
<file path=[Content_Types].xml><?xml version="1.0" encoding="utf-8"?>
<Types xmlns="http://schemas.openxmlformats.org/package/2006/content-types"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slides/slide109.xml" ContentType="application/vnd.openxmlformats-officedocument.presentationml.slide+xml"/>
  <Override PartName="/ppt/slides/slide110.xml" ContentType="application/vnd.openxmlformats-officedocument.presentationml.slide+xml"/>
  <Override PartName="/ppt/slides/slide111.xml" ContentType="application/vnd.openxmlformats-officedocument.presentationml.slide+xml"/>
  <Override PartName="/ppt/slides/slide112.xml" ContentType="application/vnd.openxmlformats-officedocument.presentationml.slide+xml"/>
  <Override PartName="/ppt/slides/slide113.xml" ContentType="application/vnd.openxmlformats-officedocument.presentationml.slide+xml"/>
  <Override PartName="/ppt/slides/slide114.xml" ContentType="application/vnd.openxmlformats-officedocument.presentationml.slide+xml"/>
  <Override PartName="/ppt/slides/slide115.xml" ContentType="application/vnd.openxmlformats-officedocument.presentationml.slide+xml"/>
  <Override PartName="/ppt/slides/slide116.xml" ContentType="application/vnd.openxmlformats-officedocument.presentationml.slide+xml"/>
  <Override PartName="/ppt/slides/slide117.xml" ContentType="application/vnd.openxmlformats-officedocument.presentationml.slide+xml"/>
  <Override PartName="/ppt/slides/slide118.xml" ContentType="application/vnd.openxmlformats-officedocument.presentationml.slide+xml"/>
  <Override PartName="/ppt/slides/slide119.xml" ContentType="application/vnd.openxmlformats-officedocument.presentationml.slide+xml"/>
  <Override PartName="/ppt/slides/slide120.xml" ContentType="application/vnd.openxmlformats-officedocument.presentationml.slide+xml"/>
  <Override PartName="/ppt/slides/slide121.xml" ContentType="application/vnd.openxmlformats-officedocument.presentationml.slide+xml"/>
  <Override PartName="/ppt/slides/slide122.xml" ContentType="application/vnd.openxmlformats-officedocument.presentationml.slide+xml"/>
  <Override PartName="/ppt/slides/slide123.xml" ContentType="application/vnd.openxmlformats-officedocument.presentationml.slide+xml"/>
  <Override PartName="/ppt/slides/slide124.xml" ContentType="application/vnd.openxmlformats-officedocument.presentationml.slide+xml"/>
  <Override PartName="/ppt/slides/slide125.xml" ContentType="application/vnd.openxmlformats-officedocument.presentationml.slide+xml"/>
  <Override PartName="/ppt/slides/slide126.xml" ContentType="application/vnd.openxmlformats-officedocument.presentationml.slide+xml"/>
  <Override PartName="/ppt/slides/slide127.xml" ContentType="application/vnd.openxmlformats-officedocument.presentationml.slide+xml"/>
  <Override PartName="/ppt/slides/slide128.xml" ContentType="application/vnd.openxmlformats-officedocument.presentationml.slide+xml"/>
  <Override PartName="/ppt/slides/slide129.xml" ContentType="application/vnd.openxmlformats-officedocument.presentationml.slide+xml"/>
  <Override PartName="/ppt/slides/slide130.xml" ContentType="application/vnd.openxmlformats-officedocument.presentationml.slide+xml"/>
  <Override PartName="/ppt/slides/slide131.xml" ContentType="application/vnd.openxmlformats-officedocument.presentationml.slide+xml"/>
  <Override PartName="/ppt/slides/slide132.xml" ContentType="application/vnd.openxmlformats-officedocument.presentationml.slide+xml"/>
  <Override PartName="/ppt/slides/slide133.xml" ContentType="application/vnd.openxmlformats-officedocument.presentationml.slide+xml"/>
  <Override PartName="/ppt/slides/slide134.xml" ContentType="application/vnd.openxmlformats-officedocument.presentationml.slide+xml"/>
  <Override PartName="/ppt/slides/slide135.xml" ContentType="application/vnd.openxmlformats-officedocument.presentationml.slide+xml"/>
  <Override PartName="/ppt/slides/slide136.xml" ContentType="application/vnd.openxmlformats-officedocument.presentationml.slide+xml"/>
  <Override PartName="/ppt/slides/slide137.xml" ContentType="application/vnd.openxmlformats-officedocument.presentationml.slide+xml"/>
  <Override PartName="/ppt/slides/slide138.xml" ContentType="application/vnd.openxmlformats-officedocument.presentationml.slide+xml"/>
  <Override PartName="/ppt/slides/slide139.xml" ContentType="application/vnd.openxmlformats-officedocument.presentationml.slide+xml"/>
  <Override PartName="/ppt/slides/slide140.xml" ContentType="application/vnd.openxmlformats-officedocument.presentationml.slide+xml"/>
  <Override PartName="/ppt/slides/slide14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43"/>
  </p:notesMasterIdLst>
  <p:sldIdLst>
    <p:sldId id="260" r:id="rId2"/>
    <p:sldId id="261" r:id="rId3"/>
    <p:sldId id="262" r:id="rId4"/>
    <p:sldId id="263" r:id="rId5"/>
    <p:sldId id="264" r:id="rId6"/>
    <p:sldId id="265" r:id="rId7"/>
    <p:sldId id="266" r:id="rId8"/>
    <p:sldId id="267" r:id="rId9"/>
    <p:sldId id="268" r:id="rId10"/>
    <p:sldId id="269" r:id="rId11"/>
    <p:sldId id="270" r:id="rId12"/>
    <p:sldId id="271" r:id="rId13"/>
    <p:sldId id="272" r:id="rId14"/>
    <p:sldId id="273" r:id="rId15"/>
    <p:sldId id="274" r:id="rId16"/>
    <p:sldId id="275" r:id="rId17"/>
    <p:sldId id="276" r:id="rId18"/>
    <p:sldId id="277" r:id="rId19"/>
    <p:sldId id="278" r:id="rId20"/>
    <p:sldId id="279" r:id="rId21"/>
    <p:sldId id="280" r:id="rId22"/>
    <p:sldId id="281" r:id="rId23"/>
    <p:sldId id="282" r:id="rId24"/>
    <p:sldId id="283" r:id="rId25"/>
    <p:sldId id="284" r:id="rId26"/>
    <p:sldId id="285" r:id="rId27"/>
    <p:sldId id="286" r:id="rId28"/>
    <p:sldId id="287" r:id="rId29"/>
    <p:sldId id="288" r:id="rId30"/>
    <p:sldId id="289" r:id="rId31"/>
    <p:sldId id="290" r:id="rId32"/>
    <p:sldId id="291" r:id="rId33"/>
    <p:sldId id="292" r:id="rId34"/>
    <p:sldId id="293" r:id="rId35"/>
    <p:sldId id="294" r:id="rId36"/>
    <p:sldId id="295" r:id="rId37"/>
    <p:sldId id="296" r:id="rId38"/>
    <p:sldId id="297" r:id="rId39"/>
    <p:sldId id="298" r:id="rId40"/>
    <p:sldId id="299" r:id="rId41"/>
    <p:sldId id="300" r:id="rId42"/>
    <p:sldId id="301" r:id="rId43"/>
    <p:sldId id="302" r:id="rId44"/>
    <p:sldId id="303" r:id="rId45"/>
    <p:sldId id="304" r:id="rId46"/>
    <p:sldId id="305" r:id="rId47"/>
    <p:sldId id="306" r:id="rId48"/>
    <p:sldId id="307" r:id="rId49"/>
    <p:sldId id="308" r:id="rId50"/>
    <p:sldId id="309" r:id="rId51"/>
    <p:sldId id="310" r:id="rId52"/>
    <p:sldId id="311" r:id="rId53"/>
    <p:sldId id="312" r:id="rId54"/>
    <p:sldId id="313" r:id="rId55"/>
    <p:sldId id="314" r:id="rId56"/>
    <p:sldId id="315" r:id="rId57"/>
    <p:sldId id="316" r:id="rId58"/>
    <p:sldId id="317" r:id="rId59"/>
    <p:sldId id="318" r:id="rId60"/>
    <p:sldId id="319" r:id="rId61"/>
    <p:sldId id="320" r:id="rId62"/>
    <p:sldId id="321" r:id="rId63"/>
    <p:sldId id="322" r:id="rId64"/>
    <p:sldId id="323" r:id="rId65"/>
    <p:sldId id="324" r:id="rId66"/>
    <p:sldId id="325" r:id="rId67"/>
    <p:sldId id="326" r:id="rId68"/>
    <p:sldId id="327" r:id="rId69"/>
    <p:sldId id="328" r:id="rId70"/>
    <p:sldId id="329" r:id="rId71"/>
    <p:sldId id="330" r:id="rId72"/>
    <p:sldId id="331" r:id="rId73"/>
    <p:sldId id="332" r:id="rId74"/>
    <p:sldId id="333" r:id="rId75"/>
    <p:sldId id="334" r:id="rId76"/>
    <p:sldId id="335" r:id="rId77"/>
    <p:sldId id="336" r:id="rId78"/>
    <p:sldId id="337" r:id="rId79"/>
    <p:sldId id="338" r:id="rId80"/>
    <p:sldId id="339" r:id="rId81"/>
    <p:sldId id="340" r:id="rId82"/>
    <p:sldId id="341" r:id="rId83"/>
    <p:sldId id="342" r:id="rId84"/>
    <p:sldId id="343" r:id="rId85"/>
    <p:sldId id="344" r:id="rId86"/>
    <p:sldId id="345" r:id="rId87"/>
    <p:sldId id="346" r:id="rId88"/>
    <p:sldId id="347" r:id="rId89"/>
    <p:sldId id="348" r:id="rId90"/>
    <p:sldId id="349" r:id="rId91"/>
    <p:sldId id="350" r:id="rId92"/>
    <p:sldId id="351" r:id="rId93"/>
    <p:sldId id="352" r:id="rId94"/>
    <p:sldId id="353" r:id="rId95"/>
    <p:sldId id="354" r:id="rId96"/>
    <p:sldId id="355" r:id="rId97"/>
    <p:sldId id="356" r:id="rId98"/>
    <p:sldId id="357" r:id="rId99"/>
    <p:sldId id="358" r:id="rId100"/>
    <p:sldId id="359" r:id="rId101"/>
    <p:sldId id="360" r:id="rId102"/>
    <p:sldId id="361" r:id="rId103"/>
    <p:sldId id="362" r:id="rId104"/>
    <p:sldId id="363" r:id="rId105"/>
    <p:sldId id="364" r:id="rId106"/>
    <p:sldId id="365" r:id="rId107"/>
    <p:sldId id="366" r:id="rId108"/>
    <p:sldId id="367" r:id="rId109"/>
    <p:sldId id="368" r:id="rId110"/>
    <p:sldId id="369" r:id="rId111"/>
    <p:sldId id="370" r:id="rId112"/>
    <p:sldId id="371" r:id="rId113"/>
    <p:sldId id="372" r:id="rId114"/>
    <p:sldId id="373" r:id="rId115"/>
    <p:sldId id="374" r:id="rId116"/>
    <p:sldId id="375" r:id="rId117"/>
    <p:sldId id="376" r:id="rId118"/>
    <p:sldId id="377" r:id="rId119"/>
    <p:sldId id="378" r:id="rId120"/>
    <p:sldId id="379" r:id="rId121"/>
    <p:sldId id="380" r:id="rId122"/>
    <p:sldId id="381" r:id="rId123"/>
    <p:sldId id="382" r:id="rId124"/>
    <p:sldId id="383" r:id="rId125"/>
    <p:sldId id="384" r:id="rId126"/>
    <p:sldId id="385" r:id="rId127"/>
    <p:sldId id="386" r:id="rId128"/>
    <p:sldId id="387" r:id="rId129"/>
    <p:sldId id="388" r:id="rId130"/>
    <p:sldId id="389" r:id="rId131"/>
    <p:sldId id="390" r:id="rId132"/>
    <p:sldId id="391" r:id="rId133"/>
    <p:sldId id="392" r:id="rId134"/>
    <p:sldId id="393" r:id="rId135"/>
    <p:sldId id="394" r:id="rId136"/>
    <p:sldId id="395" r:id="rId137"/>
    <p:sldId id="396" r:id="rId138"/>
    <p:sldId id="397" r:id="rId139"/>
    <p:sldId id="398" r:id="rId140"/>
    <p:sldId id="399" r:id="rId141"/>
    <p:sldId id="400" r:id="rId142"/>
  </p:sldIdLst>
  <p:sldSz cx="7556500" cy="10693400"/>
  <p:notesSz cx="7556500" cy="10693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06" d="100"/>
          <a:sy n="106" d="100"/>
        </p:scale>
        <p:origin x="2292" y="-35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117" Type="http://schemas.openxmlformats.org/officeDocument/2006/relationships/slide" Target="slides/slide116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112" Type="http://schemas.openxmlformats.org/officeDocument/2006/relationships/slide" Target="slides/slide111.xml"/><Relationship Id="rId133" Type="http://schemas.openxmlformats.org/officeDocument/2006/relationships/slide" Target="slides/slide132.xml"/><Relationship Id="rId138" Type="http://schemas.openxmlformats.org/officeDocument/2006/relationships/slide" Target="slides/slide137.xml"/><Relationship Id="rId16" Type="http://schemas.openxmlformats.org/officeDocument/2006/relationships/slide" Target="slides/slide15.xml"/><Relationship Id="rId107" Type="http://schemas.openxmlformats.org/officeDocument/2006/relationships/slide" Target="slides/slide106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102" Type="http://schemas.openxmlformats.org/officeDocument/2006/relationships/slide" Target="slides/slide101.xml"/><Relationship Id="rId123" Type="http://schemas.openxmlformats.org/officeDocument/2006/relationships/slide" Target="slides/slide122.xml"/><Relationship Id="rId128" Type="http://schemas.openxmlformats.org/officeDocument/2006/relationships/slide" Target="slides/slide127.xml"/><Relationship Id="rId144" Type="http://schemas.openxmlformats.org/officeDocument/2006/relationships/presProps" Target="presProps.xml"/><Relationship Id="rId5" Type="http://schemas.openxmlformats.org/officeDocument/2006/relationships/slide" Target="slides/slide4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113" Type="http://schemas.openxmlformats.org/officeDocument/2006/relationships/slide" Target="slides/slide112.xml"/><Relationship Id="rId118" Type="http://schemas.openxmlformats.org/officeDocument/2006/relationships/slide" Target="slides/slide117.xml"/><Relationship Id="rId134" Type="http://schemas.openxmlformats.org/officeDocument/2006/relationships/slide" Target="slides/slide133.xml"/><Relationship Id="rId139" Type="http://schemas.openxmlformats.org/officeDocument/2006/relationships/slide" Target="slides/slide138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103" Type="http://schemas.openxmlformats.org/officeDocument/2006/relationships/slide" Target="slides/slide102.xml"/><Relationship Id="rId108" Type="http://schemas.openxmlformats.org/officeDocument/2006/relationships/slide" Target="slides/slide107.xml"/><Relationship Id="rId116" Type="http://schemas.openxmlformats.org/officeDocument/2006/relationships/slide" Target="slides/slide115.xml"/><Relationship Id="rId124" Type="http://schemas.openxmlformats.org/officeDocument/2006/relationships/slide" Target="slides/slide123.xml"/><Relationship Id="rId129" Type="http://schemas.openxmlformats.org/officeDocument/2006/relationships/slide" Target="slides/slide128.xml"/><Relationship Id="rId137" Type="http://schemas.openxmlformats.org/officeDocument/2006/relationships/slide" Target="slides/slide13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11" Type="http://schemas.openxmlformats.org/officeDocument/2006/relationships/slide" Target="slides/slide110.xml"/><Relationship Id="rId132" Type="http://schemas.openxmlformats.org/officeDocument/2006/relationships/slide" Target="slides/slide131.xml"/><Relationship Id="rId140" Type="http://schemas.openxmlformats.org/officeDocument/2006/relationships/slide" Target="slides/slide139.xml"/><Relationship Id="rId145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6" Type="http://schemas.openxmlformats.org/officeDocument/2006/relationships/slide" Target="slides/slide105.xml"/><Relationship Id="rId114" Type="http://schemas.openxmlformats.org/officeDocument/2006/relationships/slide" Target="slides/slide113.xml"/><Relationship Id="rId119" Type="http://schemas.openxmlformats.org/officeDocument/2006/relationships/slide" Target="slides/slide118.xml"/><Relationship Id="rId127" Type="http://schemas.openxmlformats.org/officeDocument/2006/relationships/slide" Target="slides/slide12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122" Type="http://schemas.openxmlformats.org/officeDocument/2006/relationships/slide" Target="slides/slide121.xml"/><Relationship Id="rId130" Type="http://schemas.openxmlformats.org/officeDocument/2006/relationships/slide" Target="slides/slide129.xml"/><Relationship Id="rId135" Type="http://schemas.openxmlformats.org/officeDocument/2006/relationships/slide" Target="slides/slide134.xml"/><Relationship Id="rId143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109" Type="http://schemas.openxmlformats.org/officeDocument/2006/relationships/slide" Target="slides/slide10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slide" Target="slides/slide103.xml"/><Relationship Id="rId120" Type="http://schemas.openxmlformats.org/officeDocument/2006/relationships/slide" Target="slides/slide119.xml"/><Relationship Id="rId125" Type="http://schemas.openxmlformats.org/officeDocument/2006/relationships/slide" Target="slides/slide124.xml"/><Relationship Id="rId141" Type="http://schemas.openxmlformats.org/officeDocument/2006/relationships/slide" Target="slides/slide140.xml"/><Relationship Id="rId146" Type="http://schemas.openxmlformats.org/officeDocument/2006/relationships/theme" Target="theme/theme1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110" Type="http://schemas.openxmlformats.org/officeDocument/2006/relationships/slide" Target="slides/slide109.xml"/><Relationship Id="rId115" Type="http://schemas.openxmlformats.org/officeDocument/2006/relationships/slide" Target="slides/slide114.xml"/><Relationship Id="rId131" Type="http://schemas.openxmlformats.org/officeDocument/2006/relationships/slide" Target="slides/slide130.xml"/><Relationship Id="rId136" Type="http://schemas.openxmlformats.org/officeDocument/2006/relationships/slide" Target="slides/slide135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slide" Target="slides/slide104.xml"/><Relationship Id="rId126" Type="http://schemas.openxmlformats.org/officeDocument/2006/relationships/slide" Target="slides/slide125.xml"/><Relationship Id="rId147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121" Type="http://schemas.openxmlformats.org/officeDocument/2006/relationships/slide" Target="slides/slide120.xml"/><Relationship Id="rId142" Type="http://schemas.openxmlformats.org/officeDocument/2006/relationships/slide" Target="slides/slide14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275013" cy="5365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279900" y="0"/>
            <a:ext cx="3275013" cy="5365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0147C64-5F84-401E-964D-3E2BE8FE3A7C}" type="datetimeFigureOut">
              <a:rPr lang="en-AU" smtClean="0"/>
              <a:t>25/11/2024</a:t>
            </a:fld>
            <a:endParaRPr lang="en-A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503488" y="1336675"/>
            <a:ext cx="2549525" cy="36083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AU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55650" y="5146675"/>
            <a:ext cx="6045200" cy="42100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10156825"/>
            <a:ext cx="3275013" cy="5365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279900" y="10156825"/>
            <a:ext cx="3275013" cy="5365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D1E5650-707F-441F-8266-7929F3957EFF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7662324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567213" y="3314954"/>
            <a:ext cx="6428422" cy="224561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134427" y="5988304"/>
            <a:ext cx="5293995" cy="26733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11/25/2024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450" b="1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11/25/2024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450" b="1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378142" y="2459482"/>
            <a:ext cx="3289839" cy="70576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3894867" y="2459482"/>
            <a:ext cx="3289839" cy="70576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11/25/2024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450" b="1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11/25/2024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11/25/2024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852169" y="1574626"/>
            <a:ext cx="5200015" cy="12954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450" b="1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040383" y="3564776"/>
            <a:ext cx="5910580" cy="317880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2571369" y="9944862"/>
            <a:ext cx="2420112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378142" y="9944862"/>
            <a:ext cx="1739455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11/25/2024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5445252" y="9944862"/>
            <a:ext cx="1739455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slide" Target="slide13.xml"/><Relationship Id="rId13" Type="http://schemas.openxmlformats.org/officeDocument/2006/relationships/slide" Target="slide43.xml"/><Relationship Id="rId18" Type="http://schemas.openxmlformats.org/officeDocument/2006/relationships/slide" Target="slide57.xml"/><Relationship Id="rId26" Type="http://schemas.openxmlformats.org/officeDocument/2006/relationships/slide" Target="slide85.xml"/><Relationship Id="rId3" Type="http://schemas.openxmlformats.org/officeDocument/2006/relationships/slide" Target="slide5.xml"/><Relationship Id="rId21" Type="http://schemas.openxmlformats.org/officeDocument/2006/relationships/slide" Target="slide76.xml"/><Relationship Id="rId34" Type="http://schemas.openxmlformats.org/officeDocument/2006/relationships/slide" Target="slide104.xml"/><Relationship Id="rId7" Type="http://schemas.openxmlformats.org/officeDocument/2006/relationships/slide" Target="slide11.xml"/><Relationship Id="rId12" Type="http://schemas.openxmlformats.org/officeDocument/2006/relationships/slide" Target="slide42.xml"/><Relationship Id="rId17" Type="http://schemas.openxmlformats.org/officeDocument/2006/relationships/slide" Target="slide55.xml"/><Relationship Id="rId25" Type="http://schemas.openxmlformats.org/officeDocument/2006/relationships/slide" Target="slide84.xml"/><Relationship Id="rId33" Type="http://schemas.openxmlformats.org/officeDocument/2006/relationships/slide" Target="slide103.xml"/><Relationship Id="rId2" Type="http://schemas.openxmlformats.org/officeDocument/2006/relationships/slide" Target="slide3.xml"/><Relationship Id="rId16" Type="http://schemas.openxmlformats.org/officeDocument/2006/relationships/slide" Target="slide54.xml"/><Relationship Id="rId20" Type="http://schemas.openxmlformats.org/officeDocument/2006/relationships/slide" Target="slide74.xml"/><Relationship Id="rId29" Type="http://schemas.openxmlformats.org/officeDocument/2006/relationships/slide" Target="slide89.xml"/><Relationship Id="rId1" Type="http://schemas.openxmlformats.org/officeDocument/2006/relationships/slideLayout" Target="../slideLayouts/slideLayout2.xml"/><Relationship Id="rId6" Type="http://schemas.openxmlformats.org/officeDocument/2006/relationships/slide" Target="slide10.xml"/><Relationship Id="rId11" Type="http://schemas.openxmlformats.org/officeDocument/2006/relationships/slide" Target="slide35.xml"/><Relationship Id="rId24" Type="http://schemas.openxmlformats.org/officeDocument/2006/relationships/slide" Target="slide82.xml"/><Relationship Id="rId32" Type="http://schemas.openxmlformats.org/officeDocument/2006/relationships/slide" Target="slide102.xml"/><Relationship Id="rId5" Type="http://schemas.openxmlformats.org/officeDocument/2006/relationships/slide" Target="slide9.xml"/><Relationship Id="rId15" Type="http://schemas.openxmlformats.org/officeDocument/2006/relationships/slide" Target="slide53.xml"/><Relationship Id="rId23" Type="http://schemas.openxmlformats.org/officeDocument/2006/relationships/slide" Target="slide79.xml"/><Relationship Id="rId28" Type="http://schemas.openxmlformats.org/officeDocument/2006/relationships/slide" Target="slide88.xml"/><Relationship Id="rId36" Type="http://schemas.openxmlformats.org/officeDocument/2006/relationships/slide" Target="slide121.xml"/><Relationship Id="rId10" Type="http://schemas.openxmlformats.org/officeDocument/2006/relationships/slide" Target="slide30.xml"/><Relationship Id="rId19" Type="http://schemas.openxmlformats.org/officeDocument/2006/relationships/slide" Target="slide61.xml"/><Relationship Id="rId31" Type="http://schemas.openxmlformats.org/officeDocument/2006/relationships/slide" Target="slide97.xml"/><Relationship Id="rId4" Type="http://schemas.openxmlformats.org/officeDocument/2006/relationships/slide" Target="slide7.xml"/><Relationship Id="rId9" Type="http://schemas.openxmlformats.org/officeDocument/2006/relationships/slide" Target="slide25.xml"/><Relationship Id="rId14" Type="http://schemas.openxmlformats.org/officeDocument/2006/relationships/slide" Target="slide46.xml"/><Relationship Id="rId22" Type="http://schemas.openxmlformats.org/officeDocument/2006/relationships/slide" Target="slide78.xml"/><Relationship Id="rId27" Type="http://schemas.openxmlformats.org/officeDocument/2006/relationships/slide" Target="slide87.xml"/><Relationship Id="rId30" Type="http://schemas.openxmlformats.org/officeDocument/2006/relationships/slide" Target="slide95.xml"/><Relationship Id="rId35" Type="http://schemas.openxmlformats.org/officeDocument/2006/relationships/slide" Target="slide10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0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01.xml.rels><?xml version="1.0" encoding="UTF-8" standalone="yes"?>
<Relationships xmlns="http://schemas.openxmlformats.org/package/2006/relationships"><Relationship Id="rId3" Type="http://schemas.openxmlformats.org/officeDocument/2006/relationships/hyperlink" Target="mailto:sally@scott.com" TargetMode="External"/><Relationship Id="rId2" Type="http://schemas.openxmlformats.org/officeDocument/2006/relationships/hyperlink" Target="mailto:paul@gamers.org" TargetMode="External"/><Relationship Id="rId1" Type="http://schemas.openxmlformats.org/officeDocument/2006/relationships/slideLayout" Target="../slideLayouts/slideLayout5.xml"/><Relationship Id="rId4" Type="http://schemas.openxmlformats.org/officeDocument/2006/relationships/hyperlink" Target="mailto:chloe@coders.org" TargetMode="External"/></Relationships>
</file>

<file path=ppt/slides/_rels/slide102.xml.rels><?xml version="1.0" encoding="UTF-8" standalone="yes"?>
<Relationships xmlns="http://schemas.openxmlformats.org/package/2006/relationships"><Relationship Id="rId3" Type="http://schemas.openxmlformats.org/officeDocument/2006/relationships/hyperlink" Target="mailto:sally@scott.org" TargetMode="External"/><Relationship Id="rId2" Type="http://schemas.openxmlformats.org/officeDocument/2006/relationships/hyperlink" Target="mailto:chloe@coders.org" TargetMode="External"/><Relationship Id="rId1" Type="http://schemas.openxmlformats.org/officeDocument/2006/relationships/slideLayout" Target="../slideLayouts/slideLayout5.xml"/><Relationship Id="rId4" Type="http://schemas.openxmlformats.org/officeDocument/2006/relationships/hyperlink" Target="mailto:paul@gamers.org" TargetMode="External"/></Relationships>
</file>

<file path=ppt/slides/_rels/slide103.xml.rels><?xml version="1.0" encoding="UTF-8" standalone="yes"?>
<Relationships xmlns="http://schemas.openxmlformats.org/package/2006/relationships"><Relationship Id="rId2" Type="http://schemas.openxmlformats.org/officeDocument/2006/relationships/slide" Target="slide121.xml"/><Relationship Id="rId1" Type="http://schemas.openxmlformats.org/officeDocument/2006/relationships/slideLayout" Target="../slideLayouts/slideLayout5.xml"/></Relationships>
</file>

<file path=ppt/slides/_rels/slide10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0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0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0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0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99.png"/><Relationship Id="rId1" Type="http://schemas.openxmlformats.org/officeDocument/2006/relationships/slideLayout" Target="../slideLayouts/slideLayout5.xml"/></Relationships>
</file>

<file path=ppt/slides/_rels/slide10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slide" Target="slide23.xml"/><Relationship Id="rId13" Type="http://schemas.openxmlformats.org/officeDocument/2006/relationships/slide" Target="slide42.xml"/><Relationship Id="rId3" Type="http://schemas.openxmlformats.org/officeDocument/2006/relationships/slide" Target="slide15.xml"/><Relationship Id="rId7" Type="http://schemas.openxmlformats.org/officeDocument/2006/relationships/slide" Target="slide22.xml"/><Relationship Id="rId12" Type="http://schemas.openxmlformats.org/officeDocument/2006/relationships/slide" Target="slide35.xml"/><Relationship Id="rId17" Type="http://schemas.openxmlformats.org/officeDocument/2006/relationships/slide" Target="slide54.xml"/><Relationship Id="rId2" Type="http://schemas.openxmlformats.org/officeDocument/2006/relationships/slide" Target="slide13.xml"/><Relationship Id="rId16" Type="http://schemas.openxmlformats.org/officeDocument/2006/relationships/slide" Target="slide53.xml"/><Relationship Id="rId1" Type="http://schemas.openxmlformats.org/officeDocument/2006/relationships/slideLayout" Target="../slideLayouts/slideLayout2.xml"/><Relationship Id="rId6" Type="http://schemas.openxmlformats.org/officeDocument/2006/relationships/slide" Target="slide20.xml"/><Relationship Id="rId11" Type="http://schemas.openxmlformats.org/officeDocument/2006/relationships/slide" Target="slide32.xml"/><Relationship Id="rId5" Type="http://schemas.openxmlformats.org/officeDocument/2006/relationships/slide" Target="slide19.xml"/><Relationship Id="rId15" Type="http://schemas.openxmlformats.org/officeDocument/2006/relationships/slide" Target="slide46.xml"/><Relationship Id="rId10" Type="http://schemas.openxmlformats.org/officeDocument/2006/relationships/slide" Target="slide30.xml"/><Relationship Id="rId4" Type="http://schemas.openxmlformats.org/officeDocument/2006/relationships/slide" Target="slide17.xml"/><Relationship Id="rId9" Type="http://schemas.openxmlformats.org/officeDocument/2006/relationships/slide" Target="slide25.xml"/><Relationship Id="rId14" Type="http://schemas.openxmlformats.org/officeDocument/2006/relationships/slide" Target="slide43.xml"/></Relationships>
</file>

<file path=ppt/slides/_rels/slide1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06.png"/><Relationship Id="rId13" Type="http://schemas.openxmlformats.org/officeDocument/2006/relationships/image" Target="../media/image911.png"/><Relationship Id="rId3" Type="http://schemas.openxmlformats.org/officeDocument/2006/relationships/image" Target="../media/image901.png"/><Relationship Id="rId7" Type="http://schemas.openxmlformats.org/officeDocument/2006/relationships/image" Target="../media/image905.png"/><Relationship Id="rId12" Type="http://schemas.openxmlformats.org/officeDocument/2006/relationships/image" Target="../media/image910.png"/><Relationship Id="rId2" Type="http://schemas.openxmlformats.org/officeDocument/2006/relationships/image" Target="../media/image900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904.png"/><Relationship Id="rId11" Type="http://schemas.openxmlformats.org/officeDocument/2006/relationships/image" Target="../media/image909.png"/><Relationship Id="rId5" Type="http://schemas.openxmlformats.org/officeDocument/2006/relationships/image" Target="../media/image903.png"/><Relationship Id="rId10" Type="http://schemas.openxmlformats.org/officeDocument/2006/relationships/image" Target="../media/image908.png"/><Relationship Id="rId4" Type="http://schemas.openxmlformats.org/officeDocument/2006/relationships/image" Target="../media/image902.png"/><Relationship Id="rId9" Type="http://schemas.openxmlformats.org/officeDocument/2006/relationships/image" Target="../media/image907.png"/><Relationship Id="rId14" Type="http://schemas.openxmlformats.org/officeDocument/2006/relationships/image" Target="../media/image912.png"/></Relationships>
</file>

<file path=ppt/slides/_rels/slide1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14.png"/><Relationship Id="rId2" Type="http://schemas.openxmlformats.org/officeDocument/2006/relationships/image" Target="../media/image913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916.png"/><Relationship Id="rId4" Type="http://schemas.openxmlformats.org/officeDocument/2006/relationships/image" Target="../media/image915.png"/></Relationships>
</file>

<file path=ppt/slides/_rels/slide1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23.png"/><Relationship Id="rId13" Type="http://schemas.openxmlformats.org/officeDocument/2006/relationships/image" Target="../media/image928.png"/><Relationship Id="rId18" Type="http://schemas.openxmlformats.org/officeDocument/2006/relationships/image" Target="../media/image933.png"/><Relationship Id="rId3" Type="http://schemas.openxmlformats.org/officeDocument/2006/relationships/image" Target="../media/image918.png"/><Relationship Id="rId7" Type="http://schemas.openxmlformats.org/officeDocument/2006/relationships/image" Target="../media/image922.png"/><Relationship Id="rId12" Type="http://schemas.openxmlformats.org/officeDocument/2006/relationships/image" Target="../media/image927.png"/><Relationship Id="rId17" Type="http://schemas.openxmlformats.org/officeDocument/2006/relationships/image" Target="../media/image932.png"/><Relationship Id="rId2" Type="http://schemas.openxmlformats.org/officeDocument/2006/relationships/image" Target="../media/image917.png"/><Relationship Id="rId16" Type="http://schemas.openxmlformats.org/officeDocument/2006/relationships/image" Target="../media/image931.png"/><Relationship Id="rId20" Type="http://schemas.openxmlformats.org/officeDocument/2006/relationships/image" Target="../media/image935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921.png"/><Relationship Id="rId11" Type="http://schemas.openxmlformats.org/officeDocument/2006/relationships/image" Target="../media/image926.png"/><Relationship Id="rId5" Type="http://schemas.openxmlformats.org/officeDocument/2006/relationships/image" Target="../media/image920.png"/><Relationship Id="rId15" Type="http://schemas.openxmlformats.org/officeDocument/2006/relationships/image" Target="../media/image930.png"/><Relationship Id="rId10" Type="http://schemas.openxmlformats.org/officeDocument/2006/relationships/image" Target="../media/image925.png"/><Relationship Id="rId19" Type="http://schemas.openxmlformats.org/officeDocument/2006/relationships/image" Target="../media/image934.png"/><Relationship Id="rId4" Type="http://schemas.openxmlformats.org/officeDocument/2006/relationships/image" Target="../media/image919.png"/><Relationship Id="rId9" Type="http://schemas.openxmlformats.org/officeDocument/2006/relationships/image" Target="../media/image924.png"/><Relationship Id="rId14" Type="http://schemas.openxmlformats.org/officeDocument/2006/relationships/image" Target="../media/image929.png"/></Relationships>
</file>

<file path=ppt/slides/_rels/slide1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36.png"/><Relationship Id="rId1" Type="http://schemas.openxmlformats.org/officeDocument/2006/relationships/slideLayout" Target="../slideLayouts/slideLayout5.xml"/></Relationships>
</file>

<file path=ppt/slides/_rels/slide1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24.xml.rels><?xml version="1.0" encoding="UTF-8" standalone="yes"?>
<Relationships xmlns="http://schemas.openxmlformats.org/package/2006/relationships"><Relationship Id="rId3" Type="http://schemas.openxmlformats.org/officeDocument/2006/relationships/slide" Target="slide10.xml"/><Relationship Id="rId2" Type="http://schemas.openxmlformats.org/officeDocument/2006/relationships/slide" Target="slide5.xml"/><Relationship Id="rId1" Type="http://schemas.openxmlformats.org/officeDocument/2006/relationships/slideLayout" Target="../slideLayouts/slideLayout5.xml"/></Relationships>
</file>

<file path=ppt/slides/_rels/slide125.xml.rels><?xml version="1.0" encoding="UTF-8" standalone="yes"?>
<Relationships xmlns="http://schemas.openxmlformats.org/package/2006/relationships"><Relationship Id="rId3" Type="http://schemas.openxmlformats.org/officeDocument/2006/relationships/slide" Target="slide19.xml"/><Relationship Id="rId2" Type="http://schemas.openxmlformats.org/officeDocument/2006/relationships/slide" Target="slide17.xml"/><Relationship Id="rId1" Type="http://schemas.openxmlformats.org/officeDocument/2006/relationships/slideLayout" Target="../slideLayouts/slideLayout5.xml"/><Relationship Id="rId4" Type="http://schemas.openxmlformats.org/officeDocument/2006/relationships/slide" Target="slide29.xml"/></Relationships>
</file>

<file path=ppt/slides/_rels/slide1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37.png"/><Relationship Id="rId2" Type="http://schemas.openxmlformats.org/officeDocument/2006/relationships/slide" Target="slide32.xml"/><Relationship Id="rId1" Type="http://schemas.openxmlformats.org/officeDocument/2006/relationships/slideLayout" Target="../slideLayouts/slideLayout5.xml"/><Relationship Id="rId5" Type="http://schemas.openxmlformats.org/officeDocument/2006/relationships/slide" Target="slide42.xml"/><Relationship Id="rId4" Type="http://schemas.openxmlformats.org/officeDocument/2006/relationships/slide" Target="slide38.xml"/></Relationships>
</file>

<file path=ppt/slides/_rels/slide1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943.png"/><Relationship Id="rId3" Type="http://schemas.openxmlformats.org/officeDocument/2006/relationships/image" Target="../media/image938.png"/><Relationship Id="rId7" Type="http://schemas.openxmlformats.org/officeDocument/2006/relationships/image" Target="../media/image942.png"/><Relationship Id="rId2" Type="http://schemas.openxmlformats.org/officeDocument/2006/relationships/slide" Target="slide44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941.png"/><Relationship Id="rId11" Type="http://schemas.openxmlformats.org/officeDocument/2006/relationships/image" Target="../media/image946.png"/><Relationship Id="rId5" Type="http://schemas.openxmlformats.org/officeDocument/2006/relationships/image" Target="../media/image940.png"/><Relationship Id="rId10" Type="http://schemas.openxmlformats.org/officeDocument/2006/relationships/image" Target="../media/image945.png"/><Relationship Id="rId4" Type="http://schemas.openxmlformats.org/officeDocument/2006/relationships/image" Target="../media/image939.png"/><Relationship Id="rId9" Type="http://schemas.openxmlformats.org/officeDocument/2006/relationships/image" Target="../media/image944.png"/></Relationships>
</file>

<file path=ppt/slides/_rels/slide128.xml.rels><?xml version="1.0" encoding="UTF-8" standalone="yes"?>
<Relationships xmlns="http://schemas.openxmlformats.org/package/2006/relationships"><Relationship Id="rId3" Type="http://schemas.openxmlformats.org/officeDocument/2006/relationships/slide" Target="slide54.xml"/><Relationship Id="rId2" Type="http://schemas.openxmlformats.org/officeDocument/2006/relationships/image" Target="../media/image947.png"/><Relationship Id="rId1" Type="http://schemas.openxmlformats.org/officeDocument/2006/relationships/slideLayout" Target="../slideLayouts/slideLayout5.xml"/></Relationships>
</file>

<file path=ppt/slides/_rels/slide129.xml.rels><?xml version="1.0" encoding="UTF-8" standalone="yes"?>
<Relationships xmlns="http://schemas.openxmlformats.org/package/2006/relationships"><Relationship Id="rId3" Type="http://schemas.openxmlformats.org/officeDocument/2006/relationships/slide" Target="slide65.xml"/><Relationship Id="rId2" Type="http://schemas.openxmlformats.org/officeDocument/2006/relationships/slide" Target="slide63.xml"/><Relationship Id="rId1" Type="http://schemas.openxmlformats.org/officeDocument/2006/relationships/slideLayout" Target="../slideLayouts/slideLayout5.xml"/><Relationship Id="rId4" Type="http://schemas.openxmlformats.org/officeDocument/2006/relationships/slide" Target="slide6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slide" Target="slide121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30.xml.rels><?xml version="1.0" encoding="UTF-8" standalone="yes"?>
<Relationships xmlns="http://schemas.openxmlformats.org/package/2006/relationships"><Relationship Id="rId3" Type="http://schemas.openxmlformats.org/officeDocument/2006/relationships/slide" Target="slide67.xml"/><Relationship Id="rId2" Type="http://schemas.openxmlformats.org/officeDocument/2006/relationships/slide" Target="slide66.xml"/><Relationship Id="rId1" Type="http://schemas.openxmlformats.org/officeDocument/2006/relationships/slideLayout" Target="../slideLayouts/slideLayout5.xml"/></Relationships>
</file>

<file path=ppt/slides/_rels/slide131.xml.rels><?xml version="1.0" encoding="UTF-8" standalone="yes"?>
<Relationships xmlns="http://schemas.openxmlformats.org/package/2006/relationships"><Relationship Id="rId3" Type="http://schemas.openxmlformats.org/officeDocument/2006/relationships/slide" Target="slide68.xml"/><Relationship Id="rId2" Type="http://schemas.openxmlformats.org/officeDocument/2006/relationships/slide" Target="slide67.xml"/><Relationship Id="rId1" Type="http://schemas.openxmlformats.org/officeDocument/2006/relationships/slideLayout" Target="../slideLayouts/slideLayout5.xml"/><Relationship Id="rId5" Type="http://schemas.openxmlformats.org/officeDocument/2006/relationships/slide" Target="slide71.xml"/><Relationship Id="rId4" Type="http://schemas.openxmlformats.org/officeDocument/2006/relationships/slide" Target="slide69.xml"/></Relationships>
</file>

<file path=ppt/slides/_rels/slide132.xml.rels><?xml version="1.0" encoding="UTF-8" standalone="yes"?>
<Relationships xmlns="http://schemas.openxmlformats.org/package/2006/relationships"><Relationship Id="rId3" Type="http://schemas.openxmlformats.org/officeDocument/2006/relationships/slide" Target="slide73.xml"/><Relationship Id="rId2" Type="http://schemas.openxmlformats.org/officeDocument/2006/relationships/slide" Target="slide72.xml"/><Relationship Id="rId1" Type="http://schemas.openxmlformats.org/officeDocument/2006/relationships/slideLayout" Target="../slideLayouts/slideLayout5.xml"/><Relationship Id="rId5" Type="http://schemas.openxmlformats.org/officeDocument/2006/relationships/slide" Target="slide77.xml"/><Relationship Id="rId4" Type="http://schemas.openxmlformats.org/officeDocument/2006/relationships/slide" Target="slide74.xml"/></Relationships>
</file>

<file path=ppt/slides/_rels/slide133.xml.rels><?xml version="1.0" encoding="UTF-8" standalone="yes"?>
<Relationships xmlns="http://schemas.openxmlformats.org/package/2006/relationships"><Relationship Id="rId3" Type="http://schemas.openxmlformats.org/officeDocument/2006/relationships/slide" Target="slide83.xml"/><Relationship Id="rId2" Type="http://schemas.openxmlformats.org/officeDocument/2006/relationships/slide" Target="slide82.xml"/><Relationship Id="rId1" Type="http://schemas.openxmlformats.org/officeDocument/2006/relationships/slideLayout" Target="../slideLayouts/slideLayout5.xml"/></Relationships>
</file>

<file path=ppt/slides/_rels/slide134.xml.rels><?xml version="1.0" encoding="UTF-8" standalone="yes"?>
<Relationships xmlns="http://schemas.openxmlformats.org/package/2006/relationships"><Relationship Id="rId3" Type="http://schemas.openxmlformats.org/officeDocument/2006/relationships/slide" Target="slide84.xml"/><Relationship Id="rId2" Type="http://schemas.openxmlformats.org/officeDocument/2006/relationships/slide" Target="slide83.xml"/><Relationship Id="rId1" Type="http://schemas.openxmlformats.org/officeDocument/2006/relationships/slideLayout" Target="../slideLayouts/slideLayout5.xml"/><Relationship Id="rId5" Type="http://schemas.openxmlformats.org/officeDocument/2006/relationships/slide" Target="slide86.xml"/><Relationship Id="rId4" Type="http://schemas.openxmlformats.org/officeDocument/2006/relationships/slide" Target="slide85.xml"/></Relationships>
</file>

<file path=ppt/slides/_rels/slide135.xml.rels><?xml version="1.0" encoding="UTF-8" standalone="yes"?>
<Relationships xmlns="http://schemas.openxmlformats.org/package/2006/relationships"><Relationship Id="rId3" Type="http://schemas.openxmlformats.org/officeDocument/2006/relationships/slide" Target="slide89.xml"/><Relationship Id="rId2" Type="http://schemas.openxmlformats.org/officeDocument/2006/relationships/slide" Target="slide87.xml"/><Relationship Id="rId1" Type="http://schemas.openxmlformats.org/officeDocument/2006/relationships/slideLayout" Target="../slideLayouts/slideLayout5.xml"/></Relationships>
</file>

<file path=ppt/slides/_rels/slide1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37.xml.rels><?xml version="1.0" encoding="UTF-8" standalone="yes"?>
<Relationships xmlns="http://schemas.openxmlformats.org/package/2006/relationships"><Relationship Id="rId3" Type="http://schemas.openxmlformats.org/officeDocument/2006/relationships/hyperlink" Target="mailto:paul@gamers.org" TargetMode="External"/><Relationship Id="rId7" Type="http://schemas.openxmlformats.org/officeDocument/2006/relationships/slide" Target="slide104.xml"/><Relationship Id="rId2" Type="http://schemas.openxmlformats.org/officeDocument/2006/relationships/slide" Target="slide99.xml"/><Relationship Id="rId1" Type="http://schemas.openxmlformats.org/officeDocument/2006/relationships/slideLayout" Target="../slideLayouts/slideLayout5.xml"/><Relationship Id="rId6" Type="http://schemas.openxmlformats.org/officeDocument/2006/relationships/hyperlink" Target="mailto:sally@scott.org" TargetMode="External"/><Relationship Id="rId5" Type="http://schemas.openxmlformats.org/officeDocument/2006/relationships/hyperlink" Target="mailto:chloe@coders.org" TargetMode="External"/><Relationship Id="rId4" Type="http://schemas.openxmlformats.org/officeDocument/2006/relationships/hyperlink" Target="mailto:sally@scott.com" TargetMode="External"/></Relationships>
</file>

<file path=ppt/slides/_rels/slide1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48.png"/><Relationship Id="rId2" Type="http://schemas.openxmlformats.org/officeDocument/2006/relationships/slide" Target="slide107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951.png"/><Relationship Id="rId5" Type="http://schemas.openxmlformats.org/officeDocument/2006/relationships/image" Target="../media/image950.png"/><Relationship Id="rId4" Type="http://schemas.openxmlformats.org/officeDocument/2006/relationships/image" Target="../media/image949.png"/></Relationships>
</file>

<file path=ppt/slides/_rels/slide14.xml.rels><?xml version="1.0" encoding="UTF-8" standalone="yes"?>
<Relationships xmlns="http://schemas.openxmlformats.org/package/2006/relationships"><Relationship Id="rId26" Type="http://schemas.openxmlformats.org/officeDocument/2006/relationships/image" Target="../media/image30.png"/><Relationship Id="rId21" Type="http://schemas.openxmlformats.org/officeDocument/2006/relationships/image" Target="../media/image25.png"/><Relationship Id="rId34" Type="http://schemas.openxmlformats.org/officeDocument/2006/relationships/image" Target="../media/image38.png"/><Relationship Id="rId42" Type="http://schemas.openxmlformats.org/officeDocument/2006/relationships/image" Target="../media/image46.png"/><Relationship Id="rId47" Type="http://schemas.openxmlformats.org/officeDocument/2006/relationships/image" Target="../media/image51.png"/><Relationship Id="rId50" Type="http://schemas.openxmlformats.org/officeDocument/2006/relationships/image" Target="../media/image54.png"/><Relationship Id="rId55" Type="http://schemas.openxmlformats.org/officeDocument/2006/relationships/image" Target="../media/image59.png"/><Relationship Id="rId63" Type="http://schemas.openxmlformats.org/officeDocument/2006/relationships/image" Target="../media/image67.png"/><Relationship Id="rId68" Type="http://schemas.openxmlformats.org/officeDocument/2006/relationships/image" Target="../media/image72.png"/><Relationship Id="rId76" Type="http://schemas.openxmlformats.org/officeDocument/2006/relationships/image" Target="../media/image80.png"/><Relationship Id="rId84" Type="http://schemas.openxmlformats.org/officeDocument/2006/relationships/image" Target="../media/image88.png"/><Relationship Id="rId89" Type="http://schemas.openxmlformats.org/officeDocument/2006/relationships/image" Target="../media/image93.png"/><Relationship Id="rId97" Type="http://schemas.openxmlformats.org/officeDocument/2006/relationships/image" Target="../media/image101.png"/><Relationship Id="rId7" Type="http://schemas.openxmlformats.org/officeDocument/2006/relationships/image" Target="../media/image11.png"/><Relationship Id="rId71" Type="http://schemas.openxmlformats.org/officeDocument/2006/relationships/image" Target="../media/image75.png"/><Relationship Id="rId92" Type="http://schemas.openxmlformats.org/officeDocument/2006/relationships/image" Target="../media/image96.png"/><Relationship Id="rId2" Type="http://schemas.openxmlformats.org/officeDocument/2006/relationships/image" Target="../media/image6.png"/><Relationship Id="rId16" Type="http://schemas.openxmlformats.org/officeDocument/2006/relationships/image" Target="../media/image20.png"/><Relationship Id="rId29" Type="http://schemas.openxmlformats.org/officeDocument/2006/relationships/image" Target="../media/image33.png"/><Relationship Id="rId11" Type="http://schemas.openxmlformats.org/officeDocument/2006/relationships/image" Target="../media/image15.png"/><Relationship Id="rId24" Type="http://schemas.openxmlformats.org/officeDocument/2006/relationships/image" Target="../media/image28.png"/><Relationship Id="rId32" Type="http://schemas.openxmlformats.org/officeDocument/2006/relationships/image" Target="../media/image36.png"/><Relationship Id="rId37" Type="http://schemas.openxmlformats.org/officeDocument/2006/relationships/image" Target="../media/image41.png"/><Relationship Id="rId40" Type="http://schemas.openxmlformats.org/officeDocument/2006/relationships/image" Target="../media/image44.png"/><Relationship Id="rId45" Type="http://schemas.openxmlformats.org/officeDocument/2006/relationships/image" Target="../media/image49.png"/><Relationship Id="rId53" Type="http://schemas.openxmlformats.org/officeDocument/2006/relationships/image" Target="../media/image57.png"/><Relationship Id="rId58" Type="http://schemas.openxmlformats.org/officeDocument/2006/relationships/image" Target="../media/image62.png"/><Relationship Id="rId66" Type="http://schemas.openxmlformats.org/officeDocument/2006/relationships/image" Target="../media/image70.png"/><Relationship Id="rId74" Type="http://schemas.openxmlformats.org/officeDocument/2006/relationships/image" Target="../media/image78.png"/><Relationship Id="rId79" Type="http://schemas.openxmlformats.org/officeDocument/2006/relationships/image" Target="../media/image83.png"/><Relationship Id="rId87" Type="http://schemas.openxmlformats.org/officeDocument/2006/relationships/image" Target="../media/image91.png"/><Relationship Id="rId5" Type="http://schemas.openxmlformats.org/officeDocument/2006/relationships/image" Target="../media/image9.png"/><Relationship Id="rId61" Type="http://schemas.openxmlformats.org/officeDocument/2006/relationships/image" Target="../media/image65.png"/><Relationship Id="rId82" Type="http://schemas.openxmlformats.org/officeDocument/2006/relationships/image" Target="../media/image86.png"/><Relationship Id="rId90" Type="http://schemas.openxmlformats.org/officeDocument/2006/relationships/image" Target="../media/image94.png"/><Relationship Id="rId95" Type="http://schemas.openxmlformats.org/officeDocument/2006/relationships/image" Target="../media/image99.png"/><Relationship Id="rId19" Type="http://schemas.openxmlformats.org/officeDocument/2006/relationships/image" Target="../media/image23.png"/><Relationship Id="rId14" Type="http://schemas.openxmlformats.org/officeDocument/2006/relationships/image" Target="../media/image18.png"/><Relationship Id="rId22" Type="http://schemas.openxmlformats.org/officeDocument/2006/relationships/image" Target="../media/image26.png"/><Relationship Id="rId27" Type="http://schemas.openxmlformats.org/officeDocument/2006/relationships/image" Target="../media/image31.png"/><Relationship Id="rId30" Type="http://schemas.openxmlformats.org/officeDocument/2006/relationships/image" Target="../media/image34.png"/><Relationship Id="rId35" Type="http://schemas.openxmlformats.org/officeDocument/2006/relationships/image" Target="../media/image39.png"/><Relationship Id="rId43" Type="http://schemas.openxmlformats.org/officeDocument/2006/relationships/image" Target="../media/image47.png"/><Relationship Id="rId48" Type="http://schemas.openxmlformats.org/officeDocument/2006/relationships/image" Target="../media/image52.png"/><Relationship Id="rId56" Type="http://schemas.openxmlformats.org/officeDocument/2006/relationships/image" Target="../media/image60.png"/><Relationship Id="rId64" Type="http://schemas.openxmlformats.org/officeDocument/2006/relationships/image" Target="../media/image68.png"/><Relationship Id="rId69" Type="http://schemas.openxmlformats.org/officeDocument/2006/relationships/image" Target="../media/image73.png"/><Relationship Id="rId77" Type="http://schemas.openxmlformats.org/officeDocument/2006/relationships/image" Target="../media/image81.png"/><Relationship Id="rId100" Type="http://schemas.openxmlformats.org/officeDocument/2006/relationships/image" Target="../media/image104.png"/><Relationship Id="rId8" Type="http://schemas.openxmlformats.org/officeDocument/2006/relationships/image" Target="../media/image12.png"/><Relationship Id="rId51" Type="http://schemas.openxmlformats.org/officeDocument/2006/relationships/image" Target="../media/image55.png"/><Relationship Id="rId72" Type="http://schemas.openxmlformats.org/officeDocument/2006/relationships/image" Target="../media/image76.png"/><Relationship Id="rId80" Type="http://schemas.openxmlformats.org/officeDocument/2006/relationships/image" Target="../media/image84.png"/><Relationship Id="rId85" Type="http://schemas.openxmlformats.org/officeDocument/2006/relationships/image" Target="../media/image89.png"/><Relationship Id="rId93" Type="http://schemas.openxmlformats.org/officeDocument/2006/relationships/image" Target="../media/image97.png"/><Relationship Id="rId98" Type="http://schemas.openxmlformats.org/officeDocument/2006/relationships/image" Target="../media/image102.png"/><Relationship Id="rId3" Type="http://schemas.openxmlformats.org/officeDocument/2006/relationships/image" Target="../media/image7.png"/><Relationship Id="rId12" Type="http://schemas.openxmlformats.org/officeDocument/2006/relationships/image" Target="../media/image16.png"/><Relationship Id="rId17" Type="http://schemas.openxmlformats.org/officeDocument/2006/relationships/image" Target="../media/image21.png"/><Relationship Id="rId25" Type="http://schemas.openxmlformats.org/officeDocument/2006/relationships/image" Target="../media/image29.png"/><Relationship Id="rId33" Type="http://schemas.openxmlformats.org/officeDocument/2006/relationships/image" Target="../media/image37.png"/><Relationship Id="rId38" Type="http://schemas.openxmlformats.org/officeDocument/2006/relationships/image" Target="../media/image42.png"/><Relationship Id="rId46" Type="http://schemas.openxmlformats.org/officeDocument/2006/relationships/image" Target="../media/image50.png"/><Relationship Id="rId59" Type="http://schemas.openxmlformats.org/officeDocument/2006/relationships/image" Target="../media/image63.png"/><Relationship Id="rId67" Type="http://schemas.openxmlformats.org/officeDocument/2006/relationships/image" Target="../media/image71.png"/><Relationship Id="rId20" Type="http://schemas.openxmlformats.org/officeDocument/2006/relationships/image" Target="../media/image24.png"/><Relationship Id="rId41" Type="http://schemas.openxmlformats.org/officeDocument/2006/relationships/image" Target="../media/image45.png"/><Relationship Id="rId54" Type="http://schemas.openxmlformats.org/officeDocument/2006/relationships/image" Target="../media/image58.png"/><Relationship Id="rId62" Type="http://schemas.openxmlformats.org/officeDocument/2006/relationships/image" Target="../media/image66.png"/><Relationship Id="rId70" Type="http://schemas.openxmlformats.org/officeDocument/2006/relationships/image" Target="../media/image74.png"/><Relationship Id="rId75" Type="http://schemas.openxmlformats.org/officeDocument/2006/relationships/image" Target="../media/image79.png"/><Relationship Id="rId83" Type="http://schemas.openxmlformats.org/officeDocument/2006/relationships/image" Target="../media/image87.png"/><Relationship Id="rId88" Type="http://schemas.openxmlformats.org/officeDocument/2006/relationships/image" Target="../media/image92.png"/><Relationship Id="rId91" Type="http://schemas.openxmlformats.org/officeDocument/2006/relationships/image" Target="../media/image95.png"/><Relationship Id="rId96" Type="http://schemas.openxmlformats.org/officeDocument/2006/relationships/image" Target="../media/image100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0.png"/><Relationship Id="rId15" Type="http://schemas.openxmlformats.org/officeDocument/2006/relationships/image" Target="../media/image19.png"/><Relationship Id="rId23" Type="http://schemas.openxmlformats.org/officeDocument/2006/relationships/image" Target="../media/image27.png"/><Relationship Id="rId28" Type="http://schemas.openxmlformats.org/officeDocument/2006/relationships/image" Target="../media/image32.png"/><Relationship Id="rId36" Type="http://schemas.openxmlformats.org/officeDocument/2006/relationships/image" Target="../media/image40.png"/><Relationship Id="rId49" Type="http://schemas.openxmlformats.org/officeDocument/2006/relationships/image" Target="../media/image53.png"/><Relationship Id="rId57" Type="http://schemas.openxmlformats.org/officeDocument/2006/relationships/image" Target="../media/image61.png"/><Relationship Id="rId10" Type="http://schemas.openxmlformats.org/officeDocument/2006/relationships/image" Target="../media/image14.png"/><Relationship Id="rId31" Type="http://schemas.openxmlformats.org/officeDocument/2006/relationships/image" Target="../media/image35.png"/><Relationship Id="rId44" Type="http://schemas.openxmlformats.org/officeDocument/2006/relationships/image" Target="../media/image48.png"/><Relationship Id="rId52" Type="http://schemas.openxmlformats.org/officeDocument/2006/relationships/image" Target="../media/image56.png"/><Relationship Id="rId60" Type="http://schemas.openxmlformats.org/officeDocument/2006/relationships/image" Target="../media/image64.png"/><Relationship Id="rId65" Type="http://schemas.openxmlformats.org/officeDocument/2006/relationships/image" Target="../media/image69.png"/><Relationship Id="rId73" Type="http://schemas.openxmlformats.org/officeDocument/2006/relationships/image" Target="../media/image77.png"/><Relationship Id="rId78" Type="http://schemas.openxmlformats.org/officeDocument/2006/relationships/image" Target="../media/image82.png"/><Relationship Id="rId81" Type="http://schemas.openxmlformats.org/officeDocument/2006/relationships/image" Target="../media/image85.png"/><Relationship Id="rId86" Type="http://schemas.openxmlformats.org/officeDocument/2006/relationships/image" Target="../media/image90.png"/><Relationship Id="rId94" Type="http://schemas.openxmlformats.org/officeDocument/2006/relationships/image" Target="../media/image98.png"/><Relationship Id="rId99" Type="http://schemas.openxmlformats.org/officeDocument/2006/relationships/image" Target="../media/image103.png"/><Relationship Id="rId101" Type="http://schemas.openxmlformats.org/officeDocument/2006/relationships/image" Target="../media/image105.png"/><Relationship Id="rId4" Type="http://schemas.openxmlformats.org/officeDocument/2006/relationships/image" Target="../media/image8.png"/><Relationship Id="rId9" Type="http://schemas.openxmlformats.org/officeDocument/2006/relationships/image" Target="../media/image13.png"/><Relationship Id="rId13" Type="http://schemas.openxmlformats.org/officeDocument/2006/relationships/image" Target="../media/image17.png"/><Relationship Id="rId18" Type="http://schemas.openxmlformats.org/officeDocument/2006/relationships/image" Target="../media/image22.png"/><Relationship Id="rId39" Type="http://schemas.openxmlformats.org/officeDocument/2006/relationships/image" Target="../media/image43.png"/></Relationships>
</file>

<file path=ppt/slides/_rels/slide1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16.png"/><Relationship Id="rId18" Type="http://schemas.openxmlformats.org/officeDocument/2006/relationships/image" Target="../media/image121.png"/><Relationship Id="rId26" Type="http://schemas.openxmlformats.org/officeDocument/2006/relationships/image" Target="../media/image129.png"/><Relationship Id="rId39" Type="http://schemas.openxmlformats.org/officeDocument/2006/relationships/image" Target="../media/image142.png"/><Relationship Id="rId21" Type="http://schemas.openxmlformats.org/officeDocument/2006/relationships/image" Target="../media/image124.png"/><Relationship Id="rId34" Type="http://schemas.openxmlformats.org/officeDocument/2006/relationships/image" Target="../media/image137.png"/><Relationship Id="rId42" Type="http://schemas.openxmlformats.org/officeDocument/2006/relationships/image" Target="../media/image145.png"/><Relationship Id="rId47" Type="http://schemas.openxmlformats.org/officeDocument/2006/relationships/image" Target="../media/image150.png"/><Relationship Id="rId50" Type="http://schemas.openxmlformats.org/officeDocument/2006/relationships/image" Target="../media/image153.png"/><Relationship Id="rId55" Type="http://schemas.openxmlformats.org/officeDocument/2006/relationships/image" Target="../media/image158.png"/><Relationship Id="rId63" Type="http://schemas.openxmlformats.org/officeDocument/2006/relationships/image" Target="../media/image166.png"/><Relationship Id="rId68" Type="http://schemas.openxmlformats.org/officeDocument/2006/relationships/image" Target="../media/image171.png"/><Relationship Id="rId7" Type="http://schemas.openxmlformats.org/officeDocument/2006/relationships/image" Target="../media/image110.png"/><Relationship Id="rId71" Type="http://schemas.openxmlformats.org/officeDocument/2006/relationships/image" Target="../media/image174.png"/><Relationship Id="rId2" Type="http://schemas.openxmlformats.org/officeDocument/2006/relationships/slide" Target="slide121.xml"/><Relationship Id="rId16" Type="http://schemas.openxmlformats.org/officeDocument/2006/relationships/image" Target="../media/image119.png"/><Relationship Id="rId29" Type="http://schemas.openxmlformats.org/officeDocument/2006/relationships/image" Target="../media/image132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09.png"/><Relationship Id="rId11" Type="http://schemas.openxmlformats.org/officeDocument/2006/relationships/image" Target="../media/image114.png"/><Relationship Id="rId24" Type="http://schemas.openxmlformats.org/officeDocument/2006/relationships/image" Target="../media/image127.png"/><Relationship Id="rId32" Type="http://schemas.openxmlformats.org/officeDocument/2006/relationships/image" Target="../media/image135.png"/><Relationship Id="rId37" Type="http://schemas.openxmlformats.org/officeDocument/2006/relationships/image" Target="../media/image140.png"/><Relationship Id="rId40" Type="http://schemas.openxmlformats.org/officeDocument/2006/relationships/image" Target="../media/image143.png"/><Relationship Id="rId45" Type="http://schemas.openxmlformats.org/officeDocument/2006/relationships/image" Target="../media/image148.png"/><Relationship Id="rId53" Type="http://schemas.openxmlformats.org/officeDocument/2006/relationships/image" Target="../media/image156.png"/><Relationship Id="rId58" Type="http://schemas.openxmlformats.org/officeDocument/2006/relationships/image" Target="../media/image161.png"/><Relationship Id="rId66" Type="http://schemas.openxmlformats.org/officeDocument/2006/relationships/image" Target="../media/image169.png"/><Relationship Id="rId5" Type="http://schemas.openxmlformats.org/officeDocument/2006/relationships/image" Target="../media/image108.png"/><Relationship Id="rId15" Type="http://schemas.openxmlformats.org/officeDocument/2006/relationships/image" Target="../media/image118.png"/><Relationship Id="rId23" Type="http://schemas.openxmlformats.org/officeDocument/2006/relationships/image" Target="../media/image126.png"/><Relationship Id="rId28" Type="http://schemas.openxmlformats.org/officeDocument/2006/relationships/image" Target="../media/image131.png"/><Relationship Id="rId36" Type="http://schemas.openxmlformats.org/officeDocument/2006/relationships/image" Target="../media/image139.png"/><Relationship Id="rId49" Type="http://schemas.openxmlformats.org/officeDocument/2006/relationships/image" Target="../media/image152.png"/><Relationship Id="rId57" Type="http://schemas.openxmlformats.org/officeDocument/2006/relationships/image" Target="../media/image160.png"/><Relationship Id="rId61" Type="http://schemas.openxmlformats.org/officeDocument/2006/relationships/image" Target="../media/image164.png"/><Relationship Id="rId10" Type="http://schemas.openxmlformats.org/officeDocument/2006/relationships/image" Target="../media/image113.png"/><Relationship Id="rId19" Type="http://schemas.openxmlformats.org/officeDocument/2006/relationships/image" Target="../media/image122.png"/><Relationship Id="rId31" Type="http://schemas.openxmlformats.org/officeDocument/2006/relationships/image" Target="../media/image134.png"/><Relationship Id="rId44" Type="http://schemas.openxmlformats.org/officeDocument/2006/relationships/image" Target="../media/image147.png"/><Relationship Id="rId52" Type="http://schemas.openxmlformats.org/officeDocument/2006/relationships/image" Target="../media/image155.png"/><Relationship Id="rId60" Type="http://schemas.openxmlformats.org/officeDocument/2006/relationships/image" Target="../media/image163.png"/><Relationship Id="rId65" Type="http://schemas.openxmlformats.org/officeDocument/2006/relationships/image" Target="../media/image168.png"/><Relationship Id="rId4" Type="http://schemas.openxmlformats.org/officeDocument/2006/relationships/image" Target="../media/image107.png"/><Relationship Id="rId9" Type="http://schemas.openxmlformats.org/officeDocument/2006/relationships/image" Target="../media/image112.png"/><Relationship Id="rId14" Type="http://schemas.openxmlformats.org/officeDocument/2006/relationships/image" Target="../media/image117.png"/><Relationship Id="rId22" Type="http://schemas.openxmlformats.org/officeDocument/2006/relationships/image" Target="../media/image125.png"/><Relationship Id="rId27" Type="http://schemas.openxmlformats.org/officeDocument/2006/relationships/image" Target="../media/image130.png"/><Relationship Id="rId30" Type="http://schemas.openxmlformats.org/officeDocument/2006/relationships/image" Target="../media/image133.png"/><Relationship Id="rId35" Type="http://schemas.openxmlformats.org/officeDocument/2006/relationships/image" Target="../media/image138.png"/><Relationship Id="rId43" Type="http://schemas.openxmlformats.org/officeDocument/2006/relationships/image" Target="../media/image146.png"/><Relationship Id="rId48" Type="http://schemas.openxmlformats.org/officeDocument/2006/relationships/image" Target="../media/image151.png"/><Relationship Id="rId56" Type="http://schemas.openxmlformats.org/officeDocument/2006/relationships/image" Target="../media/image159.png"/><Relationship Id="rId64" Type="http://schemas.openxmlformats.org/officeDocument/2006/relationships/image" Target="../media/image167.png"/><Relationship Id="rId69" Type="http://schemas.openxmlformats.org/officeDocument/2006/relationships/image" Target="../media/image172.png"/><Relationship Id="rId8" Type="http://schemas.openxmlformats.org/officeDocument/2006/relationships/image" Target="../media/image111.png"/><Relationship Id="rId51" Type="http://schemas.openxmlformats.org/officeDocument/2006/relationships/image" Target="../media/image154.png"/><Relationship Id="rId3" Type="http://schemas.openxmlformats.org/officeDocument/2006/relationships/image" Target="../media/image106.png"/><Relationship Id="rId12" Type="http://schemas.openxmlformats.org/officeDocument/2006/relationships/image" Target="../media/image115.png"/><Relationship Id="rId17" Type="http://schemas.openxmlformats.org/officeDocument/2006/relationships/image" Target="../media/image120.png"/><Relationship Id="rId25" Type="http://schemas.openxmlformats.org/officeDocument/2006/relationships/image" Target="../media/image128.png"/><Relationship Id="rId33" Type="http://schemas.openxmlformats.org/officeDocument/2006/relationships/image" Target="../media/image136.png"/><Relationship Id="rId38" Type="http://schemas.openxmlformats.org/officeDocument/2006/relationships/image" Target="../media/image141.png"/><Relationship Id="rId46" Type="http://schemas.openxmlformats.org/officeDocument/2006/relationships/image" Target="../media/image149.png"/><Relationship Id="rId59" Type="http://schemas.openxmlformats.org/officeDocument/2006/relationships/image" Target="../media/image162.png"/><Relationship Id="rId67" Type="http://schemas.openxmlformats.org/officeDocument/2006/relationships/image" Target="../media/image170.png"/><Relationship Id="rId20" Type="http://schemas.openxmlformats.org/officeDocument/2006/relationships/image" Target="../media/image123.png"/><Relationship Id="rId41" Type="http://schemas.openxmlformats.org/officeDocument/2006/relationships/image" Target="../media/image144.png"/><Relationship Id="rId54" Type="http://schemas.openxmlformats.org/officeDocument/2006/relationships/image" Target="../media/image157.png"/><Relationship Id="rId62" Type="http://schemas.openxmlformats.org/officeDocument/2006/relationships/image" Target="../media/image165.png"/><Relationship Id="rId70" Type="http://schemas.openxmlformats.org/officeDocument/2006/relationships/image" Target="../media/image17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6.jpg"/><Relationship Id="rId2" Type="http://schemas.openxmlformats.org/officeDocument/2006/relationships/image" Target="../media/image175.png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8.jpg"/><Relationship Id="rId2" Type="http://schemas.openxmlformats.org/officeDocument/2006/relationships/image" Target="../media/image177.jpg"/><Relationship Id="rId1" Type="http://schemas.openxmlformats.org/officeDocument/2006/relationships/slideLayout" Target="../slideLayouts/slideLayout5.xml"/><Relationship Id="rId4" Type="http://schemas.openxmlformats.org/officeDocument/2006/relationships/slide" Target="slide12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slide" Target="slide121.xml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slide" Target="slide121.xml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" Target="slide124.xml"/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4.png"/><Relationship Id="rId3" Type="http://schemas.openxmlformats.org/officeDocument/2006/relationships/image" Target="../media/image180.png"/><Relationship Id="rId7" Type="http://schemas.openxmlformats.org/officeDocument/2006/relationships/slide" Target="slide121.xml"/><Relationship Id="rId2" Type="http://schemas.openxmlformats.org/officeDocument/2006/relationships/image" Target="../media/image179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83.png"/><Relationship Id="rId11" Type="http://schemas.openxmlformats.org/officeDocument/2006/relationships/image" Target="../media/image187.png"/><Relationship Id="rId5" Type="http://schemas.openxmlformats.org/officeDocument/2006/relationships/image" Target="../media/image182.png"/><Relationship Id="rId10" Type="http://schemas.openxmlformats.org/officeDocument/2006/relationships/image" Target="../media/image186.png"/><Relationship Id="rId4" Type="http://schemas.openxmlformats.org/officeDocument/2006/relationships/image" Target="../media/image181.png"/><Relationship Id="rId9" Type="http://schemas.openxmlformats.org/officeDocument/2006/relationships/image" Target="../media/image185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slide" Target="slide121.xml"/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slide" Target="slide121.xml"/><Relationship Id="rId1" Type="http://schemas.openxmlformats.org/officeDocument/2006/relationships/slideLayout" Target="../slideLayouts/slideLayout5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slide" Target="slide121.xml"/><Relationship Id="rId1" Type="http://schemas.openxmlformats.org/officeDocument/2006/relationships/slideLayout" Target="../slideLayouts/slideLayout5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4.png"/><Relationship Id="rId13" Type="http://schemas.openxmlformats.org/officeDocument/2006/relationships/image" Target="../media/image199.png"/><Relationship Id="rId18" Type="http://schemas.openxmlformats.org/officeDocument/2006/relationships/image" Target="../media/image204.png"/><Relationship Id="rId3" Type="http://schemas.openxmlformats.org/officeDocument/2006/relationships/image" Target="../media/image189.png"/><Relationship Id="rId21" Type="http://schemas.openxmlformats.org/officeDocument/2006/relationships/image" Target="../media/image207.png"/><Relationship Id="rId7" Type="http://schemas.openxmlformats.org/officeDocument/2006/relationships/image" Target="../media/image193.png"/><Relationship Id="rId12" Type="http://schemas.openxmlformats.org/officeDocument/2006/relationships/image" Target="../media/image198.png"/><Relationship Id="rId17" Type="http://schemas.openxmlformats.org/officeDocument/2006/relationships/image" Target="../media/image203.png"/><Relationship Id="rId25" Type="http://schemas.openxmlformats.org/officeDocument/2006/relationships/image" Target="../media/image211.png"/><Relationship Id="rId2" Type="http://schemas.openxmlformats.org/officeDocument/2006/relationships/image" Target="../media/image188.png"/><Relationship Id="rId16" Type="http://schemas.openxmlformats.org/officeDocument/2006/relationships/image" Target="../media/image202.png"/><Relationship Id="rId20" Type="http://schemas.openxmlformats.org/officeDocument/2006/relationships/image" Target="../media/image206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92.png"/><Relationship Id="rId11" Type="http://schemas.openxmlformats.org/officeDocument/2006/relationships/image" Target="../media/image197.png"/><Relationship Id="rId24" Type="http://schemas.openxmlformats.org/officeDocument/2006/relationships/image" Target="../media/image210.png"/><Relationship Id="rId5" Type="http://schemas.openxmlformats.org/officeDocument/2006/relationships/image" Target="../media/image191.png"/><Relationship Id="rId15" Type="http://schemas.openxmlformats.org/officeDocument/2006/relationships/image" Target="../media/image201.png"/><Relationship Id="rId23" Type="http://schemas.openxmlformats.org/officeDocument/2006/relationships/image" Target="../media/image209.png"/><Relationship Id="rId10" Type="http://schemas.openxmlformats.org/officeDocument/2006/relationships/image" Target="../media/image196.png"/><Relationship Id="rId19" Type="http://schemas.openxmlformats.org/officeDocument/2006/relationships/image" Target="../media/image205.png"/><Relationship Id="rId4" Type="http://schemas.openxmlformats.org/officeDocument/2006/relationships/image" Target="../media/image190.png"/><Relationship Id="rId9" Type="http://schemas.openxmlformats.org/officeDocument/2006/relationships/image" Target="../media/image195.png"/><Relationship Id="rId14" Type="http://schemas.openxmlformats.org/officeDocument/2006/relationships/image" Target="../media/image200.png"/><Relationship Id="rId22" Type="http://schemas.openxmlformats.org/officeDocument/2006/relationships/image" Target="../media/image20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" Target="slide6.xml"/><Relationship Id="rId7" Type="http://schemas.openxmlformats.org/officeDocument/2006/relationships/slide" Target="slide10.xml"/><Relationship Id="rId2" Type="http://schemas.openxmlformats.org/officeDocument/2006/relationships/slide" Target="slide5.xml"/><Relationship Id="rId1" Type="http://schemas.openxmlformats.org/officeDocument/2006/relationships/slideLayout" Target="../slideLayouts/slideLayout2.xml"/><Relationship Id="rId6" Type="http://schemas.openxmlformats.org/officeDocument/2006/relationships/slide" Target="slide9.xml"/><Relationship Id="rId5" Type="http://schemas.openxmlformats.org/officeDocument/2006/relationships/slide" Target="slide8.xml"/><Relationship Id="rId4" Type="http://schemas.openxmlformats.org/officeDocument/2006/relationships/slide" Target="slide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slide" Target="slide121.xml"/><Relationship Id="rId1" Type="http://schemas.openxmlformats.org/officeDocument/2006/relationships/slideLayout" Target="../slideLayouts/slideLayout5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3.png"/><Relationship Id="rId2" Type="http://schemas.openxmlformats.org/officeDocument/2006/relationships/image" Target="../media/image212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16.png"/><Relationship Id="rId5" Type="http://schemas.openxmlformats.org/officeDocument/2006/relationships/image" Target="../media/image215.png"/><Relationship Id="rId4" Type="http://schemas.openxmlformats.org/officeDocument/2006/relationships/image" Target="../media/image214.png"/></Relationships>
</file>

<file path=ppt/slides/_rels/slide32.xml.rels><?xml version="1.0" encoding="UTF-8" standalone="yes"?>
<Relationships xmlns="http://schemas.openxmlformats.org/package/2006/relationships"><Relationship Id="rId13" Type="http://schemas.openxmlformats.org/officeDocument/2006/relationships/image" Target="../media/image228.png"/><Relationship Id="rId18" Type="http://schemas.openxmlformats.org/officeDocument/2006/relationships/image" Target="../media/image233.png"/><Relationship Id="rId26" Type="http://schemas.openxmlformats.org/officeDocument/2006/relationships/image" Target="../media/image241.png"/><Relationship Id="rId39" Type="http://schemas.openxmlformats.org/officeDocument/2006/relationships/image" Target="../media/image254.png"/><Relationship Id="rId21" Type="http://schemas.openxmlformats.org/officeDocument/2006/relationships/image" Target="../media/image236.png"/><Relationship Id="rId34" Type="http://schemas.openxmlformats.org/officeDocument/2006/relationships/image" Target="../media/image249.png"/><Relationship Id="rId42" Type="http://schemas.openxmlformats.org/officeDocument/2006/relationships/image" Target="../media/image257.png"/><Relationship Id="rId47" Type="http://schemas.openxmlformats.org/officeDocument/2006/relationships/image" Target="../media/image262.png"/><Relationship Id="rId50" Type="http://schemas.openxmlformats.org/officeDocument/2006/relationships/image" Target="../media/image265.png"/><Relationship Id="rId55" Type="http://schemas.openxmlformats.org/officeDocument/2006/relationships/image" Target="../media/image270.png"/><Relationship Id="rId63" Type="http://schemas.openxmlformats.org/officeDocument/2006/relationships/image" Target="../media/image278.png"/><Relationship Id="rId68" Type="http://schemas.openxmlformats.org/officeDocument/2006/relationships/image" Target="../media/image283.png"/><Relationship Id="rId76" Type="http://schemas.openxmlformats.org/officeDocument/2006/relationships/image" Target="../media/image291.png"/><Relationship Id="rId84" Type="http://schemas.openxmlformats.org/officeDocument/2006/relationships/image" Target="../media/image299.png"/><Relationship Id="rId89" Type="http://schemas.openxmlformats.org/officeDocument/2006/relationships/image" Target="../media/image304.png"/><Relationship Id="rId7" Type="http://schemas.openxmlformats.org/officeDocument/2006/relationships/image" Target="../media/image222.png"/><Relationship Id="rId71" Type="http://schemas.openxmlformats.org/officeDocument/2006/relationships/image" Target="../media/image286.png"/><Relationship Id="rId92" Type="http://schemas.openxmlformats.org/officeDocument/2006/relationships/image" Target="../media/image307.png"/><Relationship Id="rId2" Type="http://schemas.openxmlformats.org/officeDocument/2006/relationships/image" Target="../media/image217.png"/><Relationship Id="rId16" Type="http://schemas.openxmlformats.org/officeDocument/2006/relationships/image" Target="../media/image231.png"/><Relationship Id="rId29" Type="http://schemas.openxmlformats.org/officeDocument/2006/relationships/image" Target="../media/image244.png"/><Relationship Id="rId11" Type="http://schemas.openxmlformats.org/officeDocument/2006/relationships/image" Target="../media/image226.png"/><Relationship Id="rId24" Type="http://schemas.openxmlformats.org/officeDocument/2006/relationships/image" Target="../media/image239.png"/><Relationship Id="rId32" Type="http://schemas.openxmlformats.org/officeDocument/2006/relationships/image" Target="../media/image247.png"/><Relationship Id="rId37" Type="http://schemas.openxmlformats.org/officeDocument/2006/relationships/image" Target="../media/image252.png"/><Relationship Id="rId40" Type="http://schemas.openxmlformats.org/officeDocument/2006/relationships/image" Target="../media/image255.png"/><Relationship Id="rId45" Type="http://schemas.openxmlformats.org/officeDocument/2006/relationships/image" Target="../media/image260.png"/><Relationship Id="rId53" Type="http://schemas.openxmlformats.org/officeDocument/2006/relationships/image" Target="../media/image268.png"/><Relationship Id="rId58" Type="http://schemas.openxmlformats.org/officeDocument/2006/relationships/image" Target="../media/image273.png"/><Relationship Id="rId66" Type="http://schemas.openxmlformats.org/officeDocument/2006/relationships/image" Target="../media/image281.png"/><Relationship Id="rId74" Type="http://schemas.openxmlformats.org/officeDocument/2006/relationships/image" Target="../media/image289.png"/><Relationship Id="rId79" Type="http://schemas.openxmlformats.org/officeDocument/2006/relationships/image" Target="../media/image294.png"/><Relationship Id="rId87" Type="http://schemas.openxmlformats.org/officeDocument/2006/relationships/image" Target="../media/image302.png"/><Relationship Id="rId5" Type="http://schemas.openxmlformats.org/officeDocument/2006/relationships/image" Target="../media/image220.png"/><Relationship Id="rId61" Type="http://schemas.openxmlformats.org/officeDocument/2006/relationships/image" Target="../media/image276.png"/><Relationship Id="rId82" Type="http://schemas.openxmlformats.org/officeDocument/2006/relationships/image" Target="../media/image297.png"/><Relationship Id="rId90" Type="http://schemas.openxmlformats.org/officeDocument/2006/relationships/image" Target="../media/image305.png"/><Relationship Id="rId19" Type="http://schemas.openxmlformats.org/officeDocument/2006/relationships/image" Target="../media/image234.png"/><Relationship Id="rId14" Type="http://schemas.openxmlformats.org/officeDocument/2006/relationships/image" Target="../media/image229.png"/><Relationship Id="rId22" Type="http://schemas.openxmlformats.org/officeDocument/2006/relationships/image" Target="../media/image237.png"/><Relationship Id="rId27" Type="http://schemas.openxmlformats.org/officeDocument/2006/relationships/image" Target="../media/image242.png"/><Relationship Id="rId30" Type="http://schemas.openxmlformats.org/officeDocument/2006/relationships/image" Target="../media/image245.png"/><Relationship Id="rId35" Type="http://schemas.openxmlformats.org/officeDocument/2006/relationships/image" Target="../media/image250.png"/><Relationship Id="rId43" Type="http://schemas.openxmlformats.org/officeDocument/2006/relationships/image" Target="../media/image258.png"/><Relationship Id="rId48" Type="http://schemas.openxmlformats.org/officeDocument/2006/relationships/image" Target="../media/image263.png"/><Relationship Id="rId56" Type="http://schemas.openxmlformats.org/officeDocument/2006/relationships/image" Target="../media/image271.png"/><Relationship Id="rId64" Type="http://schemas.openxmlformats.org/officeDocument/2006/relationships/image" Target="../media/image279.png"/><Relationship Id="rId69" Type="http://schemas.openxmlformats.org/officeDocument/2006/relationships/image" Target="../media/image284.png"/><Relationship Id="rId77" Type="http://schemas.openxmlformats.org/officeDocument/2006/relationships/image" Target="../media/image292.png"/><Relationship Id="rId8" Type="http://schemas.openxmlformats.org/officeDocument/2006/relationships/image" Target="../media/image223.png"/><Relationship Id="rId51" Type="http://schemas.openxmlformats.org/officeDocument/2006/relationships/image" Target="../media/image266.png"/><Relationship Id="rId72" Type="http://schemas.openxmlformats.org/officeDocument/2006/relationships/image" Target="../media/image287.png"/><Relationship Id="rId80" Type="http://schemas.openxmlformats.org/officeDocument/2006/relationships/image" Target="../media/image295.png"/><Relationship Id="rId85" Type="http://schemas.openxmlformats.org/officeDocument/2006/relationships/image" Target="../media/image300.png"/><Relationship Id="rId93" Type="http://schemas.openxmlformats.org/officeDocument/2006/relationships/image" Target="../media/image308.png"/><Relationship Id="rId3" Type="http://schemas.openxmlformats.org/officeDocument/2006/relationships/image" Target="../media/image218.png"/><Relationship Id="rId12" Type="http://schemas.openxmlformats.org/officeDocument/2006/relationships/image" Target="../media/image227.png"/><Relationship Id="rId17" Type="http://schemas.openxmlformats.org/officeDocument/2006/relationships/image" Target="../media/image232.png"/><Relationship Id="rId25" Type="http://schemas.openxmlformats.org/officeDocument/2006/relationships/image" Target="../media/image240.png"/><Relationship Id="rId33" Type="http://schemas.openxmlformats.org/officeDocument/2006/relationships/image" Target="../media/image248.png"/><Relationship Id="rId38" Type="http://schemas.openxmlformats.org/officeDocument/2006/relationships/image" Target="../media/image253.png"/><Relationship Id="rId46" Type="http://schemas.openxmlformats.org/officeDocument/2006/relationships/image" Target="../media/image261.png"/><Relationship Id="rId59" Type="http://schemas.openxmlformats.org/officeDocument/2006/relationships/image" Target="../media/image274.png"/><Relationship Id="rId67" Type="http://schemas.openxmlformats.org/officeDocument/2006/relationships/image" Target="../media/image282.png"/><Relationship Id="rId20" Type="http://schemas.openxmlformats.org/officeDocument/2006/relationships/image" Target="../media/image235.png"/><Relationship Id="rId41" Type="http://schemas.openxmlformats.org/officeDocument/2006/relationships/image" Target="../media/image256.png"/><Relationship Id="rId54" Type="http://schemas.openxmlformats.org/officeDocument/2006/relationships/image" Target="../media/image269.png"/><Relationship Id="rId62" Type="http://schemas.openxmlformats.org/officeDocument/2006/relationships/image" Target="../media/image277.png"/><Relationship Id="rId70" Type="http://schemas.openxmlformats.org/officeDocument/2006/relationships/image" Target="../media/image285.png"/><Relationship Id="rId75" Type="http://schemas.openxmlformats.org/officeDocument/2006/relationships/image" Target="../media/image290.png"/><Relationship Id="rId83" Type="http://schemas.openxmlformats.org/officeDocument/2006/relationships/image" Target="../media/image298.png"/><Relationship Id="rId88" Type="http://schemas.openxmlformats.org/officeDocument/2006/relationships/image" Target="../media/image303.png"/><Relationship Id="rId91" Type="http://schemas.openxmlformats.org/officeDocument/2006/relationships/image" Target="../media/image306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21.png"/><Relationship Id="rId15" Type="http://schemas.openxmlformats.org/officeDocument/2006/relationships/image" Target="../media/image230.png"/><Relationship Id="rId23" Type="http://schemas.openxmlformats.org/officeDocument/2006/relationships/image" Target="../media/image238.png"/><Relationship Id="rId28" Type="http://schemas.openxmlformats.org/officeDocument/2006/relationships/image" Target="../media/image243.png"/><Relationship Id="rId36" Type="http://schemas.openxmlformats.org/officeDocument/2006/relationships/image" Target="../media/image251.png"/><Relationship Id="rId49" Type="http://schemas.openxmlformats.org/officeDocument/2006/relationships/image" Target="../media/image264.png"/><Relationship Id="rId57" Type="http://schemas.openxmlformats.org/officeDocument/2006/relationships/image" Target="../media/image272.png"/><Relationship Id="rId10" Type="http://schemas.openxmlformats.org/officeDocument/2006/relationships/image" Target="../media/image225.png"/><Relationship Id="rId31" Type="http://schemas.openxmlformats.org/officeDocument/2006/relationships/image" Target="../media/image246.png"/><Relationship Id="rId44" Type="http://schemas.openxmlformats.org/officeDocument/2006/relationships/image" Target="../media/image259.png"/><Relationship Id="rId52" Type="http://schemas.openxmlformats.org/officeDocument/2006/relationships/image" Target="../media/image267.png"/><Relationship Id="rId60" Type="http://schemas.openxmlformats.org/officeDocument/2006/relationships/image" Target="../media/image275.png"/><Relationship Id="rId65" Type="http://schemas.openxmlformats.org/officeDocument/2006/relationships/image" Target="../media/image280.png"/><Relationship Id="rId73" Type="http://schemas.openxmlformats.org/officeDocument/2006/relationships/image" Target="../media/image288.png"/><Relationship Id="rId78" Type="http://schemas.openxmlformats.org/officeDocument/2006/relationships/image" Target="../media/image293.png"/><Relationship Id="rId81" Type="http://schemas.openxmlformats.org/officeDocument/2006/relationships/image" Target="../media/image296.png"/><Relationship Id="rId86" Type="http://schemas.openxmlformats.org/officeDocument/2006/relationships/image" Target="../media/image301.png"/><Relationship Id="rId4" Type="http://schemas.openxmlformats.org/officeDocument/2006/relationships/image" Target="../media/image219.png"/><Relationship Id="rId9" Type="http://schemas.openxmlformats.org/officeDocument/2006/relationships/image" Target="../media/image224.png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5.png"/><Relationship Id="rId13" Type="http://schemas.openxmlformats.org/officeDocument/2006/relationships/image" Target="../media/image320.png"/><Relationship Id="rId18" Type="http://schemas.openxmlformats.org/officeDocument/2006/relationships/image" Target="../media/image325.png"/><Relationship Id="rId3" Type="http://schemas.openxmlformats.org/officeDocument/2006/relationships/image" Target="../media/image310.png"/><Relationship Id="rId21" Type="http://schemas.openxmlformats.org/officeDocument/2006/relationships/image" Target="../media/image328.png"/><Relationship Id="rId7" Type="http://schemas.openxmlformats.org/officeDocument/2006/relationships/image" Target="../media/image314.png"/><Relationship Id="rId12" Type="http://schemas.openxmlformats.org/officeDocument/2006/relationships/image" Target="../media/image319.png"/><Relationship Id="rId17" Type="http://schemas.openxmlformats.org/officeDocument/2006/relationships/image" Target="../media/image324.png"/><Relationship Id="rId2" Type="http://schemas.openxmlformats.org/officeDocument/2006/relationships/image" Target="../media/image309.png"/><Relationship Id="rId16" Type="http://schemas.openxmlformats.org/officeDocument/2006/relationships/image" Target="../media/image323.png"/><Relationship Id="rId20" Type="http://schemas.openxmlformats.org/officeDocument/2006/relationships/image" Target="../media/image327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313.png"/><Relationship Id="rId11" Type="http://schemas.openxmlformats.org/officeDocument/2006/relationships/image" Target="../media/image318.png"/><Relationship Id="rId5" Type="http://schemas.openxmlformats.org/officeDocument/2006/relationships/image" Target="../media/image312.png"/><Relationship Id="rId15" Type="http://schemas.openxmlformats.org/officeDocument/2006/relationships/image" Target="../media/image322.png"/><Relationship Id="rId23" Type="http://schemas.openxmlformats.org/officeDocument/2006/relationships/image" Target="../media/image330.png"/><Relationship Id="rId10" Type="http://schemas.openxmlformats.org/officeDocument/2006/relationships/image" Target="../media/image317.png"/><Relationship Id="rId19" Type="http://schemas.openxmlformats.org/officeDocument/2006/relationships/image" Target="../media/image326.png"/><Relationship Id="rId4" Type="http://schemas.openxmlformats.org/officeDocument/2006/relationships/image" Target="../media/image311.png"/><Relationship Id="rId9" Type="http://schemas.openxmlformats.org/officeDocument/2006/relationships/image" Target="../media/image316.png"/><Relationship Id="rId14" Type="http://schemas.openxmlformats.org/officeDocument/2006/relationships/image" Target="../media/image321.png"/><Relationship Id="rId22" Type="http://schemas.openxmlformats.org/officeDocument/2006/relationships/image" Target="../media/image329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2.png"/><Relationship Id="rId2" Type="http://schemas.openxmlformats.org/officeDocument/2006/relationships/image" Target="../media/image331.png"/><Relationship Id="rId1" Type="http://schemas.openxmlformats.org/officeDocument/2006/relationships/slideLayout" Target="../slideLayouts/slideLayout5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slide" Target="slide121.xml"/><Relationship Id="rId1" Type="http://schemas.openxmlformats.org/officeDocument/2006/relationships/slideLayout" Target="../slideLayouts/slideLayout5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9.png"/><Relationship Id="rId13" Type="http://schemas.openxmlformats.org/officeDocument/2006/relationships/image" Target="../media/image344.png"/><Relationship Id="rId18" Type="http://schemas.openxmlformats.org/officeDocument/2006/relationships/image" Target="../media/image349.png"/><Relationship Id="rId26" Type="http://schemas.openxmlformats.org/officeDocument/2006/relationships/image" Target="../media/image357.png"/><Relationship Id="rId3" Type="http://schemas.openxmlformats.org/officeDocument/2006/relationships/image" Target="../media/image334.png"/><Relationship Id="rId21" Type="http://schemas.openxmlformats.org/officeDocument/2006/relationships/image" Target="../media/image352.png"/><Relationship Id="rId34" Type="http://schemas.openxmlformats.org/officeDocument/2006/relationships/image" Target="../media/image365.png"/><Relationship Id="rId7" Type="http://schemas.openxmlformats.org/officeDocument/2006/relationships/image" Target="../media/image338.png"/><Relationship Id="rId12" Type="http://schemas.openxmlformats.org/officeDocument/2006/relationships/image" Target="../media/image343.png"/><Relationship Id="rId17" Type="http://schemas.openxmlformats.org/officeDocument/2006/relationships/image" Target="../media/image348.png"/><Relationship Id="rId25" Type="http://schemas.openxmlformats.org/officeDocument/2006/relationships/image" Target="../media/image356.png"/><Relationship Id="rId33" Type="http://schemas.openxmlformats.org/officeDocument/2006/relationships/image" Target="../media/image364.png"/><Relationship Id="rId2" Type="http://schemas.openxmlformats.org/officeDocument/2006/relationships/image" Target="../media/image333.png"/><Relationship Id="rId16" Type="http://schemas.openxmlformats.org/officeDocument/2006/relationships/image" Target="../media/image347.png"/><Relationship Id="rId20" Type="http://schemas.openxmlformats.org/officeDocument/2006/relationships/image" Target="../media/image351.png"/><Relationship Id="rId29" Type="http://schemas.openxmlformats.org/officeDocument/2006/relationships/image" Target="../media/image360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337.png"/><Relationship Id="rId11" Type="http://schemas.openxmlformats.org/officeDocument/2006/relationships/image" Target="../media/image342.png"/><Relationship Id="rId24" Type="http://schemas.openxmlformats.org/officeDocument/2006/relationships/image" Target="../media/image355.png"/><Relationship Id="rId32" Type="http://schemas.openxmlformats.org/officeDocument/2006/relationships/image" Target="../media/image363.png"/><Relationship Id="rId37" Type="http://schemas.openxmlformats.org/officeDocument/2006/relationships/image" Target="../media/image368.png"/><Relationship Id="rId5" Type="http://schemas.openxmlformats.org/officeDocument/2006/relationships/image" Target="../media/image336.png"/><Relationship Id="rId15" Type="http://schemas.openxmlformats.org/officeDocument/2006/relationships/image" Target="../media/image346.png"/><Relationship Id="rId23" Type="http://schemas.openxmlformats.org/officeDocument/2006/relationships/image" Target="../media/image354.png"/><Relationship Id="rId28" Type="http://schemas.openxmlformats.org/officeDocument/2006/relationships/image" Target="../media/image359.png"/><Relationship Id="rId36" Type="http://schemas.openxmlformats.org/officeDocument/2006/relationships/image" Target="../media/image367.png"/><Relationship Id="rId10" Type="http://schemas.openxmlformats.org/officeDocument/2006/relationships/image" Target="../media/image341.png"/><Relationship Id="rId19" Type="http://schemas.openxmlformats.org/officeDocument/2006/relationships/image" Target="../media/image350.png"/><Relationship Id="rId31" Type="http://schemas.openxmlformats.org/officeDocument/2006/relationships/image" Target="../media/image362.png"/><Relationship Id="rId4" Type="http://schemas.openxmlformats.org/officeDocument/2006/relationships/image" Target="../media/image335.png"/><Relationship Id="rId9" Type="http://schemas.openxmlformats.org/officeDocument/2006/relationships/image" Target="../media/image340.png"/><Relationship Id="rId14" Type="http://schemas.openxmlformats.org/officeDocument/2006/relationships/image" Target="../media/image345.png"/><Relationship Id="rId22" Type="http://schemas.openxmlformats.org/officeDocument/2006/relationships/image" Target="../media/image353.png"/><Relationship Id="rId27" Type="http://schemas.openxmlformats.org/officeDocument/2006/relationships/image" Target="../media/image358.png"/><Relationship Id="rId30" Type="http://schemas.openxmlformats.org/officeDocument/2006/relationships/image" Target="../media/image361.png"/><Relationship Id="rId35" Type="http://schemas.openxmlformats.org/officeDocument/2006/relationships/image" Target="../media/image366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0.png"/><Relationship Id="rId2" Type="http://schemas.openxmlformats.org/officeDocument/2006/relationships/image" Target="../media/image369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372.png"/><Relationship Id="rId4" Type="http://schemas.openxmlformats.org/officeDocument/2006/relationships/image" Target="../media/image371.png"/></Relationships>
</file>

<file path=ppt/slides/_rels/slide39.xml.rels><?xml version="1.0" encoding="UTF-8" standalone="yes"?>
<Relationships xmlns="http://schemas.openxmlformats.org/package/2006/relationships"><Relationship Id="rId13" Type="http://schemas.openxmlformats.org/officeDocument/2006/relationships/image" Target="../media/image384.png"/><Relationship Id="rId18" Type="http://schemas.openxmlformats.org/officeDocument/2006/relationships/image" Target="../media/image389.png"/><Relationship Id="rId26" Type="http://schemas.openxmlformats.org/officeDocument/2006/relationships/image" Target="../media/image397.png"/><Relationship Id="rId39" Type="http://schemas.openxmlformats.org/officeDocument/2006/relationships/image" Target="../media/image410.png"/><Relationship Id="rId21" Type="http://schemas.openxmlformats.org/officeDocument/2006/relationships/image" Target="../media/image392.png"/><Relationship Id="rId34" Type="http://schemas.openxmlformats.org/officeDocument/2006/relationships/image" Target="../media/image405.png"/><Relationship Id="rId42" Type="http://schemas.openxmlformats.org/officeDocument/2006/relationships/image" Target="../media/image413.png"/><Relationship Id="rId47" Type="http://schemas.openxmlformats.org/officeDocument/2006/relationships/image" Target="../media/image418.png"/><Relationship Id="rId50" Type="http://schemas.openxmlformats.org/officeDocument/2006/relationships/image" Target="../media/image421.png"/><Relationship Id="rId55" Type="http://schemas.openxmlformats.org/officeDocument/2006/relationships/image" Target="../media/image426.png"/><Relationship Id="rId63" Type="http://schemas.openxmlformats.org/officeDocument/2006/relationships/image" Target="../media/image434.png"/><Relationship Id="rId68" Type="http://schemas.openxmlformats.org/officeDocument/2006/relationships/image" Target="../media/image439.png"/><Relationship Id="rId76" Type="http://schemas.openxmlformats.org/officeDocument/2006/relationships/image" Target="../media/image447.png"/><Relationship Id="rId84" Type="http://schemas.openxmlformats.org/officeDocument/2006/relationships/image" Target="../media/image455.png"/><Relationship Id="rId89" Type="http://schemas.openxmlformats.org/officeDocument/2006/relationships/image" Target="../media/image460.png"/><Relationship Id="rId7" Type="http://schemas.openxmlformats.org/officeDocument/2006/relationships/image" Target="../media/image378.png"/><Relationship Id="rId71" Type="http://schemas.openxmlformats.org/officeDocument/2006/relationships/image" Target="../media/image442.png"/><Relationship Id="rId92" Type="http://schemas.openxmlformats.org/officeDocument/2006/relationships/image" Target="../media/image463.png"/><Relationship Id="rId2" Type="http://schemas.openxmlformats.org/officeDocument/2006/relationships/image" Target="../media/image373.png"/><Relationship Id="rId16" Type="http://schemas.openxmlformats.org/officeDocument/2006/relationships/image" Target="../media/image387.png"/><Relationship Id="rId29" Type="http://schemas.openxmlformats.org/officeDocument/2006/relationships/image" Target="../media/image400.png"/><Relationship Id="rId11" Type="http://schemas.openxmlformats.org/officeDocument/2006/relationships/image" Target="../media/image382.png"/><Relationship Id="rId24" Type="http://schemas.openxmlformats.org/officeDocument/2006/relationships/image" Target="../media/image395.png"/><Relationship Id="rId32" Type="http://schemas.openxmlformats.org/officeDocument/2006/relationships/image" Target="../media/image403.png"/><Relationship Id="rId37" Type="http://schemas.openxmlformats.org/officeDocument/2006/relationships/image" Target="../media/image408.png"/><Relationship Id="rId40" Type="http://schemas.openxmlformats.org/officeDocument/2006/relationships/image" Target="../media/image411.png"/><Relationship Id="rId45" Type="http://schemas.openxmlformats.org/officeDocument/2006/relationships/image" Target="../media/image416.png"/><Relationship Id="rId53" Type="http://schemas.openxmlformats.org/officeDocument/2006/relationships/image" Target="../media/image424.png"/><Relationship Id="rId58" Type="http://schemas.openxmlformats.org/officeDocument/2006/relationships/image" Target="../media/image429.png"/><Relationship Id="rId66" Type="http://schemas.openxmlformats.org/officeDocument/2006/relationships/image" Target="../media/image437.png"/><Relationship Id="rId74" Type="http://schemas.openxmlformats.org/officeDocument/2006/relationships/image" Target="../media/image445.png"/><Relationship Id="rId79" Type="http://schemas.openxmlformats.org/officeDocument/2006/relationships/image" Target="../media/image450.png"/><Relationship Id="rId87" Type="http://schemas.openxmlformats.org/officeDocument/2006/relationships/image" Target="../media/image458.png"/><Relationship Id="rId5" Type="http://schemas.openxmlformats.org/officeDocument/2006/relationships/image" Target="../media/image376.png"/><Relationship Id="rId61" Type="http://schemas.openxmlformats.org/officeDocument/2006/relationships/image" Target="../media/image432.png"/><Relationship Id="rId82" Type="http://schemas.openxmlformats.org/officeDocument/2006/relationships/image" Target="../media/image453.png"/><Relationship Id="rId90" Type="http://schemas.openxmlformats.org/officeDocument/2006/relationships/image" Target="../media/image461.png"/><Relationship Id="rId19" Type="http://schemas.openxmlformats.org/officeDocument/2006/relationships/image" Target="../media/image390.png"/><Relationship Id="rId14" Type="http://schemas.openxmlformats.org/officeDocument/2006/relationships/image" Target="../media/image385.png"/><Relationship Id="rId22" Type="http://schemas.openxmlformats.org/officeDocument/2006/relationships/image" Target="../media/image393.png"/><Relationship Id="rId27" Type="http://schemas.openxmlformats.org/officeDocument/2006/relationships/image" Target="../media/image398.png"/><Relationship Id="rId30" Type="http://schemas.openxmlformats.org/officeDocument/2006/relationships/image" Target="../media/image401.png"/><Relationship Id="rId35" Type="http://schemas.openxmlformats.org/officeDocument/2006/relationships/image" Target="../media/image406.png"/><Relationship Id="rId43" Type="http://schemas.openxmlformats.org/officeDocument/2006/relationships/image" Target="../media/image414.png"/><Relationship Id="rId48" Type="http://schemas.openxmlformats.org/officeDocument/2006/relationships/image" Target="../media/image419.png"/><Relationship Id="rId56" Type="http://schemas.openxmlformats.org/officeDocument/2006/relationships/image" Target="../media/image427.png"/><Relationship Id="rId64" Type="http://schemas.openxmlformats.org/officeDocument/2006/relationships/image" Target="../media/image435.png"/><Relationship Id="rId69" Type="http://schemas.openxmlformats.org/officeDocument/2006/relationships/image" Target="../media/image440.png"/><Relationship Id="rId77" Type="http://schemas.openxmlformats.org/officeDocument/2006/relationships/image" Target="../media/image448.png"/><Relationship Id="rId8" Type="http://schemas.openxmlformats.org/officeDocument/2006/relationships/image" Target="../media/image379.png"/><Relationship Id="rId51" Type="http://schemas.openxmlformats.org/officeDocument/2006/relationships/image" Target="../media/image422.png"/><Relationship Id="rId72" Type="http://schemas.openxmlformats.org/officeDocument/2006/relationships/image" Target="../media/image443.png"/><Relationship Id="rId80" Type="http://schemas.openxmlformats.org/officeDocument/2006/relationships/image" Target="../media/image451.png"/><Relationship Id="rId85" Type="http://schemas.openxmlformats.org/officeDocument/2006/relationships/image" Target="../media/image456.png"/><Relationship Id="rId93" Type="http://schemas.openxmlformats.org/officeDocument/2006/relationships/image" Target="../media/image464.png"/><Relationship Id="rId3" Type="http://schemas.openxmlformats.org/officeDocument/2006/relationships/image" Target="../media/image374.png"/><Relationship Id="rId12" Type="http://schemas.openxmlformats.org/officeDocument/2006/relationships/image" Target="../media/image383.png"/><Relationship Id="rId17" Type="http://schemas.openxmlformats.org/officeDocument/2006/relationships/image" Target="../media/image388.png"/><Relationship Id="rId25" Type="http://schemas.openxmlformats.org/officeDocument/2006/relationships/image" Target="../media/image396.png"/><Relationship Id="rId33" Type="http://schemas.openxmlformats.org/officeDocument/2006/relationships/image" Target="../media/image404.png"/><Relationship Id="rId38" Type="http://schemas.openxmlformats.org/officeDocument/2006/relationships/image" Target="../media/image409.png"/><Relationship Id="rId46" Type="http://schemas.openxmlformats.org/officeDocument/2006/relationships/image" Target="../media/image417.png"/><Relationship Id="rId59" Type="http://schemas.openxmlformats.org/officeDocument/2006/relationships/image" Target="../media/image430.png"/><Relationship Id="rId67" Type="http://schemas.openxmlformats.org/officeDocument/2006/relationships/image" Target="../media/image438.png"/><Relationship Id="rId20" Type="http://schemas.openxmlformats.org/officeDocument/2006/relationships/image" Target="../media/image391.png"/><Relationship Id="rId41" Type="http://schemas.openxmlformats.org/officeDocument/2006/relationships/image" Target="../media/image412.png"/><Relationship Id="rId54" Type="http://schemas.openxmlformats.org/officeDocument/2006/relationships/image" Target="../media/image425.png"/><Relationship Id="rId62" Type="http://schemas.openxmlformats.org/officeDocument/2006/relationships/image" Target="../media/image433.png"/><Relationship Id="rId70" Type="http://schemas.openxmlformats.org/officeDocument/2006/relationships/image" Target="../media/image441.png"/><Relationship Id="rId75" Type="http://schemas.openxmlformats.org/officeDocument/2006/relationships/image" Target="../media/image446.png"/><Relationship Id="rId83" Type="http://schemas.openxmlformats.org/officeDocument/2006/relationships/image" Target="../media/image454.png"/><Relationship Id="rId88" Type="http://schemas.openxmlformats.org/officeDocument/2006/relationships/image" Target="../media/image459.png"/><Relationship Id="rId91" Type="http://schemas.openxmlformats.org/officeDocument/2006/relationships/image" Target="../media/image462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377.png"/><Relationship Id="rId15" Type="http://schemas.openxmlformats.org/officeDocument/2006/relationships/image" Target="../media/image386.png"/><Relationship Id="rId23" Type="http://schemas.openxmlformats.org/officeDocument/2006/relationships/image" Target="../media/image394.png"/><Relationship Id="rId28" Type="http://schemas.openxmlformats.org/officeDocument/2006/relationships/image" Target="../media/image399.png"/><Relationship Id="rId36" Type="http://schemas.openxmlformats.org/officeDocument/2006/relationships/image" Target="../media/image407.png"/><Relationship Id="rId49" Type="http://schemas.openxmlformats.org/officeDocument/2006/relationships/image" Target="../media/image420.png"/><Relationship Id="rId57" Type="http://schemas.openxmlformats.org/officeDocument/2006/relationships/image" Target="../media/image428.png"/><Relationship Id="rId10" Type="http://schemas.openxmlformats.org/officeDocument/2006/relationships/image" Target="../media/image381.png"/><Relationship Id="rId31" Type="http://schemas.openxmlformats.org/officeDocument/2006/relationships/image" Target="../media/image402.png"/><Relationship Id="rId44" Type="http://schemas.openxmlformats.org/officeDocument/2006/relationships/image" Target="../media/image415.png"/><Relationship Id="rId52" Type="http://schemas.openxmlformats.org/officeDocument/2006/relationships/image" Target="../media/image423.png"/><Relationship Id="rId60" Type="http://schemas.openxmlformats.org/officeDocument/2006/relationships/image" Target="../media/image431.png"/><Relationship Id="rId65" Type="http://schemas.openxmlformats.org/officeDocument/2006/relationships/image" Target="../media/image436.png"/><Relationship Id="rId73" Type="http://schemas.openxmlformats.org/officeDocument/2006/relationships/image" Target="../media/image444.png"/><Relationship Id="rId78" Type="http://schemas.openxmlformats.org/officeDocument/2006/relationships/image" Target="../media/image449.png"/><Relationship Id="rId81" Type="http://schemas.openxmlformats.org/officeDocument/2006/relationships/image" Target="../media/image452.png"/><Relationship Id="rId86" Type="http://schemas.openxmlformats.org/officeDocument/2006/relationships/image" Target="../media/image457.png"/><Relationship Id="rId4" Type="http://schemas.openxmlformats.org/officeDocument/2006/relationships/image" Target="../media/image375.png"/><Relationship Id="rId9" Type="http://schemas.openxmlformats.org/officeDocument/2006/relationships/image" Target="../media/image380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0.xml.rels><?xml version="1.0" encoding="UTF-8" standalone="yes"?>
<Relationships xmlns="http://schemas.openxmlformats.org/package/2006/relationships"><Relationship Id="rId13" Type="http://schemas.openxmlformats.org/officeDocument/2006/relationships/image" Target="../media/image476.png"/><Relationship Id="rId18" Type="http://schemas.openxmlformats.org/officeDocument/2006/relationships/image" Target="../media/image481.png"/><Relationship Id="rId26" Type="http://schemas.openxmlformats.org/officeDocument/2006/relationships/image" Target="../media/image489.png"/><Relationship Id="rId39" Type="http://schemas.openxmlformats.org/officeDocument/2006/relationships/image" Target="../media/image502.png"/><Relationship Id="rId21" Type="http://schemas.openxmlformats.org/officeDocument/2006/relationships/image" Target="../media/image484.png"/><Relationship Id="rId34" Type="http://schemas.openxmlformats.org/officeDocument/2006/relationships/image" Target="../media/image497.png"/><Relationship Id="rId42" Type="http://schemas.openxmlformats.org/officeDocument/2006/relationships/image" Target="../media/image505.png"/><Relationship Id="rId47" Type="http://schemas.openxmlformats.org/officeDocument/2006/relationships/image" Target="../media/image510.png"/><Relationship Id="rId50" Type="http://schemas.openxmlformats.org/officeDocument/2006/relationships/image" Target="../media/image513.png"/><Relationship Id="rId55" Type="http://schemas.openxmlformats.org/officeDocument/2006/relationships/image" Target="../media/image518.png"/><Relationship Id="rId63" Type="http://schemas.openxmlformats.org/officeDocument/2006/relationships/image" Target="../media/image526.png"/><Relationship Id="rId68" Type="http://schemas.openxmlformats.org/officeDocument/2006/relationships/image" Target="../media/image531.png"/><Relationship Id="rId76" Type="http://schemas.openxmlformats.org/officeDocument/2006/relationships/image" Target="../media/image539.png"/><Relationship Id="rId7" Type="http://schemas.openxmlformats.org/officeDocument/2006/relationships/image" Target="../media/image470.png"/><Relationship Id="rId71" Type="http://schemas.openxmlformats.org/officeDocument/2006/relationships/image" Target="../media/image534.png"/><Relationship Id="rId2" Type="http://schemas.openxmlformats.org/officeDocument/2006/relationships/image" Target="../media/image465.png"/><Relationship Id="rId16" Type="http://schemas.openxmlformats.org/officeDocument/2006/relationships/image" Target="../media/image479.png"/><Relationship Id="rId29" Type="http://schemas.openxmlformats.org/officeDocument/2006/relationships/image" Target="../media/image492.png"/><Relationship Id="rId11" Type="http://schemas.openxmlformats.org/officeDocument/2006/relationships/image" Target="../media/image474.png"/><Relationship Id="rId24" Type="http://schemas.openxmlformats.org/officeDocument/2006/relationships/image" Target="../media/image487.png"/><Relationship Id="rId32" Type="http://schemas.openxmlformats.org/officeDocument/2006/relationships/image" Target="../media/image495.png"/><Relationship Id="rId37" Type="http://schemas.openxmlformats.org/officeDocument/2006/relationships/image" Target="../media/image500.png"/><Relationship Id="rId40" Type="http://schemas.openxmlformats.org/officeDocument/2006/relationships/image" Target="../media/image503.png"/><Relationship Id="rId45" Type="http://schemas.openxmlformats.org/officeDocument/2006/relationships/image" Target="../media/image508.png"/><Relationship Id="rId53" Type="http://schemas.openxmlformats.org/officeDocument/2006/relationships/image" Target="../media/image516.png"/><Relationship Id="rId58" Type="http://schemas.openxmlformats.org/officeDocument/2006/relationships/image" Target="../media/image521.png"/><Relationship Id="rId66" Type="http://schemas.openxmlformats.org/officeDocument/2006/relationships/image" Target="../media/image529.png"/><Relationship Id="rId74" Type="http://schemas.openxmlformats.org/officeDocument/2006/relationships/image" Target="../media/image537.png"/><Relationship Id="rId79" Type="http://schemas.openxmlformats.org/officeDocument/2006/relationships/image" Target="../media/image542.png"/><Relationship Id="rId5" Type="http://schemas.openxmlformats.org/officeDocument/2006/relationships/image" Target="../media/image468.png"/><Relationship Id="rId61" Type="http://schemas.openxmlformats.org/officeDocument/2006/relationships/image" Target="../media/image524.png"/><Relationship Id="rId10" Type="http://schemas.openxmlformats.org/officeDocument/2006/relationships/image" Target="../media/image473.png"/><Relationship Id="rId19" Type="http://schemas.openxmlformats.org/officeDocument/2006/relationships/image" Target="../media/image482.png"/><Relationship Id="rId31" Type="http://schemas.openxmlformats.org/officeDocument/2006/relationships/image" Target="../media/image494.png"/><Relationship Id="rId44" Type="http://schemas.openxmlformats.org/officeDocument/2006/relationships/image" Target="../media/image507.png"/><Relationship Id="rId52" Type="http://schemas.openxmlformats.org/officeDocument/2006/relationships/image" Target="../media/image515.png"/><Relationship Id="rId60" Type="http://schemas.openxmlformats.org/officeDocument/2006/relationships/image" Target="../media/image523.png"/><Relationship Id="rId65" Type="http://schemas.openxmlformats.org/officeDocument/2006/relationships/image" Target="../media/image528.png"/><Relationship Id="rId73" Type="http://schemas.openxmlformats.org/officeDocument/2006/relationships/image" Target="../media/image536.png"/><Relationship Id="rId78" Type="http://schemas.openxmlformats.org/officeDocument/2006/relationships/image" Target="../media/image541.png"/><Relationship Id="rId4" Type="http://schemas.openxmlformats.org/officeDocument/2006/relationships/image" Target="../media/image467.png"/><Relationship Id="rId9" Type="http://schemas.openxmlformats.org/officeDocument/2006/relationships/image" Target="../media/image472.png"/><Relationship Id="rId14" Type="http://schemas.openxmlformats.org/officeDocument/2006/relationships/image" Target="../media/image477.png"/><Relationship Id="rId22" Type="http://schemas.openxmlformats.org/officeDocument/2006/relationships/image" Target="../media/image485.png"/><Relationship Id="rId27" Type="http://schemas.openxmlformats.org/officeDocument/2006/relationships/image" Target="../media/image490.png"/><Relationship Id="rId30" Type="http://schemas.openxmlformats.org/officeDocument/2006/relationships/image" Target="../media/image493.png"/><Relationship Id="rId35" Type="http://schemas.openxmlformats.org/officeDocument/2006/relationships/image" Target="../media/image498.png"/><Relationship Id="rId43" Type="http://schemas.openxmlformats.org/officeDocument/2006/relationships/image" Target="../media/image506.png"/><Relationship Id="rId48" Type="http://schemas.openxmlformats.org/officeDocument/2006/relationships/image" Target="../media/image511.png"/><Relationship Id="rId56" Type="http://schemas.openxmlformats.org/officeDocument/2006/relationships/image" Target="../media/image519.png"/><Relationship Id="rId64" Type="http://schemas.openxmlformats.org/officeDocument/2006/relationships/image" Target="../media/image527.png"/><Relationship Id="rId69" Type="http://schemas.openxmlformats.org/officeDocument/2006/relationships/image" Target="../media/image532.png"/><Relationship Id="rId77" Type="http://schemas.openxmlformats.org/officeDocument/2006/relationships/image" Target="../media/image540.png"/><Relationship Id="rId8" Type="http://schemas.openxmlformats.org/officeDocument/2006/relationships/image" Target="../media/image471.png"/><Relationship Id="rId51" Type="http://schemas.openxmlformats.org/officeDocument/2006/relationships/image" Target="../media/image514.png"/><Relationship Id="rId72" Type="http://schemas.openxmlformats.org/officeDocument/2006/relationships/image" Target="../media/image535.png"/><Relationship Id="rId80" Type="http://schemas.openxmlformats.org/officeDocument/2006/relationships/image" Target="../media/image543.png"/><Relationship Id="rId3" Type="http://schemas.openxmlformats.org/officeDocument/2006/relationships/image" Target="../media/image466.png"/><Relationship Id="rId12" Type="http://schemas.openxmlformats.org/officeDocument/2006/relationships/image" Target="../media/image475.png"/><Relationship Id="rId17" Type="http://schemas.openxmlformats.org/officeDocument/2006/relationships/image" Target="../media/image480.png"/><Relationship Id="rId25" Type="http://schemas.openxmlformats.org/officeDocument/2006/relationships/image" Target="../media/image488.png"/><Relationship Id="rId33" Type="http://schemas.openxmlformats.org/officeDocument/2006/relationships/image" Target="../media/image496.png"/><Relationship Id="rId38" Type="http://schemas.openxmlformats.org/officeDocument/2006/relationships/image" Target="../media/image501.png"/><Relationship Id="rId46" Type="http://schemas.openxmlformats.org/officeDocument/2006/relationships/image" Target="../media/image509.png"/><Relationship Id="rId59" Type="http://schemas.openxmlformats.org/officeDocument/2006/relationships/image" Target="../media/image522.png"/><Relationship Id="rId67" Type="http://schemas.openxmlformats.org/officeDocument/2006/relationships/image" Target="../media/image530.png"/><Relationship Id="rId20" Type="http://schemas.openxmlformats.org/officeDocument/2006/relationships/image" Target="../media/image483.png"/><Relationship Id="rId41" Type="http://schemas.openxmlformats.org/officeDocument/2006/relationships/image" Target="../media/image504.png"/><Relationship Id="rId54" Type="http://schemas.openxmlformats.org/officeDocument/2006/relationships/image" Target="../media/image517.png"/><Relationship Id="rId62" Type="http://schemas.openxmlformats.org/officeDocument/2006/relationships/image" Target="../media/image525.png"/><Relationship Id="rId70" Type="http://schemas.openxmlformats.org/officeDocument/2006/relationships/image" Target="../media/image533.png"/><Relationship Id="rId75" Type="http://schemas.openxmlformats.org/officeDocument/2006/relationships/image" Target="../media/image538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469.png"/><Relationship Id="rId15" Type="http://schemas.openxmlformats.org/officeDocument/2006/relationships/image" Target="../media/image478.png"/><Relationship Id="rId23" Type="http://schemas.openxmlformats.org/officeDocument/2006/relationships/image" Target="../media/image486.png"/><Relationship Id="rId28" Type="http://schemas.openxmlformats.org/officeDocument/2006/relationships/image" Target="../media/image491.png"/><Relationship Id="rId36" Type="http://schemas.openxmlformats.org/officeDocument/2006/relationships/image" Target="../media/image499.png"/><Relationship Id="rId49" Type="http://schemas.openxmlformats.org/officeDocument/2006/relationships/image" Target="../media/image512.png"/><Relationship Id="rId57" Type="http://schemas.openxmlformats.org/officeDocument/2006/relationships/image" Target="../media/image520.png"/></Relationships>
</file>

<file path=ppt/slides/_rels/slide41.xml.rels><?xml version="1.0" encoding="UTF-8" standalone="yes"?>
<Relationships xmlns="http://schemas.openxmlformats.org/package/2006/relationships"><Relationship Id="rId13" Type="http://schemas.openxmlformats.org/officeDocument/2006/relationships/image" Target="../media/image555.png"/><Relationship Id="rId18" Type="http://schemas.openxmlformats.org/officeDocument/2006/relationships/image" Target="../media/image560.png"/><Relationship Id="rId26" Type="http://schemas.openxmlformats.org/officeDocument/2006/relationships/image" Target="../media/image567.png"/><Relationship Id="rId39" Type="http://schemas.openxmlformats.org/officeDocument/2006/relationships/image" Target="../media/image580.png"/><Relationship Id="rId21" Type="http://schemas.openxmlformats.org/officeDocument/2006/relationships/image" Target="../media/image403.png"/><Relationship Id="rId34" Type="http://schemas.openxmlformats.org/officeDocument/2006/relationships/image" Target="../media/image575.png"/><Relationship Id="rId42" Type="http://schemas.openxmlformats.org/officeDocument/2006/relationships/image" Target="../media/image583.png"/><Relationship Id="rId47" Type="http://schemas.openxmlformats.org/officeDocument/2006/relationships/image" Target="../media/image588.png"/><Relationship Id="rId50" Type="http://schemas.openxmlformats.org/officeDocument/2006/relationships/image" Target="../media/image591.png"/><Relationship Id="rId55" Type="http://schemas.openxmlformats.org/officeDocument/2006/relationships/image" Target="../media/image596.png"/><Relationship Id="rId7" Type="http://schemas.openxmlformats.org/officeDocument/2006/relationships/image" Target="../media/image549.png"/><Relationship Id="rId12" Type="http://schemas.openxmlformats.org/officeDocument/2006/relationships/image" Target="../media/image554.png"/><Relationship Id="rId17" Type="http://schemas.openxmlformats.org/officeDocument/2006/relationships/image" Target="../media/image559.png"/><Relationship Id="rId25" Type="http://schemas.openxmlformats.org/officeDocument/2006/relationships/image" Target="../media/image566.png"/><Relationship Id="rId33" Type="http://schemas.openxmlformats.org/officeDocument/2006/relationships/image" Target="../media/image574.png"/><Relationship Id="rId38" Type="http://schemas.openxmlformats.org/officeDocument/2006/relationships/image" Target="../media/image579.png"/><Relationship Id="rId46" Type="http://schemas.openxmlformats.org/officeDocument/2006/relationships/image" Target="../media/image587.png"/><Relationship Id="rId59" Type="http://schemas.openxmlformats.org/officeDocument/2006/relationships/image" Target="../media/image600.png"/><Relationship Id="rId2" Type="http://schemas.openxmlformats.org/officeDocument/2006/relationships/image" Target="../media/image544.png"/><Relationship Id="rId16" Type="http://schemas.openxmlformats.org/officeDocument/2006/relationships/image" Target="../media/image558.png"/><Relationship Id="rId20" Type="http://schemas.openxmlformats.org/officeDocument/2006/relationships/image" Target="../media/image562.png"/><Relationship Id="rId29" Type="http://schemas.openxmlformats.org/officeDocument/2006/relationships/image" Target="../media/image570.png"/><Relationship Id="rId41" Type="http://schemas.openxmlformats.org/officeDocument/2006/relationships/image" Target="../media/image582.png"/><Relationship Id="rId54" Type="http://schemas.openxmlformats.org/officeDocument/2006/relationships/image" Target="../media/image595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548.png"/><Relationship Id="rId11" Type="http://schemas.openxmlformats.org/officeDocument/2006/relationships/image" Target="../media/image553.png"/><Relationship Id="rId24" Type="http://schemas.openxmlformats.org/officeDocument/2006/relationships/image" Target="../media/image565.png"/><Relationship Id="rId32" Type="http://schemas.openxmlformats.org/officeDocument/2006/relationships/image" Target="../media/image573.png"/><Relationship Id="rId37" Type="http://schemas.openxmlformats.org/officeDocument/2006/relationships/image" Target="../media/image578.png"/><Relationship Id="rId40" Type="http://schemas.openxmlformats.org/officeDocument/2006/relationships/image" Target="../media/image581.png"/><Relationship Id="rId45" Type="http://schemas.openxmlformats.org/officeDocument/2006/relationships/image" Target="../media/image586.png"/><Relationship Id="rId53" Type="http://schemas.openxmlformats.org/officeDocument/2006/relationships/image" Target="../media/image594.png"/><Relationship Id="rId58" Type="http://schemas.openxmlformats.org/officeDocument/2006/relationships/image" Target="../media/image599.png"/><Relationship Id="rId5" Type="http://schemas.openxmlformats.org/officeDocument/2006/relationships/image" Target="../media/image547.png"/><Relationship Id="rId15" Type="http://schemas.openxmlformats.org/officeDocument/2006/relationships/image" Target="../media/image557.png"/><Relationship Id="rId23" Type="http://schemas.openxmlformats.org/officeDocument/2006/relationships/image" Target="../media/image564.png"/><Relationship Id="rId28" Type="http://schemas.openxmlformats.org/officeDocument/2006/relationships/image" Target="../media/image569.png"/><Relationship Id="rId36" Type="http://schemas.openxmlformats.org/officeDocument/2006/relationships/image" Target="../media/image577.png"/><Relationship Id="rId49" Type="http://schemas.openxmlformats.org/officeDocument/2006/relationships/image" Target="../media/image590.png"/><Relationship Id="rId57" Type="http://schemas.openxmlformats.org/officeDocument/2006/relationships/image" Target="../media/image598.png"/><Relationship Id="rId10" Type="http://schemas.openxmlformats.org/officeDocument/2006/relationships/image" Target="../media/image552.png"/><Relationship Id="rId19" Type="http://schemas.openxmlformats.org/officeDocument/2006/relationships/image" Target="../media/image561.png"/><Relationship Id="rId31" Type="http://schemas.openxmlformats.org/officeDocument/2006/relationships/image" Target="../media/image572.png"/><Relationship Id="rId44" Type="http://schemas.openxmlformats.org/officeDocument/2006/relationships/image" Target="../media/image585.png"/><Relationship Id="rId52" Type="http://schemas.openxmlformats.org/officeDocument/2006/relationships/image" Target="../media/image593.png"/><Relationship Id="rId60" Type="http://schemas.openxmlformats.org/officeDocument/2006/relationships/image" Target="../media/image601.png"/><Relationship Id="rId4" Type="http://schemas.openxmlformats.org/officeDocument/2006/relationships/image" Target="../media/image546.png"/><Relationship Id="rId9" Type="http://schemas.openxmlformats.org/officeDocument/2006/relationships/image" Target="../media/image551.png"/><Relationship Id="rId14" Type="http://schemas.openxmlformats.org/officeDocument/2006/relationships/image" Target="../media/image556.png"/><Relationship Id="rId22" Type="http://schemas.openxmlformats.org/officeDocument/2006/relationships/image" Target="../media/image563.png"/><Relationship Id="rId27" Type="http://schemas.openxmlformats.org/officeDocument/2006/relationships/image" Target="../media/image568.png"/><Relationship Id="rId30" Type="http://schemas.openxmlformats.org/officeDocument/2006/relationships/image" Target="../media/image571.png"/><Relationship Id="rId35" Type="http://schemas.openxmlformats.org/officeDocument/2006/relationships/image" Target="../media/image576.png"/><Relationship Id="rId43" Type="http://schemas.openxmlformats.org/officeDocument/2006/relationships/image" Target="../media/image584.png"/><Relationship Id="rId48" Type="http://schemas.openxmlformats.org/officeDocument/2006/relationships/image" Target="../media/image589.png"/><Relationship Id="rId56" Type="http://schemas.openxmlformats.org/officeDocument/2006/relationships/image" Target="../media/image597.png"/><Relationship Id="rId8" Type="http://schemas.openxmlformats.org/officeDocument/2006/relationships/image" Target="../media/image550.png"/><Relationship Id="rId51" Type="http://schemas.openxmlformats.org/officeDocument/2006/relationships/image" Target="../media/image592.png"/><Relationship Id="rId3" Type="http://schemas.openxmlformats.org/officeDocument/2006/relationships/image" Target="../media/image545.png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3.png"/><Relationship Id="rId2" Type="http://schemas.openxmlformats.org/officeDocument/2006/relationships/image" Target="../media/image602.png"/><Relationship Id="rId1" Type="http://schemas.openxmlformats.org/officeDocument/2006/relationships/slideLayout" Target="../slideLayouts/slideLayout5.xml"/></Relationships>
</file>

<file path=ppt/slides/_rels/slide45.xml.rels><?xml version="1.0" encoding="UTF-8" standalone="yes"?>
<Relationships xmlns="http://schemas.openxmlformats.org/package/2006/relationships"><Relationship Id="rId13" Type="http://schemas.openxmlformats.org/officeDocument/2006/relationships/image" Target="../media/image385.png"/><Relationship Id="rId18" Type="http://schemas.openxmlformats.org/officeDocument/2006/relationships/image" Target="../media/image615.png"/><Relationship Id="rId26" Type="http://schemas.openxmlformats.org/officeDocument/2006/relationships/image" Target="../media/image622.png"/><Relationship Id="rId39" Type="http://schemas.openxmlformats.org/officeDocument/2006/relationships/image" Target="../media/image631.png"/><Relationship Id="rId21" Type="http://schemas.openxmlformats.org/officeDocument/2006/relationships/image" Target="../media/image393.png"/><Relationship Id="rId34" Type="http://schemas.openxmlformats.org/officeDocument/2006/relationships/image" Target="../media/image628.png"/><Relationship Id="rId42" Type="http://schemas.openxmlformats.org/officeDocument/2006/relationships/image" Target="../media/image634.png"/><Relationship Id="rId47" Type="http://schemas.openxmlformats.org/officeDocument/2006/relationships/image" Target="../media/image638.png"/><Relationship Id="rId50" Type="http://schemas.openxmlformats.org/officeDocument/2006/relationships/image" Target="../media/image640.png"/><Relationship Id="rId55" Type="http://schemas.openxmlformats.org/officeDocument/2006/relationships/image" Target="../media/image645.png"/><Relationship Id="rId63" Type="http://schemas.openxmlformats.org/officeDocument/2006/relationships/image" Target="../media/image652.png"/><Relationship Id="rId68" Type="http://schemas.openxmlformats.org/officeDocument/2006/relationships/image" Target="../media/image654.png"/><Relationship Id="rId76" Type="http://schemas.openxmlformats.org/officeDocument/2006/relationships/image" Target="../media/image661.png"/><Relationship Id="rId84" Type="http://schemas.openxmlformats.org/officeDocument/2006/relationships/image" Target="../media/image667.png"/><Relationship Id="rId89" Type="http://schemas.openxmlformats.org/officeDocument/2006/relationships/image" Target="../media/image672.png"/><Relationship Id="rId7" Type="http://schemas.openxmlformats.org/officeDocument/2006/relationships/image" Target="../media/image608.png"/><Relationship Id="rId71" Type="http://schemas.openxmlformats.org/officeDocument/2006/relationships/image" Target="../media/image656.png"/><Relationship Id="rId92" Type="http://schemas.openxmlformats.org/officeDocument/2006/relationships/image" Target="../media/image675.png"/><Relationship Id="rId2" Type="http://schemas.openxmlformats.org/officeDocument/2006/relationships/image" Target="../media/image604.png"/><Relationship Id="rId16" Type="http://schemas.openxmlformats.org/officeDocument/2006/relationships/image" Target="../media/image388.png"/><Relationship Id="rId29" Type="http://schemas.openxmlformats.org/officeDocument/2006/relationships/image" Target="../media/image625.png"/><Relationship Id="rId11" Type="http://schemas.openxmlformats.org/officeDocument/2006/relationships/image" Target="../media/image383.png"/><Relationship Id="rId24" Type="http://schemas.openxmlformats.org/officeDocument/2006/relationships/image" Target="../media/image620.png"/><Relationship Id="rId32" Type="http://schemas.openxmlformats.org/officeDocument/2006/relationships/image" Target="../media/image627.png"/><Relationship Id="rId37" Type="http://schemas.openxmlformats.org/officeDocument/2006/relationships/image" Target="../media/image409.png"/><Relationship Id="rId40" Type="http://schemas.openxmlformats.org/officeDocument/2006/relationships/image" Target="../media/image632.png"/><Relationship Id="rId45" Type="http://schemas.openxmlformats.org/officeDocument/2006/relationships/image" Target="../media/image636.png"/><Relationship Id="rId53" Type="http://schemas.openxmlformats.org/officeDocument/2006/relationships/image" Target="../media/image643.png"/><Relationship Id="rId58" Type="http://schemas.openxmlformats.org/officeDocument/2006/relationships/image" Target="../media/image648.png"/><Relationship Id="rId66" Type="http://schemas.openxmlformats.org/officeDocument/2006/relationships/image" Target="../media/image438.png"/><Relationship Id="rId74" Type="http://schemas.openxmlformats.org/officeDocument/2006/relationships/image" Target="../media/image659.png"/><Relationship Id="rId79" Type="http://schemas.openxmlformats.org/officeDocument/2006/relationships/image" Target="../media/image663.png"/><Relationship Id="rId87" Type="http://schemas.openxmlformats.org/officeDocument/2006/relationships/image" Target="../media/image670.png"/><Relationship Id="rId5" Type="http://schemas.openxmlformats.org/officeDocument/2006/relationships/image" Target="../media/image606.png"/><Relationship Id="rId61" Type="http://schemas.openxmlformats.org/officeDocument/2006/relationships/image" Target="../media/image433.png"/><Relationship Id="rId82" Type="http://schemas.openxmlformats.org/officeDocument/2006/relationships/image" Target="../media/image665.png"/><Relationship Id="rId90" Type="http://schemas.openxmlformats.org/officeDocument/2006/relationships/image" Target="../media/image673.png"/><Relationship Id="rId19" Type="http://schemas.openxmlformats.org/officeDocument/2006/relationships/image" Target="../media/image616.png"/><Relationship Id="rId14" Type="http://schemas.openxmlformats.org/officeDocument/2006/relationships/image" Target="../media/image612.png"/><Relationship Id="rId22" Type="http://schemas.openxmlformats.org/officeDocument/2006/relationships/image" Target="../media/image618.png"/><Relationship Id="rId27" Type="http://schemas.openxmlformats.org/officeDocument/2006/relationships/image" Target="../media/image623.png"/><Relationship Id="rId30" Type="http://schemas.openxmlformats.org/officeDocument/2006/relationships/image" Target="../media/image626.png"/><Relationship Id="rId35" Type="http://schemas.openxmlformats.org/officeDocument/2006/relationships/image" Target="../media/image629.png"/><Relationship Id="rId43" Type="http://schemas.openxmlformats.org/officeDocument/2006/relationships/image" Target="../media/image635.png"/><Relationship Id="rId48" Type="http://schemas.openxmlformats.org/officeDocument/2006/relationships/image" Target="../media/image639.png"/><Relationship Id="rId56" Type="http://schemas.openxmlformats.org/officeDocument/2006/relationships/image" Target="../media/image646.png"/><Relationship Id="rId64" Type="http://schemas.openxmlformats.org/officeDocument/2006/relationships/image" Target="../media/image436.png"/><Relationship Id="rId69" Type="http://schemas.openxmlformats.org/officeDocument/2006/relationships/image" Target="../media/image655.png"/><Relationship Id="rId77" Type="http://schemas.openxmlformats.org/officeDocument/2006/relationships/image" Target="../media/image662.png"/><Relationship Id="rId8" Type="http://schemas.openxmlformats.org/officeDocument/2006/relationships/image" Target="../media/image609.png"/><Relationship Id="rId51" Type="http://schemas.openxmlformats.org/officeDocument/2006/relationships/image" Target="../media/image641.png"/><Relationship Id="rId72" Type="http://schemas.openxmlformats.org/officeDocument/2006/relationships/image" Target="../media/image657.png"/><Relationship Id="rId80" Type="http://schemas.openxmlformats.org/officeDocument/2006/relationships/image" Target="../media/image664.png"/><Relationship Id="rId85" Type="http://schemas.openxmlformats.org/officeDocument/2006/relationships/image" Target="../media/image668.png"/><Relationship Id="rId3" Type="http://schemas.openxmlformats.org/officeDocument/2006/relationships/image" Target="../media/image605.png"/><Relationship Id="rId12" Type="http://schemas.openxmlformats.org/officeDocument/2006/relationships/image" Target="../media/image384.png"/><Relationship Id="rId17" Type="http://schemas.openxmlformats.org/officeDocument/2006/relationships/image" Target="../media/image614.png"/><Relationship Id="rId25" Type="http://schemas.openxmlformats.org/officeDocument/2006/relationships/image" Target="../media/image621.png"/><Relationship Id="rId33" Type="http://schemas.openxmlformats.org/officeDocument/2006/relationships/image" Target="../media/image405.png"/><Relationship Id="rId38" Type="http://schemas.openxmlformats.org/officeDocument/2006/relationships/image" Target="../media/image410.png"/><Relationship Id="rId46" Type="http://schemas.openxmlformats.org/officeDocument/2006/relationships/image" Target="../media/image637.png"/><Relationship Id="rId59" Type="http://schemas.openxmlformats.org/officeDocument/2006/relationships/image" Target="../media/image649.png"/><Relationship Id="rId67" Type="http://schemas.openxmlformats.org/officeDocument/2006/relationships/image" Target="../media/image439.png"/><Relationship Id="rId20" Type="http://schemas.openxmlformats.org/officeDocument/2006/relationships/image" Target="../media/image617.png"/><Relationship Id="rId41" Type="http://schemas.openxmlformats.org/officeDocument/2006/relationships/image" Target="../media/image633.png"/><Relationship Id="rId54" Type="http://schemas.openxmlformats.org/officeDocument/2006/relationships/image" Target="../media/image644.png"/><Relationship Id="rId62" Type="http://schemas.openxmlformats.org/officeDocument/2006/relationships/image" Target="../media/image651.png"/><Relationship Id="rId70" Type="http://schemas.openxmlformats.org/officeDocument/2006/relationships/image" Target="../media/image442.png"/><Relationship Id="rId75" Type="http://schemas.openxmlformats.org/officeDocument/2006/relationships/image" Target="../media/image660.png"/><Relationship Id="rId83" Type="http://schemas.openxmlformats.org/officeDocument/2006/relationships/image" Target="../media/image666.png"/><Relationship Id="rId88" Type="http://schemas.openxmlformats.org/officeDocument/2006/relationships/image" Target="../media/image671.png"/><Relationship Id="rId91" Type="http://schemas.openxmlformats.org/officeDocument/2006/relationships/image" Target="../media/image674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607.png"/><Relationship Id="rId15" Type="http://schemas.openxmlformats.org/officeDocument/2006/relationships/image" Target="../media/image613.png"/><Relationship Id="rId23" Type="http://schemas.openxmlformats.org/officeDocument/2006/relationships/image" Target="../media/image619.png"/><Relationship Id="rId28" Type="http://schemas.openxmlformats.org/officeDocument/2006/relationships/image" Target="../media/image624.png"/><Relationship Id="rId36" Type="http://schemas.openxmlformats.org/officeDocument/2006/relationships/image" Target="../media/image630.png"/><Relationship Id="rId49" Type="http://schemas.openxmlformats.org/officeDocument/2006/relationships/image" Target="../media/image421.png"/><Relationship Id="rId57" Type="http://schemas.openxmlformats.org/officeDocument/2006/relationships/image" Target="../media/image647.png"/><Relationship Id="rId10" Type="http://schemas.openxmlformats.org/officeDocument/2006/relationships/image" Target="../media/image611.png"/><Relationship Id="rId31" Type="http://schemas.openxmlformats.org/officeDocument/2006/relationships/image" Target="../media/image403.png"/><Relationship Id="rId44" Type="http://schemas.openxmlformats.org/officeDocument/2006/relationships/image" Target="../media/image416.png"/><Relationship Id="rId52" Type="http://schemas.openxmlformats.org/officeDocument/2006/relationships/image" Target="../media/image642.png"/><Relationship Id="rId60" Type="http://schemas.openxmlformats.org/officeDocument/2006/relationships/image" Target="../media/image650.png"/><Relationship Id="rId65" Type="http://schemas.openxmlformats.org/officeDocument/2006/relationships/image" Target="../media/image653.png"/><Relationship Id="rId73" Type="http://schemas.openxmlformats.org/officeDocument/2006/relationships/image" Target="../media/image658.png"/><Relationship Id="rId78" Type="http://schemas.openxmlformats.org/officeDocument/2006/relationships/image" Target="../media/image450.png"/><Relationship Id="rId81" Type="http://schemas.openxmlformats.org/officeDocument/2006/relationships/image" Target="../media/image453.png"/><Relationship Id="rId86" Type="http://schemas.openxmlformats.org/officeDocument/2006/relationships/image" Target="../media/image669.png"/><Relationship Id="rId4" Type="http://schemas.openxmlformats.org/officeDocument/2006/relationships/image" Target="../media/image376.png"/><Relationship Id="rId9" Type="http://schemas.openxmlformats.org/officeDocument/2006/relationships/image" Target="../media/image610.png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slide" Target="slide121.xml"/><Relationship Id="rId1" Type="http://schemas.openxmlformats.org/officeDocument/2006/relationships/slideLayout" Target="../slideLayouts/slideLayout5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" Target="slide121.xml"/><Relationship Id="rId1" Type="http://schemas.openxmlformats.org/officeDocument/2006/relationships/slideLayout" Target="../slideLayouts/slideLayout5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5.xml.rels><?xml version="1.0" encoding="UTF-8" standalone="yes"?>
<Relationships xmlns="http://schemas.openxmlformats.org/package/2006/relationships"><Relationship Id="rId8" Type="http://schemas.openxmlformats.org/officeDocument/2006/relationships/slide" Target="slide74.xml"/><Relationship Id="rId13" Type="http://schemas.openxmlformats.org/officeDocument/2006/relationships/slide" Target="slide84.xml"/><Relationship Id="rId3" Type="http://schemas.openxmlformats.org/officeDocument/2006/relationships/slide" Target="slide61.xml"/><Relationship Id="rId7" Type="http://schemas.openxmlformats.org/officeDocument/2006/relationships/slide" Target="slide72.xml"/><Relationship Id="rId12" Type="http://schemas.openxmlformats.org/officeDocument/2006/relationships/slide" Target="slide82.xml"/><Relationship Id="rId17" Type="http://schemas.openxmlformats.org/officeDocument/2006/relationships/slide" Target="slide89.xml"/><Relationship Id="rId2" Type="http://schemas.openxmlformats.org/officeDocument/2006/relationships/slide" Target="slide57.xml"/><Relationship Id="rId16" Type="http://schemas.openxmlformats.org/officeDocument/2006/relationships/slide" Target="slide88.xml"/><Relationship Id="rId1" Type="http://schemas.openxmlformats.org/officeDocument/2006/relationships/slideLayout" Target="../slideLayouts/slideLayout2.xml"/><Relationship Id="rId6" Type="http://schemas.openxmlformats.org/officeDocument/2006/relationships/slide" Target="slide69.xml"/><Relationship Id="rId11" Type="http://schemas.openxmlformats.org/officeDocument/2006/relationships/slide" Target="slide79.xml"/><Relationship Id="rId5" Type="http://schemas.openxmlformats.org/officeDocument/2006/relationships/slide" Target="slide68.xml"/><Relationship Id="rId15" Type="http://schemas.openxmlformats.org/officeDocument/2006/relationships/slide" Target="slide87.xml"/><Relationship Id="rId10" Type="http://schemas.openxmlformats.org/officeDocument/2006/relationships/slide" Target="slide78.xml"/><Relationship Id="rId4" Type="http://schemas.openxmlformats.org/officeDocument/2006/relationships/slide" Target="slide63.xml"/><Relationship Id="rId9" Type="http://schemas.openxmlformats.org/officeDocument/2006/relationships/slide" Target="slide76.xml"/><Relationship Id="rId14" Type="http://schemas.openxmlformats.org/officeDocument/2006/relationships/slide" Target="slide85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6.jpg"/><Relationship Id="rId1" Type="http://schemas.openxmlformats.org/officeDocument/2006/relationships/slideLayout" Target="../slideLayouts/slideLayout5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8.jpg"/><Relationship Id="rId2" Type="http://schemas.openxmlformats.org/officeDocument/2006/relationships/image" Target="../media/image677.jpg"/><Relationship Id="rId1" Type="http://schemas.openxmlformats.org/officeDocument/2006/relationships/slideLayout" Target="../slideLayouts/slideLayout5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9.jp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slide" Target="slide121.xml"/><Relationship Id="rId2" Type="http://schemas.openxmlformats.org/officeDocument/2006/relationships/image" Target="../media/image680.jpg"/><Relationship Id="rId1" Type="http://schemas.openxmlformats.org/officeDocument/2006/relationships/slideLayout" Target="../slideLayouts/slideLayout5.xml"/><Relationship Id="rId6" Type="http://schemas.openxmlformats.org/officeDocument/2006/relationships/hyperlink" Target="http://www.wampserver.com/en/" TargetMode="External"/><Relationship Id="rId5" Type="http://schemas.openxmlformats.org/officeDocument/2006/relationships/hyperlink" Target="https://www.mamp.info/" TargetMode="External"/><Relationship Id="rId4" Type="http://schemas.openxmlformats.org/officeDocument/2006/relationships/hyperlink" Target="https://www.apachefriends.org/" TargetMode="External"/></Relationships>
</file>

<file path=ppt/slides/_rels/slide61.xml.rels><?xml version="1.0" encoding="UTF-8" standalone="yes"?>
<Relationships xmlns="http://schemas.openxmlformats.org/package/2006/relationships"><Relationship Id="rId13" Type="http://schemas.openxmlformats.org/officeDocument/2006/relationships/image" Target="../media/image691.png"/><Relationship Id="rId18" Type="http://schemas.openxmlformats.org/officeDocument/2006/relationships/image" Target="../media/image121.png"/><Relationship Id="rId26" Type="http://schemas.openxmlformats.org/officeDocument/2006/relationships/image" Target="../media/image703.png"/><Relationship Id="rId39" Type="http://schemas.openxmlformats.org/officeDocument/2006/relationships/image" Target="../media/image137.png"/><Relationship Id="rId21" Type="http://schemas.openxmlformats.org/officeDocument/2006/relationships/image" Target="../media/image698.png"/><Relationship Id="rId34" Type="http://schemas.openxmlformats.org/officeDocument/2006/relationships/image" Target="../media/image710.png"/><Relationship Id="rId42" Type="http://schemas.openxmlformats.org/officeDocument/2006/relationships/image" Target="../media/image715.png"/><Relationship Id="rId47" Type="http://schemas.openxmlformats.org/officeDocument/2006/relationships/image" Target="../media/image720.png"/><Relationship Id="rId50" Type="http://schemas.openxmlformats.org/officeDocument/2006/relationships/image" Target="../media/image723.png"/><Relationship Id="rId55" Type="http://schemas.openxmlformats.org/officeDocument/2006/relationships/image" Target="../media/image727.png"/><Relationship Id="rId63" Type="http://schemas.openxmlformats.org/officeDocument/2006/relationships/image" Target="../media/image734.png"/><Relationship Id="rId68" Type="http://schemas.openxmlformats.org/officeDocument/2006/relationships/image" Target="../media/image171.png"/><Relationship Id="rId7" Type="http://schemas.openxmlformats.org/officeDocument/2006/relationships/image" Target="../media/image685.png"/><Relationship Id="rId71" Type="http://schemas.openxmlformats.org/officeDocument/2006/relationships/image" Target="../media/image739.png"/><Relationship Id="rId2" Type="http://schemas.openxmlformats.org/officeDocument/2006/relationships/slide" Target="slide121.xml"/><Relationship Id="rId16" Type="http://schemas.openxmlformats.org/officeDocument/2006/relationships/image" Target="../media/image694.png"/><Relationship Id="rId29" Type="http://schemas.openxmlformats.org/officeDocument/2006/relationships/image" Target="../media/image706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684.png"/><Relationship Id="rId11" Type="http://schemas.openxmlformats.org/officeDocument/2006/relationships/image" Target="../media/image689.png"/><Relationship Id="rId24" Type="http://schemas.openxmlformats.org/officeDocument/2006/relationships/image" Target="../media/image701.png"/><Relationship Id="rId32" Type="http://schemas.openxmlformats.org/officeDocument/2006/relationships/image" Target="../media/image708.png"/><Relationship Id="rId37" Type="http://schemas.openxmlformats.org/officeDocument/2006/relationships/image" Target="../media/image140.png"/><Relationship Id="rId40" Type="http://schemas.openxmlformats.org/officeDocument/2006/relationships/image" Target="../media/image143.png"/><Relationship Id="rId45" Type="http://schemas.openxmlformats.org/officeDocument/2006/relationships/image" Target="../media/image718.png"/><Relationship Id="rId53" Type="http://schemas.openxmlformats.org/officeDocument/2006/relationships/image" Target="../media/image725.png"/><Relationship Id="rId58" Type="http://schemas.openxmlformats.org/officeDocument/2006/relationships/image" Target="../media/image730.png"/><Relationship Id="rId66" Type="http://schemas.openxmlformats.org/officeDocument/2006/relationships/image" Target="../media/image736.png"/><Relationship Id="rId5" Type="http://schemas.openxmlformats.org/officeDocument/2006/relationships/image" Target="../media/image683.png"/><Relationship Id="rId15" Type="http://schemas.openxmlformats.org/officeDocument/2006/relationships/image" Target="../media/image693.png"/><Relationship Id="rId23" Type="http://schemas.openxmlformats.org/officeDocument/2006/relationships/image" Target="../media/image700.png"/><Relationship Id="rId28" Type="http://schemas.openxmlformats.org/officeDocument/2006/relationships/image" Target="../media/image705.png"/><Relationship Id="rId36" Type="http://schemas.openxmlformats.org/officeDocument/2006/relationships/image" Target="../media/image712.png"/><Relationship Id="rId49" Type="http://schemas.openxmlformats.org/officeDocument/2006/relationships/image" Target="../media/image722.png"/><Relationship Id="rId57" Type="http://schemas.openxmlformats.org/officeDocument/2006/relationships/image" Target="../media/image729.png"/><Relationship Id="rId61" Type="http://schemas.openxmlformats.org/officeDocument/2006/relationships/image" Target="../media/image732.png"/><Relationship Id="rId10" Type="http://schemas.openxmlformats.org/officeDocument/2006/relationships/image" Target="../media/image688.png"/><Relationship Id="rId19" Type="http://schemas.openxmlformats.org/officeDocument/2006/relationships/image" Target="../media/image696.png"/><Relationship Id="rId31" Type="http://schemas.openxmlformats.org/officeDocument/2006/relationships/image" Target="../media/image134.png"/><Relationship Id="rId44" Type="http://schemas.openxmlformats.org/officeDocument/2006/relationships/image" Target="../media/image717.png"/><Relationship Id="rId52" Type="http://schemas.openxmlformats.org/officeDocument/2006/relationships/image" Target="../media/image724.png"/><Relationship Id="rId60" Type="http://schemas.openxmlformats.org/officeDocument/2006/relationships/image" Target="../media/image163.png"/><Relationship Id="rId65" Type="http://schemas.openxmlformats.org/officeDocument/2006/relationships/image" Target="../media/image735.png"/><Relationship Id="rId4" Type="http://schemas.openxmlformats.org/officeDocument/2006/relationships/image" Target="../media/image682.png"/><Relationship Id="rId9" Type="http://schemas.openxmlformats.org/officeDocument/2006/relationships/image" Target="../media/image687.png"/><Relationship Id="rId14" Type="http://schemas.openxmlformats.org/officeDocument/2006/relationships/image" Target="../media/image692.png"/><Relationship Id="rId22" Type="http://schemas.openxmlformats.org/officeDocument/2006/relationships/image" Target="../media/image699.png"/><Relationship Id="rId27" Type="http://schemas.openxmlformats.org/officeDocument/2006/relationships/image" Target="../media/image704.png"/><Relationship Id="rId30" Type="http://schemas.openxmlformats.org/officeDocument/2006/relationships/image" Target="../media/image707.png"/><Relationship Id="rId35" Type="http://schemas.openxmlformats.org/officeDocument/2006/relationships/image" Target="../media/image711.png"/><Relationship Id="rId43" Type="http://schemas.openxmlformats.org/officeDocument/2006/relationships/image" Target="../media/image716.png"/><Relationship Id="rId48" Type="http://schemas.openxmlformats.org/officeDocument/2006/relationships/image" Target="../media/image721.png"/><Relationship Id="rId56" Type="http://schemas.openxmlformats.org/officeDocument/2006/relationships/image" Target="../media/image728.png"/><Relationship Id="rId64" Type="http://schemas.openxmlformats.org/officeDocument/2006/relationships/image" Target="../media/image167.png"/><Relationship Id="rId69" Type="http://schemas.openxmlformats.org/officeDocument/2006/relationships/image" Target="../media/image737.png"/><Relationship Id="rId8" Type="http://schemas.openxmlformats.org/officeDocument/2006/relationships/image" Target="../media/image686.png"/><Relationship Id="rId51" Type="http://schemas.openxmlformats.org/officeDocument/2006/relationships/image" Target="../media/image154.png"/><Relationship Id="rId3" Type="http://schemas.openxmlformats.org/officeDocument/2006/relationships/image" Target="../media/image681.png"/><Relationship Id="rId12" Type="http://schemas.openxmlformats.org/officeDocument/2006/relationships/image" Target="../media/image690.png"/><Relationship Id="rId17" Type="http://schemas.openxmlformats.org/officeDocument/2006/relationships/image" Target="../media/image695.png"/><Relationship Id="rId25" Type="http://schemas.openxmlformats.org/officeDocument/2006/relationships/image" Target="../media/image702.png"/><Relationship Id="rId33" Type="http://schemas.openxmlformats.org/officeDocument/2006/relationships/image" Target="../media/image709.png"/><Relationship Id="rId38" Type="http://schemas.openxmlformats.org/officeDocument/2006/relationships/image" Target="../media/image713.png"/><Relationship Id="rId46" Type="http://schemas.openxmlformats.org/officeDocument/2006/relationships/image" Target="../media/image719.png"/><Relationship Id="rId59" Type="http://schemas.openxmlformats.org/officeDocument/2006/relationships/image" Target="../media/image731.png"/><Relationship Id="rId67" Type="http://schemas.openxmlformats.org/officeDocument/2006/relationships/image" Target="../media/image170.png"/><Relationship Id="rId20" Type="http://schemas.openxmlformats.org/officeDocument/2006/relationships/image" Target="../media/image697.png"/><Relationship Id="rId41" Type="http://schemas.openxmlformats.org/officeDocument/2006/relationships/image" Target="../media/image714.png"/><Relationship Id="rId54" Type="http://schemas.openxmlformats.org/officeDocument/2006/relationships/image" Target="../media/image726.png"/><Relationship Id="rId62" Type="http://schemas.openxmlformats.org/officeDocument/2006/relationships/image" Target="../media/image733.png"/><Relationship Id="rId70" Type="http://schemas.openxmlformats.org/officeDocument/2006/relationships/image" Target="../media/image738.png"/></Relationships>
</file>

<file path=ppt/slides/_rels/slide62.xml.rels><?xml version="1.0" encoding="UTF-8" standalone="yes"?>
<Relationships xmlns="http://schemas.openxmlformats.org/package/2006/relationships"><Relationship Id="rId26" Type="http://schemas.openxmlformats.org/officeDocument/2006/relationships/image" Target="../media/image764.png"/><Relationship Id="rId21" Type="http://schemas.openxmlformats.org/officeDocument/2006/relationships/image" Target="../media/image759.png"/><Relationship Id="rId42" Type="http://schemas.openxmlformats.org/officeDocument/2006/relationships/image" Target="../media/image780.png"/><Relationship Id="rId47" Type="http://schemas.openxmlformats.org/officeDocument/2006/relationships/image" Target="../media/image785.png"/><Relationship Id="rId63" Type="http://schemas.openxmlformats.org/officeDocument/2006/relationships/image" Target="../media/image801.png"/><Relationship Id="rId68" Type="http://schemas.openxmlformats.org/officeDocument/2006/relationships/image" Target="../media/image806.png"/><Relationship Id="rId84" Type="http://schemas.openxmlformats.org/officeDocument/2006/relationships/image" Target="../media/image822.png"/><Relationship Id="rId89" Type="http://schemas.openxmlformats.org/officeDocument/2006/relationships/image" Target="../media/image827.png"/><Relationship Id="rId7" Type="http://schemas.openxmlformats.org/officeDocument/2006/relationships/image" Target="../media/image745.png"/><Relationship Id="rId71" Type="http://schemas.openxmlformats.org/officeDocument/2006/relationships/image" Target="../media/image809.png"/><Relationship Id="rId92" Type="http://schemas.openxmlformats.org/officeDocument/2006/relationships/image" Target="../media/image830.png"/><Relationship Id="rId2" Type="http://schemas.openxmlformats.org/officeDocument/2006/relationships/image" Target="../media/image740.png"/><Relationship Id="rId16" Type="http://schemas.openxmlformats.org/officeDocument/2006/relationships/image" Target="../media/image754.png"/><Relationship Id="rId29" Type="http://schemas.openxmlformats.org/officeDocument/2006/relationships/image" Target="../media/image767.png"/><Relationship Id="rId11" Type="http://schemas.openxmlformats.org/officeDocument/2006/relationships/image" Target="../media/image749.png"/><Relationship Id="rId24" Type="http://schemas.openxmlformats.org/officeDocument/2006/relationships/image" Target="../media/image762.png"/><Relationship Id="rId32" Type="http://schemas.openxmlformats.org/officeDocument/2006/relationships/image" Target="../media/image770.png"/><Relationship Id="rId37" Type="http://schemas.openxmlformats.org/officeDocument/2006/relationships/image" Target="../media/image775.png"/><Relationship Id="rId40" Type="http://schemas.openxmlformats.org/officeDocument/2006/relationships/image" Target="../media/image778.png"/><Relationship Id="rId45" Type="http://schemas.openxmlformats.org/officeDocument/2006/relationships/image" Target="../media/image783.png"/><Relationship Id="rId53" Type="http://schemas.openxmlformats.org/officeDocument/2006/relationships/image" Target="../media/image791.png"/><Relationship Id="rId58" Type="http://schemas.openxmlformats.org/officeDocument/2006/relationships/image" Target="../media/image796.png"/><Relationship Id="rId66" Type="http://schemas.openxmlformats.org/officeDocument/2006/relationships/image" Target="../media/image804.png"/><Relationship Id="rId74" Type="http://schemas.openxmlformats.org/officeDocument/2006/relationships/image" Target="../media/image812.png"/><Relationship Id="rId79" Type="http://schemas.openxmlformats.org/officeDocument/2006/relationships/image" Target="../media/image817.png"/><Relationship Id="rId87" Type="http://schemas.openxmlformats.org/officeDocument/2006/relationships/image" Target="../media/image825.png"/><Relationship Id="rId102" Type="http://schemas.openxmlformats.org/officeDocument/2006/relationships/image" Target="../media/image840.png"/><Relationship Id="rId5" Type="http://schemas.openxmlformats.org/officeDocument/2006/relationships/image" Target="../media/image743.png"/><Relationship Id="rId61" Type="http://schemas.openxmlformats.org/officeDocument/2006/relationships/image" Target="../media/image799.png"/><Relationship Id="rId82" Type="http://schemas.openxmlformats.org/officeDocument/2006/relationships/image" Target="../media/image820.png"/><Relationship Id="rId90" Type="http://schemas.openxmlformats.org/officeDocument/2006/relationships/image" Target="../media/image828.png"/><Relationship Id="rId95" Type="http://schemas.openxmlformats.org/officeDocument/2006/relationships/image" Target="../media/image833.png"/><Relationship Id="rId19" Type="http://schemas.openxmlformats.org/officeDocument/2006/relationships/image" Target="../media/image757.png"/><Relationship Id="rId14" Type="http://schemas.openxmlformats.org/officeDocument/2006/relationships/image" Target="../media/image752.png"/><Relationship Id="rId22" Type="http://schemas.openxmlformats.org/officeDocument/2006/relationships/image" Target="../media/image760.png"/><Relationship Id="rId27" Type="http://schemas.openxmlformats.org/officeDocument/2006/relationships/image" Target="../media/image765.png"/><Relationship Id="rId30" Type="http://schemas.openxmlformats.org/officeDocument/2006/relationships/image" Target="../media/image768.png"/><Relationship Id="rId35" Type="http://schemas.openxmlformats.org/officeDocument/2006/relationships/image" Target="../media/image773.png"/><Relationship Id="rId43" Type="http://schemas.openxmlformats.org/officeDocument/2006/relationships/image" Target="../media/image781.png"/><Relationship Id="rId48" Type="http://schemas.openxmlformats.org/officeDocument/2006/relationships/image" Target="../media/image786.png"/><Relationship Id="rId56" Type="http://schemas.openxmlformats.org/officeDocument/2006/relationships/image" Target="../media/image794.png"/><Relationship Id="rId64" Type="http://schemas.openxmlformats.org/officeDocument/2006/relationships/image" Target="../media/image802.png"/><Relationship Id="rId69" Type="http://schemas.openxmlformats.org/officeDocument/2006/relationships/image" Target="../media/image807.png"/><Relationship Id="rId77" Type="http://schemas.openxmlformats.org/officeDocument/2006/relationships/image" Target="../media/image815.png"/><Relationship Id="rId100" Type="http://schemas.openxmlformats.org/officeDocument/2006/relationships/image" Target="../media/image838.png"/><Relationship Id="rId105" Type="http://schemas.openxmlformats.org/officeDocument/2006/relationships/image" Target="../media/image843.png"/><Relationship Id="rId8" Type="http://schemas.openxmlformats.org/officeDocument/2006/relationships/image" Target="../media/image746.png"/><Relationship Id="rId51" Type="http://schemas.openxmlformats.org/officeDocument/2006/relationships/image" Target="../media/image789.png"/><Relationship Id="rId72" Type="http://schemas.openxmlformats.org/officeDocument/2006/relationships/image" Target="../media/image810.png"/><Relationship Id="rId80" Type="http://schemas.openxmlformats.org/officeDocument/2006/relationships/image" Target="../media/image818.png"/><Relationship Id="rId85" Type="http://schemas.openxmlformats.org/officeDocument/2006/relationships/image" Target="../media/image823.png"/><Relationship Id="rId93" Type="http://schemas.openxmlformats.org/officeDocument/2006/relationships/image" Target="../media/image831.png"/><Relationship Id="rId98" Type="http://schemas.openxmlformats.org/officeDocument/2006/relationships/image" Target="../media/image836.png"/><Relationship Id="rId3" Type="http://schemas.openxmlformats.org/officeDocument/2006/relationships/image" Target="../media/image741.png"/><Relationship Id="rId12" Type="http://schemas.openxmlformats.org/officeDocument/2006/relationships/image" Target="../media/image750.png"/><Relationship Id="rId17" Type="http://schemas.openxmlformats.org/officeDocument/2006/relationships/image" Target="../media/image755.png"/><Relationship Id="rId25" Type="http://schemas.openxmlformats.org/officeDocument/2006/relationships/image" Target="../media/image763.png"/><Relationship Id="rId33" Type="http://schemas.openxmlformats.org/officeDocument/2006/relationships/image" Target="../media/image771.png"/><Relationship Id="rId38" Type="http://schemas.openxmlformats.org/officeDocument/2006/relationships/image" Target="../media/image776.png"/><Relationship Id="rId46" Type="http://schemas.openxmlformats.org/officeDocument/2006/relationships/image" Target="../media/image784.png"/><Relationship Id="rId59" Type="http://schemas.openxmlformats.org/officeDocument/2006/relationships/image" Target="../media/image797.png"/><Relationship Id="rId67" Type="http://schemas.openxmlformats.org/officeDocument/2006/relationships/image" Target="../media/image805.png"/><Relationship Id="rId103" Type="http://schemas.openxmlformats.org/officeDocument/2006/relationships/image" Target="../media/image841.png"/><Relationship Id="rId20" Type="http://schemas.openxmlformats.org/officeDocument/2006/relationships/image" Target="../media/image758.png"/><Relationship Id="rId41" Type="http://schemas.openxmlformats.org/officeDocument/2006/relationships/image" Target="../media/image779.png"/><Relationship Id="rId54" Type="http://schemas.openxmlformats.org/officeDocument/2006/relationships/image" Target="../media/image792.png"/><Relationship Id="rId62" Type="http://schemas.openxmlformats.org/officeDocument/2006/relationships/image" Target="../media/image800.png"/><Relationship Id="rId70" Type="http://schemas.openxmlformats.org/officeDocument/2006/relationships/image" Target="../media/image808.png"/><Relationship Id="rId75" Type="http://schemas.openxmlformats.org/officeDocument/2006/relationships/image" Target="../media/image813.png"/><Relationship Id="rId83" Type="http://schemas.openxmlformats.org/officeDocument/2006/relationships/image" Target="../media/image821.png"/><Relationship Id="rId88" Type="http://schemas.openxmlformats.org/officeDocument/2006/relationships/image" Target="../media/image826.png"/><Relationship Id="rId91" Type="http://schemas.openxmlformats.org/officeDocument/2006/relationships/image" Target="../media/image829.png"/><Relationship Id="rId96" Type="http://schemas.openxmlformats.org/officeDocument/2006/relationships/image" Target="../media/image834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744.png"/><Relationship Id="rId15" Type="http://schemas.openxmlformats.org/officeDocument/2006/relationships/image" Target="../media/image753.png"/><Relationship Id="rId23" Type="http://schemas.openxmlformats.org/officeDocument/2006/relationships/image" Target="../media/image761.png"/><Relationship Id="rId28" Type="http://schemas.openxmlformats.org/officeDocument/2006/relationships/image" Target="../media/image766.png"/><Relationship Id="rId36" Type="http://schemas.openxmlformats.org/officeDocument/2006/relationships/image" Target="../media/image774.png"/><Relationship Id="rId49" Type="http://schemas.openxmlformats.org/officeDocument/2006/relationships/image" Target="../media/image787.png"/><Relationship Id="rId57" Type="http://schemas.openxmlformats.org/officeDocument/2006/relationships/image" Target="../media/image795.png"/><Relationship Id="rId106" Type="http://schemas.openxmlformats.org/officeDocument/2006/relationships/image" Target="../media/image844.png"/><Relationship Id="rId10" Type="http://schemas.openxmlformats.org/officeDocument/2006/relationships/image" Target="../media/image748.png"/><Relationship Id="rId31" Type="http://schemas.openxmlformats.org/officeDocument/2006/relationships/image" Target="../media/image769.png"/><Relationship Id="rId44" Type="http://schemas.openxmlformats.org/officeDocument/2006/relationships/image" Target="../media/image782.png"/><Relationship Id="rId52" Type="http://schemas.openxmlformats.org/officeDocument/2006/relationships/image" Target="../media/image790.png"/><Relationship Id="rId60" Type="http://schemas.openxmlformats.org/officeDocument/2006/relationships/image" Target="../media/image798.png"/><Relationship Id="rId65" Type="http://schemas.openxmlformats.org/officeDocument/2006/relationships/image" Target="../media/image803.png"/><Relationship Id="rId73" Type="http://schemas.openxmlformats.org/officeDocument/2006/relationships/image" Target="../media/image811.png"/><Relationship Id="rId78" Type="http://schemas.openxmlformats.org/officeDocument/2006/relationships/image" Target="../media/image816.png"/><Relationship Id="rId81" Type="http://schemas.openxmlformats.org/officeDocument/2006/relationships/image" Target="../media/image819.png"/><Relationship Id="rId86" Type="http://schemas.openxmlformats.org/officeDocument/2006/relationships/image" Target="../media/image824.png"/><Relationship Id="rId94" Type="http://schemas.openxmlformats.org/officeDocument/2006/relationships/image" Target="../media/image832.png"/><Relationship Id="rId99" Type="http://schemas.openxmlformats.org/officeDocument/2006/relationships/image" Target="../media/image837.png"/><Relationship Id="rId101" Type="http://schemas.openxmlformats.org/officeDocument/2006/relationships/image" Target="../media/image839.png"/><Relationship Id="rId4" Type="http://schemas.openxmlformats.org/officeDocument/2006/relationships/image" Target="../media/image742.png"/><Relationship Id="rId9" Type="http://schemas.openxmlformats.org/officeDocument/2006/relationships/image" Target="../media/image747.png"/><Relationship Id="rId13" Type="http://schemas.openxmlformats.org/officeDocument/2006/relationships/image" Target="../media/image751.png"/><Relationship Id="rId18" Type="http://schemas.openxmlformats.org/officeDocument/2006/relationships/image" Target="../media/image756.png"/><Relationship Id="rId39" Type="http://schemas.openxmlformats.org/officeDocument/2006/relationships/image" Target="../media/image777.png"/><Relationship Id="rId34" Type="http://schemas.openxmlformats.org/officeDocument/2006/relationships/image" Target="../media/image772.png"/><Relationship Id="rId50" Type="http://schemas.openxmlformats.org/officeDocument/2006/relationships/image" Target="../media/image788.png"/><Relationship Id="rId55" Type="http://schemas.openxmlformats.org/officeDocument/2006/relationships/image" Target="../media/image793.png"/><Relationship Id="rId76" Type="http://schemas.openxmlformats.org/officeDocument/2006/relationships/image" Target="../media/image814.png"/><Relationship Id="rId97" Type="http://schemas.openxmlformats.org/officeDocument/2006/relationships/image" Target="../media/image835.png"/><Relationship Id="rId104" Type="http://schemas.openxmlformats.org/officeDocument/2006/relationships/image" Target="../media/image842.png"/></Relationships>
</file>

<file path=ppt/slides/_rels/slide6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51.png"/><Relationship Id="rId13" Type="http://schemas.openxmlformats.org/officeDocument/2006/relationships/image" Target="../media/image856.png"/><Relationship Id="rId18" Type="http://schemas.openxmlformats.org/officeDocument/2006/relationships/image" Target="../media/image861.png"/><Relationship Id="rId26" Type="http://schemas.openxmlformats.org/officeDocument/2006/relationships/image" Target="../media/image869.png"/><Relationship Id="rId39" Type="http://schemas.openxmlformats.org/officeDocument/2006/relationships/image" Target="../media/image882.png"/><Relationship Id="rId3" Type="http://schemas.openxmlformats.org/officeDocument/2006/relationships/image" Target="../media/image846.png"/><Relationship Id="rId21" Type="http://schemas.openxmlformats.org/officeDocument/2006/relationships/image" Target="../media/image864.png"/><Relationship Id="rId34" Type="http://schemas.openxmlformats.org/officeDocument/2006/relationships/image" Target="../media/image877.png"/><Relationship Id="rId42" Type="http://schemas.openxmlformats.org/officeDocument/2006/relationships/image" Target="../media/image885.png"/><Relationship Id="rId7" Type="http://schemas.openxmlformats.org/officeDocument/2006/relationships/image" Target="../media/image850.png"/><Relationship Id="rId12" Type="http://schemas.openxmlformats.org/officeDocument/2006/relationships/image" Target="../media/image855.png"/><Relationship Id="rId17" Type="http://schemas.openxmlformats.org/officeDocument/2006/relationships/image" Target="../media/image860.png"/><Relationship Id="rId25" Type="http://schemas.openxmlformats.org/officeDocument/2006/relationships/image" Target="../media/image868.png"/><Relationship Id="rId33" Type="http://schemas.openxmlformats.org/officeDocument/2006/relationships/image" Target="../media/image876.png"/><Relationship Id="rId38" Type="http://schemas.openxmlformats.org/officeDocument/2006/relationships/image" Target="../media/image881.png"/><Relationship Id="rId2" Type="http://schemas.openxmlformats.org/officeDocument/2006/relationships/image" Target="../media/image845.png"/><Relationship Id="rId16" Type="http://schemas.openxmlformats.org/officeDocument/2006/relationships/image" Target="../media/image859.png"/><Relationship Id="rId20" Type="http://schemas.openxmlformats.org/officeDocument/2006/relationships/image" Target="../media/image863.png"/><Relationship Id="rId29" Type="http://schemas.openxmlformats.org/officeDocument/2006/relationships/image" Target="../media/image872.png"/><Relationship Id="rId41" Type="http://schemas.openxmlformats.org/officeDocument/2006/relationships/image" Target="../media/image884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849.png"/><Relationship Id="rId11" Type="http://schemas.openxmlformats.org/officeDocument/2006/relationships/image" Target="../media/image854.png"/><Relationship Id="rId24" Type="http://schemas.openxmlformats.org/officeDocument/2006/relationships/image" Target="../media/image867.png"/><Relationship Id="rId32" Type="http://schemas.openxmlformats.org/officeDocument/2006/relationships/image" Target="../media/image875.png"/><Relationship Id="rId37" Type="http://schemas.openxmlformats.org/officeDocument/2006/relationships/image" Target="../media/image880.png"/><Relationship Id="rId40" Type="http://schemas.openxmlformats.org/officeDocument/2006/relationships/image" Target="../media/image883.png"/><Relationship Id="rId45" Type="http://schemas.openxmlformats.org/officeDocument/2006/relationships/hyperlink" Target="https://courses.scholar.hw.ac.uk/vle/asset/Downloads/H-CCMP/Course%20Downloads/C45F14CD-EA9B-6478-B678-E3ACFF7C1CE4/SELECT.zip" TargetMode="External"/><Relationship Id="rId5" Type="http://schemas.openxmlformats.org/officeDocument/2006/relationships/image" Target="../media/image848.png"/><Relationship Id="rId15" Type="http://schemas.openxmlformats.org/officeDocument/2006/relationships/image" Target="../media/image858.png"/><Relationship Id="rId23" Type="http://schemas.openxmlformats.org/officeDocument/2006/relationships/image" Target="../media/image866.png"/><Relationship Id="rId28" Type="http://schemas.openxmlformats.org/officeDocument/2006/relationships/image" Target="../media/image871.png"/><Relationship Id="rId36" Type="http://schemas.openxmlformats.org/officeDocument/2006/relationships/image" Target="../media/image879.png"/><Relationship Id="rId10" Type="http://schemas.openxmlformats.org/officeDocument/2006/relationships/image" Target="../media/image853.png"/><Relationship Id="rId19" Type="http://schemas.openxmlformats.org/officeDocument/2006/relationships/image" Target="../media/image862.png"/><Relationship Id="rId31" Type="http://schemas.openxmlformats.org/officeDocument/2006/relationships/image" Target="../media/image874.png"/><Relationship Id="rId44" Type="http://schemas.openxmlformats.org/officeDocument/2006/relationships/image" Target="../media/image887.png"/><Relationship Id="rId4" Type="http://schemas.openxmlformats.org/officeDocument/2006/relationships/image" Target="../media/image847.png"/><Relationship Id="rId9" Type="http://schemas.openxmlformats.org/officeDocument/2006/relationships/image" Target="../media/image852.png"/><Relationship Id="rId14" Type="http://schemas.openxmlformats.org/officeDocument/2006/relationships/image" Target="../media/image857.png"/><Relationship Id="rId22" Type="http://schemas.openxmlformats.org/officeDocument/2006/relationships/image" Target="../media/image865.png"/><Relationship Id="rId27" Type="http://schemas.openxmlformats.org/officeDocument/2006/relationships/image" Target="../media/image870.png"/><Relationship Id="rId30" Type="http://schemas.openxmlformats.org/officeDocument/2006/relationships/image" Target="../media/image873.png"/><Relationship Id="rId35" Type="http://schemas.openxmlformats.org/officeDocument/2006/relationships/image" Target="../media/image878.png"/><Relationship Id="rId43" Type="http://schemas.openxmlformats.org/officeDocument/2006/relationships/image" Target="../media/image886.png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89.png"/><Relationship Id="rId2" Type="http://schemas.openxmlformats.org/officeDocument/2006/relationships/image" Target="../media/image888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891.png"/><Relationship Id="rId4" Type="http://schemas.openxmlformats.org/officeDocument/2006/relationships/image" Target="../media/image890.png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89.png"/><Relationship Id="rId2" Type="http://schemas.openxmlformats.org/officeDocument/2006/relationships/image" Target="../media/image892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893.png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89.png"/><Relationship Id="rId2" Type="http://schemas.openxmlformats.org/officeDocument/2006/relationships/image" Target="../media/image888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891.png"/><Relationship Id="rId4" Type="http://schemas.openxmlformats.org/officeDocument/2006/relationships/image" Target="../media/image894.png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89.png"/><Relationship Id="rId2" Type="http://schemas.openxmlformats.org/officeDocument/2006/relationships/image" Target="../media/image892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891.png"/><Relationship Id="rId4" Type="http://schemas.openxmlformats.org/officeDocument/2006/relationships/image" Target="../media/image895.png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hyperlink" Target="https://courses.scholar.hw.ac.uk/vle/asset/Downloads/H-CCMP/Course%20Downloads/C45F14CD-EA9B-6478-B678-E3ACFF7C1CE4/SELECT.zip" TargetMode="External"/><Relationship Id="rId1" Type="http://schemas.openxmlformats.org/officeDocument/2006/relationships/slideLayout" Target="../slideLayouts/slideLayout5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91.png"/><Relationship Id="rId2" Type="http://schemas.openxmlformats.org/officeDocument/2006/relationships/image" Target="../media/image896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889.png"/><Relationship Id="rId4" Type="http://schemas.openxmlformats.org/officeDocument/2006/relationships/image" Target="../media/image892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91.png"/><Relationship Id="rId2" Type="http://schemas.openxmlformats.org/officeDocument/2006/relationships/image" Target="../media/image896.png"/><Relationship Id="rId1" Type="http://schemas.openxmlformats.org/officeDocument/2006/relationships/slideLayout" Target="../slideLayouts/slideLayout5.xml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89.png"/><Relationship Id="rId2" Type="http://schemas.openxmlformats.org/officeDocument/2006/relationships/image" Target="../media/image892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891.png"/><Relationship Id="rId4" Type="http://schemas.openxmlformats.org/officeDocument/2006/relationships/image" Target="../media/image890.png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91.png"/><Relationship Id="rId2" Type="http://schemas.openxmlformats.org/officeDocument/2006/relationships/image" Target="../media/image893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895.png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89.png"/><Relationship Id="rId2" Type="http://schemas.openxmlformats.org/officeDocument/2006/relationships/image" Target="../media/image890.png"/><Relationship Id="rId1" Type="http://schemas.openxmlformats.org/officeDocument/2006/relationships/slideLayout" Target="../slideLayouts/slideLayout5.xml"/><Relationship Id="rId5" Type="http://schemas.openxmlformats.org/officeDocument/2006/relationships/hyperlink" Target="https://courses.scholar.hw.ac.uk/vle/asset/Downloads/H-CCMP/Course%20Downloads/4D0AE6A2-01F6-8137-D618-772AE364ECFC/movies.zip" TargetMode="External"/><Relationship Id="rId4" Type="http://schemas.openxmlformats.org/officeDocument/2006/relationships/hyperlink" Target="http://sqlzoo.net/" TargetMode="Externa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97.png"/><Relationship Id="rId1" Type="http://schemas.openxmlformats.org/officeDocument/2006/relationships/slideLayout" Target="../slideLayouts/slideLayout5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89.png"/><Relationship Id="rId2" Type="http://schemas.openxmlformats.org/officeDocument/2006/relationships/image" Target="../media/image895.png"/><Relationship Id="rId1" Type="http://schemas.openxmlformats.org/officeDocument/2006/relationships/slideLayout" Target="../slideLayouts/slideLayout5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" Target="slide121.xml"/><Relationship Id="rId1" Type="http://schemas.openxmlformats.org/officeDocument/2006/relationships/slideLayout" Target="../slideLayouts/slideLayout5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89.png"/><Relationship Id="rId2" Type="http://schemas.openxmlformats.org/officeDocument/2006/relationships/image" Target="../media/image888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891.png"/></Relationships>
</file>

<file path=ppt/slides/_rels/slide8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91.png"/><Relationship Id="rId2" Type="http://schemas.openxmlformats.org/officeDocument/2006/relationships/image" Target="../media/image896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895.png"/></Relationships>
</file>

<file path=ppt/slides/_rels/slide8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91.png"/><Relationship Id="rId2" Type="http://schemas.openxmlformats.org/officeDocument/2006/relationships/image" Target="../media/image888.png"/><Relationship Id="rId1" Type="http://schemas.openxmlformats.org/officeDocument/2006/relationships/slideLayout" Target="../slideLayouts/slideLayout5.xml"/></Relationships>
</file>

<file path=ppt/slides/_rels/slide8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91.png"/><Relationship Id="rId2" Type="http://schemas.openxmlformats.org/officeDocument/2006/relationships/image" Target="../media/image896.png"/><Relationship Id="rId1" Type="http://schemas.openxmlformats.org/officeDocument/2006/relationships/slideLayout" Target="../slideLayouts/slideLayout5.xml"/></Relationships>
</file>

<file path=ppt/slides/_rels/slide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89.png"/><Relationship Id="rId2" Type="http://schemas.openxmlformats.org/officeDocument/2006/relationships/image" Target="../media/image892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891.png"/><Relationship Id="rId4" Type="http://schemas.openxmlformats.org/officeDocument/2006/relationships/image" Target="../media/image895.png"/></Relationships>
</file>

<file path=ppt/slides/_rels/slide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9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9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9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9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9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5.xml.rels><?xml version="1.0" encoding="UTF-8" standalone="yes"?>
<Relationships xmlns="http://schemas.openxmlformats.org/package/2006/relationships"><Relationship Id="rId3" Type="http://schemas.openxmlformats.org/officeDocument/2006/relationships/slide" Target="slide102.xml"/><Relationship Id="rId2" Type="http://schemas.openxmlformats.org/officeDocument/2006/relationships/slide" Target="slide97.xml"/><Relationship Id="rId1" Type="http://schemas.openxmlformats.org/officeDocument/2006/relationships/slideLayout" Target="../slideLayouts/slideLayout2.xml"/><Relationship Id="rId5" Type="http://schemas.openxmlformats.org/officeDocument/2006/relationships/slide" Target="slide104.xml"/><Relationship Id="rId4" Type="http://schemas.openxmlformats.org/officeDocument/2006/relationships/slide" Target="slide103.xml"/></Relationships>
</file>

<file path=ppt/slides/_rels/slide9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97.xml.rels><?xml version="1.0" encoding="UTF-8" standalone="yes"?>
<Relationships xmlns="http://schemas.openxmlformats.org/package/2006/relationships"><Relationship Id="rId3" Type="http://schemas.openxmlformats.org/officeDocument/2006/relationships/hyperlink" Target="mailto:sally@scott.org" TargetMode="External"/><Relationship Id="rId2" Type="http://schemas.openxmlformats.org/officeDocument/2006/relationships/hyperlink" Target="mailto:paul@gamers.org" TargetMode="External"/><Relationship Id="rId1" Type="http://schemas.openxmlformats.org/officeDocument/2006/relationships/slideLayout" Target="../slideLayouts/slideLayout5.xml"/><Relationship Id="rId4" Type="http://schemas.openxmlformats.org/officeDocument/2006/relationships/hyperlink" Target="mailto:chloe@coders.org" TargetMode="External"/></Relationships>
</file>

<file path=ppt/slides/_rels/slide9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99.xml.rels><?xml version="1.0" encoding="UTF-8" standalone="yes"?>
<Relationships xmlns="http://schemas.openxmlformats.org/package/2006/relationships"><Relationship Id="rId3" Type="http://schemas.openxmlformats.org/officeDocument/2006/relationships/hyperlink" Target="mailto:paul@gamers.org" TargetMode="External"/><Relationship Id="rId2" Type="http://schemas.openxmlformats.org/officeDocument/2006/relationships/image" Target="../media/image898.png"/><Relationship Id="rId1" Type="http://schemas.openxmlformats.org/officeDocument/2006/relationships/slideLayout" Target="../slideLayouts/slideLayout5.xml"/><Relationship Id="rId5" Type="http://schemas.openxmlformats.org/officeDocument/2006/relationships/hyperlink" Target="mailto:chloe@coders.org" TargetMode="External"/><Relationship Id="rId4" Type="http://schemas.openxmlformats.org/officeDocument/2006/relationships/hyperlink" Target="mailto:sally@scott.org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830821" y="560841"/>
            <a:ext cx="95250" cy="19177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1100" spc="-5" dirty="0">
                <a:latin typeface="Arial"/>
                <a:cs typeface="Arial"/>
              </a:rPr>
              <a:t>v</a:t>
            </a:r>
            <a:endParaRPr sz="110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864717" y="765581"/>
            <a:ext cx="6049010" cy="0"/>
          </a:xfrm>
          <a:custGeom>
            <a:avLst/>
            <a:gdLst/>
            <a:ahLst/>
            <a:cxnLst/>
            <a:rect l="l" t="t" r="r" b="b"/>
            <a:pathLst>
              <a:path w="6049009">
                <a:moveTo>
                  <a:pt x="0" y="0"/>
                </a:moveTo>
                <a:lnTo>
                  <a:pt x="6048756" y="0"/>
                </a:lnTo>
              </a:path>
            </a:pathLst>
          </a:custGeom>
          <a:ln w="609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852169" y="1809533"/>
            <a:ext cx="1389380" cy="40322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pc="10" dirty="0"/>
              <a:t>Contents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852169" y="2802647"/>
            <a:ext cx="748030" cy="19177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  <a:tabLst>
                <a:tab pos="219075" algn="l"/>
              </a:tabLst>
            </a:pPr>
            <a:r>
              <a:rPr sz="1100" spc="-10" dirty="0">
                <a:latin typeface="Arial"/>
                <a:cs typeface="Arial"/>
                <a:hlinkClick r:id="rId2" action="ppaction://hlinksldjump"/>
              </a:rPr>
              <a:t>1	</a:t>
            </a:r>
            <a:r>
              <a:rPr sz="1100" spc="-5" dirty="0">
                <a:latin typeface="Arial"/>
                <a:cs typeface="Arial"/>
                <a:hlinkClick r:id="rId2" action="ppaction://hlinksldjump"/>
              </a:rPr>
              <a:t>Analysis</a:t>
            </a:r>
            <a:endParaRPr sz="11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059434" y="2974859"/>
            <a:ext cx="5405755" cy="87947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  <a:tabLst>
                <a:tab pos="390525" algn="l"/>
              </a:tabLst>
            </a:pPr>
            <a:r>
              <a:rPr sz="1100" spc="-10" dirty="0">
                <a:latin typeface="Arial"/>
                <a:cs typeface="Arial"/>
                <a:hlinkClick r:id="rId3" action="ppaction://hlinksldjump"/>
              </a:rPr>
              <a:t>1.1	</a:t>
            </a:r>
            <a:r>
              <a:rPr sz="1100" spc="-5" dirty="0">
                <a:latin typeface="Arial"/>
                <a:cs typeface="Arial"/>
                <a:hlinkClick r:id="rId3" action="ppaction://hlinksldjump"/>
              </a:rPr>
              <a:t>Introduction</a:t>
            </a:r>
            <a:r>
              <a:rPr sz="1100" spc="-5" dirty="0">
                <a:latin typeface="Arial"/>
                <a:cs typeface="Arial"/>
              </a:rPr>
              <a:t>  </a:t>
            </a:r>
            <a:r>
              <a:rPr sz="1100" spc="85" dirty="0">
                <a:latin typeface="Arial"/>
                <a:cs typeface="Arial"/>
              </a:rPr>
              <a:t> </a:t>
            </a:r>
            <a:r>
              <a:rPr sz="1100" spc="-5" dirty="0">
                <a:latin typeface="Arial"/>
                <a:cs typeface="Arial"/>
              </a:rPr>
              <a:t>.</a:t>
            </a:r>
            <a:r>
              <a:rPr sz="1100" spc="245" dirty="0">
                <a:latin typeface="Arial"/>
                <a:cs typeface="Arial"/>
              </a:rPr>
              <a:t> </a:t>
            </a:r>
            <a:r>
              <a:rPr sz="1100" spc="-5" dirty="0">
                <a:latin typeface="Arial"/>
                <a:cs typeface="Arial"/>
              </a:rPr>
              <a:t>.</a:t>
            </a:r>
            <a:r>
              <a:rPr sz="1100" spc="245" dirty="0">
                <a:latin typeface="Arial"/>
                <a:cs typeface="Arial"/>
              </a:rPr>
              <a:t> </a:t>
            </a:r>
            <a:r>
              <a:rPr sz="1100" spc="-5" dirty="0">
                <a:latin typeface="Arial"/>
                <a:cs typeface="Arial"/>
              </a:rPr>
              <a:t>.</a:t>
            </a:r>
            <a:r>
              <a:rPr sz="1100" spc="229" dirty="0">
                <a:latin typeface="Arial"/>
                <a:cs typeface="Arial"/>
              </a:rPr>
              <a:t> </a:t>
            </a:r>
            <a:r>
              <a:rPr sz="1100" spc="-5" dirty="0">
                <a:latin typeface="Arial"/>
                <a:cs typeface="Arial"/>
              </a:rPr>
              <a:t>.</a:t>
            </a:r>
            <a:r>
              <a:rPr sz="1100" spc="245" dirty="0">
                <a:latin typeface="Arial"/>
                <a:cs typeface="Arial"/>
              </a:rPr>
              <a:t> </a:t>
            </a:r>
            <a:r>
              <a:rPr sz="1100" spc="-5" dirty="0">
                <a:latin typeface="Arial"/>
                <a:cs typeface="Arial"/>
              </a:rPr>
              <a:t>.</a:t>
            </a:r>
            <a:r>
              <a:rPr sz="1100" spc="245" dirty="0">
                <a:latin typeface="Arial"/>
                <a:cs typeface="Arial"/>
              </a:rPr>
              <a:t> </a:t>
            </a:r>
            <a:r>
              <a:rPr sz="1100" spc="-5" dirty="0">
                <a:latin typeface="Arial"/>
                <a:cs typeface="Arial"/>
              </a:rPr>
              <a:t>.</a:t>
            </a:r>
            <a:r>
              <a:rPr sz="1100" spc="235" dirty="0">
                <a:latin typeface="Arial"/>
                <a:cs typeface="Arial"/>
              </a:rPr>
              <a:t> </a:t>
            </a:r>
            <a:r>
              <a:rPr sz="1100" spc="-5" dirty="0">
                <a:latin typeface="Arial"/>
                <a:cs typeface="Arial"/>
              </a:rPr>
              <a:t>.</a:t>
            </a:r>
            <a:r>
              <a:rPr sz="1100" spc="245" dirty="0">
                <a:latin typeface="Arial"/>
                <a:cs typeface="Arial"/>
              </a:rPr>
              <a:t> </a:t>
            </a:r>
            <a:r>
              <a:rPr sz="1100" spc="-5" dirty="0">
                <a:latin typeface="Arial"/>
                <a:cs typeface="Arial"/>
              </a:rPr>
              <a:t>.</a:t>
            </a:r>
            <a:r>
              <a:rPr sz="1100" spc="245" dirty="0">
                <a:latin typeface="Arial"/>
                <a:cs typeface="Arial"/>
              </a:rPr>
              <a:t> </a:t>
            </a:r>
            <a:r>
              <a:rPr sz="1100" spc="-5" dirty="0">
                <a:latin typeface="Arial"/>
                <a:cs typeface="Arial"/>
              </a:rPr>
              <a:t>.</a:t>
            </a:r>
            <a:r>
              <a:rPr sz="1100" spc="245" dirty="0">
                <a:latin typeface="Arial"/>
                <a:cs typeface="Arial"/>
              </a:rPr>
              <a:t> </a:t>
            </a:r>
            <a:r>
              <a:rPr sz="1100" spc="-5" dirty="0">
                <a:latin typeface="Arial"/>
                <a:cs typeface="Arial"/>
              </a:rPr>
              <a:t>.</a:t>
            </a:r>
            <a:r>
              <a:rPr sz="1100" spc="229" dirty="0">
                <a:latin typeface="Arial"/>
                <a:cs typeface="Arial"/>
              </a:rPr>
              <a:t> </a:t>
            </a:r>
            <a:r>
              <a:rPr sz="1100" spc="-5" dirty="0">
                <a:latin typeface="Arial"/>
                <a:cs typeface="Arial"/>
              </a:rPr>
              <a:t>.</a:t>
            </a:r>
            <a:r>
              <a:rPr sz="1100" spc="245" dirty="0">
                <a:latin typeface="Arial"/>
                <a:cs typeface="Arial"/>
              </a:rPr>
              <a:t> </a:t>
            </a:r>
            <a:r>
              <a:rPr sz="1100" spc="-5" dirty="0">
                <a:latin typeface="Arial"/>
                <a:cs typeface="Arial"/>
              </a:rPr>
              <a:t>.</a:t>
            </a:r>
            <a:r>
              <a:rPr sz="1100" spc="250" dirty="0">
                <a:latin typeface="Arial"/>
                <a:cs typeface="Arial"/>
              </a:rPr>
              <a:t> </a:t>
            </a:r>
            <a:r>
              <a:rPr sz="1100" spc="-5" dirty="0">
                <a:latin typeface="Arial"/>
                <a:cs typeface="Arial"/>
              </a:rPr>
              <a:t>.</a:t>
            </a:r>
            <a:r>
              <a:rPr sz="1100" spc="245" dirty="0">
                <a:latin typeface="Arial"/>
                <a:cs typeface="Arial"/>
              </a:rPr>
              <a:t> </a:t>
            </a:r>
            <a:r>
              <a:rPr sz="1100" spc="-5" dirty="0">
                <a:latin typeface="Arial"/>
                <a:cs typeface="Arial"/>
              </a:rPr>
              <a:t>.</a:t>
            </a:r>
            <a:r>
              <a:rPr sz="1100" spc="229" dirty="0">
                <a:latin typeface="Arial"/>
                <a:cs typeface="Arial"/>
              </a:rPr>
              <a:t> </a:t>
            </a:r>
            <a:r>
              <a:rPr sz="1100" spc="-5" dirty="0">
                <a:latin typeface="Arial"/>
                <a:cs typeface="Arial"/>
              </a:rPr>
              <a:t>.</a:t>
            </a:r>
            <a:r>
              <a:rPr sz="1100" spc="245" dirty="0">
                <a:latin typeface="Arial"/>
                <a:cs typeface="Arial"/>
              </a:rPr>
              <a:t> </a:t>
            </a:r>
            <a:r>
              <a:rPr sz="1100" spc="-5" dirty="0">
                <a:latin typeface="Arial"/>
                <a:cs typeface="Arial"/>
              </a:rPr>
              <a:t>.</a:t>
            </a:r>
            <a:r>
              <a:rPr sz="1100" spc="245" dirty="0">
                <a:latin typeface="Arial"/>
                <a:cs typeface="Arial"/>
              </a:rPr>
              <a:t> </a:t>
            </a:r>
            <a:r>
              <a:rPr sz="1100" spc="-5" dirty="0">
                <a:latin typeface="Arial"/>
                <a:cs typeface="Arial"/>
              </a:rPr>
              <a:t>.</a:t>
            </a:r>
            <a:r>
              <a:rPr sz="1100" spc="229" dirty="0">
                <a:latin typeface="Arial"/>
                <a:cs typeface="Arial"/>
              </a:rPr>
              <a:t> </a:t>
            </a:r>
            <a:r>
              <a:rPr sz="1100" spc="-5" dirty="0">
                <a:latin typeface="Arial"/>
                <a:cs typeface="Arial"/>
              </a:rPr>
              <a:t>.</a:t>
            </a:r>
            <a:r>
              <a:rPr sz="1100" spc="250" dirty="0">
                <a:latin typeface="Arial"/>
                <a:cs typeface="Arial"/>
              </a:rPr>
              <a:t> </a:t>
            </a:r>
            <a:r>
              <a:rPr sz="1100" spc="-5" dirty="0">
                <a:latin typeface="Arial"/>
                <a:cs typeface="Arial"/>
              </a:rPr>
              <a:t>.</a:t>
            </a:r>
            <a:r>
              <a:rPr sz="1100" spc="245" dirty="0">
                <a:latin typeface="Arial"/>
                <a:cs typeface="Arial"/>
              </a:rPr>
              <a:t> </a:t>
            </a:r>
            <a:r>
              <a:rPr sz="1100" spc="-5" dirty="0">
                <a:latin typeface="Arial"/>
                <a:cs typeface="Arial"/>
              </a:rPr>
              <a:t>.</a:t>
            </a:r>
            <a:r>
              <a:rPr sz="1100" spc="245" dirty="0">
                <a:latin typeface="Arial"/>
                <a:cs typeface="Arial"/>
              </a:rPr>
              <a:t> </a:t>
            </a:r>
            <a:r>
              <a:rPr sz="1100" spc="-5" dirty="0">
                <a:latin typeface="Arial"/>
                <a:cs typeface="Arial"/>
              </a:rPr>
              <a:t>.</a:t>
            </a:r>
            <a:r>
              <a:rPr sz="1100" spc="229" dirty="0">
                <a:latin typeface="Arial"/>
                <a:cs typeface="Arial"/>
              </a:rPr>
              <a:t> </a:t>
            </a:r>
            <a:r>
              <a:rPr sz="1100" spc="-5" dirty="0">
                <a:latin typeface="Arial"/>
                <a:cs typeface="Arial"/>
              </a:rPr>
              <a:t>.</a:t>
            </a:r>
            <a:r>
              <a:rPr sz="1100" spc="245" dirty="0">
                <a:latin typeface="Arial"/>
                <a:cs typeface="Arial"/>
              </a:rPr>
              <a:t> </a:t>
            </a:r>
            <a:r>
              <a:rPr sz="1100" spc="-5" dirty="0">
                <a:latin typeface="Arial"/>
                <a:cs typeface="Arial"/>
              </a:rPr>
              <a:t>.</a:t>
            </a:r>
            <a:r>
              <a:rPr sz="1100" spc="245" dirty="0">
                <a:latin typeface="Arial"/>
                <a:cs typeface="Arial"/>
              </a:rPr>
              <a:t> </a:t>
            </a:r>
            <a:r>
              <a:rPr sz="1100" spc="-5" dirty="0">
                <a:latin typeface="Arial"/>
                <a:cs typeface="Arial"/>
              </a:rPr>
              <a:t>.</a:t>
            </a:r>
            <a:r>
              <a:rPr sz="1100" spc="235" dirty="0">
                <a:latin typeface="Arial"/>
                <a:cs typeface="Arial"/>
              </a:rPr>
              <a:t> </a:t>
            </a:r>
            <a:r>
              <a:rPr sz="1100" spc="-5" dirty="0">
                <a:latin typeface="Arial"/>
                <a:cs typeface="Arial"/>
              </a:rPr>
              <a:t>.</a:t>
            </a:r>
            <a:r>
              <a:rPr sz="1100" spc="245" dirty="0">
                <a:latin typeface="Arial"/>
                <a:cs typeface="Arial"/>
              </a:rPr>
              <a:t> </a:t>
            </a:r>
            <a:r>
              <a:rPr sz="1100" spc="-5" dirty="0">
                <a:latin typeface="Arial"/>
                <a:cs typeface="Arial"/>
              </a:rPr>
              <a:t>.</a:t>
            </a:r>
            <a:r>
              <a:rPr sz="1100" spc="245" dirty="0">
                <a:latin typeface="Arial"/>
                <a:cs typeface="Arial"/>
              </a:rPr>
              <a:t> </a:t>
            </a:r>
            <a:r>
              <a:rPr sz="1100" spc="-5" dirty="0">
                <a:latin typeface="Arial"/>
                <a:cs typeface="Arial"/>
              </a:rPr>
              <a:t>.</a:t>
            </a:r>
            <a:r>
              <a:rPr sz="1100" spc="245" dirty="0">
                <a:latin typeface="Arial"/>
                <a:cs typeface="Arial"/>
              </a:rPr>
              <a:t> </a:t>
            </a:r>
            <a:r>
              <a:rPr sz="1100" spc="-5" dirty="0">
                <a:latin typeface="Arial"/>
                <a:cs typeface="Arial"/>
              </a:rPr>
              <a:t>.</a:t>
            </a:r>
            <a:r>
              <a:rPr sz="1100" spc="229" dirty="0">
                <a:latin typeface="Arial"/>
                <a:cs typeface="Arial"/>
              </a:rPr>
              <a:t> </a:t>
            </a:r>
            <a:r>
              <a:rPr sz="1100" spc="-5" dirty="0">
                <a:latin typeface="Arial"/>
                <a:cs typeface="Arial"/>
              </a:rPr>
              <a:t>.</a:t>
            </a:r>
            <a:r>
              <a:rPr sz="1100" spc="245" dirty="0">
                <a:latin typeface="Arial"/>
                <a:cs typeface="Arial"/>
              </a:rPr>
              <a:t> </a:t>
            </a:r>
            <a:r>
              <a:rPr sz="1100" spc="-5" dirty="0">
                <a:latin typeface="Arial"/>
                <a:cs typeface="Arial"/>
              </a:rPr>
              <a:t>.</a:t>
            </a:r>
            <a:r>
              <a:rPr sz="1100" spc="250" dirty="0">
                <a:latin typeface="Arial"/>
                <a:cs typeface="Arial"/>
              </a:rPr>
              <a:t> </a:t>
            </a:r>
            <a:r>
              <a:rPr sz="1100" spc="-5" dirty="0">
                <a:latin typeface="Arial"/>
                <a:cs typeface="Arial"/>
              </a:rPr>
              <a:t>.</a:t>
            </a:r>
            <a:r>
              <a:rPr sz="1100" spc="245" dirty="0">
                <a:latin typeface="Arial"/>
                <a:cs typeface="Arial"/>
              </a:rPr>
              <a:t> </a:t>
            </a:r>
            <a:r>
              <a:rPr sz="1100" spc="-5" dirty="0">
                <a:latin typeface="Arial"/>
                <a:cs typeface="Arial"/>
              </a:rPr>
              <a:t>.</a:t>
            </a:r>
            <a:r>
              <a:rPr sz="1100" spc="229" dirty="0">
                <a:latin typeface="Arial"/>
                <a:cs typeface="Arial"/>
              </a:rPr>
              <a:t> </a:t>
            </a:r>
            <a:r>
              <a:rPr sz="1100" spc="-5" dirty="0">
                <a:latin typeface="Arial"/>
                <a:cs typeface="Arial"/>
              </a:rPr>
              <a:t>.</a:t>
            </a:r>
            <a:r>
              <a:rPr sz="1100" spc="245" dirty="0">
                <a:latin typeface="Arial"/>
                <a:cs typeface="Arial"/>
              </a:rPr>
              <a:t> </a:t>
            </a:r>
            <a:r>
              <a:rPr sz="1100" spc="-5" dirty="0">
                <a:latin typeface="Arial"/>
                <a:cs typeface="Arial"/>
              </a:rPr>
              <a:t>.</a:t>
            </a:r>
            <a:r>
              <a:rPr sz="1100" spc="245" dirty="0">
                <a:latin typeface="Arial"/>
                <a:cs typeface="Arial"/>
              </a:rPr>
              <a:t> </a:t>
            </a:r>
            <a:r>
              <a:rPr sz="1100" spc="-5" dirty="0">
                <a:latin typeface="Arial"/>
                <a:cs typeface="Arial"/>
              </a:rPr>
              <a:t>.</a:t>
            </a:r>
            <a:r>
              <a:rPr sz="1100" spc="229" dirty="0">
                <a:latin typeface="Arial"/>
                <a:cs typeface="Arial"/>
              </a:rPr>
              <a:t> </a:t>
            </a:r>
            <a:r>
              <a:rPr sz="1100" spc="-5" dirty="0">
                <a:latin typeface="Arial"/>
                <a:cs typeface="Arial"/>
              </a:rPr>
              <a:t>.</a:t>
            </a:r>
            <a:r>
              <a:rPr sz="1100" spc="250" dirty="0">
                <a:latin typeface="Arial"/>
                <a:cs typeface="Arial"/>
              </a:rPr>
              <a:t> </a:t>
            </a:r>
            <a:r>
              <a:rPr sz="1100" spc="-5" dirty="0">
                <a:latin typeface="Arial"/>
                <a:cs typeface="Arial"/>
              </a:rPr>
              <a:t>.</a:t>
            </a:r>
            <a:r>
              <a:rPr sz="1100" spc="245" dirty="0">
                <a:latin typeface="Arial"/>
                <a:cs typeface="Arial"/>
              </a:rPr>
              <a:t> </a:t>
            </a:r>
            <a:r>
              <a:rPr sz="1100" spc="-5" dirty="0">
                <a:latin typeface="Arial"/>
                <a:cs typeface="Arial"/>
              </a:rPr>
              <a:t>.</a:t>
            </a:r>
            <a:r>
              <a:rPr sz="1100" spc="245" dirty="0">
                <a:latin typeface="Arial"/>
                <a:cs typeface="Arial"/>
              </a:rPr>
              <a:t> </a:t>
            </a:r>
            <a:r>
              <a:rPr sz="1100" spc="-5" dirty="0">
                <a:latin typeface="Arial"/>
                <a:cs typeface="Arial"/>
              </a:rPr>
              <a:t>.</a:t>
            </a:r>
            <a:endParaRPr sz="11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35"/>
              </a:spcBef>
              <a:tabLst>
                <a:tab pos="390525" algn="l"/>
              </a:tabLst>
            </a:pPr>
            <a:r>
              <a:rPr sz="1100" spc="-10" dirty="0">
                <a:latin typeface="Arial"/>
                <a:cs typeface="Arial"/>
                <a:hlinkClick r:id="rId3" action="ppaction://hlinksldjump"/>
              </a:rPr>
              <a:t>1.2	End</a:t>
            </a:r>
            <a:r>
              <a:rPr sz="1100" spc="-20" dirty="0">
                <a:latin typeface="Arial"/>
                <a:cs typeface="Arial"/>
                <a:hlinkClick r:id="rId3" action="ppaction://hlinksldjump"/>
              </a:rPr>
              <a:t> </a:t>
            </a:r>
            <a:r>
              <a:rPr sz="1100" spc="-10" dirty="0">
                <a:latin typeface="Arial"/>
                <a:cs typeface="Arial"/>
                <a:hlinkClick r:id="rId3" action="ppaction://hlinksldjump"/>
              </a:rPr>
              <a:t>users</a:t>
            </a:r>
            <a:r>
              <a:rPr sz="1100" spc="-10" dirty="0">
                <a:latin typeface="Arial"/>
                <a:cs typeface="Arial"/>
              </a:rPr>
              <a:t>  </a:t>
            </a:r>
            <a:r>
              <a:rPr sz="1100" spc="45" dirty="0">
                <a:latin typeface="Arial"/>
                <a:cs typeface="Arial"/>
              </a:rPr>
              <a:t> </a:t>
            </a:r>
            <a:r>
              <a:rPr sz="1100" spc="-5" dirty="0">
                <a:latin typeface="Arial"/>
                <a:cs typeface="Arial"/>
              </a:rPr>
              <a:t>.</a:t>
            </a:r>
            <a:r>
              <a:rPr sz="1100" spc="245" dirty="0">
                <a:latin typeface="Arial"/>
                <a:cs typeface="Arial"/>
              </a:rPr>
              <a:t> </a:t>
            </a:r>
            <a:r>
              <a:rPr sz="1100" spc="-5" dirty="0">
                <a:latin typeface="Arial"/>
                <a:cs typeface="Arial"/>
              </a:rPr>
              <a:t>.</a:t>
            </a:r>
            <a:r>
              <a:rPr sz="1100" spc="245" dirty="0">
                <a:latin typeface="Arial"/>
                <a:cs typeface="Arial"/>
              </a:rPr>
              <a:t> </a:t>
            </a:r>
            <a:r>
              <a:rPr sz="1100" spc="-5" dirty="0">
                <a:latin typeface="Arial"/>
                <a:cs typeface="Arial"/>
              </a:rPr>
              <a:t>.</a:t>
            </a:r>
            <a:r>
              <a:rPr sz="1100" spc="245" dirty="0">
                <a:latin typeface="Arial"/>
                <a:cs typeface="Arial"/>
              </a:rPr>
              <a:t> </a:t>
            </a:r>
            <a:r>
              <a:rPr sz="1100" spc="-5" dirty="0">
                <a:latin typeface="Arial"/>
                <a:cs typeface="Arial"/>
              </a:rPr>
              <a:t>.</a:t>
            </a:r>
            <a:r>
              <a:rPr sz="1100" spc="235" dirty="0">
                <a:latin typeface="Arial"/>
                <a:cs typeface="Arial"/>
              </a:rPr>
              <a:t> </a:t>
            </a:r>
            <a:r>
              <a:rPr sz="1100" spc="-5" dirty="0">
                <a:latin typeface="Arial"/>
                <a:cs typeface="Arial"/>
              </a:rPr>
              <a:t>.</a:t>
            </a:r>
            <a:r>
              <a:rPr sz="1100" spc="245" dirty="0">
                <a:latin typeface="Arial"/>
                <a:cs typeface="Arial"/>
              </a:rPr>
              <a:t> </a:t>
            </a:r>
            <a:r>
              <a:rPr sz="1100" spc="-5" dirty="0">
                <a:latin typeface="Arial"/>
                <a:cs typeface="Arial"/>
              </a:rPr>
              <a:t>.</a:t>
            </a:r>
            <a:r>
              <a:rPr sz="1100" spc="245" dirty="0">
                <a:latin typeface="Arial"/>
                <a:cs typeface="Arial"/>
              </a:rPr>
              <a:t> </a:t>
            </a:r>
            <a:r>
              <a:rPr sz="1100" spc="-5" dirty="0">
                <a:latin typeface="Arial"/>
                <a:cs typeface="Arial"/>
              </a:rPr>
              <a:t>.</a:t>
            </a:r>
            <a:r>
              <a:rPr sz="1100" spc="229" dirty="0">
                <a:latin typeface="Arial"/>
                <a:cs typeface="Arial"/>
              </a:rPr>
              <a:t> </a:t>
            </a:r>
            <a:r>
              <a:rPr sz="1100" spc="-5" dirty="0">
                <a:latin typeface="Arial"/>
                <a:cs typeface="Arial"/>
              </a:rPr>
              <a:t>.</a:t>
            </a:r>
            <a:r>
              <a:rPr sz="1100" spc="250" dirty="0">
                <a:latin typeface="Arial"/>
                <a:cs typeface="Arial"/>
              </a:rPr>
              <a:t> </a:t>
            </a:r>
            <a:r>
              <a:rPr sz="1100" spc="-5" dirty="0">
                <a:latin typeface="Arial"/>
                <a:cs typeface="Arial"/>
              </a:rPr>
              <a:t>.</a:t>
            </a:r>
            <a:r>
              <a:rPr sz="1100" spc="245" dirty="0">
                <a:latin typeface="Arial"/>
                <a:cs typeface="Arial"/>
              </a:rPr>
              <a:t> </a:t>
            </a:r>
            <a:r>
              <a:rPr sz="1100" spc="-5" dirty="0">
                <a:latin typeface="Arial"/>
                <a:cs typeface="Arial"/>
              </a:rPr>
              <a:t>.</a:t>
            </a:r>
            <a:r>
              <a:rPr sz="1100" spc="245" dirty="0">
                <a:latin typeface="Arial"/>
                <a:cs typeface="Arial"/>
              </a:rPr>
              <a:t> </a:t>
            </a:r>
            <a:r>
              <a:rPr sz="1100" spc="-5" dirty="0">
                <a:latin typeface="Arial"/>
                <a:cs typeface="Arial"/>
              </a:rPr>
              <a:t>.</a:t>
            </a:r>
            <a:r>
              <a:rPr sz="1100" spc="229" dirty="0">
                <a:latin typeface="Arial"/>
                <a:cs typeface="Arial"/>
              </a:rPr>
              <a:t> </a:t>
            </a:r>
            <a:r>
              <a:rPr sz="1100" spc="-5" dirty="0">
                <a:latin typeface="Arial"/>
                <a:cs typeface="Arial"/>
              </a:rPr>
              <a:t>.</a:t>
            </a:r>
            <a:r>
              <a:rPr sz="1100" spc="245" dirty="0">
                <a:latin typeface="Arial"/>
                <a:cs typeface="Arial"/>
              </a:rPr>
              <a:t> </a:t>
            </a:r>
            <a:r>
              <a:rPr sz="1100" spc="-5" dirty="0">
                <a:latin typeface="Arial"/>
                <a:cs typeface="Arial"/>
              </a:rPr>
              <a:t>.</a:t>
            </a:r>
            <a:r>
              <a:rPr sz="1100" spc="250" dirty="0">
                <a:latin typeface="Arial"/>
                <a:cs typeface="Arial"/>
              </a:rPr>
              <a:t> </a:t>
            </a:r>
            <a:r>
              <a:rPr sz="1100" spc="-5" dirty="0">
                <a:latin typeface="Arial"/>
                <a:cs typeface="Arial"/>
              </a:rPr>
              <a:t>.</a:t>
            </a:r>
            <a:r>
              <a:rPr sz="1100" spc="245" dirty="0">
                <a:latin typeface="Arial"/>
                <a:cs typeface="Arial"/>
              </a:rPr>
              <a:t> </a:t>
            </a:r>
            <a:r>
              <a:rPr sz="1100" spc="-5" dirty="0">
                <a:latin typeface="Arial"/>
                <a:cs typeface="Arial"/>
              </a:rPr>
              <a:t>.</a:t>
            </a:r>
            <a:r>
              <a:rPr sz="1100" spc="229" dirty="0">
                <a:latin typeface="Arial"/>
                <a:cs typeface="Arial"/>
              </a:rPr>
              <a:t> </a:t>
            </a:r>
            <a:r>
              <a:rPr sz="1100" spc="-5" dirty="0">
                <a:latin typeface="Arial"/>
                <a:cs typeface="Arial"/>
              </a:rPr>
              <a:t>.</a:t>
            </a:r>
            <a:r>
              <a:rPr sz="1100" spc="245" dirty="0">
                <a:latin typeface="Arial"/>
                <a:cs typeface="Arial"/>
              </a:rPr>
              <a:t> </a:t>
            </a:r>
            <a:r>
              <a:rPr sz="1100" spc="-5" dirty="0">
                <a:latin typeface="Arial"/>
                <a:cs typeface="Arial"/>
              </a:rPr>
              <a:t>.</a:t>
            </a:r>
            <a:r>
              <a:rPr sz="1100" spc="250" dirty="0">
                <a:latin typeface="Arial"/>
                <a:cs typeface="Arial"/>
              </a:rPr>
              <a:t> </a:t>
            </a:r>
            <a:r>
              <a:rPr sz="1100" spc="-5" dirty="0">
                <a:latin typeface="Arial"/>
                <a:cs typeface="Arial"/>
              </a:rPr>
              <a:t>.</a:t>
            </a:r>
            <a:r>
              <a:rPr sz="1100" spc="229" dirty="0">
                <a:latin typeface="Arial"/>
                <a:cs typeface="Arial"/>
              </a:rPr>
              <a:t> </a:t>
            </a:r>
            <a:r>
              <a:rPr sz="1100" spc="-5" dirty="0">
                <a:latin typeface="Arial"/>
                <a:cs typeface="Arial"/>
              </a:rPr>
              <a:t>.</a:t>
            </a:r>
            <a:r>
              <a:rPr sz="1100" spc="245" dirty="0">
                <a:latin typeface="Arial"/>
                <a:cs typeface="Arial"/>
              </a:rPr>
              <a:t> </a:t>
            </a:r>
            <a:r>
              <a:rPr sz="1100" spc="-5" dirty="0">
                <a:latin typeface="Arial"/>
                <a:cs typeface="Arial"/>
              </a:rPr>
              <a:t>.</a:t>
            </a:r>
            <a:r>
              <a:rPr sz="1100" spc="245" dirty="0">
                <a:latin typeface="Arial"/>
                <a:cs typeface="Arial"/>
              </a:rPr>
              <a:t> </a:t>
            </a:r>
            <a:r>
              <a:rPr sz="1100" spc="-5" dirty="0">
                <a:latin typeface="Arial"/>
                <a:cs typeface="Arial"/>
              </a:rPr>
              <a:t>.</a:t>
            </a:r>
            <a:r>
              <a:rPr sz="1100" spc="245" dirty="0">
                <a:latin typeface="Arial"/>
                <a:cs typeface="Arial"/>
              </a:rPr>
              <a:t> </a:t>
            </a:r>
            <a:r>
              <a:rPr sz="1100" spc="-5" dirty="0">
                <a:latin typeface="Arial"/>
                <a:cs typeface="Arial"/>
              </a:rPr>
              <a:t>.</a:t>
            </a:r>
            <a:r>
              <a:rPr sz="1100" spc="235" dirty="0">
                <a:latin typeface="Arial"/>
                <a:cs typeface="Arial"/>
              </a:rPr>
              <a:t> </a:t>
            </a:r>
            <a:r>
              <a:rPr sz="1100" spc="-5" dirty="0">
                <a:latin typeface="Arial"/>
                <a:cs typeface="Arial"/>
              </a:rPr>
              <a:t>.</a:t>
            </a:r>
            <a:r>
              <a:rPr sz="1100" spc="245" dirty="0">
                <a:latin typeface="Arial"/>
                <a:cs typeface="Arial"/>
              </a:rPr>
              <a:t> </a:t>
            </a:r>
            <a:r>
              <a:rPr sz="1100" spc="-5" dirty="0">
                <a:latin typeface="Arial"/>
                <a:cs typeface="Arial"/>
              </a:rPr>
              <a:t>.</a:t>
            </a:r>
            <a:r>
              <a:rPr sz="1100" spc="245" dirty="0">
                <a:latin typeface="Arial"/>
                <a:cs typeface="Arial"/>
              </a:rPr>
              <a:t> </a:t>
            </a:r>
            <a:r>
              <a:rPr sz="1100" spc="-5" dirty="0">
                <a:latin typeface="Arial"/>
                <a:cs typeface="Arial"/>
              </a:rPr>
              <a:t>.</a:t>
            </a:r>
            <a:r>
              <a:rPr sz="1100" spc="229" dirty="0">
                <a:latin typeface="Arial"/>
                <a:cs typeface="Arial"/>
              </a:rPr>
              <a:t> </a:t>
            </a:r>
            <a:r>
              <a:rPr sz="1100" spc="-5" dirty="0">
                <a:latin typeface="Arial"/>
                <a:cs typeface="Arial"/>
              </a:rPr>
              <a:t>.</a:t>
            </a:r>
            <a:r>
              <a:rPr sz="1100" spc="250" dirty="0">
                <a:latin typeface="Arial"/>
                <a:cs typeface="Arial"/>
              </a:rPr>
              <a:t> </a:t>
            </a:r>
            <a:r>
              <a:rPr sz="1100" spc="-5" dirty="0">
                <a:latin typeface="Arial"/>
                <a:cs typeface="Arial"/>
              </a:rPr>
              <a:t>.</a:t>
            </a:r>
            <a:r>
              <a:rPr sz="1100" spc="245" dirty="0">
                <a:latin typeface="Arial"/>
                <a:cs typeface="Arial"/>
              </a:rPr>
              <a:t> </a:t>
            </a:r>
            <a:r>
              <a:rPr sz="1100" spc="-5" dirty="0">
                <a:latin typeface="Arial"/>
                <a:cs typeface="Arial"/>
              </a:rPr>
              <a:t>.</a:t>
            </a:r>
            <a:r>
              <a:rPr sz="1100" spc="245" dirty="0">
                <a:latin typeface="Arial"/>
                <a:cs typeface="Arial"/>
              </a:rPr>
              <a:t> </a:t>
            </a:r>
            <a:r>
              <a:rPr sz="1100" spc="-5" dirty="0">
                <a:latin typeface="Arial"/>
                <a:cs typeface="Arial"/>
              </a:rPr>
              <a:t>.</a:t>
            </a:r>
            <a:r>
              <a:rPr sz="1100" spc="229" dirty="0">
                <a:latin typeface="Arial"/>
                <a:cs typeface="Arial"/>
              </a:rPr>
              <a:t> </a:t>
            </a:r>
            <a:r>
              <a:rPr sz="1100" spc="-5" dirty="0">
                <a:latin typeface="Arial"/>
                <a:cs typeface="Arial"/>
              </a:rPr>
              <a:t>.</a:t>
            </a:r>
            <a:r>
              <a:rPr sz="1100" spc="245" dirty="0">
                <a:latin typeface="Arial"/>
                <a:cs typeface="Arial"/>
              </a:rPr>
              <a:t> </a:t>
            </a:r>
            <a:r>
              <a:rPr sz="1100" spc="-5" dirty="0">
                <a:latin typeface="Arial"/>
                <a:cs typeface="Arial"/>
              </a:rPr>
              <a:t>.</a:t>
            </a:r>
            <a:r>
              <a:rPr sz="1100" spc="250" dirty="0">
                <a:latin typeface="Arial"/>
                <a:cs typeface="Arial"/>
              </a:rPr>
              <a:t> </a:t>
            </a:r>
            <a:r>
              <a:rPr sz="1100" spc="-5" dirty="0">
                <a:latin typeface="Arial"/>
                <a:cs typeface="Arial"/>
              </a:rPr>
              <a:t>.</a:t>
            </a:r>
            <a:r>
              <a:rPr sz="1100" spc="245" dirty="0">
                <a:latin typeface="Arial"/>
                <a:cs typeface="Arial"/>
              </a:rPr>
              <a:t> </a:t>
            </a:r>
            <a:r>
              <a:rPr sz="1100" spc="-5" dirty="0">
                <a:latin typeface="Arial"/>
                <a:cs typeface="Arial"/>
              </a:rPr>
              <a:t>.</a:t>
            </a:r>
            <a:r>
              <a:rPr sz="1100" spc="229" dirty="0">
                <a:latin typeface="Arial"/>
                <a:cs typeface="Arial"/>
              </a:rPr>
              <a:t> </a:t>
            </a:r>
            <a:r>
              <a:rPr sz="1100" spc="-5" dirty="0">
                <a:latin typeface="Arial"/>
                <a:cs typeface="Arial"/>
              </a:rPr>
              <a:t>.</a:t>
            </a:r>
            <a:r>
              <a:rPr sz="1100" spc="245" dirty="0">
                <a:latin typeface="Arial"/>
                <a:cs typeface="Arial"/>
              </a:rPr>
              <a:t> </a:t>
            </a:r>
            <a:r>
              <a:rPr sz="1100" spc="-5" dirty="0">
                <a:latin typeface="Arial"/>
                <a:cs typeface="Arial"/>
              </a:rPr>
              <a:t>.</a:t>
            </a:r>
            <a:r>
              <a:rPr sz="1100" spc="250" dirty="0">
                <a:latin typeface="Arial"/>
                <a:cs typeface="Arial"/>
              </a:rPr>
              <a:t> </a:t>
            </a:r>
            <a:r>
              <a:rPr sz="1100" spc="-5" dirty="0">
                <a:latin typeface="Arial"/>
                <a:cs typeface="Arial"/>
              </a:rPr>
              <a:t>.</a:t>
            </a:r>
            <a:r>
              <a:rPr sz="1100" spc="229" dirty="0">
                <a:latin typeface="Arial"/>
                <a:cs typeface="Arial"/>
              </a:rPr>
              <a:t> </a:t>
            </a:r>
            <a:r>
              <a:rPr sz="1100" spc="-5" dirty="0">
                <a:latin typeface="Arial"/>
                <a:cs typeface="Arial"/>
              </a:rPr>
              <a:t>.</a:t>
            </a:r>
            <a:r>
              <a:rPr sz="1100" spc="245" dirty="0">
                <a:latin typeface="Arial"/>
                <a:cs typeface="Arial"/>
              </a:rPr>
              <a:t> </a:t>
            </a:r>
            <a:r>
              <a:rPr sz="1100" spc="-5" dirty="0">
                <a:latin typeface="Arial"/>
                <a:cs typeface="Arial"/>
              </a:rPr>
              <a:t>.</a:t>
            </a:r>
            <a:r>
              <a:rPr sz="1100" spc="245" dirty="0">
                <a:latin typeface="Arial"/>
                <a:cs typeface="Arial"/>
              </a:rPr>
              <a:t> </a:t>
            </a:r>
            <a:r>
              <a:rPr sz="1100" spc="-5" dirty="0">
                <a:latin typeface="Arial"/>
                <a:cs typeface="Arial"/>
              </a:rPr>
              <a:t>.</a:t>
            </a:r>
            <a:r>
              <a:rPr sz="1100" spc="245" dirty="0">
                <a:latin typeface="Arial"/>
                <a:cs typeface="Arial"/>
              </a:rPr>
              <a:t> </a:t>
            </a:r>
            <a:r>
              <a:rPr sz="1100" spc="-5" dirty="0">
                <a:latin typeface="Arial"/>
                <a:cs typeface="Arial"/>
              </a:rPr>
              <a:t>.</a:t>
            </a:r>
            <a:endParaRPr sz="11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35"/>
              </a:spcBef>
              <a:tabLst>
                <a:tab pos="390525" algn="l"/>
              </a:tabLst>
            </a:pPr>
            <a:r>
              <a:rPr sz="1100" spc="-10" dirty="0">
                <a:latin typeface="Arial"/>
                <a:cs typeface="Arial"/>
                <a:hlinkClick r:id="rId4" action="ppaction://hlinksldjump"/>
              </a:rPr>
              <a:t>1.3	</a:t>
            </a:r>
            <a:r>
              <a:rPr sz="1100" spc="-5" dirty="0">
                <a:latin typeface="Arial"/>
                <a:cs typeface="Arial"/>
                <a:hlinkClick r:id="rId4" action="ppaction://hlinksldjump"/>
              </a:rPr>
              <a:t>Functional requirements</a:t>
            </a:r>
            <a:r>
              <a:rPr sz="1100" spc="-5" dirty="0">
                <a:latin typeface="Arial"/>
                <a:cs typeface="Arial"/>
              </a:rPr>
              <a:t>   .</a:t>
            </a:r>
            <a:r>
              <a:rPr sz="1100" spc="295" dirty="0">
                <a:latin typeface="Arial"/>
                <a:cs typeface="Arial"/>
              </a:rPr>
              <a:t> </a:t>
            </a:r>
            <a:r>
              <a:rPr sz="1100" spc="-5" dirty="0">
                <a:latin typeface="Arial"/>
                <a:cs typeface="Arial"/>
              </a:rPr>
              <a:t>.  . .  .  .  . .  .  . .  .  .  . .  .  . .  .  .  . .  .  .  . .  .  .  </a:t>
            </a:r>
            <a:r>
              <a:rPr sz="1100" spc="145" dirty="0">
                <a:latin typeface="Arial"/>
                <a:cs typeface="Arial"/>
              </a:rPr>
              <a:t> </a:t>
            </a:r>
            <a:r>
              <a:rPr sz="1100" spc="-5" dirty="0">
                <a:latin typeface="Arial"/>
                <a:cs typeface="Arial"/>
              </a:rPr>
              <a:t>.  .  .  .</a:t>
            </a:r>
            <a:endParaRPr sz="11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25"/>
              </a:spcBef>
              <a:tabLst>
                <a:tab pos="390525" algn="l"/>
              </a:tabLst>
            </a:pPr>
            <a:r>
              <a:rPr sz="1100" spc="-10" dirty="0">
                <a:latin typeface="Arial"/>
                <a:cs typeface="Arial"/>
                <a:hlinkClick r:id="rId5" action="ppaction://hlinksldjump"/>
              </a:rPr>
              <a:t>1.4	Learning</a:t>
            </a:r>
            <a:r>
              <a:rPr sz="1100" spc="-30" dirty="0">
                <a:latin typeface="Arial"/>
                <a:cs typeface="Arial"/>
                <a:hlinkClick r:id="rId5" action="ppaction://hlinksldjump"/>
              </a:rPr>
              <a:t> </a:t>
            </a:r>
            <a:r>
              <a:rPr sz="1100" spc="-10" dirty="0">
                <a:latin typeface="Arial"/>
                <a:cs typeface="Arial"/>
                <a:hlinkClick r:id="rId5" action="ppaction://hlinksldjump"/>
              </a:rPr>
              <a:t>points</a:t>
            </a:r>
            <a:r>
              <a:rPr sz="1100" spc="-10" dirty="0">
                <a:latin typeface="Arial"/>
                <a:cs typeface="Arial"/>
              </a:rPr>
              <a:t>  </a:t>
            </a:r>
            <a:r>
              <a:rPr sz="1100" spc="40" dirty="0">
                <a:latin typeface="Arial"/>
                <a:cs typeface="Arial"/>
              </a:rPr>
              <a:t> </a:t>
            </a:r>
            <a:r>
              <a:rPr sz="1100" spc="-5" dirty="0">
                <a:latin typeface="Arial"/>
                <a:cs typeface="Arial"/>
              </a:rPr>
              <a:t>.</a:t>
            </a:r>
            <a:r>
              <a:rPr sz="1100" spc="229" dirty="0">
                <a:latin typeface="Arial"/>
                <a:cs typeface="Arial"/>
              </a:rPr>
              <a:t> </a:t>
            </a:r>
            <a:r>
              <a:rPr sz="1100" spc="-5" dirty="0">
                <a:latin typeface="Arial"/>
                <a:cs typeface="Arial"/>
              </a:rPr>
              <a:t>.</a:t>
            </a:r>
            <a:r>
              <a:rPr sz="1100" spc="250" dirty="0">
                <a:latin typeface="Arial"/>
                <a:cs typeface="Arial"/>
              </a:rPr>
              <a:t> </a:t>
            </a:r>
            <a:r>
              <a:rPr sz="1100" spc="-5" dirty="0">
                <a:latin typeface="Arial"/>
                <a:cs typeface="Arial"/>
              </a:rPr>
              <a:t>.</a:t>
            </a:r>
            <a:r>
              <a:rPr sz="1100" spc="245" dirty="0">
                <a:latin typeface="Arial"/>
                <a:cs typeface="Arial"/>
              </a:rPr>
              <a:t> </a:t>
            </a:r>
            <a:r>
              <a:rPr sz="1100" spc="-5" dirty="0">
                <a:latin typeface="Arial"/>
                <a:cs typeface="Arial"/>
              </a:rPr>
              <a:t>.</a:t>
            </a:r>
            <a:r>
              <a:rPr sz="1100" spc="229" dirty="0">
                <a:latin typeface="Arial"/>
                <a:cs typeface="Arial"/>
              </a:rPr>
              <a:t> </a:t>
            </a:r>
            <a:r>
              <a:rPr sz="1100" spc="-5" dirty="0">
                <a:latin typeface="Arial"/>
                <a:cs typeface="Arial"/>
              </a:rPr>
              <a:t>.</a:t>
            </a:r>
            <a:r>
              <a:rPr sz="1100" spc="250" dirty="0">
                <a:latin typeface="Arial"/>
                <a:cs typeface="Arial"/>
              </a:rPr>
              <a:t> </a:t>
            </a:r>
            <a:r>
              <a:rPr sz="1100" spc="-5" dirty="0">
                <a:latin typeface="Arial"/>
                <a:cs typeface="Arial"/>
              </a:rPr>
              <a:t>.</a:t>
            </a:r>
            <a:r>
              <a:rPr sz="1100" spc="245" dirty="0">
                <a:latin typeface="Arial"/>
                <a:cs typeface="Arial"/>
              </a:rPr>
              <a:t> </a:t>
            </a:r>
            <a:r>
              <a:rPr sz="1100" spc="-5" dirty="0">
                <a:latin typeface="Arial"/>
                <a:cs typeface="Arial"/>
              </a:rPr>
              <a:t>.</a:t>
            </a:r>
            <a:r>
              <a:rPr sz="1100" spc="245" dirty="0">
                <a:latin typeface="Arial"/>
                <a:cs typeface="Arial"/>
              </a:rPr>
              <a:t> </a:t>
            </a:r>
            <a:r>
              <a:rPr sz="1100" spc="-5" dirty="0">
                <a:latin typeface="Arial"/>
                <a:cs typeface="Arial"/>
              </a:rPr>
              <a:t>.</a:t>
            </a:r>
            <a:r>
              <a:rPr sz="1100" spc="229" dirty="0">
                <a:latin typeface="Arial"/>
                <a:cs typeface="Arial"/>
              </a:rPr>
              <a:t> </a:t>
            </a:r>
            <a:r>
              <a:rPr sz="1100" spc="-5" dirty="0">
                <a:latin typeface="Arial"/>
                <a:cs typeface="Arial"/>
              </a:rPr>
              <a:t>.</a:t>
            </a:r>
            <a:r>
              <a:rPr sz="1100" spc="250" dirty="0">
                <a:latin typeface="Arial"/>
                <a:cs typeface="Arial"/>
              </a:rPr>
              <a:t> </a:t>
            </a:r>
            <a:r>
              <a:rPr sz="1100" spc="-5" dirty="0">
                <a:latin typeface="Arial"/>
                <a:cs typeface="Arial"/>
              </a:rPr>
              <a:t>.</a:t>
            </a:r>
            <a:r>
              <a:rPr sz="1100" spc="245" dirty="0">
                <a:latin typeface="Arial"/>
                <a:cs typeface="Arial"/>
              </a:rPr>
              <a:t> </a:t>
            </a:r>
            <a:r>
              <a:rPr sz="1100" spc="-5" dirty="0">
                <a:latin typeface="Arial"/>
                <a:cs typeface="Arial"/>
              </a:rPr>
              <a:t>.</a:t>
            </a:r>
            <a:r>
              <a:rPr sz="1100" spc="245" dirty="0">
                <a:latin typeface="Arial"/>
                <a:cs typeface="Arial"/>
              </a:rPr>
              <a:t> </a:t>
            </a:r>
            <a:r>
              <a:rPr sz="1100" spc="-5" dirty="0">
                <a:latin typeface="Arial"/>
                <a:cs typeface="Arial"/>
              </a:rPr>
              <a:t>.</a:t>
            </a:r>
            <a:r>
              <a:rPr sz="1100" spc="235" dirty="0">
                <a:latin typeface="Arial"/>
                <a:cs typeface="Arial"/>
              </a:rPr>
              <a:t> </a:t>
            </a:r>
            <a:r>
              <a:rPr sz="1100" spc="-5" dirty="0">
                <a:latin typeface="Arial"/>
                <a:cs typeface="Arial"/>
              </a:rPr>
              <a:t>.</a:t>
            </a:r>
            <a:r>
              <a:rPr sz="1100" spc="245" dirty="0">
                <a:latin typeface="Arial"/>
                <a:cs typeface="Arial"/>
              </a:rPr>
              <a:t> </a:t>
            </a:r>
            <a:r>
              <a:rPr sz="1100" spc="-5" dirty="0">
                <a:latin typeface="Arial"/>
                <a:cs typeface="Arial"/>
              </a:rPr>
              <a:t>.</a:t>
            </a:r>
            <a:r>
              <a:rPr sz="1100" spc="245" dirty="0">
                <a:latin typeface="Arial"/>
                <a:cs typeface="Arial"/>
              </a:rPr>
              <a:t> </a:t>
            </a:r>
            <a:r>
              <a:rPr sz="1100" spc="-5" dirty="0">
                <a:latin typeface="Arial"/>
                <a:cs typeface="Arial"/>
              </a:rPr>
              <a:t>.</a:t>
            </a:r>
            <a:r>
              <a:rPr sz="1100" spc="235" dirty="0">
                <a:latin typeface="Arial"/>
                <a:cs typeface="Arial"/>
              </a:rPr>
              <a:t> </a:t>
            </a:r>
            <a:r>
              <a:rPr sz="1100" spc="-5" dirty="0">
                <a:latin typeface="Arial"/>
                <a:cs typeface="Arial"/>
              </a:rPr>
              <a:t>.</a:t>
            </a:r>
            <a:r>
              <a:rPr sz="1100" spc="245" dirty="0">
                <a:latin typeface="Arial"/>
                <a:cs typeface="Arial"/>
              </a:rPr>
              <a:t> </a:t>
            </a:r>
            <a:r>
              <a:rPr sz="1100" spc="-5" dirty="0">
                <a:latin typeface="Arial"/>
                <a:cs typeface="Arial"/>
              </a:rPr>
              <a:t>.</a:t>
            </a:r>
            <a:r>
              <a:rPr sz="1100" spc="245" dirty="0">
                <a:latin typeface="Arial"/>
                <a:cs typeface="Arial"/>
              </a:rPr>
              <a:t> </a:t>
            </a:r>
            <a:r>
              <a:rPr sz="1100" spc="-5" dirty="0">
                <a:latin typeface="Arial"/>
                <a:cs typeface="Arial"/>
              </a:rPr>
              <a:t>.</a:t>
            </a:r>
            <a:r>
              <a:rPr sz="1100" spc="250" dirty="0">
                <a:latin typeface="Arial"/>
                <a:cs typeface="Arial"/>
              </a:rPr>
              <a:t> </a:t>
            </a:r>
            <a:r>
              <a:rPr sz="1100" spc="-5" dirty="0">
                <a:latin typeface="Arial"/>
                <a:cs typeface="Arial"/>
              </a:rPr>
              <a:t>.</a:t>
            </a:r>
            <a:r>
              <a:rPr sz="1100" spc="229" dirty="0">
                <a:latin typeface="Arial"/>
                <a:cs typeface="Arial"/>
              </a:rPr>
              <a:t> </a:t>
            </a:r>
            <a:r>
              <a:rPr sz="1100" spc="-5" dirty="0">
                <a:latin typeface="Arial"/>
                <a:cs typeface="Arial"/>
              </a:rPr>
              <a:t>.</a:t>
            </a:r>
            <a:r>
              <a:rPr sz="1100" spc="245" dirty="0">
                <a:latin typeface="Arial"/>
                <a:cs typeface="Arial"/>
              </a:rPr>
              <a:t> </a:t>
            </a:r>
            <a:r>
              <a:rPr sz="1100" spc="-5" dirty="0">
                <a:latin typeface="Arial"/>
                <a:cs typeface="Arial"/>
              </a:rPr>
              <a:t>.</a:t>
            </a:r>
            <a:r>
              <a:rPr sz="1100" spc="250" dirty="0">
                <a:latin typeface="Arial"/>
                <a:cs typeface="Arial"/>
              </a:rPr>
              <a:t> </a:t>
            </a:r>
            <a:r>
              <a:rPr sz="1100" spc="-5" dirty="0">
                <a:latin typeface="Arial"/>
                <a:cs typeface="Arial"/>
              </a:rPr>
              <a:t>.</a:t>
            </a:r>
            <a:r>
              <a:rPr sz="1100" spc="229" dirty="0">
                <a:latin typeface="Arial"/>
                <a:cs typeface="Arial"/>
              </a:rPr>
              <a:t> </a:t>
            </a:r>
            <a:r>
              <a:rPr sz="1100" spc="-5" dirty="0">
                <a:latin typeface="Arial"/>
                <a:cs typeface="Arial"/>
              </a:rPr>
              <a:t>.</a:t>
            </a:r>
            <a:r>
              <a:rPr sz="1100" spc="245" dirty="0">
                <a:latin typeface="Arial"/>
                <a:cs typeface="Arial"/>
              </a:rPr>
              <a:t> </a:t>
            </a:r>
            <a:r>
              <a:rPr sz="1100" spc="-5" dirty="0">
                <a:latin typeface="Arial"/>
                <a:cs typeface="Arial"/>
              </a:rPr>
              <a:t>.</a:t>
            </a:r>
            <a:r>
              <a:rPr sz="1100" spc="250" dirty="0">
                <a:latin typeface="Arial"/>
                <a:cs typeface="Arial"/>
              </a:rPr>
              <a:t> </a:t>
            </a:r>
            <a:r>
              <a:rPr sz="1100" spc="-5" dirty="0">
                <a:latin typeface="Arial"/>
                <a:cs typeface="Arial"/>
              </a:rPr>
              <a:t>.</a:t>
            </a:r>
            <a:r>
              <a:rPr sz="1100" spc="245" dirty="0">
                <a:latin typeface="Arial"/>
                <a:cs typeface="Arial"/>
              </a:rPr>
              <a:t> </a:t>
            </a:r>
            <a:r>
              <a:rPr sz="1100" spc="-5" dirty="0">
                <a:latin typeface="Arial"/>
                <a:cs typeface="Arial"/>
              </a:rPr>
              <a:t>.</a:t>
            </a:r>
            <a:r>
              <a:rPr sz="1100" spc="229" dirty="0">
                <a:latin typeface="Arial"/>
                <a:cs typeface="Arial"/>
              </a:rPr>
              <a:t> </a:t>
            </a:r>
            <a:r>
              <a:rPr sz="1100" spc="-5" dirty="0">
                <a:latin typeface="Arial"/>
                <a:cs typeface="Arial"/>
              </a:rPr>
              <a:t>.</a:t>
            </a:r>
            <a:r>
              <a:rPr sz="1100" spc="245" dirty="0">
                <a:latin typeface="Arial"/>
                <a:cs typeface="Arial"/>
              </a:rPr>
              <a:t> </a:t>
            </a:r>
            <a:r>
              <a:rPr sz="1100" spc="-5" dirty="0">
                <a:latin typeface="Arial"/>
                <a:cs typeface="Arial"/>
              </a:rPr>
              <a:t>.</a:t>
            </a:r>
            <a:r>
              <a:rPr sz="1100" spc="250" dirty="0">
                <a:latin typeface="Arial"/>
                <a:cs typeface="Arial"/>
              </a:rPr>
              <a:t> </a:t>
            </a:r>
            <a:r>
              <a:rPr sz="1100" spc="-5" dirty="0">
                <a:latin typeface="Arial"/>
                <a:cs typeface="Arial"/>
              </a:rPr>
              <a:t>.</a:t>
            </a:r>
            <a:r>
              <a:rPr sz="1100" spc="245" dirty="0">
                <a:latin typeface="Arial"/>
                <a:cs typeface="Arial"/>
              </a:rPr>
              <a:t> </a:t>
            </a:r>
            <a:r>
              <a:rPr sz="1100" spc="-5" dirty="0">
                <a:latin typeface="Arial"/>
                <a:cs typeface="Arial"/>
              </a:rPr>
              <a:t>.</a:t>
            </a:r>
            <a:r>
              <a:rPr sz="1100" spc="229" dirty="0">
                <a:latin typeface="Arial"/>
                <a:cs typeface="Arial"/>
              </a:rPr>
              <a:t> </a:t>
            </a:r>
            <a:r>
              <a:rPr sz="1100" spc="-5" dirty="0">
                <a:latin typeface="Arial"/>
                <a:cs typeface="Arial"/>
              </a:rPr>
              <a:t>.</a:t>
            </a:r>
            <a:r>
              <a:rPr sz="1100" spc="250" dirty="0">
                <a:latin typeface="Arial"/>
                <a:cs typeface="Arial"/>
              </a:rPr>
              <a:t> </a:t>
            </a:r>
            <a:r>
              <a:rPr sz="1100" spc="-5" dirty="0">
                <a:latin typeface="Arial"/>
                <a:cs typeface="Arial"/>
              </a:rPr>
              <a:t>.</a:t>
            </a:r>
            <a:r>
              <a:rPr sz="1100" spc="245" dirty="0">
                <a:latin typeface="Arial"/>
                <a:cs typeface="Arial"/>
              </a:rPr>
              <a:t> </a:t>
            </a:r>
            <a:r>
              <a:rPr sz="1100" spc="-5" dirty="0">
                <a:latin typeface="Arial"/>
                <a:cs typeface="Arial"/>
              </a:rPr>
              <a:t>.</a:t>
            </a:r>
            <a:r>
              <a:rPr sz="1100" spc="229" dirty="0">
                <a:latin typeface="Arial"/>
                <a:cs typeface="Arial"/>
              </a:rPr>
              <a:t> </a:t>
            </a:r>
            <a:r>
              <a:rPr sz="1100" spc="-5" dirty="0">
                <a:latin typeface="Arial"/>
                <a:cs typeface="Arial"/>
              </a:rPr>
              <a:t>.</a:t>
            </a:r>
            <a:r>
              <a:rPr sz="1100" spc="250" dirty="0">
                <a:latin typeface="Arial"/>
                <a:cs typeface="Arial"/>
              </a:rPr>
              <a:t> </a:t>
            </a:r>
            <a:r>
              <a:rPr sz="1100" spc="-5" dirty="0">
                <a:latin typeface="Arial"/>
                <a:cs typeface="Arial"/>
              </a:rPr>
              <a:t>.</a:t>
            </a:r>
            <a:r>
              <a:rPr sz="1100" spc="245" dirty="0">
                <a:latin typeface="Arial"/>
                <a:cs typeface="Arial"/>
              </a:rPr>
              <a:t> </a:t>
            </a:r>
            <a:r>
              <a:rPr sz="1100" spc="-5" dirty="0">
                <a:latin typeface="Arial"/>
                <a:cs typeface="Arial"/>
              </a:rPr>
              <a:t>.</a:t>
            </a:r>
            <a:r>
              <a:rPr sz="1100" spc="245" dirty="0">
                <a:latin typeface="Arial"/>
                <a:cs typeface="Arial"/>
              </a:rPr>
              <a:t> </a:t>
            </a:r>
            <a:r>
              <a:rPr sz="1100" spc="-5" dirty="0">
                <a:latin typeface="Arial"/>
                <a:cs typeface="Arial"/>
              </a:rPr>
              <a:t>.</a:t>
            </a:r>
            <a:endParaRPr sz="11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35"/>
              </a:spcBef>
              <a:tabLst>
                <a:tab pos="390525" algn="l"/>
              </a:tabLst>
            </a:pPr>
            <a:r>
              <a:rPr sz="1100" spc="-10" dirty="0">
                <a:latin typeface="Arial"/>
                <a:cs typeface="Arial"/>
                <a:hlinkClick r:id="rId6" action="ppaction://hlinksldjump"/>
              </a:rPr>
              <a:t>1.5	End</a:t>
            </a:r>
            <a:r>
              <a:rPr sz="1100" spc="-20" dirty="0">
                <a:latin typeface="Arial"/>
                <a:cs typeface="Arial"/>
                <a:hlinkClick r:id="rId6" action="ppaction://hlinksldjump"/>
              </a:rPr>
              <a:t> </a:t>
            </a:r>
            <a:r>
              <a:rPr sz="1100" spc="-10" dirty="0">
                <a:latin typeface="Arial"/>
                <a:cs typeface="Arial"/>
                <a:hlinkClick r:id="rId6" action="ppaction://hlinksldjump"/>
              </a:rPr>
              <a:t>of </a:t>
            </a:r>
            <a:r>
              <a:rPr sz="1100" spc="-5" dirty="0">
                <a:latin typeface="Arial"/>
                <a:cs typeface="Arial"/>
                <a:hlinkClick r:id="rId6" action="ppaction://hlinksldjump"/>
              </a:rPr>
              <a:t>topic</a:t>
            </a:r>
            <a:r>
              <a:rPr sz="1100" spc="-10" dirty="0">
                <a:latin typeface="Arial"/>
                <a:cs typeface="Arial"/>
                <a:hlinkClick r:id="rId6" action="ppaction://hlinksldjump"/>
              </a:rPr>
              <a:t> </a:t>
            </a:r>
            <a:r>
              <a:rPr sz="1100" spc="-5" dirty="0">
                <a:latin typeface="Arial"/>
                <a:cs typeface="Arial"/>
                <a:hlinkClick r:id="rId6" action="ppaction://hlinksldjump"/>
              </a:rPr>
              <a:t>test</a:t>
            </a:r>
            <a:r>
              <a:rPr sz="1100" spc="285" dirty="0">
                <a:latin typeface="Arial"/>
                <a:cs typeface="Arial"/>
              </a:rPr>
              <a:t> </a:t>
            </a:r>
            <a:r>
              <a:rPr sz="1100" spc="-5" dirty="0">
                <a:latin typeface="Arial"/>
                <a:cs typeface="Arial"/>
              </a:rPr>
              <a:t>.</a:t>
            </a:r>
            <a:r>
              <a:rPr sz="1100" spc="229" dirty="0">
                <a:latin typeface="Arial"/>
                <a:cs typeface="Arial"/>
              </a:rPr>
              <a:t> </a:t>
            </a:r>
            <a:r>
              <a:rPr sz="1100" spc="-5" dirty="0">
                <a:latin typeface="Arial"/>
                <a:cs typeface="Arial"/>
              </a:rPr>
              <a:t>.</a:t>
            </a:r>
            <a:r>
              <a:rPr sz="1100" spc="245" dirty="0">
                <a:latin typeface="Arial"/>
                <a:cs typeface="Arial"/>
              </a:rPr>
              <a:t> </a:t>
            </a:r>
            <a:r>
              <a:rPr sz="1100" spc="-5" dirty="0">
                <a:latin typeface="Arial"/>
                <a:cs typeface="Arial"/>
              </a:rPr>
              <a:t>.</a:t>
            </a:r>
            <a:r>
              <a:rPr sz="1100" spc="250" dirty="0">
                <a:latin typeface="Arial"/>
                <a:cs typeface="Arial"/>
              </a:rPr>
              <a:t> </a:t>
            </a:r>
            <a:r>
              <a:rPr sz="1100" spc="-5" dirty="0">
                <a:latin typeface="Arial"/>
                <a:cs typeface="Arial"/>
              </a:rPr>
              <a:t>.</a:t>
            </a:r>
            <a:r>
              <a:rPr sz="1100" spc="229" dirty="0">
                <a:latin typeface="Arial"/>
                <a:cs typeface="Arial"/>
              </a:rPr>
              <a:t> </a:t>
            </a:r>
            <a:r>
              <a:rPr sz="1100" spc="-5" dirty="0">
                <a:latin typeface="Arial"/>
                <a:cs typeface="Arial"/>
              </a:rPr>
              <a:t>.</a:t>
            </a:r>
            <a:r>
              <a:rPr sz="1100" spc="245" dirty="0">
                <a:latin typeface="Arial"/>
                <a:cs typeface="Arial"/>
              </a:rPr>
              <a:t> </a:t>
            </a:r>
            <a:r>
              <a:rPr sz="1100" spc="-5" dirty="0">
                <a:latin typeface="Arial"/>
                <a:cs typeface="Arial"/>
              </a:rPr>
              <a:t>.</a:t>
            </a:r>
            <a:r>
              <a:rPr sz="1100" spc="245" dirty="0">
                <a:latin typeface="Arial"/>
                <a:cs typeface="Arial"/>
              </a:rPr>
              <a:t> </a:t>
            </a:r>
            <a:r>
              <a:rPr sz="1100" spc="-5" dirty="0">
                <a:latin typeface="Arial"/>
                <a:cs typeface="Arial"/>
              </a:rPr>
              <a:t>.</a:t>
            </a:r>
            <a:r>
              <a:rPr sz="1100" spc="250" dirty="0">
                <a:latin typeface="Arial"/>
                <a:cs typeface="Arial"/>
              </a:rPr>
              <a:t> </a:t>
            </a:r>
            <a:r>
              <a:rPr sz="1100" spc="-5" dirty="0">
                <a:latin typeface="Arial"/>
                <a:cs typeface="Arial"/>
              </a:rPr>
              <a:t>.</a:t>
            </a:r>
            <a:r>
              <a:rPr sz="1100" spc="229" dirty="0">
                <a:latin typeface="Arial"/>
                <a:cs typeface="Arial"/>
              </a:rPr>
              <a:t> </a:t>
            </a:r>
            <a:r>
              <a:rPr sz="1100" spc="-5" dirty="0">
                <a:latin typeface="Arial"/>
                <a:cs typeface="Arial"/>
              </a:rPr>
              <a:t>.</a:t>
            </a:r>
            <a:r>
              <a:rPr sz="1100" spc="245" dirty="0">
                <a:latin typeface="Arial"/>
                <a:cs typeface="Arial"/>
              </a:rPr>
              <a:t> </a:t>
            </a:r>
            <a:r>
              <a:rPr sz="1100" spc="-5" dirty="0">
                <a:latin typeface="Arial"/>
                <a:cs typeface="Arial"/>
              </a:rPr>
              <a:t>.</a:t>
            </a:r>
            <a:r>
              <a:rPr sz="1100" spc="245" dirty="0">
                <a:latin typeface="Arial"/>
                <a:cs typeface="Arial"/>
              </a:rPr>
              <a:t> </a:t>
            </a:r>
            <a:r>
              <a:rPr sz="1100" spc="-5" dirty="0">
                <a:latin typeface="Arial"/>
                <a:cs typeface="Arial"/>
              </a:rPr>
              <a:t>.</a:t>
            </a:r>
            <a:r>
              <a:rPr sz="1100" spc="250" dirty="0">
                <a:latin typeface="Arial"/>
                <a:cs typeface="Arial"/>
              </a:rPr>
              <a:t> </a:t>
            </a:r>
            <a:r>
              <a:rPr sz="1100" spc="-5" dirty="0">
                <a:latin typeface="Arial"/>
                <a:cs typeface="Arial"/>
              </a:rPr>
              <a:t>.</a:t>
            </a:r>
            <a:r>
              <a:rPr sz="1100" spc="229" dirty="0">
                <a:latin typeface="Arial"/>
                <a:cs typeface="Arial"/>
              </a:rPr>
              <a:t> </a:t>
            </a:r>
            <a:r>
              <a:rPr sz="1100" spc="-5" dirty="0">
                <a:latin typeface="Arial"/>
                <a:cs typeface="Arial"/>
              </a:rPr>
              <a:t>.</a:t>
            </a:r>
            <a:r>
              <a:rPr sz="1100" spc="245" dirty="0">
                <a:latin typeface="Arial"/>
                <a:cs typeface="Arial"/>
              </a:rPr>
              <a:t> </a:t>
            </a:r>
            <a:r>
              <a:rPr sz="1100" spc="-5" dirty="0">
                <a:latin typeface="Arial"/>
                <a:cs typeface="Arial"/>
              </a:rPr>
              <a:t>.</a:t>
            </a:r>
            <a:r>
              <a:rPr sz="1100" spc="245" dirty="0">
                <a:latin typeface="Arial"/>
                <a:cs typeface="Arial"/>
              </a:rPr>
              <a:t> </a:t>
            </a:r>
            <a:r>
              <a:rPr sz="1100" spc="-5" dirty="0">
                <a:latin typeface="Arial"/>
                <a:cs typeface="Arial"/>
              </a:rPr>
              <a:t>.</a:t>
            </a:r>
            <a:r>
              <a:rPr sz="1100" spc="235" dirty="0">
                <a:latin typeface="Arial"/>
                <a:cs typeface="Arial"/>
              </a:rPr>
              <a:t> </a:t>
            </a:r>
            <a:r>
              <a:rPr sz="1100" spc="-5" dirty="0">
                <a:latin typeface="Arial"/>
                <a:cs typeface="Arial"/>
              </a:rPr>
              <a:t>.</a:t>
            </a:r>
            <a:r>
              <a:rPr sz="1100" spc="245" dirty="0">
                <a:latin typeface="Arial"/>
                <a:cs typeface="Arial"/>
              </a:rPr>
              <a:t> </a:t>
            </a:r>
            <a:r>
              <a:rPr sz="1100" spc="-5" dirty="0">
                <a:latin typeface="Arial"/>
                <a:cs typeface="Arial"/>
              </a:rPr>
              <a:t>.</a:t>
            </a:r>
            <a:r>
              <a:rPr sz="1100" spc="245" dirty="0">
                <a:latin typeface="Arial"/>
                <a:cs typeface="Arial"/>
              </a:rPr>
              <a:t> </a:t>
            </a:r>
            <a:r>
              <a:rPr sz="1100" spc="-5" dirty="0">
                <a:latin typeface="Arial"/>
                <a:cs typeface="Arial"/>
              </a:rPr>
              <a:t>.</a:t>
            </a:r>
            <a:r>
              <a:rPr sz="1100" spc="245" dirty="0">
                <a:latin typeface="Arial"/>
                <a:cs typeface="Arial"/>
              </a:rPr>
              <a:t> </a:t>
            </a:r>
            <a:r>
              <a:rPr sz="1100" spc="-5" dirty="0">
                <a:latin typeface="Arial"/>
                <a:cs typeface="Arial"/>
              </a:rPr>
              <a:t>.</a:t>
            </a:r>
            <a:r>
              <a:rPr sz="1100" spc="235" dirty="0">
                <a:latin typeface="Arial"/>
                <a:cs typeface="Arial"/>
              </a:rPr>
              <a:t> </a:t>
            </a:r>
            <a:r>
              <a:rPr sz="1100" spc="-5" dirty="0">
                <a:latin typeface="Arial"/>
                <a:cs typeface="Arial"/>
              </a:rPr>
              <a:t>.</a:t>
            </a:r>
            <a:r>
              <a:rPr sz="1100" spc="245" dirty="0">
                <a:latin typeface="Arial"/>
                <a:cs typeface="Arial"/>
              </a:rPr>
              <a:t> </a:t>
            </a:r>
            <a:r>
              <a:rPr sz="1100" spc="-5" dirty="0">
                <a:latin typeface="Arial"/>
                <a:cs typeface="Arial"/>
              </a:rPr>
              <a:t>.</a:t>
            </a:r>
            <a:r>
              <a:rPr sz="1100" spc="245" dirty="0">
                <a:latin typeface="Arial"/>
                <a:cs typeface="Arial"/>
              </a:rPr>
              <a:t> </a:t>
            </a:r>
            <a:r>
              <a:rPr sz="1100" spc="-5" dirty="0">
                <a:latin typeface="Arial"/>
                <a:cs typeface="Arial"/>
              </a:rPr>
              <a:t>.</a:t>
            </a:r>
            <a:r>
              <a:rPr sz="1100" spc="229" dirty="0">
                <a:latin typeface="Arial"/>
                <a:cs typeface="Arial"/>
              </a:rPr>
              <a:t> </a:t>
            </a:r>
            <a:r>
              <a:rPr sz="1100" spc="-5" dirty="0">
                <a:latin typeface="Arial"/>
                <a:cs typeface="Arial"/>
              </a:rPr>
              <a:t>.</a:t>
            </a:r>
            <a:r>
              <a:rPr sz="1100" spc="250" dirty="0">
                <a:latin typeface="Arial"/>
                <a:cs typeface="Arial"/>
              </a:rPr>
              <a:t> </a:t>
            </a:r>
            <a:r>
              <a:rPr sz="1100" spc="-5" dirty="0">
                <a:latin typeface="Arial"/>
                <a:cs typeface="Arial"/>
              </a:rPr>
              <a:t>.</a:t>
            </a:r>
            <a:r>
              <a:rPr sz="1100" spc="245" dirty="0">
                <a:latin typeface="Arial"/>
                <a:cs typeface="Arial"/>
              </a:rPr>
              <a:t> </a:t>
            </a:r>
            <a:r>
              <a:rPr sz="1100" spc="-5" dirty="0">
                <a:latin typeface="Arial"/>
                <a:cs typeface="Arial"/>
              </a:rPr>
              <a:t>.</a:t>
            </a:r>
            <a:r>
              <a:rPr sz="1100" spc="245" dirty="0">
                <a:latin typeface="Arial"/>
                <a:cs typeface="Arial"/>
              </a:rPr>
              <a:t> </a:t>
            </a:r>
            <a:r>
              <a:rPr sz="1100" spc="-5" dirty="0">
                <a:latin typeface="Arial"/>
                <a:cs typeface="Arial"/>
              </a:rPr>
              <a:t>.</a:t>
            </a:r>
            <a:r>
              <a:rPr sz="1100" spc="229" dirty="0">
                <a:latin typeface="Arial"/>
                <a:cs typeface="Arial"/>
              </a:rPr>
              <a:t> </a:t>
            </a:r>
            <a:r>
              <a:rPr sz="1100" spc="-5" dirty="0">
                <a:latin typeface="Arial"/>
                <a:cs typeface="Arial"/>
              </a:rPr>
              <a:t>.</a:t>
            </a:r>
            <a:r>
              <a:rPr sz="1100" spc="250" dirty="0">
                <a:latin typeface="Arial"/>
                <a:cs typeface="Arial"/>
              </a:rPr>
              <a:t> </a:t>
            </a:r>
            <a:r>
              <a:rPr sz="1100" spc="-5" dirty="0">
                <a:latin typeface="Arial"/>
                <a:cs typeface="Arial"/>
              </a:rPr>
              <a:t>.</a:t>
            </a:r>
            <a:r>
              <a:rPr sz="1100" spc="245" dirty="0">
                <a:latin typeface="Arial"/>
                <a:cs typeface="Arial"/>
              </a:rPr>
              <a:t> </a:t>
            </a:r>
            <a:r>
              <a:rPr sz="1100" spc="-5" dirty="0">
                <a:latin typeface="Arial"/>
                <a:cs typeface="Arial"/>
              </a:rPr>
              <a:t>.</a:t>
            </a:r>
            <a:r>
              <a:rPr sz="1100" spc="245" dirty="0">
                <a:latin typeface="Arial"/>
                <a:cs typeface="Arial"/>
              </a:rPr>
              <a:t> </a:t>
            </a:r>
            <a:r>
              <a:rPr sz="1100" spc="-5" dirty="0">
                <a:latin typeface="Arial"/>
                <a:cs typeface="Arial"/>
              </a:rPr>
              <a:t>.</a:t>
            </a:r>
            <a:r>
              <a:rPr sz="1100" spc="229" dirty="0">
                <a:latin typeface="Arial"/>
                <a:cs typeface="Arial"/>
              </a:rPr>
              <a:t> </a:t>
            </a:r>
            <a:r>
              <a:rPr sz="1100" spc="-5" dirty="0">
                <a:latin typeface="Arial"/>
                <a:cs typeface="Arial"/>
              </a:rPr>
              <a:t>.</a:t>
            </a:r>
            <a:r>
              <a:rPr sz="1100" spc="250" dirty="0">
                <a:latin typeface="Arial"/>
                <a:cs typeface="Arial"/>
              </a:rPr>
              <a:t> </a:t>
            </a:r>
            <a:r>
              <a:rPr sz="1100" spc="-5" dirty="0">
                <a:latin typeface="Arial"/>
                <a:cs typeface="Arial"/>
              </a:rPr>
              <a:t>.</a:t>
            </a:r>
            <a:r>
              <a:rPr sz="1100" spc="245" dirty="0">
                <a:latin typeface="Arial"/>
                <a:cs typeface="Arial"/>
              </a:rPr>
              <a:t> </a:t>
            </a:r>
            <a:r>
              <a:rPr sz="1100" spc="-5" dirty="0">
                <a:latin typeface="Arial"/>
                <a:cs typeface="Arial"/>
              </a:rPr>
              <a:t>.</a:t>
            </a:r>
            <a:r>
              <a:rPr sz="1100" spc="229" dirty="0">
                <a:latin typeface="Arial"/>
                <a:cs typeface="Arial"/>
              </a:rPr>
              <a:t> </a:t>
            </a:r>
            <a:r>
              <a:rPr sz="1100" spc="-5" dirty="0">
                <a:latin typeface="Arial"/>
                <a:cs typeface="Arial"/>
              </a:rPr>
              <a:t>.</a:t>
            </a:r>
            <a:r>
              <a:rPr sz="1100" spc="245" dirty="0">
                <a:latin typeface="Arial"/>
                <a:cs typeface="Arial"/>
              </a:rPr>
              <a:t> </a:t>
            </a:r>
            <a:r>
              <a:rPr sz="1100" spc="-5" dirty="0">
                <a:latin typeface="Arial"/>
                <a:cs typeface="Arial"/>
              </a:rPr>
              <a:t>.</a:t>
            </a:r>
            <a:r>
              <a:rPr sz="1100" spc="250" dirty="0">
                <a:latin typeface="Arial"/>
                <a:cs typeface="Arial"/>
              </a:rPr>
              <a:t> </a:t>
            </a:r>
            <a:r>
              <a:rPr sz="1100" spc="-5" dirty="0">
                <a:latin typeface="Arial"/>
                <a:cs typeface="Arial"/>
              </a:rPr>
              <a:t>.</a:t>
            </a:r>
            <a:r>
              <a:rPr sz="1100" spc="245" dirty="0">
                <a:latin typeface="Arial"/>
                <a:cs typeface="Arial"/>
              </a:rPr>
              <a:t> </a:t>
            </a:r>
            <a:r>
              <a:rPr sz="1100" spc="-5" dirty="0">
                <a:latin typeface="Arial"/>
                <a:cs typeface="Arial"/>
              </a:rPr>
              <a:t>.</a:t>
            </a:r>
            <a:endParaRPr sz="11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6823206" y="2802647"/>
            <a:ext cx="120014" cy="105156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1100" spc="-10" dirty="0">
                <a:latin typeface="Arial"/>
                <a:cs typeface="Arial"/>
              </a:rPr>
              <a:t>1</a:t>
            </a:r>
            <a:endParaRPr sz="1100">
              <a:latin typeface="Arial"/>
              <a:cs typeface="Arial"/>
            </a:endParaRPr>
          </a:p>
          <a:p>
            <a:pPr marL="29209">
              <a:lnSpc>
                <a:spcPct val="100000"/>
              </a:lnSpc>
              <a:spcBef>
                <a:spcPts val="35"/>
              </a:spcBef>
            </a:pPr>
            <a:r>
              <a:rPr sz="1100" spc="-10" dirty="0">
                <a:latin typeface="Arial"/>
                <a:cs typeface="Arial"/>
              </a:rPr>
              <a:t>3</a:t>
            </a:r>
            <a:endParaRPr sz="1100">
              <a:latin typeface="Arial"/>
              <a:cs typeface="Arial"/>
            </a:endParaRPr>
          </a:p>
          <a:p>
            <a:pPr marL="29845">
              <a:lnSpc>
                <a:spcPct val="100000"/>
              </a:lnSpc>
              <a:spcBef>
                <a:spcPts val="35"/>
              </a:spcBef>
            </a:pPr>
            <a:r>
              <a:rPr sz="1100" spc="-10" dirty="0">
                <a:latin typeface="Arial"/>
                <a:cs typeface="Arial"/>
              </a:rPr>
              <a:t>3</a:t>
            </a:r>
            <a:endParaRPr sz="1100">
              <a:latin typeface="Arial"/>
              <a:cs typeface="Arial"/>
            </a:endParaRPr>
          </a:p>
          <a:p>
            <a:pPr marL="26034">
              <a:lnSpc>
                <a:spcPct val="100000"/>
              </a:lnSpc>
              <a:spcBef>
                <a:spcPts val="35"/>
              </a:spcBef>
            </a:pPr>
            <a:r>
              <a:rPr sz="1100" spc="-10" dirty="0">
                <a:latin typeface="Arial"/>
                <a:cs typeface="Arial"/>
              </a:rPr>
              <a:t>5</a:t>
            </a:r>
            <a:endParaRPr sz="1100">
              <a:latin typeface="Arial"/>
              <a:cs typeface="Arial"/>
            </a:endParaRPr>
          </a:p>
          <a:p>
            <a:pPr marL="28575">
              <a:lnSpc>
                <a:spcPct val="100000"/>
              </a:lnSpc>
              <a:spcBef>
                <a:spcPts val="25"/>
              </a:spcBef>
            </a:pPr>
            <a:r>
              <a:rPr sz="1100" spc="-10" dirty="0">
                <a:latin typeface="Arial"/>
                <a:cs typeface="Arial"/>
              </a:rPr>
              <a:t>7</a:t>
            </a:r>
            <a:endParaRPr sz="1100">
              <a:latin typeface="Arial"/>
              <a:cs typeface="Arial"/>
            </a:endParaRPr>
          </a:p>
          <a:p>
            <a:pPr marL="28575">
              <a:lnSpc>
                <a:spcPct val="100000"/>
              </a:lnSpc>
              <a:spcBef>
                <a:spcPts val="35"/>
              </a:spcBef>
            </a:pPr>
            <a:r>
              <a:rPr sz="1100" spc="-10" dirty="0">
                <a:latin typeface="Arial"/>
                <a:cs typeface="Arial"/>
              </a:rPr>
              <a:t>8</a:t>
            </a:r>
            <a:endParaRPr sz="110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852169" y="3973080"/>
            <a:ext cx="663575" cy="19177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  <a:tabLst>
                <a:tab pos="219075" algn="l"/>
              </a:tabLst>
            </a:pPr>
            <a:r>
              <a:rPr sz="1100" spc="-10" dirty="0">
                <a:latin typeface="Arial"/>
                <a:cs typeface="Arial"/>
                <a:hlinkClick r:id="rId7" action="ppaction://hlinksldjump"/>
              </a:rPr>
              <a:t>2	Design</a:t>
            </a:r>
            <a:endParaRPr sz="110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1059434" y="4145292"/>
            <a:ext cx="5405120" cy="156845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  <a:tabLst>
                <a:tab pos="390525" algn="l"/>
              </a:tabLst>
            </a:pPr>
            <a:r>
              <a:rPr sz="1100" spc="-10" dirty="0">
                <a:latin typeface="Arial"/>
                <a:cs typeface="Arial"/>
                <a:hlinkClick r:id="rId8" action="ppaction://hlinksldjump"/>
              </a:rPr>
              <a:t>2.1	</a:t>
            </a:r>
            <a:r>
              <a:rPr sz="1100" spc="-5" dirty="0">
                <a:latin typeface="Arial"/>
                <a:cs typeface="Arial"/>
                <a:hlinkClick r:id="rId8" action="ppaction://hlinksldjump"/>
              </a:rPr>
              <a:t>Introduction</a:t>
            </a:r>
            <a:r>
              <a:rPr sz="1100" spc="-5" dirty="0">
                <a:latin typeface="Arial"/>
                <a:cs typeface="Arial"/>
              </a:rPr>
              <a:t>  </a:t>
            </a:r>
            <a:r>
              <a:rPr sz="1100" spc="85" dirty="0">
                <a:latin typeface="Arial"/>
                <a:cs typeface="Arial"/>
              </a:rPr>
              <a:t> </a:t>
            </a:r>
            <a:r>
              <a:rPr sz="1100" spc="-5" dirty="0">
                <a:latin typeface="Arial"/>
                <a:cs typeface="Arial"/>
              </a:rPr>
              <a:t>.</a:t>
            </a:r>
            <a:r>
              <a:rPr sz="1100" spc="245" dirty="0">
                <a:latin typeface="Arial"/>
                <a:cs typeface="Arial"/>
              </a:rPr>
              <a:t> </a:t>
            </a:r>
            <a:r>
              <a:rPr sz="1100" spc="-5" dirty="0">
                <a:latin typeface="Arial"/>
                <a:cs typeface="Arial"/>
              </a:rPr>
              <a:t>.</a:t>
            </a:r>
            <a:r>
              <a:rPr sz="1100" spc="245" dirty="0">
                <a:latin typeface="Arial"/>
                <a:cs typeface="Arial"/>
              </a:rPr>
              <a:t> </a:t>
            </a:r>
            <a:r>
              <a:rPr sz="1100" spc="-5" dirty="0">
                <a:latin typeface="Arial"/>
                <a:cs typeface="Arial"/>
              </a:rPr>
              <a:t>.</a:t>
            </a:r>
            <a:r>
              <a:rPr sz="1100" spc="229" dirty="0">
                <a:latin typeface="Arial"/>
                <a:cs typeface="Arial"/>
              </a:rPr>
              <a:t> </a:t>
            </a:r>
            <a:r>
              <a:rPr sz="1100" spc="-5" dirty="0">
                <a:latin typeface="Arial"/>
                <a:cs typeface="Arial"/>
              </a:rPr>
              <a:t>.</a:t>
            </a:r>
            <a:r>
              <a:rPr sz="1100" spc="245" dirty="0">
                <a:latin typeface="Arial"/>
                <a:cs typeface="Arial"/>
              </a:rPr>
              <a:t> </a:t>
            </a:r>
            <a:r>
              <a:rPr sz="1100" spc="-5" dirty="0">
                <a:latin typeface="Arial"/>
                <a:cs typeface="Arial"/>
              </a:rPr>
              <a:t>.</a:t>
            </a:r>
            <a:r>
              <a:rPr sz="1100" spc="245" dirty="0">
                <a:latin typeface="Arial"/>
                <a:cs typeface="Arial"/>
              </a:rPr>
              <a:t> </a:t>
            </a:r>
            <a:r>
              <a:rPr sz="1100" spc="-5" dirty="0">
                <a:latin typeface="Arial"/>
                <a:cs typeface="Arial"/>
              </a:rPr>
              <a:t>.</a:t>
            </a:r>
            <a:r>
              <a:rPr sz="1100" spc="235" dirty="0">
                <a:latin typeface="Arial"/>
                <a:cs typeface="Arial"/>
              </a:rPr>
              <a:t> </a:t>
            </a:r>
            <a:r>
              <a:rPr sz="1100" spc="-5" dirty="0">
                <a:latin typeface="Arial"/>
                <a:cs typeface="Arial"/>
              </a:rPr>
              <a:t>.</a:t>
            </a:r>
            <a:r>
              <a:rPr sz="1100" spc="245" dirty="0">
                <a:latin typeface="Arial"/>
                <a:cs typeface="Arial"/>
              </a:rPr>
              <a:t> </a:t>
            </a:r>
            <a:r>
              <a:rPr sz="1100" spc="-5" dirty="0">
                <a:latin typeface="Arial"/>
                <a:cs typeface="Arial"/>
              </a:rPr>
              <a:t>.</a:t>
            </a:r>
            <a:r>
              <a:rPr sz="1100" spc="245" dirty="0">
                <a:latin typeface="Arial"/>
                <a:cs typeface="Arial"/>
              </a:rPr>
              <a:t> </a:t>
            </a:r>
            <a:r>
              <a:rPr sz="1100" spc="-5" dirty="0">
                <a:latin typeface="Arial"/>
                <a:cs typeface="Arial"/>
              </a:rPr>
              <a:t>.</a:t>
            </a:r>
            <a:r>
              <a:rPr sz="1100" spc="245" dirty="0">
                <a:latin typeface="Arial"/>
                <a:cs typeface="Arial"/>
              </a:rPr>
              <a:t> </a:t>
            </a:r>
            <a:r>
              <a:rPr sz="1100" spc="-5" dirty="0">
                <a:latin typeface="Arial"/>
                <a:cs typeface="Arial"/>
              </a:rPr>
              <a:t>.</a:t>
            </a:r>
            <a:r>
              <a:rPr sz="1100" spc="229" dirty="0">
                <a:latin typeface="Arial"/>
                <a:cs typeface="Arial"/>
              </a:rPr>
              <a:t> </a:t>
            </a:r>
            <a:r>
              <a:rPr sz="1100" spc="-5" dirty="0">
                <a:latin typeface="Arial"/>
                <a:cs typeface="Arial"/>
              </a:rPr>
              <a:t>.</a:t>
            </a:r>
            <a:r>
              <a:rPr sz="1100" spc="245" dirty="0">
                <a:latin typeface="Arial"/>
                <a:cs typeface="Arial"/>
              </a:rPr>
              <a:t> </a:t>
            </a:r>
            <a:r>
              <a:rPr sz="1100" spc="-5" dirty="0">
                <a:latin typeface="Arial"/>
                <a:cs typeface="Arial"/>
              </a:rPr>
              <a:t>.</a:t>
            </a:r>
            <a:r>
              <a:rPr sz="1100" spc="250" dirty="0">
                <a:latin typeface="Arial"/>
                <a:cs typeface="Arial"/>
              </a:rPr>
              <a:t> </a:t>
            </a:r>
            <a:r>
              <a:rPr sz="1100" spc="-5" dirty="0">
                <a:latin typeface="Arial"/>
                <a:cs typeface="Arial"/>
              </a:rPr>
              <a:t>.</a:t>
            </a:r>
            <a:r>
              <a:rPr sz="1100" spc="245" dirty="0">
                <a:latin typeface="Arial"/>
                <a:cs typeface="Arial"/>
              </a:rPr>
              <a:t> </a:t>
            </a:r>
            <a:r>
              <a:rPr sz="1100" spc="-5" dirty="0">
                <a:latin typeface="Arial"/>
                <a:cs typeface="Arial"/>
              </a:rPr>
              <a:t>.</a:t>
            </a:r>
            <a:r>
              <a:rPr sz="1100" spc="229" dirty="0">
                <a:latin typeface="Arial"/>
                <a:cs typeface="Arial"/>
              </a:rPr>
              <a:t> </a:t>
            </a:r>
            <a:r>
              <a:rPr sz="1100" spc="-5" dirty="0">
                <a:latin typeface="Arial"/>
                <a:cs typeface="Arial"/>
              </a:rPr>
              <a:t>.</a:t>
            </a:r>
            <a:r>
              <a:rPr sz="1100" spc="245" dirty="0">
                <a:latin typeface="Arial"/>
                <a:cs typeface="Arial"/>
              </a:rPr>
              <a:t> </a:t>
            </a:r>
            <a:r>
              <a:rPr sz="1100" spc="-5" dirty="0">
                <a:latin typeface="Arial"/>
                <a:cs typeface="Arial"/>
              </a:rPr>
              <a:t>.</a:t>
            </a:r>
            <a:r>
              <a:rPr sz="1100" spc="245" dirty="0">
                <a:latin typeface="Arial"/>
                <a:cs typeface="Arial"/>
              </a:rPr>
              <a:t> </a:t>
            </a:r>
            <a:r>
              <a:rPr sz="1100" spc="-5" dirty="0">
                <a:latin typeface="Arial"/>
                <a:cs typeface="Arial"/>
              </a:rPr>
              <a:t>.</a:t>
            </a:r>
            <a:r>
              <a:rPr sz="1100" spc="229" dirty="0">
                <a:latin typeface="Arial"/>
                <a:cs typeface="Arial"/>
              </a:rPr>
              <a:t> </a:t>
            </a:r>
            <a:r>
              <a:rPr sz="1100" spc="-5" dirty="0">
                <a:latin typeface="Arial"/>
                <a:cs typeface="Arial"/>
              </a:rPr>
              <a:t>.</a:t>
            </a:r>
            <a:r>
              <a:rPr sz="1100" spc="250" dirty="0">
                <a:latin typeface="Arial"/>
                <a:cs typeface="Arial"/>
              </a:rPr>
              <a:t> </a:t>
            </a:r>
            <a:r>
              <a:rPr sz="1100" spc="-5" dirty="0">
                <a:latin typeface="Arial"/>
                <a:cs typeface="Arial"/>
              </a:rPr>
              <a:t>.</a:t>
            </a:r>
            <a:r>
              <a:rPr sz="1100" spc="245" dirty="0">
                <a:latin typeface="Arial"/>
                <a:cs typeface="Arial"/>
              </a:rPr>
              <a:t> </a:t>
            </a:r>
            <a:r>
              <a:rPr sz="1100" spc="-5" dirty="0">
                <a:latin typeface="Arial"/>
                <a:cs typeface="Arial"/>
              </a:rPr>
              <a:t>.</a:t>
            </a:r>
            <a:r>
              <a:rPr sz="1100" spc="245" dirty="0">
                <a:latin typeface="Arial"/>
                <a:cs typeface="Arial"/>
              </a:rPr>
              <a:t> </a:t>
            </a:r>
            <a:r>
              <a:rPr sz="1100" spc="-5" dirty="0">
                <a:latin typeface="Arial"/>
                <a:cs typeface="Arial"/>
              </a:rPr>
              <a:t>.</a:t>
            </a:r>
            <a:r>
              <a:rPr sz="1100" spc="229" dirty="0">
                <a:latin typeface="Arial"/>
                <a:cs typeface="Arial"/>
              </a:rPr>
              <a:t> </a:t>
            </a:r>
            <a:r>
              <a:rPr sz="1100" spc="-5" dirty="0">
                <a:latin typeface="Arial"/>
                <a:cs typeface="Arial"/>
              </a:rPr>
              <a:t>.</a:t>
            </a:r>
            <a:r>
              <a:rPr sz="1100" spc="245" dirty="0">
                <a:latin typeface="Arial"/>
                <a:cs typeface="Arial"/>
              </a:rPr>
              <a:t> </a:t>
            </a:r>
            <a:r>
              <a:rPr sz="1100" spc="-5" dirty="0">
                <a:latin typeface="Arial"/>
                <a:cs typeface="Arial"/>
              </a:rPr>
              <a:t>.</a:t>
            </a:r>
            <a:r>
              <a:rPr sz="1100" spc="245" dirty="0">
                <a:latin typeface="Arial"/>
                <a:cs typeface="Arial"/>
              </a:rPr>
              <a:t> </a:t>
            </a:r>
            <a:r>
              <a:rPr sz="1100" spc="-5" dirty="0">
                <a:latin typeface="Arial"/>
                <a:cs typeface="Arial"/>
              </a:rPr>
              <a:t>.</a:t>
            </a:r>
            <a:r>
              <a:rPr sz="1100" spc="235" dirty="0">
                <a:latin typeface="Arial"/>
                <a:cs typeface="Arial"/>
              </a:rPr>
              <a:t> </a:t>
            </a:r>
            <a:r>
              <a:rPr sz="1100" spc="-5" dirty="0">
                <a:latin typeface="Arial"/>
                <a:cs typeface="Arial"/>
              </a:rPr>
              <a:t>.</a:t>
            </a:r>
            <a:r>
              <a:rPr sz="1100" spc="245" dirty="0">
                <a:latin typeface="Arial"/>
                <a:cs typeface="Arial"/>
              </a:rPr>
              <a:t> </a:t>
            </a:r>
            <a:r>
              <a:rPr sz="1100" spc="-5" dirty="0">
                <a:latin typeface="Arial"/>
                <a:cs typeface="Arial"/>
              </a:rPr>
              <a:t>.</a:t>
            </a:r>
            <a:r>
              <a:rPr sz="1100" spc="245" dirty="0">
                <a:latin typeface="Arial"/>
                <a:cs typeface="Arial"/>
              </a:rPr>
              <a:t> </a:t>
            </a:r>
            <a:r>
              <a:rPr sz="1100" spc="-5" dirty="0">
                <a:latin typeface="Arial"/>
                <a:cs typeface="Arial"/>
              </a:rPr>
              <a:t>.</a:t>
            </a:r>
            <a:r>
              <a:rPr sz="1100" spc="245" dirty="0">
                <a:latin typeface="Arial"/>
                <a:cs typeface="Arial"/>
              </a:rPr>
              <a:t> </a:t>
            </a:r>
            <a:r>
              <a:rPr sz="1100" spc="-5" dirty="0">
                <a:latin typeface="Arial"/>
                <a:cs typeface="Arial"/>
              </a:rPr>
              <a:t>.</a:t>
            </a:r>
            <a:r>
              <a:rPr sz="1100" spc="229" dirty="0">
                <a:latin typeface="Arial"/>
                <a:cs typeface="Arial"/>
              </a:rPr>
              <a:t> </a:t>
            </a:r>
            <a:r>
              <a:rPr sz="1100" spc="-5" dirty="0">
                <a:latin typeface="Arial"/>
                <a:cs typeface="Arial"/>
              </a:rPr>
              <a:t>.</a:t>
            </a:r>
            <a:r>
              <a:rPr sz="1100" spc="245" dirty="0">
                <a:latin typeface="Arial"/>
                <a:cs typeface="Arial"/>
              </a:rPr>
              <a:t> </a:t>
            </a:r>
            <a:r>
              <a:rPr sz="1100" spc="-5" dirty="0">
                <a:latin typeface="Arial"/>
                <a:cs typeface="Arial"/>
              </a:rPr>
              <a:t>.</a:t>
            </a:r>
            <a:r>
              <a:rPr sz="1100" spc="250" dirty="0">
                <a:latin typeface="Arial"/>
                <a:cs typeface="Arial"/>
              </a:rPr>
              <a:t> </a:t>
            </a:r>
            <a:r>
              <a:rPr sz="1100" spc="-5" dirty="0">
                <a:latin typeface="Arial"/>
                <a:cs typeface="Arial"/>
              </a:rPr>
              <a:t>.</a:t>
            </a:r>
            <a:r>
              <a:rPr sz="1100" spc="245" dirty="0">
                <a:latin typeface="Arial"/>
                <a:cs typeface="Arial"/>
              </a:rPr>
              <a:t> </a:t>
            </a:r>
            <a:r>
              <a:rPr sz="1100" spc="-5" dirty="0">
                <a:latin typeface="Arial"/>
                <a:cs typeface="Arial"/>
              </a:rPr>
              <a:t>.</a:t>
            </a:r>
            <a:r>
              <a:rPr sz="1100" spc="229" dirty="0">
                <a:latin typeface="Arial"/>
                <a:cs typeface="Arial"/>
              </a:rPr>
              <a:t> </a:t>
            </a:r>
            <a:r>
              <a:rPr sz="1100" spc="-5" dirty="0">
                <a:latin typeface="Arial"/>
                <a:cs typeface="Arial"/>
              </a:rPr>
              <a:t>.</a:t>
            </a:r>
            <a:r>
              <a:rPr sz="1100" spc="245" dirty="0">
                <a:latin typeface="Arial"/>
                <a:cs typeface="Arial"/>
              </a:rPr>
              <a:t> </a:t>
            </a:r>
            <a:r>
              <a:rPr sz="1100" spc="-5" dirty="0">
                <a:latin typeface="Arial"/>
                <a:cs typeface="Arial"/>
              </a:rPr>
              <a:t>.</a:t>
            </a:r>
            <a:r>
              <a:rPr sz="1100" spc="245" dirty="0">
                <a:latin typeface="Arial"/>
                <a:cs typeface="Arial"/>
              </a:rPr>
              <a:t> </a:t>
            </a:r>
            <a:r>
              <a:rPr sz="1100" spc="-5" dirty="0">
                <a:latin typeface="Arial"/>
                <a:cs typeface="Arial"/>
              </a:rPr>
              <a:t>.</a:t>
            </a:r>
            <a:r>
              <a:rPr sz="1100" spc="229" dirty="0">
                <a:latin typeface="Arial"/>
                <a:cs typeface="Arial"/>
              </a:rPr>
              <a:t> </a:t>
            </a:r>
            <a:r>
              <a:rPr sz="1100" spc="-5" dirty="0">
                <a:latin typeface="Arial"/>
                <a:cs typeface="Arial"/>
              </a:rPr>
              <a:t>.</a:t>
            </a:r>
            <a:r>
              <a:rPr sz="1100" spc="250" dirty="0">
                <a:latin typeface="Arial"/>
                <a:cs typeface="Arial"/>
              </a:rPr>
              <a:t> </a:t>
            </a:r>
            <a:r>
              <a:rPr sz="1100" spc="-5" dirty="0">
                <a:latin typeface="Arial"/>
                <a:cs typeface="Arial"/>
              </a:rPr>
              <a:t>.</a:t>
            </a:r>
            <a:r>
              <a:rPr sz="1100" spc="245" dirty="0">
                <a:latin typeface="Arial"/>
                <a:cs typeface="Arial"/>
              </a:rPr>
              <a:t> </a:t>
            </a:r>
            <a:r>
              <a:rPr sz="1100" spc="-5" dirty="0">
                <a:latin typeface="Arial"/>
                <a:cs typeface="Arial"/>
              </a:rPr>
              <a:t>.</a:t>
            </a:r>
            <a:r>
              <a:rPr sz="1100" spc="245" dirty="0">
                <a:latin typeface="Arial"/>
                <a:cs typeface="Arial"/>
              </a:rPr>
              <a:t> </a:t>
            </a:r>
            <a:r>
              <a:rPr sz="1100" spc="-5" dirty="0">
                <a:latin typeface="Arial"/>
                <a:cs typeface="Arial"/>
              </a:rPr>
              <a:t>.</a:t>
            </a:r>
            <a:endParaRPr sz="11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25"/>
              </a:spcBef>
              <a:tabLst>
                <a:tab pos="390525" algn="l"/>
                <a:tab pos="1780539" algn="l"/>
              </a:tabLst>
            </a:pPr>
            <a:r>
              <a:rPr sz="1100" spc="-10" dirty="0">
                <a:latin typeface="Arial"/>
                <a:cs typeface="Arial"/>
                <a:hlinkClick r:id="rId9" action="ppaction://hlinksldjump"/>
              </a:rPr>
              <a:t>2.2	The</a:t>
            </a:r>
            <a:r>
              <a:rPr sz="1100" spc="-15" dirty="0">
                <a:latin typeface="Arial"/>
                <a:cs typeface="Arial"/>
                <a:hlinkClick r:id="rId9" action="ppaction://hlinksldjump"/>
              </a:rPr>
              <a:t> </a:t>
            </a:r>
            <a:r>
              <a:rPr sz="1100" spc="-5" dirty="0">
                <a:latin typeface="Arial"/>
                <a:cs typeface="Arial"/>
                <a:hlinkClick r:id="rId9" action="ppaction://hlinksldjump"/>
              </a:rPr>
              <a:t>relational</a:t>
            </a:r>
            <a:r>
              <a:rPr sz="1100" spc="-15" dirty="0">
                <a:latin typeface="Arial"/>
                <a:cs typeface="Arial"/>
                <a:hlinkClick r:id="rId9" action="ppaction://hlinksldjump"/>
              </a:rPr>
              <a:t> </a:t>
            </a:r>
            <a:r>
              <a:rPr sz="1100" spc="-5" dirty="0">
                <a:latin typeface="Arial"/>
                <a:cs typeface="Arial"/>
                <a:hlinkClick r:id="rId9" action="ppaction://hlinksldjump"/>
              </a:rPr>
              <a:t>model</a:t>
            </a:r>
            <a:r>
              <a:rPr sz="1100" spc="-5" dirty="0">
                <a:latin typeface="Arial"/>
                <a:cs typeface="Arial"/>
              </a:rPr>
              <a:t>	.</a:t>
            </a:r>
            <a:r>
              <a:rPr sz="1100" spc="229" dirty="0">
                <a:latin typeface="Arial"/>
                <a:cs typeface="Arial"/>
              </a:rPr>
              <a:t> </a:t>
            </a:r>
            <a:r>
              <a:rPr sz="1100" spc="-5" dirty="0">
                <a:latin typeface="Arial"/>
                <a:cs typeface="Arial"/>
              </a:rPr>
              <a:t>.</a:t>
            </a:r>
            <a:r>
              <a:rPr sz="1100" spc="245" dirty="0">
                <a:latin typeface="Arial"/>
                <a:cs typeface="Arial"/>
              </a:rPr>
              <a:t> </a:t>
            </a:r>
            <a:r>
              <a:rPr sz="1100" spc="-5" dirty="0">
                <a:latin typeface="Arial"/>
                <a:cs typeface="Arial"/>
              </a:rPr>
              <a:t>.</a:t>
            </a:r>
            <a:r>
              <a:rPr sz="1100" spc="245" dirty="0">
                <a:latin typeface="Arial"/>
                <a:cs typeface="Arial"/>
              </a:rPr>
              <a:t> </a:t>
            </a:r>
            <a:r>
              <a:rPr sz="1100" spc="-5" dirty="0">
                <a:latin typeface="Arial"/>
                <a:cs typeface="Arial"/>
              </a:rPr>
              <a:t>.</a:t>
            </a:r>
            <a:r>
              <a:rPr sz="1100" spc="245" dirty="0">
                <a:latin typeface="Arial"/>
                <a:cs typeface="Arial"/>
              </a:rPr>
              <a:t> </a:t>
            </a:r>
            <a:r>
              <a:rPr sz="1100" spc="-5" dirty="0">
                <a:latin typeface="Arial"/>
                <a:cs typeface="Arial"/>
              </a:rPr>
              <a:t>.</a:t>
            </a:r>
            <a:r>
              <a:rPr sz="1100" spc="229" dirty="0">
                <a:latin typeface="Arial"/>
                <a:cs typeface="Arial"/>
              </a:rPr>
              <a:t> </a:t>
            </a:r>
            <a:r>
              <a:rPr sz="1100" spc="-5" dirty="0">
                <a:latin typeface="Arial"/>
                <a:cs typeface="Arial"/>
              </a:rPr>
              <a:t>.</a:t>
            </a:r>
            <a:r>
              <a:rPr sz="1100" spc="245" dirty="0">
                <a:latin typeface="Arial"/>
                <a:cs typeface="Arial"/>
              </a:rPr>
              <a:t> </a:t>
            </a:r>
            <a:r>
              <a:rPr sz="1100" spc="-5" dirty="0">
                <a:latin typeface="Arial"/>
                <a:cs typeface="Arial"/>
              </a:rPr>
              <a:t>.</a:t>
            </a:r>
            <a:r>
              <a:rPr sz="1100" spc="245" dirty="0">
                <a:latin typeface="Arial"/>
                <a:cs typeface="Arial"/>
              </a:rPr>
              <a:t> </a:t>
            </a:r>
            <a:r>
              <a:rPr sz="1100" spc="-5" dirty="0">
                <a:latin typeface="Arial"/>
                <a:cs typeface="Arial"/>
              </a:rPr>
              <a:t>.</a:t>
            </a:r>
            <a:r>
              <a:rPr sz="1100" spc="245" dirty="0">
                <a:latin typeface="Arial"/>
                <a:cs typeface="Arial"/>
              </a:rPr>
              <a:t> </a:t>
            </a:r>
            <a:r>
              <a:rPr sz="1100" spc="-5" dirty="0">
                <a:latin typeface="Arial"/>
                <a:cs typeface="Arial"/>
              </a:rPr>
              <a:t>.</a:t>
            </a:r>
            <a:r>
              <a:rPr sz="1100" spc="229" dirty="0">
                <a:latin typeface="Arial"/>
                <a:cs typeface="Arial"/>
              </a:rPr>
              <a:t> </a:t>
            </a:r>
            <a:r>
              <a:rPr sz="1100" spc="-5" dirty="0">
                <a:latin typeface="Arial"/>
                <a:cs typeface="Arial"/>
              </a:rPr>
              <a:t>.</a:t>
            </a:r>
            <a:r>
              <a:rPr sz="1100" spc="245" dirty="0">
                <a:latin typeface="Arial"/>
                <a:cs typeface="Arial"/>
              </a:rPr>
              <a:t> </a:t>
            </a:r>
            <a:r>
              <a:rPr sz="1100" spc="-5" dirty="0">
                <a:latin typeface="Arial"/>
                <a:cs typeface="Arial"/>
              </a:rPr>
              <a:t>.</a:t>
            </a:r>
            <a:r>
              <a:rPr sz="1100" spc="245" dirty="0">
                <a:latin typeface="Arial"/>
                <a:cs typeface="Arial"/>
              </a:rPr>
              <a:t> </a:t>
            </a:r>
            <a:r>
              <a:rPr sz="1100" spc="-5" dirty="0">
                <a:latin typeface="Arial"/>
                <a:cs typeface="Arial"/>
              </a:rPr>
              <a:t>.</a:t>
            </a:r>
            <a:r>
              <a:rPr sz="1100" spc="229" dirty="0">
                <a:latin typeface="Arial"/>
                <a:cs typeface="Arial"/>
              </a:rPr>
              <a:t> </a:t>
            </a:r>
            <a:r>
              <a:rPr sz="1100" spc="-5" dirty="0">
                <a:latin typeface="Arial"/>
                <a:cs typeface="Arial"/>
              </a:rPr>
              <a:t>.</a:t>
            </a:r>
            <a:r>
              <a:rPr sz="1100" spc="245" dirty="0">
                <a:latin typeface="Arial"/>
                <a:cs typeface="Arial"/>
              </a:rPr>
              <a:t> </a:t>
            </a:r>
            <a:r>
              <a:rPr sz="1100" spc="-5" dirty="0">
                <a:latin typeface="Arial"/>
                <a:cs typeface="Arial"/>
              </a:rPr>
              <a:t>.</a:t>
            </a:r>
            <a:r>
              <a:rPr sz="1100" spc="250" dirty="0">
                <a:latin typeface="Arial"/>
                <a:cs typeface="Arial"/>
              </a:rPr>
              <a:t> </a:t>
            </a:r>
            <a:r>
              <a:rPr sz="1100" spc="-5" dirty="0">
                <a:latin typeface="Arial"/>
                <a:cs typeface="Arial"/>
              </a:rPr>
              <a:t>.</a:t>
            </a:r>
            <a:r>
              <a:rPr sz="1100" spc="245" dirty="0">
                <a:latin typeface="Arial"/>
                <a:cs typeface="Arial"/>
              </a:rPr>
              <a:t> </a:t>
            </a:r>
            <a:r>
              <a:rPr sz="1100" spc="-5" dirty="0">
                <a:latin typeface="Arial"/>
                <a:cs typeface="Arial"/>
              </a:rPr>
              <a:t>.</a:t>
            </a:r>
            <a:r>
              <a:rPr sz="1100" spc="229" dirty="0">
                <a:latin typeface="Arial"/>
                <a:cs typeface="Arial"/>
              </a:rPr>
              <a:t> </a:t>
            </a:r>
            <a:r>
              <a:rPr sz="1100" spc="-5" dirty="0">
                <a:latin typeface="Arial"/>
                <a:cs typeface="Arial"/>
              </a:rPr>
              <a:t>.</a:t>
            </a:r>
            <a:r>
              <a:rPr sz="1100" spc="245" dirty="0">
                <a:latin typeface="Arial"/>
                <a:cs typeface="Arial"/>
              </a:rPr>
              <a:t> </a:t>
            </a:r>
            <a:r>
              <a:rPr sz="1100" spc="-5" dirty="0">
                <a:latin typeface="Arial"/>
                <a:cs typeface="Arial"/>
              </a:rPr>
              <a:t>.</a:t>
            </a:r>
            <a:r>
              <a:rPr sz="1100" spc="245" dirty="0">
                <a:latin typeface="Arial"/>
                <a:cs typeface="Arial"/>
              </a:rPr>
              <a:t> </a:t>
            </a:r>
            <a:r>
              <a:rPr sz="1100" spc="-5" dirty="0">
                <a:latin typeface="Arial"/>
                <a:cs typeface="Arial"/>
              </a:rPr>
              <a:t>.</a:t>
            </a:r>
            <a:r>
              <a:rPr sz="1100" spc="229" dirty="0">
                <a:latin typeface="Arial"/>
                <a:cs typeface="Arial"/>
              </a:rPr>
              <a:t> </a:t>
            </a:r>
            <a:r>
              <a:rPr sz="1100" spc="-5" dirty="0">
                <a:latin typeface="Arial"/>
                <a:cs typeface="Arial"/>
              </a:rPr>
              <a:t>.</a:t>
            </a:r>
            <a:r>
              <a:rPr sz="1100" spc="245" dirty="0">
                <a:latin typeface="Arial"/>
                <a:cs typeface="Arial"/>
              </a:rPr>
              <a:t> </a:t>
            </a:r>
            <a:r>
              <a:rPr sz="1100" spc="-5" dirty="0">
                <a:latin typeface="Arial"/>
                <a:cs typeface="Arial"/>
              </a:rPr>
              <a:t>.</a:t>
            </a:r>
            <a:r>
              <a:rPr sz="1100" spc="245" dirty="0">
                <a:latin typeface="Arial"/>
                <a:cs typeface="Arial"/>
              </a:rPr>
              <a:t> </a:t>
            </a:r>
            <a:r>
              <a:rPr sz="1100" spc="-5" dirty="0">
                <a:latin typeface="Arial"/>
                <a:cs typeface="Arial"/>
              </a:rPr>
              <a:t>.</a:t>
            </a:r>
            <a:r>
              <a:rPr sz="1100" spc="245" dirty="0">
                <a:latin typeface="Arial"/>
                <a:cs typeface="Arial"/>
              </a:rPr>
              <a:t> </a:t>
            </a:r>
            <a:r>
              <a:rPr sz="1100" spc="-5" dirty="0">
                <a:latin typeface="Arial"/>
                <a:cs typeface="Arial"/>
              </a:rPr>
              <a:t>.</a:t>
            </a:r>
            <a:r>
              <a:rPr sz="1100" spc="229" dirty="0">
                <a:latin typeface="Arial"/>
                <a:cs typeface="Arial"/>
              </a:rPr>
              <a:t> </a:t>
            </a:r>
            <a:r>
              <a:rPr sz="1100" spc="-5" dirty="0">
                <a:latin typeface="Arial"/>
                <a:cs typeface="Arial"/>
              </a:rPr>
              <a:t>.</a:t>
            </a:r>
            <a:r>
              <a:rPr sz="1100" spc="245" dirty="0">
                <a:latin typeface="Arial"/>
                <a:cs typeface="Arial"/>
              </a:rPr>
              <a:t> </a:t>
            </a:r>
            <a:r>
              <a:rPr sz="1100" spc="-5" dirty="0">
                <a:latin typeface="Arial"/>
                <a:cs typeface="Arial"/>
              </a:rPr>
              <a:t>.</a:t>
            </a:r>
            <a:r>
              <a:rPr sz="1100" spc="245" dirty="0">
                <a:latin typeface="Arial"/>
                <a:cs typeface="Arial"/>
              </a:rPr>
              <a:t> </a:t>
            </a:r>
            <a:r>
              <a:rPr sz="1100" spc="-5" dirty="0">
                <a:latin typeface="Arial"/>
                <a:cs typeface="Arial"/>
              </a:rPr>
              <a:t>.</a:t>
            </a:r>
            <a:r>
              <a:rPr sz="1100" spc="245" dirty="0">
                <a:latin typeface="Arial"/>
                <a:cs typeface="Arial"/>
              </a:rPr>
              <a:t> </a:t>
            </a:r>
            <a:r>
              <a:rPr sz="1100" spc="-5" dirty="0">
                <a:latin typeface="Arial"/>
                <a:cs typeface="Arial"/>
              </a:rPr>
              <a:t>.</a:t>
            </a:r>
            <a:r>
              <a:rPr sz="1100" spc="229" dirty="0">
                <a:latin typeface="Arial"/>
                <a:cs typeface="Arial"/>
              </a:rPr>
              <a:t> </a:t>
            </a:r>
            <a:r>
              <a:rPr sz="1100" spc="-5" dirty="0">
                <a:latin typeface="Arial"/>
                <a:cs typeface="Arial"/>
              </a:rPr>
              <a:t>.</a:t>
            </a:r>
            <a:r>
              <a:rPr sz="1100" spc="245" dirty="0">
                <a:latin typeface="Arial"/>
                <a:cs typeface="Arial"/>
              </a:rPr>
              <a:t> </a:t>
            </a:r>
            <a:r>
              <a:rPr sz="1100" spc="-5" dirty="0">
                <a:latin typeface="Arial"/>
                <a:cs typeface="Arial"/>
              </a:rPr>
              <a:t>.</a:t>
            </a:r>
            <a:r>
              <a:rPr sz="1100" spc="245" dirty="0">
                <a:latin typeface="Arial"/>
                <a:cs typeface="Arial"/>
              </a:rPr>
              <a:t> </a:t>
            </a:r>
            <a:r>
              <a:rPr sz="1100" spc="-5" dirty="0">
                <a:latin typeface="Arial"/>
                <a:cs typeface="Arial"/>
              </a:rPr>
              <a:t>.</a:t>
            </a:r>
            <a:r>
              <a:rPr sz="1100" spc="229" dirty="0">
                <a:latin typeface="Arial"/>
                <a:cs typeface="Arial"/>
              </a:rPr>
              <a:t> </a:t>
            </a:r>
            <a:r>
              <a:rPr sz="1100" spc="-5" dirty="0">
                <a:latin typeface="Arial"/>
                <a:cs typeface="Arial"/>
              </a:rPr>
              <a:t>.</a:t>
            </a:r>
            <a:r>
              <a:rPr sz="1100" spc="245" dirty="0">
                <a:latin typeface="Arial"/>
                <a:cs typeface="Arial"/>
              </a:rPr>
              <a:t> </a:t>
            </a:r>
            <a:r>
              <a:rPr sz="1100" spc="-5" dirty="0">
                <a:latin typeface="Arial"/>
                <a:cs typeface="Arial"/>
              </a:rPr>
              <a:t>.</a:t>
            </a:r>
            <a:r>
              <a:rPr sz="1100" spc="245" dirty="0">
                <a:latin typeface="Arial"/>
                <a:cs typeface="Arial"/>
              </a:rPr>
              <a:t> </a:t>
            </a:r>
            <a:r>
              <a:rPr sz="1100" spc="-5" dirty="0">
                <a:latin typeface="Arial"/>
                <a:cs typeface="Arial"/>
              </a:rPr>
              <a:t>.</a:t>
            </a:r>
            <a:r>
              <a:rPr sz="1100" spc="245" dirty="0">
                <a:latin typeface="Arial"/>
                <a:cs typeface="Arial"/>
              </a:rPr>
              <a:t> </a:t>
            </a:r>
            <a:r>
              <a:rPr sz="1100" spc="-5" dirty="0">
                <a:latin typeface="Arial"/>
                <a:cs typeface="Arial"/>
              </a:rPr>
              <a:t>.</a:t>
            </a:r>
            <a:endParaRPr sz="11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35"/>
              </a:spcBef>
              <a:tabLst>
                <a:tab pos="390525" algn="l"/>
              </a:tabLst>
            </a:pPr>
            <a:r>
              <a:rPr sz="1100" spc="-10" dirty="0">
                <a:latin typeface="Arial"/>
                <a:cs typeface="Arial"/>
                <a:hlinkClick r:id="rId10" action="ppaction://hlinksldjump"/>
              </a:rPr>
              <a:t>2.3	Relationships</a:t>
            </a:r>
            <a:r>
              <a:rPr sz="1100" spc="-10" dirty="0">
                <a:latin typeface="Arial"/>
                <a:cs typeface="Arial"/>
              </a:rPr>
              <a:t>  </a:t>
            </a:r>
            <a:r>
              <a:rPr sz="1100" spc="95" dirty="0">
                <a:latin typeface="Arial"/>
                <a:cs typeface="Arial"/>
              </a:rPr>
              <a:t> </a:t>
            </a:r>
            <a:r>
              <a:rPr sz="1100" spc="-5" dirty="0">
                <a:latin typeface="Arial"/>
                <a:cs typeface="Arial"/>
              </a:rPr>
              <a:t>.</a:t>
            </a:r>
            <a:r>
              <a:rPr sz="1100" spc="245" dirty="0">
                <a:latin typeface="Arial"/>
                <a:cs typeface="Arial"/>
              </a:rPr>
              <a:t> </a:t>
            </a:r>
            <a:r>
              <a:rPr sz="1100" spc="-5" dirty="0">
                <a:latin typeface="Arial"/>
                <a:cs typeface="Arial"/>
              </a:rPr>
              <a:t>.</a:t>
            </a:r>
            <a:r>
              <a:rPr sz="1100" spc="229" dirty="0">
                <a:latin typeface="Arial"/>
                <a:cs typeface="Arial"/>
              </a:rPr>
              <a:t> </a:t>
            </a:r>
            <a:r>
              <a:rPr sz="1100" spc="-5" dirty="0">
                <a:latin typeface="Arial"/>
                <a:cs typeface="Arial"/>
              </a:rPr>
              <a:t>.</a:t>
            </a:r>
            <a:r>
              <a:rPr sz="1100" spc="245" dirty="0">
                <a:latin typeface="Arial"/>
                <a:cs typeface="Arial"/>
              </a:rPr>
              <a:t> </a:t>
            </a:r>
            <a:r>
              <a:rPr sz="1100" spc="-5" dirty="0">
                <a:latin typeface="Arial"/>
                <a:cs typeface="Arial"/>
              </a:rPr>
              <a:t>.</a:t>
            </a:r>
            <a:r>
              <a:rPr sz="1100" spc="245" dirty="0">
                <a:latin typeface="Arial"/>
                <a:cs typeface="Arial"/>
              </a:rPr>
              <a:t> </a:t>
            </a:r>
            <a:r>
              <a:rPr sz="1100" spc="-5" dirty="0">
                <a:latin typeface="Arial"/>
                <a:cs typeface="Arial"/>
              </a:rPr>
              <a:t>.</a:t>
            </a:r>
            <a:r>
              <a:rPr sz="1100" spc="235" dirty="0">
                <a:latin typeface="Arial"/>
                <a:cs typeface="Arial"/>
              </a:rPr>
              <a:t> </a:t>
            </a:r>
            <a:r>
              <a:rPr sz="1100" spc="-5" dirty="0">
                <a:latin typeface="Arial"/>
                <a:cs typeface="Arial"/>
              </a:rPr>
              <a:t>.</a:t>
            </a:r>
            <a:r>
              <a:rPr sz="1100" spc="250" dirty="0">
                <a:latin typeface="Arial"/>
                <a:cs typeface="Arial"/>
              </a:rPr>
              <a:t> </a:t>
            </a:r>
            <a:r>
              <a:rPr sz="1100" spc="-5" dirty="0">
                <a:latin typeface="Arial"/>
                <a:cs typeface="Arial"/>
              </a:rPr>
              <a:t>.</a:t>
            </a:r>
            <a:r>
              <a:rPr sz="1100" spc="245" dirty="0">
                <a:latin typeface="Arial"/>
                <a:cs typeface="Arial"/>
              </a:rPr>
              <a:t> </a:t>
            </a:r>
            <a:r>
              <a:rPr sz="1100" spc="-5" dirty="0">
                <a:latin typeface="Arial"/>
                <a:cs typeface="Arial"/>
              </a:rPr>
              <a:t>.</a:t>
            </a:r>
            <a:r>
              <a:rPr sz="1100" spc="245" dirty="0">
                <a:latin typeface="Arial"/>
                <a:cs typeface="Arial"/>
              </a:rPr>
              <a:t> </a:t>
            </a:r>
            <a:r>
              <a:rPr sz="1100" spc="-5" dirty="0">
                <a:latin typeface="Arial"/>
                <a:cs typeface="Arial"/>
              </a:rPr>
              <a:t>.</a:t>
            </a:r>
            <a:r>
              <a:rPr sz="1100" spc="229" dirty="0">
                <a:latin typeface="Arial"/>
                <a:cs typeface="Arial"/>
              </a:rPr>
              <a:t> </a:t>
            </a:r>
            <a:r>
              <a:rPr sz="1100" spc="-5" dirty="0">
                <a:latin typeface="Arial"/>
                <a:cs typeface="Arial"/>
              </a:rPr>
              <a:t>.</a:t>
            </a:r>
            <a:r>
              <a:rPr sz="1100" spc="245" dirty="0">
                <a:latin typeface="Arial"/>
                <a:cs typeface="Arial"/>
              </a:rPr>
              <a:t> </a:t>
            </a:r>
            <a:r>
              <a:rPr sz="1100" spc="-5" dirty="0">
                <a:latin typeface="Arial"/>
                <a:cs typeface="Arial"/>
              </a:rPr>
              <a:t>.</a:t>
            </a:r>
            <a:r>
              <a:rPr sz="1100" spc="245" dirty="0">
                <a:latin typeface="Arial"/>
                <a:cs typeface="Arial"/>
              </a:rPr>
              <a:t> </a:t>
            </a:r>
            <a:r>
              <a:rPr sz="1100" spc="-5" dirty="0">
                <a:latin typeface="Arial"/>
                <a:cs typeface="Arial"/>
              </a:rPr>
              <a:t>.</a:t>
            </a:r>
            <a:r>
              <a:rPr sz="1100" spc="250" dirty="0">
                <a:latin typeface="Arial"/>
                <a:cs typeface="Arial"/>
              </a:rPr>
              <a:t> </a:t>
            </a:r>
            <a:r>
              <a:rPr sz="1100" spc="-5" dirty="0">
                <a:latin typeface="Arial"/>
                <a:cs typeface="Arial"/>
              </a:rPr>
              <a:t>.</a:t>
            </a:r>
            <a:r>
              <a:rPr sz="1100" spc="229" dirty="0">
                <a:latin typeface="Arial"/>
                <a:cs typeface="Arial"/>
              </a:rPr>
              <a:t> </a:t>
            </a:r>
            <a:r>
              <a:rPr sz="1100" spc="-5" dirty="0">
                <a:latin typeface="Arial"/>
                <a:cs typeface="Arial"/>
              </a:rPr>
              <a:t>.</a:t>
            </a:r>
            <a:r>
              <a:rPr sz="1100" spc="245" dirty="0">
                <a:latin typeface="Arial"/>
                <a:cs typeface="Arial"/>
              </a:rPr>
              <a:t> </a:t>
            </a:r>
            <a:r>
              <a:rPr sz="1100" spc="-5" dirty="0">
                <a:latin typeface="Arial"/>
                <a:cs typeface="Arial"/>
              </a:rPr>
              <a:t>.</a:t>
            </a:r>
            <a:r>
              <a:rPr sz="1100" spc="245" dirty="0">
                <a:latin typeface="Arial"/>
                <a:cs typeface="Arial"/>
              </a:rPr>
              <a:t> </a:t>
            </a:r>
            <a:r>
              <a:rPr sz="1100" spc="-5" dirty="0">
                <a:latin typeface="Arial"/>
                <a:cs typeface="Arial"/>
              </a:rPr>
              <a:t>.</a:t>
            </a:r>
            <a:r>
              <a:rPr sz="1100" spc="229" dirty="0">
                <a:latin typeface="Arial"/>
                <a:cs typeface="Arial"/>
              </a:rPr>
              <a:t> </a:t>
            </a:r>
            <a:r>
              <a:rPr sz="1100" spc="-5" dirty="0">
                <a:latin typeface="Arial"/>
                <a:cs typeface="Arial"/>
              </a:rPr>
              <a:t>.</a:t>
            </a:r>
            <a:r>
              <a:rPr sz="1100" spc="250" dirty="0">
                <a:latin typeface="Arial"/>
                <a:cs typeface="Arial"/>
              </a:rPr>
              <a:t> </a:t>
            </a:r>
            <a:r>
              <a:rPr sz="1100" spc="-5" dirty="0">
                <a:latin typeface="Arial"/>
                <a:cs typeface="Arial"/>
              </a:rPr>
              <a:t>.</a:t>
            </a:r>
            <a:r>
              <a:rPr sz="1100" spc="245" dirty="0">
                <a:latin typeface="Arial"/>
                <a:cs typeface="Arial"/>
              </a:rPr>
              <a:t> </a:t>
            </a:r>
            <a:r>
              <a:rPr sz="1100" spc="-5" dirty="0">
                <a:latin typeface="Arial"/>
                <a:cs typeface="Arial"/>
              </a:rPr>
              <a:t>.</a:t>
            </a:r>
            <a:r>
              <a:rPr sz="1100" spc="245" dirty="0">
                <a:latin typeface="Arial"/>
                <a:cs typeface="Arial"/>
              </a:rPr>
              <a:t> </a:t>
            </a:r>
            <a:r>
              <a:rPr sz="1100" spc="-5" dirty="0">
                <a:latin typeface="Arial"/>
                <a:cs typeface="Arial"/>
              </a:rPr>
              <a:t>.</a:t>
            </a:r>
            <a:r>
              <a:rPr sz="1100" spc="229" dirty="0">
                <a:latin typeface="Arial"/>
                <a:cs typeface="Arial"/>
              </a:rPr>
              <a:t> </a:t>
            </a:r>
            <a:r>
              <a:rPr sz="1100" spc="-5" dirty="0">
                <a:latin typeface="Arial"/>
                <a:cs typeface="Arial"/>
              </a:rPr>
              <a:t>.</a:t>
            </a:r>
            <a:r>
              <a:rPr sz="1100" spc="245" dirty="0">
                <a:latin typeface="Arial"/>
                <a:cs typeface="Arial"/>
              </a:rPr>
              <a:t> </a:t>
            </a:r>
            <a:r>
              <a:rPr sz="1100" spc="-5" dirty="0">
                <a:latin typeface="Arial"/>
                <a:cs typeface="Arial"/>
              </a:rPr>
              <a:t>.</a:t>
            </a:r>
            <a:r>
              <a:rPr sz="1100" spc="245" dirty="0">
                <a:latin typeface="Arial"/>
                <a:cs typeface="Arial"/>
              </a:rPr>
              <a:t> </a:t>
            </a:r>
            <a:r>
              <a:rPr sz="1100" spc="-5" dirty="0">
                <a:latin typeface="Arial"/>
                <a:cs typeface="Arial"/>
              </a:rPr>
              <a:t>.</a:t>
            </a:r>
            <a:r>
              <a:rPr sz="1100" spc="235" dirty="0">
                <a:latin typeface="Arial"/>
                <a:cs typeface="Arial"/>
              </a:rPr>
              <a:t> </a:t>
            </a:r>
            <a:r>
              <a:rPr sz="1100" spc="-5" dirty="0">
                <a:latin typeface="Arial"/>
                <a:cs typeface="Arial"/>
              </a:rPr>
              <a:t>.</a:t>
            </a:r>
            <a:r>
              <a:rPr sz="1100" spc="245" dirty="0">
                <a:latin typeface="Arial"/>
                <a:cs typeface="Arial"/>
              </a:rPr>
              <a:t> </a:t>
            </a:r>
            <a:r>
              <a:rPr sz="1100" spc="-5" dirty="0">
                <a:latin typeface="Arial"/>
                <a:cs typeface="Arial"/>
              </a:rPr>
              <a:t>.</a:t>
            </a:r>
            <a:r>
              <a:rPr sz="1100" spc="245" dirty="0">
                <a:latin typeface="Arial"/>
                <a:cs typeface="Arial"/>
              </a:rPr>
              <a:t> </a:t>
            </a:r>
            <a:r>
              <a:rPr sz="1100" spc="-5" dirty="0">
                <a:latin typeface="Arial"/>
                <a:cs typeface="Arial"/>
              </a:rPr>
              <a:t>.</a:t>
            </a:r>
            <a:r>
              <a:rPr sz="1100" spc="245" dirty="0">
                <a:latin typeface="Arial"/>
                <a:cs typeface="Arial"/>
              </a:rPr>
              <a:t> </a:t>
            </a:r>
            <a:r>
              <a:rPr sz="1100" spc="-5" dirty="0">
                <a:latin typeface="Arial"/>
                <a:cs typeface="Arial"/>
              </a:rPr>
              <a:t>.</a:t>
            </a:r>
            <a:r>
              <a:rPr sz="1100" spc="229" dirty="0">
                <a:latin typeface="Arial"/>
                <a:cs typeface="Arial"/>
              </a:rPr>
              <a:t> </a:t>
            </a:r>
            <a:r>
              <a:rPr sz="1100" spc="-5" dirty="0">
                <a:latin typeface="Arial"/>
                <a:cs typeface="Arial"/>
              </a:rPr>
              <a:t>.</a:t>
            </a:r>
            <a:r>
              <a:rPr sz="1100" spc="245" dirty="0">
                <a:latin typeface="Arial"/>
                <a:cs typeface="Arial"/>
              </a:rPr>
              <a:t> </a:t>
            </a:r>
            <a:r>
              <a:rPr sz="1100" spc="-5" dirty="0">
                <a:latin typeface="Arial"/>
                <a:cs typeface="Arial"/>
              </a:rPr>
              <a:t>.</a:t>
            </a:r>
            <a:r>
              <a:rPr sz="1100" spc="250" dirty="0">
                <a:latin typeface="Arial"/>
                <a:cs typeface="Arial"/>
              </a:rPr>
              <a:t> </a:t>
            </a:r>
            <a:r>
              <a:rPr sz="1100" spc="-5" dirty="0">
                <a:latin typeface="Arial"/>
                <a:cs typeface="Arial"/>
              </a:rPr>
              <a:t>.</a:t>
            </a:r>
            <a:r>
              <a:rPr sz="1100" spc="245" dirty="0">
                <a:latin typeface="Arial"/>
                <a:cs typeface="Arial"/>
              </a:rPr>
              <a:t> </a:t>
            </a:r>
            <a:r>
              <a:rPr sz="1100" spc="-5" dirty="0">
                <a:latin typeface="Arial"/>
                <a:cs typeface="Arial"/>
              </a:rPr>
              <a:t>.</a:t>
            </a:r>
            <a:r>
              <a:rPr sz="1100" spc="229" dirty="0">
                <a:latin typeface="Arial"/>
                <a:cs typeface="Arial"/>
              </a:rPr>
              <a:t> </a:t>
            </a:r>
            <a:r>
              <a:rPr sz="1100" spc="-5" dirty="0">
                <a:latin typeface="Arial"/>
                <a:cs typeface="Arial"/>
              </a:rPr>
              <a:t>.</a:t>
            </a:r>
            <a:r>
              <a:rPr sz="1100" spc="245" dirty="0">
                <a:latin typeface="Arial"/>
                <a:cs typeface="Arial"/>
              </a:rPr>
              <a:t> </a:t>
            </a:r>
            <a:r>
              <a:rPr sz="1100" spc="-5" dirty="0">
                <a:latin typeface="Arial"/>
                <a:cs typeface="Arial"/>
              </a:rPr>
              <a:t>.</a:t>
            </a:r>
            <a:r>
              <a:rPr sz="1100" spc="245" dirty="0">
                <a:latin typeface="Arial"/>
                <a:cs typeface="Arial"/>
              </a:rPr>
              <a:t> </a:t>
            </a:r>
            <a:r>
              <a:rPr sz="1100" spc="-5" dirty="0">
                <a:latin typeface="Arial"/>
                <a:cs typeface="Arial"/>
              </a:rPr>
              <a:t>.</a:t>
            </a:r>
            <a:r>
              <a:rPr sz="1100" spc="229" dirty="0">
                <a:latin typeface="Arial"/>
                <a:cs typeface="Arial"/>
              </a:rPr>
              <a:t> </a:t>
            </a:r>
            <a:r>
              <a:rPr sz="1100" spc="-5" dirty="0">
                <a:latin typeface="Arial"/>
                <a:cs typeface="Arial"/>
              </a:rPr>
              <a:t>.</a:t>
            </a:r>
            <a:r>
              <a:rPr sz="1100" spc="250" dirty="0">
                <a:latin typeface="Arial"/>
                <a:cs typeface="Arial"/>
              </a:rPr>
              <a:t> </a:t>
            </a:r>
            <a:r>
              <a:rPr sz="1100" spc="-5" dirty="0">
                <a:latin typeface="Arial"/>
                <a:cs typeface="Arial"/>
              </a:rPr>
              <a:t>.</a:t>
            </a:r>
            <a:r>
              <a:rPr sz="1100" spc="245" dirty="0">
                <a:latin typeface="Arial"/>
                <a:cs typeface="Arial"/>
              </a:rPr>
              <a:t> </a:t>
            </a:r>
            <a:r>
              <a:rPr sz="1100" spc="-5" dirty="0">
                <a:latin typeface="Arial"/>
                <a:cs typeface="Arial"/>
              </a:rPr>
              <a:t>.</a:t>
            </a:r>
            <a:r>
              <a:rPr sz="1100" spc="245" dirty="0">
                <a:latin typeface="Arial"/>
                <a:cs typeface="Arial"/>
              </a:rPr>
              <a:t> </a:t>
            </a:r>
            <a:r>
              <a:rPr sz="1100" spc="-5" dirty="0">
                <a:latin typeface="Arial"/>
                <a:cs typeface="Arial"/>
              </a:rPr>
              <a:t>.</a:t>
            </a:r>
            <a:endParaRPr sz="11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35"/>
              </a:spcBef>
              <a:tabLst>
                <a:tab pos="390525" algn="l"/>
                <a:tab pos="2211705" algn="l"/>
              </a:tabLst>
            </a:pPr>
            <a:r>
              <a:rPr sz="1100" spc="-10" dirty="0">
                <a:latin typeface="Arial"/>
                <a:cs typeface="Arial"/>
                <a:hlinkClick r:id="rId11" action="ppaction://hlinksldjump"/>
              </a:rPr>
              <a:t>2.4	</a:t>
            </a:r>
            <a:r>
              <a:rPr sz="1100" spc="-5" dirty="0">
                <a:latin typeface="Arial"/>
                <a:cs typeface="Arial"/>
                <a:hlinkClick r:id="rId11" action="ppaction://hlinksldjump"/>
              </a:rPr>
              <a:t>Entity-occurrence</a:t>
            </a:r>
            <a:r>
              <a:rPr sz="1100" dirty="0">
                <a:latin typeface="Arial"/>
                <a:cs typeface="Arial"/>
                <a:hlinkClick r:id="rId11" action="ppaction://hlinksldjump"/>
              </a:rPr>
              <a:t> </a:t>
            </a:r>
            <a:r>
              <a:rPr sz="1100" spc="-15" dirty="0">
                <a:latin typeface="Arial"/>
                <a:cs typeface="Arial"/>
                <a:hlinkClick r:id="rId11" action="ppaction://hlinksldjump"/>
              </a:rPr>
              <a:t>diagrams</a:t>
            </a:r>
            <a:r>
              <a:rPr sz="1100" spc="-15" dirty="0">
                <a:latin typeface="Arial"/>
                <a:cs typeface="Arial"/>
              </a:rPr>
              <a:t>	</a:t>
            </a:r>
            <a:r>
              <a:rPr sz="1100" spc="-5" dirty="0">
                <a:latin typeface="Arial"/>
                <a:cs typeface="Arial"/>
              </a:rPr>
              <a:t>.</a:t>
            </a:r>
            <a:r>
              <a:rPr sz="1100" spc="229" dirty="0">
                <a:latin typeface="Arial"/>
                <a:cs typeface="Arial"/>
              </a:rPr>
              <a:t> </a:t>
            </a:r>
            <a:r>
              <a:rPr sz="1100" spc="-5" dirty="0">
                <a:latin typeface="Arial"/>
                <a:cs typeface="Arial"/>
              </a:rPr>
              <a:t>.</a:t>
            </a:r>
            <a:r>
              <a:rPr sz="1100" spc="245" dirty="0">
                <a:latin typeface="Arial"/>
                <a:cs typeface="Arial"/>
              </a:rPr>
              <a:t> </a:t>
            </a:r>
            <a:r>
              <a:rPr sz="1100" spc="-5" dirty="0">
                <a:latin typeface="Arial"/>
                <a:cs typeface="Arial"/>
              </a:rPr>
              <a:t>.</a:t>
            </a:r>
            <a:r>
              <a:rPr sz="1100" spc="245" dirty="0">
                <a:latin typeface="Arial"/>
                <a:cs typeface="Arial"/>
              </a:rPr>
              <a:t> </a:t>
            </a:r>
            <a:r>
              <a:rPr sz="1100" spc="-5" dirty="0">
                <a:latin typeface="Arial"/>
                <a:cs typeface="Arial"/>
              </a:rPr>
              <a:t>.</a:t>
            </a:r>
            <a:r>
              <a:rPr sz="1100" spc="245" dirty="0">
                <a:latin typeface="Arial"/>
                <a:cs typeface="Arial"/>
              </a:rPr>
              <a:t> </a:t>
            </a:r>
            <a:r>
              <a:rPr sz="1100" spc="-5" dirty="0">
                <a:latin typeface="Arial"/>
                <a:cs typeface="Arial"/>
              </a:rPr>
              <a:t>.</a:t>
            </a:r>
            <a:r>
              <a:rPr sz="1100" spc="229" dirty="0">
                <a:latin typeface="Arial"/>
                <a:cs typeface="Arial"/>
              </a:rPr>
              <a:t> </a:t>
            </a:r>
            <a:r>
              <a:rPr sz="1100" spc="-5" dirty="0">
                <a:latin typeface="Arial"/>
                <a:cs typeface="Arial"/>
              </a:rPr>
              <a:t>.</a:t>
            </a:r>
            <a:r>
              <a:rPr sz="1100" spc="245" dirty="0">
                <a:latin typeface="Arial"/>
                <a:cs typeface="Arial"/>
              </a:rPr>
              <a:t> </a:t>
            </a:r>
            <a:r>
              <a:rPr sz="1100" spc="-5" dirty="0">
                <a:latin typeface="Arial"/>
                <a:cs typeface="Arial"/>
              </a:rPr>
              <a:t>.</a:t>
            </a:r>
            <a:r>
              <a:rPr sz="1100" spc="245" dirty="0">
                <a:latin typeface="Arial"/>
                <a:cs typeface="Arial"/>
              </a:rPr>
              <a:t> </a:t>
            </a:r>
            <a:r>
              <a:rPr sz="1100" spc="-5" dirty="0">
                <a:latin typeface="Arial"/>
                <a:cs typeface="Arial"/>
              </a:rPr>
              <a:t>.</a:t>
            </a:r>
            <a:r>
              <a:rPr sz="1100" spc="229" dirty="0">
                <a:latin typeface="Arial"/>
                <a:cs typeface="Arial"/>
              </a:rPr>
              <a:t> </a:t>
            </a:r>
            <a:r>
              <a:rPr sz="1100" spc="-5" dirty="0">
                <a:latin typeface="Arial"/>
                <a:cs typeface="Arial"/>
              </a:rPr>
              <a:t>.</a:t>
            </a:r>
            <a:r>
              <a:rPr sz="1100" spc="245" dirty="0">
                <a:latin typeface="Arial"/>
                <a:cs typeface="Arial"/>
              </a:rPr>
              <a:t> </a:t>
            </a:r>
            <a:r>
              <a:rPr sz="1100" spc="-5" dirty="0">
                <a:latin typeface="Arial"/>
                <a:cs typeface="Arial"/>
              </a:rPr>
              <a:t>.</a:t>
            </a:r>
            <a:r>
              <a:rPr sz="1100" spc="245" dirty="0">
                <a:latin typeface="Arial"/>
                <a:cs typeface="Arial"/>
              </a:rPr>
              <a:t> </a:t>
            </a:r>
            <a:r>
              <a:rPr sz="1100" spc="-5" dirty="0">
                <a:latin typeface="Arial"/>
                <a:cs typeface="Arial"/>
              </a:rPr>
              <a:t>.</a:t>
            </a:r>
            <a:r>
              <a:rPr sz="1100" spc="245" dirty="0">
                <a:latin typeface="Arial"/>
                <a:cs typeface="Arial"/>
              </a:rPr>
              <a:t> </a:t>
            </a:r>
            <a:r>
              <a:rPr sz="1100" spc="-5" dirty="0">
                <a:latin typeface="Arial"/>
                <a:cs typeface="Arial"/>
              </a:rPr>
              <a:t>.</a:t>
            </a:r>
            <a:r>
              <a:rPr sz="1100" spc="229" dirty="0">
                <a:latin typeface="Arial"/>
                <a:cs typeface="Arial"/>
              </a:rPr>
              <a:t> </a:t>
            </a:r>
            <a:r>
              <a:rPr sz="1100" spc="-5" dirty="0">
                <a:latin typeface="Arial"/>
                <a:cs typeface="Arial"/>
              </a:rPr>
              <a:t>.</a:t>
            </a:r>
            <a:r>
              <a:rPr sz="1100" spc="240" dirty="0">
                <a:latin typeface="Arial"/>
                <a:cs typeface="Arial"/>
              </a:rPr>
              <a:t> </a:t>
            </a:r>
            <a:r>
              <a:rPr sz="1100" spc="-5" dirty="0">
                <a:latin typeface="Arial"/>
                <a:cs typeface="Arial"/>
              </a:rPr>
              <a:t>.</a:t>
            </a:r>
            <a:r>
              <a:rPr sz="1100" spc="245" dirty="0">
                <a:latin typeface="Arial"/>
                <a:cs typeface="Arial"/>
              </a:rPr>
              <a:t> </a:t>
            </a:r>
            <a:r>
              <a:rPr sz="1100" spc="-5" dirty="0">
                <a:latin typeface="Arial"/>
                <a:cs typeface="Arial"/>
              </a:rPr>
              <a:t>.</a:t>
            </a:r>
            <a:r>
              <a:rPr sz="1100" spc="229" dirty="0">
                <a:latin typeface="Arial"/>
                <a:cs typeface="Arial"/>
              </a:rPr>
              <a:t> </a:t>
            </a:r>
            <a:r>
              <a:rPr sz="1100" spc="-5" dirty="0">
                <a:latin typeface="Arial"/>
                <a:cs typeface="Arial"/>
              </a:rPr>
              <a:t>.</a:t>
            </a:r>
            <a:r>
              <a:rPr sz="1100" spc="245" dirty="0">
                <a:latin typeface="Arial"/>
                <a:cs typeface="Arial"/>
              </a:rPr>
              <a:t> </a:t>
            </a:r>
            <a:r>
              <a:rPr sz="1100" spc="-5" dirty="0">
                <a:latin typeface="Arial"/>
                <a:cs typeface="Arial"/>
              </a:rPr>
              <a:t>.</a:t>
            </a:r>
            <a:r>
              <a:rPr sz="1100" spc="245" dirty="0">
                <a:latin typeface="Arial"/>
                <a:cs typeface="Arial"/>
              </a:rPr>
              <a:t> </a:t>
            </a:r>
            <a:r>
              <a:rPr sz="1100" spc="-5" dirty="0">
                <a:latin typeface="Arial"/>
                <a:cs typeface="Arial"/>
              </a:rPr>
              <a:t>.</a:t>
            </a:r>
            <a:r>
              <a:rPr sz="1100" spc="245" dirty="0">
                <a:latin typeface="Arial"/>
                <a:cs typeface="Arial"/>
              </a:rPr>
              <a:t> </a:t>
            </a:r>
            <a:r>
              <a:rPr sz="1100" spc="-5" dirty="0">
                <a:latin typeface="Arial"/>
                <a:cs typeface="Arial"/>
              </a:rPr>
              <a:t>.</a:t>
            </a:r>
            <a:r>
              <a:rPr sz="1100" spc="229" dirty="0">
                <a:latin typeface="Arial"/>
                <a:cs typeface="Arial"/>
              </a:rPr>
              <a:t> </a:t>
            </a:r>
            <a:r>
              <a:rPr sz="1100" spc="-5" dirty="0">
                <a:latin typeface="Arial"/>
                <a:cs typeface="Arial"/>
              </a:rPr>
              <a:t>.</a:t>
            </a:r>
            <a:r>
              <a:rPr sz="1100" spc="245" dirty="0">
                <a:latin typeface="Arial"/>
                <a:cs typeface="Arial"/>
              </a:rPr>
              <a:t> </a:t>
            </a:r>
            <a:r>
              <a:rPr sz="1100" spc="-5" dirty="0">
                <a:latin typeface="Arial"/>
                <a:cs typeface="Arial"/>
              </a:rPr>
              <a:t>.</a:t>
            </a:r>
            <a:r>
              <a:rPr sz="1100" spc="245" dirty="0">
                <a:latin typeface="Arial"/>
                <a:cs typeface="Arial"/>
              </a:rPr>
              <a:t> </a:t>
            </a:r>
            <a:r>
              <a:rPr sz="1100" spc="-5" dirty="0">
                <a:latin typeface="Arial"/>
                <a:cs typeface="Arial"/>
              </a:rPr>
              <a:t>.</a:t>
            </a:r>
            <a:r>
              <a:rPr sz="1100" spc="245" dirty="0">
                <a:latin typeface="Arial"/>
                <a:cs typeface="Arial"/>
              </a:rPr>
              <a:t> </a:t>
            </a:r>
            <a:r>
              <a:rPr sz="1100" spc="-5" dirty="0">
                <a:latin typeface="Arial"/>
                <a:cs typeface="Arial"/>
              </a:rPr>
              <a:t>.</a:t>
            </a:r>
            <a:r>
              <a:rPr sz="1100" spc="229" dirty="0">
                <a:latin typeface="Arial"/>
                <a:cs typeface="Arial"/>
              </a:rPr>
              <a:t> </a:t>
            </a:r>
            <a:r>
              <a:rPr sz="1100" spc="-5" dirty="0">
                <a:latin typeface="Arial"/>
                <a:cs typeface="Arial"/>
              </a:rPr>
              <a:t>.</a:t>
            </a:r>
            <a:r>
              <a:rPr sz="1100" spc="245" dirty="0">
                <a:latin typeface="Arial"/>
                <a:cs typeface="Arial"/>
              </a:rPr>
              <a:t> </a:t>
            </a:r>
            <a:r>
              <a:rPr sz="1100" spc="-5" dirty="0">
                <a:latin typeface="Arial"/>
                <a:cs typeface="Arial"/>
              </a:rPr>
              <a:t>.</a:t>
            </a:r>
            <a:r>
              <a:rPr sz="1100" spc="245" dirty="0">
                <a:latin typeface="Arial"/>
                <a:cs typeface="Arial"/>
              </a:rPr>
              <a:t> </a:t>
            </a:r>
            <a:r>
              <a:rPr sz="1100" spc="-5" dirty="0">
                <a:latin typeface="Arial"/>
                <a:cs typeface="Arial"/>
              </a:rPr>
              <a:t>.</a:t>
            </a:r>
            <a:r>
              <a:rPr sz="1100" spc="229" dirty="0">
                <a:latin typeface="Arial"/>
                <a:cs typeface="Arial"/>
              </a:rPr>
              <a:t> </a:t>
            </a:r>
            <a:r>
              <a:rPr sz="1100" spc="-5" dirty="0">
                <a:latin typeface="Arial"/>
                <a:cs typeface="Arial"/>
              </a:rPr>
              <a:t>.</a:t>
            </a:r>
            <a:r>
              <a:rPr sz="1100" spc="245" dirty="0">
                <a:latin typeface="Arial"/>
                <a:cs typeface="Arial"/>
              </a:rPr>
              <a:t> </a:t>
            </a:r>
            <a:r>
              <a:rPr sz="1100" spc="-5" dirty="0">
                <a:latin typeface="Arial"/>
                <a:cs typeface="Arial"/>
              </a:rPr>
              <a:t>.</a:t>
            </a:r>
            <a:r>
              <a:rPr sz="1100" spc="245" dirty="0">
                <a:latin typeface="Arial"/>
                <a:cs typeface="Arial"/>
              </a:rPr>
              <a:t> </a:t>
            </a:r>
            <a:r>
              <a:rPr sz="1100" spc="-5" dirty="0">
                <a:latin typeface="Arial"/>
                <a:cs typeface="Arial"/>
              </a:rPr>
              <a:t>.</a:t>
            </a:r>
            <a:r>
              <a:rPr sz="1100" spc="245" dirty="0">
                <a:latin typeface="Arial"/>
                <a:cs typeface="Arial"/>
              </a:rPr>
              <a:t> </a:t>
            </a:r>
            <a:r>
              <a:rPr sz="1100" spc="-5" dirty="0">
                <a:latin typeface="Arial"/>
                <a:cs typeface="Arial"/>
              </a:rPr>
              <a:t>.</a:t>
            </a:r>
            <a:endParaRPr sz="11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35"/>
              </a:spcBef>
              <a:tabLst>
                <a:tab pos="390525" algn="l"/>
              </a:tabLst>
            </a:pPr>
            <a:r>
              <a:rPr sz="1100" spc="-10" dirty="0">
                <a:latin typeface="Arial"/>
                <a:cs typeface="Arial"/>
                <a:hlinkClick r:id="rId12" action="ppaction://hlinksldjump"/>
              </a:rPr>
              <a:t>2.5	Compound</a:t>
            </a:r>
            <a:r>
              <a:rPr sz="1100" spc="-45" dirty="0">
                <a:latin typeface="Arial"/>
                <a:cs typeface="Arial"/>
                <a:hlinkClick r:id="rId12" action="ppaction://hlinksldjump"/>
              </a:rPr>
              <a:t> </a:t>
            </a:r>
            <a:r>
              <a:rPr sz="1100" spc="-20" dirty="0">
                <a:latin typeface="Arial"/>
                <a:cs typeface="Arial"/>
                <a:hlinkClick r:id="rId12" action="ppaction://hlinksldjump"/>
              </a:rPr>
              <a:t>keys</a:t>
            </a:r>
            <a:r>
              <a:rPr sz="1100" spc="-20" dirty="0">
                <a:latin typeface="Arial"/>
                <a:cs typeface="Arial"/>
              </a:rPr>
              <a:t> </a:t>
            </a:r>
            <a:r>
              <a:rPr sz="1100" spc="5" dirty="0">
                <a:latin typeface="Arial"/>
                <a:cs typeface="Arial"/>
              </a:rPr>
              <a:t> </a:t>
            </a:r>
            <a:r>
              <a:rPr sz="1100" spc="-5" dirty="0">
                <a:latin typeface="Arial"/>
                <a:cs typeface="Arial"/>
              </a:rPr>
              <a:t>.</a:t>
            </a:r>
            <a:r>
              <a:rPr sz="1100" spc="229" dirty="0">
                <a:latin typeface="Arial"/>
                <a:cs typeface="Arial"/>
              </a:rPr>
              <a:t> </a:t>
            </a:r>
            <a:r>
              <a:rPr sz="1100" spc="-5" dirty="0">
                <a:latin typeface="Arial"/>
                <a:cs typeface="Arial"/>
              </a:rPr>
              <a:t>.</a:t>
            </a:r>
            <a:r>
              <a:rPr sz="1100" spc="245" dirty="0">
                <a:latin typeface="Arial"/>
                <a:cs typeface="Arial"/>
              </a:rPr>
              <a:t> </a:t>
            </a:r>
            <a:r>
              <a:rPr sz="1100" spc="-5" dirty="0">
                <a:latin typeface="Arial"/>
                <a:cs typeface="Arial"/>
              </a:rPr>
              <a:t>.</a:t>
            </a:r>
            <a:r>
              <a:rPr sz="1100" spc="245" dirty="0">
                <a:latin typeface="Arial"/>
                <a:cs typeface="Arial"/>
              </a:rPr>
              <a:t> </a:t>
            </a:r>
            <a:r>
              <a:rPr sz="1100" spc="-5" dirty="0">
                <a:latin typeface="Arial"/>
                <a:cs typeface="Arial"/>
              </a:rPr>
              <a:t>.</a:t>
            </a:r>
            <a:r>
              <a:rPr sz="1100" spc="229" dirty="0">
                <a:latin typeface="Arial"/>
                <a:cs typeface="Arial"/>
              </a:rPr>
              <a:t> </a:t>
            </a:r>
            <a:r>
              <a:rPr sz="1100" spc="-5" dirty="0">
                <a:latin typeface="Arial"/>
                <a:cs typeface="Arial"/>
              </a:rPr>
              <a:t>.</a:t>
            </a:r>
            <a:r>
              <a:rPr sz="1100" spc="245" dirty="0">
                <a:latin typeface="Arial"/>
                <a:cs typeface="Arial"/>
              </a:rPr>
              <a:t> </a:t>
            </a:r>
            <a:r>
              <a:rPr sz="1100" spc="-5" dirty="0">
                <a:latin typeface="Arial"/>
                <a:cs typeface="Arial"/>
              </a:rPr>
              <a:t>.</a:t>
            </a:r>
            <a:r>
              <a:rPr sz="1100" spc="245" dirty="0">
                <a:latin typeface="Arial"/>
                <a:cs typeface="Arial"/>
              </a:rPr>
              <a:t> </a:t>
            </a:r>
            <a:r>
              <a:rPr sz="1100" spc="-5" dirty="0">
                <a:latin typeface="Arial"/>
                <a:cs typeface="Arial"/>
              </a:rPr>
              <a:t>.</a:t>
            </a:r>
            <a:r>
              <a:rPr sz="1100" spc="250" dirty="0">
                <a:latin typeface="Arial"/>
                <a:cs typeface="Arial"/>
              </a:rPr>
              <a:t> </a:t>
            </a:r>
            <a:r>
              <a:rPr sz="1100" spc="-5" dirty="0">
                <a:latin typeface="Arial"/>
                <a:cs typeface="Arial"/>
              </a:rPr>
              <a:t>.</a:t>
            </a:r>
            <a:r>
              <a:rPr sz="1100" spc="229" dirty="0">
                <a:latin typeface="Arial"/>
                <a:cs typeface="Arial"/>
              </a:rPr>
              <a:t> </a:t>
            </a:r>
            <a:r>
              <a:rPr sz="1100" spc="-5" dirty="0">
                <a:latin typeface="Arial"/>
                <a:cs typeface="Arial"/>
              </a:rPr>
              <a:t>.</a:t>
            </a:r>
            <a:r>
              <a:rPr sz="1100" spc="245" dirty="0">
                <a:latin typeface="Arial"/>
                <a:cs typeface="Arial"/>
              </a:rPr>
              <a:t> </a:t>
            </a:r>
            <a:r>
              <a:rPr sz="1100" spc="-5" dirty="0">
                <a:latin typeface="Arial"/>
                <a:cs typeface="Arial"/>
              </a:rPr>
              <a:t>.</a:t>
            </a:r>
            <a:r>
              <a:rPr sz="1100" spc="245" dirty="0">
                <a:latin typeface="Arial"/>
                <a:cs typeface="Arial"/>
              </a:rPr>
              <a:t> </a:t>
            </a:r>
            <a:r>
              <a:rPr sz="1100" spc="-5" dirty="0">
                <a:latin typeface="Arial"/>
                <a:cs typeface="Arial"/>
              </a:rPr>
              <a:t>.</a:t>
            </a:r>
            <a:r>
              <a:rPr sz="1100" spc="245" dirty="0">
                <a:latin typeface="Arial"/>
                <a:cs typeface="Arial"/>
              </a:rPr>
              <a:t> </a:t>
            </a:r>
            <a:r>
              <a:rPr sz="1100" spc="-5" dirty="0">
                <a:latin typeface="Arial"/>
                <a:cs typeface="Arial"/>
              </a:rPr>
              <a:t>.</a:t>
            </a:r>
            <a:r>
              <a:rPr sz="1100" spc="229" dirty="0">
                <a:latin typeface="Arial"/>
                <a:cs typeface="Arial"/>
              </a:rPr>
              <a:t> </a:t>
            </a:r>
            <a:r>
              <a:rPr sz="1100" spc="-5" dirty="0">
                <a:latin typeface="Arial"/>
                <a:cs typeface="Arial"/>
              </a:rPr>
              <a:t>.</a:t>
            </a:r>
            <a:r>
              <a:rPr sz="1100" spc="245" dirty="0">
                <a:latin typeface="Arial"/>
                <a:cs typeface="Arial"/>
              </a:rPr>
              <a:t> </a:t>
            </a:r>
            <a:r>
              <a:rPr sz="1100" spc="-5" dirty="0">
                <a:latin typeface="Arial"/>
                <a:cs typeface="Arial"/>
              </a:rPr>
              <a:t>.</a:t>
            </a:r>
            <a:r>
              <a:rPr sz="1100" spc="250" dirty="0">
                <a:latin typeface="Arial"/>
                <a:cs typeface="Arial"/>
              </a:rPr>
              <a:t> </a:t>
            </a:r>
            <a:r>
              <a:rPr sz="1100" spc="-5" dirty="0">
                <a:latin typeface="Arial"/>
                <a:cs typeface="Arial"/>
              </a:rPr>
              <a:t>.</a:t>
            </a:r>
            <a:r>
              <a:rPr sz="1100" spc="229" dirty="0">
                <a:latin typeface="Arial"/>
                <a:cs typeface="Arial"/>
              </a:rPr>
              <a:t> </a:t>
            </a:r>
            <a:r>
              <a:rPr sz="1100" spc="-5" dirty="0">
                <a:latin typeface="Arial"/>
                <a:cs typeface="Arial"/>
              </a:rPr>
              <a:t>.</a:t>
            </a:r>
            <a:r>
              <a:rPr sz="1100" spc="245" dirty="0">
                <a:latin typeface="Arial"/>
                <a:cs typeface="Arial"/>
              </a:rPr>
              <a:t> </a:t>
            </a:r>
            <a:r>
              <a:rPr sz="1100" spc="-5" dirty="0">
                <a:latin typeface="Arial"/>
                <a:cs typeface="Arial"/>
              </a:rPr>
              <a:t>.</a:t>
            </a:r>
            <a:r>
              <a:rPr sz="1100" spc="245" dirty="0">
                <a:latin typeface="Arial"/>
                <a:cs typeface="Arial"/>
              </a:rPr>
              <a:t> </a:t>
            </a:r>
            <a:r>
              <a:rPr sz="1100" spc="-5" dirty="0">
                <a:latin typeface="Arial"/>
                <a:cs typeface="Arial"/>
              </a:rPr>
              <a:t>.</a:t>
            </a:r>
            <a:r>
              <a:rPr sz="1100" spc="245" dirty="0">
                <a:latin typeface="Arial"/>
                <a:cs typeface="Arial"/>
              </a:rPr>
              <a:t> </a:t>
            </a:r>
            <a:r>
              <a:rPr sz="1100" spc="-5" dirty="0">
                <a:latin typeface="Arial"/>
                <a:cs typeface="Arial"/>
              </a:rPr>
              <a:t>.</a:t>
            </a:r>
            <a:r>
              <a:rPr sz="1100" spc="229" dirty="0">
                <a:latin typeface="Arial"/>
                <a:cs typeface="Arial"/>
              </a:rPr>
              <a:t> </a:t>
            </a:r>
            <a:r>
              <a:rPr sz="1100" spc="-5" dirty="0">
                <a:latin typeface="Arial"/>
                <a:cs typeface="Arial"/>
              </a:rPr>
              <a:t>.</a:t>
            </a:r>
            <a:r>
              <a:rPr sz="1100" spc="245" dirty="0">
                <a:latin typeface="Arial"/>
                <a:cs typeface="Arial"/>
              </a:rPr>
              <a:t> </a:t>
            </a:r>
            <a:r>
              <a:rPr sz="1100" spc="-5" dirty="0">
                <a:latin typeface="Arial"/>
                <a:cs typeface="Arial"/>
              </a:rPr>
              <a:t>.</a:t>
            </a:r>
            <a:r>
              <a:rPr sz="1100" spc="250" dirty="0">
                <a:latin typeface="Arial"/>
                <a:cs typeface="Arial"/>
              </a:rPr>
              <a:t> </a:t>
            </a:r>
            <a:r>
              <a:rPr sz="1100" spc="-5" dirty="0">
                <a:latin typeface="Arial"/>
                <a:cs typeface="Arial"/>
              </a:rPr>
              <a:t>.</a:t>
            </a:r>
            <a:r>
              <a:rPr sz="1100" spc="229" dirty="0">
                <a:latin typeface="Arial"/>
                <a:cs typeface="Arial"/>
              </a:rPr>
              <a:t> </a:t>
            </a:r>
            <a:r>
              <a:rPr sz="1100" spc="-5" dirty="0">
                <a:latin typeface="Arial"/>
                <a:cs typeface="Arial"/>
              </a:rPr>
              <a:t>.</a:t>
            </a:r>
            <a:r>
              <a:rPr sz="1100" spc="245" dirty="0">
                <a:latin typeface="Arial"/>
                <a:cs typeface="Arial"/>
              </a:rPr>
              <a:t> </a:t>
            </a:r>
            <a:r>
              <a:rPr sz="1100" spc="-5" dirty="0">
                <a:latin typeface="Arial"/>
                <a:cs typeface="Arial"/>
              </a:rPr>
              <a:t>.</a:t>
            </a:r>
            <a:r>
              <a:rPr sz="1100" spc="245" dirty="0">
                <a:latin typeface="Arial"/>
                <a:cs typeface="Arial"/>
              </a:rPr>
              <a:t> </a:t>
            </a:r>
            <a:r>
              <a:rPr sz="1100" spc="-5" dirty="0">
                <a:latin typeface="Arial"/>
                <a:cs typeface="Arial"/>
              </a:rPr>
              <a:t>.</a:t>
            </a:r>
            <a:r>
              <a:rPr sz="1100" spc="245" dirty="0">
                <a:latin typeface="Arial"/>
                <a:cs typeface="Arial"/>
              </a:rPr>
              <a:t> </a:t>
            </a:r>
            <a:r>
              <a:rPr sz="1100" spc="-5" dirty="0">
                <a:latin typeface="Arial"/>
                <a:cs typeface="Arial"/>
              </a:rPr>
              <a:t>.</a:t>
            </a:r>
            <a:r>
              <a:rPr sz="1100" spc="229" dirty="0">
                <a:latin typeface="Arial"/>
                <a:cs typeface="Arial"/>
              </a:rPr>
              <a:t> </a:t>
            </a:r>
            <a:r>
              <a:rPr sz="1100" spc="-5" dirty="0">
                <a:latin typeface="Arial"/>
                <a:cs typeface="Arial"/>
              </a:rPr>
              <a:t>.</a:t>
            </a:r>
            <a:r>
              <a:rPr sz="1100" spc="245" dirty="0">
                <a:latin typeface="Arial"/>
                <a:cs typeface="Arial"/>
              </a:rPr>
              <a:t> </a:t>
            </a:r>
            <a:r>
              <a:rPr sz="1100" spc="-5" dirty="0">
                <a:latin typeface="Arial"/>
                <a:cs typeface="Arial"/>
              </a:rPr>
              <a:t>.</a:t>
            </a:r>
            <a:r>
              <a:rPr sz="1100" spc="250" dirty="0">
                <a:latin typeface="Arial"/>
                <a:cs typeface="Arial"/>
              </a:rPr>
              <a:t> </a:t>
            </a:r>
            <a:r>
              <a:rPr sz="1100" spc="-5" dirty="0">
                <a:latin typeface="Arial"/>
                <a:cs typeface="Arial"/>
              </a:rPr>
              <a:t>.</a:t>
            </a:r>
            <a:r>
              <a:rPr sz="1100" spc="245" dirty="0">
                <a:latin typeface="Arial"/>
                <a:cs typeface="Arial"/>
              </a:rPr>
              <a:t> </a:t>
            </a:r>
            <a:r>
              <a:rPr sz="1100" spc="-5" dirty="0">
                <a:latin typeface="Arial"/>
                <a:cs typeface="Arial"/>
              </a:rPr>
              <a:t>.</a:t>
            </a:r>
            <a:r>
              <a:rPr sz="1100" spc="229" dirty="0">
                <a:latin typeface="Arial"/>
                <a:cs typeface="Arial"/>
              </a:rPr>
              <a:t> </a:t>
            </a:r>
            <a:r>
              <a:rPr sz="1100" spc="-5" dirty="0">
                <a:latin typeface="Arial"/>
                <a:cs typeface="Arial"/>
              </a:rPr>
              <a:t>.</a:t>
            </a:r>
            <a:r>
              <a:rPr sz="1100" spc="245" dirty="0">
                <a:latin typeface="Arial"/>
                <a:cs typeface="Arial"/>
              </a:rPr>
              <a:t> </a:t>
            </a:r>
            <a:r>
              <a:rPr sz="1100" spc="-5" dirty="0">
                <a:latin typeface="Arial"/>
                <a:cs typeface="Arial"/>
              </a:rPr>
              <a:t>.</a:t>
            </a:r>
            <a:r>
              <a:rPr sz="1100" spc="245" dirty="0">
                <a:latin typeface="Arial"/>
                <a:cs typeface="Arial"/>
              </a:rPr>
              <a:t> </a:t>
            </a:r>
            <a:r>
              <a:rPr sz="1100" spc="-5" dirty="0">
                <a:latin typeface="Arial"/>
                <a:cs typeface="Arial"/>
              </a:rPr>
              <a:t>.</a:t>
            </a:r>
            <a:r>
              <a:rPr sz="1100" spc="229" dirty="0">
                <a:latin typeface="Arial"/>
                <a:cs typeface="Arial"/>
              </a:rPr>
              <a:t> </a:t>
            </a:r>
            <a:r>
              <a:rPr sz="1100" spc="-5" dirty="0">
                <a:latin typeface="Arial"/>
                <a:cs typeface="Arial"/>
              </a:rPr>
              <a:t>.</a:t>
            </a:r>
            <a:r>
              <a:rPr sz="1100" spc="245" dirty="0">
                <a:latin typeface="Arial"/>
                <a:cs typeface="Arial"/>
              </a:rPr>
              <a:t> </a:t>
            </a:r>
            <a:r>
              <a:rPr sz="1100" spc="-5" dirty="0">
                <a:latin typeface="Arial"/>
                <a:cs typeface="Arial"/>
              </a:rPr>
              <a:t>.</a:t>
            </a:r>
            <a:r>
              <a:rPr sz="1100" spc="245" dirty="0">
                <a:latin typeface="Arial"/>
                <a:cs typeface="Arial"/>
              </a:rPr>
              <a:t> </a:t>
            </a:r>
            <a:r>
              <a:rPr sz="1100" spc="-5" dirty="0">
                <a:latin typeface="Arial"/>
                <a:cs typeface="Arial"/>
              </a:rPr>
              <a:t>.</a:t>
            </a:r>
            <a:r>
              <a:rPr sz="1100" spc="250" dirty="0">
                <a:latin typeface="Arial"/>
                <a:cs typeface="Arial"/>
              </a:rPr>
              <a:t> </a:t>
            </a:r>
            <a:r>
              <a:rPr sz="1100" spc="-5" dirty="0">
                <a:latin typeface="Arial"/>
                <a:cs typeface="Arial"/>
              </a:rPr>
              <a:t>.</a:t>
            </a:r>
            <a:endParaRPr sz="11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35"/>
              </a:spcBef>
              <a:tabLst>
                <a:tab pos="390525" algn="l"/>
              </a:tabLst>
            </a:pPr>
            <a:r>
              <a:rPr sz="1100" spc="-10" dirty="0">
                <a:latin typeface="Arial"/>
                <a:cs typeface="Arial"/>
                <a:hlinkClick r:id="rId13" action="ppaction://hlinksldjump"/>
              </a:rPr>
              <a:t>2.6	</a:t>
            </a:r>
            <a:r>
              <a:rPr sz="1100" spc="-5" dirty="0">
                <a:latin typeface="Arial"/>
                <a:cs typeface="Arial"/>
                <a:hlinkClick r:id="rId13" action="ppaction://hlinksldjump"/>
              </a:rPr>
              <a:t>Entity</a:t>
            </a:r>
            <a:r>
              <a:rPr sz="1100" spc="5" dirty="0">
                <a:latin typeface="Arial"/>
                <a:cs typeface="Arial"/>
                <a:hlinkClick r:id="rId13" action="ppaction://hlinksldjump"/>
              </a:rPr>
              <a:t> </a:t>
            </a:r>
            <a:r>
              <a:rPr sz="1100" spc="-5" dirty="0">
                <a:latin typeface="Arial"/>
                <a:cs typeface="Arial"/>
                <a:hlinkClick r:id="rId13" action="ppaction://hlinksldjump"/>
              </a:rPr>
              <a:t>relationship</a:t>
            </a:r>
            <a:r>
              <a:rPr sz="1100" spc="-20" dirty="0">
                <a:latin typeface="Arial"/>
                <a:cs typeface="Arial"/>
                <a:hlinkClick r:id="rId13" action="ppaction://hlinksldjump"/>
              </a:rPr>
              <a:t> </a:t>
            </a:r>
            <a:r>
              <a:rPr sz="1100" spc="-15" dirty="0">
                <a:latin typeface="Arial"/>
                <a:cs typeface="Arial"/>
                <a:hlinkClick r:id="rId13" action="ppaction://hlinksldjump"/>
              </a:rPr>
              <a:t>diagrams</a:t>
            </a:r>
            <a:r>
              <a:rPr sz="1100" spc="-15" dirty="0">
                <a:latin typeface="Arial"/>
                <a:cs typeface="Arial"/>
              </a:rPr>
              <a:t>  </a:t>
            </a:r>
            <a:r>
              <a:rPr sz="1100" spc="80" dirty="0">
                <a:latin typeface="Arial"/>
                <a:cs typeface="Arial"/>
              </a:rPr>
              <a:t> </a:t>
            </a:r>
            <a:r>
              <a:rPr sz="1100" spc="-5" dirty="0">
                <a:latin typeface="Arial"/>
                <a:cs typeface="Arial"/>
              </a:rPr>
              <a:t>.</a:t>
            </a:r>
            <a:r>
              <a:rPr sz="1100" spc="229" dirty="0">
                <a:latin typeface="Arial"/>
                <a:cs typeface="Arial"/>
              </a:rPr>
              <a:t> </a:t>
            </a:r>
            <a:r>
              <a:rPr sz="1100" spc="-5" dirty="0">
                <a:latin typeface="Arial"/>
                <a:cs typeface="Arial"/>
              </a:rPr>
              <a:t>.</a:t>
            </a:r>
            <a:r>
              <a:rPr sz="1100" spc="245" dirty="0">
                <a:latin typeface="Arial"/>
                <a:cs typeface="Arial"/>
              </a:rPr>
              <a:t> </a:t>
            </a:r>
            <a:r>
              <a:rPr sz="1100" spc="-5" dirty="0">
                <a:latin typeface="Arial"/>
                <a:cs typeface="Arial"/>
              </a:rPr>
              <a:t>.</a:t>
            </a:r>
            <a:r>
              <a:rPr sz="1100" spc="250" dirty="0">
                <a:latin typeface="Arial"/>
                <a:cs typeface="Arial"/>
              </a:rPr>
              <a:t> </a:t>
            </a:r>
            <a:r>
              <a:rPr sz="1100" spc="-5" dirty="0">
                <a:latin typeface="Arial"/>
                <a:cs typeface="Arial"/>
              </a:rPr>
              <a:t>.</a:t>
            </a:r>
            <a:r>
              <a:rPr sz="1100" spc="245" dirty="0">
                <a:latin typeface="Arial"/>
                <a:cs typeface="Arial"/>
              </a:rPr>
              <a:t> </a:t>
            </a:r>
            <a:r>
              <a:rPr sz="1100" spc="-5" dirty="0">
                <a:latin typeface="Arial"/>
                <a:cs typeface="Arial"/>
              </a:rPr>
              <a:t>.</a:t>
            </a:r>
            <a:r>
              <a:rPr sz="1100" spc="229" dirty="0">
                <a:latin typeface="Arial"/>
                <a:cs typeface="Arial"/>
              </a:rPr>
              <a:t> </a:t>
            </a:r>
            <a:r>
              <a:rPr sz="1100" spc="-5" dirty="0">
                <a:latin typeface="Arial"/>
                <a:cs typeface="Arial"/>
              </a:rPr>
              <a:t>.</a:t>
            </a:r>
            <a:r>
              <a:rPr sz="1100" spc="250" dirty="0">
                <a:latin typeface="Arial"/>
                <a:cs typeface="Arial"/>
              </a:rPr>
              <a:t> </a:t>
            </a:r>
            <a:r>
              <a:rPr sz="1100" spc="-5" dirty="0">
                <a:latin typeface="Arial"/>
                <a:cs typeface="Arial"/>
              </a:rPr>
              <a:t>.</a:t>
            </a:r>
            <a:r>
              <a:rPr sz="1100" spc="245" dirty="0">
                <a:latin typeface="Arial"/>
                <a:cs typeface="Arial"/>
              </a:rPr>
              <a:t> </a:t>
            </a:r>
            <a:r>
              <a:rPr sz="1100" spc="-5" dirty="0">
                <a:latin typeface="Arial"/>
                <a:cs typeface="Arial"/>
              </a:rPr>
              <a:t>.</a:t>
            </a:r>
            <a:r>
              <a:rPr sz="1100" spc="229" dirty="0">
                <a:latin typeface="Arial"/>
                <a:cs typeface="Arial"/>
              </a:rPr>
              <a:t> </a:t>
            </a:r>
            <a:r>
              <a:rPr sz="1100" spc="-5" dirty="0">
                <a:latin typeface="Arial"/>
                <a:cs typeface="Arial"/>
              </a:rPr>
              <a:t>.</a:t>
            </a:r>
            <a:r>
              <a:rPr sz="1100" spc="245" dirty="0">
                <a:latin typeface="Arial"/>
                <a:cs typeface="Arial"/>
              </a:rPr>
              <a:t> </a:t>
            </a:r>
            <a:r>
              <a:rPr sz="1100" spc="-5" dirty="0">
                <a:latin typeface="Arial"/>
                <a:cs typeface="Arial"/>
              </a:rPr>
              <a:t>.</a:t>
            </a:r>
            <a:r>
              <a:rPr sz="1100" spc="250" dirty="0">
                <a:latin typeface="Arial"/>
                <a:cs typeface="Arial"/>
              </a:rPr>
              <a:t> </a:t>
            </a:r>
            <a:r>
              <a:rPr sz="1100" spc="-5" dirty="0">
                <a:latin typeface="Arial"/>
                <a:cs typeface="Arial"/>
              </a:rPr>
              <a:t>.</a:t>
            </a:r>
            <a:r>
              <a:rPr sz="1100" spc="245" dirty="0">
                <a:latin typeface="Arial"/>
                <a:cs typeface="Arial"/>
              </a:rPr>
              <a:t> </a:t>
            </a:r>
            <a:r>
              <a:rPr sz="1100" spc="-5" dirty="0">
                <a:latin typeface="Arial"/>
                <a:cs typeface="Arial"/>
              </a:rPr>
              <a:t>.</a:t>
            </a:r>
            <a:r>
              <a:rPr sz="1100" spc="229" dirty="0">
                <a:latin typeface="Arial"/>
                <a:cs typeface="Arial"/>
              </a:rPr>
              <a:t> </a:t>
            </a:r>
            <a:r>
              <a:rPr sz="1100" spc="-5" dirty="0">
                <a:latin typeface="Arial"/>
                <a:cs typeface="Arial"/>
              </a:rPr>
              <a:t>.</a:t>
            </a:r>
            <a:r>
              <a:rPr sz="1100" spc="245" dirty="0">
                <a:latin typeface="Arial"/>
                <a:cs typeface="Arial"/>
              </a:rPr>
              <a:t> </a:t>
            </a:r>
            <a:r>
              <a:rPr sz="1100" spc="-5" dirty="0">
                <a:latin typeface="Arial"/>
                <a:cs typeface="Arial"/>
              </a:rPr>
              <a:t>.</a:t>
            </a:r>
            <a:r>
              <a:rPr sz="1100" spc="250" dirty="0">
                <a:latin typeface="Arial"/>
                <a:cs typeface="Arial"/>
              </a:rPr>
              <a:t> </a:t>
            </a:r>
            <a:r>
              <a:rPr sz="1100" spc="-5" dirty="0">
                <a:latin typeface="Arial"/>
                <a:cs typeface="Arial"/>
              </a:rPr>
              <a:t>.</a:t>
            </a:r>
            <a:r>
              <a:rPr sz="1100" spc="229" dirty="0">
                <a:latin typeface="Arial"/>
                <a:cs typeface="Arial"/>
              </a:rPr>
              <a:t> </a:t>
            </a:r>
            <a:r>
              <a:rPr sz="1100" spc="-5" dirty="0">
                <a:latin typeface="Arial"/>
                <a:cs typeface="Arial"/>
              </a:rPr>
              <a:t>.</a:t>
            </a:r>
            <a:r>
              <a:rPr sz="1100" spc="245" dirty="0">
                <a:latin typeface="Arial"/>
                <a:cs typeface="Arial"/>
              </a:rPr>
              <a:t> </a:t>
            </a:r>
            <a:r>
              <a:rPr sz="1100" spc="-5" dirty="0">
                <a:latin typeface="Arial"/>
                <a:cs typeface="Arial"/>
              </a:rPr>
              <a:t>.</a:t>
            </a:r>
            <a:r>
              <a:rPr sz="1100" spc="245" dirty="0">
                <a:latin typeface="Arial"/>
                <a:cs typeface="Arial"/>
              </a:rPr>
              <a:t> </a:t>
            </a:r>
            <a:r>
              <a:rPr sz="1100" spc="-5" dirty="0">
                <a:latin typeface="Arial"/>
                <a:cs typeface="Arial"/>
              </a:rPr>
              <a:t>.</a:t>
            </a:r>
            <a:r>
              <a:rPr sz="1100" spc="250" dirty="0">
                <a:latin typeface="Arial"/>
                <a:cs typeface="Arial"/>
              </a:rPr>
              <a:t> </a:t>
            </a:r>
            <a:r>
              <a:rPr sz="1100" spc="-5" dirty="0">
                <a:latin typeface="Arial"/>
                <a:cs typeface="Arial"/>
              </a:rPr>
              <a:t>.</a:t>
            </a:r>
            <a:r>
              <a:rPr sz="1100" spc="229" dirty="0">
                <a:latin typeface="Arial"/>
                <a:cs typeface="Arial"/>
              </a:rPr>
              <a:t> </a:t>
            </a:r>
            <a:r>
              <a:rPr sz="1100" spc="-5" dirty="0">
                <a:latin typeface="Arial"/>
                <a:cs typeface="Arial"/>
              </a:rPr>
              <a:t>.</a:t>
            </a:r>
            <a:r>
              <a:rPr sz="1100" spc="245" dirty="0">
                <a:latin typeface="Arial"/>
                <a:cs typeface="Arial"/>
              </a:rPr>
              <a:t> </a:t>
            </a:r>
            <a:r>
              <a:rPr sz="1100" spc="-5" dirty="0">
                <a:latin typeface="Arial"/>
                <a:cs typeface="Arial"/>
              </a:rPr>
              <a:t>.</a:t>
            </a:r>
            <a:r>
              <a:rPr sz="1100" spc="245" dirty="0">
                <a:latin typeface="Arial"/>
                <a:cs typeface="Arial"/>
              </a:rPr>
              <a:t> </a:t>
            </a:r>
            <a:r>
              <a:rPr sz="1100" spc="-5" dirty="0">
                <a:latin typeface="Arial"/>
                <a:cs typeface="Arial"/>
              </a:rPr>
              <a:t>.</a:t>
            </a:r>
            <a:r>
              <a:rPr sz="1100" spc="250" dirty="0">
                <a:latin typeface="Arial"/>
                <a:cs typeface="Arial"/>
              </a:rPr>
              <a:t> </a:t>
            </a:r>
            <a:r>
              <a:rPr sz="1100" spc="-5" dirty="0">
                <a:latin typeface="Arial"/>
                <a:cs typeface="Arial"/>
              </a:rPr>
              <a:t>.</a:t>
            </a:r>
            <a:r>
              <a:rPr sz="1100" spc="229" dirty="0">
                <a:latin typeface="Arial"/>
                <a:cs typeface="Arial"/>
              </a:rPr>
              <a:t> </a:t>
            </a:r>
            <a:r>
              <a:rPr sz="1100" spc="-5" dirty="0">
                <a:latin typeface="Arial"/>
                <a:cs typeface="Arial"/>
              </a:rPr>
              <a:t>.</a:t>
            </a:r>
            <a:r>
              <a:rPr sz="1100" spc="245" dirty="0">
                <a:latin typeface="Arial"/>
                <a:cs typeface="Arial"/>
              </a:rPr>
              <a:t> </a:t>
            </a:r>
            <a:r>
              <a:rPr sz="1100" spc="-5" dirty="0">
                <a:latin typeface="Arial"/>
                <a:cs typeface="Arial"/>
              </a:rPr>
              <a:t>.</a:t>
            </a:r>
            <a:r>
              <a:rPr sz="1100" spc="250" dirty="0">
                <a:latin typeface="Arial"/>
                <a:cs typeface="Arial"/>
              </a:rPr>
              <a:t> </a:t>
            </a:r>
            <a:r>
              <a:rPr sz="1100" spc="-5" dirty="0">
                <a:latin typeface="Arial"/>
                <a:cs typeface="Arial"/>
              </a:rPr>
              <a:t>.</a:t>
            </a:r>
            <a:r>
              <a:rPr sz="1100" spc="229" dirty="0">
                <a:latin typeface="Arial"/>
                <a:cs typeface="Arial"/>
              </a:rPr>
              <a:t> </a:t>
            </a:r>
            <a:r>
              <a:rPr sz="1100" spc="-5" dirty="0">
                <a:latin typeface="Arial"/>
                <a:cs typeface="Arial"/>
              </a:rPr>
              <a:t>.</a:t>
            </a:r>
            <a:r>
              <a:rPr sz="1100" spc="245" dirty="0">
                <a:latin typeface="Arial"/>
                <a:cs typeface="Arial"/>
              </a:rPr>
              <a:t> </a:t>
            </a:r>
            <a:r>
              <a:rPr sz="1100" spc="-5" dirty="0">
                <a:latin typeface="Arial"/>
                <a:cs typeface="Arial"/>
              </a:rPr>
              <a:t>.</a:t>
            </a:r>
            <a:r>
              <a:rPr sz="1100" spc="245" dirty="0">
                <a:latin typeface="Arial"/>
                <a:cs typeface="Arial"/>
              </a:rPr>
              <a:t> </a:t>
            </a:r>
            <a:r>
              <a:rPr sz="1100" spc="-5" dirty="0">
                <a:latin typeface="Arial"/>
                <a:cs typeface="Arial"/>
              </a:rPr>
              <a:t>.</a:t>
            </a:r>
            <a:r>
              <a:rPr sz="1100" spc="250" dirty="0">
                <a:latin typeface="Arial"/>
                <a:cs typeface="Arial"/>
              </a:rPr>
              <a:t> </a:t>
            </a:r>
            <a:r>
              <a:rPr sz="1100" spc="-5" dirty="0">
                <a:latin typeface="Arial"/>
                <a:cs typeface="Arial"/>
              </a:rPr>
              <a:t>.</a:t>
            </a:r>
            <a:endParaRPr sz="11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40"/>
              </a:spcBef>
              <a:tabLst>
                <a:tab pos="390525" algn="l"/>
              </a:tabLst>
            </a:pPr>
            <a:r>
              <a:rPr sz="1100" spc="-10" dirty="0">
                <a:latin typeface="Arial"/>
                <a:cs typeface="Arial"/>
                <a:hlinkClick r:id="rId14" action="ppaction://hlinksldjump"/>
              </a:rPr>
              <a:t>2.7	</a:t>
            </a:r>
            <a:r>
              <a:rPr sz="1100" spc="-5" dirty="0">
                <a:latin typeface="Arial"/>
                <a:cs typeface="Arial"/>
                <a:hlinkClick r:id="rId14" action="ppaction://hlinksldjump"/>
              </a:rPr>
              <a:t>Solutions</a:t>
            </a:r>
            <a:r>
              <a:rPr sz="1100" spc="-20" dirty="0">
                <a:latin typeface="Arial"/>
                <a:cs typeface="Arial"/>
                <a:hlinkClick r:id="rId14" action="ppaction://hlinksldjump"/>
              </a:rPr>
              <a:t> </a:t>
            </a:r>
            <a:r>
              <a:rPr sz="1100" spc="-5" dirty="0">
                <a:latin typeface="Arial"/>
                <a:cs typeface="Arial"/>
                <a:hlinkClick r:id="rId14" action="ppaction://hlinksldjump"/>
              </a:rPr>
              <a:t>to</a:t>
            </a:r>
            <a:r>
              <a:rPr sz="1100" spc="-10" dirty="0">
                <a:latin typeface="Arial"/>
                <a:cs typeface="Arial"/>
                <a:hlinkClick r:id="rId14" action="ppaction://hlinksldjump"/>
              </a:rPr>
              <a:t> queries</a:t>
            </a:r>
            <a:r>
              <a:rPr sz="1100" spc="204" dirty="0">
                <a:latin typeface="Arial"/>
                <a:cs typeface="Arial"/>
              </a:rPr>
              <a:t> </a:t>
            </a:r>
            <a:r>
              <a:rPr sz="1100" spc="-5" dirty="0">
                <a:latin typeface="Arial"/>
                <a:cs typeface="Arial"/>
              </a:rPr>
              <a:t>.</a:t>
            </a:r>
            <a:r>
              <a:rPr sz="1100" spc="245" dirty="0">
                <a:latin typeface="Arial"/>
                <a:cs typeface="Arial"/>
              </a:rPr>
              <a:t> </a:t>
            </a:r>
            <a:r>
              <a:rPr sz="1100" spc="-5" dirty="0">
                <a:latin typeface="Arial"/>
                <a:cs typeface="Arial"/>
              </a:rPr>
              <a:t>.</a:t>
            </a:r>
            <a:r>
              <a:rPr sz="1100" spc="229" dirty="0">
                <a:latin typeface="Arial"/>
                <a:cs typeface="Arial"/>
              </a:rPr>
              <a:t> </a:t>
            </a:r>
            <a:r>
              <a:rPr sz="1100" spc="-5" dirty="0">
                <a:latin typeface="Arial"/>
                <a:cs typeface="Arial"/>
              </a:rPr>
              <a:t>.</a:t>
            </a:r>
            <a:r>
              <a:rPr sz="1100" spc="250" dirty="0">
                <a:latin typeface="Arial"/>
                <a:cs typeface="Arial"/>
              </a:rPr>
              <a:t> </a:t>
            </a:r>
            <a:r>
              <a:rPr sz="1100" spc="-5" dirty="0">
                <a:latin typeface="Arial"/>
                <a:cs typeface="Arial"/>
              </a:rPr>
              <a:t>.</a:t>
            </a:r>
            <a:r>
              <a:rPr sz="1100" spc="245" dirty="0">
                <a:latin typeface="Arial"/>
                <a:cs typeface="Arial"/>
              </a:rPr>
              <a:t> </a:t>
            </a:r>
            <a:r>
              <a:rPr sz="1100" spc="-5" dirty="0">
                <a:latin typeface="Arial"/>
                <a:cs typeface="Arial"/>
              </a:rPr>
              <a:t>.</a:t>
            </a:r>
            <a:r>
              <a:rPr sz="1100" spc="245" dirty="0">
                <a:latin typeface="Arial"/>
                <a:cs typeface="Arial"/>
              </a:rPr>
              <a:t> </a:t>
            </a:r>
            <a:r>
              <a:rPr sz="1100" spc="-5" dirty="0">
                <a:latin typeface="Arial"/>
                <a:cs typeface="Arial"/>
              </a:rPr>
              <a:t>.</a:t>
            </a:r>
            <a:r>
              <a:rPr sz="1100" spc="229" dirty="0">
                <a:latin typeface="Arial"/>
                <a:cs typeface="Arial"/>
              </a:rPr>
              <a:t> </a:t>
            </a:r>
            <a:r>
              <a:rPr sz="1100" spc="-5" dirty="0">
                <a:latin typeface="Arial"/>
                <a:cs typeface="Arial"/>
              </a:rPr>
              <a:t>.</a:t>
            </a:r>
            <a:r>
              <a:rPr sz="1100" spc="250" dirty="0">
                <a:latin typeface="Arial"/>
                <a:cs typeface="Arial"/>
              </a:rPr>
              <a:t> </a:t>
            </a:r>
            <a:r>
              <a:rPr sz="1100" spc="-5" dirty="0">
                <a:latin typeface="Arial"/>
                <a:cs typeface="Arial"/>
              </a:rPr>
              <a:t>.</a:t>
            </a:r>
            <a:r>
              <a:rPr sz="1100" spc="245" dirty="0">
                <a:latin typeface="Arial"/>
                <a:cs typeface="Arial"/>
              </a:rPr>
              <a:t> </a:t>
            </a:r>
            <a:r>
              <a:rPr sz="1100" spc="-5" dirty="0">
                <a:latin typeface="Arial"/>
                <a:cs typeface="Arial"/>
              </a:rPr>
              <a:t>.</a:t>
            </a:r>
            <a:r>
              <a:rPr sz="1100" spc="245" dirty="0">
                <a:latin typeface="Arial"/>
                <a:cs typeface="Arial"/>
              </a:rPr>
              <a:t> </a:t>
            </a:r>
            <a:r>
              <a:rPr sz="1100" spc="-5" dirty="0">
                <a:latin typeface="Arial"/>
                <a:cs typeface="Arial"/>
              </a:rPr>
              <a:t>.</a:t>
            </a:r>
            <a:r>
              <a:rPr sz="1100" spc="229" dirty="0">
                <a:latin typeface="Arial"/>
                <a:cs typeface="Arial"/>
              </a:rPr>
              <a:t> </a:t>
            </a:r>
            <a:r>
              <a:rPr sz="1100" spc="-5" dirty="0">
                <a:latin typeface="Arial"/>
                <a:cs typeface="Arial"/>
              </a:rPr>
              <a:t>.</a:t>
            </a:r>
            <a:r>
              <a:rPr sz="1100" spc="250" dirty="0">
                <a:latin typeface="Arial"/>
                <a:cs typeface="Arial"/>
              </a:rPr>
              <a:t> </a:t>
            </a:r>
            <a:r>
              <a:rPr sz="1100" spc="-5" dirty="0">
                <a:latin typeface="Arial"/>
                <a:cs typeface="Arial"/>
              </a:rPr>
              <a:t>.</a:t>
            </a:r>
            <a:r>
              <a:rPr sz="1100" spc="245" dirty="0">
                <a:latin typeface="Arial"/>
                <a:cs typeface="Arial"/>
              </a:rPr>
              <a:t> </a:t>
            </a:r>
            <a:r>
              <a:rPr sz="1100" spc="-5" dirty="0">
                <a:latin typeface="Arial"/>
                <a:cs typeface="Arial"/>
              </a:rPr>
              <a:t>.</a:t>
            </a:r>
            <a:r>
              <a:rPr sz="1100" spc="229" dirty="0">
                <a:latin typeface="Arial"/>
                <a:cs typeface="Arial"/>
              </a:rPr>
              <a:t> </a:t>
            </a:r>
            <a:r>
              <a:rPr sz="1100" spc="-5" dirty="0">
                <a:latin typeface="Arial"/>
                <a:cs typeface="Arial"/>
              </a:rPr>
              <a:t>.</a:t>
            </a:r>
            <a:r>
              <a:rPr sz="1100" spc="245" dirty="0">
                <a:latin typeface="Arial"/>
                <a:cs typeface="Arial"/>
              </a:rPr>
              <a:t> </a:t>
            </a:r>
            <a:r>
              <a:rPr sz="1100" spc="-5" dirty="0">
                <a:latin typeface="Arial"/>
                <a:cs typeface="Arial"/>
              </a:rPr>
              <a:t>.</a:t>
            </a:r>
            <a:r>
              <a:rPr sz="1100" spc="250" dirty="0">
                <a:latin typeface="Arial"/>
                <a:cs typeface="Arial"/>
              </a:rPr>
              <a:t> </a:t>
            </a:r>
            <a:r>
              <a:rPr sz="1100" spc="-5" dirty="0">
                <a:latin typeface="Arial"/>
                <a:cs typeface="Arial"/>
              </a:rPr>
              <a:t>.</a:t>
            </a:r>
            <a:r>
              <a:rPr sz="1100" spc="245" dirty="0">
                <a:latin typeface="Arial"/>
                <a:cs typeface="Arial"/>
              </a:rPr>
              <a:t> </a:t>
            </a:r>
            <a:r>
              <a:rPr sz="1100" spc="-5" dirty="0">
                <a:latin typeface="Arial"/>
                <a:cs typeface="Arial"/>
              </a:rPr>
              <a:t>.</a:t>
            </a:r>
            <a:r>
              <a:rPr sz="1100" spc="229" dirty="0">
                <a:latin typeface="Arial"/>
                <a:cs typeface="Arial"/>
              </a:rPr>
              <a:t> </a:t>
            </a:r>
            <a:r>
              <a:rPr sz="1100" spc="-5" dirty="0">
                <a:latin typeface="Arial"/>
                <a:cs typeface="Arial"/>
              </a:rPr>
              <a:t>.</a:t>
            </a:r>
            <a:r>
              <a:rPr sz="1100" spc="245" dirty="0">
                <a:latin typeface="Arial"/>
                <a:cs typeface="Arial"/>
              </a:rPr>
              <a:t> </a:t>
            </a:r>
            <a:r>
              <a:rPr sz="1100" spc="-5" dirty="0">
                <a:latin typeface="Arial"/>
                <a:cs typeface="Arial"/>
              </a:rPr>
              <a:t>.</a:t>
            </a:r>
            <a:r>
              <a:rPr sz="1100" spc="250" dirty="0">
                <a:latin typeface="Arial"/>
                <a:cs typeface="Arial"/>
              </a:rPr>
              <a:t> </a:t>
            </a:r>
            <a:r>
              <a:rPr sz="1100" spc="-5" dirty="0">
                <a:latin typeface="Arial"/>
                <a:cs typeface="Arial"/>
              </a:rPr>
              <a:t>.</a:t>
            </a:r>
            <a:r>
              <a:rPr sz="1100" spc="229" dirty="0">
                <a:latin typeface="Arial"/>
                <a:cs typeface="Arial"/>
              </a:rPr>
              <a:t> </a:t>
            </a:r>
            <a:r>
              <a:rPr sz="1100" spc="-5" dirty="0">
                <a:latin typeface="Arial"/>
                <a:cs typeface="Arial"/>
              </a:rPr>
              <a:t>.</a:t>
            </a:r>
            <a:r>
              <a:rPr sz="1100" spc="245" dirty="0">
                <a:latin typeface="Arial"/>
                <a:cs typeface="Arial"/>
              </a:rPr>
              <a:t> </a:t>
            </a:r>
            <a:r>
              <a:rPr sz="1100" spc="-5" dirty="0">
                <a:latin typeface="Arial"/>
                <a:cs typeface="Arial"/>
              </a:rPr>
              <a:t>.</a:t>
            </a:r>
            <a:r>
              <a:rPr sz="1100" spc="245" dirty="0">
                <a:latin typeface="Arial"/>
                <a:cs typeface="Arial"/>
              </a:rPr>
              <a:t> </a:t>
            </a:r>
            <a:r>
              <a:rPr sz="1100" spc="-5" dirty="0">
                <a:latin typeface="Arial"/>
                <a:cs typeface="Arial"/>
              </a:rPr>
              <a:t>.</a:t>
            </a:r>
            <a:r>
              <a:rPr sz="1100" spc="250" dirty="0">
                <a:latin typeface="Arial"/>
                <a:cs typeface="Arial"/>
              </a:rPr>
              <a:t> </a:t>
            </a:r>
            <a:r>
              <a:rPr sz="1100" spc="-5" dirty="0">
                <a:latin typeface="Arial"/>
                <a:cs typeface="Arial"/>
              </a:rPr>
              <a:t>.</a:t>
            </a:r>
            <a:r>
              <a:rPr sz="1100" spc="229" dirty="0">
                <a:latin typeface="Arial"/>
                <a:cs typeface="Arial"/>
              </a:rPr>
              <a:t> </a:t>
            </a:r>
            <a:r>
              <a:rPr sz="1100" spc="-5" dirty="0">
                <a:latin typeface="Arial"/>
                <a:cs typeface="Arial"/>
              </a:rPr>
              <a:t>.</a:t>
            </a:r>
            <a:r>
              <a:rPr sz="1100" spc="245" dirty="0">
                <a:latin typeface="Arial"/>
                <a:cs typeface="Arial"/>
              </a:rPr>
              <a:t> </a:t>
            </a:r>
            <a:r>
              <a:rPr sz="1100" spc="-5" dirty="0">
                <a:latin typeface="Arial"/>
                <a:cs typeface="Arial"/>
              </a:rPr>
              <a:t>.</a:t>
            </a:r>
            <a:r>
              <a:rPr sz="1100" spc="245" dirty="0">
                <a:latin typeface="Arial"/>
                <a:cs typeface="Arial"/>
              </a:rPr>
              <a:t> </a:t>
            </a:r>
            <a:r>
              <a:rPr sz="1100" spc="-5" dirty="0">
                <a:latin typeface="Arial"/>
                <a:cs typeface="Arial"/>
              </a:rPr>
              <a:t>.</a:t>
            </a:r>
            <a:r>
              <a:rPr sz="1100" spc="245" dirty="0">
                <a:latin typeface="Arial"/>
                <a:cs typeface="Arial"/>
              </a:rPr>
              <a:t> </a:t>
            </a:r>
            <a:r>
              <a:rPr sz="1100" spc="-5" dirty="0">
                <a:latin typeface="Arial"/>
                <a:cs typeface="Arial"/>
              </a:rPr>
              <a:t>.</a:t>
            </a:r>
            <a:r>
              <a:rPr sz="1100" spc="235" dirty="0">
                <a:latin typeface="Arial"/>
                <a:cs typeface="Arial"/>
              </a:rPr>
              <a:t> </a:t>
            </a:r>
            <a:r>
              <a:rPr sz="1100" spc="-5" dirty="0">
                <a:latin typeface="Arial"/>
                <a:cs typeface="Arial"/>
              </a:rPr>
              <a:t>.</a:t>
            </a:r>
            <a:r>
              <a:rPr sz="1100" spc="245" dirty="0">
                <a:latin typeface="Arial"/>
                <a:cs typeface="Arial"/>
              </a:rPr>
              <a:t> </a:t>
            </a:r>
            <a:r>
              <a:rPr sz="1100" spc="-5" dirty="0">
                <a:latin typeface="Arial"/>
                <a:cs typeface="Arial"/>
              </a:rPr>
              <a:t>.</a:t>
            </a:r>
            <a:r>
              <a:rPr sz="1100" spc="245" dirty="0">
                <a:latin typeface="Arial"/>
                <a:cs typeface="Arial"/>
              </a:rPr>
              <a:t> </a:t>
            </a:r>
            <a:r>
              <a:rPr sz="1100" spc="-5" dirty="0">
                <a:latin typeface="Arial"/>
                <a:cs typeface="Arial"/>
              </a:rPr>
              <a:t>.</a:t>
            </a:r>
            <a:r>
              <a:rPr sz="1100" spc="229" dirty="0">
                <a:latin typeface="Arial"/>
                <a:cs typeface="Arial"/>
              </a:rPr>
              <a:t> </a:t>
            </a:r>
            <a:r>
              <a:rPr sz="1100" spc="-5" dirty="0">
                <a:latin typeface="Arial"/>
                <a:cs typeface="Arial"/>
              </a:rPr>
              <a:t>.</a:t>
            </a:r>
            <a:r>
              <a:rPr sz="1100" spc="250" dirty="0">
                <a:latin typeface="Arial"/>
                <a:cs typeface="Arial"/>
              </a:rPr>
              <a:t> </a:t>
            </a:r>
            <a:r>
              <a:rPr sz="1100" spc="-5" dirty="0">
                <a:latin typeface="Arial"/>
                <a:cs typeface="Arial"/>
              </a:rPr>
              <a:t>.</a:t>
            </a:r>
            <a:r>
              <a:rPr sz="1100" spc="245" dirty="0">
                <a:latin typeface="Arial"/>
                <a:cs typeface="Arial"/>
              </a:rPr>
              <a:t> </a:t>
            </a:r>
            <a:r>
              <a:rPr sz="1100" spc="-5" dirty="0">
                <a:latin typeface="Arial"/>
                <a:cs typeface="Arial"/>
              </a:rPr>
              <a:t>.</a:t>
            </a:r>
            <a:r>
              <a:rPr sz="1100" spc="245" dirty="0">
                <a:latin typeface="Arial"/>
                <a:cs typeface="Arial"/>
              </a:rPr>
              <a:t> </a:t>
            </a:r>
            <a:r>
              <a:rPr sz="1100" spc="-5" dirty="0">
                <a:latin typeface="Arial"/>
                <a:cs typeface="Arial"/>
              </a:rPr>
              <a:t>.</a:t>
            </a:r>
            <a:endParaRPr sz="11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35"/>
              </a:spcBef>
              <a:tabLst>
                <a:tab pos="390525" algn="l"/>
              </a:tabLst>
            </a:pPr>
            <a:r>
              <a:rPr sz="1100" spc="-10" dirty="0">
                <a:latin typeface="Arial"/>
                <a:cs typeface="Arial"/>
                <a:hlinkClick r:id="rId15" action="ppaction://hlinksldjump"/>
              </a:rPr>
              <a:t>2.8	Learning</a:t>
            </a:r>
            <a:r>
              <a:rPr sz="1100" spc="-30" dirty="0">
                <a:latin typeface="Arial"/>
                <a:cs typeface="Arial"/>
                <a:hlinkClick r:id="rId15" action="ppaction://hlinksldjump"/>
              </a:rPr>
              <a:t> </a:t>
            </a:r>
            <a:r>
              <a:rPr sz="1100" spc="-10" dirty="0">
                <a:latin typeface="Arial"/>
                <a:cs typeface="Arial"/>
                <a:hlinkClick r:id="rId15" action="ppaction://hlinksldjump"/>
              </a:rPr>
              <a:t>points</a:t>
            </a:r>
            <a:r>
              <a:rPr sz="1100" spc="-10" dirty="0">
                <a:latin typeface="Arial"/>
                <a:cs typeface="Arial"/>
              </a:rPr>
              <a:t>  </a:t>
            </a:r>
            <a:r>
              <a:rPr sz="1100" spc="40" dirty="0">
                <a:latin typeface="Arial"/>
                <a:cs typeface="Arial"/>
              </a:rPr>
              <a:t> </a:t>
            </a:r>
            <a:r>
              <a:rPr sz="1100" spc="-5" dirty="0">
                <a:latin typeface="Arial"/>
                <a:cs typeface="Arial"/>
              </a:rPr>
              <a:t>.</a:t>
            </a:r>
            <a:r>
              <a:rPr sz="1100" spc="229" dirty="0">
                <a:latin typeface="Arial"/>
                <a:cs typeface="Arial"/>
              </a:rPr>
              <a:t> </a:t>
            </a:r>
            <a:r>
              <a:rPr sz="1100" spc="-5" dirty="0">
                <a:latin typeface="Arial"/>
                <a:cs typeface="Arial"/>
              </a:rPr>
              <a:t>.</a:t>
            </a:r>
            <a:r>
              <a:rPr sz="1100" spc="250" dirty="0">
                <a:latin typeface="Arial"/>
                <a:cs typeface="Arial"/>
              </a:rPr>
              <a:t> </a:t>
            </a:r>
            <a:r>
              <a:rPr sz="1100" spc="-5" dirty="0">
                <a:latin typeface="Arial"/>
                <a:cs typeface="Arial"/>
              </a:rPr>
              <a:t>.</a:t>
            </a:r>
            <a:r>
              <a:rPr sz="1100" spc="245" dirty="0">
                <a:latin typeface="Arial"/>
                <a:cs typeface="Arial"/>
              </a:rPr>
              <a:t> </a:t>
            </a:r>
            <a:r>
              <a:rPr sz="1100" spc="-5" dirty="0">
                <a:latin typeface="Arial"/>
                <a:cs typeface="Arial"/>
              </a:rPr>
              <a:t>.</a:t>
            </a:r>
            <a:r>
              <a:rPr sz="1100" spc="229" dirty="0">
                <a:latin typeface="Arial"/>
                <a:cs typeface="Arial"/>
              </a:rPr>
              <a:t> </a:t>
            </a:r>
            <a:r>
              <a:rPr sz="1100" spc="-5" dirty="0">
                <a:latin typeface="Arial"/>
                <a:cs typeface="Arial"/>
              </a:rPr>
              <a:t>.</a:t>
            </a:r>
            <a:r>
              <a:rPr sz="1100" spc="250" dirty="0">
                <a:latin typeface="Arial"/>
                <a:cs typeface="Arial"/>
              </a:rPr>
              <a:t> </a:t>
            </a:r>
            <a:r>
              <a:rPr sz="1100" spc="-5" dirty="0">
                <a:latin typeface="Arial"/>
                <a:cs typeface="Arial"/>
              </a:rPr>
              <a:t>.</a:t>
            </a:r>
            <a:r>
              <a:rPr sz="1100" spc="245" dirty="0">
                <a:latin typeface="Arial"/>
                <a:cs typeface="Arial"/>
              </a:rPr>
              <a:t> </a:t>
            </a:r>
            <a:r>
              <a:rPr sz="1100" spc="-5" dirty="0">
                <a:latin typeface="Arial"/>
                <a:cs typeface="Arial"/>
              </a:rPr>
              <a:t>.</a:t>
            </a:r>
            <a:r>
              <a:rPr sz="1100" spc="245" dirty="0">
                <a:latin typeface="Arial"/>
                <a:cs typeface="Arial"/>
              </a:rPr>
              <a:t> </a:t>
            </a:r>
            <a:r>
              <a:rPr sz="1100" spc="-5" dirty="0">
                <a:latin typeface="Arial"/>
                <a:cs typeface="Arial"/>
              </a:rPr>
              <a:t>.</a:t>
            </a:r>
            <a:r>
              <a:rPr sz="1100" spc="229" dirty="0">
                <a:latin typeface="Arial"/>
                <a:cs typeface="Arial"/>
              </a:rPr>
              <a:t> </a:t>
            </a:r>
            <a:r>
              <a:rPr sz="1100" spc="-5" dirty="0">
                <a:latin typeface="Arial"/>
                <a:cs typeface="Arial"/>
              </a:rPr>
              <a:t>.</a:t>
            </a:r>
            <a:r>
              <a:rPr sz="1100" spc="250" dirty="0">
                <a:latin typeface="Arial"/>
                <a:cs typeface="Arial"/>
              </a:rPr>
              <a:t> </a:t>
            </a:r>
            <a:r>
              <a:rPr sz="1100" spc="-5" dirty="0">
                <a:latin typeface="Arial"/>
                <a:cs typeface="Arial"/>
              </a:rPr>
              <a:t>.</a:t>
            </a:r>
            <a:r>
              <a:rPr sz="1100" spc="245" dirty="0">
                <a:latin typeface="Arial"/>
                <a:cs typeface="Arial"/>
              </a:rPr>
              <a:t> </a:t>
            </a:r>
            <a:r>
              <a:rPr sz="1100" spc="-5" dirty="0">
                <a:latin typeface="Arial"/>
                <a:cs typeface="Arial"/>
              </a:rPr>
              <a:t>.</a:t>
            </a:r>
            <a:r>
              <a:rPr sz="1100" spc="245" dirty="0">
                <a:latin typeface="Arial"/>
                <a:cs typeface="Arial"/>
              </a:rPr>
              <a:t> </a:t>
            </a:r>
            <a:r>
              <a:rPr sz="1100" spc="-5" dirty="0">
                <a:latin typeface="Arial"/>
                <a:cs typeface="Arial"/>
              </a:rPr>
              <a:t>.</a:t>
            </a:r>
            <a:r>
              <a:rPr sz="1100" spc="235" dirty="0">
                <a:latin typeface="Arial"/>
                <a:cs typeface="Arial"/>
              </a:rPr>
              <a:t> </a:t>
            </a:r>
            <a:r>
              <a:rPr sz="1100" spc="-5" dirty="0">
                <a:latin typeface="Arial"/>
                <a:cs typeface="Arial"/>
              </a:rPr>
              <a:t>.</a:t>
            </a:r>
            <a:r>
              <a:rPr sz="1100" spc="245" dirty="0">
                <a:latin typeface="Arial"/>
                <a:cs typeface="Arial"/>
              </a:rPr>
              <a:t> </a:t>
            </a:r>
            <a:r>
              <a:rPr sz="1100" spc="-5" dirty="0">
                <a:latin typeface="Arial"/>
                <a:cs typeface="Arial"/>
              </a:rPr>
              <a:t>.</a:t>
            </a:r>
            <a:r>
              <a:rPr sz="1100" spc="245" dirty="0">
                <a:latin typeface="Arial"/>
                <a:cs typeface="Arial"/>
              </a:rPr>
              <a:t> </a:t>
            </a:r>
            <a:r>
              <a:rPr sz="1100" spc="-5" dirty="0">
                <a:latin typeface="Arial"/>
                <a:cs typeface="Arial"/>
              </a:rPr>
              <a:t>.</a:t>
            </a:r>
            <a:r>
              <a:rPr sz="1100" spc="235" dirty="0">
                <a:latin typeface="Arial"/>
                <a:cs typeface="Arial"/>
              </a:rPr>
              <a:t> </a:t>
            </a:r>
            <a:r>
              <a:rPr sz="1100" spc="-5" dirty="0">
                <a:latin typeface="Arial"/>
                <a:cs typeface="Arial"/>
              </a:rPr>
              <a:t>.</a:t>
            </a:r>
            <a:r>
              <a:rPr sz="1100" spc="245" dirty="0">
                <a:latin typeface="Arial"/>
                <a:cs typeface="Arial"/>
              </a:rPr>
              <a:t> </a:t>
            </a:r>
            <a:r>
              <a:rPr sz="1100" spc="-5" dirty="0">
                <a:latin typeface="Arial"/>
                <a:cs typeface="Arial"/>
              </a:rPr>
              <a:t>.</a:t>
            </a:r>
            <a:r>
              <a:rPr sz="1100" spc="245" dirty="0">
                <a:latin typeface="Arial"/>
                <a:cs typeface="Arial"/>
              </a:rPr>
              <a:t> </a:t>
            </a:r>
            <a:r>
              <a:rPr sz="1100" spc="-5" dirty="0">
                <a:latin typeface="Arial"/>
                <a:cs typeface="Arial"/>
              </a:rPr>
              <a:t>.</a:t>
            </a:r>
            <a:r>
              <a:rPr sz="1100" spc="250" dirty="0">
                <a:latin typeface="Arial"/>
                <a:cs typeface="Arial"/>
              </a:rPr>
              <a:t> </a:t>
            </a:r>
            <a:r>
              <a:rPr sz="1100" spc="-5" dirty="0">
                <a:latin typeface="Arial"/>
                <a:cs typeface="Arial"/>
              </a:rPr>
              <a:t>.</a:t>
            </a:r>
            <a:r>
              <a:rPr sz="1100" spc="229" dirty="0">
                <a:latin typeface="Arial"/>
                <a:cs typeface="Arial"/>
              </a:rPr>
              <a:t> </a:t>
            </a:r>
            <a:r>
              <a:rPr sz="1100" spc="-5" dirty="0">
                <a:latin typeface="Arial"/>
                <a:cs typeface="Arial"/>
              </a:rPr>
              <a:t>.</a:t>
            </a:r>
            <a:r>
              <a:rPr sz="1100" spc="245" dirty="0">
                <a:latin typeface="Arial"/>
                <a:cs typeface="Arial"/>
              </a:rPr>
              <a:t> </a:t>
            </a:r>
            <a:r>
              <a:rPr sz="1100" spc="-5" dirty="0">
                <a:latin typeface="Arial"/>
                <a:cs typeface="Arial"/>
              </a:rPr>
              <a:t>.</a:t>
            </a:r>
            <a:r>
              <a:rPr sz="1100" spc="250" dirty="0">
                <a:latin typeface="Arial"/>
                <a:cs typeface="Arial"/>
              </a:rPr>
              <a:t> </a:t>
            </a:r>
            <a:r>
              <a:rPr sz="1100" spc="-5" dirty="0">
                <a:latin typeface="Arial"/>
                <a:cs typeface="Arial"/>
              </a:rPr>
              <a:t>.</a:t>
            </a:r>
            <a:r>
              <a:rPr sz="1100" spc="229" dirty="0">
                <a:latin typeface="Arial"/>
                <a:cs typeface="Arial"/>
              </a:rPr>
              <a:t> </a:t>
            </a:r>
            <a:r>
              <a:rPr sz="1100" spc="-5" dirty="0">
                <a:latin typeface="Arial"/>
                <a:cs typeface="Arial"/>
              </a:rPr>
              <a:t>.</a:t>
            </a:r>
            <a:r>
              <a:rPr sz="1100" spc="245" dirty="0">
                <a:latin typeface="Arial"/>
                <a:cs typeface="Arial"/>
              </a:rPr>
              <a:t> </a:t>
            </a:r>
            <a:r>
              <a:rPr sz="1100" spc="-5" dirty="0">
                <a:latin typeface="Arial"/>
                <a:cs typeface="Arial"/>
              </a:rPr>
              <a:t>.</a:t>
            </a:r>
            <a:r>
              <a:rPr sz="1100" spc="250" dirty="0">
                <a:latin typeface="Arial"/>
                <a:cs typeface="Arial"/>
              </a:rPr>
              <a:t> </a:t>
            </a:r>
            <a:r>
              <a:rPr sz="1100" spc="-5" dirty="0">
                <a:latin typeface="Arial"/>
                <a:cs typeface="Arial"/>
              </a:rPr>
              <a:t>.</a:t>
            </a:r>
            <a:r>
              <a:rPr sz="1100" spc="245" dirty="0">
                <a:latin typeface="Arial"/>
                <a:cs typeface="Arial"/>
              </a:rPr>
              <a:t> </a:t>
            </a:r>
            <a:r>
              <a:rPr sz="1100" spc="-5" dirty="0">
                <a:latin typeface="Arial"/>
                <a:cs typeface="Arial"/>
              </a:rPr>
              <a:t>.</a:t>
            </a:r>
            <a:r>
              <a:rPr sz="1100" spc="229" dirty="0">
                <a:latin typeface="Arial"/>
                <a:cs typeface="Arial"/>
              </a:rPr>
              <a:t> </a:t>
            </a:r>
            <a:r>
              <a:rPr sz="1100" spc="-5" dirty="0">
                <a:latin typeface="Arial"/>
                <a:cs typeface="Arial"/>
              </a:rPr>
              <a:t>.</a:t>
            </a:r>
            <a:r>
              <a:rPr sz="1100" spc="245" dirty="0">
                <a:latin typeface="Arial"/>
                <a:cs typeface="Arial"/>
              </a:rPr>
              <a:t> </a:t>
            </a:r>
            <a:r>
              <a:rPr sz="1100" spc="-5" dirty="0">
                <a:latin typeface="Arial"/>
                <a:cs typeface="Arial"/>
              </a:rPr>
              <a:t>.</a:t>
            </a:r>
            <a:r>
              <a:rPr sz="1100" spc="250" dirty="0">
                <a:latin typeface="Arial"/>
                <a:cs typeface="Arial"/>
              </a:rPr>
              <a:t> </a:t>
            </a:r>
            <a:r>
              <a:rPr sz="1100" spc="-5" dirty="0">
                <a:latin typeface="Arial"/>
                <a:cs typeface="Arial"/>
              </a:rPr>
              <a:t>.</a:t>
            </a:r>
            <a:r>
              <a:rPr sz="1100" spc="245" dirty="0">
                <a:latin typeface="Arial"/>
                <a:cs typeface="Arial"/>
              </a:rPr>
              <a:t> </a:t>
            </a:r>
            <a:r>
              <a:rPr sz="1100" spc="-5" dirty="0">
                <a:latin typeface="Arial"/>
                <a:cs typeface="Arial"/>
              </a:rPr>
              <a:t>.</a:t>
            </a:r>
            <a:r>
              <a:rPr sz="1100" spc="229" dirty="0">
                <a:latin typeface="Arial"/>
                <a:cs typeface="Arial"/>
              </a:rPr>
              <a:t> </a:t>
            </a:r>
            <a:r>
              <a:rPr sz="1100" spc="-5" dirty="0">
                <a:latin typeface="Arial"/>
                <a:cs typeface="Arial"/>
              </a:rPr>
              <a:t>.</a:t>
            </a:r>
            <a:r>
              <a:rPr sz="1100" spc="250" dirty="0">
                <a:latin typeface="Arial"/>
                <a:cs typeface="Arial"/>
              </a:rPr>
              <a:t> </a:t>
            </a:r>
            <a:r>
              <a:rPr sz="1100" spc="-5" dirty="0">
                <a:latin typeface="Arial"/>
                <a:cs typeface="Arial"/>
              </a:rPr>
              <a:t>.</a:t>
            </a:r>
            <a:r>
              <a:rPr sz="1100" spc="245" dirty="0">
                <a:latin typeface="Arial"/>
                <a:cs typeface="Arial"/>
              </a:rPr>
              <a:t> </a:t>
            </a:r>
            <a:r>
              <a:rPr sz="1100" spc="-5" dirty="0">
                <a:latin typeface="Arial"/>
                <a:cs typeface="Arial"/>
              </a:rPr>
              <a:t>.</a:t>
            </a:r>
            <a:r>
              <a:rPr sz="1100" spc="229" dirty="0">
                <a:latin typeface="Arial"/>
                <a:cs typeface="Arial"/>
              </a:rPr>
              <a:t> </a:t>
            </a:r>
            <a:r>
              <a:rPr sz="1100" spc="-5" dirty="0">
                <a:latin typeface="Arial"/>
                <a:cs typeface="Arial"/>
              </a:rPr>
              <a:t>.</a:t>
            </a:r>
            <a:r>
              <a:rPr sz="1100" spc="250" dirty="0">
                <a:latin typeface="Arial"/>
                <a:cs typeface="Arial"/>
              </a:rPr>
              <a:t> </a:t>
            </a:r>
            <a:r>
              <a:rPr sz="1100" spc="-5" dirty="0">
                <a:latin typeface="Arial"/>
                <a:cs typeface="Arial"/>
              </a:rPr>
              <a:t>.</a:t>
            </a:r>
            <a:r>
              <a:rPr sz="1100" spc="245" dirty="0">
                <a:latin typeface="Arial"/>
                <a:cs typeface="Arial"/>
              </a:rPr>
              <a:t> </a:t>
            </a:r>
            <a:r>
              <a:rPr sz="1100" spc="-5" dirty="0">
                <a:latin typeface="Arial"/>
                <a:cs typeface="Arial"/>
              </a:rPr>
              <a:t>.</a:t>
            </a:r>
            <a:r>
              <a:rPr sz="1100" spc="245" dirty="0">
                <a:latin typeface="Arial"/>
                <a:cs typeface="Arial"/>
              </a:rPr>
              <a:t> </a:t>
            </a:r>
            <a:r>
              <a:rPr sz="1100" spc="-5" dirty="0">
                <a:latin typeface="Arial"/>
                <a:cs typeface="Arial"/>
              </a:rPr>
              <a:t>.</a:t>
            </a:r>
            <a:endParaRPr sz="11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35"/>
              </a:spcBef>
              <a:tabLst>
                <a:tab pos="390525" algn="l"/>
              </a:tabLst>
            </a:pPr>
            <a:r>
              <a:rPr sz="1100" spc="-10" dirty="0">
                <a:latin typeface="Arial"/>
                <a:cs typeface="Arial"/>
                <a:hlinkClick r:id="rId16" action="ppaction://hlinksldjump"/>
              </a:rPr>
              <a:t>2.9	End</a:t>
            </a:r>
            <a:r>
              <a:rPr sz="1100" spc="-20" dirty="0">
                <a:latin typeface="Arial"/>
                <a:cs typeface="Arial"/>
                <a:hlinkClick r:id="rId16" action="ppaction://hlinksldjump"/>
              </a:rPr>
              <a:t> </a:t>
            </a:r>
            <a:r>
              <a:rPr sz="1100" spc="-10" dirty="0">
                <a:latin typeface="Arial"/>
                <a:cs typeface="Arial"/>
                <a:hlinkClick r:id="rId16" action="ppaction://hlinksldjump"/>
              </a:rPr>
              <a:t>of </a:t>
            </a:r>
            <a:r>
              <a:rPr sz="1100" spc="-5" dirty="0">
                <a:latin typeface="Arial"/>
                <a:cs typeface="Arial"/>
                <a:hlinkClick r:id="rId16" action="ppaction://hlinksldjump"/>
              </a:rPr>
              <a:t>topic</a:t>
            </a:r>
            <a:r>
              <a:rPr sz="1100" spc="-10" dirty="0">
                <a:latin typeface="Arial"/>
                <a:cs typeface="Arial"/>
                <a:hlinkClick r:id="rId16" action="ppaction://hlinksldjump"/>
              </a:rPr>
              <a:t> </a:t>
            </a:r>
            <a:r>
              <a:rPr sz="1100" spc="-5" dirty="0">
                <a:latin typeface="Arial"/>
                <a:cs typeface="Arial"/>
                <a:hlinkClick r:id="rId16" action="ppaction://hlinksldjump"/>
              </a:rPr>
              <a:t>test</a:t>
            </a:r>
            <a:r>
              <a:rPr sz="1100" spc="285" dirty="0">
                <a:latin typeface="Arial"/>
                <a:cs typeface="Arial"/>
              </a:rPr>
              <a:t> </a:t>
            </a:r>
            <a:r>
              <a:rPr sz="1100" spc="-5" dirty="0">
                <a:latin typeface="Arial"/>
                <a:cs typeface="Arial"/>
              </a:rPr>
              <a:t>.</a:t>
            </a:r>
            <a:r>
              <a:rPr sz="1100" spc="229" dirty="0">
                <a:latin typeface="Arial"/>
                <a:cs typeface="Arial"/>
              </a:rPr>
              <a:t> </a:t>
            </a:r>
            <a:r>
              <a:rPr sz="1100" spc="-5" dirty="0">
                <a:latin typeface="Arial"/>
                <a:cs typeface="Arial"/>
              </a:rPr>
              <a:t>.</a:t>
            </a:r>
            <a:r>
              <a:rPr sz="1100" spc="245" dirty="0">
                <a:latin typeface="Arial"/>
                <a:cs typeface="Arial"/>
              </a:rPr>
              <a:t> </a:t>
            </a:r>
            <a:r>
              <a:rPr sz="1100" spc="-5" dirty="0">
                <a:latin typeface="Arial"/>
                <a:cs typeface="Arial"/>
              </a:rPr>
              <a:t>.</a:t>
            </a:r>
            <a:r>
              <a:rPr sz="1100" spc="250" dirty="0">
                <a:latin typeface="Arial"/>
                <a:cs typeface="Arial"/>
              </a:rPr>
              <a:t> </a:t>
            </a:r>
            <a:r>
              <a:rPr sz="1100" spc="-5" dirty="0">
                <a:latin typeface="Arial"/>
                <a:cs typeface="Arial"/>
              </a:rPr>
              <a:t>.</a:t>
            </a:r>
            <a:r>
              <a:rPr sz="1100" spc="229" dirty="0">
                <a:latin typeface="Arial"/>
                <a:cs typeface="Arial"/>
              </a:rPr>
              <a:t> </a:t>
            </a:r>
            <a:r>
              <a:rPr sz="1100" spc="-5" dirty="0">
                <a:latin typeface="Arial"/>
                <a:cs typeface="Arial"/>
              </a:rPr>
              <a:t>.</a:t>
            </a:r>
            <a:r>
              <a:rPr sz="1100" spc="245" dirty="0">
                <a:latin typeface="Arial"/>
                <a:cs typeface="Arial"/>
              </a:rPr>
              <a:t> </a:t>
            </a:r>
            <a:r>
              <a:rPr sz="1100" spc="-5" dirty="0">
                <a:latin typeface="Arial"/>
                <a:cs typeface="Arial"/>
              </a:rPr>
              <a:t>.</a:t>
            </a:r>
            <a:r>
              <a:rPr sz="1100" spc="245" dirty="0">
                <a:latin typeface="Arial"/>
                <a:cs typeface="Arial"/>
              </a:rPr>
              <a:t> </a:t>
            </a:r>
            <a:r>
              <a:rPr sz="1100" spc="-5" dirty="0">
                <a:latin typeface="Arial"/>
                <a:cs typeface="Arial"/>
              </a:rPr>
              <a:t>.</a:t>
            </a:r>
            <a:r>
              <a:rPr sz="1100" spc="250" dirty="0">
                <a:latin typeface="Arial"/>
                <a:cs typeface="Arial"/>
              </a:rPr>
              <a:t> </a:t>
            </a:r>
            <a:r>
              <a:rPr sz="1100" spc="-5" dirty="0">
                <a:latin typeface="Arial"/>
                <a:cs typeface="Arial"/>
              </a:rPr>
              <a:t>.</a:t>
            </a:r>
            <a:r>
              <a:rPr sz="1100" spc="229" dirty="0">
                <a:latin typeface="Arial"/>
                <a:cs typeface="Arial"/>
              </a:rPr>
              <a:t> </a:t>
            </a:r>
            <a:r>
              <a:rPr sz="1100" spc="-5" dirty="0">
                <a:latin typeface="Arial"/>
                <a:cs typeface="Arial"/>
              </a:rPr>
              <a:t>.</a:t>
            </a:r>
            <a:r>
              <a:rPr sz="1100" spc="245" dirty="0">
                <a:latin typeface="Arial"/>
                <a:cs typeface="Arial"/>
              </a:rPr>
              <a:t> </a:t>
            </a:r>
            <a:r>
              <a:rPr sz="1100" spc="-5" dirty="0">
                <a:latin typeface="Arial"/>
                <a:cs typeface="Arial"/>
              </a:rPr>
              <a:t>.</a:t>
            </a:r>
            <a:r>
              <a:rPr sz="1100" spc="245" dirty="0">
                <a:latin typeface="Arial"/>
                <a:cs typeface="Arial"/>
              </a:rPr>
              <a:t> </a:t>
            </a:r>
            <a:r>
              <a:rPr sz="1100" spc="-5" dirty="0">
                <a:latin typeface="Arial"/>
                <a:cs typeface="Arial"/>
              </a:rPr>
              <a:t>.</a:t>
            </a:r>
            <a:r>
              <a:rPr sz="1100" spc="250" dirty="0">
                <a:latin typeface="Arial"/>
                <a:cs typeface="Arial"/>
              </a:rPr>
              <a:t> </a:t>
            </a:r>
            <a:r>
              <a:rPr sz="1100" spc="-5" dirty="0">
                <a:latin typeface="Arial"/>
                <a:cs typeface="Arial"/>
              </a:rPr>
              <a:t>.</a:t>
            </a:r>
            <a:r>
              <a:rPr sz="1100" spc="229" dirty="0">
                <a:latin typeface="Arial"/>
                <a:cs typeface="Arial"/>
              </a:rPr>
              <a:t> </a:t>
            </a:r>
            <a:r>
              <a:rPr sz="1100" spc="-5" dirty="0">
                <a:latin typeface="Arial"/>
                <a:cs typeface="Arial"/>
              </a:rPr>
              <a:t>.</a:t>
            </a:r>
            <a:r>
              <a:rPr sz="1100" spc="245" dirty="0">
                <a:latin typeface="Arial"/>
                <a:cs typeface="Arial"/>
              </a:rPr>
              <a:t> </a:t>
            </a:r>
            <a:r>
              <a:rPr sz="1100" spc="-5" dirty="0">
                <a:latin typeface="Arial"/>
                <a:cs typeface="Arial"/>
              </a:rPr>
              <a:t>.</a:t>
            </a:r>
            <a:r>
              <a:rPr sz="1100" spc="245" dirty="0">
                <a:latin typeface="Arial"/>
                <a:cs typeface="Arial"/>
              </a:rPr>
              <a:t> </a:t>
            </a:r>
            <a:r>
              <a:rPr sz="1100" spc="-5" dirty="0">
                <a:latin typeface="Arial"/>
                <a:cs typeface="Arial"/>
              </a:rPr>
              <a:t>.</a:t>
            </a:r>
            <a:r>
              <a:rPr sz="1100" spc="235" dirty="0">
                <a:latin typeface="Arial"/>
                <a:cs typeface="Arial"/>
              </a:rPr>
              <a:t> </a:t>
            </a:r>
            <a:r>
              <a:rPr sz="1100" spc="-5" dirty="0">
                <a:latin typeface="Arial"/>
                <a:cs typeface="Arial"/>
              </a:rPr>
              <a:t>.</a:t>
            </a:r>
            <a:r>
              <a:rPr sz="1100" spc="245" dirty="0">
                <a:latin typeface="Arial"/>
                <a:cs typeface="Arial"/>
              </a:rPr>
              <a:t> </a:t>
            </a:r>
            <a:r>
              <a:rPr sz="1100" spc="-5" dirty="0">
                <a:latin typeface="Arial"/>
                <a:cs typeface="Arial"/>
              </a:rPr>
              <a:t>.</a:t>
            </a:r>
            <a:r>
              <a:rPr sz="1100" spc="245" dirty="0">
                <a:latin typeface="Arial"/>
                <a:cs typeface="Arial"/>
              </a:rPr>
              <a:t> </a:t>
            </a:r>
            <a:r>
              <a:rPr sz="1100" spc="-5" dirty="0">
                <a:latin typeface="Arial"/>
                <a:cs typeface="Arial"/>
              </a:rPr>
              <a:t>.</a:t>
            </a:r>
            <a:r>
              <a:rPr sz="1100" spc="245" dirty="0">
                <a:latin typeface="Arial"/>
                <a:cs typeface="Arial"/>
              </a:rPr>
              <a:t> </a:t>
            </a:r>
            <a:r>
              <a:rPr sz="1100" spc="-5" dirty="0">
                <a:latin typeface="Arial"/>
                <a:cs typeface="Arial"/>
              </a:rPr>
              <a:t>.</a:t>
            </a:r>
            <a:r>
              <a:rPr sz="1100" spc="235" dirty="0">
                <a:latin typeface="Arial"/>
                <a:cs typeface="Arial"/>
              </a:rPr>
              <a:t> </a:t>
            </a:r>
            <a:r>
              <a:rPr sz="1100" spc="-5" dirty="0">
                <a:latin typeface="Arial"/>
                <a:cs typeface="Arial"/>
              </a:rPr>
              <a:t>.</a:t>
            </a:r>
            <a:r>
              <a:rPr sz="1100" spc="245" dirty="0">
                <a:latin typeface="Arial"/>
                <a:cs typeface="Arial"/>
              </a:rPr>
              <a:t> </a:t>
            </a:r>
            <a:r>
              <a:rPr sz="1100" spc="-5" dirty="0">
                <a:latin typeface="Arial"/>
                <a:cs typeface="Arial"/>
              </a:rPr>
              <a:t>.</a:t>
            </a:r>
            <a:r>
              <a:rPr sz="1100" spc="245" dirty="0">
                <a:latin typeface="Arial"/>
                <a:cs typeface="Arial"/>
              </a:rPr>
              <a:t> </a:t>
            </a:r>
            <a:r>
              <a:rPr sz="1100" spc="-5" dirty="0">
                <a:latin typeface="Arial"/>
                <a:cs typeface="Arial"/>
              </a:rPr>
              <a:t>.</a:t>
            </a:r>
            <a:r>
              <a:rPr sz="1100" spc="229" dirty="0">
                <a:latin typeface="Arial"/>
                <a:cs typeface="Arial"/>
              </a:rPr>
              <a:t> </a:t>
            </a:r>
            <a:r>
              <a:rPr sz="1100" spc="-5" dirty="0">
                <a:latin typeface="Arial"/>
                <a:cs typeface="Arial"/>
              </a:rPr>
              <a:t>.</a:t>
            </a:r>
            <a:r>
              <a:rPr sz="1100" spc="250" dirty="0">
                <a:latin typeface="Arial"/>
                <a:cs typeface="Arial"/>
              </a:rPr>
              <a:t> </a:t>
            </a:r>
            <a:r>
              <a:rPr sz="1100" spc="-5" dirty="0">
                <a:latin typeface="Arial"/>
                <a:cs typeface="Arial"/>
              </a:rPr>
              <a:t>.</a:t>
            </a:r>
            <a:r>
              <a:rPr sz="1100" spc="245" dirty="0">
                <a:latin typeface="Arial"/>
                <a:cs typeface="Arial"/>
              </a:rPr>
              <a:t> </a:t>
            </a:r>
            <a:r>
              <a:rPr sz="1100" spc="-5" dirty="0">
                <a:latin typeface="Arial"/>
                <a:cs typeface="Arial"/>
              </a:rPr>
              <a:t>.</a:t>
            </a:r>
            <a:r>
              <a:rPr sz="1100" spc="245" dirty="0">
                <a:latin typeface="Arial"/>
                <a:cs typeface="Arial"/>
              </a:rPr>
              <a:t> </a:t>
            </a:r>
            <a:r>
              <a:rPr sz="1100" spc="-5" dirty="0">
                <a:latin typeface="Arial"/>
                <a:cs typeface="Arial"/>
              </a:rPr>
              <a:t>.</a:t>
            </a:r>
            <a:r>
              <a:rPr sz="1100" spc="229" dirty="0">
                <a:latin typeface="Arial"/>
                <a:cs typeface="Arial"/>
              </a:rPr>
              <a:t> </a:t>
            </a:r>
            <a:r>
              <a:rPr sz="1100" spc="-5" dirty="0">
                <a:latin typeface="Arial"/>
                <a:cs typeface="Arial"/>
              </a:rPr>
              <a:t>.</a:t>
            </a:r>
            <a:r>
              <a:rPr sz="1100" spc="250" dirty="0">
                <a:latin typeface="Arial"/>
                <a:cs typeface="Arial"/>
              </a:rPr>
              <a:t> </a:t>
            </a:r>
            <a:r>
              <a:rPr sz="1100" spc="-5" dirty="0">
                <a:latin typeface="Arial"/>
                <a:cs typeface="Arial"/>
              </a:rPr>
              <a:t>.</a:t>
            </a:r>
            <a:r>
              <a:rPr sz="1100" spc="245" dirty="0">
                <a:latin typeface="Arial"/>
                <a:cs typeface="Arial"/>
              </a:rPr>
              <a:t> </a:t>
            </a:r>
            <a:r>
              <a:rPr sz="1100" spc="-5" dirty="0">
                <a:latin typeface="Arial"/>
                <a:cs typeface="Arial"/>
              </a:rPr>
              <a:t>.</a:t>
            </a:r>
            <a:r>
              <a:rPr sz="1100" spc="245" dirty="0">
                <a:latin typeface="Arial"/>
                <a:cs typeface="Arial"/>
              </a:rPr>
              <a:t> </a:t>
            </a:r>
            <a:r>
              <a:rPr sz="1100" spc="-5" dirty="0">
                <a:latin typeface="Arial"/>
                <a:cs typeface="Arial"/>
              </a:rPr>
              <a:t>.</a:t>
            </a:r>
            <a:r>
              <a:rPr sz="1100" spc="229" dirty="0">
                <a:latin typeface="Arial"/>
                <a:cs typeface="Arial"/>
              </a:rPr>
              <a:t> </a:t>
            </a:r>
            <a:r>
              <a:rPr sz="1100" spc="-5" dirty="0">
                <a:latin typeface="Arial"/>
                <a:cs typeface="Arial"/>
              </a:rPr>
              <a:t>.</a:t>
            </a:r>
            <a:r>
              <a:rPr sz="1100" spc="250" dirty="0">
                <a:latin typeface="Arial"/>
                <a:cs typeface="Arial"/>
              </a:rPr>
              <a:t> </a:t>
            </a:r>
            <a:r>
              <a:rPr sz="1100" spc="-5" dirty="0">
                <a:latin typeface="Arial"/>
                <a:cs typeface="Arial"/>
              </a:rPr>
              <a:t>.</a:t>
            </a:r>
            <a:r>
              <a:rPr sz="1100" spc="245" dirty="0">
                <a:latin typeface="Arial"/>
                <a:cs typeface="Arial"/>
              </a:rPr>
              <a:t> </a:t>
            </a:r>
            <a:r>
              <a:rPr sz="1100" spc="-5" dirty="0">
                <a:latin typeface="Arial"/>
                <a:cs typeface="Arial"/>
              </a:rPr>
              <a:t>.</a:t>
            </a:r>
            <a:r>
              <a:rPr sz="1100" spc="229" dirty="0">
                <a:latin typeface="Arial"/>
                <a:cs typeface="Arial"/>
              </a:rPr>
              <a:t> </a:t>
            </a:r>
            <a:r>
              <a:rPr sz="1100" spc="-5" dirty="0">
                <a:latin typeface="Arial"/>
                <a:cs typeface="Arial"/>
              </a:rPr>
              <a:t>.</a:t>
            </a:r>
            <a:r>
              <a:rPr sz="1100" spc="245" dirty="0">
                <a:latin typeface="Arial"/>
                <a:cs typeface="Arial"/>
              </a:rPr>
              <a:t> </a:t>
            </a:r>
            <a:r>
              <a:rPr sz="1100" spc="-5" dirty="0">
                <a:latin typeface="Arial"/>
                <a:cs typeface="Arial"/>
              </a:rPr>
              <a:t>.</a:t>
            </a:r>
            <a:r>
              <a:rPr sz="1100" spc="250" dirty="0">
                <a:latin typeface="Arial"/>
                <a:cs typeface="Arial"/>
              </a:rPr>
              <a:t> </a:t>
            </a:r>
            <a:r>
              <a:rPr sz="1100" spc="-5" dirty="0">
                <a:latin typeface="Arial"/>
                <a:cs typeface="Arial"/>
              </a:rPr>
              <a:t>.</a:t>
            </a:r>
            <a:r>
              <a:rPr sz="1100" spc="245" dirty="0">
                <a:latin typeface="Arial"/>
                <a:cs typeface="Arial"/>
              </a:rPr>
              <a:t> </a:t>
            </a:r>
            <a:r>
              <a:rPr sz="1100" spc="-5" dirty="0">
                <a:latin typeface="Arial"/>
                <a:cs typeface="Arial"/>
              </a:rPr>
              <a:t>.</a:t>
            </a:r>
            <a:endParaRPr sz="1100"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6758440" y="3973080"/>
            <a:ext cx="183515" cy="174053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76835">
              <a:lnSpc>
                <a:spcPct val="100000"/>
              </a:lnSpc>
              <a:spcBef>
                <a:spcPts val="90"/>
              </a:spcBef>
            </a:pPr>
            <a:r>
              <a:rPr sz="1100" spc="-10" dirty="0">
                <a:latin typeface="Arial"/>
                <a:cs typeface="Arial"/>
              </a:rPr>
              <a:t>9</a:t>
            </a:r>
            <a:endParaRPr sz="1100">
              <a:latin typeface="Arial"/>
              <a:cs typeface="Arial"/>
            </a:endParaRPr>
          </a:p>
          <a:p>
            <a:pPr marL="16510">
              <a:lnSpc>
                <a:spcPct val="100000"/>
              </a:lnSpc>
              <a:spcBef>
                <a:spcPts val="35"/>
              </a:spcBef>
            </a:pPr>
            <a:r>
              <a:rPr sz="1100" spc="-15" dirty="0">
                <a:latin typeface="Arial"/>
                <a:cs typeface="Arial"/>
              </a:rPr>
              <a:t>1</a:t>
            </a:r>
            <a:r>
              <a:rPr sz="1100" spc="-10" dirty="0">
                <a:latin typeface="Arial"/>
                <a:cs typeface="Arial"/>
              </a:rPr>
              <a:t>1</a:t>
            </a:r>
            <a:endParaRPr sz="1100">
              <a:latin typeface="Arial"/>
              <a:cs typeface="Arial"/>
            </a:endParaRPr>
          </a:p>
          <a:p>
            <a:pPr marL="13970">
              <a:lnSpc>
                <a:spcPct val="100000"/>
              </a:lnSpc>
              <a:spcBef>
                <a:spcPts val="25"/>
              </a:spcBef>
            </a:pPr>
            <a:r>
              <a:rPr sz="1100" spc="-15" dirty="0">
                <a:latin typeface="Arial"/>
                <a:cs typeface="Arial"/>
              </a:rPr>
              <a:t>2</a:t>
            </a:r>
            <a:r>
              <a:rPr sz="1100" spc="-10" dirty="0">
                <a:latin typeface="Arial"/>
                <a:cs typeface="Arial"/>
              </a:rPr>
              <a:t>3</a:t>
            </a:r>
            <a:endParaRPr sz="1100">
              <a:latin typeface="Arial"/>
              <a:cs typeface="Arial"/>
            </a:endParaRPr>
          </a:p>
          <a:p>
            <a:pPr marL="15875">
              <a:lnSpc>
                <a:spcPct val="100000"/>
              </a:lnSpc>
              <a:spcBef>
                <a:spcPts val="35"/>
              </a:spcBef>
            </a:pPr>
            <a:r>
              <a:rPr sz="1100" spc="-15" dirty="0">
                <a:latin typeface="Arial"/>
                <a:cs typeface="Arial"/>
              </a:rPr>
              <a:t>2</a:t>
            </a:r>
            <a:r>
              <a:rPr sz="1100" spc="-10" dirty="0">
                <a:latin typeface="Arial"/>
                <a:cs typeface="Arial"/>
              </a:rPr>
              <a:t>8</a:t>
            </a:r>
            <a:endParaRPr sz="11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35"/>
              </a:spcBef>
            </a:pPr>
            <a:r>
              <a:rPr sz="1100" spc="-15" dirty="0">
                <a:latin typeface="Arial"/>
                <a:cs typeface="Arial"/>
              </a:rPr>
              <a:t>3</a:t>
            </a:r>
            <a:r>
              <a:rPr sz="1100" spc="-10" dirty="0">
                <a:latin typeface="Arial"/>
                <a:cs typeface="Arial"/>
              </a:rPr>
              <a:t>3</a:t>
            </a:r>
            <a:endParaRPr sz="1100">
              <a:latin typeface="Arial"/>
              <a:cs typeface="Arial"/>
            </a:endParaRPr>
          </a:p>
          <a:p>
            <a:pPr marL="15240">
              <a:lnSpc>
                <a:spcPct val="100000"/>
              </a:lnSpc>
              <a:spcBef>
                <a:spcPts val="35"/>
              </a:spcBef>
            </a:pPr>
            <a:r>
              <a:rPr sz="1100" spc="-15" dirty="0">
                <a:latin typeface="Arial"/>
                <a:cs typeface="Arial"/>
              </a:rPr>
              <a:t>4</a:t>
            </a:r>
            <a:r>
              <a:rPr sz="1100" spc="-10" dirty="0">
                <a:latin typeface="Arial"/>
                <a:cs typeface="Arial"/>
              </a:rPr>
              <a:t>0</a:t>
            </a:r>
            <a:endParaRPr sz="11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40"/>
              </a:spcBef>
            </a:pPr>
            <a:r>
              <a:rPr sz="1100" spc="-15" dirty="0">
                <a:latin typeface="Arial"/>
                <a:cs typeface="Arial"/>
              </a:rPr>
              <a:t>4</a:t>
            </a:r>
            <a:r>
              <a:rPr sz="1100" spc="-10" dirty="0">
                <a:latin typeface="Arial"/>
                <a:cs typeface="Arial"/>
              </a:rPr>
              <a:t>1</a:t>
            </a:r>
            <a:endParaRPr sz="1100">
              <a:latin typeface="Arial"/>
              <a:cs typeface="Arial"/>
            </a:endParaRPr>
          </a:p>
          <a:p>
            <a:pPr marL="14604">
              <a:lnSpc>
                <a:spcPct val="100000"/>
              </a:lnSpc>
              <a:spcBef>
                <a:spcPts val="35"/>
              </a:spcBef>
            </a:pPr>
            <a:r>
              <a:rPr sz="1100" spc="-15" dirty="0">
                <a:latin typeface="Arial"/>
                <a:cs typeface="Arial"/>
              </a:rPr>
              <a:t>4</a:t>
            </a:r>
            <a:r>
              <a:rPr sz="1100" spc="-10" dirty="0">
                <a:latin typeface="Arial"/>
                <a:cs typeface="Arial"/>
              </a:rPr>
              <a:t>4</a:t>
            </a:r>
            <a:endParaRPr sz="1100">
              <a:latin typeface="Arial"/>
              <a:cs typeface="Arial"/>
            </a:endParaRPr>
          </a:p>
          <a:p>
            <a:pPr marL="15240">
              <a:lnSpc>
                <a:spcPct val="100000"/>
              </a:lnSpc>
              <a:spcBef>
                <a:spcPts val="35"/>
              </a:spcBef>
            </a:pPr>
            <a:r>
              <a:rPr sz="1100" spc="-15" dirty="0">
                <a:latin typeface="Arial"/>
                <a:cs typeface="Arial"/>
              </a:rPr>
              <a:t>5</a:t>
            </a:r>
            <a:r>
              <a:rPr sz="1100" spc="-10" dirty="0">
                <a:latin typeface="Arial"/>
                <a:cs typeface="Arial"/>
              </a:rPr>
              <a:t>1</a:t>
            </a:r>
            <a:endParaRPr sz="1100">
              <a:latin typeface="Arial"/>
              <a:cs typeface="Arial"/>
            </a:endParaRPr>
          </a:p>
          <a:p>
            <a:pPr marL="15240">
              <a:lnSpc>
                <a:spcPct val="100000"/>
              </a:lnSpc>
              <a:spcBef>
                <a:spcPts val="35"/>
              </a:spcBef>
            </a:pPr>
            <a:r>
              <a:rPr sz="1100" spc="-15" dirty="0">
                <a:latin typeface="Arial"/>
                <a:cs typeface="Arial"/>
              </a:rPr>
              <a:t>5</a:t>
            </a:r>
            <a:r>
              <a:rPr sz="1100" spc="-10" dirty="0">
                <a:latin typeface="Arial"/>
                <a:cs typeface="Arial"/>
              </a:rPr>
              <a:t>2</a:t>
            </a:r>
            <a:endParaRPr sz="1100">
              <a:latin typeface="Arial"/>
              <a:cs typeface="Aria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852169" y="5830838"/>
            <a:ext cx="1179830" cy="19177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  <a:tabLst>
                <a:tab pos="219075" algn="l"/>
              </a:tabLst>
            </a:pPr>
            <a:r>
              <a:rPr sz="1100" spc="-10" dirty="0">
                <a:latin typeface="Arial"/>
                <a:cs typeface="Arial"/>
                <a:hlinkClick r:id="rId17" action="ppaction://hlinksldjump"/>
              </a:rPr>
              <a:t>3	</a:t>
            </a:r>
            <a:r>
              <a:rPr sz="1100" spc="-5" dirty="0">
                <a:latin typeface="Arial"/>
                <a:cs typeface="Arial"/>
                <a:hlinkClick r:id="rId17" action="ppaction://hlinksldjump"/>
              </a:rPr>
              <a:t>Implementation</a:t>
            </a:r>
            <a:endParaRPr sz="1100">
              <a:latin typeface="Arial"/>
              <a:cs typeface="Arial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1059434" y="6003050"/>
            <a:ext cx="5405755" cy="208470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  <a:tabLst>
                <a:tab pos="390525" algn="l"/>
              </a:tabLst>
            </a:pPr>
            <a:r>
              <a:rPr sz="1100" spc="-10" dirty="0">
                <a:latin typeface="Arial"/>
                <a:cs typeface="Arial"/>
                <a:hlinkClick r:id="rId18" action="ppaction://hlinksldjump"/>
              </a:rPr>
              <a:t>3.1	</a:t>
            </a:r>
            <a:r>
              <a:rPr sz="1100" spc="-5" dirty="0">
                <a:latin typeface="Arial"/>
                <a:cs typeface="Arial"/>
                <a:hlinkClick r:id="rId18" action="ppaction://hlinksldjump"/>
              </a:rPr>
              <a:t>Application</a:t>
            </a:r>
            <a:r>
              <a:rPr sz="1100" spc="-20" dirty="0">
                <a:latin typeface="Arial"/>
                <a:cs typeface="Arial"/>
                <a:hlinkClick r:id="rId18" action="ppaction://hlinksldjump"/>
              </a:rPr>
              <a:t> </a:t>
            </a:r>
            <a:r>
              <a:rPr sz="1100" spc="-10" dirty="0">
                <a:latin typeface="Arial"/>
                <a:cs typeface="Arial"/>
                <a:hlinkClick r:id="rId18" action="ppaction://hlinksldjump"/>
              </a:rPr>
              <a:t>software</a:t>
            </a:r>
            <a:r>
              <a:rPr sz="1100" spc="45" dirty="0">
                <a:latin typeface="Arial"/>
                <a:cs typeface="Arial"/>
                <a:hlinkClick r:id="rId18" action="ppaction://hlinksldjump"/>
              </a:rPr>
              <a:t> </a:t>
            </a:r>
            <a:r>
              <a:rPr sz="1100" spc="-5" dirty="0">
                <a:latin typeface="Arial"/>
                <a:cs typeface="Arial"/>
              </a:rPr>
              <a:t>.</a:t>
            </a:r>
            <a:r>
              <a:rPr sz="1100" spc="245" dirty="0">
                <a:latin typeface="Arial"/>
                <a:cs typeface="Arial"/>
              </a:rPr>
              <a:t> </a:t>
            </a:r>
            <a:r>
              <a:rPr sz="1100" spc="-5" dirty="0">
                <a:latin typeface="Arial"/>
                <a:cs typeface="Arial"/>
              </a:rPr>
              <a:t>.</a:t>
            </a:r>
            <a:r>
              <a:rPr sz="1100" spc="229" dirty="0">
                <a:latin typeface="Arial"/>
                <a:cs typeface="Arial"/>
              </a:rPr>
              <a:t> </a:t>
            </a:r>
            <a:r>
              <a:rPr sz="1100" spc="-5" dirty="0">
                <a:latin typeface="Arial"/>
                <a:cs typeface="Arial"/>
              </a:rPr>
              <a:t>.</a:t>
            </a:r>
            <a:r>
              <a:rPr sz="1100" spc="245" dirty="0">
                <a:latin typeface="Arial"/>
                <a:cs typeface="Arial"/>
              </a:rPr>
              <a:t> </a:t>
            </a:r>
            <a:r>
              <a:rPr sz="1100" spc="-5" dirty="0">
                <a:latin typeface="Arial"/>
                <a:cs typeface="Arial"/>
              </a:rPr>
              <a:t>.</a:t>
            </a:r>
            <a:r>
              <a:rPr sz="1100" spc="250" dirty="0">
                <a:latin typeface="Arial"/>
                <a:cs typeface="Arial"/>
              </a:rPr>
              <a:t> </a:t>
            </a:r>
            <a:r>
              <a:rPr sz="1100" spc="-5" dirty="0">
                <a:latin typeface="Arial"/>
                <a:cs typeface="Arial"/>
              </a:rPr>
              <a:t>.</a:t>
            </a:r>
            <a:r>
              <a:rPr sz="1100" spc="245" dirty="0">
                <a:latin typeface="Arial"/>
                <a:cs typeface="Arial"/>
              </a:rPr>
              <a:t> </a:t>
            </a:r>
            <a:r>
              <a:rPr sz="1100" spc="-5" dirty="0">
                <a:latin typeface="Arial"/>
                <a:cs typeface="Arial"/>
              </a:rPr>
              <a:t>.</a:t>
            </a:r>
            <a:r>
              <a:rPr sz="1100" spc="229" dirty="0">
                <a:latin typeface="Arial"/>
                <a:cs typeface="Arial"/>
              </a:rPr>
              <a:t> </a:t>
            </a:r>
            <a:r>
              <a:rPr sz="1100" spc="-5" dirty="0">
                <a:latin typeface="Arial"/>
                <a:cs typeface="Arial"/>
              </a:rPr>
              <a:t>.</a:t>
            </a:r>
            <a:r>
              <a:rPr sz="1100" spc="245" dirty="0">
                <a:latin typeface="Arial"/>
                <a:cs typeface="Arial"/>
              </a:rPr>
              <a:t> </a:t>
            </a:r>
            <a:r>
              <a:rPr sz="1100" spc="-5" dirty="0">
                <a:latin typeface="Arial"/>
                <a:cs typeface="Arial"/>
              </a:rPr>
              <a:t>.</a:t>
            </a:r>
            <a:r>
              <a:rPr sz="1100" spc="245" dirty="0">
                <a:latin typeface="Arial"/>
                <a:cs typeface="Arial"/>
              </a:rPr>
              <a:t> </a:t>
            </a:r>
            <a:r>
              <a:rPr sz="1100" spc="-5" dirty="0">
                <a:latin typeface="Arial"/>
                <a:cs typeface="Arial"/>
              </a:rPr>
              <a:t>.</a:t>
            </a:r>
            <a:r>
              <a:rPr sz="1100" spc="250" dirty="0">
                <a:latin typeface="Arial"/>
                <a:cs typeface="Arial"/>
              </a:rPr>
              <a:t> </a:t>
            </a:r>
            <a:r>
              <a:rPr sz="1100" spc="-5" dirty="0">
                <a:latin typeface="Arial"/>
                <a:cs typeface="Arial"/>
              </a:rPr>
              <a:t>.</a:t>
            </a:r>
            <a:r>
              <a:rPr sz="1100" spc="229" dirty="0">
                <a:latin typeface="Arial"/>
                <a:cs typeface="Arial"/>
              </a:rPr>
              <a:t> </a:t>
            </a:r>
            <a:r>
              <a:rPr sz="1100" spc="-5" dirty="0">
                <a:latin typeface="Arial"/>
                <a:cs typeface="Arial"/>
              </a:rPr>
              <a:t>.</a:t>
            </a:r>
            <a:r>
              <a:rPr sz="1100" spc="245" dirty="0">
                <a:latin typeface="Arial"/>
                <a:cs typeface="Arial"/>
              </a:rPr>
              <a:t> </a:t>
            </a:r>
            <a:r>
              <a:rPr sz="1100" spc="-5" dirty="0">
                <a:latin typeface="Arial"/>
                <a:cs typeface="Arial"/>
              </a:rPr>
              <a:t>.</a:t>
            </a:r>
            <a:r>
              <a:rPr sz="1100" spc="245" dirty="0">
                <a:latin typeface="Arial"/>
                <a:cs typeface="Arial"/>
              </a:rPr>
              <a:t> </a:t>
            </a:r>
            <a:r>
              <a:rPr sz="1100" spc="-5" dirty="0">
                <a:latin typeface="Arial"/>
                <a:cs typeface="Arial"/>
              </a:rPr>
              <a:t>.</a:t>
            </a:r>
            <a:r>
              <a:rPr sz="1100" spc="235" dirty="0">
                <a:latin typeface="Arial"/>
                <a:cs typeface="Arial"/>
              </a:rPr>
              <a:t> </a:t>
            </a:r>
            <a:r>
              <a:rPr sz="1100" spc="-5" dirty="0">
                <a:latin typeface="Arial"/>
                <a:cs typeface="Arial"/>
              </a:rPr>
              <a:t>.</a:t>
            </a:r>
            <a:r>
              <a:rPr sz="1100" spc="245" dirty="0">
                <a:latin typeface="Arial"/>
                <a:cs typeface="Arial"/>
              </a:rPr>
              <a:t> </a:t>
            </a:r>
            <a:r>
              <a:rPr sz="1100" spc="-5" dirty="0">
                <a:latin typeface="Arial"/>
                <a:cs typeface="Arial"/>
              </a:rPr>
              <a:t>.</a:t>
            </a:r>
            <a:r>
              <a:rPr sz="1100" spc="245" dirty="0">
                <a:latin typeface="Arial"/>
                <a:cs typeface="Arial"/>
              </a:rPr>
              <a:t> </a:t>
            </a:r>
            <a:r>
              <a:rPr sz="1100" spc="-5" dirty="0">
                <a:latin typeface="Arial"/>
                <a:cs typeface="Arial"/>
              </a:rPr>
              <a:t>.</a:t>
            </a:r>
            <a:r>
              <a:rPr sz="1100" spc="245" dirty="0">
                <a:latin typeface="Arial"/>
                <a:cs typeface="Arial"/>
              </a:rPr>
              <a:t> </a:t>
            </a:r>
            <a:r>
              <a:rPr sz="1100" spc="-5" dirty="0">
                <a:latin typeface="Arial"/>
                <a:cs typeface="Arial"/>
              </a:rPr>
              <a:t>.</a:t>
            </a:r>
            <a:r>
              <a:rPr sz="1100" spc="229" dirty="0">
                <a:latin typeface="Arial"/>
                <a:cs typeface="Arial"/>
              </a:rPr>
              <a:t> </a:t>
            </a:r>
            <a:r>
              <a:rPr sz="1100" spc="-5" dirty="0">
                <a:latin typeface="Arial"/>
                <a:cs typeface="Arial"/>
              </a:rPr>
              <a:t>.</a:t>
            </a:r>
            <a:r>
              <a:rPr sz="1100" spc="250" dirty="0">
                <a:latin typeface="Arial"/>
                <a:cs typeface="Arial"/>
              </a:rPr>
              <a:t> </a:t>
            </a:r>
            <a:r>
              <a:rPr sz="1100" spc="-5" dirty="0">
                <a:latin typeface="Arial"/>
                <a:cs typeface="Arial"/>
              </a:rPr>
              <a:t>.</a:t>
            </a:r>
            <a:r>
              <a:rPr sz="1100" spc="245" dirty="0">
                <a:latin typeface="Arial"/>
                <a:cs typeface="Arial"/>
              </a:rPr>
              <a:t> </a:t>
            </a:r>
            <a:r>
              <a:rPr sz="1100" spc="-5" dirty="0">
                <a:latin typeface="Arial"/>
                <a:cs typeface="Arial"/>
              </a:rPr>
              <a:t>.</a:t>
            </a:r>
            <a:r>
              <a:rPr sz="1100" spc="229" dirty="0">
                <a:latin typeface="Arial"/>
                <a:cs typeface="Arial"/>
              </a:rPr>
              <a:t> </a:t>
            </a:r>
            <a:r>
              <a:rPr sz="1100" spc="-5" dirty="0">
                <a:latin typeface="Arial"/>
                <a:cs typeface="Arial"/>
              </a:rPr>
              <a:t>.</a:t>
            </a:r>
            <a:r>
              <a:rPr sz="1100" spc="245" dirty="0">
                <a:latin typeface="Arial"/>
                <a:cs typeface="Arial"/>
              </a:rPr>
              <a:t> </a:t>
            </a:r>
            <a:r>
              <a:rPr sz="1100" spc="-5" dirty="0">
                <a:latin typeface="Arial"/>
                <a:cs typeface="Arial"/>
              </a:rPr>
              <a:t>.</a:t>
            </a:r>
            <a:r>
              <a:rPr sz="1100" spc="250" dirty="0">
                <a:latin typeface="Arial"/>
                <a:cs typeface="Arial"/>
              </a:rPr>
              <a:t> </a:t>
            </a:r>
            <a:r>
              <a:rPr sz="1100" spc="-5" dirty="0">
                <a:latin typeface="Arial"/>
                <a:cs typeface="Arial"/>
              </a:rPr>
              <a:t>.</a:t>
            </a:r>
            <a:r>
              <a:rPr sz="1100" spc="245" dirty="0">
                <a:latin typeface="Arial"/>
                <a:cs typeface="Arial"/>
              </a:rPr>
              <a:t> </a:t>
            </a:r>
            <a:r>
              <a:rPr sz="1100" spc="-5" dirty="0">
                <a:latin typeface="Arial"/>
                <a:cs typeface="Arial"/>
              </a:rPr>
              <a:t>.</a:t>
            </a:r>
            <a:r>
              <a:rPr sz="1100" spc="229" dirty="0">
                <a:latin typeface="Arial"/>
                <a:cs typeface="Arial"/>
              </a:rPr>
              <a:t> </a:t>
            </a:r>
            <a:r>
              <a:rPr sz="1100" spc="-5" dirty="0">
                <a:latin typeface="Arial"/>
                <a:cs typeface="Arial"/>
              </a:rPr>
              <a:t>.</a:t>
            </a:r>
            <a:r>
              <a:rPr sz="1100" spc="245" dirty="0">
                <a:latin typeface="Arial"/>
                <a:cs typeface="Arial"/>
              </a:rPr>
              <a:t> </a:t>
            </a:r>
            <a:r>
              <a:rPr sz="1100" spc="-5" dirty="0">
                <a:latin typeface="Arial"/>
                <a:cs typeface="Arial"/>
              </a:rPr>
              <a:t>.</a:t>
            </a:r>
            <a:r>
              <a:rPr sz="1100" spc="245" dirty="0">
                <a:latin typeface="Arial"/>
                <a:cs typeface="Arial"/>
              </a:rPr>
              <a:t> </a:t>
            </a:r>
            <a:r>
              <a:rPr sz="1100" spc="-5" dirty="0">
                <a:latin typeface="Arial"/>
                <a:cs typeface="Arial"/>
              </a:rPr>
              <a:t>.</a:t>
            </a:r>
            <a:r>
              <a:rPr sz="1100" spc="250" dirty="0">
                <a:latin typeface="Arial"/>
                <a:cs typeface="Arial"/>
              </a:rPr>
              <a:t> </a:t>
            </a:r>
            <a:r>
              <a:rPr sz="1100" spc="-5" dirty="0">
                <a:latin typeface="Arial"/>
                <a:cs typeface="Arial"/>
              </a:rPr>
              <a:t>.</a:t>
            </a:r>
            <a:r>
              <a:rPr sz="1100" spc="229" dirty="0">
                <a:latin typeface="Arial"/>
                <a:cs typeface="Arial"/>
              </a:rPr>
              <a:t> </a:t>
            </a:r>
            <a:r>
              <a:rPr sz="1100" spc="-5" dirty="0">
                <a:latin typeface="Arial"/>
                <a:cs typeface="Arial"/>
              </a:rPr>
              <a:t>.</a:t>
            </a:r>
            <a:r>
              <a:rPr sz="1100" spc="245" dirty="0">
                <a:latin typeface="Arial"/>
                <a:cs typeface="Arial"/>
              </a:rPr>
              <a:t> </a:t>
            </a:r>
            <a:r>
              <a:rPr sz="1100" spc="-5" dirty="0">
                <a:latin typeface="Arial"/>
                <a:cs typeface="Arial"/>
              </a:rPr>
              <a:t>.</a:t>
            </a:r>
            <a:r>
              <a:rPr sz="1100" spc="245" dirty="0">
                <a:latin typeface="Arial"/>
                <a:cs typeface="Arial"/>
              </a:rPr>
              <a:t> </a:t>
            </a:r>
            <a:r>
              <a:rPr sz="1100" spc="-5" dirty="0">
                <a:latin typeface="Arial"/>
                <a:cs typeface="Arial"/>
              </a:rPr>
              <a:t>.</a:t>
            </a:r>
            <a:r>
              <a:rPr sz="1100" spc="235" dirty="0">
                <a:latin typeface="Arial"/>
                <a:cs typeface="Arial"/>
              </a:rPr>
              <a:t> </a:t>
            </a:r>
            <a:r>
              <a:rPr sz="1100" spc="-5" dirty="0">
                <a:latin typeface="Arial"/>
                <a:cs typeface="Arial"/>
              </a:rPr>
              <a:t>.</a:t>
            </a:r>
            <a:r>
              <a:rPr sz="1100" spc="245" dirty="0">
                <a:latin typeface="Arial"/>
                <a:cs typeface="Arial"/>
              </a:rPr>
              <a:t> </a:t>
            </a:r>
            <a:r>
              <a:rPr sz="1100" spc="-5" dirty="0">
                <a:latin typeface="Arial"/>
                <a:cs typeface="Arial"/>
              </a:rPr>
              <a:t>.</a:t>
            </a:r>
            <a:r>
              <a:rPr sz="1100" spc="245" dirty="0">
                <a:latin typeface="Arial"/>
                <a:cs typeface="Arial"/>
              </a:rPr>
              <a:t> </a:t>
            </a:r>
            <a:r>
              <a:rPr sz="1100" spc="-5" dirty="0">
                <a:latin typeface="Arial"/>
                <a:cs typeface="Arial"/>
              </a:rPr>
              <a:t>.</a:t>
            </a:r>
            <a:r>
              <a:rPr sz="1100" spc="245" dirty="0">
                <a:latin typeface="Arial"/>
                <a:cs typeface="Arial"/>
              </a:rPr>
              <a:t> </a:t>
            </a:r>
            <a:r>
              <a:rPr sz="1100" spc="-5" dirty="0">
                <a:latin typeface="Arial"/>
                <a:cs typeface="Arial"/>
              </a:rPr>
              <a:t>.</a:t>
            </a:r>
            <a:endParaRPr sz="11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35"/>
              </a:spcBef>
              <a:tabLst>
                <a:tab pos="390525" algn="l"/>
              </a:tabLst>
            </a:pPr>
            <a:r>
              <a:rPr sz="1100" spc="-10" dirty="0">
                <a:latin typeface="Arial"/>
                <a:cs typeface="Arial"/>
                <a:hlinkClick r:id="rId19" action="ppaction://hlinksldjump"/>
              </a:rPr>
              <a:t>3.2	</a:t>
            </a:r>
            <a:r>
              <a:rPr sz="1100" spc="-5" dirty="0">
                <a:latin typeface="Arial"/>
                <a:cs typeface="Arial"/>
                <a:hlinkClick r:id="rId19" action="ppaction://hlinksldjump"/>
              </a:rPr>
              <a:t>Introduction</a:t>
            </a:r>
            <a:r>
              <a:rPr sz="1100" spc="-5" dirty="0">
                <a:latin typeface="Arial"/>
                <a:cs typeface="Arial"/>
              </a:rPr>
              <a:t>  </a:t>
            </a:r>
            <a:r>
              <a:rPr sz="1100" spc="85" dirty="0">
                <a:latin typeface="Arial"/>
                <a:cs typeface="Arial"/>
              </a:rPr>
              <a:t> </a:t>
            </a:r>
            <a:r>
              <a:rPr sz="1100" spc="-5" dirty="0">
                <a:latin typeface="Arial"/>
                <a:cs typeface="Arial"/>
              </a:rPr>
              <a:t>.</a:t>
            </a:r>
            <a:r>
              <a:rPr sz="1100" spc="245" dirty="0">
                <a:latin typeface="Arial"/>
                <a:cs typeface="Arial"/>
              </a:rPr>
              <a:t> </a:t>
            </a:r>
            <a:r>
              <a:rPr sz="1100" spc="-5" dirty="0">
                <a:latin typeface="Arial"/>
                <a:cs typeface="Arial"/>
              </a:rPr>
              <a:t>.</a:t>
            </a:r>
            <a:r>
              <a:rPr sz="1100" spc="245" dirty="0">
                <a:latin typeface="Arial"/>
                <a:cs typeface="Arial"/>
              </a:rPr>
              <a:t> </a:t>
            </a:r>
            <a:r>
              <a:rPr sz="1100" spc="-5" dirty="0">
                <a:latin typeface="Arial"/>
                <a:cs typeface="Arial"/>
              </a:rPr>
              <a:t>.</a:t>
            </a:r>
            <a:r>
              <a:rPr sz="1100" spc="229" dirty="0">
                <a:latin typeface="Arial"/>
                <a:cs typeface="Arial"/>
              </a:rPr>
              <a:t> </a:t>
            </a:r>
            <a:r>
              <a:rPr sz="1100" spc="-5" dirty="0">
                <a:latin typeface="Arial"/>
                <a:cs typeface="Arial"/>
              </a:rPr>
              <a:t>.</a:t>
            </a:r>
            <a:r>
              <a:rPr sz="1100" spc="245" dirty="0">
                <a:latin typeface="Arial"/>
                <a:cs typeface="Arial"/>
              </a:rPr>
              <a:t> </a:t>
            </a:r>
            <a:r>
              <a:rPr sz="1100" spc="-5" dirty="0">
                <a:latin typeface="Arial"/>
                <a:cs typeface="Arial"/>
              </a:rPr>
              <a:t>.</a:t>
            </a:r>
            <a:r>
              <a:rPr sz="1100" spc="245" dirty="0">
                <a:latin typeface="Arial"/>
                <a:cs typeface="Arial"/>
              </a:rPr>
              <a:t> </a:t>
            </a:r>
            <a:r>
              <a:rPr sz="1100" spc="-5" dirty="0">
                <a:latin typeface="Arial"/>
                <a:cs typeface="Arial"/>
              </a:rPr>
              <a:t>.</a:t>
            </a:r>
            <a:r>
              <a:rPr sz="1100" spc="235" dirty="0">
                <a:latin typeface="Arial"/>
                <a:cs typeface="Arial"/>
              </a:rPr>
              <a:t> </a:t>
            </a:r>
            <a:r>
              <a:rPr sz="1100" spc="-5" dirty="0">
                <a:latin typeface="Arial"/>
                <a:cs typeface="Arial"/>
              </a:rPr>
              <a:t>.</a:t>
            </a:r>
            <a:r>
              <a:rPr sz="1100" spc="245" dirty="0">
                <a:latin typeface="Arial"/>
                <a:cs typeface="Arial"/>
              </a:rPr>
              <a:t> </a:t>
            </a:r>
            <a:r>
              <a:rPr sz="1100" spc="-5" dirty="0">
                <a:latin typeface="Arial"/>
                <a:cs typeface="Arial"/>
              </a:rPr>
              <a:t>.</a:t>
            </a:r>
            <a:r>
              <a:rPr sz="1100" spc="245" dirty="0">
                <a:latin typeface="Arial"/>
                <a:cs typeface="Arial"/>
              </a:rPr>
              <a:t> </a:t>
            </a:r>
            <a:r>
              <a:rPr sz="1100" spc="-5" dirty="0">
                <a:latin typeface="Arial"/>
                <a:cs typeface="Arial"/>
              </a:rPr>
              <a:t>.</a:t>
            </a:r>
            <a:r>
              <a:rPr sz="1100" spc="245" dirty="0">
                <a:latin typeface="Arial"/>
                <a:cs typeface="Arial"/>
              </a:rPr>
              <a:t> </a:t>
            </a:r>
            <a:r>
              <a:rPr sz="1100" spc="-5" dirty="0">
                <a:latin typeface="Arial"/>
                <a:cs typeface="Arial"/>
              </a:rPr>
              <a:t>.</a:t>
            </a:r>
            <a:r>
              <a:rPr sz="1100" spc="229" dirty="0">
                <a:latin typeface="Arial"/>
                <a:cs typeface="Arial"/>
              </a:rPr>
              <a:t> </a:t>
            </a:r>
            <a:r>
              <a:rPr sz="1100" spc="-5" dirty="0">
                <a:latin typeface="Arial"/>
                <a:cs typeface="Arial"/>
              </a:rPr>
              <a:t>.</a:t>
            </a:r>
            <a:r>
              <a:rPr sz="1100" spc="245" dirty="0">
                <a:latin typeface="Arial"/>
                <a:cs typeface="Arial"/>
              </a:rPr>
              <a:t> </a:t>
            </a:r>
            <a:r>
              <a:rPr sz="1100" spc="-5" dirty="0">
                <a:latin typeface="Arial"/>
                <a:cs typeface="Arial"/>
              </a:rPr>
              <a:t>.</a:t>
            </a:r>
            <a:r>
              <a:rPr sz="1100" spc="250" dirty="0">
                <a:latin typeface="Arial"/>
                <a:cs typeface="Arial"/>
              </a:rPr>
              <a:t> </a:t>
            </a:r>
            <a:r>
              <a:rPr sz="1100" spc="-5" dirty="0">
                <a:latin typeface="Arial"/>
                <a:cs typeface="Arial"/>
              </a:rPr>
              <a:t>.</a:t>
            </a:r>
            <a:r>
              <a:rPr sz="1100" spc="245" dirty="0">
                <a:latin typeface="Arial"/>
                <a:cs typeface="Arial"/>
              </a:rPr>
              <a:t> </a:t>
            </a:r>
            <a:r>
              <a:rPr sz="1100" spc="-5" dirty="0">
                <a:latin typeface="Arial"/>
                <a:cs typeface="Arial"/>
              </a:rPr>
              <a:t>.</a:t>
            </a:r>
            <a:r>
              <a:rPr sz="1100" spc="229" dirty="0">
                <a:latin typeface="Arial"/>
                <a:cs typeface="Arial"/>
              </a:rPr>
              <a:t> </a:t>
            </a:r>
            <a:r>
              <a:rPr sz="1100" spc="-5" dirty="0">
                <a:latin typeface="Arial"/>
                <a:cs typeface="Arial"/>
              </a:rPr>
              <a:t>.</a:t>
            </a:r>
            <a:r>
              <a:rPr sz="1100" spc="245" dirty="0">
                <a:latin typeface="Arial"/>
                <a:cs typeface="Arial"/>
              </a:rPr>
              <a:t> </a:t>
            </a:r>
            <a:r>
              <a:rPr sz="1100" spc="-5" dirty="0">
                <a:latin typeface="Arial"/>
                <a:cs typeface="Arial"/>
              </a:rPr>
              <a:t>.</a:t>
            </a:r>
            <a:r>
              <a:rPr sz="1100" spc="245" dirty="0">
                <a:latin typeface="Arial"/>
                <a:cs typeface="Arial"/>
              </a:rPr>
              <a:t> </a:t>
            </a:r>
            <a:r>
              <a:rPr sz="1100" spc="-5" dirty="0">
                <a:latin typeface="Arial"/>
                <a:cs typeface="Arial"/>
              </a:rPr>
              <a:t>.</a:t>
            </a:r>
            <a:r>
              <a:rPr sz="1100" spc="229" dirty="0">
                <a:latin typeface="Arial"/>
                <a:cs typeface="Arial"/>
              </a:rPr>
              <a:t> </a:t>
            </a:r>
            <a:r>
              <a:rPr sz="1100" spc="-5" dirty="0">
                <a:latin typeface="Arial"/>
                <a:cs typeface="Arial"/>
              </a:rPr>
              <a:t>.</a:t>
            </a:r>
            <a:r>
              <a:rPr sz="1100" spc="250" dirty="0">
                <a:latin typeface="Arial"/>
                <a:cs typeface="Arial"/>
              </a:rPr>
              <a:t> </a:t>
            </a:r>
            <a:r>
              <a:rPr sz="1100" spc="-5" dirty="0">
                <a:latin typeface="Arial"/>
                <a:cs typeface="Arial"/>
              </a:rPr>
              <a:t>.</a:t>
            </a:r>
            <a:r>
              <a:rPr sz="1100" spc="245" dirty="0">
                <a:latin typeface="Arial"/>
                <a:cs typeface="Arial"/>
              </a:rPr>
              <a:t> </a:t>
            </a:r>
            <a:r>
              <a:rPr sz="1100" spc="-5" dirty="0">
                <a:latin typeface="Arial"/>
                <a:cs typeface="Arial"/>
              </a:rPr>
              <a:t>.</a:t>
            </a:r>
            <a:r>
              <a:rPr sz="1100" spc="245" dirty="0">
                <a:latin typeface="Arial"/>
                <a:cs typeface="Arial"/>
              </a:rPr>
              <a:t> </a:t>
            </a:r>
            <a:r>
              <a:rPr sz="1100" spc="-5" dirty="0">
                <a:latin typeface="Arial"/>
                <a:cs typeface="Arial"/>
              </a:rPr>
              <a:t>.</a:t>
            </a:r>
            <a:r>
              <a:rPr sz="1100" spc="229" dirty="0">
                <a:latin typeface="Arial"/>
                <a:cs typeface="Arial"/>
              </a:rPr>
              <a:t> </a:t>
            </a:r>
            <a:r>
              <a:rPr sz="1100" spc="-5" dirty="0">
                <a:latin typeface="Arial"/>
                <a:cs typeface="Arial"/>
              </a:rPr>
              <a:t>.</a:t>
            </a:r>
            <a:r>
              <a:rPr sz="1100" spc="245" dirty="0">
                <a:latin typeface="Arial"/>
                <a:cs typeface="Arial"/>
              </a:rPr>
              <a:t> </a:t>
            </a:r>
            <a:r>
              <a:rPr sz="1100" spc="-5" dirty="0">
                <a:latin typeface="Arial"/>
                <a:cs typeface="Arial"/>
              </a:rPr>
              <a:t>.</a:t>
            </a:r>
            <a:r>
              <a:rPr sz="1100" spc="245" dirty="0">
                <a:latin typeface="Arial"/>
                <a:cs typeface="Arial"/>
              </a:rPr>
              <a:t> </a:t>
            </a:r>
            <a:r>
              <a:rPr sz="1100" spc="-5" dirty="0">
                <a:latin typeface="Arial"/>
                <a:cs typeface="Arial"/>
              </a:rPr>
              <a:t>.</a:t>
            </a:r>
            <a:r>
              <a:rPr sz="1100" spc="235" dirty="0">
                <a:latin typeface="Arial"/>
                <a:cs typeface="Arial"/>
              </a:rPr>
              <a:t> </a:t>
            </a:r>
            <a:r>
              <a:rPr sz="1100" spc="-5" dirty="0">
                <a:latin typeface="Arial"/>
                <a:cs typeface="Arial"/>
              </a:rPr>
              <a:t>.</a:t>
            </a:r>
            <a:r>
              <a:rPr sz="1100" spc="245" dirty="0">
                <a:latin typeface="Arial"/>
                <a:cs typeface="Arial"/>
              </a:rPr>
              <a:t> </a:t>
            </a:r>
            <a:r>
              <a:rPr sz="1100" spc="-5" dirty="0">
                <a:latin typeface="Arial"/>
                <a:cs typeface="Arial"/>
              </a:rPr>
              <a:t>.</a:t>
            </a:r>
            <a:r>
              <a:rPr sz="1100" spc="245" dirty="0">
                <a:latin typeface="Arial"/>
                <a:cs typeface="Arial"/>
              </a:rPr>
              <a:t> </a:t>
            </a:r>
            <a:r>
              <a:rPr sz="1100" spc="-5" dirty="0">
                <a:latin typeface="Arial"/>
                <a:cs typeface="Arial"/>
              </a:rPr>
              <a:t>.</a:t>
            </a:r>
            <a:r>
              <a:rPr sz="1100" spc="245" dirty="0">
                <a:latin typeface="Arial"/>
                <a:cs typeface="Arial"/>
              </a:rPr>
              <a:t> </a:t>
            </a:r>
            <a:r>
              <a:rPr sz="1100" spc="-5" dirty="0">
                <a:latin typeface="Arial"/>
                <a:cs typeface="Arial"/>
              </a:rPr>
              <a:t>.</a:t>
            </a:r>
            <a:r>
              <a:rPr sz="1100" spc="229" dirty="0">
                <a:latin typeface="Arial"/>
                <a:cs typeface="Arial"/>
              </a:rPr>
              <a:t> </a:t>
            </a:r>
            <a:r>
              <a:rPr sz="1100" spc="-5" dirty="0">
                <a:latin typeface="Arial"/>
                <a:cs typeface="Arial"/>
              </a:rPr>
              <a:t>.</a:t>
            </a:r>
            <a:r>
              <a:rPr sz="1100" spc="245" dirty="0">
                <a:latin typeface="Arial"/>
                <a:cs typeface="Arial"/>
              </a:rPr>
              <a:t> </a:t>
            </a:r>
            <a:r>
              <a:rPr sz="1100" spc="-5" dirty="0">
                <a:latin typeface="Arial"/>
                <a:cs typeface="Arial"/>
              </a:rPr>
              <a:t>.</a:t>
            </a:r>
            <a:r>
              <a:rPr sz="1100" spc="250" dirty="0">
                <a:latin typeface="Arial"/>
                <a:cs typeface="Arial"/>
              </a:rPr>
              <a:t> </a:t>
            </a:r>
            <a:r>
              <a:rPr sz="1100" spc="-5" dirty="0">
                <a:latin typeface="Arial"/>
                <a:cs typeface="Arial"/>
              </a:rPr>
              <a:t>.</a:t>
            </a:r>
            <a:r>
              <a:rPr sz="1100" spc="245" dirty="0">
                <a:latin typeface="Arial"/>
                <a:cs typeface="Arial"/>
              </a:rPr>
              <a:t> </a:t>
            </a:r>
            <a:r>
              <a:rPr sz="1100" spc="-5" dirty="0">
                <a:latin typeface="Arial"/>
                <a:cs typeface="Arial"/>
              </a:rPr>
              <a:t>.</a:t>
            </a:r>
            <a:r>
              <a:rPr sz="1100" spc="229" dirty="0">
                <a:latin typeface="Arial"/>
                <a:cs typeface="Arial"/>
              </a:rPr>
              <a:t> </a:t>
            </a:r>
            <a:r>
              <a:rPr sz="1100" spc="-5" dirty="0">
                <a:latin typeface="Arial"/>
                <a:cs typeface="Arial"/>
              </a:rPr>
              <a:t>.</a:t>
            </a:r>
            <a:r>
              <a:rPr sz="1100" spc="245" dirty="0">
                <a:latin typeface="Arial"/>
                <a:cs typeface="Arial"/>
              </a:rPr>
              <a:t> </a:t>
            </a:r>
            <a:r>
              <a:rPr sz="1100" spc="-5" dirty="0">
                <a:latin typeface="Arial"/>
                <a:cs typeface="Arial"/>
              </a:rPr>
              <a:t>.</a:t>
            </a:r>
            <a:r>
              <a:rPr sz="1100" spc="245" dirty="0">
                <a:latin typeface="Arial"/>
                <a:cs typeface="Arial"/>
              </a:rPr>
              <a:t> </a:t>
            </a:r>
            <a:r>
              <a:rPr sz="1100" spc="-5" dirty="0">
                <a:latin typeface="Arial"/>
                <a:cs typeface="Arial"/>
              </a:rPr>
              <a:t>.</a:t>
            </a:r>
            <a:r>
              <a:rPr sz="1100" spc="229" dirty="0">
                <a:latin typeface="Arial"/>
                <a:cs typeface="Arial"/>
              </a:rPr>
              <a:t> </a:t>
            </a:r>
            <a:r>
              <a:rPr sz="1100" spc="-5" dirty="0">
                <a:latin typeface="Arial"/>
                <a:cs typeface="Arial"/>
              </a:rPr>
              <a:t>.</a:t>
            </a:r>
            <a:r>
              <a:rPr sz="1100" spc="250" dirty="0">
                <a:latin typeface="Arial"/>
                <a:cs typeface="Arial"/>
              </a:rPr>
              <a:t> </a:t>
            </a:r>
            <a:r>
              <a:rPr sz="1100" spc="-5" dirty="0">
                <a:latin typeface="Arial"/>
                <a:cs typeface="Arial"/>
              </a:rPr>
              <a:t>.</a:t>
            </a:r>
            <a:r>
              <a:rPr sz="1100" spc="245" dirty="0">
                <a:latin typeface="Arial"/>
                <a:cs typeface="Arial"/>
              </a:rPr>
              <a:t> </a:t>
            </a:r>
            <a:r>
              <a:rPr sz="1100" spc="-5" dirty="0">
                <a:latin typeface="Arial"/>
                <a:cs typeface="Arial"/>
              </a:rPr>
              <a:t>.</a:t>
            </a:r>
            <a:r>
              <a:rPr sz="1100" spc="245" dirty="0">
                <a:latin typeface="Arial"/>
                <a:cs typeface="Arial"/>
              </a:rPr>
              <a:t> </a:t>
            </a:r>
            <a:r>
              <a:rPr sz="1100" spc="-5" dirty="0">
                <a:latin typeface="Arial"/>
                <a:cs typeface="Arial"/>
              </a:rPr>
              <a:t>.</a:t>
            </a:r>
            <a:endParaRPr sz="11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35"/>
              </a:spcBef>
              <a:tabLst>
                <a:tab pos="390525" algn="l"/>
                <a:tab pos="1671955" algn="l"/>
              </a:tabLst>
            </a:pPr>
            <a:r>
              <a:rPr sz="1100" spc="-10" dirty="0">
                <a:latin typeface="Arial"/>
                <a:cs typeface="Arial"/>
                <a:hlinkClick r:id="rId20" action="ppaction://hlinksldjump"/>
              </a:rPr>
              <a:t>3.3	Example database</a:t>
            </a:r>
            <a:r>
              <a:rPr sz="1100" spc="-10" dirty="0">
                <a:latin typeface="Arial"/>
                <a:cs typeface="Arial"/>
              </a:rPr>
              <a:t>	</a:t>
            </a:r>
            <a:r>
              <a:rPr sz="1100" spc="-5" dirty="0">
                <a:latin typeface="Arial"/>
                <a:cs typeface="Arial"/>
              </a:rPr>
              <a:t>.</a:t>
            </a:r>
            <a:r>
              <a:rPr sz="1100" spc="245" dirty="0">
                <a:latin typeface="Arial"/>
                <a:cs typeface="Arial"/>
              </a:rPr>
              <a:t> </a:t>
            </a:r>
            <a:r>
              <a:rPr sz="1100" spc="-5" dirty="0">
                <a:latin typeface="Arial"/>
                <a:cs typeface="Arial"/>
              </a:rPr>
              <a:t>.</a:t>
            </a:r>
            <a:r>
              <a:rPr sz="1100" spc="229" dirty="0">
                <a:latin typeface="Arial"/>
                <a:cs typeface="Arial"/>
              </a:rPr>
              <a:t> </a:t>
            </a:r>
            <a:r>
              <a:rPr sz="1100" spc="-5" dirty="0">
                <a:latin typeface="Arial"/>
                <a:cs typeface="Arial"/>
              </a:rPr>
              <a:t>.</a:t>
            </a:r>
            <a:r>
              <a:rPr sz="1100" spc="245" dirty="0">
                <a:latin typeface="Arial"/>
                <a:cs typeface="Arial"/>
              </a:rPr>
              <a:t> </a:t>
            </a:r>
            <a:r>
              <a:rPr sz="1100" spc="-5" dirty="0">
                <a:latin typeface="Arial"/>
                <a:cs typeface="Arial"/>
              </a:rPr>
              <a:t>.</a:t>
            </a:r>
            <a:r>
              <a:rPr sz="1100" spc="245" dirty="0">
                <a:latin typeface="Arial"/>
                <a:cs typeface="Arial"/>
              </a:rPr>
              <a:t> </a:t>
            </a:r>
            <a:r>
              <a:rPr sz="1100" spc="-5" dirty="0">
                <a:latin typeface="Arial"/>
                <a:cs typeface="Arial"/>
              </a:rPr>
              <a:t>.</a:t>
            </a:r>
            <a:r>
              <a:rPr sz="1100" spc="245" dirty="0">
                <a:latin typeface="Arial"/>
                <a:cs typeface="Arial"/>
              </a:rPr>
              <a:t> </a:t>
            </a:r>
            <a:r>
              <a:rPr sz="1100" spc="-5" dirty="0">
                <a:latin typeface="Arial"/>
                <a:cs typeface="Arial"/>
              </a:rPr>
              <a:t>.</a:t>
            </a:r>
            <a:r>
              <a:rPr sz="1100" spc="229" dirty="0">
                <a:latin typeface="Arial"/>
                <a:cs typeface="Arial"/>
              </a:rPr>
              <a:t> </a:t>
            </a:r>
            <a:r>
              <a:rPr sz="1100" spc="-5" dirty="0">
                <a:latin typeface="Arial"/>
                <a:cs typeface="Arial"/>
              </a:rPr>
              <a:t>.</a:t>
            </a:r>
            <a:r>
              <a:rPr sz="1100" spc="245" dirty="0">
                <a:latin typeface="Arial"/>
                <a:cs typeface="Arial"/>
              </a:rPr>
              <a:t> </a:t>
            </a:r>
            <a:r>
              <a:rPr sz="1100" spc="-5" dirty="0">
                <a:latin typeface="Arial"/>
                <a:cs typeface="Arial"/>
              </a:rPr>
              <a:t>.</a:t>
            </a:r>
            <a:r>
              <a:rPr sz="1100" spc="245" dirty="0">
                <a:latin typeface="Arial"/>
                <a:cs typeface="Arial"/>
              </a:rPr>
              <a:t> </a:t>
            </a:r>
            <a:r>
              <a:rPr sz="1100" spc="-5" dirty="0">
                <a:latin typeface="Arial"/>
                <a:cs typeface="Arial"/>
              </a:rPr>
              <a:t>.</a:t>
            </a:r>
            <a:r>
              <a:rPr sz="1100" spc="250" dirty="0">
                <a:latin typeface="Arial"/>
                <a:cs typeface="Arial"/>
              </a:rPr>
              <a:t> </a:t>
            </a:r>
            <a:r>
              <a:rPr sz="1100" spc="-5" dirty="0">
                <a:latin typeface="Arial"/>
                <a:cs typeface="Arial"/>
              </a:rPr>
              <a:t>.</a:t>
            </a:r>
            <a:r>
              <a:rPr sz="1100" spc="229" dirty="0">
                <a:latin typeface="Arial"/>
                <a:cs typeface="Arial"/>
              </a:rPr>
              <a:t> </a:t>
            </a:r>
            <a:r>
              <a:rPr sz="1100" spc="-5" dirty="0">
                <a:latin typeface="Arial"/>
                <a:cs typeface="Arial"/>
              </a:rPr>
              <a:t>.</a:t>
            </a:r>
            <a:r>
              <a:rPr sz="1100" spc="245" dirty="0">
                <a:latin typeface="Arial"/>
                <a:cs typeface="Arial"/>
              </a:rPr>
              <a:t> </a:t>
            </a:r>
            <a:r>
              <a:rPr sz="1100" spc="-5" dirty="0">
                <a:latin typeface="Arial"/>
                <a:cs typeface="Arial"/>
              </a:rPr>
              <a:t>.</a:t>
            </a:r>
            <a:r>
              <a:rPr sz="1100" spc="245" dirty="0">
                <a:latin typeface="Arial"/>
                <a:cs typeface="Arial"/>
              </a:rPr>
              <a:t> </a:t>
            </a:r>
            <a:r>
              <a:rPr sz="1100" spc="-5" dirty="0">
                <a:latin typeface="Arial"/>
                <a:cs typeface="Arial"/>
              </a:rPr>
              <a:t>.</a:t>
            </a:r>
            <a:r>
              <a:rPr sz="1100" spc="229" dirty="0">
                <a:latin typeface="Arial"/>
                <a:cs typeface="Arial"/>
              </a:rPr>
              <a:t> </a:t>
            </a:r>
            <a:r>
              <a:rPr sz="1100" spc="-5" dirty="0">
                <a:latin typeface="Arial"/>
                <a:cs typeface="Arial"/>
              </a:rPr>
              <a:t>.</a:t>
            </a:r>
            <a:r>
              <a:rPr sz="1100" spc="245" dirty="0">
                <a:latin typeface="Arial"/>
                <a:cs typeface="Arial"/>
              </a:rPr>
              <a:t> </a:t>
            </a:r>
            <a:r>
              <a:rPr sz="1100" spc="-5" dirty="0">
                <a:latin typeface="Arial"/>
                <a:cs typeface="Arial"/>
              </a:rPr>
              <a:t>.</a:t>
            </a:r>
            <a:r>
              <a:rPr sz="1100" spc="245" dirty="0">
                <a:latin typeface="Arial"/>
                <a:cs typeface="Arial"/>
              </a:rPr>
              <a:t> </a:t>
            </a:r>
            <a:r>
              <a:rPr sz="1100" spc="-5" dirty="0">
                <a:latin typeface="Arial"/>
                <a:cs typeface="Arial"/>
              </a:rPr>
              <a:t>.</a:t>
            </a:r>
            <a:r>
              <a:rPr sz="1100" spc="245" dirty="0">
                <a:latin typeface="Arial"/>
                <a:cs typeface="Arial"/>
              </a:rPr>
              <a:t> </a:t>
            </a:r>
            <a:r>
              <a:rPr sz="1100" spc="-5" dirty="0">
                <a:latin typeface="Arial"/>
                <a:cs typeface="Arial"/>
              </a:rPr>
              <a:t>.</a:t>
            </a:r>
            <a:r>
              <a:rPr sz="1100" spc="229" dirty="0">
                <a:latin typeface="Arial"/>
                <a:cs typeface="Arial"/>
              </a:rPr>
              <a:t> </a:t>
            </a:r>
            <a:r>
              <a:rPr sz="1100" spc="-5" dirty="0">
                <a:latin typeface="Arial"/>
                <a:cs typeface="Arial"/>
              </a:rPr>
              <a:t>.</a:t>
            </a:r>
            <a:r>
              <a:rPr sz="1100" spc="245" dirty="0">
                <a:latin typeface="Arial"/>
                <a:cs typeface="Arial"/>
              </a:rPr>
              <a:t> </a:t>
            </a:r>
            <a:r>
              <a:rPr sz="1100" spc="-5" dirty="0">
                <a:latin typeface="Arial"/>
                <a:cs typeface="Arial"/>
              </a:rPr>
              <a:t>.</a:t>
            </a:r>
            <a:r>
              <a:rPr sz="1100" spc="245" dirty="0">
                <a:latin typeface="Arial"/>
                <a:cs typeface="Arial"/>
              </a:rPr>
              <a:t> </a:t>
            </a:r>
            <a:r>
              <a:rPr sz="1100" spc="-5" dirty="0">
                <a:latin typeface="Arial"/>
                <a:cs typeface="Arial"/>
              </a:rPr>
              <a:t>.</a:t>
            </a:r>
            <a:r>
              <a:rPr sz="1100" spc="229" dirty="0">
                <a:latin typeface="Arial"/>
                <a:cs typeface="Arial"/>
              </a:rPr>
              <a:t> </a:t>
            </a:r>
            <a:r>
              <a:rPr sz="1100" spc="-5" dirty="0">
                <a:latin typeface="Arial"/>
                <a:cs typeface="Arial"/>
              </a:rPr>
              <a:t>.</a:t>
            </a:r>
            <a:r>
              <a:rPr sz="1100" spc="245" dirty="0">
                <a:latin typeface="Arial"/>
                <a:cs typeface="Arial"/>
              </a:rPr>
              <a:t> </a:t>
            </a:r>
            <a:r>
              <a:rPr sz="1100" spc="-5" dirty="0">
                <a:latin typeface="Arial"/>
                <a:cs typeface="Arial"/>
              </a:rPr>
              <a:t>.</a:t>
            </a:r>
            <a:r>
              <a:rPr sz="1100" spc="245" dirty="0">
                <a:latin typeface="Arial"/>
                <a:cs typeface="Arial"/>
              </a:rPr>
              <a:t> </a:t>
            </a:r>
            <a:r>
              <a:rPr sz="1100" spc="-5" dirty="0">
                <a:latin typeface="Arial"/>
                <a:cs typeface="Arial"/>
              </a:rPr>
              <a:t>.</a:t>
            </a:r>
            <a:r>
              <a:rPr sz="1100" spc="245" dirty="0">
                <a:latin typeface="Arial"/>
                <a:cs typeface="Arial"/>
              </a:rPr>
              <a:t> </a:t>
            </a:r>
            <a:r>
              <a:rPr sz="1100" spc="-5" dirty="0">
                <a:latin typeface="Arial"/>
                <a:cs typeface="Arial"/>
              </a:rPr>
              <a:t>.</a:t>
            </a:r>
            <a:r>
              <a:rPr sz="1100" spc="229" dirty="0">
                <a:latin typeface="Arial"/>
                <a:cs typeface="Arial"/>
              </a:rPr>
              <a:t> </a:t>
            </a:r>
            <a:r>
              <a:rPr sz="1100" spc="-5" dirty="0">
                <a:latin typeface="Arial"/>
                <a:cs typeface="Arial"/>
              </a:rPr>
              <a:t>.</a:t>
            </a:r>
            <a:r>
              <a:rPr sz="1100" spc="245" dirty="0">
                <a:latin typeface="Arial"/>
                <a:cs typeface="Arial"/>
              </a:rPr>
              <a:t> </a:t>
            </a:r>
            <a:r>
              <a:rPr sz="1100" spc="-5" dirty="0">
                <a:latin typeface="Arial"/>
                <a:cs typeface="Arial"/>
              </a:rPr>
              <a:t>.</a:t>
            </a:r>
            <a:r>
              <a:rPr sz="1100" spc="245" dirty="0">
                <a:latin typeface="Arial"/>
                <a:cs typeface="Arial"/>
              </a:rPr>
              <a:t> </a:t>
            </a:r>
            <a:r>
              <a:rPr sz="1100" spc="-5" dirty="0">
                <a:latin typeface="Arial"/>
                <a:cs typeface="Arial"/>
              </a:rPr>
              <a:t>.</a:t>
            </a:r>
            <a:r>
              <a:rPr sz="1100" spc="245" dirty="0">
                <a:latin typeface="Arial"/>
                <a:cs typeface="Arial"/>
              </a:rPr>
              <a:t> </a:t>
            </a:r>
            <a:r>
              <a:rPr sz="1100" spc="-5" dirty="0">
                <a:latin typeface="Arial"/>
                <a:cs typeface="Arial"/>
              </a:rPr>
              <a:t>.</a:t>
            </a:r>
            <a:r>
              <a:rPr sz="1100" spc="229" dirty="0">
                <a:latin typeface="Arial"/>
                <a:cs typeface="Arial"/>
              </a:rPr>
              <a:t> </a:t>
            </a:r>
            <a:r>
              <a:rPr sz="1100" spc="-5" dirty="0">
                <a:latin typeface="Arial"/>
                <a:cs typeface="Arial"/>
              </a:rPr>
              <a:t>.</a:t>
            </a:r>
            <a:r>
              <a:rPr sz="1100" spc="245" dirty="0">
                <a:latin typeface="Arial"/>
                <a:cs typeface="Arial"/>
              </a:rPr>
              <a:t> </a:t>
            </a:r>
            <a:r>
              <a:rPr sz="1100" spc="-5" dirty="0">
                <a:latin typeface="Arial"/>
                <a:cs typeface="Arial"/>
              </a:rPr>
              <a:t>.</a:t>
            </a:r>
            <a:r>
              <a:rPr sz="1100" spc="245" dirty="0">
                <a:latin typeface="Arial"/>
                <a:cs typeface="Arial"/>
              </a:rPr>
              <a:t> </a:t>
            </a:r>
            <a:r>
              <a:rPr sz="1100" spc="-5" dirty="0">
                <a:latin typeface="Arial"/>
                <a:cs typeface="Arial"/>
              </a:rPr>
              <a:t>.</a:t>
            </a:r>
            <a:r>
              <a:rPr sz="1100" spc="235" dirty="0">
                <a:latin typeface="Arial"/>
                <a:cs typeface="Arial"/>
              </a:rPr>
              <a:t> </a:t>
            </a:r>
            <a:r>
              <a:rPr sz="1100" spc="-5" dirty="0">
                <a:latin typeface="Arial"/>
                <a:cs typeface="Arial"/>
              </a:rPr>
              <a:t>.</a:t>
            </a:r>
            <a:r>
              <a:rPr sz="1100" spc="245" dirty="0">
                <a:latin typeface="Arial"/>
                <a:cs typeface="Arial"/>
              </a:rPr>
              <a:t> </a:t>
            </a:r>
            <a:r>
              <a:rPr sz="1100" spc="-5" dirty="0">
                <a:latin typeface="Arial"/>
                <a:cs typeface="Arial"/>
              </a:rPr>
              <a:t>.</a:t>
            </a:r>
            <a:r>
              <a:rPr sz="1100" spc="245" dirty="0">
                <a:latin typeface="Arial"/>
                <a:cs typeface="Arial"/>
              </a:rPr>
              <a:t> </a:t>
            </a:r>
            <a:r>
              <a:rPr sz="1100" spc="-5" dirty="0">
                <a:latin typeface="Arial"/>
                <a:cs typeface="Arial"/>
              </a:rPr>
              <a:t>.</a:t>
            </a:r>
            <a:r>
              <a:rPr sz="1100" spc="245" dirty="0">
                <a:latin typeface="Arial"/>
                <a:cs typeface="Arial"/>
              </a:rPr>
              <a:t> </a:t>
            </a:r>
            <a:r>
              <a:rPr sz="1100" spc="-5" dirty="0">
                <a:latin typeface="Arial"/>
                <a:cs typeface="Arial"/>
              </a:rPr>
              <a:t>.</a:t>
            </a:r>
            <a:endParaRPr sz="11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35"/>
              </a:spcBef>
              <a:tabLst>
                <a:tab pos="390525" algn="l"/>
                <a:tab pos="1457325" algn="l"/>
              </a:tabLst>
            </a:pPr>
            <a:r>
              <a:rPr sz="1100" spc="-10" dirty="0">
                <a:latin typeface="Arial"/>
                <a:cs typeface="Arial"/>
                <a:hlinkClick r:id="rId21" action="ppaction://hlinksldjump"/>
              </a:rPr>
              <a:t>3.4	SQL</a:t>
            </a:r>
            <a:r>
              <a:rPr sz="1100" spc="-15" dirty="0">
                <a:latin typeface="Arial"/>
                <a:cs typeface="Arial"/>
                <a:hlinkClick r:id="rId21" action="ppaction://hlinksldjump"/>
              </a:rPr>
              <a:t> </a:t>
            </a:r>
            <a:r>
              <a:rPr sz="1100" spc="-5" dirty="0">
                <a:latin typeface="Arial"/>
                <a:cs typeface="Arial"/>
                <a:hlinkClick r:id="rId21" action="ppaction://hlinksldjump"/>
              </a:rPr>
              <a:t>Wildcards</a:t>
            </a:r>
            <a:r>
              <a:rPr sz="1100" spc="-5" dirty="0">
                <a:latin typeface="Arial"/>
                <a:cs typeface="Arial"/>
              </a:rPr>
              <a:t>	.</a:t>
            </a:r>
            <a:r>
              <a:rPr sz="1100" spc="229" dirty="0">
                <a:latin typeface="Arial"/>
                <a:cs typeface="Arial"/>
              </a:rPr>
              <a:t> </a:t>
            </a:r>
            <a:r>
              <a:rPr sz="1100" spc="-5" dirty="0">
                <a:latin typeface="Arial"/>
                <a:cs typeface="Arial"/>
              </a:rPr>
              <a:t>.</a:t>
            </a:r>
            <a:r>
              <a:rPr sz="1100" spc="245" dirty="0">
                <a:latin typeface="Arial"/>
                <a:cs typeface="Arial"/>
              </a:rPr>
              <a:t> </a:t>
            </a:r>
            <a:r>
              <a:rPr sz="1100" spc="-5" dirty="0">
                <a:latin typeface="Arial"/>
                <a:cs typeface="Arial"/>
              </a:rPr>
              <a:t>.</a:t>
            </a:r>
            <a:r>
              <a:rPr sz="1100" spc="245" dirty="0">
                <a:latin typeface="Arial"/>
                <a:cs typeface="Arial"/>
              </a:rPr>
              <a:t> </a:t>
            </a:r>
            <a:r>
              <a:rPr sz="1100" spc="-5" dirty="0">
                <a:latin typeface="Arial"/>
                <a:cs typeface="Arial"/>
              </a:rPr>
              <a:t>.</a:t>
            </a:r>
            <a:r>
              <a:rPr sz="1100" spc="229" dirty="0">
                <a:latin typeface="Arial"/>
                <a:cs typeface="Arial"/>
              </a:rPr>
              <a:t> </a:t>
            </a:r>
            <a:r>
              <a:rPr sz="1100" spc="-5" dirty="0">
                <a:latin typeface="Arial"/>
                <a:cs typeface="Arial"/>
              </a:rPr>
              <a:t>.</a:t>
            </a:r>
            <a:r>
              <a:rPr sz="1100" spc="245" dirty="0">
                <a:latin typeface="Arial"/>
                <a:cs typeface="Arial"/>
              </a:rPr>
              <a:t> </a:t>
            </a:r>
            <a:r>
              <a:rPr sz="1100" spc="-5" dirty="0">
                <a:latin typeface="Arial"/>
                <a:cs typeface="Arial"/>
              </a:rPr>
              <a:t>.</a:t>
            </a:r>
            <a:r>
              <a:rPr sz="1100" spc="245" dirty="0">
                <a:latin typeface="Arial"/>
                <a:cs typeface="Arial"/>
              </a:rPr>
              <a:t> </a:t>
            </a:r>
            <a:r>
              <a:rPr sz="1100" spc="-5" dirty="0">
                <a:latin typeface="Arial"/>
                <a:cs typeface="Arial"/>
              </a:rPr>
              <a:t>.</a:t>
            </a:r>
            <a:r>
              <a:rPr sz="1100" spc="245" dirty="0">
                <a:latin typeface="Arial"/>
                <a:cs typeface="Arial"/>
              </a:rPr>
              <a:t> </a:t>
            </a:r>
            <a:r>
              <a:rPr sz="1100" spc="-5" dirty="0">
                <a:latin typeface="Arial"/>
                <a:cs typeface="Arial"/>
              </a:rPr>
              <a:t>.</a:t>
            </a:r>
            <a:r>
              <a:rPr sz="1100" spc="229" dirty="0">
                <a:latin typeface="Arial"/>
                <a:cs typeface="Arial"/>
              </a:rPr>
              <a:t> </a:t>
            </a:r>
            <a:r>
              <a:rPr sz="1100" spc="-5" dirty="0">
                <a:latin typeface="Arial"/>
                <a:cs typeface="Arial"/>
              </a:rPr>
              <a:t>.</a:t>
            </a:r>
            <a:r>
              <a:rPr sz="1100" spc="245" dirty="0">
                <a:latin typeface="Arial"/>
                <a:cs typeface="Arial"/>
              </a:rPr>
              <a:t> </a:t>
            </a:r>
            <a:r>
              <a:rPr sz="1100" spc="-5" dirty="0">
                <a:latin typeface="Arial"/>
                <a:cs typeface="Arial"/>
              </a:rPr>
              <a:t>.</a:t>
            </a:r>
            <a:r>
              <a:rPr sz="1100" spc="245" dirty="0">
                <a:latin typeface="Arial"/>
                <a:cs typeface="Arial"/>
              </a:rPr>
              <a:t> </a:t>
            </a:r>
            <a:r>
              <a:rPr sz="1100" spc="-5" dirty="0">
                <a:latin typeface="Arial"/>
                <a:cs typeface="Arial"/>
              </a:rPr>
              <a:t>.</a:t>
            </a:r>
            <a:r>
              <a:rPr sz="1100" spc="245" dirty="0">
                <a:latin typeface="Arial"/>
                <a:cs typeface="Arial"/>
              </a:rPr>
              <a:t> </a:t>
            </a:r>
            <a:r>
              <a:rPr sz="1100" spc="-5" dirty="0">
                <a:latin typeface="Arial"/>
                <a:cs typeface="Arial"/>
              </a:rPr>
              <a:t>.</a:t>
            </a:r>
            <a:r>
              <a:rPr sz="1100" spc="229" dirty="0">
                <a:latin typeface="Arial"/>
                <a:cs typeface="Arial"/>
              </a:rPr>
              <a:t> </a:t>
            </a:r>
            <a:r>
              <a:rPr sz="1100" spc="-5" dirty="0">
                <a:latin typeface="Arial"/>
                <a:cs typeface="Arial"/>
              </a:rPr>
              <a:t>.</a:t>
            </a:r>
            <a:r>
              <a:rPr sz="1100" spc="250" dirty="0">
                <a:latin typeface="Arial"/>
                <a:cs typeface="Arial"/>
              </a:rPr>
              <a:t> </a:t>
            </a:r>
            <a:r>
              <a:rPr sz="1100" spc="-5" dirty="0">
                <a:latin typeface="Arial"/>
                <a:cs typeface="Arial"/>
              </a:rPr>
              <a:t>.</a:t>
            </a:r>
            <a:r>
              <a:rPr sz="1100" spc="245" dirty="0">
                <a:latin typeface="Arial"/>
                <a:cs typeface="Arial"/>
              </a:rPr>
              <a:t> </a:t>
            </a:r>
            <a:r>
              <a:rPr sz="1100" spc="-5" dirty="0">
                <a:latin typeface="Arial"/>
                <a:cs typeface="Arial"/>
              </a:rPr>
              <a:t>.</a:t>
            </a:r>
            <a:r>
              <a:rPr sz="1100" spc="229" dirty="0">
                <a:latin typeface="Arial"/>
                <a:cs typeface="Arial"/>
              </a:rPr>
              <a:t> </a:t>
            </a:r>
            <a:r>
              <a:rPr sz="1100" spc="-5" dirty="0">
                <a:latin typeface="Arial"/>
                <a:cs typeface="Arial"/>
              </a:rPr>
              <a:t>.</a:t>
            </a:r>
            <a:r>
              <a:rPr sz="1100" spc="245" dirty="0">
                <a:latin typeface="Arial"/>
                <a:cs typeface="Arial"/>
              </a:rPr>
              <a:t> </a:t>
            </a:r>
            <a:r>
              <a:rPr sz="1100" spc="-5" dirty="0">
                <a:latin typeface="Arial"/>
                <a:cs typeface="Arial"/>
              </a:rPr>
              <a:t>.</a:t>
            </a:r>
            <a:r>
              <a:rPr sz="1100" spc="245" dirty="0">
                <a:latin typeface="Arial"/>
                <a:cs typeface="Arial"/>
              </a:rPr>
              <a:t> </a:t>
            </a:r>
            <a:r>
              <a:rPr sz="1100" spc="-5" dirty="0">
                <a:latin typeface="Arial"/>
                <a:cs typeface="Arial"/>
              </a:rPr>
              <a:t>.</a:t>
            </a:r>
            <a:r>
              <a:rPr sz="1100" spc="245" dirty="0">
                <a:latin typeface="Arial"/>
                <a:cs typeface="Arial"/>
              </a:rPr>
              <a:t> </a:t>
            </a:r>
            <a:r>
              <a:rPr sz="1100" spc="-5" dirty="0">
                <a:latin typeface="Arial"/>
                <a:cs typeface="Arial"/>
              </a:rPr>
              <a:t>.</a:t>
            </a:r>
            <a:r>
              <a:rPr sz="1100" spc="229" dirty="0">
                <a:latin typeface="Arial"/>
                <a:cs typeface="Arial"/>
              </a:rPr>
              <a:t> </a:t>
            </a:r>
            <a:r>
              <a:rPr sz="1100" spc="-5" dirty="0">
                <a:latin typeface="Arial"/>
                <a:cs typeface="Arial"/>
              </a:rPr>
              <a:t>.</a:t>
            </a:r>
            <a:r>
              <a:rPr sz="1100" spc="245" dirty="0">
                <a:latin typeface="Arial"/>
                <a:cs typeface="Arial"/>
              </a:rPr>
              <a:t> </a:t>
            </a:r>
            <a:r>
              <a:rPr sz="1100" spc="-5" dirty="0">
                <a:latin typeface="Arial"/>
                <a:cs typeface="Arial"/>
              </a:rPr>
              <a:t>.</a:t>
            </a:r>
            <a:r>
              <a:rPr sz="1100" spc="245" dirty="0">
                <a:latin typeface="Arial"/>
                <a:cs typeface="Arial"/>
              </a:rPr>
              <a:t> </a:t>
            </a:r>
            <a:r>
              <a:rPr sz="1100" spc="-5" dirty="0">
                <a:latin typeface="Arial"/>
                <a:cs typeface="Arial"/>
              </a:rPr>
              <a:t>.</a:t>
            </a:r>
            <a:r>
              <a:rPr sz="1100" spc="229" dirty="0">
                <a:latin typeface="Arial"/>
                <a:cs typeface="Arial"/>
              </a:rPr>
              <a:t> </a:t>
            </a:r>
            <a:r>
              <a:rPr sz="1100" spc="-5" dirty="0">
                <a:latin typeface="Arial"/>
                <a:cs typeface="Arial"/>
              </a:rPr>
              <a:t>.</a:t>
            </a:r>
            <a:r>
              <a:rPr sz="1100" spc="245" dirty="0">
                <a:latin typeface="Arial"/>
                <a:cs typeface="Arial"/>
              </a:rPr>
              <a:t> </a:t>
            </a:r>
            <a:r>
              <a:rPr sz="1100" spc="-5" dirty="0">
                <a:latin typeface="Arial"/>
                <a:cs typeface="Arial"/>
              </a:rPr>
              <a:t>.</a:t>
            </a:r>
            <a:r>
              <a:rPr sz="1100" spc="245" dirty="0">
                <a:latin typeface="Arial"/>
                <a:cs typeface="Arial"/>
              </a:rPr>
              <a:t> </a:t>
            </a:r>
            <a:r>
              <a:rPr sz="1100" spc="-5" dirty="0">
                <a:latin typeface="Arial"/>
                <a:cs typeface="Arial"/>
              </a:rPr>
              <a:t>.</a:t>
            </a:r>
            <a:r>
              <a:rPr sz="1100" spc="245" dirty="0">
                <a:latin typeface="Arial"/>
                <a:cs typeface="Arial"/>
              </a:rPr>
              <a:t> </a:t>
            </a:r>
            <a:r>
              <a:rPr sz="1100" spc="-5" dirty="0">
                <a:latin typeface="Arial"/>
                <a:cs typeface="Arial"/>
              </a:rPr>
              <a:t>.</a:t>
            </a:r>
            <a:r>
              <a:rPr sz="1100" spc="235" dirty="0">
                <a:latin typeface="Arial"/>
                <a:cs typeface="Arial"/>
              </a:rPr>
              <a:t> </a:t>
            </a:r>
            <a:r>
              <a:rPr sz="1100" spc="-5" dirty="0">
                <a:latin typeface="Arial"/>
                <a:cs typeface="Arial"/>
              </a:rPr>
              <a:t>.</a:t>
            </a:r>
            <a:r>
              <a:rPr sz="1100" spc="245" dirty="0">
                <a:latin typeface="Arial"/>
                <a:cs typeface="Arial"/>
              </a:rPr>
              <a:t> </a:t>
            </a:r>
            <a:r>
              <a:rPr sz="1100" spc="-5" dirty="0">
                <a:latin typeface="Arial"/>
                <a:cs typeface="Arial"/>
              </a:rPr>
              <a:t>.</a:t>
            </a:r>
            <a:r>
              <a:rPr sz="1100" spc="245" dirty="0">
                <a:latin typeface="Arial"/>
                <a:cs typeface="Arial"/>
              </a:rPr>
              <a:t> </a:t>
            </a:r>
            <a:r>
              <a:rPr sz="1100" spc="-5" dirty="0">
                <a:latin typeface="Arial"/>
                <a:cs typeface="Arial"/>
              </a:rPr>
              <a:t>.</a:t>
            </a:r>
            <a:r>
              <a:rPr sz="1100" spc="245" dirty="0">
                <a:latin typeface="Arial"/>
                <a:cs typeface="Arial"/>
              </a:rPr>
              <a:t> </a:t>
            </a:r>
            <a:r>
              <a:rPr sz="1100" spc="-5" dirty="0">
                <a:latin typeface="Arial"/>
                <a:cs typeface="Arial"/>
              </a:rPr>
              <a:t>.</a:t>
            </a:r>
            <a:r>
              <a:rPr sz="1100" spc="229" dirty="0">
                <a:latin typeface="Arial"/>
                <a:cs typeface="Arial"/>
              </a:rPr>
              <a:t> </a:t>
            </a:r>
            <a:r>
              <a:rPr sz="1100" spc="-5" dirty="0">
                <a:latin typeface="Arial"/>
                <a:cs typeface="Arial"/>
              </a:rPr>
              <a:t>.</a:t>
            </a:r>
            <a:r>
              <a:rPr sz="1100" spc="245" dirty="0">
                <a:latin typeface="Arial"/>
                <a:cs typeface="Arial"/>
              </a:rPr>
              <a:t> </a:t>
            </a:r>
            <a:r>
              <a:rPr sz="1100" spc="-5" dirty="0">
                <a:latin typeface="Arial"/>
                <a:cs typeface="Arial"/>
              </a:rPr>
              <a:t>.</a:t>
            </a:r>
            <a:r>
              <a:rPr sz="1100" spc="245" dirty="0">
                <a:latin typeface="Arial"/>
                <a:cs typeface="Arial"/>
              </a:rPr>
              <a:t> </a:t>
            </a:r>
            <a:r>
              <a:rPr sz="1100" spc="-5" dirty="0">
                <a:latin typeface="Arial"/>
                <a:cs typeface="Arial"/>
              </a:rPr>
              <a:t>.</a:t>
            </a:r>
            <a:r>
              <a:rPr sz="1100" spc="229" dirty="0">
                <a:latin typeface="Arial"/>
                <a:cs typeface="Arial"/>
              </a:rPr>
              <a:t> </a:t>
            </a:r>
            <a:r>
              <a:rPr sz="1100" spc="-5" dirty="0">
                <a:latin typeface="Arial"/>
                <a:cs typeface="Arial"/>
              </a:rPr>
              <a:t>.</a:t>
            </a:r>
            <a:r>
              <a:rPr sz="1100" spc="245" dirty="0">
                <a:latin typeface="Arial"/>
                <a:cs typeface="Arial"/>
              </a:rPr>
              <a:t> </a:t>
            </a:r>
            <a:r>
              <a:rPr sz="1100" spc="-5" dirty="0">
                <a:latin typeface="Arial"/>
                <a:cs typeface="Arial"/>
              </a:rPr>
              <a:t>.</a:t>
            </a:r>
            <a:r>
              <a:rPr sz="1100" spc="245" dirty="0">
                <a:latin typeface="Arial"/>
                <a:cs typeface="Arial"/>
              </a:rPr>
              <a:t> </a:t>
            </a:r>
            <a:r>
              <a:rPr sz="1100" spc="-5" dirty="0">
                <a:latin typeface="Arial"/>
                <a:cs typeface="Arial"/>
              </a:rPr>
              <a:t>.</a:t>
            </a:r>
            <a:r>
              <a:rPr sz="1100" spc="245" dirty="0">
                <a:latin typeface="Arial"/>
                <a:cs typeface="Arial"/>
              </a:rPr>
              <a:t> </a:t>
            </a:r>
            <a:r>
              <a:rPr sz="1100" spc="-5" dirty="0">
                <a:latin typeface="Arial"/>
                <a:cs typeface="Arial"/>
              </a:rPr>
              <a:t>.</a:t>
            </a:r>
            <a:endParaRPr sz="11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40"/>
              </a:spcBef>
              <a:tabLst>
                <a:tab pos="390525" algn="l"/>
              </a:tabLst>
            </a:pPr>
            <a:r>
              <a:rPr sz="1100" spc="-10" dirty="0">
                <a:latin typeface="Arial"/>
                <a:cs typeface="Arial"/>
                <a:hlinkClick r:id="rId22" action="ppaction://hlinksldjump"/>
              </a:rPr>
              <a:t>3.5	</a:t>
            </a:r>
            <a:r>
              <a:rPr sz="1100" spc="-40" dirty="0">
                <a:latin typeface="Arial"/>
                <a:cs typeface="Arial"/>
                <a:hlinkClick r:id="rId22" action="ppaction://hlinksldjump"/>
              </a:rPr>
              <a:t>Table</a:t>
            </a:r>
            <a:r>
              <a:rPr sz="1100" spc="-20" dirty="0">
                <a:latin typeface="Arial"/>
                <a:cs typeface="Arial"/>
                <a:hlinkClick r:id="rId22" action="ppaction://hlinksldjump"/>
              </a:rPr>
              <a:t> </a:t>
            </a:r>
            <a:r>
              <a:rPr sz="1100" spc="-10" dirty="0">
                <a:latin typeface="Arial"/>
                <a:cs typeface="Arial"/>
                <a:hlinkClick r:id="rId22" action="ppaction://hlinksldjump"/>
              </a:rPr>
              <a:t>and</a:t>
            </a:r>
            <a:r>
              <a:rPr sz="1100" spc="-20" dirty="0">
                <a:latin typeface="Arial"/>
                <a:cs typeface="Arial"/>
                <a:hlinkClick r:id="rId22" action="ppaction://hlinksldjump"/>
              </a:rPr>
              <a:t> </a:t>
            </a:r>
            <a:r>
              <a:rPr sz="1100" spc="-5" dirty="0">
                <a:latin typeface="Arial"/>
                <a:cs typeface="Arial"/>
                <a:hlinkClick r:id="rId22" action="ppaction://hlinksldjump"/>
              </a:rPr>
              <a:t>column</a:t>
            </a:r>
            <a:r>
              <a:rPr sz="1100" spc="-20" dirty="0">
                <a:latin typeface="Arial"/>
                <a:cs typeface="Arial"/>
                <a:hlinkClick r:id="rId22" action="ppaction://hlinksldjump"/>
              </a:rPr>
              <a:t> </a:t>
            </a:r>
            <a:r>
              <a:rPr sz="1100" spc="-10" dirty="0">
                <a:latin typeface="Arial"/>
                <a:cs typeface="Arial"/>
                <a:hlinkClick r:id="rId22" action="ppaction://hlinksldjump"/>
              </a:rPr>
              <a:t>aliases</a:t>
            </a:r>
            <a:r>
              <a:rPr sz="1100" spc="155" dirty="0">
                <a:latin typeface="Arial"/>
                <a:cs typeface="Arial"/>
              </a:rPr>
              <a:t> </a:t>
            </a:r>
            <a:r>
              <a:rPr sz="1100" spc="-5" dirty="0">
                <a:latin typeface="Arial"/>
                <a:cs typeface="Arial"/>
              </a:rPr>
              <a:t>.</a:t>
            </a:r>
            <a:r>
              <a:rPr sz="1100" spc="245" dirty="0">
                <a:latin typeface="Arial"/>
                <a:cs typeface="Arial"/>
              </a:rPr>
              <a:t> </a:t>
            </a:r>
            <a:r>
              <a:rPr sz="1100" spc="-5" dirty="0">
                <a:latin typeface="Arial"/>
                <a:cs typeface="Arial"/>
              </a:rPr>
              <a:t>.</a:t>
            </a:r>
            <a:r>
              <a:rPr sz="1100" spc="245" dirty="0">
                <a:latin typeface="Arial"/>
                <a:cs typeface="Arial"/>
              </a:rPr>
              <a:t> </a:t>
            </a:r>
            <a:r>
              <a:rPr sz="1100" spc="-5" dirty="0">
                <a:latin typeface="Arial"/>
                <a:cs typeface="Arial"/>
              </a:rPr>
              <a:t>.</a:t>
            </a:r>
            <a:r>
              <a:rPr sz="1100" spc="229" dirty="0">
                <a:latin typeface="Arial"/>
                <a:cs typeface="Arial"/>
              </a:rPr>
              <a:t> </a:t>
            </a:r>
            <a:r>
              <a:rPr sz="1100" spc="-5" dirty="0">
                <a:latin typeface="Arial"/>
                <a:cs typeface="Arial"/>
              </a:rPr>
              <a:t>.</a:t>
            </a:r>
            <a:r>
              <a:rPr sz="1100" spc="245" dirty="0">
                <a:latin typeface="Arial"/>
                <a:cs typeface="Arial"/>
              </a:rPr>
              <a:t> </a:t>
            </a:r>
            <a:r>
              <a:rPr sz="1100" spc="-5" dirty="0">
                <a:latin typeface="Arial"/>
                <a:cs typeface="Arial"/>
              </a:rPr>
              <a:t>.</a:t>
            </a:r>
            <a:r>
              <a:rPr sz="1100" spc="245" dirty="0">
                <a:latin typeface="Arial"/>
                <a:cs typeface="Arial"/>
              </a:rPr>
              <a:t> </a:t>
            </a:r>
            <a:r>
              <a:rPr sz="1100" spc="-5" dirty="0">
                <a:latin typeface="Arial"/>
                <a:cs typeface="Arial"/>
              </a:rPr>
              <a:t>.</a:t>
            </a:r>
            <a:r>
              <a:rPr sz="1100" spc="250" dirty="0">
                <a:latin typeface="Arial"/>
                <a:cs typeface="Arial"/>
              </a:rPr>
              <a:t> </a:t>
            </a:r>
            <a:r>
              <a:rPr sz="1100" spc="-5" dirty="0">
                <a:latin typeface="Arial"/>
                <a:cs typeface="Arial"/>
              </a:rPr>
              <a:t>.</a:t>
            </a:r>
            <a:r>
              <a:rPr sz="1100" spc="229" dirty="0">
                <a:latin typeface="Arial"/>
                <a:cs typeface="Arial"/>
              </a:rPr>
              <a:t> </a:t>
            </a:r>
            <a:r>
              <a:rPr sz="1100" spc="-5" dirty="0">
                <a:latin typeface="Arial"/>
                <a:cs typeface="Arial"/>
              </a:rPr>
              <a:t>.</a:t>
            </a:r>
            <a:r>
              <a:rPr sz="1100" spc="245" dirty="0">
                <a:latin typeface="Arial"/>
                <a:cs typeface="Arial"/>
              </a:rPr>
              <a:t> </a:t>
            </a:r>
            <a:r>
              <a:rPr sz="1100" spc="-5" dirty="0">
                <a:latin typeface="Arial"/>
                <a:cs typeface="Arial"/>
              </a:rPr>
              <a:t>.</a:t>
            </a:r>
            <a:r>
              <a:rPr sz="1100" spc="245" dirty="0">
                <a:latin typeface="Arial"/>
                <a:cs typeface="Arial"/>
              </a:rPr>
              <a:t> </a:t>
            </a:r>
            <a:r>
              <a:rPr sz="1100" spc="-5" dirty="0">
                <a:latin typeface="Arial"/>
                <a:cs typeface="Arial"/>
              </a:rPr>
              <a:t>.</a:t>
            </a:r>
            <a:r>
              <a:rPr sz="1100" spc="229" dirty="0">
                <a:latin typeface="Arial"/>
                <a:cs typeface="Arial"/>
              </a:rPr>
              <a:t> </a:t>
            </a:r>
            <a:r>
              <a:rPr sz="1100" spc="-5" dirty="0">
                <a:latin typeface="Arial"/>
                <a:cs typeface="Arial"/>
              </a:rPr>
              <a:t>.</a:t>
            </a:r>
            <a:r>
              <a:rPr sz="1100" spc="245" dirty="0">
                <a:latin typeface="Arial"/>
                <a:cs typeface="Arial"/>
              </a:rPr>
              <a:t> </a:t>
            </a:r>
            <a:r>
              <a:rPr sz="1100" spc="-5" dirty="0">
                <a:latin typeface="Arial"/>
                <a:cs typeface="Arial"/>
              </a:rPr>
              <a:t>.</a:t>
            </a:r>
            <a:r>
              <a:rPr sz="1100" spc="245" dirty="0">
                <a:latin typeface="Arial"/>
                <a:cs typeface="Arial"/>
              </a:rPr>
              <a:t> </a:t>
            </a:r>
            <a:r>
              <a:rPr sz="1100" spc="-5" dirty="0">
                <a:latin typeface="Arial"/>
                <a:cs typeface="Arial"/>
              </a:rPr>
              <a:t>.</a:t>
            </a:r>
            <a:r>
              <a:rPr sz="1100" spc="250" dirty="0">
                <a:latin typeface="Arial"/>
                <a:cs typeface="Arial"/>
              </a:rPr>
              <a:t> </a:t>
            </a:r>
            <a:r>
              <a:rPr sz="1100" spc="-5" dirty="0">
                <a:latin typeface="Arial"/>
                <a:cs typeface="Arial"/>
              </a:rPr>
              <a:t>.</a:t>
            </a:r>
            <a:r>
              <a:rPr sz="1100" spc="229" dirty="0">
                <a:latin typeface="Arial"/>
                <a:cs typeface="Arial"/>
              </a:rPr>
              <a:t> </a:t>
            </a:r>
            <a:r>
              <a:rPr sz="1100" spc="-5" dirty="0">
                <a:latin typeface="Arial"/>
                <a:cs typeface="Arial"/>
              </a:rPr>
              <a:t>.</a:t>
            </a:r>
            <a:r>
              <a:rPr sz="1100" spc="245" dirty="0">
                <a:latin typeface="Arial"/>
                <a:cs typeface="Arial"/>
              </a:rPr>
              <a:t> </a:t>
            </a:r>
            <a:r>
              <a:rPr sz="1100" spc="-5" dirty="0">
                <a:latin typeface="Arial"/>
                <a:cs typeface="Arial"/>
              </a:rPr>
              <a:t>.</a:t>
            </a:r>
            <a:r>
              <a:rPr sz="1100" spc="245" dirty="0">
                <a:latin typeface="Arial"/>
                <a:cs typeface="Arial"/>
              </a:rPr>
              <a:t> </a:t>
            </a:r>
            <a:r>
              <a:rPr sz="1100" spc="-5" dirty="0">
                <a:latin typeface="Arial"/>
                <a:cs typeface="Arial"/>
              </a:rPr>
              <a:t>.</a:t>
            </a:r>
            <a:r>
              <a:rPr sz="1100" spc="229" dirty="0">
                <a:latin typeface="Arial"/>
                <a:cs typeface="Arial"/>
              </a:rPr>
              <a:t> </a:t>
            </a:r>
            <a:r>
              <a:rPr sz="1100" spc="-5" dirty="0">
                <a:latin typeface="Arial"/>
                <a:cs typeface="Arial"/>
              </a:rPr>
              <a:t>.</a:t>
            </a:r>
            <a:r>
              <a:rPr sz="1100" spc="245" dirty="0">
                <a:latin typeface="Arial"/>
                <a:cs typeface="Arial"/>
              </a:rPr>
              <a:t> </a:t>
            </a:r>
            <a:r>
              <a:rPr sz="1100" spc="-5" dirty="0">
                <a:latin typeface="Arial"/>
                <a:cs typeface="Arial"/>
              </a:rPr>
              <a:t>.</a:t>
            </a:r>
            <a:r>
              <a:rPr sz="1100" spc="245" dirty="0">
                <a:latin typeface="Arial"/>
                <a:cs typeface="Arial"/>
              </a:rPr>
              <a:t> </a:t>
            </a:r>
            <a:r>
              <a:rPr sz="1100" spc="-5" dirty="0">
                <a:latin typeface="Arial"/>
                <a:cs typeface="Arial"/>
              </a:rPr>
              <a:t>.</a:t>
            </a:r>
            <a:r>
              <a:rPr sz="1100" spc="250" dirty="0">
                <a:latin typeface="Arial"/>
                <a:cs typeface="Arial"/>
              </a:rPr>
              <a:t> </a:t>
            </a:r>
            <a:r>
              <a:rPr sz="1100" spc="-5" dirty="0">
                <a:latin typeface="Arial"/>
                <a:cs typeface="Arial"/>
              </a:rPr>
              <a:t>.</a:t>
            </a:r>
            <a:r>
              <a:rPr sz="1100" spc="229" dirty="0">
                <a:latin typeface="Arial"/>
                <a:cs typeface="Arial"/>
              </a:rPr>
              <a:t> </a:t>
            </a:r>
            <a:r>
              <a:rPr sz="1100" spc="-5" dirty="0">
                <a:latin typeface="Arial"/>
                <a:cs typeface="Arial"/>
              </a:rPr>
              <a:t>.</a:t>
            </a:r>
            <a:r>
              <a:rPr sz="1100" spc="245" dirty="0">
                <a:latin typeface="Arial"/>
                <a:cs typeface="Arial"/>
              </a:rPr>
              <a:t> </a:t>
            </a:r>
            <a:r>
              <a:rPr sz="1100" spc="-5" dirty="0">
                <a:latin typeface="Arial"/>
                <a:cs typeface="Arial"/>
              </a:rPr>
              <a:t>.</a:t>
            </a:r>
            <a:r>
              <a:rPr sz="1100" spc="245" dirty="0">
                <a:latin typeface="Arial"/>
                <a:cs typeface="Arial"/>
              </a:rPr>
              <a:t> </a:t>
            </a:r>
            <a:r>
              <a:rPr sz="1100" spc="-5" dirty="0">
                <a:latin typeface="Arial"/>
                <a:cs typeface="Arial"/>
              </a:rPr>
              <a:t>.</a:t>
            </a:r>
            <a:r>
              <a:rPr sz="1100" spc="245" dirty="0">
                <a:latin typeface="Arial"/>
                <a:cs typeface="Arial"/>
              </a:rPr>
              <a:t> </a:t>
            </a:r>
            <a:r>
              <a:rPr sz="1100" spc="-5" dirty="0">
                <a:latin typeface="Arial"/>
                <a:cs typeface="Arial"/>
              </a:rPr>
              <a:t>.</a:t>
            </a:r>
            <a:r>
              <a:rPr sz="1100" spc="229" dirty="0">
                <a:latin typeface="Arial"/>
                <a:cs typeface="Arial"/>
              </a:rPr>
              <a:t> </a:t>
            </a:r>
            <a:r>
              <a:rPr sz="1100" spc="-5" dirty="0">
                <a:latin typeface="Arial"/>
                <a:cs typeface="Arial"/>
              </a:rPr>
              <a:t>.</a:t>
            </a:r>
            <a:r>
              <a:rPr sz="1100" spc="245" dirty="0">
                <a:latin typeface="Arial"/>
                <a:cs typeface="Arial"/>
              </a:rPr>
              <a:t> </a:t>
            </a:r>
            <a:r>
              <a:rPr sz="1100" spc="-5" dirty="0">
                <a:latin typeface="Arial"/>
                <a:cs typeface="Arial"/>
              </a:rPr>
              <a:t>.</a:t>
            </a:r>
            <a:r>
              <a:rPr sz="1100" spc="250" dirty="0">
                <a:latin typeface="Arial"/>
                <a:cs typeface="Arial"/>
              </a:rPr>
              <a:t> </a:t>
            </a:r>
            <a:r>
              <a:rPr sz="1100" spc="-5" dirty="0">
                <a:latin typeface="Arial"/>
                <a:cs typeface="Arial"/>
              </a:rPr>
              <a:t>.</a:t>
            </a:r>
            <a:r>
              <a:rPr sz="1100" spc="229" dirty="0">
                <a:latin typeface="Arial"/>
                <a:cs typeface="Arial"/>
              </a:rPr>
              <a:t> </a:t>
            </a:r>
            <a:r>
              <a:rPr sz="1100" spc="-5" dirty="0">
                <a:latin typeface="Arial"/>
                <a:cs typeface="Arial"/>
              </a:rPr>
              <a:t>.</a:t>
            </a:r>
            <a:r>
              <a:rPr sz="1100" spc="245" dirty="0">
                <a:latin typeface="Arial"/>
                <a:cs typeface="Arial"/>
              </a:rPr>
              <a:t> </a:t>
            </a:r>
            <a:r>
              <a:rPr sz="1100" spc="-5" dirty="0">
                <a:latin typeface="Arial"/>
                <a:cs typeface="Arial"/>
              </a:rPr>
              <a:t>.</a:t>
            </a:r>
            <a:r>
              <a:rPr sz="1100" spc="245" dirty="0">
                <a:latin typeface="Arial"/>
                <a:cs typeface="Arial"/>
              </a:rPr>
              <a:t> </a:t>
            </a:r>
            <a:r>
              <a:rPr sz="1100" spc="-5" dirty="0">
                <a:latin typeface="Arial"/>
                <a:cs typeface="Arial"/>
              </a:rPr>
              <a:t>.</a:t>
            </a:r>
            <a:r>
              <a:rPr sz="1100" spc="245" dirty="0">
                <a:latin typeface="Arial"/>
                <a:cs typeface="Arial"/>
              </a:rPr>
              <a:t> </a:t>
            </a:r>
            <a:r>
              <a:rPr sz="1100" spc="-5" dirty="0">
                <a:latin typeface="Arial"/>
                <a:cs typeface="Arial"/>
              </a:rPr>
              <a:t>.</a:t>
            </a:r>
            <a:endParaRPr sz="11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35"/>
              </a:spcBef>
              <a:tabLst>
                <a:tab pos="390525" algn="l"/>
              </a:tabLst>
            </a:pPr>
            <a:r>
              <a:rPr sz="1100" spc="-10" dirty="0">
                <a:latin typeface="Arial"/>
                <a:cs typeface="Arial"/>
                <a:hlinkClick r:id="rId23" action="ppaction://hlinksldjump"/>
              </a:rPr>
              <a:t>3.6	Using </a:t>
            </a:r>
            <a:r>
              <a:rPr sz="1100" spc="-5" dirty="0">
                <a:latin typeface="Arial"/>
                <a:cs typeface="Arial"/>
                <a:hlinkClick r:id="rId23" action="ppaction://hlinksldjump"/>
              </a:rPr>
              <a:t>sub-queries</a:t>
            </a:r>
            <a:r>
              <a:rPr sz="1100" spc="130" dirty="0">
                <a:latin typeface="Arial"/>
                <a:cs typeface="Arial"/>
                <a:hlinkClick r:id="rId23" action="ppaction://hlinksldjump"/>
              </a:rPr>
              <a:t> </a:t>
            </a:r>
            <a:r>
              <a:rPr sz="1100" spc="-5" dirty="0">
                <a:latin typeface="Arial"/>
                <a:cs typeface="Arial"/>
              </a:rPr>
              <a:t>.</a:t>
            </a:r>
            <a:r>
              <a:rPr sz="1100" spc="245" dirty="0">
                <a:latin typeface="Arial"/>
                <a:cs typeface="Arial"/>
              </a:rPr>
              <a:t> </a:t>
            </a:r>
            <a:r>
              <a:rPr sz="1100" spc="-5" dirty="0">
                <a:latin typeface="Arial"/>
                <a:cs typeface="Arial"/>
              </a:rPr>
              <a:t>.</a:t>
            </a:r>
            <a:r>
              <a:rPr sz="1100" spc="245" dirty="0">
                <a:latin typeface="Arial"/>
                <a:cs typeface="Arial"/>
              </a:rPr>
              <a:t> </a:t>
            </a:r>
            <a:r>
              <a:rPr sz="1100" spc="-5" dirty="0">
                <a:latin typeface="Arial"/>
                <a:cs typeface="Arial"/>
              </a:rPr>
              <a:t>.</a:t>
            </a:r>
            <a:r>
              <a:rPr sz="1100" spc="229" dirty="0">
                <a:latin typeface="Arial"/>
                <a:cs typeface="Arial"/>
              </a:rPr>
              <a:t> </a:t>
            </a:r>
            <a:r>
              <a:rPr sz="1100" spc="-5" dirty="0">
                <a:latin typeface="Arial"/>
                <a:cs typeface="Arial"/>
              </a:rPr>
              <a:t>.</a:t>
            </a:r>
            <a:r>
              <a:rPr sz="1100" spc="245" dirty="0">
                <a:latin typeface="Arial"/>
                <a:cs typeface="Arial"/>
              </a:rPr>
              <a:t> </a:t>
            </a:r>
            <a:r>
              <a:rPr sz="1100" spc="-5" dirty="0">
                <a:latin typeface="Arial"/>
                <a:cs typeface="Arial"/>
              </a:rPr>
              <a:t>.</a:t>
            </a:r>
            <a:r>
              <a:rPr sz="1100" spc="245" dirty="0">
                <a:latin typeface="Arial"/>
                <a:cs typeface="Arial"/>
              </a:rPr>
              <a:t> </a:t>
            </a:r>
            <a:r>
              <a:rPr sz="1100" spc="-5" dirty="0">
                <a:latin typeface="Arial"/>
                <a:cs typeface="Arial"/>
              </a:rPr>
              <a:t>.</a:t>
            </a:r>
            <a:r>
              <a:rPr sz="1100" spc="245" dirty="0">
                <a:latin typeface="Arial"/>
                <a:cs typeface="Arial"/>
              </a:rPr>
              <a:t> </a:t>
            </a:r>
            <a:r>
              <a:rPr sz="1100" spc="-5" dirty="0">
                <a:latin typeface="Arial"/>
                <a:cs typeface="Arial"/>
              </a:rPr>
              <a:t>.</a:t>
            </a:r>
            <a:r>
              <a:rPr sz="1100" spc="235" dirty="0">
                <a:latin typeface="Arial"/>
                <a:cs typeface="Arial"/>
              </a:rPr>
              <a:t> </a:t>
            </a:r>
            <a:r>
              <a:rPr sz="1100" spc="-5" dirty="0">
                <a:latin typeface="Arial"/>
                <a:cs typeface="Arial"/>
              </a:rPr>
              <a:t>.</a:t>
            </a:r>
            <a:r>
              <a:rPr sz="1100" spc="245" dirty="0">
                <a:latin typeface="Arial"/>
                <a:cs typeface="Arial"/>
              </a:rPr>
              <a:t> </a:t>
            </a:r>
            <a:r>
              <a:rPr sz="1100" spc="-5" dirty="0">
                <a:latin typeface="Arial"/>
                <a:cs typeface="Arial"/>
              </a:rPr>
              <a:t>.</a:t>
            </a:r>
            <a:r>
              <a:rPr sz="1100" spc="245" dirty="0">
                <a:latin typeface="Arial"/>
                <a:cs typeface="Arial"/>
              </a:rPr>
              <a:t> </a:t>
            </a:r>
            <a:r>
              <a:rPr sz="1100" spc="-5" dirty="0">
                <a:latin typeface="Arial"/>
                <a:cs typeface="Arial"/>
              </a:rPr>
              <a:t>.</a:t>
            </a:r>
            <a:r>
              <a:rPr sz="1100" spc="245" dirty="0">
                <a:latin typeface="Arial"/>
                <a:cs typeface="Arial"/>
              </a:rPr>
              <a:t> </a:t>
            </a:r>
            <a:r>
              <a:rPr sz="1100" spc="-5" dirty="0">
                <a:latin typeface="Arial"/>
                <a:cs typeface="Arial"/>
              </a:rPr>
              <a:t>.</a:t>
            </a:r>
            <a:r>
              <a:rPr sz="1100" spc="229" dirty="0">
                <a:latin typeface="Arial"/>
                <a:cs typeface="Arial"/>
              </a:rPr>
              <a:t> </a:t>
            </a:r>
            <a:r>
              <a:rPr sz="1100" spc="-5" dirty="0">
                <a:latin typeface="Arial"/>
                <a:cs typeface="Arial"/>
              </a:rPr>
              <a:t>.</a:t>
            </a:r>
            <a:r>
              <a:rPr sz="1100" spc="245" dirty="0">
                <a:latin typeface="Arial"/>
                <a:cs typeface="Arial"/>
              </a:rPr>
              <a:t> </a:t>
            </a:r>
            <a:r>
              <a:rPr sz="1100" spc="-5" dirty="0">
                <a:latin typeface="Arial"/>
                <a:cs typeface="Arial"/>
              </a:rPr>
              <a:t>.</a:t>
            </a:r>
            <a:r>
              <a:rPr sz="1100" spc="245" dirty="0">
                <a:latin typeface="Arial"/>
                <a:cs typeface="Arial"/>
              </a:rPr>
              <a:t> </a:t>
            </a:r>
            <a:r>
              <a:rPr sz="1100" spc="-5" dirty="0">
                <a:latin typeface="Arial"/>
                <a:cs typeface="Arial"/>
              </a:rPr>
              <a:t>.</a:t>
            </a:r>
            <a:r>
              <a:rPr sz="1100" spc="235" dirty="0">
                <a:latin typeface="Arial"/>
                <a:cs typeface="Arial"/>
              </a:rPr>
              <a:t> </a:t>
            </a:r>
            <a:r>
              <a:rPr sz="1100" spc="-5" dirty="0">
                <a:latin typeface="Arial"/>
                <a:cs typeface="Arial"/>
              </a:rPr>
              <a:t>.</a:t>
            </a:r>
            <a:r>
              <a:rPr sz="1100" spc="245" dirty="0">
                <a:latin typeface="Arial"/>
                <a:cs typeface="Arial"/>
              </a:rPr>
              <a:t> </a:t>
            </a:r>
            <a:r>
              <a:rPr sz="1100" spc="-5" dirty="0">
                <a:latin typeface="Arial"/>
                <a:cs typeface="Arial"/>
              </a:rPr>
              <a:t>.</a:t>
            </a:r>
            <a:r>
              <a:rPr sz="1100" spc="245" dirty="0">
                <a:latin typeface="Arial"/>
                <a:cs typeface="Arial"/>
              </a:rPr>
              <a:t> </a:t>
            </a:r>
            <a:r>
              <a:rPr sz="1100" spc="-5" dirty="0">
                <a:latin typeface="Arial"/>
                <a:cs typeface="Arial"/>
              </a:rPr>
              <a:t>.</a:t>
            </a:r>
            <a:r>
              <a:rPr sz="1100" spc="245" dirty="0">
                <a:latin typeface="Arial"/>
                <a:cs typeface="Arial"/>
              </a:rPr>
              <a:t> </a:t>
            </a:r>
            <a:r>
              <a:rPr sz="1100" spc="-5" dirty="0">
                <a:latin typeface="Arial"/>
                <a:cs typeface="Arial"/>
              </a:rPr>
              <a:t>.</a:t>
            </a:r>
            <a:r>
              <a:rPr sz="1100" spc="229" dirty="0">
                <a:latin typeface="Arial"/>
                <a:cs typeface="Arial"/>
              </a:rPr>
              <a:t> </a:t>
            </a:r>
            <a:r>
              <a:rPr sz="1100" spc="-5" dirty="0">
                <a:latin typeface="Arial"/>
                <a:cs typeface="Arial"/>
              </a:rPr>
              <a:t>.</a:t>
            </a:r>
            <a:r>
              <a:rPr sz="1100" spc="245" dirty="0">
                <a:latin typeface="Arial"/>
                <a:cs typeface="Arial"/>
              </a:rPr>
              <a:t> </a:t>
            </a:r>
            <a:r>
              <a:rPr sz="1100" spc="-5" dirty="0">
                <a:latin typeface="Arial"/>
                <a:cs typeface="Arial"/>
              </a:rPr>
              <a:t>.</a:t>
            </a:r>
            <a:r>
              <a:rPr sz="1100" spc="245" dirty="0">
                <a:latin typeface="Arial"/>
                <a:cs typeface="Arial"/>
              </a:rPr>
              <a:t> </a:t>
            </a:r>
            <a:r>
              <a:rPr sz="1100" spc="-5" dirty="0">
                <a:latin typeface="Arial"/>
                <a:cs typeface="Arial"/>
              </a:rPr>
              <a:t>.</a:t>
            </a:r>
            <a:r>
              <a:rPr sz="1100" spc="235" dirty="0">
                <a:latin typeface="Arial"/>
                <a:cs typeface="Arial"/>
              </a:rPr>
              <a:t> </a:t>
            </a:r>
            <a:r>
              <a:rPr sz="1100" spc="-5" dirty="0">
                <a:latin typeface="Arial"/>
                <a:cs typeface="Arial"/>
              </a:rPr>
              <a:t>.</a:t>
            </a:r>
            <a:r>
              <a:rPr sz="1100" spc="245" dirty="0">
                <a:latin typeface="Arial"/>
                <a:cs typeface="Arial"/>
              </a:rPr>
              <a:t> </a:t>
            </a:r>
            <a:r>
              <a:rPr sz="1100" spc="-5" dirty="0">
                <a:latin typeface="Arial"/>
                <a:cs typeface="Arial"/>
              </a:rPr>
              <a:t>.</a:t>
            </a:r>
            <a:r>
              <a:rPr sz="1100" spc="245" dirty="0">
                <a:latin typeface="Arial"/>
                <a:cs typeface="Arial"/>
              </a:rPr>
              <a:t> </a:t>
            </a:r>
            <a:r>
              <a:rPr sz="1100" spc="-5" dirty="0">
                <a:latin typeface="Arial"/>
                <a:cs typeface="Arial"/>
              </a:rPr>
              <a:t>.</a:t>
            </a:r>
            <a:r>
              <a:rPr sz="1100" spc="245" dirty="0">
                <a:latin typeface="Arial"/>
                <a:cs typeface="Arial"/>
              </a:rPr>
              <a:t> </a:t>
            </a:r>
            <a:r>
              <a:rPr sz="1100" spc="-5" dirty="0">
                <a:latin typeface="Arial"/>
                <a:cs typeface="Arial"/>
              </a:rPr>
              <a:t>.</a:t>
            </a:r>
            <a:r>
              <a:rPr sz="1100" spc="229" dirty="0">
                <a:latin typeface="Arial"/>
                <a:cs typeface="Arial"/>
              </a:rPr>
              <a:t> </a:t>
            </a:r>
            <a:r>
              <a:rPr sz="1100" spc="-5" dirty="0">
                <a:latin typeface="Arial"/>
                <a:cs typeface="Arial"/>
              </a:rPr>
              <a:t>.</a:t>
            </a:r>
            <a:r>
              <a:rPr sz="1100" spc="245" dirty="0">
                <a:latin typeface="Arial"/>
                <a:cs typeface="Arial"/>
              </a:rPr>
              <a:t> </a:t>
            </a:r>
            <a:r>
              <a:rPr sz="1100" spc="-5" dirty="0">
                <a:latin typeface="Arial"/>
                <a:cs typeface="Arial"/>
              </a:rPr>
              <a:t>.</a:t>
            </a:r>
            <a:r>
              <a:rPr sz="1100" spc="245" dirty="0">
                <a:latin typeface="Arial"/>
                <a:cs typeface="Arial"/>
              </a:rPr>
              <a:t> </a:t>
            </a:r>
            <a:r>
              <a:rPr sz="1100" spc="-5" dirty="0">
                <a:latin typeface="Arial"/>
                <a:cs typeface="Arial"/>
              </a:rPr>
              <a:t>.</a:t>
            </a:r>
            <a:r>
              <a:rPr sz="1100" spc="250" dirty="0">
                <a:latin typeface="Arial"/>
                <a:cs typeface="Arial"/>
              </a:rPr>
              <a:t> </a:t>
            </a:r>
            <a:r>
              <a:rPr sz="1100" spc="-5" dirty="0">
                <a:latin typeface="Arial"/>
                <a:cs typeface="Arial"/>
              </a:rPr>
              <a:t>.</a:t>
            </a:r>
            <a:r>
              <a:rPr sz="1100" spc="229" dirty="0">
                <a:latin typeface="Arial"/>
                <a:cs typeface="Arial"/>
              </a:rPr>
              <a:t> </a:t>
            </a:r>
            <a:r>
              <a:rPr sz="1100" spc="-5" dirty="0">
                <a:latin typeface="Arial"/>
                <a:cs typeface="Arial"/>
              </a:rPr>
              <a:t>.</a:t>
            </a:r>
            <a:r>
              <a:rPr sz="1100" spc="245" dirty="0">
                <a:latin typeface="Arial"/>
                <a:cs typeface="Arial"/>
              </a:rPr>
              <a:t> </a:t>
            </a:r>
            <a:r>
              <a:rPr sz="1100" spc="-5" dirty="0">
                <a:latin typeface="Arial"/>
                <a:cs typeface="Arial"/>
              </a:rPr>
              <a:t>.</a:t>
            </a:r>
            <a:r>
              <a:rPr sz="1100" spc="245" dirty="0">
                <a:latin typeface="Arial"/>
                <a:cs typeface="Arial"/>
              </a:rPr>
              <a:t> </a:t>
            </a:r>
            <a:r>
              <a:rPr sz="1100" spc="-5" dirty="0">
                <a:latin typeface="Arial"/>
                <a:cs typeface="Arial"/>
              </a:rPr>
              <a:t>.</a:t>
            </a:r>
            <a:r>
              <a:rPr sz="1100" spc="229" dirty="0">
                <a:latin typeface="Arial"/>
                <a:cs typeface="Arial"/>
              </a:rPr>
              <a:t> </a:t>
            </a:r>
            <a:r>
              <a:rPr sz="1100" spc="-5" dirty="0">
                <a:latin typeface="Arial"/>
                <a:cs typeface="Arial"/>
              </a:rPr>
              <a:t>.</a:t>
            </a:r>
            <a:r>
              <a:rPr sz="1100" spc="245" dirty="0">
                <a:latin typeface="Arial"/>
                <a:cs typeface="Arial"/>
              </a:rPr>
              <a:t> </a:t>
            </a:r>
            <a:r>
              <a:rPr sz="1100" spc="-5" dirty="0">
                <a:latin typeface="Arial"/>
                <a:cs typeface="Arial"/>
              </a:rPr>
              <a:t>.</a:t>
            </a:r>
            <a:r>
              <a:rPr sz="1100" spc="245" dirty="0">
                <a:latin typeface="Arial"/>
                <a:cs typeface="Arial"/>
              </a:rPr>
              <a:t> </a:t>
            </a:r>
            <a:r>
              <a:rPr sz="1100" spc="-5" dirty="0">
                <a:latin typeface="Arial"/>
                <a:cs typeface="Arial"/>
              </a:rPr>
              <a:t>.</a:t>
            </a:r>
            <a:r>
              <a:rPr sz="1100" spc="250" dirty="0">
                <a:latin typeface="Arial"/>
                <a:cs typeface="Arial"/>
              </a:rPr>
              <a:t> </a:t>
            </a:r>
            <a:r>
              <a:rPr sz="1100" spc="-5" dirty="0">
                <a:latin typeface="Arial"/>
                <a:cs typeface="Arial"/>
              </a:rPr>
              <a:t>.</a:t>
            </a:r>
            <a:endParaRPr sz="1100">
              <a:latin typeface="Arial"/>
              <a:cs typeface="Arial"/>
            </a:endParaRPr>
          </a:p>
          <a:p>
            <a:pPr marL="12700" marR="5080" algn="just">
              <a:lnSpc>
                <a:spcPct val="102499"/>
              </a:lnSpc>
            </a:pPr>
            <a:r>
              <a:rPr sz="1100" spc="-10" dirty="0">
                <a:latin typeface="Arial"/>
                <a:cs typeface="Arial"/>
                <a:hlinkClick r:id="rId24" action="ppaction://hlinksldjump"/>
              </a:rPr>
              <a:t>3.7 SQL aggregate </a:t>
            </a:r>
            <a:r>
              <a:rPr sz="1100" spc="-5" dirty="0">
                <a:latin typeface="Arial"/>
                <a:cs typeface="Arial"/>
                <a:hlinkClick r:id="rId24" action="ppaction://hlinksldjump"/>
              </a:rPr>
              <a:t>functions (MIN, </a:t>
            </a:r>
            <a:r>
              <a:rPr sz="1100" spc="-10" dirty="0">
                <a:latin typeface="Arial"/>
                <a:cs typeface="Arial"/>
                <a:hlinkClick r:id="rId24" action="ppaction://hlinksldjump"/>
              </a:rPr>
              <a:t>MAX, </a:t>
            </a:r>
            <a:r>
              <a:rPr sz="1100" spc="-40" dirty="0">
                <a:latin typeface="Arial"/>
                <a:cs typeface="Arial"/>
                <a:hlinkClick r:id="rId24" action="ppaction://hlinksldjump"/>
              </a:rPr>
              <a:t>AVG, </a:t>
            </a:r>
            <a:r>
              <a:rPr sz="1100" spc="-10" dirty="0">
                <a:latin typeface="Arial"/>
                <a:cs typeface="Arial"/>
                <a:hlinkClick r:id="rId24" action="ppaction://hlinksldjump"/>
              </a:rPr>
              <a:t>SUM, </a:t>
            </a:r>
            <a:r>
              <a:rPr sz="1100" spc="-15" dirty="0">
                <a:latin typeface="Arial"/>
                <a:cs typeface="Arial"/>
                <a:hlinkClick r:id="rId24" action="ppaction://hlinksldjump"/>
              </a:rPr>
              <a:t>COUNT)</a:t>
            </a:r>
            <a:r>
              <a:rPr sz="1100" spc="-15" dirty="0">
                <a:latin typeface="Arial"/>
                <a:cs typeface="Arial"/>
              </a:rPr>
              <a:t> </a:t>
            </a:r>
            <a:r>
              <a:rPr sz="1100" spc="-5" dirty="0">
                <a:latin typeface="Arial"/>
                <a:cs typeface="Arial"/>
              </a:rPr>
              <a:t>. . . . . . . . . . . . . </a:t>
            </a:r>
            <a:r>
              <a:rPr sz="1100" spc="-5" dirty="0">
                <a:latin typeface="Arial"/>
                <a:cs typeface="Arial"/>
                <a:hlinkClick r:id="rId25" action="ppaction://hlinksldjump"/>
              </a:rPr>
              <a:t> </a:t>
            </a:r>
            <a:r>
              <a:rPr sz="1100" spc="-10" dirty="0">
                <a:latin typeface="Arial"/>
                <a:cs typeface="Arial"/>
                <a:hlinkClick r:id="rId25" action="ppaction://hlinksldjump"/>
              </a:rPr>
              <a:t>3.8 Computed </a:t>
            </a:r>
            <a:r>
              <a:rPr sz="1100" spc="-15" dirty="0">
                <a:latin typeface="Arial"/>
                <a:cs typeface="Arial"/>
                <a:hlinkClick r:id="rId25" action="ppaction://hlinksldjump"/>
              </a:rPr>
              <a:t>values</a:t>
            </a:r>
            <a:r>
              <a:rPr sz="1100" spc="-15" dirty="0">
                <a:latin typeface="Arial"/>
                <a:cs typeface="Arial"/>
              </a:rPr>
              <a:t> </a:t>
            </a:r>
            <a:r>
              <a:rPr sz="1100" spc="-5" dirty="0">
                <a:latin typeface="Arial"/>
                <a:cs typeface="Arial"/>
              </a:rPr>
              <a:t>. . . . . . . . . . . . . . . . . . . . . . . . . . . . . . . . . . . . </a:t>
            </a:r>
            <a:r>
              <a:rPr sz="1100" spc="-5" dirty="0">
                <a:latin typeface="Arial"/>
                <a:cs typeface="Arial"/>
                <a:hlinkClick r:id="rId26" action="ppaction://hlinksldjump"/>
              </a:rPr>
              <a:t> </a:t>
            </a:r>
            <a:r>
              <a:rPr sz="1100" spc="-10" dirty="0">
                <a:latin typeface="Arial"/>
                <a:cs typeface="Arial"/>
                <a:hlinkClick r:id="rId26" action="ppaction://hlinksldjump"/>
              </a:rPr>
              <a:t>3.9 </a:t>
            </a:r>
            <a:r>
              <a:rPr sz="1100" spc="-15" dirty="0">
                <a:latin typeface="Arial"/>
                <a:cs typeface="Arial"/>
                <a:hlinkClick r:id="rId26" action="ppaction://hlinksldjump"/>
              </a:rPr>
              <a:t>GROUP </a:t>
            </a:r>
            <a:r>
              <a:rPr sz="1100" spc="-10" dirty="0">
                <a:latin typeface="Arial"/>
                <a:cs typeface="Arial"/>
                <a:hlinkClick r:id="rId26" action="ppaction://hlinksldjump"/>
              </a:rPr>
              <a:t>BY</a:t>
            </a:r>
            <a:r>
              <a:rPr sz="1100" spc="-10" dirty="0">
                <a:latin typeface="Arial"/>
                <a:cs typeface="Arial"/>
              </a:rPr>
              <a:t> </a:t>
            </a:r>
            <a:r>
              <a:rPr sz="1100" spc="-5" dirty="0">
                <a:latin typeface="Arial"/>
                <a:cs typeface="Arial"/>
              </a:rPr>
              <a:t>. . . . . . . . . . . . . . . . . . . . . . . . . . . . . . . . . . . . . . . </a:t>
            </a:r>
            <a:r>
              <a:rPr sz="1100" spc="-5" dirty="0">
                <a:latin typeface="Arial"/>
                <a:cs typeface="Arial"/>
                <a:hlinkClick r:id="rId27" action="ppaction://hlinksldjump"/>
              </a:rPr>
              <a:t> </a:t>
            </a:r>
            <a:r>
              <a:rPr sz="1100" spc="-10" dirty="0">
                <a:latin typeface="Arial"/>
                <a:cs typeface="Arial"/>
                <a:hlinkClick r:id="rId27" action="ppaction://hlinksldjump"/>
              </a:rPr>
              <a:t>3.10 ORDER BY</a:t>
            </a:r>
            <a:r>
              <a:rPr sz="1100" spc="-10" dirty="0">
                <a:latin typeface="Arial"/>
                <a:cs typeface="Arial"/>
              </a:rPr>
              <a:t> </a:t>
            </a:r>
            <a:r>
              <a:rPr sz="1100" spc="-5" dirty="0">
                <a:latin typeface="Arial"/>
                <a:cs typeface="Arial"/>
              </a:rPr>
              <a:t>. . . . . . . . . . . . . . . . . . . . . . . . . . . . . . . . . . . . . . . </a:t>
            </a:r>
            <a:r>
              <a:rPr sz="1100" spc="-5" dirty="0">
                <a:latin typeface="Arial"/>
                <a:cs typeface="Arial"/>
                <a:hlinkClick r:id="rId28" action="ppaction://hlinksldjump"/>
              </a:rPr>
              <a:t> </a:t>
            </a:r>
            <a:r>
              <a:rPr sz="1100" spc="-10" dirty="0">
                <a:latin typeface="Arial"/>
                <a:cs typeface="Arial"/>
                <a:hlinkClick r:id="rId28" action="ppaction://hlinksldjump"/>
              </a:rPr>
              <a:t>3.11 Learning points</a:t>
            </a:r>
            <a:r>
              <a:rPr sz="1100" spc="-10" dirty="0">
                <a:latin typeface="Arial"/>
                <a:cs typeface="Arial"/>
              </a:rPr>
              <a:t> </a:t>
            </a:r>
            <a:r>
              <a:rPr sz="1100" spc="-5" dirty="0">
                <a:latin typeface="Arial"/>
                <a:cs typeface="Arial"/>
              </a:rPr>
              <a:t>. . . . . . . . . . . . . . . . . . . . . . . . . . . . . . . . . . . . . </a:t>
            </a:r>
            <a:r>
              <a:rPr sz="1100" spc="-5" dirty="0">
                <a:latin typeface="Arial"/>
                <a:cs typeface="Arial"/>
                <a:hlinkClick r:id="rId29" action="ppaction://hlinksldjump"/>
              </a:rPr>
              <a:t> </a:t>
            </a:r>
            <a:r>
              <a:rPr sz="1100" spc="-10" dirty="0">
                <a:latin typeface="Arial"/>
                <a:cs typeface="Arial"/>
                <a:hlinkClick r:id="rId29" action="ppaction://hlinksldjump"/>
              </a:rPr>
              <a:t>3.12 </a:t>
            </a:r>
            <a:r>
              <a:rPr sz="1100" spc="250" dirty="0">
                <a:latin typeface="Arial"/>
                <a:cs typeface="Arial"/>
                <a:hlinkClick r:id="rId29" action="ppaction://hlinksldjump"/>
              </a:rPr>
              <a:t> </a:t>
            </a:r>
            <a:r>
              <a:rPr sz="1100" spc="-10" dirty="0">
                <a:latin typeface="Arial"/>
                <a:cs typeface="Arial"/>
                <a:hlinkClick r:id="rId29" action="ppaction://hlinksldjump"/>
              </a:rPr>
              <a:t>End</a:t>
            </a:r>
            <a:r>
              <a:rPr sz="1100" spc="-20" dirty="0">
                <a:latin typeface="Arial"/>
                <a:cs typeface="Arial"/>
                <a:hlinkClick r:id="rId29" action="ppaction://hlinksldjump"/>
              </a:rPr>
              <a:t> </a:t>
            </a:r>
            <a:r>
              <a:rPr sz="1100" spc="-10" dirty="0">
                <a:latin typeface="Arial"/>
                <a:cs typeface="Arial"/>
                <a:hlinkClick r:id="rId29" action="ppaction://hlinksldjump"/>
              </a:rPr>
              <a:t>of </a:t>
            </a:r>
            <a:r>
              <a:rPr sz="1100" spc="-5" dirty="0">
                <a:latin typeface="Arial"/>
                <a:cs typeface="Arial"/>
                <a:hlinkClick r:id="rId29" action="ppaction://hlinksldjump"/>
              </a:rPr>
              <a:t>topic</a:t>
            </a:r>
            <a:r>
              <a:rPr sz="1100" spc="-10" dirty="0">
                <a:latin typeface="Arial"/>
                <a:cs typeface="Arial"/>
                <a:hlinkClick r:id="rId29" action="ppaction://hlinksldjump"/>
              </a:rPr>
              <a:t> </a:t>
            </a:r>
            <a:r>
              <a:rPr sz="1100" spc="-5" dirty="0">
                <a:latin typeface="Arial"/>
                <a:cs typeface="Arial"/>
                <a:hlinkClick r:id="rId29" action="ppaction://hlinksldjump"/>
              </a:rPr>
              <a:t>test</a:t>
            </a:r>
            <a:r>
              <a:rPr sz="1100" spc="290" dirty="0">
                <a:latin typeface="Arial"/>
                <a:cs typeface="Arial"/>
              </a:rPr>
              <a:t> </a:t>
            </a:r>
            <a:r>
              <a:rPr sz="1100" spc="-5" dirty="0">
                <a:latin typeface="Arial"/>
                <a:cs typeface="Arial"/>
              </a:rPr>
              <a:t>.</a:t>
            </a:r>
            <a:r>
              <a:rPr sz="1100" spc="235" dirty="0">
                <a:latin typeface="Arial"/>
                <a:cs typeface="Arial"/>
              </a:rPr>
              <a:t> </a:t>
            </a:r>
            <a:r>
              <a:rPr sz="1100" spc="-5" dirty="0">
                <a:latin typeface="Arial"/>
                <a:cs typeface="Arial"/>
              </a:rPr>
              <a:t>.</a:t>
            </a:r>
            <a:r>
              <a:rPr sz="1100" spc="245" dirty="0">
                <a:latin typeface="Arial"/>
                <a:cs typeface="Arial"/>
              </a:rPr>
              <a:t> </a:t>
            </a:r>
            <a:r>
              <a:rPr sz="1100" spc="-5" dirty="0">
                <a:latin typeface="Arial"/>
                <a:cs typeface="Arial"/>
              </a:rPr>
              <a:t>.</a:t>
            </a:r>
            <a:r>
              <a:rPr sz="1100" spc="245" dirty="0">
                <a:latin typeface="Arial"/>
                <a:cs typeface="Arial"/>
              </a:rPr>
              <a:t> </a:t>
            </a:r>
            <a:r>
              <a:rPr sz="1100" spc="-5" dirty="0">
                <a:latin typeface="Arial"/>
                <a:cs typeface="Arial"/>
              </a:rPr>
              <a:t>.</a:t>
            </a:r>
            <a:r>
              <a:rPr sz="1100" spc="235" dirty="0">
                <a:latin typeface="Arial"/>
                <a:cs typeface="Arial"/>
              </a:rPr>
              <a:t> </a:t>
            </a:r>
            <a:r>
              <a:rPr sz="1100" spc="-5" dirty="0">
                <a:latin typeface="Arial"/>
                <a:cs typeface="Arial"/>
              </a:rPr>
              <a:t>.</a:t>
            </a:r>
            <a:r>
              <a:rPr sz="1100" spc="245" dirty="0">
                <a:latin typeface="Arial"/>
                <a:cs typeface="Arial"/>
              </a:rPr>
              <a:t> </a:t>
            </a:r>
            <a:r>
              <a:rPr sz="1100" spc="-5" dirty="0">
                <a:latin typeface="Arial"/>
                <a:cs typeface="Arial"/>
              </a:rPr>
              <a:t>.</a:t>
            </a:r>
            <a:r>
              <a:rPr sz="1100" spc="245" dirty="0">
                <a:latin typeface="Arial"/>
                <a:cs typeface="Arial"/>
              </a:rPr>
              <a:t> </a:t>
            </a:r>
            <a:r>
              <a:rPr sz="1100" spc="-5" dirty="0">
                <a:latin typeface="Arial"/>
                <a:cs typeface="Arial"/>
              </a:rPr>
              <a:t>.</a:t>
            </a:r>
            <a:r>
              <a:rPr sz="1100" spc="245" dirty="0">
                <a:latin typeface="Arial"/>
                <a:cs typeface="Arial"/>
              </a:rPr>
              <a:t> </a:t>
            </a:r>
            <a:r>
              <a:rPr sz="1100" spc="-5" dirty="0">
                <a:latin typeface="Arial"/>
                <a:cs typeface="Arial"/>
              </a:rPr>
              <a:t>.</a:t>
            </a:r>
            <a:r>
              <a:rPr sz="1100" spc="235" dirty="0">
                <a:latin typeface="Arial"/>
                <a:cs typeface="Arial"/>
              </a:rPr>
              <a:t> </a:t>
            </a:r>
            <a:r>
              <a:rPr sz="1100" spc="-5" dirty="0">
                <a:latin typeface="Arial"/>
                <a:cs typeface="Arial"/>
              </a:rPr>
              <a:t>.</a:t>
            </a:r>
            <a:r>
              <a:rPr sz="1100" spc="245" dirty="0">
                <a:latin typeface="Arial"/>
                <a:cs typeface="Arial"/>
              </a:rPr>
              <a:t> </a:t>
            </a:r>
            <a:r>
              <a:rPr sz="1100" spc="-5" dirty="0">
                <a:latin typeface="Arial"/>
                <a:cs typeface="Arial"/>
              </a:rPr>
              <a:t>.</a:t>
            </a:r>
            <a:r>
              <a:rPr sz="1100" spc="245" dirty="0">
                <a:latin typeface="Arial"/>
                <a:cs typeface="Arial"/>
              </a:rPr>
              <a:t> </a:t>
            </a:r>
            <a:r>
              <a:rPr sz="1100" spc="-5" dirty="0">
                <a:latin typeface="Arial"/>
                <a:cs typeface="Arial"/>
              </a:rPr>
              <a:t>.</a:t>
            </a:r>
            <a:r>
              <a:rPr sz="1100" spc="245" dirty="0">
                <a:latin typeface="Arial"/>
                <a:cs typeface="Arial"/>
              </a:rPr>
              <a:t> </a:t>
            </a:r>
            <a:r>
              <a:rPr sz="1100" spc="-5" dirty="0">
                <a:latin typeface="Arial"/>
                <a:cs typeface="Arial"/>
              </a:rPr>
              <a:t>.</a:t>
            </a:r>
            <a:r>
              <a:rPr sz="1100" spc="235" dirty="0">
                <a:latin typeface="Arial"/>
                <a:cs typeface="Arial"/>
              </a:rPr>
              <a:t> </a:t>
            </a:r>
            <a:r>
              <a:rPr sz="1100" spc="-5" dirty="0">
                <a:latin typeface="Arial"/>
                <a:cs typeface="Arial"/>
              </a:rPr>
              <a:t>.</a:t>
            </a:r>
            <a:r>
              <a:rPr sz="1100" spc="245" dirty="0">
                <a:latin typeface="Arial"/>
                <a:cs typeface="Arial"/>
              </a:rPr>
              <a:t> </a:t>
            </a:r>
            <a:r>
              <a:rPr sz="1100" spc="-5" dirty="0">
                <a:latin typeface="Arial"/>
                <a:cs typeface="Arial"/>
              </a:rPr>
              <a:t>.</a:t>
            </a:r>
            <a:r>
              <a:rPr sz="1100" spc="245" dirty="0">
                <a:latin typeface="Arial"/>
                <a:cs typeface="Arial"/>
              </a:rPr>
              <a:t> </a:t>
            </a:r>
            <a:r>
              <a:rPr sz="1100" spc="-5" dirty="0">
                <a:latin typeface="Arial"/>
                <a:cs typeface="Arial"/>
              </a:rPr>
              <a:t>.</a:t>
            </a:r>
            <a:r>
              <a:rPr sz="1100" spc="235" dirty="0">
                <a:latin typeface="Arial"/>
                <a:cs typeface="Arial"/>
              </a:rPr>
              <a:t> </a:t>
            </a:r>
            <a:r>
              <a:rPr sz="1100" spc="-5" dirty="0">
                <a:latin typeface="Arial"/>
                <a:cs typeface="Arial"/>
              </a:rPr>
              <a:t>.</a:t>
            </a:r>
            <a:r>
              <a:rPr sz="1100" spc="245" dirty="0">
                <a:latin typeface="Arial"/>
                <a:cs typeface="Arial"/>
              </a:rPr>
              <a:t> </a:t>
            </a:r>
            <a:r>
              <a:rPr sz="1100" spc="-5" dirty="0">
                <a:latin typeface="Arial"/>
                <a:cs typeface="Arial"/>
              </a:rPr>
              <a:t>.</a:t>
            </a:r>
            <a:r>
              <a:rPr sz="1100" spc="245" dirty="0">
                <a:latin typeface="Arial"/>
                <a:cs typeface="Arial"/>
              </a:rPr>
              <a:t> </a:t>
            </a:r>
            <a:r>
              <a:rPr sz="1100" spc="-5" dirty="0">
                <a:latin typeface="Arial"/>
                <a:cs typeface="Arial"/>
              </a:rPr>
              <a:t>.</a:t>
            </a:r>
            <a:r>
              <a:rPr sz="1100" spc="245" dirty="0">
                <a:latin typeface="Arial"/>
                <a:cs typeface="Arial"/>
              </a:rPr>
              <a:t> </a:t>
            </a:r>
            <a:r>
              <a:rPr sz="1100" spc="-5" dirty="0">
                <a:latin typeface="Arial"/>
                <a:cs typeface="Arial"/>
              </a:rPr>
              <a:t>.</a:t>
            </a:r>
            <a:r>
              <a:rPr sz="1100" spc="235" dirty="0">
                <a:latin typeface="Arial"/>
                <a:cs typeface="Arial"/>
              </a:rPr>
              <a:t> </a:t>
            </a:r>
            <a:r>
              <a:rPr sz="1100" spc="-5" dirty="0">
                <a:latin typeface="Arial"/>
                <a:cs typeface="Arial"/>
              </a:rPr>
              <a:t>.</a:t>
            </a:r>
            <a:r>
              <a:rPr sz="1100" spc="245" dirty="0">
                <a:latin typeface="Arial"/>
                <a:cs typeface="Arial"/>
              </a:rPr>
              <a:t> </a:t>
            </a:r>
            <a:r>
              <a:rPr sz="1100" spc="-5" dirty="0">
                <a:latin typeface="Arial"/>
                <a:cs typeface="Arial"/>
              </a:rPr>
              <a:t>.</a:t>
            </a:r>
            <a:r>
              <a:rPr sz="1100" spc="245" dirty="0">
                <a:latin typeface="Arial"/>
                <a:cs typeface="Arial"/>
              </a:rPr>
              <a:t> </a:t>
            </a:r>
            <a:r>
              <a:rPr sz="1100" spc="-5" dirty="0">
                <a:latin typeface="Arial"/>
                <a:cs typeface="Arial"/>
              </a:rPr>
              <a:t>.</a:t>
            </a:r>
            <a:r>
              <a:rPr sz="1100" spc="235" dirty="0">
                <a:latin typeface="Arial"/>
                <a:cs typeface="Arial"/>
              </a:rPr>
              <a:t> </a:t>
            </a:r>
            <a:r>
              <a:rPr sz="1100" spc="-5" dirty="0">
                <a:latin typeface="Arial"/>
                <a:cs typeface="Arial"/>
              </a:rPr>
              <a:t>.</a:t>
            </a:r>
            <a:r>
              <a:rPr sz="1100" spc="245" dirty="0">
                <a:latin typeface="Arial"/>
                <a:cs typeface="Arial"/>
              </a:rPr>
              <a:t> </a:t>
            </a:r>
            <a:r>
              <a:rPr sz="1100" spc="-5" dirty="0">
                <a:latin typeface="Arial"/>
                <a:cs typeface="Arial"/>
              </a:rPr>
              <a:t>.</a:t>
            </a:r>
            <a:r>
              <a:rPr sz="1100" spc="245" dirty="0">
                <a:latin typeface="Arial"/>
                <a:cs typeface="Arial"/>
              </a:rPr>
              <a:t> </a:t>
            </a:r>
            <a:r>
              <a:rPr sz="1100" spc="-5" dirty="0">
                <a:latin typeface="Arial"/>
                <a:cs typeface="Arial"/>
              </a:rPr>
              <a:t>.</a:t>
            </a:r>
            <a:r>
              <a:rPr sz="1100" spc="245" dirty="0">
                <a:latin typeface="Arial"/>
                <a:cs typeface="Arial"/>
              </a:rPr>
              <a:t> </a:t>
            </a:r>
            <a:r>
              <a:rPr sz="1100" spc="-5" dirty="0">
                <a:latin typeface="Arial"/>
                <a:cs typeface="Arial"/>
              </a:rPr>
              <a:t>.</a:t>
            </a:r>
            <a:r>
              <a:rPr sz="1100" spc="235" dirty="0">
                <a:latin typeface="Arial"/>
                <a:cs typeface="Arial"/>
              </a:rPr>
              <a:t> </a:t>
            </a:r>
            <a:r>
              <a:rPr sz="1100" spc="-5" dirty="0">
                <a:latin typeface="Arial"/>
                <a:cs typeface="Arial"/>
              </a:rPr>
              <a:t>.</a:t>
            </a:r>
            <a:r>
              <a:rPr sz="1100" spc="245" dirty="0">
                <a:latin typeface="Arial"/>
                <a:cs typeface="Arial"/>
              </a:rPr>
              <a:t> </a:t>
            </a:r>
            <a:r>
              <a:rPr sz="1100" spc="-5" dirty="0">
                <a:latin typeface="Arial"/>
                <a:cs typeface="Arial"/>
              </a:rPr>
              <a:t>.</a:t>
            </a:r>
            <a:r>
              <a:rPr sz="1100" spc="245" dirty="0">
                <a:latin typeface="Arial"/>
                <a:cs typeface="Arial"/>
              </a:rPr>
              <a:t> </a:t>
            </a:r>
            <a:r>
              <a:rPr sz="1100" spc="-5" dirty="0">
                <a:latin typeface="Arial"/>
                <a:cs typeface="Arial"/>
              </a:rPr>
              <a:t>.</a:t>
            </a:r>
            <a:r>
              <a:rPr sz="1100" spc="250" dirty="0">
                <a:latin typeface="Arial"/>
                <a:cs typeface="Arial"/>
              </a:rPr>
              <a:t> </a:t>
            </a:r>
            <a:r>
              <a:rPr sz="1100" spc="-5" dirty="0">
                <a:latin typeface="Arial"/>
                <a:cs typeface="Arial"/>
              </a:rPr>
              <a:t>.</a:t>
            </a:r>
            <a:r>
              <a:rPr sz="1100" spc="229" dirty="0">
                <a:latin typeface="Arial"/>
                <a:cs typeface="Arial"/>
              </a:rPr>
              <a:t> </a:t>
            </a:r>
            <a:r>
              <a:rPr sz="1100" spc="-5" dirty="0">
                <a:latin typeface="Arial"/>
                <a:cs typeface="Arial"/>
              </a:rPr>
              <a:t>.</a:t>
            </a:r>
            <a:r>
              <a:rPr sz="1100" spc="245" dirty="0">
                <a:latin typeface="Arial"/>
                <a:cs typeface="Arial"/>
              </a:rPr>
              <a:t> </a:t>
            </a:r>
            <a:r>
              <a:rPr sz="1100" spc="-5" dirty="0">
                <a:latin typeface="Arial"/>
                <a:cs typeface="Arial"/>
              </a:rPr>
              <a:t>.</a:t>
            </a:r>
            <a:r>
              <a:rPr sz="1100" spc="245" dirty="0">
                <a:latin typeface="Arial"/>
                <a:cs typeface="Arial"/>
              </a:rPr>
              <a:t> </a:t>
            </a:r>
            <a:r>
              <a:rPr sz="1100" spc="-5" dirty="0">
                <a:latin typeface="Arial"/>
                <a:cs typeface="Arial"/>
              </a:rPr>
              <a:t>.</a:t>
            </a:r>
            <a:r>
              <a:rPr sz="1100" spc="235" dirty="0">
                <a:latin typeface="Arial"/>
                <a:cs typeface="Arial"/>
              </a:rPr>
              <a:t> </a:t>
            </a:r>
            <a:r>
              <a:rPr sz="1100" spc="-5" dirty="0">
                <a:latin typeface="Arial"/>
                <a:cs typeface="Arial"/>
              </a:rPr>
              <a:t>.</a:t>
            </a:r>
            <a:r>
              <a:rPr sz="1100" spc="245" dirty="0">
                <a:latin typeface="Arial"/>
                <a:cs typeface="Arial"/>
              </a:rPr>
              <a:t> </a:t>
            </a:r>
            <a:r>
              <a:rPr sz="1100" spc="-5" dirty="0">
                <a:latin typeface="Arial"/>
                <a:cs typeface="Arial"/>
              </a:rPr>
              <a:t>.</a:t>
            </a:r>
            <a:r>
              <a:rPr sz="1100" spc="245" dirty="0">
                <a:latin typeface="Arial"/>
                <a:cs typeface="Arial"/>
              </a:rPr>
              <a:t> </a:t>
            </a:r>
            <a:r>
              <a:rPr sz="1100" spc="-5" dirty="0">
                <a:latin typeface="Arial"/>
                <a:cs typeface="Arial"/>
              </a:rPr>
              <a:t>.</a:t>
            </a:r>
            <a:r>
              <a:rPr sz="1100" spc="245" dirty="0">
                <a:latin typeface="Arial"/>
                <a:cs typeface="Arial"/>
              </a:rPr>
              <a:t> </a:t>
            </a:r>
            <a:r>
              <a:rPr sz="1100" spc="-5" dirty="0">
                <a:latin typeface="Arial"/>
                <a:cs typeface="Arial"/>
              </a:rPr>
              <a:t>.</a:t>
            </a:r>
            <a:endParaRPr sz="1100">
              <a:latin typeface="Arial"/>
              <a:cs typeface="Arial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6745482" y="5830838"/>
            <a:ext cx="196850" cy="225679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1100" spc="-15" dirty="0">
                <a:latin typeface="Arial"/>
                <a:cs typeface="Arial"/>
              </a:rPr>
              <a:t>53</a:t>
            </a:r>
            <a:endParaRPr sz="1100">
              <a:latin typeface="Arial"/>
              <a:cs typeface="Arial"/>
            </a:endParaRPr>
          </a:p>
          <a:p>
            <a:pPr marL="27305">
              <a:lnSpc>
                <a:spcPct val="100000"/>
              </a:lnSpc>
              <a:spcBef>
                <a:spcPts val="35"/>
              </a:spcBef>
            </a:pPr>
            <a:r>
              <a:rPr sz="1100" spc="-15" dirty="0">
                <a:latin typeface="Arial"/>
                <a:cs typeface="Arial"/>
              </a:rPr>
              <a:t>5</a:t>
            </a:r>
            <a:r>
              <a:rPr sz="1100" spc="-10" dirty="0">
                <a:latin typeface="Arial"/>
                <a:cs typeface="Arial"/>
              </a:rPr>
              <a:t>5</a:t>
            </a:r>
            <a:endParaRPr sz="1100">
              <a:latin typeface="Arial"/>
              <a:cs typeface="Arial"/>
            </a:endParaRPr>
          </a:p>
          <a:p>
            <a:pPr marL="29209">
              <a:lnSpc>
                <a:spcPct val="100000"/>
              </a:lnSpc>
              <a:spcBef>
                <a:spcPts val="35"/>
              </a:spcBef>
            </a:pPr>
            <a:r>
              <a:rPr sz="1100" spc="-15" dirty="0">
                <a:latin typeface="Arial"/>
                <a:cs typeface="Arial"/>
              </a:rPr>
              <a:t>5</a:t>
            </a:r>
            <a:r>
              <a:rPr sz="1100" spc="-10" dirty="0">
                <a:latin typeface="Arial"/>
                <a:cs typeface="Arial"/>
              </a:rPr>
              <a:t>9</a:t>
            </a:r>
            <a:endParaRPr sz="1100">
              <a:latin typeface="Arial"/>
              <a:cs typeface="Arial"/>
            </a:endParaRPr>
          </a:p>
          <a:p>
            <a:pPr marL="27305">
              <a:lnSpc>
                <a:spcPct val="100000"/>
              </a:lnSpc>
              <a:spcBef>
                <a:spcPts val="35"/>
              </a:spcBef>
            </a:pPr>
            <a:r>
              <a:rPr sz="1100" spc="-15" dirty="0">
                <a:latin typeface="Arial"/>
                <a:cs typeface="Arial"/>
              </a:rPr>
              <a:t>7</a:t>
            </a:r>
            <a:r>
              <a:rPr sz="1100" spc="-10" dirty="0">
                <a:latin typeface="Arial"/>
                <a:cs typeface="Arial"/>
              </a:rPr>
              <a:t>2</a:t>
            </a:r>
            <a:endParaRPr sz="1100">
              <a:latin typeface="Arial"/>
              <a:cs typeface="Arial"/>
            </a:endParaRPr>
          </a:p>
          <a:p>
            <a:pPr marL="28575">
              <a:lnSpc>
                <a:spcPct val="100000"/>
              </a:lnSpc>
              <a:spcBef>
                <a:spcPts val="40"/>
              </a:spcBef>
            </a:pPr>
            <a:r>
              <a:rPr sz="1100" spc="-15" dirty="0">
                <a:latin typeface="Arial"/>
                <a:cs typeface="Arial"/>
              </a:rPr>
              <a:t>7</a:t>
            </a:r>
            <a:r>
              <a:rPr sz="1100" spc="-10" dirty="0">
                <a:latin typeface="Arial"/>
                <a:cs typeface="Arial"/>
              </a:rPr>
              <a:t>4</a:t>
            </a:r>
            <a:endParaRPr sz="1100">
              <a:latin typeface="Arial"/>
              <a:cs typeface="Arial"/>
            </a:endParaRPr>
          </a:p>
          <a:p>
            <a:pPr marL="26034">
              <a:lnSpc>
                <a:spcPct val="100000"/>
              </a:lnSpc>
              <a:spcBef>
                <a:spcPts val="35"/>
              </a:spcBef>
            </a:pPr>
            <a:r>
              <a:rPr sz="1100" spc="-15" dirty="0">
                <a:latin typeface="Arial"/>
                <a:cs typeface="Arial"/>
              </a:rPr>
              <a:t>7</a:t>
            </a:r>
            <a:r>
              <a:rPr sz="1100" spc="-10" dirty="0">
                <a:latin typeface="Arial"/>
                <a:cs typeface="Arial"/>
              </a:rPr>
              <a:t>6</a:t>
            </a:r>
            <a:endParaRPr sz="1100">
              <a:latin typeface="Arial"/>
              <a:cs typeface="Arial"/>
            </a:endParaRPr>
          </a:p>
          <a:p>
            <a:pPr marL="27940">
              <a:lnSpc>
                <a:spcPct val="100000"/>
              </a:lnSpc>
              <a:spcBef>
                <a:spcPts val="35"/>
              </a:spcBef>
            </a:pPr>
            <a:r>
              <a:rPr sz="1100" spc="-15" dirty="0">
                <a:latin typeface="Arial"/>
                <a:cs typeface="Arial"/>
              </a:rPr>
              <a:t>7</a:t>
            </a:r>
            <a:r>
              <a:rPr sz="1100" spc="-10" dirty="0">
                <a:latin typeface="Arial"/>
                <a:cs typeface="Arial"/>
              </a:rPr>
              <a:t>7</a:t>
            </a:r>
            <a:endParaRPr sz="1100">
              <a:latin typeface="Arial"/>
              <a:cs typeface="Arial"/>
            </a:endParaRPr>
          </a:p>
          <a:p>
            <a:pPr marL="17780">
              <a:lnSpc>
                <a:spcPct val="100000"/>
              </a:lnSpc>
              <a:spcBef>
                <a:spcPts val="35"/>
              </a:spcBef>
            </a:pPr>
            <a:r>
              <a:rPr sz="1100" spc="-10" dirty="0">
                <a:latin typeface="Arial"/>
                <a:cs typeface="Arial"/>
              </a:rPr>
              <a:t>80</a:t>
            </a:r>
            <a:endParaRPr sz="1100">
              <a:latin typeface="Arial"/>
              <a:cs typeface="Arial"/>
            </a:endParaRPr>
          </a:p>
          <a:p>
            <a:pPr marL="27940">
              <a:lnSpc>
                <a:spcPct val="100000"/>
              </a:lnSpc>
              <a:spcBef>
                <a:spcPts val="25"/>
              </a:spcBef>
            </a:pPr>
            <a:r>
              <a:rPr sz="1100" spc="-15" dirty="0">
                <a:latin typeface="Arial"/>
                <a:cs typeface="Arial"/>
              </a:rPr>
              <a:t>8</a:t>
            </a:r>
            <a:r>
              <a:rPr sz="1100" spc="-10" dirty="0">
                <a:latin typeface="Arial"/>
                <a:cs typeface="Arial"/>
              </a:rPr>
              <a:t>2</a:t>
            </a:r>
            <a:endParaRPr sz="1100">
              <a:latin typeface="Arial"/>
              <a:cs typeface="Arial"/>
            </a:endParaRPr>
          </a:p>
          <a:p>
            <a:pPr marL="29209">
              <a:lnSpc>
                <a:spcPct val="100000"/>
              </a:lnSpc>
              <a:spcBef>
                <a:spcPts val="35"/>
              </a:spcBef>
            </a:pPr>
            <a:r>
              <a:rPr sz="1100" spc="-15" dirty="0">
                <a:latin typeface="Arial"/>
                <a:cs typeface="Arial"/>
              </a:rPr>
              <a:t>8</a:t>
            </a:r>
            <a:r>
              <a:rPr sz="1100" spc="-10" dirty="0">
                <a:latin typeface="Arial"/>
                <a:cs typeface="Arial"/>
              </a:rPr>
              <a:t>3</a:t>
            </a:r>
            <a:endParaRPr sz="1100">
              <a:latin typeface="Arial"/>
              <a:cs typeface="Arial"/>
            </a:endParaRPr>
          </a:p>
          <a:p>
            <a:pPr marL="29209">
              <a:lnSpc>
                <a:spcPct val="100000"/>
              </a:lnSpc>
              <a:spcBef>
                <a:spcPts val="35"/>
              </a:spcBef>
            </a:pPr>
            <a:r>
              <a:rPr sz="1100" spc="-15" dirty="0">
                <a:latin typeface="Arial"/>
                <a:cs typeface="Arial"/>
              </a:rPr>
              <a:t>8</a:t>
            </a:r>
            <a:r>
              <a:rPr sz="1100" spc="-10" dirty="0">
                <a:latin typeface="Arial"/>
                <a:cs typeface="Arial"/>
              </a:rPr>
              <a:t>5</a:t>
            </a:r>
            <a:endParaRPr sz="1100">
              <a:latin typeface="Arial"/>
              <a:cs typeface="Arial"/>
            </a:endParaRPr>
          </a:p>
          <a:p>
            <a:pPr marL="28575">
              <a:lnSpc>
                <a:spcPct val="100000"/>
              </a:lnSpc>
              <a:spcBef>
                <a:spcPts val="40"/>
              </a:spcBef>
            </a:pPr>
            <a:r>
              <a:rPr sz="1100" spc="-15" dirty="0">
                <a:latin typeface="Arial"/>
                <a:cs typeface="Arial"/>
              </a:rPr>
              <a:t>8</a:t>
            </a:r>
            <a:r>
              <a:rPr sz="1100" spc="-10" dirty="0">
                <a:latin typeface="Arial"/>
                <a:cs typeface="Arial"/>
              </a:rPr>
              <a:t>6</a:t>
            </a:r>
            <a:endParaRPr sz="1100">
              <a:latin typeface="Arial"/>
              <a:cs typeface="Arial"/>
            </a:endParaRPr>
          </a:p>
          <a:p>
            <a:pPr marL="28575">
              <a:lnSpc>
                <a:spcPct val="100000"/>
              </a:lnSpc>
              <a:spcBef>
                <a:spcPts val="35"/>
              </a:spcBef>
            </a:pPr>
            <a:r>
              <a:rPr sz="1100" spc="-15" dirty="0">
                <a:latin typeface="Arial"/>
                <a:cs typeface="Arial"/>
              </a:rPr>
              <a:t>8</a:t>
            </a:r>
            <a:r>
              <a:rPr sz="1100" spc="-10" dirty="0">
                <a:latin typeface="Arial"/>
                <a:cs typeface="Arial"/>
              </a:rPr>
              <a:t>7</a:t>
            </a:r>
            <a:endParaRPr sz="1100">
              <a:latin typeface="Arial"/>
              <a:cs typeface="Arial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852169" y="8205232"/>
            <a:ext cx="1597660" cy="19177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  <a:tabLst>
                <a:tab pos="219075" algn="l"/>
              </a:tabLst>
            </a:pPr>
            <a:r>
              <a:rPr sz="1100" spc="-10" dirty="0">
                <a:latin typeface="Arial"/>
                <a:cs typeface="Arial"/>
                <a:hlinkClick r:id="rId30" action="ppaction://hlinksldjump"/>
              </a:rPr>
              <a:t>4	</a:t>
            </a:r>
            <a:r>
              <a:rPr sz="1100" spc="-30" dirty="0">
                <a:latin typeface="Arial"/>
                <a:cs typeface="Arial"/>
                <a:hlinkClick r:id="rId30" action="ppaction://hlinksldjump"/>
              </a:rPr>
              <a:t>Testing </a:t>
            </a:r>
            <a:r>
              <a:rPr sz="1100" spc="-10" dirty="0">
                <a:latin typeface="Arial"/>
                <a:cs typeface="Arial"/>
                <a:hlinkClick r:id="rId30" action="ppaction://hlinksldjump"/>
              </a:rPr>
              <a:t>and</a:t>
            </a:r>
            <a:r>
              <a:rPr sz="1100" spc="-65" dirty="0">
                <a:latin typeface="Arial"/>
                <a:cs typeface="Arial"/>
                <a:hlinkClick r:id="rId30" action="ppaction://hlinksldjump"/>
              </a:rPr>
              <a:t> </a:t>
            </a:r>
            <a:r>
              <a:rPr sz="1100" spc="-15" dirty="0">
                <a:latin typeface="Arial"/>
                <a:cs typeface="Arial"/>
                <a:hlinkClick r:id="rId30" action="ppaction://hlinksldjump"/>
              </a:rPr>
              <a:t>evaluation</a:t>
            </a:r>
            <a:endParaRPr sz="1100">
              <a:latin typeface="Arial"/>
              <a:cs typeface="Arial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1059434" y="8205232"/>
            <a:ext cx="5882640" cy="880744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R="21590" algn="r">
              <a:lnSpc>
                <a:spcPct val="100000"/>
              </a:lnSpc>
              <a:spcBef>
                <a:spcPts val="90"/>
              </a:spcBef>
            </a:pPr>
            <a:r>
              <a:rPr sz="1100" spc="-15" dirty="0">
                <a:latin typeface="Arial"/>
                <a:cs typeface="Arial"/>
              </a:rPr>
              <a:t>93</a:t>
            </a:r>
            <a:endParaRPr sz="1100">
              <a:latin typeface="Arial"/>
              <a:cs typeface="Arial"/>
            </a:endParaRPr>
          </a:p>
          <a:p>
            <a:pPr marR="6985" algn="r">
              <a:lnSpc>
                <a:spcPct val="100000"/>
              </a:lnSpc>
              <a:spcBef>
                <a:spcPts val="35"/>
              </a:spcBef>
              <a:tabLst>
                <a:tab pos="377825" algn="l"/>
                <a:tab pos="1767205" algn="l"/>
                <a:tab pos="5700395" algn="l"/>
              </a:tabLst>
            </a:pPr>
            <a:r>
              <a:rPr sz="1100" spc="-10" dirty="0">
                <a:latin typeface="Arial"/>
                <a:cs typeface="Arial"/>
                <a:hlinkClick r:id="rId31" action="ppaction://hlinksldjump"/>
              </a:rPr>
              <a:t>4.1</a:t>
            </a:r>
            <a:r>
              <a:rPr sz="1100" dirty="0">
                <a:latin typeface="Arial"/>
                <a:cs typeface="Arial"/>
                <a:hlinkClick r:id="rId31" action="ppaction://hlinksldjump"/>
              </a:rPr>
              <a:t>	</a:t>
            </a:r>
            <a:r>
              <a:rPr sz="1100" spc="-145" dirty="0">
                <a:latin typeface="Arial"/>
                <a:cs typeface="Arial"/>
                <a:hlinkClick r:id="rId31" action="ppaction://hlinksldjump"/>
              </a:rPr>
              <a:t>T</a:t>
            </a:r>
            <a:r>
              <a:rPr sz="1100" spc="-10" dirty="0">
                <a:latin typeface="Arial"/>
                <a:cs typeface="Arial"/>
                <a:hlinkClick r:id="rId31" action="ppaction://hlinksldjump"/>
              </a:rPr>
              <a:t>esting</a:t>
            </a:r>
            <a:r>
              <a:rPr sz="1100" spc="-20" dirty="0">
                <a:latin typeface="Arial"/>
                <a:cs typeface="Arial"/>
                <a:hlinkClick r:id="rId31" action="ppaction://hlinksldjump"/>
              </a:rPr>
              <a:t> </a:t>
            </a:r>
            <a:r>
              <a:rPr sz="1100" spc="-10" dirty="0">
                <a:latin typeface="Arial"/>
                <a:cs typeface="Arial"/>
                <a:hlinkClick r:id="rId31" action="ppaction://hlinksldjump"/>
              </a:rPr>
              <a:t>SQL </a:t>
            </a:r>
            <a:r>
              <a:rPr sz="1100" spc="-15" dirty="0">
                <a:latin typeface="Arial"/>
                <a:cs typeface="Arial"/>
                <a:hlinkClick r:id="rId31" action="ppaction://hlinksldjump"/>
              </a:rPr>
              <a:t>que</a:t>
            </a:r>
            <a:r>
              <a:rPr sz="1100" spc="5" dirty="0">
                <a:latin typeface="Arial"/>
                <a:cs typeface="Arial"/>
                <a:hlinkClick r:id="rId31" action="ppaction://hlinksldjump"/>
              </a:rPr>
              <a:t>r</a:t>
            </a:r>
            <a:r>
              <a:rPr sz="1100" spc="-10" dirty="0">
                <a:latin typeface="Arial"/>
                <a:cs typeface="Arial"/>
                <a:hlinkClick r:id="rId31" action="ppaction://hlinksldjump"/>
              </a:rPr>
              <a:t>ie</a:t>
            </a:r>
            <a:r>
              <a:rPr sz="1100" spc="-5" dirty="0">
                <a:latin typeface="Arial"/>
                <a:cs typeface="Arial"/>
                <a:hlinkClick r:id="rId31" action="ppaction://hlinksldjump"/>
              </a:rPr>
              <a:t>s</a:t>
            </a:r>
            <a:r>
              <a:rPr sz="1100" dirty="0">
                <a:latin typeface="Arial"/>
                <a:cs typeface="Arial"/>
              </a:rPr>
              <a:t>	</a:t>
            </a:r>
            <a:r>
              <a:rPr sz="1100" spc="-5" dirty="0">
                <a:latin typeface="Arial"/>
                <a:cs typeface="Arial"/>
              </a:rPr>
              <a:t>.</a:t>
            </a:r>
            <a:r>
              <a:rPr sz="1100" dirty="0">
                <a:latin typeface="Arial"/>
                <a:cs typeface="Arial"/>
              </a:rPr>
              <a:t> </a:t>
            </a:r>
            <a:r>
              <a:rPr sz="1100" spc="-70" dirty="0">
                <a:latin typeface="Arial"/>
                <a:cs typeface="Arial"/>
              </a:rPr>
              <a:t> </a:t>
            </a:r>
            <a:r>
              <a:rPr sz="1100" spc="-5" dirty="0">
                <a:latin typeface="Arial"/>
                <a:cs typeface="Arial"/>
              </a:rPr>
              <a:t>.</a:t>
            </a:r>
            <a:r>
              <a:rPr sz="1100" dirty="0">
                <a:latin typeface="Arial"/>
                <a:cs typeface="Arial"/>
              </a:rPr>
              <a:t> </a:t>
            </a:r>
            <a:r>
              <a:rPr sz="1100" spc="-60" dirty="0">
                <a:latin typeface="Arial"/>
                <a:cs typeface="Arial"/>
              </a:rPr>
              <a:t> </a:t>
            </a:r>
            <a:r>
              <a:rPr sz="1100" spc="-5" dirty="0">
                <a:latin typeface="Arial"/>
                <a:cs typeface="Arial"/>
              </a:rPr>
              <a:t>.</a:t>
            </a:r>
            <a:r>
              <a:rPr sz="1100" dirty="0">
                <a:latin typeface="Arial"/>
                <a:cs typeface="Arial"/>
              </a:rPr>
              <a:t> </a:t>
            </a:r>
            <a:r>
              <a:rPr sz="1100" spc="-60" dirty="0">
                <a:latin typeface="Arial"/>
                <a:cs typeface="Arial"/>
              </a:rPr>
              <a:t> </a:t>
            </a:r>
            <a:r>
              <a:rPr sz="1100" spc="-5" dirty="0">
                <a:latin typeface="Arial"/>
                <a:cs typeface="Arial"/>
              </a:rPr>
              <a:t>.</a:t>
            </a:r>
            <a:r>
              <a:rPr sz="1100" dirty="0">
                <a:latin typeface="Arial"/>
                <a:cs typeface="Arial"/>
              </a:rPr>
              <a:t> </a:t>
            </a:r>
            <a:r>
              <a:rPr sz="1100" spc="-60" dirty="0">
                <a:latin typeface="Arial"/>
                <a:cs typeface="Arial"/>
              </a:rPr>
              <a:t> </a:t>
            </a:r>
            <a:r>
              <a:rPr sz="1100" spc="-5" dirty="0">
                <a:latin typeface="Arial"/>
                <a:cs typeface="Arial"/>
              </a:rPr>
              <a:t>.</a:t>
            </a:r>
            <a:r>
              <a:rPr sz="1100" dirty="0">
                <a:latin typeface="Arial"/>
                <a:cs typeface="Arial"/>
              </a:rPr>
              <a:t> </a:t>
            </a:r>
            <a:r>
              <a:rPr sz="1100" spc="-75" dirty="0">
                <a:latin typeface="Arial"/>
                <a:cs typeface="Arial"/>
              </a:rPr>
              <a:t> </a:t>
            </a:r>
            <a:r>
              <a:rPr sz="1100" spc="-5" dirty="0">
                <a:latin typeface="Arial"/>
                <a:cs typeface="Arial"/>
              </a:rPr>
              <a:t>.</a:t>
            </a:r>
            <a:r>
              <a:rPr sz="1100" dirty="0">
                <a:latin typeface="Arial"/>
                <a:cs typeface="Arial"/>
              </a:rPr>
              <a:t> </a:t>
            </a:r>
            <a:r>
              <a:rPr sz="1100" spc="-60" dirty="0">
                <a:latin typeface="Arial"/>
                <a:cs typeface="Arial"/>
              </a:rPr>
              <a:t> </a:t>
            </a:r>
            <a:r>
              <a:rPr sz="1100" spc="-5" dirty="0">
                <a:latin typeface="Arial"/>
                <a:cs typeface="Arial"/>
              </a:rPr>
              <a:t>.</a:t>
            </a:r>
            <a:r>
              <a:rPr sz="1100" dirty="0">
                <a:latin typeface="Arial"/>
                <a:cs typeface="Arial"/>
              </a:rPr>
              <a:t> </a:t>
            </a:r>
            <a:r>
              <a:rPr sz="1100" spc="-60" dirty="0">
                <a:latin typeface="Arial"/>
                <a:cs typeface="Arial"/>
              </a:rPr>
              <a:t> </a:t>
            </a:r>
            <a:r>
              <a:rPr sz="1100" spc="-5" dirty="0">
                <a:latin typeface="Arial"/>
                <a:cs typeface="Arial"/>
              </a:rPr>
              <a:t>.</a:t>
            </a:r>
            <a:r>
              <a:rPr sz="1100" dirty="0">
                <a:latin typeface="Arial"/>
                <a:cs typeface="Arial"/>
              </a:rPr>
              <a:t> </a:t>
            </a:r>
            <a:r>
              <a:rPr sz="1100" spc="-60" dirty="0">
                <a:latin typeface="Arial"/>
                <a:cs typeface="Arial"/>
              </a:rPr>
              <a:t> </a:t>
            </a:r>
            <a:r>
              <a:rPr sz="1100" spc="-5" dirty="0">
                <a:latin typeface="Arial"/>
                <a:cs typeface="Arial"/>
              </a:rPr>
              <a:t>.</a:t>
            </a:r>
            <a:r>
              <a:rPr sz="1100" dirty="0">
                <a:latin typeface="Arial"/>
                <a:cs typeface="Arial"/>
              </a:rPr>
              <a:t> </a:t>
            </a:r>
            <a:r>
              <a:rPr sz="1100" spc="-75" dirty="0">
                <a:latin typeface="Arial"/>
                <a:cs typeface="Arial"/>
              </a:rPr>
              <a:t> </a:t>
            </a:r>
            <a:r>
              <a:rPr sz="1100" spc="-5" dirty="0">
                <a:latin typeface="Arial"/>
                <a:cs typeface="Arial"/>
              </a:rPr>
              <a:t>.</a:t>
            </a:r>
            <a:r>
              <a:rPr sz="1100" dirty="0">
                <a:latin typeface="Arial"/>
                <a:cs typeface="Arial"/>
              </a:rPr>
              <a:t> </a:t>
            </a:r>
            <a:r>
              <a:rPr sz="1100" spc="-60" dirty="0">
                <a:latin typeface="Arial"/>
                <a:cs typeface="Arial"/>
              </a:rPr>
              <a:t> </a:t>
            </a:r>
            <a:r>
              <a:rPr sz="1100" spc="-5" dirty="0">
                <a:latin typeface="Arial"/>
                <a:cs typeface="Arial"/>
              </a:rPr>
              <a:t>.</a:t>
            </a:r>
            <a:r>
              <a:rPr sz="1100" dirty="0">
                <a:latin typeface="Arial"/>
                <a:cs typeface="Arial"/>
              </a:rPr>
              <a:t> </a:t>
            </a:r>
            <a:r>
              <a:rPr sz="1100" spc="-60" dirty="0">
                <a:latin typeface="Arial"/>
                <a:cs typeface="Arial"/>
              </a:rPr>
              <a:t> </a:t>
            </a:r>
            <a:r>
              <a:rPr sz="1100" spc="-5" dirty="0">
                <a:latin typeface="Arial"/>
                <a:cs typeface="Arial"/>
              </a:rPr>
              <a:t>.</a:t>
            </a:r>
            <a:r>
              <a:rPr sz="1100" dirty="0">
                <a:latin typeface="Arial"/>
                <a:cs typeface="Arial"/>
              </a:rPr>
              <a:t> </a:t>
            </a:r>
            <a:r>
              <a:rPr sz="1100" spc="-75" dirty="0">
                <a:latin typeface="Arial"/>
                <a:cs typeface="Arial"/>
              </a:rPr>
              <a:t> </a:t>
            </a:r>
            <a:r>
              <a:rPr sz="1100" spc="-5" dirty="0">
                <a:latin typeface="Arial"/>
                <a:cs typeface="Arial"/>
              </a:rPr>
              <a:t>.</a:t>
            </a:r>
            <a:r>
              <a:rPr sz="1100" dirty="0">
                <a:latin typeface="Arial"/>
                <a:cs typeface="Arial"/>
              </a:rPr>
              <a:t> </a:t>
            </a:r>
            <a:r>
              <a:rPr sz="1100" spc="-60" dirty="0">
                <a:latin typeface="Arial"/>
                <a:cs typeface="Arial"/>
              </a:rPr>
              <a:t> </a:t>
            </a:r>
            <a:r>
              <a:rPr sz="1100" spc="-5" dirty="0">
                <a:latin typeface="Arial"/>
                <a:cs typeface="Arial"/>
              </a:rPr>
              <a:t>.</a:t>
            </a:r>
            <a:r>
              <a:rPr sz="1100" dirty="0">
                <a:latin typeface="Arial"/>
                <a:cs typeface="Arial"/>
              </a:rPr>
              <a:t> </a:t>
            </a:r>
            <a:r>
              <a:rPr sz="1100" spc="-60" dirty="0">
                <a:latin typeface="Arial"/>
                <a:cs typeface="Arial"/>
              </a:rPr>
              <a:t> </a:t>
            </a:r>
            <a:r>
              <a:rPr sz="1100" spc="-5" dirty="0">
                <a:latin typeface="Arial"/>
                <a:cs typeface="Arial"/>
              </a:rPr>
              <a:t>.</a:t>
            </a:r>
            <a:r>
              <a:rPr sz="1100" dirty="0">
                <a:latin typeface="Arial"/>
                <a:cs typeface="Arial"/>
              </a:rPr>
              <a:t> </a:t>
            </a:r>
            <a:r>
              <a:rPr sz="1100" spc="-60" dirty="0">
                <a:latin typeface="Arial"/>
                <a:cs typeface="Arial"/>
              </a:rPr>
              <a:t> </a:t>
            </a:r>
            <a:r>
              <a:rPr sz="1100" spc="-5" dirty="0">
                <a:latin typeface="Arial"/>
                <a:cs typeface="Arial"/>
              </a:rPr>
              <a:t>.</a:t>
            </a:r>
            <a:r>
              <a:rPr sz="1100" dirty="0">
                <a:latin typeface="Arial"/>
                <a:cs typeface="Arial"/>
              </a:rPr>
              <a:t> </a:t>
            </a:r>
            <a:r>
              <a:rPr sz="1100" spc="-75" dirty="0">
                <a:latin typeface="Arial"/>
                <a:cs typeface="Arial"/>
              </a:rPr>
              <a:t> </a:t>
            </a:r>
            <a:r>
              <a:rPr sz="1100" spc="-5" dirty="0">
                <a:latin typeface="Arial"/>
                <a:cs typeface="Arial"/>
              </a:rPr>
              <a:t>.</a:t>
            </a:r>
            <a:r>
              <a:rPr sz="1100" dirty="0">
                <a:latin typeface="Arial"/>
                <a:cs typeface="Arial"/>
              </a:rPr>
              <a:t> </a:t>
            </a:r>
            <a:r>
              <a:rPr sz="1100" spc="-60" dirty="0">
                <a:latin typeface="Arial"/>
                <a:cs typeface="Arial"/>
              </a:rPr>
              <a:t> </a:t>
            </a:r>
            <a:r>
              <a:rPr sz="1100" spc="-5" dirty="0">
                <a:latin typeface="Arial"/>
                <a:cs typeface="Arial"/>
              </a:rPr>
              <a:t>.</a:t>
            </a:r>
            <a:r>
              <a:rPr sz="1100" dirty="0">
                <a:latin typeface="Arial"/>
                <a:cs typeface="Arial"/>
              </a:rPr>
              <a:t> </a:t>
            </a:r>
            <a:r>
              <a:rPr sz="1100" spc="-60" dirty="0">
                <a:latin typeface="Arial"/>
                <a:cs typeface="Arial"/>
              </a:rPr>
              <a:t> </a:t>
            </a:r>
            <a:r>
              <a:rPr sz="1100" spc="-5" dirty="0">
                <a:latin typeface="Arial"/>
                <a:cs typeface="Arial"/>
              </a:rPr>
              <a:t>.</a:t>
            </a:r>
            <a:r>
              <a:rPr sz="1100" dirty="0">
                <a:latin typeface="Arial"/>
                <a:cs typeface="Arial"/>
              </a:rPr>
              <a:t> </a:t>
            </a:r>
            <a:r>
              <a:rPr sz="1100" spc="-75" dirty="0">
                <a:latin typeface="Arial"/>
                <a:cs typeface="Arial"/>
              </a:rPr>
              <a:t> </a:t>
            </a:r>
            <a:r>
              <a:rPr sz="1100" spc="-5" dirty="0">
                <a:latin typeface="Arial"/>
                <a:cs typeface="Arial"/>
              </a:rPr>
              <a:t>.</a:t>
            </a:r>
            <a:r>
              <a:rPr sz="1100" dirty="0">
                <a:latin typeface="Arial"/>
                <a:cs typeface="Arial"/>
              </a:rPr>
              <a:t> </a:t>
            </a:r>
            <a:r>
              <a:rPr sz="1100" spc="-60" dirty="0">
                <a:latin typeface="Arial"/>
                <a:cs typeface="Arial"/>
              </a:rPr>
              <a:t> </a:t>
            </a:r>
            <a:r>
              <a:rPr sz="1100" spc="-5" dirty="0">
                <a:latin typeface="Arial"/>
                <a:cs typeface="Arial"/>
              </a:rPr>
              <a:t>.</a:t>
            </a:r>
            <a:r>
              <a:rPr sz="1100" dirty="0">
                <a:latin typeface="Arial"/>
                <a:cs typeface="Arial"/>
              </a:rPr>
              <a:t> </a:t>
            </a:r>
            <a:r>
              <a:rPr sz="1100" spc="-60" dirty="0">
                <a:latin typeface="Arial"/>
                <a:cs typeface="Arial"/>
              </a:rPr>
              <a:t> </a:t>
            </a:r>
            <a:r>
              <a:rPr sz="1100" spc="-5" dirty="0">
                <a:latin typeface="Arial"/>
                <a:cs typeface="Arial"/>
              </a:rPr>
              <a:t>.</a:t>
            </a:r>
            <a:r>
              <a:rPr sz="1100" dirty="0">
                <a:latin typeface="Arial"/>
                <a:cs typeface="Arial"/>
              </a:rPr>
              <a:t> </a:t>
            </a:r>
            <a:r>
              <a:rPr sz="1100" spc="-60" dirty="0">
                <a:latin typeface="Arial"/>
                <a:cs typeface="Arial"/>
              </a:rPr>
              <a:t> </a:t>
            </a:r>
            <a:r>
              <a:rPr sz="1100" spc="-5" dirty="0">
                <a:latin typeface="Arial"/>
                <a:cs typeface="Arial"/>
              </a:rPr>
              <a:t>.</a:t>
            </a:r>
            <a:r>
              <a:rPr sz="1100" dirty="0">
                <a:latin typeface="Arial"/>
                <a:cs typeface="Arial"/>
              </a:rPr>
              <a:t> </a:t>
            </a:r>
            <a:r>
              <a:rPr sz="1100" spc="-75" dirty="0">
                <a:latin typeface="Arial"/>
                <a:cs typeface="Arial"/>
              </a:rPr>
              <a:t> </a:t>
            </a:r>
            <a:r>
              <a:rPr sz="1100" spc="-5" dirty="0">
                <a:latin typeface="Arial"/>
                <a:cs typeface="Arial"/>
              </a:rPr>
              <a:t>.</a:t>
            </a:r>
            <a:r>
              <a:rPr sz="1100" dirty="0">
                <a:latin typeface="Arial"/>
                <a:cs typeface="Arial"/>
              </a:rPr>
              <a:t> </a:t>
            </a:r>
            <a:r>
              <a:rPr sz="1100" spc="-60" dirty="0">
                <a:latin typeface="Arial"/>
                <a:cs typeface="Arial"/>
              </a:rPr>
              <a:t> </a:t>
            </a:r>
            <a:r>
              <a:rPr sz="1100" spc="-5" dirty="0">
                <a:latin typeface="Arial"/>
                <a:cs typeface="Arial"/>
              </a:rPr>
              <a:t>.</a:t>
            </a:r>
            <a:r>
              <a:rPr sz="1100" dirty="0">
                <a:latin typeface="Arial"/>
                <a:cs typeface="Arial"/>
              </a:rPr>
              <a:t> </a:t>
            </a:r>
            <a:r>
              <a:rPr sz="1100" spc="-60" dirty="0">
                <a:latin typeface="Arial"/>
                <a:cs typeface="Arial"/>
              </a:rPr>
              <a:t> </a:t>
            </a:r>
            <a:r>
              <a:rPr sz="1100" spc="-5" dirty="0">
                <a:latin typeface="Arial"/>
                <a:cs typeface="Arial"/>
              </a:rPr>
              <a:t>.</a:t>
            </a:r>
            <a:r>
              <a:rPr sz="1100" dirty="0">
                <a:latin typeface="Arial"/>
                <a:cs typeface="Arial"/>
              </a:rPr>
              <a:t> </a:t>
            </a:r>
            <a:r>
              <a:rPr sz="1100" spc="-60" dirty="0">
                <a:latin typeface="Arial"/>
                <a:cs typeface="Arial"/>
              </a:rPr>
              <a:t> </a:t>
            </a:r>
            <a:r>
              <a:rPr sz="1100" spc="-5" dirty="0">
                <a:latin typeface="Arial"/>
                <a:cs typeface="Arial"/>
              </a:rPr>
              <a:t>.</a:t>
            </a:r>
            <a:r>
              <a:rPr sz="1100" dirty="0">
                <a:latin typeface="Arial"/>
                <a:cs typeface="Arial"/>
              </a:rPr>
              <a:t> </a:t>
            </a:r>
            <a:r>
              <a:rPr sz="1100" spc="-75" dirty="0">
                <a:latin typeface="Arial"/>
                <a:cs typeface="Arial"/>
              </a:rPr>
              <a:t> </a:t>
            </a:r>
            <a:r>
              <a:rPr sz="1100" spc="-5" dirty="0">
                <a:latin typeface="Arial"/>
                <a:cs typeface="Arial"/>
              </a:rPr>
              <a:t>.</a:t>
            </a:r>
            <a:r>
              <a:rPr sz="1100" dirty="0">
                <a:latin typeface="Arial"/>
                <a:cs typeface="Arial"/>
              </a:rPr>
              <a:t> </a:t>
            </a:r>
            <a:r>
              <a:rPr sz="1100" spc="-60" dirty="0">
                <a:latin typeface="Arial"/>
                <a:cs typeface="Arial"/>
              </a:rPr>
              <a:t> </a:t>
            </a:r>
            <a:r>
              <a:rPr sz="1100" spc="-5" dirty="0">
                <a:latin typeface="Arial"/>
                <a:cs typeface="Arial"/>
              </a:rPr>
              <a:t>.</a:t>
            </a:r>
            <a:r>
              <a:rPr sz="1100" dirty="0">
                <a:latin typeface="Arial"/>
                <a:cs typeface="Arial"/>
              </a:rPr>
              <a:t> </a:t>
            </a:r>
            <a:r>
              <a:rPr sz="1100" spc="-60" dirty="0">
                <a:latin typeface="Arial"/>
                <a:cs typeface="Arial"/>
              </a:rPr>
              <a:t> </a:t>
            </a:r>
            <a:r>
              <a:rPr sz="1100" spc="-5" dirty="0">
                <a:latin typeface="Arial"/>
                <a:cs typeface="Arial"/>
              </a:rPr>
              <a:t>.</a:t>
            </a:r>
            <a:r>
              <a:rPr sz="1100" dirty="0">
                <a:latin typeface="Arial"/>
                <a:cs typeface="Arial"/>
              </a:rPr>
              <a:t> </a:t>
            </a:r>
            <a:r>
              <a:rPr sz="1100" spc="-75" dirty="0">
                <a:latin typeface="Arial"/>
                <a:cs typeface="Arial"/>
              </a:rPr>
              <a:t> </a:t>
            </a:r>
            <a:r>
              <a:rPr sz="1100" spc="-5" dirty="0">
                <a:latin typeface="Arial"/>
                <a:cs typeface="Arial"/>
              </a:rPr>
              <a:t>.</a:t>
            </a:r>
            <a:r>
              <a:rPr sz="1100" dirty="0">
                <a:latin typeface="Arial"/>
                <a:cs typeface="Arial"/>
              </a:rPr>
              <a:t> </a:t>
            </a:r>
            <a:r>
              <a:rPr sz="1100" spc="-60" dirty="0">
                <a:latin typeface="Arial"/>
                <a:cs typeface="Arial"/>
              </a:rPr>
              <a:t> </a:t>
            </a:r>
            <a:r>
              <a:rPr sz="1100" spc="-5" dirty="0">
                <a:latin typeface="Arial"/>
                <a:cs typeface="Arial"/>
              </a:rPr>
              <a:t>.</a:t>
            </a:r>
            <a:r>
              <a:rPr sz="1100" dirty="0">
                <a:latin typeface="Arial"/>
                <a:cs typeface="Arial"/>
              </a:rPr>
              <a:t> </a:t>
            </a:r>
            <a:r>
              <a:rPr sz="1100" spc="-60" dirty="0">
                <a:latin typeface="Arial"/>
                <a:cs typeface="Arial"/>
              </a:rPr>
              <a:t> </a:t>
            </a:r>
            <a:r>
              <a:rPr sz="1100" spc="-5" dirty="0">
                <a:latin typeface="Arial"/>
                <a:cs typeface="Arial"/>
              </a:rPr>
              <a:t>.</a:t>
            </a:r>
            <a:r>
              <a:rPr sz="1100" dirty="0">
                <a:latin typeface="Arial"/>
                <a:cs typeface="Arial"/>
              </a:rPr>
              <a:t> </a:t>
            </a:r>
            <a:r>
              <a:rPr sz="1100" spc="-60" dirty="0">
                <a:latin typeface="Arial"/>
                <a:cs typeface="Arial"/>
              </a:rPr>
              <a:t> </a:t>
            </a:r>
            <a:r>
              <a:rPr sz="1100" spc="-5" dirty="0">
                <a:latin typeface="Arial"/>
                <a:cs typeface="Arial"/>
              </a:rPr>
              <a:t>.</a:t>
            </a:r>
            <a:r>
              <a:rPr sz="1100" dirty="0">
                <a:latin typeface="Arial"/>
                <a:cs typeface="Arial"/>
              </a:rPr>
              <a:t>	</a:t>
            </a:r>
            <a:r>
              <a:rPr sz="1100" spc="-15" dirty="0">
                <a:latin typeface="Arial"/>
                <a:cs typeface="Arial"/>
              </a:rPr>
              <a:t>9</a:t>
            </a:r>
            <a:r>
              <a:rPr sz="1100" spc="-10" dirty="0">
                <a:latin typeface="Arial"/>
                <a:cs typeface="Arial"/>
              </a:rPr>
              <a:t>5</a:t>
            </a:r>
            <a:endParaRPr sz="1100">
              <a:latin typeface="Arial"/>
              <a:cs typeface="Arial"/>
            </a:endParaRPr>
          </a:p>
          <a:p>
            <a:pPr marR="6350" algn="r">
              <a:lnSpc>
                <a:spcPct val="100000"/>
              </a:lnSpc>
              <a:spcBef>
                <a:spcPts val="35"/>
              </a:spcBef>
              <a:tabLst>
                <a:tab pos="377825" algn="l"/>
                <a:tab pos="5623560" algn="l"/>
              </a:tabLst>
            </a:pPr>
            <a:r>
              <a:rPr sz="1100" spc="-10" dirty="0">
                <a:latin typeface="Arial"/>
                <a:cs typeface="Arial"/>
                <a:hlinkClick r:id="rId32" action="ppaction://hlinksldjump"/>
              </a:rPr>
              <a:t>4.2</a:t>
            </a:r>
            <a:r>
              <a:rPr sz="1100" dirty="0">
                <a:latin typeface="Arial"/>
                <a:cs typeface="Arial"/>
                <a:hlinkClick r:id="rId32" action="ppaction://hlinksldjump"/>
              </a:rPr>
              <a:t>	</a:t>
            </a:r>
            <a:r>
              <a:rPr sz="1100" spc="-10" dirty="0">
                <a:latin typeface="Arial"/>
                <a:cs typeface="Arial"/>
                <a:hlinkClick r:id="rId32" action="ppaction://hlinksldjump"/>
              </a:rPr>
              <a:t>E</a:t>
            </a:r>
            <a:r>
              <a:rPr sz="1100" spc="-30" dirty="0">
                <a:latin typeface="Arial"/>
                <a:cs typeface="Arial"/>
                <a:hlinkClick r:id="rId32" action="ppaction://hlinksldjump"/>
              </a:rPr>
              <a:t>v</a:t>
            </a:r>
            <a:r>
              <a:rPr sz="1100" spc="-10" dirty="0">
                <a:latin typeface="Arial"/>
                <a:cs typeface="Arial"/>
                <a:hlinkClick r:id="rId32" action="ppaction://hlinksldjump"/>
              </a:rPr>
              <a:t>aluating</a:t>
            </a:r>
            <a:r>
              <a:rPr sz="1100" spc="-30" dirty="0">
                <a:latin typeface="Arial"/>
                <a:cs typeface="Arial"/>
                <a:hlinkClick r:id="rId32" action="ppaction://hlinksldjump"/>
              </a:rPr>
              <a:t> </a:t>
            </a:r>
            <a:r>
              <a:rPr sz="1100" spc="-10" dirty="0">
                <a:latin typeface="Arial"/>
                <a:cs typeface="Arial"/>
                <a:hlinkClick r:id="rId32" action="ppaction://hlinksldjump"/>
              </a:rPr>
              <a:t>SQL </a:t>
            </a:r>
            <a:r>
              <a:rPr sz="1100" spc="-15" dirty="0">
                <a:latin typeface="Arial"/>
                <a:cs typeface="Arial"/>
                <a:hlinkClick r:id="rId32" action="ppaction://hlinksldjump"/>
              </a:rPr>
              <a:t>que</a:t>
            </a:r>
            <a:r>
              <a:rPr sz="1100" spc="5" dirty="0">
                <a:latin typeface="Arial"/>
                <a:cs typeface="Arial"/>
                <a:hlinkClick r:id="rId32" action="ppaction://hlinksldjump"/>
              </a:rPr>
              <a:t>r</a:t>
            </a:r>
            <a:r>
              <a:rPr sz="1100" spc="-10" dirty="0">
                <a:latin typeface="Arial"/>
                <a:cs typeface="Arial"/>
                <a:hlinkClick r:id="rId32" action="ppaction://hlinksldjump"/>
              </a:rPr>
              <a:t>ie</a:t>
            </a:r>
            <a:r>
              <a:rPr sz="1100" spc="-5" dirty="0">
                <a:latin typeface="Arial"/>
                <a:cs typeface="Arial"/>
                <a:hlinkClick r:id="rId32" action="ppaction://hlinksldjump"/>
              </a:rPr>
              <a:t>s</a:t>
            </a:r>
            <a:r>
              <a:rPr sz="1100" spc="55" dirty="0">
                <a:latin typeface="Arial"/>
                <a:cs typeface="Arial"/>
                <a:hlinkClick r:id="rId32" action="ppaction://hlinksldjump"/>
              </a:rPr>
              <a:t> </a:t>
            </a:r>
            <a:r>
              <a:rPr sz="1100" spc="-5" dirty="0">
                <a:latin typeface="Arial"/>
                <a:cs typeface="Arial"/>
              </a:rPr>
              <a:t>.</a:t>
            </a:r>
            <a:r>
              <a:rPr sz="1100" dirty="0">
                <a:latin typeface="Arial"/>
                <a:cs typeface="Arial"/>
              </a:rPr>
              <a:t> </a:t>
            </a:r>
            <a:r>
              <a:rPr sz="1100" spc="-60" dirty="0">
                <a:latin typeface="Arial"/>
                <a:cs typeface="Arial"/>
              </a:rPr>
              <a:t> </a:t>
            </a:r>
            <a:r>
              <a:rPr sz="1100" spc="-5" dirty="0">
                <a:latin typeface="Arial"/>
                <a:cs typeface="Arial"/>
              </a:rPr>
              <a:t>.</a:t>
            </a:r>
            <a:r>
              <a:rPr sz="1100" dirty="0">
                <a:latin typeface="Arial"/>
                <a:cs typeface="Arial"/>
              </a:rPr>
              <a:t> </a:t>
            </a:r>
            <a:r>
              <a:rPr sz="1100" spc="-60" dirty="0">
                <a:latin typeface="Arial"/>
                <a:cs typeface="Arial"/>
              </a:rPr>
              <a:t> </a:t>
            </a:r>
            <a:r>
              <a:rPr sz="1100" spc="-5" dirty="0">
                <a:latin typeface="Arial"/>
                <a:cs typeface="Arial"/>
              </a:rPr>
              <a:t>.</a:t>
            </a:r>
            <a:r>
              <a:rPr sz="1100" dirty="0">
                <a:latin typeface="Arial"/>
                <a:cs typeface="Arial"/>
              </a:rPr>
              <a:t> </a:t>
            </a:r>
            <a:r>
              <a:rPr sz="1100" spc="-60" dirty="0">
                <a:latin typeface="Arial"/>
                <a:cs typeface="Arial"/>
              </a:rPr>
              <a:t> </a:t>
            </a:r>
            <a:r>
              <a:rPr sz="1100" spc="-5" dirty="0">
                <a:latin typeface="Arial"/>
                <a:cs typeface="Arial"/>
              </a:rPr>
              <a:t>.</a:t>
            </a:r>
            <a:r>
              <a:rPr sz="1100" dirty="0">
                <a:latin typeface="Arial"/>
                <a:cs typeface="Arial"/>
              </a:rPr>
              <a:t> </a:t>
            </a:r>
            <a:r>
              <a:rPr sz="1100" spc="-75" dirty="0">
                <a:latin typeface="Arial"/>
                <a:cs typeface="Arial"/>
              </a:rPr>
              <a:t> </a:t>
            </a:r>
            <a:r>
              <a:rPr sz="1100" spc="-5" dirty="0">
                <a:latin typeface="Arial"/>
                <a:cs typeface="Arial"/>
              </a:rPr>
              <a:t>.</a:t>
            </a:r>
            <a:r>
              <a:rPr sz="1100" dirty="0">
                <a:latin typeface="Arial"/>
                <a:cs typeface="Arial"/>
              </a:rPr>
              <a:t> </a:t>
            </a:r>
            <a:r>
              <a:rPr sz="1100" spc="-60" dirty="0">
                <a:latin typeface="Arial"/>
                <a:cs typeface="Arial"/>
              </a:rPr>
              <a:t> </a:t>
            </a:r>
            <a:r>
              <a:rPr sz="1100" spc="-5" dirty="0">
                <a:latin typeface="Arial"/>
                <a:cs typeface="Arial"/>
              </a:rPr>
              <a:t>.</a:t>
            </a:r>
            <a:r>
              <a:rPr sz="1100" dirty="0">
                <a:latin typeface="Arial"/>
                <a:cs typeface="Arial"/>
              </a:rPr>
              <a:t> </a:t>
            </a:r>
            <a:r>
              <a:rPr sz="1100" spc="-60" dirty="0">
                <a:latin typeface="Arial"/>
                <a:cs typeface="Arial"/>
              </a:rPr>
              <a:t> </a:t>
            </a:r>
            <a:r>
              <a:rPr sz="1100" spc="-5" dirty="0">
                <a:latin typeface="Arial"/>
                <a:cs typeface="Arial"/>
              </a:rPr>
              <a:t>.</a:t>
            </a:r>
            <a:r>
              <a:rPr sz="1100" dirty="0">
                <a:latin typeface="Arial"/>
                <a:cs typeface="Arial"/>
              </a:rPr>
              <a:t> </a:t>
            </a:r>
            <a:r>
              <a:rPr sz="1100" spc="-60" dirty="0">
                <a:latin typeface="Arial"/>
                <a:cs typeface="Arial"/>
              </a:rPr>
              <a:t> </a:t>
            </a:r>
            <a:r>
              <a:rPr sz="1100" spc="-5" dirty="0">
                <a:latin typeface="Arial"/>
                <a:cs typeface="Arial"/>
              </a:rPr>
              <a:t>.</a:t>
            </a:r>
            <a:r>
              <a:rPr sz="1100" dirty="0">
                <a:latin typeface="Arial"/>
                <a:cs typeface="Arial"/>
              </a:rPr>
              <a:t> </a:t>
            </a:r>
            <a:r>
              <a:rPr sz="1100" spc="-75" dirty="0">
                <a:latin typeface="Arial"/>
                <a:cs typeface="Arial"/>
              </a:rPr>
              <a:t> </a:t>
            </a:r>
            <a:r>
              <a:rPr sz="1100" spc="-5" dirty="0">
                <a:latin typeface="Arial"/>
                <a:cs typeface="Arial"/>
              </a:rPr>
              <a:t>.</a:t>
            </a:r>
            <a:r>
              <a:rPr sz="1100" dirty="0">
                <a:latin typeface="Arial"/>
                <a:cs typeface="Arial"/>
              </a:rPr>
              <a:t> </a:t>
            </a:r>
            <a:r>
              <a:rPr sz="1100" spc="-60" dirty="0">
                <a:latin typeface="Arial"/>
                <a:cs typeface="Arial"/>
              </a:rPr>
              <a:t> </a:t>
            </a:r>
            <a:r>
              <a:rPr sz="1100" spc="-5" dirty="0">
                <a:latin typeface="Arial"/>
                <a:cs typeface="Arial"/>
              </a:rPr>
              <a:t>.</a:t>
            </a:r>
            <a:r>
              <a:rPr sz="1100" dirty="0">
                <a:latin typeface="Arial"/>
                <a:cs typeface="Arial"/>
              </a:rPr>
              <a:t> </a:t>
            </a:r>
            <a:r>
              <a:rPr sz="1100" spc="-60" dirty="0">
                <a:latin typeface="Arial"/>
                <a:cs typeface="Arial"/>
              </a:rPr>
              <a:t> </a:t>
            </a:r>
            <a:r>
              <a:rPr sz="1100" spc="-5" dirty="0">
                <a:latin typeface="Arial"/>
                <a:cs typeface="Arial"/>
              </a:rPr>
              <a:t>.</a:t>
            </a:r>
            <a:r>
              <a:rPr sz="1100" dirty="0">
                <a:latin typeface="Arial"/>
                <a:cs typeface="Arial"/>
              </a:rPr>
              <a:t> </a:t>
            </a:r>
            <a:r>
              <a:rPr sz="1100" spc="-75" dirty="0">
                <a:latin typeface="Arial"/>
                <a:cs typeface="Arial"/>
              </a:rPr>
              <a:t> </a:t>
            </a:r>
            <a:r>
              <a:rPr sz="1100" spc="-5" dirty="0">
                <a:latin typeface="Arial"/>
                <a:cs typeface="Arial"/>
              </a:rPr>
              <a:t>.</a:t>
            </a:r>
            <a:r>
              <a:rPr sz="1100" dirty="0">
                <a:latin typeface="Arial"/>
                <a:cs typeface="Arial"/>
              </a:rPr>
              <a:t> </a:t>
            </a:r>
            <a:r>
              <a:rPr sz="1100" spc="-60" dirty="0">
                <a:latin typeface="Arial"/>
                <a:cs typeface="Arial"/>
              </a:rPr>
              <a:t> </a:t>
            </a:r>
            <a:r>
              <a:rPr sz="1100" spc="-5" dirty="0">
                <a:latin typeface="Arial"/>
                <a:cs typeface="Arial"/>
              </a:rPr>
              <a:t>.</a:t>
            </a:r>
            <a:r>
              <a:rPr sz="1100" dirty="0">
                <a:latin typeface="Arial"/>
                <a:cs typeface="Arial"/>
              </a:rPr>
              <a:t> </a:t>
            </a:r>
            <a:r>
              <a:rPr sz="1100" spc="-60" dirty="0">
                <a:latin typeface="Arial"/>
                <a:cs typeface="Arial"/>
              </a:rPr>
              <a:t> </a:t>
            </a:r>
            <a:r>
              <a:rPr sz="1100" spc="-5" dirty="0">
                <a:latin typeface="Arial"/>
                <a:cs typeface="Arial"/>
              </a:rPr>
              <a:t>.</a:t>
            </a:r>
            <a:r>
              <a:rPr sz="1100" dirty="0">
                <a:latin typeface="Arial"/>
                <a:cs typeface="Arial"/>
              </a:rPr>
              <a:t> </a:t>
            </a:r>
            <a:r>
              <a:rPr sz="1100" spc="-60" dirty="0">
                <a:latin typeface="Arial"/>
                <a:cs typeface="Arial"/>
              </a:rPr>
              <a:t> </a:t>
            </a:r>
            <a:r>
              <a:rPr sz="1100" spc="-5" dirty="0">
                <a:latin typeface="Arial"/>
                <a:cs typeface="Arial"/>
              </a:rPr>
              <a:t>.</a:t>
            </a:r>
            <a:r>
              <a:rPr sz="1100" dirty="0">
                <a:latin typeface="Arial"/>
                <a:cs typeface="Arial"/>
              </a:rPr>
              <a:t> </a:t>
            </a:r>
            <a:r>
              <a:rPr sz="1100" spc="-75" dirty="0">
                <a:latin typeface="Arial"/>
                <a:cs typeface="Arial"/>
              </a:rPr>
              <a:t> </a:t>
            </a:r>
            <a:r>
              <a:rPr sz="1100" spc="-5" dirty="0">
                <a:latin typeface="Arial"/>
                <a:cs typeface="Arial"/>
              </a:rPr>
              <a:t>.</a:t>
            </a:r>
            <a:r>
              <a:rPr sz="1100" dirty="0">
                <a:latin typeface="Arial"/>
                <a:cs typeface="Arial"/>
              </a:rPr>
              <a:t> </a:t>
            </a:r>
            <a:r>
              <a:rPr sz="1100" spc="-60" dirty="0">
                <a:latin typeface="Arial"/>
                <a:cs typeface="Arial"/>
              </a:rPr>
              <a:t> </a:t>
            </a:r>
            <a:r>
              <a:rPr sz="1100" spc="-5" dirty="0">
                <a:latin typeface="Arial"/>
                <a:cs typeface="Arial"/>
              </a:rPr>
              <a:t>.</a:t>
            </a:r>
            <a:r>
              <a:rPr sz="1100" dirty="0">
                <a:latin typeface="Arial"/>
                <a:cs typeface="Arial"/>
              </a:rPr>
              <a:t> </a:t>
            </a:r>
            <a:r>
              <a:rPr sz="1100" spc="-60" dirty="0">
                <a:latin typeface="Arial"/>
                <a:cs typeface="Arial"/>
              </a:rPr>
              <a:t> </a:t>
            </a:r>
            <a:r>
              <a:rPr sz="1100" spc="-5" dirty="0">
                <a:latin typeface="Arial"/>
                <a:cs typeface="Arial"/>
              </a:rPr>
              <a:t>.</a:t>
            </a:r>
            <a:r>
              <a:rPr sz="1100" dirty="0">
                <a:latin typeface="Arial"/>
                <a:cs typeface="Arial"/>
              </a:rPr>
              <a:t> </a:t>
            </a:r>
            <a:r>
              <a:rPr sz="1100" spc="-75" dirty="0">
                <a:latin typeface="Arial"/>
                <a:cs typeface="Arial"/>
              </a:rPr>
              <a:t> </a:t>
            </a:r>
            <a:r>
              <a:rPr sz="1100" spc="-5" dirty="0">
                <a:latin typeface="Arial"/>
                <a:cs typeface="Arial"/>
              </a:rPr>
              <a:t>.</a:t>
            </a:r>
            <a:r>
              <a:rPr sz="1100" dirty="0">
                <a:latin typeface="Arial"/>
                <a:cs typeface="Arial"/>
              </a:rPr>
              <a:t> </a:t>
            </a:r>
            <a:r>
              <a:rPr sz="1100" spc="-60" dirty="0">
                <a:latin typeface="Arial"/>
                <a:cs typeface="Arial"/>
              </a:rPr>
              <a:t> </a:t>
            </a:r>
            <a:r>
              <a:rPr sz="1100" spc="-5" dirty="0">
                <a:latin typeface="Arial"/>
                <a:cs typeface="Arial"/>
              </a:rPr>
              <a:t>.</a:t>
            </a:r>
            <a:r>
              <a:rPr sz="1100" dirty="0">
                <a:latin typeface="Arial"/>
                <a:cs typeface="Arial"/>
              </a:rPr>
              <a:t> </a:t>
            </a:r>
            <a:r>
              <a:rPr sz="1100" spc="-60" dirty="0">
                <a:latin typeface="Arial"/>
                <a:cs typeface="Arial"/>
              </a:rPr>
              <a:t> </a:t>
            </a:r>
            <a:r>
              <a:rPr sz="1100" spc="-5" dirty="0">
                <a:latin typeface="Arial"/>
                <a:cs typeface="Arial"/>
              </a:rPr>
              <a:t>.</a:t>
            </a:r>
            <a:r>
              <a:rPr sz="1100" dirty="0">
                <a:latin typeface="Arial"/>
                <a:cs typeface="Arial"/>
              </a:rPr>
              <a:t> </a:t>
            </a:r>
            <a:r>
              <a:rPr sz="1100" spc="-60" dirty="0">
                <a:latin typeface="Arial"/>
                <a:cs typeface="Arial"/>
              </a:rPr>
              <a:t> </a:t>
            </a:r>
            <a:r>
              <a:rPr sz="1100" spc="-5" dirty="0">
                <a:latin typeface="Arial"/>
                <a:cs typeface="Arial"/>
              </a:rPr>
              <a:t>.</a:t>
            </a:r>
            <a:r>
              <a:rPr sz="1100" dirty="0">
                <a:latin typeface="Arial"/>
                <a:cs typeface="Arial"/>
              </a:rPr>
              <a:t> </a:t>
            </a:r>
            <a:r>
              <a:rPr sz="1100" spc="-75" dirty="0">
                <a:latin typeface="Arial"/>
                <a:cs typeface="Arial"/>
              </a:rPr>
              <a:t> </a:t>
            </a:r>
            <a:r>
              <a:rPr sz="1100" spc="-5" dirty="0">
                <a:latin typeface="Arial"/>
                <a:cs typeface="Arial"/>
              </a:rPr>
              <a:t>.</a:t>
            </a:r>
            <a:r>
              <a:rPr sz="1100" dirty="0">
                <a:latin typeface="Arial"/>
                <a:cs typeface="Arial"/>
              </a:rPr>
              <a:t> </a:t>
            </a:r>
            <a:r>
              <a:rPr sz="1100" spc="-60" dirty="0">
                <a:latin typeface="Arial"/>
                <a:cs typeface="Arial"/>
              </a:rPr>
              <a:t> </a:t>
            </a:r>
            <a:r>
              <a:rPr sz="1100" spc="-5" dirty="0">
                <a:latin typeface="Arial"/>
                <a:cs typeface="Arial"/>
              </a:rPr>
              <a:t>.</a:t>
            </a:r>
            <a:r>
              <a:rPr sz="1100" dirty="0">
                <a:latin typeface="Arial"/>
                <a:cs typeface="Arial"/>
              </a:rPr>
              <a:t> </a:t>
            </a:r>
            <a:r>
              <a:rPr sz="1100" spc="-60" dirty="0">
                <a:latin typeface="Arial"/>
                <a:cs typeface="Arial"/>
              </a:rPr>
              <a:t> </a:t>
            </a:r>
            <a:r>
              <a:rPr sz="1100" spc="-5" dirty="0">
                <a:latin typeface="Arial"/>
                <a:cs typeface="Arial"/>
              </a:rPr>
              <a:t>.</a:t>
            </a:r>
            <a:r>
              <a:rPr sz="1100" dirty="0">
                <a:latin typeface="Arial"/>
                <a:cs typeface="Arial"/>
              </a:rPr>
              <a:t> </a:t>
            </a:r>
            <a:r>
              <a:rPr sz="1100" spc="-60" dirty="0">
                <a:latin typeface="Arial"/>
                <a:cs typeface="Arial"/>
              </a:rPr>
              <a:t> </a:t>
            </a:r>
            <a:r>
              <a:rPr sz="1100" spc="-5" dirty="0">
                <a:latin typeface="Arial"/>
                <a:cs typeface="Arial"/>
              </a:rPr>
              <a:t>.</a:t>
            </a:r>
            <a:r>
              <a:rPr sz="1100" dirty="0">
                <a:latin typeface="Arial"/>
                <a:cs typeface="Arial"/>
              </a:rPr>
              <a:t> </a:t>
            </a:r>
            <a:r>
              <a:rPr sz="1100" spc="-75" dirty="0">
                <a:latin typeface="Arial"/>
                <a:cs typeface="Arial"/>
              </a:rPr>
              <a:t> </a:t>
            </a:r>
            <a:r>
              <a:rPr sz="1100" spc="-5" dirty="0">
                <a:latin typeface="Arial"/>
                <a:cs typeface="Arial"/>
              </a:rPr>
              <a:t>.</a:t>
            </a:r>
            <a:r>
              <a:rPr sz="1100" dirty="0">
                <a:latin typeface="Arial"/>
                <a:cs typeface="Arial"/>
              </a:rPr>
              <a:t> </a:t>
            </a:r>
            <a:r>
              <a:rPr sz="1100" spc="-60" dirty="0">
                <a:latin typeface="Arial"/>
                <a:cs typeface="Arial"/>
              </a:rPr>
              <a:t> </a:t>
            </a:r>
            <a:r>
              <a:rPr sz="1100" spc="-5" dirty="0">
                <a:latin typeface="Arial"/>
                <a:cs typeface="Arial"/>
              </a:rPr>
              <a:t>.</a:t>
            </a:r>
            <a:r>
              <a:rPr sz="1100" dirty="0">
                <a:latin typeface="Arial"/>
                <a:cs typeface="Arial"/>
              </a:rPr>
              <a:t> </a:t>
            </a:r>
            <a:r>
              <a:rPr sz="1100" spc="-60" dirty="0">
                <a:latin typeface="Arial"/>
                <a:cs typeface="Arial"/>
              </a:rPr>
              <a:t> </a:t>
            </a:r>
            <a:r>
              <a:rPr sz="1100" spc="-5" dirty="0">
                <a:latin typeface="Arial"/>
                <a:cs typeface="Arial"/>
              </a:rPr>
              <a:t>.</a:t>
            </a:r>
            <a:r>
              <a:rPr sz="1100" dirty="0">
                <a:latin typeface="Arial"/>
                <a:cs typeface="Arial"/>
              </a:rPr>
              <a:t> </a:t>
            </a:r>
            <a:r>
              <a:rPr sz="1100" spc="-75" dirty="0">
                <a:latin typeface="Arial"/>
                <a:cs typeface="Arial"/>
              </a:rPr>
              <a:t> </a:t>
            </a:r>
            <a:r>
              <a:rPr sz="1100" spc="-5" dirty="0">
                <a:latin typeface="Arial"/>
                <a:cs typeface="Arial"/>
              </a:rPr>
              <a:t>.</a:t>
            </a:r>
            <a:r>
              <a:rPr sz="1100" dirty="0">
                <a:latin typeface="Arial"/>
                <a:cs typeface="Arial"/>
              </a:rPr>
              <a:t> </a:t>
            </a:r>
            <a:r>
              <a:rPr sz="1100" spc="-60" dirty="0">
                <a:latin typeface="Arial"/>
                <a:cs typeface="Arial"/>
              </a:rPr>
              <a:t> </a:t>
            </a:r>
            <a:r>
              <a:rPr sz="1100" spc="-5" dirty="0">
                <a:latin typeface="Arial"/>
                <a:cs typeface="Arial"/>
              </a:rPr>
              <a:t>.</a:t>
            </a:r>
            <a:r>
              <a:rPr sz="1100" dirty="0">
                <a:latin typeface="Arial"/>
                <a:cs typeface="Arial"/>
              </a:rPr>
              <a:t> </a:t>
            </a:r>
            <a:r>
              <a:rPr sz="1100" spc="-60" dirty="0">
                <a:latin typeface="Arial"/>
                <a:cs typeface="Arial"/>
              </a:rPr>
              <a:t> </a:t>
            </a:r>
            <a:r>
              <a:rPr sz="1100" spc="-5" dirty="0">
                <a:latin typeface="Arial"/>
                <a:cs typeface="Arial"/>
              </a:rPr>
              <a:t>.</a:t>
            </a:r>
            <a:r>
              <a:rPr sz="1100" dirty="0">
                <a:latin typeface="Arial"/>
                <a:cs typeface="Arial"/>
              </a:rPr>
              <a:t> </a:t>
            </a:r>
            <a:r>
              <a:rPr sz="1100" spc="-60" dirty="0">
                <a:latin typeface="Arial"/>
                <a:cs typeface="Arial"/>
              </a:rPr>
              <a:t> </a:t>
            </a:r>
            <a:r>
              <a:rPr sz="1100" spc="-5" dirty="0">
                <a:latin typeface="Arial"/>
                <a:cs typeface="Arial"/>
              </a:rPr>
              <a:t>.</a:t>
            </a:r>
            <a:r>
              <a:rPr sz="1100" dirty="0">
                <a:latin typeface="Arial"/>
                <a:cs typeface="Arial"/>
              </a:rPr>
              <a:t>	</a:t>
            </a:r>
            <a:r>
              <a:rPr sz="1100" spc="-15" dirty="0">
                <a:latin typeface="Arial"/>
                <a:cs typeface="Arial"/>
              </a:rPr>
              <a:t>10</a:t>
            </a:r>
            <a:r>
              <a:rPr sz="1100" spc="-10" dirty="0">
                <a:latin typeface="Arial"/>
                <a:cs typeface="Arial"/>
              </a:rPr>
              <a:t>0</a:t>
            </a:r>
            <a:endParaRPr sz="1100">
              <a:latin typeface="Arial"/>
              <a:cs typeface="Arial"/>
            </a:endParaRPr>
          </a:p>
          <a:p>
            <a:pPr marR="5080" algn="r">
              <a:lnSpc>
                <a:spcPct val="100000"/>
              </a:lnSpc>
              <a:spcBef>
                <a:spcPts val="35"/>
              </a:spcBef>
              <a:tabLst>
                <a:tab pos="377825" algn="l"/>
                <a:tab pos="5625465" algn="l"/>
              </a:tabLst>
            </a:pPr>
            <a:r>
              <a:rPr sz="1100" spc="-10" dirty="0">
                <a:latin typeface="Arial"/>
                <a:cs typeface="Arial"/>
                <a:hlinkClick r:id="rId33" action="ppaction://hlinksldjump"/>
              </a:rPr>
              <a:t>4.3</a:t>
            </a:r>
            <a:r>
              <a:rPr sz="1100" dirty="0">
                <a:latin typeface="Arial"/>
                <a:cs typeface="Arial"/>
                <a:hlinkClick r:id="rId33" action="ppaction://hlinksldjump"/>
              </a:rPr>
              <a:t>	</a:t>
            </a:r>
            <a:r>
              <a:rPr sz="1100" spc="-15" dirty="0">
                <a:latin typeface="Arial"/>
                <a:cs typeface="Arial"/>
                <a:hlinkClick r:id="rId33" action="ppaction://hlinksldjump"/>
              </a:rPr>
              <a:t>Lea</a:t>
            </a:r>
            <a:r>
              <a:rPr sz="1100" spc="15" dirty="0">
                <a:latin typeface="Arial"/>
                <a:cs typeface="Arial"/>
                <a:hlinkClick r:id="rId33" action="ppaction://hlinksldjump"/>
              </a:rPr>
              <a:t>r</a:t>
            </a:r>
            <a:r>
              <a:rPr sz="1100" spc="-10" dirty="0">
                <a:latin typeface="Arial"/>
                <a:cs typeface="Arial"/>
                <a:hlinkClick r:id="rId33" action="ppaction://hlinksldjump"/>
              </a:rPr>
              <a:t>ning</a:t>
            </a:r>
            <a:r>
              <a:rPr sz="1100" spc="-30" dirty="0">
                <a:latin typeface="Arial"/>
                <a:cs typeface="Arial"/>
                <a:hlinkClick r:id="rId33" action="ppaction://hlinksldjump"/>
              </a:rPr>
              <a:t> </a:t>
            </a:r>
            <a:r>
              <a:rPr sz="1100" spc="-10" dirty="0">
                <a:latin typeface="Arial"/>
                <a:cs typeface="Arial"/>
                <a:hlinkClick r:id="rId33" action="ppaction://hlinksldjump"/>
              </a:rPr>
              <a:t>point</a:t>
            </a:r>
            <a:r>
              <a:rPr sz="1100" spc="-5" dirty="0">
                <a:latin typeface="Arial"/>
                <a:cs typeface="Arial"/>
                <a:hlinkClick r:id="rId33" action="ppaction://hlinksldjump"/>
              </a:rPr>
              <a:t>s</a:t>
            </a:r>
            <a:r>
              <a:rPr sz="1100" dirty="0">
                <a:latin typeface="Arial"/>
                <a:cs typeface="Arial"/>
              </a:rPr>
              <a:t>  </a:t>
            </a:r>
            <a:r>
              <a:rPr sz="1100" spc="20" dirty="0">
                <a:latin typeface="Arial"/>
                <a:cs typeface="Arial"/>
              </a:rPr>
              <a:t> </a:t>
            </a:r>
            <a:r>
              <a:rPr sz="1100" spc="-5" dirty="0">
                <a:latin typeface="Arial"/>
                <a:cs typeface="Arial"/>
              </a:rPr>
              <a:t>.</a:t>
            </a:r>
            <a:r>
              <a:rPr sz="1100" dirty="0">
                <a:latin typeface="Arial"/>
                <a:cs typeface="Arial"/>
              </a:rPr>
              <a:t> </a:t>
            </a:r>
            <a:r>
              <a:rPr sz="1100" spc="-75" dirty="0">
                <a:latin typeface="Arial"/>
                <a:cs typeface="Arial"/>
              </a:rPr>
              <a:t> </a:t>
            </a:r>
            <a:r>
              <a:rPr sz="1100" spc="-5" dirty="0">
                <a:latin typeface="Arial"/>
                <a:cs typeface="Arial"/>
              </a:rPr>
              <a:t>.</a:t>
            </a:r>
            <a:r>
              <a:rPr sz="1100" dirty="0">
                <a:latin typeface="Arial"/>
                <a:cs typeface="Arial"/>
              </a:rPr>
              <a:t> </a:t>
            </a:r>
            <a:r>
              <a:rPr sz="1100" spc="-60" dirty="0">
                <a:latin typeface="Arial"/>
                <a:cs typeface="Arial"/>
              </a:rPr>
              <a:t> </a:t>
            </a:r>
            <a:r>
              <a:rPr sz="1100" spc="-5" dirty="0">
                <a:latin typeface="Arial"/>
                <a:cs typeface="Arial"/>
              </a:rPr>
              <a:t>.</a:t>
            </a:r>
            <a:r>
              <a:rPr sz="1100" dirty="0">
                <a:latin typeface="Arial"/>
                <a:cs typeface="Arial"/>
              </a:rPr>
              <a:t> </a:t>
            </a:r>
            <a:r>
              <a:rPr sz="1100" spc="-60" dirty="0">
                <a:latin typeface="Arial"/>
                <a:cs typeface="Arial"/>
              </a:rPr>
              <a:t> </a:t>
            </a:r>
            <a:r>
              <a:rPr sz="1100" spc="-5" dirty="0">
                <a:latin typeface="Arial"/>
                <a:cs typeface="Arial"/>
              </a:rPr>
              <a:t>.</a:t>
            </a:r>
            <a:r>
              <a:rPr sz="1100" dirty="0">
                <a:latin typeface="Arial"/>
                <a:cs typeface="Arial"/>
              </a:rPr>
              <a:t> </a:t>
            </a:r>
            <a:r>
              <a:rPr sz="1100" spc="-75" dirty="0">
                <a:latin typeface="Arial"/>
                <a:cs typeface="Arial"/>
              </a:rPr>
              <a:t> </a:t>
            </a:r>
            <a:r>
              <a:rPr sz="1100" spc="-5" dirty="0">
                <a:latin typeface="Arial"/>
                <a:cs typeface="Arial"/>
              </a:rPr>
              <a:t>.</a:t>
            </a:r>
            <a:r>
              <a:rPr sz="1100" dirty="0">
                <a:latin typeface="Arial"/>
                <a:cs typeface="Arial"/>
              </a:rPr>
              <a:t> </a:t>
            </a:r>
            <a:r>
              <a:rPr sz="1100" spc="-60" dirty="0">
                <a:latin typeface="Arial"/>
                <a:cs typeface="Arial"/>
              </a:rPr>
              <a:t> </a:t>
            </a:r>
            <a:r>
              <a:rPr sz="1100" spc="-5" dirty="0">
                <a:latin typeface="Arial"/>
                <a:cs typeface="Arial"/>
              </a:rPr>
              <a:t>.</a:t>
            </a:r>
            <a:r>
              <a:rPr sz="1100" dirty="0">
                <a:latin typeface="Arial"/>
                <a:cs typeface="Arial"/>
              </a:rPr>
              <a:t> </a:t>
            </a:r>
            <a:r>
              <a:rPr sz="1100" spc="-60" dirty="0">
                <a:latin typeface="Arial"/>
                <a:cs typeface="Arial"/>
              </a:rPr>
              <a:t> </a:t>
            </a:r>
            <a:r>
              <a:rPr sz="1100" spc="-5" dirty="0">
                <a:latin typeface="Arial"/>
                <a:cs typeface="Arial"/>
              </a:rPr>
              <a:t>.</a:t>
            </a:r>
            <a:r>
              <a:rPr sz="1100" dirty="0">
                <a:latin typeface="Arial"/>
                <a:cs typeface="Arial"/>
              </a:rPr>
              <a:t> </a:t>
            </a:r>
            <a:r>
              <a:rPr sz="1100" spc="-60" dirty="0">
                <a:latin typeface="Arial"/>
                <a:cs typeface="Arial"/>
              </a:rPr>
              <a:t> </a:t>
            </a:r>
            <a:r>
              <a:rPr sz="1100" spc="-5" dirty="0">
                <a:latin typeface="Arial"/>
                <a:cs typeface="Arial"/>
              </a:rPr>
              <a:t>.</a:t>
            </a:r>
            <a:r>
              <a:rPr sz="1100" dirty="0">
                <a:latin typeface="Arial"/>
                <a:cs typeface="Arial"/>
              </a:rPr>
              <a:t> </a:t>
            </a:r>
            <a:r>
              <a:rPr sz="1100" spc="-75" dirty="0">
                <a:latin typeface="Arial"/>
                <a:cs typeface="Arial"/>
              </a:rPr>
              <a:t> </a:t>
            </a:r>
            <a:r>
              <a:rPr sz="1100" spc="-5" dirty="0">
                <a:latin typeface="Arial"/>
                <a:cs typeface="Arial"/>
              </a:rPr>
              <a:t>.</a:t>
            </a:r>
            <a:r>
              <a:rPr sz="1100" dirty="0">
                <a:latin typeface="Arial"/>
                <a:cs typeface="Arial"/>
              </a:rPr>
              <a:t> </a:t>
            </a:r>
            <a:r>
              <a:rPr sz="1100" spc="-60" dirty="0">
                <a:latin typeface="Arial"/>
                <a:cs typeface="Arial"/>
              </a:rPr>
              <a:t> </a:t>
            </a:r>
            <a:r>
              <a:rPr sz="1100" spc="-5" dirty="0">
                <a:latin typeface="Arial"/>
                <a:cs typeface="Arial"/>
              </a:rPr>
              <a:t>.</a:t>
            </a:r>
            <a:r>
              <a:rPr sz="1100" dirty="0">
                <a:latin typeface="Arial"/>
                <a:cs typeface="Arial"/>
              </a:rPr>
              <a:t> </a:t>
            </a:r>
            <a:r>
              <a:rPr sz="1100" spc="-60" dirty="0">
                <a:latin typeface="Arial"/>
                <a:cs typeface="Arial"/>
              </a:rPr>
              <a:t> </a:t>
            </a:r>
            <a:r>
              <a:rPr sz="1100" spc="-5" dirty="0">
                <a:latin typeface="Arial"/>
                <a:cs typeface="Arial"/>
              </a:rPr>
              <a:t>.</a:t>
            </a:r>
            <a:r>
              <a:rPr sz="1100" dirty="0">
                <a:latin typeface="Arial"/>
                <a:cs typeface="Arial"/>
              </a:rPr>
              <a:t> </a:t>
            </a:r>
            <a:r>
              <a:rPr sz="1100" spc="-60" dirty="0">
                <a:latin typeface="Arial"/>
                <a:cs typeface="Arial"/>
              </a:rPr>
              <a:t> </a:t>
            </a:r>
            <a:r>
              <a:rPr sz="1100" spc="-5" dirty="0">
                <a:latin typeface="Arial"/>
                <a:cs typeface="Arial"/>
              </a:rPr>
              <a:t>.</a:t>
            </a:r>
            <a:r>
              <a:rPr sz="1100" dirty="0">
                <a:latin typeface="Arial"/>
                <a:cs typeface="Arial"/>
              </a:rPr>
              <a:t> </a:t>
            </a:r>
            <a:r>
              <a:rPr sz="1100" spc="-75" dirty="0">
                <a:latin typeface="Arial"/>
                <a:cs typeface="Arial"/>
              </a:rPr>
              <a:t> </a:t>
            </a:r>
            <a:r>
              <a:rPr sz="1100" spc="-5" dirty="0">
                <a:latin typeface="Arial"/>
                <a:cs typeface="Arial"/>
              </a:rPr>
              <a:t>.</a:t>
            </a:r>
            <a:r>
              <a:rPr sz="1100" dirty="0">
                <a:latin typeface="Arial"/>
                <a:cs typeface="Arial"/>
              </a:rPr>
              <a:t> </a:t>
            </a:r>
            <a:r>
              <a:rPr sz="1100" spc="-60" dirty="0">
                <a:latin typeface="Arial"/>
                <a:cs typeface="Arial"/>
              </a:rPr>
              <a:t> </a:t>
            </a:r>
            <a:r>
              <a:rPr sz="1100" spc="-5" dirty="0">
                <a:latin typeface="Arial"/>
                <a:cs typeface="Arial"/>
              </a:rPr>
              <a:t>.</a:t>
            </a:r>
            <a:r>
              <a:rPr sz="1100" dirty="0">
                <a:latin typeface="Arial"/>
                <a:cs typeface="Arial"/>
              </a:rPr>
              <a:t> </a:t>
            </a:r>
            <a:r>
              <a:rPr sz="1100" spc="-60" dirty="0">
                <a:latin typeface="Arial"/>
                <a:cs typeface="Arial"/>
              </a:rPr>
              <a:t> </a:t>
            </a:r>
            <a:r>
              <a:rPr sz="1100" spc="-5" dirty="0">
                <a:latin typeface="Arial"/>
                <a:cs typeface="Arial"/>
              </a:rPr>
              <a:t>.</a:t>
            </a:r>
            <a:r>
              <a:rPr sz="1100" dirty="0">
                <a:latin typeface="Arial"/>
                <a:cs typeface="Arial"/>
              </a:rPr>
              <a:t> </a:t>
            </a:r>
            <a:r>
              <a:rPr sz="1100" spc="-75" dirty="0">
                <a:latin typeface="Arial"/>
                <a:cs typeface="Arial"/>
              </a:rPr>
              <a:t> </a:t>
            </a:r>
            <a:r>
              <a:rPr sz="1100" spc="-5" dirty="0">
                <a:latin typeface="Arial"/>
                <a:cs typeface="Arial"/>
              </a:rPr>
              <a:t>.</a:t>
            </a:r>
            <a:r>
              <a:rPr sz="1100" dirty="0">
                <a:latin typeface="Arial"/>
                <a:cs typeface="Arial"/>
              </a:rPr>
              <a:t> </a:t>
            </a:r>
            <a:r>
              <a:rPr sz="1100" spc="-60" dirty="0">
                <a:latin typeface="Arial"/>
                <a:cs typeface="Arial"/>
              </a:rPr>
              <a:t> </a:t>
            </a:r>
            <a:r>
              <a:rPr sz="1100" spc="-5" dirty="0">
                <a:latin typeface="Arial"/>
                <a:cs typeface="Arial"/>
              </a:rPr>
              <a:t>.</a:t>
            </a:r>
            <a:r>
              <a:rPr sz="1100" dirty="0">
                <a:latin typeface="Arial"/>
                <a:cs typeface="Arial"/>
              </a:rPr>
              <a:t> </a:t>
            </a:r>
            <a:r>
              <a:rPr sz="1100" spc="-60" dirty="0">
                <a:latin typeface="Arial"/>
                <a:cs typeface="Arial"/>
              </a:rPr>
              <a:t> </a:t>
            </a:r>
            <a:r>
              <a:rPr sz="1100" spc="-5" dirty="0">
                <a:latin typeface="Arial"/>
                <a:cs typeface="Arial"/>
              </a:rPr>
              <a:t>.</a:t>
            </a:r>
            <a:r>
              <a:rPr sz="1100" dirty="0">
                <a:latin typeface="Arial"/>
                <a:cs typeface="Arial"/>
              </a:rPr>
              <a:t> </a:t>
            </a:r>
            <a:r>
              <a:rPr sz="1100" spc="-60" dirty="0">
                <a:latin typeface="Arial"/>
                <a:cs typeface="Arial"/>
              </a:rPr>
              <a:t> </a:t>
            </a:r>
            <a:r>
              <a:rPr sz="1100" spc="-5" dirty="0">
                <a:latin typeface="Arial"/>
                <a:cs typeface="Arial"/>
              </a:rPr>
              <a:t>.</a:t>
            </a:r>
            <a:r>
              <a:rPr sz="1100" dirty="0">
                <a:latin typeface="Arial"/>
                <a:cs typeface="Arial"/>
              </a:rPr>
              <a:t> </a:t>
            </a:r>
            <a:r>
              <a:rPr sz="1100" spc="-75" dirty="0">
                <a:latin typeface="Arial"/>
                <a:cs typeface="Arial"/>
              </a:rPr>
              <a:t> </a:t>
            </a:r>
            <a:r>
              <a:rPr sz="1100" spc="-5" dirty="0">
                <a:latin typeface="Arial"/>
                <a:cs typeface="Arial"/>
              </a:rPr>
              <a:t>.</a:t>
            </a:r>
            <a:r>
              <a:rPr sz="1100" dirty="0">
                <a:latin typeface="Arial"/>
                <a:cs typeface="Arial"/>
              </a:rPr>
              <a:t> </a:t>
            </a:r>
            <a:r>
              <a:rPr sz="1100" spc="-60" dirty="0">
                <a:latin typeface="Arial"/>
                <a:cs typeface="Arial"/>
              </a:rPr>
              <a:t> </a:t>
            </a:r>
            <a:r>
              <a:rPr sz="1100" spc="-5" dirty="0">
                <a:latin typeface="Arial"/>
                <a:cs typeface="Arial"/>
              </a:rPr>
              <a:t>.</a:t>
            </a:r>
            <a:r>
              <a:rPr sz="1100" dirty="0">
                <a:latin typeface="Arial"/>
                <a:cs typeface="Arial"/>
              </a:rPr>
              <a:t> </a:t>
            </a:r>
            <a:r>
              <a:rPr sz="1100" spc="-60" dirty="0">
                <a:latin typeface="Arial"/>
                <a:cs typeface="Arial"/>
              </a:rPr>
              <a:t> </a:t>
            </a:r>
            <a:r>
              <a:rPr sz="1100" spc="-5" dirty="0">
                <a:latin typeface="Arial"/>
                <a:cs typeface="Arial"/>
              </a:rPr>
              <a:t>.</a:t>
            </a:r>
            <a:r>
              <a:rPr sz="1100" dirty="0">
                <a:latin typeface="Arial"/>
                <a:cs typeface="Arial"/>
              </a:rPr>
              <a:t> </a:t>
            </a:r>
            <a:r>
              <a:rPr sz="1100" spc="-75" dirty="0">
                <a:latin typeface="Arial"/>
                <a:cs typeface="Arial"/>
              </a:rPr>
              <a:t> </a:t>
            </a:r>
            <a:r>
              <a:rPr sz="1100" spc="-5" dirty="0">
                <a:latin typeface="Arial"/>
                <a:cs typeface="Arial"/>
              </a:rPr>
              <a:t>.</a:t>
            </a:r>
            <a:r>
              <a:rPr sz="1100" dirty="0">
                <a:latin typeface="Arial"/>
                <a:cs typeface="Arial"/>
              </a:rPr>
              <a:t> </a:t>
            </a:r>
            <a:r>
              <a:rPr sz="1100" spc="-60" dirty="0">
                <a:latin typeface="Arial"/>
                <a:cs typeface="Arial"/>
              </a:rPr>
              <a:t> </a:t>
            </a:r>
            <a:r>
              <a:rPr sz="1100" spc="-5" dirty="0">
                <a:latin typeface="Arial"/>
                <a:cs typeface="Arial"/>
              </a:rPr>
              <a:t>.</a:t>
            </a:r>
            <a:r>
              <a:rPr sz="1100" dirty="0">
                <a:latin typeface="Arial"/>
                <a:cs typeface="Arial"/>
              </a:rPr>
              <a:t> </a:t>
            </a:r>
            <a:r>
              <a:rPr sz="1100" spc="-60" dirty="0">
                <a:latin typeface="Arial"/>
                <a:cs typeface="Arial"/>
              </a:rPr>
              <a:t> </a:t>
            </a:r>
            <a:r>
              <a:rPr sz="1100" spc="-5" dirty="0">
                <a:latin typeface="Arial"/>
                <a:cs typeface="Arial"/>
              </a:rPr>
              <a:t>.</a:t>
            </a:r>
            <a:r>
              <a:rPr sz="1100" dirty="0">
                <a:latin typeface="Arial"/>
                <a:cs typeface="Arial"/>
              </a:rPr>
              <a:t> </a:t>
            </a:r>
            <a:r>
              <a:rPr sz="1100" spc="-60" dirty="0">
                <a:latin typeface="Arial"/>
                <a:cs typeface="Arial"/>
              </a:rPr>
              <a:t> </a:t>
            </a:r>
            <a:r>
              <a:rPr sz="1100" spc="-5" dirty="0">
                <a:latin typeface="Arial"/>
                <a:cs typeface="Arial"/>
              </a:rPr>
              <a:t>.</a:t>
            </a:r>
            <a:r>
              <a:rPr sz="1100" dirty="0">
                <a:latin typeface="Arial"/>
                <a:cs typeface="Arial"/>
              </a:rPr>
              <a:t> </a:t>
            </a:r>
            <a:r>
              <a:rPr sz="1100" spc="-75" dirty="0">
                <a:latin typeface="Arial"/>
                <a:cs typeface="Arial"/>
              </a:rPr>
              <a:t> </a:t>
            </a:r>
            <a:r>
              <a:rPr sz="1100" spc="-5" dirty="0">
                <a:latin typeface="Arial"/>
                <a:cs typeface="Arial"/>
              </a:rPr>
              <a:t>.</a:t>
            </a:r>
            <a:r>
              <a:rPr sz="1100" dirty="0">
                <a:latin typeface="Arial"/>
                <a:cs typeface="Arial"/>
              </a:rPr>
              <a:t> </a:t>
            </a:r>
            <a:r>
              <a:rPr sz="1100" spc="-60" dirty="0">
                <a:latin typeface="Arial"/>
                <a:cs typeface="Arial"/>
              </a:rPr>
              <a:t> </a:t>
            </a:r>
            <a:r>
              <a:rPr sz="1100" spc="-5" dirty="0">
                <a:latin typeface="Arial"/>
                <a:cs typeface="Arial"/>
              </a:rPr>
              <a:t>.</a:t>
            </a:r>
            <a:r>
              <a:rPr sz="1100" dirty="0">
                <a:latin typeface="Arial"/>
                <a:cs typeface="Arial"/>
              </a:rPr>
              <a:t> </a:t>
            </a:r>
            <a:r>
              <a:rPr sz="1100" spc="-60" dirty="0">
                <a:latin typeface="Arial"/>
                <a:cs typeface="Arial"/>
              </a:rPr>
              <a:t> </a:t>
            </a:r>
            <a:r>
              <a:rPr sz="1100" spc="-5" dirty="0">
                <a:latin typeface="Arial"/>
                <a:cs typeface="Arial"/>
              </a:rPr>
              <a:t>.</a:t>
            </a:r>
            <a:r>
              <a:rPr sz="1100" dirty="0">
                <a:latin typeface="Arial"/>
                <a:cs typeface="Arial"/>
              </a:rPr>
              <a:t> </a:t>
            </a:r>
            <a:r>
              <a:rPr sz="1100" spc="-60" dirty="0">
                <a:latin typeface="Arial"/>
                <a:cs typeface="Arial"/>
              </a:rPr>
              <a:t> </a:t>
            </a:r>
            <a:r>
              <a:rPr sz="1100" spc="-5" dirty="0">
                <a:latin typeface="Arial"/>
                <a:cs typeface="Arial"/>
              </a:rPr>
              <a:t>.</a:t>
            </a:r>
            <a:r>
              <a:rPr sz="1100" dirty="0">
                <a:latin typeface="Arial"/>
                <a:cs typeface="Arial"/>
              </a:rPr>
              <a:t> </a:t>
            </a:r>
            <a:r>
              <a:rPr sz="1100" spc="-75" dirty="0">
                <a:latin typeface="Arial"/>
                <a:cs typeface="Arial"/>
              </a:rPr>
              <a:t> </a:t>
            </a:r>
            <a:r>
              <a:rPr sz="1100" spc="-5" dirty="0">
                <a:latin typeface="Arial"/>
                <a:cs typeface="Arial"/>
              </a:rPr>
              <a:t>.</a:t>
            </a:r>
            <a:r>
              <a:rPr sz="1100" dirty="0">
                <a:latin typeface="Arial"/>
                <a:cs typeface="Arial"/>
              </a:rPr>
              <a:t> </a:t>
            </a:r>
            <a:r>
              <a:rPr sz="1100" spc="-60" dirty="0">
                <a:latin typeface="Arial"/>
                <a:cs typeface="Arial"/>
              </a:rPr>
              <a:t> </a:t>
            </a:r>
            <a:r>
              <a:rPr sz="1100" spc="-5" dirty="0">
                <a:latin typeface="Arial"/>
                <a:cs typeface="Arial"/>
              </a:rPr>
              <a:t>.</a:t>
            </a:r>
            <a:r>
              <a:rPr sz="1100" dirty="0">
                <a:latin typeface="Arial"/>
                <a:cs typeface="Arial"/>
              </a:rPr>
              <a:t> </a:t>
            </a:r>
            <a:r>
              <a:rPr sz="1100" spc="-60" dirty="0">
                <a:latin typeface="Arial"/>
                <a:cs typeface="Arial"/>
              </a:rPr>
              <a:t> </a:t>
            </a:r>
            <a:r>
              <a:rPr sz="1100" spc="-5" dirty="0">
                <a:latin typeface="Arial"/>
                <a:cs typeface="Arial"/>
              </a:rPr>
              <a:t>.</a:t>
            </a:r>
            <a:r>
              <a:rPr sz="1100" dirty="0">
                <a:latin typeface="Arial"/>
                <a:cs typeface="Arial"/>
              </a:rPr>
              <a:t> </a:t>
            </a:r>
            <a:r>
              <a:rPr sz="1100" spc="-75" dirty="0">
                <a:latin typeface="Arial"/>
                <a:cs typeface="Arial"/>
              </a:rPr>
              <a:t> </a:t>
            </a:r>
            <a:r>
              <a:rPr sz="1100" spc="-5" dirty="0">
                <a:latin typeface="Arial"/>
                <a:cs typeface="Arial"/>
              </a:rPr>
              <a:t>.</a:t>
            </a:r>
            <a:r>
              <a:rPr sz="1100" dirty="0">
                <a:latin typeface="Arial"/>
                <a:cs typeface="Arial"/>
              </a:rPr>
              <a:t> </a:t>
            </a:r>
            <a:r>
              <a:rPr sz="1100" spc="-60" dirty="0">
                <a:latin typeface="Arial"/>
                <a:cs typeface="Arial"/>
              </a:rPr>
              <a:t> </a:t>
            </a:r>
            <a:r>
              <a:rPr sz="1100" spc="-5" dirty="0">
                <a:latin typeface="Arial"/>
                <a:cs typeface="Arial"/>
              </a:rPr>
              <a:t>.</a:t>
            </a:r>
            <a:r>
              <a:rPr sz="1100" dirty="0">
                <a:latin typeface="Arial"/>
                <a:cs typeface="Arial"/>
              </a:rPr>
              <a:t> </a:t>
            </a:r>
            <a:r>
              <a:rPr sz="1100" spc="-60" dirty="0">
                <a:latin typeface="Arial"/>
                <a:cs typeface="Arial"/>
              </a:rPr>
              <a:t> </a:t>
            </a:r>
            <a:r>
              <a:rPr sz="1100" spc="-5" dirty="0">
                <a:latin typeface="Arial"/>
                <a:cs typeface="Arial"/>
              </a:rPr>
              <a:t>.</a:t>
            </a:r>
            <a:r>
              <a:rPr sz="1100" dirty="0">
                <a:latin typeface="Arial"/>
                <a:cs typeface="Arial"/>
              </a:rPr>
              <a:t> </a:t>
            </a:r>
            <a:r>
              <a:rPr sz="1100" spc="-60" dirty="0">
                <a:latin typeface="Arial"/>
                <a:cs typeface="Arial"/>
              </a:rPr>
              <a:t> </a:t>
            </a:r>
            <a:r>
              <a:rPr sz="1100" spc="-5" dirty="0">
                <a:latin typeface="Arial"/>
                <a:cs typeface="Arial"/>
              </a:rPr>
              <a:t>.</a:t>
            </a:r>
            <a:r>
              <a:rPr sz="1100" dirty="0">
                <a:latin typeface="Arial"/>
                <a:cs typeface="Arial"/>
              </a:rPr>
              <a:t>	</a:t>
            </a:r>
            <a:r>
              <a:rPr sz="1100" spc="-15" dirty="0">
                <a:latin typeface="Arial"/>
                <a:cs typeface="Arial"/>
              </a:rPr>
              <a:t>10</a:t>
            </a:r>
            <a:r>
              <a:rPr sz="1100" spc="-10" dirty="0">
                <a:latin typeface="Arial"/>
                <a:cs typeface="Arial"/>
              </a:rPr>
              <a:t>1</a:t>
            </a:r>
            <a:endParaRPr sz="1100">
              <a:latin typeface="Arial"/>
              <a:cs typeface="Arial"/>
            </a:endParaRPr>
          </a:p>
          <a:p>
            <a:pPr marR="5080" algn="r">
              <a:lnSpc>
                <a:spcPct val="100000"/>
              </a:lnSpc>
              <a:spcBef>
                <a:spcPts val="40"/>
              </a:spcBef>
              <a:tabLst>
                <a:tab pos="377825" algn="l"/>
                <a:tab pos="5625465" algn="l"/>
              </a:tabLst>
            </a:pPr>
            <a:r>
              <a:rPr sz="1100" spc="-10" dirty="0">
                <a:latin typeface="Arial"/>
                <a:cs typeface="Arial"/>
                <a:hlinkClick r:id="rId34" action="ppaction://hlinksldjump"/>
              </a:rPr>
              <a:t>4.4</a:t>
            </a:r>
            <a:r>
              <a:rPr sz="1100" dirty="0">
                <a:latin typeface="Arial"/>
                <a:cs typeface="Arial"/>
                <a:hlinkClick r:id="rId34" action="ppaction://hlinksldjump"/>
              </a:rPr>
              <a:t>	</a:t>
            </a:r>
            <a:r>
              <a:rPr sz="1100" spc="-10" dirty="0">
                <a:latin typeface="Arial"/>
                <a:cs typeface="Arial"/>
                <a:hlinkClick r:id="rId34" action="ppaction://hlinksldjump"/>
              </a:rPr>
              <a:t>End</a:t>
            </a:r>
            <a:r>
              <a:rPr sz="1100" spc="-20" dirty="0">
                <a:latin typeface="Arial"/>
                <a:cs typeface="Arial"/>
                <a:hlinkClick r:id="rId34" action="ppaction://hlinksldjump"/>
              </a:rPr>
              <a:t> </a:t>
            </a:r>
            <a:r>
              <a:rPr sz="1100" spc="-15" dirty="0">
                <a:latin typeface="Arial"/>
                <a:cs typeface="Arial"/>
                <a:hlinkClick r:id="rId34" action="ppaction://hlinksldjump"/>
              </a:rPr>
              <a:t>o</a:t>
            </a:r>
            <a:r>
              <a:rPr sz="1100" spc="-5" dirty="0">
                <a:latin typeface="Arial"/>
                <a:cs typeface="Arial"/>
                <a:hlinkClick r:id="rId34" action="ppaction://hlinksldjump"/>
              </a:rPr>
              <a:t>f</a:t>
            </a:r>
            <a:r>
              <a:rPr sz="1100" spc="-10" dirty="0">
                <a:latin typeface="Arial"/>
                <a:cs typeface="Arial"/>
                <a:hlinkClick r:id="rId34" action="ppaction://hlinksldjump"/>
              </a:rPr>
              <a:t> </a:t>
            </a:r>
            <a:r>
              <a:rPr sz="1100" spc="-5" dirty="0">
                <a:latin typeface="Arial"/>
                <a:cs typeface="Arial"/>
                <a:hlinkClick r:id="rId34" action="ppaction://hlinksldjump"/>
              </a:rPr>
              <a:t>topic</a:t>
            </a:r>
            <a:r>
              <a:rPr sz="1100" spc="-10" dirty="0">
                <a:latin typeface="Arial"/>
                <a:cs typeface="Arial"/>
                <a:hlinkClick r:id="rId34" action="ppaction://hlinksldjump"/>
              </a:rPr>
              <a:t> </a:t>
            </a:r>
            <a:r>
              <a:rPr sz="1100" spc="-5" dirty="0">
                <a:latin typeface="Arial"/>
                <a:cs typeface="Arial"/>
                <a:hlinkClick r:id="rId34" action="ppaction://hlinksldjump"/>
              </a:rPr>
              <a:t>test</a:t>
            </a:r>
            <a:r>
              <a:rPr sz="1100" dirty="0">
                <a:latin typeface="Arial"/>
                <a:cs typeface="Arial"/>
              </a:rPr>
              <a:t> </a:t>
            </a:r>
            <a:r>
              <a:rPr sz="1100" spc="-20" dirty="0">
                <a:latin typeface="Arial"/>
                <a:cs typeface="Arial"/>
              </a:rPr>
              <a:t> </a:t>
            </a:r>
            <a:r>
              <a:rPr sz="1100" spc="-5" dirty="0">
                <a:latin typeface="Arial"/>
                <a:cs typeface="Arial"/>
              </a:rPr>
              <a:t>.</a:t>
            </a:r>
            <a:r>
              <a:rPr sz="1100" dirty="0">
                <a:latin typeface="Arial"/>
                <a:cs typeface="Arial"/>
              </a:rPr>
              <a:t> </a:t>
            </a:r>
            <a:r>
              <a:rPr sz="1100" spc="-75" dirty="0">
                <a:latin typeface="Arial"/>
                <a:cs typeface="Arial"/>
              </a:rPr>
              <a:t> </a:t>
            </a:r>
            <a:r>
              <a:rPr sz="1100" spc="-5" dirty="0">
                <a:latin typeface="Arial"/>
                <a:cs typeface="Arial"/>
              </a:rPr>
              <a:t>.</a:t>
            </a:r>
            <a:r>
              <a:rPr sz="1100" dirty="0">
                <a:latin typeface="Arial"/>
                <a:cs typeface="Arial"/>
              </a:rPr>
              <a:t> </a:t>
            </a:r>
            <a:r>
              <a:rPr sz="1100" spc="-60" dirty="0">
                <a:latin typeface="Arial"/>
                <a:cs typeface="Arial"/>
              </a:rPr>
              <a:t> </a:t>
            </a:r>
            <a:r>
              <a:rPr sz="1100" spc="-5" dirty="0">
                <a:latin typeface="Arial"/>
                <a:cs typeface="Arial"/>
              </a:rPr>
              <a:t>.</a:t>
            </a:r>
            <a:r>
              <a:rPr sz="1100" dirty="0">
                <a:latin typeface="Arial"/>
                <a:cs typeface="Arial"/>
              </a:rPr>
              <a:t> </a:t>
            </a:r>
            <a:r>
              <a:rPr sz="1100" spc="-60" dirty="0">
                <a:latin typeface="Arial"/>
                <a:cs typeface="Arial"/>
              </a:rPr>
              <a:t> </a:t>
            </a:r>
            <a:r>
              <a:rPr sz="1100" spc="-5" dirty="0">
                <a:latin typeface="Arial"/>
                <a:cs typeface="Arial"/>
              </a:rPr>
              <a:t>.</a:t>
            </a:r>
            <a:r>
              <a:rPr sz="1100" dirty="0">
                <a:latin typeface="Arial"/>
                <a:cs typeface="Arial"/>
              </a:rPr>
              <a:t> </a:t>
            </a:r>
            <a:r>
              <a:rPr sz="1100" spc="-75" dirty="0">
                <a:latin typeface="Arial"/>
                <a:cs typeface="Arial"/>
              </a:rPr>
              <a:t> </a:t>
            </a:r>
            <a:r>
              <a:rPr sz="1100" spc="-5" dirty="0">
                <a:latin typeface="Arial"/>
                <a:cs typeface="Arial"/>
              </a:rPr>
              <a:t>.</a:t>
            </a:r>
            <a:r>
              <a:rPr sz="1100" dirty="0">
                <a:latin typeface="Arial"/>
                <a:cs typeface="Arial"/>
              </a:rPr>
              <a:t> </a:t>
            </a:r>
            <a:r>
              <a:rPr sz="1100" spc="-60" dirty="0">
                <a:latin typeface="Arial"/>
                <a:cs typeface="Arial"/>
              </a:rPr>
              <a:t> </a:t>
            </a:r>
            <a:r>
              <a:rPr sz="1100" spc="-5" dirty="0">
                <a:latin typeface="Arial"/>
                <a:cs typeface="Arial"/>
              </a:rPr>
              <a:t>.</a:t>
            </a:r>
            <a:r>
              <a:rPr sz="1100" dirty="0">
                <a:latin typeface="Arial"/>
                <a:cs typeface="Arial"/>
              </a:rPr>
              <a:t> </a:t>
            </a:r>
            <a:r>
              <a:rPr sz="1100" spc="-60" dirty="0">
                <a:latin typeface="Arial"/>
                <a:cs typeface="Arial"/>
              </a:rPr>
              <a:t> </a:t>
            </a:r>
            <a:r>
              <a:rPr sz="1100" spc="-5" dirty="0">
                <a:latin typeface="Arial"/>
                <a:cs typeface="Arial"/>
              </a:rPr>
              <a:t>.</a:t>
            </a:r>
            <a:r>
              <a:rPr sz="1100" dirty="0">
                <a:latin typeface="Arial"/>
                <a:cs typeface="Arial"/>
              </a:rPr>
              <a:t> </a:t>
            </a:r>
            <a:r>
              <a:rPr sz="1100" spc="-60" dirty="0">
                <a:latin typeface="Arial"/>
                <a:cs typeface="Arial"/>
              </a:rPr>
              <a:t> </a:t>
            </a:r>
            <a:r>
              <a:rPr sz="1100" spc="-5" dirty="0">
                <a:latin typeface="Arial"/>
                <a:cs typeface="Arial"/>
              </a:rPr>
              <a:t>.</a:t>
            </a:r>
            <a:r>
              <a:rPr sz="1100" dirty="0">
                <a:latin typeface="Arial"/>
                <a:cs typeface="Arial"/>
              </a:rPr>
              <a:t> </a:t>
            </a:r>
            <a:r>
              <a:rPr sz="1100" spc="-75" dirty="0">
                <a:latin typeface="Arial"/>
                <a:cs typeface="Arial"/>
              </a:rPr>
              <a:t> </a:t>
            </a:r>
            <a:r>
              <a:rPr sz="1100" spc="-5" dirty="0">
                <a:latin typeface="Arial"/>
                <a:cs typeface="Arial"/>
              </a:rPr>
              <a:t>.</a:t>
            </a:r>
            <a:r>
              <a:rPr sz="1100" dirty="0">
                <a:latin typeface="Arial"/>
                <a:cs typeface="Arial"/>
              </a:rPr>
              <a:t> </a:t>
            </a:r>
            <a:r>
              <a:rPr sz="1100" spc="-60" dirty="0">
                <a:latin typeface="Arial"/>
                <a:cs typeface="Arial"/>
              </a:rPr>
              <a:t> </a:t>
            </a:r>
            <a:r>
              <a:rPr sz="1100" spc="-5" dirty="0">
                <a:latin typeface="Arial"/>
                <a:cs typeface="Arial"/>
              </a:rPr>
              <a:t>.</a:t>
            </a:r>
            <a:r>
              <a:rPr sz="1100" dirty="0">
                <a:latin typeface="Arial"/>
                <a:cs typeface="Arial"/>
              </a:rPr>
              <a:t> </a:t>
            </a:r>
            <a:r>
              <a:rPr sz="1100" spc="-60" dirty="0">
                <a:latin typeface="Arial"/>
                <a:cs typeface="Arial"/>
              </a:rPr>
              <a:t> </a:t>
            </a:r>
            <a:r>
              <a:rPr sz="1100" spc="-5" dirty="0">
                <a:latin typeface="Arial"/>
                <a:cs typeface="Arial"/>
              </a:rPr>
              <a:t>.</a:t>
            </a:r>
            <a:r>
              <a:rPr sz="1100" dirty="0">
                <a:latin typeface="Arial"/>
                <a:cs typeface="Arial"/>
              </a:rPr>
              <a:t> </a:t>
            </a:r>
            <a:r>
              <a:rPr sz="1100" spc="-60" dirty="0">
                <a:latin typeface="Arial"/>
                <a:cs typeface="Arial"/>
              </a:rPr>
              <a:t> </a:t>
            </a:r>
            <a:r>
              <a:rPr sz="1100" spc="-5" dirty="0">
                <a:latin typeface="Arial"/>
                <a:cs typeface="Arial"/>
              </a:rPr>
              <a:t>.</a:t>
            </a:r>
            <a:r>
              <a:rPr sz="1100" dirty="0">
                <a:latin typeface="Arial"/>
                <a:cs typeface="Arial"/>
              </a:rPr>
              <a:t> </a:t>
            </a:r>
            <a:r>
              <a:rPr sz="1100" spc="-75" dirty="0">
                <a:latin typeface="Arial"/>
                <a:cs typeface="Arial"/>
              </a:rPr>
              <a:t> </a:t>
            </a:r>
            <a:r>
              <a:rPr sz="1100" spc="-5" dirty="0">
                <a:latin typeface="Arial"/>
                <a:cs typeface="Arial"/>
              </a:rPr>
              <a:t>.</a:t>
            </a:r>
            <a:r>
              <a:rPr sz="1100" dirty="0">
                <a:latin typeface="Arial"/>
                <a:cs typeface="Arial"/>
              </a:rPr>
              <a:t> </a:t>
            </a:r>
            <a:r>
              <a:rPr sz="1100" spc="-60" dirty="0">
                <a:latin typeface="Arial"/>
                <a:cs typeface="Arial"/>
              </a:rPr>
              <a:t> </a:t>
            </a:r>
            <a:r>
              <a:rPr sz="1100" spc="-5" dirty="0">
                <a:latin typeface="Arial"/>
                <a:cs typeface="Arial"/>
              </a:rPr>
              <a:t>.</a:t>
            </a:r>
            <a:r>
              <a:rPr sz="1100" dirty="0">
                <a:latin typeface="Arial"/>
                <a:cs typeface="Arial"/>
              </a:rPr>
              <a:t> </a:t>
            </a:r>
            <a:r>
              <a:rPr sz="1100" spc="-60" dirty="0">
                <a:latin typeface="Arial"/>
                <a:cs typeface="Arial"/>
              </a:rPr>
              <a:t> </a:t>
            </a:r>
            <a:r>
              <a:rPr sz="1100" spc="-5" dirty="0">
                <a:latin typeface="Arial"/>
                <a:cs typeface="Arial"/>
              </a:rPr>
              <a:t>.</a:t>
            </a:r>
            <a:r>
              <a:rPr sz="1100" dirty="0">
                <a:latin typeface="Arial"/>
                <a:cs typeface="Arial"/>
              </a:rPr>
              <a:t> </a:t>
            </a:r>
            <a:r>
              <a:rPr sz="1100" spc="-75" dirty="0">
                <a:latin typeface="Arial"/>
                <a:cs typeface="Arial"/>
              </a:rPr>
              <a:t> </a:t>
            </a:r>
            <a:r>
              <a:rPr sz="1100" spc="-5" dirty="0">
                <a:latin typeface="Arial"/>
                <a:cs typeface="Arial"/>
              </a:rPr>
              <a:t>.</a:t>
            </a:r>
            <a:r>
              <a:rPr sz="1100" dirty="0">
                <a:latin typeface="Arial"/>
                <a:cs typeface="Arial"/>
              </a:rPr>
              <a:t> </a:t>
            </a:r>
            <a:r>
              <a:rPr sz="1100" spc="-60" dirty="0">
                <a:latin typeface="Arial"/>
                <a:cs typeface="Arial"/>
              </a:rPr>
              <a:t> </a:t>
            </a:r>
            <a:r>
              <a:rPr sz="1100" spc="-5" dirty="0">
                <a:latin typeface="Arial"/>
                <a:cs typeface="Arial"/>
              </a:rPr>
              <a:t>.</a:t>
            </a:r>
            <a:r>
              <a:rPr sz="1100" dirty="0">
                <a:latin typeface="Arial"/>
                <a:cs typeface="Arial"/>
              </a:rPr>
              <a:t> </a:t>
            </a:r>
            <a:r>
              <a:rPr sz="1100" spc="-60" dirty="0">
                <a:latin typeface="Arial"/>
                <a:cs typeface="Arial"/>
              </a:rPr>
              <a:t> </a:t>
            </a:r>
            <a:r>
              <a:rPr sz="1100" spc="-5" dirty="0">
                <a:latin typeface="Arial"/>
                <a:cs typeface="Arial"/>
              </a:rPr>
              <a:t>.</a:t>
            </a:r>
            <a:r>
              <a:rPr sz="1100" dirty="0">
                <a:latin typeface="Arial"/>
                <a:cs typeface="Arial"/>
              </a:rPr>
              <a:t> </a:t>
            </a:r>
            <a:r>
              <a:rPr sz="1100" spc="-60" dirty="0">
                <a:latin typeface="Arial"/>
                <a:cs typeface="Arial"/>
              </a:rPr>
              <a:t> </a:t>
            </a:r>
            <a:r>
              <a:rPr sz="1100" spc="-5" dirty="0">
                <a:latin typeface="Arial"/>
                <a:cs typeface="Arial"/>
              </a:rPr>
              <a:t>.</a:t>
            </a:r>
            <a:r>
              <a:rPr sz="1100" dirty="0">
                <a:latin typeface="Arial"/>
                <a:cs typeface="Arial"/>
              </a:rPr>
              <a:t> </a:t>
            </a:r>
            <a:r>
              <a:rPr sz="1100" spc="-75" dirty="0">
                <a:latin typeface="Arial"/>
                <a:cs typeface="Arial"/>
              </a:rPr>
              <a:t> </a:t>
            </a:r>
            <a:r>
              <a:rPr sz="1100" spc="-5" dirty="0">
                <a:latin typeface="Arial"/>
                <a:cs typeface="Arial"/>
              </a:rPr>
              <a:t>.</a:t>
            </a:r>
            <a:r>
              <a:rPr sz="1100" dirty="0">
                <a:latin typeface="Arial"/>
                <a:cs typeface="Arial"/>
              </a:rPr>
              <a:t> </a:t>
            </a:r>
            <a:r>
              <a:rPr sz="1100" spc="-60" dirty="0">
                <a:latin typeface="Arial"/>
                <a:cs typeface="Arial"/>
              </a:rPr>
              <a:t> </a:t>
            </a:r>
            <a:r>
              <a:rPr sz="1100" spc="-5" dirty="0">
                <a:latin typeface="Arial"/>
                <a:cs typeface="Arial"/>
              </a:rPr>
              <a:t>.</a:t>
            </a:r>
            <a:r>
              <a:rPr sz="1100" dirty="0">
                <a:latin typeface="Arial"/>
                <a:cs typeface="Arial"/>
              </a:rPr>
              <a:t> </a:t>
            </a:r>
            <a:r>
              <a:rPr sz="1100" spc="-60" dirty="0">
                <a:latin typeface="Arial"/>
                <a:cs typeface="Arial"/>
              </a:rPr>
              <a:t> </a:t>
            </a:r>
            <a:r>
              <a:rPr sz="1100" spc="-5" dirty="0">
                <a:latin typeface="Arial"/>
                <a:cs typeface="Arial"/>
              </a:rPr>
              <a:t>.</a:t>
            </a:r>
            <a:r>
              <a:rPr sz="1100" dirty="0">
                <a:latin typeface="Arial"/>
                <a:cs typeface="Arial"/>
              </a:rPr>
              <a:t> </a:t>
            </a:r>
            <a:r>
              <a:rPr sz="1100" spc="-75" dirty="0">
                <a:latin typeface="Arial"/>
                <a:cs typeface="Arial"/>
              </a:rPr>
              <a:t> </a:t>
            </a:r>
            <a:r>
              <a:rPr sz="1100" spc="-5" dirty="0">
                <a:latin typeface="Arial"/>
                <a:cs typeface="Arial"/>
              </a:rPr>
              <a:t>.</a:t>
            </a:r>
            <a:r>
              <a:rPr sz="1100" dirty="0">
                <a:latin typeface="Arial"/>
                <a:cs typeface="Arial"/>
              </a:rPr>
              <a:t> </a:t>
            </a:r>
            <a:r>
              <a:rPr sz="1100" spc="-60" dirty="0">
                <a:latin typeface="Arial"/>
                <a:cs typeface="Arial"/>
              </a:rPr>
              <a:t> </a:t>
            </a:r>
            <a:r>
              <a:rPr sz="1100" spc="-5" dirty="0">
                <a:latin typeface="Arial"/>
                <a:cs typeface="Arial"/>
              </a:rPr>
              <a:t>.</a:t>
            </a:r>
            <a:r>
              <a:rPr sz="1100" dirty="0">
                <a:latin typeface="Arial"/>
                <a:cs typeface="Arial"/>
              </a:rPr>
              <a:t> </a:t>
            </a:r>
            <a:r>
              <a:rPr sz="1100" spc="-60" dirty="0">
                <a:latin typeface="Arial"/>
                <a:cs typeface="Arial"/>
              </a:rPr>
              <a:t> </a:t>
            </a:r>
            <a:r>
              <a:rPr sz="1100" spc="-5" dirty="0">
                <a:latin typeface="Arial"/>
                <a:cs typeface="Arial"/>
              </a:rPr>
              <a:t>.</a:t>
            </a:r>
            <a:r>
              <a:rPr sz="1100" dirty="0">
                <a:latin typeface="Arial"/>
                <a:cs typeface="Arial"/>
              </a:rPr>
              <a:t> </a:t>
            </a:r>
            <a:r>
              <a:rPr sz="1100" spc="-60" dirty="0">
                <a:latin typeface="Arial"/>
                <a:cs typeface="Arial"/>
              </a:rPr>
              <a:t> </a:t>
            </a:r>
            <a:r>
              <a:rPr sz="1100" spc="-5" dirty="0">
                <a:latin typeface="Arial"/>
                <a:cs typeface="Arial"/>
              </a:rPr>
              <a:t>.</a:t>
            </a:r>
            <a:r>
              <a:rPr sz="1100" dirty="0">
                <a:latin typeface="Arial"/>
                <a:cs typeface="Arial"/>
              </a:rPr>
              <a:t> </a:t>
            </a:r>
            <a:r>
              <a:rPr sz="1100" spc="-75" dirty="0">
                <a:latin typeface="Arial"/>
                <a:cs typeface="Arial"/>
              </a:rPr>
              <a:t> </a:t>
            </a:r>
            <a:r>
              <a:rPr sz="1100" spc="-5" dirty="0">
                <a:latin typeface="Arial"/>
                <a:cs typeface="Arial"/>
              </a:rPr>
              <a:t>.</a:t>
            </a:r>
            <a:r>
              <a:rPr sz="1100" dirty="0">
                <a:latin typeface="Arial"/>
                <a:cs typeface="Arial"/>
              </a:rPr>
              <a:t> </a:t>
            </a:r>
            <a:r>
              <a:rPr sz="1100" spc="-60" dirty="0">
                <a:latin typeface="Arial"/>
                <a:cs typeface="Arial"/>
              </a:rPr>
              <a:t> </a:t>
            </a:r>
            <a:r>
              <a:rPr sz="1100" spc="-5" dirty="0">
                <a:latin typeface="Arial"/>
                <a:cs typeface="Arial"/>
              </a:rPr>
              <a:t>.</a:t>
            </a:r>
            <a:r>
              <a:rPr sz="1100" dirty="0">
                <a:latin typeface="Arial"/>
                <a:cs typeface="Arial"/>
              </a:rPr>
              <a:t> </a:t>
            </a:r>
            <a:r>
              <a:rPr sz="1100" spc="-60" dirty="0">
                <a:latin typeface="Arial"/>
                <a:cs typeface="Arial"/>
              </a:rPr>
              <a:t> </a:t>
            </a:r>
            <a:r>
              <a:rPr sz="1100" spc="-5" dirty="0">
                <a:latin typeface="Arial"/>
                <a:cs typeface="Arial"/>
              </a:rPr>
              <a:t>.</a:t>
            </a:r>
            <a:r>
              <a:rPr sz="1100" dirty="0">
                <a:latin typeface="Arial"/>
                <a:cs typeface="Arial"/>
              </a:rPr>
              <a:t> </a:t>
            </a:r>
            <a:r>
              <a:rPr sz="1100" spc="-60" dirty="0">
                <a:latin typeface="Arial"/>
                <a:cs typeface="Arial"/>
              </a:rPr>
              <a:t> </a:t>
            </a:r>
            <a:r>
              <a:rPr sz="1100" spc="-5" dirty="0">
                <a:latin typeface="Arial"/>
                <a:cs typeface="Arial"/>
              </a:rPr>
              <a:t>.</a:t>
            </a:r>
            <a:r>
              <a:rPr sz="1100" dirty="0">
                <a:latin typeface="Arial"/>
                <a:cs typeface="Arial"/>
              </a:rPr>
              <a:t> </a:t>
            </a:r>
            <a:r>
              <a:rPr sz="1100" spc="-75" dirty="0">
                <a:latin typeface="Arial"/>
                <a:cs typeface="Arial"/>
              </a:rPr>
              <a:t> </a:t>
            </a:r>
            <a:r>
              <a:rPr sz="1100" spc="-5" dirty="0">
                <a:latin typeface="Arial"/>
                <a:cs typeface="Arial"/>
              </a:rPr>
              <a:t>.</a:t>
            </a:r>
            <a:r>
              <a:rPr sz="1100" dirty="0">
                <a:latin typeface="Arial"/>
                <a:cs typeface="Arial"/>
              </a:rPr>
              <a:t> </a:t>
            </a:r>
            <a:r>
              <a:rPr sz="1100" spc="-60" dirty="0">
                <a:latin typeface="Arial"/>
                <a:cs typeface="Arial"/>
              </a:rPr>
              <a:t> </a:t>
            </a:r>
            <a:r>
              <a:rPr sz="1100" spc="-5" dirty="0">
                <a:latin typeface="Arial"/>
                <a:cs typeface="Arial"/>
              </a:rPr>
              <a:t>.</a:t>
            </a:r>
            <a:r>
              <a:rPr sz="1100" dirty="0">
                <a:latin typeface="Arial"/>
                <a:cs typeface="Arial"/>
              </a:rPr>
              <a:t> </a:t>
            </a:r>
            <a:r>
              <a:rPr sz="1100" spc="-60" dirty="0">
                <a:latin typeface="Arial"/>
                <a:cs typeface="Arial"/>
              </a:rPr>
              <a:t> </a:t>
            </a:r>
            <a:r>
              <a:rPr sz="1100" spc="-5" dirty="0">
                <a:latin typeface="Arial"/>
                <a:cs typeface="Arial"/>
              </a:rPr>
              <a:t>.</a:t>
            </a:r>
            <a:r>
              <a:rPr sz="1100" dirty="0">
                <a:latin typeface="Arial"/>
                <a:cs typeface="Arial"/>
              </a:rPr>
              <a:t> </a:t>
            </a:r>
            <a:r>
              <a:rPr sz="1100" spc="-75" dirty="0">
                <a:latin typeface="Arial"/>
                <a:cs typeface="Arial"/>
              </a:rPr>
              <a:t> </a:t>
            </a:r>
            <a:r>
              <a:rPr sz="1100" spc="-5" dirty="0">
                <a:latin typeface="Arial"/>
                <a:cs typeface="Arial"/>
              </a:rPr>
              <a:t>.</a:t>
            </a:r>
            <a:r>
              <a:rPr sz="1100" dirty="0">
                <a:latin typeface="Arial"/>
                <a:cs typeface="Arial"/>
              </a:rPr>
              <a:t> </a:t>
            </a:r>
            <a:r>
              <a:rPr sz="1100" spc="-60" dirty="0">
                <a:latin typeface="Arial"/>
                <a:cs typeface="Arial"/>
              </a:rPr>
              <a:t> </a:t>
            </a:r>
            <a:r>
              <a:rPr sz="1100" spc="-5" dirty="0">
                <a:latin typeface="Arial"/>
                <a:cs typeface="Arial"/>
              </a:rPr>
              <a:t>.</a:t>
            </a:r>
            <a:r>
              <a:rPr sz="1100" dirty="0">
                <a:latin typeface="Arial"/>
                <a:cs typeface="Arial"/>
              </a:rPr>
              <a:t> </a:t>
            </a:r>
            <a:r>
              <a:rPr sz="1100" spc="-60" dirty="0">
                <a:latin typeface="Arial"/>
                <a:cs typeface="Arial"/>
              </a:rPr>
              <a:t> </a:t>
            </a:r>
            <a:r>
              <a:rPr sz="1100" spc="-5" dirty="0">
                <a:latin typeface="Arial"/>
                <a:cs typeface="Arial"/>
              </a:rPr>
              <a:t>.</a:t>
            </a:r>
            <a:r>
              <a:rPr sz="1100" dirty="0">
                <a:latin typeface="Arial"/>
                <a:cs typeface="Arial"/>
              </a:rPr>
              <a:t> </a:t>
            </a:r>
            <a:r>
              <a:rPr sz="1100" spc="-60" dirty="0">
                <a:latin typeface="Arial"/>
                <a:cs typeface="Arial"/>
              </a:rPr>
              <a:t> </a:t>
            </a:r>
            <a:r>
              <a:rPr sz="1100" spc="-5" dirty="0">
                <a:latin typeface="Arial"/>
                <a:cs typeface="Arial"/>
              </a:rPr>
              <a:t>.</a:t>
            </a:r>
            <a:r>
              <a:rPr sz="1100" dirty="0">
                <a:latin typeface="Arial"/>
                <a:cs typeface="Arial"/>
              </a:rPr>
              <a:t>	</a:t>
            </a:r>
            <a:r>
              <a:rPr sz="1100" spc="-15" dirty="0">
                <a:latin typeface="Arial"/>
                <a:cs typeface="Arial"/>
              </a:rPr>
              <a:t>10</a:t>
            </a:r>
            <a:r>
              <a:rPr sz="1100" spc="-10" dirty="0">
                <a:latin typeface="Arial"/>
                <a:cs typeface="Arial"/>
              </a:rPr>
              <a:t>2</a:t>
            </a:r>
            <a:endParaRPr sz="1100">
              <a:latin typeface="Arial"/>
              <a:cs typeface="Arial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6669282" y="9203452"/>
            <a:ext cx="256540" cy="19177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1100" spc="-15" dirty="0">
                <a:latin typeface="Arial"/>
                <a:cs typeface="Arial"/>
              </a:rPr>
              <a:t>105</a:t>
            </a:r>
            <a:endParaRPr sz="1100">
              <a:latin typeface="Arial"/>
              <a:cs typeface="Arial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852169" y="9203452"/>
            <a:ext cx="1152525" cy="50292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  <a:tabLst>
                <a:tab pos="219075" algn="l"/>
              </a:tabLst>
            </a:pPr>
            <a:r>
              <a:rPr sz="1100" spc="-10" dirty="0">
                <a:latin typeface="Arial"/>
                <a:cs typeface="Arial"/>
                <a:hlinkClick r:id="rId35" action="ppaction://hlinksldjump"/>
              </a:rPr>
              <a:t>5	End of unit</a:t>
            </a:r>
            <a:r>
              <a:rPr sz="1100" spc="-85" dirty="0">
                <a:latin typeface="Arial"/>
                <a:cs typeface="Arial"/>
                <a:hlinkClick r:id="rId35" action="ppaction://hlinksldjump"/>
              </a:rPr>
              <a:t> </a:t>
            </a:r>
            <a:r>
              <a:rPr sz="1100" spc="-5" dirty="0">
                <a:latin typeface="Arial"/>
                <a:cs typeface="Arial"/>
                <a:hlinkClick r:id="rId35" action="ppaction://hlinksldjump"/>
              </a:rPr>
              <a:t>test</a:t>
            </a:r>
            <a:endParaRPr sz="11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95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1100" spc="-5" dirty="0">
                <a:latin typeface="Arial"/>
                <a:cs typeface="Arial"/>
                <a:hlinkClick r:id="rId36" action="ppaction://hlinksldjump"/>
              </a:rPr>
              <a:t>Glossary</a:t>
            </a:r>
            <a:endParaRPr sz="1100">
              <a:latin typeface="Arial"/>
              <a:cs typeface="Arial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6669282" y="9514349"/>
            <a:ext cx="256540" cy="19177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1100" spc="-15" dirty="0">
                <a:latin typeface="Arial"/>
                <a:cs typeface="Arial"/>
              </a:rPr>
              <a:t>119</a:t>
            </a:r>
            <a:endParaRPr sz="1100">
              <a:latin typeface="Arial"/>
              <a:cs typeface="Arial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864717" y="10061981"/>
            <a:ext cx="6049010" cy="0"/>
          </a:xfrm>
          <a:custGeom>
            <a:avLst/>
            <a:gdLst/>
            <a:ahLst/>
            <a:cxnLst/>
            <a:rect l="l" t="t" r="r" b="b"/>
            <a:pathLst>
              <a:path w="6049009">
                <a:moveTo>
                  <a:pt x="0" y="0"/>
                </a:moveTo>
                <a:lnTo>
                  <a:pt x="6048756" y="0"/>
                </a:lnTo>
              </a:path>
            </a:pathLst>
          </a:custGeom>
          <a:ln w="609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92505" y="559318"/>
            <a:ext cx="102870" cy="19177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1100" spc="-10" dirty="0">
                <a:latin typeface="Arial"/>
                <a:cs typeface="Arial"/>
              </a:rPr>
              <a:t>8</a:t>
            </a:r>
            <a:endParaRPr sz="11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889577" y="559318"/>
            <a:ext cx="1339850" cy="19177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1100" i="1" spc="-20" dirty="0">
                <a:latin typeface="Arial"/>
                <a:cs typeface="Arial"/>
              </a:rPr>
              <a:t>TOPIC </a:t>
            </a:r>
            <a:r>
              <a:rPr sz="1100" i="1" spc="-10" dirty="0">
                <a:latin typeface="Arial"/>
                <a:cs typeface="Arial"/>
              </a:rPr>
              <a:t>1.</a:t>
            </a:r>
            <a:r>
              <a:rPr sz="1100" i="1" spc="45" dirty="0">
                <a:latin typeface="Arial"/>
                <a:cs typeface="Arial"/>
              </a:rPr>
              <a:t> </a:t>
            </a:r>
            <a:r>
              <a:rPr sz="1100" i="1" spc="-30" dirty="0">
                <a:latin typeface="Arial"/>
                <a:cs typeface="Arial"/>
              </a:rPr>
              <a:t>ANALYSIS</a:t>
            </a:r>
            <a:endParaRPr sz="110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505053" y="765581"/>
            <a:ext cx="6049010" cy="0"/>
          </a:xfrm>
          <a:custGeom>
            <a:avLst/>
            <a:gdLst/>
            <a:ahLst/>
            <a:cxnLst/>
            <a:rect l="l" t="t" r="r" b="b"/>
            <a:pathLst>
              <a:path w="6049009">
                <a:moveTo>
                  <a:pt x="0" y="0"/>
                </a:moveTo>
                <a:lnTo>
                  <a:pt x="6048756" y="0"/>
                </a:lnTo>
              </a:path>
            </a:pathLst>
          </a:custGeom>
          <a:ln w="609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492505" y="1067356"/>
            <a:ext cx="1889760" cy="24447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  <a:tabLst>
                <a:tab pos="448309" algn="l"/>
              </a:tabLst>
            </a:pPr>
            <a:r>
              <a:rPr sz="1400" b="1" spc="10" dirty="0">
                <a:latin typeface="Arial"/>
                <a:cs typeface="Arial"/>
              </a:rPr>
              <a:t>1.5	</a:t>
            </a:r>
            <a:r>
              <a:rPr sz="1400" b="1" spc="20" dirty="0">
                <a:latin typeface="Arial"/>
                <a:cs typeface="Arial"/>
              </a:rPr>
              <a:t>End </a:t>
            </a:r>
            <a:r>
              <a:rPr sz="1400" b="1" spc="15" dirty="0">
                <a:latin typeface="Arial"/>
                <a:cs typeface="Arial"/>
              </a:rPr>
              <a:t>of topic</a:t>
            </a:r>
            <a:r>
              <a:rPr sz="1400" b="1" spc="-90" dirty="0">
                <a:latin typeface="Arial"/>
                <a:cs typeface="Arial"/>
              </a:rPr>
              <a:t> </a:t>
            </a:r>
            <a:r>
              <a:rPr sz="1400" b="1" spc="15" dirty="0">
                <a:latin typeface="Arial"/>
                <a:cs typeface="Arial"/>
              </a:rPr>
              <a:t>test</a:t>
            </a:r>
            <a:endParaRPr sz="1400">
              <a:latin typeface="Arial"/>
              <a:cs typeface="Arial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505205" y="1435443"/>
            <a:ext cx="6048375" cy="5464175"/>
          </a:xfrm>
          <a:custGeom>
            <a:avLst/>
            <a:gdLst/>
            <a:ahLst/>
            <a:cxnLst/>
            <a:rect l="l" t="t" r="r" b="b"/>
            <a:pathLst>
              <a:path w="6048375" h="5464175">
                <a:moveTo>
                  <a:pt x="5994082" y="0"/>
                </a:moveTo>
                <a:lnTo>
                  <a:pt x="54000" y="0"/>
                </a:lnTo>
                <a:lnTo>
                  <a:pt x="32982" y="4244"/>
                </a:lnTo>
                <a:lnTo>
                  <a:pt x="15817" y="15817"/>
                </a:lnTo>
                <a:lnTo>
                  <a:pt x="4244" y="32982"/>
                </a:lnTo>
                <a:lnTo>
                  <a:pt x="0" y="54000"/>
                </a:lnTo>
                <a:lnTo>
                  <a:pt x="0" y="5410085"/>
                </a:lnTo>
                <a:lnTo>
                  <a:pt x="4244" y="5431103"/>
                </a:lnTo>
                <a:lnTo>
                  <a:pt x="15817" y="5448268"/>
                </a:lnTo>
                <a:lnTo>
                  <a:pt x="32982" y="5459841"/>
                </a:lnTo>
                <a:lnTo>
                  <a:pt x="54000" y="5464086"/>
                </a:lnTo>
                <a:lnTo>
                  <a:pt x="5994082" y="5464086"/>
                </a:lnTo>
                <a:lnTo>
                  <a:pt x="6015100" y="5459841"/>
                </a:lnTo>
                <a:lnTo>
                  <a:pt x="6032265" y="5448268"/>
                </a:lnTo>
                <a:lnTo>
                  <a:pt x="6043838" y="5431103"/>
                </a:lnTo>
                <a:lnTo>
                  <a:pt x="6048082" y="5410085"/>
                </a:lnTo>
                <a:lnTo>
                  <a:pt x="6048082" y="54000"/>
                </a:lnTo>
                <a:lnTo>
                  <a:pt x="6043838" y="32982"/>
                </a:lnTo>
                <a:lnTo>
                  <a:pt x="6032265" y="15817"/>
                </a:lnTo>
                <a:lnTo>
                  <a:pt x="6015100" y="4244"/>
                </a:lnTo>
                <a:lnTo>
                  <a:pt x="5994082" y="0"/>
                </a:lnTo>
                <a:close/>
              </a:path>
            </a:pathLst>
          </a:custGeom>
          <a:solidFill>
            <a:srgbClr val="99CC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523201" y="1673199"/>
            <a:ext cx="6012180" cy="5208905"/>
          </a:xfrm>
          <a:custGeom>
            <a:avLst/>
            <a:gdLst/>
            <a:ahLst/>
            <a:cxnLst/>
            <a:rect l="l" t="t" r="r" b="b"/>
            <a:pathLst>
              <a:path w="6012180" h="5208905">
                <a:moveTo>
                  <a:pt x="6012078" y="0"/>
                </a:moveTo>
                <a:lnTo>
                  <a:pt x="0" y="0"/>
                </a:lnTo>
                <a:lnTo>
                  <a:pt x="0" y="5172329"/>
                </a:lnTo>
                <a:lnTo>
                  <a:pt x="2828" y="5186345"/>
                </a:lnTo>
                <a:lnTo>
                  <a:pt x="10544" y="5197789"/>
                </a:lnTo>
                <a:lnTo>
                  <a:pt x="21988" y="5205504"/>
                </a:lnTo>
                <a:lnTo>
                  <a:pt x="36004" y="5208333"/>
                </a:lnTo>
                <a:lnTo>
                  <a:pt x="5976073" y="5208333"/>
                </a:lnTo>
                <a:lnTo>
                  <a:pt x="5990089" y="5205504"/>
                </a:lnTo>
                <a:lnTo>
                  <a:pt x="6001534" y="5197789"/>
                </a:lnTo>
                <a:lnTo>
                  <a:pt x="6009249" y="5186345"/>
                </a:lnTo>
                <a:lnTo>
                  <a:pt x="6012078" y="5172329"/>
                </a:lnTo>
                <a:lnTo>
                  <a:pt x="6012078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5480794" y="1448731"/>
            <a:ext cx="616585" cy="19177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1100" spc="-10" dirty="0">
                <a:latin typeface="Arial"/>
                <a:cs typeface="Arial"/>
              </a:rPr>
              <a:t>Go</a:t>
            </a:r>
            <a:r>
              <a:rPr sz="1100" spc="-80" dirty="0">
                <a:latin typeface="Arial"/>
                <a:cs typeface="Arial"/>
              </a:rPr>
              <a:t> </a:t>
            </a:r>
            <a:r>
              <a:rPr sz="1100" spc="-10" dirty="0">
                <a:latin typeface="Arial"/>
                <a:cs typeface="Arial"/>
              </a:rPr>
              <a:t>online</a:t>
            </a:r>
            <a:endParaRPr sz="1100">
              <a:latin typeface="Arial"/>
              <a:cs typeface="Arial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6138595" y="1354658"/>
            <a:ext cx="356235" cy="368935"/>
          </a:xfrm>
          <a:custGeom>
            <a:avLst/>
            <a:gdLst/>
            <a:ahLst/>
            <a:cxnLst/>
            <a:rect l="l" t="t" r="r" b="b"/>
            <a:pathLst>
              <a:path w="356235" h="368935">
                <a:moveTo>
                  <a:pt x="286791" y="0"/>
                </a:moveTo>
                <a:lnTo>
                  <a:pt x="69164" y="0"/>
                </a:lnTo>
                <a:lnTo>
                  <a:pt x="42310" y="5655"/>
                </a:lnTo>
                <a:lnTo>
                  <a:pt x="20318" y="21053"/>
                </a:lnTo>
                <a:lnTo>
                  <a:pt x="5458" y="43837"/>
                </a:lnTo>
                <a:lnTo>
                  <a:pt x="0" y="71653"/>
                </a:lnTo>
                <a:lnTo>
                  <a:pt x="0" y="297065"/>
                </a:lnTo>
                <a:lnTo>
                  <a:pt x="5458" y="324886"/>
                </a:lnTo>
                <a:lnTo>
                  <a:pt x="20318" y="347670"/>
                </a:lnTo>
                <a:lnTo>
                  <a:pt x="42310" y="363065"/>
                </a:lnTo>
                <a:lnTo>
                  <a:pt x="69164" y="368719"/>
                </a:lnTo>
                <a:lnTo>
                  <a:pt x="286791" y="368719"/>
                </a:lnTo>
                <a:lnTo>
                  <a:pt x="313652" y="363065"/>
                </a:lnTo>
                <a:lnTo>
                  <a:pt x="335648" y="347670"/>
                </a:lnTo>
                <a:lnTo>
                  <a:pt x="350510" y="324886"/>
                </a:lnTo>
                <a:lnTo>
                  <a:pt x="355968" y="297065"/>
                </a:lnTo>
                <a:lnTo>
                  <a:pt x="355968" y="71653"/>
                </a:lnTo>
                <a:lnTo>
                  <a:pt x="350510" y="43837"/>
                </a:lnTo>
                <a:lnTo>
                  <a:pt x="335648" y="21053"/>
                </a:lnTo>
                <a:lnTo>
                  <a:pt x="313652" y="5655"/>
                </a:lnTo>
                <a:lnTo>
                  <a:pt x="286791" y="0"/>
                </a:lnTo>
                <a:close/>
              </a:path>
            </a:pathLst>
          </a:custGeom>
          <a:solidFill>
            <a:srgbClr val="0066B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6166015" y="1355610"/>
            <a:ext cx="257175" cy="371475"/>
          </a:xfrm>
          <a:custGeom>
            <a:avLst/>
            <a:gdLst/>
            <a:ahLst/>
            <a:cxnLst/>
            <a:rect l="l" t="t" r="r" b="b"/>
            <a:pathLst>
              <a:path w="257175" h="371475">
                <a:moveTo>
                  <a:pt x="234391" y="335089"/>
                </a:moveTo>
                <a:lnTo>
                  <a:pt x="181292" y="355117"/>
                </a:lnTo>
                <a:lnTo>
                  <a:pt x="186826" y="370852"/>
                </a:lnTo>
                <a:lnTo>
                  <a:pt x="246958" y="370852"/>
                </a:lnTo>
                <a:lnTo>
                  <a:pt x="234391" y="335089"/>
                </a:lnTo>
                <a:close/>
              </a:path>
              <a:path w="257175" h="371475">
                <a:moveTo>
                  <a:pt x="241720" y="29812"/>
                </a:moveTo>
                <a:lnTo>
                  <a:pt x="134977" y="29812"/>
                </a:lnTo>
                <a:lnTo>
                  <a:pt x="148721" y="29970"/>
                </a:lnTo>
                <a:lnTo>
                  <a:pt x="161670" y="32563"/>
                </a:lnTo>
                <a:lnTo>
                  <a:pt x="191349" y="56503"/>
                </a:lnTo>
                <a:lnTo>
                  <a:pt x="203550" y="102271"/>
                </a:lnTo>
                <a:lnTo>
                  <a:pt x="202742" y="111696"/>
                </a:lnTo>
                <a:lnTo>
                  <a:pt x="189445" y="149365"/>
                </a:lnTo>
                <a:lnTo>
                  <a:pt x="165620" y="185521"/>
                </a:lnTo>
                <a:lnTo>
                  <a:pt x="136842" y="221094"/>
                </a:lnTo>
                <a:lnTo>
                  <a:pt x="165747" y="303301"/>
                </a:lnTo>
                <a:lnTo>
                  <a:pt x="212318" y="285737"/>
                </a:lnTo>
                <a:lnTo>
                  <a:pt x="191007" y="225082"/>
                </a:lnTo>
                <a:lnTo>
                  <a:pt x="199288" y="214731"/>
                </a:lnTo>
                <a:lnTo>
                  <a:pt x="222161" y="183731"/>
                </a:lnTo>
                <a:lnTo>
                  <a:pt x="245605" y="142227"/>
                </a:lnTo>
                <a:lnTo>
                  <a:pt x="256743" y="96825"/>
                </a:lnTo>
                <a:lnTo>
                  <a:pt x="256868" y="83737"/>
                </a:lnTo>
                <a:lnTo>
                  <a:pt x="255776" y="72093"/>
                </a:lnTo>
                <a:lnTo>
                  <a:pt x="253219" y="59300"/>
                </a:lnTo>
                <a:lnTo>
                  <a:pt x="249275" y="46228"/>
                </a:lnTo>
                <a:lnTo>
                  <a:pt x="241720" y="29812"/>
                </a:lnTo>
                <a:close/>
              </a:path>
              <a:path w="257175" h="371475">
                <a:moveTo>
                  <a:pt x="217277" y="0"/>
                </a:moveTo>
                <a:lnTo>
                  <a:pt x="68383" y="0"/>
                </a:lnTo>
                <a:lnTo>
                  <a:pt x="67292" y="519"/>
                </a:lnTo>
                <a:lnTo>
                  <a:pt x="29234" y="23209"/>
                </a:lnTo>
                <a:lnTo>
                  <a:pt x="0" y="45580"/>
                </a:lnTo>
                <a:lnTo>
                  <a:pt x="19329" y="100558"/>
                </a:lnTo>
                <a:lnTo>
                  <a:pt x="21945" y="99581"/>
                </a:lnTo>
                <a:lnTo>
                  <a:pt x="28231" y="91886"/>
                </a:lnTo>
                <a:lnTo>
                  <a:pt x="35831" y="83737"/>
                </a:lnTo>
                <a:lnTo>
                  <a:pt x="66357" y="57234"/>
                </a:lnTo>
                <a:lnTo>
                  <a:pt x="105092" y="36804"/>
                </a:lnTo>
                <a:lnTo>
                  <a:pt x="134977" y="29812"/>
                </a:lnTo>
                <a:lnTo>
                  <a:pt x="241720" y="29812"/>
                </a:lnTo>
                <a:lnTo>
                  <a:pt x="239541" y="25076"/>
                </a:lnTo>
                <a:lnTo>
                  <a:pt x="226534" y="7718"/>
                </a:lnTo>
                <a:lnTo>
                  <a:pt x="217277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690507" y="1439273"/>
            <a:ext cx="1248410" cy="19177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1100" b="1" spc="-10" dirty="0">
                <a:latin typeface="Arial"/>
                <a:cs typeface="Arial"/>
              </a:rPr>
              <a:t>End </a:t>
            </a:r>
            <a:r>
              <a:rPr sz="1100" b="1" spc="-5" dirty="0">
                <a:latin typeface="Arial"/>
                <a:cs typeface="Arial"/>
              </a:rPr>
              <a:t>of </a:t>
            </a:r>
            <a:r>
              <a:rPr sz="1100" b="1" spc="-25" dirty="0">
                <a:latin typeface="Arial"/>
                <a:cs typeface="Arial"/>
              </a:rPr>
              <a:t>Topic </a:t>
            </a:r>
            <a:r>
              <a:rPr sz="1100" b="1" spc="-10" dirty="0">
                <a:latin typeface="Arial"/>
                <a:cs typeface="Arial"/>
              </a:rPr>
              <a:t>1</a:t>
            </a:r>
            <a:r>
              <a:rPr sz="1100" b="1" spc="-90" dirty="0">
                <a:latin typeface="Arial"/>
                <a:cs typeface="Arial"/>
              </a:rPr>
              <a:t> </a:t>
            </a:r>
            <a:r>
              <a:rPr sz="1100" b="1" spc="-5" dirty="0">
                <a:latin typeface="Arial"/>
                <a:cs typeface="Arial"/>
              </a:rPr>
              <a:t>test</a:t>
            </a:r>
            <a:endParaRPr sz="1100">
              <a:latin typeface="Arial"/>
              <a:cs typeface="Arial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690507" y="1836926"/>
            <a:ext cx="5667375" cy="494665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  <a:tabLst>
                <a:tab pos="380365" algn="l"/>
              </a:tabLst>
            </a:pPr>
            <a:r>
              <a:rPr sz="1100" b="1" spc="-5" dirty="0">
                <a:latin typeface="Arial"/>
                <a:cs typeface="Arial"/>
              </a:rPr>
              <a:t>Q4:	</a:t>
            </a:r>
            <a:r>
              <a:rPr sz="1100" spc="-5" dirty="0">
                <a:latin typeface="Arial"/>
                <a:cs typeface="Arial"/>
              </a:rPr>
              <a:t>Which </a:t>
            </a:r>
            <a:r>
              <a:rPr sz="1100" spc="-10" dirty="0">
                <a:latin typeface="Arial"/>
                <a:cs typeface="Arial"/>
              </a:rPr>
              <a:t>of </a:t>
            </a:r>
            <a:r>
              <a:rPr sz="1100" spc="-5" dirty="0">
                <a:latin typeface="Arial"/>
                <a:cs typeface="Arial"/>
              </a:rPr>
              <a:t>the </a:t>
            </a:r>
            <a:r>
              <a:rPr sz="1100" spc="-15" dirty="0">
                <a:latin typeface="Arial"/>
                <a:cs typeface="Arial"/>
              </a:rPr>
              <a:t>following </a:t>
            </a:r>
            <a:r>
              <a:rPr sz="1100" spc="-10" dirty="0">
                <a:latin typeface="Arial"/>
                <a:cs typeface="Arial"/>
              </a:rPr>
              <a:t>is </a:t>
            </a:r>
            <a:r>
              <a:rPr sz="1100" b="1" spc="-5" dirty="0">
                <a:latin typeface="Arial"/>
                <a:cs typeface="Arial"/>
              </a:rPr>
              <a:t>not </a:t>
            </a:r>
            <a:r>
              <a:rPr sz="1100" spc="-10" dirty="0">
                <a:latin typeface="Arial"/>
                <a:cs typeface="Arial"/>
              </a:rPr>
              <a:t>a </a:t>
            </a:r>
            <a:r>
              <a:rPr sz="1100" spc="-5" dirty="0">
                <a:latin typeface="Arial"/>
                <a:cs typeface="Arial"/>
              </a:rPr>
              <a:t>functional</a:t>
            </a:r>
            <a:r>
              <a:rPr sz="1100" spc="-50" dirty="0">
                <a:latin typeface="Arial"/>
                <a:cs typeface="Arial"/>
              </a:rPr>
              <a:t> </a:t>
            </a:r>
            <a:r>
              <a:rPr sz="1100" spc="-5" dirty="0">
                <a:latin typeface="Arial"/>
                <a:cs typeface="Arial"/>
              </a:rPr>
              <a:t>requirement?</a:t>
            </a:r>
            <a:endParaRPr sz="1100">
              <a:latin typeface="Arial"/>
              <a:cs typeface="Arial"/>
            </a:endParaRPr>
          </a:p>
          <a:p>
            <a:pPr marL="241935" indent="-229870">
              <a:lnSpc>
                <a:spcPct val="100000"/>
              </a:lnSpc>
              <a:spcBef>
                <a:spcPts val="935"/>
              </a:spcBef>
              <a:buAutoNum type="alphaLcParenR"/>
              <a:tabLst>
                <a:tab pos="242570" algn="l"/>
              </a:tabLst>
            </a:pPr>
            <a:r>
              <a:rPr sz="1100" spc="-10" dirty="0">
                <a:latin typeface="Arial"/>
                <a:cs typeface="Arial"/>
              </a:rPr>
              <a:t>The </a:t>
            </a:r>
            <a:r>
              <a:rPr sz="1100" spc="-5" dirty="0">
                <a:latin typeface="Arial"/>
                <a:cs typeface="Arial"/>
              </a:rPr>
              <a:t>system </a:t>
            </a:r>
            <a:r>
              <a:rPr sz="1100" spc="-15" dirty="0">
                <a:latin typeface="Arial"/>
                <a:cs typeface="Arial"/>
              </a:rPr>
              <a:t>must allow </a:t>
            </a:r>
            <a:r>
              <a:rPr sz="1100" spc="-10" dirty="0">
                <a:latin typeface="Arial"/>
                <a:cs typeface="Arial"/>
              </a:rPr>
              <a:t>a </a:t>
            </a:r>
            <a:r>
              <a:rPr sz="1100" spc="-15" dirty="0">
                <a:latin typeface="Arial"/>
                <a:cs typeface="Arial"/>
              </a:rPr>
              <a:t>password </a:t>
            </a:r>
            <a:r>
              <a:rPr sz="1100" spc="-5" dirty="0">
                <a:latin typeface="Arial"/>
                <a:cs typeface="Arial"/>
              </a:rPr>
              <a:t>to </a:t>
            </a:r>
            <a:r>
              <a:rPr sz="1100" spc="-10" dirty="0">
                <a:latin typeface="Arial"/>
                <a:cs typeface="Arial"/>
              </a:rPr>
              <a:t>be </a:t>
            </a:r>
            <a:r>
              <a:rPr sz="1100" spc="-5" dirty="0">
                <a:latin typeface="Arial"/>
                <a:cs typeface="Arial"/>
              </a:rPr>
              <a:t>set </a:t>
            </a:r>
            <a:r>
              <a:rPr sz="1100" spc="-10" dirty="0">
                <a:latin typeface="Arial"/>
                <a:cs typeface="Arial"/>
              </a:rPr>
              <a:t>with a minimum of eight</a:t>
            </a:r>
            <a:r>
              <a:rPr sz="1100" spc="-20" dirty="0">
                <a:latin typeface="Arial"/>
                <a:cs typeface="Arial"/>
              </a:rPr>
              <a:t> </a:t>
            </a:r>
            <a:r>
              <a:rPr sz="1100" spc="-10" dirty="0">
                <a:latin typeface="Arial"/>
                <a:cs typeface="Arial"/>
              </a:rPr>
              <a:t>characters.</a:t>
            </a:r>
            <a:endParaRPr sz="1100">
              <a:latin typeface="Arial"/>
              <a:cs typeface="Arial"/>
            </a:endParaRPr>
          </a:p>
          <a:p>
            <a:pPr marL="242570" marR="5080" indent="-230504">
              <a:lnSpc>
                <a:spcPct val="102699"/>
              </a:lnSpc>
              <a:buAutoNum type="alphaLcParenR"/>
              <a:tabLst>
                <a:tab pos="242570" algn="l"/>
              </a:tabLst>
            </a:pPr>
            <a:r>
              <a:rPr sz="1100" spc="-10" dirty="0">
                <a:latin typeface="Arial"/>
                <a:cs typeface="Arial"/>
              </a:rPr>
              <a:t>The </a:t>
            </a:r>
            <a:r>
              <a:rPr sz="1100" spc="-5" dirty="0">
                <a:latin typeface="Arial"/>
                <a:cs typeface="Arial"/>
              </a:rPr>
              <a:t>system </a:t>
            </a:r>
            <a:r>
              <a:rPr sz="1100" spc="-15" dirty="0">
                <a:latin typeface="Arial"/>
                <a:cs typeface="Arial"/>
              </a:rPr>
              <a:t>must allow </a:t>
            </a:r>
            <a:r>
              <a:rPr sz="1100" spc="-10" dirty="0">
                <a:latin typeface="Arial"/>
                <a:cs typeface="Arial"/>
              </a:rPr>
              <a:t>a </a:t>
            </a:r>
            <a:r>
              <a:rPr sz="1100" spc="-15" dirty="0">
                <a:latin typeface="Arial"/>
                <a:cs typeface="Arial"/>
              </a:rPr>
              <a:t>password </a:t>
            </a:r>
            <a:r>
              <a:rPr sz="1100" spc="-5" dirty="0">
                <a:latin typeface="Arial"/>
                <a:cs typeface="Arial"/>
              </a:rPr>
              <a:t>to </a:t>
            </a:r>
            <a:r>
              <a:rPr sz="1100" spc="-10" dirty="0">
                <a:latin typeface="Arial"/>
                <a:cs typeface="Arial"/>
              </a:rPr>
              <a:t>be </a:t>
            </a:r>
            <a:r>
              <a:rPr sz="1100" spc="-5" dirty="0">
                <a:latin typeface="Arial"/>
                <a:cs typeface="Arial"/>
              </a:rPr>
              <a:t>set </a:t>
            </a:r>
            <a:r>
              <a:rPr sz="1100" spc="-10" dirty="0">
                <a:latin typeface="Arial"/>
                <a:cs typeface="Arial"/>
              </a:rPr>
              <a:t>with at least one upper-case </a:t>
            </a:r>
            <a:r>
              <a:rPr sz="1100" spc="-15" dirty="0">
                <a:latin typeface="Arial"/>
                <a:cs typeface="Arial"/>
              </a:rPr>
              <a:t>character, one  number </a:t>
            </a:r>
            <a:r>
              <a:rPr sz="1100" spc="-10" dirty="0">
                <a:latin typeface="Arial"/>
                <a:cs typeface="Arial"/>
              </a:rPr>
              <a:t>and one </a:t>
            </a:r>
            <a:r>
              <a:rPr sz="1100" spc="-15" dirty="0">
                <a:latin typeface="Arial"/>
                <a:cs typeface="Arial"/>
              </a:rPr>
              <a:t>text</a:t>
            </a:r>
            <a:r>
              <a:rPr sz="1100" spc="-25" dirty="0">
                <a:latin typeface="Arial"/>
                <a:cs typeface="Arial"/>
              </a:rPr>
              <a:t> </a:t>
            </a:r>
            <a:r>
              <a:rPr sz="1100" spc="-5" dirty="0">
                <a:latin typeface="Arial"/>
                <a:cs typeface="Arial"/>
              </a:rPr>
              <a:t>symbol.</a:t>
            </a:r>
            <a:endParaRPr sz="1100">
              <a:latin typeface="Arial"/>
              <a:cs typeface="Arial"/>
            </a:endParaRPr>
          </a:p>
          <a:p>
            <a:pPr marL="243840" indent="-231775">
              <a:lnSpc>
                <a:spcPct val="100000"/>
              </a:lnSpc>
              <a:spcBef>
                <a:spcPts val="35"/>
              </a:spcBef>
              <a:buAutoNum type="alphaLcParenR"/>
              <a:tabLst>
                <a:tab pos="244475" algn="l"/>
              </a:tabLst>
            </a:pPr>
            <a:r>
              <a:rPr sz="1100" spc="-10" dirty="0">
                <a:latin typeface="Arial"/>
                <a:cs typeface="Arial"/>
              </a:rPr>
              <a:t>The</a:t>
            </a:r>
            <a:r>
              <a:rPr sz="1100" spc="-70" dirty="0">
                <a:latin typeface="Arial"/>
                <a:cs typeface="Arial"/>
              </a:rPr>
              <a:t> </a:t>
            </a:r>
            <a:r>
              <a:rPr sz="1100" spc="-5" dirty="0">
                <a:latin typeface="Arial"/>
                <a:cs typeface="Arial"/>
              </a:rPr>
              <a:t>system</a:t>
            </a:r>
            <a:r>
              <a:rPr sz="1100" spc="-50" dirty="0">
                <a:latin typeface="Arial"/>
                <a:cs typeface="Arial"/>
              </a:rPr>
              <a:t> </a:t>
            </a:r>
            <a:r>
              <a:rPr sz="1100" spc="-10" dirty="0">
                <a:latin typeface="Arial"/>
                <a:cs typeface="Arial"/>
              </a:rPr>
              <a:t>will</a:t>
            </a:r>
            <a:r>
              <a:rPr sz="1100" spc="-50" dirty="0">
                <a:latin typeface="Arial"/>
                <a:cs typeface="Arial"/>
              </a:rPr>
              <a:t> </a:t>
            </a:r>
            <a:r>
              <a:rPr sz="1100" spc="-10" dirty="0">
                <a:latin typeface="Arial"/>
                <a:cs typeface="Arial"/>
              </a:rPr>
              <a:t>be</a:t>
            </a:r>
            <a:r>
              <a:rPr sz="1100" spc="-65" dirty="0">
                <a:latin typeface="Arial"/>
                <a:cs typeface="Arial"/>
              </a:rPr>
              <a:t> </a:t>
            </a:r>
            <a:r>
              <a:rPr sz="1100" spc="-10" dirty="0">
                <a:latin typeface="Arial"/>
                <a:cs typeface="Arial"/>
              </a:rPr>
              <a:t>protected</a:t>
            </a:r>
            <a:r>
              <a:rPr sz="1100" spc="-65" dirty="0">
                <a:latin typeface="Arial"/>
                <a:cs typeface="Arial"/>
              </a:rPr>
              <a:t> </a:t>
            </a:r>
            <a:r>
              <a:rPr sz="1100" spc="-20" dirty="0">
                <a:latin typeface="Arial"/>
                <a:cs typeface="Arial"/>
              </a:rPr>
              <a:t>by</a:t>
            </a:r>
            <a:r>
              <a:rPr sz="1100" spc="-50" dirty="0">
                <a:latin typeface="Arial"/>
                <a:cs typeface="Arial"/>
              </a:rPr>
              <a:t> </a:t>
            </a:r>
            <a:r>
              <a:rPr sz="1100" spc="-10" dirty="0">
                <a:latin typeface="Arial"/>
                <a:cs typeface="Arial"/>
              </a:rPr>
              <a:t>an</a:t>
            </a:r>
            <a:r>
              <a:rPr sz="1100" spc="-65" dirty="0">
                <a:latin typeface="Arial"/>
                <a:cs typeface="Arial"/>
              </a:rPr>
              <a:t> </a:t>
            </a:r>
            <a:r>
              <a:rPr sz="1100" spc="-10" dirty="0">
                <a:latin typeface="Arial"/>
                <a:cs typeface="Arial"/>
              </a:rPr>
              <a:t>authentication</a:t>
            </a:r>
            <a:r>
              <a:rPr sz="1100" spc="-75" dirty="0">
                <a:latin typeface="Arial"/>
                <a:cs typeface="Arial"/>
              </a:rPr>
              <a:t> </a:t>
            </a:r>
            <a:r>
              <a:rPr sz="1100" spc="-5" dirty="0">
                <a:latin typeface="Arial"/>
                <a:cs typeface="Arial"/>
              </a:rPr>
              <a:t>system</a:t>
            </a:r>
            <a:r>
              <a:rPr sz="1100" spc="-50" dirty="0">
                <a:latin typeface="Arial"/>
                <a:cs typeface="Arial"/>
              </a:rPr>
              <a:t> </a:t>
            </a:r>
            <a:r>
              <a:rPr sz="1100" spc="-5" dirty="0">
                <a:latin typeface="Arial"/>
                <a:cs typeface="Arial"/>
              </a:rPr>
              <a:t>to</a:t>
            </a:r>
            <a:r>
              <a:rPr sz="1100" spc="-50" dirty="0">
                <a:latin typeface="Arial"/>
                <a:cs typeface="Arial"/>
              </a:rPr>
              <a:t> </a:t>
            </a:r>
            <a:r>
              <a:rPr sz="1100" spc="-20" dirty="0">
                <a:latin typeface="Arial"/>
                <a:cs typeface="Arial"/>
              </a:rPr>
              <a:t>prevent</a:t>
            </a:r>
            <a:r>
              <a:rPr sz="1100" spc="-65" dirty="0">
                <a:latin typeface="Arial"/>
                <a:cs typeface="Arial"/>
              </a:rPr>
              <a:t> </a:t>
            </a:r>
            <a:r>
              <a:rPr sz="1100" spc="-10" dirty="0">
                <a:latin typeface="Arial"/>
                <a:cs typeface="Arial"/>
              </a:rPr>
              <a:t>unauthorised</a:t>
            </a:r>
            <a:r>
              <a:rPr sz="1100" spc="-75" dirty="0">
                <a:latin typeface="Arial"/>
                <a:cs typeface="Arial"/>
              </a:rPr>
              <a:t> </a:t>
            </a:r>
            <a:r>
              <a:rPr sz="1100" spc="-15" dirty="0">
                <a:latin typeface="Arial"/>
                <a:cs typeface="Arial"/>
              </a:rPr>
              <a:t>access.</a:t>
            </a:r>
            <a:endParaRPr sz="1100">
              <a:latin typeface="Arial"/>
              <a:cs typeface="Arial"/>
            </a:endParaRPr>
          </a:p>
          <a:p>
            <a:pPr marL="241935" indent="-229870">
              <a:lnSpc>
                <a:spcPct val="100000"/>
              </a:lnSpc>
              <a:spcBef>
                <a:spcPts val="25"/>
              </a:spcBef>
              <a:buAutoNum type="alphaLcParenR"/>
              <a:tabLst>
                <a:tab pos="242570" algn="l"/>
              </a:tabLst>
            </a:pPr>
            <a:r>
              <a:rPr sz="1100" spc="-10" dirty="0">
                <a:latin typeface="Arial"/>
                <a:cs typeface="Arial"/>
              </a:rPr>
              <a:t>The </a:t>
            </a:r>
            <a:r>
              <a:rPr sz="1100" spc="-5" dirty="0">
                <a:latin typeface="Arial"/>
                <a:cs typeface="Arial"/>
              </a:rPr>
              <a:t>system </a:t>
            </a:r>
            <a:r>
              <a:rPr sz="1100" spc="-15" dirty="0">
                <a:latin typeface="Arial"/>
                <a:cs typeface="Arial"/>
              </a:rPr>
              <a:t>must allow </a:t>
            </a:r>
            <a:r>
              <a:rPr sz="1100" spc="-10" dirty="0">
                <a:latin typeface="Arial"/>
                <a:cs typeface="Arial"/>
              </a:rPr>
              <a:t>a user </a:t>
            </a:r>
            <a:r>
              <a:rPr sz="1100" spc="-5" dirty="0">
                <a:latin typeface="Arial"/>
                <a:cs typeface="Arial"/>
              </a:rPr>
              <a:t>to </a:t>
            </a:r>
            <a:r>
              <a:rPr sz="1100" spc="-10" dirty="0">
                <a:latin typeface="Arial"/>
                <a:cs typeface="Arial"/>
              </a:rPr>
              <a:t>login </a:t>
            </a:r>
            <a:r>
              <a:rPr sz="1100" spc="-5" dirty="0">
                <a:latin typeface="Arial"/>
                <a:cs typeface="Arial"/>
              </a:rPr>
              <a:t>to the system </a:t>
            </a:r>
            <a:r>
              <a:rPr sz="1100" spc="-10" dirty="0">
                <a:latin typeface="Arial"/>
                <a:cs typeface="Arial"/>
              </a:rPr>
              <a:t>using a username and </a:t>
            </a:r>
            <a:r>
              <a:rPr sz="1100" spc="-15" dirty="0">
                <a:latin typeface="Arial"/>
                <a:cs typeface="Arial"/>
              </a:rPr>
              <a:t>password.</a:t>
            </a:r>
            <a:endParaRPr sz="1100">
              <a:latin typeface="Arial"/>
              <a:cs typeface="Arial"/>
            </a:endParaRPr>
          </a:p>
          <a:p>
            <a:pPr marL="49530" algn="ctr">
              <a:lnSpc>
                <a:spcPct val="100000"/>
              </a:lnSpc>
              <a:spcBef>
                <a:spcPts val="935"/>
              </a:spcBef>
            </a:pPr>
            <a:r>
              <a:rPr sz="1100" spc="170" dirty="0">
                <a:latin typeface="Arial"/>
                <a:cs typeface="Arial"/>
              </a:rPr>
              <a:t>...............................................</a:t>
            </a:r>
            <a:r>
              <a:rPr sz="1100" spc="-130" dirty="0">
                <a:latin typeface="Arial"/>
                <a:cs typeface="Arial"/>
              </a:rPr>
              <a:t> </a:t>
            </a:r>
            <a:endParaRPr sz="1100">
              <a:latin typeface="Arial"/>
              <a:cs typeface="Arial"/>
            </a:endParaRPr>
          </a:p>
          <a:p>
            <a:pPr marL="12700" marR="6985">
              <a:lnSpc>
                <a:spcPct val="102699"/>
              </a:lnSpc>
              <a:spcBef>
                <a:spcPts val="900"/>
              </a:spcBef>
              <a:tabLst>
                <a:tab pos="380365" algn="l"/>
              </a:tabLst>
            </a:pPr>
            <a:r>
              <a:rPr sz="1100" b="1" spc="-5" dirty="0">
                <a:latin typeface="Arial"/>
                <a:cs typeface="Arial"/>
              </a:rPr>
              <a:t>Q5:	</a:t>
            </a:r>
            <a:r>
              <a:rPr sz="1100" spc="-10" dirty="0">
                <a:latin typeface="Arial"/>
                <a:cs typeface="Arial"/>
              </a:rPr>
              <a:t>Who is </a:t>
            </a:r>
            <a:r>
              <a:rPr sz="1100" spc="-5" dirty="0">
                <a:latin typeface="Arial"/>
                <a:cs typeface="Arial"/>
              </a:rPr>
              <a:t>normally </a:t>
            </a:r>
            <a:r>
              <a:rPr sz="1100" spc="-10" dirty="0">
                <a:latin typeface="Arial"/>
                <a:cs typeface="Arial"/>
              </a:rPr>
              <a:t>responsible </a:t>
            </a:r>
            <a:r>
              <a:rPr sz="1100" spc="-20" dirty="0">
                <a:latin typeface="Arial"/>
                <a:cs typeface="Arial"/>
              </a:rPr>
              <a:t>for</a:t>
            </a:r>
            <a:r>
              <a:rPr sz="1100" spc="265" dirty="0">
                <a:latin typeface="Arial"/>
                <a:cs typeface="Arial"/>
              </a:rPr>
              <a:t> </a:t>
            </a:r>
            <a:r>
              <a:rPr sz="1100" spc="-10" dirty="0">
                <a:latin typeface="Arial"/>
                <a:cs typeface="Arial"/>
              </a:rPr>
              <a:t>identifying and documenting </a:t>
            </a:r>
            <a:r>
              <a:rPr sz="1100" spc="-5" dirty="0">
                <a:latin typeface="Arial"/>
                <a:cs typeface="Arial"/>
              </a:rPr>
              <a:t>the functional  requirements?</a:t>
            </a:r>
            <a:endParaRPr sz="1100">
              <a:latin typeface="Arial"/>
              <a:cs typeface="Arial"/>
            </a:endParaRPr>
          </a:p>
          <a:p>
            <a:pPr marL="241935" indent="-229870">
              <a:lnSpc>
                <a:spcPct val="100000"/>
              </a:lnSpc>
              <a:spcBef>
                <a:spcPts val="925"/>
              </a:spcBef>
              <a:buAutoNum type="alphaLcParenR"/>
              <a:tabLst>
                <a:tab pos="242570" algn="l"/>
              </a:tabLst>
            </a:pPr>
            <a:r>
              <a:rPr sz="1100" spc="-10" dirty="0">
                <a:latin typeface="Arial"/>
                <a:cs typeface="Arial"/>
              </a:rPr>
              <a:t>End</a:t>
            </a:r>
            <a:r>
              <a:rPr sz="1100" spc="-25" dirty="0">
                <a:latin typeface="Arial"/>
                <a:cs typeface="Arial"/>
              </a:rPr>
              <a:t> </a:t>
            </a:r>
            <a:r>
              <a:rPr sz="1100" spc="-10" dirty="0">
                <a:latin typeface="Arial"/>
                <a:cs typeface="Arial"/>
              </a:rPr>
              <a:t>user</a:t>
            </a:r>
            <a:endParaRPr sz="1100">
              <a:latin typeface="Arial"/>
              <a:cs typeface="Arial"/>
            </a:endParaRPr>
          </a:p>
          <a:p>
            <a:pPr marL="241935" indent="-229870">
              <a:lnSpc>
                <a:spcPct val="100000"/>
              </a:lnSpc>
              <a:spcBef>
                <a:spcPts val="35"/>
              </a:spcBef>
              <a:buAutoNum type="alphaLcParenR"/>
              <a:tabLst>
                <a:tab pos="242570" algn="l"/>
              </a:tabLst>
            </a:pPr>
            <a:r>
              <a:rPr sz="1100" spc="-15" dirty="0">
                <a:latin typeface="Arial"/>
                <a:cs typeface="Arial"/>
              </a:rPr>
              <a:t>Programmer</a:t>
            </a:r>
            <a:endParaRPr sz="1100">
              <a:latin typeface="Arial"/>
              <a:cs typeface="Arial"/>
            </a:endParaRPr>
          </a:p>
          <a:p>
            <a:pPr marL="243840" indent="-231775">
              <a:lnSpc>
                <a:spcPct val="100000"/>
              </a:lnSpc>
              <a:spcBef>
                <a:spcPts val="40"/>
              </a:spcBef>
              <a:buAutoNum type="alphaLcParenR"/>
              <a:tabLst>
                <a:tab pos="244475" algn="l"/>
              </a:tabLst>
            </a:pPr>
            <a:r>
              <a:rPr sz="1100" spc="-5" dirty="0">
                <a:latin typeface="Arial"/>
                <a:cs typeface="Arial"/>
              </a:rPr>
              <a:t>Systems</a:t>
            </a:r>
            <a:r>
              <a:rPr sz="1100" dirty="0">
                <a:latin typeface="Arial"/>
                <a:cs typeface="Arial"/>
              </a:rPr>
              <a:t> </a:t>
            </a:r>
            <a:r>
              <a:rPr sz="1100" spc="-10" dirty="0">
                <a:latin typeface="Arial"/>
                <a:cs typeface="Arial"/>
              </a:rPr>
              <a:t>analyst</a:t>
            </a:r>
            <a:endParaRPr sz="1100">
              <a:latin typeface="Arial"/>
              <a:cs typeface="Arial"/>
            </a:endParaRPr>
          </a:p>
          <a:p>
            <a:pPr marL="241935" indent="-229870">
              <a:lnSpc>
                <a:spcPct val="100000"/>
              </a:lnSpc>
              <a:spcBef>
                <a:spcPts val="35"/>
              </a:spcBef>
              <a:buAutoNum type="alphaLcParenR"/>
              <a:tabLst>
                <a:tab pos="242570" algn="l"/>
              </a:tabLst>
            </a:pPr>
            <a:r>
              <a:rPr sz="1100" spc="-5" dirty="0">
                <a:latin typeface="Arial"/>
                <a:cs typeface="Arial"/>
              </a:rPr>
              <a:t>System</a:t>
            </a:r>
            <a:r>
              <a:rPr sz="1100" dirty="0">
                <a:latin typeface="Arial"/>
                <a:cs typeface="Arial"/>
              </a:rPr>
              <a:t> </a:t>
            </a:r>
            <a:r>
              <a:rPr sz="1100" spc="-15" dirty="0">
                <a:latin typeface="Arial"/>
                <a:cs typeface="Arial"/>
              </a:rPr>
              <a:t>owner</a:t>
            </a:r>
            <a:endParaRPr sz="1100">
              <a:latin typeface="Arial"/>
              <a:cs typeface="Arial"/>
            </a:endParaRPr>
          </a:p>
          <a:p>
            <a:pPr marL="49530" algn="ctr">
              <a:lnSpc>
                <a:spcPct val="100000"/>
              </a:lnSpc>
              <a:spcBef>
                <a:spcPts val="935"/>
              </a:spcBef>
            </a:pPr>
            <a:r>
              <a:rPr sz="1100" spc="170" dirty="0">
                <a:latin typeface="Arial"/>
                <a:cs typeface="Arial"/>
              </a:rPr>
              <a:t>...............................................</a:t>
            </a:r>
            <a:r>
              <a:rPr sz="1100" spc="-130" dirty="0">
                <a:latin typeface="Arial"/>
                <a:cs typeface="Arial"/>
              </a:rPr>
              <a:t> </a:t>
            </a:r>
            <a:endParaRPr sz="11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925"/>
              </a:spcBef>
              <a:tabLst>
                <a:tab pos="380365" algn="l"/>
              </a:tabLst>
            </a:pPr>
            <a:r>
              <a:rPr sz="1100" b="1" spc="-5" dirty="0">
                <a:latin typeface="Arial"/>
                <a:cs typeface="Arial"/>
              </a:rPr>
              <a:t>Q6:	</a:t>
            </a:r>
            <a:r>
              <a:rPr sz="1100" spc="-15" dirty="0">
                <a:latin typeface="Arial"/>
                <a:cs typeface="Arial"/>
              </a:rPr>
              <a:t>How </a:t>
            </a:r>
            <a:r>
              <a:rPr sz="1100" spc="-10" dirty="0">
                <a:latin typeface="Arial"/>
                <a:cs typeface="Arial"/>
              </a:rPr>
              <a:t>are </a:t>
            </a:r>
            <a:r>
              <a:rPr sz="1100" spc="-5" dirty="0">
                <a:latin typeface="Arial"/>
                <a:cs typeface="Arial"/>
              </a:rPr>
              <a:t>functional requirements </a:t>
            </a:r>
            <a:r>
              <a:rPr sz="1100" spc="-15" dirty="0">
                <a:latin typeface="Arial"/>
                <a:cs typeface="Arial"/>
              </a:rPr>
              <a:t>different </a:t>
            </a:r>
            <a:r>
              <a:rPr sz="1100" spc="-5" dirty="0">
                <a:latin typeface="Arial"/>
                <a:cs typeface="Arial"/>
              </a:rPr>
              <a:t>from </a:t>
            </a:r>
            <a:r>
              <a:rPr sz="1100" spc="-10" dirty="0">
                <a:latin typeface="Arial"/>
                <a:cs typeface="Arial"/>
              </a:rPr>
              <a:t>non-functional</a:t>
            </a:r>
            <a:r>
              <a:rPr sz="1100" spc="-70" dirty="0">
                <a:latin typeface="Arial"/>
                <a:cs typeface="Arial"/>
              </a:rPr>
              <a:t> </a:t>
            </a:r>
            <a:r>
              <a:rPr sz="1100" spc="-5" dirty="0">
                <a:latin typeface="Arial"/>
                <a:cs typeface="Arial"/>
              </a:rPr>
              <a:t>requirements?</a:t>
            </a:r>
            <a:endParaRPr sz="1100">
              <a:latin typeface="Arial"/>
              <a:cs typeface="Arial"/>
            </a:endParaRPr>
          </a:p>
          <a:p>
            <a:pPr marL="242570" marR="8890" indent="-230504" algn="just">
              <a:lnSpc>
                <a:spcPct val="102699"/>
              </a:lnSpc>
              <a:spcBef>
                <a:spcPts val="900"/>
              </a:spcBef>
              <a:buAutoNum type="alphaLcParenR"/>
              <a:tabLst>
                <a:tab pos="242570" algn="l"/>
              </a:tabLst>
            </a:pPr>
            <a:r>
              <a:rPr sz="1100" spc="-5" dirty="0">
                <a:latin typeface="Arial"/>
                <a:cs typeface="Arial"/>
              </a:rPr>
              <a:t>Functional </a:t>
            </a:r>
            <a:r>
              <a:rPr sz="1100" spc="-10" dirty="0">
                <a:latin typeface="Arial"/>
                <a:cs typeface="Arial"/>
              </a:rPr>
              <a:t>and non-functional </a:t>
            </a:r>
            <a:r>
              <a:rPr sz="1100" spc="-5" dirty="0">
                <a:latin typeface="Arial"/>
                <a:cs typeface="Arial"/>
              </a:rPr>
              <a:t>requirements </a:t>
            </a:r>
            <a:r>
              <a:rPr sz="1100" spc="-10" dirty="0">
                <a:latin typeface="Arial"/>
                <a:cs typeface="Arial"/>
              </a:rPr>
              <a:t>explain </a:t>
            </a:r>
            <a:r>
              <a:rPr sz="1100" spc="-5" dirty="0">
                <a:latin typeface="Arial"/>
                <a:cs typeface="Arial"/>
              </a:rPr>
              <a:t>the </a:t>
            </a:r>
            <a:r>
              <a:rPr sz="1100" spc="-10" dirty="0">
                <a:latin typeface="Arial"/>
                <a:cs typeface="Arial"/>
              </a:rPr>
              <a:t>quality </a:t>
            </a:r>
            <a:r>
              <a:rPr sz="1100" spc="-5" dirty="0">
                <a:latin typeface="Arial"/>
                <a:cs typeface="Arial"/>
              </a:rPr>
              <a:t>requirements </a:t>
            </a:r>
            <a:r>
              <a:rPr sz="1100" spc="-10" dirty="0">
                <a:latin typeface="Arial"/>
                <a:cs typeface="Arial"/>
              </a:rPr>
              <a:t>of </a:t>
            </a:r>
            <a:r>
              <a:rPr sz="1100" spc="-5" dirty="0">
                <a:latin typeface="Arial"/>
                <a:cs typeface="Arial"/>
              </a:rPr>
              <a:t>system.  </a:t>
            </a:r>
            <a:r>
              <a:rPr sz="1100" spc="-10" dirty="0">
                <a:latin typeface="Arial"/>
                <a:cs typeface="Arial"/>
              </a:rPr>
              <a:t>Non-functional</a:t>
            </a:r>
            <a:r>
              <a:rPr sz="1100" spc="-70" dirty="0">
                <a:latin typeface="Arial"/>
                <a:cs typeface="Arial"/>
              </a:rPr>
              <a:t> </a:t>
            </a:r>
            <a:r>
              <a:rPr sz="1100" spc="-5" dirty="0">
                <a:latin typeface="Arial"/>
                <a:cs typeface="Arial"/>
              </a:rPr>
              <a:t>requirements</a:t>
            </a:r>
            <a:r>
              <a:rPr sz="1100" spc="-55" dirty="0">
                <a:latin typeface="Arial"/>
                <a:cs typeface="Arial"/>
              </a:rPr>
              <a:t> </a:t>
            </a:r>
            <a:r>
              <a:rPr sz="1100" spc="-5" dirty="0">
                <a:latin typeface="Arial"/>
                <a:cs typeface="Arial"/>
              </a:rPr>
              <a:t>state</a:t>
            </a:r>
            <a:r>
              <a:rPr sz="1100" spc="-45" dirty="0">
                <a:latin typeface="Arial"/>
                <a:cs typeface="Arial"/>
              </a:rPr>
              <a:t> </a:t>
            </a:r>
            <a:r>
              <a:rPr sz="1100" spc="-10" dirty="0">
                <a:latin typeface="Arial"/>
                <a:cs typeface="Arial"/>
              </a:rPr>
              <a:t>which</a:t>
            </a:r>
            <a:r>
              <a:rPr sz="1100" spc="-50" dirty="0">
                <a:latin typeface="Arial"/>
                <a:cs typeface="Arial"/>
              </a:rPr>
              <a:t> </a:t>
            </a:r>
            <a:r>
              <a:rPr sz="1100" dirty="0">
                <a:latin typeface="Arial"/>
                <a:cs typeface="Arial"/>
              </a:rPr>
              <a:t>parts</a:t>
            </a:r>
            <a:r>
              <a:rPr sz="1100" spc="-45" dirty="0">
                <a:latin typeface="Arial"/>
                <a:cs typeface="Arial"/>
              </a:rPr>
              <a:t> </a:t>
            </a:r>
            <a:r>
              <a:rPr sz="1100" spc="-10" dirty="0">
                <a:latin typeface="Arial"/>
                <a:cs typeface="Arial"/>
              </a:rPr>
              <a:t>of</a:t>
            </a:r>
            <a:r>
              <a:rPr sz="1100" spc="-45" dirty="0">
                <a:latin typeface="Arial"/>
                <a:cs typeface="Arial"/>
              </a:rPr>
              <a:t> </a:t>
            </a:r>
            <a:r>
              <a:rPr sz="1100" spc="-5" dirty="0">
                <a:latin typeface="Arial"/>
                <a:cs typeface="Arial"/>
              </a:rPr>
              <a:t>the</a:t>
            </a:r>
            <a:r>
              <a:rPr sz="1100" spc="-55" dirty="0">
                <a:latin typeface="Arial"/>
                <a:cs typeface="Arial"/>
              </a:rPr>
              <a:t> </a:t>
            </a:r>
            <a:r>
              <a:rPr sz="1100" spc="-5" dirty="0">
                <a:latin typeface="Arial"/>
                <a:cs typeface="Arial"/>
              </a:rPr>
              <a:t>system</a:t>
            </a:r>
            <a:r>
              <a:rPr sz="1100" spc="-25" dirty="0">
                <a:latin typeface="Arial"/>
                <a:cs typeface="Arial"/>
              </a:rPr>
              <a:t> </a:t>
            </a:r>
            <a:r>
              <a:rPr sz="1100" spc="-5" dirty="0">
                <a:latin typeface="Arial"/>
                <a:cs typeface="Arial"/>
              </a:rPr>
              <a:t>should</a:t>
            </a:r>
            <a:r>
              <a:rPr sz="1100" spc="-55" dirty="0">
                <a:latin typeface="Arial"/>
                <a:cs typeface="Arial"/>
              </a:rPr>
              <a:t> </a:t>
            </a:r>
            <a:r>
              <a:rPr sz="1100" spc="-10" dirty="0">
                <a:latin typeface="Arial"/>
                <a:cs typeface="Arial"/>
              </a:rPr>
              <a:t>be</a:t>
            </a:r>
            <a:r>
              <a:rPr sz="1100" spc="-55" dirty="0">
                <a:latin typeface="Arial"/>
                <a:cs typeface="Arial"/>
              </a:rPr>
              <a:t> </a:t>
            </a:r>
            <a:r>
              <a:rPr sz="1100" spc="-10" dirty="0">
                <a:latin typeface="Arial"/>
                <a:cs typeface="Arial"/>
              </a:rPr>
              <a:t>measured</a:t>
            </a:r>
            <a:r>
              <a:rPr sz="1100" spc="-70" dirty="0">
                <a:latin typeface="Arial"/>
                <a:cs typeface="Arial"/>
              </a:rPr>
              <a:t> </a:t>
            </a:r>
            <a:r>
              <a:rPr sz="1100" spc="-10" dirty="0">
                <a:latin typeface="Arial"/>
                <a:cs typeface="Arial"/>
              </a:rPr>
              <a:t>and</a:t>
            </a:r>
            <a:r>
              <a:rPr sz="1100" spc="-50" dirty="0">
                <a:latin typeface="Arial"/>
                <a:cs typeface="Arial"/>
              </a:rPr>
              <a:t> </a:t>
            </a:r>
            <a:r>
              <a:rPr sz="1100" spc="-5" dirty="0">
                <a:latin typeface="Arial"/>
                <a:cs typeface="Arial"/>
              </a:rPr>
              <a:t>the  functional requirements </a:t>
            </a:r>
            <a:r>
              <a:rPr sz="1100" spc="-10" dirty="0">
                <a:latin typeface="Arial"/>
                <a:cs typeface="Arial"/>
              </a:rPr>
              <a:t>detail </a:t>
            </a:r>
            <a:r>
              <a:rPr sz="1100" spc="-15" dirty="0">
                <a:latin typeface="Arial"/>
                <a:cs typeface="Arial"/>
              </a:rPr>
              <a:t>how </a:t>
            </a:r>
            <a:r>
              <a:rPr sz="1100" spc="-10" dirty="0">
                <a:latin typeface="Arial"/>
                <a:cs typeface="Arial"/>
              </a:rPr>
              <a:t>each </a:t>
            </a:r>
            <a:r>
              <a:rPr sz="1100" dirty="0">
                <a:latin typeface="Arial"/>
                <a:cs typeface="Arial"/>
              </a:rPr>
              <a:t>part </a:t>
            </a:r>
            <a:r>
              <a:rPr sz="1100" spc="-5" dirty="0">
                <a:latin typeface="Arial"/>
                <a:cs typeface="Arial"/>
              </a:rPr>
              <a:t>should </a:t>
            </a:r>
            <a:r>
              <a:rPr sz="1100" spc="-10" dirty="0">
                <a:latin typeface="Arial"/>
                <a:cs typeface="Arial"/>
              </a:rPr>
              <a:t>be</a:t>
            </a:r>
            <a:r>
              <a:rPr sz="1100" spc="-95" dirty="0">
                <a:latin typeface="Arial"/>
                <a:cs typeface="Arial"/>
              </a:rPr>
              <a:t> </a:t>
            </a:r>
            <a:r>
              <a:rPr sz="1100" spc="-5" dirty="0">
                <a:latin typeface="Arial"/>
                <a:cs typeface="Arial"/>
              </a:rPr>
              <a:t>measured.</a:t>
            </a:r>
            <a:endParaRPr sz="1100">
              <a:latin typeface="Arial"/>
              <a:cs typeface="Arial"/>
            </a:endParaRPr>
          </a:p>
          <a:p>
            <a:pPr marL="242570" marR="6985" indent="-230504" algn="just">
              <a:lnSpc>
                <a:spcPct val="102699"/>
              </a:lnSpc>
              <a:buAutoNum type="alphaLcParenR"/>
              <a:tabLst>
                <a:tab pos="242570" algn="l"/>
              </a:tabLst>
            </a:pPr>
            <a:r>
              <a:rPr sz="1100" spc="-5" dirty="0">
                <a:latin typeface="Arial"/>
                <a:cs typeface="Arial"/>
              </a:rPr>
              <a:t>Functional requirements </a:t>
            </a:r>
            <a:r>
              <a:rPr sz="1100" spc="-10" dirty="0">
                <a:latin typeface="Arial"/>
                <a:cs typeface="Arial"/>
              </a:rPr>
              <a:t>define what </a:t>
            </a:r>
            <a:r>
              <a:rPr sz="1100" spc="-5" dirty="0">
                <a:latin typeface="Arial"/>
                <a:cs typeface="Arial"/>
              </a:rPr>
              <a:t>the system </a:t>
            </a:r>
            <a:r>
              <a:rPr sz="1100" spc="-15" dirty="0">
                <a:latin typeface="Arial"/>
                <a:cs typeface="Arial"/>
              </a:rPr>
              <a:t>must </a:t>
            </a:r>
            <a:r>
              <a:rPr sz="1100" spc="-25" dirty="0">
                <a:latin typeface="Arial"/>
                <a:cs typeface="Arial"/>
              </a:rPr>
              <a:t>do. </a:t>
            </a:r>
            <a:r>
              <a:rPr sz="1100" spc="-10" dirty="0">
                <a:latin typeface="Arial"/>
                <a:cs typeface="Arial"/>
              </a:rPr>
              <a:t>Non-functional </a:t>
            </a:r>
            <a:r>
              <a:rPr sz="1100" spc="-5" dirty="0">
                <a:latin typeface="Arial"/>
                <a:cs typeface="Arial"/>
              </a:rPr>
              <a:t>requirements  </a:t>
            </a:r>
            <a:r>
              <a:rPr sz="1100" spc="-10" dirty="0">
                <a:latin typeface="Arial"/>
                <a:cs typeface="Arial"/>
              </a:rPr>
              <a:t>define </a:t>
            </a:r>
            <a:r>
              <a:rPr sz="1100" spc="-15" dirty="0">
                <a:latin typeface="Arial"/>
                <a:cs typeface="Arial"/>
              </a:rPr>
              <a:t>how </a:t>
            </a:r>
            <a:r>
              <a:rPr sz="1100" spc="-5" dirty="0">
                <a:latin typeface="Arial"/>
                <a:cs typeface="Arial"/>
              </a:rPr>
              <a:t>the system should</a:t>
            </a:r>
            <a:r>
              <a:rPr sz="1100" spc="-35" dirty="0">
                <a:latin typeface="Arial"/>
                <a:cs typeface="Arial"/>
              </a:rPr>
              <a:t> </a:t>
            </a:r>
            <a:r>
              <a:rPr sz="1100" spc="-20" dirty="0">
                <a:latin typeface="Arial"/>
                <a:cs typeface="Arial"/>
              </a:rPr>
              <a:t>behave.</a:t>
            </a:r>
            <a:endParaRPr sz="1100">
              <a:latin typeface="Arial"/>
              <a:cs typeface="Arial"/>
            </a:endParaRPr>
          </a:p>
          <a:p>
            <a:pPr marL="242570" marR="8890" indent="-230504" algn="just">
              <a:lnSpc>
                <a:spcPts val="1360"/>
              </a:lnSpc>
              <a:spcBef>
                <a:spcPts val="35"/>
              </a:spcBef>
              <a:buAutoNum type="alphaLcParenR"/>
              <a:tabLst>
                <a:tab pos="244475" algn="l"/>
              </a:tabLst>
            </a:pPr>
            <a:r>
              <a:rPr sz="1100" spc="-5" dirty="0">
                <a:latin typeface="Arial"/>
                <a:cs typeface="Arial"/>
              </a:rPr>
              <a:t>Functional requirements </a:t>
            </a:r>
            <a:r>
              <a:rPr sz="1100" spc="-10" dirty="0">
                <a:latin typeface="Arial"/>
                <a:cs typeface="Arial"/>
              </a:rPr>
              <a:t>detail </a:t>
            </a:r>
            <a:r>
              <a:rPr sz="1100" spc="-15" dirty="0">
                <a:latin typeface="Arial"/>
                <a:cs typeface="Arial"/>
              </a:rPr>
              <a:t>how </a:t>
            </a:r>
            <a:r>
              <a:rPr sz="1100" spc="-5" dirty="0">
                <a:latin typeface="Arial"/>
                <a:cs typeface="Arial"/>
              </a:rPr>
              <a:t>the modules </a:t>
            </a:r>
            <a:r>
              <a:rPr sz="1100" spc="-10" dirty="0">
                <a:latin typeface="Arial"/>
                <a:cs typeface="Arial"/>
              </a:rPr>
              <a:t>of </a:t>
            </a:r>
            <a:r>
              <a:rPr sz="1100" spc="-5" dirty="0">
                <a:latin typeface="Arial"/>
                <a:cs typeface="Arial"/>
              </a:rPr>
              <a:t>code </a:t>
            </a:r>
            <a:r>
              <a:rPr sz="1100" spc="-10" dirty="0">
                <a:latin typeface="Arial"/>
                <a:cs typeface="Arial"/>
              </a:rPr>
              <a:t>in </a:t>
            </a:r>
            <a:r>
              <a:rPr sz="1100" spc="-5" dirty="0">
                <a:latin typeface="Arial"/>
                <a:cs typeface="Arial"/>
              </a:rPr>
              <a:t>the system should </a:t>
            </a:r>
            <a:r>
              <a:rPr sz="1100" spc="-10" dirty="0">
                <a:latin typeface="Arial"/>
                <a:cs typeface="Arial"/>
              </a:rPr>
              <a:t>be </a:t>
            </a:r>
            <a:r>
              <a:rPr sz="1100" spc="-15" dirty="0">
                <a:latin typeface="Arial"/>
                <a:cs typeface="Arial"/>
              </a:rPr>
              <a:t>linked  </a:t>
            </a:r>
            <a:r>
              <a:rPr sz="1100" spc="-5" dirty="0">
                <a:latin typeface="Arial"/>
                <a:cs typeface="Arial"/>
              </a:rPr>
              <a:t>to </a:t>
            </a:r>
            <a:r>
              <a:rPr sz="1100" spc="-10" dirty="0">
                <a:latin typeface="Arial"/>
                <a:cs typeface="Arial"/>
              </a:rPr>
              <a:t>each </a:t>
            </a:r>
            <a:r>
              <a:rPr sz="1100" spc="-20" dirty="0">
                <a:latin typeface="Arial"/>
                <a:cs typeface="Arial"/>
              </a:rPr>
              <a:t>other. </a:t>
            </a:r>
            <a:r>
              <a:rPr sz="1100" spc="-10" dirty="0">
                <a:latin typeface="Arial"/>
                <a:cs typeface="Arial"/>
              </a:rPr>
              <a:t>Non-functional </a:t>
            </a:r>
            <a:r>
              <a:rPr sz="1100" spc="-5" dirty="0">
                <a:latin typeface="Arial"/>
                <a:cs typeface="Arial"/>
              </a:rPr>
              <a:t>requirements </a:t>
            </a:r>
            <a:r>
              <a:rPr sz="1100" spc="-10" dirty="0">
                <a:latin typeface="Arial"/>
                <a:cs typeface="Arial"/>
              </a:rPr>
              <a:t>detail </a:t>
            </a:r>
            <a:r>
              <a:rPr sz="1100" spc="-15" dirty="0">
                <a:latin typeface="Arial"/>
                <a:cs typeface="Arial"/>
              </a:rPr>
              <a:t>how </a:t>
            </a:r>
            <a:r>
              <a:rPr sz="1100" spc="-5" dirty="0">
                <a:latin typeface="Arial"/>
                <a:cs typeface="Arial"/>
              </a:rPr>
              <a:t>the </a:t>
            </a:r>
            <a:r>
              <a:rPr sz="1100" spc="-10" dirty="0">
                <a:latin typeface="Arial"/>
                <a:cs typeface="Arial"/>
              </a:rPr>
              <a:t>documentation will be</a:t>
            </a:r>
            <a:r>
              <a:rPr sz="1100" dirty="0">
                <a:latin typeface="Arial"/>
                <a:cs typeface="Arial"/>
              </a:rPr>
              <a:t> </a:t>
            </a:r>
            <a:r>
              <a:rPr sz="1100" spc="-10" dirty="0">
                <a:latin typeface="Arial"/>
                <a:cs typeface="Arial"/>
              </a:rPr>
              <a:t>written.</a:t>
            </a:r>
            <a:endParaRPr sz="1100">
              <a:latin typeface="Arial"/>
              <a:cs typeface="Arial"/>
            </a:endParaRPr>
          </a:p>
          <a:p>
            <a:pPr marL="241935" indent="-229870" algn="just">
              <a:lnSpc>
                <a:spcPts val="1300"/>
              </a:lnSpc>
              <a:buAutoNum type="alphaLcParenR"/>
              <a:tabLst>
                <a:tab pos="242570" algn="l"/>
              </a:tabLst>
            </a:pPr>
            <a:r>
              <a:rPr sz="1100" spc="-5" dirty="0">
                <a:latin typeface="Arial"/>
                <a:cs typeface="Arial"/>
              </a:rPr>
              <a:t>Functional requirements </a:t>
            </a:r>
            <a:r>
              <a:rPr sz="1100" spc="-10" dirty="0">
                <a:latin typeface="Arial"/>
                <a:cs typeface="Arial"/>
              </a:rPr>
              <a:t>are defined </a:t>
            </a:r>
            <a:r>
              <a:rPr sz="1100" spc="-20" dirty="0">
                <a:latin typeface="Arial"/>
                <a:cs typeface="Arial"/>
              </a:rPr>
              <a:t>by </a:t>
            </a:r>
            <a:r>
              <a:rPr sz="1100" spc="-5" dirty="0">
                <a:latin typeface="Arial"/>
                <a:cs typeface="Arial"/>
              </a:rPr>
              <a:t>the system </a:t>
            </a:r>
            <a:r>
              <a:rPr sz="1100" spc="-15" dirty="0">
                <a:latin typeface="Arial"/>
                <a:cs typeface="Arial"/>
              </a:rPr>
              <a:t>owner </a:t>
            </a:r>
            <a:r>
              <a:rPr sz="1100" spc="-10" dirty="0">
                <a:latin typeface="Arial"/>
                <a:cs typeface="Arial"/>
              </a:rPr>
              <a:t>only whereas</a:t>
            </a:r>
            <a:r>
              <a:rPr sz="1100" spc="105" dirty="0">
                <a:latin typeface="Arial"/>
                <a:cs typeface="Arial"/>
              </a:rPr>
              <a:t> </a:t>
            </a:r>
            <a:r>
              <a:rPr sz="1100" spc="-10" dirty="0">
                <a:latin typeface="Arial"/>
                <a:cs typeface="Arial"/>
              </a:rPr>
              <a:t>non-functional</a:t>
            </a:r>
            <a:endParaRPr sz="1100">
              <a:latin typeface="Arial"/>
              <a:cs typeface="Arial"/>
            </a:endParaRPr>
          </a:p>
          <a:p>
            <a:pPr marL="242570" algn="just">
              <a:lnSpc>
                <a:spcPct val="100000"/>
              </a:lnSpc>
              <a:spcBef>
                <a:spcPts val="35"/>
              </a:spcBef>
            </a:pPr>
            <a:r>
              <a:rPr sz="1100" spc="-5" dirty="0">
                <a:latin typeface="Arial"/>
                <a:cs typeface="Arial"/>
              </a:rPr>
              <a:t>requirements can </a:t>
            </a:r>
            <a:r>
              <a:rPr sz="1100" spc="-10" dirty="0">
                <a:latin typeface="Arial"/>
                <a:cs typeface="Arial"/>
              </a:rPr>
              <a:t>be </a:t>
            </a:r>
            <a:r>
              <a:rPr sz="1100" spc="-5" dirty="0">
                <a:latin typeface="Arial"/>
                <a:cs typeface="Arial"/>
              </a:rPr>
              <a:t>suggested </a:t>
            </a:r>
            <a:r>
              <a:rPr sz="1100" spc="-20" dirty="0">
                <a:latin typeface="Arial"/>
                <a:cs typeface="Arial"/>
              </a:rPr>
              <a:t>by </a:t>
            </a:r>
            <a:r>
              <a:rPr sz="1100" spc="-15" dirty="0">
                <a:latin typeface="Arial"/>
                <a:cs typeface="Arial"/>
              </a:rPr>
              <a:t>anyone </a:t>
            </a:r>
            <a:r>
              <a:rPr sz="1100" spc="-10" dirty="0">
                <a:latin typeface="Arial"/>
                <a:cs typeface="Arial"/>
              </a:rPr>
              <a:t>associated with </a:t>
            </a:r>
            <a:r>
              <a:rPr sz="1100" spc="-5" dirty="0">
                <a:latin typeface="Arial"/>
                <a:cs typeface="Arial"/>
              </a:rPr>
              <a:t>the</a:t>
            </a:r>
            <a:r>
              <a:rPr sz="1100" spc="-75" dirty="0">
                <a:latin typeface="Arial"/>
                <a:cs typeface="Arial"/>
              </a:rPr>
              <a:t> </a:t>
            </a:r>
            <a:r>
              <a:rPr sz="1100" spc="-5" dirty="0">
                <a:latin typeface="Arial"/>
                <a:cs typeface="Arial"/>
              </a:rPr>
              <a:t>system.</a:t>
            </a:r>
            <a:endParaRPr sz="1100">
              <a:latin typeface="Arial"/>
              <a:cs typeface="Arial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505053" y="9941585"/>
            <a:ext cx="6049010" cy="0"/>
          </a:xfrm>
          <a:custGeom>
            <a:avLst/>
            <a:gdLst/>
            <a:ahLst/>
            <a:cxnLst/>
            <a:rect l="l" t="t" r="r" b="b"/>
            <a:pathLst>
              <a:path w="6049009">
                <a:moveTo>
                  <a:pt x="0" y="0"/>
                </a:moveTo>
                <a:lnTo>
                  <a:pt x="6048756" y="0"/>
                </a:lnTo>
              </a:path>
            </a:pathLst>
          </a:custGeom>
          <a:ln w="609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92505" y="559318"/>
            <a:ext cx="2887345" cy="19177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  <a:tabLst>
                <a:tab pos="408940" algn="l"/>
              </a:tabLst>
            </a:pPr>
            <a:r>
              <a:rPr sz="1100" spc="-10" dirty="0">
                <a:latin typeface="Arial"/>
                <a:cs typeface="Arial"/>
              </a:rPr>
              <a:t>98	</a:t>
            </a:r>
            <a:r>
              <a:rPr sz="1100" i="1" spc="-20" dirty="0">
                <a:latin typeface="Arial"/>
                <a:cs typeface="Arial"/>
              </a:rPr>
              <a:t>TOPIC </a:t>
            </a:r>
            <a:r>
              <a:rPr sz="1100" i="1" spc="-10" dirty="0">
                <a:latin typeface="Arial"/>
                <a:cs typeface="Arial"/>
              </a:rPr>
              <a:t>4. TESTING AND</a:t>
            </a:r>
            <a:r>
              <a:rPr sz="1100" i="1" spc="40" dirty="0">
                <a:latin typeface="Arial"/>
                <a:cs typeface="Arial"/>
              </a:rPr>
              <a:t> </a:t>
            </a:r>
            <a:r>
              <a:rPr sz="1100" i="1" spc="-35" dirty="0">
                <a:latin typeface="Arial"/>
                <a:cs typeface="Arial"/>
              </a:rPr>
              <a:t>EVALUATION</a:t>
            </a:r>
            <a:endParaRPr sz="110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505053" y="765581"/>
            <a:ext cx="6049010" cy="0"/>
          </a:xfrm>
          <a:custGeom>
            <a:avLst/>
            <a:gdLst/>
            <a:ahLst/>
            <a:cxnLst/>
            <a:rect l="l" t="t" r="r" b="b"/>
            <a:pathLst>
              <a:path w="6049009">
                <a:moveTo>
                  <a:pt x="0" y="0"/>
                </a:moveTo>
                <a:lnTo>
                  <a:pt x="6048756" y="0"/>
                </a:lnTo>
              </a:path>
            </a:pathLst>
          </a:custGeom>
          <a:ln w="609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690507" y="1201415"/>
            <a:ext cx="372110" cy="19177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1100" spc="-15" dirty="0">
                <a:latin typeface="Arial"/>
                <a:cs typeface="Arial"/>
              </a:rPr>
              <a:t>game</a:t>
            </a:r>
            <a:endParaRPr sz="1100">
              <a:latin typeface="Arial"/>
              <a:cs typeface="Arial"/>
            </a:endParaRPr>
          </a:p>
        </p:txBody>
      </p:sp>
      <p:graphicFrame>
        <p:nvGraphicFramePr>
          <p:cNvPr id="5" name="object 5"/>
          <p:cNvGraphicFramePr>
            <a:graphicFrameLocks noGrp="1"/>
          </p:cNvGraphicFramePr>
          <p:nvPr/>
        </p:nvGraphicFramePr>
        <p:xfrm>
          <a:off x="703059" y="1480832"/>
          <a:ext cx="3967479" cy="80200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9780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7929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11835">
                <a:tc>
                  <a:txBody>
                    <a:bodyPr/>
                    <a:lstStyle/>
                    <a:p>
                      <a:pPr marL="39370">
                        <a:lnSpc>
                          <a:spcPts val="1225"/>
                        </a:lnSpc>
                      </a:pPr>
                      <a:r>
                        <a:rPr sz="1100" b="1" spc="-10" dirty="0">
                          <a:latin typeface="Arial"/>
                          <a:cs typeface="Arial"/>
                        </a:rPr>
                        <a:t>game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9370"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r>
                        <a:rPr sz="1100" b="1" spc="-10" dirty="0">
                          <a:latin typeface="Arial"/>
                          <a:cs typeface="Arial"/>
                        </a:rPr>
                        <a:t>platform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317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85927">
                <a:tc>
                  <a:txBody>
                    <a:bodyPr/>
                    <a:lstStyle/>
                    <a:p>
                      <a:pPr marL="39370"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r>
                        <a:rPr sz="1100" spc="-10" dirty="0">
                          <a:latin typeface="Arial"/>
                          <a:cs typeface="Arial"/>
                        </a:rPr>
                        <a:t>Massive</a:t>
                      </a:r>
                      <a:r>
                        <a:rPr sz="1100" spc="-15" dirty="0">
                          <a:latin typeface="Arial"/>
                          <a:cs typeface="Arial"/>
                        </a:rPr>
                        <a:t> RPG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190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8735"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r>
                        <a:rPr sz="1100" spc="-5" dirty="0">
                          <a:latin typeface="Arial"/>
                          <a:cs typeface="Arial"/>
                        </a:rPr>
                        <a:t>X-station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190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11836">
                <a:tc>
                  <a:txBody>
                    <a:bodyPr/>
                    <a:lstStyle/>
                    <a:p>
                      <a:pPr marL="39370"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r>
                        <a:rPr sz="1100" spc="-5" dirty="0">
                          <a:latin typeface="Arial"/>
                          <a:cs typeface="Arial"/>
                        </a:rPr>
                        <a:t>SuperJoe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190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9370">
                        <a:lnSpc>
                          <a:spcPct val="100000"/>
                        </a:lnSpc>
                        <a:spcBef>
                          <a:spcPts val="120"/>
                        </a:spcBef>
                      </a:pPr>
                      <a:r>
                        <a:rPr sz="1100" spc="-15" dirty="0">
                          <a:latin typeface="Arial"/>
                          <a:cs typeface="Arial"/>
                        </a:rPr>
                        <a:t>S-box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1524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85927">
                <a:tc>
                  <a:txBody>
                    <a:bodyPr/>
                    <a:lstStyle/>
                    <a:p>
                      <a:pPr marL="39370">
                        <a:lnSpc>
                          <a:spcPct val="100000"/>
                        </a:lnSpc>
                      </a:pPr>
                      <a:r>
                        <a:rPr sz="1100" spc="-40" dirty="0">
                          <a:latin typeface="Arial"/>
                          <a:cs typeface="Arial"/>
                        </a:rPr>
                        <a:t>Terra</a:t>
                      </a:r>
                      <a:r>
                        <a:rPr sz="1100" spc="-15" dirty="0">
                          <a:latin typeface="Arial"/>
                          <a:cs typeface="Arial"/>
                        </a:rPr>
                        <a:t> 1999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9370"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r>
                        <a:rPr sz="1100" spc="-10" dirty="0">
                          <a:latin typeface="Arial"/>
                          <a:cs typeface="Arial"/>
                        </a:rPr>
                        <a:t>PC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317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6" name="object 6"/>
          <p:cNvSpPr txBox="1"/>
          <p:nvPr/>
        </p:nvSpPr>
        <p:spPr>
          <a:xfrm>
            <a:off x="690507" y="2510531"/>
            <a:ext cx="5661025" cy="364490"/>
          </a:xfrm>
          <a:prstGeom prst="rect">
            <a:avLst/>
          </a:prstGeom>
        </p:spPr>
        <p:txBody>
          <a:bodyPr vert="horz" wrap="square" lIns="0" tIns="6985" rIns="0" bIns="0" rtlCol="0">
            <a:spAutoFit/>
          </a:bodyPr>
          <a:lstStyle/>
          <a:p>
            <a:pPr marL="12700" marR="5080">
              <a:lnSpc>
                <a:spcPct val="102699"/>
              </a:lnSpc>
              <a:spcBef>
                <a:spcPts val="55"/>
              </a:spcBef>
              <a:tabLst>
                <a:tab pos="380365" algn="l"/>
              </a:tabLst>
            </a:pPr>
            <a:r>
              <a:rPr sz="1100" b="1" spc="-5" dirty="0">
                <a:latin typeface="Arial"/>
                <a:cs typeface="Arial"/>
              </a:rPr>
              <a:t>Q1:	</a:t>
            </a:r>
            <a:r>
              <a:rPr sz="1100" spc="-10" dirty="0">
                <a:latin typeface="Arial"/>
                <a:cs typeface="Arial"/>
              </a:rPr>
              <a:t>Using </a:t>
            </a:r>
            <a:r>
              <a:rPr sz="1100" spc="-5" dirty="0">
                <a:latin typeface="Arial"/>
                <a:cs typeface="Arial"/>
              </a:rPr>
              <a:t>the eSports </a:t>
            </a:r>
            <a:r>
              <a:rPr sz="1100" spc="-10" dirty="0">
                <a:latin typeface="Arial"/>
                <a:cs typeface="Arial"/>
              </a:rPr>
              <a:t>database </a:t>
            </a:r>
            <a:r>
              <a:rPr sz="1100" spc="-15" dirty="0">
                <a:latin typeface="Arial"/>
                <a:cs typeface="Arial"/>
              </a:rPr>
              <a:t>tables, </a:t>
            </a:r>
            <a:r>
              <a:rPr sz="1100" spc="-10" dirty="0">
                <a:latin typeface="Arial"/>
                <a:cs typeface="Arial"/>
              </a:rPr>
              <a:t>identify which </a:t>
            </a:r>
            <a:r>
              <a:rPr sz="1100" spc="-20" dirty="0">
                <a:latin typeface="Arial"/>
                <a:cs typeface="Arial"/>
              </a:rPr>
              <a:t>answer </a:t>
            </a:r>
            <a:r>
              <a:rPr sz="1100" spc="-10" dirty="0">
                <a:latin typeface="Arial"/>
                <a:cs typeface="Arial"/>
              </a:rPr>
              <a:t>table </a:t>
            </a:r>
            <a:r>
              <a:rPr sz="1100" spc="-15" dirty="0">
                <a:latin typeface="Arial"/>
                <a:cs typeface="Arial"/>
              </a:rPr>
              <a:t>would </a:t>
            </a:r>
            <a:r>
              <a:rPr sz="1100" spc="-10" dirty="0">
                <a:latin typeface="Arial"/>
                <a:cs typeface="Arial"/>
              </a:rPr>
              <a:t>be </a:t>
            </a:r>
            <a:r>
              <a:rPr sz="1100" spc="-5" dirty="0">
                <a:latin typeface="Arial"/>
                <a:cs typeface="Arial"/>
              </a:rPr>
              <a:t>created </a:t>
            </a:r>
            <a:r>
              <a:rPr sz="1100" spc="-10" dirty="0">
                <a:latin typeface="Arial"/>
                <a:cs typeface="Arial"/>
              </a:rPr>
              <a:t>using  </a:t>
            </a:r>
            <a:r>
              <a:rPr sz="1100" spc="-5" dirty="0">
                <a:latin typeface="Arial"/>
                <a:cs typeface="Arial"/>
              </a:rPr>
              <a:t>the</a:t>
            </a:r>
            <a:r>
              <a:rPr sz="1100" spc="-25" dirty="0">
                <a:latin typeface="Arial"/>
                <a:cs typeface="Arial"/>
              </a:rPr>
              <a:t> </a:t>
            </a:r>
            <a:r>
              <a:rPr sz="1100" spc="-10" dirty="0">
                <a:latin typeface="Arial"/>
                <a:cs typeface="Arial"/>
              </a:rPr>
              <a:t>SQL:</a:t>
            </a:r>
            <a:endParaRPr sz="11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765183" y="2935502"/>
            <a:ext cx="88900" cy="480059"/>
          </a:xfrm>
          <a:prstGeom prst="rect">
            <a:avLst/>
          </a:prstGeom>
        </p:spPr>
        <p:txBody>
          <a:bodyPr vert="horz" wrap="square" lIns="0" tIns="2603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04"/>
              </a:spcBef>
            </a:pPr>
            <a:r>
              <a:rPr sz="900" spc="-5" dirty="0">
                <a:latin typeface="Arial"/>
                <a:cs typeface="Arial"/>
              </a:rPr>
              <a:t>1</a:t>
            </a:r>
            <a:endParaRPr sz="9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900" spc="-5" dirty="0">
                <a:latin typeface="Arial"/>
                <a:cs typeface="Arial"/>
              </a:rPr>
              <a:t>2</a:t>
            </a:r>
            <a:endParaRPr sz="9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900" spc="-5" dirty="0">
                <a:latin typeface="Arial"/>
                <a:cs typeface="Arial"/>
              </a:rPr>
              <a:t>3</a:t>
            </a:r>
            <a:endParaRPr sz="90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928611" y="2902724"/>
            <a:ext cx="5466715" cy="588645"/>
          </a:xfrm>
          <a:prstGeom prst="rect">
            <a:avLst/>
          </a:prstGeom>
          <a:solidFill>
            <a:srgbClr val="F7F7F7"/>
          </a:solidFill>
          <a:ln w="6096">
            <a:solidFill>
              <a:srgbClr val="B1B1B1"/>
            </a:solidFill>
          </a:ln>
        </p:spPr>
        <p:txBody>
          <a:bodyPr vert="horz" wrap="square" lIns="0" tIns="59055" rIns="0" bIns="0" rtlCol="0">
            <a:spAutoFit/>
          </a:bodyPr>
          <a:lstStyle/>
          <a:p>
            <a:pPr marL="49530">
              <a:lnSpc>
                <a:spcPct val="100000"/>
              </a:lnSpc>
              <a:spcBef>
                <a:spcPts val="465"/>
              </a:spcBef>
            </a:pPr>
            <a:r>
              <a:rPr sz="900" i="1" spc="65" dirty="0">
                <a:latin typeface="Times New Roman"/>
                <a:cs typeface="Times New Roman"/>
              </a:rPr>
              <a:t>SELECT </a:t>
            </a:r>
            <a:r>
              <a:rPr sz="900" i="1" spc="75" dirty="0">
                <a:latin typeface="Times New Roman"/>
                <a:cs typeface="Times New Roman"/>
              </a:rPr>
              <a:t>p </a:t>
            </a:r>
            <a:r>
              <a:rPr sz="900" i="1" spc="300" dirty="0">
                <a:latin typeface="Times New Roman"/>
                <a:cs typeface="Times New Roman"/>
              </a:rPr>
              <a:t>.</a:t>
            </a:r>
            <a:r>
              <a:rPr sz="900" i="1" spc="-90" dirty="0">
                <a:latin typeface="Times New Roman"/>
                <a:cs typeface="Times New Roman"/>
              </a:rPr>
              <a:t> </a:t>
            </a:r>
            <a:r>
              <a:rPr sz="900" i="1" spc="160" dirty="0">
                <a:latin typeface="Times New Roman"/>
                <a:cs typeface="Times New Roman"/>
              </a:rPr>
              <a:t>username </a:t>
            </a:r>
            <a:r>
              <a:rPr sz="900" i="1" spc="300" dirty="0">
                <a:latin typeface="Times New Roman"/>
                <a:cs typeface="Times New Roman"/>
              </a:rPr>
              <a:t>, </a:t>
            </a:r>
            <a:r>
              <a:rPr sz="900" i="1" spc="220" dirty="0">
                <a:latin typeface="Times New Roman"/>
                <a:cs typeface="Times New Roman"/>
              </a:rPr>
              <a:t>platform</a:t>
            </a:r>
            <a:r>
              <a:rPr sz="900" i="1" spc="-130" dirty="0">
                <a:latin typeface="Times New Roman"/>
                <a:cs typeface="Times New Roman"/>
              </a:rPr>
              <a:t> </a:t>
            </a:r>
            <a:endParaRPr sz="900">
              <a:latin typeface="Times New Roman"/>
              <a:cs typeface="Times New Roman"/>
            </a:endParaRPr>
          </a:p>
          <a:p>
            <a:pPr marL="49530">
              <a:lnSpc>
                <a:spcPct val="100000"/>
              </a:lnSpc>
              <a:spcBef>
                <a:spcPts val="110"/>
              </a:spcBef>
            </a:pPr>
            <a:r>
              <a:rPr sz="900" i="1" spc="-40" dirty="0">
                <a:latin typeface="Times New Roman"/>
                <a:cs typeface="Times New Roman"/>
              </a:rPr>
              <a:t>FROM </a:t>
            </a:r>
            <a:r>
              <a:rPr sz="900" i="1" spc="175" dirty="0">
                <a:latin typeface="Times New Roman"/>
                <a:cs typeface="Times New Roman"/>
              </a:rPr>
              <a:t>gamescore </a:t>
            </a:r>
            <a:r>
              <a:rPr sz="900" i="1" spc="150" dirty="0">
                <a:latin typeface="Times New Roman"/>
                <a:cs typeface="Times New Roman"/>
              </a:rPr>
              <a:t>gs </a:t>
            </a:r>
            <a:r>
              <a:rPr sz="900" i="1" spc="300" dirty="0">
                <a:latin typeface="Times New Roman"/>
                <a:cs typeface="Times New Roman"/>
              </a:rPr>
              <a:t>, </a:t>
            </a:r>
            <a:r>
              <a:rPr sz="900" i="1" spc="100" dirty="0">
                <a:latin typeface="Times New Roman"/>
                <a:cs typeface="Times New Roman"/>
              </a:rPr>
              <a:t>game </a:t>
            </a:r>
            <a:r>
              <a:rPr sz="900" i="1" spc="250" dirty="0">
                <a:latin typeface="Times New Roman"/>
                <a:cs typeface="Times New Roman"/>
              </a:rPr>
              <a:t>g, </a:t>
            </a:r>
            <a:r>
              <a:rPr sz="900" i="1" spc="210" dirty="0">
                <a:latin typeface="Times New Roman"/>
                <a:cs typeface="Times New Roman"/>
              </a:rPr>
              <a:t>player</a:t>
            </a:r>
            <a:r>
              <a:rPr sz="900" i="1" spc="370" dirty="0">
                <a:latin typeface="Times New Roman"/>
                <a:cs typeface="Times New Roman"/>
              </a:rPr>
              <a:t> </a:t>
            </a:r>
            <a:r>
              <a:rPr sz="900" i="1" spc="75" dirty="0">
                <a:latin typeface="Times New Roman"/>
                <a:cs typeface="Times New Roman"/>
              </a:rPr>
              <a:t>p</a:t>
            </a:r>
            <a:endParaRPr sz="900">
              <a:latin typeface="Times New Roman"/>
              <a:cs typeface="Times New Roman"/>
            </a:endParaRPr>
          </a:p>
          <a:p>
            <a:pPr marL="49530">
              <a:lnSpc>
                <a:spcPct val="100000"/>
              </a:lnSpc>
              <a:spcBef>
                <a:spcPts val="120"/>
              </a:spcBef>
            </a:pPr>
            <a:r>
              <a:rPr sz="900" i="1" spc="-20" dirty="0">
                <a:latin typeface="Times New Roman"/>
                <a:cs typeface="Times New Roman"/>
              </a:rPr>
              <a:t>WHERE</a:t>
            </a:r>
            <a:r>
              <a:rPr sz="900" i="1" spc="145" dirty="0">
                <a:latin typeface="Times New Roman"/>
                <a:cs typeface="Times New Roman"/>
              </a:rPr>
              <a:t> </a:t>
            </a:r>
            <a:r>
              <a:rPr sz="900" i="1" spc="160" dirty="0">
                <a:latin typeface="Times New Roman"/>
                <a:cs typeface="Times New Roman"/>
              </a:rPr>
              <a:t>gs</a:t>
            </a:r>
            <a:r>
              <a:rPr sz="900" i="1" spc="-120" dirty="0">
                <a:latin typeface="Times New Roman"/>
                <a:cs typeface="Times New Roman"/>
              </a:rPr>
              <a:t> </a:t>
            </a:r>
            <a:r>
              <a:rPr sz="900" i="1" spc="300" dirty="0">
                <a:latin typeface="Times New Roman"/>
                <a:cs typeface="Times New Roman"/>
              </a:rPr>
              <a:t>.</a:t>
            </a:r>
            <a:r>
              <a:rPr sz="900" i="1" spc="-95" dirty="0">
                <a:latin typeface="Times New Roman"/>
                <a:cs typeface="Times New Roman"/>
              </a:rPr>
              <a:t> </a:t>
            </a:r>
            <a:r>
              <a:rPr sz="900" i="1" spc="75" dirty="0">
                <a:latin typeface="Times New Roman"/>
                <a:cs typeface="Times New Roman"/>
              </a:rPr>
              <a:t>u</a:t>
            </a:r>
            <a:r>
              <a:rPr sz="900" i="1" spc="-130" dirty="0">
                <a:latin typeface="Times New Roman"/>
                <a:cs typeface="Times New Roman"/>
              </a:rPr>
              <a:t> </a:t>
            </a:r>
            <a:r>
              <a:rPr sz="900" i="1" spc="150" dirty="0">
                <a:latin typeface="Times New Roman"/>
                <a:cs typeface="Times New Roman"/>
              </a:rPr>
              <a:t>sername=</a:t>
            </a:r>
            <a:r>
              <a:rPr sz="900" i="1" spc="-120" dirty="0">
                <a:latin typeface="Times New Roman"/>
                <a:cs typeface="Times New Roman"/>
              </a:rPr>
              <a:t> </a:t>
            </a:r>
            <a:r>
              <a:rPr sz="900" i="1" spc="235" dirty="0">
                <a:latin typeface="Times New Roman"/>
                <a:cs typeface="Times New Roman"/>
              </a:rPr>
              <a:t>p.</a:t>
            </a:r>
            <a:r>
              <a:rPr sz="900" i="1" spc="-85" dirty="0">
                <a:latin typeface="Times New Roman"/>
                <a:cs typeface="Times New Roman"/>
              </a:rPr>
              <a:t> </a:t>
            </a:r>
            <a:r>
              <a:rPr sz="900" i="1" spc="170" dirty="0">
                <a:latin typeface="Times New Roman"/>
                <a:cs typeface="Times New Roman"/>
              </a:rPr>
              <a:t>username</a:t>
            </a:r>
            <a:r>
              <a:rPr sz="900" i="1" spc="505" dirty="0">
                <a:latin typeface="Times New Roman"/>
                <a:cs typeface="Times New Roman"/>
              </a:rPr>
              <a:t> </a:t>
            </a:r>
            <a:r>
              <a:rPr sz="900" i="1" spc="-20" dirty="0">
                <a:latin typeface="Times New Roman"/>
                <a:cs typeface="Times New Roman"/>
              </a:rPr>
              <a:t>AND</a:t>
            </a:r>
            <a:r>
              <a:rPr sz="900" i="1" spc="105" dirty="0">
                <a:latin typeface="Times New Roman"/>
                <a:cs typeface="Times New Roman"/>
              </a:rPr>
              <a:t> </a:t>
            </a:r>
            <a:r>
              <a:rPr sz="900" i="1" spc="160" dirty="0">
                <a:latin typeface="Times New Roman"/>
                <a:cs typeface="Times New Roman"/>
              </a:rPr>
              <a:t>gs</a:t>
            </a:r>
            <a:r>
              <a:rPr sz="900" i="1" spc="-105" dirty="0">
                <a:latin typeface="Times New Roman"/>
                <a:cs typeface="Times New Roman"/>
              </a:rPr>
              <a:t> </a:t>
            </a:r>
            <a:r>
              <a:rPr sz="900" i="1" spc="300" dirty="0">
                <a:latin typeface="Times New Roman"/>
                <a:cs typeface="Times New Roman"/>
              </a:rPr>
              <a:t>.</a:t>
            </a:r>
            <a:r>
              <a:rPr sz="900" i="1" spc="-105" dirty="0">
                <a:latin typeface="Times New Roman"/>
                <a:cs typeface="Times New Roman"/>
              </a:rPr>
              <a:t> </a:t>
            </a:r>
            <a:r>
              <a:rPr sz="900" i="1" spc="100" dirty="0">
                <a:latin typeface="Times New Roman"/>
                <a:cs typeface="Times New Roman"/>
              </a:rPr>
              <a:t>game</a:t>
            </a:r>
            <a:r>
              <a:rPr sz="900" i="1" spc="190" dirty="0">
                <a:latin typeface="Times New Roman"/>
                <a:cs typeface="Times New Roman"/>
              </a:rPr>
              <a:t> </a:t>
            </a:r>
            <a:r>
              <a:rPr sz="900" i="1" spc="-80" dirty="0">
                <a:latin typeface="Times New Roman"/>
                <a:cs typeface="Times New Roman"/>
              </a:rPr>
              <a:t>=</a:t>
            </a:r>
            <a:r>
              <a:rPr sz="900" i="1" spc="-70" dirty="0">
                <a:latin typeface="Times New Roman"/>
                <a:cs typeface="Times New Roman"/>
              </a:rPr>
              <a:t> </a:t>
            </a:r>
            <a:r>
              <a:rPr sz="900" i="1" spc="235" dirty="0">
                <a:latin typeface="Times New Roman"/>
                <a:cs typeface="Times New Roman"/>
              </a:rPr>
              <a:t>g.</a:t>
            </a:r>
            <a:r>
              <a:rPr sz="900" i="1" spc="-95" dirty="0">
                <a:latin typeface="Times New Roman"/>
                <a:cs typeface="Times New Roman"/>
              </a:rPr>
              <a:t> </a:t>
            </a:r>
            <a:r>
              <a:rPr sz="900" i="1" spc="60" dirty="0">
                <a:latin typeface="Times New Roman"/>
                <a:cs typeface="Times New Roman"/>
              </a:rPr>
              <a:t>gam</a:t>
            </a:r>
            <a:r>
              <a:rPr sz="900" i="1" spc="-145" dirty="0">
                <a:latin typeface="Times New Roman"/>
                <a:cs typeface="Times New Roman"/>
              </a:rPr>
              <a:t> </a:t>
            </a:r>
            <a:r>
              <a:rPr sz="900" i="1" spc="125" dirty="0">
                <a:latin typeface="Times New Roman"/>
                <a:cs typeface="Times New Roman"/>
              </a:rPr>
              <a:t>e</a:t>
            </a:r>
            <a:r>
              <a:rPr sz="900" i="1" spc="-105" dirty="0">
                <a:latin typeface="Times New Roman"/>
                <a:cs typeface="Times New Roman"/>
              </a:rPr>
              <a:t> </a:t>
            </a:r>
            <a:r>
              <a:rPr sz="900" i="1" spc="225" dirty="0">
                <a:latin typeface="Times New Roman"/>
                <a:cs typeface="Times New Roman"/>
              </a:rPr>
              <a:t>;</a:t>
            </a:r>
            <a:endParaRPr sz="900">
              <a:latin typeface="Times New Roman"/>
              <a:cs typeface="Times New Roman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690507" y="3959855"/>
            <a:ext cx="148590" cy="19177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1100" spc="-10" dirty="0">
                <a:latin typeface="Arial"/>
                <a:cs typeface="Arial"/>
              </a:rPr>
              <a:t>a)</a:t>
            </a:r>
            <a:endParaRPr sz="1100">
              <a:latin typeface="Arial"/>
              <a:cs typeface="Arial"/>
            </a:endParaRPr>
          </a:p>
        </p:txBody>
      </p:sp>
      <p:graphicFrame>
        <p:nvGraphicFramePr>
          <p:cNvPr id="10" name="object 10"/>
          <p:cNvGraphicFramePr>
            <a:graphicFrameLocks noGrp="1"/>
          </p:cNvGraphicFramePr>
          <p:nvPr/>
        </p:nvGraphicFramePr>
        <p:xfrm>
          <a:off x="933183" y="3679964"/>
          <a:ext cx="3967479" cy="79248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97993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7866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10312">
                <a:tc>
                  <a:txBody>
                    <a:bodyPr/>
                    <a:lstStyle/>
                    <a:p>
                      <a:pPr marL="39370"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r>
                        <a:rPr sz="1100" b="1" spc="-10" dirty="0">
                          <a:latin typeface="Arial"/>
                          <a:cs typeface="Arial"/>
                        </a:rPr>
                        <a:t>username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190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5560"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r>
                        <a:rPr sz="1100" b="1" spc="-10" dirty="0">
                          <a:latin typeface="Arial"/>
                          <a:cs typeface="Arial"/>
                        </a:rPr>
                        <a:t>platform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190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85927">
                <a:tc>
                  <a:txBody>
                    <a:bodyPr/>
                    <a:lstStyle/>
                    <a:p>
                      <a:pPr marL="39370"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r>
                        <a:rPr sz="1100" spc="-15" dirty="0">
                          <a:latin typeface="Arial"/>
                          <a:cs typeface="Arial"/>
                        </a:rPr>
                        <a:t>shocker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190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9370"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r>
                        <a:rPr sz="1100" spc="-10" dirty="0">
                          <a:latin typeface="Arial"/>
                          <a:cs typeface="Arial"/>
                        </a:rPr>
                        <a:t>PC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317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08787">
                <a:tc>
                  <a:txBody>
                    <a:bodyPr/>
                    <a:lstStyle/>
                    <a:p>
                      <a:pPr marL="39370">
                        <a:lnSpc>
                          <a:spcPct val="100000"/>
                        </a:lnSpc>
                      </a:pPr>
                      <a:r>
                        <a:rPr sz="1100" spc="-10" dirty="0">
                          <a:latin typeface="Arial"/>
                          <a:cs typeface="Arial"/>
                        </a:rPr>
                        <a:t>peach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9370">
                        <a:lnSpc>
                          <a:spcPct val="100000"/>
                        </a:lnSpc>
                        <a:spcBef>
                          <a:spcPts val="120"/>
                        </a:spcBef>
                      </a:pPr>
                      <a:r>
                        <a:rPr sz="1100" spc="-15" dirty="0">
                          <a:latin typeface="Arial"/>
                          <a:cs typeface="Arial"/>
                        </a:rPr>
                        <a:t>S-box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1524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81355">
                <a:tc>
                  <a:txBody>
                    <a:bodyPr/>
                    <a:lstStyle/>
                    <a:p>
                      <a:pPr marL="39370">
                        <a:lnSpc>
                          <a:spcPct val="100000"/>
                        </a:lnSpc>
                      </a:pPr>
                      <a:r>
                        <a:rPr sz="1100" spc="-15" dirty="0">
                          <a:latin typeface="Arial"/>
                          <a:cs typeface="Arial"/>
                        </a:rPr>
                        <a:t>shocker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0005">
                        <a:lnSpc>
                          <a:spcPct val="100000"/>
                        </a:lnSpc>
                      </a:pPr>
                      <a:r>
                        <a:rPr sz="1100" spc="-5" dirty="0">
                          <a:latin typeface="Arial"/>
                          <a:cs typeface="Arial"/>
                        </a:rPr>
                        <a:t>X-station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11" name="object 11"/>
          <p:cNvSpPr txBox="1"/>
          <p:nvPr/>
        </p:nvSpPr>
        <p:spPr>
          <a:xfrm>
            <a:off x="690507" y="4848347"/>
            <a:ext cx="148590" cy="19177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1100" spc="-10" dirty="0">
                <a:latin typeface="Arial"/>
                <a:cs typeface="Arial"/>
              </a:rPr>
              <a:t>b)</a:t>
            </a:r>
            <a:endParaRPr sz="1100">
              <a:latin typeface="Arial"/>
              <a:cs typeface="Arial"/>
            </a:endParaRPr>
          </a:p>
        </p:txBody>
      </p:sp>
      <p:graphicFrame>
        <p:nvGraphicFramePr>
          <p:cNvPr id="12" name="object 12"/>
          <p:cNvGraphicFramePr>
            <a:graphicFrameLocks noGrp="1"/>
          </p:cNvGraphicFramePr>
          <p:nvPr/>
        </p:nvGraphicFramePr>
        <p:xfrm>
          <a:off x="933183" y="4556264"/>
          <a:ext cx="3967479" cy="817244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97993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7866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11836">
                <a:tc>
                  <a:txBody>
                    <a:bodyPr/>
                    <a:lstStyle/>
                    <a:p>
                      <a:pPr marL="39370"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r>
                        <a:rPr sz="1100" b="1" spc="-10" dirty="0">
                          <a:latin typeface="Arial"/>
                          <a:cs typeface="Arial"/>
                        </a:rPr>
                        <a:t>username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317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9370"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r>
                        <a:rPr sz="1100" b="1" spc="-10" dirty="0">
                          <a:latin typeface="Arial"/>
                          <a:cs typeface="Arial"/>
                        </a:rPr>
                        <a:t>platform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190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08787">
                <a:tc>
                  <a:txBody>
                    <a:bodyPr/>
                    <a:lstStyle/>
                    <a:p>
                      <a:pPr marL="39370">
                        <a:lnSpc>
                          <a:spcPts val="1310"/>
                        </a:lnSpc>
                      </a:pPr>
                      <a:r>
                        <a:rPr sz="1100" spc="-15" dirty="0">
                          <a:latin typeface="Arial"/>
                          <a:cs typeface="Arial"/>
                        </a:rPr>
                        <a:t>destroyer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9370">
                        <a:lnSpc>
                          <a:spcPct val="100000"/>
                        </a:lnSpc>
                        <a:spcBef>
                          <a:spcPts val="110"/>
                        </a:spcBef>
                      </a:pPr>
                      <a:r>
                        <a:rPr sz="1100" spc="-15" dirty="0">
                          <a:latin typeface="Arial"/>
                          <a:cs typeface="Arial"/>
                        </a:rPr>
                        <a:t>S-box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1397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08787">
                <a:tc>
                  <a:txBody>
                    <a:bodyPr/>
                    <a:lstStyle/>
                    <a:p>
                      <a:pPr marL="39370">
                        <a:lnSpc>
                          <a:spcPts val="1310"/>
                        </a:lnSpc>
                      </a:pPr>
                      <a:r>
                        <a:rPr sz="1100" spc="-10" dirty="0">
                          <a:latin typeface="Arial"/>
                          <a:cs typeface="Arial"/>
                        </a:rPr>
                        <a:t>peach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9370">
                        <a:lnSpc>
                          <a:spcPct val="100000"/>
                        </a:lnSpc>
                        <a:spcBef>
                          <a:spcPts val="95"/>
                        </a:spcBef>
                      </a:pPr>
                      <a:r>
                        <a:rPr sz="1100" spc="-5" dirty="0">
                          <a:latin typeface="Arial"/>
                          <a:cs typeface="Arial"/>
                        </a:rPr>
                        <a:t>X-station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1206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81356">
                <a:tc>
                  <a:txBody>
                    <a:bodyPr/>
                    <a:lstStyle/>
                    <a:p>
                      <a:pPr marL="39370">
                        <a:lnSpc>
                          <a:spcPts val="1310"/>
                        </a:lnSpc>
                      </a:pPr>
                      <a:r>
                        <a:rPr sz="1100" spc="-15" dirty="0">
                          <a:latin typeface="Arial"/>
                          <a:cs typeface="Arial"/>
                        </a:rPr>
                        <a:t>shocker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0005">
                        <a:lnSpc>
                          <a:spcPts val="1310"/>
                        </a:lnSpc>
                      </a:pPr>
                      <a:r>
                        <a:rPr sz="1100" spc="-5" dirty="0">
                          <a:latin typeface="Arial"/>
                          <a:cs typeface="Arial"/>
                        </a:rPr>
                        <a:t>X-station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13" name="object 13"/>
          <p:cNvSpPr txBox="1"/>
          <p:nvPr/>
        </p:nvSpPr>
        <p:spPr>
          <a:xfrm>
            <a:off x="690507" y="6154415"/>
            <a:ext cx="140970" cy="19177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1100" spc="-5" dirty="0">
                <a:latin typeface="Arial"/>
                <a:cs typeface="Arial"/>
              </a:rPr>
              <a:t>c)</a:t>
            </a:r>
            <a:endParaRPr sz="1100">
              <a:latin typeface="Arial"/>
              <a:cs typeface="Arial"/>
            </a:endParaRPr>
          </a:p>
        </p:txBody>
      </p:sp>
      <p:graphicFrame>
        <p:nvGraphicFramePr>
          <p:cNvPr id="14" name="object 14"/>
          <p:cNvGraphicFramePr>
            <a:graphicFrameLocks noGrp="1"/>
          </p:cNvGraphicFramePr>
          <p:nvPr/>
        </p:nvGraphicFramePr>
        <p:xfrm>
          <a:off x="933183" y="5456948"/>
          <a:ext cx="3967479" cy="1628139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97993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7866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10312">
                <a:tc>
                  <a:txBody>
                    <a:bodyPr/>
                    <a:lstStyle/>
                    <a:p>
                      <a:pPr marL="39370"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r>
                        <a:rPr sz="1100" b="1" spc="-10" dirty="0">
                          <a:latin typeface="Arial"/>
                          <a:cs typeface="Arial"/>
                        </a:rPr>
                        <a:t>username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190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5560"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r>
                        <a:rPr sz="1100" b="1" spc="-10" dirty="0">
                          <a:latin typeface="Arial"/>
                          <a:cs typeface="Arial"/>
                        </a:rPr>
                        <a:t>platform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190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81355">
                <a:tc>
                  <a:txBody>
                    <a:bodyPr/>
                    <a:lstStyle/>
                    <a:p>
                      <a:pPr marL="39370">
                        <a:lnSpc>
                          <a:spcPct val="100000"/>
                        </a:lnSpc>
                      </a:pPr>
                      <a:r>
                        <a:rPr sz="1100" spc="-15" dirty="0">
                          <a:latin typeface="Arial"/>
                          <a:cs typeface="Arial"/>
                        </a:rPr>
                        <a:t>shocker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0005">
                        <a:lnSpc>
                          <a:spcPct val="100000"/>
                        </a:lnSpc>
                      </a:pPr>
                      <a:r>
                        <a:rPr sz="1100" spc="-5" dirty="0">
                          <a:latin typeface="Arial"/>
                          <a:cs typeface="Arial"/>
                        </a:rPr>
                        <a:t>X-station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08788">
                <a:tc>
                  <a:txBody>
                    <a:bodyPr/>
                    <a:lstStyle/>
                    <a:p>
                      <a:pPr marL="39370">
                        <a:lnSpc>
                          <a:spcPct val="100000"/>
                        </a:lnSpc>
                      </a:pPr>
                      <a:r>
                        <a:rPr sz="1100" spc="-10" dirty="0">
                          <a:latin typeface="Arial"/>
                          <a:cs typeface="Arial"/>
                        </a:rPr>
                        <a:t>peach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9370">
                        <a:lnSpc>
                          <a:spcPct val="100000"/>
                        </a:lnSpc>
                        <a:spcBef>
                          <a:spcPts val="120"/>
                        </a:spcBef>
                      </a:pPr>
                      <a:r>
                        <a:rPr sz="1100" spc="-15" dirty="0">
                          <a:latin typeface="Arial"/>
                          <a:cs typeface="Arial"/>
                        </a:rPr>
                        <a:t>S-box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1524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08787">
                <a:tc>
                  <a:txBody>
                    <a:bodyPr/>
                    <a:lstStyle/>
                    <a:p>
                      <a:pPr marL="39370">
                        <a:lnSpc>
                          <a:spcPct val="100000"/>
                        </a:lnSpc>
                      </a:pPr>
                      <a:r>
                        <a:rPr sz="1100" spc="-10" dirty="0">
                          <a:latin typeface="Arial"/>
                          <a:cs typeface="Arial"/>
                        </a:rPr>
                        <a:t>peach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9370">
                        <a:lnSpc>
                          <a:spcPct val="100000"/>
                        </a:lnSpc>
                        <a:spcBef>
                          <a:spcPts val="110"/>
                        </a:spcBef>
                      </a:pPr>
                      <a:r>
                        <a:rPr sz="1100" spc="-5" dirty="0">
                          <a:latin typeface="Arial"/>
                          <a:cs typeface="Arial"/>
                        </a:rPr>
                        <a:t>X-station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1397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85927">
                <a:tc>
                  <a:txBody>
                    <a:bodyPr/>
                    <a:lstStyle/>
                    <a:p>
                      <a:pPr marL="39370"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r>
                        <a:rPr sz="1100" spc="-15" dirty="0">
                          <a:latin typeface="Arial"/>
                          <a:cs typeface="Arial"/>
                        </a:rPr>
                        <a:t>shocker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190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9370"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r>
                        <a:rPr sz="1100" spc="-10" dirty="0">
                          <a:latin typeface="Arial"/>
                          <a:cs typeface="Arial"/>
                        </a:rPr>
                        <a:t>PC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317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08787">
                <a:tc>
                  <a:txBody>
                    <a:bodyPr/>
                    <a:lstStyle/>
                    <a:p>
                      <a:pPr marL="39370">
                        <a:lnSpc>
                          <a:spcPct val="100000"/>
                        </a:lnSpc>
                      </a:pPr>
                      <a:r>
                        <a:rPr sz="1100" spc="-15" dirty="0">
                          <a:latin typeface="Arial"/>
                          <a:cs typeface="Arial"/>
                        </a:rPr>
                        <a:t>destroyer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9370">
                        <a:lnSpc>
                          <a:spcPct val="100000"/>
                        </a:lnSpc>
                        <a:spcBef>
                          <a:spcPts val="120"/>
                        </a:spcBef>
                      </a:pPr>
                      <a:r>
                        <a:rPr sz="1100" spc="-10" dirty="0">
                          <a:latin typeface="Arial"/>
                          <a:cs typeface="Arial"/>
                        </a:rPr>
                        <a:t>PC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1524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08787">
                <a:tc>
                  <a:txBody>
                    <a:bodyPr/>
                    <a:lstStyle/>
                    <a:p>
                      <a:pPr marL="39370">
                        <a:lnSpc>
                          <a:spcPct val="100000"/>
                        </a:lnSpc>
                      </a:pPr>
                      <a:r>
                        <a:rPr sz="1100" spc="-10" dirty="0">
                          <a:latin typeface="Arial"/>
                          <a:cs typeface="Arial"/>
                        </a:rPr>
                        <a:t>peach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9370">
                        <a:lnSpc>
                          <a:spcPct val="100000"/>
                        </a:lnSpc>
                        <a:spcBef>
                          <a:spcPts val="120"/>
                        </a:spcBef>
                      </a:pPr>
                      <a:r>
                        <a:rPr sz="1100" spc="-15" dirty="0">
                          <a:latin typeface="Arial"/>
                          <a:cs typeface="Arial"/>
                        </a:rPr>
                        <a:t>S-box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1524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08787">
                <a:tc>
                  <a:txBody>
                    <a:bodyPr/>
                    <a:lstStyle/>
                    <a:p>
                      <a:pPr marL="39370">
                        <a:lnSpc>
                          <a:spcPct val="100000"/>
                        </a:lnSpc>
                      </a:pPr>
                      <a:r>
                        <a:rPr sz="1100" spc="-15" dirty="0">
                          <a:latin typeface="Arial"/>
                          <a:cs typeface="Arial"/>
                        </a:rPr>
                        <a:t>destroyer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9370">
                        <a:lnSpc>
                          <a:spcPct val="100000"/>
                        </a:lnSpc>
                        <a:spcBef>
                          <a:spcPts val="120"/>
                        </a:spcBef>
                      </a:pPr>
                      <a:r>
                        <a:rPr sz="1100" spc="-15" dirty="0">
                          <a:latin typeface="Arial"/>
                          <a:cs typeface="Arial"/>
                        </a:rPr>
                        <a:t>S-box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1524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15" name="object 15"/>
          <p:cNvSpPr txBox="1"/>
          <p:nvPr/>
        </p:nvSpPr>
        <p:spPr>
          <a:xfrm>
            <a:off x="690507" y="7460483"/>
            <a:ext cx="148590" cy="19177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1100" spc="-10" dirty="0">
                <a:latin typeface="Arial"/>
                <a:cs typeface="Arial"/>
              </a:rPr>
              <a:t>d)</a:t>
            </a:r>
            <a:endParaRPr sz="1100">
              <a:latin typeface="Arial"/>
              <a:cs typeface="Arial"/>
            </a:endParaRPr>
          </a:p>
        </p:txBody>
      </p:sp>
      <p:graphicFrame>
        <p:nvGraphicFramePr>
          <p:cNvPr id="16" name="object 16"/>
          <p:cNvGraphicFramePr>
            <a:graphicFrameLocks noGrp="1"/>
          </p:cNvGraphicFramePr>
          <p:nvPr/>
        </p:nvGraphicFramePr>
        <p:xfrm>
          <a:off x="933183" y="7168401"/>
          <a:ext cx="3967479" cy="817244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97993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7866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10312">
                <a:tc>
                  <a:txBody>
                    <a:bodyPr/>
                    <a:lstStyle/>
                    <a:p>
                      <a:pPr marL="39370"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r>
                        <a:rPr sz="1100" b="1" spc="-10" dirty="0">
                          <a:latin typeface="Arial"/>
                          <a:cs typeface="Arial"/>
                        </a:rPr>
                        <a:t>username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317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9370"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r>
                        <a:rPr sz="1100" b="1" spc="-10" dirty="0">
                          <a:latin typeface="Arial"/>
                          <a:cs typeface="Arial"/>
                        </a:rPr>
                        <a:t>platform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190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10312">
                <a:tc>
                  <a:txBody>
                    <a:bodyPr/>
                    <a:lstStyle/>
                    <a:p>
                      <a:pPr marL="39370">
                        <a:lnSpc>
                          <a:spcPct val="100000"/>
                        </a:lnSpc>
                      </a:pPr>
                      <a:r>
                        <a:rPr sz="1100" spc="-15" dirty="0">
                          <a:latin typeface="Arial"/>
                          <a:cs typeface="Arial"/>
                        </a:rPr>
                        <a:t>destroyer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9370">
                        <a:lnSpc>
                          <a:spcPct val="100000"/>
                        </a:lnSpc>
                        <a:spcBef>
                          <a:spcPts val="110"/>
                        </a:spcBef>
                      </a:pPr>
                      <a:r>
                        <a:rPr sz="1100" spc="-5" dirty="0">
                          <a:latin typeface="Arial"/>
                          <a:cs typeface="Arial"/>
                        </a:rPr>
                        <a:t>X-station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1397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08787">
                <a:tc>
                  <a:txBody>
                    <a:bodyPr/>
                    <a:lstStyle/>
                    <a:p>
                      <a:pPr marL="39370">
                        <a:lnSpc>
                          <a:spcPts val="1310"/>
                        </a:lnSpc>
                      </a:pPr>
                      <a:r>
                        <a:rPr sz="1100" spc="-10" dirty="0">
                          <a:latin typeface="Arial"/>
                          <a:cs typeface="Arial"/>
                        </a:rPr>
                        <a:t>peach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9370">
                        <a:lnSpc>
                          <a:spcPct val="100000"/>
                        </a:lnSpc>
                        <a:spcBef>
                          <a:spcPts val="95"/>
                        </a:spcBef>
                      </a:pPr>
                      <a:r>
                        <a:rPr sz="1100" spc="-5" dirty="0">
                          <a:latin typeface="Arial"/>
                          <a:cs typeface="Arial"/>
                        </a:rPr>
                        <a:t>X-station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1206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81355">
                <a:tc>
                  <a:txBody>
                    <a:bodyPr/>
                    <a:lstStyle/>
                    <a:p>
                      <a:pPr marL="39370">
                        <a:lnSpc>
                          <a:spcPts val="1310"/>
                        </a:lnSpc>
                      </a:pPr>
                      <a:r>
                        <a:rPr sz="1100" spc="-15" dirty="0">
                          <a:latin typeface="Arial"/>
                          <a:cs typeface="Arial"/>
                        </a:rPr>
                        <a:t>shocker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0005">
                        <a:lnSpc>
                          <a:spcPts val="1310"/>
                        </a:lnSpc>
                      </a:pPr>
                      <a:r>
                        <a:rPr sz="1100" spc="-5" dirty="0">
                          <a:latin typeface="Arial"/>
                          <a:cs typeface="Arial"/>
                        </a:rPr>
                        <a:t>X-station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17" name="object 17"/>
          <p:cNvSpPr txBox="1"/>
          <p:nvPr/>
        </p:nvSpPr>
        <p:spPr>
          <a:xfrm>
            <a:off x="2094111" y="8053319"/>
            <a:ext cx="2910205" cy="19177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1100" spc="170" dirty="0">
                <a:latin typeface="Arial"/>
                <a:cs typeface="Arial"/>
              </a:rPr>
              <a:t>...............................................</a:t>
            </a:r>
            <a:r>
              <a:rPr sz="1100" spc="-130" dirty="0">
                <a:latin typeface="Arial"/>
                <a:cs typeface="Arial"/>
              </a:rPr>
              <a:t> </a:t>
            </a:r>
            <a:endParaRPr sz="1100">
              <a:latin typeface="Arial"/>
              <a:cs typeface="Arial"/>
            </a:endParaRPr>
          </a:p>
        </p:txBody>
      </p:sp>
      <p:sp>
        <p:nvSpPr>
          <p:cNvPr id="18" name="object 18"/>
          <p:cNvSpPr/>
          <p:nvPr/>
        </p:nvSpPr>
        <p:spPr>
          <a:xfrm>
            <a:off x="505053" y="9941585"/>
            <a:ext cx="6049010" cy="0"/>
          </a:xfrm>
          <a:custGeom>
            <a:avLst/>
            <a:gdLst/>
            <a:ahLst/>
            <a:cxnLst/>
            <a:rect l="l" t="t" r="r" b="b"/>
            <a:pathLst>
              <a:path w="6049009">
                <a:moveTo>
                  <a:pt x="0" y="0"/>
                </a:moveTo>
                <a:lnTo>
                  <a:pt x="6048756" y="0"/>
                </a:lnTo>
              </a:path>
            </a:pathLst>
          </a:custGeom>
          <a:ln w="609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 txBox="1"/>
          <p:nvPr/>
        </p:nvSpPr>
        <p:spPr>
          <a:xfrm>
            <a:off x="4678934" y="9965447"/>
            <a:ext cx="1842135" cy="19177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1100" spc="-10" dirty="0">
                <a:latin typeface="Arial"/>
                <a:cs typeface="Arial"/>
              </a:rPr>
              <a:t>© </a:t>
            </a:r>
            <a:r>
              <a:rPr sz="1100" spc="20" dirty="0">
                <a:latin typeface="Arial"/>
                <a:cs typeface="Arial"/>
              </a:rPr>
              <a:t>H</a:t>
            </a:r>
            <a:r>
              <a:rPr sz="850" spc="20" dirty="0">
                <a:latin typeface="Arial"/>
                <a:cs typeface="Arial"/>
              </a:rPr>
              <a:t>ERIOT</a:t>
            </a:r>
            <a:r>
              <a:rPr sz="1100" spc="20" dirty="0">
                <a:latin typeface="Arial"/>
                <a:cs typeface="Arial"/>
              </a:rPr>
              <a:t>-W</a:t>
            </a:r>
            <a:r>
              <a:rPr sz="850" spc="20" dirty="0">
                <a:latin typeface="Arial"/>
                <a:cs typeface="Arial"/>
              </a:rPr>
              <a:t>ATT</a:t>
            </a:r>
            <a:r>
              <a:rPr sz="850" spc="75" dirty="0">
                <a:latin typeface="Arial"/>
                <a:cs typeface="Arial"/>
              </a:rPr>
              <a:t> </a:t>
            </a:r>
            <a:r>
              <a:rPr sz="1100" spc="55" dirty="0">
                <a:latin typeface="Arial"/>
                <a:cs typeface="Arial"/>
              </a:rPr>
              <a:t>U</a:t>
            </a:r>
            <a:r>
              <a:rPr sz="850" spc="55" dirty="0">
                <a:latin typeface="Arial"/>
                <a:cs typeface="Arial"/>
              </a:rPr>
              <a:t>NIVERSITY</a:t>
            </a:r>
            <a:endParaRPr sz="85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52169" y="559318"/>
            <a:ext cx="2491105" cy="19177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1100" i="1" spc="-20" dirty="0">
                <a:latin typeface="Arial"/>
                <a:cs typeface="Arial"/>
              </a:rPr>
              <a:t>TOPIC </a:t>
            </a:r>
            <a:r>
              <a:rPr sz="1100" i="1" spc="-10" dirty="0">
                <a:latin typeface="Arial"/>
                <a:cs typeface="Arial"/>
              </a:rPr>
              <a:t>4. TESTING AND</a:t>
            </a:r>
            <a:r>
              <a:rPr sz="1100" i="1" spc="40" dirty="0">
                <a:latin typeface="Arial"/>
                <a:cs typeface="Arial"/>
              </a:rPr>
              <a:t> </a:t>
            </a:r>
            <a:r>
              <a:rPr sz="1100" i="1" spc="-35" dirty="0">
                <a:latin typeface="Arial"/>
                <a:cs typeface="Arial"/>
              </a:rPr>
              <a:t>EVALUATION</a:t>
            </a:r>
            <a:endParaRPr sz="11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6733983" y="559318"/>
            <a:ext cx="179705" cy="19177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1100" spc="-15" dirty="0">
                <a:latin typeface="Arial"/>
                <a:cs typeface="Arial"/>
              </a:rPr>
              <a:t>99</a:t>
            </a:r>
            <a:endParaRPr sz="110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864717" y="765581"/>
            <a:ext cx="6049010" cy="0"/>
          </a:xfrm>
          <a:custGeom>
            <a:avLst/>
            <a:gdLst/>
            <a:ahLst/>
            <a:cxnLst/>
            <a:rect l="l" t="t" r="r" b="b"/>
            <a:pathLst>
              <a:path w="6049009">
                <a:moveTo>
                  <a:pt x="0" y="0"/>
                </a:moveTo>
                <a:lnTo>
                  <a:pt x="6048756" y="0"/>
                </a:lnTo>
              </a:path>
            </a:pathLst>
          </a:custGeom>
          <a:ln w="609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1050171" y="1248658"/>
            <a:ext cx="5660390" cy="362585"/>
          </a:xfrm>
          <a:prstGeom prst="rect">
            <a:avLst/>
          </a:prstGeom>
        </p:spPr>
        <p:txBody>
          <a:bodyPr vert="horz" wrap="square" lIns="0" tIns="8255" rIns="0" bIns="0" rtlCol="0">
            <a:spAutoFit/>
          </a:bodyPr>
          <a:lstStyle/>
          <a:p>
            <a:pPr marL="12700" marR="5080">
              <a:lnSpc>
                <a:spcPct val="101800"/>
              </a:lnSpc>
              <a:spcBef>
                <a:spcPts val="65"/>
              </a:spcBef>
              <a:tabLst>
                <a:tab pos="380365" algn="l"/>
              </a:tabLst>
            </a:pPr>
            <a:r>
              <a:rPr sz="1100" b="1" spc="-5" dirty="0">
                <a:latin typeface="Arial"/>
                <a:cs typeface="Arial"/>
              </a:rPr>
              <a:t>Q2:	</a:t>
            </a:r>
            <a:r>
              <a:rPr sz="1100" spc="-10" dirty="0">
                <a:latin typeface="Arial"/>
                <a:cs typeface="Arial"/>
              </a:rPr>
              <a:t>Using</a:t>
            </a:r>
            <a:r>
              <a:rPr sz="1100" spc="-45" dirty="0">
                <a:latin typeface="Arial"/>
                <a:cs typeface="Arial"/>
              </a:rPr>
              <a:t> </a:t>
            </a:r>
            <a:r>
              <a:rPr sz="1100" spc="-5" dirty="0">
                <a:latin typeface="Arial"/>
                <a:cs typeface="Arial"/>
              </a:rPr>
              <a:t>the</a:t>
            </a:r>
            <a:r>
              <a:rPr sz="1100" spc="-50" dirty="0">
                <a:latin typeface="Arial"/>
                <a:cs typeface="Arial"/>
              </a:rPr>
              <a:t> </a:t>
            </a:r>
            <a:r>
              <a:rPr sz="1100" spc="-5" dirty="0">
                <a:latin typeface="Arial"/>
                <a:cs typeface="Arial"/>
              </a:rPr>
              <a:t>eSports</a:t>
            </a:r>
            <a:r>
              <a:rPr sz="1100" spc="-65" dirty="0">
                <a:latin typeface="Arial"/>
                <a:cs typeface="Arial"/>
              </a:rPr>
              <a:t> </a:t>
            </a:r>
            <a:r>
              <a:rPr sz="1100" spc="-10" dirty="0">
                <a:latin typeface="Arial"/>
                <a:cs typeface="Arial"/>
              </a:rPr>
              <a:t>database</a:t>
            </a:r>
            <a:r>
              <a:rPr sz="1100" spc="-70" dirty="0">
                <a:latin typeface="Arial"/>
                <a:cs typeface="Arial"/>
              </a:rPr>
              <a:t> </a:t>
            </a:r>
            <a:r>
              <a:rPr sz="1100" spc="-10" dirty="0">
                <a:latin typeface="Arial"/>
                <a:cs typeface="Arial"/>
              </a:rPr>
              <a:t>tables</a:t>
            </a:r>
            <a:r>
              <a:rPr sz="1100" spc="-40" dirty="0">
                <a:latin typeface="Arial"/>
                <a:cs typeface="Arial"/>
              </a:rPr>
              <a:t> </a:t>
            </a:r>
            <a:r>
              <a:rPr sz="1100" spc="-20" dirty="0">
                <a:latin typeface="Arial"/>
                <a:cs typeface="Arial"/>
              </a:rPr>
              <a:t>above,</a:t>
            </a:r>
            <a:r>
              <a:rPr sz="1100" spc="-65" dirty="0">
                <a:latin typeface="Arial"/>
                <a:cs typeface="Arial"/>
              </a:rPr>
              <a:t> </a:t>
            </a:r>
            <a:r>
              <a:rPr sz="1100" spc="-10" dirty="0">
                <a:latin typeface="Arial"/>
                <a:cs typeface="Arial"/>
              </a:rPr>
              <a:t>identify</a:t>
            </a:r>
            <a:r>
              <a:rPr sz="1100" spc="-40" dirty="0">
                <a:latin typeface="Arial"/>
                <a:cs typeface="Arial"/>
              </a:rPr>
              <a:t> </a:t>
            </a:r>
            <a:r>
              <a:rPr sz="1100" spc="-10" dirty="0">
                <a:latin typeface="Arial"/>
                <a:cs typeface="Arial"/>
              </a:rPr>
              <a:t>which</a:t>
            </a:r>
            <a:r>
              <a:rPr sz="1100" spc="-50" dirty="0">
                <a:latin typeface="Arial"/>
                <a:cs typeface="Arial"/>
              </a:rPr>
              <a:t> </a:t>
            </a:r>
            <a:r>
              <a:rPr sz="1100" spc="-20" dirty="0">
                <a:latin typeface="Arial"/>
                <a:cs typeface="Arial"/>
              </a:rPr>
              <a:t>answer</a:t>
            </a:r>
            <a:r>
              <a:rPr sz="1100" spc="-55" dirty="0">
                <a:latin typeface="Arial"/>
                <a:cs typeface="Arial"/>
              </a:rPr>
              <a:t> </a:t>
            </a:r>
            <a:r>
              <a:rPr sz="1100" spc="-10" dirty="0">
                <a:latin typeface="Arial"/>
                <a:cs typeface="Arial"/>
              </a:rPr>
              <a:t>table</a:t>
            </a:r>
            <a:r>
              <a:rPr sz="1100" spc="-50" dirty="0">
                <a:latin typeface="Arial"/>
                <a:cs typeface="Arial"/>
              </a:rPr>
              <a:t> </a:t>
            </a:r>
            <a:r>
              <a:rPr sz="1100" spc="-15" dirty="0">
                <a:latin typeface="Arial"/>
                <a:cs typeface="Arial"/>
              </a:rPr>
              <a:t>would</a:t>
            </a:r>
            <a:r>
              <a:rPr sz="1100" spc="-50" dirty="0">
                <a:latin typeface="Arial"/>
                <a:cs typeface="Arial"/>
              </a:rPr>
              <a:t> </a:t>
            </a:r>
            <a:r>
              <a:rPr sz="1100" spc="-10" dirty="0">
                <a:latin typeface="Arial"/>
                <a:cs typeface="Arial"/>
              </a:rPr>
              <a:t>be</a:t>
            </a:r>
            <a:r>
              <a:rPr sz="1100" spc="-70" dirty="0">
                <a:latin typeface="Arial"/>
                <a:cs typeface="Arial"/>
              </a:rPr>
              <a:t> </a:t>
            </a:r>
            <a:r>
              <a:rPr sz="1100" spc="-5" dirty="0">
                <a:latin typeface="Arial"/>
                <a:cs typeface="Arial"/>
              </a:rPr>
              <a:t>created  </a:t>
            </a:r>
            <a:r>
              <a:rPr sz="1100" spc="-10" dirty="0">
                <a:latin typeface="Arial"/>
                <a:cs typeface="Arial"/>
              </a:rPr>
              <a:t>using </a:t>
            </a:r>
            <a:r>
              <a:rPr sz="1100" spc="-5" dirty="0">
                <a:latin typeface="Arial"/>
                <a:cs typeface="Arial"/>
              </a:rPr>
              <a:t>the</a:t>
            </a:r>
            <a:r>
              <a:rPr sz="1100" spc="-25" dirty="0">
                <a:latin typeface="Arial"/>
                <a:cs typeface="Arial"/>
              </a:rPr>
              <a:t> </a:t>
            </a:r>
            <a:r>
              <a:rPr sz="1100" spc="-10" dirty="0">
                <a:latin typeface="Arial"/>
                <a:cs typeface="Arial"/>
              </a:rPr>
              <a:t>SQL:</a:t>
            </a:r>
            <a:endParaRPr sz="11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126371" y="1673631"/>
            <a:ext cx="88900" cy="1087755"/>
          </a:xfrm>
          <a:prstGeom prst="rect">
            <a:avLst/>
          </a:prstGeom>
        </p:spPr>
        <p:txBody>
          <a:bodyPr vert="horz" wrap="square" lIns="0" tIns="2603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04"/>
              </a:spcBef>
            </a:pPr>
            <a:r>
              <a:rPr sz="900" spc="-5" dirty="0">
                <a:latin typeface="Arial"/>
                <a:cs typeface="Arial"/>
              </a:rPr>
              <a:t>1</a:t>
            </a:r>
            <a:endParaRPr sz="9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900" spc="-5" dirty="0">
                <a:latin typeface="Arial"/>
                <a:cs typeface="Arial"/>
              </a:rPr>
              <a:t>2</a:t>
            </a:r>
            <a:endParaRPr sz="9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900" spc="-5" dirty="0">
                <a:latin typeface="Arial"/>
                <a:cs typeface="Arial"/>
              </a:rPr>
              <a:t>3</a:t>
            </a:r>
            <a:endParaRPr sz="9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900" spc="-5" dirty="0">
                <a:latin typeface="Arial"/>
                <a:cs typeface="Arial"/>
              </a:rPr>
              <a:t>4</a:t>
            </a:r>
            <a:endParaRPr sz="9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900" spc="-5" dirty="0">
                <a:latin typeface="Arial"/>
                <a:cs typeface="Arial"/>
              </a:rPr>
              <a:t>5</a:t>
            </a:r>
            <a:endParaRPr sz="9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900" spc="-5" dirty="0">
                <a:latin typeface="Arial"/>
                <a:cs typeface="Arial"/>
              </a:rPr>
              <a:t>6</a:t>
            </a:r>
            <a:endParaRPr sz="9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900" spc="-5" dirty="0">
                <a:latin typeface="Arial"/>
                <a:cs typeface="Arial"/>
              </a:rPr>
              <a:t>7</a:t>
            </a:r>
            <a:endParaRPr sz="9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288275" y="1642376"/>
            <a:ext cx="5466715" cy="1193800"/>
          </a:xfrm>
          <a:prstGeom prst="rect">
            <a:avLst/>
          </a:prstGeom>
          <a:solidFill>
            <a:srgbClr val="F7F7F7"/>
          </a:solidFill>
          <a:ln w="6096">
            <a:solidFill>
              <a:srgbClr val="B1B1B1"/>
            </a:solidFill>
          </a:ln>
        </p:spPr>
        <p:txBody>
          <a:bodyPr vert="horz" wrap="square" lIns="0" tIns="43815" rIns="0" bIns="0" rtlCol="0">
            <a:spAutoFit/>
          </a:bodyPr>
          <a:lstStyle/>
          <a:p>
            <a:pPr marL="49530" marR="1122045">
              <a:lnSpc>
                <a:spcPct val="110000"/>
              </a:lnSpc>
              <a:spcBef>
                <a:spcPts val="345"/>
              </a:spcBef>
            </a:pPr>
            <a:r>
              <a:rPr sz="900" i="1" spc="65" dirty="0">
                <a:latin typeface="Times New Roman"/>
                <a:cs typeface="Times New Roman"/>
              </a:rPr>
              <a:t>SELECT</a:t>
            </a:r>
            <a:r>
              <a:rPr sz="900" i="1" spc="265" dirty="0">
                <a:latin typeface="Times New Roman"/>
                <a:cs typeface="Times New Roman"/>
              </a:rPr>
              <a:t> </a:t>
            </a:r>
            <a:r>
              <a:rPr sz="900" i="1" spc="75" dirty="0">
                <a:latin typeface="Times New Roman"/>
                <a:cs typeface="Times New Roman"/>
              </a:rPr>
              <a:t>g</a:t>
            </a:r>
            <a:r>
              <a:rPr sz="900" i="1" spc="-130" dirty="0">
                <a:latin typeface="Times New Roman"/>
                <a:cs typeface="Times New Roman"/>
              </a:rPr>
              <a:t> </a:t>
            </a:r>
            <a:r>
              <a:rPr sz="900" i="1" spc="300" dirty="0">
                <a:latin typeface="Times New Roman"/>
                <a:cs typeface="Times New Roman"/>
              </a:rPr>
              <a:t>.</a:t>
            </a:r>
            <a:r>
              <a:rPr sz="900" i="1" spc="-100" dirty="0">
                <a:latin typeface="Times New Roman"/>
                <a:cs typeface="Times New Roman"/>
              </a:rPr>
              <a:t> </a:t>
            </a:r>
            <a:r>
              <a:rPr sz="900" i="1" spc="90" dirty="0">
                <a:latin typeface="Times New Roman"/>
                <a:cs typeface="Times New Roman"/>
              </a:rPr>
              <a:t>game</a:t>
            </a:r>
            <a:r>
              <a:rPr sz="900" i="1" spc="-70" dirty="0">
                <a:latin typeface="Times New Roman"/>
                <a:cs typeface="Times New Roman"/>
              </a:rPr>
              <a:t> </a:t>
            </a:r>
            <a:r>
              <a:rPr sz="900" i="1" spc="300" dirty="0">
                <a:latin typeface="Times New Roman"/>
                <a:cs typeface="Times New Roman"/>
              </a:rPr>
              <a:t>,</a:t>
            </a:r>
            <a:r>
              <a:rPr sz="900" i="1" spc="520" dirty="0">
                <a:latin typeface="Times New Roman"/>
                <a:cs typeface="Times New Roman"/>
              </a:rPr>
              <a:t> </a:t>
            </a:r>
            <a:r>
              <a:rPr sz="900" i="1" spc="160" dirty="0">
                <a:latin typeface="Times New Roman"/>
                <a:cs typeface="Times New Roman"/>
              </a:rPr>
              <a:t>gs</a:t>
            </a:r>
            <a:r>
              <a:rPr sz="900" i="1" spc="-105" dirty="0">
                <a:latin typeface="Times New Roman"/>
                <a:cs typeface="Times New Roman"/>
              </a:rPr>
              <a:t> </a:t>
            </a:r>
            <a:r>
              <a:rPr sz="900" i="1" spc="300" dirty="0">
                <a:latin typeface="Times New Roman"/>
                <a:cs typeface="Times New Roman"/>
              </a:rPr>
              <a:t>.</a:t>
            </a:r>
            <a:r>
              <a:rPr sz="900" i="1" spc="-105" dirty="0">
                <a:latin typeface="Times New Roman"/>
                <a:cs typeface="Times New Roman"/>
              </a:rPr>
              <a:t> </a:t>
            </a:r>
            <a:r>
              <a:rPr sz="900" i="1" spc="160" dirty="0">
                <a:latin typeface="Times New Roman"/>
                <a:cs typeface="Times New Roman"/>
              </a:rPr>
              <a:t>username</a:t>
            </a:r>
            <a:r>
              <a:rPr sz="900" i="1" spc="-45" dirty="0">
                <a:latin typeface="Times New Roman"/>
                <a:cs typeface="Times New Roman"/>
              </a:rPr>
              <a:t> </a:t>
            </a:r>
            <a:r>
              <a:rPr sz="900" i="1" spc="300" dirty="0">
                <a:latin typeface="Times New Roman"/>
                <a:cs typeface="Times New Roman"/>
              </a:rPr>
              <a:t>,</a:t>
            </a:r>
            <a:r>
              <a:rPr sz="900" i="1" spc="535" dirty="0">
                <a:latin typeface="Times New Roman"/>
                <a:cs typeface="Times New Roman"/>
              </a:rPr>
              <a:t> </a:t>
            </a:r>
            <a:r>
              <a:rPr sz="900" i="1" spc="180" dirty="0">
                <a:latin typeface="Times New Roman"/>
                <a:cs typeface="Times New Roman"/>
              </a:rPr>
              <a:t>email</a:t>
            </a:r>
            <a:r>
              <a:rPr sz="900" i="1" spc="-45" dirty="0">
                <a:latin typeface="Times New Roman"/>
                <a:cs typeface="Times New Roman"/>
              </a:rPr>
              <a:t> </a:t>
            </a:r>
            <a:r>
              <a:rPr sz="900" i="1" spc="300" dirty="0">
                <a:latin typeface="Times New Roman"/>
                <a:cs typeface="Times New Roman"/>
              </a:rPr>
              <a:t>,</a:t>
            </a:r>
            <a:r>
              <a:rPr sz="900" i="1" spc="535" dirty="0">
                <a:latin typeface="Times New Roman"/>
                <a:cs typeface="Times New Roman"/>
              </a:rPr>
              <a:t> </a:t>
            </a:r>
            <a:r>
              <a:rPr sz="900" i="1" spc="160" dirty="0">
                <a:latin typeface="Times New Roman"/>
                <a:cs typeface="Times New Roman"/>
              </a:rPr>
              <a:t>message</a:t>
            </a:r>
            <a:r>
              <a:rPr sz="900" i="1" spc="-60" dirty="0">
                <a:latin typeface="Times New Roman"/>
                <a:cs typeface="Times New Roman"/>
              </a:rPr>
              <a:t> </a:t>
            </a:r>
            <a:r>
              <a:rPr sz="900" i="1" spc="300" dirty="0">
                <a:latin typeface="Times New Roman"/>
                <a:cs typeface="Times New Roman"/>
              </a:rPr>
              <a:t>,</a:t>
            </a:r>
            <a:r>
              <a:rPr sz="900" i="1" spc="535" dirty="0">
                <a:latin typeface="Times New Roman"/>
                <a:cs typeface="Times New Roman"/>
              </a:rPr>
              <a:t> </a:t>
            </a:r>
            <a:r>
              <a:rPr sz="900" i="1" spc="-40" dirty="0">
                <a:latin typeface="Times New Roman"/>
                <a:cs typeface="Times New Roman"/>
              </a:rPr>
              <a:t>MAX</a:t>
            </a:r>
            <a:r>
              <a:rPr sz="900" i="1" spc="-130" dirty="0">
                <a:latin typeface="Times New Roman"/>
                <a:cs typeface="Times New Roman"/>
              </a:rPr>
              <a:t> </a:t>
            </a:r>
            <a:r>
              <a:rPr sz="900" i="1" spc="225" dirty="0">
                <a:latin typeface="Times New Roman"/>
                <a:cs typeface="Times New Roman"/>
              </a:rPr>
              <a:t>(</a:t>
            </a:r>
            <a:r>
              <a:rPr sz="900" i="1" spc="-95" dirty="0">
                <a:latin typeface="Times New Roman"/>
                <a:cs typeface="Times New Roman"/>
              </a:rPr>
              <a:t> </a:t>
            </a:r>
            <a:r>
              <a:rPr sz="900" i="1" spc="180" dirty="0">
                <a:latin typeface="Times New Roman"/>
                <a:cs typeface="Times New Roman"/>
              </a:rPr>
              <a:t>Score</a:t>
            </a:r>
            <a:r>
              <a:rPr sz="900" i="1" spc="-95" dirty="0">
                <a:latin typeface="Times New Roman"/>
                <a:cs typeface="Times New Roman"/>
              </a:rPr>
              <a:t> </a:t>
            </a:r>
            <a:r>
              <a:rPr sz="900" i="1" spc="225" dirty="0">
                <a:latin typeface="Times New Roman"/>
                <a:cs typeface="Times New Roman"/>
              </a:rPr>
              <a:t>)  </a:t>
            </a:r>
            <a:r>
              <a:rPr sz="900" i="1" spc="-40" dirty="0">
                <a:latin typeface="Times New Roman"/>
                <a:cs typeface="Times New Roman"/>
              </a:rPr>
              <a:t>FROM </a:t>
            </a:r>
            <a:r>
              <a:rPr sz="900" i="1" spc="210" dirty="0">
                <a:latin typeface="Times New Roman"/>
                <a:cs typeface="Times New Roman"/>
              </a:rPr>
              <a:t>player </a:t>
            </a:r>
            <a:r>
              <a:rPr sz="900" i="1" spc="240" dirty="0">
                <a:latin typeface="Times New Roman"/>
                <a:cs typeface="Times New Roman"/>
              </a:rPr>
              <a:t>p, </a:t>
            </a:r>
            <a:r>
              <a:rPr sz="900" i="1" spc="175" dirty="0">
                <a:latin typeface="Times New Roman"/>
                <a:cs typeface="Times New Roman"/>
              </a:rPr>
              <a:t>gamescore </a:t>
            </a:r>
            <a:r>
              <a:rPr sz="900" i="1" spc="150" dirty="0">
                <a:latin typeface="Times New Roman"/>
                <a:cs typeface="Times New Roman"/>
              </a:rPr>
              <a:t>gs </a:t>
            </a:r>
            <a:r>
              <a:rPr sz="900" i="1" spc="300" dirty="0">
                <a:latin typeface="Times New Roman"/>
                <a:cs typeface="Times New Roman"/>
              </a:rPr>
              <a:t>, </a:t>
            </a:r>
            <a:r>
              <a:rPr sz="900" i="1" spc="100" dirty="0">
                <a:latin typeface="Times New Roman"/>
                <a:cs typeface="Times New Roman"/>
              </a:rPr>
              <a:t>game</a:t>
            </a:r>
            <a:r>
              <a:rPr sz="900" i="1" spc="190" dirty="0">
                <a:latin typeface="Times New Roman"/>
                <a:cs typeface="Times New Roman"/>
              </a:rPr>
              <a:t> </a:t>
            </a:r>
            <a:r>
              <a:rPr sz="900" i="1" spc="75" dirty="0">
                <a:latin typeface="Times New Roman"/>
                <a:cs typeface="Times New Roman"/>
              </a:rPr>
              <a:t>g</a:t>
            </a:r>
            <a:endParaRPr sz="900">
              <a:latin typeface="Times New Roman"/>
              <a:cs typeface="Times New Roman"/>
            </a:endParaRPr>
          </a:p>
          <a:p>
            <a:pPr marL="288925" marR="2795270" indent="-239395">
              <a:lnSpc>
                <a:spcPct val="111100"/>
              </a:lnSpc>
            </a:pPr>
            <a:r>
              <a:rPr sz="900" i="1" spc="-20" dirty="0">
                <a:latin typeface="Times New Roman"/>
                <a:cs typeface="Times New Roman"/>
              </a:rPr>
              <a:t>WHERE </a:t>
            </a:r>
            <a:r>
              <a:rPr sz="900" i="1" spc="215" dirty="0">
                <a:latin typeface="Times New Roman"/>
                <a:cs typeface="Times New Roman"/>
              </a:rPr>
              <a:t>terms_and_conditions </a:t>
            </a:r>
            <a:r>
              <a:rPr sz="900" i="1" spc="-80" dirty="0">
                <a:latin typeface="Times New Roman"/>
                <a:cs typeface="Times New Roman"/>
              </a:rPr>
              <a:t>= </a:t>
            </a:r>
            <a:r>
              <a:rPr sz="900" i="1" spc="-10" dirty="0">
                <a:latin typeface="Times New Roman"/>
                <a:cs typeface="Times New Roman"/>
              </a:rPr>
              <a:t>11on </a:t>
            </a:r>
            <a:r>
              <a:rPr sz="900" i="1" spc="-190" dirty="0">
                <a:latin typeface="Times New Roman"/>
                <a:cs typeface="Times New Roman"/>
              </a:rPr>
              <a:t>11  </a:t>
            </a:r>
            <a:r>
              <a:rPr sz="900" i="1" spc="-20" dirty="0">
                <a:latin typeface="Times New Roman"/>
                <a:cs typeface="Times New Roman"/>
              </a:rPr>
              <a:t>AND</a:t>
            </a:r>
            <a:r>
              <a:rPr sz="900" i="1" spc="90" dirty="0">
                <a:latin typeface="Times New Roman"/>
                <a:cs typeface="Times New Roman"/>
              </a:rPr>
              <a:t> </a:t>
            </a:r>
            <a:r>
              <a:rPr sz="900" i="1" spc="235" dirty="0">
                <a:latin typeface="Times New Roman"/>
                <a:cs typeface="Times New Roman"/>
              </a:rPr>
              <a:t>g.</a:t>
            </a:r>
            <a:r>
              <a:rPr sz="900" i="1" spc="-100" dirty="0">
                <a:latin typeface="Times New Roman"/>
                <a:cs typeface="Times New Roman"/>
              </a:rPr>
              <a:t> </a:t>
            </a:r>
            <a:r>
              <a:rPr sz="900" i="1" spc="60" dirty="0">
                <a:latin typeface="Times New Roman"/>
                <a:cs typeface="Times New Roman"/>
              </a:rPr>
              <a:t>gam</a:t>
            </a:r>
            <a:r>
              <a:rPr sz="900" i="1" spc="-145" dirty="0">
                <a:latin typeface="Times New Roman"/>
                <a:cs typeface="Times New Roman"/>
              </a:rPr>
              <a:t> </a:t>
            </a:r>
            <a:r>
              <a:rPr sz="900" i="1" spc="125" dirty="0">
                <a:latin typeface="Times New Roman"/>
                <a:cs typeface="Times New Roman"/>
              </a:rPr>
              <a:t>e</a:t>
            </a:r>
            <a:r>
              <a:rPr sz="900" i="1" spc="160" dirty="0">
                <a:latin typeface="Times New Roman"/>
                <a:cs typeface="Times New Roman"/>
              </a:rPr>
              <a:t> </a:t>
            </a:r>
            <a:r>
              <a:rPr sz="900" i="1" spc="-80" dirty="0">
                <a:latin typeface="Times New Roman"/>
                <a:cs typeface="Times New Roman"/>
              </a:rPr>
              <a:t>=</a:t>
            </a:r>
            <a:r>
              <a:rPr sz="900" i="1" spc="-120" dirty="0">
                <a:latin typeface="Times New Roman"/>
                <a:cs typeface="Times New Roman"/>
              </a:rPr>
              <a:t> </a:t>
            </a:r>
            <a:r>
              <a:rPr sz="900" i="1" spc="160" dirty="0">
                <a:latin typeface="Times New Roman"/>
                <a:cs typeface="Times New Roman"/>
              </a:rPr>
              <a:t>gs</a:t>
            </a:r>
            <a:r>
              <a:rPr sz="900" i="1" spc="-105" dirty="0">
                <a:latin typeface="Times New Roman"/>
                <a:cs typeface="Times New Roman"/>
              </a:rPr>
              <a:t> </a:t>
            </a:r>
            <a:r>
              <a:rPr sz="900" i="1" spc="300" dirty="0">
                <a:latin typeface="Times New Roman"/>
                <a:cs typeface="Times New Roman"/>
              </a:rPr>
              <a:t>.</a:t>
            </a:r>
            <a:r>
              <a:rPr sz="900" i="1" spc="-105" dirty="0">
                <a:latin typeface="Times New Roman"/>
                <a:cs typeface="Times New Roman"/>
              </a:rPr>
              <a:t> </a:t>
            </a:r>
            <a:r>
              <a:rPr sz="900" i="1" spc="100" dirty="0">
                <a:latin typeface="Times New Roman"/>
                <a:cs typeface="Times New Roman"/>
              </a:rPr>
              <a:t>game</a:t>
            </a:r>
            <a:r>
              <a:rPr sz="900" i="1" spc="-145" dirty="0">
                <a:latin typeface="Times New Roman"/>
                <a:cs typeface="Times New Roman"/>
              </a:rPr>
              <a:t> </a:t>
            </a:r>
            <a:endParaRPr sz="900">
              <a:latin typeface="Times New Roman"/>
              <a:cs typeface="Times New Roman"/>
            </a:endParaRPr>
          </a:p>
          <a:p>
            <a:pPr marL="49530" marR="2940050" indent="238760">
              <a:lnSpc>
                <a:spcPts val="1200"/>
              </a:lnSpc>
              <a:spcBef>
                <a:spcPts val="50"/>
              </a:spcBef>
            </a:pPr>
            <a:r>
              <a:rPr sz="900" i="1" spc="-20" dirty="0">
                <a:latin typeface="Times New Roman"/>
                <a:cs typeface="Times New Roman"/>
              </a:rPr>
              <a:t>AND</a:t>
            </a:r>
            <a:r>
              <a:rPr sz="900" i="1" spc="95" dirty="0">
                <a:latin typeface="Times New Roman"/>
                <a:cs typeface="Times New Roman"/>
              </a:rPr>
              <a:t> </a:t>
            </a:r>
            <a:r>
              <a:rPr sz="900" i="1" spc="160" dirty="0">
                <a:latin typeface="Times New Roman"/>
                <a:cs typeface="Times New Roman"/>
              </a:rPr>
              <a:t>gs</a:t>
            </a:r>
            <a:r>
              <a:rPr sz="900" i="1" spc="-120" dirty="0">
                <a:latin typeface="Times New Roman"/>
                <a:cs typeface="Times New Roman"/>
              </a:rPr>
              <a:t> </a:t>
            </a:r>
            <a:r>
              <a:rPr sz="900" i="1" spc="300" dirty="0">
                <a:latin typeface="Times New Roman"/>
                <a:cs typeface="Times New Roman"/>
              </a:rPr>
              <a:t>.</a:t>
            </a:r>
            <a:r>
              <a:rPr sz="900" i="1" spc="-85" dirty="0">
                <a:latin typeface="Times New Roman"/>
                <a:cs typeface="Times New Roman"/>
              </a:rPr>
              <a:t> </a:t>
            </a:r>
            <a:r>
              <a:rPr sz="900" i="1" spc="75" dirty="0">
                <a:latin typeface="Times New Roman"/>
                <a:cs typeface="Times New Roman"/>
              </a:rPr>
              <a:t>u</a:t>
            </a:r>
            <a:r>
              <a:rPr sz="900" i="1" spc="-135" dirty="0">
                <a:latin typeface="Times New Roman"/>
                <a:cs typeface="Times New Roman"/>
              </a:rPr>
              <a:t> </a:t>
            </a:r>
            <a:r>
              <a:rPr sz="900" i="1" spc="210" dirty="0">
                <a:latin typeface="Times New Roman"/>
                <a:cs typeface="Times New Roman"/>
              </a:rPr>
              <a:t>sern</a:t>
            </a:r>
            <a:r>
              <a:rPr sz="900" i="1" spc="-130" dirty="0">
                <a:latin typeface="Times New Roman"/>
                <a:cs typeface="Times New Roman"/>
              </a:rPr>
              <a:t> </a:t>
            </a:r>
            <a:r>
              <a:rPr sz="900" i="1" spc="75" dirty="0">
                <a:latin typeface="Times New Roman"/>
                <a:cs typeface="Times New Roman"/>
              </a:rPr>
              <a:t>a</a:t>
            </a:r>
            <a:r>
              <a:rPr sz="900" i="1" spc="-130" dirty="0">
                <a:latin typeface="Times New Roman"/>
                <a:cs typeface="Times New Roman"/>
              </a:rPr>
              <a:t> </a:t>
            </a:r>
            <a:r>
              <a:rPr sz="900" i="1" spc="-125" dirty="0">
                <a:latin typeface="Times New Roman"/>
                <a:cs typeface="Times New Roman"/>
              </a:rPr>
              <a:t>m</a:t>
            </a:r>
            <a:r>
              <a:rPr sz="900" i="1" spc="-130" dirty="0">
                <a:latin typeface="Times New Roman"/>
                <a:cs typeface="Times New Roman"/>
              </a:rPr>
              <a:t> </a:t>
            </a:r>
            <a:r>
              <a:rPr sz="900" i="1" spc="125" dirty="0">
                <a:latin typeface="Times New Roman"/>
                <a:cs typeface="Times New Roman"/>
              </a:rPr>
              <a:t>e</a:t>
            </a:r>
            <a:r>
              <a:rPr sz="900" i="1" spc="470" dirty="0">
                <a:latin typeface="Times New Roman"/>
                <a:cs typeface="Times New Roman"/>
              </a:rPr>
              <a:t> </a:t>
            </a:r>
            <a:r>
              <a:rPr sz="900" i="1" spc="-80" dirty="0">
                <a:latin typeface="Times New Roman"/>
                <a:cs typeface="Times New Roman"/>
              </a:rPr>
              <a:t>=  </a:t>
            </a:r>
            <a:r>
              <a:rPr sz="900" i="1" spc="235" dirty="0">
                <a:latin typeface="Times New Roman"/>
                <a:cs typeface="Times New Roman"/>
              </a:rPr>
              <a:t>p.</a:t>
            </a:r>
            <a:r>
              <a:rPr sz="900" i="1" spc="-85" dirty="0">
                <a:latin typeface="Times New Roman"/>
                <a:cs typeface="Times New Roman"/>
              </a:rPr>
              <a:t> </a:t>
            </a:r>
            <a:r>
              <a:rPr sz="900" i="1" spc="170" dirty="0">
                <a:latin typeface="Times New Roman"/>
                <a:cs typeface="Times New Roman"/>
              </a:rPr>
              <a:t>username  </a:t>
            </a:r>
            <a:r>
              <a:rPr sz="900" i="1" spc="-20" dirty="0">
                <a:latin typeface="Times New Roman"/>
                <a:cs typeface="Times New Roman"/>
              </a:rPr>
              <a:t>GROUP</a:t>
            </a:r>
            <a:r>
              <a:rPr sz="900" i="1" spc="140" dirty="0">
                <a:latin typeface="Times New Roman"/>
                <a:cs typeface="Times New Roman"/>
              </a:rPr>
              <a:t> </a:t>
            </a:r>
            <a:r>
              <a:rPr sz="900" i="1" spc="35" dirty="0">
                <a:latin typeface="Times New Roman"/>
                <a:cs typeface="Times New Roman"/>
              </a:rPr>
              <a:t>BY</a:t>
            </a:r>
            <a:r>
              <a:rPr sz="900" i="1" spc="265" dirty="0">
                <a:latin typeface="Times New Roman"/>
                <a:cs typeface="Times New Roman"/>
              </a:rPr>
              <a:t> </a:t>
            </a:r>
            <a:r>
              <a:rPr sz="900" i="1" spc="160" dirty="0">
                <a:latin typeface="Times New Roman"/>
                <a:cs typeface="Times New Roman"/>
              </a:rPr>
              <a:t>gs</a:t>
            </a:r>
            <a:r>
              <a:rPr sz="900" i="1" spc="-120" dirty="0">
                <a:latin typeface="Times New Roman"/>
                <a:cs typeface="Times New Roman"/>
              </a:rPr>
              <a:t> </a:t>
            </a:r>
            <a:r>
              <a:rPr sz="900" i="1" spc="300" dirty="0">
                <a:latin typeface="Times New Roman"/>
                <a:cs typeface="Times New Roman"/>
              </a:rPr>
              <a:t>.</a:t>
            </a:r>
            <a:r>
              <a:rPr sz="900" i="1" spc="-100" dirty="0">
                <a:latin typeface="Times New Roman"/>
                <a:cs typeface="Times New Roman"/>
              </a:rPr>
              <a:t> </a:t>
            </a:r>
            <a:r>
              <a:rPr sz="900" i="1" spc="75" dirty="0">
                <a:latin typeface="Times New Roman"/>
                <a:cs typeface="Times New Roman"/>
              </a:rPr>
              <a:t>u</a:t>
            </a:r>
            <a:r>
              <a:rPr sz="900" i="1" spc="-130" dirty="0">
                <a:latin typeface="Times New Roman"/>
                <a:cs typeface="Times New Roman"/>
              </a:rPr>
              <a:t> </a:t>
            </a:r>
            <a:r>
              <a:rPr sz="900" i="1" spc="210" dirty="0">
                <a:latin typeface="Times New Roman"/>
                <a:cs typeface="Times New Roman"/>
              </a:rPr>
              <a:t>sern</a:t>
            </a:r>
            <a:r>
              <a:rPr sz="900" i="1" spc="-130" dirty="0">
                <a:latin typeface="Times New Roman"/>
                <a:cs typeface="Times New Roman"/>
              </a:rPr>
              <a:t> </a:t>
            </a:r>
            <a:r>
              <a:rPr sz="900" i="1" spc="75" dirty="0">
                <a:latin typeface="Times New Roman"/>
                <a:cs typeface="Times New Roman"/>
              </a:rPr>
              <a:t>a</a:t>
            </a:r>
            <a:r>
              <a:rPr sz="900" i="1" spc="-130" dirty="0">
                <a:latin typeface="Times New Roman"/>
                <a:cs typeface="Times New Roman"/>
              </a:rPr>
              <a:t> </a:t>
            </a:r>
            <a:r>
              <a:rPr sz="900" i="1" spc="-125" dirty="0">
                <a:latin typeface="Times New Roman"/>
                <a:cs typeface="Times New Roman"/>
              </a:rPr>
              <a:t>m</a:t>
            </a:r>
            <a:r>
              <a:rPr sz="900" i="1" spc="-130" dirty="0">
                <a:latin typeface="Times New Roman"/>
                <a:cs typeface="Times New Roman"/>
              </a:rPr>
              <a:t> </a:t>
            </a:r>
            <a:r>
              <a:rPr sz="900" i="1" spc="125" dirty="0">
                <a:latin typeface="Times New Roman"/>
                <a:cs typeface="Times New Roman"/>
              </a:rPr>
              <a:t>e</a:t>
            </a:r>
            <a:endParaRPr sz="900">
              <a:latin typeface="Times New Roman"/>
              <a:cs typeface="Times New Roman"/>
            </a:endParaRPr>
          </a:p>
          <a:p>
            <a:pPr marL="49530">
              <a:lnSpc>
                <a:spcPct val="100000"/>
              </a:lnSpc>
              <a:spcBef>
                <a:spcPts val="60"/>
              </a:spcBef>
            </a:pPr>
            <a:r>
              <a:rPr sz="900" i="1" dirty="0">
                <a:latin typeface="Times New Roman"/>
                <a:cs typeface="Times New Roman"/>
              </a:rPr>
              <a:t>ORDER</a:t>
            </a:r>
            <a:r>
              <a:rPr sz="900" i="1" spc="100" dirty="0">
                <a:latin typeface="Times New Roman"/>
                <a:cs typeface="Times New Roman"/>
              </a:rPr>
              <a:t> </a:t>
            </a:r>
            <a:r>
              <a:rPr sz="900" i="1" spc="35" dirty="0">
                <a:latin typeface="Times New Roman"/>
                <a:cs typeface="Times New Roman"/>
              </a:rPr>
              <a:t>BY</a:t>
            </a:r>
            <a:r>
              <a:rPr sz="900" i="1" spc="270" dirty="0">
                <a:latin typeface="Times New Roman"/>
                <a:cs typeface="Times New Roman"/>
              </a:rPr>
              <a:t> </a:t>
            </a:r>
            <a:r>
              <a:rPr sz="900" i="1" spc="160" dirty="0">
                <a:latin typeface="Times New Roman"/>
                <a:cs typeface="Times New Roman"/>
              </a:rPr>
              <a:t>gs</a:t>
            </a:r>
            <a:r>
              <a:rPr sz="900" i="1" spc="-120" dirty="0">
                <a:latin typeface="Times New Roman"/>
                <a:cs typeface="Times New Roman"/>
              </a:rPr>
              <a:t> </a:t>
            </a:r>
            <a:r>
              <a:rPr sz="900" i="1" spc="300" dirty="0">
                <a:latin typeface="Times New Roman"/>
                <a:cs typeface="Times New Roman"/>
              </a:rPr>
              <a:t>.</a:t>
            </a:r>
            <a:r>
              <a:rPr sz="900" i="1" spc="-95" dirty="0">
                <a:latin typeface="Times New Roman"/>
                <a:cs typeface="Times New Roman"/>
              </a:rPr>
              <a:t> </a:t>
            </a:r>
            <a:r>
              <a:rPr sz="900" i="1" spc="75" dirty="0">
                <a:latin typeface="Times New Roman"/>
                <a:cs typeface="Times New Roman"/>
              </a:rPr>
              <a:t>u</a:t>
            </a:r>
            <a:r>
              <a:rPr sz="900" i="1" spc="-130" dirty="0">
                <a:latin typeface="Times New Roman"/>
                <a:cs typeface="Times New Roman"/>
              </a:rPr>
              <a:t> </a:t>
            </a:r>
            <a:r>
              <a:rPr sz="900" i="1" spc="210" dirty="0">
                <a:latin typeface="Times New Roman"/>
                <a:cs typeface="Times New Roman"/>
              </a:rPr>
              <a:t>sern</a:t>
            </a:r>
            <a:r>
              <a:rPr sz="900" i="1" spc="-130" dirty="0">
                <a:latin typeface="Times New Roman"/>
                <a:cs typeface="Times New Roman"/>
              </a:rPr>
              <a:t> </a:t>
            </a:r>
            <a:r>
              <a:rPr sz="900" i="1" spc="75" dirty="0">
                <a:latin typeface="Times New Roman"/>
                <a:cs typeface="Times New Roman"/>
              </a:rPr>
              <a:t>a</a:t>
            </a:r>
            <a:r>
              <a:rPr sz="900" i="1" spc="-130" dirty="0">
                <a:latin typeface="Times New Roman"/>
                <a:cs typeface="Times New Roman"/>
              </a:rPr>
              <a:t> </a:t>
            </a:r>
            <a:r>
              <a:rPr sz="900" i="1" spc="-125" dirty="0">
                <a:latin typeface="Times New Roman"/>
                <a:cs typeface="Times New Roman"/>
              </a:rPr>
              <a:t>m</a:t>
            </a:r>
            <a:r>
              <a:rPr sz="900" i="1" spc="-130" dirty="0">
                <a:latin typeface="Times New Roman"/>
                <a:cs typeface="Times New Roman"/>
              </a:rPr>
              <a:t> </a:t>
            </a:r>
            <a:r>
              <a:rPr sz="900" i="1" spc="125" dirty="0">
                <a:latin typeface="Times New Roman"/>
                <a:cs typeface="Times New Roman"/>
              </a:rPr>
              <a:t>e</a:t>
            </a:r>
            <a:r>
              <a:rPr sz="900" i="1" spc="165" dirty="0">
                <a:latin typeface="Times New Roman"/>
                <a:cs typeface="Times New Roman"/>
              </a:rPr>
              <a:t> </a:t>
            </a:r>
            <a:r>
              <a:rPr sz="900" i="1" spc="25" dirty="0">
                <a:latin typeface="Times New Roman"/>
                <a:cs typeface="Times New Roman"/>
              </a:rPr>
              <a:t>DESC</a:t>
            </a:r>
            <a:r>
              <a:rPr sz="900" i="1" spc="-110" dirty="0">
                <a:latin typeface="Times New Roman"/>
                <a:cs typeface="Times New Roman"/>
              </a:rPr>
              <a:t> </a:t>
            </a:r>
            <a:r>
              <a:rPr sz="900" i="1" spc="225" dirty="0">
                <a:latin typeface="Times New Roman"/>
                <a:cs typeface="Times New Roman"/>
              </a:rPr>
              <a:t>;</a:t>
            </a:r>
            <a:endParaRPr sz="900">
              <a:latin typeface="Times New Roman"/>
              <a:cs typeface="Times New Roman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050171" y="3508751"/>
            <a:ext cx="148590" cy="19177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1100" spc="-10" dirty="0">
                <a:latin typeface="Arial"/>
                <a:cs typeface="Arial"/>
              </a:rPr>
              <a:t>a)</a:t>
            </a:r>
            <a:endParaRPr sz="1100">
              <a:latin typeface="Arial"/>
              <a:cs typeface="Arial"/>
            </a:endParaRPr>
          </a:p>
        </p:txBody>
      </p:sp>
      <p:graphicFrame>
        <p:nvGraphicFramePr>
          <p:cNvPr id="9" name="object 9"/>
          <p:cNvGraphicFramePr>
            <a:graphicFrameLocks noGrp="1"/>
          </p:cNvGraphicFramePr>
          <p:nvPr/>
        </p:nvGraphicFramePr>
        <p:xfrm>
          <a:off x="1292847" y="3027692"/>
          <a:ext cx="5424170" cy="119507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03314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3314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8333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3314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3187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210312">
                <a:tc>
                  <a:txBody>
                    <a:bodyPr/>
                    <a:lstStyle/>
                    <a:p>
                      <a:pPr marL="41275">
                        <a:lnSpc>
                          <a:spcPts val="1225"/>
                        </a:lnSpc>
                      </a:pPr>
                      <a:r>
                        <a:rPr sz="1100" b="1" spc="-10" dirty="0">
                          <a:latin typeface="Arial"/>
                          <a:cs typeface="Arial"/>
                        </a:rPr>
                        <a:t>game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9370"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r>
                        <a:rPr sz="1100" b="1" spc="-10" dirty="0">
                          <a:latin typeface="Arial"/>
                          <a:cs typeface="Arial"/>
                        </a:rPr>
                        <a:t>username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190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9370">
                        <a:lnSpc>
                          <a:spcPct val="100000"/>
                        </a:lnSpc>
                        <a:spcBef>
                          <a:spcPts val="120"/>
                        </a:spcBef>
                      </a:pPr>
                      <a:r>
                        <a:rPr sz="1100" b="1" spc="-10" dirty="0">
                          <a:latin typeface="Arial"/>
                          <a:cs typeface="Arial"/>
                        </a:rPr>
                        <a:t>email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1524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9370">
                        <a:lnSpc>
                          <a:spcPts val="1225"/>
                        </a:lnSpc>
                      </a:pPr>
                      <a:r>
                        <a:rPr sz="1100" b="1" spc="-10" dirty="0">
                          <a:latin typeface="Arial"/>
                          <a:cs typeface="Arial"/>
                        </a:rPr>
                        <a:t>message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9370"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r>
                        <a:rPr sz="1100" b="1" spc="-5" dirty="0">
                          <a:latin typeface="Arial"/>
                          <a:cs typeface="Arial"/>
                        </a:rPr>
                        <a:t>MAX(score)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190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41275">
                        <a:lnSpc>
                          <a:spcPct val="100000"/>
                        </a:lnSpc>
                        <a:spcBef>
                          <a:spcPts val="795"/>
                        </a:spcBef>
                      </a:pPr>
                      <a:r>
                        <a:rPr sz="1100" spc="-10" dirty="0">
                          <a:latin typeface="Arial"/>
                          <a:cs typeface="Arial"/>
                        </a:rPr>
                        <a:t>Massive</a:t>
                      </a:r>
                      <a:r>
                        <a:rPr sz="1100" spc="-3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15" dirty="0">
                          <a:latin typeface="Arial"/>
                          <a:cs typeface="Arial"/>
                        </a:rPr>
                        <a:t>RPG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10096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9370">
                        <a:lnSpc>
                          <a:spcPct val="100000"/>
                        </a:lnSpc>
                        <a:spcBef>
                          <a:spcPts val="780"/>
                        </a:spcBef>
                      </a:pPr>
                      <a:r>
                        <a:rPr sz="1100" spc="-15" dirty="0">
                          <a:latin typeface="Arial"/>
                          <a:cs typeface="Arial"/>
                        </a:rPr>
                        <a:t>shocker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9906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9370">
                        <a:lnSpc>
                          <a:spcPct val="100000"/>
                        </a:lnSpc>
                        <a:spcBef>
                          <a:spcPts val="685"/>
                        </a:spcBef>
                      </a:pPr>
                      <a:r>
                        <a:rPr sz="1100" spc="-10" dirty="0">
                          <a:latin typeface="Arial"/>
                          <a:cs typeface="Arial"/>
                          <a:hlinkClick r:id="rId2"/>
                        </a:rPr>
                        <a:t>paul@gamers.org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8699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9370" marR="176530">
                        <a:lnSpc>
                          <a:spcPts val="1360"/>
                        </a:lnSpc>
                        <a:spcBef>
                          <a:spcPts val="15"/>
                        </a:spcBef>
                      </a:pPr>
                      <a:r>
                        <a:rPr sz="1100" spc="-5" dirty="0">
                          <a:latin typeface="Arial"/>
                          <a:cs typeface="Arial"/>
                        </a:rPr>
                        <a:t>I </a:t>
                      </a:r>
                      <a:r>
                        <a:rPr sz="1100" spc="-15" dirty="0">
                          <a:latin typeface="Arial"/>
                          <a:cs typeface="Arial"/>
                        </a:rPr>
                        <a:t>want </a:t>
                      </a:r>
                      <a:r>
                        <a:rPr sz="1100" spc="-5" dirty="0">
                          <a:latin typeface="Arial"/>
                          <a:cs typeface="Arial"/>
                        </a:rPr>
                        <a:t>to</a:t>
                      </a:r>
                      <a:r>
                        <a:rPr sz="1100" spc="-7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20" dirty="0">
                          <a:latin typeface="Arial"/>
                          <a:cs typeface="Arial"/>
                        </a:rPr>
                        <a:t>play  </a:t>
                      </a:r>
                      <a:r>
                        <a:rPr sz="1100" spc="-10" dirty="0">
                          <a:latin typeface="Arial"/>
                          <a:cs typeface="Arial"/>
                        </a:rPr>
                        <a:t>competitively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190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9370">
                        <a:lnSpc>
                          <a:spcPct val="100000"/>
                        </a:lnSpc>
                        <a:spcBef>
                          <a:spcPts val="780"/>
                        </a:spcBef>
                      </a:pPr>
                      <a:r>
                        <a:rPr sz="1100" spc="-15" dirty="0">
                          <a:latin typeface="Arial"/>
                          <a:cs typeface="Arial"/>
                        </a:rPr>
                        <a:t>821200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9906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4048">
                <a:tc>
                  <a:txBody>
                    <a:bodyPr/>
                    <a:lstStyle/>
                    <a:p>
                      <a:pPr marL="41275">
                        <a:lnSpc>
                          <a:spcPct val="100000"/>
                        </a:lnSpc>
                        <a:spcBef>
                          <a:spcPts val="695"/>
                        </a:spcBef>
                      </a:pPr>
                      <a:r>
                        <a:rPr sz="1100" spc="-5" dirty="0">
                          <a:latin typeface="Arial"/>
                          <a:cs typeface="Arial"/>
                        </a:rPr>
                        <a:t>SuperJoe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8826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9370">
                        <a:lnSpc>
                          <a:spcPct val="100000"/>
                        </a:lnSpc>
                        <a:spcBef>
                          <a:spcPts val="685"/>
                        </a:spcBef>
                      </a:pPr>
                      <a:r>
                        <a:rPr sz="1100" spc="-10" dirty="0">
                          <a:latin typeface="Arial"/>
                          <a:cs typeface="Arial"/>
                        </a:rPr>
                        <a:t>peach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8699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9370">
                        <a:lnSpc>
                          <a:spcPct val="100000"/>
                        </a:lnSpc>
                        <a:spcBef>
                          <a:spcPts val="695"/>
                        </a:spcBef>
                      </a:pPr>
                      <a:r>
                        <a:rPr sz="1100" spc="-5" dirty="0">
                          <a:latin typeface="Arial"/>
                          <a:cs typeface="Arial"/>
                          <a:hlinkClick r:id="rId3"/>
                        </a:rPr>
                        <a:t>sally@scott.com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8826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9370" marR="157480">
                        <a:lnSpc>
                          <a:spcPts val="1360"/>
                        </a:lnSpc>
                        <a:spcBef>
                          <a:spcPts val="35"/>
                        </a:spcBef>
                      </a:pPr>
                      <a:r>
                        <a:rPr sz="1100" spc="-5" dirty="0">
                          <a:latin typeface="Arial"/>
                          <a:cs typeface="Arial"/>
                        </a:rPr>
                        <a:t>I'm </a:t>
                      </a:r>
                      <a:r>
                        <a:rPr sz="1100" dirty="0">
                          <a:latin typeface="Arial"/>
                          <a:cs typeface="Arial"/>
                        </a:rPr>
                        <a:t>part </a:t>
                      </a:r>
                      <a:r>
                        <a:rPr sz="1100" spc="-10" dirty="0">
                          <a:latin typeface="Arial"/>
                          <a:cs typeface="Arial"/>
                        </a:rPr>
                        <a:t>of an  </a:t>
                      </a:r>
                      <a:r>
                        <a:rPr sz="1100" spc="-5" dirty="0">
                          <a:latin typeface="Arial"/>
                          <a:cs typeface="Arial"/>
                        </a:rPr>
                        <a:t>eSports</a:t>
                      </a:r>
                      <a:r>
                        <a:rPr sz="1100" spc="-8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5" dirty="0">
                          <a:latin typeface="Arial"/>
                          <a:cs typeface="Arial"/>
                        </a:rPr>
                        <a:t>team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444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9370">
                        <a:lnSpc>
                          <a:spcPct val="100000"/>
                        </a:lnSpc>
                        <a:spcBef>
                          <a:spcPts val="795"/>
                        </a:spcBef>
                      </a:pPr>
                      <a:r>
                        <a:rPr sz="1100" spc="-15" dirty="0">
                          <a:latin typeface="Arial"/>
                          <a:cs typeface="Arial"/>
                        </a:rPr>
                        <a:t>625100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10096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13359">
                <a:tc>
                  <a:txBody>
                    <a:bodyPr/>
                    <a:lstStyle/>
                    <a:p>
                      <a:pPr marL="41275">
                        <a:lnSpc>
                          <a:spcPct val="100000"/>
                        </a:lnSpc>
                        <a:spcBef>
                          <a:spcPts val="120"/>
                        </a:spcBef>
                      </a:pPr>
                      <a:r>
                        <a:rPr sz="1100" spc="-40" dirty="0">
                          <a:latin typeface="Arial"/>
                          <a:cs typeface="Arial"/>
                        </a:rPr>
                        <a:t>Terra</a:t>
                      </a:r>
                      <a:r>
                        <a:rPr sz="1100" spc="-3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15" dirty="0">
                          <a:latin typeface="Arial"/>
                          <a:cs typeface="Arial"/>
                        </a:rPr>
                        <a:t>1999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1524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9370"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r>
                        <a:rPr sz="1100" spc="-15" dirty="0">
                          <a:latin typeface="Arial"/>
                          <a:cs typeface="Arial"/>
                        </a:rPr>
                        <a:t>destroyer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190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9370"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r>
                        <a:rPr sz="1100" spc="-10" dirty="0">
                          <a:latin typeface="Arial"/>
                          <a:cs typeface="Arial"/>
                          <a:hlinkClick r:id="rId4"/>
                        </a:rPr>
                        <a:t>chloe@coders.org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317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9370"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r>
                        <a:rPr sz="1100" spc="-5" dirty="0">
                          <a:latin typeface="Arial"/>
                          <a:cs typeface="Arial"/>
                        </a:rPr>
                        <a:t>I </a:t>
                      </a:r>
                      <a:r>
                        <a:rPr sz="1100" spc="-20" dirty="0">
                          <a:latin typeface="Arial"/>
                          <a:cs typeface="Arial"/>
                        </a:rPr>
                        <a:t>love</a:t>
                      </a:r>
                      <a:r>
                        <a:rPr sz="1100" spc="-2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15" dirty="0">
                          <a:latin typeface="Arial"/>
                          <a:cs typeface="Arial"/>
                        </a:rPr>
                        <a:t>games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190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9370">
                        <a:lnSpc>
                          <a:spcPct val="100000"/>
                        </a:lnSpc>
                        <a:spcBef>
                          <a:spcPts val="120"/>
                        </a:spcBef>
                      </a:pPr>
                      <a:r>
                        <a:rPr sz="1100" spc="-15" dirty="0">
                          <a:latin typeface="Arial"/>
                          <a:cs typeface="Arial"/>
                        </a:rPr>
                        <a:t>299000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1524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10" name="object 10"/>
          <p:cNvSpPr txBox="1"/>
          <p:nvPr/>
        </p:nvSpPr>
        <p:spPr>
          <a:xfrm>
            <a:off x="1050171" y="4619747"/>
            <a:ext cx="148590" cy="19177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1100" spc="-10" dirty="0">
                <a:latin typeface="Arial"/>
                <a:cs typeface="Arial"/>
              </a:rPr>
              <a:t>b)</a:t>
            </a:r>
            <a:endParaRPr sz="1100">
              <a:latin typeface="Arial"/>
              <a:cs typeface="Arial"/>
            </a:endParaRPr>
          </a:p>
        </p:txBody>
      </p:sp>
      <p:graphicFrame>
        <p:nvGraphicFramePr>
          <p:cNvPr id="11" name="object 11"/>
          <p:cNvGraphicFramePr>
            <a:graphicFrameLocks noGrp="1"/>
          </p:cNvGraphicFramePr>
          <p:nvPr/>
        </p:nvGraphicFramePr>
        <p:xfrm>
          <a:off x="1292847" y="4307852"/>
          <a:ext cx="5425440" cy="855344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371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71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0302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7032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10312">
                <a:tc>
                  <a:txBody>
                    <a:bodyPr/>
                    <a:lstStyle/>
                    <a:p>
                      <a:pPr marL="41275">
                        <a:lnSpc>
                          <a:spcPts val="1215"/>
                        </a:lnSpc>
                      </a:pPr>
                      <a:r>
                        <a:rPr sz="1100" b="1" spc="-10" dirty="0">
                          <a:latin typeface="Arial"/>
                          <a:cs typeface="Arial"/>
                        </a:rPr>
                        <a:t>game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9370"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r>
                        <a:rPr sz="1100" b="1" spc="-10" dirty="0">
                          <a:latin typeface="Arial"/>
                          <a:cs typeface="Arial"/>
                        </a:rPr>
                        <a:t>username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190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9370">
                        <a:lnSpc>
                          <a:spcPct val="100000"/>
                        </a:lnSpc>
                        <a:spcBef>
                          <a:spcPts val="120"/>
                        </a:spcBef>
                      </a:pPr>
                      <a:r>
                        <a:rPr sz="1100" b="1" spc="-10" dirty="0">
                          <a:latin typeface="Arial"/>
                          <a:cs typeface="Arial"/>
                        </a:rPr>
                        <a:t>email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1524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9370"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r>
                        <a:rPr sz="1100" b="1" spc="-5" dirty="0">
                          <a:latin typeface="Arial"/>
                          <a:cs typeface="Arial"/>
                        </a:rPr>
                        <a:t>MAX(score)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190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13360">
                <a:tc>
                  <a:txBody>
                    <a:bodyPr/>
                    <a:lstStyle/>
                    <a:p>
                      <a:pPr marL="41275">
                        <a:lnSpc>
                          <a:spcPct val="100000"/>
                        </a:lnSpc>
                        <a:spcBef>
                          <a:spcPts val="135"/>
                        </a:spcBef>
                      </a:pPr>
                      <a:r>
                        <a:rPr sz="1100" spc="-10" dirty="0">
                          <a:latin typeface="Arial"/>
                          <a:cs typeface="Arial"/>
                        </a:rPr>
                        <a:t>Massive</a:t>
                      </a:r>
                      <a:r>
                        <a:rPr sz="1100" spc="-2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15" dirty="0">
                          <a:latin typeface="Arial"/>
                          <a:cs typeface="Arial"/>
                        </a:rPr>
                        <a:t>RPG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1714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9370">
                        <a:lnSpc>
                          <a:spcPct val="100000"/>
                        </a:lnSpc>
                        <a:spcBef>
                          <a:spcPts val="120"/>
                        </a:spcBef>
                      </a:pPr>
                      <a:r>
                        <a:rPr sz="1100" spc="-15" dirty="0">
                          <a:latin typeface="Arial"/>
                          <a:cs typeface="Arial"/>
                        </a:rPr>
                        <a:t>shocker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1524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9370"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r>
                        <a:rPr sz="1100" spc="-10" dirty="0">
                          <a:latin typeface="Arial"/>
                          <a:cs typeface="Arial"/>
                          <a:hlinkClick r:id="rId2"/>
                        </a:rPr>
                        <a:t>paul@gamers.org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317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9370">
                        <a:lnSpc>
                          <a:spcPct val="100000"/>
                        </a:lnSpc>
                        <a:spcBef>
                          <a:spcPts val="120"/>
                        </a:spcBef>
                      </a:pPr>
                      <a:r>
                        <a:rPr sz="1100" spc="-15" dirty="0">
                          <a:latin typeface="Arial"/>
                          <a:cs typeface="Arial"/>
                        </a:rPr>
                        <a:t>821200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1524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11836">
                <a:tc>
                  <a:txBody>
                    <a:bodyPr/>
                    <a:lstStyle/>
                    <a:p>
                      <a:pPr marL="41275"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r>
                        <a:rPr sz="1100" spc="-5" dirty="0">
                          <a:latin typeface="Arial"/>
                          <a:cs typeface="Arial"/>
                        </a:rPr>
                        <a:t>SuperJoe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317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9370"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r>
                        <a:rPr sz="1100" spc="-10" dirty="0">
                          <a:latin typeface="Arial"/>
                          <a:cs typeface="Arial"/>
                        </a:rPr>
                        <a:t>peach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190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9370"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r>
                        <a:rPr sz="1100" spc="-5" dirty="0">
                          <a:latin typeface="Arial"/>
                          <a:cs typeface="Arial"/>
                          <a:hlinkClick r:id="rId3"/>
                        </a:rPr>
                        <a:t>sally@scott.com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317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9370">
                        <a:lnSpc>
                          <a:spcPct val="100000"/>
                        </a:lnSpc>
                        <a:spcBef>
                          <a:spcPts val="120"/>
                        </a:spcBef>
                      </a:pPr>
                      <a:r>
                        <a:rPr sz="1100" spc="-15" dirty="0">
                          <a:latin typeface="Arial"/>
                          <a:cs typeface="Arial"/>
                        </a:rPr>
                        <a:t>625100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1524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13360">
                <a:tc>
                  <a:txBody>
                    <a:bodyPr/>
                    <a:lstStyle/>
                    <a:p>
                      <a:pPr marL="41275">
                        <a:lnSpc>
                          <a:spcPct val="100000"/>
                        </a:lnSpc>
                        <a:spcBef>
                          <a:spcPts val="120"/>
                        </a:spcBef>
                      </a:pPr>
                      <a:r>
                        <a:rPr sz="1100" spc="-40" dirty="0">
                          <a:latin typeface="Arial"/>
                          <a:cs typeface="Arial"/>
                        </a:rPr>
                        <a:t>Terra</a:t>
                      </a:r>
                      <a:r>
                        <a:rPr sz="1100" spc="-2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15" dirty="0">
                          <a:latin typeface="Arial"/>
                          <a:cs typeface="Arial"/>
                        </a:rPr>
                        <a:t>1999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1524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9370"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r>
                        <a:rPr sz="1100" spc="-15" dirty="0">
                          <a:latin typeface="Arial"/>
                          <a:cs typeface="Arial"/>
                        </a:rPr>
                        <a:t>destroyer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190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9370"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r>
                        <a:rPr sz="1100" spc="-10" dirty="0">
                          <a:latin typeface="Arial"/>
                          <a:cs typeface="Arial"/>
                          <a:hlinkClick r:id="rId4"/>
                        </a:rPr>
                        <a:t>chloe@coders.org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317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9370">
                        <a:lnSpc>
                          <a:spcPct val="100000"/>
                        </a:lnSpc>
                        <a:spcBef>
                          <a:spcPts val="120"/>
                        </a:spcBef>
                      </a:pPr>
                      <a:r>
                        <a:rPr sz="1100" spc="-15" dirty="0">
                          <a:latin typeface="Arial"/>
                          <a:cs typeface="Arial"/>
                        </a:rPr>
                        <a:t>299000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1524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12" name="object 12"/>
          <p:cNvSpPr txBox="1"/>
          <p:nvPr/>
        </p:nvSpPr>
        <p:spPr>
          <a:xfrm>
            <a:off x="1050171" y="5729219"/>
            <a:ext cx="140970" cy="19177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1100" spc="-5" dirty="0">
                <a:latin typeface="Arial"/>
                <a:cs typeface="Arial"/>
              </a:rPr>
              <a:t>c)</a:t>
            </a:r>
            <a:endParaRPr sz="1100">
              <a:latin typeface="Arial"/>
              <a:cs typeface="Arial"/>
            </a:endParaRPr>
          </a:p>
        </p:txBody>
      </p:sp>
      <p:graphicFrame>
        <p:nvGraphicFramePr>
          <p:cNvPr id="13" name="object 13"/>
          <p:cNvGraphicFramePr>
            <a:graphicFrameLocks noGrp="1"/>
          </p:cNvGraphicFramePr>
          <p:nvPr/>
        </p:nvGraphicFramePr>
        <p:xfrm>
          <a:off x="1292847" y="5248161"/>
          <a:ext cx="5424170" cy="119507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01663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1663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8333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8394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1536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210312">
                <a:tc>
                  <a:txBody>
                    <a:bodyPr/>
                    <a:lstStyle/>
                    <a:p>
                      <a:pPr marL="41275">
                        <a:lnSpc>
                          <a:spcPts val="1215"/>
                        </a:lnSpc>
                      </a:pPr>
                      <a:r>
                        <a:rPr sz="1100" b="1" spc="-10" dirty="0">
                          <a:latin typeface="Arial"/>
                          <a:cs typeface="Arial"/>
                        </a:rPr>
                        <a:t>game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9370"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r>
                        <a:rPr sz="1100" b="1" spc="-10" dirty="0">
                          <a:latin typeface="Arial"/>
                          <a:cs typeface="Arial"/>
                        </a:rPr>
                        <a:t>username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190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9370">
                        <a:lnSpc>
                          <a:spcPct val="100000"/>
                        </a:lnSpc>
                        <a:spcBef>
                          <a:spcPts val="120"/>
                        </a:spcBef>
                      </a:pPr>
                      <a:r>
                        <a:rPr sz="1100" b="1" spc="-10" dirty="0">
                          <a:latin typeface="Arial"/>
                          <a:cs typeface="Arial"/>
                        </a:rPr>
                        <a:t>email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1524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9370">
                        <a:lnSpc>
                          <a:spcPts val="1225"/>
                        </a:lnSpc>
                      </a:pPr>
                      <a:r>
                        <a:rPr sz="1100" b="1" spc="-10" dirty="0">
                          <a:latin typeface="Arial"/>
                          <a:cs typeface="Arial"/>
                        </a:rPr>
                        <a:t>message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9370"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r>
                        <a:rPr sz="1100" b="1" spc="-5" dirty="0">
                          <a:latin typeface="Arial"/>
                          <a:cs typeface="Arial"/>
                        </a:rPr>
                        <a:t>MAX(score)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190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13360">
                <a:tc>
                  <a:txBody>
                    <a:bodyPr/>
                    <a:lstStyle/>
                    <a:p>
                      <a:pPr marL="41275">
                        <a:lnSpc>
                          <a:spcPct val="100000"/>
                        </a:lnSpc>
                        <a:spcBef>
                          <a:spcPts val="120"/>
                        </a:spcBef>
                      </a:pPr>
                      <a:r>
                        <a:rPr sz="1100" spc="-40" dirty="0">
                          <a:latin typeface="Arial"/>
                          <a:cs typeface="Arial"/>
                        </a:rPr>
                        <a:t>Terra</a:t>
                      </a:r>
                      <a:r>
                        <a:rPr sz="1100" spc="-3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15" dirty="0">
                          <a:latin typeface="Arial"/>
                          <a:cs typeface="Arial"/>
                        </a:rPr>
                        <a:t>1999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1524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9370"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r>
                        <a:rPr sz="1100" spc="-15" dirty="0">
                          <a:latin typeface="Arial"/>
                          <a:cs typeface="Arial"/>
                        </a:rPr>
                        <a:t>destroyer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190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9370"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r>
                        <a:rPr sz="1100" spc="-10" dirty="0">
                          <a:latin typeface="Arial"/>
                          <a:cs typeface="Arial"/>
                          <a:hlinkClick r:id="rId4"/>
                        </a:rPr>
                        <a:t>chloe@coders.org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317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9370"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r>
                        <a:rPr sz="1100" spc="-5" dirty="0">
                          <a:latin typeface="Arial"/>
                          <a:cs typeface="Arial"/>
                        </a:rPr>
                        <a:t>I </a:t>
                      </a:r>
                      <a:r>
                        <a:rPr sz="1100" spc="-20" dirty="0">
                          <a:latin typeface="Arial"/>
                          <a:cs typeface="Arial"/>
                        </a:rPr>
                        <a:t>love</a:t>
                      </a:r>
                      <a:r>
                        <a:rPr sz="1100" spc="-2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15" dirty="0">
                          <a:latin typeface="Arial"/>
                          <a:cs typeface="Arial"/>
                        </a:rPr>
                        <a:t>games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190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9370">
                        <a:lnSpc>
                          <a:spcPct val="100000"/>
                        </a:lnSpc>
                        <a:spcBef>
                          <a:spcPts val="120"/>
                        </a:spcBef>
                      </a:pPr>
                      <a:r>
                        <a:rPr sz="1100" spc="-15" dirty="0">
                          <a:latin typeface="Arial"/>
                          <a:cs typeface="Arial"/>
                        </a:rPr>
                        <a:t>299000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1524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4048">
                <a:tc>
                  <a:txBody>
                    <a:bodyPr/>
                    <a:lstStyle/>
                    <a:p>
                      <a:pPr marL="41275">
                        <a:lnSpc>
                          <a:spcPct val="100000"/>
                        </a:lnSpc>
                        <a:spcBef>
                          <a:spcPts val="695"/>
                        </a:spcBef>
                      </a:pPr>
                      <a:r>
                        <a:rPr sz="1100" spc="-5" dirty="0">
                          <a:latin typeface="Arial"/>
                          <a:cs typeface="Arial"/>
                        </a:rPr>
                        <a:t>SuperJoe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8826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9370">
                        <a:lnSpc>
                          <a:spcPct val="100000"/>
                        </a:lnSpc>
                        <a:spcBef>
                          <a:spcPts val="685"/>
                        </a:spcBef>
                      </a:pPr>
                      <a:r>
                        <a:rPr sz="1100" spc="-10" dirty="0">
                          <a:latin typeface="Arial"/>
                          <a:cs typeface="Arial"/>
                        </a:rPr>
                        <a:t>peach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8699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9370">
                        <a:lnSpc>
                          <a:spcPct val="100000"/>
                        </a:lnSpc>
                        <a:spcBef>
                          <a:spcPts val="695"/>
                        </a:spcBef>
                      </a:pPr>
                      <a:r>
                        <a:rPr sz="1100" spc="-5" dirty="0">
                          <a:latin typeface="Arial"/>
                          <a:cs typeface="Arial"/>
                          <a:hlinkClick r:id="rId3"/>
                        </a:rPr>
                        <a:t>sally@scott.com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8826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9370" marR="207645">
                        <a:lnSpc>
                          <a:spcPts val="1360"/>
                        </a:lnSpc>
                        <a:spcBef>
                          <a:spcPts val="35"/>
                        </a:spcBef>
                      </a:pPr>
                      <a:r>
                        <a:rPr sz="1100" spc="-5" dirty="0">
                          <a:latin typeface="Arial"/>
                          <a:cs typeface="Arial"/>
                        </a:rPr>
                        <a:t>I'm </a:t>
                      </a:r>
                      <a:r>
                        <a:rPr sz="1100" dirty="0">
                          <a:latin typeface="Arial"/>
                          <a:cs typeface="Arial"/>
                        </a:rPr>
                        <a:t>part </a:t>
                      </a:r>
                      <a:r>
                        <a:rPr sz="1100" spc="-10" dirty="0">
                          <a:latin typeface="Arial"/>
                          <a:cs typeface="Arial"/>
                        </a:rPr>
                        <a:t>of an  </a:t>
                      </a:r>
                      <a:r>
                        <a:rPr sz="1100" spc="-5" dirty="0">
                          <a:latin typeface="Arial"/>
                          <a:cs typeface="Arial"/>
                        </a:rPr>
                        <a:t>eSports</a:t>
                      </a:r>
                      <a:r>
                        <a:rPr sz="1100" spc="-8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5" dirty="0">
                          <a:latin typeface="Arial"/>
                          <a:cs typeface="Arial"/>
                        </a:rPr>
                        <a:t>team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444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9370">
                        <a:lnSpc>
                          <a:spcPct val="100000"/>
                        </a:lnSpc>
                        <a:spcBef>
                          <a:spcPts val="795"/>
                        </a:spcBef>
                      </a:pPr>
                      <a:r>
                        <a:rPr sz="1100" spc="-15" dirty="0">
                          <a:latin typeface="Arial"/>
                          <a:cs typeface="Arial"/>
                        </a:rPr>
                        <a:t>625100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10096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41275">
                        <a:lnSpc>
                          <a:spcPct val="100000"/>
                        </a:lnSpc>
                        <a:spcBef>
                          <a:spcPts val="795"/>
                        </a:spcBef>
                      </a:pPr>
                      <a:r>
                        <a:rPr sz="1100" spc="-10" dirty="0">
                          <a:latin typeface="Arial"/>
                          <a:cs typeface="Arial"/>
                        </a:rPr>
                        <a:t>Massive</a:t>
                      </a:r>
                      <a:r>
                        <a:rPr sz="1100" spc="-3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15" dirty="0">
                          <a:latin typeface="Arial"/>
                          <a:cs typeface="Arial"/>
                        </a:rPr>
                        <a:t>RPG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10096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9370">
                        <a:lnSpc>
                          <a:spcPct val="100000"/>
                        </a:lnSpc>
                        <a:spcBef>
                          <a:spcPts val="780"/>
                        </a:spcBef>
                      </a:pPr>
                      <a:r>
                        <a:rPr sz="1100" spc="-15" dirty="0">
                          <a:latin typeface="Arial"/>
                          <a:cs typeface="Arial"/>
                        </a:rPr>
                        <a:t>shocker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9906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9370">
                        <a:lnSpc>
                          <a:spcPct val="100000"/>
                        </a:lnSpc>
                        <a:spcBef>
                          <a:spcPts val="685"/>
                        </a:spcBef>
                      </a:pPr>
                      <a:r>
                        <a:rPr sz="1100" spc="-10" dirty="0">
                          <a:latin typeface="Arial"/>
                          <a:cs typeface="Arial"/>
                          <a:hlinkClick r:id="rId2"/>
                        </a:rPr>
                        <a:t>paul@gamers.org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8699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9370" marR="226695">
                        <a:lnSpc>
                          <a:spcPts val="1360"/>
                        </a:lnSpc>
                        <a:spcBef>
                          <a:spcPts val="15"/>
                        </a:spcBef>
                      </a:pPr>
                      <a:r>
                        <a:rPr sz="1100" spc="-5" dirty="0">
                          <a:latin typeface="Arial"/>
                          <a:cs typeface="Arial"/>
                        </a:rPr>
                        <a:t>I </a:t>
                      </a:r>
                      <a:r>
                        <a:rPr sz="1100" spc="-15" dirty="0">
                          <a:latin typeface="Arial"/>
                          <a:cs typeface="Arial"/>
                        </a:rPr>
                        <a:t>want </a:t>
                      </a:r>
                      <a:r>
                        <a:rPr sz="1100" spc="-5" dirty="0">
                          <a:latin typeface="Arial"/>
                          <a:cs typeface="Arial"/>
                        </a:rPr>
                        <a:t>to</a:t>
                      </a:r>
                      <a:r>
                        <a:rPr sz="1100" spc="-7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20" dirty="0">
                          <a:latin typeface="Arial"/>
                          <a:cs typeface="Arial"/>
                        </a:rPr>
                        <a:t>play  </a:t>
                      </a:r>
                      <a:r>
                        <a:rPr sz="1100" spc="-10" dirty="0">
                          <a:latin typeface="Arial"/>
                          <a:cs typeface="Arial"/>
                        </a:rPr>
                        <a:t>competitively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190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9370">
                        <a:lnSpc>
                          <a:spcPct val="100000"/>
                        </a:lnSpc>
                        <a:spcBef>
                          <a:spcPts val="780"/>
                        </a:spcBef>
                      </a:pPr>
                      <a:r>
                        <a:rPr sz="1100" spc="-15" dirty="0">
                          <a:latin typeface="Arial"/>
                          <a:cs typeface="Arial"/>
                        </a:rPr>
                        <a:t>821200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9906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14" name="object 14"/>
          <p:cNvSpPr txBox="1"/>
          <p:nvPr/>
        </p:nvSpPr>
        <p:spPr>
          <a:xfrm>
            <a:off x="1050171" y="7009379"/>
            <a:ext cx="148590" cy="19177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1100" spc="-10" dirty="0">
                <a:latin typeface="Arial"/>
                <a:cs typeface="Arial"/>
              </a:rPr>
              <a:t>d)</a:t>
            </a:r>
            <a:endParaRPr sz="1100">
              <a:latin typeface="Arial"/>
              <a:cs typeface="Arial"/>
            </a:endParaRPr>
          </a:p>
        </p:txBody>
      </p:sp>
      <p:graphicFrame>
        <p:nvGraphicFramePr>
          <p:cNvPr id="15" name="object 15"/>
          <p:cNvGraphicFramePr>
            <a:graphicFrameLocks noGrp="1"/>
          </p:cNvGraphicFramePr>
          <p:nvPr/>
        </p:nvGraphicFramePr>
        <p:xfrm>
          <a:off x="1292847" y="6526796"/>
          <a:ext cx="5424170" cy="119634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01663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1663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8333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8394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1536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211836">
                <a:tc>
                  <a:txBody>
                    <a:bodyPr/>
                    <a:lstStyle/>
                    <a:p>
                      <a:pPr marL="41275">
                        <a:lnSpc>
                          <a:spcPts val="1225"/>
                        </a:lnSpc>
                      </a:pPr>
                      <a:r>
                        <a:rPr sz="1100" b="1" spc="-10" dirty="0">
                          <a:latin typeface="Arial"/>
                          <a:cs typeface="Arial"/>
                        </a:rPr>
                        <a:t>game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9370"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r>
                        <a:rPr sz="1100" b="1" spc="-10" dirty="0">
                          <a:latin typeface="Arial"/>
                          <a:cs typeface="Arial"/>
                        </a:rPr>
                        <a:t>username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190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9370">
                        <a:lnSpc>
                          <a:spcPct val="100000"/>
                        </a:lnSpc>
                        <a:spcBef>
                          <a:spcPts val="120"/>
                        </a:spcBef>
                      </a:pPr>
                      <a:r>
                        <a:rPr sz="1100" b="1" spc="-10" dirty="0">
                          <a:latin typeface="Arial"/>
                          <a:cs typeface="Arial"/>
                        </a:rPr>
                        <a:t>email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1524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9370">
                        <a:lnSpc>
                          <a:spcPts val="1225"/>
                        </a:lnSpc>
                      </a:pPr>
                      <a:r>
                        <a:rPr sz="1100" b="1" spc="-10" dirty="0">
                          <a:latin typeface="Arial"/>
                          <a:cs typeface="Arial"/>
                        </a:rPr>
                        <a:t>message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9370"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r>
                        <a:rPr sz="1100" b="1" spc="-5" dirty="0">
                          <a:latin typeface="Arial"/>
                          <a:cs typeface="Arial"/>
                        </a:rPr>
                        <a:t>MAX(score)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190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41275">
                        <a:lnSpc>
                          <a:spcPct val="100000"/>
                        </a:lnSpc>
                        <a:spcBef>
                          <a:spcPts val="780"/>
                        </a:spcBef>
                      </a:pPr>
                      <a:r>
                        <a:rPr sz="1100" spc="-10" dirty="0">
                          <a:latin typeface="Arial"/>
                          <a:cs typeface="Arial"/>
                        </a:rPr>
                        <a:t>Massive</a:t>
                      </a:r>
                      <a:r>
                        <a:rPr sz="1100" spc="-3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15" dirty="0">
                          <a:latin typeface="Arial"/>
                          <a:cs typeface="Arial"/>
                        </a:rPr>
                        <a:t>RPG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9906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8735">
                        <a:lnSpc>
                          <a:spcPct val="100000"/>
                        </a:lnSpc>
                        <a:spcBef>
                          <a:spcPts val="780"/>
                        </a:spcBef>
                      </a:pPr>
                      <a:r>
                        <a:rPr sz="1100" spc="-15" dirty="0">
                          <a:latin typeface="Arial"/>
                          <a:cs typeface="Arial"/>
                        </a:rPr>
                        <a:t>shocker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9906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9370">
                        <a:lnSpc>
                          <a:spcPct val="100000"/>
                        </a:lnSpc>
                        <a:spcBef>
                          <a:spcPts val="685"/>
                        </a:spcBef>
                      </a:pPr>
                      <a:r>
                        <a:rPr sz="1100" spc="-10" dirty="0">
                          <a:latin typeface="Arial"/>
                          <a:cs typeface="Arial"/>
                          <a:hlinkClick r:id="rId2"/>
                        </a:rPr>
                        <a:t>paul@gamers.org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8699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9370" marR="226695">
                        <a:lnSpc>
                          <a:spcPts val="1360"/>
                        </a:lnSpc>
                      </a:pPr>
                      <a:r>
                        <a:rPr sz="1100" spc="-5" dirty="0">
                          <a:latin typeface="Arial"/>
                          <a:cs typeface="Arial"/>
                        </a:rPr>
                        <a:t>I </a:t>
                      </a:r>
                      <a:r>
                        <a:rPr sz="1100" spc="-15" dirty="0">
                          <a:latin typeface="Arial"/>
                          <a:cs typeface="Arial"/>
                        </a:rPr>
                        <a:t>want </a:t>
                      </a:r>
                      <a:r>
                        <a:rPr sz="1100" spc="-5" dirty="0">
                          <a:latin typeface="Arial"/>
                          <a:cs typeface="Arial"/>
                        </a:rPr>
                        <a:t>to</a:t>
                      </a:r>
                      <a:r>
                        <a:rPr sz="1100" spc="-7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20" dirty="0">
                          <a:latin typeface="Arial"/>
                          <a:cs typeface="Arial"/>
                        </a:rPr>
                        <a:t>play  </a:t>
                      </a:r>
                      <a:r>
                        <a:rPr sz="1100" spc="-10" dirty="0">
                          <a:latin typeface="Arial"/>
                          <a:cs typeface="Arial"/>
                        </a:rPr>
                        <a:t>competitively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9370">
                        <a:lnSpc>
                          <a:spcPct val="100000"/>
                        </a:lnSpc>
                        <a:spcBef>
                          <a:spcPts val="780"/>
                        </a:spcBef>
                      </a:pPr>
                      <a:r>
                        <a:rPr sz="1100" spc="-15" dirty="0">
                          <a:latin typeface="Arial"/>
                          <a:cs typeface="Arial"/>
                        </a:rPr>
                        <a:t>821200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9906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4047">
                <a:tc>
                  <a:txBody>
                    <a:bodyPr/>
                    <a:lstStyle/>
                    <a:p>
                      <a:pPr marL="41275">
                        <a:lnSpc>
                          <a:spcPct val="100000"/>
                        </a:lnSpc>
                        <a:spcBef>
                          <a:spcPts val="795"/>
                        </a:spcBef>
                      </a:pPr>
                      <a:r>
                        <a:rPr sz="1100" spc="-10" dirty="0">
                          <a:latin typeface="Arial"/>
                          <a:cs typeface="Arial"/>
                        </a:rPr>
                        <a:t>Massive</a:t>
                      </a:r>
                      <a:r>
                        <a:rPr sz="1100" spc="-3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15" dirty="0">
                          <a:latin typeface="Arial"/>
                          <a:cs typeface="Arial"/>
                        </a:rPr>
                        <a:t>RPG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10096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9370">
                        <a:lnSpc>
                          <a:spcPct val="100000"/>
                        </a:lnSpc>
                        <a:spcBef>
                          <a:spcPts val="685"/>
                        </a:spcBef>
                      </a:pPr>
                      <a:r>
                        <a:rPr sz="1100" spc="-10" dirty="0">
                          <a:latin typeface="Arial"/>
                          <a:cs typeface="Arial"/>
                        </a:rPr>
                        <a:t>peach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8699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9370">
                        <a:lnSpc>
                          <a:spcPct val="100000"/>
                        </a:lnSpc>
                        <a:spcBef>
                          <a:spcPts val="695"/>
                        </a:spcBef>
                      </a:pPr>
                      <a:r>
                        <a:rPr sz="1100" spc="-5" dirty="0">
                          <a:latin typeface="Arial"/>
                          <a:cs typeface="Arial"/>
                          <a:hlinkClick r:id="rId3"/>
                        </a:rPr>
                        <a:t>sally@scott.com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8826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9370" marR="207645">
                        <a:lnSpc>
                          <a:spcPts val="1360"/>
                        </a:lnSpc>
                        <a:spcBef>
                          <a:spcPts val="25"/>
                        </a:spcBef>
                      </a:pPr>
                      <a:r>
                        <a:rPr sz="1100" spc="-5" dirty="0">
                          <a:latin typeface="Arial"/>
                          <a:cs typeface="Arial"/>
                        </a:rPr>
                        <a:t>I'm </a:t>
                      </a:r>
                      <a:r>
                        <a:rPr sz="1100" dirty="0">
                          <a:latin typeface="Arial"/>
                          <a:cs typeface="Arial"/>
                        </a:rPr>
                        <a:t>part </a:t>
                      </a:r>
                      <a:r>
                        <a:rPr sz="1100" spc="-10" dirty="0">
                          <a:latin typeface="Arial"/>
                          <a:cs typeface="Arial"/>
                        </a:rPr>
                        <a:t>of an  </a:t>
                      </a:r>
                      <a:r>
                        <a:rPr sz="1100" spc="-5" dirty="0">
                          <a:latin typeface="Arial"/>
                          <a:cs typeface="Arial"/>
                        </a:rPr>
                        <a:t>eSports</a:t>
                      </a:r>
                      <a:r>
                        <a:rPr sz="1100" spc="-8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5" dirty="0">
                          <a:latin typeface="Arial"/>
                          <a:cs typeface="Arial"/>
                        </a:rPr>
                        <a:t>team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317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9370">
                        <a:lnSpc>
                          <a:spcPct val="100000"/>
                        </a:lnSpc>
                        <a:spcBef>
                          <a:spcPts val="795"/>
                        </a:spcBef>
                      </a:pPr>
                      <a:r>
                        <a:rPr sz="1100" spc="-15" dirty="0">
                          <a:latin typeface="Arial"/>
                          <a:cs typeface="Arial"/>
                        </a:rPr>
                        <a:t>625100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10096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13360">
                <a:tc>
                  <a:txBody>
                    <a:bodyPr/>
                    <a:lstStyle/>
                    <a:p>
                      <a:pPr marL="41275">
                        <a:lnSpc>
                          <a:spcPct val="100000"/>
                        </a:lnSpc>
                        <a:spcBef>
                          <a:spcPts val="120"/>
                        </a:spcBef>
                      </a:pPr>
                      <a:r>
                        <a:rPr sz="1100" spc="-10" dirty="0">
                          <a:latin typeface="Arial"/>
                          <a:cs typeface="Arial"/>
                        </a:rPr>
                        <a:t>Massive</a:t>
                      </a:r>
                      <a:r>
                        <a:rPr sz="1100" spc="-3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15" dirty="0">
                          <a:latin typeface="Arial"/>
                          <a:cs typeface="Arial"/>
                        </a:rPr>
                        <a:t>RPG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1524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9370"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r>
                        <a:rPr sz="1100" spc="-15" dirty="0">
                          <a:latin typeface="Arial"/>
                          <a:cs typeface="Arial"/>
                        </a:rPr>
                        <a:t>destroyer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190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9370"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r>
                        <a:rPr sz="1100" spc="-10" dirty="0">
                          <a:latin typeface="Arial"/>
                          <a:cs typeface="Arial"/>
                          <a:hlinkClick r:id="rId4"/>
                        </a:rPr>
                        <a:t>chloe@coders.org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317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9370"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r>
                        <a:rPr sz="1100" spc="-5" dirty="0">
                          <a:latin typeface="Arial"/>
                          <a:cs typeface="Arial"/>
                        </a:rPr>
                        <a:t>I </a:t>
                      </a:r>
                      <a:r>
                        <a:rPr sz="1100" spc="-20" dirty="0">
                          <a:latin typeface="Arial"/>
                          <a:cs typeface="Arial"/>
                        </a:rPr>
                        <a:t>love</a:t>
                      </a:r>
                      <a:r>
                        <a:rPr sz="1100" spc="-2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15" dirty="0">
                          <a:latin typeface="Arial"/>
                          <a:cs typeface="Arial"/>
                        </a:rPr>
                        <a:t>games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190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9370">
                        <a:lnSpc>
                          <a:spcPct val="100000"/>
                        </a:lnSpc>
                        <a:spcBef>
                          <a:spcPts val="120"/>
                        </a:spcBef>
                      </a:pPr>
                      <a:r>
                        <a:rPr sz="1100" spc="-15" dirty="0">
                          <a:latin typeface="Arial"/>
                          <a:cs typeface="Arial"/>
                        </a:rPr>
                        <a:t>299000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1524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16" name="object 16"/>
          <p:cNvSpPr txBox="1"/>
          <p:nvPr/>
        </p:nvSpPr>
        <p:spPr>
          <a:xfrm>
            <a:off x="2453775" y="7792715"/>
            <a:ext cx="2910205" cy="19177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1100" spc="170" dirty="0">
                <a:latin typeface="Arial"/>
                <a:cs typeface="Arial"/>
              </a:rPr>
              <a:t>...............................................</a:t>
            </a:r>
            <a:r>
              <a:rPr sz="1100" spc="-130" dirty="0">
                <a:latin typeface="Arial"/>
                <a:cs typeface="Arial"/>
              </a:rPr>
              <a:t> </a:t>
            </a:r>
            <a:endParaRPr sz="1100">
              <a:latin typeface="Arial"/>
              <a:cs typeface="Arial"/>
            </a:endParaRPr>
          </a:p>
        </p:txBody>
      </p:sp>
      <p:sp>
        <p:nvSpPr>
          <p:cNvPr id="17" name="object 17"/>
          <p:cNvSpPr/>
          <p:nvPr/>
        </p:nvSpPr>
        <p:spPr>
          <a:xfrm>
            <a:off x="864717" y="9941585"/>
            <a:ext cx="6049010" cy="0"/>
          </a:xfrm>
          <a:custGeom>
            <a:avLst/>
            <a:gdLst/>
            <a:ahLst/>
            <a:cxnLst/>
            <a:rect l="l" t="t" r="r" b="b"/>
            <a:pathLst>
              <a:path w="6049009">
                <a:moveTo>
                  <a:pt x="0" y="0"/>
                </a:moveTo>
                <a:lnTo>
                  <a:pt x="6048756" y="0"/>
                </a:lnTo>
              </a:path>
            </a:pathLst>
          </a:custGeom>
          <a:ln w="609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 txBox="1"/>
          <p:nvPr/>
        </p:nvSpPr>
        <p:spPr>
          <a:xfrm>
            <a:off x="852169" y="9965447"/>
            <a:ext cx="1842135" cy="19177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1100" spc="-10" dirty="0">
                <a:latin typeface="Arial"/>
                <a:cs typeface="Arial"/>
              </a:rPr>
              <a:t>© </a:t>
            </a:r>
            <a:r>
              <a:rPr sz="1100" spc="20" dirty="0">
                <a:latin typeface="Arial"/>
                <a:cs typeface="Arial"/>
              </a:rPr>
              <a:t>H</a:t>
            </a:r>
            <a:r>
              <a:rPr sz="850" spc="20" dirty="0">
                <a:latin typeface="Arial"/>
                <a:cs typeface="Arial"/>
              </a:rPr>
              <a:t>ERIOT</a:t>
            </a:r>
            <a:r>
              <a:rPr sz="1100" spc="20" dirty="0">
                <a:latin typeface="Arial"/>
                <a:cs typeface="Arial"/>
              </a:rPr>
              <a:t>-W</a:t>
            </a:r>
            <a:r>
              <a:rPr sz="850" spc="20" dirty="0">
                <a:latin typeface="Arial"/>
                <a:cs typeface="Arial"/>
              </a:rPr>
              <a:t>ATT</a:t>
            </a:r>
            <a:r>
              <a:rPr sz="850" spc="75" dirty="0">
                <a:latin typeface="Arial"/>
                <a:cs typeface="Arial"/>
              </a:rPr>
              <a:t> </a:t>
            </a:r>
            <a:r>
              <a:rPr sz="1100" spc="55" dirty="0">
                <a:latin typeface="Arial"/>
                <a:cs typeface="Arial"/>
              </a:rPr>
              <a:t>U</a:t>
            </a:r>
            <a:r>
              <a:rPr sz="850" spc="55" dirty="0">
                <a:latin typeface="Arial"/>
                <a:cs typeface="Arial"/>
              </a:rPr>
              <a:t>NIVERSITY</a:t>
            </a:r>
            <a:endParaRPr sz="85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92505" y="559318"/>
            <a:ext cx="2886710" cy="19177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  <a:tabLst>
                <a:tab pos="408305" algn="l"/>
              </a:tabLst>
            </a:pPr>
            <a:r>
              <a:rPr sz="1100" spc="-10" dirty="0">
                <a:latin typeface="Arial"/>
                <a:cs typeface="Arial"/>
              </a:rPr>
              <a:t>100	</a:t>
            </a:r>
            <a:r>
              <a:rPr sz="1100" i="1" spc="-20" dirty="0">
                <a:latin typeface="Arial"/>
                <a:cs typeface="Arial"/>
              </a:rPr>
              <a:t>TOPIC </a:t>
            </a:r>
            <a:r>
              <a:rPr sz="1100" i="1" spc="-10" dirty="0">
                <a:latin typeface="Arial"/>
                <a:cs typeface="Arial"/>
              </a:rPr>
              <a:t>4. TESTING AND</a:t>
            </a:r>
            <a:r>
              <a:rPr sz="1100" i="1" spc="40" dirty="0">
                <a:latin typeface="Arial"/>
                <a:cs typeface="Arial"/>
              </a:rPr>
              <a:t> </a:t>
            </a:r>
            <a:r>
              <a:rPr sz="1100" i="1" spc="-35" dirty="0">
                <a:latin typeface="Arial"/>
                <a:cs typeface="Arial"/>
              </a:rPr>
              <a:t>EVALUATION</a:t>
            </a:r>
            <a:endParaRPr sz="110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505053" y="765581"/>
            <a:ext cx="6049010" cy="0"/>
          </a:xfrm>
          <a:custGeom>
            <a:avLst/>
            <a:gdLst/>
            <a:ahLst/>
            <a:cxnLst/>
            <a:rect l="l" t="t" r="r" b="b"/>
            <a:pathLst>
              <a:path w="6049009">
                <a:moveTo>
                  <a:pt x="0" y="0"/>
                </a:moveTo>
                <a:lnTo>
                  <a:pt x="6048756" y="0"/>
                </a:lnTo>
              </a:path>
            </a:pathLst>
          </a:custGeom>
          <a:ln w="609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505205" y="1122794"/>
            <a:ext cx="6048375" cy="6165850"/>
          </a:xfrm>
          <a:custGeom>
            <a:avLst/>
            <a:gdLst/>
            <a:ahLst/>
            <a:cxnLst/>
            <a:rect l="l" t="t" r="r" b="b"/>
            <a:pathLst>
              <a:path w="6048375" h="6165850">
                <a:moveTo>
                  <a:pt x="6048082" y="0"/>
                </a:moveTo>
                <a:lnTo>
                  <a:pt x="0" y="0"/>
                </a:lnTo>
                <a:lnTo>
                  <a:pt x="0" y="6111354"/>
                </a:lnTo>
                <a:lnTo>
                  <a:pt x="4244" y="6132372"/>
                </a:lnTo>
                <a:lnTo>
                  <a:pt x="15817" y="6149536"/>
                </a:lnTo>
                <a:lnTo>
                  <a:pt x="32982" y="6161110"/>
                </a:lnTo>
                <a:lnTo>
                  <a:pt x="54000" y="6165354"/>
                </a:lnTo>
                <a:lnTo>
                  <a:pt x="5994082" y="6165354"/>
                </a:lnTo>
                <a:lnTo>
                  <a:pt x="6015100" y="6161110"/>
                </a:lnTo>
                <a:lnTo>
                  <a:pt x="6032265" y="6149536"/>
                </a:lnTo>
                <a:lnTo>
                  <a:pt x="6043838" y="6132372"/>
                </a:lnTo>
                <a:lnTo>
                  <a:pt x="6048082" y="6111354"/>
                </a:lnTo>
                <a:lnTo>
                  <a:pt x="6048082" y="0"/>
                </a:lnTo>
                <a:close/>
              </a:path>
            </a:pathLst>
          </a:custGeom>
          <a:solidFill>
            <a:srgbClr val="99CC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523201" y="1122794"/>
            <a:ext cx="6012180" cy="6147435"/>
          </a:xfrm>
          <a:custGeom>
            <a:avLst/>
            <a:gdLst/>
            <a:ahLst/>
            <a:cxnLst/>
            <a:rect l="l" t="t" r="r" b="b"/>
            <a:pathLst>
              <a:path w="6012180" h="6147434">
                <a:moveTo>
                  <a:pt x="6012078" y="0"/>
                </a:moveTo>
                <a:lnTo>
                  <a:pt x="0" y="0"/>
                </a:lnTo>
                <a:lnTo>
                  <a:pt x="0" y="6111354"/>
                </a:lnTo>
                <a:lnTo>
                  <a:pt x="2828" y="6125370"/>
                </a:lnTo>
                <a:lnTo>
                  <a:pt x="10544" y="6136814"/>
                </a:lnTo>
                <a:lnTo>
                  <a:pt x="21988" y="6144529"/>
                </a:lnTo>
                <a:lnTo>
                  <a:pt x="36004" y="6147358"/>
                </a:lnTo>
                <a:lnTo>
                  <a:pt x="5976073" y="6147358"/>
                </a:lnTo>
                <a:lnTo>
                  <a:pt x="5990089" y="6144529"/>
                </a:lnTo>
                <a:lnTo>
                  <a:pt x="6001534" y="6136814"/>
                </a:lnTo>
                <a:lnTo>
                  <a:pt x="6009249" y="6125370"/>
                </a:lnTo>
                <a:lnTo>
                  <a:pt x="6012078" y="6111354"/>
                </a:lnTo>
                <a:lnTo>
                  <a:pt x="6012078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690507" y="1248658"/>
            <a:ext cx="5660390" cy="362585"/>
          </a:xfrm>
          <a:prstGeom prst="rect">
            <a:avLst/>
          </a:prstGeom>
        </p:spPr>
        <p:txBody>
          <a:bodyPr vert="horz" wrap="square" lIns="0" tIns="8255" rIns="0" bIns="0" rtlCol="0">
            <a:spAutoFit/>
          </a:bodyPr>
          <a:lstStyle/>
          <a:p>
            <a:pPr marL="12700" marR="5080">
              <a:lnSpc>
                <a:spcPct val="101800"/>
              </a:lnSpc>
              <a:spcBef>
                <a:spcPts val="65"/>
              </a:spcBef>
              <a:tabLst>
                <a:tab pos="380365" algn="l"/>
              </a:tabLst>
            </a:pPr>
            <a:r>
              <a:rPr sz="1100" b="1" spc="-5" dirty="0">
                <a:latin typeface="Arial"/>
                <a:cs typeface="Arial"/>
              </a:rPr>
              <a:t>Q3:	</a:t>
            </a:r>
            <a:r>
              <a:rPr sz="1100" spc="-10" dirty="0">
                <a:latin typeface="Arial"/>
                <a:cs typeface="Arial"/>
              </a:rPr>
              <a:t>Using</a:t>
            </a:r>
            <a:r>
              <a:rPr sz="1100" spc="-55" dirty="0">
                <a:latin typeface="Arial"/>
                <a:cs typeface="Arial"/>
              </a:rPr>
              <a:t> </a:t>
            </a:r>
            <a:r>
              <a:rPr sz="1100" spc="-5" dirty="0">
                <a:latin typeface="Arial"/>
                <a:cs typeface="Arial"/>
              </a:rPr>
              <a:t>the</a:t>
            </a:r>
            <a:r>
              <a:rPr sz="1100" spc="-40" dirty="0">
                <a:latin typeface="Arial"/>
                <a:cs typeface="Arial"/>
              </a:rPr>
              <a:t> </a:t>
            </a:r>
            <a:r>
              <a:rPr sz="1100" spc="-5" dirty="0">
                <a:latin typeface="Arial"/>
                <a:cs typeface="Arial"/>
              </a:rPr>
              <a:t>eSports</a:t>
            </a:r>
            <a:r>
              <a:rPr sz="1100" spc="-65" dirty="0">
                <a:latin typeface="Arial"/>
                <a:cs typeface="Arial"/>
              </a:rPr>
              <a:t> </a:t>
            </a:r>
            <a:r>
              <a:rPr sz="1100" spc="-10" dirty="0">
                <a:latin typeface="Arial"/>
                <a:cs typeface="Arial"/>
              </a:rPr>
              <a:t>database</a:t>
            </a:r>
            <a:r>
              <a:rPr sz="1100" spc="-70" dirty="0">
                <a:latin typeface="Arial"/>
                <a:cs typeface="Arial"/>
              </a:rPr>
              <a:t> </a:t>
            </a:r>
            <a:r>
              <a:rPr sz="1100" spc="-10" dirty="0">
                <a:latin typeface="Arial"/>
                <a:cs typeface="Arial"/>
              </a:rPr>
              <a:t>tables</a:t>
            </a:r>
            <a:r>
              <a:rPr sz="1100" spc="-40" dirty="0">
                <a:latin typeface="Arial"/>
                <a:cs typeface="Arial"/>
              </a:rPr>
              <a:t> </a:t>
            </a:r>
            <a:r>
              <a:rPr sz="1100" spc="-20" dirty="0">
                <a:latin typeface="Arial"/>
                <a:cs typeface="Arial"/>
              </a:rPr>
              <a:t>above,</a:t>
            </a:r>
            <a:r>
              <a:rPr sz="1100" spc="-65" dirty="0">
                <a:latin typeface="Arial"/>
                <a:cs typeface="Arial"/>
              </a:rPr>
              <a:t> </a:t>
            </a:r>
            <a:r>
              <a:rPr sz="1100" spc="-10" dirty="0">
                <a:latin typeface="Arial"/>
                <a:cs typeface="Arial"/>
              </a:rPr>
              <a:t>identify</a:t>
            </a:r>
            <a:r>
              <a:rPr sz="1100" spc="-40" dirty="0">
                <a:latin typeface="Arial"/>
                <a:cs typeface="Arial"/>
              </a:rPr>
              <a:t> </a:t>
            </a:r>
            <a:r>
              <a:rPr sz="1100" spc="-10" dirty="0">
                <a:latin typeface="Arial"/>
                <a:cs typeface="Arial"/>
              </a:rPr>
              <a:t>which</a:t>
            </a:r>
            <a:r>
              <a:rPr sz="1100" spc="-50" dirty="0">
                <a:latin typeface="Arial"/>
                <a:cs typeface="Arial"/>
              </a:rPr>
              <a:t> </a:t>
            </a:r>
            <a:r>
              <a:rPr sz="1100" spc="-20" dirty="0">
                <a:latin typeface="Arial"/>
                <a:cs typeface="Arial"/>
              </a:rPr>
              <a:t>answer</a:t>
            </a:r>
            <a:r>
              <a:rPr sz="1100" spc="-55" dirty="0">
                <a:latin typeface="Arial"/>
                <a:cs typeface="Arial"/>
              </a:rPr>
              <a:t> </a:t>
            </a:r>
            <a:r>
              <a:rPr sz="1100" spc="-10" dirty="0">
                <a:latin typeface="Arial"/>
                <a:cs typeface="Arial"/>
              </a:rPr>
              <a:t>table</a:t>
            </a:r>
            <a:r>
              <a:rPr sz="1100" spc="-50" dirty="0">
                <a:latin typeface="Arial"/>
                <a:cs typeface="Arial"/>
              </a:rPr>
              <a:t> </a:t>
            </a:r>
            <a:r>
              <a:rPr sz="1100" spc="-15" dirty="0">
                <a:latin typeface="Arial"/>
                <a:cs typeface="Arial"/>
              </a:rPr>
              <a:t>would</a:t>
            </a:r>
            <a:r>
              <a:rPr sz="1100" spc="-65" dirty="0">
                <a:latin typeface="Arial"/>
                <a:cs typeface="Arial"/>
              </a:rPr>
              <a:t> </a:t>
            </a:r>
            <a:r>
              <a:rPr sz="1100" spc="-10" dirty="0">
                <a:latin typeface="Arial"/>
                <a:cs typeface="Arial"/>
              </a:rPr>
              <a:t>be</a:t>
            </a:r>
            <a:r>
              <a:rPr sz="1100" spc="-55" dirty="0">
                <a:latin typeface="Arial"/>
                <a:cs typeface="Arial"/>
              </a:rPr>
              <a:t> </a:t>
            </a:r>
            <a:r>
              <a:rPr sz="1100" spc="-5" dirty="0">
                <a:latin typeface="Arial"/>
                <a:cs typeface="Arial"/>
              </a:rPr>
              <a:t>created  </a:t>
            </a:r>
            <a:r>
              <a:rPr sz="1100" spc="-10" dirty="0">
                <a:latin typeface="Arial"/>
                <a:cs typeface="Arial"/>
              </a:rPr>
              <a:t>using </a:t>
            </a:r>
            <a:r>
              <a:rPr sz="1100" spc="-5" dirty="0">
                <a:latin typeface="Arial"/>
                <a:cs typeface="Arial"/>
              </a:rPr>
              <a:t>the</a:t>
            </a:r>
            <a:r>
              <a:rPr sz="1100" spc="-25" dirty="0">
                <a:latin typeface="Arial"/>
                <a:cs typeface="Arial"/>
              </a:rPr>
              <a:t> </a:t>
            </a:r>
            <a:r>
              <a:rPr sz="1100" spc="-10" dirty="0">
                <a:latin typeface="Arial"/>
                <a:cs typeface="Arial"/>
              </a:rPr>
              <a:t>SQL:</a:t>
            </a:r>
            <a:endParaRPr sz="11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765183" y="1691919"/>
            <a:ext cx="88900" cy="330200"/>
          </a:xfrm>
          <a:prstGeom prst="rect">
            <a:avLst/>
          </a:prstGeom>
        </p:spPr>
        <p:txBody>
          <a:bodyPr vert="horz" wrap="square" lIns="0" tIns="279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20"/>
              </a:spcBef>
            </a:pPr>
            <a:r>
              <a:rPr sz="900" spc="-5" dirty="0">
                <a:latin typeface="Arial"/>
                <a:cs typeface="Arial"/>
              </a:rPr>
              <a:t>1</a:t>
            </a:r>
            <a:endParaRPr sz="9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900" spc="-5" dirty="0">
                <a:latin typeface="Arial"/>
                <a:cs typeface="Arial"/>
              </a:rPr>
              <a:t>2</a:t>
            </a:r>
            <a:endParaRPr sz="90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928611" y="1662188"/>
            <a:ext cx="5466715" cy="436245"/>
          </a:xfrm>
          <a:prstGeom prst="rect">
            <a:avLst/>
          </a:prstGeom>
          <a:solidFill>
            <a:srgbClr val="F7F7F7"/>
          </a:solidFill>
          <a:ln w="6096">
            <a:solidFill>
              <a:srgbClr val="B1B1B1"/>
            </a:solidFill>
          </a:ln>
        </p:spPr>
        <p:txBody>
          <a:bodyPr vert="horz" wrap="square" lIns="0" tIns="57785" rIns="0" bIns="0" rtlCol="0">
            <a:spAutoFit/>
          </a:bodyPr>
          <a:lstStyle/>
          <a:p>
            <a:pPr marL="49530">
              <a:lnSpc>
                <a:spcPct val="100000"/>
              </a:lnSpc>
              <a:spcBef>
                <a:spcPts val="455"/>
              </a:spcBef>
            </a:pPr>
            <a:r>
              <a:rPr sz="900" i="1" spc="65" dirty="0">
                <a:latin typeface="Times New Roman"/>
                <a:cs typeface="Times New Roman"/>
              </a:rPr>
              <a:t>SELECT </a:t>
            </a:r>
            <a:r>
              <a:rPr sz="900" i="1" spc="75" dirty="0">
                <a:latin typeface="Times New Roman"/>
                <a:cs typeface="Times New Roman"/>
              </a:rPr>
              <a:t>* </a:t>
            </a:r>
            <a:r>
              <a:rPr sz="900" i="1" spc="-40" dirty="0">
                <a:latin typeface="Times New Roman"/>
                <a:cs typeface="Times New Roman"/>
              </a:rPr>
              <a:t>FROM</a:t>
            </a:r>
            <a:r>
              <a:rPr sz="900" i="1" spc="125" dirty="0">
                <a:latin typeface="Times New Roman"/>
                <a:cs typeface="Times New Roman"/>
              </a:rPr>
              <a:t> </a:t>
            </a:r>
            <a:r>
              <a:rPr sz="900" i="1" spc="210" dirty="0">
                <a:latin typeface="Times New Roman"/>
                <a:cs typeface="Times New Roman"/>
              </a:rPr>
              <a:t>player</a:t>
            </a:r>
            <a:r>
              <a:rPr sz="900" i="1" spc="-145" dirty="0">
                <a:latin typeface="Times New Roman"/>
                <a:cs typeface="Times New Roman"/>
              </a:rPr>
              <a:t> </a:t>
            </a:r>
            <a:endParaRPr sz="900">
              <a:latin typeface="Times New Roman"/>
              <a:cs typeface="Times New Roman"/>
            </a:endParaRPr>
          </a:p>
          <a:p>
            <a:pPr marL="49530">
              <a:lnSpc>
                <a:spcPct val="100000"/>
              </a:lnSpc>
              <a:spcBef>
                <a:spcPts val="120"/>
              </a:spcBef>
            </a:pPr>
            <a:r>
              <a:rPr sz="900" i="1" spc="-20" dirty="0">
                <a:latin typeface="Times New Roman"/>
                <a:cs typeface="Times New Roman"/>
              </a:rPr>
              <a:t>WHERE </a:t>
            </a:r>
            <a:r>
              <a:rPr sz="900" i="1" spc="170" dirty="0">
                <a:latin typeface="Times New Roman"/>
                <a:cs typeface="Times New Roman"/>
              </a:rPr>
              <a:t>username </a:t>
            </a:r>
            <a:r>
              <a:rPr sz="900" i="1" spc="100" dirty="0">
                <a:latin typeface="Times New Roman"/>
                <a:cs typeface="Times New Roman"/>
              </a:rPr>
              <a:t>LIKE </a:t>
            </a:r>
            <a:r>
              <a:rPr sz="900" i="1" spc="-70" dirty="0">
                <a:latin typeface="Times New Roman"/>
                <a:cs typeface="Times New Roman"/>
              </a:rPr>
              <a:t>11d </a:t>
            </a:r>
            <a:r>
              <a:rPr sz="900" i="1" spc="-175" dirty="0">
                <a:latin typeface="Times New Roman"/>
                <a:cs typeface="Times New Roman"/>
              </a:rPr>
              <a:t>%11 </a:t>
            </a:r>
            <a:r>
              <a:rPr sz="900" i="1" spc="-40" dirty="0">
                <a:latin typeface="Times New Roman"/>
                <a:cs typeface="Times New Roman"/>
              </a:rPr>
              <a:t>OR </a:t>
            </a:r>
            <a:r>
              <a:rPr sz="900" i="1" spc="170" dirty="0">
                <a:latin typeface="Times New Roman"/>
                <a:cs typeface="Times New Roman"/>
              </a:rPr>
              <a:t>username </a:t>
            </a:r>
            <a:r>
              <a:rPr sz="900" i="1" spc="100" dirty="0">
                <a:latin typeface="Times New Roman"/>
                <a:cs typeface="Times New Roman"/>
              </a:rPr>
              <a:t>LIKE </a:t>
            </a:r>
            <a:r>
              <a:rPr sz="900" i="1" spc="-190" dirty="0">
                <a:latin typeface="Times New Roman"/>
                <a:cs typeface="Times New Roman"/>
              </a:rPr>
              <a:t>11 </a:t>
            </a:r>
            <a:r>
              <a:rPr sz="900" i="1" spc="75" dirty="0">
                <a:latin typeface="Times New Roman"/>
                <a:cs typeface="Times New Roman"/>
              </a:rPr>
              <a:t>p</a:t>
            </a:r>
            <a:r>
              <a:rPr sz="900" i="1" spc="-55" dirty="0">
                <a:latin typeface="Times New Roman"/>
                <a:cs typeface="Times New Roman"/>
              </a:rPr>
              <a:t> </a:t>
            </a:r>
            <a:r>
              <a:rPr sz="900" i="1" spc="-225" dirty="0">
                <a:latin typeface="Times New Roman"/>
                <a:cs typeface="Times New Roman"/>
              </a:rPr>
              <a:t>%</a:t>
            </a:r>
            <a:r>
              <a:rPr sz="900" i="1" spc="-25" dirty="0">
                <a:latin typeface="Times New Roman"/>
                <a:cs typeface="Times New Roman"/>
              </a:rPr>
              <a:t>11;</a:t>
            </a:r>
            <a:r>
              <a:rPr sz="900" i="1" spc="-145" dirty="0">
                <a:latin typeface="Times New Roman"/>
                <a:cs typeface="Times New Roman"/>
              </a:rPr>
              <a:t> </a:t>
            </a:r>
            <a:endParaRPr sz="900">
              <a:latin typeface="Times New Roman"/>
              <a:cs typeface="Times New Roman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690507" y="3132322"/>
            <a:ext cx="148590" cy="19177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1100" spc="-10" dirty="0">
                <a:latin typeface="Arial"/>
                <a:cs typeface="Arial"/>
              </a:rPr>
              <a:t>a)</a:t>
            </a:r>
            <a:endParaRPr sz="1100">
              <a:latin typeface="Arial"/>
              <a:cs typeface="Arial"/>
            </a:endParaRPr>
          </a:p>
        </p:txBody>
      </p:sp>
      <p:graphicFrame>
        <p:nvGraphicFramePr>
          <p:cNvPr id="10" name="object 10"/>
          <p:cNvGraphicFramePr>
            <a:graphicFrameLocks noGrp="1"/>
          </p:cNvGraphicFramePr>
          <p:nvPr/>
        </p:nvGraphicFramePr>
        <p:xfrm>
          <a:off x="933183" y="2340368"/>
          <a:ext cx="5422900" cy="1818639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70993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0993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0992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3921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12902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81343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690372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endParaRPr sz="1650">
                        <a:latin typeface="Times New Roman"/>
                        <a:cs typeface="Times New Roman"/>
                      </a:endParaRPr>
                    </a:p>
                    <a:p>
                      <a:pPr marL="39370">
                        <a:lnSpc>
                          <a:spcPct val="100000"/>
                        </a:lnSpc>
                      </a:pPr>
                      <a:r>
                        <a:rPr sz="1100" b="1" spc="-10" dirty="0">
                          <a:latin typeface="Arial"/>
                          <a:cs typeface="Arial"/>
                        </a:rPr>
                        <a:t>username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127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  <a:p>
                      <a:pPr marL="39370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100" b="1" spc="-10" dirty="0">
                          <a:latin typeface="Arial"/>
                          <a:cs typeface="Arial"/>
                        </a:rPr>
                        <a:t>realname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444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  <a:p>
                      <a:pPr marL="39370">
                        <a:lnSpc>
                          <a:spcPct val="100000"/>
                        </a:lnSpc>
                      </a:pPr>
                      <a:r>
                        <a:rPr sz="1100" b="1" spc="-15" dirty="0">
                          <a:latin typeface="Arial"/>
                          <a:cs typeface="Arial"/>
                        </a:rPr>
                        <a:t>password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571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  <a:p>
                      <a:pPr marL="39370">
                        <a:lnSpc>
                          <a:spcPct val="100000"/>
                        </a:lnSpc>
                      </a:pPr>
                      <a:r>
                        <a:rPr sz="1100" b="1" spc="-10" dirty="0">
                          <a:latin typeface="Arial"/>
                          <a:cs typeface="Arial"/>
                        </a:rPr>
                        <a:t>email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635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endParaRPr sz="1550">
                        <a:latin typeface="Times New Roman"/>
                        <a:cs typeface="Times New Roman"/>
                      </a:endParaRPr>
                    </a:p>
                    <a:p>
                      <a:pPr marL="39370">
                        <a:lnSpc>
                          <a:spcPct val="100000"/>
                        </a:lnSpc>
                      </a:pPr>
                      <a:r>
                        <a:rPr sz="1100" b="1" spc="-10" dirty="0">
                          <a:latin typeface="Arial"/>
                          <a:cs typeface="Arial"/>
                        </a:rPr>
                        <a:t>message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63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9370">
                        <a:lnSpc>
                          <a:spcPts val="1275"/>
                        </a:lnSpc>
                      </a:pPr>
                      <a:r>
                        <a:rPr sz="1100" b="1" spc="-10" dirty="0">
                          <a:latin typeface="Arial"/>
                          <a:cs typeface="Arial"/>
                        </a:rPr>
                        <a:t>terms</a:t>
                      </a:r>
                      <a:r>
                        <a:rPr sz="1000" i="1" dirty="0">
                          <a:latin typeface="Times New Roman"/>
                          <a:cs typeface="Times New Roman"/>
                        </a:rPr>
                        <a:t> </a:t>
                      </a: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 marL="39370"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r>
                        <a:rPr sz="1100" b="1" spc="-10" dirty="0">
                          <a:latin typeface="Arial"/>
                          <a:cs typeface="Arial"/>
                        </a:rPr>
                        <a:t>and</a:t>
                      </a:r>
                      <a:r>
                        <a:rPr sz="1000" i="1" spc="-10" dirty="0">
                          <a:latin typeface="Times New Roman"/>
                          <a:cs typeface="Times New Roman"/>
                        </a:rPr>
                        <a:t> </a:t>
                      </a: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 marL="39370"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r>
                        <a:rPr sz="1100" b="1" spc="-10" dirty="0">
                          <a:latin typeface="Arial"/>
                          <a:cs typeface="Arial"/>
                        </a:rPr>
                        <a:t>conditions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56616">
                <a:tc>
                  <a:txBody>
                    <a:bodyPr/>
                    <a:lstStyle/>
                    <a:p>
                      <a:pPr marL="39370">
                        <a:lnSpc>
                          <a:spcPct val="100000"/>
                        </a:lnSpc>
                        <a:spcBef>
                          <a:spcPts val="575"/>
                        </a:spcBef>
                      </a:pPr>
                      <a:r>
                        <a:rPr sz="1100" spc="-15" dirty="0">
                          <a:latin typeface="Arial"/>
                          <a:cs typeface="Arial"/>
                        </a:rPr>
                        <a:t>destroyer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7302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9370" marR="88265">
                        <a:lnSpc>
                          <a:spcPts val="1360"/>
                        </a:lnSpc>
                        <a:spcBef>
                          <a:spcPts val="35"/>
                        </a:spcBef>
                      </a:pPr>
                      <a:r>
                        <a:rPr sz="1100" spc="-10" dirty="0">
                          <a:latin typeface="Arial"/>
                          <a:cs typeface="Arial"/>
                        </a:rPr>
                        <a:t>Chloe  </a:t>
                      </a:r>
                      <a:r>
                        <a:rPr sz="1100" spc="-5" dirty="0">
                          <a:latin typeface="Arial"/>
                          <a:cs typeface="Arial"/>
                        </a:rPr>
                        <a:t>D</a:t>
                      </a:r>
                      <a:r>
                        <a:rPr sz="1100" spc="-25" dirty="0">
                          <a:latin typeface="Arial"/>
                          <a:cs typeface="Arial"/>
                        </a:rPr>
                        <a:t>a</a:t>
                      </a:r>
                      <a:r>
                        <a:rPr sz="1100" dirty="0">
                          <a:latin typeface="Arial"/>
                          <a:cs typeface="Arial"/>
                        </a:rPr>
                        <a:t>vidson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444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9370">
                        <a:lnSpc>
                          <a:spcPct val="100000"/>
                        </a:lnSpc>
                        <a:spcBef>
                          <a:spcPts val="685"/>
                        </a:spcBef>
                      </a:pPr>
                      <a:r>
                        <a:rPr sz="1100" spc="-10" dirty="0">
                          <a:latin typeface="Arial"/>
                          <a:cs typeface="Arial"/>
                        </a:rPr>
                        <a:t>shadow99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8699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9370">
                        <a:lnSpc>
                          <a:spcPct val="100000"/>
                        </a:lnSpc>
                        <a:spcBef>
                          <a:spcPts val="590"/>
                        </a:spcBef>
                      </a:pPr>
                      <a:r>
                        <a:rPr sz="1100" spc="-10" dirty="0">
                          <a:latin typeface="Arial"/>
                          <a:cs typeface="Arial"/>
                          <a:hlinkClick r:id="rId2"/>
                        </a:rPr>
                        <a:t>chloe@coders.org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7493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9370">
                        <a:lnSpc>
                          <a:spcPct val="100000"/>
                        </a:lnSpc>
                        <a:spcBef>
                          <a:spcPts val="575"/>
                        </a:spcBef>
                      </a:pPr>
                      <a:r>
                        <a:rPr sz="1100" spc="-5" dirty="0">
                          <a:latin typeface="Arial"/>
                          <a:cs typeface="Arial"/>
                        </a:rPr>
                        <a:t>I </a:t>
                      </a:r>
                      <a:r>
                        <a:rPr sz="1100" spc="-20" dirty="0">
                          <a:latin typeface="Arial"/>
                          <a:cs typeface="Arial"/>
                        </a:rPr>
                        <a:t>love</a:t>
                      </a:r>
                      <a:r>
                        <a:rPr sz="1100" spc="-3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15" dirty="0">
                          <a:latin typeface="Arial"/>
                          <a:cs typeface="Arial"/>
                        </a:rPr>
                        <a:t>games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7302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28930">
                        <a:lnSpc>
                          <a:spcPct val="100000"/>
                        </a:lnSpc>
                        <a:spcBef>
                          <a:spcPts val="590"/>
                        </a:spcBef>
                      </a:pPr>
                      <a:r>
                        <a:rPr sz="1100" spc="-15" dirty="0">
                          <a:latin typeface="Arial"/>
                          <a:cs typeface="Arial"/>
                        </a:rPr>
                        <a:t>on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7493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4048">
                <a:tc>
                  <a:txBody>
                    <a:bodyPr/>
                    <a:lstStyle/>
                    <a:p>
                      <a:pPr marL="39370">
                        <a:lnSpc>
                          <a:spcPct val="100000"/>
                        </a:lnSpc>
                        <a:spcBef>
                          <a:spcPts val="685"/>
                        </a:spcBef>
                      </a:pPr>
                      <a:r>
                        <a:rPr sz="1100" spc="-10" dirty="0">
                          <a:latin typeface="Arial"/>
                          <a:cs typeface="Arial"/>
                        </a:rPr>
                        <a:t>peach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8699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9370" marR="38735">
                        <a:lnSpc>
                          <a:spcPct val="102699"/>
                        </a:lnSpc>
                        <a:spcBef>
                          <a:spcPts val="100"/>
                        </a:spcBef>
                      </a:pPr>
                      <a:r>
                        <a:rPr sz="1100" spc="-5" dirty="0">
                          <a:latin typeface="Arial"/>
                          <a:cs typeface="Arial"/>
                        </a:rPr>
                        <a:t>Sally  </a:t>
                      </a:r>
                      <a:r>
                        <a:rPr sz="1100" dirty="0">
                          <a:latin typeface="Arial"/>
                          <a:cs typeface="Arial"/>
                        </a:rPr>
                        <a:t>McDonald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1270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9370">
                        <a:lnSpc>
                          <a:spcPct val="100000"/>
                        </a:lnSpc>
                        <a:spcBef>
                          <a:spcPts val="795"/>
                        </a:spcBef>
                      </a:pPr>
                      <a:r>
                        <a:rPr sz="1100" spc="-10" dirty="0">
                          <a:latin typeface="Arial"/>
                          <a:cs typeface="Arial"/>
                        </a:rPr>
                        <a:t>trustme1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10096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9370">
                        <a:lnSpc>
                          <a:spcPct val="100000"/>
                        </a:lnSpc>
                        <a:spcBef>
                          <a:spcPts val="695"/>
                        </a:spcBef>
                      </a:pPr>
                      <a:r>
                        <a:rPr sz="1100" spc="-5" dirty="0">
                          <a:latin typeface="Arial"/>
                          <a:cs typeface="Arial"/>
                          <a:hlinkClick r:id="rId3"/>
                        </a:rPr>
                        <a:t>sally@scott.org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8826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9370" marR="253365">
                        <a:lnSpc>
                          <a:spcPts val="1360"/>
                        </a:lnSpc>
                        <a:spcBef>
                          <a:spcPts val="35"/>
                        </a:spcBef>
                      </a:pPr>
                      <a:r>
                        <a:rPr sz="1100" spc="-5" dirty="0">
                          <a:latin typeface="Arial"/>
                          <a:cs typeface="Arial"/>
                        </a:rPr>
                        <a:t>I'm </a:t>
                      </a:r>
                      <a:r>
                        <a:rPr sz="1100" dirty="0">
                          <a:latin typeface="Arial"/>
                          <a:cs typeface="Arial"/>
                        </a:rPr>
                        <a:t>part </a:t>
                      </a:r>
                      <a:r>
                        <a:rPr sz="1100" spc="-10" dirty="0">
                          <a:latin typeface="Arial"/>
                          <a:cs typeface="Arial"/>
                        </a:rPr>
                        <a:t>of an  </a:t>
                      </a:r>
                      <a:r>
                        <a:rPr sz="1100" spc="-5" dirty="0">
                          <a:latin typeface="Arial"/>
                          <a:cs typeface="Arial"/>
                        </a:rPr>
                        <a:t>eSports</a:t>
                      </a:r>
                      <a:r>
                        <a:rPr sz="1100" spc="-8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5" dirty="0">
                          <a:latin typeface="Arial"/>
                          <a:cs typeface="Arial"/>
                        </a:rPr>
                        <a:t>team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444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28930">
                        <a:lnSpc>
                          <a:spcPct val="100000"/>
                        </a:lnSpc>
                        <a:spcBef>
                          <a:spcPts val="695"/>
                        </a:spcBef>
                      </a:pPr>
                      <a:r>
                        <a:rPr sz="1100" spc="-15" dirty="0">
                          <a:latin typeface="Arial"/>
                          <a:cs typeface="Arial"/>
                        </a:rPr>
                        <a:t>on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8826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39370">
                        <a:lnSpc>
                          <a:spcPct val="100000"/>
                        </a:lnSpc>
                        <a:spcBef>
                          <a:spcPts val="780"/>
                        </a:spcBef>
                      </a:pPr>
                      <a:r>
                        <a:rPr sz="1100" spc="-15" dirty="0">
                          <a:latin typeface="Arial"/>
                          <a:cs typeface="Arial"/>
                        </a:rPr>
                        <a:t>shocker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9906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9370" marR="307975">
                        <a:lnSpc>
                          <a:spcPct val="102699"/>
                        </a:lnSpc>
                        <a:spcBef>
                          <a:spcPts val="75"/>
                        </a:spcBef>
                      </a:pPr>
                      <a:r>
                        <a:rPr sz="1100" spc="-25" dirty="0">
                          <a:latin typeface="Arial"/>
                          <a:cs typeface="Arial"/>
                        </a:rPr>
                        <a:t>Paul  </a:t>
                      </a:r>
                      <a:r>
                        <a:rPr sz="1100" dirty="0">
                          <a:latin typeface="Arial"/>
                          <a:cs typeface="Arial"/>
                        </a:rPr>
                        <a:t>White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952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9370">
                        <a:lnSpc>
                          <a:spcPct val="100000"/>
                        </a:lnSpc>
                        <a:spcBef>
                          <a:spcPts val="675"/>
                        </a:spcBef>
                      </a:pPr>
                      <a:r>
                        <a:rPr sz="1100" spc="-10" dirty="0">
                          <a:latin typeface="Arial"/>
                          <a:cs typeface="Arial"/>
                        </a:rPr>
                        <a:t>pink10red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8572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9370">
                        <a:lnSpc>
                          <a:spcPct val="100000"/>
                        </a:lnSpc>
                        <a:spcBef>
                          <a:spcPts val="685"/>
                        </a:spcBef>
                      </a:pPr>
                      <a:r>
                        <a:rPr sz="1100" spc="-10" dirty="0">
                          <a:latin typeface="Arial"/>
                          <a:cs typeface="Arial"/>
                          <a:hlinkClick r:id="rId4"/>
                        </a:rPr>
                        <a:t>paul@gamers.org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8699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9370" marR="274320">
                        <a:lnSpc>
                          <a:spcPts val="1360"/>
                        </a:lnSpc>
                        <a:spcBef>
                          <a:spcPts val="15"/>
                        </a:spcBef>
                      </a:pPr>
                      <a:r>
                        <a:rPr sz="1100" spc="-5" dirty="0">
                          <a:latin typeface="Arial"/>
                          <a:cs typeface="Arial"/>
                        </a:rPr>
                        <a:t>I </a:t>
                      </a:r>
                      <a:r>
                        <a:rPr sz="1100" spc="-15" dirty="0">
                          <a:latin typeface="Arial"/>
                          <a:cs typeface="Arial"/>
                        </a:rPr>
                        <a:t>want </a:t>
                      </a:r>
                      <a:r>
                        <a:rPr sz="1100" spc="-5" dirty="0">
                          <a:latin typeface="Arial"/>
                          <a:cs typeface="Arial"/>
                        </a:rPr>
                        <a:t>to</a:t>
                      </a:r>
                      <a:r>
                        <a:rPr sz="1100" spc="-8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20" dirty="0">
                          <a:latin typeface="Arial"/>
                          <a:cs typeface="Arial"/>
                        </a:rPr>
                        <a:t>play  </a:t>
                      </a:r>
                      <a:r>
                        <a:rPr sz="1100" spc="-10" dirty="0">
                          <a:latin typeface="Arial"/>
                          <a:cs typeface="Arial"/>
                        </a:rPr>
                        <a:t>competitively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190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28930">
                        <a:lnSpc>
                          <a:spcPct val="100000"/>
                        </a:lnSpc>
                        <a:spcBef>
                          <a:spcPts val="685"/>
                        </a:spcBef>
                      </a:pPr>
                      <a:r>
                        <a:rPr sz="1100" spc="-15" dirty="0">
                          <a:latin typeface="Arial"/>
                          <a:cs typeface="Arial"/>
                        </a:rPr>
                        <a:t>on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8699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11" name="object 11"/>
          <p:cNvSpPr txBox="1"/>
          <p:nvPr/>
        </p:nvSpPr>
        <p:spPr>
          <a:xfrm>
            <a:off x="690507" y="4426199"/>
            <a:ext cx="148590" cy="19177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1100" spc="-10" dirty="0">
                <a:latin typeface="Arial"/>
                <a:cs typeface="Arial"/>
              </a:rPr>
              <a:t>b)</a:t>
            </a:r>
            <a:endParaRPr sz="1100">
              <a:latin typeface="Arial"/>
              <a:cs typeface="Arial"/>
            </a:endParaRPr>
          </a:p>
        </p:txBody>
      </p:sp>
      <p:graphicFrame>
        <p:nvGraphicFramePr>
          <p:cNvPr id="12" name="object 12"/>
          <p:cNvGraphicFramePr>
            <a:graphicFrameLocks noGrp="1"/>
          </p:cNvGraphicFramePr>
          <p:nvPr/>
        </p:nvGraphicFramePr>
        <p:xfrm>
          <a:off x="933183" y="4242320"/>
          <a:ext cx="1988820" cy="60071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97993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76784">
                <a:tc>
                  <a:txBody>
                    <a:bodyPr/>
                    <a:lstStyle/>
                    <a:p>
                      <a:pPr marL="39370">
                        <a:lnSpc>
                          <a:spcPts val="1205"/>
                        </a:lnSpc>
                      </a:pPr>
                      <a:r>
                        <a:rPr sz="1100" b="1" spc="-10" dirty="0">
                          <a:latin typeface="Arial"/>
                          <a:cs typeface="Arial"/>
                        </a:rPr>
                        <a:t>username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08787">
                <a:tc>
                  <a:txBody>
                    <a:bodyPr/>
                    <a:lstStyle/>
                    <a:p>
                      <a:pPr marL="39370">
                        <a:lnSpc>
                          <a:spcPct val="100000"/>
                        </a:lnSpc>
                      </a:pPr>
                      <a:r>
                        <a:rPr sz="1100" spc="-15" dirty="0">
                          <a:latin typeface="Arial"/>
                          <a:cs typeface="Arial"/>
                        </a:rPr>
                        <a:t>destroyer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08787">
                <a:tc>
                  <a:txBody>
                    <a:bodyPr/>
                    <a:lstStyle/>
                    <a:p>
                      <a:pPr marL="39370">
                        <a:lnSpc>
                          <a:spcPct val="100000"/>
                        </a:lnSpc>
                      </a:pPr>
                      <a:r>
                        <a:rPr sz="1100" spc="-10" dirty="0">
                          <a:latin typeface="Arial"/>
                          <a:cs typeface="Arial"/>
                        </a:rPr>
                        <a:t>peach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13" name="object 13"/>
          <p:cNvSpPr txBox="1"/>
          <p:nvPr/>
        </p:nvSpPr>
        <p:spPr>
          <a:xfrm>
            <a:off x="690507" y="5131811"/>
            <a:ext cx="140970" cy="19177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1100" spc="-5" dirty="0">
                <a:latin typeface="Arial"/>
                <a:cs typeface="Arial"/>
              </a:rPr>
              <a:t>c)</a:t>
            </a:r>
            <a:endParaRPr sz="1100">
              <a:latin typeface="Arial"/>
              <a:cs typeface="Arial"/>
            </a:endParaRPr>
          </a:p>
        </p:txBody>
      </p:sp>
      <p:graphicFrame>
        <p:nvGraphicFramePr>
          <p:cNvPr id="14" name="object 14"/>
          <p:cNvGraphicFramePr>
            <a:graphicFrameLocks noGrp="1"/>
          </p:cNvGraphicFramePr>
          <p:nvPr/>
        </p:nvGraphicFramePr>
        <p:xfrm>
          <a:off x="933183" y="4928120"/>
          <a:ext cx="4048125" cy="64008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219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2047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9829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07263">
                <a:tc>
                  <a:txBody>
                    <a:bodyPr/>
                    <a:lstStyle/>
                    <a:p>
                      <a:pPr marL="39370">
                        <a:lnSpc>
                          <a:spcPct val="100000"/>
                        </a:lnSpc>
                        <a:spcBef>
                          <a:spcPts val="95"/>
                        </a:spcBef>
                      </a:pPr>
                      <a:r>
                        <a:rPr sz="1100" b="1" spc="-10" dirty="0">
                          <a:latin typeface="Arial"/>
                          <a:cs typeface="Arial"/>
                        </a:rPr>
                        <a:t>realname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1206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1275">
                        <a:lnSpc>
                          <a:spcPts val="1310"/>
                        </a:lnSpc>
                      </a:pPr>
                      <a:r>
                        <a:rPr sz="1100" b="1" spc="-15" dirty="0">
                          <a:latin typeface="Arial"/>
                          <a:cs typeface="Arial"/>
                        </a:rPr>
                        <a:t>password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9370">
                        <a:lnSpc>
                          <a:spcPct val="100000"/>
                        </a:lnSpc>
                        <a:spcBef>
                          <a:spcPts val="110"/>
                        </a:spcBef>
                      </a:pPr>
                      <a:r>
                        <a:rPr sz="1100" b="1" spc="-10" dirty="0">
                          <a:latin typeface="Arial"/>
                          <a:cs typeface="Arial"/>
                        </a:rPr>
                        <a:t>email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1397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13360">
                <a:tc>
                  <a:txBody>
                    <a:bodyPr/>
                    <a:lstStyle/>
                    <a:p>
                      <a:pPr marL="39370">
                        <a:lnSpc>
                          <a:spcPct val="100000"/>
                        </a:lnSpc>
                        <a:spcBef>
                          <a:spcPts val="135"/>
                        </a:spcBef>
                      </a:pPr>
                      <a:r>
                        <a:rPr sz="1100" spc="-10" dirty="0">
                          <a:latin typeface="Arial"/>
                          <a:cs typeface="Arial"/>
                        </a:rPr>
                        <a:t>Chloe</a:t>
                      </a:r>
                      <a:r>
                        <a:rPr sz="1100" spc="-3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10" dirty="0">
                          <a:latin typeface="Arial"/>
                          <a:cs typeface="Arial"/>
                        </a:rPr>
                        <a:t>Davidson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1714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1275">
                        <a:lnSpc>
                          <a:spcPct val="100000"/>
                        </a:lnSpc>
                        <a:spcBef>
                          <a:spcPts val="120"/>
                        </a:spcBef>
                      </a:pPr>
                      <a:r>
                        <a:rPr sz="1100" spc="-10" dirty="0">
                          <a:latin typeface="Arial"/>
                          <a:cs typeface="Arial"/>
                        </a:rPr>
                        <a:t>shadow99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1524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9370"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r>
                        <a:rPr sz="1100" spc="-10" dirty="0">
                          <a:latin typeface="Arial"/>
                          <a:cs typeface="Arial"/>
                          <a:hlinkClick r:id="rId2"/>
                        </a:rPr>
                        <a:t>chloe@coders.org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317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13360">
                <a:tc>
                  <a:txBody>
                    <a:bodyPr/>
                    <a:lstStyle/>
                    <a:p>
                      <a:pPr marL="39370"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r>
                        <a:rPr sz="1100" spc="-5" dirty="0">
                          <a:latin typeface="Arial"/>
                          <a:cs typeface="Arial"/>
                        </a:rPr>
                        <a:t>Sally </a:t>
                      </a:r>
                      <a:r>
                        <a:rPr sz="1100" spc="-10" dirty="0">
                          <a:latin typeface="Arial"/>
                          <a:cs typeface="Arial"/>
                        </a:rPr>
                        <a:t>McDonald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317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1275">
                        <a:lnSpc>
                          <a:spcPct val="100000"/>
                        </a:lnSpc>
                        <a:spcBef>
                          <a:spcPts val="120"/>
                        </a:spcBef>
                      </a:pPr>
                      <a:r>
                        <a:rPr sz="1100" spc="-10" dirty="0">
                          <a:latin typeface="Arial"/>
                          <a:cs typeface="Arial"/>
                        </a:rPr>
                        <a:t>trustme1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1524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9370"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r>
                        <a:rPr sz="1100" spc="-5" dirty="0">
                          <a:latin typeface="Arial"/>
                          <a:cs typeface="Arial"/>
                          <a:hlinkClick r:id="rId3"/>
                        </a:rPr>
                        <a:t>sally@scott.org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317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15" name="object 15"/>
          <p:cNvSpPr txBox="1"/>
          <p:nvPr/>
        </p:nvSpPr>
        <p:spPr>
          <a:xfrm>
            <a:off x="690507" y="6254999"/>
            <a:ext cx="148590" cy="19177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1100" spc="-10" dirty="0">
                <a:latin typeface="Arial"/>
                <a:cs typeface="Arial"/>
              </a:rPr>
              <a:t>d)</a:t>
            </a:r>
            <a:endParaRPr sz="1100">
              <a:latin typeface="Arial"/>
              <a:cs typeface="Arial"/>
            </a:endParaRPr>
          </a:p>
        </p:txBody>
      </p:sp>
      <p:graphicFrame>
        <p:nvGraphicFramePr>
          <p:cNvPr id="16" name="object 16"/>
          <p:cNvGraphicFramePr>
            <a:graphicFrameLocks noGrp="1"/>
          </p:cNvGraphicFramePr>
          <p:nvPr/>
        </p:nvGraphicFramePr>
        <p:xfrm>
          <a:off x="933183" y="5653544"/>
          <a:ext cx="5422900" cy="143764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70993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0993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0992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3921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12902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81343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690371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50">
                        <a:latin typeface="Times New Roman"/>
                        <a:cs typeface="Times New Roman"/>
                      </a:endParaRPr>
                    </a:p>
                    <a:p>
                      <a:pPr marL="39370">
                        <a:lnSpc>
                          <a:spcPct val="100000"/>
                        </a:lnSpc>
                      </a:pPr>
                      <a:r>
                        <a:rPr sz="1100" b="1" spc="-10" dirty="0">
                          <a:latin typeface="Arial"/>
                          <a:cs typeface="Arial"/>
                        </a:rPr>
                        <a:t>username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  <a:p>
                      <a:pPr marL="39370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100" b="1" spc="-10" dirty="0">
                          <a:latin typeface="Arial"/>
                          <a:cs typeface="Arial"/>
                        </a:rPr>
                        <a:t>realname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444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  <a:p>
                      <a:pPr marL="39370">
                        <a:lnSpc>
                          <a:spcPct val="100000"/>
                        </a:lnSpc>
                      </a:pPr>
                      <a:r>
                        <a:rPr sz="1100" b="1" spc="-15" dirty="0">
                          <a:latin typeface="Arial"/>
                          <a:cs typeface="Arial"/>
                        </a:rPr>
                        <a:t>password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571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  <a:p>
                      <a:pPr marL="39370">
                        <a:lnSpc>
                          <a:spcPct val="100000"/>
                        </a:lnSpc>
                      </a:pPr>
                      <a:r>
                        <a:rPr sz="1100" b="1" spc="-10" dirty="0">
                          <a:latin typeface="Arial"/>
                          <a:cs typeface="Arial"/>
                        </a:rPr>
                        <a:t>email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635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endParaRPr sz="1550">
                        <a:latin typeface="Times New Roman"/>
                        <a:cs typeface="Times New Roman"/>
                      </a:endParaRPr>
                    </a:p>
                    <a:p>
                      <a:pPr marL="39370">
                        <a:lnSpc>
                          <a:spcPct val="100000"/>
                        </a:lnSpc>
                      </a:pPr>
                      <a:r>
                        <a:rPr sz="1100" b="1" spc="-10" dirty="0">
                          <a:latin typeface="Arial"/>
                          <a:cs typeface="Arial"/>
                        </a:rPr>
                        <a:t>message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63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9370">
                        <a:lnSpc>
                          <a:spcPts val="1275"/>
                        </a:lnSpc>
                      </a:pPr>
                      <a:r>
                        <a:rPr sz="1100" b="1" spc="-10" dirty="0">
                          <a:latin typeface="Arial"/>
                          <a:cs typeface="Arial"/>
                        </a:rPr>
                        <a:t>terms</a:t>
                      </a:r>
                      <a:r>
                        <a:rPr sz="1000" i="1" dirty="0">
                          <a:latin typeface="Times New Roman"/>
                          <a:cs typeface="Times New Roman"/>
                        </a:rPr>
                        <a:t> </a:t>
                      </a: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 marL="39370"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r>
                        <a:rPr sz="1100" b="1" spc="-10" dirty="0">
                          <a:latin typeface="Arial"/>
                          <a:cs typeface="Arial"/>
                        </a:rPr>
                        <a:t>and</a:t>
                      </a:r>
                      <a:r>
                        <a:rPr sz="1000" i="1" spc="-10" dirty="0">
                          <a:latin typeface="Times New Roman"/>
                          <a:cs typeface="Times New Roman"/>
                        </a:rPr>
                        <a:t> </a:t>
                      </a: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 marL="39370"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r>
                        <a:rPr sz="1100" b="1" spc="-10" dirty="0">
                          <a:latin typeface="Arial"/>
                          <a:cs typeface="Arial"/>
                        </a:rPr>
                        <a:t>conditions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56616">
                <a:tc>
                  <a:txBody>
                    <a:bodyPr/>
                    <a:lstStyle/>
                    <a:p>
                      <a:pPr marL="39370">
                        <a:lnSpc>
                          <a:spcPct val="100000"/>
                        </a:lnSpc>
                        <a:spcBef>
                          <a:spcPts val="575"/>
                        </a:spcBef>
                      </a:pPr>
                      <a:r>
                        <a:rPr sz="1100" spc="-15" dirty="0">
                          <a:latin typeface="Arial"/>
                          <a:cs typeface="Arial"/>
                        </a:rPr>
                        <a:t>destroyer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7302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9370" marR="88265">
                        <a:lnSpc>
                          <a:spcPts val="1360"/>
                        </a:lnSpc>
                        <a:spcBef>
                          <a:spcPts val="35"/>
                        </a:spcBef>
                      </a:pPr>
                      <a:r>
                        <a:rPr sz="1100" spc="-10" dirty="0">
                          <a:latin typeface="Arial"/>
                          <a:cs typeface="Arial"/>
                        </a:rPr>
                        <a:t>Chloe  </a:t>
                      </a:r>
                      <a:r>
                        <a:rPr sz="1100" spc="-5" dirty="0">
                          <a:latin typeface="Arial"/>
                          <a:cs typeface="Arial"/>
                        </a:rPr>
                        <a:t>D</a:t>
                      </a:r>
                      <a:r>
                        <a:rPr sz="1100" spc="-25" dirty="0">
                          <a:latin typeface="Arial"/>
                          <a:cs typeface="Arial"/>
                        </a:rPr>
                        <a:t>a</a:t>
                      </a:r>
                      <a:r>
                        <a:rPr sz="1100" dirty="0">
                          <a:latin typeface="Arial"/>
                          <a:cs typeface="Arial"/>
                        </a:rPr>
                        <a:t>vidson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444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9370">
                        <a:lnSpc>
                          <a:spcPct val="100000"/>
                        </a:lnSpc>
                        <a:spcBef>
                          <a:spcPts val="685"/>
                        </a:spcBef>
                      </a:pPr>
                      <a:r>
                        <a:rPr sz="1100" spc="-10" dirty="0">
                          <a:latin typeface="Arial"/>
                          <a:cs typeface="Arial"/>
                        </a:rPr>
                        <a:t>shadow99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8699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9370">
                        <a:lnSpc>
                          <a:spcPct val="100000"/>
                        </a:lnSpc>
                        <a:spcBef>
                          <a:spcPts val="590"/>
                        </a:spcBef>
                      </a:pPr>
                      <a:r>
                        <a:rPr sz="1100" spc="-10" dirty="0">
                          <a:latin typeface="Arial"/>
                          <a:cs typeface="Arial"/>
                          <a:hlinkClick r:id="rId2"/>
                        </a:rPr>
                        <a:t>chloe@coders.org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7493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9370">
                        <a:lnSpc>
                          <a:spcPct val="100000"/>
                        </a:lnSpc>
                        <a:spcBef>
                          <a:spcPts val="575"/>
                        </a:spcBef>
                      </a:pPr>
                      <a:r>
                        <a:rPr sz="1100" spc="-5" dirty="0">
                          <a:latin typeface="Arial"/>
                          <a:cs typeface="Arial"/>
                        </a:rPr>
                        <a:t>I </a:t>
                      </a:r>
                      <a:r>
                        <a:rPr sz="1100" spc="-20" dirty="0">
                          <a:latin typeface="Arial"/>
                          <a:cs typeface="Arial"/>
                        </a:rPr>
                        <a:t>love</a:t>
                      </a:r>
                      <a:r>
                        <a:rPr sz="1100" spc="-3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15" dirty="0">
                          <a:latin typeface="Arial"/>
                          <a:cs typeface="Arial"/>
                        </a:rPr>
                        <a:t>games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7302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28930">
                        <a:lnSpc>
                          <a:spcPct val="100000"/>
                        </a:lnSpc>
                        <a:spcBef>
                          <a:spcPts val="590"/>
                        </a:spcBef>
                      </a:pPr>
                      <a:r>
                        <a:rPr sz="1100" spc="-15" dirty="0">
                          <a:latin typeface="Arial"/>
                          <a:cs typeface="Arial"/>
                        </a:rPr>
                        <a:t>on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7493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4048">
                <a:tc>
                  <a:txBody>
                    <a:bodyPr/>
                    <a:lstStyle/>
                    <a:p>
                      <a:pPr marL="39370">
                        <a:lnSpc>
                          <a:spcPct val="100000"/>
                        </a:lnSpc>
                        <a:spcBef>
                          <a:spcPts val="685"/>
                        </a:spcBef>
                      </a:pPr>
                      <a:r>
                        <a:rPr sz="1100" spc="-10" dirty="0">
                          <a:latin typeface="Arial"/>
                          <a:cs typeface="Arial"/>
                        </a:rPr>
                        <a:t>peach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8699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9370" marR="38735">
                        <a:lnSpc>
                          <a:spcPct val="102699"/>
                        </a:lnSpc>
                        <a:spcBef>
                          <a:spcPts val="100"/>
                        </a:spcBef>
                      </a:pPr>
                      <a:r>
                        <a:rPr sz="1100" spc="-5" dirty="0">
                          <a:latin typeface="Arial"/>
                          <a:cs typeface="Arial"/>
                        </a:rPr>
                        <a:t>Sally  </a:t>
                      </a:r>
                      <a:r>
                        <a:rPr sz="1100" dirty="0">
                          <a:latin typeface="Arial"/>
                          <a:cs typeface="Arial"/>
                        </a:rPr>
                        <a:t>McDonald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1270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9370">
                        <a:lnSpc>
                          <a:spcPct val="100000"/>
                        </a:lnSpc>
                        <a:spcBef>
                          <a:spcPts val="795"/>
                        </a:spcBef>
                      </a:pPr>
                      <a:r>
                        <a:rPr sz="1100" spc="-10" dirty="0">
                          <a:latin typeface="Arial"/>
                          <a:cs typeface="Arial"/>
                        </a:rPr>
                        <a:t>trustme1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10096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9370">
                        <a:lnSpc>
                          <a:spcPct val="100000"/>
                        </a:lnSpc>
                        <a:spcBef>
                          <a:spcPts val="695"/>
                        </a:spcBef>
                      </a:pPr>
                      <a:r>
                        <a:rPr sz="1100" spc="-5" dirty="0">
                          <a:latin typeface="Arial"/>
                          <a:cs typeface="Arial"/>
                          <a:hlinkClick r:id="rId3"/>
                        </a:rPr>
                        <a:t>sally@scott.org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8826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9370" marR="253365">
                        <a:lnSpc>
                          <a:spcPts val="1360"/>
                        </a:lnSpc>
                        <a:spcBef>
                          <a:spcPts val="35"/>
                        </a:spcBef>
                      </a:pPr>
                      <a:r>
                        <a:rPr sz="1100" spc="-5" dirty="0">
                          <a:latin typeface="Arial"/>
                          <a:cs typeface="Arial"/>
                        </a:rPr>
                        <a:t>I'm </a:t>
                      </a:r>
                      <a:r>
                        <a:rPr sz="1100" dirty="0">
                          <a:latin typeface="Arial"/>
                          <a:cs typeface="Arial"/>
                        </a:rPr>
                        <a:t>part </a:t>
                      </a:r>
                      <a:r>
                        <a:rPr sz="1100" spc="-10" dirty="0">
                          <a:latin typeface="Arial"/>
                          <a:cs typeface="Arial"/>
                        </a:rPr>
                        <a:t>of an  </a:t>
                      </a:r>
                      <a:r>
                        <a:rPr sz="1100" spc="-5" dirty="0">
                          <a:latin typeface="Arial"/>
                          <a:cs typeface="Arial"/>
                        </a:rPr>
                        <a:t>eSports</a:t>
                      </a:r>
                      <a:r>
                        <a:rPr sz="1100" spc="-8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5" dirty="0">
                          <a:latin typeface="Arial"/>
                          <a:cs typeface="Arial"/>
                        </a:rPr>
                        <a:t>team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444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28930">
                        <a:lnSpc>
                          <a:spcPct val="100000"/>
                        </a:lnSpc>
                        <a:spcBef>
                          <a:spcPts val="695"/>
                        </a:spcBef>
                      </a:pPr>
                      <a:r>
                        <a:rPr sz="1100" spc="-15" dirty="0">
                          <a:latin typeface="Arial"/>
                          <a:cs typeface="Arial"/>
                        </a:rPr>
                        <a:t>on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8826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17" name="object 17"/>
          <p:cNvSpPr txBox="1"/>
          <p:nvPr/>
        </p:nvSpPr>
        <p:spPr>
          <a:xfrm>
            <a:off x="492505" y="7881160"/>
            <a:ext cx="6056630" cy="1122680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  <a:tabLst>
                <a:tab pos="448309" algn="l"/>
              </a:tabLst>
            </a:pPr>
            <a:r>
              <a:rPr sz="1400" b="1" spc="10" dirty="0">
                <a:latin typeface="Arial"/>
                <a:cs typeface="Arial"/>
              </a:rPr>
              <a:t>4.2	Evaluating </a:t>
            </a:r>
            <a:r>
              <a:rPr sz="1400" b="1" spc="20" dirty="0">
                <a:latin typeface="Arial"/>
                <a:cs typeface="Arial"/>
              </a:rPr>
              <a:t>SQL </a:t>
            </a:r>
            <a:r>
              <a:rPr sz="1400" b="1" spc="15" dirty="0">
                <a:latin typeface="Arial"/>
                <a:cs typeface="Arial"/>
              </a:rPr>
              <a:t>queries</a:t>
            </a:r>
            <a:endParaRPr sz="1400">
              <a:latin typeface="Arial"/>
              <a:cs typeface="Arial"/>
            </a:endParaRPr>
          </a:p>
          <a:p>
            <a:pPr marL="12700" marR="5080">
              <a:lnSpc>
                <a:spcPct val="102699"/>
              </a:lnSpc>
              <a:spcBef>
                <a:spcPts val="800"/>
              </a:spcBef>
            </a:pPr>
            <a:r>
              <a:rPr sz="1100" spc="-20" dirty="0">
                <a:latin typeface="Arial"/>
                <a:cs typeface="Arial"/>
              </a:rPr>
              <a:t>From </a:t>
            </a:r>
            <a:r>
              <a:rPr sz="1100" spc="-10" dirty="0">
                <a:latin typeface="Arial"/>
                <a:cs typeface="Arial"/>
              </a:rPr>
              <a:t>National 5 Computing </a:t>
            </a:r>
            <a:r>
              <a:rPr sz="1100" spc="-5" dirty="0">
                <a:latin typeface="Arial"/>
                <a:cs typeface="Arial"/>
              </a:rPr>
              <a:t>Science </a:t>
            </a:r>
            <a:r>
              <a:rPr sz="1100" spc="-15" dirty="0">
                <a:latin typeface="Arial"/>
                <a:cs typeface="Arial"/>
              </a:rPr>
              <a:t>you </a:t>
            </a:r>
            <a:r>
              <a:rPr sz="1100" spc="-5" dirty="0">
                <a:latin typeface="Arial"/>
                <a:cs typeface="Arial"/>
              </a:rPr>
              <a:t>should </a:t>
            </a:r>
            <a:r>
              <a:rPr sz="1100" spc="-10" dirty="0">
                <a:latin typeface="Arial"/>
                <a:cs typeface="Arial"/>
              </a:rPr>
              <a:t>already be </a:t>
            </a:r>
            <a:r>
              <a:rPr sz="1100" spc="-15" dirty="0">
                <a:latin typeface="Arial"/>
                <a:cs typeface="Arial"/>
              </a:rPr>
              <a:t>familiar </a:t>
            </a:r>
            <a:r>
              <a:rPr sz="1100" spc="-10" dirty="0">
                <a:latin typeface="Arial"/>
                <a:cs typeface="Arial"/>
              </a:rPr>
              <a:t>with queries which </a:t>
            </a:r>
            <a:r>
              <a:rPr sz="1100" spc="-5" dirty="0">
                <a:latin typeface="Arial"/>
                <a:cs typeface="Arial"/>
              </a:rPr>
              <a:t>manipulate  </a:t>
            </a:r>
            <a:r>
              <a:rPr sz="1100" spc="-10" dirty="0">
                <a:latin typeface="Arial"/>
                <a:cs typeface="Arial"/>
              </a:rPr>
              <a:t>data </a:t>
            </a:r>
            <a:r>
              <a:rPr sz="1100" spc="-5" dirty="0">
                <a:latin typeface="Arial"/>
                <a:cs typeface="Arial"/>
              </a:rPr>
              <a:t>from </a:t>
            </a:r>
            <a:r>
              <a:rPr sz="1100" spc="-10" dirty="0">
                <a:latin typeface="Arial"/>
                <a:cs typeface="Arial"/>
              </a:rPr>
              <a:t>two </a:t>
            </a:r>
            <a:r>
              <a:rPr sz="1100" spc="-15" dirty="0">
                <a:latin typeface="Arial"/>
                <a:cs typeface="Arial"/>
              </a:rPr>
              <a:t>linked</a:t>
            </a:r>
            <a:r>
              <a:rPr sz="1100" spc="-30" dirty="0">
                <a:latin typeface="Arial"/>
                <a:cs typeface="Arial"/>
              </a:rPr>
              <a:t> </a:t>
            </a:r>
            <a:r>
              <a:rPr sz="1100" spc="-15" dirty="0">
                <a:latin typeface="Arial"/>
                <a:cs typeface="Arial"/>
              </a:rPr>
              <a:t>tables.</a:t>
            </a:r>
            <a:endParaRPr sz="1100">
              <a:latin typeface="Arial"/>
              <a:cs typeface="Arial"/>
            </a:endParaRPr>
          </a:p>
          <a:p>
            <a:pPr marL="12700" marR="8890">
              <a:lnSpc>
                <a:spcPct val="102699"/>
              </a:lnSpc>
              <a:spcBef>
                <a:spcPts val="700"/>
              </a:spcBef>
            </a:pPr>
            <a:r>
              <a:rPr sz="1100" spc="-5" dirty="0">
                <a:latin typeface="Arial"/>
                <a:cs typeface="Arial"/>
              </a:rPr>
              <a:t>At </a:t>
            </a:r>
            <a:r>
              <a:rPr sz="1100" spc="-10" dirty="0">
                <a:latin typeface="Arial"/>
                <a:cs typeface="Arial"/>
              </a:rPr>
              <a:t>Higher </a:t>
            </a:r>
            <a:r>
              <a:rPr sz="1100" spc="-20" dirty="0">
                <a:latin typeface="Arial"/>
                <a:cs typeface="Arial"/>
              </a:rPr>
              <a:t>level </a:t>
            </a:r>
            <a:r>
              <a:rPr sz="1100" spc="-15" dirty="0">
                <a:latin typeface="Arial"/>
                <a:cs typeface="Arial"/>
              </a:rPr>
              <a:t>you </a:t>
            </a:r>
            <a:r>
              <a:rPr sz="1100" spc="-10" dirty="0">
                <a:latin typeface="Arial"/>
                <a:cs typeface="Arial"/>
              </a:rPr>
              <a:t>are </a:t>
            </a:r>
            <a:r>
              <a:rPr sz="1100" spc="-15" dirty="0">
                <a:latin typeface="Arial"/>
                <a:cs typeface="Arial"/>
              </a:rPr>
              <a:t>asked </a:t>
            </a:r>
            <a:r>
              <a:rPr sz="1100" spc="-5" dirty="0">
                <a:latin typeface="Arial"/>
                <a:cs typeface="Arial"/>
              </a:rPr>
              <a:t>to </a:t>
            </a:r>
            <a:r>
              <a:rPr sz="1100" spc="-20" dirty="0">
                <a:latin typeface="Arial"/>
                <a:cs typeface="Arial"/>
              </a:rPr>
              <a:t>review </a:t>
            </a:r>
            <a:r>
              <a:rPr sz="1100" spc="-5" dirty="0">
                <a:latin typeface="Arial"/>
                <a:cs typeface="Arial"/>
              </a:rPr>
              <a:t>the </a:t>
            </a:r>
            <a:r>
              <a:rPr sz="1100" spc="-10" dirty="0">
                <a:latin typeface="Arial"/>
                <a:cs typeface="Arial"/>
              </a:rPr>
              <a:t>database </a:t>
            </a:r>
            <a:r>
              <a:rPr sz="1100" spc="-5" dirty="0">
                <a:latin typeface="Arial"/>
                <a:cs typeface="Arial"/>
              </a:rPr>
              <a:t>solution </a:t>
            </a:r>
            <a:r>
              <a:rPr sz="1100" spc="-15" dirty="0">
                <a:latin typeface="Arial"/>
                <a:cs typeface="Arial"/>
              </a:rPr>
              <a:t>you </a:t>
            </a:r>
            <a:r>
              <a:rPr sz="1100" spc="-20" dirty="0">
                <a:latin typeface="Arial"/>
                <a:cs typeface="Arial"/>
              </a:rPr>
              <a:t>have developed </a:t>
            </a:r>
            <a:r>
              <a:rPr sz="1100" spc="-10" dirty="0">
                <a:latin typeface="Arial"/>
                <a:cs typeface="Arial"/>
              </a:rPr>
              <a:t>and </a:t>
            </a:r>
            <a:r>
              <a:rPr sz="1100" spc="-5" dirty="0">
                <a:latin typeface="Arial"/>
                <a:cs typeface="Arial"/>
              </a:rPr>
              <a:t>determine </a:t>
            </a:r>
            <a:r>
              <a:rPr sz="1100" spc="-10" dirty="0">
                <a:latin typeface="Arial"/>
                <a:cs typeface="Arial"/>
              </a:rPr>
              <a:t>if  </a:t>
            </a:r>
            <a:r>
              <a:rPr sz="1100" spc="-5" dirty="0">
                <a:latin typeface="Arial"/>
                <a:cs typeface="Arial"/>
              </a:rPr>
              <a:t>it </a:t>
            </a:r>
            <a:r>
              <a:rPr sz="1100" spc="-10" dirty="0">
                <a:latin typeface="Arial"/>
                <a:cs typeface="Arial"/>
              </a:rPr>
              <a:t>is </a:t>
            </a:r>
            <a:r>
              <a:rPr sz="1100" spc="-5" dirty="0">
                <a:latin typeface="Arial"/>
                <a:cs typeface="Arial"/>
              </a:rPr>
              <a:t>"fit </a:t>
            </a:r>
            <a:r>
              <a:rPr sz="1100" spc="-20" dirty="0">
                <a:latin typeface="Arial"/>
                <a:cs typeface="Arial"/>
              </a:rPr>
              <a:t>for </a:t>
            </a:r>
            <a:r>
              <a:rPr sz="1100" spc="-5" dirty="0">
                <a:latin typeface="Arial"/>
                <a:cs typeface="Arial"/>
              </a:rPr>
              <a:t>purpose" </a:t>
            </a:r>
            <a:r>
              <a:rPr sz="1100" spc="-10" dirty="0">
                <a:latin typeface="Arial"/>
                <a:cs typeface="Arial"/>
              </a:rPr>
              <a:t>and produces </a:t>
            </a:r>
            <a:r>
              <a:rPr sz="1100" spc="-5" dirty="0">
                <a:latin typeface="Arial"/>
                <a:cs typeface="Arial"/>
              </a:rPr>
              <a:t>the required </a:t>
            </a:r>
            <a:r>
              <a:rPr sz="1100" spc="-10" dirty="0">
                <a:latin typeface="Arial"/>
                <a:cs typeface="Arial"/>
              </a:rPr>
              <a:t>"accuracy of</a:t>
            </a:r>
            <a:r>
              <a:rPr sz="1100" spc="-15" dirty="0">
                <a:latin typeface="Arial"/>
                <a:cs typeface="Arial"/>
              </a:rPr>
              <a:t> </a:t>
            </a:r>
            <a:r>
              <a:rPr sz="1100" spc="-10" dirty="0">
                <a:latin typeface="Arial"/>
                <a:cs typeface="Arial"/>
              </a:rPr>
              <a:t>output".</a:t>
            </a:r>
            <a:endParaRPr sz="1100">
              <a:latin typeface="Arial"/>
              <a:cs typeface="Arial"/>
            </a:endParaRPr>
          </a:p>
        </p:txBody>
      </p:sp>
      <p:sp>
        <p:nvSpPr>
          <p:cNvPr id="18" name="object 18"/>
          <p:cNvSpPr/>
          <p:nvPr/>
        </p:nvSpPr>
        <p:spPr>
          <a:xfrm>
            <a:off x="505053" y="9941585"/>
            <a:ext cx="6049010" cy="0"/>
          </a:xfrm>
          <a:custGeom>
            <a:avLst/>
            <a:gdLst/>
            <a:ahLst/>
            <a:cxnLst/>
            <a:rect l="l" t="t" r="r" b="b"/>
            <a:pathLst>
              <a:path w="6049009">
                <a:moveTo>
                  <a:pt x="0" y="0"/>
                </a:moveTo>
                <a:lnTo>
                  <a:pt x="6048756" y="0"/>
                </a:lnTo>
              </a:path>
            </a:pathLst>
          </a:custGeom>
          <a:ln w="609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 txBox="1"/>
          <p:nvPr/>
        </p:nvSpPr>
        <p:spPr>
          <a:xfrm>
            <a:off x="4678934" y="9965447"/>
            <a:ext cx="1842135" cy="19177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1100" spc="-10" dirty="0">
                <a:latin typeface="Arial"/>
                <a:cs typeface="Arial"/>
              </a:rPr>
              <a:t>© </a:t>
            </a:r>
            <a:r>
              <a:rPr sz="1100" spc="20" dirty="0">
                <a:latin typeface="Arial"/>
                <a:cs typeface="Arial"/>
              </a:rPr>
              <a:t>H</a:t>
            </a:r>
            <a:r>
              <a:rPr sz="850" spc="20" dirty="0">
                <a:latin typeface="Arial"/>
                <a:cs typeface="Arial"/>
              </a:rPr>
              <a:t>ERIOT</a:t>
            </a:r>
            <a:r>
              <a:rPr sz="1100" spc="20" dirty="0">
                <a:latin typeface="Arial"/>
                <a:cs typeface="Arial"/>
              </a:rPr>
              <a:t>-W</a:t>
            </a:r>
            <a:r>
              <a:rPr sz="850" spc="20" dirty="0">
                <a:latin typeface="Arial"/>
                <a:cs typeface="Arial"/>
              </a:rPr>
              <a:t>ATT</a:t>
            </a:r>
            <a:r>
              <a:rPr sz="850" spc="75" dirty="0">
                <a:latin typeface="Arial"/>
                <a:cs typeface="Arial"/>
              </a:rPr>
              <a:t> </a:t>
            </a:r>
            <a:r>
              <a:rPr sz="1100" spc="55" dirty="0">
                <a:latin typeface="Arial"/>
                <a:cs typeface="Arial"/>
              </a:rPr>
              <a:t>U</a:t>
            </a:r>
            <a:r>
              <a:rPr sz="850" spc="55" dirty="0">
                <a:latin typeface="Arial"/>
                <a:cs typeface="Arial"/>
              </a:rPr>
              <a:t>NIVERSITY</a:t>
            </a:r>
            <a:endParaRPr sz="85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52169" y="559318"/>
            <a:ext cx="2491105" cy="19177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1100" i="1" spc="-20" dirty="0">
                <a:latin typeface="Arial"/>
                <a:cs typeface="Arial"/>
              </a:rPr>
              <a:t>TOPIC </a:t>
            </a:r>
            <a:r>
              <a:rPr sz="1100" i="1" spc="-10" dirty="0">
                <a:latin typeface="Arial"/>
                <a:cs typeface="Arial"/>
              </a:rPr>
              <a:t>4. TESTING AND</a:t>
            </a:r>
            <a:r>
              <a:rPr sz="1100" i="1" spc="40" dirty="0">
                <a:latin typeface="Arial"/>
                <a:cs typeface="Arial"/>
              </a:rPr>
              <a:t> </a:t>
            </a:r>
            <a:r>
              <a:rPr sz="1100" i="1" spc="-35" dirty="0">
                <a:latin typeface="Arial"/>
                <a:cs typeface="Arial"/>
              </a:rPr>
              <a:t>EVALUATION</a:t>
            </a:r>
            <a:endParaRPr sz="11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6657783" y="559318"/>
            <a:ext cx="256540" cy="19177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1100" spc="-15" dirty="0">
                <a:latin typeface="Arial"/>
                <a:cs typeface="Arial"/>
              </a:rPr>
              <a:t>101</a:t>
            </a:r>
            <a:endParaRPr sz="110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864717" y="765581"/>
            <a:ext cx="6049010" cy="0"/>
          </a:xfrm>
          <a:custGeom>
            <a:avLst/>
            <a:gdLst/>
            <a:ahLst/>
            <a:cxnLst/>
            <a:rect l="l" t="t" r="r" b="b"/>
            <a:pathLst>
              <a:path w="6049009">
                <a:moveTo>
                  <a:pt x="0" y="0"/>
                </a:moveTo>
                <a:lnTo>
                  <a:pt x="6048756" y="0"/>
                </a:lnTo>
              </a:path>
            </a:pathLst>
          </a:custGeom>
          <a:ln w="609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852169" y="1097722"/>
            <a:ext cx="6066155" cy="232537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502284" lvl="2" indent="-490220">
              <a:lnSpc>
                <a:spcPct val="100000"/>
              </a:lnSpc>
              <a:spcBef>
                <a:spcPts val="95"/>
              </a:spcBef>
              <a:buFont typeface="Arial"/>
              <a:buAutoNum type="arabicPeriod"/>
              <a:tabLst>
                <a:tab pos="502284" algn="l"/>
                <a:tab pos="502920" algn="l"/>
              </a:tabLst>
            </a:pPr>
            <a:r>
              <a:rPr sz="1200" b="1" spc="-5" dirty="0">
                <a:latin typeface="Arial"/>
                <a:cs typeface="Arial"/>
              </a:rPr>
              <a:t>Fitness </a:t>
            </a:r>
            <a:r>
              <a:rPr sz="1200" b="1" spc="-15" dirty="0">
                <a:latin typeface="Arial"/>
                <a:cs typeface="Arial"/>
              </a:rPr>
              <a:t>for</a:t>
            </a:r>
            <a:r>
              <a:rPr sz="1200" b="1" dirty="0">
                <a:latin typeface="Arial"/>
                <a:cs typeface="Arial"/>
              </a:rPr>
              <a:t> </a:t>
            </a:r>
            <a:r>
              <a:rPr sz="1200" b="1" spc="-5" dirty="0">
                <a:latin typeface="Arial"/>
                <a:cs typeface="Arial"/>
              </a:rPr>
              <a:t>purpose</a:t>
            </a:r>
            <a:endParaRPr sz="1200">
              <a:latin typeface="Arial"/>
              <a:cs typeface="Arial"/>
            </a:endParaRPr>
          </a:p>
          <a:p>
            <a:pPr marL="12700" marR="8890" algn="just">
              <a:lnSpc>
                <a:spcPct val="102699"/>
              </a:lnSpc>
              <a:spcBef>
                <a:spcPts val="735"/>
              </a:spcBef>
            </a:pPr>
            <a:r>
              <a:rPr sz="1100" spc="-10" dirty="0">
                <a:latin typeface="Arial"/>
                <a:cs typeface="Arial"/>
              </a:rPr>
              <a:t>When </a:t>
            </a:r>
            <a:r>
              <a:rPr sz="1100" spc="-15" dirty="0">
                <a:latin typeface="Arial"/>
                <a:cs typeface="Arial"/>
              </a:rPr>
              <a:t>evaluating </a:t>
            </a:r>
            <a:r>
              <a:rPr sz="1100" b="1" spc="-5" dirty="0">
                <a:latin typeface="Arial"/>
                <a:cs typeface="Arial"/>
                <a:hlinkClick r:id="rId2" action="ppaction://hlinksldjump"/>
              </a:rPr>
              <a:t>fitness </a:t>
            </a:r>
            <a:r>
              <a:rPr sz="1100" b="1" spc="-15" dirty="0">
                <a:latin typeface="Arial"/>
                <a:cs typeface="Arial"/>
                <a:hlinkClick r:id="rId2" action="ppaction://hlinksldjump"/>
              </a:rPr>
              <a:t>for </a:t>
            </a:r>
            <a:r>
              <a:rPr sz="1100" b="1" dirty="0">
                <a:latin typeface="Arial"/>
                <a:cs typeface="Arial"/>
                <a:hlinkClick r:id="rId2" action="ppaction://hlinksldjump"/>
              </a:rPr>
              <a:t>purpose</a:t>
            </a:r>
            <a:r>
              <a:rPr sz="1100" dirty="0">
                <a:latin typeface="Arial"/>
                <a:cs typeface="Arial"/>
              </a:rPr>
              <a:t>, </a:t>
            </a:r>
            <a:r>
              <a:rPr sz="1100" spc="-15" dirty="0">
                <a:latin typeface="Arial"/>
                <a:cs typeface="Arial"/>
              </a:rPr>
              <a:t>you </a:t>
            </a:r>
            <a:r>
              <a:rPr sz="1100" spc="-10" dirty="0">
                <a:latin typeface="Arial"/>
                <a:cs typeface="Arial"/>
              </a:rPr>
              <a:t>are </a:t>
            </a:r>
            <a:r>
              <a:rPr sz="1100" spc="-15" dirty="0">
                <a:latin typeface="Arial"/>
                <a:cs typeface="Arial"/>
              </a:rPr>
              <a:t>evaluating </a:t>
            </a:r>
            <a:r>
              <a:rPr sz="1100" spc="-5" dirty="0">
                <a:latin typeface="Arial"/>
                <a:cs typeface="Arial"/>
              </a:rPr>
              <a:t>if the solution </a:t>
            </a:r>
            <a:r>
              <a:rPr sz="1100" spc="-10" dirty="0">
                <a:latin typeface="Arial"/>
                <a:cs typeface="Arial"/>
              </a:rPr>
              <a:t>is </a:t>
            </a:r>
            <a:r>
              <a:rPr sz="1100" spc="-5" dirty="0">
                <a:latin typeface="Arial"/>
                <a:cs typeface="Arial"/>
              </a:rPr>
              <a:t>"good </a:t>
            </a:r>
            <a:r>
              <a:rPr sz="1100" spc="-10" dirty="0">
                <a:latin typeface="Arial"/>
                <a:cs typeface="Arial"/>
              </a:rPr>
              <a:t>enough </a:t>
            </a:r>
            <a:r>
              <a:rPr sz="1100" spc="-5" dirty="0">
                <a:latin typeface="Arial"/>
                <a:cs typeface="Arial"/>
              </a:rPr>
              <a:t>to </a:t>
            </a:r>
            <a:r>
              <a:rPr sz="1100" spc="-10" dirty="0">
                <a:latin typeface="Arial"/>
                <a:cs typeface="Arial"/>
              </a:rPr>
              <a:t>do </a:t>
            </a:r>
            <a:r>
              <a:rPr sz="1100" spc="-5" dirty="0">
                <a:latin typeface="Arial"/>
                <a:cs typeface="Arial"/>
              </a:rPr>
              <a:t>the  task</a:t>
            </a:r>
            <a:r>
              <a:rPr sz="1100" dirty="0">
                <a:latin typeface="Arial"/>
                <a:cs typeface="Arial"/>
              </a:rPr>
              <a:t> </a:t>
            </a:r>
            <a:r>
              <a:rPr sz="1100" spc="-5" dirty="0">
                <a:latin typeface="Arial"/>
                <a:cs typeface="Arial"/>
              </a:rPr>
              <a:t>required".</a:t>
            </a:r>
            <a:endParaRPr sz="1100">
              <a:latin typeface="Arial"/>
              <a:cs typeface="Arial"/>
            </a:endParaRPr>
          </a:p>
          <a:p>
            <a:pPr marL="12700" marR="5080" algn="just">
              <a:lnSpc>
                <a:spcPct val="102699"/>
              </a:lnSpc>
              <a:spcBef>
                <a:spcPts val="695"/>
              </a:spcBef>
            </a:pPr>
            <a:r>
              <a:rPr sz="1100" spc="-20" dirty="0">
                <a:latin typeface="Arial"/>
                <a:cs typeface="Arial"/>
              </a:rPr>
              <a:t>For </a:t>
            </a:r>
            <a:r>
              <a:rPr sz="1100" spc="-15" dirty="0">
                <a:latin typeface="Arial"/>
                <a:cs typeface="Arial"/>
              </a:rPr>
              <a:t>example, </a:t>
            </a:r>
            <a:r>
              <a:rPr sz="1100" spc="-5" dirty="0">
                <a:latin typeface="Arial"/>
                <a:cs typeface="Arial"/>
              </a:rPr>
              <a:t>if the </a:t>
            </a:r>
            <a:r>
              <a:rPr sz="1100" spc="-10" dirty="0">
                <a:latin typeface="Arial"/>
                <a:cs typeface="Arial"/>
              </a:rPr>
              <a:t>queries </a:t>
            </a:r>
            <a:r>
              <a:rPr sz="1100" spc="-15" dirty="0">
                <a:latin typeface="Arial"/>
                <a:cs typeface="Arial"/>
              </a:rPr>
              <a:t>you </a:t>
            </a:r>
            <a:r>
              <a:rPr sz="1100" spc="-20" dirty="0">
                <a:latin typeface="Arial"/>
                <a:cs typeface="Arial"/>
              </a:rPr>
              <a:t>have </a:t>
            </a:r>
            <a:r>
              <a:rPr sz="1100" spc="-10" dirty="0">
                <a:latin typeface="Arial"/>
                <a:cs typeface="Arial"/>
              </a:rPr>
              <a:t>written present additional </a:t>
            </a:r>
            <a:r>
              <a:rPr sz="1100" spc="-5" dirty="0">
                <a:latin typeface="Arial"/>
                <a:cs typeface="Arial"/>
              </a:rPr>
              <a:t>columns </a:t>
            </a:r>
            <a:r>
              <a:rPr sz="1100" spc="-10" dirty="0">
                <a:latin typeface="Arial"/>
                <a:cs typeface="Arial"/>
              </a:rPr>
              <a:t>of data </a:t>
            </a:r>
            <a:r>
              <a:rPr sz="1100" spc="-5" dirty="0">
                <a:latin typeface="Arial"/>
                <a:cs typeface="Arial"/>
              </a:rPr>
              <a:t>that </a:t>
            </a:r>
            <a:r>
              <a:rPr sz="1100" spc="-15" dirty="0">
                <a:latin typeface="Arial"/>
                <a:cs typeface="Arial"/>
              </a:rPr>
              <a:t>were </a:t>
            </a:r>
            <a:r>
              <a:rPr sz="1100" spc="-10" dirty="0">
                <a:latin typeface="Arial"/>
                <a:cs typeface="Arial"/>
              </a:rPr>
              <a:t>not  </a:t>
            </a:r>
            <a:r>
              <a:rPr sz="1100" spc="-5" dirty="0">
                <a:latin typeface="Arial"/>
                <a:cs typeface="Arial"/>
              </a:rPr>
              <a:t>required, </a:t>
            </a:r>
            <a:r>
              <a:rPr sz="1100" spc="-15" dirty="0">
                <a:latin typeface="Arial"/>
                <a:cs typeface="Arial"/>
              </a:rPr>
              <a:t>they would </a:t>
            </a:r>
            <a:r>
              <a:rPr sz="1100" spc="-5" dirty="0">
                <a:latin typeface="Arial"/>
                <a:cs typeface="Arial"/>
              </a:rPr>
              <a:t>still </a:t>
            </a:r>
            <a:r>
              <a:rPr sz="1100" spc="-15" dirty="0">
                <a:latin typeface="Arial"/>
                <a:cs typeface="Arial"/>
              </a:rPr>
              <a:t>likely </a:t>
            </a:r>
            <a:r>
              <a:rPr sz="1100" spc="-10" dirty="0">
                <a:latin typeface="Arial"/>
                <a:cs typeface="Arial"/>
              </a:rPr>
              <a:t>be </a:t>
            </a:r>
            <a:r>
              <a:rPr sz="1100" spc="-5" dirty="0">
                <a:latin typeface="Arial"/>
                <a:cs typeface="Arial"/>
              </a:rPr>
              <a:t>"fit </a:t>
            </a:r>
            <a:r>
              <a:rPr sz="1100" spc="-20" dirty="0">
                <a:latin typeface="Arial"/>
                <a:cs typeface="Arial"/>
              </a:rPr>
              <a:t>for </a:t>
            </a:r>
            <a:r>
              <a:rPr sz="1100" spc="-5" dirty="0">
                <a:latin typeface="Arial"/>
                <a:cs typeface="Arial"/>
              </a:rPr>
              <a:t>purpose" </a:t>
            </a:r>
            <a:r>
              <a:rPr sz="1100" spc="-15" dirty="0">
                <a:latin typeface="Arial"/>
                <a:cs typeface="Arial"/>
              </a:rPr>
              <a:t>but </a:t>
            </a:r>
            <a:r>
              <a:rPr sz="1100" spc="-5" dirty="0">
                <a:latin typeface="Arial"/>
                <a:cs typeface="Arial"/>
              </a:rPr>
              <a:t>the </a:t>
            </a:r>
            <a:r>
              <a:rPr sz="1100" spc="-10" dirty="0">
                <a:latin typeface="Arial"/>
                <a:cs typeface="Arial"/>
              </a:rPr>
              <a:t>"accuracy of </a:t>
            </a:r>
            <a:r>
              <a:rPr sz="1100" spc="-5" dirty="0">
                <a:latin typeface="Arial"/>
                <a:cs typeface="Arial"/>
              </a:rPr>
              <a:t>the </a:t>
            </a:r>
            <a:r>
              <a:rPr sz="1100" spc="-10" dirty="0">
                <a:latin typeface="Arial"/>
                <a:cs typeface="Arial"/>
              </a:rPr>
              <a:t>output" </a:t>
            </a:r>
            <a:r>
              <a:rPr sz="1100" spc="-20" dirty="0">
                <a:latin typeface="Arial"/>
                <a:cs typeface="Arial"/>
              </a:rPr>
              <a:t>may </a:t>
            </a:r>
            <a:r>
              <a:rPr sz="1100" spc="-10" dirty="0">
                <a:latin typeface="Arial"/>
                <a:cs typeface="Arial"/>
              </a:rPr>
              <a:t>not </a:t>
            </a:r>
            <a:r>
              <a:rPr sz="1100" spc="-15" dirty="0">
                <a:latin typeface="Arial"/>
                <a:cs typeface="Arial"/>
              </a:rPr>
              <a:t>be  </a:t>
            </a:r>
            <a:r>
              <a:rPr sz="1100" spc="-10" dirty="0">
                <a:latin typeface="Arial"/>
                <a:cs typeface="Arial"/>
              </a:rPr>
              <a:t>suitable.</a:t>
            </a:r>
            <a:endParaRPr sz="11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1300">
              <a:latin typeface="Arial"/>
              <a:cs typeface="Arial"/>
            </a:endParaRPr>
          </a:p>
          <a:p>
            <a:pPr marL="502284" lvl="2" indent="-490220">
              <a:lnSpc>
                <a:spcPct val="100000"/>
              </a:lnSpc>
              <a:buAutoNum type="arabicPeriod" startAt="2"/>
              <a:tabLst>
                <a:tab pos="502284" algn="l"/>
                <a:tab pos="502920" algn="l"/>
              </a:tabLst>
            </a:pPr>
            <a:r>
              <a:rPr sz="1200" b="1" spc="-10" dirty="0">
                <a:latin typeface="Arial"/>
                <a:cs typeface="Arial"/>
              </a:rPr>
              <a:t>Accuracy </a:t>
            </a:r>
            <a:r>
              <a:rPr sz="1200" b="1" spc="-5" dirty="0">
                <a:latin typeface="Arial"/>
                <a:cs typeface="Arial"/>
              </a:rPr>
              <a:t>of</a:t>
            </a:r>
            <a:r>
              <a:rPr sz="1200" b="1" spc="15" dirty="0">
                <a:latin typeface="Arial"/>
                <a:cs typeface="Arial"/>
              </a:rPr>
              <a:t> </a:t>
            </a:r>
            <a:r>
              <a:rPr sz="1200" b="1" spc="-5" dirty="0">
                <a:latin typeface="Arial"/>
                <a:cs typeface="Arial"/>
              </a:rPr>
              <a:t>output</a:t>
            </a:r>
            <a:endParaRPr sz="1200">
              <a:latin typeface="Arial"/>
              <a:cs typeface="Arial"/>
            </a:endParaRPr>
          </a:p>
          <a:p>
            <a:pPr marL="12700" marR="6985" algn="just">
              <a:lnSpc>
                <a:spcPct val="102699"/>
              </a:lnSpc>
              <a:spcBef>
                <a:spcPts val="725"/>
              </a:spcBef>
            </a:pPr>
            <a:r>
              <a:rPr sz="1100" spc="-10" dirty="0">
                <a:latin typeface="Arial"/>
                <a:cs typeface="Arial"/>
              </a:rPr>
              <a:t>When </a:t>
            </a:r>
            <a:r>
              <a:rPr sz="1100" spc="-15" dirty="0">
                <a:latin typeface="Arial"/>
                <a:cs typeface="Arial"/>
              </a:rPr>
              <a:t>evaluating </a:t>
            </a:r>
            <a:r>
              <a:rPr sz="1100" spc="-5" dirty="0">
                <a:latin typeface="Arial"/>
                <a:cs typeface="Arial"/>
              </a:rPr>
              <a:t>the </a:t>
            </a:r>
            <a:r>
              <a:rPr sz="1100" b="1" spc="-15" dirty="0">
                <a:latin typeface="Arial"/>
                <a:cs typeface="Arial"/>
                <a:hlinkClick r:id="rId2" action="ppaction://hlinksldjump"/>
              </a:rPr>
              <a:t>accuracy </a:t>
            </a:r>
            <a:r>
              <a:rPr sz="1100" b="1" spc="-5" dirty="0">
                <a:latin typeface="Arial"/>
                <a:cs typeface="Arial"/>
                <a:hlinkClick r:id="rId2" action="ppaction://hlinksldjump"/>
              </a:rPr>
              <a:t>of </a:t>
            </a:r>
            <a:r>
              <a:rPr sz="1100" b="1" dirty="0">
                <a:latin typeface="Arial"/>
                <a:cs typeface="Arial"/>
                <a:hlinkClick r:id="rId2" action="ppaction://hlinksldjump"/>
              </a:rPr>
              <a:t>output</a:t>
            </a:r>
            <a:r>
              <a:rPr sz="1100" dirty="0">
                <a:latin typeface="Arial"/>
                <a:cs typeface="Arial"/>
              </a:rPr>
              <a:t>, </a:t>
            </a:r>
            <a:r>
              <a:rPr sz="1100" spc="-15" dirty="0">
                <a:latin typeface="Arial"/>
                <a:cs typeface="Arial"/>
              </a:rPr>
              <a:t>you </a:t>
            </a:r>
            <a:r>
              <a:rPr sz="1100" spc="-10" dirty="0">
                <a:latin typeface="Arial"/>
                <a:cs typeface="Arial"/>
              </a:rPr>
              <a:t>are </a:t>
            </a:r>
            <a:r>
              <a:rPr sz="1100" spc="-5" dirty="0">
                <a:latin typeface="Arial"/>
                <a:cs typeface="Arial"/>
              </a:rPr>
              <a:t>considering if the </a:t>
            </a:r>
            <a:r>
              <a:rPr sz="1100" spc="-10" dirty="0">
                <a:latin typeface="Arial"/>
                <a:cs typeface="Arial"/>
              </a:rPr>
              <a:t>output </a:t>
            </a:r>
            <a:r>
              <a:rPr sz="1100" spc="-15" dirty="0">
                <a:latin typeface="Arial"/>
                <a:cs typeface="Arial"/>
              </a:rPr>
              <a:t>generated </a:t>
            </a:r>
            <a:r>
              <a:rPr sz="1100" spc="-20" dirty="0">
                <a:latin typeface="Arial"/>
                <a:cs typeface="Arial"/>
              </a:rPr>
              <a:t>by </a:t>
            </a:r>
            <a:r>
              <a:rPr sz="1100" spc="-15" dirty="0">
                <a:latin typeface="Arial"/>
                <a:cs typeface="Arial"/>
              </a:rPr>
              <a:t>your  </a:t>
            </a:r>
            <a:r>
              <a:rPr sz="1100" spc="-5" dirty="0">
                <a:latin typeface="Arial"/>
                <a:cs typeface="Arial"/>
              </a:rPr>
              <a:t>solution, matches the</a:t>
            </a:r>
            <a:r>
              <a:rPr sz="1100" spc="-35" dirty="0">
                <a:latin typeface="Arial"/>
                <a:cs typeface="Arial"/>
              </a:rPr>
              <a:t> </a:t>
            </a:r>
            <a:r>
              <a:rPr sz="1100" spc="-5" dirty="0">
                <a:latin typeface="Arial"/>
                <a:cs typeface="Arial"/>
              </a:rPr>
              <a:t>specification.</a:t>
            </a:r>
            <a:endParaRPr sz="1100">
              <a:latin typeface="Arial"/>
              <a:cs typeface="Arial"/>
            </a:endParaRPr>
          </a:p>
          <a:p>
            <a:pPr marL="12700" algn="just">
              <a:lnSpc>
                <a:spcPct val="100000"/>
              </a:lnSpc>
              <a:spcBef>
                <a:spcPts val="730"/>
              </a:spcBef>
            </a:pPr>
            <a:r>
              <a:rPr sz="1100" spc="-35" dirty="0">
                <a:latin typeface="Arial"/>
                <a:cs typeface="Arial"/>
              </a:rPr>
              <a:t>Key </a:t>
            </a:r>
            <a:r>
              <a:rPr sz="1100" spc="-10" dirty="0">
                <a:latin typeface="Arial"/>
                <a:cs typeface="Arial"/>
              </a:rPr>
              <a:t>questions </a:t>
            </a:r>
            <a:r>
              <a:rPr sz="1100" spc="-15" dirty="0">
                <a:latin typeface="Arial"/>
                <a:cs typeface="Arial"/>
              </a:rPr>
              <a:t>would</a:t>
            </a:r>
            <a:r>
              <a:rPr sz="1100" dirty="0">
                <a:latin typeface="Arial"/>
                <a:cs typeface="Arial"/>
              </a:rPr>
              <a:t> </a:t>
            </a:r>
            <a:r>
              <a:rPr sz="1100" spc="-10" dirty="0">
                <a:latin typeface="Arial"/>
                <a:cs typeface="Arial"/>
              </a:rPr>
              <a:t>be:</a:t>
            </a:r>
            <a:endParaRPr sz="11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198117" y="3605794"/>
            <a:ext cx="3028950" cy="19177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1100" spc="-5" dirty="0">
                <a:latin typeface="Arial"/>
                <a:cs typeface="Arial"/>
              </a:rPr>
              <a:t>Are </a:t>
            </a:r>
            <a:r>
              <a:rPr sz="1100" spc="-10" dirty="0">
                <a:latin typeface="Arial"/>
                <a:cs typeface="Arial"/>
              </a:rPr>
              <a:t>all </a:t>
            </a:r>
            <a:r>
              <a:rPr sz="1100" spc="-5" dirty="0">
                <a:latin typeface="Arial"/>
                <a:cs typeface="Arial"/>
              </a:rPr>
              <a:t>the criteria required </a:t>
            </a:r>
            <a:r>
              <a:rPr sz="1100" spc="-20" dirty="0">
                <a:latin typeface="Arial"/>
                <a:cs typeface="Arial"/>
              </a:rPr>
              <a:t>for </a:t>
            </a:r>
            <a:r>
              <a:rPr sz="1100" spc="-5" dirty="0">
                <a:latin typeface="Arial"/>
                <a:cs typeface="Arial"/>
              </a:rPr>
              <a:t>the query</a:t>
            </a:r>
            <a:r>
              <a:rPr sz="1100" spc="-45" dirty="0">
                <a:latin typeface="Arial"/>
                <a:cs typeface="Arial"/>
              </a:rPr>
              <a:t> </a:t>
            </a:r>
            <a:r>
              <a:rPr sz="1100" spc="-10" dirty="0">
                <a:latin typeface="Arial"/>
                <a:cs typeface="Arial"/>
              </a:rPr>
              <a:t>applied?</a:t>
            </a:r>
            <a:endParaRPr sz="11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198117" y="3892307"/>
            <a:ext cx="4675505" cy="476884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1100" spc="-5" dirty="0">
                <a:latin typeface="Arial"/>
                <a:cs typeface="Arial"/>
              </a:rPr>
              <a:t>Are </a:t>
            </a:r>
            <a:r>
              <a:rPr sz="1100" spc="-20" dirty="0">
                <a:latin typeface="Arial"/>
                <a:cs typeface="Arial"/>
              </a:rPr>
              <a:t>answer </a:t>
            </a:r>
            <a:r>
              <a:rPr sz="1100" spc="-10" dirty="0">
                <a:latin typeface="Arial"/>
                <a:cs typeface="Arial"/>
              </a:rPr>
              <a:t>tables grouped using </a:t>
            </a:r>
            <a:r>
              <a:rPr sz="1100" spc="-5" dirty="0">
                <a:latin typeface="Arial"/>
                <a:cs typeface="Arial"/>
              </a:rPr>
              <a:t>the </a:t>
            </a:r>
            <a:r>
              <a:rPr sz="1100" spc="-10" dirty="0">
                <a:latin typeface="Arial"/>
                <a:cs typeface="Arial"/>
              </a:rPr>
              <a:t>intended</a:t>
            </a:r>
            <a:r>
              <a:rPr sz="1100" spc="-75" dirty="0">
                <a:latin typeface="Arial"/>
                <a:cs typeface="Arial"/>
              </a:rPr>
              <a:t> </a:t>
            </a:r>
            <a:r>
              <a:rPr sz="1100" spc="-5" dirty="0">
                <a:latin typeface="Arial"/>
                <a:cs typeface="Arial"/>
              </a:rPr>
              <a:t>columns?</a:t>
            </a:r>
            <a:endParaRPr sz="11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925"/>
              </a:spcBef>
            </a:pPr>
            <a:r>
              <a:rPr sz="1100" spc="-5" dirty="0">
                <a:latin typeface="Arial"/>
                <a:cs typeface="Arial"/>
              </a:rPr>
              <a:t>Are columns </a:t>
            </a:r>
            <a:r>
              <a:rPr sz="1100" dirty="0">
                <a:latin typeface="Arial"/>
                <a:cs typeface="Arial"/>
              </a:rPr>
              <a:t>sorted </a:t>
            </a:r>
            <a:r>
              <a:rPr sz="1100" spc="-5" dirty="0">
                <a:latin typeface="Arial"/>
                <a:cs typeface="Arial"/>
              </a:rPr>
              <a:t>correctly </a:t>
            </a:r>
            <a:r>
              <a:rPr sz="1100" spc="-10" dirty="0">
                <a:latin typeface="Arial"/>
                <a:cs typeface="Arial"/>
              </a:rPr>
              <a:t>in ascending or descending order as</a:t>
            </a:r>
            <a:r>
              <a:rPr sz="1100" spc="-60" dirty="0">
                <a:latin typeface="Arial"/>
                <a:cs typeface="Arial"/>
              </a:rPr>
              <a:t> </a:t>
            </a:r>
            <a:r>
              <a:rPr sz="1100" spc="-5" dirty="0">
                <a:latin typeface="Arial"/>
                <a:cs typeface="Arial"/>
              </a:rPr>
              <a:t>required?</a:t>
            </a:r>
            <a:endParaRPr sz="110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198117" y="4463807"/>
            <a:ext cx="4391025" cy="47879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1100" spc="-20" dirty="0">
                <a:latin typeface="Arial"/>
                <a:cs typeface="Arial"/>
              </a:rPr>
              <a:t>Have </a:t>
            </a:r>
            <a:r>
              <a:rPr sz="1100" spc="-10" dirty="0">
                <a:latin typeface="Arial"/>
                <a:cs typeface="Arial"/>
              </a:rPr>
              <a:t>equi-joins been used </a:t>
            </a:r>
            <a:r>
              <a:rPr sz="1100" spc="-5" dirty="0">
                <a:latin typeface="Arial"/>
                <a:cs typeface="Arial"/>
              </a:rPr>
              <a:t>to </a:t>
            </a:r>
            <a:r>
              <a:rPr sz="1100" spc="-10" dirty="0">
                <a:latin typeface="Arial"/>
                <a:cs typeface="Arial"/>
              </a:rPr>
              <a:t>link tables</a:t>
            </a:r>
            <a:r>
              <a:rPr sz="1100" spc="-45" dirty="0">
                <a:latin typeface="Arial"/>
                <a:cs typeface="Arial"/>
              </a:rPr>
              <a:t> </a:t>
            </a:r>
            <a:r>
              <a:rPr sz="1100" spc="-5" dirty="0">
                <a:latin typeface="Arial"/>
                <a:cs typeface="Arial"/>
              </a:rPr>
              <a:t>correctly?</a:t>
            </a:r>
            <a:endParaRPr sz="11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935"/>
              </a:spcBef>
            </a:pPr>
            <a:r>
              <a:rPr sz="1100" spc="-10" dirty="0">
                <a:latin typeface="Arial"/>
                <a:cs typeface="Arial"/>
              </a:rPr>
              <a:t>Where aliases are used, are </a:t>
            </a:r>
            <a:r>
              <a:rPr sz="1100" spc="-15" dirty="0">
                <a:latin typeface="Arial"/>
                <a:cs typeface="Arial"/>
              </a:rPr>
              <a:t>they </a:t>
            </a:r>
            <a:r>
              <a:rPr sz="1100" spc="-5" dirty="0">
                <a:latin typeface="Arial"/>
                <a:cs typeface="Arial"/>
              </a:rPr>
              <a:t>spelt correctly </a:t>
            </a:r>
            <a:r>
              <a:rPr sz="1100" spc="-10" dirty="0">
                <a:latin typeface="Arial"/>
                <a:cs typeface="Arial"/>
              </a:rPr>
              <a:t>and used</a:t>
            </a:r>
            <a:r>
              <a:rPr sz="1100" spc="-5" dirty="0">
                <a:latin typeface="Arial"/>
                <a:cs typeface="Arial"/>
              </a:rPr>
              <a:t> consistently?</a:t>
            </a:r>
            <a:endParaRPr sz="110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996950" y="3612168"/>
            <a:ext cx="81280" cy="1588135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850" spc="-105" dirty="0">
                <a:latin typeface="Lucida Sans Unicode"/>
                <a:cs typeface="Lucida Sans Unicode"/>
              </a:rPr>
              <a:t>•</a:t>
            </a:r>
            <a:endParaRPr sz="850">
              <a:latin typeface="Lucida Sans Unicode"/>
              <a:cs typeface="Lucida Sans Unicode"/>
            </a:endParaRPr>
          </a:p>
          <a:p>
            <a:pPr marL="12700">
              <a:lnSpc>
                <a:spcPct val="100000"/>
              </a:lnSpc>
              <a:spcBef>
                <a:spcPts val="1235"/>
              </a:spcBef>
            </a:pPr>
            <a:r>
              <a:rPr sz="850" spc="-105" dirty="0">
                <a:latin typeface="Lucida Sans Unicode"/>
                <a:cs typeface="Lucida Sans Unicode"/>
              </a:rPr>
              <a:t>•</a:t>
            </a:r>
            <a:endParaRPr sz="850">
              <a:latin typeface="Lucida Sans Unicode"/>
              <a:cs typeface="Lucida Sans Unicode"/>
            </a:endParaRPr>
          </a:p>
          <a:p>
            <a:pPr marL="12700">
              <a:lnSpc>
                <a:spcPct val="100000"/>
              </a:lnSpc>
              <a:spcBef>
                <a:spcPts val="1225"/>
              </a:spcBef>
            </a:pPr>
            <a:r>
              <a:rPr sz="850" spc="-105" dirty="0">
                <a:latin typeface="Lucida Sans Unicode"/>
                <a:cs typeface="Lucida Sans Unicode"/>
              </a:rPr>
              <a:t>•</a:t>
            </a:r>
            <a:endParaRPr sz="850">
              <a:latin typeface="Lucida Sans Unicode"/>
              <a:cs typeface="Lucida Sans Unicode"/>
            </a:endParaRPr>
          </a:p>
          <a:p>
            <a:pPr marL="12700">
              <a:lnSpc>
                <a:spcPct val="100000"/>
              </a:lnSpc>
              <a:spcBef>
                <a:spcPts val="1235"/>
              </a:spcBef>
            </a:pPr>
            <a:r>
              <a:rPr sz="850" spc="-105" dirty="0">
                <a:latin typeface="Lucida Sans Unicode"/>
                <a:cs typeface="Lucida Sans Unicode"/>
              </a:rPr>
              <a:t>•</a:t>
            </a:r>
            <a:endParaRPr sz="850">
              <a:latin typeface="Lucida Sans Unicode"/>
              <a:cs typeface="Lucida Sans Unicode"/>
            </a:endParaRPr>
          </a:p>
          <a:p>
            <a:pPr marL="12700">
              <a:lnSpc>
                <a:spcPct val="100000"/>
              </a:lnSpc>
              <a:spcBef>
                <a:spcPts val="1240"/>
              </a:spcBef>
            </a:pPr>
            <a:r>
              <a:rPr sz="850" spc="-105" dirty="0">
                <a:latin typeface="Lucida Sans Unicode"/>
                <a:cs typeface="Lucida Sans Unicode"/>
              </a:rPr>
              <a:t>•</a:t>
            </a:r>
            <a:endParaRPr sz="850">
              <a:latin typeface="Lucida Sans Unicode"/>
              <a:cs typeface="Lucida Sans Unicode"/>
            </a:endParaRPr>
          </a:p>
          <a:p>
            <a:pPr marL="12700">
              <a:lnSpc>
                <a:spcPct val="100000"/>
              </a:lnSpc>
              <a:spcBef>
                <a:spcPts val="1220"/>
              </a:spcBef>
            </a:pPr>
            <a:r>
              <a:rPr sz="850" spc="-105" dirty="0">
                <a:latin typeface="Lucida Sans Unicode"/>
                <a:cs typeface="Lucida Sans Unicode"/>
              </a:rPr>
              <a:t>•</a:t>
            </a:r>
            <a:endParaRPr sz="850">
              <a:latin typeface="Lucida Sans Unicode"/>
              <a:cs typeface="Lucida Sans Unicode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1198117" y="5035307"/>
            <a:ext cx="3399154" cy="19177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1100" spc="-5" dirty="0">
                <a:latin typeface="Arial"/>
                <a:cs typeface="Arial"/>
              </a:rPr>
              <a:t>Are </a:t>
            </a:r>
            <a:r>
              <a:rPr sz="1100" spc="-10" dirty="0">
                <a:latin typeface="Arial"/>
                <a:cs typeface="Arial"/>
              </a:rPr>
              <a:t>aggregated </a:t>
            </a:r>
            <a:r>
              <a:rPr sz="1100" spc="-5" dirty="0">
                <a:latin typeface="Arial"/>
                <a:cs typeface="Arial"/>
              </a:rPr>
              <a:t>columns </a:t>
            </a:r>
            <a:r>
              <a:rPr sz="1100" spc="-15" dirty="0">
                <a:latin typeface="Arial"/>
                <a:cs typeface="Arial"/>
              </a:rPr>
              <a:t>given </a:t>
            </a:r>
            <a:r>
              <a:rPr sz="1100" spc="-10" dirty="0">
                <a:latin typeface="Arial"/>
                <a:cs typeface="Arial"/>
              </a:rPr>
              <a:t>aliases where</a:t>
            </a:r>
            <a:r>
              <a:rPr sz="1100" spc="-100" dirty="0">
                <a:latin typeface="Arial"/>
                <a:cs typeface="Arial"/>
              </a:rPr>
              <a:t> </a:t>
            </a:r>
            <a:r>
              <a:rPr sz="1100" spc="-5" dirty="0">
                <a:latin typeface="Arial"/>
                <a:cs typeface="Arial"/>
              </a:rPr>
              <a:t>required?</a:t>
            </a:r>
            <a:endParaRPr sz="1100">
              <a:latin typeface="Arial"/>
              <a:cs typeface="Aria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852169" y="5410212"/>
            <a:ext cx="6062345" cy="364490"/>
          </a:xfrm>
          <a:prstGeom prst="rect">
            <a:avLst/>
          </a:prstGeom>
        </p:spPr>
        <p:txBody>
          <a:bodyPr vert="horz" wrap="square" lIns="0" tIns="6985" rIns="0" bIns="0" rtlCol="0">
            <a:spAutoFit/>
          </a:bodyPr>
          <a:lstStyle/>
          <a:p>
            <a:pPr marL="12700" marR="5080">
              <a:lnSpc>
                <a:spcPct val="102699"/>
              </a:lnSpc>
              <a:spcBef>
                <a:spcPts val="55"/>
              </a:spcBef>
            </a:pPr>
            <a:r>
              <a:rPr sz="1100" spc="-10" dirty="0">
                <a:latin typeface="Arial"/>
                <a:cs typeface="Arial"/>
              </a:rPr>
              <a:t>The </a:t>
            </a:r>
            <a:r>
              <a:rPr sz="1100" spc="-15" dirty="0">
                <a:latin typeface="Arial"/>
                <a:cs typeface="Arial"/>
              </a:rPr>
              <a:t>accuracy </a:t>
            </a:r>
            <a:r>
              <a:rPr sz="1100" spc="-10" dirty="0">
                <a:latin typeface="Arial"/>
                <a:cs typeface="Arial"/>
              </a:rPr>
              <a:t>of </a:t>
            </a:r>
            <a:r>
              <a:rPr sz="1100" spc="-5" dirty="0">
                <a:latin typeface="Arial"/>
                <a:cs typeface="Arial"/>
              </a:rPr>
              <a:t>the </a:t>
            </a:r>
            <a:r>
              <a:rPr sz="1100" spc="-10" dirty="0">
                <a:latin typeface="Arial"/>
                <a:cs typeface="Arial"/>
              </a:rPr>
              <a:t>output </a:t>
            </a:r>
            <a:r>
              <a:rPr sz="1100" spc="-5" dirty="0">
                <a:latin typeface="Arial"/>
                <a:cs typeface="Arial"/>
              </a:rPr>
              <a:t>from </a:t>
            </a:r>
            <a:r>
              <a:rPr sz="1100" spc="-15" dirty="0">
                <a:latin typeface="Arial"/>
                <a:cs typeface="Arial"/>
              </a:rPr>
              <a:t>your </a:t>
            </a:r>
            <a:r>
              <a:rPr sz="1100" spc="-5" dirty="0">
                <a:latin typeface="Arial"/>
                <a:cs typeface="Arial"/>
              </a:rPr>
              <a:t>solution </a:t>
            </a:r>
            <a:r>
              <a:rPr sz="1100" spc="-15" dirty="0">
                <a:latin typeface="Arial"/>
                <a:cs typeface="Arial"/>
              </a:rPr>
              <a:t>must </a:t>
            </a:r>
            <a:r>
              <a:rPr sz="1100" spc="-10" dirty="0">
                <a:latin typeface="Arial"/>
                <a:cs typeface="Arial"/>
              </a:rPr>
              <a:t>be </a:t>
            </a:r>
            <a:r>
              <a:rPr sz="1100" spc="-15" dirty="0">
                <a:latin typeface="Arial"/>
                <a:cs typeface="Arial"/>
              </a:rPr>
              <a:t>evaluated </a:t>
            </a:r>
            <a:r>
              <a:rPr sz="1100" spc="-10" dirty="0">
                <a:latin typeface="Arial"/>
                <a:cs typeface="Arial"/>
              </a:rPr>
              <a:t>against </a:t>
            </a:r>
            <a:r>
              <a:rPr sz="1100" spc="-5" dirty="0">
                <a:latin typeface="Arial"/>
                <a:cs typeface="Arial"/>
              </a:rPr>
              <a:t>the specification </a:t>
            </a:r>
            <a:r>
              <a:rPr sz="1100" spc="-10" dirty="0">
                <a:latin typeface="Arial"/>
                <a:cs typeface="Arial"/>
              </a:rPr>
              <a:t>of  requirements. Compare what </a:t>
            </a:r>
            <a:r>
              <a:rPr sz="1100" spc="-15" dirty="0">
                <a:latin typeface="Arial"/>
                <a:cs typeface="Arial"/>
              </a:rPr>
              <a:t>you </a:t>
            </a:r>
            <a:r>
              <a:rPr sz="1100" spc="-10" dirty="0">
                <a:latin typeface="Arial"/>
                <a:cs typeface="Arial"/>
              </a:rPr>
              <a:t>actually produced with what </a:t>
            </a:r>
            <a:r>
              <a:rPr sz="1100" spc="-15" dirty="0">
                <a:latin typeface="Arial"/>
                <a:cs typeface="Arial"/>
              </a:rPr>
              <a:t>you were asked </a:t>
            </a:r>
            <a:r>
              <a:rPr sz="1100" spc="-5" dirty="0">
                <a:latin typeface="Arial"/>
                <a:cs typeface="Arial"/>
              </a:rPr>
              <a:t>to</a:t>
            </a:r>
            <a:r>
              <a:rPr sz="1100" spc="20" dirty="0">
                <a:latin typeface="Arial"/>
                <a:cs typeface="Arial"/>
              </a:rPr>
              <a:t> </a:t>
            </a:r>
            <a:r>
              <a:rPr sz="1100" spc="-10" dirty="0">
                <a:latin typeface="Arial"/>
                <a:cs typeface="Arial"/>
              </a:rPr>
              <a:t>produce.</a:t>
            </a:r>
            <a:endParaRPr sz="1100">
              <a:latin typeface="Arial"/>
              <a:cs typeface="Arial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864869" y="6818541"/>
            <a:ext cx="6048375" cy="1282065"/>
          </a:xfrm>
          <a:custGeom>
            <a:avLst/>
            <a:gdLst/>
            <a:ahLst/>
            <a:cxnLst/>
            <a:rect l="l" t="t" r="r" b="b"/>
            <a:pathLst>
              <a:path w="6048375" h="1282065">
                <a:moveTo>
                  <a:pt x="5994082" y="0"/>
                </a:moveTo>
                <a:lnTo>
                  <a:pt x="54000" y="0"/>
                </a:lnTo>
                <a:lnTo>
                  <a:pt x="32982" y="4244"/>
                </a:lnTo>
                <a:lnTo>
                  <a:pt x="15817" y="15817"/>
                </a:lnTo>
                <a:lnTo>
                  <a:pt x="4244" y="32982"/>
                </a:lnTo>
                <a:lnTo>
                  <a:pt x="0" y="54000"/>
                </a:lnTo>
                <a:lnTo>
                  <a:pt x="0" y="1227899"/>
                </a:lnTo>
                <a:lnTo>
                  <a:pt x="4244" y="1248917"/>
                </a:lnTo>
                <a:lnTo>
                  <a:pt x="15817" y="1266082"/>
                </a:lnTo>
                <a:lnTo>
                  <a:pt x="32982" y="1277655"/>
                </a:lnTo>
                <a:lnTo>
                  <a:pt x="54000" y="1281899"/>
                </a:lnTo>
                <a:lnTo>
                  <a:pt x="5994082" y="1281899"/>
                </a:lnTo>
                <a:lnTo>
                  <a:pt x="6015100" y="1277655"/>
                </a:lnTo>
                <a:lnTo>
                  <a:pt x="6032265" y="1266082"/>
                </a:lnTo>
                <a:lnTo>
                  <a:pt x="6043838" y="1248917"/>
                </a:lnTo>
                <a:lnTo>
                  <a:pt x="6048082" y="1227899"/>
                </a:lnTo>
                <a:lnTo>
                  <a:pt x="6048082" y="54000"/>
                </a:lnTo>
                <a:lnTo>
                  <a:pt x="6043838" y="32982"/>
                </a:lnTo>
                <a:lnTo>
                  <a:pt x="6032265" y="15817"/>
                </a:lnTo>
                <a:lnTo>
                  <a:pt x="6015100" y="4244"/>
                </a:lnTo>
                <a:lnTo>
                  <a:pt x="5994082" y="0"/>
                </a:lnTo>
                <a:close/>
              </a:path>
            </a:pathLst>
          </a:custGeom>
          <a:solidFill>
            <a:srgbClr val="AA3F3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882865" y="6836536"/>
            <a:ext cx="6012180" cy="1246505"/>
          </a:xfrm>
          <a:custGeom>
            <a:avLst/>
            <a:gdLst/>
            <a:ahLst/>
            <a:cxnLst/>
            <a:rect l="l" t="t" r="r" b="b"/>
            <a:pathLst>
              <a:path w="6012180" h="1246504">
                <a:moveTo>
                  <a:pt x="5976073" y="0"/>
                </a:moveTo>
                <a:lnTo>
                  <a:pt x="36004" y="0"/>
                </a:lnTo>
                <a:lnTo>
                  <a:pt x="21988" y="2830"/>
                </a:lnTo>
                <a:lnTo>
                  <a:pt x="10544" y="10548"/>
                </a:lnTo>
                <a:lnTo>
                  <a:pt x="2828" y="21993"/>
                </a:lnTo>
                <a:lnTo>
                  <a:pt x="0" y="36004"/>
                </a:lnTo>
                <a:lnTo>
                  <a:pt x="0" y="1209903"/>
                </a:lnTo>
                <a:lnTo>
                  <a:pt x="2828" y="1223919"/>
                </a:lnTo>
                <a:lnTo>
                  <a:pt x="10544" y="1235363"/>
                </a:lnTo>
                <a:lnTo>
                  <a:pt x="21988" y="1243079"/>
                </a:lnTo>
                <a:lnTo>
                  <a:pt x="36004" y="1245908"/>
                </a:lnTo>
                <a:lnTo>
                  <a:pt x="5976073" y="1245908"/>
                </a:lnTo>
                <a:lnTo>
                  <a:pt x="5990089" y="1243079"/>
                </a:lnTo>
                <a:lnTo>
                  <a:pt x="6001534" y="1235363"/>
                </a:lnTo>
                <a:lnTo>
                  <a:pt x="6009249" y="1223919"/>
                </a:lnTo>
                <a:lnTo>
                  <a:pt x="6012078" y="1209903"/>
                </a:lnTo>
                <a:lnTo>
                  <a:pt x="6012078" y="36004"/>
                </a:lnTo>
                <a:lnTo>
                  <a:pt x="6009249" y="21993"/>
                </a:lnTo>
                <a:lnTo>
                  <a:pt x="6001534" y="10548"/>
                </a:lnTo>
                <a:lnTo>
                  <a:pt x="5990089" y="2830"/>
                </a:lnTo>
                <a:lnTo>
                  <a:pt x="5976073" y="0"/>
                </a:lnTo>
                <a:close/>
              </a:path>
            </a:pathLst>
          </a:custGeom>
          <a:solidFill>
            <a:srgbClr val="EECFC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1029398" y="6706628"/>
            <a:ext cx="650240" cy="224154"/>
          </a:xfrm>
          <a:custGeom>
            <a:avLst/>
            <a:gdLst/>
            <a:ahLst/>
            <a:cxnLst/>
            <a:rect l="l" t="t" r="r" b="b"/>
            <a:pathLst>
              <a:path w="650239" h="224154">
                <a:moveTo>
                  <a:pt x="599236" y="0"/>
                </a:moveTo>
                <a:lnTo>
                  <a:pt x="50609" y="0"/>
                </a:lnTo>
                <a:lnTo>
                  <a:pt x="30914" y="3976"/>
                </a:lnTo>
                <a:lnTo>
                  <a:pt x="14827" y="14822"/>
                </a:lnTo>
                <a:lnTo>
                  <a:pt x="3978" y="30909"/>
                </a:lnTo>
                <a:lnTo>
                  <a:pt x="0" y="50609"/>
                </a:lnTo>
                <a:lnTo>
                  <a:pt x="0" y="173227"/>
                </a:lnTo>
                <a:lnTo>
                  <a:pt x="3978" y="192922"/>
                </a:lnTo>
                <a:lnTo>
                  <a:pt x="14827" y="209010"/>
                </a:lnTo>
                <a:lnTo>
                  <a:pt x="30914" y="219858"/>
                </a:lnTo>
                <a:lnTo>
                  <a:pt x="50609" y="223837"/>
                </a:lnTo>
                <a:lnTo>
                  <a:pt x="599236" y="223837"/>
                </a:lnTo>
                <a:lnTo>
                  <a:pt x="618937" y="219858"/>
                </a:lnTo>
                <a:lnTo>
                  <a:pt x="635023" y="209010"/>
                </a:lnTo>
                <a:lnTo>
                  <a:pt x="645869" y="192922"/>
                </a:lnTo>
                <a:lnTo>
                  <a:pt x="649846" y="173227"/>
                </a:lnTo>
                <a:lnTo>
                  <a:pt x="649846" y="50609"/>
                </a:lnTo>
                <a:lnTo>
                  <a:pt x="645869" y="30909"/>
                </a:lnTo>
                <a:lnTo>
                  <a:pt x="635023" y="14822"/>
                </a:lnTo>
                <a:lnTo>
                  <a:pt x="618937" y="3976"/>
                </a:lnTo>
                <a:lnTo>
                  <a:pt x="599236" y="0"/>
                </a:lnTo>
                <a:close/>
              </a:path>
            </a:pathLst>
          </a:custGeom>
          <a:solidFill>
            <a:srgbClr val="EECFC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1029398" y="6706628"/>
            <a:ext cx="650240" cy="224154"/>
          </a:xfrm>
          <a:custGeom>
            <a:avLst/>
            <a:gdLst/>
            <a:ahLst/>
            <a:cxnLst/>
            <a:rect l="l" t="t" r="r" b="b"/>
            <a:pathLst>
              <a:path w="650239" h="224154">
                <a:moveTo>
                  <a:pt x="599236" y="0"/>
                </a:moveTo>
                <a:lnTo>
                  <a:pt x="50609" y="0"/>
                </a:lnTo>
                <a:lnTo>
                  <a:pt x="30914" y="3976"/>
                </a:lnTo>
                <a:lnTo>
                  <a:pt x="14827" y="14822"/>
                </a:lnTo>
                <a:lnTo>
                  <a:pt x="3978" y="30909"/>
                </a:lnTo>
                <a:lnTo>
                  <a:pt x="0" y="50609"/>
                </a:lnTo>
                <a:lnTo>
                  <a:pt x="0" y="173227"/>
                </a:lnTo>
                <a:lnTo>
                  <a:pt x="3978" y="192922"/>
                </a:lnTo>
                <a:lnTo>
                  <a:pt x="14827" y="209010"/>
                </a:lnTo>
                <a:lnTo>
                  <a:pt x="30914" y="219858"/>
                </a:lnTo>
                <a:lnTo>
                  <a:pt x="50609" y="223837"/>
                </a:lnTo>
                <a:lnTo>
                  <a:pt x="599236" y="223837"/>
                </a:lnTo>
                <a:lnTo>
                  <a:pt x="618937" y="219858"/>
                </a:lnTo>
                <a:lnTo>
                  <a:pt x="635023" y="209010"/>
                </a:lnTo>
                <a:lnTo>
                  <a:pt x="645869" y="192922"/>
                </a:lnTo>
                <a:lnTo>
                  <a:pt x="649846" y="173227"/>
                </a:lnTo>
                <a:lnTo>
                  <a:pt x="649846" y="50609"/>
                </a:lnTo>
                <a:lnTo>
                  <a:pt x="645869" y="30909"/>
                </a:lnTo>
                <a:lnTo>
                  <a:pt x="635023" y="14822"/>
                </a:lnTo>
                <a:lnTo>
                  <a:pt x="618937" y="3976"/>
                </a:lnTo>
                <a:lnTo>
                  <a:pt x="599236" y="0"/>
                </a:lnTo>
                <a:close/>
              </a:path>
            </a:pathLst>
          </a:custGeom>
          <a:ln w="5054">
            <a:solidFill>
              <a:srgbClr val="AA3F3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 txBox="1"/>
          <p:nvPr/>
        </p:nvSpPr>
        <p:spPr>
          <a:xfrm>
            <a:off x="852169" y="6325156"/>
            <a:ext cx="1862455" cy="831850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  <a:tabLst>
                <a:tab pos="450215" algn="l"/>
              </a:tabLst>
            </a:pPr>
            <a:r>
              <a:rPr sz="1400" b="1" spc="10" dirty="0">
                <a:latin typeface="Arial"/>
                <a:cs typeface="Arial"/>
              </a:rPr>
              <a:t>4.3	</a:t>
            </a:r>
            <a:r>
              <a:rPr sz="1400" b="1" spc="15" dirty="0">
                <a:latin typeface="Arial"/>
                <a:cs typeface="Arial"/>
              </a:rPr>
              <a:t>Learning</a:t>
            </a:r>
            <a:r>
              <a:rPr sz="1400" b="1" spc="-20" dirty="0">
                <a:latin typeface="Arial"/>
                <a:cs typeface="Arial"/>
              </a:rPr>
              <a:t> </a:t>
            </a:r>
            <a:r>
              <a:rPr sz="1400" b="1" spc="15" dirty="0">
                <a:latin typeface="Arial"/>
                <a:cs typeface="Arial"/>
              </a:rPr>
              <a:t>points</a:t>
            </a:r>
            <a:endParaRPr sz="1400">
              <a:latin typeface="Arial"/>
              <a:cs typeface="Arial"/>
            </a:endParaRPr>
          </a:p>
          <a:p>
            <a:pPr marL="212725">
              <a:lnSpc>
                <a:spcPct val="100000"/>
              </a:lnSpc>
              <a:spcBef>
                <a:spcPts val="1310"/>
              </a:spcBef>
            </a:pPr>
            <a:r>
              <a:rPr sz="1000" b="1" spc="-5" dirty="0">
                <a:latin typeface="Arial"/>
                <a:cs typeface="Arial"/>
              </a:rPr>
              <a:t>Summary</a:t>
            </a:r>
            <a:endParaRPr sz="1000">
              <a:latin typeface="Arial"/>
              <a:cs typeface="Arial"/>
            </a:endParaRPr>
          </a:p>
          <a:p>
            <a:pPr marL="210185">
              <a:lnSpc>
                <a:spcPct val="100000"/>
              </a:lnSpc>
              <a:spcBef>
                <a:spcPts val="800"/>
              </a:spcBef>
            </a:pPr>
            <a:r>
              <a:rPr sz="1100" spc="-65" dirty="0">
                <a:latin typeface="Arial"/>
                <a:cs typeface="Arial"/>
              </a:rPr>
              <a:t>You </a:t>
            </a:r>
            <a:r>
              <a:rPr sz="1100" spc="-5" dirty="0">
                <a:latin typeface="Arial"/>
                <a:cs typeface="Arial"/>
              </a:rPr>
              <a:t>should </a:t>
            </a:r>
            <a:r>
              <a:rPr sz="1100" spc="-15" dirty="0">
                <a:latin typeface="Arial"/>
                <a:cs typeface="Arial"/>
              </a:rPr>
              <a:t>now </a:t>
            </a:r>
            <a:r>
              <a:rPr sz="1100" spc="-10" dirty="0">
                <a:latin typeface="Arial"/>
                <a:cs typeface="Arial"/>
              </a:rPr>
              <a:t>be </a:t>
            </a:r>
            <a:r>
              <a:rPr sz="1100" spc="-15" dirty="0">
                <a:latin typeface="Arial"/>
                <a:cs typeface="Arial"/>
              </a:rPr>
              <a:t>able</a:t>
            </a:r>
            <a:r>
              <a:rPr sz="1100" spc="-50" dirty="0">
                <a:latin typeface="Arial"/>
                <a:cs typeface="Arial"/>
              </a:rPr>
              <a:t> </a:t>
            </a:r>
            <a:r>
              <a:rPr sz="1100" spc="-5" dirty="0">
                <a:latin typeface="Arial"/>
                <a:cs typeface="Arial"/>
              </a:rPr>
              <a:t>to:</a:t>
            </a:r>
            <a:endParaRPr sz="1100">
              <a:latin typeface="Arial"/>
              <a:cs typeface="Arial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1194951" y="7343205"/>
            <a:ext cx="81280" cy="15875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850" spc="-105" dirty="0">
                <a:latin typeface="Lucida Sans Unicode"/>
                <a:cs typeface="Lucida Sans Unicode"/>
              </a:rPr>
              <a:t>•</a:t>
            </a:r>
            <a:endParaRPr sz="850">
              <a:latin typeface="Lucida Sans Unicode"/>
              <a:cs typeface="Lucida Sans Unicode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1194951" y="7800405"/>
            <a:ext cx="81280" cy="15875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850" spc="-105" dirty="0">
                <a:latin typeface="Lucida Sans Unicode"/>
                <a:cs typeface="Lucida Sans Unicode"/>
              </a:rPr>
              <a:t>•</a:t>
            </a:r>
            <a:endParaRPr sz="850">
              <a:latin typeface="Lucida Sans Unicode"/>
              <a:cs typeface="Lucida Sans Unicode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1396119" y="7336832"/>
            <a:ext cx="5321935" cy="648970"/>
          </a:xfrm>
          <a:prstGeom prst="rect">
            <a:avLst/>
          </a:prstGeom>
        </p:spPr>
        <p:txBody>
          <a:bodyPr vert="horz" wrap="square" lIns="0" tIns="6985" rIns="0" bIns="0" rtlCol="0">
            <a:spAutoFit/>
          </a:bodyPr>
          <a:lstStyle/>
          <a:p>
            <a:pPr marL="12700" marR="5080">
              <a:lnSpc>
                <a:spcPct val="102699"/>
              </a:lnSpc>
              <a:spcBef>
                <a:spcPts val="55"/>
              </a:spcBef>
            </a:pPr>
            <a:r>
              <a:rPr sz="1100" spc="-10" dirty="0">
                <a:latin typeface="Arial"/>
                <a:cs typeface="Arial"/>
              </a:rPr>
              <a:t>describe and </a:t>
            </a:r>
            <a:r>
              <a:rPr sz="1100" spc="-20" dirty="0">
                <a:latin typeface="Arial"/>
                <a:cs typeface="Arial"/>
              </a:rPr>
              <a:t>exemplify </a:t>
            </a:r>
            <a:r>
              <a:rPr sz="1100" spc="-5" dirty="0">
                <a:latin typeface="Arial"/>
                <a:cs typeface="Arial"/>
              </a:rPr>
              <a:t>testing </a:t>
            </a:r>
            <a:r>
              <a:rPr sz="1100" spc="-10" dirty="0">
                <a:latin typeface="Arial"/>
                <a:cs typeface="Arial"/>
              </a:rPr>
              <a:t>of SQL </a:t>
            </a:r>
            <a:r>
              <a:rPr sz="1100" spc="-15" dirty="0">
                <a:latin typeface="Arial"/>
                <a:cs typeface="Arial"/>
              </a:rPr>
              <a:t>operations, involving </a:t>
            </a:r>
            <a:r>
              <a:rPr sz="1100" spc="-5" dirty="0">
                <a:latin typeface="Arial"/>
                <a:cs typeface="Arial"/>
              </a:rPr>
              <a:t>solutions </a:t>
            </a:r>
            <a:r>
              <a:rPr sz="1100" spc="-10" dirty="0">
                <a:latin typeface="Arial"/>
                <a:cs typeface="Arial"/>
              </a:rPr>
              <a:t>using </a:t>
            </a:r>
            <a:r>
              <a:rPr sz="1100" spc="-5" dirty="0">
                <a:latin typeface="Arial"/>
                <a:cs typeface="Arial"/>
              </a:rPr>
              <a:t>three </a:t>
            </a:r>
            <a:r>
              <a:rPr sz="1100" spc="-10" dirty="0">
                <a:latin typeface="Arial"/>
                <a:cs typeface="Arial"/>
              </a:rPr>
              <a:t>or  more </a:t>
            </a:r>
            <a:r>
              <a:rPr sz="1100" spc="-15" dirty="0">
                <a:latin typeface="Arial"/>
                <a:cs typeface="Arial"/>
              </a:rPr>
              <a:t>linked tables, </a:t>
            </a:r>
            <a:r>
              <a:rPr sz="1100" spc="-5" dirty="0">
                <a:latin typeface="Arial"/>
                <a:cs typeface="Arial"/>
              </a:rPr>
              <a:t>to </a:t>
            </a:r>
            <a:r>
              <a:rPr sz="1100" spc="-10" dirty="0">
                <a:latin typeface="Arial"/>
                <a:cs typeface="Arial"/>
              </a:rPr>
              <a:t>ensure </a:t>
            </a:r>
            <a:r>
              <a:rPr sz="1100" spc="-15" dirty="0">
                <a:latin typeface="Arial"/>
                <a:cs typeface="Arial"/>
              </a:rPr>
              <a:t>they </a:t>
            </a:r>
            <a:r>
              <a:rPr sz="1100" spc="-10" dirty="0">
                <a:latin typeface="Arial"/>
                <a:cs typeface="Arial"/>
              </a:rPr>
              <a:t>work</a:t>
            </a:r>
            <a:r>
              <a:rPr sz="1100" spc="5" dirty="0">
                <a:latin typeface="Arial"/>
                <a:cs typeface="Arial"/>
              </a:rPr>
              <a:t> </a:t>
            </a:r>
            <a:r>
              <a:rPr sz="1100" spc="-5" dirty="0">
                <a:latin typeface="Arial"/>
                <a:cs typeface="Arial"/>
              </a:rPr>
              <a:t>correctly;</a:t>
            </a:r>
            <a:endParaRPr sz="11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925"/>
              </a:spcBef>
            </a:pPr>
            <a:r>
              <a:rPr sz="1100" spc="-20" dirty="0">
                <a:latin typeface="Arial"/>
                <a:cs typeface="Arial"/>
              </a:rPr>
              <a:t>evaluate </a:t>
            </a:r>
            <a:r>
              <a:rPr sz="1100" spc="-15" dirty="0">
                <a:latin typeface="Arial"/>
                <a:cs typeface="Arial"/>
              </a:rPr>
              <a:t>your </a:t>
            </a:r>
            <a:r>
              <a:rPr sz="1100" spc="-5" dirty="0">
                <a:latin typeface="Arial"/>
                <a:cs typeface="Arial"/>
              </a:rPr>
              <a:t>solution </a:t>
            </a:r>
            <a:r>
              <a:rPr sz="1100" spc="-10" dirty="0">
                <a:latin typeface="Arial"/>
                <a:cs typeface="Arial"/>
              </a:rPr>
              <a:t>in </a:t>
            </a:r>
            <a:r>
              <a:rPr sz="1100" spc="-5" dirty="0">
                <a:latin typeface="Arial"/>
                <a:cs typeface="Arial"/>
              </a:rPr>
              <a:t>terms </a:t>
            </a:r>
            <a:r>
              <a:rPr sz="1100" spc="-10" dirty="0">
                <a:latin typeface="Arial"/>
                <a:cs typeface="Arial"/>
              </a:rPr>
              <a:t>of </a:t>
            </a:r>
            <a:r>
              <a:rPr sz="1100" spc="-5" dirty="0">
                <a:latin typeface="Arial"/>
                <a:cs typeface="Arial"/>
              </a:rPr>
              <a:t>fitness </a:t>
            </a:r>
            <a:r>
              <a:rPr sz="1100" spc="-20" dirty="0">
                <a:latin typeface="Arial"/>
                <a:cs typeface="Arial"/>
              </a:rPr>
              <a:t>for </a:t>
            </a:r>
            <a:r>
              <a:rPr sz="1100" spc="-5" dirty="0">
                <a:latin typeface="Arial"/>
                <a:cs typeface="Arial"/>
              </a:rPr>
              <a:t>purpose </a:t>
            </a:r>
            <a:r>
              <a:rPr sz="1100" spc="-10" dirty="0">
                <a:latin typeface="Arial"/>
                <a:cs typeface="Arial"/>
              </a:rPr>
              <a:t>and </a:t>
            </a:r>
            <a:r>
              <a:rPr sz="1100" spc="-15" dirty="0">
                <a:latin typeface="Arial"/>
                <a:cs typeface="Arial"/>
              </a:rPr>
              <a:t>accuracy </a:t>
            </a:r>
            <a:r>
              <a:rPr sz="1100" spc="-10" dirty="0">
                <a:latin typeface="Arial"/>
                <a:cs typeface="Arial"/>
              </a:rPr>
              <a:t>of</a:t>
            </a:r>
            <a:r>
              <a:rPr sz="1100" spc="40" dirty="0">
                <a:latin typeface="Arial"/>
                <a:cs typeface="Arial"/>
              </a:rPr>
              <a:t> </a:t>
            </a:r>
            <a:r>
              <a:rPr sz="1100" spc="-10" dirty="0">
                <a:latin typeface="Arial"/>
                <a:cs typeface="Arial"/>
              </a:rPr>
              <a:t>output.</a:t>
            </a:r>
            <a:endParaRPr sz="1100">
              <a:latin typeface="Arial"/>
              <a:cs typeface="Arial"/>
            </a:endParaRPr>
          </a:p>
        </p:txBody>
      </p:sp>
      <p:sp>
        <p:nvSpPr>
          <p:cNvPr id="20" name="object 20"/>
          <p:cNvSpPr/>
          <p:nvPr/>
        </p:nvSpPr>
        <p:spPr>
          <a:xfrm>
            <a:off x="864717" y="9941585"/>
            <a:ext cx="6049010" cy="0"/>
          </a:xfrm>
          <a:custGeom>
            <a:avLst/>
            <a:gdLst/>
            <a:ahLst/>
            <a:cxnLst/>
            <a:rect l="l" t="t" r="r" b="b"/>
            <a:pathLst>
              <a:path w="6049009">
                <a:moveTo>
                  <a:pt x="0" y="0"/>
                </a:moveTo>
                <a:lnTo>
                  <a:pt x="6048756" y="0"/>
                </a:lnTo>
              </a:path>
            </a:pathLst>
          </a:custGeom>
          <a:ln w="609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 txBox="1"/>
          <p:nvPr/>
        </p:nvSpPr>
        <p:spPr>
          <a:xfrm>
            <a:off x="852169" y="9965447"/>
            <a:ext cx="1842135" cy="19177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1100" spc="-10" dirty="0">
                <a:latin typeface="Arial"/>
                <a:cs typeface="Arial"/>
              </a:rPr>
              <a:t>© </a:t>
            </a:r>
            <a:r>
              <a:rPr sz="1100" spc="20" dirty="0">
                <a:latin typeface="Arial"/>
                <a:cs typeface="Arial"/>
              </a:rPr>
              <a:t>H</a:t>
            </a:r>
            <a:r>
              <a:rPr sz="850" spc="20" dirty="0">
                <a:latin typeface="Arial"/>
                <a:cs typeface="Arial"/>
              </a:rPr>
              <a:t>ERIOT</a:t>
            </a:r>
            <a:r>
              <a:rPr sz="1100" spc="20" dirty="0">
                <a:latin typeface="Arial"/>
                <a:cs typeface="Arial"/>
              </a:rPr>
              <a:t>-W</a:t>
            </a:r>
            <a:r>
              <a:rPr sz="850" spc="20" dirty="0">
                <a:latin typeface="Arial"/>
                <a:cs typeface="Arial"/>
              </a:rPr>
              <a:t>ATT</a:t>
            </a:r>
            <a:r>
              <a:rPr sz="850" spc="75" dirty="0">
                <a:latin typeface="Arial"/>
                <a:cs typeface="Arial"/>
              </a:rPr>
              <a:t> </a:t>
            </a:r>
            <a:r>
              <a:rPr sz="1100" spc="55" dirty="0">
                <a:latin typeface="Arial"/>
                <a:cs typeface="Arial"/>
              </a:rPr>
              <a:t>U</a:t>
            </a:r>
            <a:r>
              <a:rPr sz="850" spc="55" dirty="0">
                <a:latin typeface="Arial"/>
                <a:cs typeface="Arial"/>
              </a:rPr>
              <a:t>NIVERSITY</a:t>
            </a:r>
            <a:endParaRPr sz="85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05053" y="765581"/>
            <a:ext cx="6049010" cy="0"/>
          </a:xfrm>
          <a:custGeom>
            <a:avLst/>
            <a:gdLst/>
            <a:ahLst/>
            <a:cxnLst/>
            <a:rect l="l" t="t" r="r" b="b"/>
            <a:pathLst>
              <a:path w="6049009">
                <a:moveTo>
                  <a:pt x="0" y="0"/>
                </a:moveTo>
                <a:lnTo>
                  <a:pt x="6048756" y="0"/>
                </a:lnTo>
              </a:path>
            </a:pathLst>
          </a:custGeom>
          <a:ln w="609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492505" y="559318"/>
            <a:ext cx="2886710" cy="75247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  <a:tabLst>
                <a:tab pos="408305" algn="l"/>
              </a:tabLst>
            </a:pPr>
            <a:r>
              <a:rPr sz="1100" spc="-10" dirty="0">
                <a:latin typeface="Arial"/>
                <a:cs typeface="Arial"/>
              </a:rPr>
              <a:t>102	</a:t>
            </a:r>
            <a:r>
              <a:rPr sz="1100" i="1" spc="-20" dirty="0">
                <a:latin typeface="Arial"/>
                <a:cs typeface="Arial"/>
              </a:rPr>
              <a:t>TOPIC </a:t>
            </a:r>
            <a:r>
              <a:rPr sz="1100" i="1" spc="-10" dirty="0">
                <a:latin typeface="Arial"/>
                <a:cs typeface="Arial"/>
              </a:rPr>
              <a:t>4. TESTING AND</a:t>
            </a:r>
            <a:r>
              <a:rPr sz="1100" i="1" spc="40" dirty="0">
                <a:latin typeface="Arial"/>
                <a:cs typeface="Arial"/>
              </a:rPr>
              <a:t> </a:t>
            </a:r>
            <a:r>
              <a:rPr sz="1100" i="1" spc="-35" dirty="0">
                <a:latin typeface="Arial"/>
                <a:cs typeface="Arial"/>
              </a:rPr>
              <a:t>EVALUATION</a:t>
            </a:r>
            <a:endParaRPr sz="11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12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115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tabLst>
                <a:tab pos="448309" algn="l"/>
              </a:tabLst>
            </a:pPr>
            <a:r>
              <a:rPr sz="1400" b="1" spc="10" dirty="0">
                <a:latin typeface="Arial"/>
                <a:cs typeface="Arial"/>
              </a:rPr>
              <a:t>4.4	</a:t>
            </a:r>
            <a:r>
              <a:rPr sz="1400" b="1" spc="20" dirty="0">
                <a:latin typeface="Arial"/>
                <a:cs typeface="Arial"/>
              </a:rPr>
              <a:t>End </a:t>
            </a:r>
            <a:r>
              <a:rPr sz="1400" b="1" spc="15" dirty="0">
                <a:latin typeface="Arial"/>
                <a:cs typeface="Arial"/>
              </a:rPr>
              <a:t>of topic</a:t>
            </a:r>
            <a:r>
              <a:rPr sz="1400" b="1" spc="-25" dirty="0">
                <a:latin typeface="Arial"/>
                <a:cs typeface="Arial"/>
              </a:rPr>
              <a:t> </a:t>
            </a:r>
            <a:r>
              <a:rPr sz="1400" b="1" spc="15" dirty="0">
                <a:latin typeface="Arial"/>
                <a:cs typeface="Arial"/>
              </a:rPr>
              <a:t>test</a:t>
            </a:r>
            <a:endParaRPr sz="140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505205" y="1423975"/>
            <a:ext cx="6048375" cy="8333105"/>
          </a:xfrm>
          <a:custGeom>
            <a:avLst/>
            <a:gdLst/>
            <a:ahLst/>
            <a:cxnLst/>
            <a:rect l="l" t="t" r="r" b="b"/>
            <a:pathLst>
              <a:path w="6048375" h="8333105">
                <a:moveTo>
                  <a:pt x="5994082" y="0"/>
                </a:moveTo>
                <a:lnTo>
                  <a:pt x="54000" y="0"/>
                </a:lnTo>
                <a:lnTo>
                  <a:pt x="32982" y="4244"/>
                </a:lnTo>
                <a:lnTo>
                  <a:pt x="15817" y="15817"/>
                </a:lnTo>
                <a:lnTo>
                  <a:pt x="4244" y="32982"/>
                </a:lnTo>
                <a:lnTo>
                  <a:pt x="0" y="54000"/>
                </a:lnTo>
                <a:lnTo>
                  <a:pt x="0" y="8333054"/>
                </a:lnTo>
                <a:lnTo>
                  <a:pt x="6048082" y="8333054"/>
                </a:lnTo>
                <a:lnTo>
                  <a:pt x="6048082" y="54000"/>
                </a:lnTo>
                <a:lnTo>
                  <a:pt x="6043838" y="32982"/>
                </a:lnTo>
                <a:lnTo>
                  <a:pt x="6032265" y="15817"/>
                </a:lnTo>
                <a:lnTo>
                  <a:pt x="6015100" y="4244"/>
                </a:lnTo>
                <a:lnTo>
                  <a:pt x="5994082" y="0"/>
                </a:lnTo>
                <a:close/>
              </a:path>
            </a:pathLst>
          </a:custGeom>
          <a:solidFill>
            <a:srgbClr val="99CC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523201" y="1661718"/>
            <a:ext cx="6012180" cy="8095615"/>
          </a:xfrm>
          <a:custGeom>
            <a:avLst/>
            <a:gdLst/>
            <a:ahLst/>
            <a:cxnLst/>
            <a:rect l="l" t="t" r="r" b="b"/>
            <a:pathLst>
              <a:path w="6012180" h="8095615">
                <a:moveTo>
                  <a:pt x="0" y="8095310"/>
                </a:moveTo>
                <a:lnTo>
                  <a:pt x="6012078" y="8095310"/>
                </a:lnTo>
                <a:lnTo>
                  <a:pt x="6012078" y="0"/>
                </a:lnTo>
                <a:lnTo>
                  <a:pt x="0" y="0"/>
                </a:lnTo>
                <a:lnTo>
                  <a:pt x="0" y="809531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5480794" y="1437258"/>
            <a:ext cx="616585" cy="19177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1100" spc="-10" dirty="0">
                <a:latin typeface="Arial"/>
                <a:cs typeface="Arial"/>
              </a:rPr>
              <a:t>Go</a:t>
            </a:r>
            <a:r>
              <a:rPr sz="1100" spc="-80" dirty="0">
                <a:latin typeface="Arial"/>
                <a:cs typeface="Arial"/>
              </a:rPr>
              <a:t> </a:t>
            </a:r>
            <a:r>
              <a:rPr sz="1100" spc="-10" dirty="0">
                <a:latin typeface="Arial"/>
                <a:cs typeface="Arial"/>
              </a:rPr>
              <a:t>online</a:t>
            </a:r>
            <a:endParaRPr sz="1100">
              <a:latin typeface="Arial"/>
              <a:cs typeface="Arial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6138595" y="1343177"/>
            <a:ext cx="356235" cy="368935"/>
          </a:xfrm>
          <a:custGeom>
            <a:avLst/>
            <a:gdLst/>
            <a:ahLst/>
            <a:cxnLst/>
            <a:rect l="l" t="t" r="r" b="b"/>
            <a:pathLst>
              <a:path w="356235" h="368935">
                <a:moveTo>
                  <a:pt x="286791" y="0"/>
                </a:moveTo>
                <a:lnTo>
                  <a:pt x="69164" y="0"/>
                </a:lnTo>
                <a:lnTo>
                  <a:pt x="42310" y="5655"/>
                </a:lnTo>
                <a:lnTo>
                  <a:pt x="20318" y="21053"/>
                </a:lnTo>
                <a:lnTo>
                  <a:pt x="5458" y="43837"/>
                </a:lnTo>
                <a:lnTo>
                  <a:pt x="0" y="71653"/>
                </a:lnTo>
                <a:lnTo>
                  <a:pt x="0" y="297065"/>
                </a:lnTo>
                <a:lnTo>
                  <a:pt x="5458" y="324886"/>
                </a:lnTo>
                <a:lnTo>
                  <a:pt x="20318" y="347670"/>
                </a:lnTo>
                <a:lnTo>
                  <a:pt x="42310" y="363065"/>
                </a:lnTo>
                <a:lnTo>
                  <a:pt x="69164" y="368719"/>
                </a:lnTo>
                <a:lnTo>
                  <a:pt x="286791" y="368719"/>
                </a:lnTo>
                <a:lnTo>
                  <a:pt x="313652" y="363065"/>
                </a:lnTo>
                <a:lnTo>
                  <a:pt x="335648" y="347670"/>
                </a:lnTo>
                <a:lnTo>
                  <a:pt x="350510" y="324886"/>
                </a:lnTo>
                <a:lnTo>
                  <a:pt x="355968" y="297065"/>
                </a:lnTo>
                <a:lnTo>
                  <a:pt x="355968" y="71653"/>
                </a:lnTo>
                <a:lnTo>
                  <a:pt x="350510" y="43837"/>
                </a:lnTo>
                <a:lnTo>
                  <a:pt x="335648" y="21053"/>
                </a:lnTo>
                <a:lnTo>
                  <a:pt x="313652" y="5655"/>
                </a:lnTo>
                <a:lnTo>
                  <a:pt x="286791" y="0"/>
                </a:lnTo>
                <a:close/>
              </a:path>
            </a:pathLst>
          </a:custGeom>
          <a:solidFill>
            <a:srgbClr val="0066B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6166015" y="1344142"/>
            <a:ext cx="257175" cy="371475"/>
          </a:xfrm>
          <a:custGeom>
            <a:avLst/>
            <a:gdLst/>
            <a:ahLst/>
            <a:cxnLst/>
            <a:rect l="l" t="t" r="r" b="b"/>
            <a:pathLst>
              <a:path w="257175" h="371475">
                <a:moveTo>
                  <a:pt x="234391" y="335089"/>
                </a:moveTo>
                <a:lnTo>
                  <a:pt x="181292" y="355117"/>
                </a:lnTo>
                <a:lnTo>
                  <a:pt x="186826" y="370852"/>
                </a:lnTo>
                <a:lnTo>
                  <a:pt x="246958" y="370852"/>
                </a:lnTo>
                <a:lnTo>
                  <a:pt x="234391" y="335089"/>
                </a:lnTo>
                <a:close/>
              </a:path>
              <a:path w="257175" h="371475">
                <a:moveTo>
                  <a:pt x="241724" y="29811"/>
                </a:moveTo>
                <a:lnTo>
                  <a:pt x="134977" y="29811"/>
                </a:lnTo>
                <a:lnTo>
                  <a:pt x="148721" y="29969"/>
                </a:lnTo>
                <a:lnTo>
                  <a:pt x="161670" y="32562"/>
                </a:lnTo>
                <a:lnTo>
                  <a:pt x="191349" y="56503"/>
                </a:lnTo>
                <a:lnTo>
                  <a:pt x="203550" y="102271"/>
                </a:lnTo>
                <a:lnTo>
                  <a:pt x="202742" y="111696"/>
                </a:lnTo>
                <a:lnTo>
                  <a:pt x="189445" y="149364"/>
                </a:lnTo>
                <a:lnTo>
                  <a:pt x="165620" y="185521"/>
                </a:lnTo>
                <a:lnTo>
                  <a:pt x="136842" y="221094"/>
                </a:lnTo>
                <a:lnTo>
                  <a:pt x="165747" y="303301"/>
                </a:lnTo>
                <a:lnTo>
                  <a:pt x="212318" y="285737"/>
                </a:lnTo>
                <a:lnTo>
                  <a:pt x="191007" y="225069"/>
                </a:lnTo>
                <a:lnTo>
                  <a:pt x="199288" y="214725"/>
                </a:lnTo>
                <a:lnTo>
                  <a:pt x="222161" y="183731"/>
                </a:lnTo>
                <a:lnTo>
                  <a:pt x="245605" y="142227"/>
                </a:lnTo>
                <a:lnTo>
                  <a:pt x="256743" y="96824"/>
                </a:lnTo>
                <a:lnTo>
                  <a:pt x="256868" y="83737"/>
                </a:lnTo>
                <a:lnTo>
                  <a:pt x="255776" y="72086"/>
                </a:lnTo>
                <a:lnTo>
                  <a:pt x="253219" y="59289"/>
                </a:lnTo>
                <a:lnTo>
                  <a:pt x="249275" y="46215"/>
                </a:lnTo>
                <a:lnTo>
                  <a:pt x="241724" y="29811"/>
                </a:lnTo>
                <a:close/>
              </a:path>
              <a:path w="257175" h="371475">
                <a:moveTo>
                  <a:pt x="217285" y="0"/>
                </a:moveTo>
                <a:lnTo>
                  <a:pt x="68383" y="0"/>
                </a:lnTo>
                <a:lnTo>
                  <a:pt x="67292" y="519"/>
                </a:lnTo>
                <a:lnTo>
                  <a:pt x="29234" y="23209"/>
                </a:lnTo>
                <a:lnTo>
                  <a:pt x="0" y="45580"/>
                </a:lnTo>
                <a:lnTo>
                  <a:pt x="19329" y="100558"/>
                </a:lnTo>
                <a:lnTo>
                  <a:pt x="21945" y="99580"/>
                </a:lnTo>
                <a:lnTo>
                  <a:pt x="28231" y="91886"/>
                </a:lnTo>
                <a:lnTo>
                  <a:pt x="35831" y="83737"/>
                </a:lnTo>
                <a:lnTo>
                  <a:pt x="66357" y="57228"/>
                </a:lnTo>
                <a:lnTo>
                  <a:pt x="105092" y="36804"/>
                </a:lnTo>
                <a:lnTo>
                  <a:pt x="134977" y="29811"/>
                </a:lnTo>
                <a:lnTo>
                  <a:pt x="241724" y="29811"/>
                </a:lnTo>
                <a:lnTo>
                  <a:pt x="239541" y="25069"/>
                </a:lnTo>
                <a:lnTo>
                  <a:pt x="226534" y="7712"/>
                </a:lnTo>
                <a:lnTo>
                  <a:pt x="217285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690507" y="1427799"/>
            <a:ext cx="1221740" cy="19177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1100" b="1" spc="-10" dirty="0">
                <a:latin typeface="Arial"/>
                <a:cs typeface="Arial"/>
              </a:rPr>
              <a:t>End </a:t>
            </a:r>
            <a:r>
              <a:rPr sz="1100" b="1" spc="-5" dirty="0">
                <a:latin typeface="Arial"/>
                <a:cs typeface="Arial"/>
              </a:rPr>
              <a:t>of topic </a:t>
            </a:r>
            <a:r>
              <a:rPr sz="1100" b="1" spc="-10" dirty="0">
                <a:latin typeface="Arial"/>
                <a:cs typeface="Arial"/>
              </a:rPr>
              <a:t>4</a:t>
            </a:r>
            <a:r>
              <a:rPr sz="1100" b="1" spc="-110" dirty="0">
                <a:latin typeface="Arial"/>
                <a:cs typeface="Arial"/>
              </a:rPr>
              <a:t> </a:t>
            </a:r>
            <a:r>
              <a:rPr sz="1100" b="1" spc="-5" dirty="0">
                <a:latin typeface="Arial"/>
                <a:cs typeface="Arial"/>
              </a:rPr>
              <a:t>test</a:t>
            </a:r>
            <a:endParaRPr sz="1100"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690507" y="1823208"/>
            <a:ext cx="4314190" cy="156210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  <a:tabLst>
                <a:tab pos="380365" algn="l"/>
              </a:tabLst>
            </a:pPr>
            <a:r>
              <a:rPr sz="1100" b="1" spc="-5" dirty="0">
                <a:latin typeface="Arial"/>
                <a:cs typeface="Arial"/>
              </a:rPr>
              <a:t>Q4:	</a:t>
            </a:r>
            <a:r>
              <a:rPr sz="1100" spc="-5" dirty="0">
                <a:latin typeface="Arial"/>
                <a:cs typeface="Arial"/>
              </a:rPr>
              <a:t>"Fitness</a:t>
            </a:r>
            <a:r>
              <a:rPr sz="1100" dirty="0">
                <a:latin typeface="Arial"/>
                <a:cs typeface="Arial"/>
              </a:rPr>
              <a:t> </a:t>
            </a:r>
            <a:r>
              <a:rPr sz="1100" spc="-20" dirty="0">
                <a:latin typeface="Arial"/>
                <a:cs typeface="Arial"/>
              </a:rPr>
              <a:t>for</a:t>
            </a:r>
            <a:r>
              <a:rPr sz="1100" spc="-10" dirty="0">
                <a:latin typeface="Arial"/>
                <a:cs typeface="Arial"/>
              </a:rPr>
              <a:t> </a:t>
            </a:r>
            <a:r>
              <a:rPr sz="1100" spc="-5" dirty="0">
                <a:latin typeface="Arial"/>
                <a:cs typeface="Arial"/>
              </a:rPr>
              <a:t>purpose"</a:t>
            </a:r>
            <a:r>
              <a:rPr sz="1100" spc="-20" dirty="0">
                <a:latin typeface="Arial"/>
                <a:cs typeface="Arial"/>
              </a:rPr>
              <a:t> </a:t>
            </a:r>
            <a:r>
              <a:rPr sz="1100" spc="-10" dirty="0">
                <a:latin typeface="Arial"/>
                <a:cs typeface="Arial"/>
              </a:rPr>
              <a:t>means</a:t>
            </a:r>
            <a:r>
              <a:rPr sz="1100" spc="-20" dirty="0">
                <a:latin typeface="Arial"/>
                <a:cs typeface="Arial"/>
              </a:rPr>
              <a:t> </a:t>
            </a:r>
            <a:r>
              <a:rPr sz="1100" spc="-5" dirty="0">
                <a:latin typeface="Arial"/>
                <a:cs typeface="Arial"/>
              </a:rPr>
              <a:t>that.</a:t>
            </a:r>
            <a:r>
              <a:rPr sz="1100" spc="-130" dirty="0">
                <a:latin typeface="Arial"/>
                <a:cs typeface="Arial"/>
              </a:rPr>
              <a:t> </a:t>
            </a:r>
            <a:r>
              <a:rPr sz="1100" spc="-5" dirty="0">
                <a:latin typeface="Arial"/>
                <a:cs typeface="Arial"/>
              </a:rPr>
              <a:t>.</a:t>
            </a:r>
            <a:r>
              <a:rPr sz="1100" spc="-130" dirty="0">
                <a:latin typeface="Arial"/>
                <a:cs typeface="Arial"/>
              </a:rPr>
              <a:t> </a:t>
            </a:r>
            <a:r>
              <a:rPr sz="1100" spc="-5" dirty="0">
                <a:latin typeface="Arial"/>
                <a:cs typeface="Arial"/>
              </a:rPr>
              <a:t>.</a:t>
            </a:r>
            <a:endParaRPr sz="1100">
              <a:latin typeface="Arial"/>
              <a:cs typeface="Arial"/>
            </a:endParaRPr>
          </a:p>
          <a:p>
            <a:pPr marL="241935" indent="-229870">
              <a:lnSpc>
                <a:spcPct val="100000"/>
              </a:lnSpc>
              <a:spcBef>
                <a:spcPts val="925"/>
              </a:spcBef>
              <a:buAutoNum type="alphaLcParenR"/>
              <a:tabLst>
                <a:tab pos="242570" algn="l"/>
              </a:tabLst>
            </a:pPr>
            <a:r>
              <a:rPr sz="1100" spc="-15" dirty="0">
                <a:latin typeface="Arial"/>
                <a:cs typeface="Arial"/>
              </a:rPr>
              <a:t>any </a:t>
            </a:r>
            <a:r>
              <a:rPr sz="1100" spc="-10" dirty="0">
                <a:latin typeface="Arial"/>
                <a:cs typeface="Arial"/>
              </a:rPr>
              <a:t>user </a:t>
            </a:r>
            <a:r>
              <a:rPr sz="1100" spc="-5" dirty="0">
                <a:latin typeface="Arial"/>
                <a:cs typeface="Arial"/>
              </a:rPr>
              <a:t>can </a:t>
            </a:r>
            <a:r>
              <a:rPr sz="1100" spc="-10" dirty="0">
                <a:latin typeface="Arial"/>
                <a:cs typeface="Arial"/>
              </a:rPr>
              <a:t>use </a:t>
            </a:r>
            <a:r>
              <a:rPr sz="1100" spc="-5" dirty="0">
                <a:latin typeface="Arial"/>
                <a:cs typeface="Arial"/>
              </a:rPr>
              <a:t>the solution</a:t>
            </a:r>
            <a:r>
              <a:rPr sz="1100" spc="-35" dirty="0">
                <a:latin typeface="Arial"/>
                <a:cs typeface="Arial"/>
              </a:rPr>
              <a:t> </a:t>
            </a:r>
            <a:r>
              <a:rPr sz="1100" spc="-10" dirty="0">
                <a:latin typeface="Arial"/>
                <a:cs typeface="Arial"/>
              </a:rPr>
              <a:t>presented.</a:t>
            </a:r>
            <a:endParaRPr sz="1100">
              <a:latin typeface="Arial"/>
              <a:cs typeface="Arial"/>
            </a:endParaRPr>
          </a:p>
          <a:p>
            <a:pPr marL="241935" indent="-229870">
              <a:lnSpc>
                <a:spcPct val="100000"/>
              </a:lnSpc>
              <a:spcBef>
                <a:spcPts val="35"/>
              </a:spcBef>
              <a:buAutoNum type="alphaLcParenR"/>
              <a:tabLst>
                <a:tab pos="242570" algn="l"/>
              </a:tabLst>
            </a:pPr>
            <a:r>
              <a:rPr sz="1100" spc="-5" dirty="0">
                <a:latin typeface="Arial"/>
                <a:cs typeface="Arial"/>
              </a:rPr>
              <a:t>the solution </a:t>
            </a:r>
            <a:r>
              <a:rPr sz="1100" spc="-10" dirty="0">
                <a:latin typeface="Arial"/>
                <a:cs typeface="Arial"/>
              </a:rPr>
              <a:t>is </a:t>
            </a:r>
            <a:r>
              <a:rPr sz="1100" spc="-5" dirty="0">
                <a:latin typeface="Arial"/>
                <a:cs typeface="Arial"/>
              </a:rPr>
              <a:t>still </a:t>
            </a:r>
            <a:r>
              <a:rPr sz="1100" spc="-10" dirty="0">
                <a:latin typeface="Arial"/>
                <a:cs typeface="Arial"/>
              </a:rPr>
              <a:t>in a </a:t>
            </a:r>
            <a:r>
              <a:rPr sz="1100" spc="-5" dirty="0">
                <a:latin typeface="Arial"/>
                <a:cs typeface="Arial"/>
              </a:rPr>
              <a:t>testing</a:t>
            </a:r>
            <a:r>
              <a:rPr sz="1100" dirty="0">
                <a:latin typeface="Arial"/>
                <a:cs typeface="Arial"/>
              </a:rPr>
              <a:t> </a:t>
            </a:r>
            <a:r>
              <a:rPr sz="1100" spc="-15" dirty="0">
                <a:latin typeface="Arial"/>
                <a:cs typeface="Arial"/>
              </a:rPr>
              <a:t>phase.</a:t>
            </a:r>
            <a:endParaRPr sz="1100">
              <a:latin typeface="Arial"/>
              <a:cs typeface="Arial"/>
            </a:endParaRPr>
          </a:p>
          <a:p>
            <a:pPr marL="243840" indent="-231775">
              <a:lnSpc>
                <a:spcPct val="100000"/>
              </a:lnSpc>
              <a:spcBef>
                <a:spcPts val="35"/>
              </a:spcBef>
              <a:buAutoNum type="alphaLcParenR"/>
              <a:tabLst>
                <a:tab pos="244475" algn="l"/>
              </a:tabLst>
            </a:pPr>
            <a:r>
              <a:rPr sz="1100" spc="-5" dirty="0">
                <a:latin typeface="Arial"/>
                <a:cs typeface="Arial"/>
              </a:rPr>
              <a:t>the solution </a:t>
            </a:r>
            <a:r>
              <a:rPr sz="1100" spc="-10" dirty="0">
                <a:latin typeface="Arial"/>
                <a:cs typeface="Arial"/>
              </a:rPr>
              <a:t>is good enough </a:t>
            </a:r>
            <a:r>
              <a:rPr sz="1100" spc="-5" dirty="0">
                <a:latin typeface="Arial"/>
                <a:cs typeface="Arial"/>
              </a:rPr>
              <a:t>to meet the required</a:t>
            </a:r>
            <a:r>
              <a:rPr sz="1100" spc="-114" dirty="0">
                <a:latin typeface="Arial"/>
                <a:cs typeface="Arial"/>
              </a:rPr>
              <a:t> </a:t>
            </a:r>
            <a:r>
              <a:rPr sz="1100" spc="-10" dirty="0">
                <a:latin typeface="Arial"/>
                <a:cs typeface="Arial"/>
              </a:rPr>
              <a:t>need.</a:t>
            </a:r>
            <a:endParaRPr sz="1100">
              <a:latin typeface="Arial"/>
              <a:cs typeface="Arial"/>
            </a:endParaRPr>
          </a:p>
          <a:p>
            <a:pPr marL="241935" indent="-229870">
              <a:lnSpc>
                <a:spcPct val="100000"/>
              </a:lnSpc>
              <a:spcBef>
                <a:spcPts val="35"/>
              </a:spcBef>
              <a:buAutoNum type="alphaLcParenR"/>
              <a:tabLst>
                <a:tab pos="242570" algn="l"/>
              </a:tabLst>
            </a:pPr>
            <a:r>
              <a:rPr sz="1100" spc="-5" dirty="0">
                <a:latin typeface="Arial"/>
                <a:cs typeface="Arial"/>
              </a:rPr>
              <a:t>the solution </a:t>
            </a:r>
            <a:r>
              <a:rPr sz="1100" spc="-10" dirty="0">
                <a:latin typeface="Arial"/>
                <a:cs typeface="Arial"/>
              </a:rPr>
              <a:t>precisely and accurately </a:t>
            </a:r>
            <a:r>
              <a:rPr sz="1100" spc="-5" dirty="0">
                <a:latin typeface="Arial"/>
                <a:cs typeface="Arial"/>
              </a:rPr>
              <a:t>meets </a:t>
            </a:r>
            <a:r>
              <a:rPr sz="1100" spc="-10" dirty="0">
                <a:latin typeface="Arial"/>
                <a:cs typeface="Arial"/>
              </a:rPr>
              <a:t>all </a:t>
            </a:r>
            <a:r>
              <a:rPr sz="1100" spc="-5" dirty="0">
                <a:latin typeface="Arial"/>
                <a:cs typeface="Arial"/>
              </a:rPr>
              <a:t>the</a:t>
            </a:r>
            <a:r>
              <a:rPr sz="1100" spc="-25" dirty="0">
                <a:latin typeface="Arial"/>
                <a:cs typeface="Arial"/>
              </a:rPr>
              <a:t> </a:t>
            </a:r>
            <a:r>
              <a:rPr sz="1100" spc="-10" dirty="0">
                <a:latin typeface="Arial"/>
                <a:cs typeface="Arial"/>
              </a:rPr>
              <a:t>requirements.</a:t>
            </a:r>
            <a:endParaRPr sz="1100">
              <a:latin typeface="Arial"/>
              <a:cs typeface="Arial"/>
            </a:endParaRPr>
          </a:p>
          <a:p>
            <a:pPr marL="1416050">
              <a:lnSpc>
                <a:spcPct val="100000"/>
              </a:lnSpc>
              <a:spcBef>
                <a:spcPts val="915"/>
              </a:spcBef>
            </a:pPr>
            <a:r>
              <a:rPr sz="1100" spc="170" dirty="0">
                <a:latin typeface="Arial"/>
                <a:cs typeface="Arial"/>
              </a:rPr>
              <a:t>...............................................</a:t>
            </a:r>
            <a:r>
              <a:rPr sz="1100" spc="-130" dirty="0">
                <a:latin typeface="Arial"/>
                <a:cs typeface="Arial"/>
              </a:rPr>
              <a:t> </a:t>
            </a:r>
            <a:endParaRPr sz="11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919"/>
              </a:spcBef>
              <a:tabLst>
                <a:tab pos="380365" algn="l"/>
              </a:tabLst>
            </a:pPr>
            <a:r>
              <a:rPr sz="1100" b="1" spc="-5" dirty="0">
                <a:latin typeface="Arial"/>
                <a:cs typeface="Arial"/>
              </a:rPr>
              <a:t>Q5:	</a:t>
            </a:r>
            <a:r>
              <a:rPr sz="1100" spc="-5" dirty="0">
                <a:latin typeface="Arial"/>
                <a:cs typeface="Arial"/>
              </a:rPr>
              <a:t>Identify the query </a:t>
            </a:r>
            <a:r>
              <a:rPr sz="1100" spc="-10" dirty="0">
                <a:latin typeface="Arial"/>
                <a:cs typeface="Arial"/>
              </a:rPr>
              <a:t>which will </a:t>
            </a:r>
            <a:r>
              <a:rPr sz="1100" spc="-20" dirty="0">
                <a:latin typeface="Arial"/>
                <a:cs typeface="Arial"/>
              </a:rPr>
              <a:t>have </a:t>
            </a:r>
            <a:r>
              <a:rPr sz="1100" spc="-10" dirty="0">
                <a:latin typeface="Arial"/>
                <a:cs typeface="Arial"/>
              </a:rPr>
              <a:t>produced </a:t>
            </a:r>
            <a:r>
              <a:rPr sz="1100" spc="-5" dirty="0">
                <a:latin typeface="Arial"/>
                <a:cs typeface="Arial"/>
              </a:rPr>
              <a:t>this</a:t>
            </a:r>
            <a:r>
              <a:rPr sz="1100" spc="-20" dirty="0">
                <a:latin typeface="Arial"/>
                <a:cs typeface="Arial"/>
              </a:rPr>
              <a:t> </a:t>
            </a:r>
            <a:r>
              <a:rPr sz="1100" spc="-15" dirty="0">
                <a:latin typeface="Arial"/>
                <a:cs typeface="Arial"/>
              </a:rPr>
              <a:t>table:</a:t>
            </a:r>
            <a:endParaRPr sz="1100">
              <a:latin typeface="Arial"/>
              <a:cs typeface="Arial"/>
            </a:endParaRPr>
          </a:p>
        </p:txBody>
      </p:sp>
      <p:graphicFrame>
        <p:nvGraphicFramePr>
          <p:cNvPr id="11" name="object 11"/>
          <p:cNvGraphicFramePr>
            <a:graphicFrameLocks noGrp="1"/>
          </p:cNvGraphicFramePr>
          <p:nvPr/>
        </p:nvGraphicFramePr>
        <p:xfrm>
          <a:off x="703059" y="3463556"/>
          <a:ext cx="5654040" cy="164147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12903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2903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2776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2902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12902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211835">
                <a:tc>
                  <a:txBody>
                    <a:bodyPr/>
                    <a:lstStyle/>
                    <a:p>
                      <a:pPr marL="39370">
                        <a:lnSpc>
                          <a:spcPct val="100000"/>
                        </a:lnSpc>
                        <a:spcBef>
                          <a:spcPts val="120"/>
                        </a:spcBef>
                      </a:pPr>
                      <a:r>
                        <a:rPr sz="1100" b="1" spc="-15" dirty="0">
                          <a:latin typeface="Arial"/>
                          <a:cs typeface="Arial"/>
                        </a:rPr>
                        <a:t>Name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1524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9370">
                        <a:lnSpc>
                          <a:spcPct val="100000"/>
                        </a:lnSpc>
                        <a:spcBef>
                          <a:spcPts val="135"/>
                        </a:spcBef>
                      </a:pPr>
                      <a:r>
                        <a:rPr sz="1100" b="1" spc="-10" dirty="0">
                          <a:latin typeface="Arial"/>
                          <a:cs typeface="Arial"/>
                        </a:rPr>
                        <a:t>Owner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1714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9370"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r>
                        <a:rPr sz="1100" b="1" spc="-10" dirty="0">
                          <a:latin typeface="Arial"/>
                          <a:cs typeface="Arial"/>
                        </a:rPr>
                        <a:t>Hull</a:t>
                      </a:r>
                      <a:r>
                        <a:rPr sz="1100" b="1" spc="-2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b="1" spc="-25" dirty="0">
                          <a:latin typeface="Arial"/>
                          <a:cs typeface="Arial"/>
                        </a:rPr>
                        <a:t>Type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190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1275">
                        <a:lnSpc>
                          <a:spcPct val="100000"/>
                        </a:lnSpc>
                        <a:spcBef>
                          <a:spcPts val="135"/>
                        </a:spcBef>
                      </a:pPr>
                      <a:r>
                        <a:rPr sz="1100" b="1" spc="-15" dirty="0">
                          <a:latin typeface="Arial"/>
                          <a:cs typeface="Arial"/>
                        </a:rPr>
                        <a:t>Crew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1714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1275"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r>
                        <a:rPr sz="1100" b="1" spc="-10" dirty="0">
                          <a:latin typeface="Arial"/>
                          <a:cs typeface="Arial"/>
                        </a:rPr>
                        <a:t>Max</a:t>
                      </a:r>
                      <a:r>
                        <a:rPr sz="1100" b="1" spc="-3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b="1" spc="-10" dirty="0">
                          <a:latin typeface="Arial"/>
                          <a:cs typeface="Arial"/>
                        </a:rPr>
                        <a:t>Speed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317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08788">
                <a:tc>
                  <a:txBody>
                    <a:bodyPr/>
                    <a:lstStyle/>
                    <a:p>
                      <a:pPr marL="39370">
                        <a:lnSpc>
                          <a:spcPts val="1310"/>
                        </a:lnSpc>
                      </a:pPr>
                      <a:r>
                        <a:rPr sz="1100" spc="-15" dirty="0">
                          <a:latin typeface="Arial"/>
                          <a:cs typeface="Arial"/>
                        </a:rPr>
                        <a:t>Lucky</a:t>
                      </a:r>
                      <a:r>
                        <a:rPr sz="1100" spc="-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10" dirty="0">
                          <a:latin typeface="Arial"/>
                          <a:cs typeface="Arial"/>
                        </a:rPr>
                        <a:t>Lady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9370">
                        <a:lnSpc>
                          <a:spcPct val="100000"/>
                        </a:lnSpc>
                        <a:spcBef>
                          <a:spcPts val="110"/>
                        </a:spcBef>
                      </a:pPr>
                      <a:r>
                        <a:rPr sz="1100" spc="-10" dirty="0">
                          <a:latin typeface="Arial"/>
                          <a:cs typeface="Arial"/>
                        </a:rPr>
                        <a:t>H.</a:t>
                      </a:r>
                      <a:r>
                        <a:rPr sz="1100" spc="-2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15" dirty="0">
                          <a:latin typeface="Arial"/>
                          <a:cs typeface="Arial"/>
                        </a:rPr>
                        <a:t>Owen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1397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349885" algn="r">
                        <a:lnSpc>
                          <a:spcPct val="100000"/>
                        </a:lnSpc>
                        <a:spcBef>
                          <a:spcPts val="95"/>
                        </a:spcBef>
                      </a:pPr>
                      <a:r>
                        <a:rPr sz="1100" spc="-5" dirty="0">
                          <a:latin typeface="Arial"/>
                          <a:cs typeface="Arial"/>
                        </a:rPr>
                        <a:t>dou</a:t>
                      </a:r>
                      <a:r>
                        <a:rPr sz="1100" spc="-25" dirty="0">
                          <a:latin typeface="Arial"/>
                          <a:cs typeface="Arial"/>
                        </a:rPr>
                        <a:t>b</a:t>
                      </a:r>
                      <a:r>
                        <a:rPr sz="1100" spc="-5" dirty="0">
                          <a:latin typeface="Arial"/>
                          <a:cs typeface="Arial"/>
                        </a:rPr>
                        <a:t>le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1206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521334" algn="r">
                        <a:lnSpc>
                          <a:spcPct val="100000"/>
                        </a:lnSpc>
                        <a:spcBef>
                          <a:spcPts val="95"/>
                        </a:spcBef>
                      </a:pPr>
                      <a:r>
                        <a:rPr sz="1100" dirty="0">
                          <a:latin typeface="Arial"/>
                          <a:cs typeface="Arial"/>
                        </a:rPr>
                        <a:t>3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1206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95"/>
                        </a:spcBef>
                      </a:pPr>
                      <a:r>
                        <a:rPr sz="1100" spc="-15" dirty="0">
                          <a:latin typeface="Arial"/>
                          <a:cs typeface="Arial"/>
                        </a:rPr>
                        <a:t>29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1206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85927">
                <a:tc>
                  <a:txBody>
                    <a:bodyPr/>
                    <a:lstStyle/>
                    <a:p>
                      <a:pPr marL="39370"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r>
                        <a:rPr sz="1100" spc="-5" dirty="0">
                          <a:latin typeface="Arial"/>
                          <a:cs typeface="Arial"/>
                        </a:rPr>
                        <a:t>Gallant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317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8100"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r>
                        <a:rPr sz="1100" spc="-20" dirty="0">
                          <a:latin typeface="Arial"/>
                          <a:cs typeface="Arial"/>
                        </a:rPr>
                        <a:t>S. </a:t>
                      </a:r>
                      <a:r>
                        <a:rPr sz="1100" spc="-5" dirty="0">
                          <a:latin typeface="Arial"/>
                          <a:cs typeface="Arial"/>
                        </a:rPr>
                        <a:t>Scott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317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349885" algn="r"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r>
                        <a:rPr sz="1100" spc="-5" dirty="0">
                          <a:latin typeface="Arial"/>
                          <a:cs typeface="Arial"/>
                        </a:rPr>
                        <a:t>dou</a:t>
                      </a:r>
                      <a:r>
                        <a:rPr sz="1100" spc="-25" dirty="0">
                          <a:latin typeface="Arial"/>
                          <a:cs typeface="Arial"/>
                        </a:rPr>
                        <a:t>b</a:t>
                      </a:r>
                      <a:r>
                        <a:rPr sz="1100" spc="-5" dirty="0">
                          <a:latin typeface="Arial"/>
                          <a:cs typeface="Arial"/>
                        </a:rPr>
                        <a:t>le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190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518159" algn="r">
                        <a:lnSpc>
                          <a:spcPts val="1310"/>
                        </a:lnSpc>
                      </a:pPr>
                      <a:r>
                        <a:rPr sz="1100" dirty="0">
                          <a:latin typeface="Arial"/>
                          <a:cs typeface="Arial"/>
                        </a:rPr>
                        <a:t>5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r>
                        <a:rPr sz="1100" spc="-15" dirty="0">
                          <a:latin typeface="Arial"/>
                          <a:cs typeface="Arial"/>
                        </a:rPr>
                        <a:t>28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190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84403">
                <a:tc>
                  <a:txBody>
                    <a:bodyPr/>
                    <a:lstStyle/>
                    <a:p>
                      <a:pPr marL="39370"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r>
                        <a:rPr sz="1100" spc="-5" dirty="0">
                          <a:latin typeface="Arial"/>
                          <a:cs typeface="Arial"/>
                        </a:rPr>
                        <a:t>Gretel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190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8735"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r>
                        <a:rPr sz="1100" spc="-50" dirty="0">
                          <a:latin typeface="Arial"/>
                          <a:cs typeface="Arial"/>
                        </a:rPr>
                        <a:t>W.</a:t>
                      </a:r>
                      <a:r>
                        <a:rPr sz="1100" spc="-2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5" dirty="0">
                          <a:latin typeface="Arial"/>
                          <a:cs typeface="Arial"/>
                        </a:rPr>
                        <a:t>Robertson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190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353060" algn="r"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r>
                        <a:rPr sz="1100" spc="-5" dirty="0">
                          <a:latin typeface="Arial"/>
                          <a:cs typeface="Arial"/>
                        </a:rPr>
                        <a:t>dou</a:t>
                      </a:r>
                      <a:r>
                        <a:rPr sz="1100" spc="-25" dirty="0">
                          <a:latin typeface="Arial"/>
                          <a:cs typeface="Arial"/>
                        </a:rPr>
                        <a:t>b</a:t>
                      </a:r>
                      <a:r>
                        <a:rPr sz="1100" spc="-5" dirty="0">
                          <a:latin typeface="Arial"/>
                          <a:cs typeface="Arial"/>
                        </a:rPr>
                        <a:t>le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190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518159" algn="r"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r>
                        <a:rPr sz="1100" dirty="0">
                          <a:latin typeface="Arial"/>
                          <a:cs typeface="Arial"/>
                        </a:rPr>
                        <a:t>4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317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r>
                        <a:rPr sz="1100" spc="-15" dirty="0">
                          <a:latin typeface="Arial"/>
                          <a:cs typeface="Arial"/>
                        </a:rPr>
                        <a:t>28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190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11836">
                <a:tc>
                  <a:txBody>
                    <a:bodyPr/>
                    <a:lstStyle/>
                    <a:p>
                      <a:pPr marL="39370">
                        <a:lnSpc>
                          <a:spcPct val="100000"/>
                        </a:lnSpc>
                        <a:spcBef>
                          <a:spcPts val="120"/>
                        </a:spcBef>
                      </a:pPr>
                      <a:r>
                        <a:rPr sz="1100" spc="-5" dirty="0">
                          <a:latin typeface="Arial"/>
                          <a:cs typeface="Arial"/>
                        </a:rPr>
                        <a:t>Fulmar</a:t>
                      </a:r>
                      <a:r>
                        <a:rPr sz="1100" spc="-3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5" dirty="0">
                          <a:latin typeface="Arial"/>
                          <a:cs typeface="Arial"/>
                        </a:rPr>
                        <a:t>II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1524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8735">
                        <a:lnSpc>
                          <a:spcPct val="100000"/>
                        </a:lnSpc>
                        <a:spcBef>
                          <a:spcPts val="120"/>
                        </a:spcBef>
                      </a:pPr>
                      <a:r>
                        <a:rPr sz="1100" spc="-25" dirty="0">
                          <a:latin typeface="Arial"/>
                          <a:cs typeface="Arial"/>
                        </a:rPr>
                        <a:t>J.</a:t>
                      </a:r>
                      <a:r>
                        <a:rPr sz="110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15" dirty="0">
                          <a:latin typeface="Arial"/>
                          <a:cs typeface="Arial"/>
                        </a:rPr>
                        <a:t>Low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1524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375285" algn="r"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r>
                        <a:rPr sz="1100" dirty="0">
                          <a:latin typeface="Arial"/>
                          <a:cs typeface="Arial"/>
                        </a:rPr>
                        <a:t>single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190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518159" algn="r">
                        <a:lnSpc>
                          <a:spcPct val="100000"/>
                        </a:lnSpc>
                        <a:spcBef>
                          <a:spcPts val="120"/>
                        </a:spcBef>
                      </a:pPr>
                      <a:r>
                        <a:rPr sz="1100" dirty="0">
                          <a:latin typeface="Arial"/>
                          <a:cs typeface="Arial"/>
                        </a:rPr>
                        <a:t>3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1524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35"/>
                        </a:spcBef>
                      </a:pPr>
                      <a:r>
                        <a:rPr sz="1100" spc="-15" dirty="0">
                          <a:latin typeface="Arial"/>
                          <a:cs typeface="Arial"/>
                        </a:rPr>
                        <a:t>14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1714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11836">
                <a:tc>
                  <a:txBody>
                    <a:bodyPr/>
                    <a:lstStyle/>
                    <a:p>
                      <a:pPr marL="39370"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r>
                        <a:rPr sz="1100" spc="-5" dirty="0">
                          <a:latin typeface="Arial"/>
                          <a:cs typeface="Arial"/>
                        </a:rPr>
                        <a:t>Skylark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190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9370">
                        <a:lnSpc>
                          <a:spcPct val="100000"/>
                        </a:lnSpc>
                        <a:spcBef>
                          <a:spcPts val="110"/>
                        </a:spcBef>
                      </a:pPr>
                      <a:r>
                        <a:rPr sz="1100" spc="-25" dirty="0">
                          <a:latin typeface="Arial"/>
                          <a:cs typeface="Arial"/>
                        </a:rPr>
                        <a:t>J.</a:t>
                      </a:r>
                      <a:r>
                        <a:rPr sz="1100" spc="-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10" dirty="0">
                          <a:latin typeface="Arial"/>
                          <a:cs typeface="Arial"/>
                        </a:rPr>
                        <a:t>Unwin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1397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375285" algn="r">
                        <a:lnSpc>
                          <a:spcPct val="100000"/>
                        </a:lnSpc>
                      </a:pPr>
                      <a:r>
                        <a:rPr sz="1100" dirty="0">
                          <a:latin typeface="Arial"/>
                          <a:cs typeface="Arial"/>
                        </a:rPr>
                        <a:t>single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518159" algn="r">
                        <a:lnSpc>
                          <a:spcPct val="100000"/>
                        </a:lnSpc>
                        <a:spcBef>
                          <a:spcPts val="120"/>
                        </a:spcBef>
                      </a:pPr>
                      <a:r>
                        <a:rPr sz="1100" dirty="0">
                          <a:latin typeface="Arial"/>
                          <a:cs typeface="Arial"/>
                        </a:rPr>
                        <a:t>2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1524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20"/>
                        </a:spcBef>
                      </a:pPr>
                      <a:r>
                        <a:rPr sz="1100" spc="-15" dirty="0">
                          <a:latin typeface="Arial"/>
                          <a:cs typeface="Arial"/>
                        </a:rPr>
                        <a:t>14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1524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08787">
                <a:tc>
                  <a:txBody>
                    <a:bodyPr/>
                    <a:lstStyle/>
                    <a:p>
                      <a:pPr marL="39370">
                        <a:lnSpc>
                          <a:spcPct val="100000"/>
                        </a:lnSpc>
                        <a:spcBef>
                          <a:spcPts val="95"/>
                        </a:spcBef>
                      </a:pPr>
                      <a:r>
                        <a:rPr sz="1100" spc="-15" dirty="0">
                          <a:latin typeface="Arial"/>
                          <a:cs typeface="Arial"/>
                        </a:rPr>
                        <a:t>Jasmin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1206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9370">
                        <a:lnSpc>
                          <a:spcPct val="100000"/>
                        </a:lnSpc>
                        <a:spcBef>
                          <a:spcPts val="110"/>
                        </a:spcBef>
                      </a:pPr>
                      <a:r>
                        <a:rPr sz="1100" spc="-10" dirty="0">
                          <a:latin typeface="Arial"/>
                          <a:cs typeface="Arial"/>
                        </a:rPr>
                        <a:t>H.</a:t>
                      </a:r>
                      <a:r>
                        <a:rPr sz="1100" spc="-2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15" dirty="0">
                          <a:latin typeface="Arial"/>
                          <a:cs typeface="Arial"/>
                        </a:rPr>
                        <a:t>Owen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1397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10"/>
                        </a:lnSpc>
                      </a:pPr>
                      <a:r>
                        <a:rPr sz="1100" spc="-5" dirty="0">
                          <a:latin typeface="Arial"/>
                          <a:cs typeface="Arial"/>
                        </a:rPr>
                        <a:t>triple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518159" algn="r">
                        <a:lnSpc>
                          <a:spcPct val="100000"/>
                        </a:lnSpc>
                        <a:spcBef>
                          <a:spcPts val="75"/>
                        </a:spcBef>
                      </a:pPr>
                      <a:r>
                        <a:rPr sz="1100" dirty="0">
                          <a:latin typeface="Arial"/>
                          <a:cs typeface="Arial"/>
                        </a:rPr>
                        <a:t>5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952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10"/>
                        </a:spcBef>
                      </a:pPr>
                      <a:r>
                        <a:rPr sz="1100" spc="-15" dirty="0">
                          <a:latin typeface="Arial"/>
                          <a:cs typeface="Arial"/>
                        </a:rPr>
                        <a:t>24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1397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11836">
                <a:tc>
                  <a:txBody>
                    <a:bodyPr/>
                    <a:lstStyle/>
                    <a:p>
                      <a:pPr marL="39370"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r>
                        <a:rPr sz="1100" spc="-10" dirty="0">
                          <a:latin typeface="Arial"/>
                          <a:cs typeface="Arial"/>
                        </a:rPr>
                        <a:t>Ocean</a:t>
                      </a:r>
                      <a:r>
                        <a:rPr sz="1100" spc="-3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15" dirty="0">
                          <a:latin typeface="Arial"/>
                          <a:cs typeface="Arial"/>
                        </a:rPr>
                        <a:t>Flyer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317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9370">
                        <a:lnSpc>
                          <a:spcPct val="100000"/>
                        </a:lnSpc>
                        <a:spcBef>
                          <a:spcPts val="110"/>
                        </a:spcBef>
                      </a:pPr>
                      <a:r>
                        <a:rPr sz="1100" spc="-25" dirty="0">
                          <a:latin typeface="Arial"/>
                          <a:cs typeface="Arial"/>
                        </a:rPr>
                        <a:t>J.</a:t>
                      </a:r>
                      <a:r>
                        <a:rPr sz="110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15" dirty="0">
                          <a:latin typeface="Arial"/>
                          <a:cs typeface="Arial"/>
                        </a:rPr>
                        <a:t>Low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1397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100" spc="-5" dirty="0">
                          <a:latin typeface="Arial"/>
                          <a:cs typeface="Arial"/>
                        </a:rPr>
                        <a:t>triple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518159" algn="r">
                        <a:lnSpc>
                          <a:spcPct val="100000"/>
                        </a:lnSpc>
                        <a:spcBef>
                          <a:spcPts val="110"/>
                        </a:spcBef>
                      </a:pPr>
                      <a:r>
                        <a:rPr sz="1100" dirty="0">
                          <a:latin typeface="Arial"/>
                          <a:cs typeface="Arial"/>
                        </a:rPr>
                        <a:t>6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1397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20"/>
                        </a:spcBef>
                      </a:pPr>
                      <a:r>
                        <a:rPr sz="1100" spc="-15" dirty="0">
                          <a:latin typeface="Arial"/>
                          <a:cs typeface="Arial"/>
                        </a:rPr>
                        <a:t>22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1524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12" name="object 12"/>
          <p:cNvSpPr txBox="1"/>
          <p:nvPr/>
        </p:nvSpPr>
        <p:spPr>
          <a:xfrm>
            <a:off x="690507" y="5290307"/>
            <a:ext cx="148590" cy="19177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1100" spc="-10" dirty="0">
                <a:latin typeface="Arial"/>
                <a:cs typeface="Arial"/>
              </a:rPr>
              <a:t>a)</a:t>
            </a:r>
            <a:endParaRPr sz="1100">
              <a:latin typeface="Arial"/>
              <a:cs typeface="Arial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1158735" y="7017525"/>
            <a:ext cx="0" cy="44450"/>
          </a:xfrm>
          <a:custGeom>
            <a:avLst/>
            <a:gdLst/>
            <a:ahLst/>
            <a:cxnLst/>
            <a:rect l="l" t="t" r="r" b="b"/>
            <a:pathLst>
              <a:path h="44450">
                <a:moveTo>
                  <a:pt x="0" y="44195"/>
                </a:moveTo>
                <a:lnTo>
                  <a:pt x="0" y="0"/>
                </a:lnTo>
              </a:path>
            </a:pathLst>
          </a:custGeom>
          <a:ln w="6096">
            <a:solidFill>
              <a:srgbClr val="B1B1B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6395199" y="7017525"/>
            <a:ext cx="0" cy="44450"/>
          </a:xfrm>
          <a:custGeom>
            <a:avLst/>
            <a:gdLst/>
            <a:ahLst/>
            <a:cxnLst/>
            <a:rect l="l" t="t" r="r" b="b"/>
            <a:pathLst>
              <a:path h="44450">
                <a:moveTo>
                  <a:pt x="0" y="44195"/>
                </a:moveTo>
                <a:lnTo>
                  <a:pt x="0" y="0"/>
                </a:lnTo>
              </a:path>
            </a:pathLst>
          </a:custGeom>
          <a:ln w="6096">
            <a:solidFill>
              <a:srgbClr val="B1B1B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1155687" y="7060196"/>
            <a:ext cx="6350" cy="26034"/>
          </a:xfrm>
          <a:custGeom>
            <a:avLst/>
            <a:gdLst/>
            <a:ahLst/>
            <a:cxnLst/>
            <a:rect l="l" t="t" r="r" b="b"/>
            <a:pathLst>
              <a:path w="6350" h="26034">
                <a:moveTo>
                  <a:pt x="0" y="25908"/>
                </a:moveTo>
                <a:lnTo>
                  <a:pt x="6096" y="25908"/>
                </a:lnTo>
                <a:lnTo>
                  <a:pt x="6096" y="0"/>
                </a:lnTo>
                <a:lnTo>
                  <a:pt x="0" y="0"/>
                </a:lnTo>
                <a:lnTo>
                  <a:pt x="0" y="25908"/>
                </a:lnTo>
                <a:close/>
              </a:path>
            </a:pathLst>
          </a:custGeom>
          <a:solidFill>
            <a:srgbClr val="B1B1B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6392151" y="7060196"/>
            <a:ext cx="6350" cy="26034"/>
          </a:xfrm>
          <a:custGeom>
            <a:avLst/>
            <a:gdLst/>
            <a:ahLst/>
            <a:cxnLst/>
            <a:rect l="l" t="t" r="r" b="b"/>
            <a:pathLst>
              <a:path w="6350" h="26034">
                <a:moveTo>
                  <a:pt x="0" y="25908"/>
                </a:moveTo>
                <a:lnTo>
                  <a:pt x="6096" y="25908"/>
                </a:lnTo>
                <a:lnTo>
                  <a:pt x="6096" y="0"/>
                </a:lnTo>
                <a:lnTo>
                  <a:pt x="0" y="0"/>
                </a:lnTo>
                <a:lnTo>
                  <a:pt x="0" y="25908"/>
                </a:lnTo>
                <a:close/>
              </a:path>
            </a:pathLst>
          </a:custGeom>
          <a:solidFill>
            <a:srgbClr val="B1B1B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1155687" y="7086104"/>
            <a:ext cx="6350" cy="152400"/>
          </a:xfrm>
          <a:custGeom>
            <a:avLst/>
            <a:gdLst/>
            <a:ahLst/>
            <a:cxnLst/>
            <a:rect l="l" t="t" r="r" b="b"/>
            <a:pathLst>
              <a:path w="6350" h="152400">
                <a:moveTo>
                  <a:pt x="0" y="152400"/>
                </a:moveTo>
                <a:lnTo>
                  <a:pt x="6096" y="152400"/>
                </a:lnTo>
                <a:lnTo>
                  <a:pt x="6096" y="0"/>
                </a:lnTo>
                <a:lnTo>
                  <a:pt x="0" y="0"/>
                </a:lnTo>
                <a:lnTo>
                  <a:pt x="0" y="152400"/>
                </a:lnTo>
                <a:close/>
              </a:path>
            </a:pathLst>
          </a:custGeom>
          <a:solidFill>
            <a:srgbClr val="B1B1B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6392151" y="7086104"/>
            <a:ext cx="6350" cy="152400"/>
          </a:xfrm>
          <a:custGeom>
            <a:avLst/>
            <a:gdLst/>
            <a:ahLst/>
            <a:cxnLst/>
            <a:rect l="l" t="t" r="r" b="b"/>
            <a:pathLst>
              <a:path w="6350" h="152400">
                <a:moveTo>
                  <a:pt x="0" y="152400"/>
                </a:moveTo>
                <a:lnTo>
                  <a:pt x="6096" y="152400"/>
                </a:lnTo>
                <a:lnTo>
                  <a:pt x="6096" y="0"/>
                </a:lnTo>
                <a:lnTo>
                  <a:pt x="0" y="0"/>
                </a:lnTo>
                <a:lnTo>
                  <a:pt x="0" y="152400"/>
                </a:lnTo>
                <a:close/>
              </a:path>
            </a:pathLst>
          </a:custGeom>
          <a:solidFill>
            <a:srgbClr val="B1B1B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1155687" y="7238504"/>
            <a:ext cx="6350" cy="152400"/>
          </a:xfrm>
          <a:custGeom>
            <a:avLst/>
            <a:gdLst/>
            <a:ahLst/>
            <a:cxnLst/>
            <a:rect l="l" t="t" r="r" b="b"/>
            <a:pathLst>
              <a:path w="6350" h="152400">
                <a:moveTo>
                  <a:pt x="0" y="152400"/>
                </a:moveTo>
                <a:lnTo>
                  <a:pt x="6096" y="152400"/>
                </a:lnTo>
                <a:lnTo>
                  <a:pt x="6096" y="0"/>
                </a:lnTo>
                <a:lnTo>
                  <a:pt x="0" y="0"/>
                </a:lnTo>
                <a:lnTo>
                  <a:pt x="0" y="152400"/>
                </a:lnTo>
                <a:close/>
              </a:path>
            </a:pathLst>
          </a:custGeom>
          <a:solidFill>
            <a:srgbClr val="B1B1B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6392151" y="7238504"/>
            <a:ext cx="6350" cy="152400"/>
          </a:xfrm>
          <a:custGeom>
            <a:avLst/>
            <a:gdLst/>
            <a:ahLst/>
            <a:cxnLst/>
            <a:rect l="l" t="t" r="r" b="b"/>
            <a:pathLst>
              <a:path w="6350" h="152400">
                <a:moveTo>
                  <a:pt x="0" y="152400"/>
                </a:moveTo>
                <a:lnTo>
                  <a:pt x="6096" y="152400"/>
                </a:lnTo>
                <a:lnTo>
                  <a:pt x="6096" y="0"/>
                </a:lnTo>
                <a:lnTo>
                  <a:pt x="0" y="0"/>
                </a:lnTo>
                <a:lnTo>
                  <a:pt x="0" y="152400"/>
                </a:lnTo>
                <a:close/>
              </a:path>
            </a:pathLst>
          </a:custGeom>
          <a:solidFill>
            <a:srgbClr val="B1B1B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1155687" y="7389380"/>
            <a:ext cx="6350" cy="152400"/>
          </a:xfrm>
          <a:custGeom>
            <a:avLst/>
            <a:gdLst/>
            <a:ahLst/>
            <a:cxnLst/>
            <a:rect l="l" t="t" r="r" b="b"/>
            <a:pathLst>
              <a:path w="6350" h="152400">
                <a:moveTo>
                  <a:pt x="0" y="152400"/>
                </a:moveTo>
                <a:lnTo>
                  <a:pt x="6096" y="152400"/>
                </a:lnTo>
                <a:lnTo>
                  <a:pt x="6096" y="0"/>
                </a:lnTo>
                <a:lnTo>
                  <a:pt x="0" y="0"/>
                </a:lnTo>
                <a:lnTo>
                  <a:pt x="0" y="152400"/>
                </a:lnTo>
                <a:close/>
              </a:path>
            </a:pathLst>
          </a:custGeom>
          <a:solidFill>
            <a:srgbClr val="B1B1B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6392151" y="7389380"/>
            <a:ext cx="6350" cy="152400"/>
          </a:xfrm>
          <a:custGeom>
            <a:avLst/>
            <a:gdLst/>
            <a:ahLst/>
            <a:cxnLst/>
            <a:rect l="l" t="t" r="r" b="b"/>
            <a:pathLst>
              <a:path w="6350" h="152400">
                <a:moveTo>
                  <a:pt x="0" y="152400"/>
                </a:moveTo>
                <a:lnTo>
                  <a:pt x="6096" y="152400"/>
                </a:lnTo>
                <a:lnTo>
                  <a:pt x="6096" y="0"/>
                </a:lnTo>
                <a:lnTo>
                  <a:pt x="0" y="0"/>
                </a:lnTo>
                <a:lnTo>
                  <a:pt x="0" y="152400"/>
                </a:lnTo>
                <a:close/>
              </a:path>
            </a:pathLst>
          </a:custGeom>
          <a:solidFill>
            <a:srgbClr val="B1B1B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1155687" y="7541780"/>
            <a:ext cx="6350" cy="152400"/>
          </a:xfrm>
          <a:custGeom>
            <a:avLst/>
            <a:gdLst/>
            <a:ahLst/>
            <a:cxnLst/>
            <a:rect l="l" t="t" r="r" b="b"/>
            <a:pathLst>
              <a:path w="6350" h="152400">
                <a:moveTo>
                  <a:pt x="0" y="152399"/>
                </a:moveTo>
                <a:lnTo>
                  <a:pt x="6096" y="152399"/>
                </a:lnTo>
                <a:lnTo>
                  <a:pt x="6096" y="0"/>
                </a:lnTo>
                <a:lnTo>
                  <a:pt x="0" y="0"/>
                </a:lnTo>
                <a:lnTo>
                  <a:pt x="0" y="152399"/>
                </a:lnTo>
                <a:close/>
              </a:path>
            </a:pathLst>
          </a:custGeom>
          <a:solidFill>
            <a:srgbClr val="B1B1B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6392151" y="7541780"/>
            <a:ext cx="6350" cy="152400"/>
          </a:xfrm>
          <a:custGeom>
            <a:avLst/>
            <a:gdLst/>
            <a:ahLst/>
            <a:cxnLst/>
            <a:rect l="l" t="t" r="r" b="b"/>
            <a:pathLst>
              <a:path w="6350" h="152400">
                <a:moveTo>
                  <a:pt x="0" y="152399"/>
                </a:moveTo>
                <a:lnTo>
                  <a:pt x="6096" y="152399"/>
                </a:lnTo>
                <a:lnTo>
                  <a:pt x="6096" y="0"/>
                </a:lnTo>
                <a:lnTo>
                  <a:pt x="0" y="0"/>
                </a:lnTo>
                <a:lnTo>
                  <a:pt x="0" y="152399"/>
                </a:lnTo>
                <a:close/>
              </a:path>
            </a:pathLst>
          </a:custGeom>
          <a:solidFill>
            <a:srgbClr val="B1B1B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1155687" y="7694180"/>
            <a:ext cx="6350" cy="152400"/>
          </a:xfrm>
          <a:custGeom>
            <a:avLst/>
            <a:gdLst/>
            <a:ahLst/>
            <a:cxnLst/>
            <a:rect l="l" t="t" r="r" b="b"/>
            <a:pathLst>
              <a:path w="6350" h="152400">
                <a:moveTo>
                  <a:pt x="0" y="152399"/>
                </a:moveTo>
                <a:lnTo>
                  <a:pt x="6096" y="152399"/>
                </a:lnTo>
                <a:lnTo>
                  <a:pt x="6096" y="0"/>
                </a:lnTo>
                <a:lnTo>
                  <a:pt x="0" y="0"/>
                </a:lnTo>
                <a:lnTo>
                  <a:pt x="0" y="152399"/>
                </a:lnTo>
                <a:close/>
              </a:path>
            </a:pathLst>
          </a:custGeom>
          <a:solidFill>
            <a:srgbClr val="B1B1B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6392151" y="7694180"/>
            <a:ext cx="6350" cy="152400"/>
          </a:xfrm>
          <a:custGeom>
            <a:avLst/>
            <a:gdLst/>
            <a:ahLst/>
            <a:cxnLst/>
            <a:rect l="l" t="t" r="r" b="b"/>
            <a:pathLst>
              <a:path w="6350" h="152400">
                <a:moveTo>
                  <a:pt x="0" y="152399"/>
                </a:moveTo>
                <a:lnTo>
                  <a:pt x="6096" y="152399"/>
                </a:lnTo>
                <a:lnTo>
                  <a:pt x="6096" y="0"/>
                </a:lnTo>
                <a:lnTo>
                  <a:pt x="0" y="0"/>
                </a:lnTo>
                <a:lnTo>
                  <a:pt x="0" y="152399"/>
                </a:lnTo>
                <a:close/>
              </a:path>
            </a:pathLst>
          </a:custGeom>
          <a:solidFill>
            <a:srgbClr val="B1B1B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1155687" y="7845056"/>
            <a:ext cx="6350" cy="152400"/>
          </a:xfrm>
          <a:custGeom>
            <a:avLst/>
            <a:gdLst/>
            <a:ahLst/>
            <a:cxnLst/>
            <a:rect l="l" t="t" r="r" b="b"/>
            <a:pathLst>
              <a:path w="6350" h="152400">
                <a:moveTo>
                  <a:pt x="0" y="152399"/>
                </a:moveTo>
                <a:lnTo>
                  <a:pt x="6096" y="152399"/>
                </a:lnTo>
                <a:lnTo>
                  <a:pt x="6096" y="0"/>
                </a:lnTo>
                <a:lnTo>
                  <a:pt x="0" y="0"/>
                </a:lnTo>
                <a:lnTo>
                  <a:pt x="0" y="152399"/>
                </a:lnTo>
                <a:close/>
              </a:path>
            </a:pathLst>
          </a:custGeom>
          <a:solidFill>
            <a:srgbClr val="B1B1B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6392151" y="7845056"/>
            <a:ext cx="6350" cy="152400"/>
          </a:xfrm>
          <a:custGeom>
            <a:avLst/>
            <a:gdLst/>
            <a:ahLst/>
            <a:cxnLst/>
            <a:rect l="l" t="t" r="r" b="b"/>
            <a:pathLst>
              <a:path w="6350" h="152400">
                <a:moveTo>
                  <a:pt x="0" y="152399"/>
                </a:moveTo>
                <a:lnTo>
                  <a:pt x="6096" y="152399"/>
                </a:lnTo>
                <a:lnTo>
                  <a:pt x="6096" y="0"/>
                </a:lnTo>
                <a:lnTo>
                  <a:pt x="0" y="0"/>
                </a:lnTo>
                <a:lnTo>
                  <a:pt x="0" y="152399"/>
                </a:lnTo>
                <a:close/>
              </a:path>
            </a:pathLst>
          </a:custGeom>
          <a:solidFill>
            <a:srgbClr val="B1B1B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1155687" y="7997456"/>
            <a:ext cx="6350" cy="152400"/>
          </a:xfrm>
          <a:custGeom>
            <a:avLst/>
            <a:gdLst/>
            <a:ahLst/>
            <a:cxnLst/>
            <a:rect l="l" t="t" r="r" b="b"/>
            <a:pathLst>
              <a:path w="6350" h="152400">
                <a:moveTo>
                  <a:pt x="0" y="152399"/>
                </a:moveTo>
                <a:lnTo>
                  <a:pt x="6096" y="152399"/>
                </a:lnTo>
                <a:lnTo>
                  <a:pt x="6096" y="0"/>
                </a:lnTo>
                <a:lnTo>
                  <a:pt x="0" y="0"/>
                </a:lnTo>
                <a:lnTo>
                  <a:pt x="0" y="152399"/>
                </a:lnTo>
                <a:close/>
              </a:path>
            </a:pathLst>
          </a:custGeom>
          <a:solidFill>
            <a:srgbClr val="B1B1B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6392151" y="7997456"/>
            <a:ext cx="6350" cy="152400"/>
          </a:xfrm>
          <a:custGeom>
            <a:avLst/>
            <a:gdLst/>
            <a:ahLst/>
            <a:cxnLst/>
            <a:rect l="l" t="t" r="r" b="b"/>
            <a:pathLst>
              <a:path w="6350" h="152400">
                <a:moveTo>
                  <a:pt x="0" y="152399"/>
                </a:moveTo>
                <a:lnTo>
                  <a:pt x="6096" y="152399"/>
                </a:lnTo>
                <a:lnTo>
                  <a:pt x="6096" y="0"/>
                </a:lnTo>
                <a:lnTo>
                  <a:pt x="0" y="0"/>
                </a:lnTo>
                <a:lnTo>
                  <a:pt x="0" y="152399"/>
                </a:lnTo>
                <a:close/>
              </a:path>
            </a:pathLst>
          </a:custGeom>
          <a:solidFill>
            <a:srgbClr val="B1B1B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1155687" y="8148332"/>
            <a:ext cx="6350" cy="26034"/>
          </a:xfrm>
          <a:custGeom>
            <a:avLst/>
            <a:gdLst/>
            <a:ahLst/>
            <a:cxnLst/>
            <a:rect l="l" t="t" r="r" b="b"/>
            <a:pathLst>
              <a:path w="6350" h="26034">
                <a:moveTo>
                  <a:pt x="0" y="25907"/>
                </a:moveTo>
                <a:lnTo>
                  <a:pt x="6096" y="25907"/>
                </a:lnTo>
                <a:lnTo>
                  <a:pt x="6096" y="0"/>
                </a:lnTo>
                <a:lnTo>
                  <a:pt x="0" y="0"/>
                </a:lnTo>
                <a:lnTo>
                  <a:pt x="0" y="25907"/>
                </a:lnTo>
                <a:close/>
              </a:path>
            </a:pathLst>
          </a:custGeom>
          <a:solidFill>
            <a:srgbClr val="B1B1B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6392151" y="8148332"/>
            <a:ext cx="6350" cy="26034"/>
          </a:xfrm>
          <a:custGeom>
            <a:avLst/>
            <a:gdLst/>
            <a:ahLst/>
            <a:cxnLst/>
            <a:rect l="l" t="t" r="r" b="b"/>
            <a:pathLst>
              <a:path w="6350" h="26034">
                <a:moveTo>
                  <a:pt x="0" y="25907"/>
                </a:moveTo>
                <a:lnTo>
                  <a:pt x="6096" y="25907"/>
                </a:lnTo>
                <a:lnTo>
                  <a:pt x="6096" y="0"/>
                </a:lnTo>
                <a:lnTo>
                  <a:pt x="0" y="0"/>
                </a:lnTo>
                <a:lnTo>
                  <a:pt x="0" y="25907"/>
                </a:lnTo>
                <a:close/>
              </a:path>
            </a:pathLst>
          </a:custGeom>
          <a:solidFill>
            <a:srgbClr val="B1B1B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1158735" y="8174240"/>
            <a:ext cx="0" cy="44450"/>
          </a:xfrm>
          <a:custGeom>
            <a:avLst/>
            <a:gdLst/>
            <a:ahLst/>
            <a:cxnLst/>
            <a:rect l="l" t="t" r="r" b="b"/>
            <a:pathLst>
              <a:path h="44450">
                <a:moveTo>
                  <a:pt x="0" y="44196"/>
                </a:moveTo>
                <a:lnTo>
                  <a:pt x="0" y="0"/>
                </a:lnTo>
              </a:path>
            </a:pathLst>
          </a:custGeom>
          <a:ln w="6096">
            <a:solidFill>
              <a:srgbClr val="B1B1B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6395199" y="8174240"/>
            <a:ext cx="0" cy="44450"/>
          </a:xfrm>
          <a:custGeom>
            <a:avLst/>
            <a:gdLst/>
            <a:ahLst/>
            <a:cxnLst/>
            <a:rect l="l" t="t" r="r" b="b"/>
            <a:pathLst>
              <a:path h="44450">
                <a:moveTo>
                  <a:pt x="0" y="44196"/>
                </a:moveTo>
                <a:lnTo>
                  <a:pt x="0" y="0"/>
                </a:lnTo>
              </a:path>
            </a:pathLst>
          </a:custGeom>
          <a:ln w="6096">
            <a:solidFill>
              <a:srgbClr val="B1B1B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aphicFrame>
        <p:nvGraphicFramePr>
          <p:cNvPr id="35" name="object 35"/>
          <p:cNvGraphicFramePr>
            <a:graphicFrameLocks noGrp="1"/>
          </p:cNvGraphicFramePr>
          <p:nvPr/>
        </p:nvGraphicFramePr>
        <p:xfrm>
          <a:off x="686472" y="5530100"/>
          <a:ext cx="5711825" cy="292036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317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413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23684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63590">
                <a:tc gridSpan="2">
                  <a:txBody>
                    <a:bodyPr/>
                    <a:lstStyle/>
                    <a:p>
                      <a:pPr marR="78105" algn="r">
                        <a:lnSpc>
                          <a:spcPct val="100000"/>
                        </a:lnSpc>
                        <a:spcBef>
                          <a:spcPts val="455"/>
                        </a:spcBef>
                      </a:pPr>
                      <a:r>
                        <a:rPr sz="900" dirty="0">
                          <a:latin typeface="Arial"/>
                          <a:cs typeface="Arial"/>
                        </a:rPr>
                        <a:t>1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57785" marB="0">
                    <a:lnR w="6350">
                      <a:solidFill>
                        <a:srgbClr val="B1B1B1"/>
                      </a:solidFill>
                      <a:prstDash val="solid"/>
                    </a:lnR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04800" marR="730250" indent="-255270">
                        <a:lnSpc>
                          <a:spcPct val="111100"/>
                        </a:lnSpc>
                        <a:spcBef>
                          <a:spcPts val="334"/>
                        </a:spcBef>
                      </a:pPr>
                      <a:r>
                        <a:rPr sz="900" i="1" spc="65" dirty="0">
                          <a:latin typeface="Times New Roman"/>
                          <a:cs typeface="Times New Roman"/>
                        </a:rPr>
                        <a:t>SELECT</a:t>
                      </a:r>
                      <a:r>
                        <a:rPr sz="900" i="1" spc="30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900" i="1" spc="75" dirty="0">
                          <a:latin typeface="Times New Roman"/>
                          <a:cs typeface="Times New Roman"/>
                        </a:rPr>
                        <a:t>S</a:t>
                      </a:r>
                      <a:r>
                        <a:rPr sz="900" i="1" spc="-12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900" i="1" spc="75" dirty="0">
                          <a:latin typeface="Times New Roman"/>
                          <a:cs typeface="Times New Roman"/>
                        </a:rPr>
                        <a:t>a</a:t>
                      </a:r>
                      <a:r>
                        <a:rPr sz="900" i="1" spc="-1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900" i="1" spc="270" dirty="0">
                          <a:latin typeface="Times New Roman"/>
                          <a:cs typeface="Times New Roman"/>
                        </a:rPr>
                        <a:t>ilb</a:t>
                      </a:r>
                      <a:r>
                        <a:rPr sz="900" i="1" spc="-1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900" i="1" spc="75" dirty="0">
                          <a:latin typeface="Times New Roman"/>
                          <a:cs typeface="Times New Roman"/>
                        </a:rPr>
                        <a:t>o</a:t>
                      </a:r>
                      <a:r>
                        <a:rPr sz="900" i="1" spc="-1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900" i="1" spc="75" dirty="0">
                          <a:latin typeface="Times New Roman"/>
                          <a:cs typeface="Times New Roman"/>
                        </a:rPr>
                        <a:t>a</a:t>
                      </a:r>
                      <a:r>
                        <a:rPr sz="900" i="1" spc="-12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900" i="1" spc="330" dirty="0">
                          <a:latin typeface="Times New Roman"/>
                          <a:cs typeface="Times New Roman"/>
                        </a:rPr>
                        <a:t>t.</a:t>
                      </a:r>
                      <a:r>
                        <a:rPr sz="900" i="1" spc="-10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900" i="1" spc="90" dirty="0">
                          <a:latin typeface="Times New Roman"/>
                          <a:cs typeface="Times New Roman"/>
                        </a:rPr>
                        <a:t>name</a:t>
                      </a:r>
                      <a:r>
                        <a:rPr sz="900" i="1" spc="-6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900" i="1" spc="300" dirty="0">
                          <a:latin typeface="Times New Roman"/>
                          <a:cs typeface="Times New Roman"/>
                        </a:rPr>
                        <a:t>,</a:t>
                      </a:r>
                      <a:r>
                        <a:rPr sz="900" i="1" spc="54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900" i="1" spc="-125" dirty="0">
                          <a:latin typeface="Times New Roman"/>
                          <a:cs typeface="Times New Roman"/>
                        </a:rPr>
                        <a:t>O</a:t>
                      </a:r>
                      <a:r>
                        <a:rPr sz="900" i="1" spc="-14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900" i="1" spc="-75" dirty="0">
                          <a:latin typeface="Times New Roman"/>
                          <a:cs typeface="Times New Roman"/>
                        </a:rPr>
                        <a:t>w</a:t>
                      </a:r>
                      <a:r>
                        <a:rPr sz="900" i="1" spc="-14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900" i="1" spc="180" dirty="0">
                          <a:latin typeface="Times New Roman"/>
                          <a:cs typeface="Times New Roman"/>
                        </a:rPr>
                        <a:t>ner</a:t>
                      </a:r>
                      <a:r>
                        <a:rPr sz="900" i="1" spc="-9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900" i="1" spc="300" dirty="0">
                          <a:latin typeface="Times New Roman"/>
                          <a:cs typeface="Times New Roman"/>
                        </a:rPr>
                        <a:t>.</a:t>
                      </a:r>
                      <a:r>
                        <a:rPr sz="900" i="1" spc="-10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900" i="1" spc="90" dirty="0">
                          <a:latin typeface="Times New Roman"/>
                          <a:cs typeface="Times New Roman"/>
                        </a:rPr>
                        <a:t>Owner</a:t>
                      </a:r>
                      <a:r>
                        <a:rPr sz="900" i="1" spc="-4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900" i="1" spc="300" dirty="0">
                          <a:latin typeface="Times New Roman"/>
                          <a:cs typeface="Times New Roman"/>
                        </a:rPr>
                        <a:t>,</a:t>
                      </a:r>
                      <a:r>
                        <a:rPr sz="900" i="1" spc="55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900" i="1" spc="250" dirty="0">
                          <a:latin typeface="Times New Roman"/>
                          <a:cs typeface="Times New Roman"/>
                        </a:rPr>
                        <a:t>Sailboat.</a:t>
                      </a:r>
                      <a:r>
                        <a:rPr sz="900" i="1" spc="-12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900" i="1" spc="335" dirty="0">
                          <a:latin typeface="Times New Roman"/>
                          <a:cs typeface="Times New Roman"/>
                        </a:rPr>
                        <a:t>'</a:t>
                      </a:r>
                      <a:r>
                        <a:rPr sz="900" i="1" spc="-9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900" i="1" spc="-125" dirty="0">
                          <a:latin typeface="Times New Roman"/>
                          <a:cs typeface="Times New Roman"/>
                        </a:rPr>
                        <a:t>H</a:t>
                      </a:r>
                      <a:r>
                        <a:rPr sz="900" i="1" spc="-14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900" i="1" spc="260" dirty="0">
                          <a:latin typeface="Times New Roman"/>
                          <a:cs typeface="Times New Roman"/>
                        </a:rPr>
                        <a:t>ull</a:t>
                      </a:r>
                      <a:r>
                        <a:rPr sz="900" i="1" spc="54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900" i="1" spc="140" dirty="0">
                          <a:latin typeface="Times New Roman"/>
                          <a:cs typeface="Times New Roman"/>
                        </a:rPr>
                        <a:t>Type</a:t>
                      </a:r>
                      <a:r>
                        <a:rPr sz="900" i="1" spc="-6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900" i="1" spc="335" dirty="0">
                          <a:latin typeface="Times New Roman"/>
                          <a:cs typeface="Times New Roman"/>
                        </a:rPr>
                        <a:t>'</a:t>
                      </a:r>
                      <a:r>
                        <a:rPr sz="900" i="1" spc="-12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900" i="1" spc="300" dirty="0">
                          <a:latin typeface="Times New Roman"/>
                          <a:cs typeface="Times New Roman"/>
                        </a:rPr>
                        <a:t>,  </a:t>
                      </a:r>
                      <a:r>
                        <a:rPr sz="900" i="1" spc="75" dirty="0">
                          <a:latin typeface="Times New Roman"/>
                          <a:cs typeface="Times New Roman"/>
                        </a:rPr>
                        <a:t>S</a:t>
                      </a:r>
                      <a:r>
                        <a:rPr sz="900" i="1" spc="-1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900" i="1" spc="75" dirty="0">
                          <a:latin typeface="Times New Roman"/>
                          <a:cs typeface="Times New Roman"/>
                        </a:rPr>
                        <a:t>a</a:t>
                      </a:r>
                      <a:r>
                        <a:rPr sz="900" i="1" spc="-13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900" i="1" spc="270" dirty="0">
                          <a:latin typeface="Times New Roman"/>
                          <a:cs typeface="Times New Roman"/>
                        </a:rPr>
                        <a:t>ilb</a:t>
                      </a:r>
                      <a:r>
                        <a:rPr sz="900" i="1" spc="-1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900" i="1" spc="75" dirty="0">
                          <a:latin typeface="Times New Roman"/>
                          <a:cs typeface="Times New Roman"/>
                        </a:rPr>
                        <a:t>o</a:t>
                      </a:r>
                      <a:r>
                        <a:rPr sz="900" i="1" spc="-1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900" i="1" spc="75" dirty="0">
                          <a:latin typeface="Times New Roman"/>
                          <a:cs typeface="Times New Roman"/>
                        </a:rPr>
                        <a:t>a</a:t>
                      </a:r>
                      <a:r>
                        <a:rPr sz="900" i="1" spc="-1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900" i="1" spc="330" dirty="0">
                          <a:latin typeface="Times New Roman"/>
                          <a:cs typeface="Times New Roman"/>
                        </a:rPr>
                        <a:t>t.</a:t>
                      </a:r>
                      <a:r>
                        <a:rPr sz="900" i="1" spc="-10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900" i="1" spc="90" dirty="0">
                          <a:latin typeface="Times New Roman"/>
                          <a:cs typeface="Times New Roman"/>
                        </a:rPr>
                        <a:t>Crew</a:t>
                      </a:r>
                      <a:r>
                        <a:rPr sz="900" i="1" spc="-6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900" i="1" spc="300" dirty="0">
                          <a:latin typeface="Times New Roman"/>
                          <a:cs typeface="Times New Roman"/>
                        </a:rPr>
                        <a:t>,</a:t>
                      </a:r>
                      <a:r>
                        <a:rPr sz="900" i="1" spc="54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900" i="1" spc="250" dirty="0">
                          <a:latin typeface="Times New Roman"/>
                          <a:cs typeface="Times New Roman"/>
                        </a:rPr>
                        <a:t>Sailboat.</a:t>
                      </a:r>
                      <a:r>
                        <a:rPr sz="900" i="1" spc="-12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900" i="1" spc="335" dirty="0">
                          <a:latin typeface="Times New Roman"/>
                          <a:cs typeface="Times New Roman"/>
                        </a:rPr>
                        <a:t>'</a:t>
                      </a:r>
                      <a:r>
                        <a:rPr sz="900" i="1" spc="-12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900" i="1" spc="-225" dirty="0">
                          <a:latin typeface="Times New Roman"/>
                          <a:cs typeface="Times New Roman"/>
                        </a:rPr>
                        <a:t>M</a:t>
                      </a:r>
                      <a:r>
                        <a:rPr sz="900" i="1" spc="140" dirty="0">
                          <a:latin typeface="Times New Roman"/>
                          <a:cs typeface="Times New Roman"/>
                        </a:rPr>
                        <a:t>ax</a:t>
                      </a:r>
                      <a:r>
                        <a:rPr sz="900" i="1" spc="16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900" i="1" spc="170" dirty="0">
                          <a:latin typeface="Times New Roman"/>
                          <a:cs typeface="Times New Roman"/>
                        </a:rPr>
                        <a:t>speed</a:t>
                      </a:r>
                      <a:r>
                        <a:rPr sz="900" i="1" spc="-3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900" i="1" spc="335" dirty="0">
                          <a:latin typeface="Times New Roman"/>
                          <a:cs typeface="Times New Roman"/>
                        </a:rPr>
                        <a:t>'</a:t>
                      </a: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42544" marB="0">
                    <a:lnL w="6350">
                      <a:solidFill>
                        <a:srgbClr val="B1B1B1"/>
                      </a:solidFill>
                      <a:prstDash val="solid"/>
                    </a:lnL>
                    <a:lnR w="6350">
                      <a:solidFill>
                        <a:srgbClr val="B1B1B1"/>
                      </a:solidFill>
                      <a:prstDash val="solid"/>
                    </a:lnR>
                    <a:lnT w="6350">
                      <a:solidFill>
                        <a:srgbClr val="B1B1B1"/>
                      </a:solidFill>
                      <a:prstDash val="solid"/>
                    </a:lnT>
                    <a:solidFill>
                      <a:srgbClr val="F7F7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51637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5715" algn="ctr">
                        <a:lnSpc>
                          <a:spcPts val="1070"/>
                        </a:lnSpc>
                      </a:pPr>
                      <a:r>
                        <a:rPr sz="900" dirty="0">
                          <a:latin typeface="Arial"/>
                          <a:cs typeface="Arial"/>
                        </a:rPr>
                        <a:t>2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R w="6350">
                      <a:solidFill>
                        <a:srgbClr val="B1B1B1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49530">
                        <a:lnSpc>
                          <a:spcPts val="1070"/>
                        </a:lnSpc>
                      </a:pPr>
                      <a:r>
                        <a:rPr sz="900" i="1" spc="-40" dirty="0">
                          <a:latin typeface="Times New Roman"/>
                          <a:cs typeface="Times New Roman"/>
                        </a:rPr>
                        <a:t>FROM </a:t>
                      </a:r>
                      <a:r>
                        <a:rPr sz="900" i="1" spc="220" dirty="0">
                          <a:latin typeface="Times New Roman"/>
                          <a:cs typeface="Times New Roman"/>
                        </a:rPr>
                        <a:t>Sailboat </a:t>
                      </a:r>
                      <a:r>
                        <a:rPr sz="900" i="1" spc="300" dirty="0">
                          <a:latin typeface="Times New Roman"/>
                          <a:cs typeface="Times New Roman"/>
                        </a:rPr>
                        <a:t>, </a:t>
                      </a:r>
                      <a:r>
                        <a:rPr sz="900" i="1" spc="100" dirty="0">
                          <a:latin typeface="Times New Roman"/>
                          <a:cs typeface="Times New Roman"/>
                        </a:rPr>
                        <a:t>Owner</a:t>
                      </a:r>
                      <a:r>
                        <a:rPr sz="900" i="1" spc="-145" dirty="0">
                          <a:latin typeface="Times New Roman"/>
                          <a:cs typeface="Times New Roman"/>
                        </a:rPr>
                        <a:t> </a:t>
                      </a: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B1B1B1"/>
                      </a:solidFill>
                      <a:prstDash val="solid"/>
                    </a:lnL>
                    <a:lnR w="6350">
                      <a:solidFill>
                        <a:srgbClr val="B1B1B1"/>
                      </a:solidFill>
                      <a:prstDash val="solid"/>
                    </a:lnR>
                    <a:solidFill>
                      <a:srgbClr val="F7F7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51637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5715" algn="ctr">
                        <a:lnSpc>
                          <a:spcPts val="1065"/>
                        </a:lnSpc>
                      </a:pPr>
                      <a:r>
                        <a:rPr sz="900" dirty="0">
                          <a:latin typeface="Arial"/>
                          <a:cs typeface="Arial"/>
                        </a:rPr>
                        <a:t>3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R w="6350">
                      <a:solidFill>
                        <a:srgbClr val="B1B1B1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49530">
                        <a:lnSpc>
                          <a:spcPts val="1065"/>
                        </a:lnSpc>
                      </a:pPr>
                      <a:r>
                        <a:rPr sz="900" i="1" spc="-20" dirty="0">
                          <a:latin typeface="Times New Roman"/>
                          <a:cs typeface="Times New Roman"/>
                        </a:rPr>
                        <a:t>WHERE</a:t>
                      </a:r>
                      <a:r>
                        <a:rPr sz="900" i="1" spc="16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900" i="1" spc="250" dirty="0">
                          <a:latin typeface="Times New Roman"/>
                          <a:cs typeface="Times New Roman"/>
                        </a:rPr>
                        <a:t>Sailboat.</a:t>
                      </a:r>
                      <a:r>
                        <a:rPr sz="900" i="1" spc="-9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900" i="1" spc="-125" dirty="0">
                          <a:latin typeface="Times New Roman"/>
                          <a:cs typeface="Times New Roman"/>
                        </a:rPr>
                        <a:t>O</a:t>
                      </a:r>
                      <a:r>
                        <a:rPr sz="900" i="1" spc="-1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900" i="1" spc="145" dirty="0">
                          <a:latin typeface="Times New Roman"/>
                          <a:cs typeface="Times New Roman"/>
                        </a:rPr>
                        <a:t>wnerID</a:t>
                      </a:r>
                      <a:r>
                        <a:rPr sz="900" i="1" spc="49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900" i="1" spc="-80" dirty="0">
                          <a:latin typeface="Times New Roman"/>
                          <a:cs typeface="Times New Roman"/>
                        </a:rPr>
                        <a:t>=</a:t>
                      </a:r>
                      <a:r>
                        <a:rPr sz="900" i="1" spc="-5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900" i="1" spc="-125" dirty="0">
                          <a:latin typeface="Times New Roman"/>
                          <a:cs typeface="Times New Roman"/>
                        </a:rPr>
                        <a:t>O</a:t>
                      </a:r>
                      <a:r>
                        <a:rPr sz="900" i="1" spc="-14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900" i="1" spc="-75" dirty="0">
                          <a:latin typeface="Times New Roman"/>
                          <a:cs typeface="Times New Roman"/>
                        </a:rPr>
                        <a:t>w</a:t>
                      </a:r>
                      <a:r>
                        <a:rPr sz="900" i="1" spc="-14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900" i="1" spc="180" dirty="0">
                          <a:latin typeface="Times New Roman"/>
                          <a:cs typeface="Times New Roman"/>
                        </a:rPr>
                        <a:t>ner</a:t>
                      </a:r>
                      <a:r>
                        <a:rPr sz="900" i="1" spc="-9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900" i="1" spc="300" dirty="0">
                          <a:latin typeface="Times New Roman"/>
                          <a:cs typeface="Times New Roman"/>
                        </a:rPr>
                        <a:t>.</a:t>
                      </a:r>
                      <a:r>
                        <a:rPr sz="900" i="1" spc="-9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900" i="1" spc="120" dirty="0">
                          <a:latin typeface="Times New Roman"/>
                          <a:cs typeface="Times New Roman"/>
                        </a:rPr>
                        <a:t>OwnerID</a:t>
                      </a:r>
                      <a:r>
                        <a:rPr sz="900" i="1" spc="-130" dirty="0">
                          <a:latin typeface="Times New Roman"/>
                          <a:cs typeface="Times New Roman"/>
                        </a:rPr>
                        <a:t> </a:t>
                      </a: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B1B1B1"/>
                      </a:solidFill>
                      <a:prstDash val="solid"/>
                    </a:lnL>
                    <a:lnR w="6350">
                      <a:solidFill>
                        <a:srgbClr val="B1B1B1"/>
                      </a:solidFill>
                      <a:prstDash val="solid"/>
                    </a:lnR>
                    <a:solidFill>
                      <a:srgbClr val="F7F7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5240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5715" algn="ctr">
                        <a:lnSpc>
                          <a:spcPts val="1070"/>
                        </a:lnSpc>
                      </a:pPr>
                      <a:r>
                        <a:rPr sz="900" dirty="0">
                          <a:latin typeface="Arial"/>
                          <a:cs typeface="Arial"/>
                        </a:rPr>
                        <a:t>4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R w="6350">
                      <a:solidFill>
                        <a:srgbClr val="B1B1B1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49530">
                        <a:lnSpc>
                          <a:spcPts val="1070"/>
                        </a:lnSpc>
                      </a:pPr>
                      <a:r>
                        <a:rPr sz="900" i="1" spc="-20" dirty="0">
                          <a:latin typeface="Times New Roman"/>
                          <a:cs typeface="Times New Roman"/>
                        </a:rPr>
                        <a:t>AND </a:t>
                      </a:r>
                      <a:r>
                        <a:rPr sz="900" i="1" spc="250" dirty="0">
                          <a:latin typeface="Times New Roman"/>
                          <a:cs typeface="Times New Roman"/>
                        </a:rPr>
                        <a:t>Sailboat. </a:t>
                      </a:r>
                      <a:r>
                        <a:rPr sz="900" i="1" spc="-75" dirty="0">
                          <a:latin typeface="Times New Roman"/>
                          <a:cs typeface="Times New Roman"/>
                        </a:rPr>
                        <a:t>C </a:t>
                      </a:r>
                      <a:r>
                        <a:rPr sz="900" i="1" spc="130" dirty="0">
                          <a:latin typeface="Times New Roman"/>
                          <a:cs typeface="Times New Roman"/>
                        </a:rPr>
                        <a:t>rew </a:t>
                      </a:r>
                      <a:r>
                        <a:rPr sz="900" i="1" spc="-80" dirty="0">
                          <a:latin typeface="Times New Roman"/>
                          <a:cs typeface="Times New Roman"/>
                        </a:rPr>
                        <a:t>&gt; </a:t>
                      </a:r>
                      <a:r>
                        <a:rPr sz="900" i="1" spc="75" dirty="0">
                          <a:latin typeface="Times New Roman"/>
                          <a:cs typeface="Times New Roman"/>
                        </a:rPr>
                        <a:t>2 </a:t>
                      </a:r>
                      <a:r>
                        <a:rPr sz="900" i="1" spc="-20" dirty="0">
                          <a:latin typeface="Times New Roman"/>
                          <a:cs typeface="Times New Roman"/>
                        </a:rPr>
                        <a:t>AND </a:t>
                      </a:r>
                      <a:r>
                        <a:rPr sz="900" i="1" spc="250" dirty="0">
                          <a:latin typeface="Times New Roman"/>
                          <a:cs typeface="Times New Roman"/>
                        </a:rPr>
                        <a:t>Sailboat. </a:t>
                      </a:r>
                      <a:r>
                        <a:rPr sz="900" i="1" spc="-75" dirty="0">
                          <a:latin typeface="Times New Roman"/>
                          <a:cs typeface="Times New Roman"/>
                        </a:rPr>
                        <a:t>C </a:t>
                      </a:r>
                      <a:r>
                        <a:rPr sz="900" i="1" spc="130" dirty="0">
                          <a:latin typeface="Times New Roman"/>
                          <a:cs typeface="Times New Roman"/>
                        </a:rPr>
                        <a:t>rew </a:t>
                      </a:r>
                      <a:r>
                        <a:rPr sz="900" i="1" spc="-80" dirty="0">
                          <a:latin typeface="Times New Roman"/>
                          <a:cs typeface="Times New Roman"/>
                        </a:rPr>
                        <a:t>&lt;</a:t>
                      </a:r>
                      <a:r>
                        <a:rPr sz="900" i="1" spc="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900" i="1" spc="75" dirty="0">
                          <a:latin typeface="Times New Roman"/>
                          <a:cs typeface="Times New Roman"/>
                        </a:rPr>
                        <a:t>7</a:t>
                      </a: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B1B1B1"/>
                      </a:solidFill>
                      <a:prstDash val="solid"/>
                    </a:lnL>
                    <a:lnR w="6350">
                      <a:solidFill>
                        <a:srgbClr val="B1B1B1"/>
                      </a:solidFill>
                      <a:prstDash val="solid"/>
                    </a:lnR>
                    <a:solidFill>
                      <a:srgbClr val="F7F7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51637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5715" algn="ctr">
                        <a:lnSpc>
                          <a:spcPts val="1070"/>
                        </a:lnSpc>
                      </a:pPr>
                      <a:r>
                        <a:rPr sz="900" dirty="0">
                          <a:latin typeface="Arial"/>
                          <a:cs typeface="Arial"/>
                        </a:rPr>
                        <a:t>5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R w="6350">
                      <a:solidFill>
                        <a:srgbClr val="B1B1B1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49530">
                        <a:lnSpc>
                          <a:spcPts val="1070"/>
                        </a:lnSpc>
                      </a:pPr>
                      <a:r>
                        <a:rPr sz="900" i="1" spc="-20" dirty="0">
                          <a:latin typeface="Times New Roman"/>
                          <a:cs typeface="Times New Roman"/>
                        </a:rPr>
                        <a:t>AND</a:t>
                      </a:r>
                      <a:r>
                        <a:rPr sz="900" i="1" spc="12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900" i="1" spc="250" dirty="0">
                          <a:latin typeface="Times New Roman"/>
                          <a:cs typeface="Times New Roman"/>
                        </a:rPr>
                        <a:t>Sailboat.</a:t>
                      </a:r>
                      <a:r>
                        <a:rPr sz="900" i="1" spc="-12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900" i="1" spc="335" dirty="0">
                          <a:latin typeface="Times New Roman"/>
                          <a:cs typeface="Times New Roman"/>
                        </a:rPr>
                        <a:t>'</a:t>
                      </a:r>
                      <a:r>
                        <a:rPr sz="900" i="1" spc="-10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900" i="1" spc="-225" dirty="0">
                          <a:latin typeface="Times New Roman"/>
                          <a:cs typeface="Times New Roman"/>
                        </a:rPr>
                        <a:t>M</a:t>
                      </a:r>
                      <a:r>
                        <a:rPr sz="900" i="1" spc="140" dirty="0">
                          <a:latin typeface="Times New Roman"/>
                          <a:cs typeface="Times New Roman"/>
                        </a:rPr>
                        <a:t>ax</a:t>
                      </a:r>
                      <a:r>
                        <a:rPr sz="900" i="1" spc="16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900" i="1" spc="170" dirty="0">
                          <a:latin typeface="Times New Roman"/>
                          <a:cs typeface="Times New Roman"/>
                        </a:rPr>
                        <a:t>speed</a:t>
                      </a:r>
                      <a:r>
                        <a:rPr sz="900" i="1" spc="-3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900" i="1" spc="335" dirty="0">
                          <a:latin typeface="Times New Roman"/>
                          <a:cs typeface="Times New Roman"/>
                        </a:rPr>
                        <a:t>'</a:t>
                      </a:r>
                      <a:r>
                        <a:rPr sz="900" i="1" spc="51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900" i="1" spc="-80" dirty="0">
                          <a:latin typeface="Times New Roman"/>
                          <a:cs typeface="Times New Roman"/>
                        </a:rPr>
                        <a:t>&gt;</a:t>
                      </a:r>
                      <a:r>
                        <a:rPr sz="900" i="1" spc="6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900" i="1" spc="145" dirty="0">
                          <a:latin typeface="Times New Roman"/>
                          <a:cs typeface="Times New Roman"/>
                        </a:rPr>
                        <a:t>13</a:t>
                      </a: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B1B1B1"/>
                      </a:solidFill>
                      <a:prstDash val="solid"/>
                    </a:lnL>
                    <a:lnR w="6350">
                      <a:solidFill>
                        <a:srgbClr val="B1B1B1"/>
                      </a:solidFill>
                      <a:prstDash val="solid"/>
                    </a:lnR>
                    <a:solidFill>
                      <a:srgbClr val="F7F7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23911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5715" algn="ctr">
                        <a:lnSpc>
                          <a:spcPts val="1065"/>
                        </a:lnSpc>
                      </a:pPr>
                      <a:r>
                        <a:rPr sz="900" dirty="0">
                          <a:latin typeface="Arial"/>
                          <a:cs typeface="Arial"/>
                        </a:rPr>
                        <a:t>6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R w="6350">
                      <a:solidFill>
                        <a:srgbClr val="B1B1B1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209550">
                        <a:lnSpc>
                          <a:spcPts val="1065"/>
                        </a:lnSpc>
                      </a:pPr>
                      <a:r>
                        <a:rPr sz="900" i="1" dirty="0">
                          <a:latin typeface="Times New Roman"/>
                          <a:cs typeface="Times New Roman"/>
                        </a:rPr>
                        <a:t>ORDER</a:t>
                      </a:r>
                      <a:r>
                        <a:rPr sz="900" i="1" spc="10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900" i="1" spc="35" dirty="0">
                          <a:latin typeface="Times New Roman"/>
                          <a:cs typeface="Times New Roman"/>
                        </a:rPr>
                        <a:t>BY</a:t>
                      </a:r>
                      <a:r>
                        <a:rPr sz="900" i="1" spc="28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900" i="1" spc="250" dirty="0">
                          <a:latin typeface="Times New Roman"/>
                          <a:cs typeface="Times New Roman"/>
                        </a:rPr>
                        <a:t>Sailboat.</a:t>
                      </a:r>
                      <a:r>
                        <a:rPr sz="900" i="1" spc="-12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900" i="1" spc="335" dirty="0">
                          <a:latin typeface="Times New Roman"/>
                          <a:cs typeface="Times New Roman"/>
                        </a:rPr>
                        <a:t>'</a:t>
                      </a:r>
                      <a:r>
                        <a:rPr sz="900" i="1" spc="-9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900" i="1" spc="-125" dirty="0">
                          <a:latin typeface="Times New Roman"/>
                          <a:cs typeface="Times New Roman"/>
                        </a:rPr>
                        <a:t>H</a:t>
                      </a:r>
                      <a:r>
                        <a:rPr sz="900" i="1" spc="-14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900" i="1" spc="260" dirty="0">
                          <a:latin typeface="Times New Roman"/>
                          <a:cs typeface="Times New Roman"/>
                        </a:rPr>
                        <a:t>ull</a:t>
                      </a:r>
                      <a:r>
                        <a:rPr sz="900" i="1" spc="5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900" i="1" spc="140" dirty="0">
                          <a:latin typeface="Times New Roman"/>
                          <a:cs typeface="Times New Roman"/>
                        </a:rPr>
                        <a:t>Type</a:t>
                      </a:r>
                      <a:r>
                        <a:rPr sz="900" i="1" spc="-6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900" i="1" spc="335" dirty="0">
                          <a:latin typeface="Times New Roman"/>
                          <a:cs typeface="Times New Roman"/>
                        </a:rPr>
                        <a:t>'</a:t>
                      </a:r>
                      <a:r>
                        <a:rPr sz="900" i="1" spc="509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900" i="1" spc="30" dirty="0">
                          <a:latin typeface="Times New Roman"/>
                          <a:cs typeface="Times New Roman"/>
                        </a:rPr>
                        <a:t>ASC</a:t>
                      </a:r>
                      <a:r>
                        <a:rPr sz="900" i="1" spc="-6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900" i="1" spc="300" dirty="0">
                          <a:latin typeface="Times New Roman"/>
                          <a:cs typeface="Times New Roman"/>
                        </a:rPr>
                        <a:t>,</a:t>
                      </a:r>
                      <a:r>
                        <a:rPr sz="900" i="1" spc="54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900" i="1" spc="75" dirty="0">
                          <a:latin typeface="Times New Roman"/>
                          <a:cs typeface="Times New Roman"/>
                        </a:rPr>
                        <a:t>S</a:t>
                      </a:r>
                      <a:r>
                        <a:rPr sz="900" i="1" spc="-1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900" i="1" spc="75" dirty="0">
                          <a:latin typeface="Times New Roman"/>
                          <a:cs typeface="Times New Roman"/>
                        </a:rPr>
                        <a:t>a</a:t>
                      </a:r>
                      <a:r>
                        <a:rPr sz="900" i="1" spc="-1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900" i="1" spc="270" dirty="0">
                          <a:latin typeface="Times New Roman"/>
                          <a:cs typeface="Times New Roman"/>
                        </a:rPr>
                        <a:t>ilb</a:t>
                      </a:r>
                      <a:r>
                        <a:rPr sz="900" i="1" spc="-1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900" i="1" spc="75" dirty="0">
                          <a:latin typeface="Times New Roman"/>
                          <a:cs typeface="Times New Roman"/>
                        </a:rPr>
                        <a:t>o</a:t>
                      </a:r>
                      <a:r>
                        <a:rPr sz="900" i="1" spc="-1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900" i="1" spc="75" dirty="0">
                          <a:latin typeface="Times New Roman"/>
                          <a:cs typeface="Times New Roman"/>
                        </a:rPr>
                        <a:t>a</a:t>
                      </a:r>
                      <a:r>
                        <a:rPr sz="900" i="1" spc="-1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900" i="1" spc="330" dirty="0">
                          <a:latin typeface="Times New Roman"/>
                          <a:cs typeface="Times New Roman"/>
                        </a:rPr>
                        <a:t>t.</a:t>
                      </a:r>
                      <a:r>
                        <a:rPr sz="900" i="1" spc="-9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900" i="1" spc="100" dirty="0">
                          <a:latin typeface="Times New Roman"/>
                          <a:cs typeface="Times New Roman"/>
                        </a:rPr>
                        <a:t>Crew</a:t>
                      </a:r>
                      <a:r>
                        <a:rPr sz="900" i="1" spc="21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900" i="1" spc="25" dirty="0">
                          <a:latin typeface="Times New Roman"/>
                          <a:cs typeface="Times New Roman"/>
                        </a:rPr>
                        <a:t>DESC</a:t>
                      </a:r>
                      <a:r>
                        <a:rPr sz="900" i="1" spc="-10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900" i="1" spc="225" dirty="0">
                          <a:latin typeface="Times New Roman"/>
                          <a:cs typeface="Times New Roman"/>
                        </a:rPr>
                        <a:t>;</a:t>
                      </a: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B1B1B1"/>
                      </a:solidFill>
                      <a:prstDash val="solid"/>
                    </a:lnL>
                    <a:lnR w="6350">
                      <a:solidFill>
                        <a:srgbClr val="B1B1B1"/>
                      </a:solidFill>
                      <a:prstDash val="solid"/>
                    </a:lnR>
                    <a:lnB w="6350">
                      <a:solidFill>
                        <a:srgbClr val="B1B1B1"/>
                      </a:solidFill>
                      <a:prstDash val="solid"/>
                    </a:lnB>
                    <a:solidFill>
                      <a:srgbClr val="F7F7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95655">
                <a:tc>
                  <a:txBody>
                    <a:bodyPr/>
                    <a:lstStyle/>
                    <a:p>
                      <a:pPr marL="16510">
                        <a:lnSpc>
                          <a:spcPct val="100000"/>
                        </a:lnSpc>
                        <a:spcBef>
                          <a:spcPts val="515"/>
                        </a:spcBef>
                      </a:pPr>
                      <a:r>
                        <a:rPr sz="1100" spc="-10" dirty="0">
                          <a:latin typeface="Arial"/>
                          <a:cs typeface="Arial"/>
                        </a:rPr>
                        <a:t>b)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65405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T w="6350">
                      <a:solidFill>
                        <a:srgbClr val="B1B1B1"/>
                      </a:solidFill>
                      <a:prstDash val="solid"/>
                    </a:lnT>
                    <a:lnB w="6350">
                      <a:solidFill>
                        <a:srgbClr val="B1B1B1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18537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5715" algn="ctr">
                        <a:lnSpc>
                          <a:spcPct val="100000"/>
                        </a:lnSpc>
                        <a:spcBef>
                          <a:spcPts val="455"/>
                        </a:spcBef>
                      </a:pPr>
                      <a:r>
                        <a:rPr sz="900" dirty="0">
                          <a:latin typeface="Arial"/>
                          <a:cs typeface="Arial"/>
                        </a:rPr>
                        <a:t>1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57785" marB="0"/>
                </a:tc>
                <a:tc>
                  <a:txBody>
                    <a:bodyPr/>
                    <a:lstStyle/>
                    <a:p>
                      <a:pPr marL="49530">
                        <a:lnSpc>
                          <a:spcPct val="100000"/>
                        </a:lnSpc>
                        <a:spcBef>
                          <a:spcPts val="455"/>
                        </a:spcBef>
                      </a:pPr>
                      <a:r>
                        <a:rPr sz="900" i="1" spc="65" dirty="0">
                          <a:latin typeface="Times New Roman"/>
                          <a:cs typeface="Times New Roman"/>
                        </a:rPr>
                        <a:t>SELECT</a:t>
                      </a:r>
                      <a:r>
                        <a:rPr sz="900" i="1" spc="30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900" i="1" spc="75" dirty="0">
                          <a:latin typeface="Times New Roman"/>
                          <a:cs typeface="Times New Roman"/>
                        </a:rPr>
                        <a:t>S</a:t>
                      </a:r>
                      <a:r>
                        <a:rPr sz="900" i="1" spc="-12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900" i="1" spc="75" dirty="0">
                          <a:latin typeface="Times New Roman"/>
                          <a:cs typeface="Times New Roman"/>
                        </a:rPr>
                        <a:t>a</a:t>
                      </a:r>
                      <a:r>
                        <a:rPr sz="900" i="1" spc="-1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900" i="1" spc="270" dirty="0">
                          <a:latin typeface="Times New Roman"/>
                          <a:cs typeface="Times New Roman"/>
                        </a:rPr>
                        <a:t>ilb</a:t>
                      </a:r>
                      <a:r>
                        <a:rPr sz="900" i="1" spc="-1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900" i="1" spc="75" dirty="0">
                          <a:latin typeface="Times New Roman"/>
                          <a:cs typeface="Times New Roman"/>
                        </a:rPr>
                        <a:t>o</a:t>
                      </a:r>
                      <a:r>
                        <a:rPr sz="900" i="1" spc="-1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900" i="1" spc="75" dirty="0">
                          <a:latin typeface="Times New Roman"/>
                          <a:cs typeface="Times New Roman"/>
                        </a:rPr>
                        <a:t>a</a:t>
                      </a:r>
                      <a:r>
                        <a:rPr sz="900" i="1" spc="-1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900" i="1" spc="330" dirty="0">
                          <a:latin typeface="Times New Roman"/>
                          <a:cs typeface="Times New Roman"/>
                        </a:rPr>
                        <a:t>t.</a:t>
                      </a:r>
                      <a:r>
                        <a:rPr sz="900" i="1" spc="-10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900" i="1" spc="90" dirty="0">
                          <a:latin typeface="Times New Roman"/>
                          <a:cs typeface="Times New Roman"/>
                        </a:rPr>
                        <a:t>name</a:t>
                      </a:r>
                      <a:r>
                        <a:rPr sz="900" i="1" spc="-6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900" i="1" spc="300" dirty="0">
                          <a:latin typeface="Times New Roman"/>
                          <a:cs typeface="Times New Roman"/>
                        </a:rPr>
                        <a:t>,</a:t>
                      </a:r>
                      <a:r>
                        <a:rPr sz="900" i="1" spc="53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900" i="1" spc="-125" dirty="0">
                          <a:latin typeface="Times New Roman"/>
                          <a:cs typeface="Times New Roman"/>
                        </a:rPr>
                        <a:t>O</a:t>
                      </a:r>
                      <a:r>
                        <a:rPr sz="900" i="1" spc="-14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900" i="1" spc="-75" dirty="0">
                          <a:latin typeface="Times New Roman"/>
                          <a:cs typeface="Times New Roman"/>
                        </a:rPr>
                        <a:t>w</a:t>
                      </a:r>
                      <a:r>
                        <a:rPr sz="900" i="1" spc="-14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900" i="1" spc="180" dirty="0">
                          <a:latin typeface="Times New Roman"/>
                          <a:cs typeface="Times New Roman"/>
                        </a:rPr>
                        <a:t>ner</a:t>
                      </a:r>
                      <a:r>
                        <a:rPr sz="900" i="1" spc="-9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900" i="1" spc="300" dirty="0">
                          <a:latin typeface="Times New Roman"/>
                          <a:cs typeface="Times New Roman"/>
                        </a:rPr>
                        <a:t>.</a:t>
                      </a:r>
                      <a:r>
                        <a:rPr sz="900" i="1" spc="-10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900" i="1" spc="90" dirty="0">
                          <a:latin typeface="Times New Roman"/>
                          <a:cs typeface="Times New Roman"/>
                        </a:rPr>
                        <a:t>Owner</a:t>
                      </a:r>
                      <a:r>
                        <a:rPr sz="900" i="1" spc="-4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900" i="1" spc="300" dirty="0">
                          <a:latin typeface="Times New Roman"/>
                          <a:cs typeface="Times New Roman"/>
                        </a:rPr>
                        <a:t>,</a:t>
                      </a:r>
                      <a:r>
                        <a:rPr sz="900" i="1" spc="54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900" i="1" spc="250" dirty="0">
                          <a:latin typeface="Times New Roman"/>
                          <a:cs typeface="Times New Roman"/>
                        </a:rPr>
                        <a:t>Sailboat.</a:t>
                      </a:r>
                      <a:r>
                        <a:rPr sz="900" i="1" spc="-12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900" i="1" spc="335" dirty="0">
                          <a:latin typeface="Times New Roman"/>
                          <a:cs typeface="Times New Roman"/>
                        </a:rPr>
                        <a:t>'</a:t>
                      </a:r>
                      <a:r>
                        <a:rPr sz="900" i="1" spc="-9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900" i="1" spc="-125" dirty="0">
                          <a:latin typeface="Times New Roman"/>
                          <a:cs typeface="Times New Roman"/>
                        </a:rPr>
                        <a:t>H</a:t>
                      </a:r>
                      <a:r>
                        <a:rPr sz="900" i="1" spc="-14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900" i="1" spc="260" dirty="0">
                          <a:latin typeface="Times New Roman"/>
                          <a:cs typeface="Times New Roman"/>
                        </a:rPr>
                        <a:t>ull</a:t>
                      </a:r>
                      <a:r>
                        <a:rPr sz="900" i="1" spc="53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900" i="1" spc="140" dirty="0">
                          <a:latin typeface="Times New Roman"/>
                          <a:cs typeface="Times New Roman"/>
                        </a:rPr>
                        <a:t>Type</a:t>
                      </a:r>
                      <a:r>
                        <a:rPr sz="900" i="1" spc="-6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900" i="1" spc="335" dirty="0">
                          <a:latin typeface="Times New Roman"/>
                          <a:cs typeface="Times New Roman"/>
                        </a:rPr>
                        <a:t>'</a:t>
                      </a:r>
                      <a:r>
                        <a:rPr sz="900" i="1" spc="-12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900" i="1" spc="300" dirty="0">
                          <a:latin typeface="Times New Roman"/>
                          <a:cs typeface="Times New Roman"/>
                        </a:rPr>
                        <a:t>,</a:t>
                      </a: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57785" marB="0">
                    <a:lnT w="6350">
                      <a:solidFill>
                        <a:srgbClr val="B1B1B1"/>
                      </a:solidFill>
                      <a:prstDash val="solid"/>
                    </a:lnT>
                    <a:solidFill>
                      <a:srgbClr val="F7F7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53707"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04800">
                        <a:lnSpc>
                          <a:spcPts val="1015"/>
                        </a:lnSpc>
                      </a:pPr>
                      <a:r>
                        <a:rPr sz="900" i="1" spc="75" dirty="0">
                          <a:latin typeface="Times New Roman"/>
                          <a:cs typeface="Times New Roman"/>
                        </a:rPr>
                        <a:t>S</a:t>
                      </a:r>
                      <a:r>
                        <a:rPr sz="900" i="1" spc="-1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900" i="1" spc="75" dirty="0">
                          <a:latin typeface="Times New Roman"/>
                          <a:cs typeface="Times New Roman"/>
                        </a:rPr>
                        <a:t>a</a:t>
                      </a:r>
                      <a:r>
                        <a:rPr sz="900" i="1" spc="-1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900" i="1" spc="270" dirty="0">
                          <a:latin typeface="Times New Roman"/>
                          <a:cs typeface="Times New Roman"/>
                        </a:rPr>
                        <a:t>ilb</a:t>
                      </a:r>
                      <a:r>
                        <a:rPr sz="900" i="1" spc="-13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900" i="1" spc="75" dirty="0">
                          <a:latin typeface="Times New Roman"/>
                          <a:cs typeface="Times New Roman"/>
                        </a:rPr>
                        <a:t>o</a:t>
                      </a:r>
                      <a:r>
                        <a:rPr sz="900" i="1" spc="-1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900" i="1" spc="75" dirty="0">
                          <a:latin typeface="Times New Roman"/>
                          <a:cs typeface="Times New Roman"/>
                        </a:rPr>
                        <a:t>a</a:t>
                      </a:r>
                      <a:r>
                        <a:rPr sz="900" i="1" spc="-1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900" i="1" spc="330" dirty="0">
                          <a:latin typeface="Times New Roman"/>
                          <a:cs typeface="Times New Roman"/>
                        </a:rPr>
                        <a:t>t.</a:t>
                      </a:r>
                      <a:r>
                        <a:rPr sz="900" i="1" spc="-10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900" i="1" spc="90" dirty="0">
                          <a:latin typeface="Times New Roman"/>
                          <a:cs typeface="Times New Roman"/>
                        </a:rPr>
                        <a:t>Crew</a:t>
                      </a:r>
                      <a:r>
                        <a:rPr sz="900" i="1" spc="-6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900" i="1" spc="300" dirty="0">
                          <a:latin typeface="Times New Roman"/>
                          <a:cs typeface="Times New Roman"/>
                        </a:rPr>
                        <a:t>,</a:t>
                      </a:r>
                      <a:r>
                        <a:rPr sz="900" i="1" spc="54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900" i="1" spc="250" dirty="0">
                          <a:latin typeface="Times New Roman"/>
                          <a:cs typeface="Times New Roman"/>
                        </a:rPr>
                        <a:t>Sailboat.</a:t>
                      </a:r>
                      <a:r>
                        <a:rPr sz="900" i="1" spc="-12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900" i="1" spc="335" dirty="0">
                          <a:latin typeface="Times New Roman"/>
                          <a:cs typeface="Times New Roman"/>
                        </a:rPr>
                        <a:t>'</a:t>
                      </a:r>
                      <a:r>
                        <a:rPr sz="900" i="1" spc="-12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900" i="1" spc="-225" dirty="0">
                          <a:latin typeface="Times New Roman"/>
                          <a:cs typeface="Times New Roman"/>
                        </a:rPr>
                        <a:t>M</a:t>
                      </a:r>
                      <a:r>
                        <a:rPr sz="900" i="1" spc="140" dirty="0">
                          <a:latin typeface="Times New Roman"/>
                          <a:cs typeface="Times New Roman"/>
                        </a:rPr>
                        <a:t>ax</a:t>
                      </a:r>
                      <a:r>
                        <a:rPr sz="900" i="1" spc="16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900" i="1" spc="170" dirty="0">
                          <a:latin typeface="Times New Roman"/>
                          <a:cs typeface="Times New Roman"/>
                        </a:rPr>
                        <a:t>speed</a:t>
                      </a:r>
                      <a:r>
                        <a:rPr sz="900" i="1" spc="-3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900" i="1" spc="335" dirty="0">
                          <a:latin typeface="Times New Roman"/>
                          <a:cs typeface="Times New Roman"/>
                        </a:rPr>
                        <a:t>'</a:t>
                      </a: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F7F7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42221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5715" algn="ctr">
                        <a:lnSpc>
                          <a:spcPts val="990"/>
                        </a:lnSpc>
                      </a:pPr>
                      <a:r>
                        <a:rPr sz="900" dirty="0">
                          <a:latin typeface="Arial"/>
                          <a:cs typeface="Arial"/>
                        </a:rPr>
                        <a:t>2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49530">
                        <a:lnSpc>
                          <a:spcPts val="990"/>
                        </a:lnSpc>
                      </a:pPr>
                      <a:r>
                        <a:rPr sz="900" i="1" spc="-40" dirty="0">
                          <a:latin typeface="Times New Roman"/>
                          <a:cs typeface="Times New Roman"/>
                        </a:rPr>
                        <a:t>FROM </a:t>
                      </a:r>
                      <a:r>
                        <a:rPr sz="900" i="1" spc="220" dirty="0">
                          <a:latin typeface="Times New Roman"/>
                          <a:cs typeface="Times New Roman"/>
                        </a:rPr>
                        <a:t>Sailboat </a:t>
                      </a:r>
                      <a:r>
                        <a:rPr sz="900" i="1" spc="300" dirty="0">
                          <a:latin typeface="Times New Roman"/>
                          <a:cs typeface="Times New Roman"/>
                        </a:rPr>
                        <a:t>, </a:t>
                      </a:r>
                      <a:r>
                        <a:rPr sz="900" i="1" spc="100" dirty="0">
                          <a:latin typeface="Times New Roman"/>
                          <a:cs typeface="Times New Roman"/>
                        </a:rPr>
                        <a:t>Owner</a:t>
                      </a:r>
                      <a:r>
                        <a:rPr sz="900" i="1" spc="-145" dirty="0">
                          <a:latin typeface="Times New Roman"/>
                          <a:cs typeface="Times New Roman"/>
                        </a:rPr>
                        <a:t> </a:t>
                      </a: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F7F7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5240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5715" algn="ctr">
                        <a:lnSpc>
                          <a:spcPts val="1070"/>
                        </a:lnSpc>
                      </a:pPr>
                      <a:r>
                        <a:rPr sz="900" dirty="0">
                          <a:latin typeface="Arial"/>
                          <a:cs typeface="Arial"/>
                        </a:rPr>
                        <a:t>3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49530">
                        <a:lnSpc>
                          <a:spcPts val="1070"/>
                        </a:lnSpc>
                      </a:pPr>
                      <a:r>
                        <a:rPr sz="900" i="1" spc="-20" dirty="0">
                          <a:latin typeface="Times New Roman"/>
                          <a:cs typeface="Times New Roman"/>
                        </a:rPr>
                        <a:t>WHERE</a:t>
                      </a:r>
                      <a:r>
                        <a:rPr sz="900" i="1" spc="16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900" i="1" spc="250" dirty="0">
                          <a:latin typeface="Times New Roman"/>
                          <a:cs typeface="Times New Roman"/>
                        </a:rPr>
                        <a:t>Sailboat.</a:t>
                      </a:r>
                      <a:r>
                        <a:rPr sz="900" i="1" spc="-9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900" i="1" spc="-125" dirty="0">
                          <a:latin typeface="Times New Roman"/>
                          <a:cs typeface="Times New Roman"/>
                        </a:rPr>
                        <a:t>O</a:t>
                      </a:r>
                      <a:r>
                        <a:rPr sz="900" i="1" spc="-1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900" i="1" spc="145" dirty="0">
                          <a:latin typeface="Times New Roman"/>
                          <a:cs typeface="Times New Roman"/>
                        </a:rPr>
                        <a:t>wnerID</a:t>
                      </a:r>
                      <a:r>
                        <a:rPr sz="900" i="1" spc="49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900" i="1" spc="-80" dirty="0">
                          <a:latin typeface="Times New Roman"/>
                          <a:cs typeface="Times New Roman"/>
                        </a:rPr>
                        <a:t>=</a:t>
                      </a:r>
                      <a:r>
                        <a:rPr sz="900" i="1" spc="-5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900" i="1" spc="-125" dirty="0">
                          <a:latin typeface="Times New Roman"/>
                          <a:cs typeface="Times New Roman"/>
                        </a:rPr>
                        <a:t>O</a:t>
                      </a:r>
                      <a:r>
                        <a:rPr sz="900" i="1" spc="-14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900" i="1" spc="-75" dirty="0">
                          <a:latin typeface="Times New Roman"/>
                          <a:cs typeface="Times New Roman"/>
                        </a:rPr>
                        <a:t>w</a:t>
                      </a:r>
                      <a:r>
                        <a:rPr sz="900" i="1" spc="-14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900" i="1" spc="180" dirty="0">
                          <a:latin typeface="Times New Roman"/>
                          <a:cs typeface="Times New Roman"/>
                        </a:rPr>
                        <a:t>ner</a:t>
                      </a:r>
                      <a:r>
                        <a:rPr sz="900" i="1" spc="-9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900" i="1" spc="300" dirty="0">
                          <a:latin typeface="Times New Roman"/>
                          <a:cs typeface="Times New Roman"/>
                        </a:rPr>
                        <a:t>.</a:t>
                      </a:r>
                      <a:r>
                        <a:rPr sz="900" i="1" spc="-9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900" i="1" spc="120" dirty="0">
                          <a:latin typeface="Times New Roman"/>
                          <a:cs typeface="Times New Roman"/>
                        </a:rPr>
                        <a:t>OwnerID</a:t>
                      </a:r>
                      <a:r>
                        <a:rPr sz="900" i="1" spc="-130" dirty="0">
                          <a:latin typeface="Times New Roman"/>
                          <a:cs typeface="Times New Roman"/>
                        </a:rPr>
                        <a:t> </a:t>
                      </a: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F7F7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151638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5715" algn="ctr">
                        <a:lnSpc>
                          <a:spcPts val="1070"/>
                        </a:lnSpc>
                      </a:pPr>
                      <a:r>
                        <a:rPr sz="900" dirty="0">
                          <a:latin typeface="Arial"/>
                          <a:cs typeface="Arial"/>
                        </a:rPr>
                        <a:t>4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49530">
                        <a:lnSpc>
                          <a:spcPts val="1070"/>
                        </a:lnSpc>
                      </a:pPr>
                      <a:r>
                        <a:rPr sz="900" i="1" spc="-20" dirty="0">
                          <a:latin typeface="Times New Roman"/>
                          <a:cs typeface="Times New Roman"/>
                        </a:rPr>
                        <a:t>AND </a:t>
                      </a:r>
                      <a:r>
                        <a:rPr sz="900" i="1" spc="250" dirty="0">
                          <a:latin typeface="Times New Roman"/>
                          <a:cs typeface="Times New Roman"/>
                        </a:rPr>
                        <a:t>Sailboat. </a:t>
                      </a:r>
                      <a:r>
                        <a:rPr sz="900" i="1" spc="-75" dirty="0">
                          <a:latin typeface="Times New Roman"/>
                          <a:cs typeface="Times New Roman"/>
                        </a:rPr>
                        <a:t>C </a:t>
                      </a:r>
                      <a:r>
                        <a:rPr sz="900" i="1" spc="130" dirty="0">
                          <a:latin typeface="Times New Roman"/>
                          <a:cs typeface="Times New Roman"/>
                        </a:rPr>
                        <a:t>rew </a:t>
                      </a:r>
                      <a:r>
                        <a:rPr sz="900" i="1" spc="-80" dirty="0">
                          <a:latin typeface="Times New Roman"/>
                          <a:cs typeface="Times New Roman"/>
                        </a:rPr>
                        <a:t>&gt; </a:t>
                      </a:r>
                      <a:r>
                        <a:rPr sz="900" i="1" spc="75" dirty="0">
                          <a:latin typeface="Times New Roman"/>
                          <a:cs typeface="Times New Roman"/>
                        </a:rPr>
                        <a:t>2 </a:t>
                      </a:r>
                      <a:r>
                        <a:rPr sz="900" i="1" spc="-20" dirty="0">
                          <a:latin typeface="Times New Roman"/>
                          <a:cs typeface="Times New Roman"/>
                        </a:rPr>
                        <a:t>AND </a:t>
                      </a:r>
                      <a:r>
                        <a:rPr sz="900" i="1" spc="250" dirty="0">
                          <a:latin typeface="Times New Roman"/>
                          <a:cs typeface="Times New Roman"/>
                        </a:rPr>
                        <a:t>Sailboat. </a:t>
                      </a:r>
                      <a:r>
                        <a:rPr sz="900" i="1" spc="-75" dirty="0">
                          <a:latin typeface="Times New Roman"/>
                          <a:cs typeface="Times New Roman"/>
                        </a:rPr>
                        <a:t>C </a:t>
                      </a:r>
                      <a:r>
                        <a:rPr sz="900" i="1" spc="130" dirty="0">
                          <a:latin typeface="Times New Roman"/>
                          <a:cs typeface="Times New Roman"/>
                        </a:rPr>
                        <a:t>rew </a:t>
                      </a:r>
                      <a:r>
                        <a:rPr sz="900" i="1" spc="-80" dirty="0">
                          <a:latin typeface="Times New Roman"/>
                          <a:cs typeface="Times New Roman"/>
                        </a:rPr>
                        <a:t>&lt;</a:t>
                      </a:r>
                      <a:r>
                        <a:rPr sz="900" i="1" spc="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900" i="1" spc="75" dirty="0">
                          <a:latin typeface="Times New Roman"/>
                          <a:cs typeface="Times New Roman"/>
                        </a:rPr>
                        <a:t>7</a:t>
                      </a: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F7F7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151637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5715" algn="ctr">
                        <a:lnSpc>
                          <a:spcPts val="1065"/>
                        </a:lnSpc>
                      </a:pPr>
                      <a:r>
                        <a:rPr sz="900" dirty="0">
                          <a:latin typeface="Arial"/>
                          <a:cs typeface="Arial"/>
                        </a:rPr>
                        <a:t>5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49530">
                        <a:lnSpc>
                          <a:spcPts val="1065"/>
                        </a:lnSpc>
                      </a:pPr>
                      <a:r>
                        <a:rPr sz="900" i="1" spc="-20" dirty="0">
                          <a:latin typeface="Times New Roman"/>
                          <a:cs typeface="Times New Roman"/>
                        </a:rPr>
                        <a:t>AND</a:t>
                      </a:r>
                      <a:r>
                        <a:rPr sz="900" i="1" spc="12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900" i="1" spc="250" dirty="0">
                          <a:latin typeface="Times New Roman"/>
                          <a:cs typeface="Times New Roman"/>
                        </a:rPr>
                        <a:t>Sailboat.</a:t>
                      </a:r>
                      <a:r>
                        <a:rPr sz="900" i="1" spc="-12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900" i="1" spc="335" dirty="0">
                          <a:latin typeface="Times New Roman"/>
                          <a:cs typeface="Times New Roman"/>
                        </a:rPr>
                        <a:t>'</a:t>
                      </a:r>
                      <a:r>
                        <a:rPr sz="900" i="1" spc="-10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900" i="1" spc="-225" dirty="0">
                          <a:latin typeface="Times New Roman"/>
                          <a:cs typeface="Times New Roman"/>
                        </a:rPr>
                        <a:t>M</a:t>
                      </a:r>
                      <a:r>
                        <a:rPr sz="900" i="1" spc="140" dirty="0">
                          <a:latin typeface="Times New Roman"/>
                          <a:cs typeface="Times New Roman"/>
                        </a:rPr>
                        <a:t>ax</a:t>
                      </a:r>
                      <a:r>
                        <a:rPr sz="900" i="1" spc="16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900" i="1" spc="170" dirty="0">
                          <a:latin typeface="Times New Roman"/>
                          <a:cs typeface="Times New Roman"/>
                        </a:rPr>
                        <a:t>speed</a:t>
                      </a:r>
                      <a:r>
                        <a:rPr sz="900" i="1" spc="-3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900" i="1" spc="335" dirty="0">
                          <a:latin typeface="Times New Roman"/>
                          <a:cs typeface="Times New Roman"/>
                        </a:rPr>
                        <a:t>'</a:t>
                      </a:r>
                      <a:r>
                        <a:rPr sz="900" i="1" spc="51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900" i="1" spc="-80" dirty="0">
                          <a:latin typeface="Times New Roman"/>
                          <a:cs typeface="Times New Roman"/>
                        </a:rPr>
                        <a:t>&gt;</a:t>
                      </a:r>
                      <a:r>
                        <a:rPr sz="900" i="1" spc="6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900" i="1" spc="145" dirty="0">
                          <a:latin typeface="Times New Roman"/>
                          <a:cs typeface="Times New Roman"/>
                        </a:rPr>
                        <a:t>13</a:t>
                      </a: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F7F7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24673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5715" algn="ctr">
                        <a:lnSpc>
                          <a:spcPts val="1070"/>
                        </a:lnSpc>
                      </a:pPr>
                      <a:r>
                        <a:rPr sz="900" dirty="0">
                          <a:latin typeface="Arial"/>
                          <a:cs typeface="Arial"/>
                        </a:rPr>
                        <a:t>6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209550">
                        <a:lnSpc>
                          <a:spcPts val="1070"/>
                        </a:lnSpc>
                      </a:pPr>
                      <a:r>
                        <a:rPr sz="900" i="1" dirty="0">
                          <a:latin typeface="Times New Roman"/>
                          <a:cs typeface="Times New Roman"/>
                        </a:rPr>
                        <a:t>ORDER</a:t>
                      </a:r>
                      <a:r>
                        <a:rPr sz="900" i="1" spc="10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900" i="1" spc="35" dirty="0">
                          <a:latin typeface="Times New Roman"/>
                          <a:cs typeface="Times New Roman"/>
                        </a:rPr>
                        <a:t>BY</a:t>
                      </a:r>
                      <a:r>
                        <a:rPr sz="900" i="1" spc="28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900" i="1" spc="250" dirty="0">
                          <a:latin typeface="Times New Roman"/>
                          <a:cs typeface="Times New Roman"/>
                        </a:rPr>
                        <a:t>Sailboat.</a:t>
                      </a:r>
                      <a:r>
                        <a:rPr sz="900" i="1" spc="-12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900" i="1" spc="335" dirty="0">
                          <a:latin typeface="Times New Roman"/>
                          <a:cs typeface="Times New Roman"/>
                        </a:rPr>
                        <a:t>'</a:t>
                      </a:r>
                      <a:r>
                        <a:rPr sz="900" i="1" spc="-9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900" i="1" spc="-125" dirty="0">
                          <a:latin typeface="Times New Roman"/>
                          <a:cs typeface="Times New Roman"/>
                        </a:rPr>
                        <a:t>H</a:t>
                      </a:r>
                      <a:r>
                        <a:rPr sz="900" i="1" spc="-14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900" i="1" spc="260" dirty="0">
                          <a:latin typeface="Times New Roman"/>
                          <a:cs typeface="Times New Roman"/>
                        </a:rPr>
                        <a:t>ull</a:t>
                      </a:r>
                      <a:r>
                        <a:rPr sz="900" i="1" spc="5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900" i="1" spc="140" dirty="0">
                          <a:latin typeface="Times New Roman"/>
                          <a:cs typeface="Times New Roman"/>
                        </a:rPr>
                        <a:t>Type</a:t>
                      </a:r>
                      <a:r>
                        <a:rPr sz="900" i="1" spc="-6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900" i="1" spc="335" dirty="0">
                          <a:latin typeface="Times New Roman"/>
                          <a:cs typeface="Times New Roman"/>
                        </a:rPr>
                        <a:t>'</a:t>
                      </a:r>
                      <a:r>
                        <a:rPr sz="900" i="1" spc="51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900" i="1" spc="45" dirty="0">
                          <a:latin typeface="Times New Roman"/>
                          <a:cs typeface="Times New Roman"/>
                        </a:rPr>
                        <a:t>ASC</a:t>
                      </a:r>
                      <a:r>
                        <a:rPr sz="900" i="1" spc="-12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900" i="1" spc="225" dirty="0">
                          <a:latin typeface="Times New Roman"/>
                          <a:cs typeface="Times New Roman"/>
                        </a:rPr>
                        <a:t>;</a:t>
                      </a: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B w="6350">
                      <a:solidFill>
                        <a:srgbClr val="B1B1B1"/>
                      </a:solidFill>
                      <a:prstDash val="solid"/>
                    </a:lnB>
                    <a:solidFill>
                      <a:srgbClr val="F7F7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234943">
                <a:tc>
                  <a:txBody>
                    <a:bodyPr/>
                    <a:lstStyle/>
                    <a:p>
                      <a:pPr marL="16510">
                        <a:lnSpc>
                          <a:spcPts val="1230"/>
                        </a:lnSpc>
                        <a:spcBef>
                          <a:spcPts val="515"/>
                        </a:spcBef>
                      </a:pPr>
                      <a:r>
                        <a:rPr sz="1100" spc="-5" dirty="0">
                          <a:latin typeface="Arial"/>
                          <a:cs typeface="Arial"/>
                        </a:rPr>
                        <a:t>c)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65405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T w="6350">
                      <a:solidFill>
                        <a:srgbClr val="B1B1B1"/>
                      </a:solidFill>
                      <a:prstDash val="soli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</a:tbl>
          </a:graphicData>
        </a:graphic>
      </p:graphicFrame>
      <p:sp>
        <p:nvSpPr>
          <p:cNvPr id="36" name="object 36"/>
          <p:cNvSpPr txBox="1"/>
          <p:nvPr/>
        </p:nvSpPr>
        <p:spPr>
          <a:xfrm>
            <a:off x="996831" y="8556527"/>
            <a:ext cx="88900" cy="1625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900" spc="-5" dirty="0">
                <a:latin typeface="Arial"/>
                <a:cs typeface="Arial"/>
              </a:rPr>
              <a:t>1</a:t>
            </a:r>
            <a:endParaRPr sz="900">
              <a:latin typeface="Arial"/>
              <a:cs typeface="Arial"/>
            </a:endParaRPr>
          </a:p>
        </p:txBody>
      </p:sp>
      <p:sp>
        <p:nvSpPr>
          <p:cNvPr id="37" name="object 37"/>
          <p:cNvSpPr txBox="1"/>
          <p:nvPr/>
        </p:nvSpPr>
        <p:spPr>
          <a:xfrm>
            <a:off x="996831" y="8844051"/>
            <a:ext cx="88900" cy="633730"/>
          </a:xfrm>
          <a:prstGeom prst="rect">
            <a:avLst/>
          </a:prstGeom>
        </p:spPr>
        <p:txBody>
          <a:bodyPr vert="horz" wrap="square" lIns="0" tIns="279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20"/>
              </a:spcBef>
            </a:pPr>
            <a:r>
              <a:rPr sz="900" spc="-5" dirty="0">
                <a:latin typeface="Arial"/>
                <a:cs typeface="Arial"/>
              </a:rPr>
              <a:t>2</a:t>
            </a:r>
            <a:endParaRPr sz="9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900" spc="-5" dirty="0">
                <a:latin typeface="Arial"/>
                <a:cs typeface="Arial"/>
              </a:rPr>
              <a:t>3</a:t>
            </a:r>
            <a:endParaRPr sz="9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900" spc="-5" dirty="0">
                <a:latin typeface="Arial"/>
                <a:cs typeface="Arial"/>
              </a:rPr>
              <a:t>4</a:t>
            </a:r>
            <a:endParaRPr sz="9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900" spc="-5" dirty="0">
                <a:latin typeface="Arial"/>
                <a:cs typeface="Arial"/>
              </a:rPr>
              <a:t>5</a:t>
            </a:r>
            <a:endParaRPr sz="900">
              <a:latin typeface="Arial"/>
              <a:cs typeface="Arial"/>
            </a:endParaRPr>
          </a:p>
        </p:txBody>
      </p:sp>
      <p:sp>
        <p:nvSpPr>
          <p:cNvPr id="38" name="object 38"/>
          <p:cNvSpPr txBox="1"/>
          <p:nvPr/>
        </p:nvSpPr>
        <p:spPr>
          <a:xfrm>
            <a:off x="1158735" y="8511044"/>
            <a:ext cx="5236845" cy="1042669"/>
          </a:xfrm>
          <a:prstGeom prst="rect">
            <a:avLst/>
          </a:prstGeom>
          <a:solidFill>
            <a:srgbClr val="F7F7F7"/>
          </a:solidFill>
          <a:ln w="6096">
            <a:solidFill>
              <a:srgbClr val="B1B1B1"/>
            </a:solidFill>
          </a:ln>
        </p:spPr>
        <p:txBody>
          <a:bodyPr vert="horz" wrap="square" lIns="0" tIns="42544" rIns="0" bIns="0" rtlCol="0">
            <a:spAutoFit/>
          </a:bodyPr>
          <a:lstStyle/>
          <a:p>
            <a:pPr marL="304800" marR="730250" indent="-255270">
              <a:lnSpc>
                <a:spcPct val="111100"/>
              </a:lnSpc>
              <a:spcBef>
                <a:spcPts val="334"/>
              </a:spcBef>
            </a:pPr>
            <a:r>
              <a:rPr sz="900" i="1" spc="65" dirty="0">
                <a:latin typeface="Times New Roman"/>
                <a:cs typeface="Times New Roman"/>
              </a:rPr>
              <a:t>SELECT</a:t>
            </a:r>
            <a:r>
              <a:rPr sz="900" i="1" spc="305" dirty="0">
                <a:latin typeface="Times New Roman"/>
                <a:cs typeface="Times New Roman"/>
              </a:rPr>
              <a:t> </a:t>
            </a:r>
            <a:r>
              <a:rPr sz="900" i="1" spc="75" dirty="0">
                <a:latin typeface="Times New Roman"/>
                <a:cs typeface="Times New Roman"/>
              </a:rPr>
              <a:t>S</a:t>
            </a:r>
            <a:r>
              <a:rPr sz="900" i="1" spc="-125" dirty="0">
                <a:latin typeface="Times New Roman"/>
                <a:cs typeface="Times New Roman"/>
              </a:rPr>
              <a:t> </a:t>
            </a:r>
            <a:r>
              <a:rPr sz="900" i="1" spc="75" dirty="0">
                <a:latin typeface="Times New Roman"/>
                <a:cs typeface="Times New Roman"/>
              </a:rPr>
              <a:t>a</a:t>
            </a:r>
            <a:r>
              <a:rPr sz="900" i="1" spc="-130" dirty="0">
                <a:latin typeface="Times New Roman"/>
                <a:cs typeface="Times New Roman"/>
              </a:rPr>
              <a:t> </a:t>
            </a:r>
            <a:r>
              <a:rPr sz="900" i="1" spc="270" dirty="0">
                <a:latin typeface="Times New Roman"/>
                <a:cs typeface="Times New Roman"/>
              </a:rPr>
              <a:t>ilb</a:t>
            </a:r>
            <a:r>
              <a:rPr sz="900" i="1" spc="-130" dirty="0">
                <a:latin typeface="Times New Roman"/>
                <a:cs typeface="Times New Roman"/>
              </a:rPr>
              <a:t> </a:t>
            </a:r>
            <a:r>
              <a:rPr sz="900" i="1" spc="75" dirty="0">
                <a:latin typeface="Times New Roman"/>
                <a:cs typeface="Times New Roman"/>
              </a:rPr>
              <a:t>o</a:t>
            </a:r>
            <a:r>
              <a:rPr sz="900" i="1" spc="-130" dirty="0">
                <a:latin typeface="Times New Roman"/>
                <a:cs typeface="Times New Roman"/>
              </a:rPr>
              <a:t> </a:t>
            </a:r>
            <a:r>
              <a:rPr sz="900" i="1" spc="75" dirty="0">
                <a:latin typeface="Times New Roman"/>
                <a:cs typeface="Times New Roman"/>
              </a:rPr>
              <a:t>a</a:t>
            </a:r>
            <a:r>
              <a:rPr sz="900" i="1" spc="-125" dirty="0">
                <a:latin typeface="Times New Roman"/>
                <a:cs typeface="Times New Roman"/>
              </a:rPr>
              <a:t> </a:t>
            </a:r>
            <a:r>
              <a:rPr sz="900" i="1" spc="330" dirty="0">
                <a:latin typeface="Times New Roman"/>
                <a:cs typeface="Times New Roman"/>
              </a:rPr>
              <a:t>t.</a:t>
            </a:r>
            <a:r>
              <a:rPr sz="900" i="1" spc="-105" dirty="0">
                <a:latin typeface="Times New Roman"/>
                <a:cs typeface="Times New Roman"/>
              </a:rPr>
              <a:t> </a:t>
            </a:r>
            <a:r>
              <a:rPr sz="900" i="1" spc="90" dirty="0">
                <a:latin typeface="Times New Roman"/>
                <a:cs typeface="Times New Roman"/>
              </a:rPr>
              <a:t>name</a:t>
            </a:r>
            <a:r>
              <a:rPr sz="900" i="1" spc="-60" dirty="0">
                <a:latin typeface="Times New Roman"/>
                <a:cs typeface="Times New Roman"/>
              </a:rPr>
              <a:t> </a:t>
            </a:r>
            <a:r>
              <a:rPr sz="900" i="1" spc="300" dirty="0">
                <a:latin typeface="Times New Roman"/>
                <a:cs typeface="Times New Roman"/>
              </a:rPr>
              <a:t>,</a:t>
            </a:r>
            <a:r>
              <a:rPr sz="900" i="1" spc="540" dirty="0">
                <a:latin typeface="Times New Roman"/>
                <a:cs typeface="Times New Roman"/>
              </a:rPr>
              <a:t> </a:t>
            </a:r>
            <a:r>
              <a:rPr sz="900" i="1" spc="-125" dirty="0">
                <a:latin typeface="Times New Roman"/>
                <a:cs typeface="Times New Roman"/>
              </a:rPr>
              <a:t>O</a:t>
            </a:r>
            <a:r>
              <a:rPr sz="900" i="1" spc="-145" dirty="0">
                <a:latin typeface="Times New Roman"/>
                <a:cs typeface="Times New Roman"/>
              </a:rPr>
              <a:t> </a:t>
            </a:r>
            <a:r>
              <a:rPr sz="900" i="1" spc="-75" dirty="0">
                <a:latin typeface="Times New Roman"/>
                <a:cs typeface="Times New Roman"/>
              </a:rPr>
              <a:t>w</a:t>
            </a:r>
            <a:r>
              <a:rPr sz="900" i="1" spc="-145" dirty="0">
                <a:latin typeface="Times New Roman"/>
                <a:cs typeface="Times New Roman"/>
              </a:rPr>
              <a:t> </a:t>
            </a:r>
            <a:r>
              <a:rPr sz="900" i="1" spc="180" dirty="0">
                <a:latin typeface="Times New Roman"/>
                <a:cs typeface="Times New Roman"/>
              </a:rPr>
              <a:t>ner</a:t>
            </a:r>
            <a:r>
              <a:rPr sz="900" i="1" spc="-90" dirty="0">
                <a:latin typeface="Times New Roman"/>
                <a:cs typeface="Times New Roman"/>
              </a:rPr>
              <a:t> </a:t>
            </a:r>
            <a:r>
              <a:rPr sz="900" i="1" spc="300" dirty="0">
                <a:latin typeface="Times New Roman"/>
                <a:cs typeface="Times New Roman"/>
              </a:rPr>
              <a:t>.</a:t>
            </a:r>
            <a:r>
              <a:rPr sz="900" i="1" spc="-105" dirty="0">
                <a:latin typeface="Times New Roman"/>
                <a:cs typeface="Times New Roman"/>
              </a:rPr>
              <a:t> </a:t>
            </a:r>
            <a:r>
              <a:rPr sz="900" i="1" spc="90" dirty="0">
                <a:latin typeface="Times New Roman"/>
                <a:cs typeface="Times New Roman"/>
              </a:rPr>
              <a:t>Owner</a:t>
            </a:r>
            <a:r>
              <a:rPr sz="900" i="1" spc="-45" dirty="0">
                <a:latin typeface="Times New Roman"/>
                <a:cs typeface="Times New Roman"/>
              </a:rPr>
              <a:t> </a:t>
            </a:r>
            <a:r>
              <a:rPr sz="900" i="1" spc="300" dirty="0">
                <a:latin typeface="Times New Roman"/>
                <a:cs typeface="Times New Roman"/>
              </a:rPr>
              <a:t>,</a:t>
            </a:r>
            <a:r>
              <a:rPr sz="900" i="1" spc="550" dirty="0">
                <a:latin typeface="Times New Roman"/>
                <a:cs typeface="Times New Roman"/>
              </a:rPr>
              <a:t> </a:t>
            </a:r>
            <a:r>
              <a:rPr sz="900" i="1" spc="250" dirty="0">
                <a:latin typeface="Times New Roman"/>
                <a:cs typeface="Times New Roman"/>
              </a:rPr>
              <a:t>Sailboat.</a:t>
            </a:r>
            <a:r>
              <a:rPr sz="900" i="1" spc="-120" dirty="0">
                <a:latin typeface="Times New Roman"/>
                <a:cs typeface="Times New Roman"/>
              </a:rPr>
              <a:t> </a:t>
            </a:r>
            <a:r>
              <a:rPr sz="900" i="1" spc="335" dirty="0">
                <a:latin typeface="Times New Roman"/>
                <a:cs typeface="Times New Roman"/>
              </a:rPr>
              <a:t>'</a:t>
            </a:r>
            <a:r>
              <a:rPr sz="900" i="1" spc="-90" dirty="0">
                <a:latin typeface="Times New Roman"/>
                <a:cs typeface="Times New Roman"/>
              </a:rPr>
              <a:t> </a:t>
            </a:r>
            <a:r>
              <a:rPr sz="900" i="1" spc="-125" dirty="0">
                <a:latin typeface="Times New Roman"/>
                <a:cs typeface="Times New Roman"/>
              </a:rPr>
              <a:t>H</a:t>
            </a:r>
            <a:r>
              <a:rPr sz="900" i="1" spc="-145" dirty="0">
                <a:latin typeface="Times New Roman"/>
                <a:cs typeface="Times New Roman"/>
              </a:rPr>
              <a:t> </a:t>
            </a:r>
            <a:r>
              <a:rPr sz="900" i="1" spc="260" dirty="0">
                <a:latin typeface="Times New Roman"/>
                <a:cs typeface="Times New Roman"/>
              </a:rPr>
              <a:t>ull</a:t>
            </a:r>
            <a:r>
              <a:rPr sz="900" i="1" spc="540" dirty="0">
                <a:latin typeface="Times New Roman"/>
                <a:cs typeface="Times New Roman"/>
              </a:rPr>
              <a:t> </a:t>
            </a:r>
            <a:r>
              <a:rPr sz="900" i="1" spc="140" dirty="0">
                <a:latin typeface="Times New Roman"/>
                <a:cs typeface="Times New Roman"/>
              </a:rPr>
              <a:t>Type</a:t>
            </a:r>
            <a:r>
              <a:rPr sz="900" i="1" spc="-60" dirty="0">
                <a:latin typeface="Times New Roman"/>
                <a:cs typeface="Times New Roman"/>
              </a:rPr>
              <a:t> </a:t>
            </a:r>
            <a:r>
              <a:rPr sz="900" i="1" spc="335" dirty="0">
                <a:latin typeface="Times New Roman"/>
                <a:cs typeface="Times New Roman"/>
              </a:rPr>
              <a:t>'</a:t>
            </a:r>
            <a:r>
              <a:rPr sz="900" i="1" spc="-120" dirty="0">
                <a:latin typeface="Times New Roman"/>
                <a:cs typeface="Times New Roman"/>
              </a:rPr>
              <a:t> </a:t>
            </a:r>
            <a:r>
              <a:rPr sz="900" i="1" spc="300" dirty="0">
                <a:latin typeface="Times New Roman"/>
                <a:cs typeface="Times New Roman"/>
              </a:rPr>
              <a:t>,  </a:t>
            </a:r>
            <a:r>
              <a:rPr sz="900" i="1" spc="75" dirty="0">
                <a:latin typeface="Times New Roman"/>
                <a:cs typeface="Times New Roman"/>
              </a:rPr>
              <a:t>S</a:t>
            </a:r>
            <a:r>
              <a:rPr sz="900" i="1" spc="-130" dirty="0">
                <a:latin typeface="Times New Roman"/>
                <a:cs typeface="Times New Roman"/>
              </a:rPr>
              <a:t> </a:t>
            </a:r>
            <a:r>
              <a:rPr sz="900" i="1" spc="75" dirty="0">
                <a:latin typeface="Times New Roman"/>
                <a:cs typeface="Times New Roman"/>
              </a:rPr>
              <a:t>a</a:t>
            </a:r>
            <a:r>
              <a:rPr sz="900" i="1" spc="-135" dirty="0">
                <a:latin typeface="Times New Roman"/>
                <a:cs typeface="Times New Roman"/>
              </a:rPr>
              <a:t> </a:t>
            </a:r>
            <a:r>
              <a:rPr sz="900" i="1" spc="270" dirty="0">
                <a:latin typeface="Times New Roman"/>
                <a:cs typeface="Times New Roman"/>
              </a:rPr>
              <a:t>ilb</a:t>
            </a:r>
            <a:r>
              <a:rPr sz="900" i="1" spc="-130" dirty="0">
                <a:latin typeface="Times New Roman"/>
                <a:cs typeface="Times New Roman"/>
              </a:rPr>
              <a:t> </a:t>
            </a:r>
            <a:r>
              <a:rPr sz="900" i="1" spc="75" dirty="0">
                <a:latin typeface="Times New Roman"/>
                <a:cs typeface="Times New Roman"/>
              </a:rPr>
              <a:t>o</a:t>
            </a:r>
            <a:r>
              <a:rPr sz="900" i="1" spc="-130" dirty="0">
                <a:latin typeface="Times New Roman"/>
                <a:cs typeface="Times New Roman"/>
              </a:rPr>
              <a:t> </a:t>
            </a:r>
            <a:r>
              <a:rPr sz="900" i="1" spc="75" dirty="0">
                <a:latin typeface="Times New Roman"/>
                <a:cs typeface="Times New Roman"/>
              </a:rPr>
              <a:t>a</a:t>
            </a:r>
            <a:r>
              <a:rPr sz="900" i="1" spc="-130" dirty="0">
                <a:latin typeface="Times New Roman"/>
                <a:cs typeface="Times New Roman"/>
              </a:rPr>
              <a:t> </a:t>
            </a:r>
            <a:r>
              <a:rPr sz="900" i="1" spc="330" dirty="0">
                <a:latin typeface="Times New Roman"/>
                <a:cs typeface="Times New Roman"/>
              </a:rPr>
              <a:t>t.</a:t>
            </a:r>
            <a:r>
              <a:rPr sz="900" i="1" spc="-105" dirty="0">
                <a:latin typeface="Times New Roman"/>
                <a:cs typeface="Times New Roman"/>
              </a:rPr>
              <a:t> </a:t>
            </a:r>
            <a:r>
              <a:rPr sz="900" i="1" spc="90" dirty="0">
                <a:latin typeface="Times New Roman"/>
                <a:cs typeface="Times New Roman"/>
              </a:rPr>
              <a:t>Crew</a:t>
            </a:r>
            <a:r>
              <a:rPr sz="900" i="1" spc="-60" dirty="0">
                <a:latin typeface="Times New Roman"/>
                <a:cs typeface="Times New Roman"/>
              </a:rPr>
              <a:t> </a:t>
            </a:r>
            <a:r>
              <a:rPr sz="900" i="1" spc="300" dirty="0">
                <a:latin typeface="Times New Roman"/>
                <a:cs typeface="Times New Roman"/>
              </a:rPr>
              <a:t>,</a:t>
            </a:r>
            <a:r>
              <a:rPr sz="900" i="1" spc="540" dirty="0">
                <a:latin typeface="Times New Roman"/>
                <a:cs typeface="Times New Roman"/>
              </a:rPr>
              <a:t> </a:t>
            </a:r>
            <a:r>
              <a:rPr sz="900" i="1" spc="250" dirty="0">
                <a:latin typeface="Times New Roman"/>
                <a:cs typeface="Times New Roman"/>
              </a:rPr>
              <a:t>Sailboat.</a:t>
            </a:r>
            <a:r>
              <a:rPr sz="900" i="1" spc="-120" dirty="0">
                <a:latin typeface="Times New Roman"/>
                <a:cs typeface="Times New Roman"/>
              </a:rPr>
              <a:t> </a:t>
            </a:r>
            <a:r>
              <a:rPr sz="900" i="1" spc="335" dirty="0">
                <a:latin typeface="Times New Roman"/>
                <a:cs typeface="Times New Roman"/>
              </a:rPr>
              <a:t>'</a:t>
            </a:r>
            <a:r>
              <a:rPr sz="900" i="1" spc="-120" dirty="0">
                <a:latin typeface="Times New Roman"/>
                <a:cs typeface="Times New Roman"/>
              </a:rPr>
              <a:t> </a:t>
            </a:r>
            <a:r>
              <a:rPr sz="900" i="1" spc="-225" dirty="0">
                <a:latin typeface="Times New Roman"/>
                <a:cs typeface="Times New Roman"/>
              </a:rPr>
              <a:t>M</a:t>
            </a:r>
            <a:r>
              <a:rPr sz="900" i="1" spc="140" dirty="0">
                <a:latin typeface="Times New Roman"/>
                <a:cs typeface="Times New Roman"/>
              </a:rPr>
              <a:t>ax</a:t>
            </a:r>
            <a:r>
              <a:rPr sz="900" i="1" spc="160" dirty="0">
                <a:latin typeface="Times New Roman"/>
                <a:cs typeface="Times New Roman"/>
              </a:rPr>
              <a:t> </a:t>
            </a:r>
            <a:r>
              <a:rPr sz="900" i="1" spc="170" dirty="0">
                <a:latin typeface="Times New Roman"/>
                <a:cs typeface="Times New Roman"/>
              </a:rPr>
              <a:t>speed</a:t>
            </a:r>
            <a:r>
              <a:rPr sz="900" i="1" spc="-35" dirty="0">
                <a:latin typeface="Times New Roman"/>
                <a:cs typeface="Times New Roman"/>
              </a:rPr>
              <a:t> </a:t>
            </a:r>
            <a:r>
              <a:rPr sz="900" i="1" spc="335" dirty="0">
                <a:latin typeface="Times New Roman"/>
                <a:cs typeface="Times New Roman"/>
              </a:rPr>
              <a:t>'</a:t>
            </a:r>
            <a:endParaRPr sz="900">
              <a:latin typeface="Times New Roman"/>
              <a:cs typeface="Times New Roman"/>
            </a:endParaRPr>
          </a:p>
          <a:p>
            <a:pPr marL="49530">
              <a:lnSpc>
                <a:spcPct val="100000"/>
              </a:lnSpc>
              <a:spcBef>
                <a:spcPts val="105"/>
              </a:spcBef>
            </a:pPr>
            <a:r>
              <a:rPr sz="900" i="1" spc="-40" dirty="0">
                <a:latin typeface="Times New Roman"/>
                <a:cs typeface="Times New Roman"/>
              </a:rPr>
              <a:t>FROM </a:t>
            </a:r>
            <a:r>
              <a:rPr sz="900" i="1" spc="220" dirty="0">
                <a:latin typeface="Times New Roman"/>
                <a:cs typeface="Times New Roman"/>
              </a:rPr>
              <a:t>Sailboat </a:t>
            </a:r>
            <a:r>
              <a:rPr sz="900" i="1" spc="300" dirty="0">
                <a:latin typeface="Times New Roman"/>
                <a:cs typeface="Times New Roman"/>
              </a:rPr>
              <a:t>, </a:t>
            </a:r>
            <a:r>
              <a:rPr sz="900" i="1" spc="100" dirty="0">
                <a:latin typeface="Times New Roman"/>
                <a:cs typeface="Times New Roman"/>
              </a:rPr>
              <a:t>Owner</a:t>
            </a:r>
            <a:r>
              <a:rPr sz="900" i="1" spc="-145" dirty="0">
                <a:latin typeface="Times New Roman"/>
                <a:cs typeface="Times New Roman"/>
              </a:rPr>
              <a:t> </a:t>
            </a:r>
            <a:endParaRPr sz="900">
              <a:latin typeface="Times New Roman"/>
              <a:cs typeface="Times New Roman"/>
            </a:endParaRPr>
          </a:p>
          <a:p>
            <a:pPr marL="49530" marR="1607820">
              <a:lnSpc>
                <a:spcPct val="110000"/>
              </a:lnSpc>
              <a:spcBef>
                <a:spcPts val="15"/>
              </a:spcBef>
            </a:pPr>
            <a:r>
              <a:rPr sz="900" i="1" spc="-20" dirty="0">
                <a:latin typeface="Times New Roman"/>
                <a:cs typeface="Times New Roman"/>
              </a:rPr>
              <a:t>WHERE </a:t>
            </a:r>
            <a:r>
              <a:rPr sz="900" i="1" spc="250" dirty="0">
                <a:latin typeface="Times New Roman"/>
                <a:cs typeface="Times New Roman"/>
              </a:rPr>
              <a:t>Sailboat. </a:t>
            </a:r>
            <a:r>
              <a:rPr sz="900" i="1" spc="-75" dirty="0">
                <a:latin typeface="Times New Roman"/>
                <a:cs typeface="Times New Roman"/>
              </a:rPr>
              <a:t>C </a:t>
            </a:r>
            <a:r>
              <a:rPr sz="900" i="1" spc="130" dirty="0">
                <a:latin typeface="Times New Roman"/>
                <a:cs typeface="Times New Roman"/>
              </a:rPr>
              <a:t>rew </a:t>
            </a:r>
            <a:r>
              <a:rPr sz="900" i="1" spc="-80" dirty="0">
                <a:latin typeface="Times New Roman"/>
                <a:cs typeface="Times New Roman"/>
              </a:rPr>
              <a:t>&gt; </a:t>
            </a:r>
            <a:r>
              <a:rPr sz="900" i="1" spc="75" dirty="0">
                <a:latin typeface="Times New Roman"/>
                <a:cs typeface="Times New Roman"/>
              </a:rPr>
              <a:t>2 </a:t>
            </a:r>
            <a:r>
              <a:rPr sz="900" i="1" spc="-20" dirty="0">
                <a:latin typeface="Times New Roman"/>
                <a:cs typeface="Times New Roman"/>
              </a:rPr>
              <a:t>AND </a:t>
            </a:r>
            <a:r>
              <a:rPr sz="900" i="1" spc="250" dirty="0">
                <a:latin typeface="Times New Roman"/>
                <a:cs typeface="Times New Roman"/>
              </a:rPr>
              <a:t>Sailboat. </a:t>
            </a:r>
            <a:r>
              <a:rPr sz="900" i="1" spc="-75" dirty="0">
                <a:latin typeface="Times New Roman"/>
                <a:cs typeface="Times New Roman"/>
              </a:rPr>
              <a:t>C </a:t>
            </a:r>
            <a:r>
              <a:rPr sz="900" i="1" spc="130" dirty="0">
                <a:latin typeface="Times New Roman"/>
                <a:cs typeface="Times New Roman"/>
              </a:rPr>
              <a:t>rew </a:t>
            </a:r>
            <a:r>
              <a:rPr sz="900" i="1" spc="-80" dirty="0">
                <a:latin typeface="Times New Roman"/>
                <a:cs typeface="Times New Roman"/>
              </a:rPr>
              <a:t>&lt; </a:t>
            </a:r>
            <a:r>
              <a:rPr sz="900" i="1" spc="75" dirty="0">
                <a:latin typeface="Times New Roman"/>
                <a:cs typeface="Times New Roman"/>
              </a:rPr>
              <a:t>7  </a:t>
            </a:r>
            <a:r>
              <a:rPr sz="900" i="1" spc="-20" dirty="0">
                <a:latin typeface="Times New Roman"/>
                <a:cs typeface="Times New Roman"/>
              </a:rPr>
              <a:t>AND</a:t>
            </a:r>
            <a:r>
              <a:rPr sz="900" i="1" spc="125" dirty="0">
                <a:latin typeface="Times New Roman"/>
                <a:cs typeface="Times New Roman"/>
              </a:rPr>
              <a:t> </a:t>
            </a:r>
            <a:r>
              <a:rPr sz="900" i="1" spc="250" dirty="0">
                <a:latin typeface="Times New Roman"/>
                <a:cs typeface="Times New Roman"/>
              </a:rPr>
              <a:t>Sailboat.</a:t>
            </a:r>
            <a:r>
              <a:rPr sz="900" i="1" spc="-120" dirty="0">
                <a:latin typeface="Times New Roman"/>
                <a:cs typeface="Times New Roman"/>
              </a:rPr>
              <a:t> </a:t>
            </a:r>
            <a:r>
              <a:rPr sz="900" i="1" spc="335" dirty="0">
                <a:latin typeface="Times New Roman"/>
                <a:cs typeface="Times New Roman"/>
              </a:rPr>
              <a:t>'</a:t>
            </a:r>
            <a:r>
              <a:rPr sz="900" i="1" spc="-105" dirty="0">
                <a:latin typeface="Times New Roman"/>
                <a:cs typeface="Times New Roman"/>
              </a:rPr>
              <a:t> </a:t>
            </a:r>
            <a:r>
              <a:rPr sz="900" i="1" spc="-225" dirty="0">
                <a:latin typeface="Times New Roman"/>
                <a:cs typeface="Times New Roman"/>
              </a:rPr>
              <a:t>M</a:t>
            </a:r>
            <a:r>
              <a:rPr sz="900" i="1" spc="140" dirty="0">
                <a:latin typeface="Times New Roman"/>
                <a:cs typeface="Times New Roman"/>
              </a:rPr>
              <a:t>ax</a:t>
            </a:r>
            <a:r>
              <a:rPr sz="900" i="1" spc="160" dirty="0">
                <a:latin typeface="Times New Roman"/>
                <a:cs typeface="Times New Roman"/>
              </a:rPr>
              <a:t> </a:t>
            </a:r>
            <a:r>
              <a:rPr sz="900" i="1" spc="170" dirty="0">
                <a:latin typeface="Times New Roman"/>
                <a:cs typeface="Times New Roman"/>
              </a:rPr>
              <a:t>speed</a:t>
            </a:r>
            <a:r>
              <a:rPr sz="900" i="1" spc="-35" dirty="0">
                <a:latin typeface="Times New Roman"/>
                <a:cs typeface="Times New Roman"/>
              </a:rPr>
              <a:t> </a:t>
            </a:r>
            <a:r>
              <a:rPr sz="900" i="1" spc="335" dirty="0">
                <a:latin typeface="Times New Roman"/>
                <a:cs typeface="Times New Roman"/>
              </a:rPr>
              <a:t>'</a:t>
            </a:r>
            <a:r>
              <a:rPr sz="900" i="1" spc="515" dirty="0">
                <a:latin typeface="Times New Roman"/>
                <a:cs typeface="Times New Roman"/>
              </a:rPr>
              <a:t> </a:t>
            </a:r>
            <a:r>
              <a:rPr sz="900" i="1" spc="-80" dirty="0">
                <a:latin typeface="Times New Roman"/>
                <a:cs typeface="Times New Roman"/>
              </a:rPr>
              <a:t>&gt;</a:t>
            </a:r>
            <a:r>
              <a:rPr sz="900" i="1" spc="55" dirty="0">
                <a:latin typeface="Times New Roman"/>
                <a:cs typeface="Times New Roman"/>
              </a:rPr>
              <a:t> </a:t>
            </a:r>
            <a:r>
              <a:rPr sz="900" i="1" spc="145" dirty="0">
                <a:latin typeface="Times New Roman"/>
                <a:cs typeface="Times New Roman"/>
              </a:rPr>
              <a:t>13</a:t>
            </a:r>
            <a:endParaRPr sz="900">
              <a:latin typeface="Times New Roman"/>
              <a:cs typeface="Times New Roman"/>
            </a:endParaRPr>
          </a:p>
          <a:p>
            <a:pPr marL="209550">
              <a:lnSpc>
                <a:spcPct val="100000"/>
              </a:lnSpc>
              <a:spcBef>
                <a:spcPts val="120"/>
              </a:spcBef>
            </a:pPr>
            <a:r>
              <a:rPr sz="900" i="1" dirty="0">
                <a:latin typeface="Times New Roman"/>
                <a:cs typeface="Times New Roman"/>
              </a:rPr>
              <a:t>ORDER</a:t>
            </a:r>
            <a:r>
              <a:rPr sz="900" i="1" spc="100" dirty="0">
                <a:latin typeface="Times New Roman"/>
                <a:cs typeface="Times New Roman"/>
              </a:rPr>
              <a:t> </a:t>
            </a:r>
            <a:r>
              <a:rPr sz="900" i="1" spc="35" dirty="0">
                <a:latin typeface="Times New Roman"/>
                <a:cs typeface="Times New Roman"/>
              </a:rPr>
              <a:t>BY</a:t>
            </a:r>
            <a:r>
              <a:rPr sz="900" i="1" spc="280" dirty="0">
                <a:latin typeface="Times New Roman"/>
                <a:cs typeface="Times New Roman"/>
              </a:rPr>
              <a:t> </a:t>
            </a:r>
            <a:r>
              <a:rPr sz="900" i="1" spc="250" dirty="0">
                <a:latin typeface="Times New Roman"/>
                <a:cs typeface="Times New Roman"/>
              </a:rPr>
              <a:t>Sailboat.</a:t>
            </a:r>
            <a:r>
              <a:rPr sz="900" i="1" spc="-120" dirty="0">
                <a:latin typeface="Times New Roman"/>
                <a:cs typeface="Times New Roman"/>
              </a:rPr>
              <a:t> </a:t>
            </a:r>
            <a:r>
              <a:rPr sz="900" i="1" spc="335" dirty="0">
                <a:latin typeface="Times New Roman"/>
                <a:cs typeface="Times New Roman"/>
              </a:rPr>
              <a:t>'</a:t>
            </a:r>
            <a:r>
              <a:rPr sz="900" i="1" spc="-95" dirty="0">
                <a:latin typeface="Times New Roman"/>
                <a:cs typeface="Times New Roman"/>
              </a:rPr>
              <a:t> </a:t>
            </a:r>
            <a:r>
              <a:rPr sz="900" i="1" spc="-125" dirty="0">
                <a:latin typeface="Times New Roman"/>
                <a:cs typeface="Times New Roman"/>
              </a:rPr>
              <a:t>H</a:t>
            </a:r>
            <a:r>
              <a:rPr sz="900" i="1" spc="-145" dirty="0">
                <a:latin typeface="Times New Roman"/>
                <a:cs typeface="Times New Roman"/>
              </a:rPr>
              <a:t> </a:t>
            </a:r>
            <a:r>
              <a:rPr sz="900" i="1" spc="260" dirty="0">
                <a:latin typeface="Times New Roman"/>
                <a:cs typeface="Times New Roman"/>
              </a:rPr>
              <a:t>ull</a:t>
            </a:r>
            <a:r>
              <a:rPr sz="900" i="1" spc="530" dirty="0">
                <a:latin typeface="Times New Roman"/>
                <a:cs typeface="Times New Roman"/>
              </a:rPr>
              <a:t> </a:t>
            </a:r>
            <a:r>
              <a:rPr sz="900" i="1" spc="140" dirty="0">
                <a:latin typeface="Times New Roman"/>
                <a:cs typeface="Times New Roman"/>
              </a:rPr>
              <a:t>Type</a:t>
            </a:r>
            <a:r>
              <a:rPr sz="900" i="1" spc="-60" dirty="0">
                <a:latin typeface="Times New Roman"/>
                <a:cs typeface="Times New Roman"/>
              </a:rPr>
              <a:t> </a:t>
            </a:r>
            <a:r>
              <a:rPr sz="900" i="1" spc="335" dirty="0">
                <a:latin typeface="Times New Roman"/>
                <a:cs typeface="Times New Roman"/>
              </a:rPr>
              <a:t>'</a:t>
            </a:r>
            <a:r>
              <a:rPr sz="900" i="1" spc="515" dirty="0">
                <a:latin typeface="Times New Roman"/>
                <a:cs typeface="Times New Roman"/>
              </a:rPr>
              <a:t> </a:t>
            </a:r>
            <a:r>
              <a:rPr sz="900" i="1" spc="45" dirty="0">
                <a:latin typeface="Times New Roman"/>
                <a:cs typeface="Times New Roman"/>
              </a:rPr>
              <a:t>ASC</a:t>
            </a:r>
            <a:r>
              <a:rPr sz="900" i="1" spc="-120" dirty="0">
                <a:latin typeface="Times New Roman"/>
                <a:cs typeface="Times New Roman"/>
              </a:rPr>
              <a:t> </a:t>
            </a:r>
            <a:r>
              <a:rPr sz="900" i="1" spc="225" dirty="0">
                <a:latin typeface="Times New Roman"/>
                <a:cs typeface="Times New Roman"/>
              </a:rPr>
              <a:t>;</a:t>
            </a:r>
            <a:endParaRPr sz="900">
              <a:latin typeface="Times New Roman"/>
              <a:cs typeface="Times New Roman"/>
            </a:endParaRPr>
          </a:p>
        </p:txBody>
      </p:sp>
      <p:sp>
        <p:nvSpPr>
          <p:cNvPr id="39" name="object 39"/>
          <p:cNvSpPr/>
          <p:nvPr/>
        </p:nvSpPr>
        <p:spPr>
          <a:xfrm>
            <a:off x="505053" y="9941585"/>
            <a:ext cx="6049010" cy="0"/>
          </a:xfrm>
          <a:custGeom>
            <a:avLst/>
            <a:gdLst/>
            <a:ahLst/>
            <a:cxnLst/>
            <a:rect l="l" t="t" r="r" b="b"/>
            <a:pathLst>
              <a:path w="6049009">
                <a:moveTo>
                  <a:pt x="0" y="0"/>
                </a:moveTo>
                <a:lnTo>
                  <a:pt x="6048756" y="0"/>
                </a:lnTo>
              </a:path>
            </a:pathLst>
          </a:custGeom>
          <a:ln w="609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 txBox="1"/>
          <p:nvPr/>
        </p:nvSpPr>
        <p:spPr>
          <a:xfrm>
            <a:off x="4678934" y="9965447"/>
            <a:ext cx="1842135" cy="19177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1100" spc="-10" dirty="0">
                <a:latin typeface="Arial"/>
                <a:cs typeface="Arial"/>
              </a:rPr>
              <a:t>© </a:t>
            </a:r>
            <a:r>
              <a:rPr sz="1100" spc="20" dirty="0">
                <a:latin typeface="Arial"/>
                <a:cs typeface="Arial"/>
              </a:rPr>
              <a:t>H</a:t>
            </a:r>
            <a:r>
              <a:rPr sz="850" spc="20" dirty="0">
                <a:latin typeface="Arial"/>
                <a:cs typeface="Arial"/>
              </a:rPr>
              <a:t>ERIOT</a:t>
            </a:r>
            <a:r>
              <a:rPr sz="1100" spc="20" dirty="0">
                <a:latin typeface="Arial"/>
                <a:cs typeface="Arial"/>
              </a:rPr>
              <a:t>-W</a:t>
            </a:r>
            <a:r>
              <a:rPr sz="850" spc="20" dirty="0">
                <a:latin typeface="Arial"/>
                <a:cs typeface="Arial"/>
              </a:rPr>
              <a:t>ATT</a:t>
            </a:r>
            <a:r>
              <a:rPr sz="850" spc="75" dirty="0">
                <a:latin typeface="Arial"/>
                <a:cs typeface="Arial"/>
              </a:rPr>
              <a:t> </a:t>
            </a:r>
            <a:r>
              <a:rPr sz="1100" spc="55" dirty="0">
                <a:latin typeface="Arial"/>
                <a:cs typeface="Arial"/>
              </a:rPr>
              <a:t>U</a:t>
            </a:r>
            <a:r>
              <a:rPr sz="850" spc="55" dirty="0">
                <a:latin typeface="Arial"/>
                <a:cs typeface="Arial"/>
              </a:rPr>
              <a:t>NIVERSITY</a:t>
            </a:r>
            <a:endParaRPr sz="85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52169" y="559318"/>
            <a:ext cx="2491105" cy="19177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1100" i="1" spc="-20" dirty="0">
                <a:latin typeface="Arial"/>
                <a:cs typeface="Arial"/>
              </a:rPr>
              <a:t>TOPIC </a:t>
            </a:r>
            <a:r>
              <a:rPr sz="1100" i="1" spc="-10" dirty="0">
                <a:latin typeface="Arial"/>
                <a:cs typeface="Arial"/>
              </a:rPr>
              <a:t>4. TESTING AND</a:t>
            </a:r>
            <a:r>
              <a:rPr sz="1100" i="1" spc="40" dirty="0">
                <a:latin typeface="Arial"/>
                <a:cs typeface="Arial"/>
              </a:rPr>
              <a:t> </a:t>
            </a:r>
            <a:r>
              <a:rPr sz="1100" i="1" spc="-35" dirty="0">
                <a:latin typeface="Arial"/>
                <a:cs typeface="Arial"/>
              </a:rPr>
              <a:t>EVALUATION</a:t>
            </a:r>
            <a:endParaRPr sz="11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6657783" y="559318"/>
            <a:ext cx="256540" cy="19177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1100" spc="-15" dirty="0">
                <a:latin typeface="Arial"/>
                <a:cs typeface="Arial"/>
              </a:rPr>
              <a:t>103</a:t>
            </a:r>
            <a:endParaRPr sz="110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864717" y="765581"/>
            <a:ext cx="6049010" cy="0"/>
          </a:xfrm>
          <a:custGeom>
            <a:avLst/>
            <a:gdLst/>
            <a:ahLst/>
            <a:cxnLst/>
            <a:rect l="l" t="t" r="r" b="b"/>
            <a:pathLst>
              <a:path w="6049009">
                <a:moveTo>
                  <a:pt x="0" y="0"/>
                </a:moveTo>
                <a:lnTo>
                  <a:pt x="6048756" y="0"/>
                </a:lnTo>
              </a:path>
            </a:pathLst>
          </a:custGeom>
          <a:ln w="609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1050171" y="1230022"/>
            <a:ext cx="148590" cy="19177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1100" spc="-10" dirty="0">
                <a:latin typeface="Arial"/>
                <a:cs typeface="Arial"/>
              </a:rPr>
              <a:t>d)</a:t>
            </a:r>
            <a:endParaRPr sz="11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356495" y="1507680"/>
            <a:ext cx="88900" cy="1625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900" spc="-5" dirty="0">
                <a:latin typeface="Arial"/>
                <a:cs typeface="Arial"/>
              </a:rPr>
              <a:t>1</a:t>
            </a:r>
            <a:endParaRPr sz="9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356495" y="1795204"/>
            <a:ext cx="88900" cy="786130"/>
          </a:xfrm>
          <a:prstGeom prst="rect">
            <a:avLst/>
          </a:prstGeom>
        </p:spPr>
        <p:txBody>
          <a:bodyPr vert="horz" wrap="square" lIns="0" tIns="279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20"/>
              </a:spcBef>
            </a:pPr>
            <a:r>
              <a:rPr sz="900" spc="-5" dirty="0">
                <a:latin typeface="Arial"/>
                <a:cs typeface="Arial"/>
              </a:rPr>
              <a:t>2</a:t>
            </a:r>
            <a:endParaRPr sz="9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900" spc="-5" dirty="0">
                <a:latin typeface="Arial"/>
                <a:cs typeface="Arial"/>
              </a:rPr>
              <a:t>3</a:t>
            </a:r>
            <a:endParaRPr sz="9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900" spc="-5" dirty="0">
                <a:latin typeface="Arial"/>
                <a:cs typeface="Arial"/>
              </a:rPr>
              <a:t>4</a:t>
            </a:r>
            <a:endParaRPr sz="9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900" spc="-5" dirty="0">
                <a:latin typeface="Arial"/>
                <a:cs typeface="Arial"/>
              </a:rPr>
              <a:t>5</a:t>
            </a:r>
            <a:endParaRPr sz="9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900" spc="-5" dirty="0">
                <a:latin typeface="Arial"/>
                <a:cs typeface="Arial"/>
              </a:rPr>
              <a:t>6</a:t>
            </a:r>
            <a:endParaRPr sz="90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518399" y="1462189"/>
            <a:ext cx="5236845" cy="1195070"/>
          </a:xfrm>
          <a:prstGeom prst="rect">
            <a:avLst/>
          </a:prstGeom>
          <a:solidFill>
            <a:srgbClr val="F7F7F7"/>
          </a:solidFill>
          <a:ln w="6096">
            <a:solidFill>
              <a:srgbClr val="B1B1B1"/>
            </a:solidFill>
          </a:ln>
        </p:spPr>
        <p:txBody>
          <a:bodyPr vert="horz" wrap="square" lIns="0" tIns="42544" rIns="0" bIns="0" rtlCol="0">
            <a:spAutoFit/>
          </a:bodyPr>
          <a:lstStyle/>
          <a:p>
            <a:pPr marL="304800" marR="730250" indent="-254000">
              <a:lnSpc>
                <a:spcPct val="111100"/>
              </a:lnSpc>
              <a:spcBef>
                <a:spcPts val="334"/>
              </a:spcBef>
            </a:pPr>
            <a:r>
              <a:rPr sz="900" i="1" spc="65" dirty="0">
                <a:latin typeface="Times New Roman"/>
                <a:cs typeface="Times New Roman"/>
              </a:rPr>
              <a:t>SELECT</a:t>
            </a:r>
            <a:r>
              <a:rPr sz="900" i="1" spc="290" dirty="0">
                <a:latin typeface="Times New Roman"/>
                <a:cs typeface="Times New Roman"/>
              </a:rPr>
              <a:t> </a:t>
            </a:r>
            <a:r>
              <a:rPr sz="900" i="1" spc="75" dirty="0">
                <a:latin typeface="Times New Roman"/>
                <a:cs typeface="Times New Roman"/>
              </a:rPr>
              <a:t>S</a:t>
            </a:r>
            <a:r>
              <a:rPr sz="900" i="1" spc="-125" dirty="0">
                <a:latin typeface="Times New Roman"/>
                <a:cs typeface="Times New Roman"/>
              </a:rPr>
              <a:t> </a:t>
            </a:r>
            <a:r>
              <a:rPr sz="900" i="1" spc="75" dirty="0">
                <a:latin typeface="Times New Roman"/>
                <a:cs typeface="Times New Roman"/>
              </a:rPr>
              <a:t>a</a:t>
            </a:r>
            <a:r>
              <a:rPr sz="900" i="1" spc="-130" dirty="0">
                <a:latin typeface="Times New Roman"/>
                <a:cs typeface="Times New Roman"/>
              </a:rPr>
              <a:t> </a:t>
            </a:r>
            <a:r>
              <a:rPr sz="900" i="1" spc="270" dirty="0">
                <a:latin typeface="Times New Roman"/>
                <a:cs typeface="Times New Roman"/>
              </a:rPr>
              <a:t>ilb</a:t>
            </a:r>
            <a:r>
              <a:rPr sz="900" i="1" spc="-130" dirty="0">
                <a:latin typeface="Times New Roman"/>
                <a:cs typeface="Times New Roman"/>
              </a:rPr>
              <a:t> </a:t>
            </a:r>
            <a:r>
              <a:rPr sz="900" i="1" spc="75" dirty="0">
                <a:latin typeface="Times New Roman"/>
                <a:cs typeface="Times New Roman"/>
              </a:rPr>
              <a:t>o</a:t>
            </a:r>
            <a:r>
              <a:rPr sz="900" i="1" spc="-130" dirty="0">
                <a:latin typeface="Times New Roman"/>
                <a:cs typeface="Times New Roman"/>
              </a:rPr>
              <a:t> </a:t>
            </a:r>
            <a:r>
              <a:rPr sz="900" i="1" spc="75" dirty="0">
                <a:latin typeface="Times New Roman"/>
                <a:cs typeface="Times New Roman"/>
              </a:rPr>
              <a:t>a</a:t>
            </a:r>
            <a:r>
              <a:rPr sz="900" i="1" spc="-125" dirty="0">
                <a:latin typeface="Times New Roman"/>
                <a:cs typeface="Times New Roman"/>
              </a:rPr>
              <a:t> </a:t>
            </a:r>
            <a:r>
              <a:rPr sz="900" i="1" spc="330" dirty="0">
                <a:latin typeface="Times New Roman"/>
                <a:cs typeface="Times New Roman"/>
              </a:rPr>
              <a:t>t.</a:t>
            </a:r>
            <a:r>
              <a:rPr sz="900" i="1" spc="-105" dirty="0">
                <a:latin typeface="Times New Roman"/>
                <a:cs typeface="Times New Roman"/>
              </a:rPr>
              <a:t> </a:t>
            </a:r>
            <a:r>
              <a:rPr sz="900" i="1" spc="90" dirty="0">
                <a:latin typeface="Times New Roman"/>
                <a:cs typeface="Times New Roman"/>
              </a:rPr>
              <a:t>name</a:t>
            </a:r>
            <a:r>
              <a:rPr sz="900" i="1" spc="-60" dirty="0">
                <a:latin typeface="Times New Roman"/>
                <a:cs typeface="Times New Roman"/>
              </a:rPr>
              <a:t> </a:t>
            </a:r>
            <a:r>
              <a:rPr sz="900" i="1" spc="300" dirty="0">
                <a:latin typeface="Times New Roman"/>
                <a:cs typeface="Times New Roman"/>
              </a:rPr>
              <a:t>,</a:t>
            </a:r>
            <a:r>
              <a:rPr sz="900" i="1" spc="540" dirty="0">
                <a:latin typeface="Times New Roman"/>
                <a:cs typeface="Times New Roman"/>
              </a:rPr>
              <a:t> </a:t>
            </a:r>
            <a:r>
              <a:rPr sz="900" i="1" spc="100" dirty="0">
                <a:latin typeface="Times New Roman"/>
                <a:cs typeface="Times New Roman"/>
              </a:rPr>
              <a:t>Owner</a:t>
            </a:r>
            <a:r>
              <a:rPr sz="900" i="1" spc="-95" dirty="0">
                <a:latin typeface="Times New Roman"/>
                <a:cs typeface="Times New Roman"/>
              </a:rPr>
              <a:t> </a:t>
            </a:r>
            <a:r>
              <a:rPr sz="900" i="1" spc="300" dirty="0">
                <a:latin typeface="Times New Roman"/>
                <a:cs typeface="Times New Roman"/>
              </a:rPr>
              <a:t>.</a:t>
            </a:r>
            <a:r>
              <a:rPr sz="900" i="1" spc="-100" dirty="0">
                <a:latin typeface="Times New Roman"/>
                <a:cs typeface="Times New Roman"/>
              </a:rPr>
              <a:t> </a:t>
            </a:r>
            <a:r>
              <a:rPr sz="900" i="1" spc="90" dirty="0">
                <a:latin typeface="Times New Roman"/>
                <a:cs typeface="Times New Roman"/>
              </a:rPr>
              <a:t>Owner</a:t>
            </a:r>
            <a:r>
              <a:rPr sz="900" i="1" spc="-35" dirty="0">
                <a:latin typeface="Times New Roman"/>
                <a:cs typeface="Times New Roman"/>
              </a:rPr>
              <a:t> </a:t>
            </a:r>
            <a:r>
              <a:rPr sz="900" i="1" spc="300" dirty="0">
                <a:latin typeface="Times New Roman"/>
                <a:cs typeface="Times New Roman"/>
              </a:rPr>
              <a:t>,</a:t>
            </a:r>
            <a:r>
              <a:rPr sz="900" i="1" spc="550" dirty="0">
                <a:latin typeface="Times New Roman"/>
                <a:cs typeface="Times New Roman"/>
              </a:rPr>
              <a:t> </a:t>
            </a:r>
            <a:r>
              <a:rPr sz="900" i="1" spc="250" dirty="0">
                <a:latin typeface="Times New Roman"/>
                <a:cs typeface="Times New Roman"/>
              </a:rPr>
              <a:t>Sailboat.</a:t>
            </a:r>
            <a:r>
              <a:rPr sz="900" i="1" spc="-120" dirty="0">
                <a:latin typeface="Times New Roman"/>
                <a:cs typeface="Times New Roman"/>
              </a:rPr>
              <a:t> </a:t>
            </a:r>
            <a:r>
              <a:rPr sz="900" i="1" spc="335" dirty="0">
                <a:latin typeface="Times New Roman"/>
                <a:cs typeface="Times New Roman"/>
              </a:rPr>
              <a:t>'</a:t>
            </a:r>
            <a:r>
              <a:rPr sz="900" i="1" spc="-100" dirty="0">
                <a:latin typeface="Times New Roman"/>
                <a:cs typeface="Times New Roman"/>
              </a:rPr>
              <a:t> </a:t>
            </a:r>
            <a:r>
              <a:rPr sz="900" i="1" spc="-125" dirty="0">
                <a:latin typeface="Times New Roman"/>
                <a:cs typeface="Times New Roman"/>
              </a:rPr>
              <a:t>H</a:t>
            </a:r>
            <a:r>
              <a:rPr sz="900" i="1" spc="-145" dirty="0">
                <a:latin typeface="Times New Roman"/>
                <a:cs typeface="Times New Roman"/>
              </a:rPr>
              <a:t> </a:t>
            </a:r>
            <a:r>
              <a:rPr sz="900" i="1" spc="260" dirty="0">
                <a:latin typeface="Times New Roman"/>
                <a:cs typeface="Times New Roman"/>
              </a:rPr>
              <a:t>ull</a:t>
            </a:r>
            <a:r>
              <a:rPr sz="900" i="1" spc="540" dirty="0">
                <a:latin typeface="Times New Roman"/>
                <a:cs typeface="Times New Roman"/>
              </a:rPr>
              <a:t> </a:t>
            </a:r>
            <a:r>
              <a:rPr sz="900" i="1" spc="140" dirty="0">
                <a:latin typeface="Times New Roman"/>
                <a:cs typeface="Times New Roman"/>
              </a:rPr>
              <a:t>Type</a:t>
            </a:r>
            <a:r>
              <a:rPr sz="900" i="1" spc="-60" dirty="0">
                <a:latin typeface="Times New Roman"/>
                <a:cs typeface="Times New Roman"/>
              </a:rPr>
              <a:t> </a:t>
            </a:r>
            <a:r>
              <a:rPr sz="900" i="1" spc="335" dirty="0">
                <a:latin typeface="Times New Roman"/>
                <a:cs typeface="Times New Roman"/>
              </a:rPr>
              <a:t>'</a:t>
            </a:r>
            <a:r>
              <a:rPr sz="900" i="1" spc="-120" dirty="0">
                <a:latin typeface="Times New Roman"/>
                <a:cs typeface="Times New Roman"/>
              </a:rPr>
              <a:t> </a:t>
            </a:r>
            <a:r>
              <a:rPr sz="900" i="1" spc="300" dirty="0">
                <a:latin typeface="Times New Roman"/>
                <a:cs typeface="Times New Roman"/>
              </a:rPr>
              <a:t>,  </a:t>
            </a:r>
            <a:r>
              <a:rPr sz="900" i="1" spc="75" dirty="0">
                <a:latin typeface="Times New Roman"/>
                <a:cs typeface="Times New Roman"/>
              </a:rPr>
              <a:t>S</a:t>
            </a:r>
            <a:r>
              <a:rPr sz="900" i="1" spc="-130" dirty="0">
                <a:latin typeface="Times New Roman"/>
                <a:cs typeface="Times New Roman"/>
              </a:rPr>
              <a:t> </a:t>
            </a:r>
            <a:r>
              <a:rPr sz="900" i="1" spc="75" dirty="0">
                <a:latin typeface="Times New Roman"/>
                <a:cs typeface="Times New Roman"/>
              </a:rPr>
              <a:t>a</a:t>
            </a:r>
            <a:r>
              <a:rPr sz="900" i="1" spc="-130" dirty="0">
                <a:latin typeface="Times New Roman"/>
                <a:cs typeface="Times New Roman"/>
              </a:rPr>
              <a:t> </a:t>
            </a:r>
            <a:r>
              <a:rPr sz="900" i="1" spc="270" dirty="0">
                <a:latin typeface="Times New Roman"/>
                <a:cs typeface="Times New Roman"/>
              </a:rPr>
              <a:t>ilb</a:t>
            </a:r>
            <a:r>
              <a:rPr sz="900" i="1" spc="-130" dirty="0">
                <a:latin typeface="Times New Roman"/>
                <a:cs typeface="Times New Roman"/>
              </a:rPr>
              <a:t> </a:t>
            </a:r>
            <a:r>
              <a:rPr sz="900" i="1" spc="75" dirty="0">
                <a:latin typeface="Times New Roman"/>
                <a:cs typeface="Times New Roman"/>
              </a:rPr>
              <a:t>o</a:t>
            </a:r>
            <a:r>
              <a:rPr sz="900" i="1" spc="-130" dirty="0">
                <a:latin typeface="Times New Roman"/>
                <a:cs typeface="Times New Roman"/>
              </a:rPr>
              <a:t> </a:t>
            </a:r>
            <a:r>
              <a:rPr sz="900" i="1" spc="75" dirty="0">
                <a:latin typeface="Times New Roman"/>
                <a:cs typeface="Times New Roman"/>
              </a:rPr>
              <a:t>a</a:t>
            </a:r>
            <a:r>
              <a:rPr sz="900" i="1" spc="-130" dirty="0">
                <a:latin typeface="Times New Roman"/>
                <a:cs typeface="Times New Roman"/>
              </a:rPr>
              <a:t> </a:t>
            </a:r>
            <a:r>
              <a:rPr sz="900" i="1" spc="330" dirty="0">
                <a:latin typeface="Times New Roman"/>
                <a:cs typeface="Times New Roman"/>
              </a:rPr>
              <a:t>t.</a:t>
            </a:r>
            <a:r>
              <a:rPr sz="900" i="1" spc="-105" dirty="0">
                <a:latin typeface="Times New Roman"/>
                <a:cs typeface="Times New Roman"/>
              </a:rPr>
              <a:t> </a:t>
            </a:r>
            <a:r>
              <a:rPr sz="900" i="1" spc="90" dirty="0">
                <a:latin typeface="Times New Roman"/>
                <a:cs typeface="Times New Roman"/>
              </a:rPr>
              <a:t>Crew</a:t>
            </a:r>
            <a:r>
              <a:rPr sz="900" i="1" spc="-60" dirty="0">
                <a:latin typeface="Times New Roman"/>
                <a:cs typeface="Times New Roman"/>
              </a:rPr>
              <a:t> </a:t>
            </a:r>
            <a:r>
              <a:rPr sz="900" i="1" spc="300" dirty="0">
                <a:latin typeface="Times New Roman"/>
                <a:cs typeface="Times New Roman"/>
              </a:rPr>
              <a:t>,</a:t>
            </a:r>
            <a:r>
              <a:rPr sz="900" i="1" spc="530" dirty="0">
                <a:latin typeface="Times New Roman"/>
                <a:cs typeface="Times New Roman"/>
              </a:rPr>
              <a:t> </a:t>
            </a:r>
            <a:r>
              <a:rPr sz="900" i="1" spc="-40" dirty="0">
                <a:latin typeface="Times New Roman"/>
                <a:cs typeface="Times New Roman"/>
              </a:rPr>
              <a:t>MAX</a:t>
            </a:r>
            <a:r>
              <a:rPr sz="900" i="1" spc="-130" dirty="0">
                <a:latin typeface="Times New Roman"/>
                <a:cs typeface="Times New Roman"/>
              </a:rPr>
              <a:t> </a:t>
            </a:r>
            <a:r>
              <a:rPr sz="900" i="1" spc="225" dirty="0">
                <a:latin typeface="Times New Roman"/>
                <a:cs typeface="Times New Roman"/>
              </a:rPr>
              <a:t>(</a:t>
            </a:r>
            <a:r>
              <a:rPr sz="900" i="1" spc="-85" dirty="0">
                <a:latin typeface="Times New Roman"/>
                <a:cs typeface="Times New Roman"/>
              </a:rPr>
              <a:t> </a:t>
            </a:r>
            <a:r>
              <a:rPr sz="900" i="1" spc="75" dirty="0">
                <a:latin typeface="Times New Roman"/>
                <a:cs typeface="Times New Roman"/>
              </a:rPr>
              <a:t>S</a:t>
            </a:r>
            <a:r>
              <a:rPr sz="900" i="1" spc="-130" dirty="0">
                <a:latin typeface="Times New Roman"/>
                <a:cs typeface="Times New Roman"/>
              </a:rPr>
              <a:t> </a:t>
            </a:r>
            <a:r>
              <a:rPr sz="900" i="1" spc="75" dirty="0">
                <a:latin typeface="Times New Roman"/>
                <a:cs typeface="Times New Roman"/>
              </a:rPr>
              <a:t>a</a:t>
            </a:r>
            <a:r>
              <a:rPr sz="900" i="1" spc="-130" dirty="0">
                <a:latin typeface="Times New Roman"/>
                <a:cs typeface="Times New Roman"/>
              </a:rPr>
              <a:t> </a:t>
            </a:r>
            <a:r>
              <a:rPr sz="900" i="1" spc="270" dirty="0">
                <a:latin typeface="Times New Roman"/>
                <a:cs typeface="Times New Roman"/>
              </a:rPr>
              <a:t>ilb</a:t>
            </a:r>
            <a:r>
              <a:rPr sz="900" i="1" spc="-130" dirty="0">
                <a:latin typeface="Times New Roman"/>
                <a:cs typeface="Times New Roman"/>
              </a:rPr>
              <a:t> </a:t>
            </a:r>
            <a:r>
              <a:rPr sz="900" i="1" spc="75" dirty="0">
                <a:latin typeface="Times New Roman"/>
                <a:cs typeface="Times New Roman"/>
              </a:rPr>
              <a:t>o</a:t>
            </a:r>
            <a:r>
              <a:rPr sz="900" i="1" spc="-130" dirty="0">
                <a:latin typeface="Times New Roman"/>
                <a:cs typeface="Times New Roman"/>
              </a:rPr>
              <a:t> </a:t>
            </a:r>
            <a:r>
              <a:rPr sz="900" i="1" spc="75" dirty="0">
                <a:latin typeface="Times New Roman"/>
                <a:cs typeface="Times New Roman"/>
              </a:rPr>
              <a:t>a</a:t>
            </a:r>
            <a:r>
              <a:rPr sz="900" i="1" spc="-130" dirty="0">
                <a:latin typeface="Times New Roman"/>
                <a:cs typeface="Times New Roman"/>
              </a:rPr>
              <a:t> </a:t>
            </a:r>
            <a:r>
              <a:rPr sz="900" i="1" spc="330" dirty="0">
                <a:latin typeface="Times New Roman"/>
                <a:cs typeface="Times New Roman"/>
              </a:rPr>
              <a:t>t.</a:t>
            </a:r>
            <a:r>
              <a:rPr sz="900" i="1" spc="-120" dirty="0">
                <a:latin typeface="Times New Roman"/>
                <a:cs typeface="Times New Roman"/>
              </a:rPr>
              <a:t> </a:t>
            </a:r>
            <a:r>
              <a:rPr sz="900" i="1" spc="335" dirty="0">
                <a:latin typeface="Times New Roman"/>
                <a:cs typeface="Times New Roman"/>
              </a:rPr>
              <a:t>'</a:t>
            </a:r>
            <a:r>
              <a:rPr sz="900" i="1" spc="-105" dirty="0">
                <a:latin typeface="Times New Roman"/>
                <a:cs typeface="Times New Roman"/>
              </a:rPr>
              <a:t> </a:t>
            </a:r>
            <a:r>
              <a:rPr sz="900" i="1" spc="-225" dirty="0">
                <a:latin typeface="Times New Roman"/>
                <a:cs typeface="Times New Roman"/>
              </a:rPr>
              <a:t>M</a:t>
            </a:r>
            <a:r>
              <a:rPr sz="900" i="1" spc="140" dirty="0">
                <a:latin typeface="Times New Roman"/>
                <a:cs typeface="Times New Roman"/>
              </a:rPr>
              <a:t>ax</a:t>
            </a:r>
            <a:r>
              <a:rPr sz="900" i="1" spc="165" dirty="0">
                <a:latin typeface="Times New Roman"/>
                <a:cs typeface="Times New Roman"/>
              </a:rPr>
              <a:t> </a:t>
            </a:r>
            <a:r>
              <a:rPr sz="900" i="1" spc="170" dirty="0">
                <a:latin typeface="Times New Roman"/>
                <a:cs typeface="Times New Roman"/>
              </a:rPr>
              <a:t>speed</a:t>
            </a:r>
            <a:r>
              <a:rPr sz="900" i="1" spc="-25" dirty="0">
                <a:latin typeface="Times New Roman"/>
                <a:cs typeface="Times New Roman"/>
              </a:rPr>
              <a:t> </a:t>
            </a:r>
            <a:r>
              <a:rPr sz="900" i="1" spc="350" dirty="0">
                <a:latin typeface="Times New Roman"/>
                <a:cs typeface="Times New Roman"/>
              </a:rPr>
              <a:t>')</a:t>
            </a:r>
            <a:endParaRPr sz="900">
              <a:latin typeface="Times New Roman"/>
              <a:cs typeface="Times New Roman"/>
            </a:endParaRPr>
          </a:p>
          <a:p>
            <a:pPr marL="50800">
              <a:lnSpc>
                <a:spcPct val="100000"/>
              </a:lnSpc>
              <a:spcBef>
                <a:spcPts val="105"/>
              </a:spcBef>
            </a:pPr>
            <a:r>
              <a:rPr sz="900" i="1" spc="-40" dirty="0">
                <a:latin typeface="Times New Roman"/>
                <a:cs typeface="Times New Roman"/>
              </a:rPr>
              <a:t>FROM </a:t>
            </a:r>
            <a:r>
              <a:rPr sz="900" i="1" spc="220" dirty="0">
                <a:latin typeface="Times New Roman"/>
                <a:cs typeface="Times New Roman"/>
              </a:rPr>
              <a:t>Sailboat </a:t>
            </a:r>
            <a:r>
              <a:rPr sz="900" i="1" spc="300" dirty="0">
                <a:latin typeface="Times New Roman"/>
                <a:cs typeface="Times New Roman"/>
              </a:rPr>
              <a:t>,</a:t>
            </a:r>
            <a:r>
              <a:rPr sz="900" i="1" spc="285" dirty="0">
                <a:latin typeface="Times New Roman"/>
                <a:cs typeface="Times New Roman"/>
              </a:rPr>
              <a:t> </a:t>
            </a:r>
            <a:r>
              <a:rPr sz="900" i="1" spc="100" dirty="0">
                <a:latin typeface="Times New Roman"/>
                <a:cs typeface="Times New Roman"/>
              </a:rPr>
              <a:t>Owner</a:t>
            </a:r>
            <a:r>
              <a:rPr sz="900" i="1" spc="-145" dirty="0">
                <a:latin typeface="Times New Roman"/>
                <a:cs typeface="Times New Roman"/>
              </a:rPr>
              <a:t> </a:t>
            </a:r>
            <a:endParaRPr sz="900">
              <a:latin typeface="Times New Roman"/>
              <a:cs typeface="Times New Roman"/>
            </a:endParaRPr>
          </a:p>
          <a:p>
            <a:pPr marL="50800" marR="1607820">
              <a:lnSpc>
                <a:spcPct val="111100"/>
              </a:lnSpc>
            </a:pPr>
            <a:r>
              <a:rPr sz="900" i="1" spc="-20" dirty="0">
                <a:latin typeface="Times New Roman"/>
                <a:cs typeface="Times New Roman"/>
              </a:rPr>
              <a:t>WHERE </a:t>
            </a:r>
            <a:r>
              <a:rPr sz="900" i="1" spc="250" dirty="0">
                <a:latin typeface="Times New Roman"/>
                <a:cs typeface="Times New Roman"/>
              </a:rPr>
              <a:t>Sailboat. </a:t>
            </a:r>
            <a:r>
              <a:rPr sz="900" i="1" spc="-75" dirty="0">
                <a:latin typeface="Times New Roman"/>
                <a:cs typeface="Times New Roman"/>
              </a:rPr>
              <a:t>C </a:t>
            </a:r>
            <a:r>
              <a:rPr sz="900" i="1" spc="130" dirty="0">
                <a:latin typeface="Times New Roman"/>
                <a:cs typeface="Times New Roman"/>
              </a:rPr>
              <a:t>rew </a:t>
            </a:r>
            <a:r>
              <a:rPr sz="900" i="1" spc="-80" dirty="0">
                <a:latin typeface="Times New Roman"/>
                <a:cs typeface="Times New Roman"/>
              </a:rPr>
              <a:t>&gt; </a:t>
            </a:r>
            <a:r>
              <a:rPr sz="900" i="1" spc="75" dirty="0">
                <a:latin typeface="Times New Roman"/>
                <a:cs typeface="Times New Roman"/>
              </a:rPr>
              <a:t>2 </a:t>
            </a:r>
            <a:r>
              <a:rPr sz="900" i="1" spc="-20" dirty="0">
                <a:latin typeface="Times New Roman"/>
                <a:cs typeface="Times New Roman"/>
              </a:rPr>
              <a:t>AND </a:t>
            </a:r>
            <a:r>
              <a:rPr sz="900" i="1" spc="250" dirty="0">
                <a:latin typeface="Times New Roman"/>
                <a:cs typeface="Times New Roman"/>
              </a:rPr>
              <a:t>Sailboat. </a:t>
            </a:r>
            <a:r>
              <a:rPr sz="900" i="1" spc="-75" dirty="0">
                <a:latin typeface="Times New Roman"/>
                <a:cs typeface="Times New Roman"/>
              </a:rPr>
              <a:t>C </a:t>
            </a:r>
            <a:r>
              <a:rPr sz="900" i="1" spc="130" dirty="0">
                <a:latin typeface="Times New Roman"/>
                <a:cs typeface="Times New Roman"/>
              </a:rPr>
              <a:t>rew </a:t>
            </a:r>
            <a:r>
              <a:rPr sz="900" i="1" spc="-80" dirty="0">
                <a:latin typeface="Times New Roman"/>
                <a:cs typeface="Times New Roman"/>
              </a:rPr>
              <a:t>&lt; </a:t>
            </a:r>
            <a:r>
              <a:rPr sz="900" i="1" spc="75" dirty="0">
                <a:latin typeface="Times New Roman"/>
                <a:cs typeface="Times New Roman"/>
              </a:rPr>
              <a:t>7  </a:t>
            </a:r>
            <a:r>
              <a:rPr sz="900" i="1" spc="-20" dirty="0">
                <a:latin typeface="Times New Roman"/>
                <a:cs typeface="Times New Roman"/>
              </a:rPr>
              <a:t>AND</a:t>
            </a:r>
            <a:r>
              <a:rPr sz="900" i="1" spc="125" dirty="0">
                <a:latin typeface="Times New Roman"/>
                <a:cs typeface="Times New Roman"/>
              </a:rPr>
              <a:t> </a:t>
            </a:r>
            <a:r>
              <a:rPr sz="900" i="1" spc="250" dirty="0">
                <a:latin typeface="Times New Roman"/>
                <a:cs typeface="Times New Roman"/>
              </a:rPr>
              <a:t>Sailboat.</a:t>
            </a:r>
            <a:r>
              <a:rPr sz="900" i="1" spc="-120" dirty="0">
                <a:latin typeface="Times New Roman"/>
                <a:cs typeface="Times New Roman"/>
              </a:rPr>
              <a:t> </a:t>
            </a:r>
            <a:r>
              <a:rPr sz="900" i="1" spc="335" dirty="0">
                <a:latin typeface="Times New Roman"/>
                <a:cs typeface="Times New Roman"/>
              </a:rPr>
              <a:t>'</a:t>
            </a:r>
            <a:r>
              <a:rPr sz="900" i="1" spc="-120" dirty="0">
                <a:latin typeface="Times New Roman"/>
                <a:cs typeface="Times New Roman"/>
              </a:rPr>
              <a:t> </a:t>
            </a:r>
            <a:r>
              <a:rPr sz="900" i="1" spc="-225" dirty="0">
                <a:latin typeface="Times New Roman"/>
                <a:cs typeface="Times New Roman"/>
              </a:rPr>
              <a:t>M</a:t>
            </a:r>
            <a:r>
              <a:rPr sz="900" i="1" spc="140" dirty="0">
                <a:latin typeface="Times New Roman"/>
                <a:cs typeface="Times New Roman"/>
              </a:rPr>
              <a:t>ax</a:t>
            </a:r>
            <a:r>
              <a:rPr sz="900" i="1" spc="160" dirty="0">
                <a:latin typeface="Times New Roman"/>
                <a:cs typeface="Times New Roman"/>
              </a:rPr>
              <a:t> </a:t>
            </a:r>
            <a:r>
              <a:rPr sz="900" i="1" spc="170" dirty="0">
                <a:latin typeface="Times New Roman"/>
                <a:cs typeface="Times New Roman"/>
              </a:rPr>
              <a:t>speed</a:t>
            </a:r>
            <a:r>
              <a:rPr sz="900" i="1" spc="-35" dirty="0">
                <a:latin typeface="Times New Roman"/>
                <a:cs typeface="Times New Roman"/>
              </a:rPr>
              <a:t> </a:t>
            </a:r>
            <a:r>
              <a:rPr sz="900" i="1" spc="335" dirty="0">
                <a:latin typeface="Times New Roman"/>
                <a:cs typeface="Times New Roman"/>
              </a:rPr>
              <a:t>'</a:t>
            </a:r>
            <a:r>
              <a:rPr sz="900" i="1" spc="515" dirty="0">
                <a:latin typeface="Times New Roman"/>
                <a:cs typeface="Times New Roman"/>
              </a:rPr>
              <a:t> </a:t>
            </a:r>
            <a:r>
              <a:rPr sz="900" i="1" spc="-80" dirty="0">
                <a:latin typeface="Times New Roman"/>
                <a:cs typeface="Times New Roman"/>
              </a:rPr>
              <a:t>&gt;</a:t>
            </a:r>
            <a:r>
              <a:rPr sz="900" i="1" spc="55" dirty="0">
                <a:latin typeface="Times New Roman"/>
                <a:cs typeface="Times New Roman"/>
              </a:rPr>
              <a:t> </a:t>
            </a:r>
            <a:r>
              <a:rPr sz="900" i="1" spc="145" dirty="0">
                <a:latin typeface="Times New Roman"/>
                <a:cs typeface="Times New Roman"/>
              </a:rPr>
              <a:t>13</a:t>
            </a:r>
            <a:endParaRPr sz="900">
              <a:latin typeface="Times New Roman"/>
              <a:cs typeface="Times New Roman"/>
            </a:endParaRPr>
          </a:p>
          <a:p>
            <a:pPr marL="210820" marR="963294" indent="1353185">
              <a:lnSpc>
                <a:spcPts val="1200"/>
              </a:lnSpc>
              <a:spcBef>
                <a:spcPts val="50"/>
              </a:spcBef>
            </a:pPr>
            <a:r>
              <a:rPr sz="900" i="1" spc="-20" dirty="0">
                <a:latin typeface="Times New Roman"/>
                <a:cs typeface="Times New Roman"/>
              </a:rPr>
              <a:t>GROUP</a:t>
            </a:r>
            <a:r>
              <a:rPr sz="900" i="1" spc="140" dirty="0">
                <a:latin typeface="Times New Roman"/>
                <a:cs typeface="Times New Roman"/>
              </a:rPr>
              <a:t> </a:t>
            </a:r>
            <a:r>
              <a:rPr sz="900" i="1" spc="35" dirty="0">
                <a:latin typeface="Times New Roman"/>
                <a:cs typeface="Times New Roman"/>
              </a:rPr>
              <a:t>BY</a:t>
            </a:r>
            <a:r>
              <a:rPr sz="900" i="1" spc="265" dirty="0">
                <a:latin typeface="Times New Roman"/>
                <a:cs typeface="Times New Roman"/>
              </a:rPr>
              <a:t> </a:t>
            </a:r>
            <a:r>
              <a:rPr sz="900" i="1" spc="-225" dirty="0">
                <a:latin typeface="Times New Roman"/>
                <a:cs typeface="Times New Roman"/>
              </a:rPr>
              <a:t>M</a:t>
            </a:r>
            <a:r>
              <a:rPr sz="900" i="1" spc="-25" dirty="0">
                <a:latin typeface="Times New Roman"/>
                <a:cs typeface="Times New Roman"/>
              </a:rPr>
              <a:t>A</a:t>
            </a:r>
            <a:r>
              <a:rPr sz="900" i="1" spc="-150" dirty="0">
                <a:latin typeface="Times New Roman"/>
                <a:cs typeface="Times New Roman"/>
              </a:rPr>
              <a:t> </a:t>
            </a:r>
            <a:r>
              <a:rPr sz="900" i="1" spc="-25" dirty="0">
                <a:latin typeface="Times New Roman"/>
                <a:cs typeface="Times New Roman"/>
              </a:rPr>
              <a:t>X</a:t>
            </a:r>
            <a:r>
              <a:rPr sz="900" i="1" spc="-120" dirty="0">
                <a:latin typeface="Times New Roman"/>
                <a:cs typeface="Times New Roman"/>
              </a:rPr>
              <a:t> </a:t>
            </a:r>
            <a:r>
              <a:rPr sz="900" i="1" spc="225" dirty="0">
                <a:latin typeface="Times New Roman"/>
                <a:cs typeface="Times New Roman"/>
              </a:rPr>
              <a:t>(</a:t>
            </a:r>
            <a:r>
              <a:rPr sz="900" i="1" spc="-85" dirty="0">
                <a:latin typeface="Times New Roman"/>
                <a:cs typeface="Times New Roman"/>
              </a:rPr>
              <a:t> </a:t>
            </a:r>
            <a:r>
              <a:rPr sz="900" i="1" spc="250" dirty="0">
                <a:latin typeface="Times New Roman"/>
                <a:cs typeface="Times New Roman"/>
              </a:rPr>
              <a:t>Sailboat.</a:t>
            </a:r>
            <a:r>
              <a:rPr sz="900" i="1" spc="-120" dirty="0">
                <a:latin typeface="Times New Roman"/>
                <a:cs typeface="Times New Roman"/>
              </a:rPr>
              <a:t> </a:t>
            </a:r>
            <a:r>
              <a:rPr sz="900" i="1" spc="335" dirty="0">
                <a:latin typeface="Times New Roman"/>
                <a:cs typeface="Times New Roman"/>
              </a:rPr>
              <a:t>'</a:t>
            </a:r>
            <a:r>
              <a:rPr sz="900" i="1" spc="-120" dirty="0">
                <a:latin typeface="Times New Roman"/>
                <a:cs typeface="Times New Roman"/>
              </a:rPr>
              <a:t> </a:t>
            </a:r>
            <a:r>
              <a:rPr sz="900" i="1" spc="-225" dirty="0">
                <a:latin typeface="Times New Roman"/>
                <a:cs typeface="Times New Roman"/>
              </a:rPr>
              <a:t>M</a:t>
            </a:r>
            <a:r>
              <a:rPr sz="900" i="1" spc="140" dirty="0">
                <a:latin typeface="Times New Roman"/>
                <a:cs typeface="Times New Roman"/>
              </a:rPr>
              <a:t>ax</a:t>
            </a:r>
            <a:r>
              <a:rPr sz="900" i="1" spc="160" dirty="0">
                <a:latin typeface="Times New Roman"/>
                <a:cs typeface="Times New Roman"/>
              </a:rPr>
              <a:t> </a:t>
            </a:r>
            <a:r>
              <a:rPr sz="900" i="1" spc="170" dirty="0">
                <a:latin typeface="Times New Roman"/>
                <a:cs typeface="Times New Roman"/>
              </a:rPr>
              <a:t>speed</a:t>
            </a:r>
            <a:r>
              <a:rPr sz="900" i="1" spc="-25" dirty="0">
                <a:latin typeface="Times New Roman"/>
                <a:cs typeface="Times New Roman"/>
              </a:rPr>
              <a:t> </a:t>
            </a:r>
            <a:r>
              <a:rPr sz="900" i="1" spc="350" dirty="0">
                <a:latin typeface="Times New Roman"/>
                <a:cs typeface="Times New Roman"/>
              </a:rPr>
              <a:t>')  </a:t>
            </a:r>
            <a:r>
              <a:rPr sz="900" i="1" dirty="0">
                <a:latin typeface="Times New Roman"/>
                <a:cs typeface="Times New Roman"/>
              </a:rPr>
              <a:t>ORDER</a:t>
            </a:r>
            <a:r>
              <a:rPr sz="900" i="1" spc="85" dirty="0">
                <a:latin typeface="Times New Roman"/>
                <a:cs typeface="Times New Roman"/>
              </a:rPr>
              <a:t> </a:t>
            </a:r>
            <a:r>
              <a:rPr sz="900" i="1" spc="35" dirty="0">
                <a:latin typeface="Times New Roman"/>
                <a:cs typeface="Times New Roman"/>
              </a:rPr>
              <a:t>BY  </a:t>
            </a:r>
            <a:r>
              <a:rPr sz="900" i="1" spc="250" dirty="0">
                <a:latin typeface="Times New Roman"/>
                <a:cs typeface="Times New Roman"/>
              </a:rPr>
              <a:t>Sailboat.</a:t>
            </a:r>
            <a:r>
              <a:rPr sz="900" i="1" spc="-120" dirty="0">
                <a:latin typeface="Times New Roman"/>
                <a:cs typeface="Times New Roman"/>
              </a:rPr>
              <a:t> </a:t>
            </a:r>
            <a:r>
              <a:rPr sz="900" i="1" spc="335" dirty="0">
                <a:latin typeface="Times New Roman"/>
                <a:cs typeface="Times New Roman"/>
              </a:rPr>
              <a:t>'</a:t>
            </a:r>
            <a:r>
              <a:rPr sz="900" i="1" spc="-105" dirty="0">
                <a:latin typeface="Times New Roman"/>
                <a:cs typeface="Times New Roman"/>
              </a:rPr>
              <a:t> </a:t>
            </a:r>
            <a:r>
              <a:rPr sz="900" i="1" spc="-125" dirty="0">
                <a:latin typeface="Times New Roman"/>
                <a:cs typeface="Times New Roman"/>
              </a:rPr>
              <a:t>H</a:t>
            </a:r>
            <a:r>
              <a:rPr sz="900" i="1" spc="-145" dirty="0">
                <a:latin typeface="Times New Roman"/>
                <a:cs typeface="Times New Roman"/>
              </a:rPr>
              <a:t> </a:t>
            </a:r>
            <a:r>
              <a:rPr sz="900" i="1" spc="260" dirty="0">
                <a:latin typeface="Times New Roman"/>
                <a:cs typeface="Times New Roman"/>
              </a:rPr>
              <a:t>ull</a:t>
            </a:r>
            <a:r>
              <a:rPr sz="900" i="1" spc="530" dirty="0">
                <a:latin typeface="Times New Roman"/>
                <a:cs typeface="Times New Roman"/>
              </a:rPr>
              <a:t> </a:t>
            </a:r>
            <a:r>
              <a:rPr sz="900" i="1" spc="140" dirty="0">
                <a:latin typeface="Times New Roman"/>
                <a:cs typeface="Times New Roman"/>
              </a:rPr>
              <a:t>Type</a:t>
            </a:r>
            <a:r>
              <a:rPr sz="900" i="1" spc="-60" dirty="0">
                <a:latin typeface="Times New Roman"/>
                <a:cs typeface="Times New Roman"/>
              </a:rPr>
              <a:t> </a:t>
            </a:r>
            <a:r>
              <a:rPr sz="900" i="1" spc="335" dirty="0">
                <a:latin typeface="Times New Roman"/>
                <a:cs typeface="Times New Roman"/>
              </a:rPr>
              <a:t>'</a:t>
            </a:r>
            <a:r>
              <a:rPr sz="900" i="1" spc="530" dirty="0">
                <a:latin typeface="Times New Roman"/>
                <a:cs typeface="Times New Roman"/>
              </a:rPr>
              <a:t> </a:t>
            </a:r>
            <a:r>
              <a:rPr sz="900" i="1" spc="45" dirty="0">
                <a:latin typeface="Times New Roman"/>
                <a:cs typeface="Times New Roman"/>
              </a:rPr>
              <a:t>ASC</a:t>
            </a:r>
            <a:r>
              <a:rPr sz="900" i="1" spc="-130" dirty="0">
                <a:latin typeface="Times New Roman"/>
                <a:cs typeface="Times New Roman"/>
              </a:rPr>
              <a:t> </a:t>
            </a:r>
            <a:r>
              <a:rPr sz="900" i="1" spc="225" dirty="0">
                <a:latin typeface="Times New Roman"/>
                <a:cs typeface="Times New Roman"/>
              </a:rPr>
              <a:t>;</a:t>
            </a:r>
            <a:endParaRPr sz="900">
              <a:latin typeface="Times New Roman"/>
              <a:cs typeface="Times New Roman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1050170" y="2840892"/>
            <a:ext cx="4314190" cy="46926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R="5080" algn="r">
              <a:lnSpc>
                <a:spcPct val="100000"/>
              </a:lnSpc>
              <a:spcBef>
                <a:spcPts val="90"/>
              </a:spcBef>
            </a:pPr>
            <a:r>
              <a:rPr sz="1100" spc="170" dirty="0">
                <a:latin typeface="Arial"/>
                <a:cs typeface="Arial"/>
              </a:rPr>
              <a:t>...............................................</a:t>
            </a:r>
            <a:r>
              <a:rPr sz="1100" spc="-130" dirty="0">
                <a:latin typeface="Arial"/>
                <a:cs typeface="Arial"/>
              </a:rPr>
              <a:t> </a:t>
            </a:r>
            <a:endParaRPr sz="1100">
              <a:latin typeface="Arial"/>
              <a:cs typeface="Arial"/>
            </a:endParaRPr>
          </a:p>
          <a:p>
            <a:pPr marR="58419" algn="r">
              <a:lnSpc>
                <a:spcPct val="100000"/>
              </a:lnSpc>
              <a:spcBef>
                <a:spcPts val="865"/>
              </a:spcBef>
              <a:tabLst>
                <a:tab pos="367665" algn="l"/>
              </a:tabLst>
            </a:pPr>
            <a:r>
              <a:rPr sz="1100" b="1" spc="-5" dirty="0">
                <a:latin typeface="Arial"/>
                <a:cs typeface="Arial"/>
              </a:rPr>
              <a:t>Q6:	</a:t>
            </a:r>
            <a:r>
              <a:rPr sz="1100" spc="-5" dirty="0">
                <a:latin typeface="Arial"/>
                <a:cs typeface="Arial"/>
              </a:rPr>
              <a:t>Identify the query </a:t>
            </a:r>
            <a:r>
              <a:rPr sz="1100" spc="-10" dirty="0">
                <a:latin typeface="Arial"/>
                <a:cs typeface="Arial"/>
              </a:rPr>
              <a:t>which has been applied </a:t>
            </a:r>
            <a:r>
              <a:rPr sz="1100" spc="-5" dirty="0">
                <a:latin typeface="Arial"/>
                <a:cs typeface="Arial"/>
              </a:rPr>
              <a:t>to this </a:t>
            </a:r>
            <a:r>
              <a:rPr sz="1100" spc="-10" dirty="0">
                <a:latin typeface="Arial"/>
                <a:cs typeface="Arial"/>
              </a:rPr>
              <a:t>table of</a:t>
            </a:r>
            <a:r>
              <a:rPr sz="1100" spc="-65" dirty="0">
                <a:latin typeface="Arial"/>
                <a:cs typeface="Arial"/>
              </a:rPr>
              <a:t> </a:t>
            </a:r>
            <a:r>
              <a:rPr sz="1100" spc="-10" dirty="0">
                <a:latin typeface="Arial"/>
                <a:cs typeface="Arial"/>
              </a:rPr>
              <a:t>data...</a:t>
            </a:r>
            <a:endParaRPr sz="1100">
              <a:latin typeface="Arial"/>
              <a:cs typeface="Arial"/>
            </a:endParaRPr>
          </a:p>
        </p:txBody>
      </p:sp>
      <p:graphicFrame>
        <p:nvGraphicFramePr>
          <p:cNvPr id="10" name="object 10"/>
          <p:cNvGraphicFramePr>
            <a:graphicFrameLocks noGrp="1"/>
          </p:cNvGraphicFramePr>
          <p:nvPr/>
        </p:nvGraphicFramePr>
        <p:xfrm>
          <a:off x="1062723" y="3385477"/>
          <a:ext cx="5655945" cy="206057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41097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1224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1096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1097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82879">
                <a:tc>
                  <a:txBody>
                    <a:bodyPr/>
                    <a:lstStyle/>
                    <a:p>
                      <a:pPr marL="39370"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r>
                        <a:rPr sz="1100" b="1" spc="-10" dirty="0">
                          <a:latin typeface="Arial"/>
                          <a:cs typeface="Arial"/>
                        </a:rPr>
                        <a:t>Date </a:t>
                      </a:r>
                      <a:r>
                        <a:rPr sz="1100" b="1" spc="-5" dirty="0">
                          <a:latin typeface="Arial"/>
                          <a:cs typeface="Arial"/>
                        </a:rPr>
                        <a:t>of</a:t>
                      </a:r>
                      <a:r>
                        <a:rPr sz="1100" b="1" spc="-2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b="1" spc="-10" dirty="0">
                          <a:latin typeface="Arial"/>
                          <a:cs typeface="Arial"/>
                        </a:rPr>
                        <a:t>sale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190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9370">
                        <a:lnSpc>
                          <a:spcPct val="100000"/>
                        </a:lnSpc>
                      </a:pPr>
                      <a:r>
                        <a:rPr sz="1100" b="1" spc="-5" dirty="0">
                          <a:latin typeface="Arial"/>
                          <a:cs typeface="Arial"/>
                        </a:rPr>
                        <a:t>Item </a:t>
                      </a:r>
                      <a:r>
                        <a:rPr sz="1100" b="1" spc="-10" dirty="0">
                          <a:latin typeface="Arial"/>
                          <a:cs typeface="Arial"/>
                        </a:rPr>
                        <a:t>Purchased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9370"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r>
                        <a:rPr sz="1100" b="1" spc="-10" dirty="0">
                          <a:latin typeface="Arial"/>
                          <a:cs typeface="Arial"/>
                        </a:rPr>
                        <a:t>Customer</a:t>
                      </a:r>
                      <a:r>
                        <a:rPr sz="1100" b="1" spc="-4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b="1" spc="-15" dirty="0">
                          <a:latin typeface="Arial"/>
                          <a:cs typeface="Arial"/>
                        </a:rPr>
                        <a:t>Name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190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537210" algn="r"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r>
                        <a:rPr sz="1100" b="1" spc="-5" dirty="0">
                          <a:latin typeface="Arial"/>
                          <a:cs typeface="Arial"/>
                        </a:rPr>
                        <a:t>Price of</a:t>
                      </a:r>
                      <a:r>
                        <a:rPr sz="1100" b="1" spc="-11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b="1" spc="-5" dirty="0">
                          <a:latin typeface="Arial"/>
                          <a:cs typeface="Arial"/>
                        </a:rPr>
                        <a:t>item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190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10312">
                <a:tc>
                  <a:txBody>
                    <a:bodyPr/>
                    <a:lstStyle/>
                    <a:p>
                      <a:pPr marR="427990" algn="r">
                        <a:lnSpc>
                          <a:spcPct val="100000"/>
                        </a:lnSpc>
                        <a:spcBef>
                          <a:spcPts val="120"/>
                        </a:spcBef>
                      </a:pPr>
                      <a:r>
                        <a:rPr sz="1100" spc="-5" dirty="0">
                          <a:latin typeface="Arial"/>
                          <a:cs typeface="Arial"/>
                        </a:rPr>
                        <a:t>03/03/07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1524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9370">
                        <a:lnSpc>
                          <a:spcPct val="100000"/>
                        </a:lnSpc>
                      </a:pPr>
                      <a:r>
                        <a:rPr sz="1100" spc="-10" dirty="0">
                          <a:latin typeface="Arial"/>
                          <a:cs typeface="Arial"/>
                        </a:rPr>
                        <a:t>Lounge</a:t>
                      </a:r>
                      <a:r>
                        <a:rPr sz="1100" spc="-3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5" dirty="0">
                          <a:latin typeface="Arial"/>
                          <a:cs typeface="Arial"/>
                        </a:rPr>
                        <a:t>suite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9370">
                        <a:lnSpc>
                          <a:spcPct val="100000"/>
                        </a:lnSpc>
                        <a:spcBef>
                          <a:spcPts val="110"/>
                        </a:spcBef>
                      </a:pPr>
                      <a:r>
                        <a:rPr sz="1100" spc="-5" dirty="0">
                          <a:latin typeface="Arial"/>
                          <a:cs typeface="Arial"/>
                        </a:rPr>
                        <a:t>Mrs </a:t>
                      </a:r>
                      <a:r>
                        <a:rPr sz="1100" spc="-10" dirty="0">
                          <a:latin typeface="Arial"/>
                          <a:cs typeface="Arial"/>
                        </a:rPr>
                        <a:t>W</a:t>
                      </a:r>
                      <a:r>
                        <a:rPr sz="1100" spc="-15" dirty="0">
                          <a:latin typeface="Arial"/>
                          <a:cs typeface="Arial"/>
                        </a:rPr>
                        <a:t> Jackson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1397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542290" algn="r">
                        <a:lnSpc>
                          <a:spcPct val="100000"/>
                        </a:lnSpc>
                        <a:spcBef>
                          <a:spcPts val="110"/>
                        </a:spcBef>
                      </a:pPr>
                      <a:r>
                        <a:rPr sz="1100" spc="-5" dirty="0">
                          <a:latin typeface="Arial"/>
                          <a:cs typeface="Arial"/>
                        </a:rPr>
                        <a:t>2395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1397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11835">
                <a:tc>
                  <a:txBody>
                    <a:bodyPr/>
                    <a:lstStyle/>
                    <a:p>
                      <a:pPr marR="427990" algn="r">
                        <a:lnSpc>
                          <a:spcPct val="100000"/>
                        </a:lnSpc>
                        <a:spcBef>
                          <a:spcPts val="120"/>
                        </a:spcBef>
                      </a:pPr>
                      <a:r>
                        <a:rPr sz="1100" spc="-5" dirty="0">
                          <a:latin typeface="Arial"/>
                          <a:cs typeface="Arial"/>
                        </a:rPr>
                        <a:t>04/03/07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1524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9370"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r>
                        <a:rPr sz="1100" spc="-10" dirty="0">
                          <a:latin typeface="Arial"/>
                          <a:cs typeface="Arial"/>
                        </a:rPr>
                        <a:t>Dining table</a:t>
                      </a:r>
                      <a:r>
                        <a:rPr sz="1100" spc="-3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5" dirty="0">
                          <a:latin typeface="Arial"/>
                          <a:cs typeface="Arial"/>
                        </a:rPr>
                        <a:t>set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190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9370">
                        <a:lnSpc>
                          <a:spcPct val="100000"/>
                        </a:lnSpc>
                        <a:spcBef>
                          <a:spcPts val="120"/>
                        </a:spcBef>
                      </a:pPr>
                      <a:r>
                        <a:rPr sz="1100" spc="-5" dirty="0">
                          <a:latin typeface="Arial"/>
                          <a:cs typeface="Arial"/>
                        </a:rPr>
                        <a:t>Mrs </a:t>
                      </a:r>
                      <a:r>
                        <a:rPr sz="1100" spc="-10" dirty="0">
                          <a:latin typeface="Arial"/>
                          <a:cs typeface="Arial"/>
                        </a:rPr>
                        <a:t>W</a:t>
                      </a:r>
                      <a:r>
                        <a:rPr sz="1100" spc="-15" dirty="0">
                          <a:latin typeface="Arial"/>
                          <a:cs typeface="Arial"/>
                        </a:rPr>
                        <a:t> Jackson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1524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542290" algn="r">
                        <a:lnSpc>
                          <a:spcPct val="100000"/>
                        </a:lnSpc>
                        <a:spcBef>
                          <a:spcPts val="120"/>
                        </a:spcBef>
                      </a:pPr>
                      <a:r>
                        <a:rPr sz="1100" spc="-5" dirty="0">
                          <a:latin typeface="Arial"/>
                          <a:cs typeface="Arial"/>
                        </a:rPr>
                        <a:t>2100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1524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10312">
                <a:tc>
                  <a:txBody>
                    <a:bodyPr/>
                    <a:lstStyle/>
                    <a:p>
                      <a:pPr marR="427990" algn="r">
                        <a:lnSpc>
                          <a:spcPct val="100000"/>
                        </a:lnSpc>
                        <a:spcBef>
                          <a:spcPts val="120"/>
                        </a:spcBef>
                      </a:pPr>
                      <a:r>
                        <a:rPr sz="1100" spc="-5" dirty="0">
                          <a:latin typeface="Arial"/>
                          <a:cs typeface="Arial"/>
                        </a:rPr>
                        <a:t>01/03/07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1524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9370">
                        <a:lnSpc>
                          <a:spcPct val="100000"/>
                        </a:lnSpc>
                      </a:pPr>
                      <a:r>
                        <a:rPr sz="1100" spc="-10" dirty="0">
                          <a:latin typeface="Arial"/>
                          <a:cs typeface="Arial"/>
                        </a:rPr>
                        <a:t>Dining table</a:t>
                      </a:r>
                      <a:r>
                        <a:rPr sz="1100" spc="-3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5" dirty="0">
                          <a:latin typeface="Arial"/>
                          <a:cs typeface="Arial"/>
                        </a:rPr>
                        <a:t>set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6195">
                        <a:lnSpc>
                          <a:spcPct val="100000"/>
                        </a:lnSpc>
                      </a:pPr>
                      <a:r>
                        <a:rPr sz="1100" spc="-10" dirty="0">
                          <a:latin typeface="Arial"/>
                          <a:cs typeface="Arial"/>
                        </a:rPr>
                        <a:t>Mr D</a:t>
                      </a:r>
                      <a:r>
                        <a:rPr sz="1100" spc="-2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15" dirty="0">
                          <a:latin typeface="Arial"/>
                          <a:cs typeface="Arial"/>
                        </a:rPr>
                        <a:t>Macey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543560" algn="r">
                        <a:lnSpc>
                          <a:spcPct val="100000"/>
                        </a:lnSpc>
                        <a:spcBef>
                          <a:spcPts val="110"/>
                        </a:spcBef>
                      </a:pPr>
                      <a:r>
                        <a:rPr sz="1100" spc="-5" dirty="0">
                          <a:latin typeface="Arial"/>
                          <a:cs typeface="Arial"/>
                        </a:rPr>
                        <a:t>1595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1397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85928">
                <a:tc>
                  <a:txBody>
                    <a:bodyPr/>
                    <a:lstStyle/>
                    <a:p>
                      <a:pPr marR="427990" algn="r"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r>
                        <a:rPr sz="1100" spc="-5" dirty="0">
                          <a:latin typeface="Arial"/>
                          <a:cs typeface="Arial"/>
                        </a:rPr>
                        <a:t>02/03/07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317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9370"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r>
                        <a:rPr sz="1100" spc="-10" dirty="0">
                          <a:latin typeface="Arial"/>
                          <a:cs typeface="Arial"/>
                        </a:rPr>
                        <a:t>Leather</a:t>
                      </a:r>
                      <a:r>
                        <a:rPr sz="1100" spc="-2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5" dirty="0">
                          <a:latin typeface="Arial"/>
                          <a:cs typeface="Arial"/>
                        </a:rPr>
                        <a:t>suite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190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6830"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r>
                        <a:rPr sz="1100" spc="-5" dirty="0">
                          <a:latin typeface="Arial"/>
                          <a:cs typeface="Arial"/>
                        </a:rPr>
                        <a:t>Miss </a:t>
                      </a:r>
                      <a:r>
                        <a:rPr sz="1100" spc="-10" dirty="0">
                          <a:latin typeface="Arial"/>
                          <a:cs typeface="Arial"/>
                        </a:rPr>
                        <a:t>L</a:t>
                      </a:r>
                      <a:r>
                        <a:rPr sz="1100" spc="-1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10" dirty="0">
                          <a:latin typeface="Arial"/>
                          <a:cs typeface="Arial"/>
                        </a:rPr>
                        <a:t>Mackie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190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r>
                        <a:rPr sz="1100" spc="-15" dirty="0">
                          <a:latin typeface="Arial"/>
                          <a:cs typeface="Arial"/>
                        </a:rPr>
                        <a:t>945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190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10312">
                <a:tc>
                  <a:txBody>
                    <a:bodyPr/>
                    <a:lstStyle/>
                    <a:p>
                      <a:pPr marR="427990" algn="r">
                        <a:lnSpc>
                          <a:spcPct val="100000"/>
                        </a:lnSpc>
                        <a:spcBef>
                          <a:spcPts val="120"/>
                        </a:spcBef>
                      </a:pPr>
                      <a:r>
                        <a:rPr sz="1100" spc="-5" dirty="0">
                          <a:latin typeface="Arial"/>
                          <a:cs typeface="Arial"/>
                        </a:rPr>
                        <a:t>05/03/07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1524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9370">
                        <a:lnSpc>
                          <a:spcPct val="100000"/>
                        </a:lnSpc>
                      </a:pPr>
                      <a:r>
                        <a:rPr sz="1100" spc="-10" dirty="0">
                          <a:latin typeface="Arial"/>
                          <a:cs typeface="Arial"/>
                        </a:rPr>
                        <a:t>King-size</a:t>
                      </a:r>
                      <a:r>
                        <a:rPr sz="1100" spc="-15" dirty="0">
                          <a:latin typeface="Arial"/>
                          <a:cs typeface="Arial"/>
                        </a:rPr>
                        <a:t> bed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9370">
                        <a:lnSpc>
                          <a:spcPct val="100000"/>
                        </a:lnSpc>
                        <a:spcBef>
                          <a:spcPts val="110"/>
                        </a:spcBef>
                      </a:pPr>
                      <a:r>
                        <a:rPr sz="1100" spc="-5" dirty="0">
                          <a:latin typeface="Arial"/>
                          <a:cs typeface="Arial"/>
                        </a:rPr>
                        <a:t>Mrs </a:t>
                      </a:r>
                      <a:r>
                        <a:rPr sz="1100" spc="-10" dirty="0">
                          <a:latin typeface="Arial"/>
                          <a:cs typeface="Arial"/>
                        </a:rPr>
                        <a:t>W</a:t>
                      </a:r>
                      <a:r>
                        <a:rPr sz="1100" spc="-15" dirty="0">
                          <a:latin typeface="Arial"/>
                          <a:cs typeface="Arial"/>
                        </a:rPr>
                        <a:t> Jackson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1397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581025" algn="r">
                        <a:lnSpc>
                          <a:spcPct val="100000"/>
                        </a:lnSpc>
                        <a:spcBef>
                          <a:spcPts val="110"/>
                        </a:spcBef>
                      </a:pPr>
                      <a:r>
                        <a:rPr sz="1100" spc="-5" dirty="0">
                          <a:latin typeface="Arial"/>
                          <a:cs typeface="Arial"/>
                        </a:rPr>
                        <a:t>769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1397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10311">
                <a:tc>
                  <a:txBody>
                    <a:bodyPr/>
                    <a:lstStyle/>
                    <a:p>
                      <a:pPr marR="427990" algn="r">
                        <a:lnSpc>
                          <a:spcPct val="100000"/>
                        </a:lnSpc>
                        <a:spcBef>
                          <a:spcPts val="120"/>
                        </a:spcBef>
                      </a:pPr>
                      <a:r>
                        <a:rPr sz="1100" spc="-5" dirty="0">
                          <a:latin typeface="Arial"/>
                          <a:cs typeface="Arial"/>
                        </a:rPr>
                        <a:t>05/03/07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1524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6195">
                        <a:lnSpc>
                          <a:spcPct val="100000"/>
                        </a:lnSpc>
                        <a:spcBef>
                          <a:spcPts val="120"/>
                        </a:spcBef>
                      </a:pPr>
                      <a:r>
                        <a:rPr sz="1100" spc="-10" dirty="0">
                          <a:latin typeface="Arial"/>
                          <a:cs typeface="Arial"/>
                        </a:rPr>
                        <a:t>Cane </a:t>
                      </a:r>
                      <a:r>
                        <a:rPr sz="1100" spc="-20" dirty="0">
                          <a:latin typeface="Arial"/>
                          <a:cs typeface="Arial"/>
                        </a:rPr>
                        <a:t>swivel </a:t>
                      </a:r>
                      <a:r>
                        <a:rPr sz="1100" spc="-5" dirty="0">
                          <a:latin typeface="Arial"/>
                          <a:cs typeface="Arial"/>
                        </a:rPr>
                        <a:t>seat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1524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9370">
                        <a:lnSpc>
                          <a:spcPct val="100000"/>
                        </a:lnSpc>
                      </a:pPr>
                      <a:r>
                        <a:rPr sz="1100" spc="-5" dirty="0">
                          <a:latin typeface="Arial"/>
                          <a:cs typeface="Arial"/>
                        </a:rPr>
                        <a:t>Mrs J</a:t>
                      </a:r>
                      <a:r>
                        <a:rPr sz="1100" spc="-2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10" dirty="0">
                          <a:latin typeface="Arial"/>
                          <a:cs typeface="Arial"/>
                        </a:rPr>
                        <a:t>Hetherington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582295" algn="r">
                        <a:lnSpc>
                          <a:spcPct val="100000"/>
                        </a:lnSpc>
                        <a:spcBef>
                          <a:spcPts val="110"/>
                        </a:spcBef>
                      </a:pPr>
                      <a:r>
                        <a:rPr sz="1100" spc="-5" dirty="0">
                          <a:latin typeface="Arial"/>
                          <a:cs typeface="Arial"/>
                        </a:rPr>
                        <a:t>375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1397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10312">
                <a:tc>
                  <a:txBody>
                    <a:bodyPr/>
                    <a:lstStyle/>
                    <a:p>
                      <a:pPr marR="427990" algn="r">
                        <a:lnSpc>
                          <a:spcPct val="100000"/>
                        </a:lnSpc>
                        <a:spcBef>
                          <a:spcPts val="120"/>
                        </a:spcBef>
                      </a:pPr>
                      <a:r>
                        <a:rPr sz="1100" spc="-5" dirty="0">
                          <a:latin typeface="Arial"/>
                          <a:cs typeface="Arial"/>
                        </a:rPr>
                        <a:t>02/03/07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1524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6195">
                        <a:lnSpc>
                          <a:spcPct val="100000"/>
                        </a:lnSpc>
                        <a:spcBef>
                          <a:spcPts val="120"/>
                        </a:spcBef>
                      </a:pPr>
                      <a:r>
                        <a:rPr sz="1100" spc="-5" dirty="0">
                          <a:latin typeface="Arial"/>
                          <a:cs typeface="Arial"/>
                        </a:rPr>
                        <a:t>Occasional</a:t>
                      </a:r>
                      <a:r>
                        <a:rPr sz="1100" spc="-2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15" dirty="0">
                          <a:latin typeface="Arial"/>
                          <a:cs typeface="Arial"/>
                        </a:rPr>
                        <a:t>tables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1524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9370">
                        <a:lnSpc>
                          <a:spcPct val="100000"/>
                        </a:lnSpc>
                      </a:pPr>
                      <a:r>
                        <a:rPr sz="1100" spc="-5" dirty="0">
                          <a:latin typeface="Arial"/>
                          <a:cs typeface="Arial"/>
                        </a:rPr>
                        <a:t>Mrs J</a:t>
                      </a:r>
                      <a:r>
                        <a:rPr sz="1100" spc="-2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10" dirty="0">
                          <a:latin typeface="Arial"/>
                          <a:cs typeface="Arial"/>
                        </a:rPr>
                        <a:t>Hetherington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582295" algn="r">
                        <a:lnSpc>
                          <a:spcPct val="100000"/>
                        </a:lnSpc>
                        <a:spcBef>
                          <a:spcPts val="110"/>
                        </a:spcBef>
                      </a:pPr>
                      <a:r>
                        <a:rPr sz="1100" spc="-5" dirty="0">
                          <a:latin typeface="Arial"/>
                          <a:cs typeface="Arial"/>
                        </a:rPr>
                        <a:t>299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1397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10312">
                <a:tc>
                  <a:txBody>
                    <a:bodyPr/>
                    <a:lstStyle/>
                    <a:p>
                      <a:pPr marR="427990" algn="r">
                        <a:lnSpc>
                          <a:spcPct val="100000"/>
                        </a:lnSpc>
                        <a:spcBef>
                          <a:spcPts val="120"/>
                        </a:spcBef>
                      </a:pPr>
                      <a:r>
                        <a:rPr sz="1100" spc="-5" dirty="0">
                          <a:latin typeface="Arial"/>
                          <a:cs typeface="Arial"/>
                        </a:rPr>
                        <a:t>02/03/07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1524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6195">
                        <a:lnSpc>
                          <a:spcPct val="100000"/>
                        </a:lnSpc>
                        <a:spcBef>
                          <a:spcPts val="120"/>
                        </a:spcBef>
                      </a:pPr>
                      <a:r>
                        <a:rPr sz="1100" spc="-15" dirty="0">
                          <a:latin typeface="Arial"/>
                          <a:cs typeface="Arial"/>
                        </a:rPr>
                        <a:t>Coffee table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1524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9370">
                        <a:lnSpc>
                          <a:spcPct val="100000"/>
                        </a:lnSpc>
                      </a:pPr>
                      <a:r>
                        <a:rPr sz="1100" spc="-5" dirty="0">
                          <a:latin typeface="Arial"/>
                          <a:cs typeface="Arial"/>
                        </a:rPr>
                        <a:t>Mrs J</a:t>
                      </a:r>
                      <a:r>
                        <a:rPr sz="1100" spc="-2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10" dirty="0">
                          <a:latin typeface="Arial"/>
                          <a:cs typeface="Arial"/>
                        </a:rPr>
                        <a:t>Hetherington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582295" algn="r">
                        <a:lnSpc>
                          <a:spcPct val="100000"/>
                        </a:lnSpc>
                        <a:spcBef>
                          <a:spcPts val="110"/>
                        </a:spcBef>
                      </a:pPr>
                      <a:r>
                        <a:rPr sz="1100" spc="-5" dirty="0">
                          <a:latin typeface="Arial"/>
                          <a:cs typeface="Arial"/>
                        </a:rPr>
                        <a:t>230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1397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11836">
                <a:tc>
                  <a:txBody>
                    <a:bodyPr/>
                    <a:lstStyle/>
                    <a:p>
                      <a:pPr marR="427990" algn="r">
                        <a:lnSpc>
                          <a:spcPct val="100000"/>
                        </a:lnSpc>
                        <a:spcBef>
                          <a:spcPts val="135"/>
                        </a:spcBef>
                      </a:pPr>
                      <a:r>
                        <a:rPr sz="1100" spc="-5" dirty="0">
                          <a:latin typeface="Arial"/>
                          <a:cs typeface="Arial"/>
                        </a:rPr>
                        <a:t>03/03/07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1714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9370"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r>
                        <a:rPr sz="1100" spc="-5" dirty="0">
                          <a:latin typeface="Arial"/>
                          <a:cs typeface="Arial"/>
                        </a:rPr>
                        <a:t>Standard</a:t>
                      </a:r>
                      <a:r>
                        <a:rPr sz="1100" spc="-3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10" dirty="0">
                          <a:latin typeface="Arial"/>
                          <a:cs typeface="Arial"/>
                        </a:rPr>
                        <a:t>lamp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317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9370">
                        <a:lnSpc>
                          <a:spcPct val="100000"/>
                        </a:lnSpc>
                        <a:spcBef>
                          <a:spcPts val="120"/>
                        </a:spcBef>
                      </a:pPr>
                      <a:r>
                        <a:rPr sz="1100" spc="-10" dirty="0">
                          <a:latin typeface="Arial"/>
                          <a:cs typeface="Arial"/>
                        </a:rPr>
                        <a:t>Ms R</a:t>
                      </a:r>
                      <a:r>
                        <a:rPr sz="1100" spc="-2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15" dirty="0">
                          <a:latin typeface="Arial"/>
                          <a:cs typeface="Arial"/>
                        </a:rPr>
                        <a:t>al-Jamali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1524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20"/>
                        </a:spcBef>
                      </a:pPr>
                      <a:r>
                        <a:rPr sz="1100" spc="-15" dirty="0">
                          <a:latin typeface="Arial"/>
                          <a:cs typeface="Arial"/>
                        </a:rPr>
                        <a:t>89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1524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sp>
        <p:nvSpPr>
          <p:cNvPr id="11" name="object 11"/>
          <p:cNvSpPr txBox="1"/>
          <p:nvPr/>
        </p:nvSpPr>
        <p:spPr>
          <a:xfrm>
            <a:off x="1050171" y="5530752"/>
            <a:ext cx="1947545" cy="19177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1100" spc="-5" dirty="0">
                <a:latin typeface="Arial"/>
                <a:cs typeface="Arial"/>
              </a:rPr>
              <a:t>... to </a:t>
            </a:r>
            <a:r>
              <a:rPr sz="1100" spc="-10" dirty="0">
                <a:latin typeface="Arial"/>
                <a:cs typeface="Arial"/>
              </a:rPr>
              <a:t>produce </a:t>
            </a:r>
            <a:r>
              <a:rPr sz="1100" spc="-5" dirty="0">
                <a:latin typeface="Arial"/>
                <a:cs typeface="Arial"/>
              </a:rPr>
              <a:t>this </a:t>
            </a:r>
            <a:r>
              <a:rPr sz="1100" spc="-20" dirty="0">
                <a:latin typeface="Arial"/>
                <a:cs typeface="Arial"/>
              </a:rPr>
              <a:t>answer</a:t>
            </a:r>
            <a:r>
              <a:rPr sz="1100" spc="20" dirty="0">
                <a:latin typeface="Arial"/>
                <a:cs typeface="Arial"/>
              </a:rPr>
              <a:t> </a:t>
            </a:r>
            <a:r>
              <a:rPr sz="1100" spc="-15" dirty="0">
                <a:latin typeface="Arial"/>
                <a:cs typeface="Arial"/>
              </a:rPr>
              <a:t>table.</a:t>
            </a:r>
            <a:endParaRPr sz="1100">
              <a:latin typeface="Arial"/>
              <a:cs typeface="Arial"/>
            </a:endParaRPr>
          </a:p>
        </p:txBody>
      </p:sp>
      <p:graphicFrame>
        <p:nvGraphicFramePr>
          <p:cNvPr id="12" name="object 12"/>
          <p:cNvGraphicFramePr>
            <a:graphicFrameLocks noGrp="1"/>
          </p:cNvGraphicFramePr>
          <p:nvPr/>
        </p:nvGraphicFramePr>
        <p:xfrm>
          <a:off x="1062723" y="5775109"/>
          <a:ext cx="3967479" cy="97409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9780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7929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82879">
                <a:tc>
                  <a:txBody>
                    <a:bodyPr/>
                    <a:lstStyle/>
                    <a:p>
                      <a:pPr marL="39370">
                        <a:lnSpc>
                          <a:spcPct val="100000"/>
                        </a:lnSpc>
                      </a:pPr>
                      <a:r>
                        <a:rPr sz="1100" spc="-5" dirty="0">
                          <a:latin typeface="Arial"/>
                          <a:cs typeface="Arial"/>
                        </a:rPr>
                        <a:t>Miss </a:t>
                      </a:r>
                      <a:r>
                        <a:rPr sz="1100" spc="-10" dirty="0">
                          <a:latin typeface="Arial"/>
                          <a:cs typeface="Arial"/>
                        </a:rPr>
                        <a:t>L Mackie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866775" algn="r">
                        <a:lnSpc>
                          <a:spcPct val="100000"/>
                        </a:lnSpc>
                      </a:pPr>
                      <a:r>
                        <a:rPr sz="1100" spc="-5" dirty="0">
                          <a:latin typeface="Arial"/>
                          <a:cs typeface="Arial"/>
                        </a:rPr>
                        <a:t>945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08787">
                <a:tc>
                  <a:txBody>
                    <a:bodyPr/>
                    <a:lstStyle/>
                    <a:p>
                      <a:pPr marL="39370">
                        <a:lnSpc>
                          <a:spcPct val="100000"/>
                        </a:lnSpc>
                      </a:pPr>
                      <a:r>
                        <a:rPr sz="1100" spc="-10" dirty="0">
                          <a:latin typeface="Arial"/>
                          <a:cs typeface="Arial"/>
                        </a:rPr>
                        <a:t>Mr D</a:t>
                      </a:r>
                      <a:r>
                        <a:rPr sz="1100" spc="-15" dirty="0">
                          <a:latin typeface="Arial"/>
                          <a:cs typeface="Arial"/>
                        </a:rPr>
                        <a:t> Macey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828040" algn="r">
                        <a:lnSpc>
                          <a:spcPct val="100000"/>
                        </a:lnSpc>
                        <a:spcBef>
                          <a:spcPts val="110"/>
                        </a:spcBef>
                      </a:pPr>
                      <a:r>
                        <a:rPr sz="1100" spc="-5" dirty="0">
                          <a:latin typeface="Arial"/>
                          <a:cs typeface="Arial"/>
                        </a:rPr>
                        <a:t>1595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1397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10312">
                <a:tc>
                  <a:txBody>
                    <a:bodyPr/>
                    <a:lstStyle/>
                    <a:p>
                      <a:pPr marL="39370">
                        <a:lnSpc>
                          <a:spcPct val="100000"/>
                        </a:lnSpc>
                      </a:pPr>
                      <a:r>
                        <a:rPr sz="1100" spc="-5" dirty="0">
                          <a:latin typeface="Arial"/>
                          <a:cs typeface="Arial"/>
                        </a:rPr>
                        <a:t>Mrs J</a:t>
                      </a:r>
                      <a:r>
                        <a:rPr sz="1100" spc="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10" dirty="0">
                          <a:latin typeface="Arial"/>
                          <a:cs typeface="Arial"/>
                        </a:rPr>
                        <a:t>Hetherington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867410" algn="r">
                        <a:lnSpc>
                          <a:spcPct val="100000"/>
                        </a:lnSpc>
                        <a:spcBef>
                          <a:spcPts val="110"/>
                        </a:spcBef>
                      </a:pPr>
                      <a:r>
                        <a:rPr sz="1100" spc="-5" dirty="0">
                          <a:latin typeface="Arial"/>
                          <a:cs typeface="Arial"/>
                        </a:rPr>
                        <a:t>904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1397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82879">
                <a:tc>
                  <a:txBody>
                    <a:bodyPr/>
                    <a:lstStyle/>
                    <a:p>
                      <a:pPr marL="39370">
                        <a:lnSpc>
                          <a:spcPct val="100000"/>
                        </a:lnSpc>
                      </a:pPr>
                      <a:r>
                        <a:rPr sz="1100" spc="-5" dirty="0">
                          <a:latin typeface="Arial"/>
                          <a:cs typeface="Arial"/>
                        </a:rPr>
                        <a:t>Mrs </a:t>
                      </a:r>
                      <a:r>
                        <a:rPr sz="1100" spc="-10" dirty="0">
                          <a:latin typeface="Arial"/>
                          <a:cs typeface="Arial"/>
                        </a:rPr>
                        <a:t>W </a:t>
                      </a:r>
                      <a:r>
                        <a:rPr sz="1100" spc="-15" dirty="0">
                          <a:latin typeface="Arial"/>
                          <a:cs typeface="Arial"/>
                        </a:rPr>
                        <a:t>Jackson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827405" algn="r">
                        <a:lnSpc>
                          <a:spcPct val="100000"/>
                        </a:lnSpc>
                      </a:pPr>
                      <a:r>
                        <a:rPr sz="1100" spc="-5" dirty="0">
                          <a:latin typeface="Arial"/>
                          <a:cs typeface="Arial"/>
                        </a:rPr>
                        <a:t>5264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marL="39370">
                        <a:lnSpc>
                          <a:spcPct val="100000"/>
                        </a:lnSpc>
                      </a:pPr>
                      <a:r>
                        <a:rPr sz="1100" spc="-10" dirty="0">
                          <a:latin typeface="Arial"/>
                          <a:cs typeface="Arial"/>
                        </a:rPr>
                        <a:t>Ms R</a:t>
                      </a:r>
                      <a:r>
                        <a:rPr sz="110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15" dirty="0">
                          <a:latin typeface="Arial"/>
                          <a:cs typeface="Arial"/>
                        </a:rPr>
                        <a:t>al-Jamali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100" spc="-15" dirty="0">
                          <a:latin typeface="Arial"/>
                          <a:cs typeface="Arial"/>
                        </a:rPr>
                        <a:t>89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13" name="object 13"/>
          <p:cNvSpPr txBox="1"/>
          <p:nvPr/>
        </p:nvSpPr>
        <p:spPr>
          <a:xfrm>
            <a:off x="1050171" y="6922164"/>
            <a:ext cx="148590" cy="19177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1100" spc="-10" dirty="0">
                <a:latin typeface="Arial"/>
                <a:cs typeface="Arial"/>
              </a:rPr>
              <a:t>a)</a:t>
            </a:r>
            <a:endParaRPr sz="1100">
              <a:latin typeface="Arial"/>
              <a:cs typeface="Arial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1356495" y="7184067"/>
            <a:ext cx="88900" cy="482600"/>
          </a:xfrm>
          <a:prstGeom prst="rect">
            <a:avLst/>
          </a:prstGeom>
        </p:spPr>
        <p:txBody>
          <a:bodyPr vert="horz" wrap="square" lIns="0" tIns="279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20"/>
              </a:spcBef>
            </a:pPr>
            <a:r>
              <a:rPr sz="900" spc="-5" dirty="0">
                <a:latin typeface="Arial"/>
                <a:cs typeface="Arial"/>
              </a:rPr>
              <a:t>1</a:t>
            </a:r>
            <a:endParaRPr sz="9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900" spc="-5" dirty="0">
                <a:latin typeface="Arial"/>
                <a:cs typeface="Arial"/>
              </a:rPr>
              <a:t>2</a:t>
            </a:r>
            <a:endParaRPr sz="9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900" spc="-5" dirty="0">
                <a:latin typeface="Arial"/>
                <a:cs typeface="Arial"/>
              </a:rPr>
              <a:t>3</a:t>
            </a:r>
            <a:endParaRPr sz="900">
              <a:latin typeface="Arial"/>
              <a:cs typeface="Arial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1518399" y="7154329"/>
            <a:ext cx="5236845" cy="586740"/>
          </a:xfrm>
          <a:prstGeom prst="rect">
            <a:avLst/>
          </a:prstGeom>
          <a:solidFill>
            <a:srgbClr val="F7F7F7"/>
          </a:solidFill>
          <a:ln w="6096">
            <a:solidFill>
              <a:srgbClr val="B1B1B1"/>
            </a:solidFill>
          </a:ln>
        </p:spPr>
        <p:txBody>
          <a:bodyPr vert="horz" wrap="square" lIns="0" tIns="42544" rIns="0" bIns="0" rtlCol="0">
            <a:spAutoFit/>
          </a:bodyPr>
          <a:lstStyle/>
          <a:p>
            <a:pPr marL="50800" marR="1679575">
              <a:lnSpc>
                <a:spcPct val="111100"/>
              </a:lnSpc>
              <a:spcBef>
                <a:spcPts val="334"/>
              </a:spcBef>
            </a:pPr>
            <a:r>
              <a:rPr sz="900" i="1" spc="65" dirty="0">
                <a:latin typeface="Times New Roman"/>
                <a:cs typeface="Times New Roman"/>
              </a:rPr>
              <a:t>SELECT</a:t>
            </a:r>
            <a:r>
              <a:rPr sz="900" i="1" spc="270" dirty="0">
                <a:latin typeface="Times New Roman"/>
                <a:cs typeface="Times New Roman"/>
              </a:rPr>
              <a:t> </a:t>
            </a:r>
            <a:r>
              <a:rPr sz="900" i="1" spc="185" dirty="0">
                <a:latin typeface="Times New Roman"/>
                <a:cs typeface="Times New Roman"/>
              </a:rPr>
              <a:t>'Cu</a:t>
            </a:r>
            <a:r>
              <a:rPr sz="900" i="1" spc="-130" dirty="0">
                <a:latin typeface="Times New Roman"/>
                <a:cs typeface="Times New Roman"/>
              </a:rPr>
              <a:t> </a:t>
            </a:r>
            <a:r>
              <a:rPr sz="900" i="1" spc="240" dirty="0">
                <a:latin typeface="Times New Roman"/>
                <a:cs typeface="Times New Roman"/>
              </a:rPr>
              <a:t>sto</a:t>
            </a:r>
            <a:r>
              <a:rPr sz="900" i="1" spc="-130" dirty="0">
                <a:latin typeface="Times New Roman"/>
                <a:cs typeface="Times New Roman"/>
              </a:rPr>
              <a:t> </a:t>
            </a:r>
            <a:r>
              <a:rPr sz="900" i="1" spc="-125" dirty="0">
                <a:latin typeface="Times New Roman"/>
                <a:cs typeface="Times New Roman"/>
              </a:rPr>
              <a:t>m</a:t>
            </a:r>
            <a:r>
              <a:rPr sz="900" i="1" spc="-130" dirty="0">
                <a:latin typeface="Times New Roman"/>
                <a:cs typeface="Times New Roman"/>
              </a:rPr>
              <a:t> </a:t>
            </a:r>
            <a:r>
              <a:rPr sz="900" i="1" spc="200" dirty="0">
                <a:latin typeface="Times New Roman"/>
                <a:cs typeface="Times New Roman"/>
              </a:rPr>
              <a:t>er</a:t>
            </a:r>
            <a:r>
              <a:rPr sz="900" i="1" spc="495" dirty="0">
                <a:latin typeface="Times New Roman"/>
                <a:cs typeface="Times New Roman"/>
              </a:rPr>
              <a:t> </a:t>
            </a:r>
            <a:r>
              <a:rPr sz="900" i="1" spc="55" dirty="0">
                <a:latin typeface="Times New Roman"/>
                <a:cs typeface="Times New Roman"/>
              </a:rPr>
              <a:t>Name</a:t>
            </a:r>
            <a:r>
              <a:rPr sz="900" i="1" spc="-60" dirty="0">
                <a:latin typeface="Times New Roman"/>
                <a:cs typeface="Times New Roman"/>
              </a:rPr>
              <a:t> </a:t>
            </a:r>
            <a:r>
              <a:rPr sz="900" i="1" spc="335" dirty="0">
                <a:latin typeface="Times New Roman"/>
                <a:cs typeface="Times New Roman"/>
              </a:rPr>
              <a:t>'</a:t>
            </a:r>
            <a:r>
              <a:rPr sz="900" i="1" spc="-120" dirty="0">
                <a:latin typeface="Times New Roman"/>
                <a:cs typeface="Times New Roman"/>
              </a:rPr>
              <a:t> </a:t>
            </a:r>
            <a:r>
              <a:rPr sz="900" i="1" spc="300" dirty="0">
                <a:latin typeface="Times New Roman"/>
                <a:cs typeface="Times New Roman"/>
              </a:rPr>
              <a:t>,</a:t>
            </a:r>
            <a:r>
              <a:rPr sz="900" i="1" spc="515" dirty="0">
                <a:latin typeface="Times New Roman"/>
                <a:cs typeface="Times New Roman"/>
              </a:rPr>
              <a:t> </a:t>
            </a:r>
            <a:r>
              <a:rPr sz="900" i="1" spc="-40" dirty="0">
                <a:latin typeface="Times New Roman"/>
                <a:cs typeface="Times New Roman"/>
              </a:rPr>
              <a:t>SUM</a:t>
            </a:r>
            <a:r>
              <a:rPr sz="900" i="1" spc="-120" dirty="0">
                <a:latin typeface="Times New Roman"/>
                <a:cs typeface="Times New Roman"/>
              </a:rPr>
              <a:t> </a:t>
            </a:r>
            <a:r>
              <a:rPr sz="900" i="1" spc="225" dirty="0">
                <a:latin typeface="Times New Roman"/>
                <a:cs typeface="Times New Roman"/>
              </a:rPr>
              <a:t>(</a:t>
            </a:r>
            <a:r>
              <a:rPr sz="900" i="1" spc="-120" dirty="0">
                <a:latin typeface="Times New Roman"/>
                <a:cs typeface="Times New Roman"/>
              </a:rPr>
              <a:t> </a:t>
            </a:r>
            <a:r>
              <a:rPr sz="900" i="1" spc="335" dirty="0">
                <a:latin typeface="Times New Roman"/>
                <a:cs typeface="Times New Roman"/>
              </a:rPr>
              <a:t>'</a:t>
            </a:r>
            <a:r>
              <a:rPr sz="900" i="1" spc="-105" dirty="0">
                <a:latin typeface="Times New Roman"/>
                <a:cs typeface="Times New Roman"/>
              </a:rPr>
              <a:t> </a:t>
            </a:r>
            <a:r>
              <a:rPr sz="900" i="1" spc="200" dirty="0">
                <a:latin typeface="Times New Roman"/>
                <a:cs typeface="Times New Roman"/>
              </a:rPr>
              <a:t>Price</a:t>
            </a:r>
            <a:r>
              <a:rPr sz="900" i="1" spc="555" dirty="0">
                <a:latin typeface="Times New Roman"/>
                <a:cs typeface="Times New Roman"/>
              </a:rPr>
              <a:t> </a:t>
            </a:r>
            <a:r>
              <a:rPr sz="900" i="1" spc="210" dirty="0">
                <a:latin typeface="Times New Roman"/>
                <a:cs typeface="Times New Roman"/>
              </a:rPr>
              <a:t>of</a:t>
            </a:r>
            <a:r>
              <a:rPr sz="900" i="1" spc="525" dirty="0">
                <a:latin typeface="Times New Roman"/>
                <a:cs typeface="Times New Roman"/>
              </a:rPr>
              <a:t> </a:t>
            </a:r>
            <a:r>
              <a:rPr sz="900" i="1" spc="190" dirty="0">
                <a:latin typeface="Times New Roman"/>
                <a:cs typeface="Times New Roman"/>
              </a:rPr>
              <a:t>item</a:t>
            </a:r>
            <a:r>
              <a:rPr sz="900" i="1" spc="-45" dirty="0">
                <a:latin typeface="Times New Roman"/>
                <a:cs typeface="Times New Roman"/>
              </a:rPr>
              <a:t> </a:t>
            </a:r>
            <a:r>
              <a:rPr sz="900" i="1" spc="350" dirty="0">
                <a:latin typeface="Times New Roman"/>
                <a:cs typeface="Times New Roman"/>
              </a:rPr>
              <a:t>')  </a:t>
            </a:r>
            <a:r>
              <a:rPr sz="900" i="1" spc="-40" dirty="0">
                <a:latin typeface="Times New Roman"/>
                <a:cs typeface="Times New Roman"/>
              </a:rPr>
              <a:t>FROM</a:t>
            </a:r>
            <a:r>
              <a:rPr sz="900" i="1" spc="-20" dirty="0">
                <a:latin typeface="Times New Roman"/>
                <a:cs typeface="Times New Roman"/>
              </a:rPr>
              <a:t> </a:t>
            </a:r>
            <a:r>
              <a:rPr sz="900" i="1" spc="210" dirty="0">
                <a:latin typeface="Times New Roman"/>
                <a:cs typeface="Times New Roman"/>
              </a:rPr>
              <a:t>Sales</a:t>
            </a:r>
            <a:r>
              <a:rPr sz="900" i="1" spc="-145" dirty="0">
                <a:latin typeface="Times New Roman"/>
                <a:cs typeface="Times New Roman"/>
              </a:rPr>
              <a:t> </a:t>
            </a:r>
            <a:endParaRPr sz="900">
              <a:latin typeface="Times New Roman"/>
              <a:cs typeface="Times New Roman"/>
            </a:endParaRPr>
          </a:p>
          <a:p>
            <a:pPr marL="50800">
              <a:lnSpc>
                <a:spcPct val="100000"/>
              </a:lnSpc>
              <a:spcBef>
                <a:spcPts val="120"/>
              </a:spcBef>
            </a:pPr>
            <a:r>
              <a:rPr sz="900" i="1" spc="-20" dirty="0">
                <a:latin typeface="Times New Roman"/>
                <a:cs typeface="Times New Roman"/>
              </a:rPr>
              <a:t>GROUP </a:t>
            </a:r>
            <a:r>
              <a:rPr sz="900" i="1" spc="35" dirty="0">
                <a:latin typeface="Times New Roman"/>
                <a:cs typeface="Times New Roman"/>
              </a:rPr>
              <a:t>BY </a:t>
            </a:r>
            <a:r>
              <a:rPr sz="900" i="1" spc="185" dirty="0">
                <a:latin typeface="Times New Roman"/>
                <a:cs typeface="Times New Roman"/>
              </a:rPr>
              <a:t>'Cu </a:t>
            </a:r>
            <a:r>
              <a:rPr sz="900" i="1" spc="240" dirty="0">
                <a:latin typeface="Times New Roman"/>
                <a:cs typeface="Times New Roman"/>
              </a:rPr>
              <a:t>sto </a:t>
            </a:r>
            <a:r>
              <a:rPr sz="900" i="1" spc="-125" dirty="0">
                <a:latin typeface="Times New Roman"/>
                <a:cs typeface="Times New Roman"/>
              </a:rPr>
              <a:t>m </a:t>
            </a:r>
            <a:r>
              <a:rPr sz="900" i="1" spc="200" dirty="0">
                <a:latin typeface="Times New Roman"/>
                <a:cs typeface="Times New Roman"/>
              </a:rPr>
              <a:t>er </a:t>
            </a:r>
            <a:r>
              <a:rPr sz="900" i="1" spc="55" dirty="0">
                <a:latin typeface="Times New Roman"/>
                <a:cs typeface="Times New Roman"/>
              </a:rPr>
              <a:t>Name</a:t>
            </a:r>
            <a:r>
              <a:rPr sz="900" i="1" spc="-55" dirty="0">
                <a:latin typeface="Times New Roman"/>
                <a:cs typeface="Times New Roman"/>
              </a:rPr>
              <a:t> </a:t>
            </a:r>
            <a:r>
              <a:rPr sz="900" i="1" spc="350" dirty="0">
                <a:latin typeface="Times New Roman"/>
                <a:cs typeface="Times New Roman"/>
              </a:rPr>
              <a:t>';</a:t>
            </a:r>
            <a:endParaRPr sz="900">
              <a:latin typeface="Times New Roman"/>
              <a:cs typeface="Times New Roman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1050171" y="7789319"/>
            <a:ext cx="148590" cy="19177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1100" spc="-10" dirty="0">
                <a:latin typeface="Arial"/>
                <a:cs typeface="Arial"/>
              </a:rPr>
              <a:t>b)</a:t>
            </a:r>
            <a:endParaRPr sz="1100">
              <a:latin typeface="Arial"/>
              <a:cs typeface="Arial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1356495" y="8051223"/>
            <a:ext cx="88900" cy="482600"/>
          </a:xfrm>
          <a:prstGeom prst="rect">
            <a:avLst/>
          </a:prstGeom>
        </p:spPr>
        <p:txBody>
          <a:bodyPr vert="horz" wrap="square" lIns="0" tIns="279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20"/>
              </a:spcBef>
            </a:pPr>
            <a:r>
              <a:rPr sz="900" spc="-5" dirty="0">
                <a:latin typeface="Arial"/>
                <a:cs typeface="Arial"/>
              </a:rPr>
              <a:t>1</a:t>
            </a:r>
            <a:endParaRPr sz="9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900" spc="-5" dirty="0">
                <a:latin typeface="Arial"/>
                <a:cs typeface="Arial"/>
              </a:rPr>
              <a:t>2</a:t>
            </a:r>
            <a:endParaRPr sz="9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900" spc="-5" dirty="0">
                <a:latin typeface="Arial"/>
                <a:cs typeface="Arial"/>
              </a:rPr>
              <a:t>3</a:t>
            </a:r>
            <a:endParaRPr sz="900">
              <a:latin typeface="Arial"/>
              <a:cs typeface="Arial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1518399" y="8021485"/>
            <a:ext cx="5236845" cy="586740"/>
          </a:xfrm>
          <a:prstGeom prst="rect">
            <a:avLst/>
          </a:prstGeom>
          <a:solidFill>
            <a:srgbClr val="F7F7F7"/>
          </a:solidFill>
          <a:ln w="6096">
            <a:solidFill>
              <a:srgbClr val="B1B1B1"/>
            </a:solidFill>
          </a:ln>
        </p:spPr>
        <p:txBody>
          <a:bodyPr vert="horz" wrap="square" lIns="0" tIns="42544" rIns="0" bIns="0" rtlCol="0">
            <a:spAutoFit/>
          </a:bodyPr>
          <a:lstStyle/>
          <a:p>
            <a:pPr marL="50800" marR="2875915">
              <a:lnSpc>
                <a:spcPct val="111100"/>
              </a:lnSpc>
              <a:spcBef>
                <a:spcPts val="334"/>
              </a:spcBef>
            </a:pPr>
            <a:r>
              <a:rPr sz="900" i="1" spc="65" dirty="0">
                <a:latin typeface="Times New Roman"/>
                <a:cs typeface="Times New Roman"/>
              </a:rPr>
              <a:t>SELECT </a:t>
            </a:r>
            <a:r>
              <a:rPr sz="900" i="1" spc="75" dirty="0">
                <a:latin typeface="Times New Roman"/>
                <a:cs typeface="Times New Roman"/>
              </a:rPr>
              <a:t>* </a:t>
            </a:r>
            <a:r>
              <a:rPr sz="900" i="1" spc="-40" dirty="0">
                <a:latin typeface="Times New Roman"/>
                <a:cs typeface="Times New Roman"/>
              </a:rPr>
              <a:t>SUM </a:t>
            </a:r>
            <a:r>
              <a:rPr sz="900" i="1" spc="225" dirty="0">
                <a:latin typeface="Times New Roman"/>
                <a:cs typeface="Times New Roman"/>
              </a:rPr>
              <a:t>( </a:t>
            </a:r>
            <a:r>
              <a:rPr sz="900" i="1" spc="335" dirty="0">
                <a:latin typeface="Times New Roman"/>
                <a:cs typeface="Times New Roman"/>
              </a:rPr>
              <a:t>' </a:t>
            </a:r>
            <a:r>
              <a:rPr sz="900" i="1" spc="-25" dirty="0">
                <a:latin typeface="Times New Roman"/>
                <a:cs typeface="Times New Roman"/>
              </a:rPr>
              <a:t>P </a:t>
            </a:r>
            <a:r>
              <a:rPr sz="900" i="1" spc="235" dirty="0">
                <a:latin typeface="Times New Roman"/>
                <a:cs typeface="Times New Roman"/>
              </a:rPr>
              <a:t>rice </a:t>
            </a:r>
            <a:r>
              <a:rPr sz="900" i="1" spc="210" dirty="0">
                <a:latin typeface="Times New Roman"/>
                <a:cs typeface="Times New Roman"/>
              </a:rPr>
              <a:t>of </a:t>
            </a:r>
            <a:r>
              <a:rPr sz="900" i="1" spc="190" dirty="0">
                <a:latin typeface="Times New Roman"/>
                <a:cs typeface="Times New Roman"/>
              </a:rPr>
              <a:t>item</a:t>
            </a:r>
            <a:r>
              <a:rPr sz="900" i="1" spc="-80" dirty="0">
                <a:latin typeface="Times New Roman"/>
                <a:cs typeface="Times New Roman"/>
              </a:rPr>
              <a:t> </a:t>
            </a:r>
            <a:r>
              <a:rPr sz="900" i="1" spc="350" dirty="0">
                <a:latin typeface="Times New Roman"/>
                <a:cs typeface="Times New Roman"/>
              </a:rPr>
              <a:t>')  </a:t>
            </a:r>
            <a:r>
              <a:rPr sz="900" i="1" spc="-40" dirty="0">
                <a:latin typeface="Times New Roman"/>
                <a:cs typeface="Times New Roman"/>
              </a:rPr>
              <a:t>FROM</a:t>
            </a:r>
            <a:r>
              <a:rPr sz="900" i="1" spc="-20" dirty="0">
                <a:latin typeface="Times New Roman"/>
                <a:cs typeface="Times New Roman"/>
              </a:rPr>
              <a:t> </a:t>
            </a:r>
            <a:r>
              <a:rPr sz="900" i="1" spc="210" dirty="0">
                <a:latin typeface="Times New Roman"/>
                <a:cs typeface="Times New Roman"/>
              </a:rPr>
              <a:t>Sales</a:t>
            </a:r>
            <a:r>
              <a:rPr sz="900" i="1" spc="-145" dirty="0">
                <a:latin typeface="Times New Roman"/>
                <a:cs typeface="Times New Roman"/>
              </a:rPr>
              <a:t> </a:t>
            </a:r>
            <a:endParaRPr sz="900">
              <a:latin typeface="Times New Roman"/>
              <a:cs typeface="Times New Roman"/>
            </a:endParaRPr>
          </a:p>
          <a:p>
            <a:pPr marL="50800">
              <a:lnSpc>
                <a:spcPct val="100000"/>
              </a:lnSpc>
              <a:spcBef>
                <a:spcPts val="120"/>
              </a:spcBef>
            </a:pPr>
            <a:r>
              <a:rPr sz="900" i="1" spc="-20" dirty="0">
                <a:latin typeface="Times New Roman"/>
                <a:cs typeface="Times New Roman"/>
              </a:rPr>
              <a:t>GROUP</a:t>
            </a:r>
            <a:r>
              <a:rPr sz="900" i="1" spc="125" dirty="0">
                <a:latin typeface="Times New Roman"/>
                <a:cs typeface="Times New Roman"/>
              </a:rPr>
              <a:t> </a:t>
            </a:r>
            <a:r>
              <a:rPr sz="900" i="1" spc="35" dirty="0">
                <a:latin typeface="Times New Roman"/>
                <a:cs typeface="Times New Roman"/>
              </a:rPr>
              <a:t>BY</a:t>
            </a:r>
            <a:r>
              <a:rPr sz="900" i="1" spc="280" dirty="0">
                <a:latin typeface="Times New Roman"/>
                <a:cs typeface="Times New Roman"/>
              </a:rPr>
              <a:t> </a:t>
            </a:r>
            <a:r>
              <a:rPr sz="900" i="1" spc="-40" dirty="0">
                <a:latin typeface="Times New Roman"/>
                <a:cs typeface="Times New Roman"/>
              </a:rPr>
              <a:t>SUM</a:t>
            </a:r>
            <a:r>
              <a:rPr sz="900" i="1" spc="-120" dirty="0">
                <a:latin typeface="Times New Roman"/>
                <a:cs typeface="Times New Roman"/>
              </a:rPr>
              <a:t> </a:t>
            </a:r>
            <a:r>
              <a:rPr sz="900" i="1" spc="225" dirty="0">
                <a:latin typeface="Times New Roman"/>
                <a:cs typeface="Times New Roman"/>
              </a:rPr>
              <a:t>(</a:t>
            </a:r>
            <a:r>
              <a:rPr sz="900" i="1" spc="-120" dirty="0">
                <a:latin typeface="Times New Roman"/>
                <a:cs typeface="Times New Roman"/>
              </a:rPr>
              <a:t> </a:t>
            </a:r>
            <a:r>
              <a:rPr sz="900" i="1" spc="335" dirty="0">
                <a:latin typeface="Times New Roman"/>
                <a:cs typeface="Times New Roman"/>
              </a:rPr>
              <a:t>'</a:t>
            </a:r>
            <a:r>
              <a:rPr sz="900" i="1" spc="-105" dirty="0">
                <a:latin typeface="Times New Roman"/>
                <a:cs typeface="Times New Roman"/>
              </a:rPr>
              <a:t> </a:t>
            </a:r>
            <a:r>
              <a:rPr sz="900" i="1" spc="-25" dirty="0">
                <a:latin typeface="Times New Roman"/>
                <a:cs typeface="Times New Roman"/>
              </a:rPr>
              <a:t>P</a:t>
            </a:r>
            <a:r>
              <a:rPr sz="900" i="1" spc="-145" dirty="0">
                <a:latin typeface="Times New Roman"/>
                <a:cs typeface="Times New Roman"/>
              </a:rPr>
              <a:t> </a:t>
            </a:r>
            <a:r>
              <a:rPr sz="900" i="1" spc="235" dirty="0">
                <a:latin typeface="Times New Roman"/>
                <a:cs typeface="Times New Roman"/>
              </a:rPr>
              <a:t>rice</a:t>
            </a:r>
            <a:r>
              <a:rPr sz="900" i="1" spc="540" dirty="0">
                <a:latin typeface="Times New Roman"/>
                <a:cs typeface="Times New Roman"/>
              </a:rPr>
              <a:t> </a:t>
            </a:r>
            <a:r>
              <a:rPr sz="900" i="1" spc="210" dirty="0">
                <a:latin typeface="Times New Roman"/>
                <a:cs typeface="Times New Roman"/>
              </a:rPr>
              <a:t>of</a:t>
            </a:r>
            <a:r>
              <a:rPr sz="900" i="1" spc="530" dirty="0">
                <a:latin typeface="Times New Roman"/>
                <a:cs typeface="Times New Roman"/>
              </a:rPr>
              <a:t> </a:t>
            </a:r>
            <a:r>
              <a:rPr sz="900" i="1" spc="190" dirty="0">
                <a:latin typeface="Times New Roman"/>
                <a:cs typeface="Times New Roman"/>
              </a:rPr>
              <a:t>item</a:t>
            </a:r>
            <a:r>
              <a:rPr sz="900" i="1" spc="-45" dirty="0">
                <a:latin typeface="Times New Roman"/>
                <a:cs typeface="Times New Roman"/>
              </a:rPr>
              <a:t> </a:t>
            </a:r>
            <a:r>
              <a:rPr sz="900" i="1" spc="315" dirty="0">
                <a:latin typeface="Times New Roman"/>
                <a:cs typeface="Times New Roman"/>
              </a:rPr>
              <a:t>')</a:t>
            </a:r>
            <a:r>
              <a:rPr sz="900" i="1" spc="-105" dirty="0">
                <a:latin typeface="Times New Roman"/>
                <a:cs typeface="Times New Roman"/>
              </a:rPr>
              <a:t> </a:t>
            </a:r>
            <a:r>
              <a:rPr sz="900" i="1" spc="225" dirty="0">
                <a:latin typeface="Times New Roman"/>
                <a:cs typeface="Times New Roman"/>
              </a:rPr>
              <a:t>;</a:t>
            </a:r>
            <a:endParaRPr sz="900">
              <a:latin typeface="Times New Roman"/>
              <a:cs typeface="Times New Roman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1050171" y="8656475"/>
            <a:ext cx="140970" cy="19177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1100" spc="-5" dirty="0">
                <a:latin typeface="Arial"/>
                <a:cs typeface="Arial"/>
              </a:rPr>
              <a:t>c)</a:t>
            </a:r>
            <a:endParaRPr sz="1100">
              <a:latin typeface="Arial"/>
              <a:cs typeface="Arial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1356495" y="8918379"/>
            <a:ext cx="88900" cy="633730"/>
          </a:xfrm>
          <a:prstGeom prst="rect">
            <a:avLst/>
          </a:prstGeom>
        </p:spPr>
        <p:txBody>
          <a:bodyPr vert="horz" wrap="square" lIns="0" tIns="279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20"/>
              </a:spcBef>
            </a:pPr>
            <a:r>
              <a:rPr sz="900" spc="-5" dirty="0">
                <a:latin typeface="Arial"/>
                <a:cs typeface="Arial"/>
              </a:rPr>
              <a:t>1</a:t>
            </a:r>
            <a:endParaRPr sz="9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900" spc="-5" dirty="0">
                <a:latin typeface="Arial"/>
                <a:cs typeface="Arial"/>
              </a:rPr>
              <a:t>2</a:t>
            </a:r>
            <a:endParaRPr sz="9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900" spc="-5" dirty="0">
                <a:latin typeface="Arial"/>
                <a:cs typeface="Arial"/>
              </a:rPr>
              <a:t>3</a:t>
            </a:r>
            <a:endParaRPr sz="9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900" spc="-5" dirty="0">
                <a:latin typeface="Arial"/>
                <a:cs typeface="Arial"/>
              </a:rPr>
              <a:t>4</a:t>
            </a:r>
            <a:endParaRPr sz="900">
              <a:latin typeface="Arial"/>
              <a:cs typeface="Arial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1518399" y="8888641"/>
            <a:ext cx="5236845" cy="739140"/>
          </a:xfrm>
          <a:prstGeom prst="rect">
            <a:avLst/>
          </a:prstGeom>
          <a:solidFill>
            <a:srgbClr val="F7F7F7"/>
          </a:solidFill>
          <a:ln w="6096">
            <a:solidFill>
              <a:srgbClr val="B1B1B1"/>
            </a:solidFill>
          </a:ln>
        </p:spPr>
        <p:txBody>
          <a:bodyPr vert="horz" wrap="square" lIns="0" tIns="42544" rIns="0" bIns="0" rtlCol="0">
            <a:spAutoFit/>
          </a:bodyPr>
          <a:lstStyle/>
          <a:p>
            <a:pPr marL="50800" marR="2086610">
              <a:lnSpc>
                <a:spcPct val="111100"/>
              </a:lnSpc>
              <a:spcBef>
                <a:spcPts val="334"/>
              </a:spcBef>
            </a:pPr>
            <a:r>
              <a:rPr sz="900" i="1" spc="65" dirty="0">
                <a:latin typeface="Times New Roman"/>
                <a:cs typeface="Times New Roman"/>
              </a:rPr>
              <a:t>SELECT</a:t>
            </a:r>
            <a:r>
              <a:rPr sz="900" i="1" spc="270" dirty="0">
                <a:latin typeface="Times New Roman"/>
                <a:cs typeface="Times New Roman"/>
              </a:rPr>
              <a:t> </a:t>
            </a:r>
            <a:r>
              <a:rPr sz="900" i="1" spc="185" dirty="0">
                <a:latin typeface="Times New Roman"/>
                <a:cs typeface="Times New Roman"/>
              </a:rPr>
              <a:t>'Cu</a:t>
            </a:r>
            <a:r>
              <a:rPr sz="900" i="1" spc="-135" dirty="0">
                <a:latin typeface="Times New Roman"/>
                <a:cs typeface="Times New Roman"/>
              </a:rPr>
              <a:t> </a:t>
            </a:r>
            <a:r>
              <a:rPr sz="900" i="1" spc="240" dirty="0">
                <a:latin typeface="Times New Roman"/>
                <a:cs typeface="Times New Roman"/>
              </a:rPr>
              <a:t>sto</a:t>
            </a:r>
            <a:r>
              <a:rPr sz="900" i="1" spc="-130" dirty="0">
                <a:latin typeface="Times New Roman"/>
                <a:cs typeface="Times New Roman"/>
              </a:rPr>
              <a:t> </a:t>
            </a:r>
            <a:r>
              <a:rPr sz="900" i="1" spc="-125" dirty="0">
                <a:latin typeface="Times New Roman"/>
                <a:cs typeface="Times New Roman"/>
              </a:rPr>
              <a:t>m</a:t>
            </a:r>
            <a:r>
              <a:rPr sz="900" i="1" spc="-130" dirty="0">
                <a:latin typeface="Times New Roman"/>
                <a:cs typeface="Times New Roman"/>
              </a:rPr>
              <a:t> </a:t>
            </a:r>
            <a:r>
              <a:rPr sz="900" i="1" spc="200" dirty="0">
                <a:latin typeface="Times New Roman"/>
                <a:cs typeface="Times New Roman"/>
              </a:rPr>
              <a:t>er</a:t>
            </a:r>
            <a:r>
              <a:rPr sz="900" i="1" spc="490" dirty="0">
                <a:latin typeface="Times New Roman"/>
                <a:cs typeface="Times New Roman"/>
              </a:rPr>
              <a:t> </a:t>
            </a:r>
            <a:r>
              <a:rPr sz="900" i="1" spc="55" dirty="0">
                <a:latin typeface="Times New Roman"/>
                <a:cs typeface="Times New Roman"/>
              </a:rPr>
              <a:t>Name</a:t>
            </a:r>
            <a:r>
              <a:rPr sz="900" i="1" spc="-60" dirty="0">
                <a:latin typeface="Times New Roman"/>
                <a:cs typeface="Times New Roman"/>
              </a:rPr>
              <a:t> </a:t>
            </a:r>
            <a:r>
              <a:rPr sz="900" i="1" spc="335" dirty="0">
                <a:latin typeface="Times New Roman"/>
                <a:cs typeface="Times New Roman"/>
              </a:rPr>
              <a:t>'</a:t>
            </a:r>
            <a:r>
              <a:rPr sz="900" i="1" spc="-120" dirty="0">
                <a:latin typeface="Times New Roman"/>
                <a:cs typeface="Times New Roman"/>
              </a:rPr>
              <a:t> </a:t>
            </a:r>
            <a:r>
              <a:rPr sz="900" i="1" spc="300" dirty="0">
                <a:latin typeface="Times New Roman"/>
                <a:cs typeface="Times New Roman"/>
              </a:rPr>
              <a:t>,</a:t>
            </a:r>
            <a:r>
              <a:rPr sz="900" i="1" spc="500" dirty="0">
                <a:latin typeface="Times New Roman"/>
                <a:cs typeface="Times New Roman"/>
              </a:rPr>
              <a:t> </a:t>
            </a:r>
            <a:r>
              <a:rPr sz="900" i="1" spc="335" dirty="0">
                <a:latin typeface="Times New Roman"/>
                <a:cs typeface="Times New Roman"/>
              </a:rPr>
              <a:t>'</a:t>
            </a:r>
            <a:r>
              <a:rPr sz="900" i="1" spc="-105" dirty="0">
                <a:latin typeface="Times New Roman"/>
                <a:cs typeface="Times New Roman"/>
              </a:rPr>
              <a:t> </a:t>
            </a:r>
            <a:r>
              <a:rPr sz="900" i="1" spc="200" dirty="0">
                <a:latin typeface="Times New Roman"/>
                <a:cs typeface="Times New Roman"/>
              </a:rPr>
              <a:t>Price</a:t>
            </a:r>
            <a:r>
              <a:rPr sz="900" i="1" spc="550" dirty="0">
                <a:latin typeface="Times New Roman"/>
                <a:cs typeface="Times New Roman"/>
              </a:rPr>
              <a:t> </a:t>
            </a:r>
            <a:r>
              <a:rPr sz="900" i="1" spc="210" dirty="0">
                <a:latin typeface="Times New Roman"/>
                <a:cs typeface="Times New Roman"/>
              </a:rPr>
              <a:t>of</a:t>
            </a:r>
            <a:r>
              <a:rPr sz="900" i="1" spc="509" dirty="0">
                <a:latin typeface="Times New Roman"/>
                <a:cs typeface="Times New Roman"/>
              </a:rPr>
              <a:t> </a:t>
            </a:r>
            <a:r>
              <a:rPr sz="900" i="1" spc="190" dirty="0">
                <a:latin typeface="Times New Roman"/>
                <a:cs typeface="Times New Roman"/>
              </a:rPr>
              <a:t>item</a:t>
            </a:r>
            <a:r>
              <a:rPr sz="900" i="1" spc="-60" dirty="0">
                <a:latin typeface="Times New Roman"/>
                <a:cs typeface="Times New Roman"/>
              </a:rPr>
              <a:t> </a:t>
            </a:r>
            <a:r>
              <a:rPr sz="900" i="1" spc="335" dirty="0">
                <a:latin typeface="Times New Roman"/>
                <a:cs typeface="Times New Roman"/>
              </a:rPr>
              <a:t>'  </a:t>
            </a:r>
            <a:r>
              <a:rPr sz="900" i="1" spc="-40" dirty="0">
                <a:latin typeface="Times New Roman"/>
                <a:cs typeface="Times New Roman"/>
              </a:rPr>
              <a:t>FROM</a:t>
            </a:r>
            <a:r>
              <a:rPr sz="900" i="1" spc="-20" dirty="0">
                <a:latin typeface="Times New Roman"/>
                <a:cs typeface="Times New Roman"/>
              </a:rPr>
              <a:t> </a:t>
            </a:r>
            <a:r>
              <a:rPr sz="900" i="1" spc="210" dirty="0">
                <a:latin typeface="Times New Roman"/>
                <a:cs typeface="Times New Roman"/>
              </a:rPr>
              <a:t>Sales</a:t>
            </a:r>
            <a:r>
              <a:rPr sz="900" i="1" spc="-145" dirty="0">
                <a:latin typeface="Times New Roman"/>
                <a:cs typeface="Times New Roman"/>
              </a:rPr>
              <a:t> </a:t>
            </a:r>
            <a:endParaRPr sz="900">
              <a:latin typeface="Times New Roman"/>
              <a:cs typeface="Times New Roman"/>
            </a:endParaRPr>
          </a:p>
          <a:p>
            <a:pPr marL="50800" marR="3115310">
              <a:lnSpc>
                <a:spcPts val="1200"/>
              </a:lnSpc>
              <a:spcBef>
                <a:spcPts val="45"/>
              </a:spcBef>
            </a:pPr>
            <a:r>
              <a:rPr sz="900" i="1" spc="-20" dirty="0">
                <a:latin typeface="Times New Roman"/>
                <a:cs typeface="Times New Roman"/>
              </a:rPr>
              <a:t>WHERE </a:t>
            </a:r>
            <a:r>
              <a:rPr sz="900" i="1" spc="-40" dirty="0">
                <a:latin typeface="Times New Roman"/>
                <a:cs typeface="Times New Roman"/>
              </a:rPr>
              <a:t>SUM </a:t>
            </a:r>
            <a:r>
              <a:rPr sz="900" i="1" spc="225" dirty="0">
                <a:latin typeface="Times New Roman"/>
                <a:cs typeface="Times New Roman"/>
              </a:rPr>
              <a:t>( </a:t>
            </a:r>
            <a:r>
              <a:rPr sz="900" i="1" spc="335" dirty="0">
                <a:latin typeface="Times New Roman"/>
                <a:cs typeface="Times New Roman"/>
              </a:rPr>
              <a:t>' </a:t>
            </a:r>
            <a:r>
              <a:rPr sz="900" i="1" spc="200" dirty="0">
                <a:latin typeface="Times New Roman"/>
                <a:cs typeface="Times New Roman"/>
              </a:rPr>
              <a:t>Price </a:t>
            </a:r>
            <a:r>
              <a:rPr sz="900" i="1" spc="210" dirty="0">
                <a:latin typeface="Times New Roman"/>
                <a:cs typeface="Times New Roman"/>
              </a:rPr>
              <a:t>of </a:t>
            </a:r>
            <a:r>
              <a:rPr sz="900" i="1" spc="190" dirty="0">
                <a:latin typeface="Times New Roman"/>
                <a:cs typeface="Times New Roman"/>
              </a:rPr>
              <a:t>item</a:t>
            </a:r>
            <a:r>
              <a:rPr sz="900" i="1" spc="-125" dirty="0">
                <a:latin typeface="Times New Roman"/>
                <a:cs typeface="Times New Roman"/>
              </a:rPr>
              <a:t> </a:t>
            </a:r>
            <a:r>
              <a:rPr sz="900" i="1" spc="350" dirty="0">
                <a:latin typeface="Times New Roman"/>
                <a:cs typeface="Times New Roman"/>
              </a:rPr>
              <a:t>')  </a:t>
            </a:r>
            <a:r>
              <a:rPr sz="900" i="1" spc="-20" dirty="0">
                <a:latin typeface="Times New Roman"/>
                <a:cs typeface="Times New Roman"/>
              </a:rPr>
              <a:t>GROUP </a:t>
            </a:r>
            <a:r>
              <a:rPr sz="900" i="1" spc="35" dirty="0">
                <a:latin typeface="Times New Roman"/>
                <a:cs typeface="Times New Roman"/>
              </a:rPr>
              <a:t>BY </a:t>
            </a:r>
            <a:r>
              <a:rPr sz="900" i="1" spc="185" dirty="0">
                <a:latin typeface="Times New Roman"/>
                <a:cs typeface="Times New Roman"/>
              </a:rPr>
              <a:t>'Cu </a:t>
            </a:r>
            <a:r>
              <a:rPr sz="900" i="1" spc="240" dirty="0">
                <a:latin typeface="Times New Roman"/>
                <a:cs typeface="Times New Roman"/>
              </a:rPr>
              <a:t>sto </a:t>
            </a:r>
            <a:r>
              <a:rPr sz="900" i="1" spc="-125" dirty="0">
                <a:latin typeface="Times New Roman"/>
                <a:cs typeface="Times New Roman"/>
              </a:rPr>
              <a:t>m </a:t>
            </a:r>
            <a:r>
              <a:rPr sz="900" i="1" spc="200" dirty="0">
                <a:latin typeface="Times New Roman"/>
                <a:cs typeface="Times New Roman"/>
              </a:rPr>
              <a:t>er </a:t>
            </a:r>
            <a:r>
              <a:rPr sz="900" i="1" spc="55" dirty="0">
                <a:latin typeface="Times New Roman"/>
                <a:cs typeface="Times New Roman"/>
              </a:rPr>
              <a:t>Name</a:t>
            </a:r>
            <a:r>
              <a:rPr sz="900" i="1" spc="-100" dirty="0">
                <a:latin typeface="Times New Roman"/>
                <a:cs typeface="Times New Roman"/>
              </a:rPr>
              <a:t> </a:t>
            </a:r>
            <a:r>
              <a:rPr sz="900" i="1" spc="350" dirty="0">
                <a:latin typeface="Times New Roman"/>
                <a:cs typeface="Times New Roman"/>
              </a:rPr>
              <a:t>';</a:t>
            </a:r>
            <a:endParaRPr sz="900">
              <a:latin typeface="Times New Roman"/>
              <a:cs typeface="Times New Roman"/>
            </a:endParaRPr>
          </a:p>
        </p:txBody>
      </p:sp>
      <p:sp>
        <p:nvSpPr>
          <p:cNvPr id="22" name="object 22"/>
          <p:cNvSpPr/>
          <p:nvPr/>
        </p:nvSpPr>
        <p:spPr>
          <a:xfrm>
            <a:off x="864717" y="9941585"/>
            <a:ext cx="6049010" cy="0"/>
          </a:xfrm>
          <a:custGeom>
            <a:avLst/>
            <a:gdLst/>
            <a:ahLst/>
            <a:cxnLst/>
            <a:rect l="l" t="t" r="r" b="b"/>
            <a:pathLst>
              <a:path w="6049009">
                <a:moveTo>
                  <a:pt x="0" y="0"/>
                </a:moveTo>
                <a:lnTo>
                  <a:pt x="6048756" y="0"/>
                </a:lnTo>
              </a:path>
            </a:pathLst>
          </a:custGeom>
          <a:ln w="609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 txBox="1"/>
          <p:nvPr/>
        </p:nvSpPr>
        <p:spPr>
          <a:xfrm>
            <a:off x="852169" y="9965447"/>
            <a:ext cx="1842135" cy="19177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1100" spc="-10" dirty="0">
                <a:latin typeface="Arial"/>
                <a:cs typeface="Arial"/>
              </a:rPr>
              <a:t>© </a:t>
            </a:r>
            <a:r>
              <a:rPr sz="1100" spc="20" dirty="0">
                <a:latin typeface="Arial"/>
                <a:cs typeface="Arial"/>
              </a:rPr>
              <a:t>H</a:t>
            </a:r>
            <a:r>
              <a:rPr sz="850" spc="20" dirty="0">
                <a:latin typeface="Arial"/>
                <a:cs typeface="Arial"/>
              </a:rPr>
              <a:t>ERIOT</a:t>
            </a:r>
            <a:r>
              <a:rPr sz="1100" spc="20" dirty="0">
                <a:latin typeface="Arial"/>
                <a:cs typeface="Arial"/>
              </a:rPr>
              <a:t>-W</a:t>
            </a:r>
            <a:r>
              <a:rPr sz="850" spc="20" dirty="0">
                <a:latin typeface="Arial"/>
                <a:cs typeface="Arial"/>
              </a:rPr>
              <a:t>ATT</a:t>
            </a:r>
            <a:r>
              <a:rPr sz="850" spc="75" dirty="0">
                <a:latin typeface="Arial"/>
                <a:cs typeface="Arial"/>
              </a:rPr>
              <a:t> </a:t>
            </a:r>
            <a:r>
              <a:rPr sz="1100" spc="55" dirty="0">
                <a:latin typeface="Arial"/>
                <a:cs typeface="Arial"/>
              </a:rPr>
              <a:t>U</a:t>
            </a:r>
            <a:r>
              <a:rPr sz="850" spc="55" dirty="0">
                <a:latin typeface="Arial"/>
                <a:cs typeface="Arial"/>
              </a:rPr>
              <a:t>NIVERSITY</a:t>
            </a:r>
            <a:endParaRPr sz="85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92505" y="559318"/>
            <a:ext cx="2886710" cy="19177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  <a:tabLst>
                <a:tab pos="408305" algn="l"/>
              </a:tabLst>
            </a:pPr>
            <a:r>
              <a:rPr sz="1100" spc="-10" dirty="0">
                <a:latin typeface="Arial"/>
                <a:cs typeface="Arial"/>
              </a:rPr>
              <a:t>104	</a:t>
            </a:r>
            <a:r>
              <a:rPr sz="1100" i="1" spc="-20" dirty="0">
                <a:latin typeface="Arial"/>
                <a:cs typeface="Arial"/>
              </a:rPr>
              <a:t>TOPIC </a:t>
            </a:r>
            <a:r>
              <a:rPr sz="1100" i="1" spc="-10" dirty="0">
                <a:latin typeface="Arial"/>
                <a:cs typeface="Arial"/>
              </a:rPr>
              <a:t>4. TESTING AND</a:t>
            </a:r>
            <a:r>
              <a:rPr sz="1100" i="1" spc="40" dirty="0">
                <a:latin typeface="Arial"/>
                <a:cs typeface="Arial"/>
              </a:rPr>
              <a:t> </a:t>
            </a:r>
            <a:r>
              <a:rPr sz="1100" i="1" spc="-35" dirty="0">
                <a:latin typeface="Arial"/>
                <a:cs typeface="Arial"/>
              </a:rPr>
              <a:t>EVALUATION</a:t>
            </a:r>
            <a:endParaRPr sz="110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505053" y="765581"/>
            <a:ext cx="6049010" cy="0"/>
          </a:xfrm>
          <a:custGeom>
            <a:avLst/>
            <a:gdLst/>
            <a:ahLst/>
            <a:cxnLst/>
            <a:rect l="l" t="t" r="r" b="b"/>
            <a:pathLst>
              <a:path w="6049009">
                <a:moveTo>
                  <a:pt x="0" y="0"/>
                </a:moveTo>
                <a:lnTo>
                  <a:pt x="6048756" y="0"/>
                </a:lnTo>
              </a:path>
            </a:pathLst>
          </a:custGeom>
          <a:ln w="609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505205" y="1122946"/>
            <a:ext cx="6048375" cy="2540000"/>
          </a:xfrm>
          <a:custGeom>
            <a:avLst/>
            <a:gdLst/>
            <a:ahLst/>
            <a:cxnLst/>
            <a:rect l="l" t="t" r="r" b="b"/>
            <a:pathLst>
              <a:path w="6048375" h="2540000">
                <a:moveTo>
                  <a:pt x="6048082" y="0"/>
                </a:moveTo>
                <a:lnTo>
                  <a:pt x="0" y="0"/>
                </a:lnTo>
                <a:lnTo>
                  <a:pt x="0" y="2485605"/>
                </a:lnTo>
                <a:lnTo>
                  <a:pt x="4244" y="2506623"/>
                </a:lnTo>
                <a:lnTo>
                  <a:pt x="15817" y="2523788"/>
                </a:lnTo>
                <a:lnTo>
                  <a:pt x="32982" y="2535362"/>
                </a:lnTo>
                <a:lnTo>
                  <a:pt x="54000" y="2539606"/>
                </a:lnTo>
                <a:lnTo>
                  <a:pt x="5994082" y="2539606"/>
                </a:lnTo>
                <a:lnTo>
                  <a:pt x="6015100" y="2535362"/>
                </a:lnTo>
                <a:lnTo>
                  <a:pt x="6032265" y="2523788"/>
                </a:lnTo>
                <a:lnTo>
                  <a:pt x="6043838" y="2506623"/>
                </a:lnTo>
                <a:lnTo>
                  <a:pt x="6048082" y="2485605"/>
                </a:lnTo>
                <a:lnTo>
                  <a:pt x="6048082" y="0"/>
                </a:lnTo>
                <a:close/>
              </a:path>
            </a:pathLst>
          </a:custGeom>
          <a:solidFill>
            <a:srgbClr val="99CC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523201" y="1122946"/>
            <a:ext cx="6012180" cy="2522220"/>
          </a:xfrm>
          <a:custGeom>
            <a:avLst/>
            <a:gdLst/>
            <a:ahLst/>
            <a:cxnLst/>
            <a:rect l="l" t="t" r="r" b="b"/>
            <a:pathLst>
              <a:path w="6012180" h="2522220">
                <a:moveTo>
                  <a:pt x="6012078" y="0"/>
                </a:moveTo>
                <a:lnTo>
                  <a:pt x="0" y="0"/>
                </a:lnTo>
                <a:lnTo>
                  <a:pt x="0" y="2485605"/>
                </a:lnTo>
                <a:lnTo>
                  <a:pt x="2828" y="2499616"/>
                </a:lnTo>
                <a:lnTo>
                  <a:pt x="10544" y="2511061"/>
                </a:lnTo>
                <a:lnTo>
                  <a:pt x="21988" y="2518779"/>
                </a:lnTo>
                <a:lnTo>
                  <a:pt x="36004" y="2521610"/>
                </a:lnTo>
                <a:lnTo>
                  <a:pt x="5976073" y="2521610"/>
                </a:lnTo>
                <a:lnTo>
                  <a:pt x="5990089" y="2518779"/>
                </a:lnTo>
                <a:lnTo>
                  <a:pt x="6001534" y="2511061"/>
                </a:lnTo>
                <a:lnTo>
                  <a:pt x="6009249" y="2499616"/>
                </a:lnTo>
                <a:lnTo>
                  <a:pt x="6012078" y="2485605"/>
                </a:lnTo>
                <a:lnTo>
                  <a:pt x="6012078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155687" y="1490738"/>
            <a:ext cx="5242560" cy="0"/>
          </a:xfrm>
          <a:custGeom>
            <a:avLst/>
            <a:gdLst/>
            <a:ahLst/>
            <a:cxnLst/>
            <a:rect l="l" t="t" r="r" b="b"/>
            <a:pathLst>
              <a:path w="5242560">
                <a:moveTo>
                  <a:pt x="0" y="0"/>
                </a:moveTo>
                <a:lnTo>
                  <a:pt x="5242559" y="0"/>
                </a:lnTo>
              </a:path>
            </a:pathLst>
          </a:custGeom>
          <a:ln w="44196">
            <a:solidFill>
              <a:srgbClr val="F7F7F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158735" y="1468640"/>
            <a:ext cx="0" cy="44450"/>
          </a:xfrm>
          <a:custGeom>
            <a:avLst/>
            <a:gdLst/>
            <a:ahLst/>
            <a:cxnLst/>
            <a:rect l="l" t="t" r="r" b="b"/>
            <a:pathLst>
              <a:path h="44450">
                <a:moveTo>
                  <a:pt x="0" y="44196"/>
                </a:moveTo>
                <a:lnTo>
                  <a:pt x="0" y="0"/>
                </a:lnTo>
              </a:path>
            </a:pathLst>
          </a:custGeom>
          <a:ln w="6096">
            <a:solidFill>
              <a:srgbClr val="B1B1B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155687" y="1471688"/>
            <a:ext cx="44450" cy="0"/>
          </a:xfrm>
          <a:custGeom>
            <a:avLst/>
            <a:gdLst/>
            <a:ahLst/>
            <a:cxnLst/>
            <a:rect l="l" t="t" r="r" b="b"/>
            <a:pathLst>
              <a:path w="44450">
                <a:moveTo>
                  <a:pt x="0" y="0"/>
                </a:moveTo>
                <a:lnTo>
                  <a:pt x="44196" y="0"/>
                </a:lnTo>
              </a:path>
            </a:pathLst>
          </a:custGeom>
          <a:ln w="6096">
            <a:solidFill>
              <a:srgbClr val="B1B1B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1198359" y="1471688"/>
            <a:ext cx="5156200" cy="0"/>
          </a:xfrm>
          <a:custGeom>
            <a:avLst/>
            <a:gdLst/>
            <a:ahLst/>
            <a:cxnLst/>
            <a:rect l="l" t="t" r="r" b="b"/>
            <a:pathLst>
              <a:path w="5156200">
                <a:moveTo>
                  <a:pt x="0" y="0"/>
                </a:moveTo>
                <a:lnTo>
                  <a:pt x="5155692" y="0"/>
                </a:lnTo>
              </a:path>
            </a:pathLst>
          </a:custGeom>
          <a:ln w="6096">
            <a:solidFill>
              <a:srgbClr val="B1B1B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6354051" y="1471688"/>
            <a:ext cx="44450" cy="0"/>
          </a:xfrm>
          <a:custGeom>
            <a:avLst/>
            <a:gdLst/>
            <a:ahLst/>
            <a:cxnLst/>
            <a:rect l="l" t="t" r="r" b="b"/>
            <a:pathLst>
              <a:path w="44450">
                <a:moveTo>
                  <a:pt x="0" y="0"/>
                </a:moveTo>
                <a:lnTo>
                  <a:pt x="44196" y="0"/>
                </a:lnTo>
              </a:path>
            </a:pathLst>
          </a:custGeom>
          <a:ln w="6096">
            <a:solidFill>
              <a:srgbClr val="B1B1B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6395199" y="1468640"/>
            <a:ext cx="0" cy="44450"/>
          </a:xfrm>
          <a:custGeom>
            <a:avLst/>
            <a:gdLst/>
            <a:ahLst/>
            <a:cxnLst/>
            <a:rect l="l" t="t" r="r" b="b"/>
            <a:pathLst>
              <a:path h="44450">
                <a:moveTo>
                  <a:pt x="0" y="44196"/>
                </a:moveTo>
                <a:lnTo>
                  <a:pt x="0" y="0"/>
                </a:lnTo>
              </a:path>
            </a:pathLst>
          </a:custGeom>
          <a:ln w="6096">
            <a:solidFill>
              <a:srgbClr val="B1B1B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1158735" y="1511312"/>
            <a:ext cx="0" cy="26034"/>
          </a:xfrm>
          <a:custGeom>
            <a:avLst/>
            <a:gdLst/>
            <a:ahLst/>
            <a:cxnLst/>
            <a:rect l="l" t="t" r="r" b="b"/>
            <a:pathLst>
              <a:path h="26034">
                <a:moveTo>
                  <a:pt x="0" y="25907"/>
                </a:moveTo>
                <a:lnTo>
                  <a:pt x="0" y="0"/>
                </a:lnTo>
              </a:path>
            </a:pathLst>
          </a:custGeom>
          <a:ln w="6096">
            <a:solidFill>
              <a:srgbClr val="F7F7F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1158735" y="1511312"/>
            <a:ext cx="0" cy="26034"/>
          </a:xfrm>
          <a:custGeom>
            <a:avLst/>
            <a:gdLst/>
            <a:ahLst/>
            <a:cxnLst/>
            <a:rect l="l" t="t" r="r" b="b"/>
            <a:pathLst>
              <a:path h="26034">
                <a:moveTo>
                  <a:pt x="0" y="25907"/>
                </a:moveTo>
                <a:lnTo>
                  <a:pt x="0" y="0"/>
                </a:lnTo>
              </a:path>
            </a:pathLst>
          </a:custGeom>
          <a:ln w="6096">
            <a:solidFill>
              <a:srgbClr val="B1B1B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1198359" y="1511312"/>
            <a:ext cx="5156200" cy="26034"/>
          </a:xfrm>
          <a:custGeom>
            <a:avLst/>
            <a:gdLst/>
            <a:ahLst/>
            <a:cxnLst/>
            <a:rect l="l" t="t" r="r" b="b"/>
            <a:pathLst>
              <a:path w="5156200" h="26034">
                <a:moveTo>
                  <a:pt x="0" y="25907"/>
                </a:moveTo>
                <a:lnTo>
                  <a:pt x="5155692" y="25907"/>
                </a:lnTo>
                <a:lnTo>
                  <a:pt x="5155692" y="0"/>
                </a:lnTo>
                <a:lnTo>
                  <a:pt x="0" y="0"/>
                </a:lnTo>
                <a:lnTo>
                  <a:pt x="0" y="25907"/>
                </a:lnTo>
                <a:close/>
              </a:path>
            </a:pathLst>
          </a:custGeom>
          <a:solidFill>
            <a:srgbClr val="F7F7F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6395199" y="1511312"/>
            <a:ext cx="0" cy="26034"/>
          </a:xfrm>
          <a:custGeom>
            <a:avLst/>
            <a:gdLst/>
            <a:ahLst/>
            <a:cxnLst/>
            <a:rect l="l" t="t" r="r" b="b"/>
            <a:pathLst>
              <a:path h="26034">
                <a:moveTo>
                  <a:pt x="0" y="25907"/>
                </a:moveTo>
                <a:lnTo>
                  <a:pt x="0" y="0"/>
                </a:lnTo>
              </a:path>
            </a:pathLst>
          </a:custGeom>
          <a:ln w="6096">
            <a:solidFill>
              <a:srgbClr val="F7F7F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6395199" y="1511312"/>
            <a:ext cx="0" cy="26034"/>
          </a:xfrm>
          <a:custGeom>
            <a:avLst/>
            <a:gdLst/>
            <a:ahLst/>
            <a:cxnLst/>
            <a:rect l="l" t="t" r="r" b="b"/>
            <a:pathLst>
              <a:path h="26034">
                <a:moveTo>
                  <a:pt x="0" y="25907"/>
                </a:moveTo>
                <a:lnTo>
                  <a:pt x="0" y="0"/>
                </a:lnTo>
              </a:path>
            </a:pathLst>
          </a:custGeom>
          <a:ln w="6096">
            <a:solidFill>
              <a:srgbClr val="B1B1B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1158735" y="1537220"/>
            <a:ext cx="0" cy="152400"/>
          </a:xfrm>
          <a:custGeom>
            <a:avLst/>
            <a:gdLst/>
            <a:ahLst/>
            <a:cxnLst/>
            <a:rect l="l" t="t" r="r" b="b"/>
            <a:pathLst>
              <a:path h="152400">
                <a:moveTo>
                  <a:pt x="0" y="152400"/>
                </a:moveTo>
                <a:lnTo>
                  <a:pt x="0" y="0"/>
                </a:lnTo>
              </a:path>
            </a:pathLst>
          </a:custGeom>
          <a:ln w="6096">
            <a:solidFill>
              <a:srgbClr val="F7F7F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1158735" y="1537220"/>
            <a:ext cx="0" cy="152400"/>
          </a:xfrm>
          <a:custGeom>
            <a:avLst/>
            <a:gdLst/>
            <a:ahLst/>
            <a:cxnLst/>
            <a:rect l="l" t="t" r="r" b="b"/>
            <a:pathLst>
              <a:path h="152400">
                <a:moveTo>
                  <a:pt x="0" y="152400"/>
                </a:moveTo>
                <a:lnTo>
                  <a:pt x="0" y="0"/>
                </a:lnTo>
              </a:path>
            </a:pathLst>
          </a:custGeom>
          <a:ln w="6096">
            <a:solidFill>
              <a:srgbClr val="B1B1B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1198359" y="1537220"/>
            <a:ext cx="5156200" cy="152400"/>
          </a:xfrm>
          <a:custGeom>
            <a:avLst/>
            <a:gdLst/>
            <a:ahLst/>
            <a:cxnLst/>
            <a:rect l="l" t="t" r="r" b="b"/>
            <a:pathLst>
              <a:path w="5156200" h="152400">
                <a:moveTo>
                  <a:pt x="0" y="152400"/>
                </a:moveTo>
                <a:lnTo>
                  <a:pt x="5155692" y="152400"/>
                </a:lnTo>
                <a:lnTo>
                  <a:pt x="5155692" y="0"/>
                </a:lnTo>
                <a:lnTo>
                  <a:pt x="0" y="0"/>
                </a:lnTo>
                <a:lnTo>
                  <a:pt x="0" y="152400"/>
                </a:lnTo>
                <a:close/>
              </a:path>
            </a:pathLst>
          </a:custGeom>
          <a:solidFill>
            <a:srgbClr val="F7F7F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6395199" y="1537220"/>
            <a:ext cx="0" cy="152400"/>
          </a:xfrm>
          <a:custGeom>
            <a:avLst/>
            <a:gdLst/>
            <a:ahLst/>
            <a:cxnLst/>
            <a:rect l="l" t="t" r="r" b="b"/>
            <a:pathLst>
              <a:path h="152400">
                <a:moveTo>
                  <a:pt x="0" y="152400"/>
                </a:moveTo>
                <a:lnTo>
                  <a:pt x="0" y="0"/>
                </a:lnTo>
              </a:path>
            </a:pathLst>
          </a:custGeom>
          <a:ln w="6096">
            <a:solidFill>
              <a:srgbClr val="F7F7F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6395199" y="1537220"/>
            <a:ext cx="0" cy="152400"/>
          </a:xfrm>
          <a:custGeom>
            <a:avLst/>
            <a:gdLst/>
            <a:ahLst/>
            <a:cxnLst/>
            <a:rect l="l" t="t" r="r" b="b"/>
            <a:pathLst>
              <a:path h="152400">
                <a:moveTo>
                  <a:pt x="0" y="152400"/>
                </a:moveTo>
                <a:lnTo>
                  <a:pt x="0" y="0"/>
                </a:lnTo>
              </a:path>
            </a:pathLst>
          </a:custGeom>
          <a:ln w="6096">
            <a:solidFill>
              <a:srgbClr val="B1B1B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1158735" y="1689620"/>
            <a:ext cx="0" cy="152400"/>
          </a:xfrm>
          <a:custGeom>
            <a:avLst/>
            <a:gdLst/>
            <a:ahLst/>
            <a:cxnLst/>
            <a:rect l="l" t="t" r="r" b="b"/>
            <a:pathLst>
              <a:path h="152400">
                <a:moveTo>
                  <a:pt x="0" y="152400"/>
                </a:moveTo>
                <a:lnTo>
                  <a:pt x="0" y="0"/>
                </a:lnTo>
              </a:path>
            </a:pathLst>
          </a:custGeom>
          <a:ln w="6096">
            <a:solidFill>
              <a:srgbClr val="F7F7F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1158735" y="1689620"/>
            <a:ext cx="0" cy="152400"/>
          </a:xfrm>
          <a:custGeom>
            <a:avLst/>
            <a:gdLst/>
            <a:ahLst/>
            <a:cxnLst/>
            <a:rect l="l" t="t" r="r" b="b"/>
            <a:pathLst>
              <a:path h="152400">
                <a:moveTo>
                  <a:pt x="0" y="152400"/>
                </a:moveTo>
                <a:lnTo>
                  <a:pt x="0" y="0"/>
                </a:lnTo>
              </a:path>
            </a:pathLst>
          </a:custGeom>
          <a:ln w="6096">
            <a:solidFill>
              <a:srgbClr val="B1B1B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1198359" y="1689620"/>
            <a:ext cx="5156200" cy="151130"/>
          </a:xfrm>
          <a:custGeom>
            <a:avLst/>
            <a:gdLst/>
            <a:ahLst/>
            <a:cxnLst/>
            <a:rect l="l" t="t" r="r" b="b"/>
            <a:pathLst>
              <a:path w="5156200" h="151130">
                <a:moveTo>
                  <a:pt x="0" y="150875"/>
                </a:moveTo>
                <a:lnTo>
                  <a:pt x="5155692" y="150875"/>
                </a:lnTo>
                <a:lnTo>
                  <a:pt x="5155692" y="0"/>
                </a:lnTo>
                <a:lnTo>
                  <a:pt x="0" y="0"/>
                </a:lnTo>
                <a:lnTo>
                  <a:pt x="0" y="150875"/>
                </a:lnTo>
                <a:close/>
              </a:path>
            </a:pathLst>
          </a:custGeom>
          <a:solidFill>
            <a:srgbClr val="F7F7F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6395199" y="1689620"/>
            <a:ext cx="0" cy="152400"/>
          </a:xfrm>
          <a:custGeom>
            <a:avLst/>
            <a:gdLst/>
            <a:ahLst/>
            <a:cxnLst/>
            <a:rect l="l" t="t" r="r" b="b"/>
            <a:pathLst>
              <a:path h="152400">
                <a:moveTo>
                  <a:pt x="0" y="152400"/>
                </a:moveTo>
                <a:lnTo>
                  <a:pt x="0" y="0"/>
                </a:lnTo>
              </a:path>
            </a:pathLst>
          </a:custGeom>
          <a:ln w="6096">
            <a:solidFill>
              <a:srgbClr val="F7F7F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6395199" y="1689620"/>
            <a:ext cx="0" cy="152400"/>
          </a:xfrm>
          <a:custGeom>
            <a:avLst/>
            <a:gdLst/>
            <a:ahLst/>
            <a:cxnLst/>
            <a:rect l="l" t="t" r="r" b="b"/>
            <a:pathLst>
              <a:path h="152400">
                <a:moveTo>
                  <a:pt x="0" y="152400"/>
                </a:moveTo>
                <a:lnTo>
                  <a:pt x="0" y="0"/>
                </a:lnTo>
              </a:path>
            </a:pathLst>
          </a:custGeom>
          <a:ln w="6096">
            <a:solidFill>
              <a:srgbClr val="B1B1B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1179309" y="1511312"/>
            <a:ext cx="0" cy="508000"/>
          </a:xfrm>
          <a:custGeom>
            <a:avLst/>
            <a:gdLst/>
            <a:ahLst/>
            <a:cxnLst/>
            <a:rect l="l" t="t" r="r" b="b"/>
            <a:pathLst>
              <a:path h="508000">
                <a:moveTo>
                  <a:pt x="0" y="0"/>
                </a:moveTo>
                <a:lnTo>
                  <a:pt x="0" y="507491"/>
                </a:lnTo>
              </a:path>
            </a:pathLst>
          </a:custGeom>
          <a:ln w="38100">
            <a:solidFill>
              <a:srgbClr val="F7F7F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1158735" y="1840496"/>
            <a:ext cx="0" cy="152400"/>
          </a:xfrm>
          <a:custGeom>
            <a:avLst/>
            <a:gdLst/>
            <a:ahLst/>
            <a:cxnLst/>
            <a:rect l="l" t="t" r="r" b="b"/>
            <a:pathLst>
              <a:path h="152400">
                <a:moveTo>
                  <a:pt x="0" y="152400"/>
                </a:moveTo>
                <a:lnTo>
                  <a:pt x="0" y="0"/>
                </a:lnTo>
              </a:path>
            </a:pathLst>
          </a:custGeom>
          <a:ln w="6096">
            <a:solidFill>
              <a:srgbClr val="F7F7F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1158735" y="1840496"/>
            <a:ext cx="0" cy="152400"/>
          </a:xfrm>
          <a:custGeom>
            <a:avLst/>
            <a:gdLst/>
            <a:ahLst/>
            <a:cxnLst/>
            <a:rect l="l" t="t" r="r" b="b"/>
            <a:pathLst>
              <a:path h="152400">
                <a:moveTo>
                  <a:pt x="0" y="152400"/>
                </a:moveTo>
                <a:lnTo>
                  <a:pt x="0" y="0"/>
                </a:lnTo>
              </a:path>
            </a:pathLst>
          </a:custGeom>
          <a:ln w="6096">
            <a:solidFill>
              <a:srgbClr val="B1B1B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1198359" y="1840496"/>
            <a:ext cx="5156200" cy="152400"/>
          </a:xfrm>
          <a:custGeom>
            <a:avLst/>
            <a:gdLst/>
            <a:ahLst/>
            <a:cxnLst/>
            <a:rect l="l" t="t" r="r" b="b"/>
            <a:pathLst>
              <a:path w="5156200" h="152400">
                <a:moveTo>
                  <a:pt x="0" y="152400"/>
                </a:moveTo>
                <a:lnTo>
                  <a:pt x="5155692" y="152400"/>
                </a:lnTo>
                <a:lnTo>
                  <a:pt x="5155692" y="0"/>
                </a:lnTo>
                <a:lnTo>
                  <a:pt x="0" y="0"/>
                </a:lnTo>
                <a:lnTo>
                  <a:pt x="0" y="152400"/>
                </a:lnTo>
                <a:close/>
              </a:path>
            </a:pathLst>
          </a:custGeom>
          <a:solidFill>
            <a:srgbClr val="F7F7F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6373101" y="1511312"/>
            <a:ext cx="0" cy="508000"/>
          </a:xfrm>
          <a:custGeom>
            <a:avLst/>
            <a:gdLst/>
            <a:ahLst/>
            <a:cxnLst/>
            <a:rect l="l" t="t" r="r" b="b"/>
            <a:pathLst>
              <a:path h="508000">
                <a:moveTo>
                  <a:pt x="0" y="0"/>
                </a:moveTo>
                <a:lnTo>
                  <a:pt x="0" y="507491"/>
                </a:lnTo>
              </a:path>
            </a:pathLst>
          </a:custGeom>
          <a:ln w="38100">
            <a:solidFill>
              <a:srgbClr val="F7F7F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6395199" y="1840496"/>
            <a:ext cx="0" cy="152400"/>
          </a:xfrm>
          <a:custGeom>
            <a:avLst/>
            <a:gdLst/>
            <a:ahLst/>
            <a:cxnLst/>
            <a:rect l="l" t="t" r="r" b="b"/>
            <a:pathLst>
              <a:path h="152400">
                <a:moveTo>
                  <a:pt x="0" y="152400"/>
                </a:moveTo>
                <a:lnTo>
                  <a:pt x="0" y="0"/>
                </a:lnTo>
              </a:path>
            </a:pathLst>
          </a:custGeom>
          <a:ln w="6096">
            <a:solidFill>
              <a:srgbClr val="F7F7F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6395199" y="1840496"/>
            <a:ext cx="0" cy="152400"/>
          </a:xfrm>
          <a:custGeom>
            <a:avLst/>
            <a:gdLst/>
            <a:ahLst/>
            <a:cxnLst/>
            <a:rect l="l" t="t" r="r" b="b"/>
            <a:pathLst>
              <a:path h="152400">
                <a:moveTo>
                  <a:pt x="0" y="152400"/>
                </a:moveTo>
                <a:lnTo>
                  <a:pt x="0" y="0"/>
                </a:lnTo>
              </a:path>
            </a:pathLst>
          </a:custGeom>
          <a:ln w="6096">
            <a:solidFill>
              <a:srgbClr val="B1B1B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1158735" y="1992896"/>
            <a:ext cx="0" cy="26034"/>
          </a:xfrm>
          <a:custGeom>
            <a:avLst/>
            <a:gdLst/>
            <a:ahLst/>
            <a:cxnLst/>
            <a:rect l="l" t="t" r="r" b="b"/>
            <a:pathLst>
              <a:path h="26035">
                <a:moveTo>
                  <a:pt x="0" y="25907"/>
                </a:moveTo>
                <a:lnTo>
                  <a:pt x="0" y="0"/>
                </a:lnTo>
              </a:path>
            </a:pathLst>
          </a:custGeom>
          <a:ln w="6096">
            <a:solidFill>
              <a:srgbClr val="F7F7F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1158735" y="1992896"/>
            <a:ext cx="0" cy="26034"/>
          </a:xfrm>
          <a:custGeom>
            <a:avLst/>
            <a:gdLst/>
            <a:ahLst/>
            <a:cxnLst/>
            <a:rect l="l" t="t" r="r" b="b"/>
            <a:pathLst>
              <a:path h="26035">
                <a:moveTo>
                  <a:pt x="0" y="25907"/>
                </a:moveTo>
                <a:lnTo>
                  <a:pt x="0" y="0"/>
                </a:lnTo>
              </a:path>
            </a:pathLst>
          </a:custGeom>
          <a:ln w="6096">
            <a:solidFill>
              <a:srgbClr val="B1B1B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1198359" y="1992896"/>
            <a:ext cx="5156200" cy="26034"/>
          </a:xfrm>
          <a:custGeom>
            <a:avLst/>
            <a:gdLst/>
            <a:ahLst/>
            <a:cxnLst/>
            <a:rect l="l" t="t" r="r" b="b"/>
            <a:pathLst>
              <a:path w="5156200" h="26035">
                <a:moveTo>
                  <a:pt x="0" y="25907"/>
                </a:moveTo>
                <a:lnTo>
                  <a:pt x="5155692" y="25907"/>
                </a:lnTo>
                <a:lnTo>
                  <a:pt x="5155692" y="0"/>
                </a:lnTo>
                <a:lnTo>
                  <a:pt x="0" y="0"/>
                </a:lnTo>
                <a:lnTo>
                  <a:pt x="0" y="25907"/>
                </a:lnTo>
                <a:close/>
              </a:path>
            </a:pathLst>
          </a:custGeom>
          <a:solidFill>
            <a:srgbClr val="F7F7F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6395199" y="1992896"/>
            <a:ext cx="0" cy="26034"/>
          </a:xfrm>
          <a:custGeom>
            <a:avLst/>
            <a:gdLst/>
            <a:ahLst/>
            <a:cxnLst/>
            <a:rect l="l" t="t" r="r" b="b"/>
            <a:pathLst>
              <a:path h="26035">
                <a:moveTo>
                  <a:pt x="0" y="25907"/>
                </a:moveTo>
                <a:lnTo>
                  <a:pt x="0" y="0"/>
                </a:lnTo>
              </a:path>
            </a:pathLst>
          </a:custGeom>
          <a:ln w="6096">
            <a:solidFill>
              <a:srgbClr val="F7F7F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6395199" y="1992896"/>
            <a:ext cx="0" cy="26034"/>
          </a:xfrm>
          <a:custGeom>
            <a:avLst/>
            <a:gdLst/>
            <a:ahLst/>
            <a:cxnLst/>
            <a:rect l="l" t="t" r="r" b="b"/>
            <a:pathLst>
              <a:path h="26035">
                <a:moveTo>
                  <a:pt x="0" y="25907"/>
                </a:moveTo>
                <a:lnTo>
                  <a:pt x="0" y="0"/>
                </a:lnTo>
              </a:path>
            </a:pathLst>
          </a:custGeom>
          <a:ln w="6096">
            <a:solidFill>
              <a:srgbClr val="B1B1B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1155687" y="2039378"/>
            <a:ext cx="5242560" cy="0"/>
          </a:xfrm>
          <a:custGeom>
            <a:avLst/>
            <a:gdLst/>
            <a:ahLst/>
            <a:cxnLst/>
            <a:rect l="l" t="t" r="r" b="b"/>
            <a:pathLst>
              <a:path w="5242560">
                <a:moveTo>
                  <a:pt x="0" y="0"/>
                </a:moveTo>
                <a:lnTo>
                  <a:pt x="5242559" y="0"/>
                </a:lnTo>
              </a:path>
            </a:pathLst>
          </a:custGeom>
          <a:ln w="44196">
            <a:solidFill>
              <a:srgbClr val="F7F7F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1158735" y="2017280"/>
            <a:ext cx="0" cy="44450"/>
          </a:xfrm>
          <a:custGeom>
            <a:avLst/>
            <a:gdLst/>
            <a:ahLst/>
            <a:cxnLst/>
            <a:rect l="l" t="t" r="r" b="b"/>
            <a:pathLst>
              <a:path h="44450">
                <a:moveTo>
                  <a:pt x="0" y="44196"/>
                </a:moveTo>
                <a:lnTo>
                  <a:pt x="0" y="0"/>
                </a:lnTo>
              </a:path>
            </a:pathLst>
          </a:custGeom>
          <a:ln w="6096">
            <a:solidFill>
              <a:srgbClr val="B1B1B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1157211" y="2058428"/>
            <a:ext cx="44450" cy="0"/>
          </a:xfrm>
          <a:custGeom>
            <a:avLst/>
            <a:gdLst/>
            <a:ahLst/>
            <a:cxnLst/>
            <a:rect l="l" t="t" r="r" b="b"/>
            <a:pathLst>
              <a:path w="44450">
                <a:moveTo>
                  <a:pt x="0" y="0"/>
                </a:moveTo>
                <a:lnTo>
                  <a:pt x="44196" y="0"/>
                </a:lnTo>
              </a:path>
            </a:pathLst>
          </a:custGeom>
          <a:ln w="6096">
            <a:solidFill>
              <a:srgbClr val="B1B1B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1198359" y="2058428"/>
            <a:ext cx="5156200" cy="0"/>
          </a:xfrm>
          <a:custGeom>
            <a:avLst/>
            <a:gdLst/>
            <a:ahLst/>
            <a:cxnLst/>
            <a:rect l="l" t="t" r="r" b="b"/>
            <a:pathLst>
              <a:path w="5156200">
                <a:moveTo>
                  <a:pt x="0" y="0"/>
                </a:moveTo>
                <a:lnTo>
                  <a:pt x="5155692" y="0"/>
                </a:lnTo>
              </a:path>
            </a:pathLst>
          </a:custGeom>
          <a:ln w="6096">
            <a:solidFill>
              <a:srgbClr val="B1B1B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6354051" y="2058428"/>
            <a:ext cx="44450" cy="0"/>
          </a:xfrm>
          <a:custGeom>
            <a:avLst/>
            <a:gdLst/>
            <a:ahLst/>
            <a:cxnLst/>
            <a:rect l="l" t="t" r="r" b="b"/>
            <a:pathLst>
              <a:path w="44450">
                <a:moveTo>
                  <a:pt x="0" y="0"/>
                </a:moveTo>
                <a:lnTo>
                  <a:pt x="44196" y="0"/>
                </a:lnTo>
              </a:path>
            </a:pathLst>
          </a:custGeom>
          <a:ln w="6096">
            <a:solidFill>
              <a:srgbClr val="B1B1B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6395199" y="2017280"/>
            <a:ext cx="0" cy="44450"/>
          </a:xfrm>
          <a:custGeom>
            <a:avLst/>
            <a:gdLst/>
            <a:ahLst/>
            <a:cxnLst/>
            <a:rect l="l" t="t" r="r" b="b"/>
            <a:pathLst>
              <a:path h="44450">
                <a:moveTo>
                  <a:pt x="0" y="44196"/>
                </a:moveTo>
                <a:lnTo>
                  <a:pt x="0" y="0"/>
                </a:lnTo>
              </a:path>
            </a:pathLst>
          </a:custGeom>
          <a:ln w="6096">
            <a:solidFill>
              <a:srgbClr val="B1B1B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 txBox="1"/>
          <p:nvPr/>
        </p:nvSpPr>
        <p:spPr>
          <a:xfrm>
            <a:off x="690506" y="1228846"/>
            <a:ext cx="5034280" cy="231775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1100" spc="-10" dirty="0">
                <a:latin typeface="Arial"/>
                <a:cs typeface="Arial"/>
              </a:rPr>
              <a:t>d)</a:t>
            </a:r>
            <a:endParaRPr sz="1100">
              <a:latin typeface="Arial"/>
              <a:cs typeface="Arial"/>
            </a:endParaRPr>
          </a:p>
          <a:p>
            <a:pPr marL="517525" indent="-199390">
              <a:lnSpc>
                <a:spcPct val="100000"/>
              </a:lnSpc>
              <a:spcBef>
                <a:spcPts val="955"/>
              </a:spcBef>
              <a:buFont typeface="Arial"/>
              <a:buAutoNum type="arabicPlain"/>
              <a:tabLst>
                <a:tab pos="517525" algn="l"/>
                <a:tab pos="518159" algn="l"/>
              </a:tabLst>
            </a:pPr>
            <a:r>
              <a:rPr sz="900" i="1" spc="65" dirty="0">
                <a:latin typeface="Times New Roman"/>
                <a:cs typeface="Times New Roman"/>
              </a:rPr>
              <a:t>SELECT</a:t>
            </a:r>
            <a:r>
              <a:rPr sz="900" i="1" spc="270" dirty="0">
                <a:latin typeface="Times New Roman"/>
                <a:cs typeface="Times New Roman"/>
              </a:rPr>
              <a:t> </a:t>
            </a:r>
            <a:r>
              <a:rPr sz="900" i="1" spc="335" dirty="0">
                <a:latin typeface="Times New Roman"/>
                <a:cs typeface="Times New Roman"/>
              </a:rPr>
              <a:t>'</a:t>
            </a:r>
            <a:r>
              <a:rPr sz="900" i="1" spc="-95" dirty="0">
                <a:latin typeface="Times New Roman"/>
                <a:cs typeface="Times New Roman"/>
              </a:rPr>
              <a:t> </a:t>
            </a:r>
            <a:r>
              <a:rPr sz="900" i="1" spc="-75" dirty="0">
                <a:latin typeface="Times New Roman"/>
                <a:cs typeface="Times New Roman"/>
              </a:rPr>
              <a:t>C</a:t>
            </a:r>
            <a:r>
              <a:rPr sz="900" i="1" spc="-130" dirty="0">
                <a:latin typeface="Times New Roman"/>
                <a:cs typeface="Times New Roman"/>
              </a:rPr>
              <a:t> </a:t>
            </a:r>
            <a:r>
              <a:rPr sz="900" i="1" spc="195" dirty="0">
                <a:latin typeface="Times New Roman"/>
                <a:cs typeface="Times New Roman"/>
              </a:rPr>
              <a:t>ustomer</a:t>
            </a:r>
            <a:r>
              <a:rPr sz="900" i="1" spc="495" dirty="0">
                <a:latin typeface="Times New Roman"/>
                <a:cs typeface="Times New Roman"/>
              </a:rPr>
              <a:t> </a:t>
            </a:r>
            <a:r>
              <a:rPr sz="900" i="1" spc="55" dirty="0">
                <a:latin typeface="Times New Roman"/>
                <a:cs typeface="Times New Roman"/>
              </a:rPr>
              <a:t>Name</a:t>
            </a:r>
            <a:r>
              <a:rPr sz="900" i="1" spc="-60" dirty="0">
                <a:latin typeface="Times New Roman"/>
                <a:cs typeface="Times New Roman"/>
              </a:rPr>
              <a:t> </a:t>
            </a:r>
            <a:r>
              <a:rPr sz="900" i="1" spc="335" dirty="0">
                <a:latin typeface="Times New Roman"/>
                <a:cs typeface="Times New Roman"/>
              </a:rPr>
              <a:t>'</a:t>
            </a:r>
            <a:r>
              <a:rPr sz="900" i="1" spc="-120" dirty="0">
                <a:latin typeface="Times New Roman"/>
                <a:cs typeface="Times New Roman"/>
              </a:rPr>
              <a:t> </a:t>
            </a:r>
            <a:r>
              <a:rPr sz="900" i="1" spc="300" dirty="0">
                <a:latin typeface="Times New Roman"/>
                <a:cs typeface="Times New Roman"/>
              </a:rPr>
              <a:t>,</a:t>
            </a:r>
            <a:r>
              <a:rPr sz="900" i="1" spc="515" dirty="0">
                <a:latin typeface="Times New Roman"/>
                <a:cs typeface="Times New Roman"/>
              </a:rPr>
              <a:t> </a:t>
            </a:r>
            <a:r>
              <a:rPr sz="900" i="1" spc="-40" dirty="0">
                <a:latin typeface="Times New Roman"/>
                <a:cs typeface="Times New Roman"/>
              </a:rPr>
              <a:t>SUM</a:t>
            </a:r>
            <a:r>
              <a:rPr sz="900" i="1" spc="-120" dirty="0">
                <a:latin typeface="Times New Roman"/>
                <a:cs typeface="Times New Roman"/>
              </a:rPr>
              <a:t> </a:t>
            </a:r>
            <a:r>
              <a:rPr sz="900" i="1" spc="225" dirty="0">
                <a:latin typeface="Times New Roman"/>
                <a:cs typeface="Times New Roman"/>
              </a:rPr>
              <a:t>(</a:t>
            </a:r>
            <a:r>
              <a:rPr sz="900" i="1" spc="-120" dirty="0">
                <a:latin typeface="Times New Roman"/>
                <a:cs typeface="Times New Roman"/>
              </a:rPr>
              <a:t> </a:t>
            </a:r>
            <a:r>
              <a:rPr sz="900" i="1" spc="335" dirty="0">
                <a:latin typeface="Times New Roman"/>
                <a:cs typeface="Times New Roman"/>
              </a:rPr>
              <a:t>'</a:t>
            </a:r>
            <a:r>
              <a:rPr sz="900" i="1" spc="-105" dirty="0">
                <a:latin typeface="Times New Roman"/>
                <a:cs typeface="Times New Roman"/>
              </a:rPr>
              <a:t> </a:t>
            </a:r>
            <a:r>
              <a:rPr sz="900" i="1" spc="-25" dirty="0">
                <a:latin typeface="Times New Roman"/>
                <a:cs typeface="Times New Roman"/>
              </a:rPr>
              <a:t>P</a:t>
            </a:r>
            <a:r>
              <a:rPr sz="900" i="1" spc="-145" dirty="0">
                <a:latin typeface="Times New Roman"/>
                <a:cs typeface="Times New Roman"/>
              </a:rPr>
              <a:t> </a:t>
            </a:r>
            <a:r>
              <a:rPr sz="900" i="1" spc="235" dirty="0">
                <a:latin typeface="Times New Roman"/>
                <a:cs typeface="Times New Roman"/>
              </a:rPr>
              <a:t>rice</a:t>
            </a:r>
            <a:r>
              <a:rPr sz="900" i="1" spc="540" dirty="0">
                <a:latin typeface="Times New Roman"/>
                <a:cs typeface="Times New Roman"/>
              </a:rPr>
              <a:t> </a:t>
            </a:r>
            <a:r>
              <a:rPr sz="900" i="1" spc="210" dirty="0">
                <a:latin typeface="Times New Roman"/>
                <a:cs typeface="Times New Roman"/>
              </a:rPr>
              <a:t>of</a:t>
            </a:r>
            <a:r>
              <a:rPr sz="900" i="1" spc="530" dirty="0">
                <a:latin typeface="Times New Roman"/>
                <a:cs typeface="Times New Roman"/>
              </a:rPr>
              <a:t> </a:t>
            </a:r>
            <a:r>
              <a:rPr sz="900" i="1" spc="190" dirty="0">
                <a:latin typeface="Times New Roman"/>
                <a:cs typeface="Times New Roman"/>
              </a:rPr>
              <a:t>item</a:t>
            </a:r>
            <a:r>
              <a:rPr sz="900" i="1" spc="-35" dirty="0">
                <a:latin typeface="Times New Roman"/>
                <a:cs typeface="Times New Roman"/>
              </a:rPr>
              <a:t> </a:t>
            </a:r>
            <a:r>
              <a:rPr sz="900" i="1" spc="350" dirty="0">
                <a:latin typeface="Times New Roman"/>
                <a:cs typeface="Times New Roman"/>
              </a:rPr>
              <a:t>')</a:t>
            </a:r>
            <a:endParaRPr sz="900">
              <a:latin typeface="Times New Roman"/>
              <a:cs typeface="Times New Roman"/>
            </a:endParaRPr>
          </a:p>
          <a:p>
            <a:pPr marL="517525" indent="-199390">
              <a:lnSpc>
                <a:spcPct val="100000"/>
              </a:lnSpc>
              <a:spcBef>
                <a:spcPts val="120"/>
              </a:spcBef>
              <a:buFont typeface="Arial"/>
              <a:buAutoNum type="arabicPlain"/>
              <a:tabLst>
                <a:tab pos="517525" algn="l"/>
                <a:tab pos="518159" algn="l"/>
              </a:tabLst>
            </a:pPr>
            <a:r>
              <a:rPr sz="900" i="1" spc="-40" dirty="0">
                <a:latin typeface="Times New Roman"/>
                <a:cs typeface="Times New Roman"/>
              </a:rPr>
              <a:t>FROM</a:t>
            </a:r>
            <a:r>
              <a:rPr sz="900" i="1" spc="-5" dirty="0">
                <a:latin typeface="Times New Roman"/>
                <a:cs typeface="Times New Roman"/>
              </a:rPr>
              <a:t> </a:t>
            </a:r>
            <a:r>
              <a:rPr sz="900" i="1" spc="210" dirty="0">
                <a:latin typeface="Times New Roman"/>
                <a:cs typeface="Times New Roman"/>
              </a:rPr>
              <a:t>Sales</a:t>
            </a:r>
            <a:r>
              <a:rPr sz="900" i="1" spc="-145" dirty="0">
                <a:latin typeface="Times New Roman"/>
                <a:cs typeface="Times New Roman"/>
              </a:rPr>
              <a:t> </a:t>
            </a:r>
            <a:endParaRPr sz="900">
              <a:latin typeface="Times New Roman"/>
              <a:cs typeface="Times New Roman"/>
            </a:endParaRPr>
          </a:p>
          <a:p>
            <a:pPr marL="517525" indent="-199390">
              <a:lnSpc>
                <a:spcPct val="100000"/>
              </a:lnSpc>
              <a:spcBef>
                <a:spcPts val="110"/>
              </a:spcBef>
              <a:buFont typeface="Arial"/>
              <a:buAutoNum type="arabicPlain"/>
              <a:tabLst>
                <a:tab pos="517525" algn="l"/>
                <a:tab pos="518159" algn="l"/>
              </a:tabLst>
            </a:pPr>
            <a:r>
              <a:rPr sz="900" i="1" spc="-20" dirty="0">
                <a:latin typeface="Times New Roman"/>
                <a:cs typeface="Times New Roman"/>
              </a:rPr>
              <a:t>GROUP</a:t>
            </a:r>
            <a:r>
              <a:rPr sz="900" i="1" spc="140" dirty="0">
                <a:latin typeface="Times New Roman"/>
                <a:cs typeface="Times New Roman"/>
              </a:rPr>
              <a:t> </a:t>
            </a:r>
            <a:r>
              <a:rPr sz="900" i="1" spc="35" dirty="0">
                <a:latin typeface="Times New Roman"/>
                <a:cs typeface="Times New Roman"/>
              </a:rPr>
              <a:t>BY</a:t>
            </a:r>
            <a:r>
              <a:rPr sz="900" i="1" spc="270" dirty="0">
                <a:latin typeface="Times New Roman"/>
                <a:cs typeface="Times New Roman"/>
              </a:rPr>
              <a:t> </a:t>
            </a:r>
            <a:r>
              <a:rPr sz="900" i="1" spc="185" dirty="0">
                <a:latin typeface="Times New Roman"/>
                <a:cs typeface="Times New Roman"/>
              </a:rPr>
              <a:t>'Cu</a:t>
            </a:r>
            <a:r>
              <a:rPr sz="900" i="1" spc="-130" dirty="0">
                <a:latin typeface="Times New Roman"/>
                <a:cs typeface="Times New Roman"/>
              </a:rPr>
              <a:t> </a:t>
            </a:r>
            <a:r>
              <a:rPr sz="900" i="1" spc="240" dirty="0">
                <a:latin typeface="Times New Roman"/>
                <a:cs typeface="Times New Roman"/>
              </a:rPr>
              <a:t>sto</a:t>
            </a:r>
            <a:r>
              <a:rPr sz="900" i="1" spc="-130" dirty="0">
                <a:latin typeface="Times New Roman"/>
                <a:cs typeface="Times New Roman"/>
              </a:rPr>
              <a:t> </a:t>
            </a:r>
            <a:r>
              <a:rPr sz="900" i="1" spc="-125" dirty="0">
                <a:latin typeface="Times New Roman"/>
                <a:cs typeface="Times New Roman"/>
              </a:rPr>
              <a:t>m</a:t>
            </a:r>
            <a:r>
              <a:rPr sz="900" i="1" spc="-130" dirty="0">
                <a:latin typeface="Times New Roman"/>
                <a:cs typeface="Times New Roman"/>
              </a:rPr>
              <a:t> </a:t>
            </a:r>
            <a:r>
              <a:rPr sz="900" i="1" spc="200" dirty="0">
                <a:latin typeface="Times New Roman"/>
                <a:cs typeface="Times New Roman"/>
              </a:rPr>
              <a:t>er</a:t>
            </a:r>
            <a:r>
              <a:rPr sz="900" i="1" spc="505" dirty="0">
                <a:latin typeface="Times New Roman"/>
                <a:cs typeface="Times New Roman"/>
              </a:rPr>
              <a:t> </a:t>
            </a:r>
            <a:r>
              <a:rPr sz="900" i="1" spc="55" dirty="0">
                <a:latin typeface="Times New Roman"/>
                <a:cs typeface="Times New Roman"/>
              </a:rPr>
              <a:t>Name</a:t>
            </a:r>
            <a:r>
              <a:rPr sz="900" i="1" spc="-60" dirty="0">
                <a:latin typeface="Times New Roman"/>
                <a:cs typeface="Times New Roman"/>
              </a:rPr>
              <a:t> </a:t>
            </a:r>
            <a:r>
              <a:rPr sz="900" i="1" spc="335" dirty="0">
                <a:latin typeface="Times New Roman"/>
                <a:cs typeface="Times New Roman"/>
              </a:rPr>
              <a:t>'</a:t>
            </a:r>
            <a:r>
              <a:rPr sz="900" i="1" spc="-120" dirty="0">
                <a:latin typeface="Times New Roman"/>
                <a:cs typeface="Times New Roman"/>
              </a:rPr>
              <a:t> </a:t>
            </a:r>
            <a:r>
              <a:rPr sz="900" i="1" spc="300" dirty="0">
                <a:latin typeface="Times New Roman"/>
                <a:cs typeface="Times New Roman"/>
              </a:rPr>
              <a:t>,</a:t>
            </a:r>
            <a:r>
              <a:rPr sz="900" i="1" spc="515" dirty="0">
                <a:latin typeface="Times New Roman"/>
                <a:cs typeface="Times New Roman"/>
              </a:rPr>
              <a:t> </a:t>
            </a:r>
            <a:r>
              <a:rPr sz="900" i="1" spc="-40" dirty="0">
                <a:latin typeface="Times New Roman"/>
                <a:cs typeface="Times New Roman"/>
              </a:rPr>
              <a:t>SUM</a:t>
            </a:r>
            <a:r>
              <a:rPr sz="900" i="1" spc="-130" dirty="0">
                <a:latin typeface="Times New Roman"/>
                <a:cs typeface="Times New Roman"/>
              </a:rPr>
              <a:t> </a:t>
            </a:r>
            <a:r>
              <a:rPr sz="900" i="1" spc="225" dirty="0">
                <a:latin typeface="Times New Roman"/>
                <a:cs typeface="Times New Roman"/>
              </a:rPr>
              <a:t>(</a:t>
            </a:r>
            <a:r>
              <a:rPr sz="900" i="1" spc="-120" dirty="0">
                <a:latin typeface="Times New Roman"/>
                <a:cs typeface="Times New Roman"/>
              </a:rPr>
              <a:t> </a:t>
            </a:r>
            <a:r>
              <a:rPr sz="900" i="1" spc="335" dirty="0">
                <a:latin typeface="Times New Roman"/>
                <a:cs typeface="Times New Roman"/>
              </a:rPr>
              <a:t>'</a:t>
            </a:r>
            <a:r>
              <a:rPr sz="900" i="1" spc="-95" dirty="0">
                <a:latin typeface="Times New Roman"/>
                <a:cs typeface="Times New Roman"/>
              </a:rPr>
              <a:t> </a:t>
            </a:r>
            <a:r>
              <a:rPr sz="900" i="1" spc="-25" dirty="0">
                <a:latin typeface="Times New Roman"/>
                <a:cs typeface="Times New Roman"/>
              </a:rPr>
              <a:t>P</a:t>
            </a:r>
            <a:r>
              <a:rPr sz="900" i="1" spc="-145" dirty="0">
                <a:latin typeface="Times New Roman"/>
                <a:cs typeface="Times New Roman"/>
              </a:rPr>
              <a:t> </a:t>
            </a:r>
            <a:r>
              <a:rPr sz="900" i="1" spc="235" dirty="0">
                <a:latin typeface="Times New Roman"/>
                <a:cs typeface="Times New Roman"/>
              </a:rPr>
              <a:t>rice</a:t>
            </a:r>
            <a:r>
              <a:rPr sz="900" i="1" spc="540" dirty="0">
                <a:latin typeface="Times New Roman"/>
                <a:cs typeface="Times New Roman"/>
              </a:rPr>
              <a:t> </a:t>
            </a:r>
            <a:r>
              <a:rPr sz="900" i="1" spc="210" dirty="0">
                <a:latin typeface="Times New Roman"/>
                <a:cs typeface="Times New Roman"/>
              </a:rPr>
              <a:t>of</a:t>
            </a:r>
            <a:r>
              <a:rPr sz="900" i="1" spc="530" dirty="0">
                <a:latin typeface="Times New Roman"/>
                <a:cs typeface="Times New Roman"/>
              </a:rPr>
              <a:t> </a:t>
            </a:r>
            <a:r>
              <a:rPr sz="900" i="1" spc="190" dirty="0">
                <a:latin typeface="Times New Roman"/>
                <a:cs typeface="Times New Roman"/>
              </a:rPr>
              <a:t>item</a:t>
            </a:r>
            <a:r>
              <a:rPr sz="900" i="1" spc="-45" dirty="0">
                <a:latin typeface="Times New Roman"/>
                <a:cs typeface="Times New Roman"/>
              </a:rPr>
              <a:t> </a:t>
            </a:r>
            <a:r>
              <a:rPr sz="900" i="1" spc="315" dirty="0">
                <a:latin typeface="Times New Roman"/>
                <a:cs typeface="Times New Roman"/>
              </a:rPr>
              <a:t>')</a:t>
            </a:r>
            <a:r>
              <a:rPr sz="900" i="1" spc="-120" dirty="0">
                <a:latin typeface="Times New Roman"/>
                <a:cs typeface="Times New Roman"/>
              </a:rPr>
              <a:t> </a:t>
            </a:r>
            <a:r>
              <a:rPr sz="900" i="1" spc="225" dirty="0">
                <a:latin typeface="Times New Roman"/>
                <a:cs typeface="Times New Roman"/>
              </a:rPr>
              <a:t>;</a:t>
            </a:r>
            <a:endParaRPr sz="9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0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1100">
              <a:latin typeface="Times New Roman"/>
              <a:cs typeface="Times New Roman"/>
            </a:endParaRPr>
          </a:p>
          <a:p>
            <a:pPr marL="1416050">
              <a:lnSpc>
                <a:spcPct val="100000"/>
              </a:lnSpc>
            </a:pPr>
            <a:r>
              <a:rPr sz="1100" spc="170" dirty="0">
                <a:latin typeface="Arial"/>
                <a:cs typeface="Arial"/>
              </a:rPr>
              <a:t>...............................................</a:t>
            </a:r>
            <a:r>
              <a:rPr sz="1100" spc="-130" dirty="0">
                <a:latin typeface="Arial"/>
                <a:cs typeface="Arial"/>
              </a:rPr>
              <a:t> </a:t>
            </a:r>
            <a:endParaRPr sz="11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940"/>
              </a:spcBef>
              <a:tabLst>
                <a:tab pos="380365" algn="l"/>
              </a:tabLst>
            </a:pPr>
            <a:r>
              <a:rPr sz="1100" b="1" spc="-5" dirty="0">
                <a:latin typeface="Arial"/>
                <a:cs typeface="Arial"/>
              </a:rPr>
              <a:t>Q7:	</a:t>
            </a:r>
            <a:r>
              <a:rPr sz="1100" spc="-10" dirty="0">
                <a:latin typeface="Arial"/>
                <a:cs typeface="Arial"/>
              </a:rPr>
              <a:t>"Accuracy of output" means </a:t>
            </a:r>
            <a:r>
              <a:rPr sz="1100" spc="-5" dirty="0">
                <a:latin typeface="Arial"/>
                <a:cs typeface="Arial"/>
              </a:rPr>
              <a:t>that...</a:t>
            </a:r>
            <a:endParaRPr sz="1100">
              <a:latin typeface="Arial"/>
              <a:cs typeface="Arial"/>
            </a:endParaRPr>
          </a:p>
          <a:p>
            <a:pPr marL="241935" indent="-229870">
              <a:lnSpc>
                <a:spcPct val="100000"/>
              </a:lnSpc>
              <a:spcBef>
                <a:spcPts val="919"/>
              </a:spcBef>
              <a:buAutoNum type="alphaLcParenR"/>
              <a:tabLst>
                <a:tab pos="242570" algn="l"/>
              </a:tabLst>
            </a:pPr>
            <a:r>
              <a:rPr sz="1100" spc="-10" dirty="0">
                <a:latin typeface="Arial"/>
                <a:cs typeface="Arial"/>
              </a:rPr>
              <a:t>all numerical data is shown </a:t>
            </a:r>
            <a:r>
              <a:rPr sz="1100" spc="-5" dirty="0">
                <a:latin typeface="Arial"/>
                <a:cs typeface="Arial"/>
              </a:rPr>
              <a:t>to </a:t>
            </a:r>
            <a:r>
              <a:rPr sz="1100" spc="-10" dirty="0">
                <a:latin typeface="Arial"/>
                <a:cs typeface="Arial"/>
              </a:rPr>
              <a:t>at least two decimal</a:t>
            </a:r>
            <a:r>
              <a:rPr sz="1100" spc="-40" dirty="0">
                <a:latin typeface="Arial"/>
                <a:cs typeface="Arial"/>
              </a:rPr>
              <a:t> </a:t>
            </a:r>
            <a:r>
              <a:rPr sz="1100" spc="-10" dirty="0">
                <a:latin typeface="Arial"/>
                <a:cs typeface="Arial"/>
              </a:rPr>
              <a:t>places.</a:t>
            </a:r>
            <a:endParaRPr sz="1100">
              <a:latin typeface="Arial"/>
              <a:cs typeface="Arial"/>
            </a:endParaRPr>
          </a:p>
          <a:p>
            <a:pPr marL="241935" indent="-229870">
              <a:lnSpc>
                <a:spcPct val="100000"/>
              </a:lnSpc>
              <a:spcBef>
                <a:spcPts val="40"/>
              </a:spcBef>
              <a:buAutoNum type="alphaLcParenR"/>
              <a:tabLst>
                <a:tab pos="242570" algn="l"/>
              </a:tabLst>
            </a:pPr>
            <a:r>
              <a:rPr sz="1100" spc="-10" dirty="0">
                <a:latin typeface="Arial"/>
                <a:cs typeface="Arial"/>
              </a:rPr>
              <a:t>all data </a:t>
            </a:r>
            <a:r>
              <a:rPr sz="1100" spc="-5" dirty="0">
                <a:latin typeface="Arial"/>
                <a:cs typeface="Arial"/>
              </a:rPr>
              <a:t>required </a:t>
            </a:r>
            <a:r>
              <a:rPr sz="1100" spc="-10" dirty="0">
                <a:latin typeface="Arial"/>
                <a:cs typeface="Arial"/>
              </a:rPr>
              <a:t>is present in </a:t>
            </a:r>
            <a:r>
              <a:rPr sz="1100" spc="-5" dirty="0">
                <a:latin typeface="Arial"/>
                <a:cs typeface="Arial"/>
              </a:rPr>
              <a:t>the </a:t>
            </a:r>
            <a:r>
              <a:rPr sz="1100" spc="-15" dirty="0">
                <a:latin typeface="Arial"/>
                <a:cs typeface="Arial"/>
              </a:rPr>
              <a:t>given</a:t>
            </a:r>
            <a:r>
              <a:rPr sz="1100" spc="-40" dirty="0">
                <a:latin typeface="Arial"/>
                <a:cs typeface="Arial"/>
              </a:rPr>
              <a:t> </a:t>
            </a:r>
            <a:r>
              <a:rPr sz="1100" spc="-10" dirty="0">
                <a:latin typeface="Arial"/>
                <a:cs typeface="Arial"/>
              </a:rPr>
              <a:t>output.</a:t>
            </a:r>
            <a:endParaRPr sz="1100">
              <a:latin typeface="Arial"/>
              <a:cs typeface="Arial"/>
            </a:endParaRPr>
          </a:p>
          <a:p>
            <a:pPr marL="243840" indent="-231775">
              <a:lnSpc>
                <a:spcPct val="100000"/>
              </a:lnSpc>
              <a:spcBef>
                <a:spcPts val="35"/>
              </a:spcBef>
              <a:buAutoNum type="alphaLcParenR"/>
              <a:tabLst>
                <a:tab pos="244475" algn="l"/>
              </a:tabLst>
            </a:pPr>
            <a:r>
              <a:rPr sz="1100" spc="-5" dirty="0">
                <a:latin typeface="Arial"/>
                <a:cs typeface="Arial"/>
              </a:rPr>
              <a:t>query results </a:t>
            </a:r>
            <a:r>
              <a:rPr sz="1100" spc="-10" dirty="0">
                <a:latin typeface="Arial"/>
                <a:cs typeface="Arial"/>
              </a:rPr>
              <a:t>are </a:t>
            </a:r>
            <a:r>
              <a:rPr sz="1100" spc="-5" dirty="0">
                <a:latin typeface="Arial"/>
                <a:cs typeface="Arial"/>
              </a:rPr>
              <a:t>close </a:t>
            </a:r>
            <a:r>
              <a:rPr sz="1100" spc="-10" dirty="0">
                <a:latin typeface="Arial"/>
                <a:cs typeface="Arial"/>
              </a:rPr>
              <a:t>enough </a:t>
            </a:r>
            <a:r>
              <a:rPr sz="1100" spc="-5" dirty="0">
                <a:latin typeface="Arial"/>
                <a:cs typeface="Arial"/>
              </a:rPr>
              <a:t>so that required </a:t>
            </a:r>
            <a:r>
              <a:rPr sz="1100" spc="-10" dirty="0">
                <a:latin typeface="Arial"/>
                <a:cs typeface="Arial"/>
              </a:rPr>
              <a:t>data </a:t>
            </a:r>
            <a:r>
              <a:rPr sz="1100" spc="-5" dirty="0">
                <a:latin typeface="Arial"/>
                <a:cs typeface="Arial"/>
              </a:rPr>
              <a:t>can </a:t>
            </a:r>
            <a:r>
              <a:rPr sz="1100" spc="-10" dirty="0">
                <a:latin typeface="Arial"/>
                <a:cs typeface="Arial"/>
              </a:rPr>
              <a:t>be </a:t>
            </a:r>
            <a:r>
              <a:rPr sz="1100" spc="-5" dirty="0">
                <a:latin typeface="Arial"/>
                <a:cs typeface="Arial"/>
              </a:rPr>
              <a:t>visually</a:t>
            </a:r>
            <a:r>
              <a:rPr sz="1100" spc="-70" dirty="0">
                <a:latin typeface="Arial"/>
                <a:cs typeface="Arial"/>
              </a:rPr>
              <a:t> </a:t>
            </a:r>
            <a:r>
              <a:rPr sz="1100" spc="-10" dirty="0">
                <a:latin typeface="Arial"/>
                <a:cs typeface="Arial"/>
              </a:rPr>
              <a:t>identified.</a:t>
            </a:r>
            <a:endParaRPr sz="1100">
              <a:latin typeface="Arial"/>
              <a:cs typeface="Arial"/>
            </a:endParaRPr>
          </a:p>
          <a:p>
            <a:pPr marL="241935" indent="-229870">
              <a:lnSpc>
                <a:spcPct val="100000"/>
              </a:lnSpc>
              <a:spcBef>
                <a:spcPts val="35"/>
              </a:spcBef>
              <a:buAutoNum type="alphaLcParenR"/>
              <a:tabLst>
                <a:tab pos="242570" algn="l"/>
              </a:tabLst>
            </a:pPr>
            <a:r>
              <a:rPr sz="1100" spc="-5" dirty="0">
                <a:latin typeface="Arial"/>
                <a:cs typeface="Arial"/>
              </a:rPr>
              <a:t>the </a:t>
            </a:r>
            <a:r>
              <a:rPr sz="1100" spc="-10" dirty="0">
                <a:latin typeface="Arial"/>
                <a:cs typeface="Arial"/>
              </a:rPr>
              <a:t>output </a:t>
            </a:r>
            <a:r>
              <a:rPr sz="1100" spc="-15" dirty="0">
                <a:latin typeface="Arial"/>
                <a:cs typeface="Arial"/>
              </a:rPr>
              <a:t>generated </a:t>
            </a:r>
            <a:r>
              <a:rPr sz="1100" spc="-10" dirty="0">
                <a:latin typeface="Arial"/>
                <a:cs typeface="Arial"/>
              </a:rPr>
              <a:t>exactly </a:t>
            </a:r>
            <a:r>
              <a:rPr sz="1100" spc="-5" dirty="0">
                <a:latin typeface="Arial"/>
                <a:cs typeface="Arial"/>
              </a:rPr>
              <a:t>matches the</a:t>
            </a:r>
            <a:r>
              <a:rPr sz="1100" spc="-40" dirty="0">
                <a:latin typeface="Arial"/>
                <a:cs typeface="Arial"/>
              </a:rPr>
              <a:t> </a:t>
            </a:r>
            <a:r>
              <a:rPr sz="1100" spc="-10" dirty="0">
                <a:latin typeface="Arial"/>
                <a:cs typeface="Arial"/>
              </a:rPr>
              <a:t>requirements.</a:t>
            </a:r>
            <a:endParaRPr sz="1100">
              <a:latin typeface="Arial"/>
              <a:cs typeface="Arial"/>
            </a:endParaRPr>
          </a:p>
        </p:txBody>
      </p:sp>
      <p:sp>
        <p:nvSpPr>
          <p:cNvPr id="46" name="object 46"/>
          <p:cNvSpPr/>
          <p:nvPr/>
        </p:nvSpPr>
        <p:spPr>
          <a:xfrm>
            <a:off x="505053" y="9941585"/>
            <a:ext cx="6049010" cy="0"/>
          </a:xfrm>
          <a:custGeom>
            <a:avLst/>
            <a:gdLst/>
            <a:ahLst/>
            <a:cxnLst/>
            <a:rect l="l" t="t" r="r" b="b"/>
            <a:pathLst>
              <a:path w="6049009">
                <a:moveTo>
                  <a:pt x="0" y="0"/>
                </a:moveTo>
                <a:lnTo>
                  <a:pt x="6048756" y="0"/>
                </a:lnTo>
              </a:path>
            </a:pathLst>
          </a:custGeom>
          <a:ln w="609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 txBox="1"/>
          <p:nvPr/>
        </p:nvSpPr>
        <p:spPr>
          <a:xfrm>
            <a:off x="4678934" y="9965447"/>
            <a:ext cx="1842135" cy="19177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1100" spc="-10" dirty="0">
                <a:latin typeface="Arial"/>
                <a:cs typeface="Arial"/>
              </a:rPr>
              <a:t>© </a:t>
            </a:r>
            <a:r>
              <a:rPr sz="1100" spc="20" dirty="0">
                <a:latin typeface="Arial"/>
                <a:cs typeface="Arial"/>
              </a:rPr>
              <a:t>H</a:t>
            </a:r>
            <a:r>
              <a:rPr sz="850" spc="20" dirty="0">
                <a:latin typeface="Arial"/>
                <a:cs typeface="Arial"/>
              </a:rPr>
              <a:t>ERIOT</a:t>
            </a:r>
            <a:r>
              <a:rPr sz="1100" spc="20" dirty="0">
                <a:latin typeface="Arial"/>
                <a:cs typeface="Arial"/>
              </a:rPr>
              <a:t>-W</a:t>
            </a:r>
            <a:r>
              <a:rPr sz="850" spc="20" dirty="0">
                <a:latin typeface="Arial"/>
                <a:cs typeface="Arial"/>
              </a:rPr>
              <a:t>ATT</a:t>
            </a:r>
            <a:r>
              <a:rPr sz="850" spc="75" dirty="0">
                <a:latin typeface="Arial"/>
                <a:cs typeface="Arial"/>
              </a:rPr>
              <a:t> </a:t>
            </a:r>
            <a:r>
              <a:rPr sz="1100" spc="55" dirty="0">
                <a:latin typeface="Arial"/>
                <a:cs typeface="Arial"/>
              </a:rPr>
              <a:t>U</a:t>
            </a:r>
            <a:r>
              <a:rPr sz="850" spc="55" dirty="0">
                <a:latin typeface="Arial"/>
                <a:cs typeface="Arial"/>
              </a:rPr>
              <a:t>NIVERSITY</a:t>
            </a:r>
            <a:endParaRPr sz="85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669278" y="560841"/>
            <a:ext cx="256540" cy="19177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1100" spc="-15" dirty="0">
                <a:latin typeface="Arial"/>
                <a:cs typeface="Arial"/>
              </a:rPr>
              <a:t>105</a:t>
            </a:r>
            <a:endParaRPr sz="110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864717" y="765581"/>
            <a:ext cx="6049010" cy="0"/>
          </a:xfrm>
          <a:custGeom>
            <a:avLst/>
            <a:gdLst/>
            <a:ahLst/>
            <a:cxnLst/>
            <a:rect l="l" t="t" r="r" b="b"/>
            <a:pathLst>
              <a:path w="6049009">
                <a:moveTo>
                  <a:pt x="0" y="0"/>
                </a:moveTo>
                <a:lnTo>
                  <a:pt x="6048756" y="0"/>
                </a:lnTo>
              </a:path>
            </a:pathLst>
          </a:custGeom>
          <a:ln w="609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852169" y="1040478"/>
            <a:ext cx="923290" cy="340360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2050" b="1" spc="-30" dirty="0">
                <a:latin typeface="Arial"/>
                <a:cs typeface="Arial"/>
              </a:rPr>
              <a:t>Topic</a:t>
            </a:r>
            <a:r>
              <a:rPr sz="2050" b="1" spc="-60" dirty="0">
                <a:latin typeface="Arial"/>
                <a:cs typeface="Arial"/>
              </a:rPr>
              <a:t> </a:t>
            </a:r>
            <a:r>
              <a:rPr sz="2050" b="1" spc="5" dirty="0">
                <a:latin typeface="Arial"/>
                <a:cs typeface="Arial"/>
              </a:rPr>
              <a:t>5</a:t>
            </a:r>
            <a:endParaRPr sz="2050">
              <a:latin typeface="Arial"/>
              <a:cs typeface="Arial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852169" y="1708949"/>
            <a:ext cx="2317750" cy="40322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pc="15" dirty="0"/>
              <a:t>End </a:t>
            </a:r>
            <a:r>
              <a:rPr spc="10" dirty="0"/>
              <a:t>of unit</a:t>
            </a:r>
            <a:r>
              <a:rPr spc="-55" dirty="0"/>
              <a:t> </a:t>
            </a:r>
            <a:r>
              <a:rPr spc="10" dirty="0"/>
              <a:t>test</a:t>
            </a:r>
          </a:p>
        </p:txBody>
      </p:sp>
      <p:sp>
        <p:nvSpPr>
          <p:cNvPr id="6" name="object 6"/>
          <p:cNvSpPr/>
          <p:nvPr/>
        </p:nvSpPr>
        <p:spPr>
          <a:xfrm>
            <a:off x="864717" y="2543327"/>
            <a:ext cx="6049010" cy="0"/>
          </a:xfrm>
          <a:custGeom>
            <a:avLst/>
            <a:gdLst/>
            <a:ahLst/>
            <a:cxnLst/>
            <a:rect l="l" t="t" r="r" b="b"/>
            <a:pathLst>
              <a:path w="6049009">
                <a:moveTo>
                  <a:pt x="0" y="0"/>
                </a:moveTo>
                <a:lnTo>
                  <a:pt x="6048756" y="0"/>
                </a:lnTo>
              </a:path>
            </a:pathLst>
          </a:custGeom>
          <a:ln w="1371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864717" y="10061981"/>
            <a:ext cx="6049010" cy="0"/>
          </a:xfrm>
          <a:custGeom>
            <a:avLst/>
            <a:gdLst/>
            <a:ahLst/>
            <a:cxnLst/>
            <a:rect l="l" t="t" r="r" b="b"/>
            <a:pathLst>
              <a:path w="6049009">
                <a:moveTo>
                  <a:pt x="0" y="0"/>
                </a:moveTo>
                <a:lnTo>
                  <a:pt x="6048756" y="0"/>
                </a:lnTo>
              </a:path>
            </a:pathLst>
          </a:custGeom>
          <a:ln w="609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92505" y="559318"/>
            <a:ext cx="2351405" cy="19177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  <a:tabLst>
                <a:tab pos="408305" algn="l"/>
              </a:tabLst>
            </a:pPr>
            <a:r>
              <a:rPr sz="1100" spc="-10" dirty="0">
                <a:latin typeface="Arial"/>
                <a:cs typeface="Arial"/>
              </a:rPr>
              <a:t>106	</a:t>
            </a:r>
            <a:r>
              <a:rPr sz="1100" i="1" spc="-20" dirty="0">
                <a:latin typeface="Arial"/>
                <a:cs typeface="Arial"/>
              </a:rPr>
              <a:t>TOPIC </a:t>
            </a:r>
            <a:r>
              <a:rPr sz="1100" i="1" spc="-10" dirty="0">
                <a:latin typeface="Arial"/>
                <a:cs typeface="Arial"/>
              </a:rPr>
              <a:t>5. END OF UNIT</a:t>
            </a:r>
            <a:r>
              <a:rPr sz="1100" i="1" spc="30" dirty="0">
                <a:latin typeface="Arial"/>
                <a:cs typeface="Arial"/>
              </a:rPr>
              <a:t> </a:t>
            </a:r>
            <a:r>
              <a:rPr sz="1100" i="1" spc="-10" dirty="0">
                <a:latin typeface="Arial"/>
                <a:cs typeface="Arial"/>
              </a:rPr>
              <a:t>TEST</a:t>
            </a:r>
            <a:endParaRPr sz="110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505053" y="765581"/>
            <a:ext cx="6049010" cy="0"/>
          </a:xfrm>
          <a:custGeom>
            <a:avLst/>
            <a:gdLst/>
            <a:ahLst/>
            <a:cxnLst/>
            <a:rect l="l" t="t" r="r" b="b"/>
            <a:pathLst>
              <a:path w="6049009">
                <a:moveTo>
                  <a:pt x="0" y="0"/>
                </a:moveTo>
                <a:lnTo>
                  <a:pt x="6048756" y="0"/>
                </a:lnTo>
              </a:path>
            </a:pathLst>
          </a:custGeom>
          <a:ln w="609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505205" y="1124115"/>
            <a:ext cx="6048375" cy="8633460"/>
          </a:xfrm>
          <a:custGeom>
            <a:avLst/>
            <a:gdLst/>
            <a:ahLst/>
            <a:cxnLst/>
            <a:rect l="l" t="t" r="r" b="b"/>
            <a:pathLst>
              <a:path w="6048375" h="8633460">
                <a:moveTo>
                  <a:pt x="5994082" y="0"/>
                </a:moveTo>
                <a:lnTo>
                  <a:pt x="54000" y="0"/>
                </a:lnTo>
                <a:lnTo>
                  <a:pt x="32982" y="4244"/>
                </a:lnTo>
                <a:lnTo>
                  <a:pt x="15817" y="15817"/>
                </a:lnTo>
                <a:lnTo>
                  <a:pt x="4244" y="32982"/>
                </a:lnTo>
                <a:lnTo>
                  <a:pt x="0" y="54000"/>
                </a:lnTo>
                <a:lnTo>
                  <a:pt x="0" y="8632913"/>
                </a:lnTo>
                <a:lnTo>
                  <a:pt x="6048082" y="8632913"/>
                </a:lnTo>
                <a:lnTo>
                  <a:pt x="6048082" y="54000"/>
                </a:lnTo>
                <a:lnTo>
                  <a:pt x="6043838" y="32982"/>
                </a:lnTo>
                <a:lnTo>
                  <a:pt x="6032265" y="15817"/>
                </a:lnTo>
                <a:lnTo>
                  <a:pt x="6015100" y="4244"/>
                </a:lnTo>
                <a:lnTo>
                  <a:pt x="5994082" y="0"/>
                </a:lnTo>
                <a:close/>
              </a:path>
            </a:pathLst>
          </a:custGeom>
          <a:solidFill>
            <a:srgbClr val="99CC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523201" y="1334922"/>
            <a:ext cx="6012180" cy="8422640"/>
          </a:xfrm>
          <a:custGeom>
            <a:avLst/>
            <a:gdLst/>
            <a:ahLst/>
            <a:cxnLst/>
            <a:rect l="l" t="t" r="r" b="b"/>
            <a:pathLst>
              <a:path w="6012180" h="8422640">
                <a:moveTo>
                  <a:pt x="0" y="8422106"/>
                </a:moveTo>
                <a:lnTo>
                  <a:pt x="6012078" y="8422106"/>
                </a:lnTo>
                <a:lnTo>
                  <a:pt x="6012078" y="0"/>
                </a:lnTo>
                <a:lnTo>
                  <a:pt x="0" y="0"/>
                </a:lnTo>
                <a:lnTo>
                  <a:pt x="0" y="842210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5480794" y="1137403"/>
            <a:ext cx="616585" cy="19177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1100" spc="-10" dirty="0">
                <a:latin typeface="Arial"/>
                <a:cs typeface="Arial"/>
              </a:rPr>
              <a:t>Go</a:t>
            </a:r>
            <a:r>
              <a:rPr sz="1100" spc="-80" dirty="0">
                <a:latin typeface="Arial"/>
                <a:cs typeface="Arial"/>
              </a:rPr>
              <a:t> </a:t>
            </a:r>
            <a:r>
              <a:rPr sz="1100" spc="-10" dirty="0">
                <a:latin typeface="Arial"/>
                <a:cs typeface="Arial"/>
              </a:rPr>
              <a:t>online</a:t>
            </a:r>
            <a:endParaRPr sz="1100">
              <a:latin typeface="Arial"/>
              <a:cs typeface="Arial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6138595" y="1043330"/>
            <a:ext cx="356235" cy="368935"/>
          </a:xfrm>
          <a:custGeom>
            <a:avLst/>
            <a:gdLst/>
            <a:ahLst/>
            <a:cxnLst/>
            <a:rect l="l" t="t" r="r" b="b"/>
            <a:pathLst>
              <a:path w="356235" h="368934">
                <a:moveTo>
                  <a:pt x="286791" y="0"/>
                </a:moveTo>
                <a:lnTo>
                  <a:pt x="69164" y="0"/>
                </a:lnTo>
                <a:lnTo>
                  <a:pt x="42310" y="5655"/>
                </a:lnTo>
                <a:lnTo>
                  <a:pt x="20318" y="21053"/>
                </a:lnTo>
                <a:lnTo>
                  <a:pt x="5458" y="43837"/>
                </a:lnTo>
                <a:lnTo>
                  <a:pt x="0" y="71653"/>
                </a:lnTo>
                <a:lnTo>
                  <a:pt x="0" y="297065"/>
                </a:lnTo>
                <a:lnTo>
                  <a:pt x="5458" y="324886"/>
                </a:lnTo>
                <a:lnTo>
                  <a:pt x="20318" y="347670"/>
                </a:lnTo>
                <a:lnTo>
                  <a:pt x="42310" y="363065"/>
                </a:lnTo>
                <a:lnTo>
                  <a:pt x="69164" y="368719"/>
                </a:lnTo>
                <a:lnTo>
                  <a:pt x="286791" y="368719"/>
                </a:lnTo>
                <a:lnTo>
                  <a:pt x="313652" y="363065"/>
                </a:lnTo>
                <a:lnTo>
                  <a:pt x="335648" y="347670"/>
                </a:lnTo>
                <a:lnTo>
                  <a:pt x="350510" y="324886"/>
                </a:lnTo>
                <a:lnTo>
                  <a:pt x="355968" y="297065"/>
                </a:lnTo>
                <a:lnTo>
                  <a:pt x="355968" y="71653"/>
                </a:lnTo>
                <a:lnTo>
                  <a:pt x="350510" y="43837"/>
                </a:lnTo>
                <a:lnTo>
                  <a:pt x="335648" y="21053"/>
                </a:lnTo>
                <a:lnTo>
                  <a:pt x="313652" y="5655"/>
                </a:lnTo>
                <a:lnTo>
                  <a:pt x="286791" y="0"/>
                </a:lnTo>
                <a:close/>
              </a:path>
            </a:pathLst>
          </a:custGeom>
          <a:solidFill>
            <a:srgbClr val="0066B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6166015" y="1044283"/>
            <a:ext cx="257175" cy="371475"/>
          </a:xfrm>
          <a:custGeom>
            <a:avLst/>
            <a:gdLst/>
            <a:ahLst/>
            <a:cxnLst/>
            <a:rect l="l" t="t" r="r" b="b"/>
            <a:pathLst>
              <a:path w="257175" h="371475">
                <a:moveTo>
                  <a:pt x="234391" y="335089"/>
                </a:moveTo>
                <a:lnTo>
                  <a:pt x="181292" y="355117"/>
                </a:lnTo>
                <a:lnTo>
                  <a:pt x="186826" y="370852"/>
                </a:lnTo>
                <a:lnTo>
                  <a:pt x="246959" y="370852"/>
                </a:lnTo>
                <a:lnTo>
                  <a:pt x="234391" y="335089"/>
                </a:lnTo>
                <a:close/>
              </a:path>
              <a:path w="257175" h="371475">
                <a:moveTo>
                  <a:pt x="241724" y="29811"/>
                </a:moveTo>
                <a:lnTo>
                  <a:pt x="134977" y="29811"/>
                </a:lnTo>
                <a:lnTo>
                  <a:pt x="148721" y="29969"/>
                </a:lnTo>
                <a:lnTo>
                  <a:pt x="161670" y="32562"/>
                </a:lnTo>
                <a:lnTo>
                  <a:pt x="191349" y="56503"/>
                </a:lnTo>
                <a:lnTo>
                  <a:pt x="203550" y="102271"/>
                </a:lnTo>
                <a:lnTo>
                  <a:pt x="202742" y="111696"/>
                </a:lnTo>
                <a:lnTo>
                  <a:pt x="189445" y="149364"/>
                </a:lnTo>
                <a:lnTo>
                  <a:pt x="165620" y="185521"/>
                </a:lnTo>
                <a:lnTo>
                  <a:pt x="136842" y="221094"/>
                </a:lnTo>
                <a:lnTo>
                  <a:pt x="165747" y="303301"/>
                </a:lnTo>
                <a:lnTo>
                  <a:pt x="212318" y="285737"/>
                </a:lnTo>
                <a:lnTo>
                  <a:pt x="191007" y="225081"/>
                </a:lnTo>
                <a:lnTo>
                  <a:pt x="199288" y="214731"/>
                </a:lnTo>
                <a:lnTo>
                  <a:pt x="222161" y="183730"/>
                </a:lnTo>
                <a:lnTo>
                  <a:pt x="245605" y="142227"/>
                </a:lnTo>
                <a:lnTo>
                  <a:pt x="256743" y="96824"/>
                </a:lnTo>
                <a:lnTo>
                  <a:pt x="256868" y="83737"/>
                </a:lnTo>
                <a:lnTo>
                  <a:pt x="255776" y="72091"/>
                </a:lnTo>
                <a:lnTo>
                  <a:pt x="253219" y="59294"/>
                </a:lnTo>
                <a:lnTo>
                  <a:pt x="249275" y="46215"/>
                </a:lnTo>
                <a:lnTo>
                  <a:pt x="241724" y="29811"/>
                </a:lnTo>
                <a:close/>
              </a:path>
              <a:path w="257175" h="371475">
                <a:moveTo>
                  <a:pt x="217285" y="0"/>
                </a:moveTo>
                <a:lnTo>
                  <a:pt x="68382" y="0"/>
                </a:lnTo>
                <a:lnTo>
                  <a:pt x="67292" y="518"/>
                </a:lnTo>
                <a:lnTo>
                  <a:pt x="29234" y="23209"/>
                </a:lnTo>
                <a:lnTo>
                  <a:pt x="0" y="45580"/>
                </a:lnTo>
                <a:lnTo>
                  <a:pt x="19329" y="100558"/>
                </a:lnTo>
                <a:lnTo>
                  <a:pt x="21945" y="99580"/>
                </a:lnTo>
                <a:lnTo>
                  <a:pt x="28231" y="91886"/>
                </a:lnTo>
                <a:lnTo>
                  <a:pt x="35831" y="83737"/>
                </a:lnTo>
                <a:lnTo>
                  <a:pt x="66357" y="57228"/>
                </a:lnTo>
                <a:lnTo>
                  <a:pt x="105092" y="36804"/>
                </a:lnTo>
                <a:lnTo>
                  <a:pt x="134977" y="29811"/>
                </a:lnTo>
                <a:lnTo>
                  <a:pt x="241724" y="29811"/>
                </a:lnTo>
                <a:lnTo>
                  <a:pt x="239541" y="25069"/>
                </a:lnTo>
                <a:lnTo>
                  <a:pt x="226534" y="7711"/>
                </a:lnTo>
                <a:lnTo>
                  <a:pt x="217285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690507" y="1127944"/>
            <a:ext cx="1146175" cy="19177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1100" b="1" spc="-10" dirty="0">
                <a:latin typeface="Arial"/>
                <a:cs typeface="Arial"/>
              </a:rPr>
              <a:t>End </a:t>
            </a:r>
            <a:r>
              <a:rPr sz="1100" b="1" spc="-5" dirty="0">
                <a:latin typeface="Arial"/>
                <a:cs typeface="Arial"/>
              </a:rPr>
              <a:t>of unit </a:t>
            </a:r>
            <a:r>
              <a:rPr sz="1100" b="1" spc="-10" dirty="0">
                <a:latin typeface="Arial"/>
                <a:cs typeface="Arial"/>
              </a:rPr>
              <a:t>3</a:t>
            </a:r>
            <a:r>
              <a:rPr sz="1100" b="1" spc="-100" dirty="0">
                <a:latin typeface="Arial"/>
                <a:cs typeface="Arial"/>
              </a:rPr>
              <a:t> </a:t>
            </a:r>
            <a:r>
              <a:rPr sz="1100" b="1" spc="-5" dirty="0">
                <a:latin typeface="Arial"/>
                <a:cs typeface="Arial"/>
              </a:rPr>
              <a:t>test</a:t>
            </a:r>
            <a:endParaRPr sz="1100"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690507" y="1417060"/>
            <a:ext cx="2888615" cy="5410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53600"/>
              </a:lnSpc>
              <a:spcBef>
                <a:spcPts val="100"/>
              </a:spcBef>
            </a:pPr>
            <a:r>
              <a:rPr sz="1100" spc="-10" dirty="0">
                <a:latin typeface="Arial"/>
                <a:cs typeface="Arial"/>
              </a:rPr>
              <a:t>Use </a:t>
            </a:r>
            <a:r>
              <a:rPr sz="1100" spc="-5" dirty="0">
                <a:latin typeface="Arial"/>
                <a:cs typeface="Arial"/>
              </a:rPr>
              <a:t>this </a:t>
            </a:r>
            <a:r>
              <a:rPr sz="1100" spc="-15" dirty="0">
                <a:latin typeface="Arial"/>
                <a:cs typeface="Arial"/>
              </a:rPr>
              <a:t>diagram </a:t>
            </a:r>
            <a:r>
              <a:rPr sz="1100" spc="-5" dirty="0">
                <a:latin typeface="Arial"/>
                <a:cs typeface="Arial"/>
              </a:rPr>
              <a:t>to </a:t>
            </a:r>
            <a:r>
              <a:rPr sz="1100" spc="-20" dirty="0">
                <a:latin typeface="Arial"/>
                <a:cs typeface="Arial"/>
              </a:rPr>
              <a:t>answer </a:t>
            </a:r>
            <a:r>
              <a:rPr sz="1100" spc="-5" dirty="0">
                <a:latin typeface="Arial"/>
                <a:cs typeface="Arial"/>
              </a:rPr>
              <a:t>Questions </a:t>
            </a:r>
            <a:r>
              <a:rPr sz="1100" spc="-10" dirty="0">
                <a:latin typeface="Arial"/>
                <a:cs typeface="Arial"/>
              </a:rPr>
              <a:t>1 and 2.  A database is designed as</a:t>
            </a:r>
            <a:r>
              <a:rPr sz="1100" spc="-50" dirty="0">
                <a:latin typeface="Arial"/>
                <a:cs typeface="Arial"/>
              </a:rPr>
              <a:t> </a:t>
            </a:r>
            <a:r>
              <a:rPr sz="1100" spc="-10" dirty="0">
                <a:latin typeface="Arial"/>
                <a:cs typeface="Arial"/>
              </a:rPr>
              <a:t>shown.</a:t>
            </a:r>
            <a:endParaRPr sz="1100">
              <a:latin typeface="Arial"/>
              <a:cs typeface="Arial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703211" y="2046960"/>
            <a:ext cx="5651500" cy="176148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690507" y="4067152"/>
            <a:ext cx="5668010" cy="650875"/>
          </a:xfrm>
          <a:prstGeom prst="rect">
            <a:avLst/>
          </a:prstGeom>
        </p:spPr>
        <p:txBody>
          <a:bodyPr vert="horz" wrap="square" lIns="0" tIns="6985" rIns="0" bIns="0" rtlCol="0">
            <a:spAutoFit/>
          </a:bodyPr>
          <a:lstStyle/>
          <a:p>
            <a:pPr marL="12700" marR="5080">
              <a:lnSpc>
                <a:spcPct val="102699"/>
              </a:lnSpc>
              <a:spcBef>
                <a:spcPts val="55"/>
              </a:spcBef>
              <a:tabLst>
                <a:tab pos="380365" algn="l"/>
              </a:tabLst>
            </a:pPr>
            <a:r>
              <a:rPr sz="1100" b="1" spc="-5" dirty="0">
                <a:latin typeface="Arial"/>
                <a:cs typeface="Arial"/>
              </a:rPr>
              <a:t>Q1:	</a:t>
            </a:r>
            <a:r>
              <a:rPr sz="1100" spc="-5" dirty="0">
                <a:latin typeface="Arial"/>
                <a:cs typeface="Arial"/>
              </a:rPr>
              <a:t>Which </a:t>
            </a:r>
            <a:r>
              <a:rPr sz="1100" spc="-10" dirty="0">
                <a:latin typeface="Arial"/>
                <a:cs typeface="Arial"/>
              </a:rPr>
              <a:t>SQL </a:t>
            </a:r>
            <a:r>
              <a:rPr sz="1100" spc="-5" dirty="0">
                <a:latin typeface="Arial"/>
                <a:cs typeface="Arial"/>
              </a:rPr>
              <a:t>statement </a:t>
            </a:r>
            <a:r>
              <a:rPr sz="1100" spc="-10" dirty="0">
                <a:latin typeface="Arial"/>
                <a:cs typeface="Arial"/>
              </a:rPr>
              <a:t>will </a:t>
            </a:r>
            <a:r>
              <a:rPr sz="1100" spc="-15" dirty="0">
                <a:latin typeface="Arial"/>
                <a:cs typeface="Arial"/>
              </a:rPr>
              <a:t>display </a:t>
            </a:r>
            <a:r>
              <a:rPr sz="1100" spc="-5" dirty="0">
                <a:latin typeface="Arial"/>
                <a:cs typeface="Arial"/>
              </a:rPr>
              <a:t>the JobID </a:t>
            </a:r>
            <a:r>
              <a:rPr sz="1100" spc="-10" dirty="0">
                <a:latin typeface="Arial"/>
                <a:cs typeface="Arial"/>
              </a:rPr>
              <a:t>of jobs allocated </a:t>
            </a:r>
            <a:r>
              <a:rPr sz="1100" spc="-5" dirty="0">
                <a:latin typeface="Arial"/>
                <a:cs typeface="Arial"/>
              </a:rPr>
              <a:t>to </a:t>
            </a:r>
            <a:r>
              <a:rPr sz="1100" spc="-10" dirty="0">
                <a:latin typeface="Arial"/>
                <a:cs typeface="Arial"/>
              </a:rPr>
              <a:t>a driver </a:t>
            </a:r>
            <a:r>
              <a:rPr sz="1100" spc="-5" dirty="0">
                <a:latin typeface="Arial"/>
                <a:cs typeface="Arial"/>
              </a:rPr>
              <a:t>called 'Colin  </a:t>
            </a:r>
            <a:r>
              <a:rPr sz="1100" spc="-15" dirty="0">
                <a:latin typeface="Arial"/>
                <a:cs typeface="Arial"/>
              </a:rPr>
              <a:t>Shaw'?</a:t>
            </a:r>
            <a:endParaRPr sz="11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935"/>
              </a:spcBef>
            </a:pPr>
            <a:r>
              <a:rPr sz="1100" spc="-10" dirty="0">
                <a:latin typeface="Arial"/>
                <a:cs typeface="Arial"/>
              </a:rPr>
              <a:t>a)</a:t>
            </a:r>
            <a:endParaRPr sz="1100">
              <a:latin typeface="Arial"/>
              <a:cs typeface="Arial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996831" y="4799972"/>
            <a:ext cx="88900" cy="782955"/>
          </a:xfrm>
          <a:prstGeom prst="rect">
            <a:avLst/>
          </a:prstGeom>
        </p:spPr>
        <p:txBody>
          <a:bodyPr vert="horz" wrap="square" lIns="0" tIns="2603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04"/>
              </a:spcBef>
            </a:pPr>
            <a:r>
              <a:rPr sz="900" spc="-5" dirty="0">
                <a:latin typeface="Arial"/>
                <a:cs typeface="Arial"/>
              </a:rPr>
              <a:t>1</a:t>
            </a:r>
            <a:endParaRPr sz="9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900" spc="-5" dirty="0">
                <a:latin typeface="Arial"/>
                <a:cs typeface="Arial"/>
              </a:rPr>
              <a:t>2</a:t>
            </a:r>
            <a:endParaRPr sz="9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900" spc="-5" dirty="0">
                <a:latin typeface="Arial"/>
                <a:cs typeface="Arial"/>
              </a:rPr>
              <a:t>3</a:t>
            </a:r>
            <a:endParaRPr sz="9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900" spc="-5" dirty="0">
                <a:latin typeface="Arial"/>
                <a:cs typeface="Arial"/>
              </a:rPr>
              <a:t>4</a:t>
            </a:r>
            <a:endParaRPr sz="9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900" spc="-5" dirty="0">
                <a:latin typeface="Arial"/>
                <a:cs typeface="Arial"/>
              </a:rPr>
              <a:t>5</a:t>
            </a:r>
            <a:endParaRPr sz="900">
              <a:latin typeface="Arial"/>
              <a:cs typeface="Arial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1158735" y="4767186"/>
            <a:ext cx="5236845" cy="891540"/>
          </a:xfrm>
          <a:prstGeom prst="rect">
            <a:avLst/>
          </a:prstGeom>
          <a:solidFill>
            <a:srgbClr val="F7F7F7"/>
          </a:solidFill>
          <a:ln w="6096">
            <a:solidFill>
              <a:srgbClr val="B1B1B1"/>
            </a:solidFill>
          </a:ln>
        </p:spPr>
        <p:txBody>
          <a:bodyPr vert="horz" wrap="square" lIns="0" tIns="59055" rIns="0" bIns="0" rtlCol="0">
            <a:spAutoFit/>
          </a:bodyPr>
          <a:lstStyle/>
          <a:p>
            <a:pPr marL="49530">
              <a:lnSpc>
                <a:spcPct val="100000"/>
              </a:lnSpc>
              <a:spcBef>
                <a:spcPts val="465"/>
              </a:spcBef>
            </a:pPr>
            <a:r>
              <a:rPr sz="900" i="1" spc="65" dirty="0">
                <a:latin typeface="Times New Roman"/>
                <a:cs typeface="Times New Roman"/>
              </a:rPr>
              <a:t>SELECT</a:t>
            </a:r>
            <a:r>
              <a:rPr sz="900" i="1" spc="295" dirty="0">
                <a:latin typeface="Times New Roman"/>
                <a:cs typeface="Times New Roman"/>
              </a:rPr>
              <a:t> </a:t>
            </a:r>
            <a:r>
              <a:rPr sz="900" i="1" spc="140" dirty="0">
                <a:latin typeface="Times New Roman"/>
                <a:cs typeface="Times New Roman"/>
              </a:rPr>
              <a:t>JobID</a:t>
            </a:r>
            <a:r>
              <a:rPr sz="900" i="1" spc="-145" dirty="0">
                <a:latin typeface="Times New Roman"/>
                <a:cs typeface="Times New Roman"/>
              </a:rPr>
              <a:t> </a:t>
            </a:r>
            <a:endParaRPr sz="900">
              <a:latin typeface="Times New Roman"/>
              <a:cs typeface="Times New Roman"/>
            </a:endParaRPr>
          </a:p>
          <a:p>
            <a:pPr marL="49530" marR="2246630">
              <a:lnSpc>
                <a:spcPts val="1200"/>
              </a:lnSpc>
              <a:spcBef>
                <a:spcPts val="50"/>
              </a:spcBef>
            </a:pPr>
            <a:r>
              <a:rPr sz="900" i="1" spc="-40" dirty="0">
                <a:latin typeface="Times New Roman"/>
                <a:cs typeface="Times New Roman"/>
              </a:rPr>
              <a:t>FROM </a:t>
            </a:r>
            <a:r>
              <a:rPr sz="900" i="1" spc="145" dirty="0">
                <a:latin typeface="Times New Roman"/>
                <a:cs typeface="Times New Roman"/>
              </a:rPr>
              <a:t>Job </a:t>
            </a:r>
            <a:r>
              <a:rPr sz="900" i="1" spc="275" dirty="0">
                <a:latin typeface="Times New Roman"/>
                <a:cs typeface="Times New Roman"/>
              </a:rPr>
              <a:t>J, </a:t>
            </a:r>
            <a:r>
              <a:rPr sz="900" i="1" spc="215" dirty="0">
                <a:latin typeface="Times New Roman"/>
                <a:cs typeface="Times New Roman"/>
              </a:rPr>
              <a:t>AllocatedJob </a:t>
            </a:r>
            <a:r>
              <a:rPr sz="900" i="1" spc="75" dirty="0">
                <a:latin typeface="Times New Roman"/>
                <a:cs typeface="Times New Roman"/>
              </a:rPr>
              <a:t>AJ </a:t>
            </a:r>
            <a:r>
              <a:rPr sz="900" i="1" spc="300" dirty="0">
                <a:latin typeface="Times New Roman"/>
                <a:cs typeface="Times New Roman"/>
              </a:rPr>
              <a:t>, </a:t>
            </a:r>
            <a:r>
              <a:rPr sz="900" i="1" spc="190" dirty="0">
                <a:latin typeface="Times New Roman"/>
                <a:cs typeface="Times New Roman"/>
              </a:rPr>
              <a:t>Driver </a:t>
            </a:r>
            <a:r>
              <a:rPr sz="900" i="1" spc="-125" dirty="0">
                <a:latin typeface="Times New Roman"/>
                <a:cs typeface="Times New Roman"/>
              </a:rPr>
              <a:t>D  </a:t>
            </a:r>
            <a:r>
              <a:rPr sz="900" i="1" spc="-20" dirty="0">
                <a:latin typeface="Times New Roman"/>
                <a:cs typeface="Times New Roman"/>
              </a:rPr>
              <a:t>WHERE</a:t>
            </a:r>
            <a:r>
              <a:rPr sz="900" i="1" spc="125" dirty="0">
                <a:latin typeface="Times New Roman"/>
                <a:cs typeface="Times New Roman"/>
              </a:rPr>
              <a:t> </a:t>
            </a:r>
            <a:r>
              <a:rPr sz="900" i="1" spc="260" dirty="0">
                <a:latin typeface="Times New Roman"/>
                <a:cs typeface="Times New Roman"/>
              </a:rPr>
              <a:t>J.</a:t>
            </a:r>
            <a:r>
              <a:rPr sz="900" i="1" spc="-95" dirty="0">
                <a:latin typeface="Times New Roman"/>
                <a:cs typeface="Times New Roman"/>
              </a:rPr>
              <a:t> </a:t>
            </a:r>
            <a:r>
              <a:rPr sz="900" i="1" spc="140" dirty="0">
                <a:latin typeface="Times New Roman"/>
                <a:cs typeface="Times New Roman"/>
              </a:rPr>
              <a:t>JobID</a:t>
            </a:r>
            <a:r>
              <a:rPr sz="900" i="1" spc="160" dirty="0">
                <a:latin typeface="Times New Roman"/>
                <a:cs typeface="Times New Roman"/>
              </a:rPr>
              <a:t> </a:t>
            </a:r>
            <a:r>
              <a:rPr sz="900" i="1" spc="-80" dirty="0">
                <a:latin typeface="Times New Roman"/>
                <a:cs typeface="Times New Roman"/>
              </a:rPr>
              <a:t>=</a:t>
            </a:r>
            <a:r>
              <a:rPr sz="900" i="1" spc="-65" dirty="0">
                <a:latin typeface="Times New Roman"/>
                <a:cs typeface="Times New Roman"/>
              </a:rPr>
              <a:t> </a:t>
            </a:r>
            <a:r>
              <a:rPr sz="900" i="1" spc="85" dirty="0">
                <a:latin typeface="Times New Roman"/>
                <a:cs typeface="Times New Roman"/>
              </a:rPr>
              <a:t>AJ</a:t>
            </a:r>
            <a:r>
              <a:rPr sz="900" i="1" spc="-120" dirty="0">
                <a:latin typeface="Times New Roman"/>
                <a:cs typeface="Times New Roman"/>
              </a:rPr>
              <a:t> </a:t>
            </a:r>
            <a:r>
              <a:rPr sz="900" i="1" spc="300" dirty="0">
                <a:latin typeface="Times New Roman"/>
                <a:cs typeface="Times New Roman"/>
              </a:rPr>
              <a:t>.</a:t>
            </a:r>
            <a:r>
              <a:rPr sz="900" i="1" spc="-90" dirty="0">
                <a:latin typeface="Times New Roman"/>
                <a:cs typeface="Times New Roman"/>
              </a:rPr>
              <a:t> </a:t>
            </a:r>
            <a:r>
              <a:rPr sz="900" i="1" spc="-125" dirty="0">
                <a:latin typeface="Times New Roman"/>
                <a:cs typeface="Times New Roman"/>
              </a:rPr>
              <a:t>D</a:t>
            </a:r>
            <a:r>
              <a:rPr sz="900" i="1" spc="-130" dirty="0">
                <a:latin typeface="Times New Roman"/>
                <a:cs typeface="Times New Roman"/>
              </a:rPr>
              <a:t> </a:t>
            </a:r>
            <a:r>
              <a:rPr sz="900" i="1" spc="250" dirty="0">
                <a:latin typeface="Times New Roman"/>
                <a:cs typeface="Times New Roman"/>
              </a:rPr>
              <a:t>river</a:t>
            </a:r>
            <a:r>
              <a:rPr sz="900" i="1" spc="-130" dirty="0">
                <a:latin typeface="Times New Roman"/>
                <a:cs typeface="Times New Roman"/>
              </a:rPr>
              <a:t> </a:t>
            </a:r>
            <a:r>
              <a:rPr sz="900" i="1" spc="100" dirty="0">
                <a:latin typeface="Times New Roman"/>
                <a:cs typeface="Times New Roman"/>
              </a:rPr>
              <a:t>ID</a:t>
            </a:r>
            <a:endParaRPr sz="900">
              <a:latin typeface="Times New Roman"/>
              <a:cs typeface="Times New Roman"/>
            </a:endParaRPr>
          </a:p>
          <a:p>
            <a:pPr marL="209550">
              <a:lnSpc>
                <a:spcPct val="100000"/>
              </a:lnSpc>
              <a:spcBef>
                <a:spcPts val="45"/>
              </a:spcBef>
            </a:pPr>
            <a:r>
              <a:rPr sz="900" i="1" spc="-20" dirty="0">
                <a:latin typeface="Times New Roman"/>
                <a:cs typeface="Times New Roman"/>
              </a:rPr>
              <a:t>AND</a:t>
            </a:r>
            <a:r>
              <a:rPr sz="900" i="1" spc="100" dirty="0">
                <a:latin typeface="Times New Roman"/>
                <a:cs typeface="Times New Roman"/>
              </a:rPr>
              <a:t> </a:t>
            </a:r>
            <a:r>
              <a:rPr sz="900" i="1" spc="85" dirty="0">
                <a:latin typeface="Times New Roman"/>
                <a:cs typeface="Times New Roman"/>
              </a:rPr>
              <a:t>AJ</a:t>
            </a:r>
            <a:r>
              <a:rPr sz="900" i="1" spc="-120" dirty="0">
                <a:latin typeface="Times New Roman"/>
                <a:cs typeface="Times New Roman"/>
              </a:rPr>
              <a:t> </a:t>
            </a:r>
            <a:r>
              <a:rPr sz="900" i="1" spc="300" dirty="0">
                <a:latin typeface="Times New Roman"/>
                <a:cs typeface="Times New Roman"/>
              </a:rPr>
              <a:t>.</a:t>
            </a:r>
            <a:r>
              <a:rPr sz="900" i="1" spc="-95" dirty="0">
                <a:latin typeface="Times New Roman"/>
                <a:cs typeface="Times New Roman"/>
              </a:rPr>
              <a:t> </a:t>
            </a:r>
            <a:r>
              <a:rPr sz="900" i="1" spc="140" dirty="0">
                <a:latin typeface="Times New Roman"/>
                <a:cs typeface="Times New Roman"/>
              </a:rPr>
              <a:t>JobID</a:t>
            </a:r>
            <a:r>
              <a:rPr sz="900" i="1" spc="-95" dirty="0">
                <a:latin typeface="Times New Roman"/>
                <a:cs typeface="Times New Roman"/>
              </a:rPr>
              <a:t> </a:t>
            </a:r>
            <a:r>
              <a:rPr sz="900" i="1" spc="-80" dirty="0">
                <a:latin typeface="Times New Roman"/>
                <a:cs typeface="Times New Roman"/>
              </a:rPr>
              <a:t>=</a:t>
            </a:r>
            <a:r>
              <a:rPr sz="900" i="1" spc="-130" dirty="0">
                <a:latin typeface="Times New Roman"/>
                <a:cs typeface="Times New Roman"/>
              </a:rPr>
              <a:t> </a:t>
            </a:r>
            <a:r>
              <a:rPr sz="900" i="1" spc="-125" dirty="0">
                <a:latin typeface="Times New Roman"/>
                <a:cs typeface="Times New Roman"/>
              </a:rPr>
              <a:t>D</a:t>
            </a:r>
            <a:r>
              <a:rPr sz="900" i="1" spc="-130" dirty="0">
                <a:latin typeface="Times New Roman"/>
                <a:cs typeface="Times New Roman"/>
              </a:rPr>
              <a:t> </a:t>
            </a:r>
            <a:r>
              <a:rPr sz="900" i="1" spc="300" dirty="0">
                <a:latin typeface="Times New Roman"/>
                <a:cs typeface="Times New Roman"/>
              </a:rPr>
              <a:t>.</a:t>
            </a:r>
            <a:r>
              <a:rPr sz="900" i="1" spc="-85" dirty="0">
                <a:latin typeface="Times New Roman"/>
                <a:cs typeface="Times New Roman"/>
              </a:rPr>
              <a:t> </a:t>
            </a:r>
            <a:r>
              <a:rPr sz="900" i="1" spc="-125" dirty="0">
                <a:latin typeface="Times New Roman"/>
                <a:cs typeface="Times New Roman"/>
              </a:rPr>
              <a:t>D</a:t>
            </a:r>
            <a:r>
              <a:rPr sz="900" i="1" spc="-130" dirty="0">
                <a:latin typeface="Times New Roman"/>
                <a:cs typeface="Times New Roman"/>
              </a:rPr>
              <a:t> </a:t>
            </a:r>
            <a:r>
              <a:rPr sz="900" i="1" spc="250" dirty="0">
                <a:latin typeface="Times New Roman"/>
                <a:cs typeface="Times New Roman"/>
              </a:rPr>
              <a:t>river</a:t>
            </a:r>
            <a:r>
              <a:rPr sz="900" i="1" spc="-130" dirty="0">
                <a:latin typeface="Times New Roman"/>
                <a:cs typeface="Times New Roman"/>
              </a:rPr>
              <a:t> </a:t>
            </a:r>
            <a:r>
              <a:rPr sz="900" i="1" spc="100" dirty="0">
                <a:latin typeface="Times New Roman"/>
                <a:cs typeface="Times New Roman"/>
              </a:rPr>
              <a:t>ID</a:t>
            </a:r>
            <a:endParaRPr sz="900">
              <a:latin typeface="Times New Roman"/>
              <a:cs typeface="Times New Roman"/>
            </a:endParaRPr>
          </a:p>
          <a:p>
            <a:pPr marL="209550">
              <a:lnSpc>
                <a:spcPct val="100000"/>
              </a:lnSpc>
              <a:spcBef>
                <a:spcPts val="120"/>
              </a:spcBef>
            </a:pPr>
            <a:r>
              <a:rPr sz="900" i="1" spc="-20" dirty="0">
                <a:latin typeface="Times New Roman"/>
                <a:cs typeface="Times New Roman"/>
              </a:rPr>
              <a:t>AND </a:t>
            </a:r>
            <a:r>
              <a:rPr sz="900" i="1" spc="260" dirty="0">
                <a:latin typeface="Times New Roman"/>
                <a:cs typeface="Times New Roman"/>
              </a:rPr>
              <a:t>J. </a:t>
            </a:r>
            <a:r>
              <a:rPr sz="900" i="1" spc="60" dirty="0">
                <a:latin typeface="Times New Roman"/>
                <a:cs typeface="Times New Roman"/>
              </a:rPr>
              <a:t>nam </a:t>
            </a:r>
            <a:r>
              <a:rPr sz="900" i="1" spc="125" dirty="0">
                <a:latin typeface="Times New Roman"/>
                <a:cs typeface="Times New Roman"/>
              </a:rPr>
              <a:t>e </a:t>
            </a:r>
            <a:r>
              <a:rPr sz="900" i="1" spc="-80" dirty="0">
                <a:latin typeface="Times New Roman"/>
                <a:cs typeface="Times New Roman"/>
              </a:rPr>
              <a:t>= </a:t>
            </a:r>
            <a:r>
              <a:rPr sz="900" i="1" spc="229" dirty="0">
                <a:latin typeface="Times New Roman"/>
                <a:cs typeface="Times New Roman"/>
              </a:rPr>
              <a:t>'Colin </a:t>
            </a:r>
            <a:r>
              <a:rPr sz="900" i="1" spc="90" dirty="0">
                <a:latin typeface="Times New Roman"/>
                <a:cs typeface="Times New Roman"/>
              </a:rPr>
              <a:t>Shaw</a:t>
            </a:r>
            <a:r>
              <a:rPr sz="900" i="1" spc="-114" dirty="0">
                <a:latin typeface="Times New Roman"/>
                <a:cs typeface="Times New Roman"/>
              </a:rPr>
              <a:t> </a:t>
            </a:r>
            <a:r>
              <a:rPr sz="900" i="1" spc="315" dirty="0">
                <a:latin typeface="Times New Roman"/>
                <a:cs typeface="Times New Roman"/>
              </a:rPr>
              <a:t>';</a:t>
            </a:r>
            <a:endParaRPr sz="900">
              <a:latin typeface="Times New Roman"/>
              <a:cs typeface="Times New Roman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690507" y="5714596"/>
            <a:ext cx="148590" cy="19177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1100" spc="-10" dirty="0">
                <a:latin typeface="Arial"/>
                <a:cs typeface="Arial"/>
              </a:rPr>
              <a:t>b)</a:t>
            </a:r>
            <a:endParaRPr sz="1100">
              <a:latin typeface="Arial"/>
              <a:cs typeface="Arial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996831" y="5987168"/>
            <a:ext cx="88900" cy="633730"/>
          </a:xfrm>
          <a:prstGeom prst="rect">
            <a:avLst/>
          </a:prstGeom>
        </p:spPr>
        <p:txBody>
          <a:bodyPr vert="horz" wrap="square" lIns="0" tIns="279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20"/>
              </a:spcBef>
            </a:pPr>
            <a:r>
              <a:rPr sz="900" spc="-5" dirty="0">
                <a:latin typeface="Arial"/>
                <a:cs typeface="Arial"/>
              </a:rPr>
              <a:t>1</a:t>
            </a:r>
            <a:endParaRPr sz="9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900" spc="-5" dirty="0">
                <a:latin typeface="Arial"/>
                <a:cs typeface="Arial"/>
              </a:rPr>
              <a:t>2</a:t>
            </a:r>
            <a:endParaRPr sz="9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900" spc="-5" dirty="0">
                <a:latin typeface="Arial"/>
                <a:cs typeface="Arial"/>
              </a:rPr>
              <a:t>3</a:t>
            </a:r>
            <a:endParaRPr sz="9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900" spc="-5" dirty="0">
                <a:latin typeface="Arial"/>
                <a:cs typeface="Arial"/>
              </a:rPr>
              <a:t>4</a:t>
            </a:r>
            <a:endParaRPr sz="900">
              <a:latin typeface="Arial"/>
              <a:cs typeface="Arial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1158735" y="5957430"/>
            <a:ext cx="5236845" cy="739140"/>
          </a:xfrm>
          <a:prstGeom prst="rect">
            <a:avLst/>
          </a:prstGeom>
          <a:solidFill>
            <a:srgbClr val="F7F7F7"/>
          </a:solidFill>
          <a:ln w="6096">
            <a:solidFill>
              <a:srgbClr val="B1B1B1"/>
            </a:solidFill>
          </a:ln>
        </p:spPr>
        <p:txBody>
          <a:bodyPr vert="horz" wrap="square" lIns="0" tIns="42544" rIns="0" bIns="0" rtlCol="0">
            <a:spAutoFit/>
          </a:bodyPr>
          <a:lstStyle/>
          <a:p>
            <a:pPr marL="49530" marR="4231005">
              <a:lnSpc>
                <a:spcPct val="111100"/>
              </a:lnSpc>
              <a:spcBef>
                <a:spcPts val="334"/>
              </a:spcBef>
            </a:pPr>
            <a:r>
              <a:rPr sz="900" i="1" spc="65" dirty="0">
                <a:latin typeface="Times New Roman"/>
                <a:cs typeface="Times New Roman"/>
              </a:rPr>
              <a:t>SELECT </a:t>
            </a:r>
            <a:r>
              <a:rPr sz="900" i="1" spc="140" dirty="0">
                <a:latin typeface="Times New Roman"/>
                <a:cs typeface="Times New Roman"/>
              </a:rPr>
              <a:t>JobID  </a:t>
            </a:r>
            <a:r>
              <a:rPr sz="900" i="1" spc="-40" dirty="0">
                <a:latin typeface="Times New Roman"/>
                <a:cs typeface="Times New Roman"/>
              </a:rPr>
              <a:t>FROM</a:t>
            </a:r>
            <a:r>
              <a:rPr sz="900" i="1" spc="-35" dirty="0">
                <a:latin typeface="Times New Roman"/>
                <a:cs typeface="Times New Roman"/>
              </a:rPr>
              <a:t> </a:t>
            </a:r>
            <a:r>
              <a:rPr sz="900" i="1" spc="145" dirty="0">
                <a:latin typeface="Times New Roman"/>
                <a:cs typeface="Times New Roman"/>
              </a:rPr>
              <a:t>Job</a:t>
            </a:r>
            <a:r>
              <a:rPr sz="900" i="1" spc="-145" dirty="0">
                <a:latin typeface="Times New Roman"/>
                <a:cs typeface="Times New Roman"/>
              </a:rPr>
              <a:t> </a:t>
            </a:r>
            <a:endParaRPr sz="900">
              <a:latin typeface="Times New Roman"/>
              <a:cs typeface="Times New Roman"/>
            </a:endParaRPr>
          </a:p>
          <a:p>
            <a:pPr marL="49530" marR="2644140">
              <a:lnSpc>
                <a:spcPts val="1200"/>
              </a:lnSpc>
              <a:spcBef>
                <a:spcPts val="45"/>
              </a:spcBef>
            </a:pPr>
            <a:r>
              <a:rPr sz="900" i="1" spc="-20" dirty="0">
                <a:latin typeface="Times New Roman"/>
                <a:cs typeface="Times New Roman"/>
              </a:rPr>
              <a:t>WHERE </a:t>
            </a:r>
            <a:r>
              <a:rPr sz="900" i="1" spc="190" dirty="0">
                <a:latin typeface="Times New Roman"/>
                <a:cs typeface="Times New Roman"/>
              </a:rPr>
              <a:t>Driver </a:t>
            </a:r>
            <a:r>
              <a:rPr sz="900" i="1" spc="300" dirty="0">
                <a:latin typeface="Times New Roman"/>
                <a:cs typeface="Times New Roman"/>
              </a:rPr>
              <a:t>. </a:t>
            </a:r>
            <a:r>
              <a:rPr sz="900" i="1" spc="100" dirty="0">
                <a:latin typeface="Times New Roman"/>
                <a:cs typeface="Times New Roman"/>
              </a:rPr>
              <a:t>name </a:t>
            </a:r>
            <a:r>
              <a:rPr sz="900" i="1" spc="-80" dirty="0">
                <a:latin typeface="Times New Roman"/>
                <a:cs typeface="Times New Roman"/>
              </a:rPr>
              <a:t>=</a:t>
            </a:r>
            <a:r>
              <a:rPr sz="900" i="1" dirty="0">
                <a:latin typeface="Times New Roman"/>
                <a:cs typeface="Times New Roman"/>
              </a:rPr>
              <a:t> </a:t>
            </a:r>
            <a:r>
              <a:rPr sz="900" i="1" spc="-190" dirty="0">
                <a:latin typeface="Times New Roman"/>
                <a:cs typeface="Times New Roman"/>
              </a:rPr>
              <a:t>11 </a:t>
            </a:r>
            <a:r>
              <a:rPr sz="900" i="1" spc="-75" dirty="0">
                <a:latin typeface="Times New Roman"/>
                <a:cs typeface="Times New Roman"/>
              </a:rPr>
              <a:t>C </a:t>
            </a:r>
            <a:r>
              <a:rPr sz="900" i="1" spc="235" dirty="0">
                <a:latin typeface="Times New Roman"/>
                <a:cs typeface="Times New Roman"/>
              </a:rPr>
              <a:t>olin </a:t>
            </a:r>
            <a:r>
              <a:rPr sz="900" i="1" spc="100" dirty="0">
                <a:latin typeface="Times New Roman"/>
                <a:cs typeface="Times New Roman"/>
              </a:rPr>
              <a:t>Shaw </a:t>
            </a:r>
            <a:r>
              <a:rPr sz="900" i="1" spc="-190" dirty="0">
                <a:latin typeface="Times New Roman"/>
                <a:cs typeface="Times New Roman"/>
              </a:rPr>
              <a:t>11  </a:t>
            </a:r>
            <a:r>
              <a:rPr sz="900" i="1" spc="100" dirty="0">
                <a:latin typeface="Times New Roman"/>
                <a:cs typeface="Times New Roman"/>
              </a:rPr>
              <a:t>JOIN </a:t>
            </a:r>
            <a:r>
              <a:rPr sz="900" i="1" spc="215" dirty="0">
                <a:latin typeface="Times New Roman"/>
                <a:cs typeface="Times New Roman"/>
              </a:rPr>
              <a:t>driverID </a:t>
            </a:r>
            <a:r>
              <a:rPr sz="900" i="1" spc="-80" dirty="0">
                <a:latin typeface="Times New Roman"/>
                <a:cs typeface="Times New Roman"/>
              </a:rPr>
              <a:t>= </a:t>
            </a:r>
            <a:r>
              <a:rPr sz="900" i="1" spc="140" dirty="0">
                <a:latin typeface="Times New Roman"/>
                <a:cs typeface="Times New Roman"/>
              </a:rPr>
              <a:t>JobID</a:t>
            </a:r>
            <a:r>
              <a:rPr sz="900" i="1" spc="-120" dirty="0">
                <a:latin typeface="Times New Roman"/>
                <a:cs typeface="Times New Roman"/>
              </a:rPr>
              <a:t> </a:t>
            </a:r>
            <a:r>
              <a:rPr sz="900" i="1" spc="225" dirty="0">
                <a:latin typeface="Times New Roman"/>
                <a:cs typeface="Times New Roman"/>
              </a:rPr>
              <a:t>;</a:t>
            </a:r>
            <a:endParaRPr sz="900">
              <a:latin typeface="Times New Roman"/>
              <a:cs typeface="Times New Roman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690507" y="6752440"/>
            <a:ext cx="140970" cy="19177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1100" spc="-5" dirty="0">
                <a:latin typeface="Arial"/>
                <a:cs typeface="Arial"/>
              </a:rPr>
              <a:t>c)</a:t>
            </a:r>
            <a:endParaRPr sz="1100">
              <a:latin typeface="Arial"/>
              <a:cs typeface="Arial"/>
            </a:endParaRPr>
          </a:p>
        </p:txBody>
      </p:sp>
      <p:graphicFrame>
        <p:nvGraphicFramePr>
          <p:cNvPr id="19" name="object 19"/>
          <p:cNvGraphicFramePr>
            <a:graphicFrameLocks noGrp="1"/>
          </p:cNvGraphicFramePr>
          <p:nvPr/>
        </p:nvGraphicFramePr>
        <p:xfrm>
          <a:off x="688785" y="6993750"/>
          <a:ext cx="5709920" cy="112839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2923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4066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8386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75233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63598">
                <a:tc gridSpan="2">
                  <a:txBody>
                    <a:bodyPr/>
                    <a:lstStyle/>
                    <a:p>
                      <a:pPr marR="78105" algn="r">
                        <a:lnSpc>
                          <a:spcPct val="100000"/>
                        </a:lnSpc>
                        <a:spcBef>
                          <a:spcPts val="465"/>
                        </a:spcBef>
                      </a:pPr>
                      <a:r>
                        <a:rPr sz="900" dirty="0">
                          <a:latin typeface="Arial"/>
                          <a:cs typeface="Arial"/>
                        </a:rPr>
                        <a:t>1</a:t>
                      </a:r>
                      <a:endParaRPr sz="900">
                        <a:latin typeface="Arial"/>
                        <a:cs typeface="Arial"/>
                      </a:endParaRPr>
                    </a:p>
                    <a:p>
                      <a:pPr marR="78105" algn="r">
                        <a:lnSpc>
                          <a:spcPct val="100000"/>
                        </a:lnSpc>
                        <a:spcBef>
                          <a:spcPts val="110"/>
                        </a:spcBef>
                      </a:pPr>
                      <a:r>
                        <a:rPr sz="900" dirty="0">
                          <a:latin typeface="Arial"/>
                          <a:cs typeface="Arial"/>
                        </a:rPr>
                        <a:t>2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59055" marB="0">
                    <a:lnR w="6350">
                      <a:solidFill>
                        <a:srgbClr val="B1B1B1"/>
                      </a:solidFill>
                      <a:prstDash val="solid"/>
                    </a:lnR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 marL="49530">
                        <a:lnSpc>
                          <a:spcPct val="100000"/>
                        </a:lnSpc>
                        <a:spcBef>
                          <a:spcPts val="465"/>
                        </a:spcBef>
                      </a:pPr>
                      <a:r>
                        <a:rPr sz="900" i="1" spc="65" dirty="0">
                          <a:latin typeface="Times New Roman"/>
                          <a:cs typeface="Times New Roman"/>
                        </a:rPr>
                        <a:t>SELECT</a:t>
                      </a:r>
                      <a:r>
                        <a:rPr sz="900" i="1" spc="29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900" i="1" spc="140" dirty="0">
                          <a:latin typeface="Times New Roman"/>
                          <a:cs typeface="Times New Roman"/>
                        </a:rPr>
                        <a:t>JobID</a:t>
                      </a:r>
                      <a:r>
                        <a:rPr sz="900" i="1" spc="-145" dirty="0">
                          <a:latin typeface="Times New Roman"/>
                          <a:cs typeface="Times New Roman"/>
                        </a:rPr>
                        <a:t> </a:t>
                      </a:r>
                      <a:endParaRPr sz="900">
                        <a:latin typeface="Times New Roman"/>
                        <a:cs typeface="Times New Roman"/>
                      </a:endParaRPr>
                    </a:p>
                    <a:p>
                      <a:pPr marL="49530">
                        <a:lnSpc>
                          <a:spcPct val="100000"/>
                        </a:lnSpc>
                        <a:spcBef>
                          <a:spcPts val="110"/>
                        </a:spcBef>
                      </a:pPr>
                      <a:r>
                        <a:rPr sz="900" i="1" spc="-40" dirty="0">
                          <a:latin typeface="Times New Roman"/>
                          <a:cs typeface="Times New Roman"/>
                        </a:rPr>
                        <a:t>FROM </a:t>
                      </a:r>
                      <a:r>
                        <a:rPr sz="900" i="1" spc="145" dirty="0">
                          <a:latin typeface="Times New Roman"/>
                          <a:cs typeface="Times New Roman"/>
                        </a:rPr>
                        <a:t>Job </a:t>
                      </a:r>
                      <a:r>
                        <a:rPr sz="900" i="1" spc="275" dirty="0">
                          <a:latin typeface="Times New Roman"/>
                          <a:cs typeface="Times New Roman"/>
                        </a:rPr>
                        <a:t>J, </a:t>
                      </a:r>
                      <a:r>
                        <a:rPr sz="900" i="1" spc="215" dirty="0">
                          <a:latin typeface="Times New Roman"/>
                          <a:cs typeface="Times New Roman"/>
                        </a:rPr>
                        <a:t>AllocatedJob </a:t>
                      </a:r>
                      <a:r>
                        <a:rPr sz="900" i="1" spc="75" dirty="0">
                          <a:latin typeface="Times New Roman"/>
                          <a:cs typeface="Times New Roman"/>
                        </a:rPr>
                        <a:t>AJ </a:t>
                      </a:r>
                      <a:r>
                        <a:rPr sz="900" i="1" spc="300" dirty="0">
                          <a:latin typeface="Times New Roman"/>
                          <a:cs typeface="Times New Roman"/>
                        </a:rPr>
                        <a:t>, </a:t>
                      </a:r>
                      <a:r>
                        <a:rPr sz="900" i="1" spc="190" dirty="0">
                          <a:latin typeface="Times New Roman"/>
                          <a:cs typeface="Times New Roman"/>
                        </a:rPr>
                        <a:t>Driver</a:t>
                      </a:r>
                      <a:r>
                        <a:rPr sz="900" i="1" spc="23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900" i="1" spc="-125" dirty="0">
                          <a:latin typeface="Times New Roman"/>
                          <a:cs typeface="Times New Roman"/>
                        </a:rPr>
                        <a:t>D</a:t>
                      </a: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59055" marB="0">
                    <a:lnL w="6350">
                      <a:solidFill>
                        <a:srgbClr val="B1B1B1"/>
                      </a:solidFill>
                      <a:prstDash val="solid"/>
                    </a:lnL>
                    <a:lnR w="6350">
                      <a:solidFill>
                        <a:srgbClr val="B1B1B1"/>
                      </a:solidFill>
                      <a:prstDash val="solid"/>
                    </a:lnR>
                    <a:lnT w="6350">
                      <a:solidFill>
                        <a:srgbClr val="B1B1B1"/>
                      </a:solidFill>
                      <a:prstDash val="solid"/>
                    </a:lnT>
                    <a:solidFill>
                      <a:srgbClr val="F7F7F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52399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5715" algn="ctr">
                        <a:lnSpc>
                          <a:spcPts val="1070"/>
                        </a:lnSpc>
                      </a:pPr>
                      <a:r>
                        <a:rPr sz="900" dirty="0">
                          <a:latin typeface="Arial"/>
                          <a:cs typeface="Arial"/>
                        </a:rPr>
                        <a:t>3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R w="6350">
                      <a:solidFill>
                        <a:srgbClr val="B1B1B1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R="38735" algn="r">
                        <a:lnSpc>
                          <a:spcPts val="1070"/>
                        </a:lnSpc>
                      </a:pPr>
                      <a:r>
                        <a:rPr sz="900" i="1" spc="80" dirty="0">
                          <a:latin typeface="Times New Roman"/>
                          <a:cs typeface="Times New Roman"/>
                        </a:rPr>
                        <a:t>WHER</a:t>
                      </a:r>
                      <a:r>
                        <a:rPr sz="900" i="1" dirty="0">
                          <a:latin typeface="Times New Roman"/>
                          <a:cs typeface="Times New Roman"/>
                        </a:rPr>
                        <a:t>E</a:t>
                      </a:r>
                      <a:r>
                        <a:rPr sz="900" i="1" spc="-145" dirty="0">
                          <a:latin typeface="Times New Roman"/>
                          <a:cs typeface="Times New Roman"/>
                        </a:rPr>
                        <a:t> </a:t>
                      </a: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B1B1B1"/>
                      </a:solidFill>
                      <a:prstDash val="solid"/>
                    </a:lnL>
                    <a:solidFill>
                      <a:srgbClr val="F7F7F7"/>
                    </a:solidFill>
                  </a:tcPr>
                </a:tc>
                <a:tc>
                  <a:txBody>
                    <a:bodyPr/>
                    <a:lstStyle/>
                    <a:p>
                      <a:pPr marL="40640">
                        <a:lnSpc>
                          <a:spcPts val="1070"/>
                        </a:lnSpc>
                      </a:pPr>
                      <a:r>
                        <a:rPr sz="900" i="1" spc="260" dirty="0">
                          <a:latin typeface="Times New Roman"/>
                          <a:cs typeface="Times New Roman"/>
                        </a:rPr>
                        <a:t>J.</a:t>
                      </a:r>
                      <a:r>
                        <a:rPr sz="900" i="1" spc="-10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900" i="1" spc="140" dirty="0">
                          <a:latin typeface="Times New Roman"/>
                          <a:cs typeface="Times New Roman"/>
                        </a:rPr>
                        <a:t>JobID</a:t>
                      </a:r>
                      <a:r>
                        <a:rPr sz="900" i="1" spc="16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900" i="1" spc="-80" dirty="0">
                          <a:latin typeface="Times New Roman"/>
                          <a:cs typeface="Times New Roman"/>
                        </a:rPr>
                        <a:t>=</a:t>
                      </a:r>
                      <a:r>
                        <a:rPr sz="900" i="1" spc="-6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900" i="1" spc="85" dirty="0">
                          <a:latin typeface="Times New Roman"/>
                          <a:cs typeface="Times New Roman"/>
                        </a:rPr>
                        <a:t>AJ</a:t>
                      </a:r>
                      <a:r>
                        <a:rPr sz="900" i="1" spc="-12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900" i="1" spc="300" dirty="0">
                          <a:latin typeface="Times New Roman"/>
                          <a:cs typeface="Times New Roman"/>
                        </a:rPr>
                        <a:t>.</a:t>
                      </a:r>
                      <a:r>
                        <a:rPr sz="900" i="1" spc="-9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900" i="1" spc="140" dirty="0">
                          <a:latin typeface="Times New Roman"/>
                          <a:cs typeface="Times New Roman"/>
                        </a:rPr>
                        <a:t>JobID</a:t>
                      </a: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R w="6350">
                      <a:solidFill>
                        <a:srgbClr val="B1B1B1"/>
                      </a:solidFill>
                      <a:prstDash val="solid"/>
                    </a:lnR>
                    <a:solidFill>
                      <a:srgbClr val="F7F7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51638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5715" algn="ctr">
                        <a:lnSpc>
                          <a:spcPts val="1070"/>
                        </a:lnSpc>
                      </a:pPr>
                      <a:r>
                        <a:rPr sz="900" dirty="0">
                          <a:latin typeface="Arial"/>
                          <a:cs typeface="Arial"/>
                        </a:rPr>
                        <a:t>4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R w="6350">
                      <a:solidFill>
                        <a:srgbClr val="B1B1B1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R="33020" algn="r">
                        <a:lnSpc>
                          <a:spcPts val="1070"/>
                        </a:lnSpc>
                      </a:pPr>
                      <a:r>
                        <a:rPr sz="900" i="1" spc="80" dirty="0">
                          <a:latin typeface="Times New Roman"/>
                          <a:cs typeface="Times New Roman"/>
                        </a:rPr>
                        <a:t>AN</a:t>
                      </a:r>
                      <a:r>
                        <a:rPr sz="900" i="1" dirty="0">
                          <a:latin typeface="Times New Roman"/>
                          <a:cs typeface="Times New Roman"/>
                        </a:rPr>
                        <a:t>D</a:t>
                      </a:r>
                      <a:r>
                        <a:rPr sz="900" i="1" spc="-145" dirty="0">
                          <a:latin typeface="Times New Roman"/>
                          <a:cs typeface="Times New Roman"/>
                        </a:rPr>
                        <a:t> </a:t>
                      </a: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B1B1B1"/>
                      </a:solidFill>
                      <a:prstDash val="solid"/>
                    </a:lnL>
                    <a:solidFill>
                      <a:srgbClr val="F7F7F7"/>
                    </a:solidFill>
                  </a:tcPr>
                </a:tc>
                <a:tc>
                  <a:txBody>
                    <a:bodyPr/>
                    <a:lstStyle/>
                    <a:p>
                      <a:pPr marL="42545">
                        <a:lnSpc>
                          <a:spcPts val="1070"/>
                        </a:lnSpc>
                      </a:pPr>
                      <a:r>
                        <a:rPr sz="900" i="1" spc="85" dirty="0">
                          <a:latin typeface="Times New Roman"/>
                          <a:cs typeface="Times New Roman"/>
                        </a:rPr>
                        <a:t>AJ</a:t>
                      </a:r>
                      <a:r>
                        <a:rPr sz="900" i="1" spc="-12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900" i="1" spc="300" dirty="0">
                          <a:latin typeface="Times New Roman"/>
                          <a:cs typeface="Times New Roman"/>
                        </a:rPr>
                        <a:t>.</a:t>
                      </a:r>
                      <a:r>
                        <a:rPr sz="900" i="1" spc="-8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900" i="1" spc="75" dirty="0">
                          <a:latin typeface="Times New Roman"/>
                          <a:cs typeface="Times New Roman"/>
                        </a:rPr>
                        <a:t>d</a:t>
                      </a:r>
                      <a:r>
                        <a:rPr sz="900" i="1" spc="-1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900" i="1" spc="195" dirty="0">
                          <a:latin typeface="Times New Roman"/>
                          <a:cs typeface="Times New Roman"/>
                        </a:rPr>
                        <a:t>riverID=</a:t>
                      </a:r>
                      <a:r>
                        <a:rPr sz="900" i="1" spc="-1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900" i="1" spc="135" dirty="0">
                          <a:latin typeface="Times New Roman"/>
                          <a:cs typeface="Times New Roman"/>
                        </a:rPr>
                        <a:t>D.</a:t>
                      </a:r>
                      <a:r>
                        <a:rPr sz="900" i="1" spc="-8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900" i="1" spc="190" dirty="0">
                          <a:latin typeface="Times New Roman"/>
                          <a:cs typeface="Times New Roman"/>
                        </a:rPr>
                        <a:t>DriverID</a:t>
                      </a:r>
                      <a:r>
                        <a:rPr sz="900" i="1" spc="-130" dirty="0">
                          <a:latin typeface="Times New Roman"/>
                          <a:cs typeface="Times New Roman"/>
                        </a:rPr>
                        <a:t> </a:t>
                      </a: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R w="6350">
                      <a:solidFill>
                        <a:srgbClr val="B1B1B1"/>
                      </a:solidFill>
                      <a:prstDash val="solid"/>
                    </a:lnR>
                    <a:solidFill>
                      <a:srgbClr val="F7F7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23903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5715" algn="ctr">
                        <a:lnSpc>
                          <a:spcPts val="1065"/>
                        </a:lnSpc>
                      </a:pPr>
                      <a:r>
                        <a:rPr sz="900" dirty="0">
                          <a:latin typeface="Arial"/>
                          <a:cs typeface="Arial"/>
                        </a:rPr>
                        <a:t>5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R w="6350">
                      <a:solidFill>
                        <a:srgbClr val="B1B1B1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R="33020" algn="r">
                        <a:lnSpc>
                          <a:spcPts val="1065"/>
                        </a:lnSpc>
                      </a:pPr>
                      <a:r>
                        <a:rPr sz="900" i="1" spc="80" dirty="0">
                          <a:latin typeface="Times New Roman"/>
                          <a:cs typeface="Times New Roman"/>
                        </a:rPr>
                        <a:t>AN</a:t>
                      </a:r>
                      <a:r>
                        <a:rPr sz="900" i="1" dirty="0">
                          <a:latin typeface="Times New Roman"/>
                          <a:cs typeface="Times New Roman"/>
                        </a:rPr>
                        <a:t>D</a:t>
                      </a:r>
                      <a:r>
                        <a:rPr sz="900" i="1" spc="-145" dirty="0">
                          <a:latin typeface="Times New Roman"/>
                          <a:cs typeface="Times New Roman"/>
                        </a:rPr>
                        <a:t> </a:t>
                      </a: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B1B1B1"/>
                      </a:solidFill>
                      <a:prstDash val="solid"/>
                    </a:lnL>
                    <a:lnB w="6350">
                      <a:solidFill>
                        <a:srgbClr val="B1B1B1"/>
                      </a:solidFill>
                      <a:prstDash val="solid"/>
                    </a:lnB>
                    <a:solidFill>
                      <a:srgbClr val="F7F7F7"/>
                    </a:solidFill>
                  </a:tcPr>
                </a:tc>
                <a:tc>
                  <a:txBody>
                    <a:bodyPr/>
                    <a:lstStyle/>
                    <a:p>
                      <a:pPr marL="40640">
                        <a:lnSpc>
                          <a:spcPts val="1065"/>
                        </a:lnSpc>
                      </a:pPr>
                      <a:r>
                        <a:rPr sz="900" i="1" spc="135" dirty="0">
                          <a:latin typeface="Times New Roman"/>
                          <a:cs typeface="Times New Roman"/>
                        </a:rPr>
                        <a:t>D. </a:t>
                      </a:r>
                      <a:r>
                        <a:rPr sz="900" i="1" spc="60" dirty="0">
                          <a:latin typeface="Times New Roman"/>
                          <a:cs typeface="Times New Roman"/>
                        </a:rPr>
                        <a:t>nam </a:t>
                      </a:r>
                      <a:r>
                        <a:rPr sz="900" i="1" spc="125" dirty="0">
                          <a:latin typeface="Times New Roman"/>
                          <a:cs typeface="Times New Roman"/>
                        </a:rPr>
                        <a:t>e </a:t>
                      </a:r>
                      <a:r>
                        <a:rPr sz="900" i="1" spc="-80" dirty="0">
                          <a:latin typeface="Times New Roman"/>
                          <a:cs typeface="Times New Roman"/>
                        </a:rPr>
                        <a:t>= </a:t>
                      </a:r>
                      <a:r>
                        <a:rPr sz="900" i="1" spc="229" dirty="0">
                          <a:latin typeface="Times New Roman"/>
                          <a:cs typeface="Times New Roman"/>
                        </a:rPr>
                        <a:t>'Colin </a:t>
                      </a:r>
                      <a:r>
                        <a:rPr sz="900" i="1" spc="90" dirty="0">
                          <a:latin typeface="Times New Roman"/>
                          <a:cs typeface="Times New Roman"/>
                        </a:rPr>
                        <a:t>Shaw</a:t>
                      </a:r>
                      <a:r>
                        <a:rPr sz="900" i="1" spc="-10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900" i="1" spc="315" dirty="0">
                          <a:latin typeface="Times New Roman"/>
                          <a:cs typeface="Times New Roman"/>
                        </a:rPr>
                        <a:t>';</a:t>
                      </a: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R w="6350">
                      <a:solidFill>
                        <a:srgbClr val="B1B1B1"/>
                      </a:solidFill>
                      <a:prstDash val="solid"/>
                    </a:lnR>
                    <a:lnB w="6350">
                      <a:solidFill>
                        <a:srgbClr val="B1B1B1"/>
                      </a:solidFill>
                      <a:prstDash val="solid"/>
                    </a:lnB>
                    <a:solidFill>
                      <a:srgbClr val="F7F7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36475">
                <a:tc>
                  <a:txBody>
                    <a:bodyPr/>
                    <a:lstStyle/>
                    <a:p>
                      <a:pPr marL="13970">
                        <a:lnSpc>
                          <a:spcPts val="1230"/>
                        </a:lnSpc>
                        <a:spcBef>
                          <a:spcPts val="530"/>
                        </a:spcBef>
                      </a:pPr>
                      <a:r>
                        <a:rPr sz="1100" spc="-10" dirty="0">
                          <a:latin typeface="Arial"/>
                          <a:cs typeface="Arial"/>
                        </a:rPr>
                        <a:t>d)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6731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T w="6350">
                      <a:solidFill>
                        <a:srgbClr val="B1B1B1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T w="6350">
                      <a:solidFill>
                        <a:srgbClr val="B1B1B1"/>
                      </a:solidFill>
                      <a:prstDash val="soli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20" name="object 20"/>
          <p:cNvSpPr txBox="1"/>
          <p:nvPr/>
        </p:nvSpPr>
        <p:spPr>
          <a:xfrm>
            <a:off x="996831" y="8213732"/>
            <a:ext cx="88900" cy="786130"/>
          </a:xfrm>
          <a:prstGeom prst="rect">
            <a:avLst/>
          </a:prstGeom>
        </p:spPr>
        <p:txBody>
          <a:bodyPr vert="horz" wrap="square" lIns="0" tIns="279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20"/>
              </a:spcBef>
            </a:pPr>
            <a:r>
              <a:rPr sz="900" spc="-5" dirty="0">
                <a:latin typeface="Arial"/>
                <a:cs typeface="Arial"/>
              </a:rPr>
              <a:t>1</a:t>
            </a:r>
            <a:endParaRPr sz="9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900" spc="-5" dirty="0">
                <a:latin typeface="Arial"/>
                <a:cs typeface="Arial"/>
              </a:rPr>
              <a:t>2</a:t>
            </a:r>
            <a:endParaRPr sz="9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900" spc="-5" dirty="0">
                <a:latin typeface="Arial"/>
                <a:cs typeface="Arial"/>
              </a:rPr>
              <a:t>3</a:t>
            </a:r>
            <a:endParaRPr sz="9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900" spc="-5" dirty="0">
                <a:latin typeface="Arial"/>
                <a:cs typeface="Arial"/>
              </a:rPr>
              <a:t>4</a:t>
            </a:r>
            <a:endParaRPr sz="9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900" spc="-5" dirty="0">
                <a:latin typeface="Arial"/>
                <a:cs typeface="Arial"/>
              </a:rPr>
              <a:t>5</a:t>
            </a:r>
            <a:endParaRPr sz="900">
              <a:latin typeface="Arial"/>
              <a:cs typeface="Arial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1158735" y="8183994"/>
            <a:ext cx="5236845" cy="890269"/>
          </a:xfrm>
          <a:prstGeom prst="rect">
            <a:avLst/>
          </a:prstGeom>
          <a:solidFill>
            <a:srgbClr val="F7F7F7"/>
          </a:solidFill>
          <a:ln w="6096">
            <a:solidFill>
              <a:srgbClr val="B1B1B1"/>
            </a:solidFill>
          </a:ln>
        </p:spPr>
        <p:txBody>
          <a:bodyPr vert="horz" wrap="square" lIns="0" tIns="57785" rIns="0" bIns="0" rtlCol="0">
            <a:spAutoFit/>
          </a:bodyPr>
          <a:lstStyle/>
          <a:p>
            <a:pPr marL="49530">
              <a:lnSpc>
                <a:spcPct val="100000"/>
              </a:lnSpc>
              <a:spcBef>
                <a:spcPts val="455"/>
              </a:spcBef>
            </a:pPr>
            <a:r>
              <a:rPr sz="900" i="1" spc="65" dirty="0">
                <a:latin typeface="Times New Roman"/>
                <a:cs typeface="Times New Roman"/>
              </a:rPr>
              <a:t>SELECT</a:t>
            </a:r>
            <a:r>
              <a:rPr sz="900" i="1" spc="295" dirty="0">
                <a:latin typeface="Times New Roman"/>
                <a:cs typeface="Times New Roman"/>
              </a:rPr>
              <a:t> </a:t>
            </a:r>
            <a:r>
              <a:rPr sz="900" i="1" spc="140" dirty="0">
                <a:latin typeface="Times New Roman"/>
                <a:cs typeface="Times New Roman"/>
              </a:rPr>
              <a:t>JobID</a:t>
            </a:r>
            <a:r>
              <a:rPr sz="900" i="1" spc="-145" dirty="0">
                <a:latin typeface="Times New Roman"/>
                <a:cs typeface="Times New Roman"/>
              </a:rPr>
              <a:t> </a:t>
            </a:r>
            <a:endParaRPr sz="900">
              <a:latin typeface="Times New Roman"/>
              <a:cs typeface="Times New Roman"/>
            </a:endParaRPr>
          </a:p>
          <a:p>
            <a:pPr marL="49530" marR="2246630">
              <a:lnSpc>
                <a:spcPct val="110000"/>
              </a:lnSpc>
              <a:spcBef>
                <a:spcPts val="10"/>
              </a:spcBef>
            </a:pPr>
            <a:r>
              <a:rPr sz="900" i="1" spc="-40" dirty="0">
                <a:latin typeface="Times New Roman"/>
                <a:cs typeface="Times New Roman"/>
              </a:rPr>
              <a:t>FROM </a:t>
            </a:r>
            <a:r>
              <a:rPr sz="900" i="1" spc="145" dirty="0">
                <a:latin typeface="Times New Roman"/>
                <a:cs typeface="Times New Roman"/>
              </a:rPr>
              <a:t>Job </a:t>
            </a:r>
            <a:r>
              <a:rPr sz="900" i="1" spc="275" dirty="0">
                <a:latin typeface="Times New Roman"/>
                <a:cs typeface="Times New Roman"/>
              </a:rPr>
              <a:t>J, </a:t>
            </a:r>
            <a:r>
              <a:rPr sz="900" i="1" spc="215" dirty="0">
                <a:latin typeface="Times New Roman"/>
                <a:cs typeface="Times New Roman"/>
              </a:rPr>
              <a:t>AllocatedJob </a:t>
            </a:r>
            <a:r>
              <a:rPr sz="900" i="1" spc="75" dirty="0">
                <a:latin typeface="Times New Roman"/>
                <a:cs typeface="Times New Roman"/>
              </a:rPr>
              <a:t>AJ </a:t>
            </a:r>
            <a:r>
              <a:rPr sz="900" i="1" spc="300" dirty="0">
                <a:latin typeface="Times New Roman"/>
                <a:cs typeface="Times New Roman"/>
              </a:rPr>
              <a:t>, </a:t>
            </a:r>
            <a:r>
              <a:rPr sz="900" i="1" spc="190" dirty="0">
                <a:latin typeface="Times New Roman"/>
                <a:cs typeface="Times New Roman"/>
              </a:rPr>
              <a:t>Driver </a:t>
            </a:r>
            <a:r>
              <a:rPr sz="900" i="1" spc="-125" dirty="0">
                <a:latin typeface="Times New Roman"/>
                <a:cs typeface="Times New Roman"/>
              </a:rPr>
              <a:t>D  </a:t>
            </a:r>
            <a:r>
              <a:rPr sz="900" i="1" spc="-20" dirty="0">
                <a:latin typeface="Times New Roman"/>
                <a:cs typeface="Times New Roman"/>
              </a:rPr>
              <a:t>WHERE</a:t>
            </a:r>
            <a:r>
              <a:rPr sz="900" i="1" spc="125" dirty="0">
                <a:latin typeface="Times New Roman"/>
                <a:cs typeface="Times New Roman"/>
              </a:rPr>
              <a:t> </a:t>
            </a:r>
            <a:r>
              <a:rPr sz="900" i="1" spc="260" dirty="0">
                <a:latin typeface="Times New Roman"/>
                <a:cs typeface="Times New Roman"/>
              </a:rPr>
              <a:t>J.</a:t>
            </a:r>
            <a:r>
              <a:rPr sz="900" i="1" spc="-95" dirty="0">
                <a:latin typeface="Times New Roman"/>
                <a:cs typeface="Times New Roman"/>
              </a:rPr>
              <a:t> </a:t>
            </a:r>
            <a:r>
              <a:rPr sz="900" i="1" spc="140" dirty="0">
                <a:latin typeface="Times New Roman"/>
                <a:cs typeface="Times New Roman"/>
              </a:rPr>
              <a:t>JobID</a:t>
            </a:r>
            <a:r>
              <a:rPr sz="900" i="1" spc="160" dirty="0">
                <a:latin typeface="Times New Roman"/>
                <a:cs typeface="Times New Roman"/>
              </a:rPr>
              <a:t> </a:t>
            </a:r>
            <a:r>
              <a:rPr sz="900" i="1" spc="-80" dirty="0">
                <a:latin typeface="Times New Roman"/>
                <a:cs typeface="Times New Roman"/>
              </a:rPr>
              <a:t>=</a:t>
            </a:r>
            <a:r>
              <a:rPr sz="900" i="1" spc="-65" dirty="0">
                <a:latin typeface="Times New Roman"/>
                <a:cs typeface="Times New Roman"/>
              </a:rPr>
              <a:t> </a:t>
            </a:r>
            <a:r>
              <a:rPr sz="900" i="1" spc="85" dirty="0">
                <a:latin typeface="Times New Roman"/>
                <a:cs typeface="Times New Roman"/>
              </a:rPr>
              <a:t>AJ</a:t>
            </a:r>
            <a:r>
              <a:rPr sz="900" i="1" spc="-120" dirty="0">
                <a:latin typeface="Times New Roman"/>
                <a:cs typeface="Times New Roman"/>
              </a:rPr>
              <a:t> </a:t>
            </a:r>
            <a:r>
              <a:rPr sz="900" i="1" spc="300" dirty="0">
                <a:latin typeface="Times New Roman"/>
                <a:cs typeface="Times New Roman"/>
              </a:rPr>
              <a:t>.</a:t>
            </a:r>
            <a:r>
              <a:rPr sz="900" i="1" spc="-90" dirty="0">
                <a:latin typeface="Times New Roman"/>
                <a:cs typeface="Times New Roman"/>
              </a:rPr>
              <a:t> </a:t>
            </a:r>
            <a:r>
              <a:rPr sz="900" i="1" spc="-125" dirty="0">
                <a:latin typeface="Times New Roman"/>
                <a:cs typeface="Times New Roman"/>
              </a:rPr>
              <a:t>D</a:t>
            </a:r>
            <a:r>
              <a:rPr sz="900" i="1" spc="-130" dirty="0">
                <a:latin typeface="Times New Roman"/>
                <a:cs typeface="Times New Roman"/>
              </a:rPr>
              <a:t> </a:t>
            </a:r>
            <a:r>
              <a:rPr sz="900" i="1" spc="250" dirty="0">
                <a:latin typeface="Times New Roman"/>
                <a:cs typeface="Times New Roman"/>
              </a:rPr>
              <a:t>river</a:t>
            </a:r>
            <a:r>
              <a:rPr sz="900" i="1" spc="-130" dirty="0">
                <a:latin typeface="Times New Roman"/>
                <a:cs typeface="Times New Roman"/>
              </a:rPr>
              <a:t> </a:t>
            </a:r>
            <a:r>
              <a:rPr sz="900" i="1" spc="100" dirty="0">
                <a:latin typeface="Times New Roman"/>
                <a:cs typeface="Times New Roman"/>
              </a:rPr>
              <a:t>ID</a:t>
            </a:r>
            <a:endParaRPr sz="900">
              <a:latin typeface="Times New Roman"/>
              <a:cs typeface="Times New Roman"/>
            </a:endParaRPr>
          </a:p>
          <a:p>
            <a:pPr marL="209550">
              <a:lnSpc>
                <a:spcPct val="100000"/>
              </a:lnSpc>
              <a:spcBef>
                <a:spcPts val="120"/>
              </a:spcBef>
            </a:pPr>
            <a:r>
              <a:rPr sz="900" i="1" spc="-20" dirty="0">
                <a:latin typeface="Times New Roman"/>
                <a:cs typeface="Times New Roman"/>
              </a:rPr>
              <a:t>AND</a:t>
            </a:r>
            <a:r>
              <a:rPr sz="900" i="1" spc="100" dirty="0">
                <a:latin typeface="Times New Roman"/>
                <a:cs typeface="Times New Roman"/>
              </a:rPr>
              <a:t> </a:t>
            </a:r>
            <a:r>
              <a:rPr sz="900" i="1" spc="85" dirty="0">
                <a:latin typeface="Times New Roman"/>
                <a:cs typeface="Times New Roman"/>
              </a:rPr>
              <a:t>AJ</a:t>
            </a:r>
            <a:r>
              <a:rPr sz="900" i="1" spc="-120" dirty="0">
                <a:latin typeface="Times New Roman"/>
                <a:cs typeface="Times New Roman"/>
              </a:rPr>
              <a:t> </a:t>
            </a:r>
            <a:r>
              <a:rPr sz="900" i="1" spc="300" dirty="0">
                <a:latin typeface="Times New Roman"/>
                <a:cs typeface="Times New Roman"/>
              </a:rPr>
              <a:t>.</a:t>
            </a:r>
            <a:r>
              <a:rPr sz="900" i="1" spc="-95" dirty="0">
                <a:latin typeface="Times New Roman"/>
                <a:cs typeface="Times New Roman"/>
              </a:rPr>
              <a:t> </a:t>
            </a:r>
            <a:r>
              <a:rPr sz="900" i="1" spc="140" dirty="0">
                <a:latin typeface="Times New Roman"/>
                <a:cs typeface="Times New Roman"/>
              </a:rPr>
              <a:t>JobID</a:t>
            </a:r>
            <a:r>
              <a:rPr sz="900" i="1" spc="-95" dirty="0">
                <a:latin typeface="Times New Roman"/>
                <a:cs typeface="Times New Roman"/>
              </a:rPr>
              <a:t> </a:t>
            </a:r>
            <a:r>
              <a:rPr sz="900" i="1" spc="-80" dirty="0">
                <a:latin typeface="Times New Roman"/>
                <a:cs typeface="Times New Roman"/>
              </a:rPr>
              <a:t>=</a:t>
            </a:r>
            <a:r>
              <a:rPr sz="900" i="1" spc="-130" dirty="0">
                <a:latin typeface="Times New Roman"/>
                <a:cs typeface="Times New Roman"/>
              </a:rPr>
              <a:t> </a:t>
            </a:r>
            <a:r>
              <a:rPr sz="900" i="1" spc="-125" dirty="0">
                <a:latin typeface="Times New Roman"/>
                <a:cs typeface="Times New Roman"/>
              </a:rPr>
              <a:t>D</a:t>
            </a:r>
            <a:r>
              <a:rPr sz="900" i="1" spc="-130" dirty="0">
                <a:latin typeface="Times New Roman"/>
                <a:cs typeface="Times New Roman"/>
              </a:rPr>
              <a:t> </a:t>
            </a:r>
            <a:r>
              <a:rPr sz="900" i="1" spc="300" dirty="0">
                <a:latin typeface="Times New Roman"/>
                <a:cs typeface="Times New Roman"/>
              </a:rPr>
              <a:t>.</a:t>
            </a:r>
            <a:r>
              <a:rPr sz="900" i="1" spc="-85" dirty="0">
                <a:latin typeface="Times New Roman"/>
                <a:cs typeface="Times New Roman"/>
              </a:rPr>
              <a:t> </a:t>
            </a:r>
            <a:r>
              <a:rPr sz="900" i="1" spc="-125" dirty="0">
                <a:latin typeface="Times New Roman"/>
                <a:cs typeface="Times New Roman"/>
              </a:rPr>
              <a:t>D</a:t>
            </a:r>
            <a:r>
              <a:rPr sz="900" i="1" spc="-130" dirty="0">
                <a:latin typeface="Times New Roman"/>
                <a:cs typeface="Times New Roman"/>
              </a:rPr>
              <a:t> </a:t>
            </a:r>
            <a:r>
              <a:rPr sz="900" i="1" spc="250" dirty="0">
                <a:latin typeface="Times New Roman"/>
                <a:cs typeface="Times New Roman"/>
              </a:rPr>
              <a:t>river</a:t>
            </a:r>
            <a:r>
              <a:rPr sz="900" i="1" spc="-130" dirty="0">
                <a:latin typeface="Times New Roman"/>
                <a:cs typeface="Times New Roman"/>
              </a:rPr>
              <a:t> </a:t>
            </a:r>
            <a:r>
              <a:rPr sz="900" i="1" spc="100" dirty="0">
                <a:latin typeface="Times New Roman"/>
                <a:cs typeface="Times New Roman"/>
              </a:rPr>
              <a:t>ID</a:t>
            </a:r>
            <a:endParaRPr sz="900">
              <a:latin typeface="Times New Roman"/>
              <a:cs typeface="Times New Roman"/>
            </a:endParaRPr>
          </a:p>
          <a:p>
            <a:pPr marL="209550">
              <a:lnSpc>
                <a:spcPct val="100000"/>
              </a:lnSpc>
              <a:spcBef>
                <a:spcPts val="120"/>
              </a:spcBef>
            </a:pPr>
            <a:r>
              <a:rPr sz="900" i="1" spc="-20" dirty="0">
                <a:latin typeface="Times New Roman"/>
                <a:cs typeface="Times New Roman"/>
              </a:rPr>
              <a:t>AND </a:t>
            </a:r>
            <a:r>
              <a:rPr sz="900" i="1" spc="135" dirty="0">
                <a:latin typeface="Times New Roman"/>
                <a:cs typeface="Times New Roman"/>
              </a:rPr>
              <a:t>D. </a:t>
            </a:r>
            <a:r>
              <a:rPr sz="900" i="1" spc="60" dirty="0">
                <a:latin typeface="Times New Roman"/>
                <a:cs typeface="Times New Roman"/>
              </a:rPr>
              <a:t>nam </a:t>
            </a:r>
            <a:r>
              <a:rPr sz="900" i="1" spc="125" dirty="0">
                <a:latin typeface="Times New Roman"/>
                <a:cs typeface="Times New Roman"/>
              </a:rPr>
              <a:t>e </a:t>
            </a:r>
            <a:r>
              <a:rPr sz="900" i="1" spc="-80" dirty="0">
                <a:latin typeface="Times New Roman"/>
                <a:cs typeface="Times New Roman"/>
              </a:rPr>
              <a:t>= </a:t>
            </a:r>
            <a:r>
              <a:rPr sz="900" i="1" spc="229" dirty="0">
                <a:latin typeface="Times New Roman"/>
                <a:cs typeface="Times New Roman"/>
              </a:rPr>
              <a:t>'Colin </a:t>
            </a:r>
            <a:r>
              <a:rPr sz="900" i="1" spc="90" dirty="0">
                <a:latin typeface="Times New Roman"/>
                <a:cs typeface="Times New Roman"/>
              </a:rPr>
              <a:t>Shaw</a:t>
            </a:r>
            <a:r>
              <a:rPr sz="900" i="1" spc="10" dirty="0">
                <a:latin typeface="Times New Roman"/>
                <a:cs typeface="Times New Roman"/>
              </a:rPr>
              <a:t> </a:t>
            </a:r>
            <a:r>
              <a:rPr sz="900" i="1" spc="315" dirty="0">
                <a:latin typeface="Times New Roman"/>
                <a:cs typeface="Times New Roman"/>
              </a:rPr>
              <a:t>';</a:t>
            </a:r>
            <a:endParaRPr sz="900">
              <a:latin typeface="Times New Roman"/>
              <a:cs typeface="Times New Roman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2094111" y="9245704"/>
            <a:ext cx="2910205" cy="19177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1100" spc="170" dirty="0">
                <a:latin typeface="Arial"/>
                <a:cs typeface="Arial"/>
              </a:rPr>
              <a:t>...............................................</a:t>
            </a:r>
            <a:r>
              <a:rPr sz="1100" spc="-130" dirty="0">
                <a:latin typeface="Arial"/>
                <a:cs typeface="Arial"/>
              </a:rPr>
              <a:t> </a:t>
            </a:r>
            <a:endParaRPr sz="1100">
              <a:latin typeface="Arial"/>
              <a:cs typeface="Arial"/>
            </a:endParaRPr>
          </a:p>
        </p:txBody>
      </p:sp>
      <p:sp>
        <p:nvSpPr>
          <p:cNvPr id="23" name="object 23"/>
          <p:cNvSpPr/>
          <p:nvPr/>
        </p:nvSpPr>
        <p:spPr>
          <a:xfrm>
            <a:off x="505053" y="9941585"/>
            <a:ext cx="6049010" cy="0"/>
          </a:xfrm>
          <a:custGeom>
            <a:avLst/>
            <a:gdLst/>
            <a:ahLst/>
            <a:cxnLst/>
            <a:rect l="l" t="t" r="r" b="b"/>
            <a:pathLst>
              <a:path w="6049009">
                <a:moveTo>
                  <a:pt x="0" y="0"/>
                </a:moveTo>
                <a:lnTo>
                  <a:pt x="6048756" y="0"/>
                </a:lnTo>
              </a:path>
            </a:pathLst>
          </a:custGeom>
          <a:ln w="609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 txBox="1"/>
          <p:nvPr/>
        </p:nvSpPr>
        <p:spPr>
          <a:xfrm>
            <a:off x="4678934" y="9965447"/>
            <a:ext cx="1842135" cy="19177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1100" spc="-10" dirty="0">
                <a:latin typeface="Arial"/>
                <a:cs typeface="Arial"/>
              </a:rPr>
              <a:t>© </a:t>
            </a:r>
            <a:r>
              <a:rPr sz="1100" spc="20" dirty="0">
                <a:latin typeface="Arial"/>
                <a:cs typeface="Arial"/>
              </a:rPr>
              <a:t>H</a:t>
            </a:r>
            <a:r>
              <a:rPr sz="850" spc="20" dirty="0">
                <a:latin typeface="Arial"/>
                <a:cs typeface="Arial"/>
              </a:rPr>
              <a:t>ERIOT</a:t>
            </a:r>
            <a:r>
              <a:rPr sz="1100" spc="20" dirty="0">
                <a:latin typeface="Arial"/>
                <a:cs typeface="Arial"/>
              </a:rPr>
              <a:t>-W</a:t>
            </a:r>
            <a:r>
              <a:rPr sz="850" spc="20" dirty="0">
                <a:latin typeface="Arial"/>
                <a:cs typeface="Arial"/>
              </a:rPr>
              <a:t>ATT</a:t>
            </a:r>
            <a:r>
              <a:rPr sz="850" spc="75" dirty="0">
                <a:latin typeface="Arial"/>
                <a:cs typeface="Arial"/>
              </a:rPr>
              <a:t> </a:t>
            </a:r>
            <a:r>
              <a:rPr sz="1100" spc="55" dirty="0">
                <a:latin typeface="Arial"/>
                <a:cs typeface="Arial"/>
              </a:rPr>
              <a:t>U</a:t>
            </a:r>
            <a:r>
              <a:rPr sz="850" spc="55" dirty="0">
                <a:latin typeface="Arial"/>
                <a:cs typeface="Arial"/>
              </a:rPr>
              <a:t>NIVERSITY</a:t>
            </a:r>
            <a:endParaRPr sz="85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52169" y="559318"/>
            <a:ext cx="1955800" cy="19177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1100" i="1" spc="-20" dirty="0">
                <a:latin typeface="Arial"/>
                <a:cs typeface="Arial"/>
              </a:rPr>
              <a:t>TOPIC </a:t>
            </a:r>
            <a:r>
              <a:rPr sz="1100" i="1" spc="-10" dirty="0">
                <a:latin typeface="Arial"/>
                <a:cs typeface="Arial"/>
              </a:rPr>
              <a:t>5. END OF UNIT</a:t>
            </a:r>
            <a:r>
              <a:rPr sz="1100" i="1" spc="30" dirty="0">
                <a:latin typeface="Arial"/>
                <a:cs typeface="Arial"/>
              </a:rPr>
              <a:t> </a:t>
            </a:r>
            <a:r>
              <a:rPr sz="1100" i="1" spc="-10" dirty="0">
                <a:latin typeface="Arial"/>
                <a:cs typeface="Arial"/>
              </a:rPr>
              <a:t>TEST</a:t>
            </a:r>
            <a:endParaRPr sz="11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6660554" y="559318"/>
            <a:ext cx="256540" cy="19177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1100" spc="-15" dirty="0">
                <a:latin typeface="Arial"/>
                <a:cs typeface="Arial"/>
              </a:rPr>
              <a:t>107</a:t>
            </a:r>
            <a:endParaRPr sz="110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864717" y="765581"/>
            <a:ext cx="6049010" cy="0"/>
          </a:xfrm>
          <a:custGeom>
            <a:avLst/>
            <a:gdLst/>
            <a:ahLst/>
            <a:cxnLst/>
            <a:rect l="l" t="t" r="r" b="b"/>
            <a:pathLst>
              <a:path w="6049009">
                <a:moveTo>
                  <a:pt x="0" y="0"/>
                </a:moveTo>
                <a:lnTo>
                  <a:pt x="6048756" y="0"/>
                </a:lnTo>
              </a:path>
            </a:pathLst>
          </a:custGeom>
          <a:ln w="609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1050171" y="1248658"/>
            <a:ext cx="5666105" cy="970915"/>
          </a:xfrm>
          <a:prstGeom prst="rect">
            <a:avLst/>
          </a:prstGeom>
        </p:spPr>
        <p:txBody>
          <a:bodyPr vert="horz" wrap="square" lIns="0" tIns="8255" rIns="0" bIns="0" rtlCol="0">
            <a:spAutoFit/>
          </a:bodyPr>
          <a:lstStyle/>
          <a:p>
            <a:pPr marL="12700" marR="5080">
              <a:lnSpc>
                <a:spcPct val="101800"/>
              </a:lnSpc>
              <a:spcBef>
                <a:spcPts val="65"/>
              </a:spcBef>
              <a:tabLst>
                <a:tab pos="380365" algn="l"/>
              </a:tabLst>
            </a:pPr>
            <a:r>
              <a:rPr sz="1100" b="1" spc="-5" dirty="0">
                <a:latin typeface="Arial"/>
                <a:cs typeface="Arial"/>
              </a:rPr>
              <a:t>Q2:	</a:t>
            </a:r>
            <a:r>
              <a:rPr sz="1100" spc="-5" dirty="0">
                <a:latin typeface="Arial"/>
                <a:cs typeface="Arial"/>
              </a:rPr>
              <a:t>Which </a:t>
            </a:r>
            <a:r>
              <a:rPr sz="1100" spc="-10" dirty="0">
                <a:latin typeface="Arial"/>
                <a:cs typeface="Arial"/>
              </a:rPr>
              <a:t>SQL </a:t>
            </a:r>
            <a:r>
              <a:rPr sz="1100" spc="-5" dirty="0">
                <a:latin typeface="Arial"/>
                <a:cs typeface="Arial"/>
              </a:rPr>
              <a:t>statement </a:t>
            </a:r>
            <a:r>
              <a:rPr sz="1100" spc="-10" dirty="0">
                <a:latin typeface="Arial"/>
                <a:cs typeface="Arial"/>
              </a:rPr>
              <a:t>will </a:t>
            </a:r>
            <a:r>
              <a:rPr sz="1100" spc="-15" dirty="0">
                <a:latin typeface="Arial"/>
                <a:cs typeface="Arial"/>
              </a:rPr>
              <a:t>display </a:t>
            </a:r>
            <a:r>
              <a:rPr sz="1100" spc="-10" dirty="0">
                <a:latin typeface="Arial"/>
                <a:cs typeface="Arial"/>
              </a:rPr>
              <a:t>all </a:t>
            </a:r>
            <a:r>
              <a:rPr sz="1100" spc="-5" dirty="0">
                <a:latin typeface="Arial"/>
                <a:cs typeface="Arial"/>
              </a:rPr>
              <a:t>the </a:t>
            </a:r>
            <a:r>
              <a:rPr sz="1100" spc="-10" dirty="0">
                <a:latin typeface="Arial"/>
                <a:cs typeface="Arial"/>
              </a:rPr>
              <a:t>details about </a:t>
            </a:r>
            <a:r>
              <a:rPr sz="1100" spc="-5" dirty="0">
                <a:latin typeface="Arial"/>
                <a:cs typeface="Arial"/>
              </a:rPr>
              <a:t>Jobs </a:t>
            </a:r>
            <a:r>
              <a:rPr sz="1100" spc="-10" dirty="0">
                <a:latin typeface="Arial"/>
                <a:cs typeface="Arial"/>
              </a:rPr>
              <a:t>which are allocated </a:t>
            </a:r>
            <a:r>
              <a:rPr sz="1100" spc="-5" dirty="0">
                <a:latin typeface="Arial"/>
                <a:cs typeface="Arial"/>
              </a:rPr>
              <a:t>to  </a:t>
            </a:r>
            <a:r>
              <a:rPr sz="1100" spc="-10" dirty="0">
                <a:latin typeface="Arial"/>
                <a:cs typeface="Arial"/>
              </a:rPr>
              <a:t>driverID 1921 where </a:t>
            </a:r>
            <a:r>
              <a:rPr sz="1100" spc="-5" dirty="0">
                <a:latin typeface="Arial"/>
                <a:cs typeface="Arial"/>
              </a:rPr>
              <a:t>the collectionAddress </a:t>
            </a:r>
            <a:r>
              <a:rPr sz="1100" spc="-10" dirty="0">
                <a:latin typeface="Arial"/>
                <a:cs typeface="Arial"/>
              </a:rPr>
              <a:t>includes </a:t>
            </a:r>
            <a:r>
              <a:rPr sz="1100" spc="-5" dirty="0">
                <a:latin typeface="Arial"/>
                <a:cs typeface="Arial"/>
              </a:rPr>
              <a:t>the</a:t>
            </a:r>
            <a:r>
              <a:rPr sz="1100" spc="-70" dirty="0">
                <a:latin typeface="Arial"/>
                <a:cs typeface="Arial"/>
              </a:rPr>
              <a:t> </a:t>
            </a:r>
            <a:r>
              <a:rPr sz="1100" spc="-5" dirty="0">
                <a:latin typeface="Arial"/>
                <a:cs typeface="Arial"/>
              </a:rPr>
              <a:t>"Aberdeen".</a:t>
            </a:r>
            <a:endParaRPr sz="1100">
              <a:latin typeface="Arial"/>
              <a:cs typeface="Arial"/>
            </a:endParaRPr>
          </a:p>
          <a:p>
            <a:pPr marL="12700" marR="5080">
              <a:lnSpc>
                <a:spcPct val="102699"/>
              </a:lnSpc>
            </a:pPr>
            <a:r>
              <a:rPr sz="1100" spc="-10" dirty="0">
                <a:latin typeface="Arial"/>
                <a:cs typeface="Arial"/>
              </a:rPr>
              <a:t>The</a:t>
            </a:r>
            <a:r>
              <a:rPr sz="1100" spc="-55" dirty="0">
                <a:latin typeface="Arial"/>
                <a:cs typeface="Arial"/>
              </a:rPr>
              <a:t> </a:t>
            </a:r>
            <a:r>
              <a:rPr sz="1100" spc="-10" dirty="0">
                <a:latin typeface="Arial"/>
                <a:cs typeface="Arial"/>
              </a:rPr>
              <a:t>list</a:t>
            </a:r>
            <a:r>
              <a:rPr sz="1100" spc="-20" dirty="0">
                <a:latin typeface="Arial"/>
                <a:cs typeface="Arial"/>
              </a:rPr>
              <a:t> </a:t>
            </a:r>
            <a:r>
              <a:rPr sz="1100" spc="-5" dirty="0">
                <a:latin typeface="Arial"/>
                <a:cs typeface="Arial"/>
              </a:rPr>
              <a:t>should</a:t>
            </a:r>
            <a:r>
              <a:rPr sz="1100" spc="-55" dirty="0">
                <a:latin typeface="Arial"/>
                <a:cs typeface="Arial"/>
              </a:rPr>
              <a:t> </a:t>
            </a:r>
            <a:r>
              <a:rPr sz="1100" spc="-10" dirty="0">
                <a:latin typeface="Arial"/>
                <a:cs typeface="Arial"/>
              </a:rPr>
              <a:t>show</a:t>
            </a:r>
            <a:r>
              <a:rPr sz="1100" spc="-40" dirty="0">
                <a:latin typeface="Arial"/>
                <a:cs typeface="Arial"/>
              </a:rPr>
              <a:t> </a:t>
            </a:r>
            <a:r>
              <a:rPr sz="1100" spc="-5" dirty="0">
                <a:latin typeface="Arial"/>
                <a:cs typeface="Arial"/>
              </a:rPr>
              <a:t>the</a:t>
            </a:r>
            <a:r>
              <a:rPr sz="1100" spc="-45" dirty="0">
                <a:latin typeface="Arial"/>
                <a:cs typeface="Arial"/>
              </a:rPr>
              <a:t> </a:t>
            </a:r>
            <a:r>
              <a:rPr sz="1100" spc="-10" dirty="0">
                <a:latin typeface="Arial"/>
                <a:cs typeface="Arial"/>
              </a:rPr>
              <a:t>driver</a:t>
            </a:r>
            <a:r>
              <a:rPr sz="1100" spc="-30" dirty="0">
                <a:latin typeface="Arial"/>
                <a:cs typeface="Arial"/>
              </a:rPr>
              <a:t> </a:t>
            </a:r>
            <a:r>
              <a:rPr sz="1100" spc="-15" dirty="0">
                <a:latin typeface="Arial"/>
                <a:cs typeface="Arial"/>
              </a:rPr>
              <a:t>name,</a:t>
            </a:r>
            <a:r>
              <a:rPr sz="1100" spc="-55" dirty="0">
                <a:latin typeface="Arial"/>
                <a:cs typeface="Arial"/>
              </a:rPr>
              <a:t> </a:t>
            </a:r>
            <a:r>
              <a:rPr sz="1100" spc="-15" dirty="0">
                <a:latin typeface="Arial"/>
                <a:cs typeface="Arial"/>
              </a:rPr>
              <a:t>vehicle,</a:t>
            </a:r>
            <a:r>
              <a:rPr sz="1100" spc="-25" dirty="0">
                <a:latin typeface="Arial"/>
                <a:cs typeface="Arial"/>
              </a:rPr>
              <a:t> </a:t>
            </a:r>
            <a:r>
              <a:rPr sz="1100" spc="-10" dirty="0">
                <a:latin typeface="Arial"/>
                <a:cs typeface="Arial"/>
              </a:rPr>
              <a:t>date,</a:t>
            </a:r>
            <a:r>
              <a:rPr sz="1100" spc="-45" dirty="0">
                <a:latin typeface="Arial"/>
                <a:cs typeface="Arial"/>
              </a:rPr>
              <a:t> </a:t>
            </a:r>
            <a:r>
              <a:rPr sz="1100" spc="-5" dirty="0">
                <a:latin typeface="Arial"/>
                <a:cs typeface="Arial"/>
              </a:rPr>
              <a:t>JobID</a:t>
            </a:r>
            <a:r>
              <a:rPr sz="1100" spc="-45" dirty="0">
                <a:latin typeface="Arial"/>
                <a:cs typeface="Arial"/>
              </a:rPr>
              <a:t> </a:t>
            </a:r>
            <a:r>
              <a:rPr sz="1100" spc="-10" dirty="0">
                <a:latin typeface="Arial"/>
                <a:cs typeface="Arial"/>
              </a:rPr>
              <a:t>and</a:t>
            </a:r>
            <a:r>
              <a:rPr sz="1100" spc="-55" dirty="0">
                <a:latin typeface="Arial"/>
                <a:cs typeface="Arial"/>
              </a:rPr>
              <a:t> </a:t>
            </a:r>
            <a:r>
              <a:rPr sz="1100" spc="-5" dirty="0">
                <a:latin typeface="Arial"/>
                <a:cs typeface="Arial"/>
              </a:rPr>
              <a:t>collectionAddress.</a:t>
            </a:r>
            <a:r>
              <a:rPr sz="1100" spc="55" dirty="0">
                <a:latin typeface="Arial"/>
                <a:cs typeface="Arial"/>
              </a:rPr>
              <a:t> </a:t>
            </a:r>
            <a:r>
              <a:rPr sz="1100" spc="-10" dirty="0">
                <a:latin typeface="Arial"/>
                <a:cs typeface="Arial"/>
              </a:rPr>
              <a:t>The</a:t>
            </a:r>
            <a:r>
              <a:rPr sz="1100" spc="-55" dirty="0">
                <a:latin typeface="Arial"/>
                <a:cs typeface="Arial"/>
              </a:rPr>
              <a:t> </a:t>
            </a:r>
            <a:r>
              <a:rPr sz="1100" spc="-5" dirty="0">
                <a:latin typeface="Arial"/>
                <a:cs typeface="Arial"/>
              </a:rPr>
              <a:t>results  should </a:t>
            </a:r>
            <a:r>
              <a:rPr sz="1100" spc="-10" dirty="0">
                <a:latin typeface="Arial"/>
                <a:cs typeface="Arial"/>
              </a:rPr>
              <a:t>be </a:t>
            </a:r>
            <a:r>
              <a:rPr sz="1100" spc="-15" dirty="0">
                <a:latin typeface="Arial"/>
                <a:cs typeface="Arial"/>
              </a:rPr>
              <a:t>displayed </a:t>
            </a:r>
            <a:r>
              <a:rPr sz="1100" spc="-5" dirty="0">
                <a:latin typeface="Arial"/>
                <a:cs typeface="Arial"/>
              </a:rPr>
              <a:t>so that the </a:t>
            </a:r>
            <a:r>
              <a:rPr sz="1100" spc="-10" dirty="0">
                <a:latin typeface="Arial"/>
                <a:cs typeface="Arial"/>
              </a:rPr>
              <a:t>earliest job is listed</a:t>
            </a:r>
            <a:r>
              <a:rPr sz="1100" spc="-30" dirty="0">
                <a:latin typeface="Arial"/>
                <a:cs typeface="Arial"/>
              </a:rPr>
              <a:t> </a:t>
            </a:r>
            <a:r>
              <a:rPr sz="1100" spc="-5" dirty="0">
                <a:latin typeface="Arial"/>
                <a:cs typeface="Arial"/>
              </a:rPr>
              <a:t>first.</a:t>
            </a:r>
            <a:endParaRPr sz="11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755"/>
              </a:spcBef>
            </a:pPr>
            <a:r>
              <a:rPr sz="1100" spc="-10" dirty="0">
                <a:latin typeface="Arial"/>
                <a:cs typeface="Arial"/>
              </a:rPr>
              <a:t>a)</a:t>
            </a:r>
            <a:endParaRPr sz="11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356495" y="2292887"/>
            <a:ext cx="88900" cy="1625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900" spc="-5" dirty="0">
                <a:latin typeface="Arial"/>
                <a:cs typeface="Arial"/>
              </a:rPr>
              <a:t>1</a:t>
            </a:r>
            <a:endParaRPr sz="9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356495" y="2580411"/>
            <a:ext cx="88900" cy="937260"/>
          </a:xfrm>
          <a:prstGeom prst="rect">
            <a:avLst/>
          </a:prstGeom>
        </p:spPr>
        <p:txBody>
          <a:bodyPr vert="horz" wrap="square" lIns="0" tIns="279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20"/>
              </a:spcBef>
            </a:pPr>
            <a:r>
              <a:rPr sz="900" spc="-5" dirty="0">
                <a:latin typeface="Arial"/>
                <a:cs typeface="Arial"/>
              </a:rPr>
              <a:t>2</a:t>
            </a:r>
            <a:endParaRPr sz="9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900" spc="-5" dirty="0">
                <a:latin typeface="Arial"/>
                <a:cs typeface="Arial"/>
              </a:rPr>
              <a:t>3</a:t>
            </a:r>
            <a:endParaRPr sz="9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900" spc="-5" dirty="0">
                <a:latin typeface="Arial"/>
                <a:cs typeface="Arial"/>
              </a:rPr>
              <a:t>4</a:t>
            </a:r>
            <a:endParaRPr sz="9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900" spc="-5" dirty="0">
                <a:latin typeface="Arial"/>
                <a:cs typeface="Arial"/>
              </a:rPr>
              <a:t>5</a:t>
            </a:r>
            <a:endParaRPr sz="9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900" spc="-5" dirty="0">
                <a:latin typeface="Arial"/>
                <a:cs typeface="Arial"/>
              </a:rPr>
              <a:t>6</a:t>
            </a:r>
            <a:endParaRPr sz="9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900" spc="-5" dirty="0">
                <a:latin typeface="Arial"/>
                <a:cs typeface="Arial"/>
              </a:rPr>
              <a:t>7</a:t>
            </a:r>
            <a:endParaRPr sz="90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518399" y="2247404"/>
            <a:ext cx="5236845" cy="1346200"/>
          </a:xfrm>
          <a:prstGeom prst="rect">
            <a:avLst/>
          </a:prstGeom>
          <a:solidFill>
            <a:srgbClr val="F7F7F7"/>
          </a:solidFill>
          <a:ln w="6096">
            <a:solidFill>
              <a:srgbClr val="B1B1B1"/>
            </a:solidFill>
          </a:ln>
        </p:spPr>
        <p:txBody>
          <a:bodyPr vert="horz" wrap="square" lIns="0" tIns="42544" rIns="0" bIns="0" rtlCol="0">
            <a:spAutoFit/>
          </a:bodyPr>
          <a:lstStyle/>
          <a:p>
            <a:pPr marL="306070" marR="891540" indent="-255270">
              <a:lnSpc>
                <a:spcPct val="111100"/>
              </a:lnSpc>
              <a:spcBef>
                <a:spcPts val="334"/>
              </a:spcBef>
            </a:pPr>
            <a:r>
              <a:rPr sz="900" i="1" spc="65" dirty="0">
                <a:latin typeface="Times New Roman"/>
                <a:cs typeface="Times New Roman"/>
              </a:rPr>
              <a:t>SELECT</a:t>
            </a:r>
            <a:r>
              <a:rPr sz="900" i="1" spc="295" dirty="0">
                <a:latin typeface="Times New Roman"/>
                <a:cs typeface="Times New Roman"/>
              </a:rPr>
              <a:t> </a:t>
            </a:r>
            <a:r>
              <a:rPr sz="900" i="1" spc="-125" dirty="0">
                <a:latin typeface="Times New Roman"/>
                <a:cs typeface="Times New Roman"/>
              </a:rPr>
              <a:t>D</a:t>
            </a:r>
            <a:r>
              <a:rPr sz="900" i="1" spc="-145" dirty="0">
                <a:latin typeface="Times New Roman"/>
                <a:cs typeface="Times New Roman"/>
              </a:rPr>
              <a:t> </a:t>
            </a:r>
            <a:r>
              <a:rPr sz="900" i="1" spc="240" dirty="0">
                <a:latin typeface="Times New Roman"/>
                <a:cs typeface="Times New Roman"/>
              </a:rPr>
              <a:t>river</a:t>
            </a:r>
            <a:r>
              <a:rPr sz="900" i="1" spc="-85" dirty="0">
                <a:latin typeface="Times New Roman"/>
                <a:cs typeface="Times New Roman"/>
              </a:rPr>
              <a:t> </a:t>
            </a:r>
            <a:r>
              <a:rPr sz="900" i="1" spc="300" dirty="0">
                <a:latin typeface="Times New Roman"/>
                <a:cs typeface="Times New Roman"/>
              </a:rPr>
              <a:t>.</a:t>
            </a:r>
            <a:r>
              <a:rPr sz="900" i="1" spc="-100" dirty="0">
                <a:latin typeface="Times New Roman"/>
                <a:cs typeface="Times New Roman"/>
              </a:rPr>
              <a:t> </a:t>
            </a:r>
            <a:r>
              <a:rPr sz="900" i="1" spc="90" dirty="0">
                <a:latin typeface="Times New Roman"/>
                <a:cs typeface="Times New Roman"/>
              </a:rPr>
              <a:t>name</a:t>
            </a:r>
            <a:r>
              <a:rPr sz="900" i="1" spc="-70" dirty="0">
                <a:latin typeface="Times New Roman"/>
                <a:cs typeface="Times New Roman"/>
              </a:rPr>
              <a:t> </a:t>
            </a:r>
            <a:r>
              <a:rPr sz="900" i="1" spc="300" dirty="0">
                <a:latin typeface="Times New Roman"/>
                <a:cs typeface="Times New Roman"/>
              </a:rPr>
              <a:t>,</a:t>
            </a:r>
            <a:r>
              <a:rPr sz="900" i="1" spc="550" dirty="0">
                <a:latin typeface="Times New Roman"/>
                <a:cs typeface="Times New Roman"/>
              </a:rPr>
              <a:t> </a:t>
            </a:r>
            <a:r>
              <a:rPr sz="900" i="1" spc="190" dirty="0">
                <a:latin typeface="Times New Roman"/>
                <a:cs typeface="Times New Roman"/>
              </a:rPr>
              <a:t>Driver</a:t>
            </a:r>
            <a:r>
              <a:rPr sz="900" i="1" spc="-85" dirty="0">
                <a:latin typeface="Times New Roman"/>
                <a:cs typeface="Times New Roman"/>
              </a:rPr>
              <a:t> </a:t>
            </a:r>
            <a:r>
              <a:rPr sz="900" i="1" spc="300" dirty="0">
                <a:latin typeface="Times New Roman"/>
                <a:cs typeface="Times New Roman"/>
              </a:rPr>
              <a:t>.</a:t>
            </a:r>
            <a:r>
              <a:rPr sz="900" i="1" spc="-100" dirty="0">
                <a:latin typeface="Times New Roman"/>
                <a:cs typeface="Times New Roman"/>
              </a:rPr>
              <a:t> </a:t>
            </a:r>
            <a:r>
              <a:rPr sz="900" i="1" spc="229" dirty="0">
                <a:latin typeface="Times New Roman"/>
                <a:cs typeface="Times New Roman"/>
              </a:rPr>
              <a:t>vehicle</a:t>
            </a:r>
            <a:r>
              <a:rPr sz="900" i="1" spc="-60" dirty="0">
                <a:latin typeface="Times New Roman"/>
                <a:cs typeface="Times New Roman"/>
              </a:rPr>
              <a:t> </a:t>
            </a:r>
            <a:r>
              <a:rPr sz="900" i="1" spc="300" dirty="0">
                <a:latin typeface="Times New Roman"/>
                <a:cs typeface="Times New Roman"/>
              </a:rPr>
              <a:t>,</a:t>
            </a:r>
            <a:r>
              <a:rPr sz="900" i="1" spc="525" dirty="0">
                <a:latin typeface="Times New Roman"/>
                <a:cs typeface="Times New Roman"/>
              </a:rPr>
              <a:t> </a:t>
            </a:r>
            <a:r>
              <a:rPr sz="900" i="1" spc="335" dirty="0">
                <a:latin typeface="Times New Roman"/>
                <a:cs typeface="Times New Roman"/>
              </a:rPr>
              <a:t>'</a:t>
            </a:r>
            <a:r>
              <a:rPr sz="900" i="1" spc="-130" dirty="0">
                <a:latin typeface="Times New Roman"/>
                <a:cs typeface="Times New Roman"/>
              </a:rPr>
              <a:t> </a:t>
            </a:r>
            <a:r>
              <a:rPr sz="900" i="1" spc="190" dirty="0">
                <a:latin typeface="Times New Roman"/>
                <a:cs typeface="Times New Roman"/>
              </a:rPr>
              <a:t>date</a:t>
            </a:r>
            <a:r>
              <a:rPr sz="900" i="1" spc="-55" dirty="0">
                <a:latin typeface="Times New Roman"/>
                <a:cs typeface="Times New Roman"/>
              </a:rPr>
              <a:t> </a:t>
            </a:r>
            <a:r>
              <a:rPr sz="900" i="1" spc="335" dirty="0">
                <a:latin typeface="Times New Roman"/>
                <a:cs typeface="Times New Roman"/>
              </a:rPr>
              <a:t>'</a:t>
            </a:r>
            <a:r>
              <a:rPr sz="900" i="1" spc="-120" dirty="0">
                <a:latin typeface="Times New Roman"/>
                <a:cs typeface="Times New Roman"/>
              </a:rPr>
              <a:t> </a:t>
            </a:r>
            <a:r>
              <a:rPr sz="900" i="1" spc="300" dirty="0">
                <a:latin typeface="Times New Roman"/>
                <a:cs typeface="Times New Roman"/>
              </a:rPr>
              <a:t>,</a:t>
            </a:r>
            <a:r>
              <a:rPr sz="900" i="1" spc="525" dirty="0">
                <a:latin typeface="Times New Roman"/>
                <a:cs typeface="Times New Roman"/>
              </a:rPr>
              <a:t> </a:t>
            </a:r>
            <a:r>
              <a:rPr sz="900" i="1" spc="145" dirty="0">
                <a:latin typeface="Times New Roman"/>
                <a:cs typeface="Times New Roman"/>
              </a:rPr>
              <a:t>Job</a:t>
            </a:r>
            <a:r>
              <a:rPr sz="900" i="1" spc="-120" dirty="0">
                <a:latin typeface="Times New Roman"/>
                <a:cs typeface="Times New Roman"/>
              </a:rPr>
              <a:t> </a:t>
            </a:r>
            <a:r>
              <a:rPr sz="900" i="1" spc="300" dirty="0">
                <a:latin typeface="Times New Roman"/>
                <a:cs typeface="Times New Roman"/>
              </a:rPr>
              <a:t>.</a:t>
            </a:r>
            <a:r>
              <a:rPr sz="900" i="1" spc="-100" dirty="0">
                <a:latin typeface="Times New Roman"/>
                <a:cs typeface="Times New Roman"/>
              </a:rPr>
              <a:t> </a:t>
            </a:r>
            <a:r>
              <a:rPr sz="900" i="1" spc="130" dirty="0">
                <a:latin typeface="Times New Roman"/>
                <a:cs typeface="Times New Roman"/>
              </a:rPr>
              <a:t>JobID</a:t>
            </a:r>
            <a:r>
              <a:rPr sz="900" i="1" spc="-45" dirty="0">
                <a:latin typeface="Times New Roman"/>
                <a:cs typeface="Times New Roman"/>
              </a:rPr>
              <a:t> </a:t>
            </a:r>
            <a:r>
              <a:rPr sz="900" i="1" spc="300" dirty="0">
                <a:latin typeface="Times New Roman"/>
                <a:cs typeface="Times New Roman"/>
              </a:rPr>
              <a:t>,  </a:t>
            </a:r>
            <a:r>
              <a:rPr sz="900" i="1" spc="235" dirty="0">
                <a:latin typeface="Times New Roman"/>
                <a:cs typeface="Times New Roman"/>
              </a:rPr>
              <a:t>collectionAddress</a:t>
            </a:r>
            <a:r>
              <a:rPr sz="900" i="1" spc="-130" dirty="0">
                <a:latin typeface="Times New Roman"/>
                <a:cs typeface="Times New Roman"/>
              </a:rPr>
              <a:t> </a:t>
            </a:r>
            <a:endParaRPr sz="900">
              <a:latin typeface="Times New Roman"/>
              <a:cs typeface="Times New Roman"/>
            </a:endParaRPr>
          </a:p>
          <a:p>
            <a:pPr marL="50800">
              <a:lnSpc>
                <a:spcPct val="100000"/>
              </a:lnSpc>
              <a:spcBef>
                <a:spcPts val="105"/>
              </a:spcBef>
            </a:pPr>
            <a:r>
              <a:rPr sz="900" i="1" spc="-40" dirty="0">
                <a:latin typeface="Times New Roman"/>
                <a:cs typeface="Times New Roman"/>
              </a:rPr>
              <a:t>FROM </a:t>
            </a:r>
            <a:r>
              <a:rPr sz="900" i="1" spc="190" dirty="0">
                <a:latin typeface="Times New Roman"/>
                <a:cs typeface="Times New Roman"/>
              </a:rPr>
              <a:t>Driver </a:t>
            </a:r>
            <a:r>
              <a:rPr sz="900" i="1" spc="300" dirty="0">
                <a:latin typeface="Times New Roman"/>
                <a:cs typeface="Times New Roman"/>
              </a:rPr>
              <a:t>, </a:t>
            </a:r>
            <a:r>
              <a:rPr sz="900" i="1" spc="204" dirty="0">
                <a:latin typeface="Times New Roman"/>
                <a:cs typeface="Times New Roman"/>
              </a:rPr>
              <a:t>AllocatedJob </a:t>
            </a:r>
            <a:r>
              <a:rPr sz="900" i="1" spc="300" dirty="0">
                <a:latin typeface="Times New Roman"/>
                <a:cs typeface="Times New Roman"/>
              </a:rPr>
              <a:t>,</a:t>
            </a:r>
            <a:r>
              <a:rPr sz="900" i="1" spc="310" dirty="0">
                <a:latin typeface="Times New Roman"/>
                <a:cs typeface="Times New Roman"/>
              </a:rPr>
              <a:t> </a:t>
            </a:r>
            <a:r>
              <a:rPr sz="900" i="1" spc="145" dirty="0">
                <a:latin typeface="Times New Roman"/>
                <a:cs typeface="Times New Roman"/>
              </a:rPr>
              <a:t>Job</a:t>
            </a:r>
            <a:r>
              <a:rPr sz="900" i="1" spc="-145" dirty="0">
                <a:latin typeface="Times New Roman"/>
                <a:cs typeface="Times New Roman"/>
              </a:rPr>
              <a:t> </a:t>
            </a:r>
            <a:endParaRPr sz="900">
              <a:latin typeface="Times New Roman"/>
              <a:cs typeface="Times New Roman"/>
            </a:endParaRPr>
          </a:p>
          <a:p>
            <a:pPr marL="209550" marR="1752600" indent="-158750">
              <a:lnSpc>
                <a:spcPct val="111100"/>
              </a:lnSpc>
            </a:pPr>
            <a:r>
              <a:rPr sz="900" i="1" spc="-20" dirty="0">
                <a:latin typeface="Times New Roman"/>
                <a:cs typeface="Times New Roman"/>
              </a:rPr>
              <a:t>WHERE</a:t>
            </a:r>
            <a:r>
              <a:rPr sz="900" i="1" spc="145" dirty="0">
                <a:latin typeface="Times New Roman"/>
                <a:cs typeface="Times New Roman"/>
              </a:rPr>
              <a:t> </a:t>
            </a:r>
            <a:r>
              <a:rPr sz="900" i="1" spc="-125" dirty="0">
                <a:latin typeface="Times New Roman"/>
                <a:cs typeface="Times New Roman"/>
              </a:rPr>
              <a:t>D</a:t>
            </a:r>
            <a:r>
              <a:rPr sz="900" i="1" spc="-150" dirty="0">
                <a:latin typeface="Times New Roman"/>
                <a:cs typeface="Times New Roman"/>
              </a:rPr>
              <a:t> </a:t>
            </a:r>
            <a:r>
              <a:rPr sz="900" i="1" spc="240" dirty="0">
                <a:latin typeface="Times New Roman"/>
                <a:cs typeface="Times New Roman"/>
              </a:rPr>
              <a:t>river</a:t>
            </a:r>
            <a:r>
              <a:rPr sz="900" i="1" spc="-85" dirty="0">
                <a:latin typeface="Times New Roman"/>
                <a:cs typeface="Times New Roman"/>
              </a:rPr>
              <a:t> </a:t>
            </a:r>
            <a:r>
              <a:rPr sz="900" i="1" spc="300" dirty="0">
                <a:latin typeface="Times New Roman"/>
                <a:cs typeface="Times New Roman"/>
              </a:rPr>
              <a:t>.</a:t>
            </a:r>
            <a:r>
              <a:rPr sz="900" i="1" spc="-95" dirty="0">
                <a:latin typeface="Times New Roman"/>
                <a:cs typeface="Times New Roman"/>
              </a:rPr>
              <a:t> </a:t>
            </a:r>
            <a:r>
              <a:rPr sz="900" i="1" spc="75" dirty="0">
                <a:latin typeface="Times New Roman"/>
                <a:cs typeface="Times New Roman"/>
              </a:rPr>
              <a:t>d</a:t>
            </a:r>
            <a:r>
              <a:rPr sz="900" i="1" spc="-130" dirty="0">
                <a:latin typeface="Times New Roman"/>
                <a:cs typeface="Times New Roman"/>
              </a:rPr>
              <a:t> </a:t>
            </a:r>
            <a:r>
              <a:rPr sz="900" i="1" spc="195" dirty="0">
                <a:latin typeface="Times New Roman"/>
                <a:cs typeface="Times New Roman"/>
              </a:rPr>
              <a:t>riverID=</a:t>
            </a:r>
            <a:r>
              <a:rPr sz="900" i="1" spc="-90" dirty="0">
                <a:latin typeface="Times New Roman"/>
                <a:cs typeface="Times New Roman"/>
              </a:rPr>
              <a:t> </a:t>
            </a:r>
            <a:r>
              <a:rPr sz="900" i="1" spc="-25" dirty="0">
                <a:latin typeface="Times New Roman"/>
                <a:cs typeface="Times New Roman"/>
              </a:rPr>
              <a:t>A</a:t>
            </a:r>
            <a:r>
              <a:rPr sz="900" i="1" spc="-130" dirty="0">
                <a:latin typeface="Times New Roman"/>
                <a:cs typeface="Times New Roman"/>
              </a:rPr>
              <a:t> </a:t>
            </a:r>
            <a:r>
              <a:rPr sz="900" i="1" spc="245" dirty="0">
                <a:latin typeface="Times New Roman"/>
                <a:cs typeface="Times New Roman"/>
              </a:rPr>
              <a:t>llocatedJob.</a:t>
            </a:r>
            <a:r>
              <a:rPr sz="900" i="1" spc="-85" dirty="0">
                <a:latin typeface="Times New Roman"/>
                <a:cs typeface="Times New Roman"/>
              </a:rPr>
              <a:t> </a:t>
            </a:r>
            <a:r>
              <a:rPr sz="900" i="1" spc="215" dirty="0">
                <a:latin typeface="Times New Roman"/>
                <a:cs typeface="Times New Roman"/>
              </a:rPr>
              <a:t>driverID  </a:t>
            </a:r>
            <a:r>
              <a:rPr sz="900" i="1" spc="-20" dirty="0">
                <a:latin typeface="Times New Roman"/>
                <a:cs typeface="Times New Roman"/>
              </a:rPr>
              <a:t>AND</a:t>
            </a:r>
            <a:r>
              <a:rPr sz="900" i="1" spc="125" dirty="0">
                <a:latin typeface="Times New Roman"/>
                <a:cs typeface="Times New Roman"/>
              </a:rPr>
              <a:t> </a:t>
            </a:r>
            <a:r>
              <a:rPr sz="900" i="1" spc="-25" dirty="0">
                <a:latin typeface="Times New Roman"/>
                <a:cs typeface="Times New Roman"/>
              </a:rPr>
              <a:t>A</a:t>
            </a:r>
            <a:r>
              <a:rPr sz="900" i="1" spc="-130" dirty="0">
                <a:latin typeface="Times New Roman"/>
                <a:cs typeface="Times New Roman"/>
              </a:rPr>
              <a:t> </a:t>
            </a:r>
            <a:r>
              <a:rPr sz="900" i="1" spc="270" dirty="0">
                <a:latin typeface="Times New Roman"/>
                <a:cs typeface="Times New Roman"/>
              </a:rPr>
              <a:t>llo</a:t>
            </a:r>
            <a:r>
              <a:rPr sz="900" i="1" spc="-130" dirty="0">
                <a:latin typeface="Times New Roman"/>
                <a:cs typeface="Times New Roman"/>
              </a:rPr>
              <a:t> </a:t>
            </a:r>
            <a:r>
              <a:rPr sz="900" i="1" spc="150" dirty="0">
                <a:latin typeface="Times New Roman"/>
                <a:cs typeface="Times New Roman"/>
              </a:rPr>
              <a:t>ca</a:t>
            </a:r>
            <a:r>
              <a:rPr sz="900" i="1" spc="-130" dirty="0">
                <a:latin typeface="Times New Roman"/>
                <a:cs typeface="Times New Roman"/>
              </a:rPr>
              <a:t> </a:t>
            </a:r>
            <a:r>
              <a:rPr sz="900" i="1" spc="220" dirty="0">
                <a:latin typeface="Times New Roman"/>
                <a:cs typeface="Times New Roman"/>
              </a:rPr>
              <a:t>ted</a:t>
            </a:r>
            <a:r>
              <a:rPr sz="900" i="1" spc="-130" dirty="0">
                <a:latin typeface="Times New Roman"/>
                <a:cs typeface="Times New Roman"/>
              </a:rPr>
              <a:t> </a:t>
            </a:r>
            <a:r>
              <a:rPr sz="900" i="1" spc="150" dirty="0">
                <a:latin typeface="Times New Roman"/>
                <a:cs typeface="Times New Roman"/>
              </a:rPr>
              <a:t>Jo</a:t>
            </a:r>
            <a:r>
              <a:rPr sz="900" i="1" spc="-130" dirty="0">
                <a:latin typeface="Times New Roman"/>
                <a:cs typeface="Times New Roman"/>
              </a:rPr>
              <a:t> </a:t>
            </a:r>
            <a:r>
              <a:rPr sz="900" i="1" spc="75" dirty="0">
                <a:latin typeface="Times New Roman"/>
                <a:cs typeface="Times New Roman"/>
              </a:rPr>
              <a:t>b</a:t>
            </a:r>
            <a:r>
              <a:rPr sz="900" i="1" spc="-130" dirty="0">
                <a:latin typeface="Times New Roman"/>
                <a:cs typeface="Times New Roman"/>
              </a:rPr>
              <a:t> </a:t>
            </a:r>
            <a:r>
              <a:rPr sz="900" i="1" spc="300" dirty="0">
                <a:latin typeface="Times New Roman"/>
                <a:cs typeface="Times New Roman"/>
              </a:rPr>
              <a:t>.</a:t>
            </a:r>
            <a:r>
              <a:rPr sz="900" i="1" spc="-95" dirty="0">
                <a:latin typeface="Times New Roman"/>
                <a:cs typeface="Times New Roman"/>
              </a:rPr>
              <a:t> </a:t>
            </a:r>
            <a:r>
              <a:rPr sz="900" i="1" spc="140" dirty="0">
                <a:latin typeface="Times New Roman"/>
                <a:cs typeface="Times New Roman"/>
              </a:rPr>
              <a:t>JobID</a:t>
            </a:r>
            <a:r>
              <a:rPr sz="900" i="1" spc="160" dirty="0">
                <a:latin typeface="Times New Roman"/>
                <a:cs typeface="Times New Roman"/>
              </a:rPr>
              <a:t> </a:t>
            </a:r>
            <a:r>
              <a:rPr sz="900" i="1" spc="-80" dirty="0">
                <a:latin typeface="Times New Roman"/>
                <a:cs typeface="Times New Roman"/>
              </a:rPr>
              <a:t>=</a:t>
            </a:r>
            <a:r>
              <a:rPr sz="900" i="1" spc="-50" dirty="0">
                <a:latin typeface="Times New Roman"/>
                <a:cs typeface="Times New Roman"/>
              </a:rPr>
              <a:t> </a:t>
            </a:r>
            <a:r>
              <a:rPr sz="900" i="1" spc="145" dirty="0">
                <a:latin typeface="Times New Roman"/>
                <a:cs typeface="Times New Roman"/>
              </a:rPr>
              <a:t>Job</a:t>
            </a:r>
            <a:r>
              <a:rPr sz="900" i="1" spc="-120" dirty="0">
                <a:latin typeface="Times New Roman"/>
                <a:cs typeface="Times New Roman"/>
              </a:rPr>
              <a:t> </a:t>
            </a:r>
            <a:r>
              <a:rPr sz="900" i="1" spc="300" dirty="0">
                <a:latin typeface="Times New Roman"/>
                <a:cs typeface="Times New Roman"/>
              </a:rPr>
              <a:t>.</a:t>
            </a:r>
            <a:r>
              <a:rPr sz="900" i="1" spc="-95" dirty="0">
                <a:latin typeface="Times New Roman"/>
                <a:cs typeface="Times New Roman"/>
              </a:rPr>
              <a:t> </a:t>
            </a:r>
            <a:r>
              <a:rPr sz="900" i="1" spc="140" dirty="0">
                <a:latin typeface="Times New Roman"/>
                <a:cs typeface="Times New Roman"/>
              </a:rPr>
              <a:t>JobID</a:t>
            </a:r>
            <a:r>
              <a:rPr sz="900" i="1" spc="-145" dirty="0">
                <a:latin typeface="Times New Roman"/>
                <a:cs typeface="Times New Roman"/>
              </a:rPr>
              <a:t> </a:t>
            </a:r>
            <a:endParaRPr sz="900">
              <a:latin typeface="Times New Roman"/>
              <a:cs typeface="Times New Roman"/>
            </a:endParaRPr>
          </a:p>
          <a:p>
            <a:pPr marL="207645">
              <a:lnSpc>
                <a:spcPct val="100000"/>
              </a:lnSpc>
              <a:spcBef>
                <a:spcPts val="110"/>
              </a:spcBef>
            </a:pPr>
            <a:r>
              <a:rPr sz="900" i="1" spc="-40" dirty="0">
                <a:latin typeface="Times New Roman"/>
                <a:cs typeface="Times New Roman"/>
              </a:rPr>
              <a:t>OR</a:t>
            </a:r>
            <a:r>
              <a:rPr sz="900" i="1" spc="-5" dirty="0">
                <a:latin typeface="Times New Roman"/>
                <a:cs typeface="Times New Roman"/>
              </a:rPr>
              <a:t> </a:t>
            </a:r>
            <a:r>
              <a:rPr sz="900" i="1" spc="190" dirty="0">
                <a:latin typeface="Times New Roman"/>
                <a:cs typeface="Times New Roman"/>
              </a:rPr>
              <a:t>Driver</a:t>
            </a:r>
            <a:r>
              <a:rPr sz="900" i="1" spc="-95" dirty="0">
                <a:latin typeface="Times New Roman"/>
                <a:cs typeface="Times New Roman"/>
              </a:rPr>
              <a:t> </a:t>
            </a:r>
            <a:r>
              <a:rPr sz="900" i="1" spc="300" dirty="0">
                <a:latin typeface="Times New Roman"/>
                <a:cs typeface="Times New Roman"/>
              </a:rPr>
              <a:t>.</a:t>
            </a:r>
            <a:r>
              <a:rPr sz="900" i="1" spc="-85" dirty="0">
                <a:latin typeface="Times New Roman"/>
                <a:cs typeface="Times New Roman"/>
              </a:rPr>
              <a:t> </a:t>
            </a:r>
            <a:r>
              <a:rPr sz="900" i="1" spc="75" dirty="0">
                <a:latin typeface="Times New Roman"/>
                <a:cs typeface="Times New Roman"/>
              </a:rPr>
              <a:t>d</a:t>
            </a:r>
            <a:r>
              <a:rPr sz="900" i="1" spc="-130" dirty="0">
                <a:latin typeface="Times New Roman"/>
                <a:cs typeface="Times New Roman"/>
              </a:rPr>
              <a:t> </a:t>
            </a:r>
            <a:r>
              <a:rPr sz="900" i="1" spc="250" dirty="0">
                <a:latin typeface="Times New Roman"/>
                <a:cs typeface="Times New Roman"/>
              </a:rPr>
              <a:t>river</a:t>
            </a:r>
            <a:r>
              <a:rPr sz="900" i="1" spc="-130" dirty="0">
                <a:latin typeface="Times New Roman"/>
                <a:cs typeface="Times New Roman"/>
              </a:rPr>
              <a:t> </a:t>
            </a:r>
            <a:r>
              <a:rPr sz="900" i="1" spc="100" dirty="0">
                <a:latin typeface="Times New Roman"/>
                <a:cs typeface="Times New Roman"/>
              </a:rPr>
              <a:t>ID</a:t>
            </a:r>
            <a:r>
              <a:rPr sz="900" i="1" spc="155" dirty="0">
                <a:latin typeface="Times New Roman"/>
                <a:cs typeface="Times New Roman"/>
              </a:rPr>
              <a:t> </a:t>
            </a:r>
            <a:r>
              <a:rPr sz="900" i="1" spc="-80" dirty="0">
                <a:latin typeface="Times New Roman"/>
                <a:cs typeface="Times New Roman"/>
              </a:rPr>
              <a:t>=</a:t>
            </a:r>
            <a:r>
              <a:rPr sz="900" i="1" spc="-50" dirty="0">
                <a:latin typeface="Times New Roman"/>
                <a:cs typeface="Times New Roman"/>
              </a:rPr>
              <a:t> </a:t>
            </a:r>
            <a:r>
              <a:rPr sz="900" i="1" spc="135" dirty="0">
                <a:latin typeface="Times New Roman"/>
                <a:cs typeface="Times New Roman"/>
              </a:rPr>
              <a:t>1921</a:t>
            </a:r>
            <a:r>
              <a:rPr sz="900" i="1" spc="-145" dirty="0">
                <a:latin typeface="Times New Roman"/>
                <a:cs typeface="Times New Roman"/>
              </a:rPr>
              <a:t> </a:t>
            </a:r>
            <a:endParaRPr sz="900">
              <a:latin typeface="Times New Roman"/>
              <a:cs typeface="Times New Roman"/>
            </a:endParaRPr>
          </a:p>
          <a:p>
            <a:pPr marL="50800" marR="2165985" indent="156845">
              <a:lnSpc>
                <a:spcPct val="110000"/>
              </a:lnSpc>
              <a:spcBef>
                <a:spcPts val="10"/>
              </a:spcBef>
            </a:pPr>
            <a:r>
              <a:rPr sz="900" i="1" spc="-40" dirty="0">
                <a:latin typeface="Times New Roman"/>
                <a:cs typeface="Times New Roman"/>
              </a:rPr>
              <a:t>OR </a:t>
            </a:r>
            <a:r>
              <a:rPr sz="900" i="1" spc="235" dirty="0">
                <a:latin typeface="Times New Roman"/>
                <a:cs typeface="Times New Roman"/>
              </a:rPr>
              <a:t>collectionAddress </a:t>
            </a:r>
            <a:r>
              <a:rPr sz="900" i="1" spc="100" dirty="0">
                <a:latin typeface="Times New Roman"/>
                <a:cs typeface="Times New Roman"/>
              </a:rPr>
              <a:t>LIKE </a:t>
            </a:r>
            <a:r>
              <a:rPr sz="900" i="1" spc="-85" dirty="0">
                <a:latin typeface="Times New Roman"/>
                <a:cs typeface="Times New Roman"/>
              </a:rPr>
              <a:t>11A </a:t>
            </a:r>
            <a:r>
              <a:rPr sz="900" i="1" spc="75" dirty="0">
                <a:latin typeface="Times New Roman"/>
                <a:cs typeface="Times New Roman"/>
              </a:rPr>
              <a:t>b </a:t>
            </a:r>
            <a:r>
              <a:rPr sz="900" i="1" spc="190" dirty="0">
                <a:latin typeface="Times New Roman"/>
                <a:cs typeface="Times New Roman"/>
              </a:rPr>
              <a:t>erd</a:t>
            </a:r>
            <a:r>
              <a:rPr sz="900" i="1" spc="30" dirty="0">
                <a:latin typeface="Times New Roman"/>
                <a:cs typeface="Times New Roman"/>
              </a:rPr>
              <a:t> </a:t>
            </a:r>
            <a:r>
              <a:rPr sz="900" i="1" spc="45" dirty="0">
                <a:latin typeface="Times New Roman"/>
                <a:cs typeface="Times New Roman"/>
              </a:rPr>
              <a:t>een11  </a:t>
            </a:r>
            <a:r>
              <a:rPr sz="900" i="1" dirty="0">
                <a:latin typeface="Times New Roman"/>
                <a:cs typeface="Times New Roman"/>
              </a:rPr>
              <a:t>ORDER </a:t>
            </a:r>
            <a:r>
              <a:rPr sz="900" i="1" spc="35" dirty="0">
                <a:latin typeface="Times New Roman"/>
                <a:cs typeface="Times New Roman"/>
              </a:rPr>
              <a:t>BY </a:t>
            </a:r>
            <a:r>
              <a:rPr sz="900" i="1" spc="335" dirty="0">
                <a:latin typeface="Times New Roman"/>
                <a:cs typeface="Times New Roman"/>
              </a:rPr>
              <a:t>'</a:t>
            </a:r>
            <a:r>
              <a:rPr sz="900" i="1" spc="-40" dirty="0">
                <a:latin typeface="Times New Roman"/>
                <a:cs typeface="Times New Roman"/>
              </a:rPr>
              <a:t> </a:t>
            </a:r>
            <a:r>
              <a:rPr sz="900" i="1" spc="190" dirty="0">
                <a:latin typeface="Times New Roman"/>
                <a:cs typeface="Times New Roman"/>
              </a:rPr>
              <a:t>date </a:t>
            </a:r>
            <a:r>
              <a:rPr sz="900" i="1" spc="335" dirty="0">
                <a:latin typeface="Times New Roman"/>
                <a:cs typeface="Times New Roman"/>
              </a:rPr>
              <a:t>' </a:t>
            </a:r>
            <a:r>
              <a:rPr sz="900" i="1" spc="45" dirty="0">
                <a:latin typeface="Times New Roman"/>
                <a:cs typeface="Times New Roman"/>
              </a:rPr>
              <a:t>ASC </a:t>
            </a:r>
            <a:r>
              <a:rPr sz="900" i="1" spc="225" dirty="0">
                <a:latin typeface="Times New Roman"/>
                <a:cs typeface="Times New Roman"/>
              </a:rPr>
              <a:t>;</a:t>
            </a:r>
            <a:endParaRPr sz="900">
              <a:latin typeface="Times New Roman"/>
              <a:cs typeface="Times New Roman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1050171" y="3627623"/>
            <a:ext cx="148590" cy="19177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1100" spc="-10" dirty="0">
                <a:latin typeface="Arial"/>
                <a:cs typeface="Arial"/>
              </a:rPr>
              <a:t>b)</a:t>
            </a:r>
            <a:endParaRPr sz="1100"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1356495" y="3893087"/>
            <a:ext cx="88900" cy="1625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900" spc="-5" dirty="0">
                <a:latin typeface="Arial"/>
                <a:cs typeface="Arial"/>
              </a:rPr>
              <a:t>1</a:t>
            </a:r>
            <a:endParaRPr sz="900">
              <a:latin typeface="Arial"/>
              <a:cs typeface="Aria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1356495" y="4180611"/>
            <a:ext cx="88900" cy="937260"/>
          </a:xfrm>
          <a:prstGeom prst="rect">
            <a:avLst/>
          </a:prstGeom>
        </p:spPr>
        <p:txBody>
          <a:bodyPr vert="horz" wrap="square" lIns="0" tIns="279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20"/>
              </a:spcBef>
            </a:pPr>
            <a:r>
              <a:rPr sz="900" spc="-5" dirty="0">
                <a:latin typeface="Arial"/>
                <a:cs typeface="Arial"/>
              </a:rPr>
              <a:t>2</a:t>
            </a:r>
            <a:endParaRPr sz="9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900" spc="-5" dirty="0">
                <a:latin typeface="Arial"/>
                <a:cs typeface="Arial"/>
              </a:rPr>
              <a:t>3</a:t>
            </a:r>
            <a:endParaRPr sz="9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900" spc="-5" dirty="0">
                <a:latin typeface="Arial"/>
                <a:cs typeface="Arial"/>
              </a:rPr>
              <a:t>4</a:t>
            </a:r>
            <a:endParaRPr sz="9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900" spc="-5" dirty="0">
                <a:latin typeface="Arial"/>
                <a:cs typeface="Arial"/>
              </a:rPr>
              <a:t>5</a:t>
            </a:r>
            <a:endParaRPr sz="9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900" spc="-5" dirty="0">
                <a:latin typeface="Arial"/>
                <a:cs typeface="Arial"/>
              </a:rPr>
              <a:t>6</a:t>
            </a:r>
            <a:endParaRPr sz="9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900" spc="-5" dirty="0">
                <a:latin typeface="Arial"/>
                <a:cs typeface="Arial"/>
              </a:rPr>
              <a:t>7</a:t>
            </a:r>
            <a:endParaRPr sz="900">
              <a:latin typeface="Arial"/>
              <a:cs typeface="Arial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1518399" y="3847605"/>
            <a:ext cx="5236845" cy="1346200"/>
          </a:xfrm>
          <a:prstGeom prst="rect">
            <a:avLst/>
          </a:prstGeom>
          <a:solidFill>
            <a:srgbClr val="F7F7F7"/>
          </a:solidFill>
          <a:ln w="6096">
            <a:solidFill>
              <a:srgbClr val="B1B1B1"/>
            </a:solidFill>
          </a:ln>
        </p:spPr>
        <p:txBody>
          <a:bodyPr vert="horz" wrap="square" lIns="0" tIns="42544" rIns="0" bIns="0" rtlCol="0">
            <a:spAutoFit/>
          </a:bodyPr>
          <a:lstStyle/>
          <a:p>
            <a:pPr marL="306070" marR="891540" indent="-255270">
              <a:lnSpc>
                <a:spcPct val="111100"/>
              </a:lnSpc>
              <a:spcBef>
                <a:spcPts val="334"/>
              </a:spcBef>
            </a:pPr>
            <a:r>
              <a:rPr sz="900" i="1" spc="65" dirty="0">
                <a:latin typeface="Times New Roman"/>
                <a:cs typeface="Times New Roman"/>
              </a:rPr>
              <a:t>SELECT</a:t>
            </a:r>
            <a:r>
              <a:rPr sz="900" i="1" spc="295" dirty="0">
                <a:latin typeface="Times New Roman"/>
                <a:cs typeface="Times New Roman"/>
              </a:rPr>
              <a:t> </a:t>
            </a:r>
            <a:r>
              <a:rPr sz="900" i="1" spc="-125" dirty="0">
                <a:latin typeface="Times New Roman"/>
                <a:cs typeface="Times New Roman"/>
              </a:rPr>
              <a:t>D</a:t>
            </a:r>
            <a:r>
              <a:rPr sz="900" i="1" spc="-145" dirty="0">
                <a:latin typeface="Times New Roman"/>
                <a:cs typeface="Times New Roman"/>
              </a:rPr>
              <a:t> </a:t>
            </a:r>
            <a:r>
              <a:rPr sz="900" i="1" spc="240" dirty="0">
                <a:latin typeface="Times New Roman"/>
                <a:cs typeface="Times New Roman"/>
              </a:rPr>
              <a:t>river</a:t>
            </a:r>
            <a:r>
              <a:rPr sz="900" i="1" spc="-85" dirty="0">
                <a:latin typeface="Times New Roman"/>
                <a:cs typeface="Times New Roman"/>
              </a:rPr>
              <a:t> </a:t>
            </a:r>
            <a:r>
              <a:rPr sz="900" i="1" spc="300" dirty="0">
                <a:latin typeface="Times New Roman"/>
                <a:cs typeface="Times New Roman"/>
              </a:rPr>
              <a:t>.</a:t>
            </a:r>
            <a:r>
              <a:rPr sz="900" i="1" spc="-100" dirty="0">
                <a:latin typeface="Times New Roman"/>
                <a:cs typeface="Times New Roman"/>
              </a:rPr>
              <a:t> </a:t>
            </a:r>
            <a:r>
              <a:rPr sz="900" i="1" spc="90" dirty="0">
                <a:latin typeface="Times New Roman"/>
                <a:cs typeface="Times New Roman"/>
              </a:rPr>
              <a:t>name</a:t>
            </a:r>
            <a:r>
              <a:rPr sz="900" i="1" spc="-70" dirty="0">
                <a:latin typeface="Times New Roman"/>
                <a:cs typeface="Times New Roman"/>
              </a:rPr>
              <a:t> </a:t>
            </a:r>
            <a:r>
              <a:rPr sz="900" i="1" spc="300" dirty="0">
                <a:latin typeface="Times New Roman"/>
                <a:cs typeface="Times New Roman"/>
              </a:rPr>
              <a:t>,</a:t>
            </a:r>
            <a:r>
              <a:rPr sz="900" i="1" spc="550" dirty="0">
                <a:latin typeface="Times New Roman"/>
                <a:cs typeface="Times New Roman"/>
              </a:rPr>
              <a:t> </a:t>
            </a:r>
            <a:r>
              <a:rPr sz="900" i="1" spc="190" dirty="0">
                <a:latin typeface="Times New Roman"/>
                <a:cs typeface="Times New Roman"/>
              </a:rPr>
              <a:t>Driver</a:t>
            </a:r>
            <a:r>
              <a:rPr sz="900" i="1" spc="-85" dirty="0">
                <a:latin typeface="Times New Roman"/>
                <a:cs typeface="Times New Roman"/>
              </a:rPr>
              <a:t> </a:t>
            </a:r>
            <a:r>
              <a:rPr sz="900" i="1" spc="300" dirty="0">
                <a:latin typeface="Times New Roman"/>
                <a:cs typeface="Times New Roman"/>
              </a:rPr>
              <a:t>.</a:t>
            </a:r>
            <a:r>
              <a:rPr sz="900" i="1" spc="-100" dirty="0">
                <a:latin typeface="Times New Roman"/>
                <a:cs typeface="Times New Roman"/>
              </a:rPr>
              <a:t> </a:t>
            </a:r>
            <a:r>
              <a:rPr sz="900" i="1" spc="229" dirty="0">
                <a:latin typeface="Times New Roman"/>
                <a:cs typeface="Times New Roman"/>
              </a:rPr>
              <a:t>vehicle</a:t>
            </a:r>
            <a:r>
              <a:rPr sz="900" i="1" spc="-60" dirty="0">
                <a:latin typeface="Times New Roman"/>
                <a:cs typeface="Times New Roman"/>
              </a:rPr>
              <a:t> </a:t>
            </a:r>
            <a:r>
              <a:rPr sz="900" i="1" spc="300" dirty="0">
                <a:latin typeface="Times New Roman"/>
                <a:cs typeface="Times New Roman"/>
              </a:rPr>
              <a:t>,</a:t>
            </a:r>
            <a:r>
              <a:rPr sz="900" i="1" spc="525" dirty="0">
                <a:latin typeface="Times New Roman"/>
                <a:cs typeface="Times New Roman"/>
              </a:rPr>
              <a:t> </a:t>
            </a:r>
            <a:r>
              <a:rPr sz="900" i="1" spc="335" dirty="0">
                <a:latin typeface="Times New Roman"/>
                <a:cs typeface="Times New Roman"/>
              </a:rPr>
              <a:t>'</a:t>
            </a:r>
            <a:r>
              <a:rPr sz="900" i="1" spc="-130" dirty="0">
                <a:latin typeface="Times New Roman"/>
                <a:cs typeface="Times New Roman"/>
              </a:rPr>
              <a:t> </a:t>
            </a:r>
            <a:r>
              <a:rPr sz="900" i="1" spc="190" dirty="0">
                <a:latin typeface="Times New Roman"/>
                <a:cs typeface="Times New Roman"/>
              </a:rPr>
              <a:t>date</a:t>
            </a:r>
            <a:r>
              <a:rPr sz="900" i="1" spc="-55" dirty="0">
                <a:latin typeface="Times New Roman"/>
                <a:cs typeface="Times New Roman"/>
              </a:rPr>
              <a:t> </a:t>
            </a:r>
            <a:r>
              <a:rPr sz="900" i="1" spc="335" dirty="0">
                <a:latin typeface="Times New Roman"/>
                <a:cs typeface="Times New Roman"/>
              </a:rPr>
              <a:t>'</a:t>
            </a:r>
            <a:r>
              <a:rPr sz="900" i="1" spc="-120" dirty="0">
                <a:latin typeface="Times New Roman"/>
                <a:cs typeface="Times New Roman"/>
              </a:rPr>
              <a:t> </a:t>
            </a:r>
            <a:r>
              <a:rPr sz="900" i="1" spc="300" dirty="0">
                <a:latin typeface="Times New Roman"/>
                <a:cs typeface="Times New Roman"/>
              </a:rPr>
              <a:t>,</a:t>
            </a:r>
            <a:r>
              <a:rPr sz="900" i="1" spc="525" dirty="0">
                <a:latin typeface="Times New Roman"/>
                <a:cs typeface="Times New Roman"/>
              </a:rPr>
              <a:t> </a:t>
            </a:r>
            <a:r>
              <a:rPr sz="900" i="1" spc="145" dirty="0">
                <a:latin typeface="Times New Roman"/>
                <a:cs typeface="Times New Roman"/>
              </a:rPr>
              <a:t>Job</a:t>
            </a:r>
            <a:r>
              <a:rPr sz="900" i="1" spc="-120" dirty="0">
                <a:latin typeface="Times New Roman"/>
                <a:cs typeface="Times New Roman"/>
              </a:rPr>
              <a:t> </a:t>
            </a:r>
            <a:r>
              <a:rPr sz="900" i="1" spc="300" dirty="0">
                <a:latin typeface="Times New Roman"/>
                <a:cs typeface="Times New Roman"/>
              </a:rPr>
              <a:t>.</a:t>
            </a:r>
            <a:r>
              <a:rPr sz="900" i="1" spc="-100" dirty="0">
                <a:latin typeface="Times New Roman"/>
                <a:cs typeface="Times New Roman"/>
              </a:rPr>
              <a:t> </a:t>
            </a:r>
            <a:r>
              <a:rPr sz="900" i="1" spc="130" dirty="0">
                <a:latin typeface="Times New Roman"/>
                <a:cs typeface="Times New Roman"/>
              </a:rPr>
              <a:t>JobID</a:t>
            </a:r>
            <a:r>
              <a:rPr sz="900" i="1" spc="-45" dirty="0">
                <a:latin typeface="Times New Roman"/>
                <a:cs typeface="Times New Roman"/>
              </a:rPr>
              <a:t> </a:t>
            </a:r>
            <a:r>
              <a:rPr sz="900" i="1" spc="300" dirty="0">
                <a:latin typeface="Times New Roman"/>
                <a:cs typeface="Times New Roman"/>
              </a:rPr>
              <a:t>,  </a:t>
            </a:r>
            <a:r>
              <a:rPr sz="900" i="1" spc="235" dirty="0">
                <a:latin typeface="Times New Roman"/>
                <a:cs typeface="Times New Roman"/>
              </a:rPr>
              <a:t>collectionAddress</a:t>
            </a:r>
            <a:r>
              <a:rPr sz="900" i="1" spc="-130" dirty="0">
                <a:latin typeface="Times New Roman"/>
                <a:cs typeface="Times New Roman"/>
              </a:rPr>
              <a:t> </a:t>
            </a:r>
            <a:endParaRPr sz="900">
              <a:latin typeface="Times New Roman"/>
              <a:cs typeface="Times New Roman"/>
            </a:endParaRPr>
          </a:p>
          <a:p>
            <a:pPr marL="209550">
              <a:lnSpc>
                <a:spcPct val="100000"/>
              </a:lnSpc>
              <a:spcBef>
                <a:spcPts val="105"/>
              </a:spcBef>
            </a:pPr>
            <a:r>
              <a:rPr sz="900" i="1" spc="-40" dirty="0">
                <a:latin typeface="Times New Roman"/>
                <a:cs typeface="Times New Roman"/>
              </a:rPr>
              <a:t>FROM </a:t>
            </a:r>
            <a:r>
              <a:rPr sz="900" i="1" spc="190" dirty="0">
                <a:latin typeface="Times New Roman"/>
                <a:cs typeface="Times New Roman"/>
              </a:rPr>
              <a:t>Driver </a:t>
            </a:r>
            <a:r>
              <a:rPr sz="900" i="1" spc="300" dirty="0">
                <a:latin typeface="Times New Roman"/>
                <a:cs typeface="Times New Roman"/>
              </a:rPr>
              <a:t>, </a:t>
            </a:r>
            <a:r>
              <a:rPr sz="900" i="1" spc="204" dirty="0">
                <a:latin typeface="Times New Roman"/>
                <a:cs typeface="Times New Roman"/>
              </a:rPr>
              <a:t>AllocatedJob </a:t>
            </a:r>
            <a:r>
              <a:rPr sz="900" i="1" spc="300" dirty="0">
                <a:latin typeface="Times New Roman"/>
                <a:cs typeface="Times New Roman"/>
              </a:rPr>
              <a:t>,</a:t>
            </a:r>
            <a:r>
              <a:rPr sz="900" i="1" spc="325" dirty="0">
                <a:latin typeface="Times New Roman"/>
                <a:cs typeface="Times New Roman"/>
              </a:rPr>
              <a:t> </a:t>
            </a:r>
            <a:r>
              <a:rPr sz="900" i="1" spc="145" dirty="0">
                <a:latin typeface="Times New Roman"/>
                <a:cs typeface="Times New Roman"/>
              </a:rPr>
              <a:t>Job</a:t>
            </a:r>
            <a:r>
              <a:rPr sz="900" i="1" spc="-145" dirty="0">
                <a:latin typeface="Times New Roman"/>
                <a:cs typeface="Times New Roman"/>
              </a:rPr>
              <a:t> </a:t>
            </a:r>
            <a:endParaRPr sz="900">
              <a:latin typeface="Times New Roman"/>
              <a:cs typeface="Times New Roman"/>
            </a:endParaRPr>
          </a:p>
          <a:p>
            <a:pPr marL="367665" marR="1594485" indent="-157480">
              <a:lnSpc>
                <a:spcPct val="110000"/>
              </a:lnSpc>
              <a:spcBef>
                <a:spcPts val="15"/>
              </a:spcBef>
            </a:pPr>
            <a:r>
              <a:rPr sz="900" i="1" spc="-20" dirty="0">
                <a:latin typeface="Times New Roman"/>
                <a:cs typeface="Times New Roman"/>
              </a:rPr>
              <a:t>WHERE</a:t>
            </a:r>
            <a:r>
              <a:rPr sz="900" i="1" spc="145" dirty="0">
                <a:latin typeface="Times New Roman"/>
                <a:cs typeface="Times New Roman"/>
              </a:rPr>
              <a:t> </a:t>
            </a:r>
            <a:r>
              <a:rPr sz="900" i="1" spc="-125" dirty="0">
                <a:latin typeface="Times New Roman"/>
                <a:cs typeface="Times New Roman"/>
              </a:rPr>
              <a:t>D</a:t>
            </a:r>
            <a:r>
              <a:rPr sz="900" i="1" spc="-145" dirty="0">
                <a:latin typeface="Times New Roman"/>
                <a:cs typeface="Times New Roman"/>
              </a:rPr>
              <a:t> </a:t>
            </a:r>
            <a:r>
              <a:rPr sz="900" i="1" spc="240" dirty="0">
                <a:latin typeface="Times New Roman"/>
                <a:cs typeface="Times New Roman"/>
              </a:rPr>
              <a:t>river</a:t>
            </a:r>
            <a:r>
              <a:rPr sz="900" i="1" spc="-85" dirty="0">
                <a:latin typeface="Times New Roman"/>
                <a:cs typeface="Times New Roman"/>
              </a:rPr>
              <a:t> </a:t>
            </a:r>
            <a:r>
              <a:rPr sz="900" i="1" spc="300" dirty="0">
                <a:latin typeface="Times New Roman"/>
                <a:cs typeface="Times New Roman"/>
              </a:rPr>
              <a:t>.</a:t>
            </a:r>
            <a:r>
              <a:rPr sz="900" i="1" spc="-80" dirty="0">
                <a:latin typeface="Times New Roman"/>
                <a:cs typeface="Times New Roman"/>
              </a:rPr>
              <a:t> </a:t>
            </a:r>
            <a:r>
              <a:rPr sz="900" i="1" spc="75" dirty="0">
                <a:latin typeface="Times New Roman"/>
                <a:cs typeface="Times New Roman"/>
              </a:rPr>
              <a:t>d</a:t>
            </a:r>
            <a:r>
              <a:rPr sz="900" i="1" spc="-130" dirty="0">
                <a:latin typeface="Times New Roman"/>
                <a:cs typeface="Times New Roman"/>
              </a:rPr>
              <a:t> </a:t>
            </a:r>
            <a:r>
              <a:rPr sz="900" i="1" spc="195" dirty="0">
                <a:latin typeface="Times New Roman"/>
                <a:cs typeface="Times New Roman"/>
              </a:rPr>
              <a:t>riverID=</a:t>
            </a:r>
            <a:r>
              <a:rPr sz="900" i="1" spc="-85" dirty="0">
                <a:latin typeface="Times New Roman"/>
                <a:cs typeface="Times New Roman"/>
              </a:rPr>
              <a:t> </a:t>
            </a:r>
            <a:r>
              <a:rPr sz="900" i="1" spc="229" dirty="0">
                <a:latin typeface="Times New Roman"/>
                <a:cs typeface="Times New Roman"/>
              </a:rPr>
              <a:t>AllocatedJob.</a:t>
            </a:r>
            <a:r>
              <a:rPr sz="900" i="1" spc="-95" dirty="0">
                <a:latin typeface="Times New Roman"/>
                <a:cs typeface="Times New Roman"/>
              </a:rPr>
              <a:t> </a:t>
            </a:r>
            <a:r>
              <a:rPr sz="900" i="1" spc="75" dirty="0">
                <a:latin typeface="Times New Roman"/>
                <a:cs typeface="Times New Roman"/>
              </a:rPr>
              <a:t>d</a:t>
            </a:r>
            <a:r>
              <a:rPr sz="900" i="1" spc="-130" dirty="0">
                <a:latin typeface="Times New Roman"/>
                <a:cs typeface="Times New Roman"/>
              </a:rPr>
              <a:t> </a:t>
            </a:r>
            <a:r>
              <a:rPr sz="900" i="1" spc="220" dirty="0">
                <a:latin typeface="Times New Roman"/>
                <a:cs typeface="Times New Roman"/>
              </a:rPr>
              <a:t>riverID  </a:t>
            </a:r>
            <a:r>
              <a:rPr sz="900" i="1" spc="-20" dirty="0">
                <a:latin typeface="Times New Roman"/>
                <a:cs typeface="Times New Roman"/>
              </a:rPr>
              <a:t>AND </a:t>
            </a:r>
            <a:r>
              <a:rPr sz="900" i="1" spc="229" dirty="0">
                <a:latin typeface="Times New Roman"/>
                <a:cs typeface="Times New Roman"/>
              </a:rPr>
              <a:t>AllocatedJob. </a:t>
            </a:r>
            <a:r>
              <a:rPr sz="900" i="1" spc="140" dirty="0">
                <a:latin typeface="Times New Roman"/>
                <a:cs typeface="Times New Roman"/>
              </a:rPr>
              <a:t>JobID </a:t>
            </a:r>
            <a:r>
              <a:rPr sz="900" i="1" spc="-80" dirty="0">
                <a:latin typeface="Times New Roman"/>
                <a:cs typeface="Times New Roman"/>
              </a:rPr>
              <a:t>=</a:t>
            </a:r>
            <a:r>
              <a:rPr sz="900" i="1" spc="-60" dirty="0">
                <a:latin typeface="Times New Roman"/>
                <a:cs typeface="Times New Roman"/>
              </a:rPr>
              <a:t> </a:t>
            </a:r>
            <a:r>
              <a:rPr sz="900" i="1" spc="210" dirty="0">
                <a:latin typeface="Times New Roman"/>
                <a:cs typeface="Times New Roman"/>
              </a:rPr>
              <a:t>Job. </a:t>
            </a:r>
            <a:r>
              <a:rPr sz="900" i="1" spc="140" dirty="0">
                <a:latin typeface="Times New Roman"/>
                <a:cs typeface="Times New Roman"/>
              </a:rPr>
              <a:t>JobID</a:t>
            </a:r>
            <a:r>
              <a:rPr sz="900" i="1" spc="-145" dirty="0">
                <a:latin typeface="Times New Roman"/>
                <a:cs typeface="Times New Roman"/>
              </a:rPr>
              <a:t> </a:t>
            </a:r>
            <a:endParaRPr sz="900">
              <a:latin typeface="Times New Roman"/>
              <a:cs typeface="Times New Roman"/>
            </a:endParaRPr>
          </a:p>
          <a:p>
            <a:pPr marL="367665">
              <a:lnSpc>
                <a:spcPct val="100000"/>
              </a:lnSpc>
              <a:spcBef>
                <a:spcPts val="120"/>
              </a:spcBef>
            </a:pPr>
            <a:r>
              <a:rPr sz="900" i="1" spc="-20" dirty="0">
                <a:latin typeface="Times New Roman"/>
                <a:cs typeface="Times New Roman"/>
              </a:rPr>
              <a:t>AND</a:t>
            </a:r>
            <a:r>
              <a:rPr sz="900" i="1" spc="125" dirty="0">
                <a:latin typeface="Times New Roman"/>
                <a:cs typeface="Times New Roman"/>
              </a:rPr>
              <a:t> </a:t>
            </a:r>
            <a:r>
              <a:rPr sz="900" i="1" spc="-125" dirty="0">
                <a:latin typeface="Times New Roman"/>
                <a:cs typeface="Times New Roman"/>
              </a:rPr>
              <a:t>D</a:t>
            </a:r>
            <a:r>
              <a:rPr sz="900" i="1" spc="-145" dirty="0">
                <a:latin typeface="Times New Roman"/>
                <a:cs typeface="Times New Roman"/>
              </a:rPr>
              <a:t> </a:t>
            </a:r>
            <a:r>
              <a:rPr sz="900" i="1" spc="240" dirty="0">
                <a:latin typeface="Times New Roman"/>
                <a:cs typeface="Times New Roman"/>
              </a:rPr>
              <a:t>river</a:t>
            </a:r>
            <a:r>
              <a:rPr sz="900" i="1" spc="-85" dirty="0">
                <a:latin typeface="Times New Roman"/>
                <a:cs typeface="Times New Roman"/>
              </a:rPr>
              <a:t> </a:t>
            </a:r>
            <a:r>
              <a:rPr sz="900" i="1" spc="300" dirty="0">
                <a:latin typeface="Times New Roman"/>
                <a:cs typeface="Times New Roman"/>
              </a:rPr>
              <a:t>.</a:t>
            </a:r>
            <a:r>
              <a:rPr sz="900" i="1" spc="-85" dirty="0">
                <a:latin typeface="Times New Roman"/>
                <a:cs typeface="Times New Roman"/>
              </a:rPr>
              <a:t> </a:t>
            </a:r>
            <a:r>
              <a:rPr sz="900" i="1" spc="75" dirty="0">
                <a:latin typeface="Times New Roman"/>
                <a:cs typeface="Times New Roman"/>
              </a:rPr>
              <a:t>d</a:t>
            </a:r>
            <a:r>
              <a:rPr sz="900" i="1" spc="-130" dirty="0">
                <a:latin typeface="Times New Roman"/>
                <a:cs typeface="Times New Roman"/>
              </a:rPr>
              <a:t> </a:t>
            </a:r>
            <a:r>
              <a:rPr sz="900" i="1" spc="220" dirty="0">
                <a:latin typeface="Times New Roman"/>
                <a:cs typeface="Times New Roman"/>
              </a:rPr>
              <a:t>riverID</a:t>
            </a:r>
            <a:r>
              <a:rPr sz="900" i="1" spc="480" dirty="0">
                <a:latin typeface="Times New Roman"/>
                <a:cs typeface="Times New Roman"/>
              </a:rPr>
              <a:t> </a:t>
            </a:r>
            <a:r>
              <a:rPr sz="900" i="1" spc="-80" dirty="0">
                <a:latin typeface="Times New Roman"/>
                <a:cs typeface="Times New Roman"/>
              </a:rPr>
              <a:t>=</a:t>
            </a:r>
            <a:r>
              <a:rPr sz="900" i="1" spc="-50" dirty="0">
                <a:latin typeface="Times New Roman"/>
                <a:cs typeface="Times New Roman"/>
              </a:rPr>
              <a:t> </a:t>
            </a:r>
            <a:r>
              <a:rPr sz="900" i="1" spc="135" dirty="0">
                <a:latin typeface="Times New Roman"/>
                <a:cs typeface="Times New Roman"/>
              </a:rPr>
              <a:t>1921</a:t>
            </a:r>
            <a:r>
              <a:rPr sz="900" i="1" spc="-145" dirty="0">
                <a:latin typeface="Times New Roman"/>
                <a:cs typeface="Times New Roman"/>
              </a:rPr>
              <a:t> </a:t>
            </a:r>
            <a:endParaRPr sz="900">
              <a:latin typeface="Times New Roman"/>
              <a:cs typeface="Times New Roman"/>
            </a:endParaRPr>
          </a:p>
          <a:p>
            <a:pPr marL="210820" marR="1769745" indent="156845">
              <a:lnSpc>
                <a:spcPct val="110000"/>
              </a:lnSpc>
              <a:spcBef>
                <a:spcPts val="10"/>
              </a:spcBef>
            </a:pPr>
            <a:r>
              <a:rPr sz="900" i="1" spc="-20" dirty="0">
                <a:latin typeface="Times New Roman"/>
                <a:cs typeface="Times New Roman"/>
              </a:rPr>
              <a:t>AND </a:t>
            </a:r>
            <a:r>
              <a:rPr sz="900" i="1" spc="235" dirty="0">
                <a:latin typeface="Times New Roman"/>
                <a:cs typeface="Times New Roman"/>
              </a:rPr>
              <a:t>collectionAddress </a:t>
            </a:r>
            <a:r>
              <a:rPr sz="900" i="1" spc="100" dirty="0">
                <a:latin typeface="Times New Roman"/>
                <a:cs typeface="Times New Roman"/>
              </a:rPr>
              <a:t>LIKE </a:t>
            </a:r>
            <a:r>
              <a:rPr sz="900" i="1" spc="-175" dirty="0">
                <a:latin typeface="Times New Roman"/>
                <a:cs typeface="Times New Roman"/>
              </a:rPr>
              <a:t>11% </a:t>
            </a:r>
            <a:r>
              <a:rPr sz="900" i="1" spc="90" dirty="0">
                <a:latin typeface="Times New Roman"/>
                <a:cs typeface="Times New Roman"/>
              </a:rPr>
              <a:t>Aberdeen%11  </a:t>
            </a:r>
            <a:r>
              <a:rPr sz="900" i="1" dirty="0">
                <a:latin typeface="Times New Roman"/>
                <a:cs typeface="Times New Roman"/>
              </a:rPr>
              <a:t>ORDER</a:t>
            </a:r>
            <a:r>
              <a:rPr sz="900" i="1" spc="85" dirty="0">
                <a:latin typeface="Times New Roman"/>
                <a:cs typeface="Times New Roman"/>
              </a:rPr>
              <a:t> </a:t>
            </a:r>
            <a:r>
              <a:rPr sz="900" i="1" spc="35" dirty="0">
                <a:latin typeface="Times New Roman"/>
                <a:cs typeface="Times New Roman"/>
              </a:rPr>
              <a:t>BY</a:t>
            </a:r>
            <a:r>
              <a:rPr sz="900" i="1" spc="270" dirty="0">
                <a:latin typeface="Times New Roman"/>
                <a:cs typeface="Times New Roman"/>
              </a:rPr>
              <a:t> </a:t>
            </a:r>
            <a:r>
              <a:rPr sz="900" i="1" spc="335" dirty="0">
                <a:latin typeface="Times New Roman"/>
                <a:cs typeface="Times New Roman"/>
              </a:rPr>
              <a:t>'</a:t>
            </a:r>
            <a:r>
              <a:rPr sz="900" i="1" spc="-130" dirty="0">
                <a:latin typeface="Times New Roman"/>
                <a:cs typeface="Times New Roman"/>
              </a:rPr>
              <a:t> </a:t>
            </a:r>
            <a:r>
              <a:rPr sz="900" i="1" spc="190" dirty="0">
                <a:latin typeface="Times New Roman"/>
                <a:cs typeface="Times New Roman"/>
              </a:rPr>
              <a:t>date</a:t>
            </a:r>
            <a:r>
              <a:rPr sz="900" i="1" spc="-60" dirty="0">
                <a:latin typeface="Times New Roman"/>
                <a:cs typeface="Times New Roman"/>
              </a:rPr>
              <a:t> </a:t>
            </a:r>
            <a:r>
              <a:rPr sz="900" i="1" spc="335" dirty="0">
                <a:latin typeface="Times New Roman"/>
                <a:cs typeface="Times New Roman"/>
              </a:rPr>
              <a:t>'</a:t>
            </a:r>
            <a:r>
              <a:rPr sz="900" i="1" spc="500" dirty="0">
                <a:latin typeface="Times New Roman"/>
                <a:cs typeface="Times New Roman"/>
              </a:rPr>
              <a:t> </a:t>
            </a:r>
            <a:r>
              <a:rPr sz="900" i="1" spc="30" dirty="0">
                <a:latin typeface="Times New Roman"/>
                <a:cs typeface="Times New Roman"/>
              </a:rPr>
              <a:t>ASC</a:t>
            </a:r>
            <a:r>
              <a:rPr sz="900" i="1" spc="-60" dirty="0">
                <a:latin typeface="Times New Roman"/>
                <a:cs typeface="Times New Roman"/>
              </a:rPr>
              <a:t> </a:t>
            </a:r>
            <a:r>
              <a:rPr sz="900" i="1" spc="300" dirty="0">
                <a:latin typeface="Times New Roman"/>
                <a:cs typeface="Times New Roman"/>
              </a:rPr>
              <a:t>,</a:t>
            </a:r>
            <a:r>
              <a:rPr sz="900" i="1" spc="515" dirty="0">
                <a:latin typeface="Times New Roman"/>
                <a:cs typeface="Times New Roman"/>
              </a:rPr>
              <a:t> </a:t>
            </a:r>
            <a:r>
              <a:rPr sz="900" i="1" spc="335" dirty="0">
                <a:latin typeface="Times New Roman"/>
                <a:cs typeface="Times New Roman"/>
              </a:rPr>
              <a:t>'</a:t>
            </a:r>
            <a:r>
              <a:rPr sz="900" i="1" spc="-130" dirty="0">
                <a:latin typeface="Times New Roman"/>
                <a:cs typeface="Times New Roman"/>
              </a:rPr>
              <a:t> </a:t>
            </a:r>
            <a:r>
              <a:rPr sz="900" i="1" spc="190" dirty="0">
                <a:latin typeface="Times New Roman"/>
                <a:cs typeface="Times New Roman"/>
              </a:rPr>
              <a:t>time</a:t>
            </a:r>
            <a:r>
              <a:rPr sz="900" i="1" spc="-60" dirty="0">
                <a:latin typeface="Times New Roman"/>
                <a:cs typeface="Times New Roman"/>
              </a:rPr>
              <a:t> </a:t>
            </a:r>
            <a:r>
              <a:rPr sz="900" i="1" spc="335" dirty="0">
                <a:latin typeface="Times New Roman"/>
                <a:cs typeface="Times New Roman"/>
              </a:rPr>
              <a:t>'</a:t>
            </a:r>
            <a:r>
              <a:rPr sz="900" i="1" spc="525" dirty="0">
                <a:latin typeface="Times New Roman"/>
                <a:cs typeface="Times New Roman"/>
              </a:rPr>
              <a:t> </a:t>
            </a:r>
            <a:r>
              <a:rPr sz="900" i="1" spc="45" dirty="0">
                <a:latin typeface="Times New Roman"/>
                <a:cs typeface="Times New Roman"/>
              </a:rPr>
              <a:t>ASC</a:t>
            </a:r>
            <a:r>
              <a:rPr sz="900" i="1" spc="-120" dirty="0">
                <a:latin typeface="Times New Roman"/>
                <a:cs typeface="Times New Roman"/>
              </a:rPr>
              <a:t> </a:t>
            </a:r>
            <a:r>
              <a:rPr sz="900" i="1" spc="225" dirty="0">
                <a:latin typeface="Times New Roman"/>
                <a:cs typeface="Times New Roman"/>
              </a:rPr>
              <a:t>;</a:t>
            </a:r>
            <a:endParaRPr sz="900">
              <a:latin typeface="Times New Roman"/>
              <a:cs typeface="Times New Roman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1050171" y="5227823"/>
            <a:ext cx="140970" cy="19177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1100" spc="-5" dirty="0">
                <a:latin typeface="Arial"/>
                <a:cs typeface="Arial"/>
              </a:rPr>
              <a:t>c)</a:t>
            </a:r>
            <a:endParaRPr sz="1100">
              <a:latin typeface="Arial"/>
              <a:cs typeface="Arial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1356495" y="5493287"/>
            <a:ext cx="88900" cy="1625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900" spc="-5" dirty="0">
                <a:latin typeface="Arial"/>
                <a:cs typeface="Arial"/>
              </a:rPr>
              <a:t>1</a:t>
            </a:r>
            <a:endParaRPr sz="900">
              <a:latin typeface="Arial"/>
              <a:cs typeface="Arial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1356495" y="5780811"/>
            <a:ext cx="88900" cy="937260"/>
          </a:xfrm>
          <a:prstGeom prst="rect">
            <a:avLst/>
          </a:prstGeom>
        </p:spPr>
        <p:txBody>
          <a:bodyPr vert="horz" wrap="square" lIns="0" tIns="279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20"/>
              </a:spcBef>
            </a:pPr>
            <a:r>
              <a:rPr sz="900" spc="-5" dirty="0">
                <a:latin typeface="Arial"/>
                <a:cs typeface="Arial"/>
              </a:rPr>
              <a:t>2</a:t>
            </a:r>
            <a:endParaRPr sz="9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900" spc="-5" dirty="0">
                <a:latin typeface="Arial"/>
                <a:cs typeface="Arial"/>
              </a:rPr>
              <a:t>3</a:t>
            </a:r>
            <a:endParaRPr sz="9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900" spc="-5" dirty="0">
                <a:latin typeface="Arial"/>
                <a:cs typeface="Arial"/>
              </a:rPr>
              <a:t>4</a:t>
            </a:r>
            <a:endParaRPr sz="9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900" spc="-5" dirty="0">
                <a:latin typeface="Arial"/>
                <a:cs typeface="Arial"/>
              </a:rPr>
              <a:t>5</a:t>
            </a:r>
            <a:endParaRPr sz="9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900" spc="-5" dirty="0">
                <a:latin typeface="Arial"/>
                <a:cs typeface="Arial"/>
              </a:rPr>
              <a:t>6</a:t>
            </a:r>
            <a:endParaRPr sz="9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900" spc="-5" dirty="0">
                <a:latin typeface="Arial"/>
                <a:cs typeface="Arial"/>
              </a:rPr>
              <a:t>7</a:t>
            </a:r>
            <a:endParaRPr sz="900">
              <a:latin typeface="Arial"/>
              <a:cs typeface="Arial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1518399" y="5446280"/>
            <a:ext cx="5236845" cy="1347470"/>
          </a:xfrm>
          <a:prstGeom prst="rect">
            <a:avLst/>
          </a:prstGeom>
          <a:solidFill>
            <a:srgbClr val="F7F7F7"/>
          </a:solidFill>
          <a:ln w="6096">
            <a:solidFill>
              <a:srgbClr val="B1B1B1"/>
            </a:solidFill>
          </a:ln>
        </p:spPr>
        <p:txBody>
          <a:bodyPr vert="horz" wrap="square" lIns="0" tIns="45085" rIns="0" bIns="0" rtlCol="0">
            <a:spAutoFit/>
          </a:bodyPr>
          <a:lstStyle/>
          <a:p>
            <a:pPr marL="306070" marR="891540" indent="-255270">
              <a:lnSpc>
                <a:spcPct val="110000"/>
              </a:lnSpc>
              <a:spcBef>
                <a:spcPts val="355"/>
              </a:spcBef>
            </a:pPr>
            <a:r>
              <a:rPr sz="900" i="1" spc="65" dirty="0">
                <a:latin typeface="Times New Roman"/>
                <a:cs typeface="Times New Roman"/>
              </a:rPr>
              <a:t>SELECT</a:t>
            </a:r>
            <a:r>
              <a:rPr sz="900" i="1" spc="295" dirty="0">
                <a:latin typeface="Times New Roman"/>
                <a:cs typeface="Times New Roman"/>
              </a:rPr>
              <a:t> </a:t>
            </a:r>
            <a:r>
              <a:rPr sz="900" i="1" spc="-125" dirty="0">
                <a:latin typeface="Times New Roman"/>
                <a:cs typeface="Times New Roman"/>
              </a:rPr>
              <a:t>D</a:t>
            </a:r>
            <a:r>
              <a:rPr sz="900" i="1" spc="-145" dirty="0">
                <a:latin typeface="Times New Roman"/>
                <a:cs typeface="Times New Roman"/>
              </a:rPr>
              <a:t> </a:t>
            </a:r>
            <a:r>
              <a:rPr sz="900" i="1" spc="240" dirty="0">
                <a:latin typeface="Times New Roman"/>
                <a:cs typeface="Times New Roman"/>
              </a:rPr>
              <a:t>river</a:t>
            </a:r>
            <a:r>
              <a:rPr sz="900" i="1" spc="-85" dirty="0">
                <a:latin typeface="Times New Roman"/>
                <a:cs typeface="Times New Roman"/>
              </a:rPr>
              <a:t> </a:t>
            </a:r>
            <a:r>
              <a:rPr sz="900" i="1" spc="300" dirty="0">
                <a:latin typeface="Times New Roman"/>
                <a:cs typeface="Times New Roman"/>
              </a:rPr>
              <a:t>.</a:t>
            </a:r>
            <a:r>
              <a:rPr sz="900" i="1" spc="-100" dirty="0">
                <a:latin typeface="Times New Roman"/>
                <a:cs typeface="Times New Roman"/>
              </a:rPr>
              <a:t> </a:t>
            </a:r>
            <a:r>
              <a:rPr sz="900" i="1" spc="90" dirty="0">
                <a:latin typeface="Times New Roman"/>
                <a:cs typeface="Times New Roman"/>
              </a:rPr>
              <a:t>name</a:t>
            </a:r>
            <a:r>
              <a:rPr sz="900" i="1" spc="-70" dirty="0">
                <a:latin typeface="Times New Roman"/>
                <a:cs typeface="Times New Roman"/>
              </a:rPr>
              <a:t> </a:t>
            </a:r>
            <a:r>
              <a:rPr sz="900" i="1" spc="300" dirty="0">
                <a:latin typeface="Times New Roman"/>
                <a:cs typeface="Times New Roman"/>
              </a:rPr>
              <a:t>,</a:t>
            </a:r>
            <a:r>
              <a:rPr sz="900" i="1" spc="550" dirty="0">
                <a:latin typeface="Times New Roman"/>
                <a:cs typeface="Times New Roman"/>
              </a:rPr>
              <a:t> </a:t>
            </a:r>
            <a:r>
              <a:rPr sz="900" i="1" spc="190" dirty="0">
                <a:latin typeface="Times New Roman"/>
                <a:cs typeface="Times New Roman"/>
              </a:rPr>
              <a:t>Driver</a:t>
            </a:r>
            <a:r>
              <a:rPr sz="900" i="1" spc="-85" dirty="0">
                <a:latin typeface="Times New Roman"/>
                <a:cs typeface="Times New Roman"/>
              </a:rPr>
              <a:t> </a:t>
            </a:r>
            <a:r>
              <a:rPr sz="900" i="1" spc="300" dirty="0">
                <a:latin typeface="Times New Roman"/>
                <a:cs typeface="Times New Roman"/>
              </a:rPr>
              <a:t>.</a:t>
            </a:r>
            <a:r>
              <a:rPr sz="900" i="1" spc="-100" dirty="0">
                <a:latin typeface="Times New Roman"/>
                <a:cs typeface="Times New Roman"/>
              </a:rPr>
              <a:t> </a:t>
            </a:r>
            <a:r>
              <a:rPr sz="900" i="1" spc="229" dirty="0">
                <a:latin typeface="Times New Roman"/>
                <a:cs typeface="Times New Roman"/>
              </a:rPr>
              <a:t>vehicle</a:t>
            </a:r>
            <a:r>
              <a:rPr sz="900" i="1" spc="-60" dirty="0">
                <a:latin typeface="Times New Roman"/>
                <a:cs typeface="Times New Roman"/>
              </a:rPr>
              <a:t> </a:t>
            </a:r>
            <a:r>
              <a:rPr sz="900" i="1" spc="300" dirty="0">
                <a:latin typeface="Times New Roman"/>
                <a:cs typeface="Times New Roman"/>
              </a:rPr>
              <a:t>,</a:t>
            </a:r>
            <a:r>
              <a:rPr sz="900" i="1" spc="525" dirty="0">
                <a:latin typeface="Times New Roman"/>
                <a:cs typeface="Times New Roman"/>
              </a:rPr>
              <a:t> </a:t>
            </a:r>
            <a:r>
              <a:rPr sz="900" i="1" spc="335" dirty="0">
                <a:latin typeface="Times New Roman"/>
                <a:cs typeface="Times New Roman"/>
              </a:rPr>
              <a:t>'</a:t>
            </a:r>
            <a:r>
              <a:rPr sz="900" i="1" spc="-130" dirty="0">
                <a:latin typeface="Times New Roman"/>
                <a:cs typeface="Times New Roman"/>
              </a:rPr>
              <a:t> </a:t>
            </a:r>
            <a:r>
              <a:rPr sz="900" i="1" spc="190" dirty="0">
                <a:latin typeface="Times New Roman"/>
                <a:cs typeface="Times New Roman"/>
              </a:rPr>
              <a:t>date</a:t>
            </a:r>
            <a:r>
              <a:rPr sz="900" i="1" spc="-55" dirty="0">
                <a:latin typeface="Times New Roman"/>
                <a:cs typeface="Times New Roman"/>
              </a:rPr>
              <a:t> </a:t>
            </a:r>
            <a:r>
              <a:rPr sz="900" i="1" spc="335" dirty="0">
                <a:latin typeface="Times New Roman"/>
                <a:cs typeface="Times New Roman"/>
              </a:rPr>
              <a:t>'</a:t>
            </a:r>
            <a:r>
              <a:rPr sz="900" i="1" spc="-120" dirty="0">
                <a:latin typeface="Times New Roman"/>
                <a:cs typeface="Times New Roman"/>
              </a:rPr>
              <a:t> </a:t>
            </a:r>
            <a:r>
              <a:rPr sz="900" i="1" spc="300" dirty="0">
                <a:latin typeface="Times New Roman"/>
                <a:cs typeface="Times New Roman"/>
              </a:rPr>
              <a:t>,</a:t>
            </a:r>
            <a:r>
              <a:rPr sz="900" i="1" spc="525" dirty="0">
                <a:latin typeface="Times New Roman"/>
                <a:cs typeface="Times New Roman"/>
              </a:rPr>
              <a:t> </a:t>
            </a:r>
            <a:r>
              <a:rPr sz="900" i="1" spc="145" dirty="0">
                <a:latin typeface="Times New Roman"/>
                <a:cs typeface="Times New Roman"/>
              </a:rPr>
              <a:t>Job</a:t>
            </a:r>
            <a:r>
              <a:rPr sz="900" i="1" spc="-120" dirty="0">
                <a:latin typeface="Times New Roman"/>
                <a:cs typeface="Times New Roman"/>
              </a:rPr>
              <a:t> </a:t>
            </a:r>
            <a:r>
              <a:rPr sz="900" i="1" spc="300" dirty="0">
                <a:latin typeface="Times New Roman"/>
                <a:cs typeface="Times New Roman"/>
              </a:rPr>
              <a:t>.</a:t>
            </a:r>
            <a:r>
              <a:rPr sz="900" i="1" spc="-100" dirty="0">
                <a:latin typeface="Times New Roman"/>
                <a:cs typeface="Times New Roman"/>
              </a:rPr>
              <a:t> </a:t>
            </a:r>
            <a:r>
              <a:rPr sz="900" i="1" spc="130" dirty="0">
                <a:latin typeface="Times New Roman"/>
                <a:cs typeface="Times New Roman"/>
              </a:rPr>
              <a:t>JobID</a:t>
            </a:r>
            <a:r>
              <a:rPr sz="900" i="1" spc="-45" dirty="0">
                <a:latin typeface="Times New Roman"/>
                <a:cs typeface="Times New Roman"/>
              </a:rPr>
              <a:t> </a:t>
            </a:r>
            <a:r>
              <a:rPr sz="900" i="1" spc="300" dirty="0">
                <a:latin typeface="Times New Roman"/>
                <a:cs typeface="Times New Roman"/>
              </a:rPr>
              <a:t>,  </a:t>
            </a:r>
            <a:r>
              <a:rPr sz="900" i="1" spc="235" dirty="0">
                <a:latin typeface="Times New Roman"/>
                <a:cs typeface="Times New Roman"/>
              </a:rPr>
              <a:t>collectionAddress</a:t>
            </a:r>
            <a:r>
              <a:rPr sz="900" i="1" spc="-130" dirty="0">
                <a:latin typeface="Times New Roman"/>
                <a:cs typeface="Times New Roman"/>
              </a:rPr>
              <a:t> </a:t>
            </a:r>
            <a:endParaRPr sz="900">
              <a:latin typeface="Times New Roman"/>
              <a:cs typeface="Times New Roman"/>
            </a:endParaRPr>
          </a:p>
          <a:p>
            <a:pPr marL="209550">
              <a:lnSpc>
                <a:spcPct val="100000"/>
              </a:lnSpc>
              <a:spcBef>
                <a:spcPts val="120"/>
              </a:spcBef>
            </a:pPr>
            <a:r>
              <a:rPr sz="900" i="1" spc="-40" dirty="0">
                <a:latin typeface="Times New Roman"/>
                <a:cs typeface="Times New Roman"/>
              </a:rPr>
              <a:t>FROM </a:t>
            </a:r>
            <a:r>
              <a:rPr sz="900" i="1" spc="190" dirty="0">
                <a:latin typeface="Times New Roman"/>
                <a:cs typeface="Times New Roman"/>
              </a:rPr>
              <a:t>Driver </a:t>
            </a:r>
            <a:r>
              <a:rPr sz="900" i="1" spc="300" dirty="0">
                <a:latin typeface="Times New Roman"/>
                <a:cs typeface="Times New Roman"/>
              </a:rPr>
              <a:t>, </a:t>
            </a:r>
            <a:r>
              <a:rPr sz="900" i="1" spc="204" dirty="0">
                <a:latin typeface="Times New Roman"/>
                <a:cs typeface="Times New Roman"/>
              </a:rPr>
              <a:t>AllocatedJob </a:t>
            </a:r>
            <a:r>
              <a:rPr sz="900" i="1" spc="300" dirty="0">
                <a:latin typeface="Times New Roman"/>
                <a:cs typeface="Times New Roman"/>
              </a:rPr>
              <a:t>,</a:t>
            </a:r>
            <a:r>
              <a:rPr sz="900" i="1" spc="325" dirty="0">
                <a:latin typeface="Times New Roman"/>
                <a:cs typeface="Times New Roman"/>
              </a:rPr>
              <a:t> </a:t>
            </a:r>
            <a:r>
              <a:rPr sz="900" i="1" spc="145" dirty="0">
                <a:latin typeface="Times New Roman"/>
                <a:cs typeface="Times New Roman"/>
              </a:rPr>
              <a:t>Job</a:t>
            </a:r>
            <a:r>
              <a:rPr sz="900" i="1" spc="-145" dirty="0">
                <a:latin typeface="Times New Roman"/>
                <a:cs typeface="Times New Roman"/>
              </a:rPr>
              <a:t> </a:t>
            </a:r>
            <a:endParaRPr sz="900">
              <a:latin typeface="Times New Roman"/>
              <a:cs typeface="Times New Roman"/>
            </a:endParaRPr>
          </a:p>
          <a:p>
            <a:pPr marL="367665" marR="1594485" indent="-157480">
              <a:lnSpc>
                <a:spcPct val="110000"/>
              </a:lnSpc>
              <a:spcBef>
                <a:spcPts val="15"/>
              </a:spcBef>
            </a:pPr>
            <a:r>
              <a:rPr sz="900" i="1" spc="-20" dirty="0">
                <a:latin typeface="Times New Roman"/>
                <a:cs typeface="Times New Roman"/>
              </a:rPr>
              <a:t>WHERE</a:t>
            </a:r>
            <a:r>
              <a:rPr sz="900" i="1" spc="145" dirty="0">
                <a:latin typeface="Times New Roman"/>
                <a:cs typeface="Times New Roman"/>
              </a:rPr>
              <a:t> </a:t>
            </a:r>
            <a:r>
              <a:rPr sz="900" i="1" spc="-125" dirty="0">
                <a:latin typeface="Times New Roman"/>
                <a:cs typeface="Times New Roman"/>
              </a:rPr>
              <a:t>D</a:t>
            </a:r>
            <a:r>
              <a:rPr sz="900" i="1" spc="-145" dirty="0">
                <a:latin typeface="Times New Roman"/>
                <a:cs typeface="Times New Roman"/>
              </a:rPr>
              <a:t> </a:t>
            </a:r>
            <a:r>
              <a:rPr sz="900" i="1" spc="240" dirty="0">
                <a:latin typeface="Times New Roman"/>
                <a:cs typeface="Times New Roman"/>
              </a:rPr>
              <a:t>river</a:t>
            </a:r>
            <a:r>
              <a:rPr sz="900" i="1" spc="-85" dirty="0">
                <a:latin typeface="Times New Roman"/>
                <a:cs typeface="Times New Roman"/>
              </a:rPr>
              <a:t> </a:t>
            </a:r>
            <a:r>
              <a:rPr sz="900" i="1" spc="300" dirty="0">
                <a:latin typeface="Times New Roman"/>
                <a:cs typeface="Times New Roman"/>
              </a:rPr>
              <a:t>.</a:t>
            </a:r>
            <a:r>
              <a:rPr sz="900" i="1" spc="-80" dirty="0">
                <a:latin typeface="Times New Roman"/>
                <a:cs typeface="Times New Roman"/>
              </a:rPr>
              <a:t> </a:t>
            </a:r>
            <a:r>
              <a:rPr sz="900" i="1" spc="75" dirty="0">
                <a:latin typeface="Times New Roman"/>
                <a:cs typeface="Times New Roman"/>
              </a:rPr>
              <a:t>d</a:t>
            </a:r>
            <a:r>
              <a:rPr sz="900" i="1" spc="-130" dirty="0">
                <a:latin typeface="Times New Roman"/>
                <a:cs typeface="Times New Roman"/>
              </a:rPr>
              <a:t> </a:t>
            </a:r>
            <a:r>
              <a:rPr sz="900" i="1" spc="195" dirty="0">
                <a:latin typeface="Times New Roman"/>
                <a:cs typeface="Times New Roman"/>
              </a:rPr>
              <a:t>riverID=</a:t>
            </a:r>
            <a:r>
              <a:rPr sz="900" i="1" spc="-85" dirty="0">
                <a:latin typeface="Times New Roman"/>
                <a:cs typeface="Times New Roman"/>
              </a:rPr>
              <a:t> </a:t>
            </a:r>
            <a:r>
              <a:rPr sz="900" i="1" spc="229" dirty="0">
                <a:latin typeface="Times New Roman"/>
                <a:cs typeface="Times New Roman"/>
              </a:rPr>
              <a:t>AllocatedJob.</a:t>
            </a:r>
            <a:r>
              <a:rPr sz="900" i="1" spc="-95" dirty="0">
                <a:latin typeface="Times New Roman"/>
                <a:cs typeface="Times New Roman"/>
              </a:rPr>
              <a:t> </a:t>
            </a:r>
            <a:r>
              <a:rPr sz="900" i="1" spc="75" dirty="0">
                <a:latin typeface="Times New Roman"/>
                <a:cs typeface="Times New Roman"/>
              </a:rPr>
              <a:t>d</a:t>
            </a:r>
            <a:r>
              <a:rPr sz="900" i="1" spc="-130" dirty="0">
                <a:latin typeface="Times New Roman"/>
                <a:cs typeface="Times New Roman"/>
              </a:rPr>
              <a:t> </a:t>
            </a:r>
            <a:r>
              <a:rPr sz="900" i="1" spc="220" dirty="0">
                <a:latin typeface="Times New Roman"/>
                <a:cs typeface="Times New Roman"/>
              </a:rPr>
              <a:t>riverID  </a:t>
            </a:r>
            <a:r>
              <a:rPr sz="900" i="1" spc="-20" dirty="0">
                <a:latin typeface="Times New Roman"/>
                <a:cs typeface="Times New Roman"/>
              </a:rPr>
              <a:t>AND </a:t>
            </a:r>
            <a:r>
              <a:rPr sz="900" i="1" spc="229" dirty="0">
                <a:latin typeface="Times New Roman"/>
                <a:cs typeface="Times New Roman"/>
              </a:rPr>
              <a:t>AllocatedJob. </a:t>
            </a:r>
            <a:r>
              <a:rPr sz="900" i="1" spc="140" dirty="0">
                <a:latin typeface="Times New Roman"/>
                <a:cs typeface="Times New Roman"/>
              </a:rPr>
              <a:t>JobID </a:t>
            </a:r>
            <a:r>
              <a:rPr sz="900" i="1" spc="-80" dirty="0">
                <a:latin typeface="Times New Roman"/>
                <a:cs typeface="Times New Roman"/>
              </a:rPr>
              <a:t>=</a:t>
            </a:r>
            <a:r>
              <a:rPr sz="900" i="1" spc="-60" dirty="0">
                <a:latin typeface="Times New Roman"/>
                <a:cs typeface="Times New Roman"/>
              </a:rPr>
              <a:t> </a:t>
            </a:r>
            <a:r>
              <a:rPr sz="900" i="1" spc="210" dirty="0">
                <a:latin typeface="Times New Roman"/>
                <a:cs typeface="Times New Roman"/>
              </a:rPr>
              <a:t>Job. </a:t>
            </a:r>
            <a:r>
              <a:rPr sz="900" i="1" spc="140" dirty="0">
                <a:latin typeface="Times New Roman"/>
                <a:cs typeface="Times New Roman"/>
              </a:rPr>
              <a:t>JobID</a:t>
            </a:r>
            <a:r>
              <a:rPr sz="900" i="1" spc="-145" dirty="0">
                <a:latin typeface="Times New Roman"/>
                <a:cs typeface="Times New Roman"/>
              </a:rPr>
              <a:t> </a:t>
            </a:r>
            <a:endParaRPr sz="900">
              <a:latin typeface="Times New Roman"/>
              <a:cs typeface="Times New Roman"/>
            </a:endParaRPr>
          </a:p>
          <a:p>
            <a:pPr marL="367665">
              <a:lnSpc>
                <a:spcPct val="100000"/>
              </a:lnSpc>
              <a:spcBef>
                <a:spcPts val="120"/>
              </a:spcBef>
            </a:pPr>
            <a:r>
              <a:rPr sz="900" i="1" spc="-20" dirty="0">
                <a:latin typeface="Times New Roman"/>
                <a:cs typeface="Times New Roman"/>
              </a:rPr>
              <a:t>AND</a:t>
            </a:r>
            <a:r>
              <a:rPr sz="900" i="1" spc="125" dirty="0">
                <a:latin typeface="Times New Roman"/>
                <a:cs typeface="Times New Roman"/>
              </a:rPr>
              <a:t> </a:t>
            </a:r>
            <a:r>
              <a:rPr sz="900" i="1" spc="-125" dirty="0">
                <a:latin typeface="Times New Roman"/>
                <a:cs typeface="Times New Roman"/>
              </a:rPr>
              <a:t>D</a:t>
            </a:r>
            <a:r>
              <a:rPr sz="900" i="1" spc="-145" dirty="0">
                <a:latin typeface="Times New Roman"/>
                <a:cs typeface="Times New Roman"/>
              </a:rPr>
              <a:t> </a:t>
            </a:r>
            <a:r>
              <a:rPr sz="900" i="1" spc="240" dirty="0">
                <a:latin typeface="Times New Roman"/>
                <a:cs typeface="Times New Roman"/>
              </a:rPr>
              <a:t>river</a:t>
            </a:r>
            <a:r>
              <a:rPr sz="900" i="1" spc="-85" dirty="0">
                <a:latin typeface="Times New Roman"/>
                <a:cs typeface="Times New Roman"/>
              </a:rPr>
              <a:t> </a:t>
            </a:r>
            <a:r>
              <a:rPr sz="900" i="1" spc="300" dirty="0">
                <a:latin typeface="Times New Roman"/>
                <a:cs typeface="Times New Roman"/>
              </a:rPr>
              <a:t>.</a:t>
            </a:r>
            <a:r>
              <a:rPr sz="900" i="1" spc="-85" dirty="0">
                <a:latin typeface="Times New Roman"/>
                <a:cs typeface="Times New Roman"/>
              </a:rPr>
              <a:t> </a:t>
            </a:r>
            <a:r>
              <a:rPr sz="900" i="1" spc="75" dirty="0">
                <a:latin typeface="Times New Roman"/>
                <a:cs typeface="Times New Roman"/>
              </a:rPr>
              <a:t>d</a:t>
            </a:r>
            <a:r>
              <a:rPr sz="900" i="1" spc="-130" dirty="0">
                <a:latin typeface="Times New Roman"/>
                <a:cs typeface="Times New Roman"/>
              </a:rPr>
              <a:t> </a:t>
            </a:r>
            <a:r>
              <a:rPr sz="900" i="1" spc="220" dirty="0">
                <a:latin typeface="Times New Roman"/>
                <a:cs typeface="Times New Roman"/>
              </a:rPr>
              <a:t>riverID</a:t>
            </a:r>
            <a:r>
              <a:rPr sz="900" i="1" spc="515" dirty="0">
                <a:latin typeface="Times New Roman"/>
                <a:cs typeface="Times New Roman"/>
              </a:rPr>
              <a:t> </a:t>
            </a:r>
            <a:r>
              <a:rPr sz="900" i="1" spc="100" dirty="0">
                <a:latin typeface="Times New Roman"/>
                <a:cs typeface="Times New Roman"/>
              </a:rPr>
              <a:t>LIKE</a:t>
            </a:r>
            <a:r>
              <a:rPr sz="900" i="1" spc="229" dirty="0">
                <a:latin typeface="Times New Roman"/>
                <a:cs typeface="Times New Roman"/>
              </a:rPr>
              <a:t> </a:t>
            </a:r>
            <a:r>
              <a:rPr sz="900" i="1" spc="5" dirty="0">
                <a:latin typeface="Times New Roman"/>
                <a:cs typeface="Times New Roman"/>
              </a:rPr>
              <a:t>11%1921%</a:t>
            </a:r>
            <a:r>
              <a:rPr sz="900" i="1" spc="-130" dirty="0">
                <a:latin typeface="Times New Roman"/>
                <a:cs typeface="Times New Roman"/>
              </a:rPr>
              <a:t> </a:t>
            </a:r>
            <a:r>
              <a:rPr sz="900" i="1" spc="-145" dirty="0">
                <a:latin typeface="Times New Roman"/>
                <a:cs typeface="Times New Roman"/>
              </a:rPr>
              <a:t>11</a:t>
            </a:r>
            <a:endParaRPr sz="900">
              <a:latin typeface="Times New Roman"/>
              <a:cs typeface="Times New Roman"/>
            </a:endParaRPr>
          </a:p>
          <a:p>
            <a:pPr marL="210820" marR="1769745" indent="156845">
              <a:lnSpc>
                <a:spcPts val="1200"/>
              </a:lnSpc>
              <a:spcBef>
                <a:spcPts val="45"/>
              </a:spcBef>
            </a:pPr>
            <a:r>
              <a:rPr sz="900" i="1" spc="-20" dirty="0">
                <a:latin typeface="Times New Roman"/>
                <a:cs typeface="Times New Roman"/>
              </a:rPr>
              <a:t>AND </a:t>
            </a:r>
            <a:r>
              <a:rPr sz="900" i="1" spc="235" dirty="0">
                <a:latin typeface="Times New Roman"/>
                <a:cs typeface="Times New Roman"/>
              </a:rPr>
              <a:t>collectionAddress </a:t>
            </a:r>
            <a:r>
              <a:rPr sz="900" i="1" spc="100" dirty="0">
                <a:latin typeface="Times New Roman"/>
                <a:cs typeface="Times New Roman"/>
              </a:rPr>
              <a:t>LIKE </a:t>
            </a:r>
            <a:r>
              <a:rPr sz="900" i="1" spc="-175" dirty="0">
                <a:latin typeface="Times New Roman"/>
                <a:cs typeface="Times New Roman"/>
              </a:rPr>
              <a:t>11% </a:t>
            </a:r>
            <a:r>
              <a:rPr sz="900" i="1" spc="90" dirty="0">
                <a:latin typeface="Times New Roman"/>
                <a:cs typeface="Times New Roman"/>
              </a:rPr>
              <a:t>Aberdeen%11  </a:t>
            </a:r>
            <a:r>
              <a:rPr sz="900" i="1" dirty="0">
                <a:latin typeface="Times New Roman"/>
                <a:cs typeface="Times New Roman"/>
              </a:rPr>
              <a:t>ORDER</a:t>
            </a:r>
            <a:r>
              <a:rPr sz="900" i="1" spc="85" dirty="0">
                <a:latin typeface="Times New Roman"/>
                <a:cs typeface="Times New Roman"/>
              </a:rPr>
              <a:t> </a:t>
            </a:r>
            <a:r>
              <a:rPr sz="900" i="1" spc="35" dirty="0">
                <a:latin typeface="Times New Roman"/>
                <a:cs typeface="Times New Roman"/>
              </a:rPr>
              <a:t>BY</a:t>
            </a:r>
            <a:r>
              <a:rPr sz="900" i="1" spc="270" dirty="0">
                <a:latin typeface="Times New Roman"/>
                <a:cs typeface="Times New Roman"/>
              </a:rPr>
              <a:t> </a:t>
            </a:r>
            <a:r>
              <a:rPr sz="900" i="1" spc="335" dirty="0">
                <a:latin typeface="Times New Roman"/>
                <a:cs typeface="Times New Roman"/>
              </a:rPr>
              <a:t>'</a:t>
            </a:r>
            <a:r>
              <a:rPr sz="900" i="1" spc="-130" dirty="0">
                <a:latin typeface="Times New Roman"/>
                <a:cs typeface="Times New Roman"/>
              </a:rPr>
              <a:t> </a:t>
            </a:r>
            <a:r>
              <a:rPr sz="900" i="1" spc="190" dirty="0">
                <a:latin typeface="Times New Roman"/>
                <a:cs typeface="Times New Roman"/>
              </a:rPr>
              <a:t>date</a:t>
            </a:r>
            <a:r>
              <a:rPr sz="900" i="1" spc="-60" dirty="0">
                <a:latin typeface="Times New Roman"/>
                <a:cs typeface="Times New Roman"/>
              </a:rPr>
              <a:t> </a:t>
            </a:r>
            <a:r>
              <a:rPr sz="900" i="1" spc="335" dirty="0">
                <a:latin typeface="Times New Roman"/>
                <a:cs typeface="Times New Roman"/>
              </a:rPr>
              <a:t>'</a:t>
            </a:r>
            <a:r>
              <a:rPr sz="900" i="1" spc="500" dirty="0">
                <a:latin typeface="Times New Roman"/>
                <a:cs typeface="Times New Roman"/>
              </a:rPr>
              <a:t> </a:t>
            </a:r>
            <a:r>
              <a:rPr sz="900" i="1" spc="30" dirty="0">
                <a:latin typeface="Times New Roman"/>
                <a:cs typeface="Times New Roman"/>
              </a:rPr>
              <a:t>ASC</a:t>
            </a:r>
            <a:r>
              <a:rPr sz="900" i="1" spc="-60" dirty="0">
                <a:latin typeface="Times New Roman"/>
                <a:cs typeface="Times New Roman"/>
              </a:rPr>
              <a:t> </a:t>
            </a:r>
            <a:r>
              <a:rPr sz="900" i="1" spc="300" dirty="0">
                <a:latin typeface="Times New Roman"/>
                <a:cs typeface="Times New Roman"/>
              </a:rPr>
              <a:t>,</a:t>
            </a:r>
            <a:r>
              <a:rPr sz="900" i="1" spc="515" dirty="0">
                <a:latin typeface="Times New Roman"/>
                <a:cs typeface="Times New Roman"/>
              </a:rPr>
              <a:t> </a:t>
            </a:r>
            <a:r>
              <a:rPr sz="900" i="1" spc="335" dirty="0">
                <a:latin typeface="Times New Roman"/>
                <a:cs typeface="Times New Roman"/>
              </a:rPr>
              <a:t>'</a:t>
            </a:r>
            <a:r>
              <a:rPr sz="900" i="1" spc="-130" dirty="0">
                <a:latin typeface="Times New Roman"/>
                <a:cs typeface="Times New Roman"/>
              </a:rPr>
              <a:t> </a:t>
            </a:r>
            <a:r>
              <a:rPr sz="900" i="1" spc="190" dirty="0">
                <a:latin typeface="Times New Roman"/>
                <a:cs typeface="Times New Roman"/>
              </a:rPr>
              <a:t>time</a:t>
            </a:r>
            <a:r>
              <a:rPr sz="900" i="1" spc="-60" dirty="0">
                <a:latin typeface="Times New Roman"/>
                <a:cs typeface="Times New Roman"/>
              </a:rPr>
              <a:t> </a:t>
            </a:r>
            <a:r>
              <a:rPr sz="900" i="1" spc="335" dirty="0">
                <a:latin typeface="Times New Roman"/>
                <a:cs typeface="Times New Roman"/>
              </a:rPr>
              <a:t>'</a:t>
            </a:r>
            <a:r>
              <a:rPr sz="900" i="1" spc="525" dirty="0">
                <a:latin typeface="Times New Roman"/>
                <a:cs typeface="Times New Roman"/>
              </a:rPr>
              <a:t> </a:t>
            </a:r>
            <a:r>
              <a:rPr sz="900" i="1" spc="45" dirty="0">
                <a:latin typeface="Times New Roman"/>
                <a:cs typeface="Times New Roman"/>
              </a:rPr>
              <a:t>ASC</a:t>
            </a:r>
            <a:r>
              <a:rPr sz="900" i="1" spc="-120" dirty="0">
                <a:latin typeface="Times New Roman"/>
                <a:cs typeface="Times New Roman"/>
              </a:rPr>
              <a:t> </a:t>
            </a:r>
            <a:r>
              <a:rPr sz="900" i="1" spc="225" dirty="0">
                <a:latin typeface="Times New Roman"/>
                <a:cs typeface="Times New Roman"/>
              </a:rPr>
              <a:t>;</a:t>
            </a:r>
            <a:endParaRPr sz="900">
              <a:latin typeface="Times New Roman"/>
              <a:cs typeface="Times New Roman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1050171" y="6826498"/>
            <a:ext cx="148590" cy="19177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1100" spc="-10" dirty="0">
                <a:latin typeface="Arial"/>
                <a:cs typeface="Arial"/>
              </a:rPr>
              <a:t>d)</a:t>
            </a:r>
            <a:endParaRPr sz="1100">
              <a:latin typeface="Arial"/>
              <a:cs typeface="Arial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1356495" y="7091963"/>
            <a:ext cx="88900" cy="1625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900" spc="-5" dirty="0">
                <a:latin typeface="Arial"/>
                <a:cs typeface="Arial"/>
              </a:rPr>
              <a:t>1</a:t>
            </a:r>
            <a:endParaRPr sz="900">
              <a:latin typeface="Arial"/>
              <a:cs typeface="Arial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1356495" y="7382535"/>
            <a:ext cx="88900" cy="935355"/>
          </a:xfrm>
          <a:prstGeom prst="rect">
            <a:avLst/>
          </a:prstGeom>
        </p:spPr>
        <p:txBody>
          <a:bodyPr vert="horz" wrap="square" lIns="0" tIns="2603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04"/>
              </a:spcBef>
            </a:pPr>
            <a:r>
              <a:rPr sz="900" spc="-5" dirty="0">
                <a:latin typeface="Arial"/>
                <a:cs typeface="Arial"/>
              </a:rPr>
              <a:t>2</a:t>
            </a:r>
            <a:endParaRPr sz="9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900" spc="-5" dirty="0">
                <a:latin typeface="Arial"/>
                <a:cs typeface="Arial"/>
              </a:rPr>
              <a:t>3</a:t>
            </a:r>
            <a:endParaRPr sz="9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900" spc="-5" dirty="0">
                <a:latin typeface="Arial"/>
                <a:cs typeface="Arial"/>
              </a:rPr>
              <a:t>4</a:t>
            </a:r>
            <a:endParaRPr sz="9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900" spc="-5" dirty="0">
                <a:latin typeface="Arial"/>
                <a:cs typeface="Arial"/>
              </a:rPr>
              <a:t>5</a:t>
            </a:r>
            <a:endParaRPr sz="9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900" spc="-5" dirty="0">
                <a:latin typeface="Arial"/>
                <a:cs typeface="Arial"/>
              </a:rPr>
              <a:t>6</a:t>
            </a:r>
            <a:endParaRPr sz="9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900" spc="-5" dirty="0">
                <a:latin typeface="Arial"/>
                <a:cs typeface="Arial"/>
              </a:rPr>
              <a:t>7</a:t>
            </a:r>
            <a:endParaRPr sz="900">
              <a:latin typeface="Arial"/>
              <a:cs typeface="Arial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1518399" y="7046480"/>
            <a:ext cx="5236845" cy="1347470"/>
          </a:xfrm>
          <a:prstGeom prst="rect">
            <a:avLst/>
          </a:prstGeom>
          <a:solidFill>
            <a:srgbClr val="F7F7F7"/>
          </a:solidFill>
          <a:ln w="6096">
            <a:solidFill>
              <a:srgbClr val="B1B1B1"/>
            </a:solidFill>
          </a:ln>
        </p:spPr>
        <p:txBody>
          <a:bodyPr vert="horz" wrap="square" lIns="0" tIns="42544" rIns="0" bIns="0" rtlCol="0">
            <a:spAutoFit/>
          </a:bodyPr>
          <a:lstStyle/>
          <a:p>
            <a:pPr marL="306070" marR="1289685" indent="-255270">
              <a:lnSpc>
                <a:spcPct val="111100"/>
              </a:lnSpc>
              <a:spcBef>
                <a:spcPts val="334"/>
              </a:spcBef>
            </a:pPr>
            <a:r>
              <a:rPr sz="900" i="1" spc="65" dirty="0">
                <a:latin typeface="Times New Roman"/>
                <a:cs typeface="Times New Roman"/>
              </a:rPr>
              <a:t>SELECT</a:t>
            </a:r>
            <a:r>
              <a:rPr sz="900" i="1" spc="285" dirty="0">
                <a:latin typeface="Times New Roman"/>
                <a:cs typeface="Times New Roman"/>
              </a:rPr>
              <a:t> </a:t>
            </a:r>
            <a:r>
              <a:rPr sz="900" i="1" spc="145" dirty="0">
                <a:latin typeface="Times New Roman"/>
                <a:cs typeface="Times New Roman"/>
              </a:rPr>
              <a:t>Job</a:t>
            </a:r>
            <a:r>
              <a:rPr sz="900" i="1" spc="-120" dirty="0">
                <a:latin typeface="Times New Roman"/>
                <a:cs typeface="Times New Roman"/>
              </a:rPr>
              <a:t> </a:t>
            </a:r>
            <a:r>
              <a:rPr sz="900" i="1" spc="300" dirty="0">
                <a:latin typeface="Times New Roman"/>
                <a:cs typeface="Times New Roman"/>
              </a:rPr>
              <a:t>.</a:t>
            </a:r>
            <a:r>
              <a:rPr sz="900" i="1" spc="-105" dirty="0">
                <a:latin typeface="Times New Roman"/>
                <a:cs typeface="Times New Roman"/>
              </a:rPr>
              <a:t> </a:t>
            </a:r>
            <a:r>
              <a:rPr sz="900" i="1" spc="90" dirty="0">
                <a:latin typeface="Times New Roman"/>
                <a:cs typeface="Times New Roman"/>
              </a:rPr>
              <a:t>name</a:t>
            </a:r>
            <a:r>
              <a:rPr sz="900" i="1" spc="-65" dirty="0">
                <a:latin typeface="Times New Roman"/>
                <a:cs typeface="Times New Roman"/>
              </a:rPr>
              <a:t> </a:t>
            </a:r>
            <a:r>
              <a:rPr sz="900" i="1" spc="300" dirty="0">
                <a:latin typeface="Times New Roman"/>
                <a:cs typeface="Times New Roman"/>
              </a:rPr>
              <a:t>,</a:t>
            </a:r>
            <a:r>
              <a:rPr sz="900" i="1" spc="550" dirty="0">
                <a:latin typeface="Times New Roman"/>
                <a:cs typeface="Times New Roman"/>
              </a:rPr>
              <a:t> </a:t>
            </a:r>
            <a:r>
              <a:rPr sz="900" i="1" spc="190" dirty="0">
                <a:latin typeface="Times New Roman"/>
                <a:cs typeface="Times New Roman"/>
              </a:rPr>
              <a:t>Driver</a:t>
            </a:r>
            <a:r>
              <a:rPr sz="900" i="1" spc="-85" dirty="0">
                <a:latin typeface="Times New Roman"/>
                <a:cs typeface="Times New Roman"/>
              </a:rPr>
              <a:t> </a:t>
            </a:r>
            <a:r>
              <a:rPr sz="900" i="1" spc="300" dirty="0">
                <a:latin typeface="Times New Roman"/>
                <a:cs typeface="Times New Roman"/>
              </a:rPr>
              <a:t>.</a:t>
            </a:r>
            <a:r>
              <a:rPr sz="900" i="1" spc="-105" dirty="0">
                <a:latin typeface="Times New Roman"/>
                <a:cs typeface="Times New Roman"/>
              </a:rPr>
              <a:t> </a:t>
            </a:r>
            <a:r>
              <a:rPr sz="900" i="1" spc="229" dirty="0">
                <a:latin typeface="Times New Roman"/>
                <a:cs typeface="Times New Roman"/>
              </a:rPr>
              <a:t>vehicle</a:t>
            </a:r>
            <a:r>
              <a:rPr sz="900" i="1" spc="-55" dirty="0">
                <a:latin typeface="Times New Roman"/>
                <a:cs typeface="Times New Roman"/>
              </a:rPr>
              <a:t> </a:t>
            </a:r>
            <a:r>
              <a:rPr sz="900" i="1" spc="300" dirty="0">
                <a:latin typeface="Times New Roman"/>
                <a:cs typeface="Times New Roman"/>
              </a:rPr>
              <a:t>,</a:t>
            </a:r>
            <a:r>
              <a:rPr sz="900" i="1" spc="525" dirty="0">
                <a:latin typeface="Times New Roman"/>
                <a:cs typeface="Times New Roman"/>
              </a:rPr>
              <a:t> </a:t>
            </a:r>
            <a:r>
              <a:rPr sz="900" i="1" spc="190" dirty="0">
                <a:latin typeface="Times New Roman"/>
                <a:cs typeface="Times New Roman"/>
              </a:rPr>
              <a:t>date</a:t>
            </a:r>
            <a:r>
              <a:rPr sz="900" i="1" spc="-60" dirty="0">
                <a:latin typeface="Times New Roman"/>
                <a:cs typeface="Times New Roman"/>
              </a:rPr>
              <a:t> </a:t>
            </a:r>
            <a:r>
              <a:rPr sz="900" i="1" spc="300" dirty="0">
                <a:latin typeface="Times New Roman"/>
                <a:cs typeface="Times New Roman"/>
              </a:rPr>
              <a:t>,</a:t>
            </a:r>
            <a:r>
              <a:rPr sz="900" i="1" spc="540" dirty="0">
                <a:latin typeface="Times New Roman"/>
                <a:cs typeface="Times New Roman"/>
              </a:rPr>
              <a:t> </a:t>
            </a:r>
            <a:r>
              <a:rPr sz="900" i="1" spc="145" dirty="0">
                <a:latin typeface="Times New Roman"/>
                <a:cs typeface="Times New Roman"/>
              </a:rPr>
              <a:t>Job</a:t>
            </a:r>
            <a:r>
              <a:rPr sz="900" i="1" spc="-130" dirty="0">
                <a:latin typeface="Times New Roman"/>
                <a:cs typeface="Times New Roman"/>
              </a:rPr>
              <a:t> </a:t>
            </a:r>
            <a:r>
              <a:rPr sz="900" i="1" spc="300" dirty="0">
                <a:latin typeface="Times New Roman"/>
                <a:cs typeface="Times New Roman"/>
              </a:rPr>
              <a:t>.</a:t>
            </a:r>
            <a:r>
              <a:rPr sz="900" i="1" spc="-100" dirty="0">
                <a:latin typeface="Times New Roman"/>
                <a:cs typeface="Times New Roman"/>
              </a:rPr>
              <a:t> </a:t>
            </a:r>
            <a:r>
              <a:rPr sz="900" i="1" spc="130" dirty="0">
                <a:latin typeface="Times New Roman"/>
                <a:cs typeface="Times New Roman"/>
              </a:rPr>
              <a:t>JobID</a:t>
            </a:r>
            <a:r>
              <a:rPr sz="900" i="1" spc="-35" dirty="0">
                <a:latin typeface="Times New Roman"/>
                <a:cs typeface="Times New Roman"/>
              </a:rPr>
              <a:t> </a:t>
            </a:r>
            <a:r>
              <a:rPr sz="900" i="1" spc="300" dirty="0">
                <a:latin typeface="Times New Roman"/>
                <a:cs typeface="Times New Roman"/>
              </a:rPr>
              <a:t>,  </a:t>
            </a:r>
            <a:r>
              <a:rPr sz="900" i="1" spc="235" dirty="0">
                <a:latin typeface="Times New Roman"/>
                <a:cs typeface="Times New Roman"/>
              </a:rPr>
              <a:t>collectionAddress</a:t>
            </a:r>
            <a:r>
              <a:rPr sz="900" i="1" spc="-130" dirty="0">
                <a:latin typeface="Times New Roman"/>
                <a:cs typeface="Times New Roman"/>
              </a:rPr>
              <a:t> </a:t>
            </a:r>
            <a:endParaRPr sz="900">
              <a:latin typeface="Times New Roman"/>
              <a:cs typeface="Times New Roman"/>
            </a:endParaRPr>
          </a:p>
          <a:p>
            <a:pPr marL="209550">
              <a:lnSpc>
                <a:spcPct val="100000"/>
              </a:lnSpc>
              <a:spcBef>
                <a:spcPts val="120"/>
              </a:spcBef>
            </a:pPr>
            <a:r>
              <a:rPr sz="900" i="1" spc="-40" dirty="0">
                <a:latin typeface="Times New Roman"/>
                <a:cs typeface="Times New Roman"/>
              </a:rPr>
              <a:t>FROM </a:t>
            </a:r>
            <a:r>
              <a:rPr sz="900" i="1" spc="190" dirty="0">
                <a:latin typeface="Times New Roman"/>
                <a:cs typeface="Times New Roman"/>
              </a:rPr>
              <a:t>Driver </a:t>
            </a:r>
            <a:r>
              <a:rPr sz="900" i="1" spc="300" dirty="0">
                <a:latin typeface="Times New Roman"/>
                <a:cs typeface="Times New Roman"/>
              </a:rPr>
              <a:t>, </a:t>
            </a:r>
            <a:r>
              <a:rPr sz="900" i="1" spc="204" dirty="0">
                <a:latin typeface="Times New Roman"/>
                <a:cs typeface="Times New Roman"/>
              </a:rPr>
              <a:t>AllocatedJob </a:t>
            </a:r>
            <a:r>
              <a:rPr sz="900" i="1" spc="300" dirty="0">
                <a:latin typeface="Times New Roman"/>
                <a:cs typeface="Times New Roman"/>
              </a:rPr>
              <a:t>,</a:t>
            </a:r>
            <a:r>
              <a:rPr sz="900" i="1" spc="325" dirty="0">
                <a:latin typeface="Times New Roman"/>
                <a:cs typeface="Times New Roman"/>
              </a:rPr>
              <a:t> </a:t>
            </a:r>
            <a:r>
              <a:rPr sz="900" i="1" spc="145" dirty="0">
                <a:latin typeface="Times New Roman"/>
                <a:cs typeface="Times New Roman"/>
              </a:rPr>
              <a:t>Job</a:t>
            </a:r>
            <a:r>
              <a:rPr sz="900" i="1" spc="-145" dirty="0">
                <a:latin typeface="Times New Roman"/>
                <a:cs typeface="Times New Roman"/>
              </a:rPr>
              <a:t> </a:t>
            </a:r>
            <a:endParaRPr sz="900">
              <a:latin typeface="Times New Roman"/>
              <a:cs typeface="Times New Roman"/>
            </a:endParaRPr>
          </a:p>
          <a:p>
            <a:pPr marL="367665" marR="1594485" indent="-157480">
              <a:lnSpc>
                <a:spcPts val="1200"/>
              </a:lnSpc>
              <a:spcBef>
                <a:spcPts val="45"/>
              </a:spcBef>
            </a:pPr>
            <a:r>
              <a:rPr sz="900" i="1" spc="-20" dirty="0">
                <a:latin typeface="Times New Roman"/>
                <a:cs typeface="Times New Roman"/>
              </a:rPr>
              <a:t>WHERE</a:t>
            </a:r>
            <a:r>
              <a:rPr sz="900" i="1" spc="145" dirty="0">
                <a:latin typeface="Times New Roman"/>
                <a:cs typeface="Times New Roman"/>
              </a:rPr>
              <a:t> </a:t>
            </a:r>
            <a:r>
              <a:rPr sz="900" i="1" spc="-125" dirty="0">
                <a:latin typeface="Times New Roman"/>
                <a:cs typeface="Times New Roman"/>
              </a:rPr>
              <a:t>D</a:t>
            </a:r>
            <a:r>
              <a:rPr sz="900" i="1" spc="-145" dirty="0">
                <a:latin typeface="Times New Roman"/>
                <a:cs typeface="Times New Roman"/>
              </a:rPr>
              <a:t> </a:t>
            </a:r>
            <a:r>
              <a:rPr sz="900" i="1" spc="240" dirty="0">
                <a:latin typeface="Times New Roman"/>
                <a:cs typeface="Times New Roman"/>
              </a:rPr>
              <a:t>river</a:t>
            </a:r>
            <a:r>
              <a:rPr sz="900" i="1" spc="-85" dirty="0">
                <a:latin typeface="Times New Roman"/>
                <a:cs typeface="Times New Roman"/>
              </a:rPr>
              <a:t> </a:t>
            </a:r>
            <a:r>
              <a:rPr sz="900" i="1" spc="300" dirty="0">
                <a:latin typeface="Times New Roman"/>
                <a:cs typeface="Times New Roman"/>
              </a:rPr>
              <a:t>.</a:t>
            </a:r>
            <a:r>
              <a:rPr sz="900" i="1" spc="-80" dirty="0">
                <a:latin typeface="Times New Roman"/>
                <a:cs typeface="Times New Roman"/>
              </a:rPr>
              <a:t> </a:t>
            </a:r>
            <a:r>
              <a:rPr sz="900" i="1" spc="75" dirty="0">
                <a:latin typeface="Times New Roman"/>
                <a:cs typeface="Times New Roman"/>
              </a:rPr>
              <a:t>d</a:t>
            </a:r>
            <a:r>
              <a:rPr sz="900" i="1" spc="-130" dirty="0">
                <a:latin typeface="Times New Roman"/>
                <a:cs typeface="Times New Roman"/>
              </a:rPr>
              <a:t> </a:t>
            </a:r>
            <a:r>
              <a:rPr sz="900" i="1" spc="195" dirty="0">
                <a:latin typeface="Times New Roman"/>
                <a:cs typeface="Times New Roman"/>
              </a:rPr>
              <a:t>riverID=</a:t>
            </a:r>
            <a:r>
              <a:rPr sz="900" i="1" spc="-85" dirty="0">
                <a:latin typeface="Times New Roman"/>
                <a:cs typeface="Times New Roman"/>
              </a:rPr>
              <a:t> </a:t>
            </a:r>
            <a:r>
              <a:rPr sz="900" i="1" spc="229" dirty="0">
                <a:latin typeface="Times New Roman"/>
                <a:cs typeface="Times New Roman"/>
              </a:rPr>
              <a:t>AllocatedJob.</a:t>
            </a:r>
            <a:r>
              <a:rPr sz="900" i="1" spc="-95" dirty="0">
                <a:latin typeface="Times New Roman"/>
                <a:cs typeface="Times New Roman"/>
              </a:rPr>
              <a:t> </a:t>
            </a:r>
            <a:r>
              <a:rPr sz="900" i="1" spc="75" dirty="0">
                <a:latin typeface="Times New Roman"/>
                <a:cs typeface="Times New Roman"/>
              </a:rPr>
              <a:t>d</a:t>
            </a:r>
            <a:r>
              <a:rPr sz="900" i="1" spc="-130" dirty="0">
                <a:latin typeface="Times New Roman"/>
                <a:cs typeface="Times New Roman"/>
              </a:rPr>
              <a:t> </a:t>
            </a:r>
            <a:r>
              <a:rPr sz="900" i="1" spc="220" dirty="0">
                <a:latin typeface="Times New Roman"/>
                <a:cs typeface="Times New Roman"/>
              </a:rPr>
              <a:t>riverID  </a:t>
            </a:r>
            <a:r>
              <a:rPr sz="900" i="1" spc="-20" dirty="0">
                <a:latin typeface="Times New Roman"/>
                <a:cs typeface="Times New Roman"/>
              </a:rPr>
              <a:t>AND </a:t>
            </a:r>
            <a:r>
              <a:rPr sz="900" i="1" spc="229" dirty="0">
                <a:latin typeface="Times New Roman"/>
                <a:cs typeface="Times New Roman"/>
              </a:rPr>
              <a:t>AllocatedJob. </a:t>
            </a:r>
            <a:r>
              <a:rPr sz="900" i="1" spc="140" dirty="0">
                <a:latin typeface="Times New Roman"/>
                <a:cs typeface="Times New Roman"/>
              </a:rPr>
              <a:t>JobID </a:t>
            </a:r>
            <a:r>
              <a:rPr sz="900" i="1" spc="-80" dirty="0">
                <a:latin typeface="Times New Roman"/>
                <a:cs typeface="Times New Roman"/>
              </a:rPr>
              <a:t>=</a:t>
            </a:r>
            <a:r>
              <a:rPr sz="900" i="1" spc="-60" dirty="0">
                <a:latin typeface="Times New Roman"/>
                <a:cs typeface="Times New Roman"/>
              </a:rPr>
              <a:t> </a:t>
            </a:r>
            <a:r>
              <a:rPr sz="900" i="1" spc="210" dirty="0">
                <a:latin typeface="Times New Roman"/>
                <a:cs typeface="Times New Roman"/>
              </a:rPr>
              <a:t>Job. </a:t>
            </a:r>
            <a:r>
              <a:rPr sz="900" i="1" spc="140" dirty="0">
                <a:latin typeface="Times New Roman"/>
                <a:cs typeface="Times New Roman"/>
              </a:rPr>
              <a:t>JobID</a:t>
            </a:r>
            <a:r>
              <a:rPr sz="900" i="1" spc="-145" dirty="0">
                <a:latin typeface="Times New Roman"/>
                <a:cs typeface="Times New Roman"/>
              </a:rPr>
              <a:t> </a:t>
            </a:r>
            <a:endParaRPr sz="900">
              <a:latin typeface="Times New Roman"/>
              <a:cs typeface="Times New Roman"/>
            </a:endParaRPr>
          </a:p>
          <a:p>
            <a:pPr marL="367665">
              <a:lnSpc>
                <a:spcPct val="100000"/>
              </a:lnSpc>
              <a:spcBef>
                <a:spcPts val="60"/>
              </a:spcBef>
            </a:pPr>
            <a:r>
              <a:rPr sz="900" i="1" spc="-20" dirty="0">
                <a:latin typeface="Times New Roman"/>
                <a:cs typeface="Times New Roman"/>
              </a:rPr>
              <a:t>AND</a:t>
            </a:r>
            <a:r>
              <a:rPr sz="900" i="1" spc="125" dirty="0">
                <a:latin typeface="Times New Roman"/>
                <a:cs typeface="Times New Roman"/>
              </a:rPr>
              <a:t> </a:t>
            </a:r>
            <a:r>
              <a:rPr sz="900" i="1" spc="-125" dirty="0">
                <a:latin typeface="Times New Roman"/>
                <a:cs typeface="Times New Roman"/>
              </a:rPr>
              <a:t>D</a:t>
            </a:r>
            <a:r>
              <a:rPr sz="900" i="1" spc="-145" dirty="0">
                <a:latin typeface="Times New Roman"/>
                <a:cs typeface="Times New Roman"/>
              </a:rPr>
              <a:t> </a:t>
            </a:r>
            <a:r>
              <a:rPr sz="900" i="1" spc="240" dirty="0">
                <a:latin typeface="Times New Roman"/>
                <a:cs typeface="Times New Roman"/>
              </a:rPr>
              <a:t>river</a:t>
            </a:r>
            <a:r>
              <a:rPr sz="900" i="1" spc="-85" dirty="0">
                <a:latin typeface="Times New Roman"/>
                <a:cs typeface="Times New Roman"/>
              </a:rPr>
              <a:t> </a:t>
            </a:r>
            <a:r>
              <a:rPr sz="900" i="1" spc="300" dirty="0">
                <a:latin typeface="Times New Roman"/>
                <a:cs typeface="Times New Roman"/>
              </a:rPr>
              <a:t>.</a:t>
            </a:r>
            <a:r>
              <a:rPr sz="900" i="1" spc="-85" dirty="0">
                <a:latin typeface="Times New Roman"/>
                <a:cs typeface="Times New Roman"/>
              </a:rPr>
              <a:t> </a:t>
            </a:r>
            <a:r>
              <a:rPr sz="900" i="1" spc="75" dirty="0">
                <a:latin typeface="Times New Roman"/>
                <a:cs typeface="Times New Roman"/>
              </a:rPr>
              <a:t>d</a:t>
            </a:r>
            <a:r>
              <a:rPr sz="900" i="1" spc="-130" dirty="0">
                <a:latin typeface="Times New Roman"/>
                <a:cs typeface="Times New Roman"/>
              </a:rPr>
              <a:t> </a:t>
            </a:r>
            <a:r>
              <a:rPr sz="900" i="1" spc="220" dirty="0">
                <a:latin typeface="Times New Roman"/>
                <a:cs typeface="Times New Roman"/>
              </a:rPr>
              <a:t>riverID</a:t>
            </a:r>
            <a:r>
              <a:rPr sz="900" i="1" spc="480" dirty="0">
                <a:latin typeface="Times New Roman"/>
                <a:cs typeface="Times New Roman"/>
              </a:rPr>
              <a:t> </a:t>
            </a:r>
            <a:r>
              <a:rPr sz="900" i="1" spc="-80" dirty="0">
                <a:latin typeface="Times New Roman"/>
                <a:cs typeface="Times New Roman"/>
              </a:rPr>
              <a:t>=</a:t>
            </a:r>
            <a:r>
              <a:rPr sz="900" i="1" spc="-50" dirty="0">
                <a:latin typeface="Times New Roman"/>
                <a:cs typeface="Times New Roman"/>
              </a:rPr>
              <a:t> </a:t>
            </a:r>
            <a:r>
              <a:rPr sz="900" i="1" spc="135" dirty="0">
                <a:latin typeface="Times New Roman"/>
                <a:cs typeface="Times New Roman"/>
              </a:rPr>
              <a:t>1921</a:t>
            </a:r>
            <a:r>
              <a:rPr sz="900" i="1" spc="-145" dirty="0">
                <a:latin typeface="Times New Roman"/>
                <a:cs typeface="Times New Roman"/>
              </a:rPr>
              <a:t> </a:t>
            </a:r>
            <a:endParaRPr sz="900">
              <a:latin typeface="Times New Roman"/>
              <a:cs typeface="Times New Roman"/>
            </a:endParaRPr>
          </a:p>
          <a:p>
            <a:pPr marL="210820" marR="1769745" indent="156845">
              <a:lnSpc>
                <a:spcPts val="1200"/>
              </a:lnSpc>
              <a:spcBef>
                <a:spcPts val="50"/>
              </a:spcBef>
            </a:pPr>
            <a:r>
              <a:rPr sz="900" i="1" spc="-20" dirty="0">
                <a:latin typeface="Times New Roman"/>
                <a:cs typeface="Times New Roman"/>
              </a:rPr>
              <a:t>AND </a:t>
            </a:r>
            <a:r>
              <a:rPr sz="900" i="1" spc="235" dirty="0">
                <a:latin typeface="Times New Roman"/>
                <a:cs typeface="Times New Roman"/>
              </a:rPr>
              <a:t>collectionAddress </a:t>
            </a:r>
            <a:r>
              <a:rPr sz="900" i="1" spc="100" dirty="0">
                <a:latin typeface="Times New Roman"/>
                <a:cs typeface="Times New Roman"/>
              </a:rPr>
              <a:t>LIKE </a:t>
            </a:r>
            <a:r>
              <a:rPr sz="900" i="1" spc="-175" dirty="0">
                <a:latin typeface="Times New Roman"/>
                <a:cs typeface="Times New Roman"/>
              </a:rPr>
              <a:t>11% </a:t>
            </a:r>
            <a:r>
              <a:rPr sz="900" i="1" spc="90" dirty="0">
                <a:latin typeface="Times New Roman"/>
                <a:cs typeface="Times New Roman"/>
              </a:rPr>
              <a:t>Aberdeen%11  </a:t>
            </a:r>
            <a:r>
              <a:rPr sz="900" i="1" dirty="0">
                <a:latin typeface="Times New Roman"/>
                <a:cs typeface="Times New Roman"/>
              </a:rPr>
              <a:t>ORDER</a:t>
            </a:r>
            <a:r>
              <a:rPr sz="900" i="1" spc="85" dirty="0">
                <a:latin typeface="Times New Roman"/>
                <a:cs typeface="Times New Roman"/>
              </a:rPr>
              <a:t> </a:t>
            </a:r>
            <a:r>
              <a:rPr sz="900" i="1" spc="35" dirty="0">
                <a:latin typeface="Times New Roman"/>
                <a:cs typeface="Times New Roman"/>
              </a:rPr>
              <a:t>BY</a:t>
            </a:r>
            <a:r>
              <a:rPr sz="900" i="1" spc="270" dirty="0">
                <a:latin typeface="Times New Roman"/>
                <a:cs typeface="Times New Roman"/>
              </a:rPr>
              <a:t> </a:t>
            </a:r>
            <a:r>
              <a:rPr sz="900" i="1" spc="335" dirty="0">
                <a:latin typeface="Times New Roman"/>
                <a:cs typeface="Times New Roman"/>
              </a:rPr>
              <a:t>'</a:t>
            </a:r>
            <a:r>
              <a:rPr sz="900" i="1" spc="-130" dirty="0">
                <a:latin typeface="Times New Roman"/>
                <a:cs typeface="Times New Roman"/>
              </a:rPr>
              <a:t> </a:t>
            </a:r>
            <a:r>
              <a:rPr sz="900" i="1" spc="190" dirty="0">
                <a:latin typeface="Times New Roman"/>
                <a:cs typeface="Times New Roman"/>
              </a:rPr>
              <a:t>date</a:t>
            </a:r>
            <a:r>
              <a:rPr sz="900" i="1" spc="-60" dirty="0">
                <a:latin typeface="Times New Roman"/>
                <a:cs typeface="Times New Roman"/>
              </a:rPr>
              <a:t> </a:t>
            </a:r>
            <a:r>
              <a:rPr sz="900" i="1" spc="335" dirty="0">
                <a:latin typeface="Times New Roman"/>
                <a:cs typeface="Times New Roman"/>
              </a:rPr>
              <a:t>'</a:t>
            </a:r>
            <a:r>
              <a:rPr sz="900" i="1" spc="500" dirty="0">
                <a:latin typeface="Times New Roman"/>
                <a:cs typeface="Times New Roman"/>
              </a:rPr>
              <a:t> </a:t>
            </a:r>
            <a:r>
              <a:rPr sz="900" i="1" spc="30" dirty="0">
                <a:latin typeface="Times New Roman"/>
                <a:cs typeface="Times New Roman"/>
              </a:rPr>
              <a:t>ASC</a:t>
            </a:r>
            <a:r>
              <a:rPr sz="900" i="1" spc="-60" dirty="0">
                <a:latin typeface="Times New Roman"/>
                <a:cs typeface="Times New Roman"/>
              </a:rPr>
              <a:t> </a:t>
            </a:r>
            <a:r>
              <a:rPr sz="900" i="1" spc="300" dirty="0">
                <a:latin typeface="Times New Roman"/>
                <a:cs typeface="Times New Roman"/>
              </a:rPr>
              <a:t>,</a:t>
            </a:r>
            <a:r>
              <a:rPr sz="900" i="1" spc="515" dirty="0">
                <a:latin typeface="Times New Roman"/>
                <a:cs typeface="Times New Roman"/>
              </a:rPr>
              <a:t> </a:t>
            </a:r>
            <a:r>
              <a:rPr sz="900" i="1" spc="335" dirty="0">
                <a:latin typeface="Times New Roman"/>
                <a:cs typeface="Times New Roman"/>
              </a:rPr>
              <a:t>'</a:t>
            </a:r>
            <a:r>
              <a:rPr sz="900" i="1" spc="-130" dirty="0">
                <a:latin typeface="Times New Roman"/>
                <a:cs typeface="Times New Roman"/>
              </a:rPr>
              <a:t> </a:t>
            </a:r>
            <a:r>
              <a:rPr sz="900" i="1" spc="190" dirty="0">
                <a:latin typeface="Times New Roman"/>
                <a:cs typeface="Times New Roman"/>
              </a:rPr>
              <a:t>time</a:t>
            </a:r>
            <a:r>
              <a:rPr sz="900" i="1" spc="-60" dirty="0">
                <a:latin typeface="Times New Roman"/>
                <a:cs typeface="Times New Roman"/>
              </a:rPr>
              <a:t> </a:t>
            </a:r>
            <a:r>
              <a:rPr sz="900" i="1" spc="335" dirty="0">
                <a:latin typeface="Times New Roman"/>
                <a:cs typeface="Times New Roman"/>
              </a:rPr>
              <a:t>'</a:t>
            </a:r>
            <a:r>
              <a:rPr sz="900" i="1" spc="525" dirty="0">
                <a:latin typeface="Times New Roman"/>
                <a:cs typeface="Times New Roman"/>
              </a:rPr>
              <a:t> </a:t>
            </a:r>
            <a:r>
              <a:rPr sz="900" i="1" spc="45" dirty="0">
                <a:latin typeface="Times New Roman"/>
                <a:cs typeface="Times New Roman"/>
              </a:rPr>
              <a:t>ASC</a:t>
            </a:r>
            <a:r>
              <a:rPr sz="900" i="1" spc="-120" dirty="0">
                <a:latin typeface="Times New Roman"/>
                <a:cs typeface="Times New Roman"/>
              </a:rPr>
              <a:t> </a:t>
            </a:r>
            <a:r>
              <a:rPr sz="900" i="1" spc="225" dirty="0">
                <a:latin typeface="Times New Roman"/>
                <a:cs typeface="Times New Roman"/>
              </a:rPr>
              <a:t>;</a:t>
            </a:r>
            <a:endParaRPr sz="900">
              <a:latin typeface="Times New Roman"/>
              <a:cs typeface="Times New Roman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2453775" y="8518138"/>
            <a:ext cx="2910205" cy="19177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1100" spc="170" dirty="0">
                <a:latin typeface="Arial"/>
                <a:cs typeface="Arial"/>
              </a:rPr>
              <a:t>...............................................</a:t>
            </a:r>
            <a:r>
              <a:rPr sz="1100" spc="-130" dirty="0">
                <a:latin typeface="Arial"/>
                <a:cs typeface="Arial"/>
              </a:rPr>
              <a:t> </a:t>
            </a:r>
            <a:endParaRPr sz="1100">
              <a:latin typeface="Arial"/>
              <a:cs typeface="Arial"/>
            </a:endParaRPr>
          </a:p>
        </p:txBody>
      </p:sp>
      <p:sp>
        <p:nvSpPr>
          <p:cNvPr id="22" name="object 22"/>
          <p:cNvSpPr/>
          <p:nvPr/>
        </p:nvSpPr>
        <p:spPr>
          <a:xfrm>
            <a:off x="864717" y="9941585"/>
            <a:ext cx="6049010" cy="0"/>
          </a:xfrm>
          <a:custGeom>
            <a:avLst/>
            <a:gdLst/>
            <a:ahLst/>
            <a:cxnLst/>
            <a:rect l="l" t="t" r="r" b="b"/>
            <a:pathLst>
              <a:path w="6049009">
                <a:moveTo>
                  <a:pt x="0" y="0"/>
                </a:moveTo>
                <a:lnTo>
                  <a:pt x="6048756" y="0"/>
                </a:lnTo>
              </a:path>
            </a:pathLst>
          </a:custGeom>
          <a:ln w="609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 txBox="1"/>
          <p:nvPr/>
        </p:nvSpPr>
        <p:spPr>
          <a:xfrm>
            <a:off x="852169" y="9965447"/>
            <a:ext cx="1842135" cy="19177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1100" spc="-10" dirty="0">
                <a:latin typeface="Arial"/>
                <a:cs typeface="Arial"/>
              </a:rPr>
              <a:t>© </a:t>
            </a:r>
            <a:r>
              <a:rPr sz="1100" spc="20" dirty="0">
                <a:latin typeface="Arial"/>
                <a:cs typeface="Arial"/>
              </a:rPr>
              <a:t>H</a:t>
            </a:r>
            <a:r>
              <a:rPr sz="850" spc="20" dirty="0">
                <a:latin typeface="Arial"/>
                <a:cs typeface="Arial"/>
              </a:rPr>
              <a:t>ERIOT</a:t>
            </a:r>
            <a:r>
              <a:rPr sz="1100" spc="20" dirty="0">
                <a:latin typeface="Arial"/>
                <a:cs typeface="Arial"/>
              </a:rPr>
              <a:t>-W</a:t>
            </a:r>
            <a:r>
              <a:rPr sz="850" spc="20" dirty="0">
                <a:latin typeface="Arial"/>
                <a:cs typeface="Arial"/>
              </a:rPr>
              <a:t>ATT</a:t>
            </a:r>
            <a:r>
              <a:rPr sz="850" spc="75" dirty="0">
                <a:latin typeface="Arial"/>
                <a:cs typeface="Arial"/>
              </a:rPr>
              <a:t> </a:t>
            </a:r>
            <a:r>
              <a:rPr sz="1100" spc="55" dirty="0">
                <a:latin typeface="Arial"/>
                <a:cs typeface="Arial"/>
              </a:rPr>
              <a:t>U</a:t>
            </a:r>
            <a:r>
              <a:rPr sz="850" spc="55" dirty="0">
                <a:latin typeface="Arial"/>
                <a:cs typeface="Arial"/>
              </a:rPr>
              <a:t>NIVERSITY</a:t>
            </a:r>
            <a:endParaRPr sz="85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823202" y="560841"/>
            <a:ext cx="102870" cy="19177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1100" spc="-10" dirty="0">
                <a:latin typeface="Arial"/>
                <a:cs typeface="Arial"/>
              </a:rPr>
              <a:t>9</a:t>
            </a:r>
            <a:endParaRPr sz="110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864717" y="765581"/>
            <a:ext cx="6049010" cy="0"/>
          </a:xfrm>
          <a:custGeom>
            <a:avLst/>
            <a:gdLst/>
            <a:ahLst/>
            <a:cxnLst/>
            <a:rect l="l" t="t" r="r" b="b"/>
            <a:pathLst>
              <a:path w="6049009">
                <a:moveTo>
                  <a:pt x="0" y="0"/>
                </a:moveTo>
                <a:lnTo>
                  <a:pt x="6048756" y="0"/>
                </a:lnTo>
              </a:path>
            </a:pathLst>
          </a:custGeom>
          <a:ln w="609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852169" y="1040478"/>
            <a:ext cx="923290" cy="340360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2050" b="1" spc="-30" dirty="0">
                <a:latin typeface="Arial"/>
                <a:cs typeface="Arial"/>
              </a:rPr>
              <a:t>Topic</a:t>
            </a:r>
            <a:r>
              <a:rPr sz="2050" b="1" spc="-60" dirty="0">
                <a:latin typeface="Arial"/>
                <a:cs typeface="Arial"/>
              </a:rPr>
              <a:t> </a:t>
            </a:r>
            <a:r>
              <a:rPr sz="2050" b="1" spc="5" dirty="0">
                <a:latin typeface="Arial"/>
                <a:cs typeface="Arial"/>
              </a:rPr>
              <a:t>2</a:t>
            </a:r>
            <a:endParaRPr sz="2050">
              <a:latin typeface="Arial"/>
              <a:cs typeface="Arial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852169" y="1708949"/>
            <a:ext cx="1075055" cy="40322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pc="10" dirty="0"/>
              <a:t>Design</a:t>
            </a:r>
          </a:p>
        </p:txBody>
      </p:sp>
      <p:sp>
        <p:nvSpPr>
          <p:cNvPr id="6" name="object 6"/>
          <p:cNvSpPr/>
          <p:nvPr/>
        </p:nvSpPr>
        <p:spPr>
          <a:xfrm>
            <a:off x="864717" y="2543327"/>
            <a:ext cx="6049010" cy="0"/>
          </a:xfrm>
          <a:custGeom>
            <a:avLst/>
            <a:gdLst/>
            <a:ahLst/>
            <a:cxnLst/>
            <a:rect l="l" t="t" r="r" b="b"/>
            <a:pathLst>
              <a:path w="6049009">
                <a:moveTo>
                  <a:pt x="0" y="0"/>
                </a:moveTo>
                <a:lnTo>
                  <a:pt x="6048756" y="0"/>
                </a:lnTo>
              </a:path>
            </a:pathLst>
          </a:custGeom>
          <a:ln w="1371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852169" y="3305998"/>
            <a:ext cx="633095" cy="20764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200" spc="-10" dirty="0">
                <a:latin typeface="Arial"/>
                <a:cs typeface="Arial"/>
              </a:rPr>
              <a:t>Contents</a:t>
            </a:r>
            <a:endParaRPr sz="120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4035011" y="3693439"/>
            <a:ext cx="62230" cy="3250565"/>
          </a:xfrm>
          <a:prstGeom prst="rect">
            <a:avLst/>
          </a:prstGeom>
        </p:spPr>
        <p:txBody>
          <a:bodyPr vert="horz" wrap="square" lIns="0" tIns="4889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385"/>
              </a:spcBef>
            </a:pPr>
            <a:r>
              <a:rPr sz="1000" spc="-5" dirty="0">
                <a:latin typeface="Arial"/>
                <a:cs typeface="Arial"/>
              </a:rPr>
              <a:t>.</a:t>
            </a:r>
            <a:endParaRPr sz="1000">
              <a:latin typeface="Arial"/>
              <a:cs typeface="Arial"/>
            </a:endParaRPr>
          </a:p>
          <a:p>
            <a:pPr marL="13335">
              <a:lnSpc>
                <a:spcPct val="100000"/>
              </a:lnSpc>
              <a:spcBef>
                <a:spcPts val="290"/>
              </a:spcBef>
            </a:pPr>
            <a:r>
              <a:rPr sz="1000" spc="-5" dirty="0">
                <a:latin typeface="Arial"/>
                <a:cs typeface="Arial"/>
              </a:rPr>
              <a:t>.</a:t>
            </a:r>
            <a:endParaRPr sz="10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300"/>
              </a:spcBef>
            </a:pPr>
            <a:r>
              <a:rPr sz="1000" spc="-5" dirty="0">
                <a:latin typeface="Arial"/>
                <a:cs typeface="Arial"/>
              </a:rPr>
              <a:t>.</a:t>
            </a:r>
            <a:endParaRPr sz="10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290"/>
              </a:spcBef>
            </a:pPr>
            <a:r>
              <a:rPr sz="1000" spc="-5" dirty="0">
                <a:latin typeface="Arial"/>
                <a:cs typeface="Arial"/>
              </a:rPr>
              <a:t>.</a:t>
            </a:r>
            <a:endParaRPr sz="1000">
              <a:latin typeface="Arial"/>
              <a:cs typeface="Arial"/>
            </a:endParaRPr>
          </a:p>
          <a:p>
            <a:pPr marL="13335">
              <a:lnSpc>
                <a:spcPct val="100000"/>
              </a:lnSpc>
              <a:spcBef>
                <a:spcPts val="300"/>
              </a:spcBef>
            </a:pPr>
            <a:r>
              <a:rPr sz="1000" spc="-5" dirty="0">
                <a:latin typeface="Arial"/>
                <a:cs typeface="Arial"/>
              </a:rPr>
              <a:t>.</a:t>
            </a:r>
            <a:endParaRPr sz="1000">
              <a:latin typeface="Arial"/>
              <a:cs typeface="Arial"/>
            </a:endParaRPr>
          </a:p>
          <a:p>
            <a:pPr marL="13335">
              <a:lnSpc>
                <a:spcPct val="100000"/>
              </a:lnSpc>
              <a:spcBef>
                <a:spcPts val="285"/>
              </a:spcBef>
            </a:pPr>
            <a:r>
              <a:rPr sz="1000" spc="-5" dirty="0">
                <a:latin typeface="Arial"/>
                <a:cs typeface="Arial"/>
              </a:rPr>
              <a:t>.</a:t>
            </a:r>
            <a:endParaRPr sz="10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300"/>
              </a:spcBef>
            </a:pPr>
            <a:r>
              <a:rPr sz="1000" spc="-5" dirty="0">
                <a:latin typeface="Arial"/>
                <a:cs typeface="Arial"/>
              </a:rPr>
              <a:t>.</a:t>
            </a:r>
            <a:endParaRPr sz="10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300"/>
              </a:spcBef>
            </a:pPr>
            <a:r>
              <a:rPr sz="1000" spc="-5" dirty="0">
                <a:latin typeface="Arial"/>
                <a:cs typeface="Arial"/>
              </a:rPr>
              <a:t>.</a:t>
            </a:r>
            <a:endParaRPr sz="1000">
              <a:latin typeface="Arial"/>
              <a:cs typeface="Arial"/>
            </a:endParaRPr>
          </a:p>
          <a:p>
            <a:pPr marL="13970">
              <a:lnSpc>
                <a:spcPct val="100000"/>
              </a:lnSpc>
              <a:spcBef>
                <a:spcPts val="290"/>
              </a:spcBef>
            </a:pPr>
            <a:r>
              <a:rPr sz="1000" spc="-5" dirty="0">
                <a:latin typeface="Arial"/>
                <a:cs typeface="Arial"/>
              </a:rPr>
              <a:t>.</a:t>
            </a:r>
            <a:endParaRPr sz="1000">
              <a:latin typeface="Arial"/>
              <a:cs typeface="Arial"/>
            </a:endParaRPr>
          </a:p>
          <a:p>
            <a:pPr marL="13970">
              <a:lnSpc>
                <a:spcPct val="100000"/>
              </a:lnSpc>
              <a:spcBef>
                <a:spcPts val="300"/>
              </a:spcBef>
            </a:pPr>
            <a:r>
              <a:rPr sz="1000" spc="-5" dirty="0">
                <a:latin typeface="Arial"/>
                <a:cs typeface="Arial"/>
              </a:rPr>
              <a:t>.</a:t>
            </a:r>
            <a:endParaRPr sz="1000">
              <a:latin typeface="Arial"/>
              <a:cs typeface="Arial"/>
            </a:endParaRPr>
          </a:p>
          <a:p>
            <a:pPr marL="13970">
              <a:lnSpc>
                <a:spcPct val="100000"/>
              </a:lnSpc>
              <a:spcBef>
                <a:spcPts val="285"/>
              </a:spcBef>
            </a:pPr>
            <a:r>
              <a:rPr sz="1000" spc="-5" dirty="0">
                <a:latin typeface="Arial"/>
                <a:cs typeface="Arial"/>
              </a:rPr>
              <a:t>.</a:t>
            </a:r>
            <a:endParaRPr sz="1000">
              <a:latin typeface="Arial"/>
              <a:cs typeface="Arial"/>
            </a:endParaRPr>
          </a:p>
          <a:p>
            <a:pPr marL="13335">
              <a:lnSpc>
                <a:spcPct val="100000"/>
              </a:lnSpc>
              <a:spcBef>
                <a:spcPts val="300"/>
              </a:spcBef>
            </a:pPr>
            <a:r>
              <a:rPr sz="1000" spc="-5" dirty="0">
                <a:latin typeface="Arial"/>
                <a:cs typeface="Arial"/>
              </a:rPr>
              <a:t>.</a:t>
            </a:r>
            <a:endParaRPr sz="10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290"/>
              </a:spcBef>
            </a:pPr>
            <a:r>
              <a:rPr sz="1000" spc="-5" dirty="0">
                <a:latin typeface="Arial"/>
                <a:cs typeface="Arial"/>
              </a:rPr>
              <a:t>.</a:t>
            </a:r>
            <a:endParaRPr sz="1000">
              <a:latin typeface="Arial"/>
              <a:cs typeface="Arial"/>
            </a:endParaRPr>
          </a:p>
          <a:p>
            <a:pPr marL="13970">
              <a:lnSpc>
                <a:spcPct val="100000"/>
              </a:lnSpc>
              <a:spcBef>
                <a:spcPts val="300"/>
              </a:spcBef>
            </a:pPr>
            <a:r>
              <a:rPr sz="1000" spc="-5" dirty="0">
                <a:latin typeface="Arial"/>
                <a:cs typeface="Arial"/>
              </a:rPr>
              <a:t>.</a:t>
            </a:r>
            <a:endParaRPr sz="1000">
              <a:latin typeface="Arial"/>
              <a:cs typeface="Arial"/>
            </a:endParaRPr>
          </a:p>
          <a:p>
            <a:pPr marL="13335">
              <a:lnSpc>
                <a:spcPct val="100000"/>
              </a:lnSpc>
              <a:spcBef>
                <a:spcPts val="290"/>
              </a:spcBef>
            </a:pPr>
            <a:r>
              <a:rPr sz="1000" spc="-5" dirty="0">
                <a:latin typeface="Arial"/>
                <a:cs typeface="Arial"/>
              </a:rPr>
              <a:t>.</a:t>
            </a:r>
            <a:endParaRPr sz="1000">
              <a:latin typeface="Arial"/>
              <a:cs typeface="Arial"/>
            </a:endParaRPr>
          </a:p>
          <a:p>
            <a:pPr marL="13335">
              <a:lnSpc>
                <a:spcPct val="100000"/>
              </a:lnSpc>
              <a:spcBef>
                <a:spcPts val="300"/>
              </a:spcBef>
            </a:pPr>
            <a:r>
              <a:rPr sz="1000" spc="-5" dirty="0">
                <a:latin typeface="Arial"/>
                <a:cs typeface="Arial"/>
              </a:rPr>
              <a:t>.</a:t>
            </a:r>
            <a:endParaRPr sz="1000">
              <a:latin typeface="Arial"/>
              <a:cs typeface="Arial"/>
            </a:endParaRPr>
          </a:p>
          <a:p>
            <a:pPr marL="13970">
              <a:lnSpc>
                <a:spcPct val="100000"/>
              </a:lnSpc>
              <a:spcBef>
                <a:spcPts val="285"/>
              </a:spcBef>
            </a:pPr>
            <a:r>
              <a:rPr sz="1000" spc="-5" dirty="0">
                <a:latin typeface="Arial"/>
                <a:cs typeface="Arial"/>
              </a:rPr>
              <a:t>.</a:t>
            </a:r>
            <a:endParaRPr sz="100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3542158" y="3693439"/>
            <a:ext cx="62230" cy="3441065"/>
          </a:xfrm>
          <a:prstGeom prst="rect">
            <a:avLst/>
          </a:prstGeom>
        </p:spPr>
        <p:txBody>
          <a:bodyPr vert="horz" wrap="square" lIns="0" tIns="4889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385"/>
              </a:spcBef>
            </a:pPr>
            <a:r>
              <a:rPr sz="1000" spc="-5" dirty="0">
                <a:latin typeface="Arial"/>
                <a:cs typeface="Arial"/>
              </a:rPr>
              <a:t>.</a:t>
            </a:r>
            <a:endParaRPr sz="1000">
              <a:latin typeface="Arial"/>
              <a:cs typeface="Arial"/>
            </a:endParaRPr>
          </a:p>
          <a:p>
            <a:pPr marL="13335">
              <a:lnSpc>
                <a:spcPct val="100000"/>
              </a:lnSpc>
              <a:spcBef>
                <a:spcPts val="290"/>
              </a:spcBef>
            </a:pPr>
            <a:r>
              <a:rPr sz="1000" spc="-5" dirty="0">
                <a:latin typeface="Arial"/>
                <a:cs typeface="Arial"/>
              </a:rPr>
              <a:t>.</a:t>
            </a:r>
            <a:endParaRPr sz="10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300"/>
              </a:spcBef>
            </a:pPr>
            <a:r>
              <a:rPr sz="1000" spc="-5" dirty="0">
                <a:latin typeface="Arial"/>
                <a:cs typeface="Arial"/>
              </a:rPr>
              <a:t>.</a:t>
            </a:r>
            <a:endParaRPr sz="10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290"/>
              </a:spcBef>
            </a:pPr>
            <a:r>
              <a:rPr sz="1000" spc="-5" dirty="0">
                <a:latin typeface="Arial"/>
                <a:cs typeface="Arial"/>
              </a:rPr>
              <a:t>.</a:t>
            </a:r>
            <a:endParaRPr sz="1000">
              <a:latin typeface="Arial"/>
              <a:cs typeface="Arial"/>
            </a:endParaRPr>
          </a:p>
          <a:p>
            <a:pPr marL="13335">
              <a:lnSpc>
                <a:spcPct val="100000"/>
              </a:lnSpc>
              <a:spcBef>
                <a:spcPts val="300"/>
              </a:spcBef>
            </a:pPr>
            <a:r>
              <a:rPr sz="1000" spc="-5" dirty="0">
                <a:latin typeface="Arial"/>
                <a:cs typeface="Arial"/>
              </a:rPr>
              <a:t>.</a:t>
            </a:r>
            <a:endParaRPr sz="1000">
              <a:latin typeface="Arial"/>
              <a:cs typeface="Arial"/>
            </a:endParaRPr>
          </a:p>
          <a:p>
            <a:pPr marL="13335">
              <a:lnSpc>
                <a:spcPct val="100000"/>
              </a:lnSpc>
              <a:spcBef>
                <a:spcPts val="285"/>
              </a:spcBef>
            </a:pPr>
            <a:r>
              <a:rPr sz="1000" spc="-5" dirty="0">
                <a:latin typeface="Arial"/>
                <a:cs typeface="Arial"/>
              </a:rPr>
              <a:t>.</a:t>
            </a:r>
            <a:endParaRPr sz="10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300"/>
              </a:spcBef>
            </a:pPr>
            <a:r>
              <a:rPr sz="1000" spc="-5" dirty="0">
                <a:latin typeface="Arial"/>
                <a:cs typeface="Arial"/>
              </a:rPr>
              <a:t>.</a:t>
            </a:r>
            <a:endParaRPr sz="10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300"/>
              </a:spcBef>
            </a:pPr>
            <a:r>
              <a:rPr sz="1000" spc="-5" dirty="0">
                <a:latin typeface="Arial"/>
                <a:cs typeface="Arial"/>
              </a:rPr>
              <a:t>.</a:t>
            </a:r>
            <a:endParaRPr sz="1000">
              <a:latin typeface="Arial"/>
              <a:cs typeface="Arial"/>
            </a:endParaRPr>
          </a:p>
          <a:p>
            <a:pPr marL="13970">
              <a:lnSpc>
                <a:spcPct val="100000"/>
              </a:lnSpc>
              <a:spcBef>
                <a:spcPts val="290"/>
              </a:spcBef>
            </a:pPr>
            <a:r>
              <a:rPr sz="1000" spc="-5" dirty="0">
                <a:latin typeface="Arial"/>
                <a:cs typeface="Arial"/>
              </a:rPr>
              <a:t>.</a:t>
            </a:r>
            <a:endParaRPr sz="1000">
              <a:latin typeface="Arial"/>
              <a:cs typeface="Arial"/>
            </a:endParaRPr>
          </a:p>
          <a:p>
            <a:pPr marL="13970">
              <a:lnSpc>
                <a:spcPct val="100000"/>
              </a:lnSpc>
              <a:spcBef>
                <a:spcPts val="300"/>
              </a:spcBef>
            </a:pPr>
            <a:r>
              <a:rPr sz="1000" spc="-5" dirty="0">
                <a:latin typeface="Arial"/>
                <a:cs typeface="Arial"/>
              </a:rPr>
              <a:t>.</a:t>
            </a:r>
            <a:endParaRPr sz="1000">
              <a:latin typeface="Arial"/>
              <a:cs typeface="Arial"/>
            </a:endParaRPr>
          </a:p>
          <a:p>
            <a:pPr marL="13970">
              <a:lnSpc>
                <a:spcPct val="100000"/>
              </a:lnSpc>
              <a:spcBef>
                <a:spcPts val="285"/>
              </a:spcBef>
            </a:pPr>
            <a:r>
              <a:rPr sz="1000" spc="-5" dirty="0">
                <a:latin typeface="Arial"/>
                <a:cs typeface="Arial"/>
              </a:rPr>
              <a:t>.</a:t>
            </a:r>
            <a:endParaRPr sz="1000">
              <a:latin typeface="Arial"/>
              <a:cs typeface="Arial"/>
            </a:endParaRPr>
          </a:p>
          <a:p>
            <a:pPr marL="13335">
              <a:lnSpc>
                <a:spcPct val="100000"/>
              </a:lnSpc>
              <a:spcBef>
                <a:spcPts val="300"/>
              </a:spcBef>
            </a:pPr>
            <a:r>
              <a:rPr sz="1000" spc="-5" dirty="0">
                <a:latin typeface="Arial"/>
                <a:cs typeface="Arial"/>
              </a:rPr>
              <a:t>.</a:t>
            </a:r>
            <a:endParaRPr sz="10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290"/>
              </a:spcBef>
            </a:pPr>
            <a:r>
              <a:rPr sz="1000" spc="-5" dirty="0">
                <a:latin typeface="Arial"/>
                <a:cs typeface="Arial"/>
              </a:rPr>
              <a:t>.</a:t>
            </a:r>
            <a:endParaRPr sz="1000">
              <a:latin typeface="Arial"/>
              <a:cs typeface="Arial"/>
            </a:endParaRPr>
          </a:p>
          <a:p>
            <a:pPr marL="13970">
              <a:lnSpc>
                <a:spcPct val="100000"/>
              </a:lnSpc>
              <a:spcBef>
                <a:spcPts val="300"/>
              </a:spcBef>
            </a:pPr>
            <a:r>
              <a:rPr sz="1000" spc="-5" dirty="0">
                <a:latin typeface="Arial"/>
                <a:cs typeface="Arial"/>
              </a:rPr>
              <a:t>.</a:t>
            </a:r>
            <a:endParaRPr sz="1000">
              <a:latin typeface="Arial"/>
              <a:cs typeface="Arial"/>
            </a:endParaRPr>
          </a:p>
          <a:p>
            <a:pPr marL="13335">
              <a:lnSpc>
                <a:spcPct val="100000"/>
              </a:lnSpc>
              <a:spcBef>
                <a:spcPts val="290"/>
              </a:spcBef>
            </a:pPr>
            <a:r>
              <a:rPr sz="1000" spc="-5" dirty="0">
                <a:latin typeface="Arial"/>
                <a:cs typeface="Arial"/>
              </a:rPr>
              <a:t>.</a:t>
            </a:r>
            <a:endParaRPr sz="1000">
              <a:latin typeface="Arial"/>
              <a:cs typeface="Arial"/>
            </a:endParaRPr>
          </a:p>
          <a:p>
            <a:pPr marL="13335">
              <a:lnSpc>
                <a:spcPct val="100000"/>
              </a:lnSpc>
              <a:spcBef>
                <a:spcPts val="300"/>
              </a:spcBef>
            </a:pPr>
            <a:r>
              <a:rPr sz="1000" spc="-5" dirty="0">
                <a:latin typeface="Arial"/>
                <a:cs typeface="Arial"/>
              </a:rPr>
              <a:t>.</a:t>
            </a:r>
            <a:endParaRPr sz="1000">
              <a:latin typeface="Arial"/>
              <a:cs typeface="Arial"/>
            </a:endParaRPr>
          </a:p>
          <a:p>
            <a:pPr marL="13970">
              <a:lnSpc>
                <a:spcPct val="100000"/>
              </a:lnSpc>
              <a:spcBef>
                <a:spcPts val="285"/>
              </a:spcBef>
            </a:pPr>
            <a:r>
              <a:rPr sz="1000" spc="-5" dirty="0">
                <a:latin typeface="Arial"/>
                <a:cs typeface="Arial"/>
              </a:rPr>
              <a:t>.</a:t>
            </a:r>
            <a:endParaRPr sz="1000">
              <a:latin typeface="Arial"/>
              <a:cs typeface="Arial"/>
            </a:endParaRPr>
          </a:p>
          <a:p>
            <a:pPr marL="13970">
              <a:lnSpc>
                <a:spcPct val="100000"/>
              </a:lnSpc>
              <a:spcBef>
                <a:spcPts val="300"/>
              </a:spcBef>
            </a:pPr>
            <a:r>
              <a:rPr sz="1000" spc="-5" dirty="0">
                <a:latin typeface="Arial"/>
                <a:cs typeface="Arial"/>
              </a:rPr>
              <a:t>.</a:t>
            </a:r>
            <a:endParaRPr sz="1000"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4724699" y="3693439"/>
            <a:ext cx="62230" cy="3441065"/>
          </a:xfrm>
          <a:prstGeom prst="rect">
            <a:avLst/>
          </a:prstGeom>
        </p:spPr>
        <p:txBody>
          <a:bodyPr vert="horz" wrap="square" lIns="0" tIns="4889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385"/>
              </a:spcBef>
            </a:pPr>
            <a:r>
              <a:rPr sz="1000" spc="-5" dirty="0">
                <a:latin typeface="Arial"/>
                <a:cs typeface="Arial"/>
              </a:rPr>
              <a:t>.</a:t>
            </a:r>
            <a:endParaRPr sz="1000">
              <a:latin typeface="Arial"/>
              <a:cs typeface="Arial"/>
            </a:endParaRPr>
          </a:p>
          <a:p>
            <a:pPr marL="13335">
              <a:lnSpc>
                <a:spcPct val="100000"/>
              </a:lnSpc>
              <a:spcBef>
                <a:spcPts val="290"/>
              </a:spcBef>
            </a:pPr>
            <a:r>
              <a:rPr sz="1000" spc="-5" dirty="0">
                <a:latin typeface="Arial"/>
                <a:cs typeface="Arial"/>
              </a:rPr>
              <a:t>.</a:t>
            </a:r>
            <a:endParaRPr sz="10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300"/>
              </a:spcBef>
            </a:pPr>
            <a:r>
              <a:rPr sz="1000" spc="-5" dirty="0">
                <a:latin typeface="Arial"/>
                <a:cs typeface="Arial"/>
              </a:rPr>
              <a:t>.</a:t>
            </a:r>
            <a:endParaRPr sz="10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290"/>
              </a:spcBef>
            </a:pPr>
            <a:r>
              <a:rPr sz="1000" spc="-5" dirty="0">
                <a:latin typeface="Arial"/>
                <a:cs typeface="Arial"/>
              </a:rPr>
              <a:t>.</a:t>
            </a:r>
            <a:endParaRPr sz="1000">
              <a:latin typeface="Arial"/>
              <a:cs typeface="Arial"/>
            </a:endParaRPr>
          </a:p>
          <a:p>
            <a:pPr marL="13335">
              <a:lnSpc>
                <a:spcPct val="100000"/>
              </a:lnSpc>
              <a:spcBef>
                <a:spcPts val="300"/>
              </a:spcBef>
            </a:pPr>
            <a:r>
              <a:rPr sz="1000" spc="-5" dirty="0">
                <a:latin typeface="Arial"/>
                <a:cs typeface="Arial"/>
              </a:rPr>
              <a:t>.</a:t>
            </a:r>
            <a:endParaRPr sz="1000">
              <a:latin typeface="Arial"/>
              <a:cs typeface="Arial"/>
            </a:endParaRPr>
          </a:p>
          <a:p>
            <a:pPr marL="13335">
              <a:lnSpc>
                <a:spcPct val="100000"/>
              </a:lnSpc>
              <a:spcBef>
                <a:spcPts val="285"/>
              </a:spcBef>
            </a:pPr>
            <a:r>
              <a:rPr sz="1000" spc="-5" dirty="0">
                <a:latin typeface="Arial"/>
                <a:cs typeface="Arial"/>
              </a:rPr>
              <a:t>.</a:t>
            </a:r>
            <a:endParaRPr sz="10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300"/>
              </a:spcBef>
            </a:pPr>
            <a:r>
              <a:rPr sz="1000" spc="-5" dirty="0">
                <a:latin typeface="Arial"/>
                <a:cs typeface="Arial"/>
              </a:rPr>
              <a:t>.</a:t>
            </a:r>
            <a:endParaRPr sz="10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300"/>
              </a:spcBef>
            </a:pPr>
            <a:r>
              <a:rPr sz="1000" spc="-5" dirty="0">
                <a:latin typeface="Arial"/>
                <a:cs typeface="Arial"/>
              </a:rPr>
              <a:t>.</a:t>
            </a:r>
            <a:endParaRPr sz="1000">
              <a:latin typeface="Arial"/>
              <a:cs typeface="Arial"/>
            </a:endParaRPr>
          </a:p>
          <a:p>
            <a:pPr marL="13970">
              <a:lnSpc>
                <a:spcPct val="100000"/>
              </a:lnSpc>
              <a:spcBef>
                <a:spcPts val="290"/>
              </a:spcBef>
            </a:pPr>
            <a:r>
              <a:rPr sz="1000" spc="-5" dirty="0">
                <a:latin typeface="Arial"/>
                <a:cs typeface="Arial"/>
              </a:rPr>
              <a:t>.</a:t>
            </a:r>
            <a:endParaRPr sz="1000">
              <a:latin typeface="Arial"/>
              <a:cs typeface="Arial"/>
            </a:endParaRPr>
          </a:p>
          <a:p>
            <a:pPr marL="13970">
              <a:lnSpc>
                <a:spcPct val="100000"/>
              </a:lnSpc>
              <a:spcBef>
                <a:spcPts val="300"/>
              </a:spcBef>
            </a:pPr>
            <a:r>
              <a:rPr sz="1000" spc="-5" dirty="0">
                <a:latin typeface="Arial"/>
                <a:cs typeface="Arial"/>
              </a:rPr>
              <a:t>.</a:t>
            </a:r>
            <a:endParaRPr sz="1000">
              <a:latin typeface="Arial"/>
              <a:cs typeface="Arial"/>
            </a:endParaRPr>
          </a:p>
          <a:p>
            <a:pPr marL="13970">
              <a:lnSpc>
                <a:spcPct val="100000"/>
              </a:lnSpc>
              <a:spcBef>
                <a:spcPts val="285"/>
              </a:spcBef>
            </a:pPr>
            <a:r>
              <a:rPr sz="1000" spc="-5" dirty="0">
                <a:latin typeface="Arial"/>
                <a:cs typeface="Arial"/>
              </a:rPr>
              <a:t>.</a:t>
            </a:r>
            <a:endParaRPr sz="1000">
              <a:latin typeface="Arial"/>
              <a:cs typeface="Arial"/>
            </a:endParaRPr>
          </a:p>
          <a:p>
            <a:pPr marL="13335">
              <a:lnSpc>
                <a:spcPct val="100000"/>
              </a:lnSpc>
              <a:spcBef>
                <a:spcPts val="300"/>
              </a:spcBef>
            </a:pPr>
            <a:r>
              <a:rPr sz="1000" spc="-5" dirty="0">
                <a:latin typeface="Arial"/>
                <a:cs typeface="Arial"/>
              </a:rPr>
              <a:t>.</a:t>
            </a:r>
            <a:endParaRPr sz="10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290"/>
              </a:spcBef>
            </a:pPr>
            <a:r>
              <a:rPr sz="1000" spc="-5" dirty="0">
                <a:latin typeface="Arial"/>
                <a:cs typeface="Arial"/>
              </a:rPr>
              <a:t>.</a:t>
            </a:r>
            <a:endParaRPr sz="1000">
              <a:latin typeface="Arial"/>
              <a:cs typeface="Arial"/>
            </a:endParaRPr>
          </a:p>
          <a:p>
            <a:pPr marL="13970">
              <a:lnSpc>
                <a:spcPct val="100000"/>
              </a:lnSpc>
              <a:spcBef>
                <a:spcPts val="300"/>
              </a:spcBef>
            </a:pPr>
            <a:r>
              <a:rPr sz="1000" spc="-5" dirty="0">
                <a:latin typeface="Arial"/>
                <a:cs typeface="Arial"/>
              </a:rPr>
              <a:t>.</a:t>
            </a:r>
            <a:endParaRPr sz="1000">
              <a:latin typeface="Arial"/>
              <a:cs typeface="Arial"/>
            </a:endParaRPr>
          </a:p>
          <a:p>
            <a:pPr marL="13335">
              <a:lnSpc>
                <a:spcPct val="100000"/>
              </a:lnSpc>
              <a:spcBef>
                <a:spcPts val="290"/>
              </a:spcBef>
            </a:pPr>
            <a:r>
              <a:rPr sz="1000" spc="-5" dirty="0">
                <a:latin typeface="Arial"/>
                <a:cs typeface="Arial"/>
              </a:rPr>
              <a:t>.</a:t>
            </a:r>
            <a:endParaRPr sz="1000">
              <a:latin typeface="Arial"/>
              <a:cs typeface="Arial"/>
            </a:endParaRPr>
          </a:p>
          <a:p>
            <a:pPr marL="13335">
              <a:lnSpc>
                <a:spcPct val="100000"/>
              </a:lnSpc>
              <a:spcBef>
                <a:spcPts val="300"/>
              </a:spcBef>
            </a:pPr>
            <a:r>
              <a:rPr sz="1000" spc="-5" dirty="0">
                <a:latin typeface="Arial"/>
                <a:cs typeface="Arial"/>
              </a:rPr>
              <a:t>.</a:t>
            </a:r>
            <a:endParaRPr sz="1000">
              <a:latin typeface="Arial"/>
              <a:cs typeface="Arial"/>
            </a:endParaRPr>
          </a:p>
          <a:p>
            <a:pPr marL="13970">
              <a:lnSpc>
                <a:spcPct val="100000"/>
              </a:lnSpc>
              <a:spcBef>
                <a:spcPts val="285"/>
              </a:spcBef>
            </a:pPr>
            <a:r>
              <a:rPr sz="1000" spc="-5" dirty="0">
                <a:latin typeface="Arial"/>
                <a:cs typeface="Arial"/>
              </a:rPr>
              <a:t>.</a:t>
            </a:r>
            <a:endParaRPr sz="1000">
              <a:latin typeface="Arial"/>
              <a:cs typeface="Arial"/>
            </a:endParaRPr>
          </a:p>
          <a:p>
            <a:pPr marL="13970">
              <a:lnSpc>
                <a:spcPct val="100000"/>
              </a:lnSpc>
              <a:spcBef>
                <a:spcPts val="300"/>
              </a:spcBef>
            </a:pPr>
            <a:r>
              <a:rPr sz="1000" spc="-5" dirty="0">
                <a:latin typeface="Arial"/>
                <a:cs typeface="Arial"/>
              </a:rPr>
              <a:t>.</a:t>
            </a:r>
            <a:endParaRPr sz="1000">
              <a:latin typeface="Arial"/>
              <a:cs typeface="Aria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5217552" y="3693439"/>
            <a:ext cx="62230" cy="3441065"/>
          </a:xfrm>
          <a:prstGeom prst="rect">
            <a:avLst/>
          </a:prstGeom>
        </p:spPr>
        <p:txBody>
          <a:bodyPr vert="horz" wrap="square" lIns="0" tIns="4889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385"/>
              </a:spcBef>
            </a:pPr>
            <a:r>
              <a:rPr sz="1000" spc="-5" dirty="0">
                <a:latin typeface="Arial"/>
                <a:cs typeface="Arial"/>
              </a:rPr>
              <a:t>.</a:t>
            </a:r>
            <a:endParaRPr sz="1000">
              <a:latin typeface="Arial"/>
              <a:cs typeface="Arial"/>
            </a:endParaRPr>
          </a:p>
          <a:p>
            <a:pPr marL="13335">
              <a:lnSpc>
                <a:spcPct val="100000"/>
              </a:lnSpc>
              <a:spcBef>
                <a:spcPts val="290"/>
              </a:spcBef>
            </a:pPr>
            <a:r>
              <a:rPr sz="1000" spc="-5" dirty="0">
                <a:latin typeface="Arial"/>
                <a:cs typeface="Arial"/>
              </a:rPr>
              <a:t>.</a:t>
            </a:r>
            <a:endParaRPr sz="10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300"/>
              </a:spcBef>
            </a:pPr>
            <a:r>
              <a:rPr sz="1000" spc="-5" dirty="0">
                <a:latin typeface="Arial"/>
                <a:cs typeface="Arial"/>
              </a:rPr>
              <a:t>.</a:t>
            </a:r>
            <a:endParaRPr sz="10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290"/>
              </a:spcBef>
            </a:pPr>
            <a:r>
              <a:rPr sz="1000" spc="-5" dirty="0">
                <a:latin typeface="Arial"/>
                <a:cs typeface="Arial"/>
              </a:rPr>
              <a:t>.</a:t>
            </a:r>
            <a:endParaRPr sz="1000">
              <a:latin typeface="Arial"/>
              <a:cs typeface="Arial"/>
            </a:endParaRPr>
          </a:p>
          <a:p>
            <a:pPr marL="13335">
              <a:lnSpc>
                <a:spcPct val="100000"/>
              </a:lnSpc>
              <a:spcBef>
                <a:spcPts val="300"/>
              </a:spcBef>
            </a:pPr>
            <a:r>
              <a:rPr sz="1000" spc="-5" dirty="0">
                <a:latin typeface="Arial"/>
                <a:cs typeface="Arial"/>
              </a:rPr>
              <a:t>.</a:t>
            </a:r>
            <a:endParaRPr sz="1000">
              <a:latin typeface="Arial"/>
              <a:cs typeface="Arial"/>
            </a:endParaRPr>
          </a:p>
          <a:p>
            <a:pPr marL="13335">
              <a:lnSpc>
                <a:spcPct val="100000"/>
              </a:lnSpc>
              <a:spcBef>
                <a:spcPts val="285"/>
              </a:spcBef>
            </a:pPr>
            <a:r>
              <a:rPr sz="1000" spc="-5" dirty="0">
                <a:latin typeface="Arial"/>
                <a:cs typeface="Arial"/>
              </a:rPr>
              <a:t>.</a:t>
            </a:r>
            <a:endParaRPr sz="10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300"/>
              </a:spcBef>
            </a:pPr>
            <a:r>
              <a:rPr sz="1000" spc="-5" dirty="0">
                <a:latin typeface="Arial"/>
                <a:cs typeface="Arial"/>
              </a:rPr>
              <a:t>.</a:t>
            </a:r>
            <a:endParaRPr sz="10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300"/>
              </a:spcBef>
            </a:pPr>
            <a:r>
              <a:rPr sz="1000" spc="-5" dirty="0">
                <a:latin typeface="Arial"/>
                <a:cs typeface="Arial"/>
              </a:rPr>
              <a:t>.</a:t>
            </a:r>
            <a:endParaRPr sz="1000">
              <a:latin typeface="Arial"/>
              <a:cs typeface="Arial"/>
            </a:endParaRPr>
          </a:p>
          <a:p>
            <a:pPr marL="13970">
              <a:lnSpc>
                <a:spcPct val="100000"/>
              </a:lnSpc>
              <a:spcBef>
                <a:spcPts val="290"/>
              </a:spcBef>
            </a:pPr>
            <a:r>
              <a:rPr sz="1000" spc="-5" dirty="0">
                <a:latin typeface="Arial"/>
                <a:cs typeface="Arial"/>
              </a:rPr>
              <a:t>.</a:t>
            </a:r>
            <a:endParaRPr sz="1000">
              <a:latin typeface="Arial"/>
              <a:cs typeface="Arial"/>
            </a:endParaRPr>
          </a:p>
          <a:p>
            <a:pPr marL="13970">
              <a:lnSpc>
                <a:spcPct val="100000"/>
              </a:lnSpc>
              <a:spcBef>
                <a:spcPts val="300"/>
              </a:spcBef>
            </a:pPr>
            <a:r>
              <a:rPr sz="1000" spc="-5" dirty="0">
                <a:latin typeface="Arial"/>
                <a:cs typeface="Arial"/>
              </a:rPr>
              <a:t>.</a:t>
            </a:r>
            <a:endParaRPr sz="1000">
              <a:latin typeface="Arial"/>
              <a:cs typeface="Arial"/>
            </a:endParaRPr>
          </a:p>
          <a:p>
            <a:pPr marL="13970">
              <a:lnSpc>
                <a:spcPct val="100000"/>
              </a:lnSpc>
              <a:spcBef>
                <a:spcPts val="285"/>
              </a:spcBef>
            </a:pPr>
            <a:r>
              <a:rPr sz="1000" spc="-5" dirty="0">
                <a:latin typeface="Arial"/>
                <a:cs typeface="Arial"/>
              </a:rPr>
              <a:t>.</a:t>
            </a:r>
            <a:endParaRPr sz="1000">
              <a:latin typeface="Arial"/>
              <a:cs typeface="Arial"/>
            </a:endParaRPr>
          </a:p>
          <a:p>
            <a:pPr marL="13335">
              <a:lnSpc>
                <a:spcPct val="100000"/>
              </a:lnSpc>
              <a:spcBef>
                <a:spcPts val="300"/>
              </a:spcBef>
            </a:pPr>
            <a:r>
              <a:rPr sz="1000" spc="-5" dirty="0">
                <a:latin typeface="Arial"/>
                <a:cs typeface="Arial"/>
              </a:rPr>
              <a:t>.</a:t>
            </a:r>
            <a:endParaRPr sz="10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290"/>
              </a:spcBef>
            </a:pPr>
            <a:r>
              <a:rPr sz="1000" spc="-5" dirty="0">
                <a:latin typeface="Arial"/>
                <a:cs typeface="Arial"/>
              </a:rPr>
              <a:t>.</a:t>
            </a:r>
            <a:endParaRPr sz="1000">
              <a:latin typeface="Arial"/>
              <a:cs typeface="Arial"/>
            </a:endParaRPr>
          </a:p>
          <a:p>
            <a:pPr marL="13970">
              <a:lnSpc>
                <a:spcPct val="100000"/>
              </a:lnSpc>
              <a:spcBef>
                <a:spcPts val="300"/>
              </a:spcBef>
            </a:pPr>
            <a:r>
              <a:rPr sz="1000" spc="-5" dirty="0">
                <a:latin typeface="Arial"/>
                <a:cs typeface="Arial"/>
              </a:rPr>
              <a:t>.</a:t>
            </a:r>
            <a:endParaRPr sz="1000">
              <a:latin typeface="Arial"/>
              <a:cs typeface="Arial"/>
            </a:endParaRPr>
          </a:p>
          <a:p>
            <a:pPr marL="13335">
              <a:lnSpc>
                <a:spcPct val="100000"/>
              </a:lnSpc>
              <a:spcBef>
                <a:spcPts val="290"/>
              </a:spcBef>
            </a:pPr>
            <a:r>
              <a:rPr sz="1000" spc="-5" dirty="0">
                <a:latin typeface="Arial"/>
                <a:cs typeface="Arial"/>
              </a:rPr>
              <a:t>.</a:t>
            </a:r>
            <a:endParaRPr sz="1000">
              <a:latin typeface="Arial"/>
              <a:cs typeface="Arial"/>
            </a:endParaRPr>
          </a:p>
          <a:p>
            <a:pPr marL="13335">
              <a:lnSpc>
                <a:spcPct val="100000"/>
              </a:lnSpc>
              <a:spcBef>
                <a:spcPts val="300"/>
              </a:spcBef>
            </a:pPr>
            <a:r>
              <a:rPr sz="1000" spc="-5" dirty="0">
                <a:latin typeface="Arial"/>
                <a:cs typeface="Arial"/>
              </a:rPr>
              <a:t>.</a:t>
            </a:r>
            <a:endParaRPr sz="1000">
              <a:latin typeface="Arial"/>
              <a:cs typeface="Arial"/>
            </a:endParaRPr>
          </a:p>
          <a:p>
            <a:pPr marL="13970">
              <a:lnSpc>
                <a:spcPct val="100000"/>
              </a:lnSpc>
              <a:spcBef>
                <a:spcPts val="285"/>
              </a:spcBef>
            </a:pPr>
            <a:r>
              <a:rPr sz="1000" spc="-5" dirty="0">
                <a:latin typeface="Arial"/>
                <a:cs typeface="Arial"/>
              </a:rPr>
              <a:t>.</a:t>
            </a:r>
            <a:endParaRPr sz="1000">
              <a:latin typeface="Arial"/>
              <a:cs typeface="Arial"/>
            </a:endParaRPr>
          </a:p>
          <a:p>
            <a:pPr marL="13970">
              <a:lnSpc>
                <a:spcPct val="100000"/>
              </a:lnSpc>
              <a:spcBef>
                <a:spcPts val="300"/>
              </a:spcBef>
            </a:pPr>
            <a:r>
              <a:rPr sz="1000" spc="-5" dirty="0">
                <a:latin typeface="Arial"/>
                <a:cs typeface="Arial"/>
              </a:rPr>
              <a:t>.</a:t>
            </a:r>
            <a:endParaRPr sz="1000">
              <a:latin typeface="Arial"/>
              <a:cs typeface="Arial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5710404" y="3693439"/>
            <a:ext cx="62230" cy="3441065"/>
          </a:xfrm>
          <a:prstGeom prst="rect">
            <a:avLst/>
          </a:prstGeom>
        </p:spPr>
        <p:txBody>
          <a:bodyPr vert="horz" wrap="square" lIns="0" tIns="4889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385"/>
              </a:spcBef>
            </a:pPr>
            <a:r>
              <a:rPr sz="1000" spc="-5" dirty="0">
                <a:latin typeface="Arial"/>
                <a:cs typeface="Arial"/>
              </a:rPr>
              <a:t>.</a:t>
            </a:r>
            <a:endParaRPr sz="1000">
              <a:latin typeface="Arial"/>
              <a:cs typeface="Arial"/>
            </a:endParaRPr>
          </a:p>
          <a:p>
            <a:pPr marL="13335">
              <a:lnSpc>
                <a:spcPct val="100000"/>
              </a:lnSpc>
              <a:spcBef>
                <a:spcPts val="290"/>
              </a:spcBef>
            </a:pPr>
            <a:r>
              <a:rPr sz="1000" spc="-5" dirty="0">
                <a:latin typeface="Arial"/>
                <a:cs typeface="Arial"/>
              </a:rPr>
              <a:t>.</a:t>
            </a:r>
            <a:endParaRPr sz="10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300"/>
              </a:spcBef>
            </a:pPr>
            <a:r>
              <a:rPr sz="1000" spc="-5" dirty="0">
                <a:latin typeface="Arial"/>
                <a:cs typeface="Arial"/>
              </a:rPr>
              <a:t>.</a:t>
            </a:r>
            <a:endParaRPr sz="10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290"/>
              </a:spcBef>
            </a:pPr>
            <a:r>
              <a:rPr sz="1000" spc="-5" dirty="0">
                <a:latin typeface="Arial"/>
                <a:cs typeface="Arial"/>
              </a:rPr>
              <a:t>.</a:t>
            </a:r>
            <a:endParaRPr sz="1000">
              <a:latin typeface="Arial"/>
              <a:cs typeface="Arial"/>
            </a:endParaRPr>
          </a:p>
          <a:p>
            <a:pPr marL="13335">
              <a:lnSpc>
                <a:spcPct val="100000"/>
              </a:lnSpc>
              <a:spcBef>
                <a:spcPts val="300"/>
              </a:spcBef>
            </a:pPr>
            <a:r>
              <a:rPr sz="1000" spc="-5" dirty="0">
                <a:latin typeface="Arial"/>
                <a:cs typeface="Arial"/>
              </a:rPr>
              <a:t>.</a:t>
            </a:r>
            <a:endParaRPr sz="1000">
              <a:latin typeface="Arial"/>
              <a:cs typeface="Arial"/>
            </a:endParaRPr>
          </a:p>
          <a:p>
            <a:pPr marL="13335">
              <a:lnSpc>
                <a:spcPct val="100000"/>
              </a:lnSpc>
              <a:spcBef>
                <a:spcPts val="285"/>
              </a:spcBef>
            </a:pPr>
            <a:r>
              <a:rPr sz="1000" spc="-5" dirty="0">
                <a:latin typeface="Arial"/>
                <a:cs typeface="Arial"/>
              </a:rPr>
              <a:t>.</a:t>
            </a:r>
            <a:endParaRPr sz="10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300"/>
              </a:spcBef>
            </a:pPr>
            <a:r>
              <a:rPr sz="1000" spc="-5" dirty="0">
                <a:latin typeface="Arial"/>
                <a:cs typeface="Arial"/>
              </a:rPr>
              <a:t>.</a:t>
            </a:r>
            <a:endParaRPr sz="10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300"/>
              </a:spcBef>
            </a:pPr>
            <a:r>
              <a:rPr sz="1000" spc="-5" dirty="0">
                <a:latin typeface="Arial"/>
                <a:cs typeface="Arial"/>
              </a:rPr>
              <a:t>.</a:t>
            </a:r>
            <a:endParaRPr sz="1000">
              <a:latin typeface="Arial"/>
              <a:cs typeface="Arial"/>
            </a:endParaRPr>
          </a:p>
          <a:p>
            <a:pPr marL="13970">
              <a:lnSpc>
                <a:spcPct val="100000"/>
              </a:lnSpc>
              <a:spcBef>
                <a:spcPts val="290"/>
              </a:spcBef>
            </a:pPr>
            <a:r>
              <a:rPr sz="1000" spc="-5" dirty="0">
                <a:latin typeface="Arial"/>
                <a:cs typeface="Arial"/>
              </a:rPr>
              <a:t>.</a:t>
            </a:r>
            <a:endParaRPr sz="1000">
              <a:latin typeface="Arial"/>
              <a:cs typeface="Arial"/>
            </a:endParaRPr>
          </a:p>
          <a:p>
            <a:pPr marL="13970">
              <a:lnSpc>
                <a:spcPct val="100000"/>
              </a:lnSpc>
              <a:spcBef>
                <a:spcPts val="300"/>
              </a:spcBef>
            </a:pPr>
            <a:r>
              <a:rPr sz="1000" spc="-5" dirty="0">
                <a:latin typeface="Arial"/>
                <a:cs typeface="Arial"/>
              </a:rPr>
              <a:t>.</a:t>
            </a:r>
            <a:endParaRPr sz="1000">
              <a:latin typeface="Arial"/>
              <a:cs typeface="Arial"/>
            </a:endParaRPr>
          </a:p>
          <a:p>
            <a:pPr marL="13970">
              <a:lnSpc>
                <a:spcPct val="100000"/>
              </a:lnSpc>
              <a:spcBef>
                <a:spcPts val="285"/>
              </a:spcBef>
            </a:pPr>
            <a:r>
              <a:rPr sz="1000" spc="-5" dirty="0">
                <a:latin typeface="Arial"/>
                <a:cs typeface="Arial"/>
              </a:rPr>
              <a:t>.</a:t>
            </a:r>
            <a:endParaRPr sz="1000">
              <a:latin typeface="Arial"/>
              <a:cs typeface="Arial"/>
            </a:endParaRPr>
          </a:p>
          <a:p>
            <a:pPr marL="13335">
              <a:lnSpc>
                <a:spcPct val="100000"/>
              </a:lnSpc>
              <a:spcBef>
                <a:spcPts val="300"/>
              </a:spcBef>
            </a:pPr>
            <a:r>
              <a:rPr sz="1000" spc="-5" dirty="0">
                <a:latin typeface="Arial"/>
                <a:cs typeface="Arial"/>
              </a:rPr>
              <a:t>.</a:t>
            </a:r>
            <a:endParaRPr sz="10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290"/>
              </a:spcBef>
            </a:pPr>
            <a:r>
              <a:rPr sz="1000" spc="-5" dirty="0">
                <a:latin typeface="Arial"/>
                <a:cs typeface="Arial"/>
              </a:rPr>
              <a:t>.</a:t>
            </a:r>
            <a:endParaRPr sz="1000">
              <a:latin typeface="Arial"/>
              <a:cs typeface="Arial"/>
            </a:endParaRPr>
          </a:p>
          <a:p>
            <a:pPr marL="13970">
              <a:lnSpc>
                <a:spcPct val="100000"/>
              </a:lnSpc>
              <a:spcBef>
                <a:spcPts val="300"/>
              </a:spcBef>
            </a:pPr>
            <a:r>
              <a:rPr sz="1000" spc="-5" dirty="0">
                <a:latin typeface="Arial"/>
                <a:cs typeface="Arial"/>
              </a:rPr>
              <a:t>.</a:t>
            </a:r>
            <a:endParaRPr sz="1000">
              <a:latin typeface="Arial"/>
              <a:cs typeface="Arial"/>
            </a:endParaRPr>
          </a:p>
          <a:p>
            <a:pPr marL="13335">
              <a:lnSpc>
                <a:spcPct val="100000"/>
              </a:lnSpc>
              <a:spcBef>
                <a:spcPts val="290"/>
              </a:spcBef>
            </a:pPr>
            <a:r>
              <a:rPr sz="1000" spc="-5" dirty="0">
                <a:latin typeface="Arial"/>
                <a:cs typeface="Arial"/>
              </a:rPr>
              <a:t>.</a:t>
            </a:r>
            <a:endParaRPr sz="1000">
              <a:latin typeface="Arial"/>
              <a:cs typeface="Arial"/>
            </a:endParaRPr>
          </a:p>
          <a:p>
            <a:pPr marL="13335">
              <a:lnSpc>
                <a:spcPct val="100000"/>
              </a:lnSpc>
              <a:spcBef>
                <a:spcPts val="300"/>
              </a:spcBef>
            </a:pPr>
            <a:r>
              <a:rPr sz="1000" spc="-5" dirty="0">
                <a:latin typeface="Arial"/>
                <a:cs typeface="Arial"/>
              </a:rPr>
              <a:t>.</a:t>
            </a:r>
            <a:endParaRPr sz="1000">
              <a:latin typeface="Arial"/>
              <a:cs typeface="Arial"/>
            </a:endParaRPr>
          </a:p>
          <a:p>
            <a:pPr marL="13970">
              <a:lnSpc>
                <a:spcPct val="100000"/>
              </a:lnSpc>
              <a:spcBef>
                <a:spcPts val="285"/>
              </a:spcBef>
            </a:pPr>
            <a:r>
              <a:rPr sz="1000" spc="-5" dirty="0">
                <a:latin typeface="Arial"/>
                <a:cs typeface="Arial"/>
              </a:rPr>
              <a:t>.</a:t>
            </a:r>
            <a:endParaRPr sz="1000">
              <a:latin typeface="Arial"/>
              <a:cs typeface="Arial"/>
            </a:endParaRPr>
          </a:p>
          <a:p>
            <a:pPr marL="13970">
              <a:lnSpc>
                <a:spcPct val="100000"/>
              </a:lnSpc>
              <a:spcBef>
                <a:spcPts val="300"/>
              </a:spcBef>
            </a:pPr>
            <a:r>
              <a:rPr sz="1000" spc="-5" dirty="0">
                <a:latin typeface="Arial"/>
                <a:cs typeface="Arial"/>
              </a:rPr>
              <a:t>.</a:t>
            </a:r>
            <a:endParaRPr sz="1000">
              <a:latin typeface="Arial"/>
              <a:cs typeface="Arial"/>
            </a:endParaRPr>
          </a:p>
        </p:txBody>
      </p:sp>
      <p:graphicFrame>
        <p:nvGraphicFramePr>
          <p:cNvPr id="13" name="object 13"/>
          <p:cNvGraphicFramePr>
            <a:graphicFrameLocks noGrp="1"/>
          </p:cNvGraphicFramePr>
          <p:nvPr/>
        </p:nvGraphicFramePr>
        <p:xfrm>
          <a:off x="1040383" y="3564776"/>
          <a:ext cx="5909941" cy="355812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5323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9275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4480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4480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9276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49276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344804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29591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280035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288925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</a:tblGrid>
              <a:tr h="165924">
                <a:tc>
                  <a:txBody>
                    <a:bodyPr/>
                    <a:lstStyle/>
                    <a:p>
                      <a:pPr marR="71755" algn="r">
                        <a:lnSpc>
                          <a:spcPts val="1100"/>
                        </a:lnSpc>
                      </a:pPr>
                      <a:r>
                        <a:rPr sz="1000" spc="-10" dirty="0">
                          <a:latin typeface="Arial"/>
                          <a:cs typeface="Arial"/>
                          <a:hlinkClick r:id="rId2" action="ppaction://hlinksldjump"/>
                        </a:rPr>
                        <a:t>2.1</a:t>
                      </a:r>
                      <a:r>
                        <a:rPr sz="1000" spc="65" dirty="0">
                          <a:latin typeface="Arial"/>
                          <a:cs typeface="Arial"/>
                          <a:hlinkClick r:id="rId2" action="ppaction://hlinksldjump"/>
                        </a:rPr>
                        <a:t> </a:t>
                      </a:r>
                      <a:r>
                        <a:rPr sz="1000" spc="-5" dirty="0">
                          <a:latin typeface="Arial"/>
                          <a:cs typeface="Arial"/>
                          <a:hlinkClick r:id="rId2" action="ppaction://hlinksldjump"/>
                        </a:rPr>
                        <a:t>Introduction</a:t>
                      </a:r>
                      <a:r>
                        <a:rPr sz="1000" spc="16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000" spc="-5" dirty="0">
                          <a:latin typeface="Arial"/>
                          <a:cs typeface="Arial"/>
                        </a:rPr>
                        <a:t>.</a:t>
                      </a:r>
                      <a:r>
                        <a:rPr sz="1000" spc="21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000" spc="-5" dirty="0">
                          <a:latin typeface="Arial"/>
                          <a:cs typeface="Arial"/>
                        </a:rPr>
                        <a:t>.</a:t>
                      </a:r>
                      <a:r>
                        <a:rPr sz="1000" spc="22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000" spc="-5" dirty="0">
                          <a:latin typeface="Arial"/>
                          <a:cs typeface="Arial"/>
                        </a:rPr>
                        <a:t>.</a:t>
                      </a:r>
                      <a:r>
                        <a:rPr sz="1000" spc="22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000" spc="-5" dirty="0">
                          <a:latin typeface="Arial"/>
                          <a:cs typeface="Arial"/>
                        </a:rPr>
                        <a:t>.</a:t>
                      </a:r>
                      <a:r>
                        <a:rPr sz="1000" spc="21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000" spc="-5" dirty="0">
                          <a:latin typeface="Arial"/>
                          <a:cs typeface="Arial"/>
                        </a:rPr>
                        <a:t>.</a:t>
                      </a:r>
                      <a:r>
                        <a:rPr sz="1000" spc="22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000" spc="-5" dirty="0">
                          <a:latin typeface="Arial"/>
                          <a:cs typeface="Arial"/>
                        </a:rPr>
                        <a:t>.</a:t>
                      </a:r>
                      <a:r>
                        <a:rPr sz="1000" spc="21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000" spc="-5" dirty="0">
                          <a:latin typeface="Arial"/>
                          <a:cs typeface="Arial"/>
                        </a:rPr>
                        <a:t>.</a:t>
                      </a:r>
                      <a:r>
                        <a:rPr sz="1000" spc="22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000" spc="-5" dirty="0">
                          <a:latin typeface="Arial"/>
                          <a:cs typeface="Arial"/>
                        </a:rPr>
                        <a:t>.</a:t>
                      </a:r>
                      <a:r>
                        <a:rPr sz="1000" spc="21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000" spc="-5" dirty="0">
                          <a:latin typeface="Arial"/>
                          <a:cs typeface="Arial"/>
                        </a:rPr>
                        <a:t>.</a:t>
                      </a:r>
                      <a:r>
                        <a:rPr sz="1000" spc="22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000" spc="-5" dirty="0">
                          <a:latin typeface="Arial"/>
                          <a:cs typeface="Arial"/>
                        </a:rPr>
                        <a:t>.</a:t>
                      </a:r>
                      <a:r>
                        <a:rPr sz="1000" spc="22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000" spc="-5" dirty="0">
                          <a:latin typeface="Arial"/>
                          <a:cs typeface="Arial"/>
                        </a:rPr>
                        <a:t>.</a:t>
                      </a:r>
                      <a:r>
                        <a:rPr sz="1000" spc="21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000" spc="-5" dirty="0">
                          <a:latin typeface="Arial"/>
                          <a:cs typeface="Arial"/>
                        </a:rPr>
                        <a:t>.</a:t>
                      </a:r>
                      <a:r>
                        <a:rPr sz="1000" spc="22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000" spc="-5" dirty="0">
                          <a:latin typeface="Arial"/>
                          <a:cs typeface="Arial"/>
                        </a:rPr>
                        <a:t>.</a:t>
                      </a:r>
                      <a:r>
                        <a:rPr sz="1000" spc="21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000" spc="-5" dirty="0">
                          <a:latin typeface="Arial"/>
                          <a:cs typeface="Arial"/>
                        </a:rPr>
                        <a:t>.</a:t>
                      </a:r>
                      <a:r>
                        <a:rPr sz="1000" spc="22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000" spc="-5" dirty="0">
                          <a:latin typeface="Arial"/>
                          <a:cs typeface="Arial"/>
                        </a:rPr>
                        <a:t>.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71755" algn="r">
                        <a:lnSpc>
                          <a:spcPts val="1100"/>
                        </a:lnSpc>
                      </a:pPr>
                      <a:r>
                        <a:rPr sz="1000" spc="-5" dirty="0">
                          <a:latin typeface="Arial"/>
                          <a:cs typeface="Arial"/>
                        </a:rPr>
                        <a:t>. . . .</a:t>
                      </a:r>
                      <a:r>
                        <a:rPr sz="1000" spc="-1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000" spc="-5" dirty="0">
                          <a:latin typeface="Arial"/>
                          <a:cs typeface="Arial"/>
                        </a:rPr>
                        <a:t>.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22860" algn="r">
                        <a:lnSpc>
                          <a:spcPts val="1100"/>
                        </a:lnSpc>
                      </a:pPr>
                      <a:r>
                        <a:rPr sz="1000" spc="-5" dirty="0">
                          <a:latin typeface="Arial"/>
                          <a:cs typeface="Arial"/>
                        </a:rPr>
                        <a:t>. . .</a:t>
                      </a:r>
                      <a:r>
                        <a:rPr sz="1000" spc="2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000" spc="-5" dirty="0">
                          <a:latin typeface="Arial"/>
                          <a:cs typeface="Arial"/>
                        </a:rPr>
                        <a:t>.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2384">
                        <a:lnSpc>
                          <a:spcPts val="1100"/>
                        </a:lnSpc>
                      </a:pPr>
                      <a:r>
                        <a:rPr sz="1000" spc="-5" dirty="0">
                          <a:latin typeface="Arial"/>
                          <a:cs typeface="Arial"/>
                        </a:rPr>
                        <a:t>. .</a:t>
                      </a:r>
                      <a:r>
                        <a:rPr sz="1000" spc="11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000" spc="-5" dirty="0">
                          <a:latin typeface="Arial"/>
                          <a:cs typeface="Arial"/>
                        </a:rPr>
                        <a:t>.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71755" algn="r">
                        <a:lnSpc>
                          <a:spcPts val="1100"/>
                        </a:lnSpc>
                      </a:pPr>
                      <a:r>
                        <a:rPr sz="1000" spc="-5" dirty="0">
                          <a:latin typeface="Arial"/>
                          <a:cs typeface="Arial"/>
                        </a:rPr>
                        <a:t>. . . .</a:t>
                      </a:r>
                      <a:r>
                        <a:rPr sz="1000" spc="-1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000" spc="-5" dirty="0">
                          <a:latin typeface="Arial"/>
                          <a:cs typeface="Arial"/>
                        </a:rPr>
                        <a:t>.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71755" algn="r">
                        <a:lnSpc>
                          <a:spcPts val="1100"/>
                        </a:lnSpc>
                      </a:pPr>
                      <a:r>
                        <a:rPr sz="1000" spc="-5" dirty="0">
                          <a:latin typeface="Arial"/>
                          <a:cs typeface="Arial"/>
                        </a:rPr>
                        <a:t>. . . .</a:t>
                      </a:r>
                      <a:r>
                        <a:rPr sz="1000" spc="-1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000" spc="-5" dirty="0">
                          <a:latin typeface="Arial"/>
                          <a:cs typeface="Arial"/>
                        </a:rPr>
                        <a:t>.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22860" algn="r">
                        <a:lnSpc>
                          <a:spcPts val="1100"/>
                        </a:lnSpc>
                      </a:pPr>
                      <a:r>
                        <a:rPr sz="1000" spc="-5" dirty="0">
                          <a:latin typeface="Arial"/>
                          <a:cs typeface="Arial"/>
                        </a:rPr>
                        <a:t>. . .</a:t>
                      </a:r>
                      <a:r>
                        <a:rPr sz="1000" spc="2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000" spc="-5" dirty="0">
                          <a:latin typeface="Arial"/>
                          <a:cs typeface="Arial"/>
                        </a:rPr>
                        <a:t>.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2384">
                        <a:lnSpc>
                          <a:spcPts val="1100"/>
                        </a:lnSpc>
                      </a:pPr>
                      <a:r>
                        <a:rPr sz="1000" spc="-5" dirty="0">
                          <a:latin typeface="Arial"/>
                          <a:cs typeface="Arial"/>
                        </a:rPr>
                        <a:t>. .</a:t>
                      </a:r>
                      <a:r>
                        <a:rPr sz="1000" spc="9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000" spc="-5" dirty="0">
                          <a:latin typeface="Arial"/>
                          <a:cs typeface="Arial"/>
                        </a:rPr>
                        <a:t>.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2384">
                        <a:lnSpc>
                          <a:spcPts val="1100"/>
                        </a:lnSpc>
                      </a:pPr>
                      <a:r>
                        <a:rPr sz="1000" spc="-5" dirty="0">
                          <a:latin typeface="Arial"/>
                          <a:cs typeface="Arial"/>
                        </a:rPr>
                        <a:t>.</a:t>
                      </a:r>
                      <a:r>
                        <a:rPr sz="1000" spc="18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000" spc="-5" dirty="0">
                          <a:latin typeface="Arial"/>
                          <a:cs typeface="Arial"/>
                        </a:rPr>
                        <a:t>.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24130" algn="r">
                        <a:lnSpc>
                          <a:spcPts val="1100"/>
                        </a:lnSpc>
                      </a:pPr>
                      <a:r>
                        <a:rPr sz="1000" spc="-5" dirty="0">
                          <a:latin typeface="Arial"/>
                          <a:cs typeface="Arial"/>
                        </a:rPr>
                        <a:t>1</a:t>
                      </a:r>
                      <a:r>
                        <a:rPr sz="1000" dirty="0">
                          <a:latin typeface="Arial"/>
                          <a:cs typeface="Arial"/>
                        </a:rPr>
                        <a:t>1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89736">
                <a:tc>
                  <a:txBody>
                    <a:bodyPr/>
                    <a:lstStyle/>
                    <a:p>
                      <a:pPr marR="73660" algn="r">
                        <a:lnSpc>
                          <a:spcPct val="100000"/>
                        </a:lnSpc>
                        <a:spcBef>
                          <a:spcPts val="95"/>
                        </a:spcBef>
                      </a:pPr>
                      <a:r>
                        <a:rPr sz="1000" spc="-10" dirty="0">
                          <a:latin typeface="Arial"/>
                          <a:cs typeface="Arial"/>
                          <a:hlinkClick r:id="rId2" action="ppaction://hlinksldjump"/>
                        </a:rPr>
                        <a:t>2.1.1 </a:t>
                      </a:r>
                      <a:r>
                        <a:rPr sz="1000" spc="-5" dirty="0">
                          <a:latin typeface="Arial"/>
                          <a:cs typeface="Arial"/>
                          <a:hlinkClick r:id="rId2" action="ppaction://hlinksldjump"/>
                        </a:rPr>
                        <a:t>Entities </a:t>
                      </a:r>
                      <a:r>
                        <a:rPr sz="1000" spc="-10" dirty="0">
                          <a:latin typeface="Arial"/>
                          <a:cs typeface="Arial"/>
                          <a:hlinkClick r:id="rId2" action="ppaction://hlinksldjump"/>
                        </a:rPr>
                        <a:t>and attributes</a:t>
                      </a:r>
                      <a:r>
                        <a:rPr sz="1000" spc="-1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000" spc="-5" dirty="0">
                          <a:latin typeface="Arial"/>
                          <a:cs typeface="Arial"/>
                        </a:rPr>
                        <a:t>. . . .</a:t>
                      </a:r>
                      <a:r>
                        <a:rPr sz="1000" spc="15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000" spc="-5" dirty="0">
                          <a:latin typeface="Arial"/>
                          <a:cs typeface="Arial"/>
                        </a:rPr>
                        <a:t>.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12065" marB="0"/>
                </a:tc>
                <a:tc>
                  <a:txBody>
                    <a:bodyPr/>
                    <a:lstStyle/>
                    <a:p>
                      <a:pPr marR="73660" algn="r">
                        <a:lnSpc>
                          <a:spcPct val="100000"/>
                        </a:lnSpc>
                        <a:spcBef>
                          <a:spcPts val="95"/>
                        </a:spcBef>
                      </a:pPr>
                      <a:r>
                        <a:rPr sz="1000" spc="-5" dirty="0">
                          <a:latin typeface="Arial"/>
                          <a:cs typeface="Arial"/>
                        </a:rPr>
                        <a:t>. . .</a:t>
                      </a:r>
                      <a:r>
                        <a:rPr sz="1000" spc="3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000" spc="-5" dirty="0">
                          <a:latin typeface="Arial"/>
                          <a:cs typeface="Arial"/>
                        </a:rPr>
                        <a:t>.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12065" marB="0"/>
                </a:tc>
                <a:tc>
                  <a:txBody>
                    <a:bodyPr/>
                    <a:lstStyle/>
                    <a:p>
                      <a:pPr marR="24765" algn="r">
                        <a:lnSpc>
                          <a:spcPct val="100000"/>
                        </a:lnSpc>
                        <a:spcBef>
                          <a:spcPts val="95"/>
                        </a:spcBef>
                      </a:pPr>
                      <a:r>
                        <a:rPr sz="1000" spc="-5" dirty="0">
                          <a:latin typeface="Arial"/>
                          <a:cs typeface="Arial"/>
                        </a:rPr>
                        <a:t>. .</a:t>
                      </a:r>
                      <a:r>
                        <a:rPr sz="1000" spc="7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000" spc="-5" dirty="0">
                          <a:latin typeface="Arial"/>
                          <a:cs typeface="Arial"/>
                        </a:rPr>
                        <a:t>.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12065" marB="0"/>
                </a:tc>
                <a:tc>
                  <a:txBody>
                    <a:bodyPr/>
                    <a:lstStyle/>
                    <a:p>
                      <a:pPr marL="31115">
                        <a:lnSpc>
                          <a:spcPct val="100000"/>
                        </a:lnSpc>
                        <a:spcBef>
                          <a:spcPts val="95"/>
                        </a:spcBef>
                      </a:pPr>
                      <a:r>
                        <a:rPr sz="1000" spc="-5" dirty="0">
                          <a:latin typeface="Arial"/>
                          <a:cs typeface="Arial"/>
                        </a:rPr>
                        <a:t>. .</a:t>
                      </a:r>
                      <a:r>
                        <a:rPr sz="1000" spc="11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000" spc="-5" dirty="0">
                          <a:latin typeface="Arial"/>
                          <a:cs typeface="Arial"/>
                        </a:rPr>
                        <a:t>.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12065" marB="0"/>
                </a:tc>
                <a:tc>
                  <a:txBody>
                    <a:bodyPr/>
                    <a:lstStyle/>
                    <a:p>
                      <a:pPr marR="73660" algn="r">
                        <a:lnSpc>
                          <a:spcPct val="100000"/>
                        </a:lnSpc>
                        <a:spcBef>
                          <a:spcPts val="95"/>
                        </a:spcBef>
                      </a:pPr>
                      <a:r>
                        <a:rPr sz="1000" spc="-5" dirty="0">
                          <a:latin typeface="Arial"/>
                          <a:cs typeface="Arial"/>
                        </a:rPr>
                        <a:t>. . .</a:t>
                      </a:r>
                      <a:r>
                        <a:rPr sz="1000" spc="3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000" spc="-5" dirty="0">
                          <a:latin typeface="Arial"/>
                          <a:cs typeface="Arial"/>
                        </a:rPr>
                        <a:t>.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12065" marB="0"/>
                </a:tc>
                <a:tc>
                  <a:txBody>
                    <a:bodyPr/>
                    <a:lstStyle/>
                    <a:p>
                      <a:pPr marR="73660" algn="r">
                        <a:lnSpc>
                          <a:spcPct val="100000"/>
                        </a:lnSpc>
                        <a:spcBef>
                          <a:spcPts val="95"/>
                        </a:spcBef>
                      </a:pPr>
                      <a:r>
                        <a:rPr sz="1000" spc="-5" dirty="0">
                          <a:latin typeface="Arial"/>
                          <a:cs typeface="Arial"/>
                        </a:rPr>
                        <a:t>. . .</a:t>
                      </a:r>
                      <a:r>
                        <a:rPr sz="1000" spc="3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000" spc="-5" dirty="0">
                          <a:latin typeface="Arial"/>
                          <a:cs typeface="Arial"/>
                        </a:rPr>
                        <a:t>.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12065" marB="0"/>
                </a:tc>
                <a:tc>
                  <a:txBody>
                    <a:bodyPr/>
                    <a:lstStyle/>
                    <a:p>
                      <a:pPr marR="24765" algn="r">
                        <a:lnSpc>
                          <a:spcPct val="100000"/>
                        </a:lnSpc>
                        <a:spcBef>
                          <a:spcPts val="95"/>
                        </a:spcBef>
                      </a:pPr>
                      <a:r>
                        <a:rPr sz="1000" spc="-5" dirty="0">
                          <a:latin typeface="Arial"/>
                          <a:cs typeface="Arial"/>
                        </a:rPr>
                        <a:t>. .</a:t>
                      </a:r>
                      <a:r>
                        <a:rPr sz="1000" spc="7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000" spc="-5" dirty="0">
                          <a:latin typeface="Arial"/>
                          <a:cs typeface="Arial"/>
                        </a:rPr>
                        <a:t>.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12065" marB="0"/>
                </a:tc>
                <a:tc>
                  <a:txBody>
                    <a:bodyPr/>
                    <a:lstStyle/>
                    <a:p>
                      <a:pPr marL="31115">
                        <a:lnSpc>
                          <a:spcPct val="100000"/>
                        </a:lnSpc>
                        <a:spcBef>
                          <a:spcPts val="95"/>
                        </a:spcBef>
                      </a:pPr>
                      <a:r>
                        <a:rPr sz="1000" spc="-5" dirty="0">
                          <a:latin typeface="Arial"/>
                          <a:cs typeface="Arial"/>
                        </a:rPr>
                        <a:t>. .</a:t>
                      </a:r>
                      <a:r>
                        <a:rPr sz="1000" spc="9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000" spc="-5" dirty="0">
                          <a:latin typeface="Arial"/>
                          <a:cs typeface="Arial"/>
                        </a:rPr>
                        <a:t>.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12065" marB="0"/>
                </a:tc>
                <a:tc>
                  <a:txBody>
                    <a:bodyPr/>
                    <a:lstStyle/>
                    <a:p>
                      <a:pPr marL="31115">
                        <a:lnSpc>
                          <a:spcPct val="100000"/>
                        </a:lnSpc>
                        <a:spcBef>
                          <a:spcPts val="95"/>
                        </a:spcBef>
                      </a:pPr>
                      <a:r>
                        <a:rPr sz="1000" spc="-5" dirty="0">
                          <a:latin typeface="Arial"/>
                          <a:cs typeface="Arial"/>
                        </a:rPr>
                        <a:t>.</a:t>
                      </a:r>
                      <a:r>
                        <a:rPr sz="1000" spc="18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000" spc="-5" dirty="0">
                          <a:latin typeface="Arial"/>
                          <a:cs typeface="Arial"/>
                        </a:rPr>
                        <a:t>.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12065" marB="0"/>
                </a:tc>
                <a:tc>
                  <a:txBody>
                    <a:bodyPr/>
                    <a:lstStyle/>
                    <a:p>
                      <a:pPr marR="25400" algn="r">
                        <a:lnSpc>
                          <a:spcPct val="100000"/>
                        </a:lnSpc>
                        <a:spcBef>
                          <a:spcPts val="95"/>
                        </a:spcBef>
                      </a:pPr>
                      <a:r>
                        <a:rPr sz="1000" spc="-5" dirty="0">
                          <a:latin typeface="Arial"/>
                          <a:cs typeface="Arial"/>
                        </a:rPr>
                        <a:t>1</a:t>
                      </a:r>
                      <a:r>
                        <a:rPr sz="1000" dirty="0">
                          <a:latin typeface="Arial"/>
                          <a:cs typeface="Arial"/>
                        </a:rPr>
                        <a:t>1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12065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89736">
                <a:tc>
                  <a:txBody>
                    <a:bodyPr/>
                    <a:lstStyle/>
                    <a:p>
                      <a:pPr marR="73025" algn="r">
                        <a:lnSpc>
                          <a:spcPct val="100000"/>
                        </a:lnSpc>
                        <a:spcBef>
                          <a:spcPts val="90"/>
                        </a:spcBef>
                      </a:pPr>
                      <a:r>
                        <a:rPr sz="1000" spc="-10" dirty="0">
                          <a:latin typeface="Arial"/>
                          <a:cs typeface="Arial"/>
                          <a:hlinkClick r:id="rId2" action="ppaction://hlinksldjump"/>
                        </a:rPr>
                        <a:t>2.1.2 Relationships </a:t>
                      </a:r>
                      <a:r>
                        <a:rPr sz="1000" spc="-5" dirty="0">
                          <a:latin typeface="Arial"/>
                          <a:cs typeface="Arial"/>
                        </a:rPr>
                        <a:t>. . . . . . . .</a:t>
                      </a:r>
                      <a:r>
                        <a:rPr sz="1000" spc="-13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000" spc="-5" dirty="0">
                          <a:latin typeface="Arial"/>
                          <a:cs typeface="Arial"/>
                        </a:rPr>
                        <a:t>. .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11430" marB="0"/>
                </a:tc>
                <a:tc>
                  <a:txBody>
                    <a:bodyPr/>
                    <a:lstStyle/>
                    <a:p>
                      <a:pPr marR="73025" algn="r">
                        <a:lnSpc>
                          <a:spcPct val="100000"/>
                        </a:lnSpc>
                        <a:spcBef>
                          <a:spcPts val="90"/>
                        </a:spcBef>
                      </a:pPr>
                      <a:r>
                        <a:rPr sz="1000" spc="-5" dirty="0">
                          <a:latin typeface="Arial"/>
                          <a:cs typeface="Arial"/>
                        </a:rPr>
                        <a:t>. . .</a:t>
                      </a:r>
                      <a:r>
                        <a:rPr sz="1000" spc="3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000" spc="-5" dirty="0">
                          <a:latin typeface="Arial"/>
                          <a:cs typeface="Arial"/>
                        </a:rPr>
                        <a:t>.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11430" marB="0"/>
                </a:tc>
                <a:tc>
                  <a:txBody>
                    <a:bodyPr/>
                    <a:lstStyle/>
                    <a:p>
                      <a:pPr marR="24130" algn="r">
                        <a:lnSpc>
                          <a:spcPct val="100000"/>
                        </a:lnSpc>
                        <a:spcBef>
                          <a:spcPts val="90"/>
                        </a:spcBef>
                      </a:pPr>
                      <a:r>
                        <a:rPr sz="1000" spc="-5" dirty="0">
                          <a:latin typeface="Arial"/>
                          <a:cs typeface="Arial"/>
                        </a:rPr>
                        <a:t>. .</a:t>
                      </a:r>
                      <a:r>
                        <a:rPr sz="1000" spc="7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000" spc="-5" dirty="0">
                          <a:latin typeface="Arial"/>
                          <a:cs typeface="Arial"/>
                        </a:rPr>
                        <a:t>.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11430" marB="0"/>
                </a:tc>
                <a:tc>
                  <a:txBody>
                    <a:bodyPr/>
                    <a:lstStyle/>
                    <a:p>
                      <a:pPr marL="31750">
                        <a:lnSpc>
                          <a:spcPct val="100000"/>
                        </a:lnSpc>
                        <a:spcBef>
                          <a:spcPts val="90"/>
                        </a:spcBef>
                      </a:pPr>
                      <a:r>
                        <a:rPr sz="1000" spc="-5" dirty="0">
                          <a:latin typeface="Arial"/>
                          <a:cs typeface="Arial"/>
                        </a:rPr>
                        <a:t>. .</a:t>
                      </a:r>
                      <a:r>
                        <a:rPr sz="1000" spc="11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000" spc="-5" dirty="0">
                          <a:latin typeface="Arial"/>
                          <a:cs typeface="Arial"/>
                        </a:rPr>
                        <a:t>.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11430" marB="0"/>
                </a:tc>
                <a:tc>
                  <a:txBody>
                    <a:bodyPr/>
                    <a:lstStyle/>
                    <a:p>
                      <a:pPr marR="73025" algn="r">
                        <a:lnSpc>
                          <a:spcPct val="100000"/>
                        </a:lnSpc>
                        <a:spcBef>
                          <a:spcPts val="90"/>
                        </a:spcBef>
                      </a:pPr>
                      <a:r>
                        <a:rPr sz="1000" spc="-5" dirty="0">
                          <a:latin typeface="Arial"/>
                          <a:cs typeface="Arial"/>
                        </a:rPr>
                        <a:t>. . .</a:t>
                      </a:r>
                      <a:r>
                        <a:rPr sz="1000" spc="3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000" spc="-5" dirty="0">
                          <a:latin typeface="Arial"/>
                          <a:cs typeface="Arial"/>
                        </a:rPr>
                        <a:t>.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11430" marB="0"/>
                </a:tc>
                <a:tc>
                  <a:txBody>
                    <a:bodyPr/>
                    <a:lstStyle/>
                    <a:p>
                      <a:pPr marR="73025" algn="r">
                        <a:lnSpc>
                          <a:spcPct val="100000"/>
                        </a:lnSpc>
                        <a:spcBef>
                          <a:spcPts val="90"/>
                        </a:spcBef>
                      </a:pPr>
                      <a:r>
                        <a:rPr sz="1000" spc="-5" dirty="0">
                          <a:latin typeface="Arial"/>
                          <a:cs typeface="Arial"/>
                        </a:rPr>
                        <a:t>. . .</a:t>
                      </a:r>
                      <a:r>
                        <a:rPr sz="1000" spc="3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000" spc="-5" dirty="0">
                          <a:latin typeface="Arial"/>
                          <a:cs typeface="Arial"/>
                        </a:rPr>
                        <a:t>.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11430" marB="0"/>
                </a:tc>
                <a:tc>
                  <a:txBody>
                    <a:bodyPr/>
                    <a:lstStyle/>
                    <a:p>
                      <a:pPr marR="24130" algn="r">
                        <a:lnSpc>
                          <a:spcPct val="100000"/>
                        </a:lnSpc>
                        <a:spcBef>
                          <a:spcPts val="90"/>
                        </a:spcBef>
                      </a:pPr>
                      <a:r>
                        <a:rPr sz="1000" spc="-5" dirty="0">
                          <a:latin typeface="Arial"/>
                          <a:cs typeface="Arial"/>
                        </a:rPr>
                        <a:t>. .</a:t>
                      </a:r>
                      <a:r>
                        <a:rPr sz="1000" spc="7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000" spc="-5" dirty="0">
                          <a:latin typeface="Arial"/>
                          <a:cs typeface="Arial"/>
                        </a:rPr>
                        <a:t>.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11430" marB="0"/>
                </a:tc>
                <a:tc>
                  <a:txBody>
                    <a:bodyPr/>
                    <a:lstStyle/>
                    <a:p>
                      <a:pPr marL="31750">
                        <a:lnSpc>
                          <a:spcPct val="100000"/>
                        </a:lnSpc>
                        <a:spcBef>
                          <a:spcPts val="90"/>
                        </a:spcBef>
                      </a:pPr>
                      <a:r>
                        <a:rPr sz="1000" spc="-5" dirty="0">
                          <a:latin typeface="Arial"/>
                          <a:cs typeface="Arial"/>
                        </a:rPr>
                        <a:t>. .</a:t>
                      </a:r>
                      <a:r>
                        <a:rPr sz="1000" spc="9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000" spc="-5" dirty="0">
                          <a:latin typeface="Arial"/>
                          <a:cs typeface="Arial"/>
                        </a:rPr>
                        <a:t>.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11430" marB="0"/>
                </a:tc>
                <a:tc>
                  <a:txBody>
                    <a:bodyPr/>
                    <a:lstStyle/>
                    <a:p>
                      <a:pPr marL="31750">
                        <a:lnSpc>
                          <a:spcPct val="100000"/>
                        </a:lnSpc>
                        <a:spcBef>
                          <a:spcPts val="90"/>
                        </a:spcBef>
                      </a:pPr>
                      <a:r>
                        <a:rPr sz="1000" spc="-5" dirty="0">
                          <a:latin typeface="Arial"/>
                          <a:cs typeface="Arial"/>
                        </a:rPr>
                        <a:t>.</a:t>
                      </a:r>
                      <a:r>
                        <a:rPr sz="1000" spc="18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000" spc="-5" dirty="0">
                          <a:latin typeface="Arial"/>
                          <a:cs typeface="Arial"/>
                        </a:rPr>
                        <a:t>.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11430" marB="0"/>
                </a:tc>
                <a:tc>
                  <a:txBody>
                    <a:bodyPr/>
                    <a:lstStyle/>
                    <a:p>
                      <a:pPr marR="24765" algn="r">
                        <a:lnSpc>
                          <a:spcPct val="100000"/>
                        </a:lnSpc>
                        <a:spcBef>
                          <a:spcPts val="90"/>
                        </a:spcBef>
                      </a:pPr>
                      <a:r>
                        <a:rPr sz="1000" spc="-5" dirty="0">
                          <a:latin typeface="Arial"/>
                          <a:cs typeface="Arial"/>
                        </a:rPr>
                        <a:t>1</a:t>
                      </a:r>
                      <a:r>
                        <a:rPr sz="1000" dirty="0">
                          <a:latin typeface="Arial"/>
                          <a:cs typeface="Arial"/>
                        </a:rPr>
                        <a:t>1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1143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89736">
                <a:tc>
                  <a:txBody>
                    <a:bodyPr/>
                    <a:lstStyle/>
                    <a:p>
                      <a:pPr marR="73660" algn="r">
                        <a:lnSpc>
                          <a:spcPct val="100000"/>
                        </a:lnSpc>
                        <a:spcBef>
                          <a:spcPts val="95"/>
                        </a:spcBef>
                      </a:pPr>
                      <a:r>
                        <a:rPr sz="1000" spc="-10" dirty="0">
                          <a:latin typeface="Arial"/>
                          <a:cs typeface="Arial"/>
                          <a:hlinkClick r:id="rId3" action="ppaction://hlinksldjump"/>
                        </a:rPr>
                        <a:t>2.1.3 </a:t>
                      </a:r>
                      <a:r>
                        <a:rPr sz="1000" dirty="0">
                          <a:latin typeface="Arial"/>
                          <a:cs typeface="Arial"/>
                          <a:hlinkClick r:id="rId3" action="ppaction://hlinksldjump"/>
                        </a:rPr>
                        <a:t>Primary </a:t>
                      </a:r>
                      <a:r>
                        <a:rPr sz="1000" spc="-10" dirty="0">
                          <a:latin typeface="Arial"/>
                          <a:cs typeface="Arial"/>
                          <a:hlinkClick r:id="rId3" action="ppaction://hlinksldjump"/>
                        </a:rPr>
                        <a:t>and foreign </a:t>
                      </a:r>
                      <a:r>
                        <a:rPr sz="1000" spc="-15" dirty="0">
                          <a:latin typeface="Arial"/>
                          <a:cs typeface="Arial"/>
                          <a:hlinkClick r:id="rId3" action="ppaction://hlinksldjump"/>
                        </a:rPr>
                        <a:t>keys</a:t>
                      </a:r>
                      <a:r>
                        <a:rPr sz="1000" spc="-1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000" spc="-5" dirty="0">
                          <a:latin typeface="Arial"/>
                          <a:cs typeface="Arial"/>
                        </a:rPr>
                        <a:t>. .</a:t>
                      </a:r>
                      <a:r>
                        <a:rPr sz="1000" spc="8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000" spc="-5" dirty="0">
                          <a:latin typeface="Arial"/>
                          <a:cs typeface="Arial"/>
                        </a:rPr>
                        <a:t>.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12065" marB="0"/>
                </a:tc>
                <a:tc>
                  <a:txBody>
                    <a:bodyPr/>
                    <a:lstStyle/>
                    <a:p>
                      <a:pPr marR="73660" algn="r">
                        <a:lnSpc>
                          <a:spcPct val="100000"/>
                        </a:lnSpc>
                        <a:spcBef>
                          <a:spcPts val="95"/>
                        </a:spcBef>
                      </a:pPr>
                      <a:r>
                        <a:rPr sz="1000" spc="-5" dirty="0">
                          <a:latin typeface="Arial"/>
                          <a:cs typeface="Arial"/>
                        </a:rPr>
                        <a:t>. . .</a:t>
                      </a:r>
                      <a:r>
                        <a:rPr sz="1000" spc="3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000" spc="-5" dirty="0">
                          <a:latin typeface="Arial"/>
                          <a:cs typeface="Arial"/>
                        </a:rPr>
                        <a:t>.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12065" marB="0"/>
                </a:tc>
                <a:tc>
                  <a:txBody>
                    <a:bodyPr/>
                    <a:lstStyle/>
                    <a:p>
                      <a:pPr marR="24765" algn="r">
                        <a:lnSpc>
                          <a:spcPct val="100000"/>
                        </a:lnSpc>
                        <a:spcBef>
                          <a:spcPts val="95"/>
                        </a:spcBef>
                      </a:pPr>
                      <a:r>
                        <a:rPr sz="1000" spc="-5" dirty="0">
                          <a:latin typeface="Arial"/>
                          <a:cs typeface="Arial"/>
                        </a:rPr>
                        <a:t>. .</a:t>
                      </a:r>
                      <a:r>
                        <a:rPr sz="1000" spc="7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000" spc="-5" dirty="0">
                          <a:latin typeface="Arial"/>
                          <a:cs typeface="Arial"/>
                        </a:rPr>
                        <a:t>.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12065" marB="0"/>
                </a:tc>
                <a:tc>
                  <a:txBody>
                    <a:bodyPr/>
                    <a:lstStyle/>
                    <a:p>
                      <a:pPr marL="30480">
                        <a:lnSpc>
                          <a:spcPct val="100000"/>
                        </a:lnSpc>
                        <a:spcBef>
                          <a:spcPts val="95"/>
                        </a:spcBef>
                      </a:pPr>
                      <a:r>
                        <a:rPr sz="1000" spc="-5" dirty="0">
                          <a:latin typeface="Arial"/>
                          <a:cs typeface="Arial"/>
                        </a:rPr>
                        <a:t>. .</a:t>
                      </a:r>
                      <a:r>
                        <a:rPr sz="1000" spc="11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000" spc="-5" dirty="0">
                          <a:latin typeface="Arial"/>
                          <a:cs typeface="Arial"/>
                        </a:rPr>
                        <a:t>.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12065" marB="0"/>
                </a:tc>
                <a:tc>
                  <a:txBody>
                    <a:bodyPr/>
                    <a:lstStyle/>
                    <a:p>
                      <a:pPr marR="73660" algn="r">
                        <a:lnSpc>
                          <a:spcPct val="100000"/>
                        </a:lnSpc>
                        <a:spcBef>
                          <a:spcPts val="95"/>
                        </a:spcBef>
                      </a:pPr>
                      <a:r>
                        <a:rPr sz="1000" spc="-5" dirty="0">
                          <a:latin typeface="Arial"/>
                          <a:cs typeface="Arial"/>
                        </a:rPr>
                        <a:t>. . .</a:t>
                      </a:r>
                      <a:r>
                        <a:rPr sz="1000" spc="3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000" spc="-5" dirty="0">
                          <a:latin typeface="Arial"/>
                          <a:cs typeface="Arial"/>
                        </a:rPr>
                        <a:t>.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12065" marB="0"/>
                </a:tc>
                <a:tc>
                  <a:txBody>
                    <a:bodyPr/>
                    <a:lstStyle/>
                    <a:p>
                      <a:pPr marR="73660" algn="r">
                        <a:lnSpc>
                          <a:spcPct val="100000"/>
                        </a:lnSpc>
                        <a:spcBef>
                          <a:spcPts val="95"/>
                        </a:spcBef>
                      </a:pPr>
                      <a:r>
                        <a:rPr sz="1000" spc="-5" dirty="0">
                          <a:latin typeface="Arial"/>
                          <a:cs typeface="Arial"/>
                        </a:rPr>
                        <a:t>. . .</a:t>
                      </a:r>
                      <a:r>
                        <a:rPr sz="1000" spc="3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000" spc="-5" dirty="0">
                          <a:latin typeface="Arial"/>
                          <a:cs typeface="Arial"/>
                        </a:rPr>
                        <a:t>.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12065" marB="0"/>
                </a:tc>
                <a:tc>
                  <a:txBody>
                    <a:bodyPr/>
                    <a:lstStyle/>
                    <a:p>
                      <a:pPr marR="24765" algn="r">
                        <a:lnSpc>
                          <a:spcPct val="100000"/>
                        </a:lnSpc>
                        <a:spcBef>
                          <a:spcPts val="95"/>
                        </a:spcBef>
                      </a:pPr>
                      <a:r>
                        <a:rPr sz="1000" spc="-5" dirty="0">
                          <a:latin typeface="Arial"/>
                          <a:cs typeface="Arial"/>
                        </a:rPr>
                        <a:t>. .</a:t>
                      </a:r>
                      <a:r>
                        <a:rPr sz="1000" spc="7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000" spc="-5" dirty="0">
                          <a:latin typeface="Arial"/>
                          <a:cs typeface="Arial"/>
                        </a:rPr>
                        <a:t>.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12065" marB="0"/>
                </a:tc>
                <a:tc>
                  <a:txBody>
                    <a:bodyPr/>
                    <a:lstStyle/>
                    <a:p>
                      <a:pPr marL="30480">
                        <a:lnSpc>
                          <a:spcPct val="100000"/>
                        </a:lnSpc>
                        <a:spcBef>
                          <a:spcPts val="95"/>
                        </a:spcBef>
                      </a:pPr>
                      <a:r>
                        <a:rPr sz="1000" spc="-5" dirty="0">
                          <a:latin typeface="Arial"/>
                          <a:cs typeface="Arial"/>
                        </a:rPr>
                        <a:t>. .</a:t>
                      </a:r>
                      <a:r>
                        <a:rPr sz="1000" spc="9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000" spc="-5" dirty="0">
                          <a:latin typeface="Arial"/>
                          <a:cs typeface="Arial"/>
                        </a:rPr>
                        <a:t>.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12065" marB="0"/>
                </a:tc>
                <a:tc>
                  <a:txBody>
                    <a:bodyPr/>
                    <a:lstStyle/>
                    <a:p>
                      <a:pPr marL="30480">
                        <a:lnSpc>
                          <a:spcPct val="100000"/>
                        </a:lnSpc>
                        <a:spcBef>
                          <a:spcPts val="95"/>
                        </a:spcBef>
                      </a:pPr>
                      <a:r>
                        <a:rPr sz="1000" spc="-5" dirty="0">
                          <a:latin typeface="Arial"/>
                          <a:cs typeface="Arial"/>
                        </a:rPr>
                        <a:t>.</a:t>
                      </a:r>
                      <a:r>
                        <a:rPr sz="1000" spc="18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000" spc="-5" dirty="0">
                          <a:latin typeface="Arial"/>
                          <a:cs typeface="Arial"/>
                        </a:rPr>
                        <a:t>.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12065" marB="0"/>
                </a:tc>
                <a:tc>
                  <a:txBody>
                    <a:bodyPr/>
                    <a:lstStyle/>
                    <a:p>
                      <a:pPr marR="25400" algn="r">
                        <a:lnSpc>
                          <a:spcPct val="100000"/>
                        </a:lnSpc>
                        <a:spcBef>
                          <a:spcPts val="95"/>
                        </a:spcBef>
                      </a:pPr>
                      <a:r>
                        <a:rPr sz="1000" spc="-5" dirty="0">
                          <a:latin typeface="Arial"/>
                          <a:cs typeface="Arial"/>
                        </a:rPr>
                        <a:t>1</a:t>
                      </a:r>
                      <a:r>
                        <a:rPr sz="1000" dirty="0">
                          <a:latin typeface="Arial"/>
                          <a:cs typeface="Arial"/>
                        </a:rPr>
                        <a:t>3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12065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89736">
                <a:tc>
                  <a:txBody>
                    <a:bodyPr/>
                    <a:lstStyle/>
                    <a:p>
                      <a:pPr marR="73660" algn="r">
                        <a:lnSpc>
                          <a:spcPct val="100000"/>
                        </a:lnSpc>
                        <a:spcBef>
                          <a:spcPts val="90"/>
                        </a:spcBef>
                      </a:pPr>
                      <a:r>
                        <a:rPr sz="1000" spc="-10" dirty="0">
                          <a:latin typeface="Arial"/>
                          <a:cs typeface="Arial"/>
                          <a:hlinkClick r:id="rId4" action="ppaction://hlinksldjump"/>
                        </a:rPr>
                        <a:t>2.1.4 </a:t>
                      </a:r>
                      <a:r>
                        <a:rPr sz="1000" spc="-5" dirty="0">
                          <a:latin typeface="Arial"/>
                          <a:cs typeface="Arial"/>
                          <a:hlinkClick r:id="rId4" action="ppaction://hlinksldjump"/>
                        </a:rPr>
                        <a:t>Attribute types </a:t>
                      </a:r>
                      <a:r>
                        <a:rPr sz="1000" spc="-10" dirty="0">
                          <a:latin typeface="Arial"/>
                          <a:cs typeface="Arial"/>
                          <a:hlinkClick r:id="rId4" action="ppaction://hlinksldjump"/>
                        </a:rPr>
                        <a:t>and size</a:t>
                      </a:r>
                      <a:r>
                        <a:rPr sz="1000" spc="-1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000" spc="-5" dirty="0">
                          <a:latin typeface="Arial"/>
                          <a:cs typeface="Arial"/>
                        </a:rPr>
                        <a:t>. . .</a:t>
                      </a:r>
                      <a:r>
                        <a:rPr sz="1000" spc="17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000" spc="-5" dirty="0">
                          <a:latin typeface="Arial"/>
                          <a:cs typeface="Arial"/>
                        </a:rPr>
                        <a:t>.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11430" marB="0"/>
                </a:tc>
                <a:tc>
                  <a:txBody>
                    <a:bodyPr/>
                    <a:lstStyle/>
                    <a:p>
                      <a:pPr marR="73660" algn="r">
                        <a:lnSpc>
                          <a:spcPct val="100000"/>
                        </a:lnSpc>
                        <a:spcBef>
                          <a:spcPts val="90"/>
                        </a:spcBef>
                      </a:pPr>
                      <a:r>
                        <a:rPr sz="1000" spc="-5" dirty="0">
                          <a:latin typeface="Arial"/>
                          <a:cs typeface="Arial"/>
                        </a:rPr>
                        <a:t>. . .</a:t>
                      </a:r>
                      <a:r>
                        <a:rPr sz="1000" spc="3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000" spc="-5" dirty="0">
                          <a:latin typeface="Arial"/>
                          <a:cs typeface="Arial"/>
                        </a:rPr>
                        <a:t>.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11430" marB="0"/>
                </a:tc>
                <a:tc>
                  <a:txBody>
                    <a:bodyPr/>
                    <a:lstStyle/>
                    <a:p>
                      <a:pPr marR="24765" algn="r">
                        <a:lnSpc>
                          <a:spcPct val="100000"/>
                        </a:lnSpc>
                        <a:spcBef>
                          <a:spcPts val="90"/>
                        </a:spcBef>
                      </a:pPr>
                      <a:r>
                        <a:rPr sz="1000" spc="-5" dirty="0">
                          <a:latin typeface="Arial"/>
                          <a:cs typeface="Arial"/>
                        </a:rPr>
                        <a:t>. .</a:t>
                      </a:r>
                      <a:r>
                        <a:rPr sz="1000" spc="7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000" spc="-5" dirty="0">
                          <a:latin typeface="Arial"/>
                          <a:cs typeface="Arial"/>
                        </a:rPr>
                        <a:t>.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11430" marB="0"/>
                </a:tc>
                <a:tc>
                  <a:txBody>
                    <a:bodyPr/>
                    <a:lstStyle/>
                    <a:p>
                      <a:pPr marL="31115">
                        <a:lnSpc>
                          <a:spcPct val="100000"/>
                        </a:lnSpc>
                        <a:spcBef>
                          <a:spcPts val="90"/>
                        </a:spcBef>
                      </a:pPr>
                      <a:r>
                        <a:rPr sz="1000" spc="-5" dirty="0">
                          <a:latin typeface="Arial"/>
                          <a:cs typeface="Arial"/>
                        </a:rPr>
                        <a:t>. .</a:t>
                      </a:r>
                      <a:r>
                        <a:rPr sz="1000" spc="11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000" spc="-5" dirty="0">
                          <a:latin typeface="Arial"/>
                          <a:cs typeface="Arial"/>
                        </a:rPr>
                        <a:t>.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11430" marB="0"/>
                </a:tc>
                <a:tc>
                  <a:txBody>
                    <a:bodyPr/>
                    <a:lstStyle/>
                    <a:p>
                      <a:pPr marR="73660" algn="r">
                        <a:lnSpc>
                          <a:spcPct val="100000"/>
                        </a:lnSpc>
                        <a:spcBef>
                          <a:spcPts val="90"/>
                        </a:spcBef>
                      </a:pPr>
                      <a:r>
                        <a:rPr sz="1000" spc="-5" dirty="0">
                          <a:latin typeface="Arial"/>
                          <a:cs typeface="Arial"/>
                        </a:rPr>
                        <a:t>. . .</a:t>
                      </a:r>
                      <a:r>
                        <a:rPr sz="1000" spc="3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000" spc="-5" dirty="0">
                          <a:latin typeface="Arial"/>
                          <a:cs typeface="Arial"/>
                        </a:rPr>
                        <a:t>.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11430" marB="0"/>
                </a:tc>
                <a:tc>
                  <a:txBody>
                    <a:bodyPr/>
                    <a:lstStyle/>
                    <a:p>
                      <a:pPr marR="73660" algn="r">
                        <a:lnSpc>
                          <a:spcPct val="100000"/>
                        </a:lnSpc>
                        <a:spcBef>
                          <a:spcPts val="90"/>
                        </a:spcBef>
                      </a:pPr>
                      <a:r>
                        <a:rPr sz="1000" spc="-5" dirty="0">
                          <a:latin typeface="Arial"/>
                          <a:cs typeface="Arial"/>
                        </a:rPr>
                        <a:t>. . .</a:t>
                      </a:r>
                      <a:r>
                        <a:rPr sz="1000" spc="3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000" spc="-5" dirty="0">
                          <a:latin typeface="Arial"/>
                          <a:cs typeface="Arial"/>
                        </a:rPr>
                        <a:t>.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11430" marB="0"/>
                </a:tc>
                <a:tc>
                  <a:txBody>
                    <a:bodyPr/>
                    <a:lstStyle/>
                    <a:p>
                      <a:pPr marR="24765" algn="r">
                        <a:lnSpc>
                          <a:spcPct val="100000"/>
                        </a:lnSpc>
                        <a:spcBef>
                          <a:spcPts val="90"/>
                        </a:spcBef>
                      </a:pPr>
                      <a:r>
                        <a:rPr sz="1000" spc="-5" dirty="0">
                          <a:latin typeface="Arial"/>
                          <a:cs typeface="Arial"/>
                        </a:rPr>
                        <a:t>. .</a:t>
                      </a:r>
                      <a:r>
                        <a:rPr sz="1000" spc="7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000" spc="-5" dirty="0">
                          <a:latin typeface="Arial"/>
                          <a:cs typeface="Arial"/>
                        </a:rPr>
                        <a:t>.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11430" marB="0"/>
                </a:tc>
                <a:tc>
                  <a:txBody>
                    <a:bodyPr/>
                    <a:lstStyle/>
                    <a:p>
                      <a:pPr marL="31115">
                        <a:lnSpc>
                          <a:spcPct val="100000"/>
                        </a:lnSpc>
                        <a:spcBef>
                          <a:spcPts val="90"/>
                        </a:spcBef>
                      </a:pPr>
                      <a:r>
                        <a:rPr sz="1000" spc="-5" dirty="0">
                          <a:latin typeface="Arial"/>
                          <a:cs typeface="Arial"/>
                        </a:rPr>
                        <a:t>. .</a:t>
                      </a:r>
                      <a:r>
                        <a:rPr sz="1000" spc="9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000" spc="-5" dirty="0">
                          <a:latin typeface="Arial"/>
                          <a:cs typeface="Arial"/>
                        </a:rPr>
                        <a:t>.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11430" marB="0"/>
                </a:tc>
                <a:tc>
                  <a:txBody>
                    <a:bodyPr/>
                    <a:lstStyle/>
                    <a:p>
                      <a:pPr marL="31115">
                        <a:lnSpc>
                          <a:spcPct val="100000"/>
                        </a:lnSpc>
                        <a:spcBef>
                          <a:spcPts val="90"/>
                        </a:spcBef>
                      </a:pPr>
                      <a:r>
                        <a:rPr sz="1000" spc="-5" dirty="0">
                          <a:latin typeface="Arial"/>
                          <a:cs typeface="Arial"/>
                        </a:rPr>
                        <a:t>.</a:t>
                      </a:r>
                      <a:r>
                        <a:rPr sz="1000" spc="18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000" spc="-5" dirty="0">
                          <a:latin typeface="Arial"/>
                          <a:cs typeface="Arial"/>
                        </a:rPr>
                        <a:t>.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11430" marB="0"/>
                </a:tc>
                <a:tc>
                  <a:txBody>
                    <a:bodyPr/>
                    <a:lstStyle/>
                    <a:p>
                      <a:pPr marR="25400" algn="r">
                        <a:lnSpc>
                          <a:spcPct val="100000"/>
                        </a:lnSpc>
                        <a:spcBef>
                          <a:spcPts val="90"/>
                        </a:spcBef>
                      </a:pPr>
                      <a:r>
                        <a:rPr sz="1000" spc="-5" dirty="0">
                          <a:latin typeface="Arial"/>
                          <a:cs typeface="Arial"/>
                        </a:rPr>
                        <a:t>1</a:t>
                      </a:r>
                      <a:r>
                        <a:rPr sz="1000" dirty="0">
                          <a:latin typeface="Arial"/>
                          <a:cs typeface="Arial"/>
                        </a:rPr>
                        <a:t>5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1143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89736">
                <a:tc>
                  <a:txBody>
                    <a:bodyPr/>
                    <a:lstStyle/>
                    <a:p>
                      <a:pPr marR="72390" algn="r">
                        <a:lnSpc>
                          <a:spcPct val="100000"/>
                        </a:lnSpc>
                        <a:spcBef>
                          <a:spcPts val="95"/>
                        </a:spcBef>
                      </a:pPr>
                      <a:r>
                        <a:rPr sz="1000" spc="-10" dirty="0">
                          <a:latin typeface="Arial"/>
                          <a:cs typeface="Arial"/>
                          <a:hlinkClick r:id="rId5" action="ppaction://hlinksldjump"/>
                        </a:rPr>
                        <a:t>2.1.5</a:t>
                      </a:r>
                      <a:r>
                        <a:rPr sz="1000" spc="215" dirty="0">
                          <a:latin typeface="Arial"/>
                          <a:cs typeface="Arial"/>
                          <a:hlinkClick r:id="rId5" action="ppaction://hlinksldjump"/>
                        </a:rPr>
                        <a:t> </a:t>
                      </a:r>
                      <a:r>
                        <a:rPr sz="1000" spc="-15" dirty="0">
                          <a:latin typeface="Arial"/>
                          <a:cs typeface="Arial"/>
                          <a:hlinkClick r:id="rId5" action="ppaction://hlinksldjump"/>
                        </a:rPr>
                        <a:t>Validation</a:t>
                      </a:r>
                      <a:r>
                        <a:rPr sz="1000" spc="19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000" spc="-5" dirty="0">
                          <a:latin typeface="Arial"/>
                          <a:cs typeface="Arial"/>
                        </a:rPr>
                        <a:t>.</a:t>
                      </a:r>
                      <a:r>
                        <a:rPr sz="1000" spc="21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000" spc="-5" dirty="0">
                          <a:latin typeface="Arial"/>
                          <a:cs typeface="Arial"/>
                        </a:rPr>
                        <a:t>.</a:t>
                      </a:r>
                      <a:r>
                        <a:rPr sz="1000" spc="22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000" spc="-5" dirty="0">
                          <a:latin typeface="Arial"/>
                          <a:cs typeface="Arial"/>
                        </a:rPr>
                        <a:t>.</a:t>
                      </a:r>
                      <a:r>
                        <a:rPr sz="1000" spc="21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000" spc="-5" dirty="0">
                          <a:latin typeface="Arial"/>
                          <a:cs typeface="Arial"/>
                        </a:rPr>
                        <a:t>.</a:t>
                      </a:r>
                      <a:r>
                        <a:rPr sz="1000" spc="22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000" spc="-5" dirty="0">
                          <a:latin typeface="Arial"/>
                          <a:cs typeface="Arial"/>
                        </a:rPr>
                        <a:t>.</a:t>
                      </a:r>
                      <a:r>
                        <a:rPr sz="1000" spc="21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000" spc="-5" dirty="0">
                          <a:latin typeface="Arial"/>
                          <a:cs typeface="Arial"/>
                        </a:rPr>
                        <a:t>.</a:t>
                      </a:r>
                      <a:r>
                        <a:rPr sz="1000" spc="22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000" spc="-5" dirty="0">
                          <a:latin typeface="Arial"/>
                          <a:cs typeface="Arial"/>
                        </a:rPr>
                        <a:t>.</a:t>
                      </a:r>
                      <a:r>
                        <a:rPr sz="1000" spc="22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000" spc="-5" dirty="0">
                          <a:latin typeface="Arial"/>
                          <a:cs typeface="Arial"/>
                        </a:rPr>
                        <a:t>.</a:t>
                      </a:r>
                      <a:r>
                        <a:rPr sz="1000" spc="21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000" spc="-5" dirty="0">
                          <a:latin typeface="Arial"/>
                          <a:cs typeface="Arial"/>
                        </a:rPr>
                        <a:t>.</a:t>
                      </a:r>
                      <a:r>
                        <a:rPr sz="1000" spc="22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000" spc="-5" dirty="0">
                          <a:latin typeface="Arial"/>
                          <a:cs typeface="Arial"/>
                        </a:rPr>
                        <a:t>.</a:t>
                      </a:r>
                      <a:r>
                        <a:rPr sz="1000" spc="21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000" spc="-5" dirty="0">
                          <a:latin typeface="Arial"/>
                          <a:cs typeface="Arial"/>
                        </a:rPr>
                        <a:t>.</a:t>
                      </a:r>
                      <a:r>
                        <a:rPr sz="1000" spc="22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000" spc="-5" dirty="0">
                          <a:latin typeface="Arial"/>
                          <a:cs typeface="Arial"/>
                        </a:rPr>
                        <a:t>.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12065" marB="0"/>
                </a:tc>
                <a:tc>
                  <a:txBody>
                    <a:bodyPr/>
                    <a:lstStyle/>
                    <a:p>
                      <a:pPr marR="72390" algn="r">
                        <a:lnSpc>
                          <a:spcPct val="100000"/>
                        </a:lnSpc>
                        <a:spcBef>
                          <a:spcPts val="95"/>
                        </a:spcBef>
                      </a:pPr>
                      <a:r>
                        <a:rPr sz="1000" spc="-5" dirty="0">
                          <a:latin typeface="Arial"/>
                          <a:cs typeface="Arial"/>
                        </a:rPr>
                        <a:t>. . .</a:t>
                      </a:r>
                      <a:r>
                        <a:rPr sz="1000" spc="3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000" spc="-5" dirty="0">
                          <a:latin typeface="Arial"/>
                          <a:cs typeface="Arial"/>
                        </a:rPr>
                        <a:t>.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12065" marB="0"/>
                </a:tc>
                <a:tc>
                  <a:txBody>
                    <a:bodyPr/>
                    <a:lstStyle/>
                    <a:p>
                      <a:pPr marR="24130" algn="r">
                        <a:lnSpc>
                          <a:spcPct val="100000"/>
                        </a:lnSpc>
                        <a:spcBef>
                          <a:spcPts val="95"/>
                        </a:spcBef>
                      </a:pPr>
                      <a:r>
                        <a:rPr sz="1000" spc="-5" dirty="0">
                          <a:latin typeface="Arial"/>
                          <a:cs typeface="Arial"/>
                        </a:rPr>
                        <a:t>. .</a:t>
                      </a:r>
                      <a:r>
                        <a:rPr sz="1000" spc="7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000" spc="-5" dirty="0">
                          <a:latin typeface="Arial"/>
                          <a:cs typeface="Arial"/>
                        </a:rPr>
                        <a:t>.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12065" marB="0"/>
                </a:tc>
                <a:tc>
                  <a:txBody>
                    <a:bodyPr/>
                    <a:lstStyle/>
                    <a:p>
                      <a:pPr marL="31750">
                        <a:lnSpc>
                          <a:spcPct val="100000"/>
                        </a:lnSpc>
                        <a:spcBef>
                          <a:spcPts val="95"/>
                        </a:spcBef>
                      </a:pPr>
                      <a:r>
                        <a:rPr sz="1000" spc="-5" dirty="0">
                          <a:latin typeface="Arial"/>
                          <a:cs typeface="Arial"/>
                        </a:rPr>
                        <a:t>. .</a:t>
                      </a:r>
                      <a:r>
                        <a:rPr sz="1000" spc="11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000" spc="-5" dirty="0">
                          <a:latin typeface="Arial"/>
                          <a:cs typeface="Arial"/>
                        </a:rPr>
                        <a:t>.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12065" marB="0"/>
                </a:tc>
                <a:tc>
                  <a:txBody>
                    <a:bodyPr/>
                    <a:lstStyle/>
                    <a:p>
                      <a:pPr marR="72390" algn="r">
                        <a:lnSpc>
                          <a:spcPct val="100000"/>
                        </a:lnSpc>
                        <a:spcBef>
                          <a:spcPts val="95"/>
                        </a:spcBef>
                      </a:pPr>
                      <a:r>
                        <a:rPr sz="1000" spc="-5" dirty="0">
                          <a:latin typeface="Arial"/>
                          <a:cs typeface="Arial"/>
                        </a:rPr>
                        <a:t>. . .</a:t>
                      </a:r>
                      <a:r>
                        <a:rPr sz="1000" spc="3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000" spc="-5" dirty="0">
                          <a:latin typeface="Arial"/>
                          <a:cs typeface="Arial"/>
                        </a:rPr>
                        <a:t>.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12065" marB="0"/>
                </a:tc>
                <a:tc>
                  <a:txBody>
                    <a:bodyPr/>
                    <a:lstStyle/>
                    <a:p>
                      <a:pPr marR="72390" algn="r">
                        <a:lnSpc>
                          <a:spcPct val="100000"/>
                        </a:lnSpc>
                        <a:spcBef>
                          <a:spcPts val="95"/>
                        </a:spcBef>
                      </a:pPr>
                      <a:r>
                        <a:rPr sz="1000" spc="-5" dirty="0">
                          <a:latin typeface="Arial"/>
                          <a:cs typeface="Arial"/>
                        </a:rPr>
                        <a:t>. . .</a:t>
                      </a:r>
                      <a:r>
                        <a:rPr sz="1000" spc="3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000" spc="-5" dirty="0">
                          <a:latin typeface="Arial"/>
                          <a:cs typeface="Arial"/>
                        </a:rPr>
                        <a:t>.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12065" marB="0"/>
                </a:tc>
                <a:tc>
                  <a:txBody>
                    <a:bodyPr/>
                    <a:lstStyle/>
                    <a:p>
                      <a:pPr marR="24130" algn="r">
                        <a:lnSpc>
                          <a:spcPct val="100000"/>
                        </a:lnSpc>
                        <a:spcBef>
                          <a:spcPts val="95"/>
                        </a:spcBef>
                      </a:pPr>
                      <a:r>
                        <a:rPr sz="1000" spc="-5" dirty="0">
                          <a:latin typeface="Arial"/>
                          <a:cs typeface="Arial"/>
                        </a:rPr>
                        <a:t>. .</a:t>
                      </a:r>
                      <a:r>
                        <a:rPr sz="1000" spc="7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000" spc="-5" dirty="0">
                          <a:latin typeface="Arial"/>
                          <a:cs typeface="Arial"/>
                        </a:rPr>
                        <a:t>.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12065" marB="0"/>
                </a:tc>
                <a:tc>
                  <a:txBody>
                    <a:bodyPr/>
                    <a:lstStyle/>
                    <a:p>
                      <a:pPr marL="31750">
                        <a:lnSpc>
                          <a:spcPct val="100000"/>
                        </a:lnSpc>
                        <a:spcBef>
                          <a:spcPts val="95"/>
                        </a:spcBef>
                      </a:pPr>
                      <a:r>
                        <a:rPr sz="1000" spc="-5" dirty="0">
                          <a:latin typeface="Arial"/>
                          <a:cs typeface="Arial"/>
                        </a:rPr>
                        <a:t>. .</a:t>
                      </a:r>
                      <a:r>
                        <a:rPr sz="1000" spc="9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000" spc="-5" dirty="0">
                          <a:latin typeface="Arial"/>
                          <a:cs typeface="Arial"/>
                        </a:rPr>
                        <a:t>.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12065" marB="0"/>
                </a:tc>
                <a:tc>
                  <a:txBody>
                    <a:bodyPr/>
                    <a:lstStyle/>
                    <a:p>
                      <a:pPr marL="31750">
                        <a:lnSpc>
                          <a:spcPct val="100000"/>
                        </a:lnSpc>
                        <a:spcBef>
                          <a:spcPts val="95"/>
                        </a:spcBef>
                      </a:pPr>
                      <a:r>
                        <a:rPr sz="1000" spc="-5" dirty="0">
                          <a:latin typeface="Arial"/>
                          <a:cs typeface="Arial"/>
                        </a:rPr>
                        <a:t>.</a:t>
                      </a:r>
                      <a:r>
                        <a:rPr sz="1000" spc="18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000" spc="-5" dirty="0">
                          <a:latin typeface="Arial"/>
                          <a:cs typeface="Arial"/>
                        </a:rPr>
                        <a:t>.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12065" marB="0"/>
                </a:tc>
                <a:tc>
                  <a:txBody>
                    <a:bodyPr/>
                    <a:lstStyle/>
                    <a:p>
                      <a:pPr marR="24765" algn="r">
                        <a:lnSpc>
                          <a:spcPct val="100000"/>
                        </a:lnSpc>
                        <a:spcBef>
                          <a:spcPts val="95"/>
                        </a:spcBef>
                      </a:pPr>
                      <a:r>
                        <a:rPr sz="1000" spc="-5" dirty="0">
                          <a:latin typeface="Arial"/>
                          <a:cs typeface="Arial"/>
                        </a:rPr>
                        <a:t>1</a:t>
                      </a:r>
                      <a:r>
                        <a:rPr sz="1000" dirty="0">
                          <a:latin typeface="Arial"/>
                          <a:cs typeface="Arial"/>
                        </a:rPr>
                        <a:t>7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12065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89736">
                <a:tc>
                  <a:txBody>
                    <a:bodyPr/>
                    <a:lstStyle/>
                    <a:p>
                      <a:pPr marR="73025" algn="r">
                        <a:lnSpc>
                          <a:spcPct val="100000"/>
                        </a:lnSpc>
                        <a:spcBef>
                          <a:spcPts val="90"/>
                        </a:spcBef>
                      </a:pPr>
                      <a:r>
                        <a:rPr sz="1000" spc="-10" dirty="0">
                          <a:latin typeface="Arial"/>
                          <a:cs typeface="Arial"/>
                          <a:hlinkClick r:id="rId6" action="ppaction://hlinksldjump"/>
                        </a:rPr>
                        <a:t>2.1.6 Data </a:t>
                      </a:r>
                      <a:r>
                        <a:rPr sz="1000" spc="-5" dirty="0">
                          <a:latin typeface="Arial"/>
                          <a:cs typeface="Arial"/>
                          <a:hlinkClick r:id="rId6" action="ppaction://hlinksldjump"/>
                        </a:rPr>
                        <a:t>dictionary</a:t>
                      </a:r>
                      <a:r>
                        <a:rPr sz="1000" spc="-5" dirty="0">
                          <a:latin typeface="Arial"/>
                          <a:cs typeface="Arial"/>
                        </a:rPr>
                        <a:t> . . . . . . . .</a:t>
                      </a:r>
                      <a:r>
                        <a:rPr sz="1000" spc="-1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000" spc="-5" dirty="0">
                          <a:latin typeface="Arial"/>
                          <a:cs typeface="Arial"/>
                        </a:rPr>
                        <a:t>.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11430" marB="0"/>
                </a:tc>
                <a:tc>
                  <a:txBody>
                    <a:bodyPr/>
                    <a:lstStyle/>
                    <a:p>
                      <a:pPr marR="73025" algn="r">
                        <a:lnSpc>
                          <a:spcPct val="100000"/>
                        </a:lnSpc>
                        <a:spcBef>
                          <a:spcPts val="90"/>
                        </a:spcBef>
                      </a:pPr>
                      <a:r>
                        <a:rPr sz="1000" spc="-5" dirty="0">
                          <a:latin typeface="Arial"/>
                          <a:cs typeface="Arial"/>
                        </a:rPr>
                        <a:t>. . .</a:t>
                      </a:r>
                      <a:r>
                        <a:rPr sz="1000" spc="3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000" spc="-5" dirty="0">
                          <a:latin typeface="Arial"/>
                          <a:cs typeface="Arial"/>
                        </a:rPr>
                        <a:t>.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11430" marB="0"/>
                </a:tc>
                <a:tc>
                  <a:txBody>
                    <a:bodyPr/>
                    <a:lstStyle/>
                    <a:p>
                      <a:pPr marR="24130" algn="r">
                        <a:lnSpc>
                          <a:spcPct val="100000"/>
                        </a:lnSpc>
                        <a:spcBef>
                          <a:spcPts val="90"/>
                        </a:spcBef>
                      </a:pPr>
                      <a:r>
                        <a:rPr sz="1000" spc="-5" dirty="0">
                          <a:latin typeface="Arial"/>
                          <a:cs typeface="Arial"/>
                        </a:rPr>
                        <a:t>. .</a:t>
                      </a:r>
                      <a:r>
                        <a:rPr sz="1000" spc="7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000" spc="-5" dirty="0">
                          <a:latin typeface="Arial"/>
                          <a:cs typeface="Arial"/>
                        </a:rPr>
                        <a:t>.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11430" marB="0"/>
                </a:tc>
                <a:tc>
                  <a:txBody>
                    <a:bodyPr/>
                    <a:lstStyle/>
                    <a:p>
                      <a:pPr marL="31750">
                        <a:lnSpc>
                          <a:spcPct val="100000"/>
                        </a:lnSpc>
                        <a:spcBef>
                          <a:spcPts val="90"/>
                        </a:spcBef>
                      </a:pPr>
                      <a:r>
                        <a:rPr sz="1000" spc="-5" dirty="0">
                          <a:latin typeface="Arial"/>
                          <a:cs typeface="Arial"/>
                        </a:rPr>
                        <a:t>. .</a:t>
                      </a:r>
                      <a:r>
                        <a:rPr sz="1000" spc="11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000" spc="-5" dirty="0">
                          <a:latin typeface="Arial"/>
                          <a:cs typeface="Arial"/>
                        </a:rPr>
                        <a:t>.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11430" marB="0"/>
                </a:tc>
                <a:tc>
                  <a:txBody>
                    <a:bodyPr/>
                    <a:lstStyle/>
                    <a:p>
                      <a:pPr marR="73025" algn="r">
                        <a:lnSpc>
                          <a:spcPct val="100000"/>
                        </a:lnSpc>
                        <a:spcBef>
                          <a:spcPts val="90"/>
                        </a:spcBef>
                      </a:pPr>
                      <a:r>
                        <a:rPr sz="1000" spc="-5" dirty="0">
                          <a:latin typeface="Arial"/>
                          <a:cs typeface="Arial"/>
                        </a:rPr>
                        <a:t>. . .</a:t>
                      </a:r>
                      <a:r>
                        <a:rPr sz="1000" spc="3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000" spc="-5" dirty="0">
                          <a:latin typeface="Arial"/>
                          <a:cs typeface="Arial"/>
                        </a:rPr>
                        <a:t>.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11430" marB="0"/>
                </a:tc>
                <a:tc>
                  <a:txBody>
                    <a:bodyPr/>
                    <a:lstStyle/>
                    <a:p>
                      <a:pPr marR="73025" algn="r">
                        <a:lnSpc>
                          <a:spcPct val="100000"/>
                        </a:lnSpc>
                        <a:spcBef>
                          <a:spcPts val="90"/>
                        </a:spcBef>
                      </a:pPr>
                      <a:r>
                        <a:rPr sz="1000" spc="-5" dirty="0">
                          <a:latin typeface="Arial"/>
                          <a:cs typeface="Arial"/>
                        </a:rPr>
                        <a:t>. . .</a:t>
                      </a:r>
                      <a:r>
                        <a:rPr sz="1000" spc="3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000" spc="-5" dirty="0">
                          <a:latin typeface="Arial"/>
                          <a:cs typeface="Arial"/>
                        </a:rPr>
                        <a:t>.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11430" marB="0"/>
                </a:tc>
                <a:tc>
                  <a:txBody>
                    <a:bodyPr/>
                    <a:lstStyle/>
                    <a:p>
                      <a:pPr marR="24130" algn="r">
                        <a:lnSpc>
                          <a:spcPct val="100000"/>
                        </a:lnSpc>
                        <a:spcBef>
                          <a:spcPts val="90"/>
                        </a:spcBef>
                      </a:pPr>
                      <a:r>
                        <a:rPr sz="1000" spc="-5" dirty="0">
                          <a:latin typeface="Arial"/>
                          <a:cs typeface="Arial"/>
                        </a:rPr>
                        <a:t>. .</a:t>
                      </a:r>
                      <a:r>
                        <a:rPr sz="1000" spc="7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000" spc="-5" dirty="0">
                          <a:latin typeface="Arial"/>
                          <a:cs typeface="Arial"/>
                        </a:rPr>
                        <a:t>.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11430" marB="0"/>
                </a:tc>
                <a:tc>
                  <a:txBody>
                    <a:bodyPr/>
                    <a:lstStyle/>
                    <a:p>
                      <a:pPr marL="31750">
                        <a:lnSpc>
                          <a:spcPct val="100000"/>
                        </a:lnSpc>
                        <a:spcBef>
                          <a:spcPts val="90"/>
                        </a:spcBef>
                      </a:pPr>
                      <a:r>
                        <a:rPr sz="1000" spc="-5" dirty="0">
                          <a:latin typeface="Arial"/>
                          <a:cs typeface="Arial"/>
                        </a:rPr>
                        <a:t>. .</a:t>
                      </a:r>
                      <a:r>
                        <a:rPr sz="1000" spc="9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000" spc="-5" dirty="0">
                          <a:latin typeface="Arial"/>
                          <a:cs typeface="Arial"/>
                        </a:rPr>
                        <a:t>.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11430" marB="0"/>
                </a:tc>
                <a:tc>
                  <a:txBody>
                    <a:bodyPr/>
                    <a:lstStyle/>
                    <a:p>
                      <a:pPr marL="31750">
                        <a:lnSpc>
                          <a:spcPct val="100000"/>
                        </a:lnSpc>
                        <a:spcBef>
                          <a:spcPts val="90"/>
                        </a:spcBef>
                      </a:pPr>
                      <a:r>
                        <a:rPr sz="1000" spc="-5" dirty="0">
                          <a:latin typeface="Arial"/>
                          <a:cs typeface="Arial"/>
                        </a:rPr>
                        <a:t>.</a:t>
                      </a:r>
                      <a:r>
                        <a:rPr sz="1000" spc="18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000" spc="-5" dirty="0">
                          <a:latin typeface="Arial"/>
                          <a:cs typeface="Arial"/>
                        </a:rPr>
                        <a:t>.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11430" marB="0"/>
                </a:tc>
                <a:tc>
                  <a:txBody>
                    <a:bodyPr/>
                    <a:lstStyle/>
                    <a:p>
                      <a:pPr marR="24765" algn="r">
                        <a:lnSpc>
                          <a:spcPct val="100000"/>
                        </a:lnSpc>
                        <a:spcBef>
                          <a:spcPts val="90"/>
                        </a:spcBef>
                      </a:pPr>
                      <a:r>
                        <a:rPr sz="1000" spc="-5" dirty="0">
                          <a:latin typeface="Arial"/>
                          <a:cs typeface="Arial"/>
                        </a:rPr>
                        <a:t>1</a:t>
                      </a:r>
                      <a:r>
                        <a:rPr sz="1000" dirty="0">
                          <a:latin typeface="Arial"/>
                          <a:cs typeface="Arial"/>
                        </a:rPr>
                        <a:t>8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11430" marB="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90496">
                <a:tc>
                  <a:txBody>
                    <a:bodyPr/>
                    <a:lstStyle/>
                    <a:p>
                      <a:pPr marR="73660" algn="r">
                        <a:lnSpc>
                          <a:spcPct val="100000"/>
                        </a:lnSpc>
                        <a:spcBef>
                          <a:spcPts val="95"/>
                        </a:spcBef>
                      </a:pPr>
                      <a:r>
                        <a:rPr sz="1000" spc="-10" dirty="0">
                          <a:latin typeface="Arial"/>
                          <a:cs typeface="Arial"/>
                          <a:hlinkClick r:id="rId7" action="ppaction://hlinksldjump"/>
                        </a:rPr>
                        <a:t>2.1.7 </a:t>
                      </a:r>
                      <a:r>
                        <a:rPr sz="1000" spc="-5" dirty="0">
                          <a:latin typeface="Arial"/>
                          <a:cs typeface="Arial"/>
                          <a:hlinkClick r:id="rId7" action="ppaction://hlinksldjump"/>
                        </a:rPr>
                        <a:t>Entity relationship </a:t>
                      </a:r>
                      <a:r>
                        <a:rPr sz="1000" spc="-10" dirty="0">
                          <a:latin typeface="Arial"/>
                          <a:cs typeface="Arial"/>
                          <a:hlinkClick r:id="rId7" action="ppaction://hlinksldjump"/>
                        </a:rPr>
                        <a:t>diagrams </a:t>
                      </a:r>
                      <a:r>
                        <a:rPr sz="1000" spc="-5" dirty="0">
                          <a:latin typeface="Arial"/>
                          <a:cs typeface="Arial"/>
                        </a:rPr>
                        <a:t>.</a:t>
                      </a:r>
                      <a:r>
                        <a:rPr sz="1000" spc="22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000" spc="-5" dirty="0">
                          <a:latin typeface="Arial"/>
                          <a:cs typeface="Arial"/>
                        </a:rPr>
                        <a:t>.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12065" marB="0"/>
                </a:tc>
                <a:tc>
                  <a:txBody>
                    <a:bodyPr/>
                    <a:lstStyle/>
                    <a:p>
                      <a:pPr marR="73660" algn="r">
                        <a:lnSpc>
                          <a:spcPct val="100000"/>
                        </a:lnSpc>
                        <a:spcBef>
                          <a:spcPts val="95"/>
                        </a:spcBef>
                      </a:pPr>
                      <a:r>
                        <a:rPr sz="1000" spc="-5" dirty="0">
                          <a:latin typeface="Arial"/>
                          <a:cs typeface="Arial"/>
                        </a:rPr>
                        <a:t>. . .</a:t>
                      </a:r>
                      <a:r>
                        <a:rPr sz="1000" spc="3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000" spc="-5" dirty="0">
                          <a:latin typeface="Arial"/>
                          <a:cs typeface="Arial"/>
                        </a:rPr>
                        <a:t>.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12065" marB="0"/>
                </a:tc>
                <a:tc>
                  <a:txBody>
                    <a:bodyPr/>
                    <a:lstStyle/>
                    <a:p>
                      <a:pPr marR="24765" algn="r">
                        <a:lnSpc>
                          <a:spcPct val="100000"/>
                        </a:lnSpc>
                        <a:spcBef>
                          <a:spcPts val="95"/>
                        </a:spcBef>
                      </a:pPr>
                      <a:r>
                        <a:rPr sz="1000" spc="-5" dirty="0">
                          <a:latin typeface="Arial"/>
                          <a:cs typeface="Arial"/>
                        </a:rPr>
                        <a:t>. .</a:t>
                      </a:r>
                      <a:r>
                        <a:rPr sz="1000" spc="7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000" spc="-5" dirty="0">
                          <a:latin typeface="Arial"/>
                          <a:cs typeface="Arial"/>
                        </a:rPr>
                        <a:t>.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12065" marB="0"/>
                </a:tc>
                <a:tc>
                  <a:txBody>
                    <a:bodyPr/>
                    <a:lstStyle/>
                    <a:p>
                      <a:pPr marL="31115">
                        <a:lnSpc>
                          <a:spcPct val="100000"/>
                        </a:lnSpc>
                        <a:spcBef>
                          <a:spcPts val="95"/>
                        </a:spcBef>
                      </a:pPr>
                      <a:r>
                        <a:rPr sz="1000" spc="-5" dirty="0">
                          <a:latin typeface="Arial"/>
                          <a:cs typeface="Arial"/>
                        </a:rPr>
                        <a:t>. .</a:t>
                      </a:r>
                      <a:r>
                        <a:rPr sz="1000" spc="11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000" spc="-5" dirty="0">
                          <a:latin typeface="Arial"/>
                          <a:cs typeface="Arial"/>
                        </a:rPr>
                        <a:t>.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12065" marB="0"/>
                </a:tc>
                <a:tc>
                  <a:txBody>
                    <a:bodyPr/>
                    <a:lstStyle/>
                    <a:p>
                      <a:pPr marR="73660" algn="r">
                        <a:lnSpc>
                          <a:spcPct val="100000"/>
                        </a:lnSpc>
                        <a:spcBef>
                          <a:spcPts val="95"/>
                        </a:spcBef>
                      </a:pPr>
                      <a:r>
                        <a:rPr sz="1000" spc="-5" dirty="0">
                          <a:latin typeface="Arial"/>
                          <a:cs typeface="Arial"/>
                        </a:rPr>
                        <a:t>. . .</a:t>
                      </a:r>
                      <a:r>
                        <a:rPr sz="1000" spc="3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000" spc="-5" dirty="0">
                          <a:latin typeface="Arial"/>
                          <a:cs typeface="Arial"/>
                        </a:rPr>
                        <a:t>.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12065" marB="0"/>
                </a:tc>
                <a:tc>
                  <a:txBody>
                    <a:bodyPr/>
                    <a:lstStyle/>
                    <a:p>
                      <a:pPr marR="73660" algn="r">
                        <a:lnSpc>
                          <a:spcPct val="100000"/>
                        </a:lnSpc>
                        <a:spcBef>
                          <a:spcPts val="95"/>
                        </a:spcBef>
                      </a:pPr>
                      <a:r>
                        <a:rPr sz="1000" spc="-5" dirty="0">
                          <a:latin typeface="Arial"/>
                          <a:cs typeface="Arial"/>
                        </a:rPr>
                        <a:t>. . .</a:t>
                      </a:r>
                      <a:r>
                        <a:rPr sz="1000" spc="3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000" spc="-5" dirty="0">
                          <a:latin typeface="Arial"/>
                          <a:cs typeface="Arial"/>
                        </a:rPr>
                        <a:t>.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12065" marB="0"/>
                </a:tc>
                <a:tc>
                  <a:txBody>
                    <a:bodyPr/>
                    <a:lstStyle/>
                    <a:p>
                      <a:pPr marR="24765" algn="r">
                        <a:lnSpc>
                          <a:spcPct val="100000"/>
                        </a:lnSpc>
                        <a:spcBef>
                          <a:spcPts val="95"/>
                        </a:spcBef>
                      </a:pPr>
                      <a:r>
                        <a:rPr sz="1000" spc="-5" dirty="0">
                          <a:latin typeface="Arial"/>
                          <a:cs typeface="Arial"/>
                        </a:rPr>
                        <a:t>. .</a:t>
                      </a:r>
                      <a:r>
                        <a:rPr sz="1000" spc="7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000" spc="-5" dirty="0">
                          <a:latin typeface="Arial"/>
                          <a:cs typeface="Arial"/>
                        </a:rPr>
                        <a:t>.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12065" marB="0"/>
                </a:tc>
                <a:tc>
                  <a:txBody>
                    <a:bodyPr/>
                    <a:lstStyle/>
                    <a:p>
                      <a:pPr marL="31115">
                        <a:lnSpc>
                          <a:spcPct val="100000"/>
                        </a:lnSpc>
                        <a:spcBef>
                          <a:spcPts val="95"/>
                        </a:spcBef>
                      </a:pPr>
                      <a:r>
                        <a:rPr sz="1000" spc="-5" dirty="0">
                          <a:latin typeface="Arial"/>
                          <a:cs typeface="Arial"/>
                        </a:rPr>
                        <a:t>. .</a:t>
                      </a:r>
                      <a:r>
                        <a:rPr sz="1000" spc="9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000" spc="-5" dirty="0">
                          <a:latin typeface="Arial"/>
                          <a:cs typeface="Arial"/>
                        </a:rPr>
                        <a:t>.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12065" marB="0"/>
                </a:tc>
                <a:tc>
                  <a:txBody>
                    <a:bodyPr/>
                    <a:lstStyle/>
                    <a:p>
                      <a:pPr marL="31115">
                        <a:lnSpc>
                          <a:spcPct val="100000"/>
                        </a:lnSpc>
                        <a:spcBef>
                          <a:spcPts val="95"/>
                        </a:spcBef>
                      </a:pPr>
                      <a:r>
                        <a:rPr sz="1000" spc="-5" dirty="0">
                          <a:latin typeface="Arial"/>
                          <a:cs typeface="Arial"/>
                        </a:rPr>
                        <a:t>.</a:t>
                      </a:r>
                      <a:r>
                        <a:rPr sz="1000" spc="18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000" spc="-5" dirty="0">
                          <a:latin typeface="Arial"/>
                          <a:cs typeface="Arial"/>
                        </a:rPr>
                        <a:t>.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12065" marB="0"/>
                </a:tc>
                <a:tc>
                  <a:txBody>
                    <a:bodyPr/>
                    <a:lstStyle/>
                    <a:p>
                      <a:pPr marR="25400" algn="r">
                        <a:lnSpc>
                          <a:spcPct val="100000"/>
                        </a:lnSpc>
                        <a:spcBef>
                          <a:spcPts val="95"/>
                        </a:spcBef>
                      </a:pPr>
                      <a:r>
                        <a:rPr sz="1000" spc="-5" dirty="0">
                          <a:latin typeface="Arial"/>
                          <a:cs typeface="Arial"/>
                        </a:rPr>
                        <a:t>2</a:t>
                      </a:r>
                      <a:r>
                        <a:rPr sz="1000" dirty="0">
                          <a:latin typeface="Arial"/>
                          <a:cs typeface="Arial"/>
                        </a:rPr>
                        <a:t>0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12065" marB="0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89736">
                <a:tc>
                  <a:txBody>
                    <a:bodyPr/>
                    <a:lstStyle/>
                    <a:p>
                      <a:pPr marR="73660" algn="r">
                        <a:lnSpc>
                          <a:spcPct val="100000"/>
                        </a:lnSpc>
                        <a:spcBef>
                          <a:spcPts val="95"/>
                        </a:spcBef>
                      </a:pPr>
                      <a:r>
                        <a:rPr sz="1000" spc="-10" dirty="0">
                          <a:latin typeface="Arial"/>
                          <a:cs typeface="Arial"/>
                          <a:hlinkClick r:id="rId8" action="ppaction://hlinksldjump"/>
                        </a:rPr>
                        <a:t>2.1.8 Design </a:t>
                      </a:r>
                      <a:r>
                        <a:rPr sz="1000" spc="-5" dirty="0">
                          <a:latin typeface="Arial"/>
                          <a:cs typeface="Arial"/>
                          <a:hlinkClick r:id="rId8" action="ppaction://hlinksldjump"/>
                        </a:rPr>
                        <a:t>a solution to a query</a:t>
                      </a:r>
                      <a:r>
                        <a:rPr sz="1000" spc="8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000" spc="-5" dirty="0">
                          <a:latin typeface="Arial"/>
                          <a:cs typeface="Arial"/>
                        </a:rPr>
                        <a:t>.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12065" marB="0"/>
                </a:tc>
                <a:tc>
                  <a:txBody>
                    <a:bodyPr/>
                    <a:lstStyle/>
                    <a:p>
                      <a:pPr marR="73660" algn="r">
                        <a:lnSpc>
                          <a:spcPct val="100000"/>
                        </a:lnSpc>
                        <a:spcBef>
                          <a:spcPts val="95"/>
                        </a:spcBef>
                      </a:pPr>
                      <a:r>
                        <a:rPr sz="1000" spc="-5" dirty="0">
                          <a:latin typeface="Arial"/>
                          <a:cs typeface="Arial"/>
                        </a:rPr>
                        <a:t>. . .</a:t>
                      </a:r>
                      <a:r>
                        <a:rPr sz="1000" spc="3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000" spc="-5" dirty="0">
                          <a:latin typeface="Arial"/>
                          <a:cs typeface="Arial"/>
                        </a:rPr>
                        <a:t>.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12065" marB="0"/>
                </a:tc>
                <a:tc>
                  <a:txBody>
                    <a:bodyPr/>
                    <a:lstStyle/>
                    <a:p>
                      <a:pPr marR="24765" algn="r">
                        <a:lnSpc>
                          <a:spcPct val="100000"/>
                        </a:lnSpc>
                        <a:spcBef>
                          <a:spcPts val="95"/>
                        </a:spcBef>
                      </a:pPr>
                      <a:r>
                        <a:rPr sz="1000" spc="-5" dirty="0">
                          <a:latin typeface="Arial"/>
                          <a:cs typeface="Arial"/>
                        </a:rPr>
                        <a:t>. .</a:t>
                      </a:r>
                      <a:r>
                        <a:rPr sz="1000" spc="7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000" spc="-5" dirty="0">
                          <a:latin typeface="Arial"/>
                          <a:cs typeface="Arial"/>
                        </a:rPr>
                        <a:t>.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12065" marB="0"/>
                </a:tc>
                <a:tc>
                  <a:txBody>
                    <a:bodyPr/>
                    <a:lstStyle/>
                    <a:p>
                      <a:pPr marL="30480">
                        <a:lnSpc>
                          <a:spcPct val="100000"/>
                        </a:lnSpc>
                        <a:spcBef>
                          <a:spcPts val="95"/>
                        </a:spcBef>
                      </a:pPr>
                      <a:r>
                        <a:rPr sz="1000" spc="-5" dirty="0">
                          <a:latin typeface="Arial"/>
                          <a:cs typeface="Arial"/>
                        </a:rPr>
                        <a:t>. .</a:t>
                      </a:r>
                      <a:r>
                        <a:rPr sz="1000" spc="11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000" spc="-5" dirty="0">
                          <a:latin typeface="Arial"/>
                          <a:cs typeface="Arial"/>
                        </a:rPr>
                        <a:t>.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12065" marB="0"/>
                </a:tc>
                <a:tc>
                  <a:txBody>
                    <a:bodyPr/>
                    <a:lstStyle/>
                    <a:p>
                      <a:pPr marR="73660" algn="r">
                        <a:lnSpc>
                          <a:spcPct val="100000"/>
                        </a:lnSpc>
                        <a:spcBef>
                          <a:spcPts val="95"/>
                        </a:spcBef>
                      </a:pPr>
                      <a:r>
                        <a:rPr sz="1000" spc="-5" dirty="0">
                          <a:latin typeface="Arial"/>
                          <a:cs typeface="Arial"/>
                        </a:rPr>
                        <a:t>. . .</a:t>
                      </a:r>
                      <a:r>
                        <a:rPr sz="1000" spc="3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000" spc="-5" dirty="0">
                          <a:latin typeface="Arial"/>
                          <a:cs typeface="Arial"/>
                        </a:rPr>
                        <a:t>.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12065" marB="0"/>
                </a:tc>
                <a:tc>
                  <a:txBody>
                    <a:bodyPr/>
                    <a:lstStyle/>
                    <a:p>
                      <a:pPr marR="73660" algn="r">
                        <a:lnSpc>
                          <a:spcPct val="100000"/>
                        </a:lnSpc>
                        <a:spcBef>
                          <a:spcPts val="95"/>
                        </a:spcBef>
                      </a:pPr>
                      <a:r>
                        <a:rPr sz="1000" spc="-5" dirty="0">
                          <a:latin typeface="Arial"/>
                          <a:cs typeface="Arial"/>
                        </a:rPr>
                        <a:t>. . .</a:t>
                      </a:r>
                      <a:r>
                        <a:rPr sz="1000" spc="3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000" spc="-5" dirty="0">
                          <a:latin typeface="Arial"/>
                          <a:cs typeface="Arial"/>
                        </a:rPr>
                        <a:t>.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12065" marB="0"/>
                </a:tc>
                <a:tc>
                  <a:txBody>
                    <a:bodyPr/>
                    <a:lstStyle/>
                    <a:p>
                      <a:pPr marR="24765" algn="r">
                        <a:lnSpc>
                          <a:spcPct val="100000"/>
                        </a:lnSpc>
                        <a:spcBef>
                          <a:spcPts val="95"/>
                        </a:spcBef>
                      </a:pPr>
                      <a:r>
                        <a:rPr sz="1000" spc="-5" dirty="0">
                          <a:latin typeface="Arial"/>
                          <a:cs typeface="Arial"/>
                        </a:rPr>
                        <a:t>. .</a:t>
                      </a:r>
                      <a:r>
                        <a:rPr sz="1000" spc="7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000" spc="-5" dirty="0">
                          <a:latin typeface="Arial"/>
                          <a:cs typeface="Arial"/>
                        </a:rPr>
                        <a:t>.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12065" marB="0"/>
                </a:tc>
                <a:tc>
                  <a:txBody>
                    <a:bodyPr/>
                    <a:lstStyle/>
                    <a:p>
                      <a:pPr marL="30480">
                        <a:lnSpc>
                          <a:spcPct val="100000"/>
                        </a:lnSpc>
                        <a:spcBef>
                          <a:spcPts val="95"/>
                        </a:spcBef>
                      </a:pPr>
                      <a:r>
                        <a:rPr sz="1000" spc="-5" dirty="0">
                          <a:latin typeface="Arial"/>
                          <a:cs typeface="Arial"/>
                        </a:rPr>
                        <a:t>. .</a:t>
                      </a:r>
                      <a:r>
                        <a:rPr sz="1000" spc="9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000" spc="-5" dirty="0">
                          <a:latin typeface="Arial"/>
                          <a:cs typeface="Arial"/>
                        </a:rPr>
                        <a:t>.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12065" marB="0"/>
                </a:tc>
                <a:tc>
                  <a:txBody>
                    <a:bodyPr/>
                    <a:lstStyle/>
                    <a:p>
                      <a:pPr marL="30480">
                        <a:lnSpc>
                          <a:spcPct val="100000"/>
                        </a:lnSpc>
                        <a:spcBef>
                          <a:spcPts val="95"/>
                        </a:spcBef>
                      </a:pPr>
                      <a:r>
                        <a:rPr sz="1000" spc="-5" dirty="0">
                          <a:latin typeface="Arial"/>
                          <a:cs typeface="Arial"/>
                        </a:rPr>
                        <a:t>.</a:t>
                      </a:r>
                      <a:r>
                        <a:rPr sz="1000" spc="18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000" spc="-5" dirty="0">
                          <a:latin typeface="Arial"/>
                          <a:cs typeface="Arial"/>
                        </a:rPr>
                        <a:t>.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12065" marB="0"/>
                </a:tc>
                <a:tc>
                  <a:txBody>
                    <a:bodyPr/>
                    <a:lstStyle/>
                    <a:p>
                      <a:pPr marR="26034" algn="r">
                        <a:lnSpc>
                          <a:spcPct val="100000"/>
                        </a:lnSpc>
                        <a:spcBef>
                          <a:spcPts val="95"/>
                        </a:spcBef>
                      </a:pPr>
                      <a:r>
                        <a:rPr sz="1000" spc="-5" dirty="0">
                          <a:latin typeface="Arial"/>
                          <a:cs typeface="Arial"/>
                        </a:rPr>
                        <a:t>2</a:t>
                      </a:r>
                      <a:r>
                        <a:rPr sz="1000" dirty="0">
                          <a:latin typeface="Arial"/>
                          <a:cs typeface="Arial"/>
                        </a:rPr>
                        <a:t>1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12065" marB="0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89736">
                <a:tc>
                  <a:txBody>
                    <a:bodyPr/>
                    <a:lstStyle/>
                    <a:p>
                      <a:pPr marR="72390" algn="r">
                        <a:lnSpc>
                          <a:spcPct val="100000"/>
                        </a:lnSpc>
                        <a:spcBef>
                          <a:spcPts val="90"/>
                        </a:spcBef>
                      </a:pPr>
                      <a:r>
                        <a:rPr sz="1000" spc="-10" dirty="0">
                          <a:latin typeface="Arial"/>
                          <a:cs typeface="Arial"/>
                          <a:hlinkClick r:id="rId9" action="ppaction://hlinksldjump"/>
                        </a:rPr>
                        <a:t>2.2 </a:t>
                      </a:r>
                      <a:r>
                        <a:rPr sz="1000" spc="-5" dirty="0">
                          <a:latin typeface="Arial"/>
                          <a:cs typeface="Arial"/>
                          <a:hlinkClick r:id="rId9" action="ppaction://hlinksldjump"/>
                        </a:rPr>
                        <a:t>The relational model</a:t>
                      </a:r>
                      <a:r>
                        <a:rPr sz="1000" spc="-5" dirty="0">
                          <a:latin typeface="Arial"/>
                          <a:cs typeface="Arial"/>
                        </a:rPr>
                        <a:t> . . . . . . . . .</a:t>
                      </a:r>
                      <a:r>
                        <a:rPr sz="1000" spc="13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000" spc="-5" dirty="0">
                          <a:latin typeface="Arial"/>
                          <a:cs typeface="Arial"/>
                        </a:rPr>
                        <a:t>.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11430" marB="0"/>
                </a:tc>
                <a:tc>
                  <a:txBody>
                    <a:bodyPr/>
                    <a:lstStyle/>
                    <a:p>
                      <a:pPr marR="72390" algn="r">
                        <a:lnSpc>
                          <a:spcPct val="100000"/>
                        </a:lnSpc>
                        <a:spcBef>
                          <a:spcPts val="90"/>
                        </a:spcBef>
                      </a:pPr>
                      <a:r>
                        <a:rPr sz="1000" spc="-5" dirty="0">
                          <a:latin typeface="Arial"/>
                          <a:cs typeface="Arial"/>
                        </a:rPr>
                        <a:t>. . .</a:t>
                      </a:r>
                      <a:r>
                        <a:rPr sz="1000" spc="3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000" spc="-5" dirty="0">
                          <a:latin typeface="Arial"/>
                          <a:cs typeface="Arial"/>
                        </a:rPr>
                        <a:t>.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11430" marB="0"/>
                </a:tc>
                <a:tc>
                  <a:txBody>
                    <a:bodyPr/>
                    <a:lstStyle/>
                    <a:p>
                      <a:pPr marR="23495" algn="r">
                        <a:lnSpc>
                          <a:spcPct val="100000"/>
                        </a:lnSpc>
                        <a:spcBef>
                          <a:spcPts val="90"/>
                        </a:spcBef>
                      </a:pPr>
                      <a:r>
                        <a:rPr sz="1000" spc="-5" dirty="0">
                          <a:latin typeface="Arial"/>
                          <a:cs typeface="Arial"/>
                        </a:rPr>
                        <a:t>. .</a:t>
                      </a:r>
                      <a:r>
                        <a:rPr sz="1000" spc="7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000" spc="-5" dirty="0">
                          <a:latin typeface="Arial"/>
                          <a:cs typeface="Arial"/>
                        </a:rPr>
                        <a:t>.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11430" marB="0"/>
                </a:tc>
                <a:tc>
                  <a:txBody>
                    <a:bodyPr/>
                    <a:lstStyle/>
                    <a:p>
                      <a:pPr marL="31750">
                        <a:lnSpc>
                          <a:spcPct val="100000"/>
                        </a:lnSpc>
                        <a:spcBef>
                          <a:spcPts val="90"/>
                        </a:spcBef>
                      </a:pPr>
                      <a:r>
                        <a:rPr sz="1000" spc="-5" dirty="0">
                          <a:latin typeface="Arial"/>
                          <a:cs typeface="Arial"/>
                        </a:rPr>
                        <a:t>. .</a:t>
                      </a:r>
                      <a:r>
                        <a:rPr sz="1000" spc="11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000" spc="-5" dirty="0">
                          <a:latin typeface="Arial"/>
                          <a:cs typeface="Arial"/>
                        </a:rPr>
                        <a:t>.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11430" marB="0"/>
                </a:tc>
                <a:tc>
                  <a:txBody>
                    <a:bodyPr/>
                    <a:lstStyle/>
                    <a:p>
                      <a:pPr marR="72390" algn="r">
                        <a:lnSpc>
                          <a:spcPct val="100000"/>
                        </a:lnSpc>
                        <a:spcBef>
                          <a:spcPts val="90"/>
                        </a:spcBef>
                      </a:pPr>
                      <a:r>
                        <a:rPr sz="1000" spc="-5" dirty="0">
                          <a:latin typeface="Arial"/>
                          <a:cs typeface="Arial"/>
                        </a:rPr>
                        <a:t>. . .</a:t>
                      </a:r>
                      <a:r>
                        <a:rPr sz="1000" spc="3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000" spc="-5" dirty="0">
                          <a:latin typeface="Arial"/>
                          <a:cs typeface="Arial"/>
                        </a:rPr>
                        <a:t>.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11430" marB="0"/>
                </a:tc>
                <a:tc>
                  <a:txBody>
                    <a:bodyPr/>
                    <a:lstStyle/>
                    <a:p>
                      <a:pPr marR="72390" algn="r">
                        <a:lnSpc>
                          <a:spcPct val="100000"/>
                        </a:lnSpc>
                        <a:spcBef>
                          <a:spcPts val="90"/>
                        </a:spcBef>
                      </a:pPr>
                      <a:r>
                        <a:rPr sz="1000" spc="-5" dirty="0">
                          <a:latin typeface="Arial"/>
                          <a:cs typeface="Arial"/>
                        </a:rPr>
                        <a:t>. . .</a:t>
                      </a:r>
                      <a:r>
                        <a:rPr sz="1000" spc="3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000" spc="-5" dirty="0">
                          <a:latin typeface="Arial"/>
                          <a:cs typeface="Arial"/>
                        </a:rPr>
                        <a:t>.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11430" marB="0"/>
                </a:tc>
                <a:tc>
                  <a:txBody>
                    <a:bodyPr/>
                    <a:lstStyle/>
                    <a:p>
                      <a:pPr marR="23495" algn="r">
                        <a:lnSpc>
                          <a:spcPct val="100000"/>
                        </a:lnSpc>
                        <a:spcBef>
                          <a:spcPts val="90"/>
                        </a:spcBef>
                      </a:pPr>
                      <a:r>
                        <a:rPr sz="1000" spc="-5" dirty="0">
                          <a:latin typeface="Arial"/>
                          <a:cs typeface="Arial"/>
                        </a:rPr>
                        <a:t>. .</a:t>
                      </a:r>
                      <a:r>
                        <a:rPr sz="1000" spc="7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000" spc="-5" dirty="0">
                          <a:latin typeface="Arial"/>
                          <a:cs typeface="Arial"/>
                        </a:rPr>
                        <a:t>.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11430" marB="0"/>
                </a:tc>
                <a:tc>
                  <a:txBody>
                    <a:bodyPr/>
                    <a:lstStyle/>
                    <a:p>
                      <a:pPr marL="31750">
                        <a:lnSpc>
                          <a:spcPct val="100000"/>
                        </a:lnSpc>
                        <a:spcBef>
                          <a:spcPts val="90"/>
                        </a:spcBef>
                      </a:pPr>
                      <a:r>
                        <a:rPr sz="1000" spc="-5" dirty="0">
                          <a:latin typeface="Arial"/>
                          <a:cs typeface="Arial"/>
                        </a:rPr>
                        <a:t>. .</a:t>
                      </a:r>
                      <a:r>
                        <a:rPr sz="1000" spc="9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000" spc="-5" dirty="0">
                          <a:latin typeface="Arial"/>
                          <a:cs typeface="Arial"/>
                        </a:rPr>
                        <a:t>.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11430" marB="0"/>
                </a:tc>
                <a:tc>
                  <a:txBody>
                    <a:bodyPr/>
                    <a:lstStyle/>
                    <a:p>
                      <a:pPr marL="31750">
                        <a:lnSpc>
                          <a:spcPct val="100000"/>
                        </a:lnSpc>
                        <a:spcBef>
                          <a:spcPts val="90"/>
                        </a:spcBef>
                      </a:pPr>
                      <a:r>
                        <a:rPr sz="1000" spc="-5" dirty="0">
                          <a:latin typeface="Arial"/>
                          <a:cs typeface="Arial"/>
                        </a:rPr>
                        <a:t>.</a:t>
                      </a:r>
                      <a:r>
                        <a:rPr sz="1000" spc="18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000" spc="-5" dirty="0">
                          <a:latin typeface="Arial"/>
                          <a:cs typeface="Arial"/>
                        </a:rPr>
                        <a:t>.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11430" marB="0"/>
                </a:tc>
                <a:tc>
                  <a:txBody>
                    <a:bodyPr/>
                    <a:lstStyle/>
                    <a:p>
                      <a:pPr marR="24765" algn="r">
                        <a:lnSpc>
                          <a:spcPct val="100000"/>
                        </a:lnSpc>
                        <a:spcBef>
                          <a:spcPts val="90"/>
                        </a:spcBef>
                      </a:pPr>
                      <a:r>
                        <a:rPr sz="1000" spc="-5" dirty="0">
                          <a:latin typeface="Arial"/>
                          <a:cs typeface="Arial"/>
                        </a:rPr>
                        <a:t>2</a:t>
                      </a:r>
                      <a:r>
                        <a:rPr sz="1000" dirty="0">
                          <a:latin typeface="Arial"/>
                          <a:cs typeface="Arial"/>
                        </a:rPr>
                        <a:t>3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11430" marB="0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89736">
                <a:tc>
                  <a:txBody>
                    <a:bodyPr/>
                    <a:lstStyle/>
                    <a:p>
                      <a:pPr marR="72390" algn="r">
                        <a:lnSpc>
                          <a:spcPct val="100000"/>
                        </a:lnSpc>
                        <a:spcBef>
                          <a:spcPts val="95"/>
                        </a:spcBef>
                      </a:pPr>
                      <a:r>
                        <a:rPr sz="1000" spc="-10" dirty="0">
                          <a:latin typeface="Arial"/>
                          <a:cs typeface="Arial"/>
                          <a:hlinkClick r:id="rId10" action="ppaction://hlinksldjump"/>
                        </a:rPr>
                        <a:t>2.3 Relationships</a:t>
                      </a:r>
                      <a:r>
                        <a:rPr sz="1000" spc="-1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000" spc="-5" dirty="0">
                          <a:latin typeface="Arial"/>
                          <a:cs typeface="Arial"/>
                        </a:rPr>
                        <a:t>. . . . . . . . . . . . .</a:t>
                      </a:r>
                      <a:r>
                        <a:rPr sz="1000" spc="-10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000" spc="-5" dirty="0">
                          <a:latin typeface="Arial"/>
                          <a:cs typeface="Arial"/>
                        </a:rPr>
                        <a:t>.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12065" marB="0"/>
                </a:tc>
                <a:tc>
                  <a:txBody>
                    <a:bodyPr/>
                    <a:lstStyle/>
                    <a:p>
                      <a:pPr marR="72390" algn="r">
                        <a:lnSpc>
                          <a:spcPct val="100000"/>
                        </a:lnSpc>
                        <a:spcBef>
                          <a:spcPts val="95"/>
                        </a:spcBef>
                      </a:pPr>
                      <a:r>
                        <a:rPr sz="1000" spc="-5" dirty="0">
                          <a:latin typeface="Arial"/>
                          <a:cs typeface="Arial"/>
                        </a:rPr>
                        <a:t>. . .</a:t>
                      </a:r>
                      <a:r>
                        <a:rPr sz="1000" spc="3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000" spc="-5" dirty="0">
                          <a:latin typeface="Arial"/>
                          <a:cs typeface="Arial"/>
                        </a:rPr>
                        <a:t>.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12065" marB="0"/>
                </a:tc>
                <a:tc>
                  <a:txBody>
                    <a:bodyPr/>
                    <a:lstStyle/>
                    <a:p>
                      <a:pPr marR="23495" algn="r">
                        <a:lnSpc>
                          <a:spcPct val="100000"/>
                        </a:lnSpc>
                        <a:spcBef>
                          <a:spcPts val="95"/>
                        </a:spcBef>
                      </a:pPr>
                      <a:r>
                        <a:rPr sz="1000" spc="-5" dirty="0">
                          <a:latin typeface="Arial"/>
                          <a:cs typeface="Arial"/>
                        </a:rPr>
                        <a:t>. .</a:t>
                      </a:r>
                      <a:r>
                        <a:rPr sz="1000" spc="7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000" spc="-5" dirty="0">
                          <a:latin typeface="Arial"/>
                          <a:cs typeface="Arial"/>
                        </a:rPr>
                        <a:t>.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12065" marB="0"/>
                </a:tc>
                <a:tc>
                  <a:txBody>
                    <a:bodyPr/>
                    <a:lstStyle/>
                    <a:p>
                      <a:pPr marL="32384">
                        <a:lnSpc>
                          <a:spcPct val="100000"/>
                        </a:lnSpc>
                        <a:spcBef>
                          <a:spcPts val="95"/>
                        </a:spcBef>
                      </a:pPr>
                      <a:r>
                        <a:rPr sz="1000" spc="-5" dirty="0">
                          <a:latin typeface="Arial"/>
                          <a:cs typeface="Arial"/>
                        </a:rPr>
                        <a:t>. .</a:t>
                      </a:r>
                      <a:r>
                        <a:rPr sz="1000" spc="11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000" spc="-5" dirty="0">
                          <a:latin typeface="Arial"/>
                          <a:cs typeface="Arial"/>
                        </a:rPr>
                        <a:t>.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12065" marB="0"/>
                </a:tc>
                <a:tc>
                  <a:txBody>
                    <a:bodyPr/>
                    <a:lstStyle/>
                    <a:p>
                      <a:pPr marR="72390" algn="r">
                        <a:lnSpc>
                          <a:spcPct val="100000"/>
                        </a:lnSpc>
                        <a:spcBef>
                          <a:spcPts val="95"/>
                        </a:spcBef>
                      </a:pPr>
                      <a:r>
                        <a:rPr sz="1000" spc="-5" dirty="0">
                          <a:latin typeface="Arial"/>
                          <a:cs typeface="Arial"/>
                        </a:rPr>
                        <a:t>. . .</a:t>
                      </a:r>
                      <a:r>
                        <a:rPr sz="1000" spc="3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000" spc="-5" dirty="0">
                          <a:latin typeface="Arial"/>
                          <a:cs typeface="Arial"/>
                        </a:rPr>
                        <a:t>.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12065" marB="0"/>
                </a:tc>
                <a:tc>
                  <a:txBody>
                    <a:bodyPr/>
                    <a:lstStyle/>
                    <a:p>
                      <a:pPr marR="72390" algn="r">
                        <a:lnSpc>
                          <a:spcPct val="100000"/>
                        </a:lnSpc>
                        <a:spcBef>
                          <a:spcPts val="95"/>
                        </a:spcBef>
                      </a:pPr>
                      <a:r>
                        <a:rPr sz="1000" spc="-5" dirty="0">
                          <a:latin typeface="Arial"/>
                          <a:cs typeface="Arial"/>
                        </a:rPr>
                        <a:t>. . .</a:t>
                      </a:r>
                      <a:r>
                        <a:rPr sz="1000" spc="3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000" spc="-5" dirty="0">
                          <a:latin typeface="Arial"/>
                          <a:cs typeface="Arial"/>
                        </a:rPr>
                        <a:t>.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12065" marB="0"/>
                </a:tc>
                <a:tc>
                  <a:txBody>
                    <a:bodyPr/>
                    <a:lstStyle/>
                    <a:p>
                      <a:pPr marR="23495" algn="r">
                        <a:lnSpc>
                          <a:spcPct val="100000"/>
                        </a:lnSpc>
                        <a:spcBef>
                          <a:spcPts val="95"/>
                        </a:spcBef>
                      </a:pPr>
                      <a:r>
                        <a:rPr sz="1000" spc="-5" dirty="0">
                          <a:latin typeface="Arial"/>
                          <a:cs typeface="Arial"/>
                        </a:rPr>
                        <a:t>. .</a:t>
                      </a:r>
                      <a:r>
                        <a:rPr sz="1000" spc="7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000" spc="-5" dirty="0">
                          <a:latin typeface="Arial"/>
                          <a:cs typeface="Arial"/>
                        </a:rPr>
                        <a:t>.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12065" marB="0"/>
                </a:tc>
                <a:tc>
                  <a:txBody>
                    <a:bodyPr/>
                    <a:lstStyle/>
                    <a:p>
                      <a:pPr marL="32384">
                        <a:lnSpc>
                          <a:spcPct val="100000"/>
                        </a:lnSpc>
                        <a:spcBef>
                          <a:spcPts val="95"/>
                        </a:spcBef>
                      </a:pPr>
                      <a:r>
                        <a:rPr sz="1000" spc="-5" dirty="0">
                          <a:latin typeface="Arial"/>
                          <a:cs typeface="Arial"/>
                        </a:rPr>
                        <a:t>. .</a:t>
                      </a:r>
                      <a:r>
                        <a:rPr sz="1000" spc="9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000" spc="-5" dirty="0">
                          <a:latin typeface="Arial"/>
                          <a:cs typeface="Arial"/>
                        </a:rPr>
                        <a:t>.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12065" marB="0"/>
                </a:tc>
                <a:tc>
                  <a:txBody>
                    <a:bodyPr/>
                    <a:lstStyle/>
                    <a:p>
                      <a:pPr marL="32384">
                        <a:lnSpc>
                          <a:spcPct val="100000"/>
                        </a:lnSpc>
                        <a:spcBef>
                          <a:spcPts val="95"/>
                        </a:spcBef>
                      </a:pPr>
                      <a:r>
                        <a:rPr sz="1000" spc="-5" dirty="0">
                          <a:latin typeface="Arial"/>
                          <a:cs typeface="Arial"/>
                        </a:rPr>
                        <a:t>.</a:t>
                      </a:r>
                      <a:r>
                        <a:rPr sz="1000" spc="18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000" spc="-5" dirty="0">
                          <a:latin typeface="Arial"/>
                          <a:cs typeface="Arial"/>
                        </a:rPr>
                        <a:t>.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12065" marB="0"/>
                </a:tc>
                <a:tc>
                  <a:txBody>
                    <a:bodyPr/>
                    <a:lstStyle/>
                    <a:p>
                      <a:pPr marR="24130" algn="r">
                        <a:lnSpc>
                          <a:spcPct val="100000"/>
                        </a:lnSpc>
                        <a:spcBef>
                          <a:spcPts val="95"/>
                        </a:spcBef>
                      </a:pPr>
                      <a:r>
                        <a:rPr sz="1000" spc="-5" dirty="0">
                          <a:latin typeface="Arial"/>
                          <a:cs typeface="Arial"/>
                        </a:rPr>
                        <a:t>2</a:t>
                      </a:r>
                      <a:r>
                        <a:rPr sz="1000" dirty="0">
                          <a:latin typeface="Arial"/>
                          <a:cs typeface="Arial"/>
                        </a:rPr>
                        <a:t>8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12065" marB="0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189736">
                <a:tc>
                  <a:txBody>
                    <a:bodyPr/>
                    <a:lstStyle/>
                    <a:p>
                      <a:pPr marR="72390" algn="r">
                        <a:lnSpc>
                          <a:spcPct val="100000"/>
                        </a:lnSpc>
                        <a:spcBef>
                          <a:spcPts val="90"/>
                        </a:spcBef>
                      </a:pPr>
                      <a:r>
                        <a:rPr sz="1000" spc="-10" dirty="0">
                          <a:latin typeface="Arial"/>
                          <a:cs typeface="Arial"/>
                          <a:hlinkClick r:id="rId10" action="ppaction://hlinksldjump"/>
                        </a:rPr>
                        <a:t>2.3.1</a:t>
                      </a:r>
                      <a:r>
                        <a:rPr sz="1000" spc="-50" dirty="0">
                          <a:latin typeface="Arial"/>
                          <a:cs typeface="Arial"/>
                          <a:hlinkClick r:id="rId10" action="ppaction://hlinksldjump"/>
                        </a:rPr>
                        <a:t> </a:t>
                      </a:r>
                      <a:r>
                        <a:rPr sz="1000" spc="-5" dirty="0">
                          <a:latin typeface="Arial"/>
                          <a:cs typeface="Arial"/>
                          <a:hlinkClick r:id="rId10" action="ppaction://hlinksldjump"/>
                        </a:rPr>
                        <a:t>One-to-one</a:t>
                      </a:r>
                      <a:r>
                        <a:rPr sz="1000" spc="-5" dirty="0">
                          <a:latin typeface="Arial"/>
                          <a:cs typeface="Arial"/>
                        </a:rPr>
                        <a:t> . . . . . . . . . . .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11430" marB="0"/>
                </a:tc>
                <a:tc>
                  <a:txBody>
                    <a:bodyPr/>
                    <a:lstStyle/>
                    <a:p>
                      <a:pPr marR="72390" algn="r">
                        <a:lnSpc>
                          <a:spcPct val="100000"/>
                        </a:lnSpc>
                        <a:spcBef>
                          <a:spcPts val="90"/>
                        </a:spcBef>
                      </a:pPr>
                      <a:r>
                        <a:rPr sz="1000" spc="-5" dirty="0">
                          <a:latin typeface="Arial"/>
                          <a:cs typeface="Arial"/>
                        </a:rPr>
                        <a:t>. . .</a:t>
                      </a:r>
                      <a:r>
                        <a:rPr sz="1000" spc="3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000" spc="-5" dirty="0">
                          <a:latin typeface="Arial"/>
                          <a:cs typeface="Arial"/>
                        </a:rPr>
                        <a:t>.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11430" marB="0"/>
                </a:tc>
                <a:tc>
                  <a:txBody>
                    <a:bodyPr/>
                    <a:lstStyle/>
                    <a:p>
                      <a:pPr marR="23495" algn="r">
                        <a:lnSpc>
                          <a:spcPct val="100000"/>
                        </a:lnSpc>
                        <a:spcBef>
                          <a:spcPts val="90"/>
                        </a:spcBef>
                      </a:pPr>
                      <a:r>
                        <a:rPr sz="1000" spc="-5" dirty="0">
                          <a:latin typeface="Arial"/>
                          <a:cs typeface="Arial"/>
                        </a:rPr>
                        <a:t>. .</a:t>
                      </a:r>
                      <a:r>
                        <a:rPr sz="1000" spc="7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000" spc="-5" dirty="0">
                          <a:latin typeface="Arial"/>
                          <a:cs typeface="Arial"/>
                        </a:rPr>
                        <a:t>.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11430" marB="0"/>
                </a:tc>
                <a:tc>
                  <a:txBody>
                    <a:bodyPr/>
                    <a:lstStyle/>
                    <a:p>
                      <a:pPr marL="32384">
                        <a:lnSpc>
                          <a:spcPct val="100000"/>
                        </a:lnSpc>
                        <a:spcBef>
                          <a:spcPts val="90"/>
                        </a:spcBef>
                      </a:pPr>
                      <a:r>
                        <a:rPr sz="1000" spc="-5" dirty="0">
                          <a:latin typeface="Arial"/>
                          <a:cs typeface="Arial"/>
                        </a:rPr>
                        <a:t>. .</a:t>
                      </a:r>
                      <a:r>
                        <a:rPr sz="1000" spc="11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000" spc="-5" dirty="0">
                          <a:latin typeface="Arial"/>
                          <a:cs typeface="Arial"/>
                        </a:rPr>
                        <a:t>.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11430" marB="0"/>
                </a:tc>
                <a:tc>
                  <a:txBody>
                    <a:bodyPr/>
                    <a:lstStyle/>
                    <a:p>
                      <a:pPr marR="72390" algn="r">
                        <a:lnSpc>
                          <a:spcPct val="100000"/>
                        </a:lnSpc>
                        <a:spcBef>
                          <a:spcPts val="90"/>
                        </a:spcBef>
                      </a:pPr>
                      <a:r>
                        <a:rPr sz="1000" spc="-5" dirty="0">
                          <a:latin typeface="Arial"/>
                          <a:cs typeface="Arial"/>
                        </a:rPr>
                        <a:t>. . .</a:t>
                      </a:r>
                      <a:r>
                        <a:rPr sz="1000" spc="3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000" spc="-5" dirty="0">
                          <a:latin typeface="Arial"/>
                          <a:cs typeface="Arial"/>
                        </a:rPr>
                        <a:t>.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11430" marB="0"/>
                </a:tc>
                <a:tc>
                  <a:txBody>
                    <a:bodyPr/>
                    <a:lstStyle/>
                    <a:p>
                      <a:pPr marR="72390" algn="r">
                        <a:lnSpc>
                          <a:spcPct val="100000"/>
                        </a:lnSpc>
                        <a:spcBef>
                          <a:spcPts val="90"/>
                        </a:spcBef>
                      </a:pPr>
                      <a:r>
                        <a:rPr sz="1000" spc="-5" dirty="0">
                          <a:latin typeface="Arial"/>
                          <a:cs typeface="Arial"/>
                        </a:rPr>
                        <a:t>. . .</a:t>
                      </a:r>
                      <a:r>
                        <a:rPr sz="1000" spc="3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000" spc="-5" dirty="0">
                          <a:latin typeface="Arial"/>
                          <a:cs typeface="Arial"/>
                        </a:rPr>
                        <a:t>.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11430" marB="0"/>
                </a:tc>
                <a:tc>
                  <a:txBody>
                    <a:bodyPr/>
                    <a:lstStyle/>
                    <a:p>
                      <a:pPr marR="23495" algn="r">
                        <a:lnSpc>
                          <a:spcPct val="100000"/>
                        </a:lnSpc>
                        <a:spcBef>
                          <a:spcPts val="90"/>
                        </a:spcBef>
                      </a:pPr>
                      <a:r>
                        <a:rPr sz="1000" spc="-5" dirty="0">
                          <a:latin typeface="Arial"/>
                          <a:cs typeface="Arial"/>
                        </a:rPr>
                        <a:t>. .</a:t>
                      </a:r>
                      <a:r>
                        <a:rPr sz="1000" spc="7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000" spc="-5" dirty="0">
                          <a:latin typeface="Arial"/>
                          <a:cs typeface="Arial"/>
                        </a:rPr>
                        <a:t>.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11430" marB="0"/>
                </a:tc>
                <a:tc>
                  <a:txBody>
                    <a:bodyPr/>
                    <a:lstStyle/>
                    <a:p>
                      <a:pPr marL="32384">
                        <a:lnSpc>
                          <a:spcPct val="100000"/>
                        </a:lnSpc>
                        <a:spcBef>
                          <a:spcPts val="90"/>
                        </a:spcBef>
                      </a:pPr>
                      <a:r>
                        <a:rPr sz="1000" spc="-5" dirty="0">
                          <a:latin typeface="Arial"/>
                          <a:cs typeface="Arial"/>
                        </a:rPr>
                        <a:t>. .</a:t>
                      </a:r>
                      <a:r>
                        <a:rPr sz="1000" spc="9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000" spc="-5" dirty="0">
                          <a:latin typeface="Arial"/>
                          <a:cs typeface="Arial"/>
                        </a:rPr>
                        <a:t>.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11430" marB="0"/>
                </a:tc>
                <a:tc>
                  <a:txBody>
                    <a:bodyPr/>
                    <a:lstStyle/>
                    <a:p>
                      <a:pPr marL="32384">
                        <a:lnSpc>
                          <a:spcPct val="100000"/>
                        </a:lnSpc>
                        <a:spcBef>
                          <a:spcPts val="90"/>
                        </a:spcBef>
                      </a:pPr>
                      <a:r>
                        <a:rPr sz="1000" spc="-5" dirty="0">
                          <a:latin typeface="Arial"/>
                          <a:cs typeface="Arial"/>
                        </a:rPr>
                        <a:t>.</a:t>
                      </a:r>
                      <a:r>
                        <a:rPr sz="1000" spc="18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000" spc="-5" dirty="0">
                          <a:latin typeface="Arial"/>
                          <a:cs typeface="Arial"/>
                        </a:rPr>
                        <a:t>.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11430" marB="0"/>
                </a:tc>
                <a:tc>
                  <a:txBody>
                    <a:bodyPr/>
                    <a:lstStyle/>
                    <a:p>
                      <a:pPr marR="24130" algn="r">
                        <a:lnSpc>
                          <a:spcPct val="100000"/>
                        </a:lnSpc>
                        <a:spcBef>
                          <a:spcPts val="90"/>
                        </a:spcBef>
                      </a:pPr>
                      <a:r>
                        <a:rPr sz="1000" spc="-5" dirty="0">
                          <a:latin typeface="Arial"/>
                          <a:cs typeface="Arial"/>
                        </a:rPr>
                        <a:t>2</a:t>
                      </a:r>
                      <a:r>
                        <a:rPr sz="1000" dirty="0">
                          <a:latin typeface="Arial"/>
                          <a:cs typeface="Arial"/>
                        </a:rPr>
                        <a:t>8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11430" marB="0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189736">
                <a:tc>
                  <a:txBody>
                    <a:bodyPr/>
                    <a:lstStyle/>
                    <a:p>
                      <a:pPr marR="73025" algn="r">
                        <a:lnSpc>
                          <a:spcPct val="100000"/>
                        </a:lnSpc>
                        <a:spcBef>
                          <a:spcPts val="95"/>
                        </a:spcBef>
                      </a:pPr>
                      <a:r>
                        <a:rPr sz="1000" spc="-10" dirty="0">
                          <a:latin typeface="Arial"/>
                          <a:cs typeface="Arial"/>
                          <a:hlinkClick r:id="rId11" action="ppaction://hlinksldjump"/>
                        </a:rPr>
                        <a:t>2.3.2 </a:t>
                      </a:r>
                      <a:r>
                        <a:rPr sz="1000" spc="-5" dirty="0">
                          <a:latin typeface="Arial"/>
                          <a:cs typeface="Arial"/>
                          <a:hlinkClick r:id="rId11" action="ppaction://hlinksldjump"/>
                        </a:rPr>
                        <a:t>Many-to-many</a:t>
                      </a:r>
                      <a:r>
                        <a:rPr sz="1000" spc="-5" dirty="0">
                          <a:latin typeface="Arial"/>
                          <a:cs typeface="Arial"/>
                        </a:rPr>
                        <a:t> . . . . . . .</a:t>
                      </a:r>
                      <a:r>
                        <a:rPr sz="1000" spc="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000" spc="-5" dirty="0">
                          <a:latin typeface="Arial"/>
                          <a:cs typeface="Arial"/>
                        </a:rPr>
                        <a:t>. .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12065" marB="0"/>
                </a:tc>
                <a:tc>
                  <a:txBody>
                    <a:bodyPr/>
                    <a:lstStyle/>
                    <a:p>
                      <a:pPr marR="73025" algn="r">
                        <a:lnSpc>
                          <a:spcPct val="100000"/>
                        </a:lnSpc>
                        <a:spcBef>
                          <a:spcPts val="95"/>
                        </a:spcBef>
                      </a:pPr>
                      <a:r>
                        <a:rPr sz="1000" spc="-5" dirty="0">
                          <a:latin typeface="Arial"/>
                          <a:cs typeface="Arial"/>
                        </a:rPr>
                        <a:t>. . .</a:t>
                      </a:r>
                      <a:r>
                        <a:rPr sz="1000" spc="3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000" spc="-5" dirty="0">
                          <a:latin typeface="Arial"/>
                          <a:cs typeface="Arial"/>
                        </a:rPr>
                        <a:t>.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12065" marB="0"/>
                </a:tc>
                <a:tc>
                  <a:txBody>
                    <a:bodyPr/>
                    <a:lstStyle/>
                    <a:p>
                      <a:pPr marR="24130" algn="r">
                        <a:lnSpc>
                          <a:spcPct val="100000"/>
                        </a:lnSpc>
                        <a:spcBef>
                          <a:spcPts val="95"/>
                        </a:spcBef>
                      </a:pPr>
                      <a:r>
                        <a:rPr sz="1000" spc="-5" dirty="0">
                          <a:latin typeface="Arial"/>
                          <a:cs typeface="Arial"/>
                        </a:rPr>
                        <a:t>. .</a:t>
                      </a:r>
                      <a:r>
                        <a:rPr sz="1000" spc="7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000" spc="-5" dirty="0">
                          <a:latin typeface="Arial"/>
                          <a:cs typeface="Arial"/>
                        </a:rPr>
                        <a:t>.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12065" marB="0"/>
                </a:tc>
                <a:tc>
                  <a:txBody>
                    <a:bodyPr/>
                    <a:lstStyle/>
                    <a:p>
                      <a:pPr marL="31750">
                        <a:lnSpc>
                          <a:spcPct val="100000"/>
                        </a:lnSpc>
                        <a:spcBef>
                          <a:spcPts val="95"/>
                        </a:spcBef>
                      </a:pPr>
                      <a:r>
                        <a:rPr sz="1000" spc="-5" dirty="0">
                          <a:latin typeface="Arial"/>
                          <a:cs typeface="Arial"/>
                        </a:rPr>
                        <a:t>. .</a:t>
                      </a:r>
                      <a:r>
                        <a:rPr sz="1000" spc="11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000" spc="-5" dirty="0">
                          <a:latin typeface="Arial"/>
                          <a:cs typeface="Arial"/>
                        </a:rPr>
                        <a:t>.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12065" marB="0"/>
                </a:tc>
                <a:tc>
                  <a:txBody>
                    <a:bodyPr/>
                    <a:lstStyle/>
                    <a:p>
                      <a:pPr marR="73025" algn="r">
                        <a:lnSpc>
                          <a:spcPct val="100000"/>
                        </a:lnSpc>
                        <a:spcBef>
                          <a:spcPts val="95"/>
                        </a:spcBef>
                      </a:pPr>
                      <a:r>
                        <a:rPr sz="1000" spc="-5" dirty="0">
                          <a:latin typeface="Arial"/>
                          <a:cs typeface="Arial"/>
                        </a:rPr>
                        <a:t>. . .</a:t>
                      </a:r>
                      <a:r>
                        <a:rPr sz="1000" spc="3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000" spc="-5" dirty="0">
                          <a:latin typeface="Arial"/>
                          <a:cs typeface="Arial"/>
                        </a:rPr>
                        <a:t>.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12065" marB="0"/>
                </a:tc>
                <a:tc>
                  <a:txBody>
                    <a:bodyPr/>
                    <a:lstStyle/>
                    <a:p>
                      <a:pPr marR="73025" algn="r">
                        <a:lnSpc>
                          <a:spcPct val="100000"/>
                        </a:lnSpc>
                        <a:spcBef>
                          <a:spcPts val="95"/>
                        </a:spcBef>
                      </a:pPr>
                      <a:r>
                        <a:rPr sz="1000" spc="-5" dirty="0">
                          <a:latin typeface="Arial"/>
                          <a:cs typeface="Arial"/>
                        </a:rPr>
                        <a:t>. . .</a:t>
                      </a:r>
                      <a:r>
                        <a:rPr sz="1000" spc="3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000" spc="-5" dirty="0">
                          <a:latin typeface="Arial"/>
                          <a:cs typeface="Arial"/>
                        </a:rPr>
                        <a:t>.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12065" marB="0"/>
                </a:tc>
                <a:tc>
                  <a:txBody>
                    <a:bodyPr/>
                    <a:lstStyle/>
                    <a:p>
                      <a:pPr marR="24130" algn="r">
                        <a:lnSpc>
                          <a:spcPct val="100000"/>
                        </a:lnSpc>
                        <a:spcBef>
                          <a:spcPts val="95"/>
                        </a:spcBef>
                      </a:pPr>
                      <a:r>
                        <a:rPr sz="1000" spc="-5" dirty="0">
                          <a:latin typeface="Arial"/>
                          <a:cs typeface="Arial"/>
                        </a:rPr>
                        <a:t>. .</a:t>
                      </a:r>
                      <a:r>
                        <a:rPr sz="1000" spc="7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000" spc="-5" dirty="0">
                          <a:latin typeface="Arial"/>
                          <a:cs typeface="Arial"/>
                        </a:rPr>
                        <a:t>.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12065" marB="0"/>
                </a:tc>
                <a:tc>
                  <a:txBody>
                    <a:bodyPr/>
                    <a:lstStyle/>
                    <a:p>
                      <a:pPr marL="31750">
                        <a:lnSpc>
                          <a:spcPct val="100000"/>
                        </a:lnSpc>
                        <a:spcBef>
                          <a:spcPts val="95"/>
                        </a:spcBef>
                      </a:pPr>
                      <a:r>
                        <a:rPr sz="1000" spc="-5" dirty="0">
                          <a:latin typeface="Arial"/>
                          <a:cs typeface="Arial"/>
                        </a:rPr>
                        <a:t>. .</a:t>
                      </a:r>
                      <a:r>
                        <a:rPr sz="1000" spc="9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000" spc="-5" dirty="0">
                          <a:latin typeface="Arial"/>
                          <a:cs typeface="Arial"/>
                        </a:rPr>
                        <a:t>.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12065" marB="0"/>
                </a:tc>
                <a:tc>
                  <a:txBody>
                    <a:bodyPr/>
                    <a:lstStyle/>
                    <a:p>
                      <a:pPr marL="31750">
                        <a:lnSpc>
                          <a:spcPct val="100000"/>
                        </a:lnSpc>
                        <a:spcBef>
                          <a:spcPts val="95"/>
                        </a:spcBef>
                      </a:pPr>
                      <a:r>
                        <a:rPr sz="1000" spc="-5" dirty="0">
                          <a:latin typeface="Arial"/>
                          <a:cs typeface="Arial"/>
                        </a:rPr>
                        <a:t>.</a:t>
                      </a:r>
                      <a:r>
                        <a:rPr sz="1000" spc="18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000" spc="-5" dirty="0">
                          <a:latin typeface="Arial"/>
                          <a:cs typeface="Arial"/>
                        </a:rPr>
                        <a:t>.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12065" marB="0"/>
                </a:tc>
                <a:tc>
                  <a:txBody>
                    <a:bodyPr/>
                    <a:lstStyle/>
                    <a:p>
                      <a:pPr marR="24765" algn="r">
                        <a:lnSpc>
                          <a:spcPct val="100000"/>
                        </a:lnSpc>
                        <a:spcBef>
                          <a:spcPts val="95"/>
                        </a:spcBef>
                      </a:pPr>
                      <a:r>
                        <a:rPr sz="1000" spc="-5" dirty="0">
                          <a:latin typeface="Arial"/>
                          <a:cs typeface="Arial"/>
                        </a:rPr>
                        <a:t>3</a:t>
                      </a:r>
                      <a:r>
                        <a:rPr sz="1000" dirty="0">
                          <a:latin typeface="Arial"/>
                          <a:cs typeface="Arial"/>
                        </a:rPr>
                        <a:t>0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12065" marB="0"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189736">
                <a:tc>
                  <a:txBody>
                    <a:bodyPr/>
                    <a:lstStyle/>
                    <a:p>
                      <a:pPr marR="73025" algn="r">
                        <a:lnSpc>
                          <a:spcPct val="100000"/>
                        </a:lnSpc>
                        <a:spcBef>
                          <a:spcPts val="90"/>
                        </a:spcBef>
                      </a:pPr>
                      <a:r>
                        <a:rPr sz="1000" spc="-10" dirty="0">
                          <a:latin typeface="Arial"/>
                          <a:cs typeface="Arial"/>
                          <a:hlinkClick r:id="rId12" action="ppaction://hlinksldjump"/>
                        </a:rPr>
                        <a:t>2.4 </a:t>
                      </a:r>
                      <a:r>
                        <a:rPr sz="1000" spc="-5" dirty="0">
                          <a:latin typeface="Arial"/>
                          <a:cs typeface="Arial"/>
                          <a:hlinkClick r:id="rId12" action="ppaction://hlinksldjump"/>
                        </a:rPr>
                        <a:t>Entity-occurrence </a:t>
                      </a:r>
                      <a:r>
                        <a:rPr sz="1000" spc="-10" dirty="0">
                          <a:latin typeface="Arial"/>
                          <a:cs typeface="Arial"/>
                          <a:hlinkClick r:id="rId12" action="ppaction://hlinksldjump"/>
                        </a:rPr>
                        <a:t>diagrams</a:t>
                      </a:r>
                      <a:r>
                        <a:rPr sz="1000" spc="-1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000" spc="-5" dirty="0">
                          <a:latin typeface="Arial"/>
                          <a:cs typeface="Arial"/>
                        </a:rPr>
                        <a:t>. . . . .</a:t>
                      </a:r>
                      <a:r>
                        <a:rPr sz="1000" spc="9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000" spc="-5" dirty="0">
                          <a:latin typeface="Arial"/>
                          <a:cs typeface="Arial"/>
                        </a:rPr>
                        <a:t>.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11430" marB="0"/>
                </a:tc>
                <a:tc>
                  <a:txBody>
                    <a:bodyPr/>
                    <a:lstStyle/>
                    <a:p>
                      <a:pPr marR="73025" algn="r">
                        <a:lnSpc>
                          <a:spcPct val="100000"/>
                        </a:lnSpc>
                        <a:spcBef>
                          <a:spcPts val="90"/>
                        </a:spcBef>
                      </a:pPr>
                      <a:r>
                        <a:rPr sz="1000" spc="-5" dirty="0">
                          <a:latin typeface="Arial"/>
                          <a:cs typeface="Arial"/>
                        </a:rPr>
                        <a:t>. . .</a:t>
                      </a:r>
                      <a:r>
                        <a:rPr sz="1000" spc="3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000" spc="-5" dirty="0">
                          <a:latin typeface="Arial"/>
                          <a:cs typeface="Arial"/>
                        </a:rPr>
                        <a:t>.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11430" marB="0"/>
                </a:tc>
                <a:tc>
                  <a:txBody>
                    <a:bodyPr/>
                    <a:lstStyle/>
                    <a:p>
                      <a:pPr marR="24130" algn="r">
                        <a:lnSpc>
                          <a:spcPct val="100000"/>
                        </a:lnSpc>
                        <a:spcBef>
                          <a:spcPts val="90"/>
                        </a:spcBef>
                      </a:pPr>
                      <a:r>
                        <a:rPr sz="1000" spc="-5" dirty="0">
                          <a:latin typeface="Arial"/>
                          <a:cs typeface="Arial"/>
                        </a:rPr>
                        <a:t>. .</a:t>
                      </a:r>
                      <a:r>
                        <a:rPr sz="1000" spc="7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000" spc="-5" dirty="0">
                          <a:latin typeface="Arial"/>
                          <a:cs typeface="Arial"/>
                        </a:rPr>
                        <a:t>.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11430" marB="0"/>
                </a:tc>
                <a:tc>
                  <a:txBody>
                    <a:bodyPr/>
                    <a:lstStyle/>
                    <a:p>
                      <a:pPr marL="31115">
                        <a:lnSpc>
                          <a:spcPct val="100000"/>
                        </a:lnSpc>
                        <a:spcBef>
                          <a:spcPts val="90"/>
                        </a:spcBef>
                      </a:pPr>
                      <a:r>
                        <a:rPr sz="1000" spc="-5" dirty="0">
                          <a:latin typeface="Arial"/>
                          <a:cs typeface="Arial"/>
                        </a:rPr>
                        <a:t>. .</a:t>
                      </a:r>
                      <a:r>
                        <a:rPr sz="1000" spc="11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000" spc="-5" dirty="0">
                          <a:latin typeface="Arial"/>
                          <a:cs typeface="Arial"/>
                        </a:rPr>
                        <a:t>.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11430" marB="0"/>
                </a:tc>
                <a:tc>
                  <a:txBody>
                    <a:bodyPr/>
                    <a:lstStyle/>
                    <a:p>
                      <a:pPr marR="73025" algn="r">
                        <a:lnSpc>
                          <a:spcPct val="100000"/>
                        </a:lnSpc>
                        <a:spcBef>
                          <a:spcPts val="90"/>
                        </a:spcBef>
                      </a:pPr>
                      <a:r>
                        <a:rPr sz="1000" spc="-5" dirty="0">
                          <a:latin typeface="Arial"/>
                          <a:cs typeface="Arial"/>
                        </a:rPr>
                        <a:t>. . .</a:t>
                      </a:r>
                      <a:r>
                        <a:rPr sz="1000" spc="3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000" spc="-5" dirty="0">
                          <a:latin typeface="Arial"/>
                          <a:cs typeface="Arial"/>
                        </a:rPr>
                        <a:t>.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11430" marB="0"/>
                </a:tc>
                <a:tc>
                  <a:txBody>
                    <a:bodyPr/>
                    <a:lstStyle/>
                    <a:p>
                      <a:pPr marR="73025" algn="r">
                        <a:lnSpc>
                          <a:spcPct val="100000"/>
                        </a:lnSpc>
                        <a:spcBef>
                          <a:spcPts val="90"/>
                        </a:spcBef>
                      </a:pPr>
                      <a:r>
                        <a:rPr sz="1000" spc="-5" dirty="0">
                          <a:latin typeface="Arial"/>
                          <a:cs typeface="Arial"/>
                        </a:rPr>
                        <a:t>. . .</a:t>
                      </a:r>
                      <a:r>
                        <a:rPr sz="1000" spc="3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000" spc="-5" dirty="0">
                          <a:latin typeface="Arial"/>
                          <a:cs typeface="Arial"/>
                        </a:rPr>
                        <a:t>.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11430" marB="0"/>
                </a:tc>
                <a:tc>
                  <a:txBody>
                    <a:bodyPr/>
                    <a:lstStyle/>
                    <a:p>
                      <a:pPr marR="24130" algn="r">
                        <a:lnSpc>
                          <a:spcPct val="100000"/>
                        </a:lnSpc>
                        <a:spcBef>
                          <a:spcPts val="90"/>
                        </a:spcBef>
                      </a:pPr>
                      <a:r>
                        <a:rPr sz="1000" spc="-5" dirty="0">
                          <a:latin typeface="Arial"/>
                          <a:cs typeface="Arial"/>
                        </a:rPr>
                        <a:t>. .</a:t>
                      </a:r>
                      <a:r>
                        <a:rPr sz="1000" spc="7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000" spc="-5" dirty="0">
                          <a:latin typeface="Arial"/>
                          <a:cs typeface="Arial"/>
                        </a:rPr>
                        <a:t>.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11430" marB="0"/>
                </a:tc>
                <a:tc>
                  <a:txBody>
                    <a:bodyPr/>
                    <a:lstStyle/>
                    <a:p>
                      <a:pPr marL="31115">
                        <a:lnSpc>
                          <a:spcPct val="100000"/>
                        </a:lnSpc>
                        <a:spcBef>
                          <a:spcPts val="90"/>
                        </a:spcBef>
                      </a:pPr>
                      <a:r>
                        <a:rPr sz="1000" spc="-5" dirty="0">
                          <a:latin typeface="Arial"/>
                          <a:cs typeface="Arial"/>
                        </a:rPr>
                        <a:t>. .</a:t>
                      </a:r>
                      <a:r>
                        <a:rPr sz="1000" spc="9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000" spc="-5" dirty="0">
                          <a:latin typeface="Arial"/>
                          <a:cs typeface="Arial"/>
                        </a:rPr>
                        <a:t>.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11430" marB="0"/>
                </a:tc>
                <a:tc>
                  <a:txBody>
                    <a:bodyPr/>
                    <a:lstStyle/>
                    <a:p>
                      <a:pPr marL="31115">
                        <a:lnSpc>
                          <a:spcPct val="100000"/>
                        </a:lnSpc>
                        <a:spcBef>
                          <a:spcPts val="90"/>
                        </a:spcBef>
                      </a:pPr>
                      <a:r>
                        <a:rPr sz="1000" spc="-5" dirty="0">
                          <a:latin typeface="Arial"/>
                          <a:cs typeface="Arial"/>
                        </a:rPr>
                        <a:t>.</a:t>
                      </a:r>
                      <a:r>
                        <a:rPr sz="1000" spc="18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000" spc="-5" dirty="0">
                          <a:latin typeface="Arial"/>
                          <a:cs typeface="Arial"/>
                        </a:rPr>
                        <a:t>.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11430" marB="0"/>
                </a:tc>
                <a:tc>
                  <a:txBody>
                    <a:bodyPr/>
                    <a:lstStyle/>
                    <a:p>
                      <a:pPr marR="25400" algn="r">
                        <a:lnSpc>
                          <a:spcPct val="100000"/>
                        </a:lnSpc>
                        <a:spcBef>
                          <a:spcPts val="90"/>
                        </a:spcBef>
                      </a:pPr>
                      <a:r>
                        <a:rPr sz="1000" spc="-5" dirty="0">
                          <a:latin typeface="Arial"/>
                          <a:cs typeface="Arial"/>
                        </a:rPr>
                        <a:t>3</a:t>
                      </a:r>
                      <a:r>
                        <a:rPr sz="1000" dirty="0">
                          <a:latin typeface="Arial"/>
                          <a:cs typeface="Arial"/>
                        </a:rPr>
                        <a:t>3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11430" marB="0"/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189736">
                <a:tc>
                  <a:txBody>
                    <a:bodyPr/>
                    <a:lstStyle/>
                    <a:p>
                      <a:pPr marR="72390" algn="r">
                        <a:lnSpc>
                          <a:spcPct val="100000"/>
                        </a:lnSpc>
                        <a:spcBef>
                          <a:spcPts val="95"/>
                        </a:spcBef>
                      </a:pPr>
                      <a:r>
                        <a:rPr sz="1000" spc="-10" dirty="0">
                          <a:latin typeface="Arial"/>
                          <a:cs typeface="Arial"/>
                          <a:hlinkClick r:id="rId13" action="ppaction://hlinksldjump"/>
                        </a:rPr>
                        <a:t>2.5</a:t>
                      </a:r>
                      <a:r>
                        <a:rPr sz="1000" spc="60" dirty="0">
                          <a:latin typeface="Arial"/>
                          <a:cs typeface="Arial"/>
                          <a:hlinkClick r:id="rId13" action="ppaction://hlinksldjump"/>
                        </a:rPr>
                        <a:t> </a:t>
                      </a:r>
                      <a:r>
                        <a:rPr sz="1000" spc="-10" dirty="0">
                          <a:latin typeface="Arial"/>
                          <a:cs typeface="Arial"/>
                          <a:hlinkClick r:id="rId13" action="ppaction://hlinksldjump"/>
                        </a:rPr>
                        <a:t>Compound</a:t>
                      </a:r>
                      <a:r>
                        <a:rPr sz="1000" spc="10" dirty="0">
                          <a:latin typeface="Arial"/>
                          <a:cs typeface="Arial"/>
                          <a:hlinkClick r:id="rId13" action="ppaction://hlinksldjump"/>
                        </a:rPr>
                        <a:t> </a:t>
                      </a:r>
                      <a:r>
                        <a:rPr sz="1000" spc="-15" dirty="0">
                          <a:latin typeface="Arial"/>
                          <a:cs typeface="Arial"/>
                          <a:hlinkClick r:id="rId13" action="ppaction://hlinksldjump"/>
                        </a:rPr>
                        <a:t>keys</a:t>
                      </a:r>
                      <a:r>
                        <a:rPr sz="1000" spc="30" dirty="0">
                          <a:latin typeface="Arial"/>
                          <a:cs typeface="Arial"/>
                          <a:hlinkClick r:id="rId13" action="ppaction://hlinksldjump"/>
                        </a:rPr>
                        <a:t> </a:t>
                      </a:r>
                      <a:r>
                        <a:rPr sz="1000" spc="-5" dirty="0">
                          <a:latin typeface="Arial"/>
                          <a:cs typeface="Arial"/>
                        </a:rPr>
                        <a:t>.</a:t>
                      </a:r>
                      <a:r>
                        <a:rPr sz="1000" spc="22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000" spc="-5" dirty="0">
                          <a:latin typeface="Arial"/>
                          <a:cs typeface="Arial"/>
                        </a:rPr>
                        <a:t>.</a:t>
                      </a:r>
                      <a:r>
                        <a:rPr sz="1000" spc="21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000" spc="-5" dirty="0">
                          <a:latin typeface="Arial"/>
                          <a:cs typeface="Arial"/>
                        </a:rPr>
                        <a:t>.</a:t>
                      </a:r>
                      <a:r>
                        <a:rPr sz="1000" spc="22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000" spc="-5" dirty="0">
                          <a:latin typeface="Arial"/>
                          <a:cs typeface="Arial"/>
                        </a:rPr>
                        <a:t>.</a:t>
                      </a:r>
                      <a:r>
                        <a:rPr sz="1000" spc="21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000" spc="-5" dirty="0">
                          <a:latin typeface="Arial"/>
                          <a:cs typeface="Arial"/>
                        </a:rPr>
                        <a:t>.</a:t>
                      </a:r>
                      <a:r>
                        <a:rPr sz="1000" spc="22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000" spc="-5" dirty="0">
                          <a:latin typeface="Arial"/>
                          <a:cs typeface="Arial"/>
                        </a:rPr>
                        <a:t>.</a:t>
                      </a:r>
                      <a:r>
                        <a:rPr sz="1000" spc="21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000" spc="-5" dirty="0">
                          <a:latin typeface="Arial"/>
                          <a:cs typeface="Arial"/>
                        </a:rPr>
                        <a:t>.</a:t>
                      </a:r>
                      <a:r>
                        <a:rPr sz="1000" spc="22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000" spc="-5" dirty="0">
                          <a:latin typeface="Arial"/>
                          <a:cs typeface="Arial"/>
                        </a:rPr>
                        <a:t>.</a:t>
                      </a:r>
                      <a:r>
                        <a:rPr sz="1000" spc="22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000" spc="-5" dirty="0">
                          <a:latin typeface="Arial"/>
                          <a:cs typeface="Arial"/>
                        </a:rPr>
                        <a:t>.</a:t>
                      </a:r>
                      <a:r>
                        <a:rPr sz="1000" spc="21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000" spc="-5" dirty="0">
                          <a:latin typeface="Arial"/>
                          <a:cs typeface="Arial"/>
                        </a:rPr>
                        <a:t>.</a:t>
                      </a:r>
                      <a:r>
                        <a:rPr sz="1000" spc="22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000" spc="-5" dirty="0">
                          <a:latin typeface="Arial"/>
                          <a:cs typeface="Arial"/>
                        </a:rPr>
                        <a:t>.</a:t>
                      </a:r>
                      <a:r>
                        <a:rPr sz="1000" spc="21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000" spc="-5" dirty="0">
                          <a:latin typeface="Arial"/>
                          <a:cs typeface="Arial"/>
                        </a:rPr>
                        <a:t>.</a:t>
                      </a:r>
                      <a:r>
                        <a:rPr sz="1000" spc="22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000" spc="-5" dirty="0">
                          <a:latin typeface="Arial"/>
                          <a:cs typeface="Arial"/>
                        </a:rPr>
                        <a:t>.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12065" marB="0"/>
                </a:tc>
                <a:tc>
                  <a:txBody>
                    <a:bodyPr/>
                    <a:lstStyle/>
                    <a:p>
                      <a:pPr marR="72390" algn="r">
                        <a:lnSpc>
                          <a:spcPct val="100000"/>
                        </a:lnSpc>
                        <a:spcBef>
                          <a:spcPts val="95"/>
                        </a:spcBef>
                      </a:pPr>
                      <a:r>
                        <a:rPr sz="1000" spc="-5" dirty="0">
                          <a:latin typeface="Arial"/>
                          <a:cs typeface="Arial"/>
                        </a:rPr>
                        <a:t>. . .</a:t>
                      </a:r>
                      <a:r>
                        <a:rPr sz="1000" spc="3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000" spc="-5" dirty="0">
                          <a:latin typeface="Arial"/>
                          <a:cs typeface="Arial"/>
                        </a:rPr>
                        <a:t>.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12065" marB="0"/>
                </a:tc>
                <a:tc>
                  <a:txBody>
                    <a:bodyPr/>
                    <a:lstStyle/>
                    <a:p>
                      <a:pPr marR="23495" algn="r">
                        <a:lnSpc>
                          <a:spcPct val="100000"/>
                        </a:lnSpc>
                        <a:spcBef>
                          <a:spcPts val="95"/>
                        </a:spcBef>
                      </a:pPr>
                      <a:r>
                        <a:rPr sz="1000" spc="-5" dirty="0">
                          <a:latin typeface="Arial"/>
                          <a:cs typeface="Arial"/>
                        </a:rPr>
                        <a:t>. .</a:t>
                      </a:r>
                      <a:r>
                        <a:rPr sz="1000" spc="7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000" spc="-5" dirty="0">
                          <a:latin typeface="Arial"/>
                          <a:cs typeface="Arial"/>
                        </a:rPr>
                        <a:t>.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12065" marB="0"/>
                </a:tc>
                <a:tc>
                  <a:txBody>
                    <a:bodyPr/>
                    <a:lstStyle/>
                    <a:p>
                      <a:pPr marL="32384">
                        <a:lnSpc>
                          <a:spcPct val="100000"/>
                        </a:lnSpc>
                        <a:spcBef>
                          <a:spcPts val="95"/>
                        </a:spcBef>
                      </a:pPr>
                      <a:r>
                        <a:rPr sz="1000" spc="-5" dirty="0">
                          <a:latin typeface="Arial"/>
                          <a:cs typeface="Arial"/>
                        </a:rPr>
                        <a:t>. .</a:t>
                      </a:r>
                      <a:r>
                        <a:rPr sz="1000" spc="11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000" spc="-5" dirty="0">
                          <a:latin typeface="Arial"/>
                          <a:cs typeface="Arial"/>
                        </a:rPr>
                        <a:t>.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12065" marB="0"/>
                </a:tc>
                <a:tc>
                  <a:txBody>
                    <a:bodyPr/>
                    <a:lstStyle/>
                    <a:p>
                      <a:pPr marR="72390" algn="r">
                        <a:lnSpc>
                          <a:spcPct val="100000"/>
                        </a:lnSpc>
                        <a:spcBef>
                          <a:spcPts val="95"/>
                        </a:spcBef>
                      </a:pPr>
                      <a:r>
                        <a:rPr sz="1000" spc="-5" dirty="0">
                          <a:latin typeface="Arial"/>
                          <a:cs typeface="Arial"/>
                        </a:rPr>
                        <a:t>. . .</a:t>
                      </a:r>
                      <a:r>
                        <a:rPr sz="1000" spc="3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000" spc="-5" dirty="0">
                          <a:latin typeface="Arial"/>
                          <a:cs typeface="Arial"/>
                        </a:rPr>
                        <a:t>.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12065" marB="0"/>
                </a:tc>
                <a:tc>
                  <a:txBody>
                    <a:bodyPr/>
                    <a:lstStyle/>
                    <a:p>
                      <a:pPr marR="72390" algn="r">
                        <a:lnSpc>
                          <a:spcPct val="100000"/>
                        </a:lnSpc>
                        <a:spcBef>
                          <a:spcPts val="95"/>
                        </a:spcBef>
                      </a:pPr>
                      <a:r>
                        <a:rPr sz="1000" spc="-5" dirty="0">
                          <a:latin typeface="Arial"/>
                          <a:cs typeface="Arial"/>
                        </a:rPr>
                        <a:t>. . .</a:t>
                      </a:r>
                      <a:r>
                        <a:rPr sz="1000" spc="3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000" spc="-5" dirty="0">
                          <a:latin typeface="Arial"/>
                          <a:cs typeface="Arial"/>
                        </a:rPr>
                        <a:t>.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12065" marB="0"/>
                </a:tc>
                <a:tc>
                  <a:txBody>
                    <a:bodyPr/>
                    <a:lstStyle/>
                    <a:p>
                      <a:pPr marR="23495" algn="r">
                        <a:lnSpc>
                          <a:spcPct val="100000"/>
                        </a:lnSpc>
                        <a:spcBef>
                          <a:spcPts val="95"/>
                        </a:spcBef>
                      </a:pPr>
                      <a:r>
                        <a:rPr sz="1000" spc="-5" dirty="0">
                          <a:latin typeface="Arial"/>
                          <a:cs typeface="Arial"/>
                        </a:rPr>
                        <a:t>. .</a:t>
                      </a:r>
                      <a:r>
                        <a:rPr sz="1000" spc="7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000" spc="-5" dirty="0">
                          <a:latin typeface="Arial"/>
                          <a:cs typeface="Arial"/>
                        </a:rPr>
                        <a:t>.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12065" marB="0"/>
                </a:tc>
                <a:tc>
                  <a:txBody>
                    <a:bodyPr/>
                    <a:lstStyle/>
                    <a:p>
                      <a:pPr marL="32384">
                        <a:lnSpc>
                          <a:spcPct val="100000"/>
                        </a:lnSpc>
                        <a:spcBef>
                          <a:spcPts val="95"/>
                        </a:spcBef>
                      </a:pPr>
                      <a:r>
                        <a:rPr sz="1000" spc="-5" dirty="0">
                          <a:latin typeface="Arial"/>
                          <a:cs typeface="Arial"/>
                        </a:rPr>
                        <a:t>. .</a:t>
                      </a:r>
                      <a:r>
                        <a:rPr sz="1000" spc="9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000" spc="-5" dirty="0">
                          <a:latin typeface="Arial"/>
                          <a:cs typeface="Arial"/>
                        </a:rPr>
                        <a:t>.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12065" marB="0"/>
                </a:tc>
                <a:tc>
                  <a:txBody>
                    <a:bodyPr/>
                    <a:lstStyle/>
                    <a:p>
                      <a:pPr marL="32384">
                        <a:lnSpc>
                          <a:spcPct val="100000"/>
                        </a:lnSpc>
                        <a:spcBef>
                          <a:spcPts val="95"/>
                        </a:spcBef>
                      </a:pPr>
                      <a:r>
                        <a:rPr sz="1000" spc="-5" dirty="0">
                          <a:latin typeface="Arial"/>
                          <a:cs typeface="Arial"/>
                        </a:rPr>
                        <a:t>.</a:t>
                      </a:r>
                      <a:r>
                        <a:rPr sz="1000" spc="18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000" spc="-5" dirty="0">
                          <a:latin typeface="Arial"/>
                          <a:cs typeface="Arial"/>
                        </a:rPr>
                        <a:t>.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12065" marB="0"/>
                </a:tc>
                <a:tc>
                  <a:txBody>
                    <a:bodyPr/>
                    <a:lstStyle/>
                    <a:p>
                      <a:pPr marR="24130" algn="r">
                        <a:lnSpc>
                          <a:spcPct val="100000"/>
                        </a:lnSpc>
                        <a:spcBef>
                          <a:spcPts val="95"/>
                        </a:spcBef>
                      </a:pPr>
                      <a:r>
                        <a:rPr sz="1000" spc="-5" dirty="0">
                          <a:latin typeface="Arial"/>
                          <a:cs typeface="Arial"/>
                        </a:rPr>
                        <a:t>4</a:t>
                      </a:r>
                      <a:r>
                        <a:rPr sz="1000" dirty="0">
                          <a:latin typeface="Arial"/>
                          <a:cs typeface="Arial"/>
                        </a:rPr>
                        <a:t>0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12065" marB="0"/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189736">
                <a:tc>
                  <a:txBody>
                    <a:bodyPr/>
                    <a:lstStyle/>
                    <a:p>
                      <a:pPr marR="73025" algn="r">
                        <a:lnSpc>
                          <a:spcPct val="100000"/>
                        </a:lnSpc>
                        <a:spcBef>
                          <a:spcPts val="90"/>
                        </a:spcBef>
                      </a:pPr>
                      <a:r>
                        <a:rPr sz="1000" spc="-10" dirty="0">
                          <a:latin typeface="Arial"/>
                          <a:cs typeface="Arial"/>
                          <a:hlinkClick r:id="rId14" action="ppaction://hlinksldjump"/>
                        </a:rPr>
                        <a:t>2.6 </a:t>
                      </a:r>
                      <a:r>
                        <a:rPr sz="1000" spc="-5" dirty="0">
                          <a:latin typeface="Arial"/>
                          <a:cs typeface="Arial"/>
                          <a:hlinkClick r:id="rId14" action="ppaction://hlinksldjump"/>
                        </a:rPr>
                        <a:t>Entity relationship </a:t>
                      </a:r>
                      <a:r>
                        <a:rPr sz="1000" spc="-10" dirty="0">
                          <a:latin typeface="Arial"/>
                          <a:cs typeface="Arial"/>
                          <a:hlinkClick r:id="rId14" action="ppaction://hlinksldjump"/>
                        </a:rPr>
                        <a:t>diagrams</a:t>
                      </a:r>
                      <a:r>
                        <a:rPr sz="1000" spc="-1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000" spc="-5" dirty="0">
                          <a:latin typeface="Arial"/>
                          <a:cs typeface="Arial"/>
                        </a:rPr>
                        <a:t>. . . . .</a:t>
                      </a:r>
                      <a:r>
                        <a:rPr sz="1000" spc="-1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000" spc="-5" dirty="0">
                          <a:latin typeface="Arial"/>
                          <a:cs typeface="Arial"/>
                        </a:rPr>
                        <a:t>.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11430" marB="0"/>
                </a:tc>
                <a:tc>
                  <a:txBody>
                    <a:bodyPr/>
                    <a:lstStyle/>
                    <a:p>
                      <a:pPr marR="73025" algn="r">
                        <a:lnSpc>
                          <a:spcPct val="100000"/>
                        </a:lnSpc>
                        <a:spcBef>
                          <a:spcPts val="90"/>
                        </a:spcBef>
                      </a:pPr>
                      <a:r>
                        <a:rPr sz="1000" spc="-5" dirty="0">
                          <a:latin typeface="Arial"/>
                          <a:cs typeface="Arial"/>
                        </a:rPr>
                        <a:t>. . .</a:t>
                      </a:r>
                      <a:r>
                        <a:rPr sz="1000" spc="3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000" spc="-5" dirty="0">
                          <a:latin typeface="Arial"/>
                          <a:cs typeface="Arial"/>
                        </a:rPr>
                        <a:t>.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11430" marB="0"/>
                </a:tc>
                <a:tc>
                  <a:txBody>
                    <a:bodyPr/>
                    <a:lstStyle/>
                    <a:p>
                      <a:pPr marR="24130" algn="r">
                        <a:lnSpc>
                          <a:spcPct val="100000"/>
                        </a:lnSpc>
                        <a:spcBef>
                          <a:spcPts val="90"/>
                        </a:spcBef>
                      </a:pPr>
                      <a:r>
                        <a:rPr sz="1000" spc="-5" dirty="0">
                          <a:latin typeface="Arial"/>
                          <a:cs typeface="Arial"/>
                        </a:rPr>
                        <a:t>. .</a:t>
                      </a:r>
                      <a:r>
                        <a:rPr sz="1000" spc="7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000" spc="-5" dirty="0">
                          <a:latin typeface="Arial"/>
                          <a:cs typeface="Arial"/>
                        </a:rPr>
                        <a:t>.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11430" marB="0"/>
                </a:tc>
                <a:tc>
                  <a:txBody>
                    <a:bodyPr/>
                    <a:lstStyle/>
                    <a:p>
                      <a:pPr marL="31115">
                        <a:lnSpc>
                          <a:spcPct val="100000"/>
                        </a:lnSpc>
                        <a:spcBef>
                          <a:spcPts val="90"/>
                        </a:spcBef>
                      </a:pPr>
                      <a:r>
                        <a:rPr sz="1000" spc="-5" dirty="0">
                          <a:latin typeface="Arial"/>
                          <a:cs typeface="Arial"/>
                        </a:rPr>
                        <a:t>. .</a:t>
                      </a:r>
                      <a:r>
                        <a:rPr sz="1000" spc="11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000" spc="-5" dirty="0">
                          <a:latin typeface="Arial"/>
                          <a:cs typeface="Arial"/>
                        </a:rPr>
                        <a:t>.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11430" marB="0"/>
                </a:tc>
                <a:tc>
                  <a:txBody>
                    <a:bodyPr/>
                    <a:lstStyle/>
                    <a:p>
                      <a:pPr marR="73025" algn="r">
                        <a:lnSpc>
                          <a:spcPct val="100000"/>
                        </a:lnSpc>
                        <a:spcBef>
                          <a:spcPts val="90"/>
                        </a:spcBef>
                      </a:pPr>
                      <a:r>
                        <a:rPr sz="1000" spc="-5" dirty="0">
                          <a:latin typeface="Arial"/>
                          <a:cs typeface="Arial"/>
                        </a:rPr>
                        <a:t>. . .</a:t>
                      </a:r>
                      <a:r>
                        <a:rPr sz="1000" spc="3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000" spc="-5" dirty="0">
                          <a:latin typeface="Arial"/>
                          <a:cs typeface="Arial"/>
                        </a:rPr>
                        <a:t>.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11430" marB="0"/>
                </a:tc>
                <a:tc>
                  <a:txBody>
                    <a:bodyPr/>
                    <a:lstStyle/>
                    <a:p>
                      <a:pPr marR="73025" algn="r">
                        <a:lnSpc>
                          <a:spcPct val="100000"/>
                        </a:lnSpc>
                        <a:spcBef>
                          <a:spcPts val="90"/>
                        </a:spcBef>
                      </a:pPr>
                      <a:r>
                        <a:rPr sz="1000" spc="-5" dirty="0">
                          <a:latin typeface="Arial"/>
                          <a:cs typeface="Arial"/>
                        </a:rPr>
                        <a:t>. . .</a:t>
                      </a:r>
                      <a:r>
                        <a:rPr sz="1000" spc="3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000" spc="-5" dirty="0">
                          <a:latin typeface="Arial"/>
                          <a:cs typeface="Arial"/>
                        </a:rPr>
                        <a:t>.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11430" marB="0"/>
                </a:tc>
                <a:tc>
                  <a:txBody>
                    <a:bodyPr/>
                    <a:lstStyle/>
                    <a:p>
                      <a:pPr marR="24130" algn="r">
                        <a:lnSpc>
                          <a:spcPct val="100000"/>
                        </a:lnSpc>
                        <a:spcBef>
                          <a:spcPts val="90"/>
                        </a:spcBef>
                      </a:pPr>
                      <a:r>
                        <a:rPr sz="1000" spc="-5" dirty="0">
                          <a:latin typeface="Arial"/>
                          <a:cs typeface="Arial"/>
                        </a:rPr>
                        <a:t>. .</a:t>
                      </a:r>
                      <a:r>
                        <a:rPr sz="1000" spc="7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000" spc="-5" dirty="0">
                          <a:latin typeface="Arial"/>
                          <a:cs typeface="Arial"/>
                        </a:rPr>
                        <a:t>.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11430" marB="0"/>
                </a:tc>
                <a:tc>
                  <a:txBody>
                    <a:bodyPr/>
                    <a:lstStyle/>
                    <a:p>
                      <a:pPr marL="31115">
                        <a:lnSpc>
                          <a:spcPct val="100000"/>
                        </a:lnSpc>
                        <a:spcBef>
                          <a:spcPts val="90"/>
                        </a:spcBef>
                      </a:pPr>
                      <a:r>
                        <a:rPr sz="1000" spc="-5" dirty="0">
                          <a:latin typeface="Arial"/>
                          <a:cs typeface="Arial"/>
                        </a:rPr>
                        <a:t>. .</a:t>
                      </a:r>
                      <a:r>
                        <a:rPr sz="1000" spc="9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000" spc="-5" dirty="0">
                          <a:latin typeface="Arial"/>
                          <a:cs typeface="Arial"/>
                        </a:rPr>
                        <a:t>.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11430" marB="0"/>
                </a:tc>
                <a:tc>
                  <a:txBody>
                    <a:bodyPr/>
                    <a:lstStyle/>
                    <a:p>
                      <a:pPr marL="31115">
                        <a:lnSpc>
                          <a:spcPct val="100000"/>
                        </a:lnSpc>
                        <a:spcBef>
                          <a:spcPts val="90"/>
                        </a:spcBef>
                      </a:pPr>
                      <a:r>
                        <a:rPr sz="1000" spc="-5" dirty="0">
                          <a:latin typeface="Arial"/>
                          <a:cs typeface="Arial"/>
                        </a:rPr>
                        <a:t>.</a:t>
                      </a:r>
                      <a:r>
                        <a:rPr sz="1000" spc="18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000" spc="-5" dirty="0">
                          <a:latin typeface="Arial"/>
                          <a:cs typeface="Arial"/>
                        </a:rPr>
                        <a:t>.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11430" marB="0"/>
                </a:tc>
                <a:tc>
                  <a:txBody>
                    <a:bodyPr/>
                    <a:lstStyle/>
                    <a:p>
                      <a:pPr marR="25400" algn="r">
                        <a:lnSpc>
                          <a:spcPct val="100000"/>
                        </a:lnSpc>
                        <a:spcBef>
                          <a:spcPts val="90"/>
                        </a:spcBef>
                      </a:pPr>
                      <a:r>
                        <a:rPr sz="1000" spc="-5" dirty="0">
                          <a:latin typeface="Arial"/>
                          <a:cs typeface="Arial"/>
                        </a:rPr>
                        <a:t>4</a:t>
                      </a:r>
                      <a:r>
                        <a:rPr sz="1000" dirty="0">
                          <a:latin typeface="Arial"/>
                          <a:cs typeface="Arial"/>
                        </a:rPr>
                        <a:t>1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11430" marB="0"/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189736">
                <a:tc>
                  <a:txBody>
                    <a:bodyPr/>
                    <a:lstStyle/>
                    <a:p>
                      <a:pPr marR="72390" algn="r">
                        <a:lnSpc>
                          <a:spcPct val="100000"/>
                        </a:lnSpc>
                        <a:spcBef>
                          <a:spcPts val="95"/>
                        </a:spcBef>
                      </a:pPr>
                      <a:r>
                        <a:rPr sz="1000" spc="-10" dirty="0">
                          <a:latin typeface="Arial"/>
                          <a:cs typeface="Arial"/>
                          <a:hlinkClick r:id="rId15" action="ppaction://hlinksldjump"/>
                        </a:rPr>
                        <a:t>2.7</a:t>
                      </a:r>
                      <a:r>
                        <a:rPr sz="1000" spc="65" dirty="0">
                          <a:latin typeface="Arial"/>
                          <a:cs typeface="Arial"/>
                          <a:hlinkClick r:id="rId15" action="ppaction://hlinksldjump"/>
                        </a:rPr>
                        <a:t> </a:t>
                      </a:r>
                      <a:r>
                        <a:rPr sz="1000" spc="-5" dirty="0">
                          <a:latin typeface="Arial"/>
                          <a:cs typeface="Arial"/>
                          <a:hlinkClick r:id="rId15" action="ppaction://hlinksldjump"/>
                        </a:rPr>
                        <a:t>Solutions</a:t>
                      </a:r>
                      <a:r>
                        <a:rPr sz="1000" spc="10" dirty="0">
                          <a:latin typeface="Arial"/>
                          <a:cs typeface="Arial"/>
                          <a:hlinkClick r:id="rId15" action="ppaction://hlinksldjump"/>
                        </a:rPr>
                        <a:t> </a:t>
                      </a:r>
                      <a:r>
                        <a:rPr sz="1000" spc="-5" dirty="0">
                          <a:latin typeface="Arial"/>
                          <a:cs typeface="Arial"/>
                          <a:hlinkClick r:id="rId15" action="ppaction://hlinksldjump"/>
                        </a:rPr>
                        <a:t>to</a:t>
                      </a:r>
                      <a:r>
                        <a:rPr sz="1000" spc="10" dirty="0">
                          <a:latin typeface="Arial"/>
                          <a:cs typeface="Arial"/>
                          <a:hlinkClick r:id="rId15" action="ppaction://hlinksldjump"/>
                        </a:rPr>
                        <a:t> </a:t>
                      </a:r>
                      <a:r>
                        <a:rPr sz="1000" spc="-5" dirty="0">
                          <a:latin typeface="Arial"/>
                          <a:cs typeface="Arial"/>
                          <a:hlinkClick r:id="rId15" action="ppaction://hlinksldjump"/>
                        </a:rPr>
                        <a:t>queries</a:t>
                      </a:r>
                      <a:r>
                        <a:rPr sz="1000" spc="-45" dirty="0">
                          <a:latin typeface="Arial"/>
                          <a:cs typeface="Arial"/>
                          <a:hlinkClick r:id="rId15" action="ppaction://hlinksldjump"/>
                        </a:rPr>
                        <a:t> </a:t>
                      </a:r>
                      <a:r>
                        <a:rPr sz="1000" spc="-5" dirty="0">
                          <a:latin typeface="Arial"/>
                          <a:cs typeface="Arial"/>
                        </a:rPr>
                        <a:t>.</a:t>
                      </a:r>
                      <a:r>
                        <a:rPr sz="1000" spc="22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000" spc="-5" dirty="0">
                          <a:latin typeface="Arial"/>
                          <a:cs typeface="Arial"/>
                        </a:rPr>
                        <a:t>.</a:t>
                      </a:r>
                      <a:r>
                        <a:rPr sz="1000" spc="21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000" spc="-5" dirty="0">
                          <a:latin typeface="Arial"/>
                          <a:cs typeface="Arial"/>
                        </a:rPr>
                        <a:t>.</a:t>
                      </a:r>
                      <a:r>
                        <a:rPr sz="1000" spc="22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000" spc="-5" dirty="0">
                          <a:latin typeface="Arial"/>
                          <a:cs typeface="Arial"/>
                        </a:rPr>
                        <a:t>.</a:t>
                      </a:r>
                      <a:r>
                        <a:rPr sz="1000" spc="21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000" spc="-5" dirty="0">
                          <a:latin typeface="Arial"/>
                          <a:cs typeface="Arial"/>
                        </a:rPr>
                        <a:t>.</a:t>
                      </a:r>
                      <a:r>
                        <a:rPr sz="1000" spc="22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000" spc="-5" dirty="0">
                          <a:latin typeface="Arial"/>
                          <a:cs typeface="Arial"/>
                        </a:rPr>
                        <a:t>.</a:t>
                      </a:r>
                      <a:r>
                        <a:rPr sz="1000" spc="22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000" spc="-5" dirty="0">
                          <a:latin typeface="Arial"/>
                          <a:cs typeface="Arial"/>
                        </a:rPr>
                        <a:t>.</a:t>
                      </a:r>
                      <a:r>
                        <a:rPr sz="1000" spc="21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000" spc="-5" dirty="0">
                          <a:latin typeface="Arial"/>
                          <a:cs typeface="Arial"/>
                        </a:rPr>
                        <a:t>.</a:t>
                      </a:r>
                      <a:r>
                        <a:rPr sz="1000" spc="22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000" spc="-5" dirty="0">
                          <a:latin typeface="Arial"/>
                          <a:cs typeface="Arial"/>
                        </a:rPr>
                        <a:t>.</a:t>
                      </a:r>
                      <a:r>
                        <a:rPr sz="1000" spc="21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000" spc="-5" dirty="0">
                          <a:latin typeface="Arial"/>
                          <a:cs typeface="Arial"/>
                        </a:rPr>
                        <a:t>.</a:t>
                      </a:r>
                      <a:r>
                        <a:rPr sz="1000" spc="22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000" spc="-5" dirty="0">
                          <a:latin typeface="Arial"/>
                          <a:cs typeface="Arial"/>
                        </a:rPr>
                        <a:t>.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12065" marB="0"/>
                </a:tc>
                <a:tc>
                  <a:txBody>
                    <a:bodyPr/>
                    <a:lstStyle/>
                    <a:p>
                      <a:pPr marR="72390" algn="r">
                        <a:lnSpc>
                          <a:spcPct val="100000"/>
                        </a:lnSpc>
                        <a:spcBef>
                          <a:spcPts val="95"/>
                        </a:spcBef>
                      </a:pPr>
                      <a:r>
                        <a:rPr sz="1000" spc="-5" dirty="0">
                          <a:latin typeface="Arial"/>
                          <a:cs typeface="Arial"/>
                        </a:rPr>
                        <a:t>. . .</a:t>
                      </a:r>
                      <a:r>
                        <a:rPr sz="1000" spc="3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000" spc="-5" dirty="0">
                          <a:latin typeface="Arial"/>
                          <a:cs typeface="Arial"/>
                        </a:rPr>
                        <a:t>.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12065" marB="0"/>
                </a:tc>
                <a:tc>
                  <a:txBody>
                    <a:bodyPr/>
                    <a:lstStyle/>
                    <a:p>
                      <a:pPr marR="23495" algn="r">
                        <a:lnSpc>
                          <a:spcPct val="100000"/>
                        </a:lnSpc>
                        <a:spcBef>
                          <a:spcPts val="95"/>
                        </a:spcBef>
                      </a:pPr>
                      <a:r>
                        <a:rPr sz="1000" spc="-5" dirty="0">
                          <a:latin typeface="Arial"/>
                          <a:cs typeface="Arial"/>
                        </a:rPr>
                        <a:t>. .</a:t>
                      </a:r>
                      <a:r>
                        <a:rPr sz="1000" spc="7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000" spc="-5" dirty="0">
                          <a:latin typeface="Arial"/>
                          <a:cs typeface="Arial"/>
                        </a:rPr>
                        <a:t>.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12065" marB="0"/>
                </a:tc>
                <a:tc>
                  <a:txBody>
                    <a:bodyPr/>
                    <a:lstStyle/>
                    <a:p>
                      <a:pPr marL="31750">
                        <a:lnSpc>
                          <a:spcPct val="100000"/>
                        </a:lnSpc>
                        <a:spcBef>
                          <a:spcPts val="95"/>
                        </a:spcBef>
                      </a:pPr>
                      <a:r>
                        <a:rPr sz="1000" spc="-5" dirty="0">
                          <a:latin typeface="Arial"/>
                          <a:cs typeface="Arial"/>
                        </a:rPr>
                        <a:t>. .</a:t>
                      </a:r>
                      <a:r>
                        <a:rPr sz="1000" spc="11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000" spc="-5" dirty="0">
                          <a:latin typeface="Arial"/>
                          <a:cs typeface="Arial"/>
                        </a:rPr>
                        <a:t>.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12065" marB="0"/>
                </a:tc>
                <a:tc>
                  <a:txBody>
                    <a:bodyPr/>
                    <a:lstStyle/>
                    <a:p>
                      <a:pPr marR="72390" algn="r">
                        <a:lnSpc>
                          <a:spcPct val="100000"/>
                        </a:lnSpc>
                        <a:spcBef>
                          <a:spcPts val="95"/>
                        </a:spcBef>
                      </a:pPr>
                      <a:r>
                        <a:rPr sz="1000" spc="-5" dirty="0">
                          <a:latin typeface="Arial"/>
                          <a:cs typeface="Arial"/>
                        </a:rPr>
                        <a:t>. . .</a:t>
                      </a:r>
                      <a:r>
                        <a:rPr sz="1000" spc="3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000" spc="-5" dirty="0">
                          <a:latin typeface="Arial"/>
                          <a:cs typeface="Arial"/>
                        </a:rPr>
                        <a:t>.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12065" marB="0"/>
                </a:tc>
                <a:tc>
                  <a:txBody>
                    <a:bodyPr/>
                    <a:lstStyle/>
                    <a:p>
                      <a:pPr marR="72390" algn="r">
                        <a:lnSpc>
                          <a:spcPct val="100000"/>
                        </a:lnSpc>
                        <a:spcBef>
                          <a:spcPts val="95"/>
                        </a:spcBef>
                      </a:pPr>
                      <a:r>
                        <a:rPr sz="1000" spc="-5" dirty="0">
                          <a:latin typeface="Arial"/>
                          <a:cs typeface="Arial"/>
                        </a:rPr>
                        <a:t>. . .</a:t>
                      </a:r>
                      <a:r>
                        <a:rPr sz="1000" spc="3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000" spc="-5" dirty="0">
                          <a:latin typeface="Arial"/>
                          <a:cs typeface="Arial"/>
                        </a:rPr>
                        <a:t>.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12065" marB="0"/>
                </a:tc>
                <a:tc>
                  <a:txBody>
                    <a:bodyPr/>
                    <a:lstStyle/>
                    <a:p>
                      <a:pPr marR="23495" algn="r">
                        <a:lnSpc>
                          <a:spcPct val="100000"/>
                        </a:lnSpc>
                        <a:spcBef>
                          <a:spcPts val="95"/>
                        </a:spcBef>
                      </a:pPr>
                      <a:r>
                        <a:rPr sz="1000" spc="-5" dirty="0">
                          <a:latin typeface="Arial"/>
                          <a:cs typeface="Arial"/>
                        </a:rPr>
                        <a:t>. .</a:t>
                      </a:r>
                      <a:r>
                        <a:rPr sz="1000" spc="7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000" spc="-5" dirty="0">
                          <a:latin typeface="Arial"/>
                          <a:cs typeface="Arial"/>
                        </a:rPr>
                        <a:t>.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12065" marB="0"/>
                </a:tc>
                <a:tc>
                  <a:txBody>
                    <a:bodyPr/>
                    <a:lstStyle/>
                    <a:p>
                      <a:pPr marL="31750">
                        <a:lnSpc>
                          <a:spcPct val="100000"/>
                        </a:lnSpc>
                        <a:spcBef>
                          <a:spcPts val="95"/>
                        </a:spcBef>
                      </a:pPr>
                      <a:r>
                        <a:rPr sz="1000" spc="-5" dirty="0">
                          <a:latin typeface="Arial"/>
                          <a:cs typeface="Arial"/>
                        </a:rPr>
                        <a:t>. .</a:t>
                      </a:r>
                      <a:r>
                        <a:rPr sz="1000" spc="9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000" spc="-5" dirty="0">
                          <a:latin typeface="Arial"/>
                          <a:cs typeface="Arial"/>
                        </a:rPr>
                        <a:t>.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12065" marB="0"/>
                </a:tc>
                <a:tc>
                  <a:txBody>
                    <a:bodyPr/>
                    <a:lstStyle/>
                    <a:p>
                      <a:pPr marL="31750">
                        <a:lnSpc>
                          <a:spcPct val="100000"/>
                        </a:lnSpc>
                        <a:spcBef>
                          <a:spcPts val="95"/>
                        </a:spcBef>
                      </a:pPr>
                      <a:r>
                        <a:rPr sz="1000" spc="-5" dirty="0">
                          <a:latin typeface="Arial"/>
                          <a:cs typeface="Arial"/>
                        </a:rPr>
                        <a:t>.</a:t>
                      </a:r>
                      <a:r>
                        <a:rPr sz="1000" spc="18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000" spc="-5" dirty="0">
                          <a:latin typeface="Arial"/>
                          <a:cs typeface="Arial"/>
                        </a:rPr>
                        <a:t>.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12065" marB="0"/>
                </a:tc>
                <a:tc>
                  <a:txBody>
                    <a:bodyPr/>
                    <a:lstStyle/>
                    <a:p>
                      <a:pPr marR="24765" algn="r">
                        <a:lnSpc>
                          <a:spcPct val="100000"/>
                        </a:lnSpc>
                        <a:spcBef>
                          <a:spcPts val="95"/>
                        </a:spcBef>
                      </a:pPr>
                      <a:r>
                        <a:rPr sz="1000" spc="-5" dirty="0">
                          <a:latin typeface="Arial"/>
                          <a:cs typeface="Arial"/>
                        </a:rPr>
                        <a:t>4</a:t>
                      </a:r>
                      <a:r>
                        <a:rPr sz="1000" dirty="0">
                          <a:latin typeface="Arial"/>
                          <a:cs typeface="Arial"/>
                        </a:rPr>
                        <a:t>4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12065" marB="0"/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189736">
                <a:tc>
                  <a:txBody>
                    <a:bodyPr/>
                    <a:lstStyle/>
                    <a:p>
                      <a:pPr marR="72390" algn="r">
                        <a:lnSpc>
                          <a:spcPct val="100000"/>
                        </a:lnSpc>
                        <a:spcBef>
                          <a:spcPts val="90"/>
                        </a:spcBef>
                      </a:pPr>
                      <a:r>
                        <a:rPr sz="1000" spc="-10" dirty="0">
                          <a:latin typeface="Arial"/>
                          <a:cs typeface="Arial"/>
                          <a:hlinkClick r:id="rId16" action="ppaction://hlinksldjump"/>
                        </a:rPr>
                        <a:t>2.8</a:t>
                      </a:r>
                      <a:r>
                        <a:rPr sz="1000" spc="65" dirty="0">
                          <a:latin typeface="Arial"/>
                          <a:cs typeface="Arial"/>
                          <a:hlinkClick r:id="rId16" action="ppaction://hlinksldjump"/>
                        </a:rPr>
                        <a:t> </a:t>
                      </a:r>
                      <a:r>
                        <a:rPr sz="1000" spc="-5" dirty="0">
                          <a:latin typeface="Arial"/>
                          <a:cs typeface="Arial"/>
                          <a:hlinkClick r:id="rId16" action="ppaction://hlinksldjump"/>
                        </a:rPr>
                        <a:t>Learning</a:t>
                      </a:r>
                      <a:r>
                        <a:rPr sz="1000" spc="10" dirty="0">
                          <a:latin typeface="Arial"/>
                          <a:cs typeface="Arial"/>
                          <a:hlinkClick r:id="rId16" action="ppaction://hlinksldjump"/>
                        </a:rPr>
                        <a:t> </a:t>
                      </a:r>
                      <a:r>
                        <a:rPr sz="1000" spc="-10" dirty="0">
                          <a:latin typeface="Arial"/>
                          <a:cs typeface="Arial"/>
                          <a:hlinkClick r:id="rId16" action="ppaction://hlinksldjump"/>
                        </a:rPr>
                        <a:t>points</a:t>
                      </a:r>
                      <a:r>
                        <a:rPr sz="1000" spc="7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000" spc="-5" dirty="0">
                          <a:latin typeface="Arial"/>
                          <a:cs typeface="Arial"/>
                        </a:rPr>
                        <a:t>.</a:t>
                      </a:r>
                      <a:r>
                        <a:rPr sz="1000" spc="22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000" spc="-5" dirty="0">
                          <a:latin typeface="Arial"/>
                          <a:cs typeface="Arial"/>
                        </a:rPr>
                        <a:t>.</a:t>
                      </a:r>
                      <a:r>
                        <a:rPr sz="1000" spc="21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000" spc="-5" dirty="0">
                          <a:latin typeface="Arial"/>
                          <a:cs typeface="Arial"/>
                        </a:rPr>
                        <a:t>.</a:t>
                      </a:r>
                      <a:r>
                        <a:rPr sz="1000" spc="22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000" spc="-5" dirty="0">
                          <a:latin typeface="Arial"/>
                          <a:cs typeface="Arial"/>
                        </a:rPr>
                        <a:t>.</a:t>
                      </a:r>
                      <a:r>
                        <a:rPr sz="1000" spc="21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000" spc="-5" dirty="0">
                          <a:latin typeface="Arial"/>
                          <a:cs typeface="Arial"/>
                        </a:rPr>
                        <a:t>.</a:t>
                      </a:r>
                      <a:r>
                        <a:rPr sz="1000" spc="22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000" spc="-5" dirty="0">
                          <a:latin typeface="Arial"/>
                          <a:cs typeface="Arial"/>
                        </a:rPr>
                        <a:t>.</a:t>
                      </a:r>
                      <a:r>
                        <a:rPr sz="1000" spc="21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000" spc="-5" dirty="0">
                          <a:latin typeface="Arial"/>
                          <a:cs typeface="Arial"/>
                        </a:rPr>
                        <a:t>.</a:t>
                      </a:r>
                      <a:r>
                        <a:rPr sz="1000" spc="22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000" spc="-5" dirty="0">
                          <a:latin typeface="Arial"/>
                          <a:cs typeface="Arial"/>
                        </a:rPr>
                        <a:t>.</a:t>
                      </a:r>
                      <a:r>
                        <a:rPr sz="1000" spc="22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000" spc="-5" dirty="0">
                          <a:latin typeface="Arial"/>
                          <a:cs typeface="Arial"/>
                        </a:rPr>
                        <a:t>.</a:t>
                      </a:r>
                      <a:r>
                        <a:rPr sz="1000" spc="21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000" spc="-5" dirty="0">
                          <a:latin typeface="Arial"/>
                          <a:cs typeface="Arial"/>
                        </a:rPr>
                        <a:t>.</a:t>
                      </a:r>
                      <a:r>
                        <a:rPr sz="1000" spc="22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000" spc="-5" dirty="0">
                          <a:latin typeface="Arial"/>
                          <a:cs typeface="Arial"/>
                        </a:rPr>
                        <a:t>.</a:t>
                      </a:r>
                      <a:r>
                        <a:rPr sz="1000" spc="21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000" spc="-5" dirty="0">
                          <a:latin typeface="Arial"/>
                          <a:cs typeface="Arial"/>
                        </a:rPr>
                        <a:t>.</a:t>
                      </a:r>
                      <a:r>
                        <a:rPr sz="1000" spc="22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000" spc="-5" dirty="0">
                          <a:latin typeface="Arial"/>
                          <a:cs typeface="Arial"/>
                        </a:rPr>
                        <a:t>.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11430" marB="0"/>
                </a:tc>
                <a:tc>
                  <a:txBody>
                    <a:bodyPr/>
                    <a:lstStyle/>
                    <a:p>
                      <a:pPr marR="72390" algn="r">
                        <a:lnSpc>
                          <a:spcPct val="100000"/>
                        </a:lnSpc>
                        <a:spcBef>
                          <a:spcPts val="90"/>
                        </a:spcBef>
                      </a:pPr>
                      <a:r>
                        <a:rPr sz="1000" spc="-5" dirty="0">
                          <a:latin typeface="Arial"/>
                          <a:cs typeface="Arial"/>
                        </a:rPr>
                        <a:t>. . .</a:t>
                      </a:r>
                      <a:r>
                        <a:rPr sz="1000" spc="3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000" spc="-5" dirty="0">
                          <a:latin typeface="Arial"/>
                          <a:cs typeface="Arial"/>
                        </a:rPr>
                        <a:t>.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11430" marB="0"/>
                </a:tc>
                <a:tc>
                  <a:txBody>
                    <a:bodyPr/>
                    <a:lstStyle/>
                    <a:p>
                      <a:pPr marR="23495" algn="r">
                        <a:lnSpc>
                          <a:spcPct val="100000"/>
                        </a:lnSpc>
                        <a:spcBef>
                          <a:spcPts val="90"/>
                        </a:spcBef>
                      </a:pPr>
                      <a:r>
                        <a:rPr sz="1000" spc="-5" dirty="0">
                          <a:latin typeface="Arial"/>
                          <a:cs typeface="Arial"/>
                        </a:rPr>
                        <a:t>. .</a:t>
                      </a:r>
                      <a:r>
                        <a:rPr sz="1000" spc="7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000" spc="-5" dirty="0">
                          <a:latin typeface="Arial"/>
                          <a:cs typeface="Arial"/>
                        </a:rPr>
                        <a:t>.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11430" marB="0"/>
                </a:tc>
                <a:tc>
                  <a:txBody>
                    <a:bodyPr/>
                    <a:lstStyle/>
                    <a:p>
                      <a:pPr marL="31750">
                        <a:lnSpc>
                          <a:spcPct val="100000"/>
                        </a:lnSpc>
                        <a:spcBef>
                          <a:spcPts val="90"/>
                        </a:spcBef>
                      </a:pPr>
                      <a:r>
                        <a:rPr sz="1000" spc="-5" dirty="0">
                          <a:latin typeface="Arial"/>
                          <a:cs typeface="Arial"/>
                        </a:rPr>
                        <a:t>. .</a:t>
                      </a:r>
                      <a:r>
                        <a:rPr sz="1000" spc="11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000" spc="-5" dirty="0">
                          <a:latin typeface="Arial"/>
                          <a:cs typeface="Arial"/>
                        </a:rPr>
                        <a:t>.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11430" marB="0"/>
                </a:tc>
                <a:tc>
                  <a:txBody>
                    <a:bodyPr/>
                    <a:lstStyle/>
                    <a:p>
                      <a:pPr marR="72390" algn="r">
                        <a:lnSpc>
                          <a:spcPct val="100000"/>
                        </a:lnSpc>
                        <a:spcBef>
                          <a:spcPts val="90"/>
                        </a:spcBef>
                      </a:pPr>
                      <a:r>
                        <a:rPr sz="1000" spc="-5" dirty="0">
                          <a:latin typeface="Arial"/>
                          <a:cs typeface="Arial"/>
                        </a:rPr>
                        <a:t>. . .</a:t>
                      </a:r>
                      <a:r>
                        <a:rPr sz="1000" spc="3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000" spc="-5" dirty="0">
                          <a:latin typeface="Arial"/>
                          <a:cs typeface="Arial"/>
                        </a:rPr>
                        <a:t>.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11430" marB="0"/>
                </a:tc>
                <a:tc>
                  <a:txBody>
                    <a:bodyPr/>
                    <a:lstStyle/>
                    <a:p>
                      <a:pPr marR="72390" algn="r">
                        <a:lnSpc>
                          <a:spcPct val="100000"/>
                        </a:lnSpc>
                        <a:spcBef>
                          <a:spcPts val="90"/>
                        </a:spcBef>
                      </a:pPr>
                      <a:r>
                        <a:rPr sz="1000" spc="-5" dirty="0">
                          <a:latin typeface="Arial"/>
                          <a:cs typeface="Arial"/>
                        </a:rPr>
                        <a:t>. . .</a:t>
                      </a:r>
                      <a:r>
                        <a:rPr sz="1000" spc="3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000" spc="-5" dirty="0">
                          <a:latin typeface="Arial"/>
                          <a:cs typeface="Arial"/>
                        </a:rPr>
                        <a:t>.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11430" marB="0"/>
                </a:tc>
                <a:tc>
                  <a:txBody>
                    <a:bodyPr/>
                    <a:lstStyle/>
                    <a:p>
                      <a:pPr marR="23495" algn="r">
                        <a:lnSpc>
                          <a:spcPct val="100000"/>
                        </a:lnSpc>
                        <a:spcBef>
                          <a:spcPts val="90"/>
                        </a:spcBef>
                      </a:pPr>
                      <a:r>
                        <a:rPr sz="1000" spc="-5" dirty="0">
                          <a:latin typeface="Arial"/>
                          <a:cs typeface="Arial"/>
                        </a:rPr>
                        <a:t>. .</a:t>
                      </a:r>
                      <a:r>
                        <a:rPr sz="1000" spc="7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000" spc="-5" dirty="0">
                          <a:latin typeface="Arial"/>
                          <a:cs typeface="Arial"/>
                        </a:rPr>
                        <a:t>.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11430" marB="0"/>
                </a:tc>
                <a:tc>
                  <a:txBody>
                    <a:bodyPr/>
                    <a:lstStyle/>
                    <a:p>
                      <a:pPr marL="31750">
                        <a:lnSpc>
                          <a:spcPct val="100000"/>
                        </a:lnSpc>
                        <a:spcBef>
                          <a:spcPts val="90"/>
                        </a:spcBef>
                      </a:pPr>
                      <a:r>
                        <a:rPr sz="1000" spc="-5" dirty="0">
                          <a:latin typeface="Arial"/>
                          <a:cs typeface="Arial"/>
                        </a:rPr>
                        <a:t>. .</a:t>
                      </a:r>
                      <a:r>
                        <a:rPr sz="1000" spc="9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000" spc="-5" dirty="0">
                          <a:latin typeface="Arial"/>
                          <a:cs typeface="Arial"/>
                        </a:rPr>
                        <a:t>.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11430" marB="0"/>
                </a:tc>
                <a:tc>
                  <a:txBody>
                    <a:bodyPr/>
                    <a:lstStyle/>
                    <a:p>
                      <a:pPr marL="31750">
                        <a:lnSpc>
                          <a:spcPct val="100000"/>
                        </a:lnSpc>
                        <a:spcBef>
                          <a:spcPts val="90"/>
                        </a:spcBef>
                      </a:pPr>
                      <a:r>
                        <a:rPr sz="1000" spc="-5" dirty="0">
                          <a:latin typeface="Arial"/>
                          <a:cs typeface="Arial"/>
                        </a:rPr>
                        <a:t>.</a:t>
                      </a:r>
                      <a:r>
                        <a:rPr sz="1000" spc="18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000" spc="-5" dirty="0">
                          <a:latin typeface="Arial"/>
                          <a:cs typeface="Arial"/>
                        </a:rPr>
                        <a:t>.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11430" marB="0"/>
                </a:tc>
                <a:tc>
                  <a:txBody>
                    <a:bodyPr/>
                    <a:lstStyle/>
                    <a:p>
                      <a:pPr marR="24765" algn="r">
                        <a:lnSpc>
                          <a:spcPct val="100000"/>
                        </a:lnSpc>
                        <a:spcBef>
                          <a:spcPts val="90"/>
                        </a:spcBef>
                      </a:pPr>
                      <a:r>
                        <a:rPr sz="1000" spc="-5" dirty="0">
                          <a:latin typeface="Arial"/>
                          <a:cs typeface="Arial"/>
                        </a:rPr>
                        <a:t>5</a:t>
                      </a:r>
                      <a:r>
                        <a:rPr sz="1000" dirty="0">
                          <a:latin typeface="Arial"/>
                          <a:cs typeface="Arial"/>
                        </a:rPr>
                        <a:t>1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11430" marB="0"/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165924">
                <a:tc>
                  <a:txBody>
                    <a:bodyPr/>
                    <a:lstStyle/>
                    <a:p>
                      <a:pPr marR="72390" algn="r">
                        <a:lnSpc>
                          <a:spcPts val="1110"/>
                        </a:lnSpc>
                        <a:spcBef>
                          <a:spcPts val="95"/>
                        </a:spcBef>
                      </a:pPr>
                      <a:r>
                        <a:rPr sz="1000" spc="-10" dirty="0">
                          <a:latin typeface="Arial"/>
                          <a:cs typeface="Arial"/>
                          <a:hlinkClick r:id="rId17" action="ppaction://hlinksldjump"/>
                        </a:rPr>
                        <a:t>2.9</a:t>
                      </a:r>
                      <a:r>
                        <a:rPr sz="1000" spc="65" dirty="0">
                          <a:latin typeface="Arial"/>
                          <a:cs typeface="Arial"/>
                          <a:hlinkClick r:id="rId17" action="ppaction://hlinksldjump"/>
                        </a:rPr>
                        <a:t> </a:t>
                      </a:r>
                      <a:r>
                        <a:rPr sz="1000" spc="-5" dirty="0">
                          <a:latin typeface="Arial"/>
                          <a:cs typeface="Arial"/>
                          <a:hlinkClick r:id="rId17" action="ppaction://hlinksldjump"/>
                        </a:rPr>
                        <a:t>End</a:t>
                      </a:r>
                      <a:r>
                        <a:rPr sz="1000" spc="10" dirty="0">
                          <a:latin typeface="Arial"/>
                          <a:cs typeface="Arial"/>
                          <a:hlinkClick r:id="rId17" action="ppaction://hlinksldjump"/>
                        </a:rPr>
                        <a:t> </a:t>
                      </a:r>
                      <a:r>
                        <a:rPr sz="1000" spc="-5" dirty="0">
                          <a:latin typeface="Arial"/>
                          <a:cs typeface="Arial"/>
                          <a:hlinkClick r:id="rId17" action="ppaction://hlinksldjump"/>
                        </a:rPr>
                        <a:t>of topic test</a:t>
                      </a:r>
                      <a:r>
                        <a:rPr sz="1000" spc="40" dirty="0">
                          <a:latin typeface="Arial"/>
                          <a:cs typeface="Arial"/>
                          <a:hlinkClick r:id="rId17" action="ppaction://hlinksldjump"/>
                        </a:rPr>
                        <a:t> </a:t>
                      </a:r>
                      <a:r>
                        <a:rPr sz="1000" spc="-5" dirty="0">
                          <a:latin typeface="Arial"/>
                          <a:cs typeface="Arial"/>
                        </a:rPr>
                        <a:t>.</a:t>
                      </a:r>
                      <a:r>
                        <a:rPr sz="1000" spc="22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000" spc="-5" dirty="0">
                          <a:latin typeface="Arial"/>
                          <a:cs typeface="Arial"/>
                        </a:rPr>
                        <a:t>.</a:t>
                      </a:r>
                      <a:r>
                        <a:rPr sz="1000" spc="21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000" spc="-5" dirty="0">
                          <a:latin typeface="Arial"/>
                          <a:cs typeface="Arial"/>
                        </a:rPr>
                        <a:t>.</a:t>
                      </a:r>
                      <a:r>
                        <a:rPr sz="1000" spc="22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000" spc="-5" dirty="0">
                          <a:latin typeface="Arial"/>
                          <a:cs typeface="Arial"/>
                        </a:rPr>
                        <a:t>.</a:t>
                      </a:r>
                      <a:r>
                        <a:rPr sz="1000" spc="21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000" spc="-5" dirty="0">
                          <a:latin typeface="Arial"/>
                          <a:cs typeface="Arial"/>
                        </a:rPr>
                        <a:t>.</a:t>
                      </a:r>
                      <a:r>
                        <a:rPr sz="1000" spc="22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000" spc="-5" dirty="0">
                          <a:latin typeface="Arial"/>
                          <a:cs typeface="Arial"/>
                        </a:rPr>
                        <a:t>.</a:t>
                      </a:r>
                      <a:r>
                        <a:rPr sz="1000" spc="21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000" spc="-5" dirty="0">
                          <a:latin typeface="Arial"/>
                          <a:cs typeface="Arial"/>
                        </a:rPr>
                        <a:t>.</a:t>
                      </a:r>
                      <a:r>
                        <a:rPr sz="1000" spc="22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000" spc="-5" dirty="0">
                          <a:latin typeface="Arial"/>
                          <a:cs typeface="Arial"/>
                        </a:rPr>
                        <a:t>.</a:t>
                      </a:r>
                      <a:r>
                        <a:rPr sz="1000" spc="22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000" spc="-5" dirty="0">
                          <a:latin typeface="Arial"/>
                          <a:cs typeface="Arial"/>
                        </a:rPr>
                        <a:t>.</a:t>
                      </a:r>
                      <a:r>
                        <a:rPr sz="1000" spc="21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000" spc="-5" dirty="0">
                          <a:latin typeface="Arial"/>
                          <a:cs typeface="Arial"/>
                        </a:rPr>
                        <a:t>.</a:t>
                      </a:r>
                      <a:r>
                        <a:rPr sz="1000" spc="22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000" spc="-5" dirty="0">
                          <a:latin typeface="Arial"/>
                          <a:cs typeface="Arial"/>
                        </a:rPr>
                        <a:t>.</a:t>
                      </a:r>
                      <a:r>
                        <a:rPr sz="1000" spc="21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000" spc="-5" dirty="0">
                          <a:latin typeface="Arial"/>
                          <a:cs typeface="Arial"/>
                        </a:rPr>
                        <a:t>.</a:t>
                      </a:r>
                      <a:r>
                        <a:rPr sz="1000" spc="22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000" spc="-5" dirty="0">
                          <a:latin typeface="Arial"/>
                          <a:cs typeface="Arial"/>
                        </a:rPr>
                        <a:t>.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12065" marB="0"/>
                </a:tc>
                <a:tc>
                  <a:txBody>
                    <a:bodyPr/>
                    <a:lstStyle/>
                    <a:p>
                      <a:pPr marR="72390" algn="r">
                        <a:lnSpc>
                          <a:spcPts val="1110"/>
                        </a:lnSpc>
                        <a:spcBef>
                          <a:spcPts val="95"/>
                        </a:spcBef>
                      </a:pPr>
                      <a:r>
                        <a:rPr sz="1000" spc="-5" dirty="0">
                          <a:latin typeface="Arial"/>
                          <a:cs typeface="Arial"/>
                        </a:rPr>
                        <a:t>. . .</a:t>
                      </a:r>
                      <a:r>
                        <a:rPr sz="1000" spc="3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000" spc="-5" dirty="0">
                          <a:latin typeface="Arial"/>
                          <a:cs typeface="Arial"/>
                        </a:rPr>
                        <a:t>.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12065" marB="0"/>
                </a:tc>
                <a:tc>
                  <a:txBody>
                    <a:bodyPr/>
                    <a:lstStyle/>
                    <a:p>
                      <a:pPr marR="23495" algn="r">
                        <a:lnSpc>
                          <a:spcPts val="1110"/>
                        </a:lnSpc>
                        <a:spcBef>
                          <a:spcPts val="95"/>
                        </a:spcBef>
                      </a:pPr>
                      <a:r>
                        <a:rPr sz="1000" spc="-5" dirty="0">
                          <a:latin typeface="Arial"/>
                          <a:cs typeface="Arial"/>
                        </a:rPr>
                        <a:t>. . .</a:t>
                      </a:r>
                      <a:r>
                        <a:rPr sz="1000" spc="2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000" spc="-5" dirty="0">
                          <a:latin typeface="Arial"/>
                          <a:cs typeface="Arial"/>
                        </a:rPr>
                        <a:t>.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12065" marB="0"/>
                </a:tc>
                <a:tc>
                  <a:txBody>
                    <a:bodyPr/>
                    <a:lstStyle/>
                    <a:p>
                      <a:pPr marL="32384">
                        <a:lnSpc>
                          <a:spcPts val="1110"/>
                        </a:lnSpc>
                        <a:spcBef>
                          <a:spcPts val="95"/>
                        </a:spcBef>
                      </a:pPr>
                      <a:r>
                        <a:rPr sz="1000" spc="-5" dirty="0">
                          <a:latin typeface="Arial"/>
                          <a:cs typeface="Arial"/>
                        </a:rPr>
                        <a:t>. .</a:t>
                      </a:r>
                      <a:r>
                        <a:rPr sz="1000" spc="11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000" spc="-5" dirty="0">
                          <a:latin typeface="Arial"/>
                          <a:cs typeface="Arial"/>
                        </a:rPr>
                        <a:t>.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12065" marB="0"/>
                </a:tc>
                <a:tc>
                  <a:txBody>
                    <a:bodyPr/>
                    <a:lstStyle/>
                    <a:p>
                      <a:pPr marR="72390" algn="r">
                        <a:lnSpc>
                          <a:spcPts val="1110"/>
                        </a:lnSpc>
                        <a:spcBef>
                          <a:spcPts val="95"/>
                        </a:spcBef>
                      </a:pPr>
                      <a:r>
                        <a:rPr sz="1000" spc="-5" dirty="0">
                          <a:latin typeface="Arial"/>
                          <a:cs typeface="Arial"/>
                        </a:rPr>
                        <a:t>. . .</a:t>
                      </a:r>
                      <a:r>
                        <a:rPr sz="1000" spc="3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000" spc="-5" dirty="0">
                          <a:latin typeface="Arial"/>
                          <a:cs typeface="Arial"/>
                        </a:rPr>
                        <a:t>.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12065" marB="0"/>
                </a:tc>
                <a:tc>
                  <a:txBody>
                    <a:bodyPr/>
                    <a:lstStyle/>
                    <a:p>
                      <a:pPr marR="72390" algn="r">
                        <a:lnSpc>
                          <a:spcPts val="1110"/>
                        </a:lnSpc>
                        <a:spcBef>
                          <a:spcPts val="95"/>
                        </a:spcBef>
                      </a:pPr>
                      <a:r>
                        <a:rPr sz="1000" spc="-5" dirty="0">
                          <a:latin typeface="Arial"/>
                          <a:cs typeface="Arial"/>
                        </a:rPr>
                        <a:t>. . .</a:t>
                      </a:r>
                      <a:r>
                        <a:rPr sz="1000" spc="3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000" spc="-5" dirty="0">
                          <a:latin typeface="Arial"/>
                          <a:cs typeface="Arial"/>
                        </a:rPr>
                        <a:t>.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12065" marB="0"/>
                </a:tc>
                <a:tc>
                  <a:txBody>
                    <a:bodyPr/>
                    <a:lstStyle/>
                    <a:p>
                      <a:pPr marR="23495" algn="r">
                        <a:lnSpc>
                          <a:spcPts val="1110"/>
                        </a:lnSpc>
                        <a:spcBef>
                          <a:spcPts val="95"/>
                        </a:spcBef>
                      </a:pPr>
                      <a:r>
                        <a:rPr sz="1000" spc="-5" dirty="0">
                          <a:latin typeface="Arial"/>
                          <a:cs typeface="Arial"/>
                        </a:rPr>
                        <a:t>. .</a:t>
                      </a:r>
                      <a:r>
                        <a:rPr sz="1000" spc="7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000" spc="-5" dirty="0">
                          <a:latin typeface="Arial"/>
                          <a:cs typeface="Arial"/>
                        </a:rPr>
                        <a:t>.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12065" marB="0"/>
                </a:tc>
                <a:tc>
                  <a:txBody>
                    <a:bodyPr/>
                    <a:lstStyle/>
                    <a:p>
                      <a:pPr marL="32384">
                        <a:lnSpc>
                          <a:spcPts val="1110"/>
                        </a:lnSpc>
                        <a:spcBef>
                          <a:spcPts val="95"/>
                        </a:spcBef>
                      </a:pPr>
                      <a:r>
                        <a:rPr sz="1000" spc="-5" dirty="0">
                          <a:latin typeface="Arial"/>
                          <a:cs typeface="Arial"/>
                        </a:rPr>
                        <a:t>. .</a:t>
                      </a:r>
                      <a:r>
                        <a:rPr sz="1000" spc="9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000" spc="-5" dirty="0">
                          <a:latin typeface="Arial"/>
                          <a:cs typeface="Arial"/>
                        </a:rPr>
                        <a:t>.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12065" marB="0"/>
                </a:tc>
                <a:tc>
                  <a:txBody>
                    <a:bodyPr/>
                    <a:lstStyle/>
                    <a:p>
                      <a:pPr marL="32384">
                        <a:lnSpc>
                          <a:spcPts val="1110"/>
                        </a:lnSpc>
                        <a:spcBef>
                          <a:spcPts val="95"/>
                        </a:spcBef>
                      </a:pPr>
                      <a:r>
                        <a:rPr sz="1000" spc="-5" dirty="0">
                          <a:latin typeface="Arial"/>
                          <a:cs typeface="Arial"/>
                        </a:rPr>
                        <a:t>.</a:t>
                      </a:r>
                      <a:r>
                        <a:rPr sz="1000" spc="18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000" spc="-5" dirty="0">
                          <a:latin typeface="Arial"/>
                          <a:cs typeface="Arial"/>
                        </a:rPr>
                        <a:t>.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12065" marB="0"/>
                </a:tc>
                <a:tc>
                  <a:txBody>
                    <a:bodyPr/>
                    <a:lstStyle/>
                    <a:p>
                      <a:pPr marR="24130" algn="r">
                        <a:lnSpc>
                          <a:spcPts val="1110"/>
                        </a:lnSpc>
                        <a:spcBef>
                          <a:spcPts val="95"/>
                        </a:spcBef>
                      </a:pPr>
                      <a:r>
                        <a:rPr sz="1000" spc="-5" dirty="0">
                          <a:latin typeface="Arial"/>
                          <a:cs typeface="Arial"/>
                        </a:rPr>
                        <a:t>5</a:t>
                      </a:r>
                      <a:r>
                        <a:rPr sz="1000" dirty="0">
                          <a:latin typeface="Arial"/>
                          <a:cs typeface="Arial"/>
                        </a:rPr>
                        <a:t>2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12065" marB="0"/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</a:tbl>
          </a:graphicData>
        </a:graphic>
      </p:graphicFrame>
      <p:sp>
        <p:nvSpPr>
          <p:cNvPr id="14" name="object 14"/>
          <p:cNvSpPr/>
          <p:nvPr/>
        </p:nvSpPr>
        <p:spPr>
          <a:xfrm>
            <a:off x="864717" y="10061981"/>
            <a:ext cx="6049010" cy="0"/>
          </a:xfrm>
          <a:custGeom>
            <a:avLst/>
            <a:gdLst/>
            <a:ahLst/>
            <a:cxnLst/>
            <a:rect l="l" t="t" r="r" b="b"/>
            <a:pathLst>
              <a:path w="6049009">
                <a:moveTo>
                  <a:pt x="0" y="0"/>
                </a:moveTo>
                <a:lnTo>
                  <a:pt x="6048756" y="0"/>
                </a:lnTo>
              </a:path>
            </a:pathLst>
          </a:custGeom>
          <a:ln w="609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92505" y="559318"/>
            <a:ext cx="2351405" cy="19177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  <a:tabLst>
                <a:tab pos="408305" algn="l"/>
              </a:tabLst>
            </a:pPr>
            <a:r>
              <a:rPr sz="1100" spc="-10" dirty="0">
                <a:latin typeface="Arial"/>
                <a:cs typeface="Arial"/>
              </a:rPr>
              <a:t>108	</a:t>
            </a:r>
            <a:r>
              <a:rPr sz="1100" i="1" spc="-20" dirty="0">
                <a:latin typeface="Arial"/>
                <a:cs typeface="Arial"/>
              </a:rPr>
              <a:t>TOPIC </a:t>
            </a:r>
            <a:r>
              <a:rPr sz="1100" i="1" spc="-10" dirty="0">
                <a:latin typeface="Arial"/>
                <a:cs typeface="Arial"/>
              </a:rPr>
              <a:t>5. END OF UNIT</a:t>
            </a:r>
            <a:r>
              <a:rPr sz="1100" i="1" spc="30" dirty="0">
                <a:latin typeface="Arial"/>
                <a:cs typeface="Arial"/>
              </a:rPr>
              <a:t> </a:t>
            </a:r>
            <a:r>
              <a:rPr sz="1100" i="1" spc="-10" dirty="0">
                <a:latin typeface="Arial"/>
                <a:cs typeface="Arial"/>
              </a:rPr>
              <a:t>TEST</a:t>
            </a:r>
            <a:endParaRPr sz="110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505053" y="765581"/>
            <a:ext cx="6049010" cy="0"/>
          </a:xfrm>
          <a:custGeom>
            <a:avLst/>
            <a:gdLst/>
            <a:ahLst/>
            <a:cxnLst/>
            <a:rect l="l" t="t" r="r" b="b"/>
            <a:pathLst>
              <a:path w="6049009">
                <a:moveTo>
                  <a:pt x="0" y="0"/>
                </a:moveTo>
                <a:lnTo>
                  <a:pt x="6048756" y="0"/>
                </a:lnTo>
              </a:path>
            </a:pathLst>
          </a:custGeom>
          <a:ln w="609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690507" y="1248658"/>
            <a:ext cx="5671820" cy="653923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 algn="just">
              <a:lnSpc>
                <a:spcPct val="100000"/>
              </a:lnSpc>
              <a:spcBef>
                <a:spcPts val="90"/>
              </a:spcBef>
            </a:pPr>
            <a:r>
              <a:rPr sz="1100" b="1" spc="-5" dirty="0">
                <a:latin typeface="Arial"/>
                <a:cs typeface="Arial"/>
              </a:rPr>
              <a:t>Q3: </a:t>
            </a:r>
            <a:r>
              <a:rPr sz="1100" spc="-10" dirty="0">
                <a:latin typeface="Arial"/>
                <a:cs typeface="Arial"/>
              </a:rPr>
              <a:t>Define </a:t>
            </a:r>
            <a:r>
              <a:rPr sz="1100" spc="-5" dirty="0">
                <a:latin typeface="Arial"/>
                <a:cs typeface="Arial"/>
              </a:rPr>
              <a:t>the </a:t>
            </a:r>
            <a:r>
              <a:rPr sz="1100" dirty="0">
                <a:latin typeface="Arial"/>
                <a:cs typeface="Arial"/>
              </a:rPr>
              <a:t>term </a:t>
            </a:r>
            <a:r>
              <a:rPr sz="1100" spc="-5" dirty="0">
                <a:latin typeface="Arial"/>
                <a:cs typeface="Arial"/>
              </a:rPr>
              <a:t>"End </a:t>
            </a:r>
            <a:r>
              <a:rPr sz="1100" spc="-10" dirty="0">
                <a:latin typeface="Arial"/>
                <a:cs typeface="Arial"/>
              </a:rPr>
              <a:t>Users" when </a:t>
            </a:r>
            <a:r>
              <a:rPr sz="1100" spc="-5" dirty="0">
                <a:latin typeface="Arial"/>
                <a:cs typeface="Arial"/>
              </a:rPr>
              <a:t>considering the </a:t>
            </a:r>
            <a:r>
              <a:rPr sz="1100" spc="-15" dirty="0">
                <a:latin typeface="Arial"/>
                <a:cs typeface="Arial"/>
              </a:rPr>
              <a:t>development </a:t>
            </a:r>
            <a:r>
              <a:rPr sz="1100" spc="-10" dirty="0">
                <a:latin typeface="Arial"/>
                <a:cs typeface="Arial"/>
              </a:rPr>
              <a:t>of a</a:t>
            </a:r>
            <a:r>
              <a:rPr sz="1100" spc="70" dirty="0">
                <a:latin typeface="Arial"/>
                <a:cs typeface="Arial"/>
              </a:rPr>
              <a:t> </a:t>
            </a:r>
            <a:r>
              <a:rPr sz="1100" spc="-5" dirty="0">
                <a:latin typeface="Arial"/>
                <a:cs typeface="Arial"/>
              </a:rPr>
              <a:t>system?</a:t>
            </a:r>
            <a:endParaRPr sz="1100">
              <a:latin typeface="Arial"/>
              <a:cs typeface="Arial"/>
            </a:endParaRPr>
          </a:p>
          <a:p>
            <a:pPr marL="241935" indent="-229870">
              <a:lnSpc>
                <a:spcPct val="100000"/>
              </a:lnSpc>
              <a:spcBef>
                <a:spcPts val="765"/>
              </a:spcBef>
              <a:buAutoNum type="alphaLcParenR"/>
              <a:tabLst>
                <a:tab pos="242570" algn="l"/>
              </a:tabLst>
            </a:pPr>
            <a:r>
              <a:rPr sz="1100" spc="-10" dirty="0">
                <a:latin typeface="Arial"/>
                <a:cs typeface="Arial"/>
              </a:rPr>
              <a:t>End users are </a:t>
            </a:r>
            <a:r>
              <a:rPr sz="1100" spc="-5" dirty="0">
                <a:latin typeface="Arial"/>
                <a:cs typeface="Arial"/>
              </a:rPr>
              <a:t>the </a:t>
            </a:r>
            <a:r>
              <a:rPr sz="1100" spc="-10" dirty="0">
                <a:latin typeface="Arial"/>
                <a:cs typeface="Arial"/>
              </a:rPr>
              <a:t>actual users who will operationally </a:t>
            </a:r>
            <a:r>
              <a:rPr sz="1100" spc="-15" dirty="0">
                <a:latin typeface="Arial"/>
                <a:cs typeface="Arial"/>
              </a:rPr>
              <a:t>make </a:t>
            </a:r>
            <a:r>
              <a:rPr sz="1100" spc="-10" dirty="0">
                <a:latin typeface="Arial"/>
                <a:cs typeface="Arial"/>
              </a:rPr>
              <a:t>use of </a:t>
            </a:r>
            <a:r>
              <a:rPr sz="1100" spc="-5" dirty="0">
                <a:latin typeface="Arial"/>
                <a:cs typeface="Arial"/>
              </a:rPr>
              <a:t>the</a:t>
            </a:r>
            <a:r>
              <a:rPr sz="1100" spc="-30" dirty="0">
                <a:latin typeface="Arial"/>
                <a:cs typeface="Arial"/>
              </a:rPr>
              <a:t> </a:t>
            </a:r>
            <a:r>
              <a:rPr sz="1100" spc="-5" dirty="0">
                <a:latin typeface="Arial"/>
                <a:cs typeface="Arial"/>
              </a:rPr>
              <a:t>system.</a:t>
            </a:r>
            <a:endParaRPr sz="1100">
              <a:latin typeface="Arial"/>
              <a:cs typeface="Arial"/>
            </a:endParaRPr>
          </a:p>
          <a:p>
            <a:pPr marL="241935" indent="-229870">
              <a:lnSpc>
                <a:spcPct val="100000"/>
              </a:lnSpc>
              <a:spcBef>
                <a:spcPts val="40"/>
              </a:spcBef>
              <a:buAutoNum type="alphaLcParenR"/>
              <a:tabLst>
                <a:tab pos="242570" algn="l"/>
              </a:tabLst>
            </a:pPr>
            <a:r>
              <a:rPr sz="1100" spc="-10" dirty="0">
                <a:latin typeface="Arial"/>
                <a:cs typeface="Arial"/>
              </a:rPr>
              <a:t>End users are </a:t>
            </a:r>
            <a:r>
              <a:rPr sz="1100" spc="-5" dirty="0">
                <a:latin typeface="Arial"/>
                <a:cs typeface="Arial"/>
              </a:rPr>
              <a:t>the client </a:t>
            </a:r>
            <a:r>
              <a:rPr sz="1100" spc="-10" dirty="0">
                <a:latin typeface="Arial"/>
                <a:cs typeface="Arial"/>
              </a:rPr>
              <a:t>who will be </a:t>
            </a:r>
            <a:r>
              <a:rPr sz="1100" spc="-15" dirty="0">
                <a:latin typeface="Arial"/>
                <a:cs typeface="Arial"/>
              </a:rPr>
              <a:t>paying </a:t>
            </a:r>
            <a:r>
              <a:rPr sz="1100" spc="-20" dirty="0">
                <a:latin typeface="Arial"/>
                <a:cs typeface="Arial"/>
              </a:rPr>
              <a:t>for </a:t>
            </a:r>
            <a:r>
              <a:rPr sz="1100" spc="-5" dirty="0">
                <a:latin typeface="Arial"/>
                <a:cs typeface="Arial"/>
              </a:rPr>
              <a:t>the</a:t>
            </a:r>
            <a:r>
              <a:rPr sz="1100" spc="-20" dirty="0">
                <a:latin typeface="Arial"/>
                <a:cs typeface="Arial"/>
              </a:rPr>
              <a:t> </a:t>
            </a:r>
            <a:r>
              <a:rPr sz="1100" spc="-5" dirty="0">
                <a:latin typeface="Arial"/>
                <a:cs typeface="Arial"/>
              </a:rPr>
              <a:t>system.</a:t>
            </a:r>
            <a:endParaRPr sz="1100">
              <a:latin typeface="Arial"/>
              <a:cs typeface="Arial"/>
            </a:endParaRPr>
          </a:p>
          <a:p>
            <a:pPr marL="243840" indent="-231775">
              <a:lnSpc>
                <a:spcPct val="100000"/>
              </a:lnSpc>
              <a:spcBef>
                <a:spcPts val="35"/>
              </a:spcBef>
              <a:buAutoNum type="alphaLcParenR"/>
              <a:tabLst>
                <a:tab pos="244475" algn="l"/>
              </a:tabLst>
            </a:pPr>
            <a:r>
              <a:rPr sz="1100" spc="-10" dirty="0">
                <a:latin typeface="Arial"/>
                <a:cs typeface="Arial"/>
              </a:rPr>
              <a:t>End users are </a:t>
            </a:r>
            <a:r>
              <a:rPr sz="1100" spc="-5" dirty="0">
                <a:latin typeface="Arial"/>
                <a:cs typeface="Arial"/>
              </a:rPr>
              <a:t>the </a:t>
            </a:r>
            <a:r>
              <a:rPr sz="1100" spc="-10" dirty="0">
                <a:latin typeface="Arial"/>
                <a:cs typeface="Arial"/>
              </a:rPr>
              <a:t>general </a:t>
            </a:r>
            <a:r>
              <a:rPr sz="1100" spc="-15" dirty="0">
                <a:latin typeface="Arial"/>
                <a:cs typeface="Arial"/>
              </a:rPr>
              <a:t>public </a:t>
            </a:r>
            <a:r>
              <a:rPr sz="1100" spc="-10" dirty="0">
                <a:latin typeface="Arial"/>
                <a:cs typeface="Arial"/>
              </a:rPr>
              <a:t>who </a:t>
            </a:r>
            <a:r>
              <a:rPr sz="1100" spc="-15" dirty="0">
                <a:latin typeface="Arial"/>
                <a:cs typeface="Arial"/>
              </a:rPr>
              <a:t>would </a:t>
            </a:r>
            <a:r>
              <a:rPr sz="1100" spc="-10" dirty="0">
                <a:latin typeface="Arial"/>
                <a:cs typeface="Arial"/>
              </a:rPr>
              <a:t>be interacting with </a:t>
            </a:r>
            <a:r>
              <a:rPr sz="1100" spc="-5" dirty="0">
                <a:latin typeface="Arial"/>
                <a:cs typeface="Arial"/>
              </a:rPr>
              <a:t>the</a:t>
            </a:r>
            <a:r>
              <a:rPr sz="1100" spc="-60" dirty="0">
                <a:latin typeface="Arial"/>
                <a:cs typeface="Arial"/>
              </a:rPr>
              <a:t> </a:t>
            </a:r>
            <a:r>
              <a:rPr sz="1100" spc="-5" dirty="0">
                <a:latin typeface="Arial"/>
                <a:cs typeface="Arial"/>
              </a:rPr>
              <a:t>system.</a:t>
            </a:r>
            <a:endParaRPr sz="1100">
              <a:latin typeface="Arial"/>
              <a:cs typeface="Arial"/>
            </a:endParaRPr>
          </a:p>
          <a:p>
            <a:pPr marL="241935" indent="-229870">
              <a:lnSpc>
                <a:spcPct val="100000"/>
              </a:lnSpc>
              <a:spcBef>
                <a:spcPts val="35"/>
              </a:spcBef>
              <a:buAutoNum type="alphaLcParenR"/>
              <a:tabLst>
                <a:tab pos="242570" algn="l"/>
              </a:tabLst>
            </a:pPr>
            <a:r>
              <a:rPr sz="1100" spc="-10" dirty="0">
                <a:latin typeface="Arial"/>
                <a:cs typeface="Arial"/>
              </a:rPr>
              <a:t>End users are </a:t>
            </a:r>
            <a:r>
              <a:rPr sz="1100" spc="-5" dirty="0">
                <a:latin typeface="Arial"/>
                <a:cs typeface="Arial"/>
              </a:rPr>
              <a:t>the system </a:t>
            </a:r>
            <a:r>
              <a:rPr sz="1100" spc="-15" dirty="0">
                <a:latin typeface="Arial"/>
                <a:cs typeface="Arial"/>
              </a:rPr>
              <a:t>owners </a:t>
            </a:r>
            <a:r>
              <a:rPr sz="1100" spc="-10" dirty="0">
                <a:latin typeface="Arial"/>
                <a:cs typeface="Arial"/>
              </a:rPr>
              <a:t>who </a:t>
            </a:r>
            <a:r>
              <a:rPr sz="1100" spc="-20" dirty="0">
                <a:latin typeface="Arial"/>
                <a:cs typeface="Arial"/>
              </a:rPr>
              <a:t>have </a:t>
            </a:r>
            <a:r>
              <a:rPr sz="1100" spc="-10" dirty="0">
                <a:latin typeface="Arial"/>
                <a:cs typeface="Arial"/>
              </a:rPr>
              <a:t>an interest in </a:t>
            </a:r>
            <a:r>
              <a:rPr sz="1100" spc="-5" dirty="0">
                <a:latin typeface="Arial"/>
                <a:cs typeface="Arial"/>
              </a:rPr>
              <a:t>the system</a:t>
            </a:r>
            <a:r>
              <a:rPr sz="1100" spc="-15" dirty="0">
                <a:latin typeface="Arial"/>
                <a:cs typeface="Arial"/>
              </a:rPr>
              <a:t> development.</a:t>
            </a:r>
            <a:endParaRPr sz="1100">
              <a:latin typeface="Arial"/>
              <a:cs typeface="Arial"/>
            </a:endParaRPr>
          </a:p>
          <a:p>
            <a:pPr marL="45720" algn="ctr">
              <a:lnSpc>
                <a:spcPct val="100000"/>
              </a:lnSpc>
              <a:spcBef>
                <a:spcPts val="780"/>
              </a:spcBef>
            </a:pPr>
            <a:r>
              <a:rPr sz="1100" spc="170" dirty="0">
                <a:latin typeface="Arial"/>
                <a:cs typeface="Arial"/>
              </a:rPr>
              <a:t>...............................................</a:t>
            </a:r>
            <a:r>
              <a:rPr sz="1100" spc="-130" dirty="0">
                <a:latin typeface="Arial"/>
                <a:cs typeface="Arial"/>
              </a:rPr>
              <a:t> </a:t>
            </a:r>
            <a:endParaRPr sz="1100">
              <a:latin typeface="Arial"/>
              <a:cs typeface="Arial"/>
            </a:endParaRPr>
          </a:p>
          <a:p>
            <a:pPr marL="12700" algn="just">
              <a:lnSpc>
                <a:spcPct val="100000"/>
              </a:lnSpc>
              <a:spcBef>
                <a:spcPts val="770"/>
              </a:spcBef>
            </a:pPr>
            <a:r>
              <a:rPr sz="1100" b="1" spc="-5" dirty="0">
                <a:latin typeface="Arial"/>
                <a:cs typeface="Arial"/>
              </a:rPr>
              <a:t>Q4: </a:t>
            </a:r>
            <a:r>
              <a:rPr sz="1100" spc="-10" dirty="0">
                <a:latin typeface="Arial"/>
                <a:cs typeface="Arial"/>
              </a:rPr>
              <a:t>Read </a:t>
            </a:r>
            <a:r>
              <a:rPr sz="1100" spc="-5" dirty="0">
                <a:latin typeface="Arial"/>
                <a:cs typeface="Arial"/>
              </a:rPr>
              <a:t>this scenario </a:t>
            </a:r>
            <a:r>
              <a:rPr sz="1100" spc="-10" dirty="0">
                <a:latin typeface="Arial"/>
                <a:cs typeface="Arial"/>
              </a:rPr>
              <a:t>and </a:t>
            </a:r>
            <a:r>
              <a:rPr sz="1100" spc="-5" dirty="0">
                <a:latin typeface="Arial"/>
                <a:cs typeface="Arial"/>
              </a:rPr>
              <a:t>then </a:t>
            </a:r>
            <a:r>
              <a:rPr sz="1100" spc="-10" dirty="0">
                <a:latin typeface="Arial"/>
                <a:cs typeface="Arial"/>
              </a:rPr>
              <a:t>identify </a:t>
            </a:r>
            <a:r>
              <a:rPr sz="1100" spc="-5" dirty="0">
                <a:latin typeface="Arial"/>
                <a:cs typeface="Arial"/>
              </a:rPr>
              <a:t>the </a:t>
            </a:r>
            <a:r>
              <a:rPr sz="1100" spc="-10" dirty="0">
                <a:latin typeface="Arial"/>
                <a:cs typeface="Arial"/>
              </a:rPr>
              <a:t>End</a:t>
            </a:r>
            <a:r>
              <a:rPr sz="1100" spc="-190" dirty="0">
                <a:latin typeface="Arial"/>
                <a:cs typeface="Arial"/>
              </a:rPr>
              <a:t> </a:t>
            </a:r>
            <a:r>
              <a:rPr sz="1100" spc="-10" dirty="0">
                <a:latin typeface="Arial"/>
                <a:cs typeface="Arial"/>
              </a:rPr>
              <a:t>User(s).</a:t>
            </a:r>
            <a:endParaRPr sz="1100">
              <a:latin typeface="Arial"/>
              <a:cs typeface="Arial"/>
            </a:endParaRPr>
          </a:p>
          <a:p>
            <a:pPr marL="12700" marR="5080" algn="just">
              <a:lnSpc>
                <a:spcPct val="102699"/>
              </a:lnSpc>
              <a:spcBef>
                <a:spcPts val="370"/>
              </a:spcBef>
            </a:pPr>
            <a:r>
              <a:rPr sz="1100" i="1" spc="-20" dirty="0">
                <a:latin typeface="Arial"/>
                <a:cs typeface="Arial"/>
              </a:rPr>
              <a:t>Paul </a:t>
            </a:r>
            <a:r>
              <a:rPr sz="1100" i="1" spc="-15" dirty="0">
                <a:latin typeface="Arial"/>
                <a:cs typeface="Arial"/>
              </a:rPr>
              <a:t>Jackson </a:t>
            </a:r>
            <a:r>
              <a:rPr sz="1100" i="1" spc="-10" dirty="0">
                <a:latin typeface="Arial"/>
                <a:cs typeface="Arial"/>
              </a:rPr>
              <a:t>operates a </a:t>
            </a:r>
            <a:r>
              <a:rPr sz="1100" i="1" spc="-5" dirty="0">
                <a:latin typeface="Arial"/>
                <a:cs typeface="Arial"/>
              </a:rPr>
              <a:t>skateboard </a:t>
            </a:r>
            <a:r>
              <a:rPr sz="1100" i="1" spc="-10" dirty="0">
                <a:latin typeface="Arial"/>
                <a:cs typeface="Arial"/>
              </a:rPr>
              <a:t>design </a:t>
            </a:r>
            <a:r>
              <a:rPr sz="1100" i="1" spc="-5" dirty="0">
                <a:latin typeface="Arial"/>
                <a:cs typeface="Arial"/>
              </a:rPr>
              <a:t>service. </a:t>
            </a:r>
            <a:r>
              <a:rPr sz="1100" i="1" spc="-10" dirty="0">
                <a:latin typeface="Arial"/>
                <a:cs typeface="Arial"/>
              </a:rPr>
              <a:t>He </a:t>
            </a:r>
            <a:r>
              <a:rPr sz="1100" i="1" spc="-5" dirty="0">
                <a:latin typeface="Arial"/>
                <a:cs typeface="Arial"/>
              </a:rPr>
              <a:t>custom </a:t>
            </a:r>
            <a:r>
              <a:rPr sz="1100" i="1" spc="-15" dirty="0">
                <a:latin typeface="Arial"/>
                <a:cs typeface="Arial"/>
              </a:rPr>
              <a:t>builds </a:t>
            </a:r>
            <a:r>
              <a:rPr sz="1100" i="1" spc="-5" dirty="0">
                <a:latin typeface="Arial"/>
                <a:cs typeface="Arial"/>
              </a:rPr>
              <a:t>skateboards </a:t>
            </a:r>
            <a:r>
              <a:rPr sz="1100" i="1" spc="-20" dirty="0">
                <a:latin typeface="Arial"/>
                <a:cs typeface="Arial"/>
              </a:rPr>
              <a:t>for </a:t>
            </a:r>
            <a:r>
              <a:rPr sz="1100" i="1" spc="-10" dirty="0">
                <a:latin typeface="Arial"/>
                <a:cs typeface="Arial"/>
              </a:rPr>
              <a:t>his  </a:t>
            </a:r>
            <a:r>
              <a:rPr sz="1100" i="1" spc="-15" dirty="0">
                <a:latin typeface="Arial"/>
                <a:cs typeface="Arial"/>
              </a:rPr>
              <a:t>customer. </a:t>
            </a:r>
            <a:r>
              <a:rPr sz="1100" i="1" spc="-10" dirty="0">
                <a:latin typeface="Arial"/>
                <a:cs typeface="Arial"/>
              </a:rPr>
              <a:t>He </a:t>
            </a:r>
            <a:r>
              <a:rPr sz="1100" i="1" spc="-15" dirty="0">
                <a:latin typeface="Arial"/>
                <a:cs typeface="Arial"/>
              </a:rPr>
              <a:t>wants </a:t>
            </a:r>
            <a:r>
              <a:rPr sz="1100" i="1" spc="-10" dirty="0">
                <a:latin typeface="Arial"/>
                <a:cs typeface="Arial"/>
              </a:rPr>
              <a:t>a </a:t>
            </a:r>
            <a:r>
              <a:rPr sz="1100" i="1" spc="-5" dirty="0">
                <a:latin typeface="Arial"/>
                <a:cs typeface="Arial"/>
              </a:rPr>
              <a:t>system </a:t>
            </a:r>
            <a:r>
              <a:rPr sz="1100" i="1" spc="-20" dirty="0">
                <a:latin typeface="Arial"/>
                <a:cs typeface="Arial"/>
              </a:rPr>
              <a:t>developed </a:t>
            </a:r>
            <a:r>
              <a:rPr sz="1100" i="1" spc="-10" dirty="0">
                <a:latin typeface="Arial"/>
                <a:cs typeface="Arial"/>
              </a:rPr>
              <a:t>which will </a:t>
            </a:r>
            <a:r>
              <a:rPr sz="1100" i="1" spc="-15" dirty="0">
                <a:latin typeface="Arial"/>
                <a:cs typeface="Arial"/>
              </a:rPr>
              <a:t>allow </a:t>
            </a:r>
            <a:r>
              <a:rPr sz="1100" i="1" spc="-5" dirty="0">
                <a:latin typeface="Arial"/>
                <a:cs typeface="Arial"/>
              </a:rPr>
              <a:t>customers to select the parts,  supplied </a:t>
            </a:r>
            <a:r>
              <a:rPr sz="1100" i="1" spc="-20" dirty="0">
                <a:latin typeface="Arial"/>
                <a:cs typeface="Arial"/>
              </a:rPr>
              <a:t>by </a:t>
            </a:r>
            <a:r>
              <a:rPr sz="1100" i="1" spc="-10" dirty="0">
                <a:latin typeface="Arial"/>
                <a:cs typeface="Arial"/>
              </a:rPr>
              <a:t>various </a:t>
            </a:r>
            <a:r>
              <a:rPr sz="1100" i="1" spc="-15" dirty="0">
                <a:latin typeface="Arial"/>
                <a:cs typeface="Arial"/>
              </a:rPr>
              <a:t>manufacturers, </a:t>
            </a:r>
            <a:r>
              <a:rPr sz="1100" i="1" spc="-20" dirty="0">
                <a:latin typeface="Arial"/>
                <a:cs typeface="Arial"/>
              </a:rPr>
              <a:t>for </a:t>
            </a:r>
            <a:r>
              <a:rPr sz="1100" i="1" spc="-5" dirty="0">
                <a:latin typeface="Arial"/>
                <a:cs typeface="Arial"/>
              </a:rPr>
              <a:t>their </a:t>
            </a:r>
            <a:r>
              <a:rPr sz="1100" i="1" spc="-10" dirty="0">
                <a:latin typeface="Arial"/>
                <a:cs typeface="Arial"/>
              </a:rPr>
              <a:t>skateboards, </a:t>
            </a:r>
            <a:r>
              <a:rPr sz="1100" i="1" spc="-20" dirty="0">
                <a:latin typeface="Arial"/>
                <a:cs typeface="Arial"/>
              </a:rPr>
              <a:t>pay for </a:t>
            </a:r>
            <a:r>
              <a:rPr sz="1100" i="1" spc="-5" dirty="0">
                <a:latin typeface="Arial"/>
                <a:cs typeface="Arial"/>
              </a:rPr>
              <a:t>them </a:t>
            </a:r>
            <a:r>
              <a:rPr sz="1100" i="1" spc="-10" dirty="0">
                <a:latin typeface="Arial"/>
                <a:cs typeface="Arial"/>
              </a:rPr>
              <a:t>and </a:t>
            </a:r>
            <a:r>
              <a:rPr sz="1100" i="1" spc="-5" dirty="0">
                <a:latin typeface="Arial"/>
                <a:cs typeface="Arial"/>
              </a:rPr>
              <a:t>the </a:t>
            </a:r>
            <a:r>
              <a:rPr sz="1100" i="1" spc="-15" dirty="0">
                <a:latin typeface="Arial"/>
                <a:cs typeface="Arial"/>
              </a:rPr>
              <a:t>build </a:t>
            </a:r>
            <a:r>
              <a:rPr sz="1100" i="1" spc="-10" dirty="0">
                <a:latin typeface="Arial"/>
                <a:cs typeface="Arial"/>
              </a:rPr>
              <a:t>process  online. The </a:t>
            </a:r>
            <a:r>
              <a:rPr sz="1100" i="1" spc="-5" dirty="0">
                <a:latin typeface="Arial"/>
                <a:cs typeface="Arial"/>
              </a:rPr>
              <a:t>system </a:t>
            </a:r>
            <a:r>
              <a:rPr sz="1100" i="1" spc="-10" dirty="0">
                <a:latin typeface="Arial"/>
                <a:cs typeface="Arial"/>
              </a:rPr>
              <a:t>will </a:t>
            </a:r>
            <a:r>
              <a:rPr sz="1100" i="1" spc="-5" dirty="0">
                <a:latin typeface="Arial"/>
                <a:cs typeface="Arial"/>
              </a:rPr>
              <a:t>then </a:t>
            </a:r>
            <a:r>
              <a:rPr sz="1100" i="1" spc="-10" dirty="0">
                <a:latin typeface="Arial"/>
                <a:cs typeface="Arial"/>
              </a:rPr>
              <a:t>produce work jobs </a:t>
            </a:r>
            <a:r>
              <a:rPr sz="1100" i="1" spc="-20" dirty="0">
                <a:latin typeface="Arial"/>
                <a:cs typeface="Arial"/>
              </a:rPr>
              <a:t>for Paul, </a:t>
            </a:r>
            <a:r>
              <a:rPr sz="1100" i="1" spc="-5" dirty="0">
                <a:latin typeface="Arial"/>
                <a:cs typeface="Arial"/>
              </a:rPr>
              <a:t>so that </a:t>
            </a:r>
            <a:r>
              <a:rPr sz="1100" i="1" spc="-10" dirty="0">
                <a:latin typeface="Arial"/>
                <a:cs typeface="Arial"/>
              </a:rPr>
              <a:t>he </a:t>
            </a:r>
            <a:r>
              <a:rPr sz="1100" i="1" spc="-5" dirty="0">
                <a:latin typeface="Arial"/>
                <a:cs typeface="Arial"/>
              </a:rPr>
              <a:t>can </a:t>
            </a:r>
            <a:r>
              <a:rPr sz="1100" i="1" spc="-15" dirty="0">
                <a:latin typeface="Arial"/>
                <a:cs typeface="Arial"/>
              </a:rPr>
              <a:t>build </a:t>
            </a:r>
            <a:r>
              <a:rPr sz="1100" i="1" spc="-5" dirty="0">
                <a:latin typeface="Arial"/>
                <a:cs typeface="Arial"/>
              </a:rPr>
              <a:t>the </a:t>
            </a:r>
            <a:r>
              <a:rPr sz="1100" i="1" spc="-10" dirty="0">
                <a:latin typeface="Arial"/>
                <a:cs typeface="Arial"/>
              </a:rPr>
              <a:t>boards with  </a:t>
            </a:r>
            <a:r>
              <a:rPr sz="1100" i="1" spc="-5" dirty="0">
                <a:latin typeface="Arial"/>
                <a:cs typeface="Arial"/>
              </a:rPr>
              <a:t>the requested</a:t>
            </a:r>
            <a:r>
              <a:rPr sz="1100" i="1" spc="-40" dirty="0">
                <a:latin typeface="Arial"/>
                <a:cs typeface="Arial"/>
              </a:rPr>
              <a:t> </a:t>
            </a:r>
            <a:r>
              <a:rPr sz="1100" i="1" spc="-5" dirty="0">
                <a:latin typeface="Arial"/>
                <a:cs typeface="Arial"/>
              </a:rPr>
              <a:t>parts.</a:t>
            </a:r>
            <a:endParaRPr sz="1100">
              <a:latin typeface="Arial"/>
              <a:cs typeface="Arial"/>
            </a:endParaRPr>
          </a:p>
          <a:p>
            <a:pPr marL="12700" algn="just">
              <a:lnSpc>
                <a:spcPct val="100000"/>
              </a:lnSpc>
              <a:spcBef>
                <a:spcPts val="395"/>
              </a:spcBef>
            </a:pPr>
            <a:r>
              <a:rPr sz="1100" spc="-5" dirty="0">
                <a:latin typeface="Arial"/>
                <a:cs typeface="Arial"/>
              </a:rPr>
              <a:t>Identify </a:t>
            </a:r>
            <a:r>
              <a:rPr sz="1100" spc="-10" dirty="0">
                <a:latin typeface="Arial"/>
                <a:cs typeface="Arial"/>
              </a:rPr>
              <a:t>who </a:t>
            </a:r>
            <a:r>
              <a:rPr sz="1100" spc="-5" dirty="0">
                <a:latin typeface="Arial"/>
                <a:cs typeface="Arial"/>
              </a:rPr>
              <a:t>the </a:t>
            </a:r>
            <a:r>
              <a:rPr sz="1100" spc="-10" dirty="0">
                <a:latin typeface="Arial"/>
                <a:cs typeface="Arial"/>
              </a:rPr>
              <a:t>end user(s) </a:t>
            </a:r>
            <a:r>
              <a:rPr sz="1100" spc="-15" dirty="0">
                <a:latin typeface="Arial"/>
                <a:cs typeface="Arial"/>
              </a:rPr>
              <a:t>would</a:t>
            </a:r>
            <a:r>
              <a:rPr sz="1100" spc="-40" dirty="0">
                <a:latin typeface="Arial"/>
                <a:cs typeface="Arial"/>
              </a:rPr>
              <a:t> </a:t>
            </a:r>
            <a:r>
              <a:rPr sz="1100" spc="-15" dirty="0">
                <a:latin typeface="Arial"/>
                <a:cs typeface="Arial"/>
              </a:rPr>
              <a:t>be.</a:t>
            </a:r>
            <a:endParaRPr sz="1100">
              <a:latin typeface="Arial"/>
              <a:cs typeface="Arial"/>
            </a:endParaRPr>
          </a:p>
          <a:p>
            <a:pPr marL="241935" indent="-229870">
              <a:lnSpc>
                <a:spcPct val="100000"/>
              </a:lnSpc>
              <a:spcBef>
                <a:spcPts val="1010"/>
              </a:spcBef>
              <a:buAutoNum type="alphaLcParenR"/>
              <a:tabLst>
                <a:tab pos="242570" algn="l"/>
              </a:tabLst>
            </a:pPr>
            <a:r>
              <a:rPr sz="1100" spc="-10" dirty="0">
                <a:latin typeface="Arial"/>
                <a:cs typeface="Arial"/>
              </a:rPr>
              <a:t>Customers</a:t>
            </a:r>
            <a:endParaRPr sz="1100">
              <a:latin typeface="Arial"/>
              <a:cs typeface="Arial"/>
            </a:endParaRPr>
          </a:p>
          <a:p>
            <a:pPr marL="241935" indent="-229870">
              <a:lnSpc>
                <a:spcPct val="100000"/>
              </a:lnSpc>
              <a:spcBef>
                <a:spcPts val="25"/>
              </a:spcBef>
              <a:buAutoNum type="alphaLcParenR"/>
              <a:tabLst>
                <a:tab pos="242570" algn="l"/>
              </a:tabLst>
            </a:pPr>
            <a:r>
              <a:rPr sz="1100" spc="-20" dirty="0">
                <a:latin typeface="Arial"/>
                <a:cs typeface="Arial"/>
              </a:rPr>
              <a:t>Paul</a:t>
            </a:r>
            <a:r>
              <a:rPr sz="1100" spc="-15" dirty="0">
                <a:latin typeface="Arial"/>
                <a:cs typeface="Arial"/>
              </a:rPr>
              <a:t> Jackson</a:t>
            </a:r>
            <a:endParaRPr sz="1100">
              <a:latin typeface="Arial"/>
              <a:cs typeface="Arial"/>
            </a:endParaRPr>
          </a:p>
          <a:p>
            <a:pPr marL="243840" indent="-231775">
              <a:lnSpc>
                <a:spcPct val="100000"/>
              </a:lnSpc>
              <a:spcBef>
                <a:spcPts val="35"/>
              </a:spcBef>
              <a:buAutoNum type="alphaLcParenR"/>
              <a:tabLst>
                <a:tab pos="244475" algn="l"/>
              </a:tabLst>
            </a:pPr>
            <a:r>
              <a:rPr sz="1100" spc="-15" dirty="0">
                <a:latin typeface="Arial"/>
                <a:cs typeface="Arial"/>
              </a:rPr>
              <a:t>Manufacturers </a:t>
            </a:r>
            <a:r>
              <a:rPr sz="1100" spc="-10" dirty="0">
                <a:latin typeface="Arial"/>
                <a:cs typeface="Arial"/>
              </a:rPr>
              <a:t>and </a:t>
            </a:r>
            <a:r>
              <a:rPr sz="1100" spc="-20" dirty="0">
                <a:latin typeface="Arial"/>
                <a:cs typeface="Arial"/>
              </a:rPr>
              <a:t>Paul</a:t>
            </a:r>
            <a:r>
              <a:rPr sz="1100" spc="-30" dirty="0">
                <a:latin typeface="Arial"/>
                <a:cs typeface="Arial"/>
              </a:rPr>
              <a:t> </a:t>
            </a:r>
            <a:r>
              <a:rPr sz="1100" spc="-15" dirty="0">
                <a:latin typeface="Arial"/>
                <a:cs typeface="Arial"/>
              </a:rPr>
              <a:t>Jackson</a:t>
            </a:r>
            <a:endParaRPr sz="1100">
              <a:latin typeface="Arial"/>
              <a:cs typeface="Arial"/>
            </a:endParaRPr>
          </a:p>
          <a:p>
            <a:pPr marL="241935" indent="-229870">
              <a:lnSpc>
                <a:spcPct val="100000"/>
              </a:lnSpc>
              <a:spcBef>
                <a:spcPts val="35"/>
              </a:spcBef>
              <a:buAutoNum type="alphaLcParenR"/>
              <a:tabLst>
                <a:tab pos="242570" algn="l"/>
              </a:tabLst>
            </a:pPr>
            <a:r>
              <a:rPr sz="1100" spc="-10" dirty="0">
                <a:latin typeface="Arial"/>
                <a:cs typeface="Arial"/>
              </a:rPr>
              <a:t>Customers and </a:t>
            </a:r>
            <a:r>
              <a:rPr sz="1100" spc="-20" dirty="0">
                <a:latin typeface="Arial"/>
                <a:cs typeface="Arial"/>
              </a:rPr>
              <a:t>Paul</a:t>
            </a:r>
            <a:r>
              <a:rPr sz="1100" spc="-35" dirty="0">
                <a:latin typeface="Arial"/>
                <a:cs typeface="Arial"/>
              </a:rPr>
              <a:t> </a:t>
            </a:r>
            <a:r>
              <a:rPr sz="1100" spc="-15" dirty="0">
                <a:latin typeface="Arial"/>
                <a:cs typeface="Arial"/>
              </a:rPr>
              <a:t>Jackson</a:t>
            </a:r>
            <a:endParaRPr sz="1100">
              <a:latin typeface="Arial"/>
              <a:cs typeface="Arial"/>
            </a:endParaRPr>
          </a:p>
          <a:p>
            <a:pPr marL="45720" algn="ctr">
              <a:lnSpc>
                <a:spcPct val="100000"/>
              </a:lnSpc>
              <a:spcBef>
                <a:spcPts val="994"/>
              </a:spcBef>
            </a:pPr>
            <a:r>
              <a:rPr sz="1100" spc="170" dirty="0">
                <a:latin typeface="Arial"/>
                <a:cs typeface="Arial"/>
              </a:rPr>
              <a:t>...............................................</a:t>
            </a:r>
            <a:r>
              <a:rPr sz="1100" spc="-130" dirty="0">
                <a:latin typeface="Arial"/>
                <a:cs typeface="Arial"/>
              </a:rPr>
              <a:t> </a:t>
            </a:r>
            <a:endParaRPr sz="1100">
              <a:latin typeface="Arial"/>
              <a:cs typeface="Arial"/>
            </a:endParaRPr>
          </a:p>
          <a:p>
            <a:pPr marL="12700" marR="2721610">
              <a:lnSpc>
                <a:spcPct val="102699"/>
              </a:lnSpc>
              <a:spcBef>
                <a:spcPts val="745"/>
              </a:spcBef>
              <a:tabLst>
                <a:tab pos="380365" algn="l"/>
              </a:tabLst>
            </a:pPr>
            <a:r>
              <a:rPr sz="1100" b="1" spc="-5" dirty="0">
                <a:latin typeface="Arial"/>
                <a:cs typeface="Arial"/>
              </a:rPr>
              <a:t>Q5:	</a:t>
            </a:r>
            <a:r>
              <a:rPr sz="1100" spc="-10" dirty="0">
                <a:latin typeface="Arial"/>
                <a:cs typeface="Arial"/>
              </a:rPr>
              <a:t>Define </a:t>
            </a:r>
            <a:r>
              <a:rPr sz="1100" spc="-5" dirty="0">
                <a:latin typeface="Arial"/>
                <a:cs typeface="Arial"/>
              </a:rPr>
              <a:t>the </a:t>
            </a:r>
            <a:r>
              <a:rPr sz="1100" dirty="0">
                <a:latin typeface="Arial"/>
                <a:cs typeface="Arial"/>
              </a:rPr>
              <a:t>term </a:t>
            </a:r>
            <a:r>
              <a:rPr sz="1100" spc="-5" dirty="0">
                <a:latin typeface="Arial"/>
                <a:cs typeface="Arial"/>
              </a:rPr>
              <a:t>Functional</a:t>
            </a:r>
            <a:r>
              <a:rPr sz="1100" spc="-120" dirty="0">
                <a:latin typeface="Arial"/>
                <a:cs typeface="Arial"/>
              </a:rPr>
              <a:t> </a:t>
            </a:r>
            <a:r>
              <a:rPr sz="1100" spc="-10" dirty="0">
                <a:latin typeface="Arial"/>
                <a:cs typeface="Arial"/>
              </a:rPr>
              <a:t>Requirements.  </a:t>
            </a:r>
            <a:r>
              <a:rPr sz="1100" spc="-5" dirty="0">
                <a:latin typeface="Arial"/>
                <a:cs typeface="Arial"/>
              </a:rPr>
              <a:t>Functional</a:t>
            </a:r>
            <a:r>
              <a:rPr sz="1100" spc="-35" dirty="0">
                <a:latin typeface="Arial"/>
                <a:cs typeface="Arial"/>
              </a:rPr>
              <a:t> </a:t>
            </a:r>
            <a:r>
              <a:rPr sz="1100" spc="-5" dirty="0">
                <a:latin typeface="Arial"/>
                <a:cs typeface="Arial"/>
              </a:rPr>
              <a:t>requirements.</a:t>
            </a:r>
            <a:r>
              <a:rPr sz="1100" spc="-130" dirty="0">
                <a:latin typeface="Arial"/>
                <a:cs typeface="Arial"/>
              </a:rPr>
              <a:t> </a:t>
            </a:r>
            <a:r>
              <a:rPr sz="1100" spc="-5" dirty="0">
                <a:latin typeface="Arial"/>
                <a:cs typeface="Arial"/>
              </a:rPr>
              <a:t>.</a:t>
            </a:r>
            <a:r>
              <a:rPr sz="1100" spc="-130" dirty="0">
                <a:latin typeface="Arial"/>
                <a:cs typeface="Arial"/>
              </a:rPr>
              <a:t> </a:t>
            </a:r>
            <a:r>
              <a:rPr sz="1100" spc="-5" dirty="0">
                <a:latin typeface="Arial"/>
                <a:cs typeface="Arial"/>
              </a:rPr>
              <a:t>.</a:t>
            </a:r>
            <a:endParaRPr sz="1100">
              <a:latin typeface="Arial"/>
              <a:cs typeface="Arial"/>
            </a:endParaRPr>
          </a:p>
          <a:p>
            <a:pPr marL="241935" indent="-229870">
              <a:lnSpc>
                <a:spcPct val="100000"/>
              </a:lnSpc>
              <a:spcBef>
                <a:spcPts val="780"/>
              </a:spcBef>
              <a:buAutoNum type="alphaLcParenR"/>
              <a:tabLst>
                <a:tab pos="242570" algn="l"/>
              </a:tabLst>
            </a:pPr>
            <a:r>
              <a:rPr sz="1100" spc="-10" dirty="0">
                <a:latin typeface="Arial"/>
                <a:cs typeface="Arial"/>
              </a:rPr>
              <a:t>are </a:t>
            </a:r>
            <a:r>
              <a:rPr sz="1100" spc="-5" dirty="0">
                <a:latin typeface="Arial"/>
                <a:cs typeface="Arial"/>
              </a:rPr>
              <a:t>specific </a:t>
            </a:r>
            <a:r>
              <a:rPr sz="1100" spc="-10" dirty="0">
                <a:latin typeface="Arial"/>
                <a:cs typeface="Arial"/>
              </a:rPr>
              <a:t>actions </a:t>
            </a:r>
            <a:r>
              <a:rPr sz="1100" spc="-5" dirty="0">
                <a:latin typeface="Arial"/>
                <a:cs typeface="Arial"/>
              </a:rPr>
              <a:t>that the system </a:t>
            </a:r>
            <a:r>
              <a:rPr sz="1100" spc="-15" dirty="0">
                <a:latin typeface="Arial"/>
                <a:cs typeface="Arial"/>
              </a:rPr>
              <a:t>must</a:t>
            </a:r>
            <a:r>
              <a:rPr sz="1100" spc="10" dirty="0">
                <a:latin typeface="Arial"/>
                <a:cs typeface="Arial"/>
              </a:rPr>
              <a:t> </a:t>
            </a:r>
            <a:r>
              <a:rPr sz="1100" spc="-10" dirty="0">
                <a:latin typeface="Arial"/>
                <a:cs typeface="Arial"/>
              </a:rPr>
              <a:t>perform.</a:t>
            </a:r>
            <a:endParaRPr sz="1100">
              <a:latin typeface="Arial"/>
              <a:cs typeface="Arial"/>
            </a:endParaRPr>
          </a:p>
          <a:p>
            <a:pPr marL="241935" indent="-229870">
              <a:lnSpc>
                <a:spcPct val="100000"/>
              </a:lnSpc>
              <a:spcBef>
                <a:spcPts val="25"/>
              </a:spcBef>
              <a:buAutoNum type="alphaLcParenR"/>
              <a:tabLst>
                <a:tab pos="242570" algn="l"/>
              </a:tabLst>
            </a:pPr>
            <a:r>
              <a:rPr sz="1100" spc="-10" dirty="0">
                <a:latin typeface="Arial"/>
                <a:cs typeface="Arial"/>
              </a:rPr>
              <a:t>are </a:t>
            </a:r>
            <a:r>
              <a:rPr sz="1100" spc="-15" dirty="0">
                <a:latin typeface="Arial"/>
                <a:cs typeface="Arial"/>
              </a:rPr>
              <a:t>how </a:t>
            </a:r>
            <a:r>
              <a:rPr sz="1100" spc="-5" dirty="0">
                <a:latin typeface="Arial"/>
                <a:cs typeface="Arial"/>
              </a:rPr>
              <a:t>the system </a:t>
            </a:r>
            <a:r>
              <a:rPr sz="1100" spc="-15" dirty="0">
                <a:latin typeface="Arial"/>
                <a:cs typeface="Arial"/>
              </a:rPr>
              <a:t>must</a:t>
            </a:r>
            <a:r>
              <a:rPr sz="1100" spc="-10" dirty="0">
                <a:latin typeface="Arial"/>
                <a:cs typeface="Arial"/>
              </a:rPr>
              <a:t> work.</a:t>
            </a:r>
            <a:endParaRPr sz="1100">
              <a:latin typeface="Arial"/>
              <a:cs typeface="Arial"/>
            </a:endParaRPr>
          </a:p>
          <a:p>
            <a:pPr marL="243840" indent="-231775">
              <a:lnSpc>
                <a:spcPct val="100000"/>
              </a:lnSpc>
              <a:spcBef>
                <a:spcPts val="35"/>
              </a:spcBef>
              <a:buAutoNum type="alphaLcParenR"/>
              <a:tabLst>
                <a:tab pos="244475" algn="l"/>
              </a:tabLst>
            </a:pPr>
            <a:r>
              <a:rPr sz="1100" spc="-10" dirty="0">
                <a:latin typeface="Arial"/>
                <a:cs typeface="Arial"/>
              </a:rPr>
              <a:t>define </a:t>
            </a:r>
            <a:r>
              <a:rPr sz="1100" spc="-5" dirty="0">
                <a:latin typeface="Arial"/>
                <a:cs typeface="Arial"/>
              </a:rPr>
              <a:t>the security </a:t>
            </a:r>
            <a:r>
              <a:rPr sz="1100" spc="-10" dirty="0">
                <a:latin typeface="Arial"/>
                <a:cs typeface="Arial"/>
              </a:rPr>
              <a:t>of </a:t>
            </a:r>
            <a:r>
              <a:rPr sz="1100" spc="-5" dirty="0">
                <a:latin typeface="Arial"/>
                <a:cs typeface="Arial"/>
              </a:rPr>
              <a:t>the</a:t>
            </a:r>
            <a:r>
              <a:rPr sz="1100" spc="-20" dirty="0">
                <a:latin typeface="Arial"/>
                <a:cs typeface="Arial"/>
              </a:rPr>
              <a:t> </a:t>
            </a:r>
            <a:r>
              <a:rPr sz="1100" spc="-5" dirty="0">
                <a:latin typeface="Arial"/>
                <a:cs typeface="Arial"/>
              </a:rPr>
              <a:t>system.</a:t>
            </a:r>
            <a:endParaRPr sz="1100">
              <a:latin typeface="Arial"/>
              <a:cs typeface="Arial"/>
            </a:endParaRPr>
          </a:p>
          <a:p>
            <a:pPr marL="241935" indent="-229870">
              <a:lnSpc>
                <a:spcPct val="100000"/>
              </a:lnSpc>
              <a:spcBef>
                <a:spcPts val="35"/>
              </a:spcBef>
              <a:buAutoNum type="alphaLcParenR"/>
              <a:tabLst>
                <a:tab pos="242570" algn="l"/>
              </a:tabLst>
            </a:pPr>
            <a:r>
              <a:rPr sz="1100" spc="-10" dirty="0">
                <a:latin typeface="Arial"/>
                <a:cs typeface="Arial"/>
              </a:rPr>
              <a:t>define </a:t>
            </a:r>
            <a:r>
              <a:rPr sz="1100" spc="-5" dirty="0">
                <a:latin typeface="Arial"/>
                <a:cs typeface="Arial"/>
              </a:rPr>
              <a:t>the reliability </a:t>
            </a:r>
            <a:r>
              <a:rPr sz="1100" spc="-10" dirty="0">
                <a:latin typeface="Arial"/>
                <a:cs typeface="Arial"/>
              </a:rPr>
              <a:t>of </a:t>
            </a:r>
            <a:r>
              <a:rPr sz="1100" spc="-5" dirty="0">
                <a:latin typeface="Arial"/>
                <a:cs typeface="Arial"/>
              </a:rPr>
              <a:t>the</a:t>
            </a:r>
            <a:r>
              <a:rPr sz="1100" spc="-30" dirty="0">
                <a:latin typeface="Arial"/>
                <a:cs typeface="Arial"/>
              </a:rPr>
              <a:t> </a:t>
            </a:r>
            <a:r>
              <a:rPr sz="1100" spc="-5" dirty="0">
                <a:latin typeface="Arial"/>
                <a:cs typeface="Arial"/>
              </a:rPr>
              <a:t>system.</a:t>
            </a:r>
            <a:endParaRPr sz="1100">
              <a:latin typeface="Arial"/>
              <a:cs typeface="Arial"/>
            </a:endParaRPr>
          </a:p>
          <a:p>
            <a:pPr marL="45720" algn="ctr">
              <a:lnSpc>
                <a:spcPct val="100000"/>
              </a:lnSpc>
              <a:spcBef>
                <a:spcPts val="780"/>
              </a:spcBef>
            </a:pPr>
            <a:r>
              <a:rPr sz="1100" spc="170" dirty="0">
                <a:latin typeface="Arial"/>
                <a:cs typeface="Arial"/>
              </a:rPr>
              <a:t>...............................................</a:t>
            </a:r>
            <a:r>
              <a:rPr sz="1100" spc="-130" dirty="0">
                <a:latin typeface="Arial"/>
                <a:cs typeface="Arial"/>
              </a:rPr>
              <a:t> </a:t>
            </a:r>
            <a:endParaRPr sz="1100">
              <a:latin typeface="Arial"/>
              <a:cs typeface="Arial"/>
            </a:endParaRPr>
          </a:p>
          <a:p>
            <a:pPr marL="12700" algn="just">
              <a:lnSpc>
                <a:spcPct val="100000"/>
              </a:lnSpc>
              <a:spcBef>
                <a:spcPts val="780"/>
              </a:spcBef>
            </a:pPr>
            <a:r>
              <a:rPr sz="1100" b="1" spc="-5" dirty="0">
                <a:latin typeface="Arial"/>
                <a:cs typeface="Arial"/>
              </a:rPr>
              <a:t>Q6: </a:t>
            </a:r>
            <a:r>
              <a:rPr sz="1100" spc="-5" dirty="0">
                <a:latin typeface="Arial"/>
                <a:cs typeface="Arial"/>
              </a:rPr>
              <a:t>In Agile </a:t>
            </a:r>
            <a:r>
              <a:rPr sz="1100" spc="-15" dirty="0">
                <a:latin typeface="Arial"/>
                <a:cs typeface="Arial"/>
              </a:rPr>
              <a:t>development, </a:t>
            </a:r>
            <a:r>
              <a:rPr sz="1100" spc="-5" dirty="0">
                <a:latin typeface="Arial"/>
                <a:cs typeface="Arial"/>
              </a:rPr>
              <a:t>the functional requirements </a:t>
            </a:r>
            <a:r>
              <a:rPr sz="1100" spc="-10" dirty="0">
                <a:latin typeface="Arial"/>
                <a:cs typeface="Arial"/>
              </a:rPr>
              <a:t>are </a:t>
            </a:r>
            <a:r>
              <a:rPr sz="1100" spc="-5" dirty="0">
                <a:latin typeface="Arial"/>
                <a:cs typeface="Arial"/>
              </a:rPr>
              <a:t>captured </a:t>
            </a:r>
            <a:r>
              <a:rPr sz="1100" spc="-10" dirty="0">
                <a:latin typeface="Arial"/>
                <a:cs typeface="Arial"/>
              </a:rPr>
              <a:t>in </a:t>
            </a:r>
            <a:r>
              <a:rPr sz="1100" spc="-5" dirty="0">
                <a:latin typeface="Arial"/>
                <a:cs typeface="Arial"/>
              </a:rPr>
              <a:t>the. .</a:t>
            </a:r>
            <a:r>
              <a:rPr sz="1100" spc="-175" dirty="0">
                <a:latin typeface="Arial"/>
                <a:cs typeface="Arial"/>
              </a:rPr>
              <a:t> </a:t>
            </a:r>
            <a:r>
              <a:rPr sz="1100" spc="-5" dirty="0">
                <a:latin typeface="Arial"/>
                <a:cs typeface="Arial"/>
              </a:rPr>
              <a:t>.</a:t>
            </a:r>
            <a:endParaRPr sz="1100">
              <a:latin typeface="Arial"/>
              <a:cs typeface="Arial"/>
            </a:endParaRPr>
          </a:p>
          <a:p>
            <a:pPr marL="241935" indent="-229870">
              <a:lnSpc>
                <a:spcPct val="100000"/>
              </a:lnSpc>
              <a:spcBef>
                <a:spcPts val="770"/>
              </a:spcBef>
              <a:buAutoNum type="alphaLcParenR"/>
              <a:tabLst>
                <a:tab pos="242570" algn="l"/>
              </a:tabLst>
            </a:pPr>
            <a:r>
              <a:rPr sz="1100" spc="-5" dirty="0">
                <a:latin typeface="Arial"/>
                <a:cs typeface="Arial"/>
              </a:rPr>
              <a:t>system</a:t>
            </a:r>
            <a:r>
              <a:rPr sz="1100" dirty="0">
                <a:latin typeface="Arial"/>
                <a:cs typeface="Arial"/>
              </a:rPr>
              <a:t> </a:t>
            </a:r>
            <a:r>
              <a:rPr sz="1100" spc="-10" dirty="0">
                <a:latin typeface="Arial"/>
                <a:cs typeface="Arial"/>
              </a:rPr>
              <a:t>design.</a:t>
            </a:r>
            <a:endParaRPr sz="1100">
              <a:latin typeface="Arial"/>
              <a:cs typeface="Arial"/>
            </a:endParaRPr>
          </a:p>
          <a:p>
            <a:pPr marL="241935" indent="-229870">
              <a:lnSpc>
                <a:spcPct val="100000"/>
              </a:lnSpc>
              <a:spcBef>
                <a:spcPts val="35"/>
              </a:spcBef>
              <a:buAutoNum type="alphaLcParenR"/>
              <a:tabLst>
                <a:tab pos="242570" algn="l"/>
              </a:tabLst>
            </a:pPr>
            <a:r>
              <a:rPr sz="1100" spc="-5" dirty="0">
                <a:latin typeface="Arial"/>
                <a:cs typeface="Arial"/>
              </a:rPr>
              <a:t>requirements</a:t>
            </a:r>
            <a:r>
              <a:rPr sz="1100" spc="-25" dirty="0">
                <a:latin typeface="Arial"/>
                <a:cs typeface="Arial"/>
              </a:rPr>
              <a:t> </a:t>
            </a:r>
            <a:r>
              <a:rPr sz="1100" spc="-5" dirty="0">
                <a:latin typeface="Arial"/>
                <a:cs typeface="Arial"/>
              </a:rPr>
              <a:t>specification.</a:t>
            </a:r>
            <a:endParaRPr sz="1100">
              <a:latin typeface="Arial"/>
              <a:cs typeface="Arial"/>
            </a:endParaRPr>
          </a:p>
          <a:p>
            <a:pPr marL="243840" indent="-231775">
              <a:lnSpc>
                <a:spcPct val="100000"/>
              </a:lnSpc>
              <a:spcBef>
                <a:spcPts val="35"/>
              </a:spcBef>
              <a:buAutoNum type="alphaLcParenR"/>
              <a:tabLst>
                <a:tab pos="244475" algn="l"/>
              </a:tabLst>
            </a:pPr>
            <a:r>
              <a:rPr sz="1100" spc="-10" dirty="0">
                <a:latin typeface="Arial"/>
                <a:cs typeface="Arial"/>
              </a:rPr>
              <a:t>product</a:t>
            </a:r>
            <a:r>
              <a:rPr sz="1100" spc="-15" dirty="0">
                <a:latin typeface="Arial"/>
                <a:cs typeface="Arial"/>
              </a:rPr>
              <a:t> </a:t>
            </a:r>
            <a:r>
              <a:rPr sz="1100" spc="-10" dirty="0">
                <a:latin typeface="Arial"/>
                <a:cs typeface="Arial"/>
              </a:rPr>
              <a:t>backlog.</a:t>
            </a:r>
            <a:endParaRPr sz="1100">
              <a:latin typeface="Arial"/>
              <a:cs typeface="Arial"/>
            </a:endParaRPr>
          </a:p>
          <a:p>
            <a:pPr marL="241935" indent="-229870">
              <a:lnSpc>
                <a:spcPct val="100000"/>
              </a:lnSpc>
              <a:spcBef>
                <a:spcPts val="40"/>
              </a:spcBef>
              <a:buAutoNum type="alphaLcParenR"/>
              <a:tabLst>
                <a:tab pos="242570" algn="l"/>
              </a:tabLst>
            </a:pPr>
            <a:r>
              <a:rPr sz="1100" spc="-10" dirty="0">
                <a:latin typeface="Arial"/>
                <a:cs typeface="Arial"/>
              </a:rPr>
              <a:t>outline </a:t>
            </a:r>
            <a:r>
              <a:rPr sz="1100" spc="-15" dirty="0">
                <a:latin typeface="Arial"/>
                <a:cs typeface="Arial"/>
              </a:rPr>
              <a:t>hardware</a:t>
            </a:r>
            <a:r>
              <a:rPr sz="1100" spc="-45" dirty="0">
                <a:latin typeface="Arial"/>
                <a:cs typeface="Arial"/>
              </a:rPr>
              <a:t> </a:t>
            </a:r>
            <a:r>
              <a:rPr sz="1100" spc="-5" dirty="0">
                <a:latin typeface="Arial"/>
                <a:cs typeface="Arial"/>
              </a:rPr>
              <a:t>specification.</a:t>
            </a:r>
            <a:endParaRPr sz="1100">
              <a:latin typeface="Arial"/>
              <a:cs typeface="Arial"/>
            </a:endParaRPr>
          </a:p>
          <a:p>
            <a:pPr marL="45720" algn="ctr">
              <a:lnSpc>
                <a:spcPct val="100000"/>
              </a:lnSpc>
              <a:spcBef>
                <a:spcPts val="780"/>
              </a:spcBef>
            </a:pPr>
            <a:r>
              <a:rPr sz="1100" spc="170" dirty="0">
                <a:latin typeface="Arial"/>
                <a:cs typeface="Arial"/>
              </a:rPr>
              <a:t>...............................................</a:t>
            </a:r>
            <a:r>
              <a:rPr sz="1100" spc="-130" dirty="0">
                <a:latin typeface="Arial"/>
                <a:cs typeface="Arial"/>
              </a:rPr>
              <a:t> </a:t>
            </a:r>
            <a:endParaRPr sz="1100">
              <a:latin typeface="Arial"/>
              <a:cs typeface="Arial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505053" y="9941585"/>
            <a:ext cx="6049010" cy="0"/>
          </a:xfrm>
          <a:custGeom>
            <a:avLst/>
            <a:gdLst/>
            <a:ahLst/>
            <a:cxnLst/>
            <a:rect l="l" t="t" r="r" b="b"/>
            <a:pathLst>
              <a:path w="6049009">
                <a:moveTo>
                  <a:pt x="0" y="0"/>
                </a:moveTo>
                <a:lnTo>
                  <a:pt x="6048756" y="0"/>
                </a:lnTo>
              </a:path>
            </a:pathLst>
          </a:custGeom>
          <a:ln w="609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4678934" y="9965447"/>
            <a:ext cx="1842135" cy="19177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1100" spc="-10" dirty="0">
                <a:latin typeface="Arial"/>
                <a:cs typeface="Arial"/>
              </a:rPr>
              <a:t>© </a:t>
            </a:r>
            <a:r>
              <a:rPr sz="1100" spc="20" dirty="0">
                <a:latin typeface="Arial"/>
                <a:cs typeface="Arial"/>
              </a:rPr>
              <a:t>H</a:t>
            </a:r>
            <a:r>
              <a:rPr sz="850" spc="20" dirty="0">
                <a:latin typeface="Arial"/>
                <a:cs typeface="Arial"/>
              </a:rPr>
              <a:t>ERIOT</a:t>
            </a:r>
            <a:r>
              <a:rPr sz="1100" spc="20" dirty="0">
                <a:latin typeface="Arial"/>
                <a:cs typeface="Arial"/>
              </a:rPr>
              <a:t>-W</a:t>
            </a:r>
            <a:r>
              <a:rPr sz="850" spc="20" dirty="0">
                <a:latin typeface="Arial"/>
                <a:cs typeface="Arial"/>
              </a:rPr>
              <a:t>ATT</a:t>
            </a:r>
            <a:r>
              <a:rPr sz="850" spc="75" dirty="0">
                <a:latin typeface="Arial"/>
                <a:cs typeface="Arial"/>
              </a:rPr>
              <a:t> </a:t>
            </a:r>
            <a:r>
              <a:rPr sz="1100" spc="55" dirty="0">
                <a:latin typeface="Arial"/>
                <a:cs typeface="Arial"/>
              </a:rPr>
              <a:t>U</a:t>
            </a:r>
            <a:r>
              <a:rPr sz="850" spc="55" dirty="0">
                <a:latin typeface="Arial"/>
                <a:cs typeface="Arial"/>
              </a:rPr>
              <a:t>NIVERSITY</a:t>
            </a:r>
            <a:endParaRPr sz="85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52169" y="559318"/>
            <a:ext cx="1955800" cy="19177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1100" i="1" spc="-20" dirty="0">
                <a:latin typeface="Arial"/>
                <a:cs typeface="Arial"/>
              </a:rPr>
              <a:t>TOPIC </a:t>
            </a:r>
            <a:r>
              <a:rPr sz="1100" i="1" spc="-10" dirty="0">
                <a:latin typeface="Arial"/>
                <a:cs typeface="Arial"/>
              </a:rPr>
              <a:t>5. END OF UNIT</a:t>
            </a:r>
            <a:r>
              <a:rPr sz="1100" i="1" spc="30" dirty="0">
                <a:latin typeface="Arial"/>
                <a:cs typeface="Arial"/>
              </a:rPr>
              <a:t> </a:t>
            </a:r>
            <a:r>
              <a:rPr sz="1100" i="1" spc="-10" dirty="0">
                <a:latin typeface="Arial"/>
                <a:cs typeface="Arial"/>
              </a:rPr>
              <a:t>TEST</a:t>
            </a:r>
            <a:endParaRPr sz="11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6660554" y="559318"/>
            <a:ext cx="256540" cy="19177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1100" spc="-15" dirty="0">
                <a:latin typeface="Arial"/>
                <a:cs typeface="Arial"/>
              </a:rPr>
              <a:t>109</a:t>
            </a:r>
            <a:endParaRPr sz="110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864717" y="765581"/>
            <a:ext cx="6049010" cy="0"/>
          </a:xfrm>
          <a:custGeom>
            <a:avLst/>
            <a:gdLst/>
            <a:ahLst/>
            <a:cxnLst/>
            <a:rect l="l" t="t" r="r" b="b"/>
            <a:pathLst>
              <a:path w="6049009">
                <a:moveTo>
                  <a:pt x="0" y="0"/>
                </a:moveTo>
                <a:lnTo>
                  <a:pt x="6048756" y="0"/>
                </a:lnTo>
              </a:path>
            </a:pathLst>
          </a:custGeom>
          <a:ln w="609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1050171" y="1248658"/>
            <a:ext cx="5668645" cy="254063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  <a:tabLst>
                <a:tab pos="380365" algn="l"/>
              </a:tabLst>
            </a:pPr>
            <a:r>
              <a:rPr sz="1100" b="1" spc="-5" dirty="0">
                <a:latin typeface="Arial"/>
                <a:cs typeface="Arial"/>
              </a:rPr>
              <a:t>Q7:	</a:t>
            </a:r>
            <a:r>
              <a:rPr sz="1100" spc="-15" dirty="0">
                <a:latin typeface="Arial"/>
                <a:cs typeface="Arial"/>
              </a:rPr>
              <a:t>How </a:t>
            </a:r>
            <a:r>
              <a:rPr sz="1100" spc="-10" dirty="0">
                <a:latin typeface="Arial"/>
                <a:cs typeface="Arial"/>
              </a:rPr>
              <a:t>are </a:t>
            </a:r>
            <a:r>
              <a:rPr sz="1100" spc="-5" dirty="0">
                <a:latin typeface="Arial"/>
                <a:cs typeface="Arial"/>
              </a:rPr>
              <a:t>functional requirements </a:t>
            </a:r>
            <a:r>
              <a:rPr sz="1100" spc="-15" dirty="0">
                <a:latin typeface="Arial"/>
                <a:cs typeface="Arial"/>
              </a:rPr>
              <a:t>different </a:t>
            </a:r>
            <a:r>
              <a:rPr sz="1100" spc="-5" dirty="0">
                <a:latin typeface="Arial"/>
                <a:cs typeface="Arial"/>
              </a:rPr>
              <a:t>from </a:t>
            </a:r>
            <a:r>
              <a:rPr sz="1100" spc="-10" dirty="0">
                <a:latin typeface="Arial"/>
                <a:cs typeface="Arial"/>
              </a:rPr>
              <a:t>non-functional</a:t>
            </a:r>
            <a:r>
              <a:rPr sz="1100" spc="-70" dirty="0">
                <a:latin typeface="Arial"/>
                <a:cs typeface="Arial"/>
              </a:rPr>
              <a:t> </a:t>
            </a:r>
            <a:r>
              <a:rPr sz="1100" spc="-5" dirty="0">
                <a:latin typeface="Arial"/>
                <a:cs typeface="Arial"/>
              </a:rPr>
              <a:t>requirements?</a:t>
            </a:r>
            <a:endParaRPr sz="1100">
              <a:latin typeface="Arial"/>
              <a:cs typeface="Arial"/>
            </a:endParaRPr>
          </a:p>
          <a:p>
            <a:pPr marL="242570" marR="9525" indent="-230504" algn="just">
              <a:lnSpc>
                <a:spcPct val="102699"/>
              </a:lnSpc>
              <a:spcBef>
                <a:spcPts val="745"/>
              </a:spcBef>
              <a:buAutoNum type="alphaLcParenR"/>
              <a:tabLst>
                <a:tab pos="242570" algn="l"/>
              </a:tabLst>
            </a:pPr>
            <a:r>
              <a:rPr sz="1100" spc="-5" dirty="0">
                <a:latin typeface="Arial"/>
                <a:cs typeface="Arial"/>
              </a:rPr>
              <a:t>Functional </a:t>
            </a:r>
            <a:r>
              <a:rPr sz="1100" spc="-10" dirty="0">
                <a:latin typeface="Arial"/>
                <a:cs typeface="Arial"/>
              </a:rPr>
              <a:t>and non-functional </a:t>
            </a:r>
            <a:r>
              <a:rPr sz="1100" spc="-5" dirty="0">
                <a:latin typeface="Arial"/>
                <a:cs typeface="Arial"/>
              </a:rPr>
              <a:t>requirements </a:t>
            </a:r>
            <a:r>
              <a:rPr sz="1100" spc="-10" dirty="0">
                <a:latin typeface="Arial"/>
                <a:cs typeface="Arial"/>
              </a:rPr>
              <a:t>explain </a:t>
            </a:r>
            <a:r>
              <a:rPr sz="1100" spc="-5" dirty="0">
                <a:latin typeface="Arial"/>
                <a:cs typeface="Arial"/>
              </a:rPr>
              <a:t>the </a:t>
            </a:r>
            <a:r>
              <a:rPr sz="1100" spc="-10" dirty="0">
                <a:latin typeface="Arial"/>
                <a:cs typeface="Arial"/>
              </a:rPr>
              <a:t>quality </a:t>
            </a:r>
            <a:r>
              <a:rPr sz="1100" spc="-5" dirty="0">
                <a:latin typeface="Arial"/>
                <a:cs typeface="Arial"/>
              </a:rPr>
              <a:t>requirements </a:t>
            </a:r>
            <a:r>
              <a:rPr sz="1100" spc="-10" dirty="0">
                <a:latin typeface="Arial"/>
                <a:cs typeface="Arial"/>
              </a:rPr>
              <a:t>of </a:t>
            </a:r>
            <a:r>
              <a:rPr sz="1100" spc="-5" dirty="0">
                <a:latin typeface="Arial"/>
                <a:cs typeface="Arial"/>
              </a:rPr>
              <a:t>system.  </a:t>
            </a:r>
            <a:r>
              <a:rPr sz="1100" spc="-10" dirty="0">
                <a:latin typeface="Arial"/>
                <a:cs typeface="Arial"/>
              </a:rPr>
              <a:t>Non-functional</a:t>
            </a:r>
            <a:r>
              <a:rPr sz="1100" spc="-70" dirty="0">
                <a:latin typeface="Arial"/>
                <a:cs typeface="Arial"/>
              </a:rPr>
              <a:t> </a:t>
            </a:r>
            <a:r>
              <a:rPr sz="1100" spc="-5" dirty="0">
                <a:latin typeface="Arial"/>
                <a:cs typeface="Arial"/>
              </a:rPr>
              <a:t>requirements</a:t>
            </a:r>
            <a:r>
              <a:rPr sz="1100" spc="-55" dirty="0">
                <a:latin typeface="Arial"/>
                <a:cs typeface="Arial"/>
              </a:rPr>
              <a:t> </a:t>
            </a:r>
            <a:r>
              <a:rPr sz="1100" spc="-5" dirty="0">
                <a:latin typeface="Arial"/>
                <a:cs typeface="Arial"/>
              </a:rPr>
              <a:t>state</a:t>
            </a:r>
            <a:r>
              <a:rPr sz="1100" spc="-45" dirty="0">
                <a:latin typeface="Arial"/>
                <a:cs typeface="Arial"/>
              </a:rPr>
              <a:t> </a:t>
            </a:r>
            <a:r>
              <a:rPr sz="1100" spc="-10" dirty="0">
                <a:latin typeface="Arial"/>
                <a:cs typeface="Arial"/>
              </a:rPr>
              <a:t>which</a:t>
            </a:r>
            <a:r>
              <a:rPr sz="1100" spc="-50" dirty="0">
                <a:latin typeface="Arial"/>
                <a:cs typeface="Arial"/>
              </a:rPr>
              <a:t> </a:t>
            </a:r>
            <a:r>
              <a:rPr sz="1100" dirty="0">
                <a:latin typeface="Arial"/>
                <a:cs typeface="Arial"/>
              </a:rPr>
              <a:t>parts</a:t>
            </a:r>
            <a:r>
              <a:rPr sz="1100" spc="-45" dirty="0">
                <a:latin typeface="Arial"/>
                <a:cs typeface="Arial"/>
              </a:rPr>
              <a:t> </a:t>
            </a:r>
            <a:r>
              <a:rPr sz="1100" spc="-10" dirty="0">
                <a:latin typeface="Arial"/>
                <a:cs typeface="Arial"/>
              </a:rPr>
              <a:t>of</a:t>
            </a:r>
            <a:r>
              <a:rPr sz="1100" spc="-45" dirty="0">
                <a:latin typeface="Arial"/>
                <a:cs typeface="Arial"/>
              </a:rPr>
              <a:t> </a:t>
            </a:r>
            <a:r>
              <a:rPr sz="1100" spc="-5" dirty="0">
                <a:latin typeface="Arial"/>
                <a:cs typeface="Arial"/>
              </a:rPr>
              <a:t>the</a:t>
            </a:r>
            <a:r>
              <a:rPr sz="1100" spc="-55" dirty="0">
                <a:latin typeface="Arial"/>
                <a:cs typeface="Arial"/>
              </a:rPr>
              <a:t> </a:t>
            </a:r>
            <a:r>
              <a:rPr sz="1100" spc="-5" dirty="0">
                <a:latin typeface="Arial"/>
                <a:cs typeface="Arial"/>
              </a:rPr>
              <a:t>system</a:t>
            </a:r>
            <a:r>
              <a:rPr sz="1100" spc="-25" dirty="0">
                <a:latin typeface="Arial"/>
                <a:cs typeface="Arial"/>
              </a:rPr>
              <a:t> </a:t>
            </a:r>
            <a:r>
              <a:rPr sz="1100" spc="-5" dirty="0">
                <a:latin typeface="Arial"/>
                <a:cs typeface="Arial"/>
              </a:rPr>
              <a:t>should</a:t>
            </a:r>
            <a:r>
              <a:rPr sz="1100" spc="-55" dirty="0">
                <a:latin typeface="Arial"/>
                <a:cs typeface="Arial"/>
              </a:rPr>
              <a:t> </a:t>
            </a:r>
            <a:r>
              <a:rPr sz="1100" spc="-10" dirty="0">
                <a:latin typeface="Arial"/>
                <a:cs typeface="Arial"/>
              </a:rPr>
              <a:t>be</a:t>
            </a:r>
            <a:r>
              <a:rPr sz="1100" spc="-55" dirty="0">
                <a:latin typeface="Arial"/>
                <a:cs typeface="Arial"/>
              </a:rPr>
              <a:t> </a:t>
            </a:r>
            <a:r>
              <a:rPr sz="1100" spc="-10" dirty="0">
                <a:latin typeface="Arial"/>
                <a:cs typeface="Arial"/>
              </a:rPr>
              <a:t>measured</a:t>
            </a:r>
            <a:r>
              <a:rPr sz="1100" spc="-55" dirty="0">
                <a:latin typeface="Arial"/>
                <a:cs typeface="Arial"/>
              </a:rPr>
              <a:t> </a:t>
            </a:r>
            <a:r>
              <a:rPr sz="1100" spc="-10" dirty="0">
                <a:latin typeface="Arial"/>
                <a:cs typeface="Arial"/>
              </a:rPr>
              <a:t>and</a:t>
            </a:r>
            <a:r>
              <a:rPr sz="1100" spc="-65" dirty="0">
                <a:latin typeface="Arial"/>
                <a:cs typeface="Arial"/>
              </a:rPr>
              <a:t> </a:t>
            </a:r>
            <a:r>
              <a:rPr sz="1100" spc="-5" dirty="0">
                <a:latin typeface="Arial"/>
                <a:cs typeface="Arial"/>
              </a:rPr>
              <a:t>the  functional requirement </a:t>
            </a:r>
            <a:r>
              <a:rPr sz="1100" spc="-10" dirty="0">
                <a:latin typeface="Arial"/>
                <a:cs typeface="Arial"/>
              </a:rPr>
              <a:t>detail </a:t>
            </a:r>
            <a:r>
              <a:rPr sz="1100" spc="-15" dirty="0">
                <a:latin typeface="Arial"/>
                <a:cs typeface="Arial"/>
              </a:rPr>
              <a:t>how </a:t>
            </a:r>
            <a:r>
              <a:rPr sz="1100" spc="-10" dirty="0">
                <a:latin typeface="Arial"/>
                <a:cs typeface="Arial"/>
              </a:rPr>
              <a:t>each </a:t>
            </a:r>
            <a:r>
              <a:rPr sz="1100" dirty="0">
                <a:latin typeface="Arial"/>
                <a:cs typeface="Arial"/>
              </a:rPr>
              <a:t>part </a:t>
            </a:r>
            <a:r>
              <a:rPr sz="1100" spc="-5" dirty="0">
                <a:latin typeface="Arial"/>
                <a:cs typeface="Arial"/>
              </a:rPr>
              <a:t>should </a:t>
            </a:r>
            <a:r>
              <a:rPr sz="1100" spc="-10" dirty="0">
                <a:latin typeface="Arial"/>
                <a:cs typeface="Arial"/>
              </a:rPr>
              <a:t>be</a:t>
            </a:r>
            <a:r>
              <a:rPr sz="1100" spc="-95" dirty="0">
                <a:latin typeface="Arial"/>
                <a:cs typeface="Arial"/>
              </a:rPr>
              <a:t> </a:t>
            </a:r>
            <a:r>
              <a:rPr sz="1100" spc="-5" dirty="0">
                <a:latin typeface="Arial"/>
                <a:cs typeface="Arial"/>
              </a:rPr>
              <a:t>measured.</a:t>
            </a:r>
            <a:endParaRPr sz="1100">
              <a:latin typeface="Arial"/>
              <a:cs typeface="Arial"/>
            </a:endParaRPr>
          </a:p>
          <a:p>
            <a:pPr marL="242570" marR="7620" indent="-230504" algn="just">
              <a:lnSpc>
                <a:spcPct val="101800"/>
              </a:lnSpc>
              <a:spcBef>
                <a:spcPts val="10"/>
              </a:spcBef>
              <a:buAutoNum type="alphaLcParenR"/>
              <a:tabLst>
                <a:tab pos="242570" algn="l"/>
              </a:tabLst>
            </a:pPr>
            <a:r>
              <a:rPr sz="1100" spc="-5" dirty="0">
                <a:latin typeface="Arial"/>
                <a:cs typeface="Arial"/>
              </a:rPr>
              <a:t>Functional requirements </a:t>
            </a:r>
            <a:r>
              <a:rPr sz="1100" spc="-10" dirty="0">
                <a:latin typeface="Arial"/>
                <a:cs typeface="Arial"/>
              </a:rPr>
              <a:t>define what </a:t>
            </a:r>
            <a:r>
              <a:rPr sz="1100" spc="-5" dirty="0">
                <a:latin typeface="Arial"/>
                <a:cs typeface="Arial"/>
              </a:rPr>
              <a:t>the system </a:t>
            </a:r>
            <a:r>
              <a:rPr sz="1100" spc="-15" dirty="0">
                <a:latin typeface="Arial"/>
                <a:cs typeface="Arial"/>
              </a:rPr>
              <a:t>must </a:t>
            </a:r>
            <a:r>
              <a:rPr sz="1100" spc="-25" dirty="0">
                <a:latin typeface="Arial"/>
                <a:cs typeface="Arial"/>
              </a:rPr>
              <a:t>do. </a:t>
            </a:r>
            <a:r>
              <a:rPr sz="1100" spc="-10" dirty="0">
                <a:latin typeface="Arial"/>
                <a:cs typeface="Arial"/>
              </a:rPr>
              <a:t>Non-functional </a:t>
            </a:r>
            <a:r>
              <a:rPr sz="1100" spc="-5" dirty="0">
                <a:latin typeface="Arial"/>
                <a:cs typeface="Arial"/>
              </a:rPr>
              <a:t>requirements  </a:t>
            </a:r>
            <a:r>
              <a:rPr sz="1100" spc="-10" dirty="0">
                <a:latin typeface="Arial"/>
                <a:cs typeface="Arial"/>
              </a:rPr>
              <a:t>define </a:t>
            </a:r>
            <a:r>
              <a:rPr sz="1100" spc="-15" dirty="0">
                <a:latin typeface="Arial"/>
                <a:cs typeface="Arial"/>
              </a:rPr>
              <a:t>how </a:t>
            </a:r>
            <a:r>
              <a:rPr sz="1100" spc="-5" dirty="0">
                <a:latin typeface="Arial"/>
                <a:cs typeface="Arial"/>
              </a:rPr>
              <a:t>the system should</a:t>
            </a:r>
            <a:r>
              <a:rPr sz="1100" spc="-35" dirty="0">
                <a:latin typeface="Arial"/>
                <a:cs typeface="Arial"/>
              </a:rPr>
              <a:t> </a:t>
            </a:r>
            <a:r>
              <a:rPr sz="1100" spc="-20" dirty="0">
                <a:latin typeface="Arial"/>
                <a:cs typeface="Arial"/>
              </a:rPr>
              <a:t>behave.</a:t>
            </a:r>
            <a:endParaRPr sz="1100">
              <a:latin typeface="Arial"/>
              <a:cs typeface="Arial"/>
            </a:endParaRPr>
          </a:p>
          <a:p>
            <a:pPr marL="242570" marR="10160" indent="-230504" algn="just">
              <a:lnSpc>
                <a:spcPct val="102699"/>
              </a:lnSpc>
              <a:buAutoNum type="alphaLcParenR"/>
              <a:tabLst>
                <a:tab pos="244475" algn="l"/>
              </a:tabLst>
            </a:pPr>
            <a:r>
              <a:rPr sz="1100" spc="-5" dirty="0">
                <a:latin typeface="Arial"/>
                <a:cs typeface="Arial"/>
              </a:rPr>
              <a:t>Functional requirements </a:t>
            </a:r>
            <a:r>
              <a:rPr sz="1100" spc="-10" dirty="0">
                <a:latin typeface="Arial"/>
                <a:cs typeface="Arial"/>
              </a:rPr>
              <a:t>detail </a:t>
            </a:r>
            <a:r>
              <a:rPr sz="1100" spc="-15" dirty="0">
                <a:latin typeface="Arial"/>
                <a:cs typeface="Arial"/>
              </a:rPr>
              <a:t>how </a:t>
            </a:r>
            <a:r>
              <a:rPr sz="1100" spc="-5" dirty="0">
                <a:latin typeface="Arial"/>
                <a:cs typeface="Arial"/>
              </a:rPr>
              <a:t>the modules </a:t>
            </a:r>
            <a:r>
              <a:rPr sz="1100" spc="-10" dirty="0">
                <a:latin typeface="Arial"/>
                <a:cs typeface="Arial"/>
              </a:rPr>
              <a:t>of </a:t>
            </a:r>
            <a:r>
              <a:rPr sz="1100" spc="-5" dirty="0">
                <a:latin typeface="Arial"/>
                <a:cs typeface="Arial"/>
              </a:rPr>
              <a:t>code </a:t>
            </a:r>
            <a:r>
              <a:rPr sz="1100" spc="-10" dirty="0">
                <a:latin typeface="Arial"/>
                <a:cs typeface="Arial"/>
              </a:rPr>
              <a:t>in </a:t>
            </a:r>
            <a:r>
              <a:rPr sz="1100" spc="-5" dirty="0">
                <a:latin typeface="Arial"/>
                <a:cs typeface="Arial"/>
              </a:rPr>
              <a:t>the system should </a:t>
            </a:r>
            <a:r>
              <a:rPr sz="1100" spc="-10" dirty="0">
                <a:latin typeface="Arial"/>
                <a:cs typeface="Arial"/>
              </a:rPr>
              <a:t>be </a:t>
            </a:r>
            <a:r>
              <a:rPr sz="1100" spc="-15" dirty="0">
                <a:latin typeface="Arial"/>
                <a:cs typeface="Arial"/>
              </a:rPr>
              <a:t>linked  </a:t>
            </a:r>
            <a:r>
              <a:rPr sz="1100" spc="-5" dirty="0">
                <a:latin typeface="Arial"/>
                <a:cs typeface="Arial"/>
              </a:rPr>
              <a:t>to </a:t>
            </a:r>
            <a:r>
              <a:rPr sz="1100" spc="-10" dirty="0">
                <a:latin typeface="Arial"/>
                <a:cs typeface="Arial"/>
              </a:rPr>
              <a:t>each </a:t>
            </a:r>
            <a:r>
              <a:rPr sz="1100" spc="-20" dirty="0">
                <a:latin typeface="Arial"/>
                <a:cs typeface="Arial"/>
              </a:rPr>
              <a:t>other. </a:t>
            </a:r>
            <a:r>
              <a:rPr sz="1100" spc="-10" dirty="0">
                <a:latin typeface="Arial"/>
                <a:cs typeface="Arial"/>
              </a:rPr>
              <a:t>Non-functional </a:t>
            </a:r>
            <a:r>
              <a:rPr sz="1100" spc="-5" dirty="0">
                <a:latin typeface="Arial"/>
                <a:cs typeface="Arial"/>
              </a:rPr>
              <a:t>requirements </a:t>
            </a:r>
            <a:r>
              <a:rPr sz="1100" spc="-10" dirty="0">
                <a:latin typeface="Arial"/>
                <a:cs typeface="Arial"/>
              </a:rPr>
              <a:t>detail </a:t>
            </a:r>
            <a:r>
              <a:rPr sz="1100" spc="-15" dirty="0">
                <a:latin typeface="Arial"/>
                <a:cs typeface="Arial"/>
              </a:rPr>
              <a:t>how </a:t>
            </a:r>
            <a:r>
              <a:rPr sz="1100" spc="-5" dirty="0">
                <a:latin typeface="Arial"/>
                <a:cs typeface="Arial"/>
              </a:rPr>
              <a:t>the </a:t>
            </a:r>
            <a:r>
              <a:rPr sz="1100" spc="-10" dirty="0">
                <a:latin typeface="Arial"/>
                <a:cs typeface="Arial"/>
              </a:rPr>
              <a:t>documentation will be</a:t>
            </a:r>
            <a:r>
              <a:rPr sz="1100" dirty="0">
                <a:latin typeface="Arial"/>
                <a:cs typeface="Arial"/>
              </a:rPr>
              <a:t> </a:t>
            </a:r>
            <a:r>
              <a:rPr sz="1100" spc="-10" dirty="0">
                <a:latin typeface="Arial"/>
                <a:cs typeface="Arial"/>
              </a:rPr>
              <a:t>written.</a:t>
            </a:r>
            <a:endParaRPr sz="1100">
              <a:latin typeface="Arial"/>
              <a:cs typeface="Arial"/>
            </a:endParaRPr>
          </a:p>
          <a:p>
            <a:pPr marL="242570" marR="8255" indent="-230504" algn="just">
              <a:lnSpc>
                <a:spcPct val="102699"/>
              </a:lnSpc>
              <a:buAutoNum type="alphaLcParenR"/>
              <a:tabLst>
                <a:tab pos="242570" algn="l"/>
              </a:tabLst>
            </a:pPr>
            <a:r>
              <a:rPr sz="1100" spc="-5" dirty="0">
                <a:latin typeface="Arial"/>
                <a:cs typeface="Arial"/>
              </a:rPr>
              <a:t>Functional requirements </a:t>
            </a:r>
            <a:r>
              <a:rPr sz="1100" spc="-10" dirty="0">
                <a:latin typeface="Arial"/>
                <a:cs typeface="Arial"/>
              </a:rPr>
              <a:t>are defined </a:t>
            </a:r>
            <a:r>
              <a:rPr sz="1100" spc="-20" dirty="0">
                <a:latin typeface="Arial"/>
                <a:cs typeface="Arial"/>
              </a:rPr>
              <a:t>by </a:t>
            </a:r>
            <a:r>
              <a:rPr sz="1100" spc="-5" dirty="0">
                <a:latin typeface="Arial"/>
                <a:cs typeface="Arial"/>
              </a:rPr>
              <a:t>the system </a:t>
            </a:r>
            <a:r>
              <a:rPr sz="1100" spc="-15" dirty="0">
                <a:latin typeface="Arial"/>
                <a:cs typeface="Arial"/>
              </a:rPr>
              <a:t>owner </a:t>
            </a:r>
            <a:r>
              <a:rPr sz="1100" spc="-10" dirty="0">
                <a:latin typeface="Arial"/>
                <a:cs typeface="Arial"/>
              </a:rPr>
              <a:t>only whereas non-functional  </a:t>
            </a:r>
            <a:r>
              <a:rPr sz="1100" spc="-5" dirty="0">
                <a:latin typeface="Arial"/>
                <a:cs typeface="Arial"/>
              </a:rPr>
              <a:t>requirements can </a:t>
            </a:r>
            <a:r>
              <a:rPr sz="1100" spc="-10" dirty="0">
                <a:latin typeface="Arial"/>
                <a:cs typeface="Arial"/>
              </a:rPr>
              <a:t>be </a:t>
            </a:r>
            <a:r>
              <a:rPr sz="1100" spc="-5" dirty="0">
                <a:latin typeface="Arial"/>
                <a:cs typeface="Arial"/>
              </a:rPr>
              <a:t>suggested </a:t>
            </a:r>
            <a:r>
              <a:rPr sz="1100" spc="-20" dirty="0">
                <a:latin typeface="Arial"/>
                <a:cs typeface="Arial"/>
              </a:rPr>
              <a:t>by </a:t>
            </a:r>
            <a:r>
              <a:rPr sz="1100" spc="-15" dirty="0">
                <a:latin typeface="Arial"/>
                <a:cs typeface="Arial"/>
              </a:rPr>
              <a:t>anyone </a:t>
            </a:r>
            <a:r>
              <a:rPr sz="1100" spc="-10" dirty="0">
                <a:latin typeface="Arial"/>
                <a:cs typeface="Arial"/>
              </a:rPr>
              <a:t>associated with </a:t>
            </a:r>
            <a:r>
              <a:rPr sz="1100" spc="-5" dirty="0">
                <a:latin typeface="Arial"/>
                <a:cs typeface="Arial"/>
              </a:rPr>
              <a:t>the</a:t>
            </a:r>
            <a:r>
              <a:rPr sz="1100" spc="-75" dirty="0">
                <a:latin typeface="Arial"/>
                <a:cs typeface="Arial"/>
              </a:rPr>
              <a:t> </a:t>
            </a:r>
            <a:r>
              <a:rPr sz="1100" spc="-5" dirty="0">
                <a:latin typeface="Arial"/>
                <a:cs typeface="Arial"/>
              </a:rPr>
              <a:t>system.</a:t>
            </a:r>
            <a:endParaRPr sz="1100">
              <a:latin typeface="Arial"/>
              <a:cs typeface="Arial"/>
            </a:endParaRPr>
          </a:p>
          <a:p>
            <a:pPr marL="48260" algn="ctr">
              <a:lnSpc>
                <a:spcPct val="100000"/>
              </a:lnSpc>
              <a:spcBef>
                <a:spcPts val="780"/>
              </a:spcBef>
            </a:pPr>
            <a:r>
              <a:rPr sz="1100" spc="170" dirty="0">
                <a:latin typeface="Arial"/>
                <a:cs typeface="Arial"/>
              </a:rPr>
              <a:t>...............................................</a:t>
            </a:r>
            <a:r>
              <a:rPr sz="1100" spc="-130" dirty="0">
                <a:latin typeface="Arial"/>
                <a:cs typeface="Arial"/>
              </a:rPr>
              <a:t> </a:t>
            </a:r>
            <a:endParaRPr sz="1100">
              <a:latin typeface="Arial"/>
              <a:cs typeface="Arial"/>
            </a:endParaRPr>
          </a:p>
          <a:p>
            <a:pPr marL="12700" marR="5080">
              <a:lnSpc>
                <a:spcPct val="101800"/>
              </a:lnSpc>
              <a:spcBef>
                <a:spcPts val="770"/>
              </a:spcBef>
              <a:tabLst>
                <a:tab pos="380365" algn="l"/>
              </a:tabLst>
            </a:pPr>
            <a:r>
              <a:rPr sz="1100" b="1" spc="-5" dirty="0">
                <a:latin typeface="Arial"/>
                <a:cs typeface="Arial"/>
              </a:rPr>
              <a:t>Q8:	</a:t>
            </a:r>
            <a:r>
              <a:rPr sz="1100" spc="-5" dirty="0">
                <a:latin typeface="Arial"/>
                <a:cs typeface="Arial"/>
              </a:rPr>
              <a:t>This </a:t>
            </a:r>
            <a:r>
              <a:rPr sz="1100" spc="-10" dirty="0">
                <a:latin typeface="Arial"/>
                <a:cs typeface="Arial"/>
              </a:rPr>
              <a:t>is an entity-occurrence </a:t>
            </a:r>
            <a:r>
              <a:rPr sz="1100" spc="-15" dirty="0">
                <a:latin typeface="Arial"/>
                <a:cs typeface="Arial"/>
              </a:rPr>
              <a:t>diagram </a:t>
            </a:r>
            <a:r>
              <a:rPr sz="1100" spc="-5" dirty="0">
                <a:latin typeface="Arial"/>
                <a:cs typeface="Arial"/>
              </a:rPr>
              <a:t>that </a:t>
            </a:r>
            <a:r>
              <a:rPr sz="1100" spc="-10" dirty="0">
                <a:latin typeface="Arial"/>
                <a:cs typeface="Arial"/>
              </a:rPr>
              <a:t>shows </a:t>
            </a:r>
            <a:r>
              <a:rPr sz="1100" spc="-5" dirty="0">
                <a:latin typeface="Arial"/>
                <a:cs typeface="Arial"/>
              </a:rPr>
              <a:t>the </a:t>
            </a:r>
            <a:r>
              <a:rPr sz="1100" spc="-10" dirty="0">
                <a:latin typeface="Arial"/>
                <a:cs typeface="Arial"/>
              </a:rPr>
              <a:t>links </a:t>
            </a:r>
            <a:r>
              <a:rPr sz="1100" spc="-15" dirty="0">
                <a:latin typeface="Arial"/>
                <a:cs typeface="Arial"/>
              </a:rPr>
              <a:t>between </a:t>
            </a:r>
            <a:r>
              <a:rPr sz="1100" spc="-10" dirty="0">
                <a:latin typeface="Arial"/>
                <a:cs typeface="Arial"/>
              </a:rPr>
              <a:t>instances in two  entities. What is </a:t>
            </a:r>
            <a:r>
              <a:rPr sz="1100" spc="-5" dirty="0">
                <a:latin typeface="Arial"/>
                <a:cs typeface="Arial"/>
              </a:rPr>
              <a:t>the relationship </a:t>
            </a:r>
            <a:r>
              <a:rPr sz="1100" spc="-15" dirty="0">
                <a:latin typeface="Arial"/>
                <a:cs typeface="Arial"/>
              </a:rPr>
              <a:t>between </a:t>
            </a:r>
            <a:r>
              <a:rPr sz="1100" spc="-5" dirty="0">
                <a:latin typeface="Arial"/>
                <a:cs typeface="Arial"/>
              </a:rPr>
              <a:t>the </a:t>
            </a:r>
            <a:r>
              <a:rPr sz="1100" spc="-10" dirty="0">
                <a:latin typeface="Arial"/>
                <a:cs typeface="Arial"/>
              </a:rPr>
              <a:t>two</a:t>
            </a:r>
            <a:r>
              <a:rPr sz="1100" spc="20" dirty="0">
                <a:latin typeface="Arial"/>
                <a:cs typeface="Arial"/>
              </a:rPr>
              <a:t> </a:t>
            </a:r>
            <a:r>
              <a:rPr sz="1100" spc="-10" dirty="0">
                <a:latin typeface="Arial"/>
                <a:cs typeface="Arial"/>
              </a:rPr>
              <a:t>entites?</a:t>
            </a:r>
            <a:endParaRPr sz="1100">
              <a:latin typeface="Arial"/>
              <a:cs typeface="Arial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1062869" y="4062444"/>
            <a:ext cx="3511550" cy="25297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062869" y="4467206"/>
            <a:ext cx="3511550" cy="25297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062869" y="4871954"/>
            <a:ext cx="3511550" cy="252971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1062869" y="5681466"/>
            <a:ext cx="3511550" cy="252971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1062869" y="5276716"/>
            <a:ext cx="3511550" cy="252971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1062869" y="6086227"/>
            <a:ext cx="3511550" cy="252971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1516011" y="3851173"/>
            <a:ext cx="67843" cy="103327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1608442" y="3841851"/>
            <a:ext cx="245249" cy="114071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1873224" y="3841851"/>
            <a:ext cx="63639" cy="112649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1962238" y="3943045"/>
            <a:ext cx="64135" cy="12065"/>
          </a:xfrm>
          <a:custGeom>
            <a:avLst/>
            <a:gdLst/>
            <a:ahLst/>
            <a:cxnLst/>
            <a:rect l="l" t="t" r="r" b="b"/>
            <a:pathLst>
              <a:path w="64135" h="12064">
                <a:moveTo>
                  <a:pt x="63639" y="0"/>
                </a:moveTo>
                <a:lnTo>
                  <a:pt x="0" y="0"/>
                </a:lnTo>
                <a:lnTo>
                  <a:pt x="0" y="11455"/>
                </a:lnTo>
                <a:lnTo>
                  <a:pt x="63639" y="11455"/>
                </a:lnTo>
                <a:lnTo>
                  <a:pt x="63639" y="0"/>
                </a:lnTo>
                <a:close/>
              </a:path>
            </a:pathLst>
          </a:custGeom>
          <a:solidFill>
            <a:srgbClr val="01020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1995284" y="3854107"/>
            <a:ext cx="0" cy="88900"/>
          </a:xfrm>
          <a:custGeom>
            <a:avLst/>
            <a:gdLst/>
            <a:ahLst/>
            <a:cxnLst/>
            <a:rect l="l" t="t" r="r" b="b"/>
            <a:pathLst>
              <a:path h="88900">
                <a:moveTo>
                  <a:pt x="0" y="0"/>
                </a:moveTo>
                <a:lnTo>
                  <a:pt x="0" y="88900"/>
                </a:lnTo>
              </a:path>
            </a:pathLst>
          </a:custGeom>
          <a:ln w="13919">
            <a:solidFill>
              <a:srgbClr val="01020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1964842" y="3842677"/>
            <a:ext cx="37465" cy="11430"/>
          </a:xfrm>
          <a:custGeom>
            <a:avLst/>
            <a:gdLst/>
            <a:ahLst/>
            <a:cxnLst/>
            <a:rect l="l" t="t" r="r" b="b"/>
            <a:pathLst>
              <a:path w="37464" h="11429">
                <a:moveTo>
                  <a:pt x="0" y="11429"/>
                </a:moveTo>
                <a:lnTo>
                  <a:pt x="37401" y="11429"/>
                </a:lnTo>
                <a:lnTo>
                  <a:pt x="37401" y="0"/>
                </a:lnTo>
                <a:lnTo>
                  <a:pt x="0" y="0"/>
                </a:lnTo>
                <a:lnTo>
                  <a:pt x="0" y="11429"/>
                </a:lnTo>
                <a:close/>
              </a:path>
            </a:pathLst>
          </a:custGeom>
          <a:solidFill>
            <a:srgbClr val="01020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2046909" y="3873716"/>
            <a:ext cx="70446" cy="82207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3649395" y="3851186"/>
            <a:ext cx="71856" cy="104736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3744188" y="3873716"/>
            <a:ext cx="61594" cy="82550"/>
          </a:xfrm>
          <a:custGeom>
            <a:avLst/>
            <a:gdLst/>
            <a:ahLst/>
            <a:cxnLst/>
            <a:rect l="l" t="t" r="r" b="b"/>
            <a:pathLst>
              <a:path w="61595" h="82550">
                <a:moveTo>
                  <a:pt x="0" y="66560"/>
                </a:moveTo>
                <a:lnTo>
                  <a:pt x="0" y="79209"/>
                </a:lnTo>
                <a:lnTo>
                  <a:pt x="4305" y="80263"/>
                </a:lnTo>
                <a:lnTo>
                  <a:pt x="8737" y="81025"/>
                </a:lnTo>
                <a:lnTo>
                  <a:pt x="17754" y="81978"/>
                </a:lnTo>
                <a:lnTo>
                  <a:pt x="22682" y="82219"/>
                </a:lnTo>
                <a:lnTo>
                  <a:pt x="30543" y="82219"/>
                </a:lnTo>
                <a:lnTo>
                  <a:pt x="57594" y="70599"/>
                </a:lnTo>
                <a:lnTo>
                  <a:pt x="22974" y="70599"/>
                </a:lnTo>
                <a:lnTo>
                  <a:pt x="18415" y="70256"/>
                </a:lnTo>
                <a:lnTo>
                  <a:pt x="9128" y="68859"/>
                </a:lnTo>
                <a:lnTo>
                  <a:pt x="4622" y="67881"/>
                </a:lnTo>
                <a:lnTo>
                  <a:pt x="0" y="66560"/>
                </a:lnTo>
                <a:close/>
              </a:path>
              <a:path w="61595" h="82550">
                <a:moveTo>
                  <a:pt x="36779" y="0"/>
                </a:moveTo>
                <a:lnTo>
                  <a:pt x="27355" y="0"/>
                </a:lnTo>
                <a:lnTo>
                  <a:pt x="22085" y="749"/>
                </a:lnTo>
                <a:lnTo>
                  <a:pt x="1028" y="25907"/>
                </a:lnTo>
                <a:lnTo>
                  <a:pt x="1663" y="28828"/>
                </a:lnTo>
                <a:lnTo>
                  <a:pt x="30708" y="47586"/>
                </a:lnTo>
                <a:lnTo>
                  <a:pt x="34505" y="48856"/>
                </a:lnTo>
                <a:lnTo>
                  <a:pt x="46888" y="58813"/>
                </a:lnTo>
                <a:lnTo>
                  <a:pt x="46888" y="63563"/>
                </a:lnTo>
                <a:lnTo>
                  <a:pt x="45300" y="66116"/>
                </a:lnTo>
                <a:lnTo>
                  <a:pt x="38976" y="69697"/>
                </a:lnTo>
                <a:lnTo>
                  <a:pt x="34086" y="70599"/>
                </a:lnTo>
                <a:lnTo>
                  <a:pt x="57594" y="70599"/>
                </a:lnTo>
                <a:lnTo>
                  <a:pt x="58750" y="68859"/>
                </a:lnTo>
                <a:lnTo>
                  <a:pt x="60642" y="64427"/>
                </a:lnTo>
                <a:lnTo>
                  <a:pt x="61112" y="61925"/>
                </a:lnTo>
                <a:lnTo>
                  <a:pt x="61112" y="56184"/>
                </a:lnTo>
                <a:lnTo>
                  <a:pt x="31483" y="34391"/>
                </a:lnTo>
                <a:lnTo>
                  <a:pt x="27990" y="33210"/>
                </a:lnTo>
                <a:lnTo>
                  <a:pt x="15100" y="23088"/>
                </a:lnTo>
                <a:lnTo>
                  <a:pt x="15100" y="20231"/>
                </a:lnTo>
                <a:lnTo>
                  <a:pt x="30086" y="11468"/>
                </a:lnTo>
                <a:lnTo>
                  <a:pt x="55892" y="11468"/>
                </a:lnTo>
                <a:lnTo>
                  <a:pt x="55892" y="2285"/>
                </a:lnTo>
                <a:lnTo>
                  <a:pt x="51777" y="1447"/>
                </a:lnTo>
                <a:lnTo>
                  <a:pt x="47840" y="863"/>
                </a:lnTo>
                <a:lnTo>
                  <a:pt x="40246" y="177"/>
                </a:lnTo>
                <a:lnTo>
                  <a:pt x="36779" y="0"/>
                </a:lnTo>
                <a:close/>
              </a:path>
              <a:path w="61595" h="82550">
                <a:moveTo>
                  <a:pt x="55892" y="11468"/>
                </a:moveTo>
                <a:lnTo>
                  <a:pt x="36372" y="11468"/>
                </a:lnTo>
                <a:lnTo>
                  <a:pt x="39725" y="11709"/>
                </a:lnTo>
                <a:lnTo>
                  <a:pt x="47472" y="12712"/>
                </a:lnTo>
                <a:lnTo>
                  <a:pt x="51678" y="13512"/>
                </a:lnTo>
                <a:lnTo>
                  <a:pt x="55892" y="14541"/>
                </a:lnTo>
                <a:lnTo>
                  <a:pt x="55892" y="11468"/>
                </a:lnTo>
                <a:close/>
              </a:path>
            </a:pathLst>
          </a:custGeom>
          <a:solidFill>
            <a:srgbClr val="01020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3828072" y="3873716"/>
            <a:ext cx="70446" cy="82207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3923728" y="3873716"/>
            <a:ext cx="65544" cy="80797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 txBox="1"/>
          <p:nvPr/>
        </p:nvSpPr>
        <p:spPr>
          <a:xfrm>
            <a:off x="1050171" y="6482075"/>
            <a:ext cx="4314190" cy="1004569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241935" indent="-229870">
              <a:lnSpc>
                <a:spcPct val="100000"/>
              </a:lnSpc>
              <a:spcBef>
                <a:spcPts val="90"/>
              </a:spcBef>
              <a:buAutoNum type="alphaLcParenR"/>
              <a:tabLst>
                <a:tab pos="242570" algn="l"/>
              </a:tabLst>
            </a:pPr>
            <a:r>
              <a:rPr sz="1100" spc="-10" dirty="0">
                <a:latin typeface="Arial"/>
                <a:cs typeface="Arial"/>
              </a:rPr>
              <a:t>One-to-many</a:t>
            </a:r>
            <a:endParaRPr sz="1100">
              <a:latin typeface="Arial"/>
              <a:cs typeface="Arial"/>
            </a:endParaRPr>
          </a:p>
          <a:p>
            <a:pPr marL="241935" indent="-229870">
              <a:lnSpc>
                <a:spcPct val="100000"/>
              </a:lnSpc>
              <a:spcBef>
                <a:spcPts val="35"/>
              </a:spcBef>
              <a:buAutoNum type="alphaLcParenR"/>
              <a:tabLst>
                <a:tab pos="242570" algn="l"/>
              </a:tabLst>
            </a:pPr>
            <a:r>
              <a:rPr sz="1100" spc="-10" dirty="0">
                <a:latin typeface="Arial"/>
                <a:cs typeface="Arial"/>
              </a:rPr>
              <a:t>Many-to-many</a:t>
            </a:r>
            <a:endParaRPr sz="1100">
              <a:latin typeface="Arial"/>
              <a:cs typeface="Arial"/>
            </a:endParaRPr>
          </a:p>
          <a:p>
            <a:pPr marL="243840" indent="-231775">
              <a:lnSpc>
                <a:spcPct val="100000"/>
              </a:lnSpc>
              <a:spcBef>
                <a:spcPts val="35"/>
              </a:spcBef>
              <a:buAutoNum type="alphaLcParenR"/>
              <a:tabLst>
                <a:tab pos="244475" algn="l"/>
              </a:tabLst>
            </a:pPr>
            <a:r>
              <a:rPr sz="1100" spc="-5" dirty="0">
                <a:latin typeface="Arial"/>
                <a:cs typeface="Arial"/>
              </a:rPr>
              <a:t>One-to-one</a:t>
            </a:r>
            <a:endParaRPr sz="1100">
              <a:latin typeface="Arial"/>
              <a:cs typeface="Arial"/>
            </a:endParaRPr>
          </a:p>
          <a:p>
            <a:pPr marL="241935" indent="-229870">
              <a:lnSpc>
                <a:spcPct val="100000"/>
              </a:lnSpc>
              <a:spcBef>
                <a:spcPts val="35"/>
              </a:spcBef>
              <a:buAutoNum type="alphaLcParenR"/>
              <a:tabLst>
                <a:tab pos="242570" algn="l"/>
              </a:tabLst>
            </a:pPr>
            <a:r>
              <a:rPr sz="1100" spc="-5" dirty="0">
                <a:latin typeface="Arial"/>
                <a:cs typeface="Arial"/>
              </a:rPr>
              <a:t>Indeterminate</a:t>
            </a:r>
            <a:endParaRPr sz="1100">
              <a:latin typeface="Arial"/>
              <a:cs typeface="Arial"/>
            </a:endParaRPr>
          </a:p>
          <a:p>
            <a:pPr marL="1416050">
              <a:lnSpc>
                <a:spcPct val="100000"/>
              </a:lnSpc>
              <a:spcBef>
                <a:spcPts val="1010"/>
              </a:spcBef>
            </a:pPr>
            <a:r>
              <a:rPr sz="1100" spc="170" dirty="0">
                <a:latin typeface="Arial"/>
                <a:cs typeface="Arial"/>
              </a:rPr>
              <a:t>...............................................</a:t>
            </a:r>
            <a:r>
              <a:rPr sz="1100" spc="-130" dirty="0">
                <a:latin typeface="Arial"/>
                <a:cs typeface="Arial"/>
              </a:rPr>
              <a:t> </a:t>
            </a:r>
            <a:endParaRPr sz="1100">
              <a:latin typeface="Arial"/>
              <a:cs typeface="Arial"/>
            </a:endParaRPr>
          </a:p>
        </p:txBody>
      </p:sp>
      <p:sp>
        <p:nvSpPr>
          <p:cNvPr id="24" name="object 24"/>
          <p:cNvSpPr/>
          <p:nvPr/>
        </p:nvSpPr>
        <p:spPr>
          <a:xfrm>
            <a:off x="864717" y="9941585"/>
            <a:ext cx="6049010" cy="0"/>
          </a:xfrm>
          <a:custGeom>
            <a:avLst/>
            <a:gdLst/>
            <a:ahLst/>
            <a:cxnLst/>
            <a:rect l="l" t="t" r="r" b="b"/>
            <a:pathLst>
              <a:path w="6049009">
                <a:moveTo>
                  <a:pt x="0" y="0"/>
                </a:moveTo>
                <a:lnTo>
                  <a:pt x="6048756" y="0"/>
                </a:lnTo>
              </a:path>
            </a:pathLst>
          </a:custGeom>
          <a:ln w="609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 txBox="1"/>
          <p:nvPr/>
        </p:nvSpPr>
        <p:spPr>
          <a:xfrm>
            <a:off x="852169" y="9965447"/>
            <a:ext cx="1842135" cy="19177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1100" spc="-10" dirty="0">
                <a:latin typeface="Arial"/>
                <a:cs typeface="Arial"/>
              </a:rPr>
              <a:t>© </a:t>
            </a:r>
            <a:r>
              <a:rPr sz="1100" spc="20" dirty="0">
                <a:latin typeface="Arial"/>
                <a:cs typeface="Arial"/>
              </a:rPr>
              <a:t>H</a:t>
            </a:r>
            <a:r>
              <a:rPr sz="850" spc="20" dirty="0">
                <a:latin typeface="Arial"/>
                <a:cs typeface="Arial"/>
              </a:rPr>
              <a:t>ERIOT</a:t>
            </a:r>
            <a:r>
              <a:rPr sz="1100" spc="20" dirty="0">
                <a:latin typeface="Arial"/>
                <a:cs typeface="Arial"/>
              </a:rPr>
              <a:t>-W</a:t>
            </a:r>
            <a:r>
              <a:rPr sz="850" spc="20" dirty="0">
                <a:latin typeface="Arial"/>
                <a:cs typeface="Arial"/>
              </a:rPr>
              <a:t>ATT</a:t>
            </a:r>
            <a:r>
              <a:rPr sz="850" spc="75" dirty="0">
                <a:latin typeface="Arial"/>
                <a:cs typeface="Arial"/>
              </a:rPr>
              <a:t> </a:t>
            </a:r>
            <a:r>
              <a:rPr sz="1100" spc="55" dirty="0">
                <a:latin typeface="Arial"/>
                <a:cs typeface="Arial"/>
              </a:rPr>
              <a:t>U</a:t>
            </a:r>
            <a:r>
              <a:rPr sz="850" spc="55" dirty="0">
                <a:latin typeface="Arial"/>
                <a:cs typeface="Arial"/>
              </a:rPr>
              <a:t>NIVERSITY</a:t>
            </a:r>
            <a:endParaRPr sz="85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92505" y="559318"/>
            <a:ext cx="2351405" cy="19177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  <a:tabLst>
                <a:tab pos="408305" algn="l"/>
              </a:tabLst>
            </a:pPr>
            <a:r>
              <a:rPr sz="1100" spc="-10" dirty="0">
                <a:latin typeface="Arial"/>
                <a:cs typeface="Arial"/>
              </a:rPr>
              <a:t>110	</a:t>
            </a:r>
            <a:r>
              <a:rPr sz="1100" i="1" spc="-20" dirty="0">
                <a:latin typeface="Arial"/>
                <a:cs typeface="Arial"/>
              </a:rPr>
              <a:t>TOPIC </a:t>
            </a:r>
            <a:r>
              <a:rPr sz="1100" i="1" spc="-10" dirty="0">
                <a:latin typeface="Arial"/>
                <a:cs typeface="Arial"/>
              </a:rPr>
              <a:t>5. END OF UNIT</a:t>
            </a:r>
            <a:r>
              <a:rPr sz="1100" i="1" spc="30" dirty="0">
                <a:latin typeface="Arial"/>
                <a:cs typeface="Arial"/>
              </a:rPr>
              <a:t> </a:t>
            </a:r>
            <a:r>
              <a:rPr sz="1100" i="1" spc="-10" dirty="0">
                <a:latin typeface="Arial"/>
                <a:cs typeface="Arial"/>
              </a:rPr>
              <a:t>TEST</a:t>
            </a:r>
            <a:endParaRPr sz="110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505053" y="765581"/>
            <a:ext cx="6049010" cy="0"/>
          </a:xfrm>
          <a:custGeom>
            <a:avLst/>
            <a:gdLst/>
            <a:ahLst/>
            <a:cxnLst/>
            <a:rect l="l" t="t" r="r" b="b"/>
            <a:pathLst>
              <a:path w="6049009">
                <a:moveTo>
                  <a:pt x="0" y="0"/>
                </a:moveTo>
                <a:lnTo>
                  <a:pt x="6048756" y="0"/>
                </a:lnTo>
              </a:path>
            </a:pathLst>
          </a:custGeom>
          <a:ln w="609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690507" y="1248658"/>
            <a:ext cx="5662930" cy="362585"/>
          </a:xfrm>
          <a:prstGeom prst="rect">
            <a:avLst/>
          </a:prstGeom>
        </p:spPr>
        <p:txBody>
          <a:bodyPr vert="horz" wrap="square" lIns="0" tIns="8255" rIns="0" bIns="0" rtlCol="0">
            <a:spAutoFit/>
          </a:bodyPr>
          <a:lstStyle/>
          <a:p>
            <a:pPr marL="12700" marR="5080">
              <a:lnSpc>
                <a:spcPct val="101800"/>
              </a:lnSpc>
              <a:spcBef>
                <a:spcPts val="65"/>
              </a:spcBef>
              <a:tabLst>
                <a:tab pos="380365" algn="l"/>
              </a:tabLst>
            </a:pPr>
            <a:r>
              <a:rPr sz="1100" b="1" spc="-5" dirty="0">
                <a:latin typeface="Arial"/>
                <a:cs typeface="Arial"/>
              </a:rPr>
              <a:t>Q9:	</a:t>
            </a:r>
            <a:r>
              <a:rPr sz="1100" spc="-10" dirty="0">
                <a:latin typeface="Arial"/>
                <a:cs typeface="Arial"/>
              </a:rPr>
              <a:t>Examine </a:t>
            </a:r>
            <a:r>
              <a:rPr sz="1100" spc="-5" dirty="0">
                <a:latin typeface="Arial"/>
                <a:cs typeface="Arial"/>
              </a:rPr>
              <a:t>this </a:t>
            </a:r>
            <a:r>
              <a:rPr sz="1100" spc="-10" dirty="0">
                <a:latin typeface="Arial"/>
                <a:cs typeface="Arial"/>
              </a:rPr>
              <a:t>data </a:t>
            </a:r>
            <a:r>
              <a:rPr sz="1100" spc="-5" dirty="0">
                <a:latin typeface="Arial"/>
                <a:cs typeface="Arial"/>
              </a:rPr>
              <a:t>model </a:t>
            </a:r>
            <a:r>
              <a:rPr sz="1100" spc="-10" dirty="0">
                <a:latin typeface="Arial"/>
                <a:cs typeface="Arial"/>
              </a:rPr>
              <a:t>and </a:t>
            </a:r>
            <a:r>
              <a:rPr sz="1100" spc="-5" dirty="0">
                <a:latin typeface="Arial"/>
                <a:cs typeface="Arial"/>
              </a:rPr>
              <a:t>then </a:t>
            </a:r>
            <a:r>
              <a:rPr sz="1100" spc="-10" dirty="0">
                <a:latin typeface="Arial"/>
                <a:cs typeface="Arial"/>
              </a:rPr>
              <a:t>identify </a:t>
            </a:r>
            <a:r>
              <a:rPr sz="1100" spc="-5" dirty="0">
                <a:latin typeface="Arial"/>
                <a:cs typeface="Arial"/>
              </a:rPr>
              <a:t>the correct Entity </a:t>
            </a:r>
            <a:r>
              <a:rPr sz="1100" spc="-10" dirty="0">
                <a:latin typeface="Arial"/>
                <a:cs typeface="Arial"/>
              </a:rPr>
              <a:t>Relationship </a:t>
            </a:r>
            <a:r>
              <a:rPr sz="1100" spc="-15" dirty="0">
                <a:latin typeface="Arial"/>
                <a:cs typeface="Arial"/>
              </a:rPr>
              <a:t>Diagram </a:t>
            </a:r>
            <a:r>
              <a:rPr sz="1100" spc="-25" dirty="0">
                <a:latin typeface="Arial"/>
                <a:cs typeface="Arial"/>
              </a:rPr>
              <a:t>for  </a:t>
            </a:r>
            <a:r>
              <a:rPr sz="1100" spc="-5" dirty="0">
                <a:latin typeface="Arial"/>
                <a:cs typeface="Arial"/>
              </a:rPr>
              <a:t>this </a:t>
            </a:r>
            <a:r>
              <a:rPr sz="1100" spc="-10" dirty="0">
                <a:latin typeface="Arial"/>
                <a:cs typeface="Arial"/>
              </a:rPr>
              <a:t>data</a:t>
            </a:r>
            <a:r>
              <a:rPr sz="1100" spc="-20" dirty="0">
                <a:latin typeface="Arial"/>
                <a:cs typeface="Arial"/>
              </a:rPr>
              <a:t> </a:t>
            </a:r>
            <a:r>
              <a:rPr sz="1100" spc="-5" dirty="0">
                <a:latin typeface="Arial"/>
                <a:cs typeface="Arial"/>
              </a:rPr>
              <a:t>model.</a:t>
            </a:r>
            <a:endParaRPr sz="1100">
              <a:latin typeface="Arial"/>
              <a:cs typeface="Arial"/>
            </a:endParaRPr>
          </a:p>
        </p:txBody>
      </p:sp>
      <p:graphicFrame>
        <p:nvGraphicFramePr>
          <p:cNvPr id="5" name="object 5"/>
          <p:cNvGraphicFramePr>
            <a:graphicFrameLocks noGrp="1"/>
          </p:cNvGraphicFramePr>
          <p:nvPr/>
        </p:nvGraphicFramePr>
        <p:xfrm>
          <a:off x="671453" y="1608239"/>
          <a:ext cx="5518150" cy="170815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2890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9476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5608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7762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86356">
                <a:tc>
                  <a:txBody>
                    <a:bodyPr/>
                    <a:lstStyle/>
                    <a:p>
                      <a:pPr marL="31750">
                        <a:lnSpc>
                          <a:spcPts val="1305"/>
                        </a:lnSpc>
                      </a:pPr>
                      <a:r>
                        <a:rPr sz="1100" b="1" spc="-25" dirty="0">
                          <a:latin typeface="Arial"/>
                          <a:cs typeface="Arial"/>
                        </a:rPr>
                        <a:t>Table:</a:t>
                      </a:r>
                      <a:r>
                        <a:rPr sz="1100" b="1" spc="4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b="1" spc="-15" dirty="0">
                          <a:latin typeface="Arial"/>
                          <a:cs typeface="Arial"/>
                        </a:rPr>
                        <a:t>Customer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68910">
                        <a:lnSpc>
                          <a:spcPts val="1305"/>
                        </a:lnSpc>
                      </a:pPr>
                      <a:r>
                        <a:rPr sz="1100" b="1" spc="-25" dirty="0">
                          <a:latin typeface="Arial"/>
                          <a:cs typeface="Arial"/>
                        </a:rPr>
                        <a:t>Table:</a:t>
                      </a:r>
                      <a:r>
                        <a:rPr sz="1100" b="1" spc="3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b="1" spc="-10" dirty="0">
                          <a:latin typeface="Arial"/>
                          <a:cs typeface="Arial"/>
                        </a:rPr>
                        <a:t>Order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11150">
                        <a:lnSpc>
                          <a:spcPts val="1210"/>
                        </a:lnSpc>
                      </a:pPr>
                      <a:r>
                        <a:rPr sz="1100" b="1" spc="-25" dirty="0">
                          <a:latin typeface="Arial"/>
                          <a:cs typeface="Arial"/>
                        </a:rPr>
                        <a:t>Table:</a:t>
                      </a:r>
                      <a:r>
                        <a:rPr sz="1100" b="1" spc="3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b="1" spc="-10" dirty="0">
                          <a:latin typeface="Arial"/>
                          <a:cs typeface="Arial"/>
                        </a:rPr>
                        <a:t>Salesperson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80645">
                        <a:lnSpc>
                          <a:spcPts val="1210"/>
                        </a:lnSpc>
                      </a:pPr>
                      <a:r>
                        <a:rPr sz="1100" b="1" spc="-25" dirty="0">
                          <a:latin typeface="Arial"/>
                          <a:cs typeface="Arial"/>
                        </a:rPr>
                        <a:t>Table:</a:t>
                      </a:r>
                      <a:r>
                        <a:rPr sz="1100" b="1" spc="1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b="1" spc="-10" dirty="0">
                          <a:latin typeface="Arial"/>
                          <a:cs typeface="Arial"/>
                        </a:rPr>
                        <a:t>Supervisor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03251">
                <a:tc>
                  <a:txBody>
                    <a:bodyPr/>
                    <a:lstStyle/>
                    <a:p>
                      <a:pPr marL="31750"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r>
                        <a:rPr sz="1100" u="sng" spc="-5" dirty="0">
                          <a:uFill>
                            <a:solidFill>
                              <a:srgbClr val="000000"/>
                            </a:solidFill>
                          </a:uFill>
                          <a:latin typeface="Arial"/>
                          <a:cs typeface="Arial"/>
                        </a:rPr>
                        <a:t>cust</a:t>
                      </a:r>
                      <a:r>
                        <a:rPr sz="1100" u="sng" spc="250" dirty="0">
                          <a:uFill>
                            <a:solidFill>
                              <a:srgbClr val="000000"/>
                            </a:solidFill>
                          </a:uFill>
                          <a:latin typeface="Arial"/>
                          <a:cs typeface="Arial"/>
                        </a:rPr>
                        <a:t> </a:t>
                      </a:r>
                      <a:r>
                        <a:rPr sz="1100" u="sng" spc="-10" dirty="0">
                          <a:uFill>
                            <a:solidFill>
                              <a:srgbClr val="000000"/>
                            </a:solidFill>
                          </a:uFill>
                          <a:latin typeface="Arial"/>
                          <a:cs typeface="Arial"/>
                        </a:rPr>
                        <a:t>id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5080" marB="0"/>
                </a:tc>
                <a:tc>
                  <a:txBody>
                    <a:bodyPr/>
                    <a:lstStyle/>
                    <a:p>
                      <a:pPr marL="173990"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r>
                        <a:rPr sz="1100" u="sng" spc="-10" dirty="0">
                          <a:uFill>
                            <a:solidFill>
                              <a:srgbClr val="000000"/>
                            </a:solidFill>
                          </a:uFill>
                          <a:latin typeface="Arial"/>
                          <a:cs typeface="Arial"/>
                        </a:rPr>
                        <a:t>order</a:t>
                      </a:r>
                      <a:r>
                        <a:rPr sz="1100" u="sng" spc="245" dirty="0">
                          <a:uFill>
                            <a:solidFill>
                              <a:srgbClr val="000000"/>
                            </a:solidFill>
                          </a:uFill>
                          <a:latin typeface="Arial"/>
                          <a:cs typeface="Arial"/>
                        </a:rPr>
                        <a:t> </a:t>
                      </a:r>
                      <a:r>
                        <a:rPr sz="1100" u="sng" spc="-5" dirty="0">
                          <a:uFill>
                            <a:solidFill>
                              <a:srgbClr val="000000"/>
                            </a:solidFill>
                          </a:uFill>
                          <a:latin typeface="Arial"/>
                          <a:cs typeface="Arial"/>
                        </a:rPr>
                        <a:t>code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5080" marB="0"/>
                </a:tc>
                <a:tc>
                  <a:txBody>
                    <a:bodyPr/>
                    <a:lstStyle/>
                    <a:p>
                      <a:pPr marL="309245"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r>
                        <a:rPr sz="1100" u="sng" spc="-10" dirty="0">
                          <a:uFill>
                            <a:solidFill>
                              <a:srgbClr val="000000"/>
                            </a:solidFill>
                          </a:uFill>
                          <a:latin typeface="Arial"/>
                          <a:cs typeface="Arial"/>
                        </a:rPr>
                        <a:t>sales</a:t>
                      </a:r>
                      <a:r>
                        <a:rPr sz="1100" u="sng" spc="250" dirty="0">
                          <a:uFill>
                            <a:solidFill>
                              <a:srgbClr val="000000"/>
                            </a:solidFill>
                          </a:uFill>
                          <a:latin typeface="Arial"/>
                          <a:cs typeface="Arial"/>
                        </a:rPr>
                        <a:t> </a:t>
                      </a:r>
                      <a:r>
                        <a:rPr sz="1100" u="sng" spc="-10" dirty="0">
                          <a:uFill>
                            <a:solidFill>
                              <a:srgbClr val="000000"/>
                            </a:solidFill>
                          </a:uFill>
                          <a:latin typeface="Arial"/>
                          <a:cs typeface="Arial"/>
                        </a:rPr>
                        <a:t>id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5080" marB="0"/>
                </a:tc>
                <a:tc>
                  <a:txBody>
                    <a:bodyPr/>
                    <a:lstStyle/>
                    <a:p>
                      <a:pPr marL="85090"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r>
                        <a:rPr sz="1100" u="sng" spc="-10" dirty="0">
                          <a:uFill>
                            <a:solidFill>
                              <a:srgbClr val="000000"/>
                            </a:solidFill>
                          </a:uFill>
                          <a:latin typeface="Arial"/>
                          <a:cs typeface="Arial"/>
                        </a:rPr>
                        <a:t>sup</a:t>
                      </a:r>
                      <a:r>
                        <a:rPr sz="1100" u="sng" spc="250" dirty="0">
                          <a:uFill>
                            <a:solidFill>
                              <a:srgbClr val="000000"/>
                            </a:solidFill>
                          </a:uFill>
                          <a:latin typeface="Arial"/>
                          <a:cs typeface="Arial"/>
                        </a:rPr>
                        <a:t> </a:t>
                      </a:r>
                      <a:r>
                        <a:rPr sz="1100" u="sng" spc="-10" dirty="0">
                          <a:uFill>
                            <a:solidFill>
                              <a:srgbClr val="000000"/>
                            </a:solidFill>
                          </a:uFill>
                          <a:latin typeface="Arial"/>
                          <a:cs typeface="Arial"/>
                        </a:rPr>
                        <a:t>id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508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11074">
                <a:tc>
                  <a:txBody>
                    <a:bodyPr/>
                    <a:lstStyle/>
                    <a:p>
                      <a:pPr marL="31750">
                        <a:lnSpc>
                          <a:spcPct val="100000"/>
                        </a:lnSpc>
                        <a:spcBef>
                          <a:spcPts val="130"/>
                        </a:spcBef>
                      </a:pPr>
                      <a:r>
                        <a:rPr sz="1100" spc="-5" dirty="0">
                          <a:latin typeface="Arial"/>
                          <a:cs typeface="Arial"/>
                        </a:rPr>
                        <a:t>cust</a:t>
                      </a:r>
                      <a:r>
                        <a:rPr sz="1100" spc="24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15" dirty="0">
                          <a:latin typeface="Arial"/>
                          <a:cs typeface="Arial"/>
                        </a:rPr>
                        <a:t>name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16510" marB="0"/>
                </a:tc>
                <a:tc>
                  <a:txBody>
                    <a:bodyPr/>
                    <a:lstStyle/>
                    <a:p>
                      <a:pPr marL="173355">
                        <a:lnSpc>
                          <a:spcPct val="100000"/>
                        </a:lnSpc>
                        <a:spcBef>
                          <a:spcPts val="140"/>
                        </a:spcBef>
                      </a:pPr>
                      <a:r>
                        <a:rPr sz="1100" spc="-10" dirty="0">
                          <a:latin typeface="Arial"/>
                          <a:cs typeface="Arial"/>
                        </a:rPr>
                        <a:t>item</a:t>
                      </a:r>
                      <a:r>
                        <a:rPr sz="1100" spc="24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15" dirty="0">
                          <a:latin typeface="Arial"/>
                          <a:cs typeface="Arial"/>
                        </a:rPr>
                        <a:t>name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17780" marB="0"/>
                </a:tc>
                <a:tc>
                  <a:txBody>
                    <a:bodyPr/>
                    <a:lstStyle/>
                    <a:p>
                      <a:pPr marL="311150">
                        <a:lnSpc>
                          <a:spcPct val="100000"/>
                        </a:lnSpc>
                        <a:spcBef>
                          <a:spcPts val="80"/>
                        </a:spcBef>
                      </a:pPr>
                      <a:r>
                        <a:rPr sz="1100" spc="-15" dirty="0">
                          <a:latin typeface="Arial"/>
                          <a:cs typeface="Arial"/>
                        </a:rPr>
                        <a:t>grade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10160" marB="0"/>
                </a:tc>
                <a:tc>
                  <a:txBody>
                    <a:bodyPr/>
                    <a:lstStyle/>
                    <a:p>
                      <a:pPr marL="85090">
                        <a:lnSpc>
                          <a:spcPct val="100000"/>
                        </a:lnSpc>
                        <a:spcBef>
                          <a:spcPts val="80"/>
                        </a:spcBef>
                      </a:pPr>
                      <a:r>
                        <a:rPr sz="1100" spc="-10" dirty="0">
                          <a:latin typeface="Arial"/>
                          <a:cs typeface="Arial"/>
                        </a:rPr>
                        <a:t>dept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1016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07670">
                <a:tc>
                  <a:txBody>
                    <a:bodyPr/>
                    <a:lstStyle/>
                    <a:p>
                      <a:pPr marL="31750">
                        <a:lnSpc>
                          <a:spcPct val="100000"/>
                        </a:lnSpc>
                        <a:spcBef>
                          <a:spcPts val="100"/>
                        </a:spcBef>
                      </a:pPr>
                      <a:r>
                        <a:rPr sz="1100" spc="-5" dirty="0">
                          <a:latin typeface="Arial"/>
                          <a:cs typeface="Arial"/>
                        </a:rPr>
                        <a:t>cust</a:t>
                      </a:r>
                      <a:r>
                        <a:rPr sz="1100" spc="24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10" dirty="0">
                          <a:latin typeface="Arial"/>
                          <a:cs typeface="Arial"/>
                        </a:rPr>
                        <a:t>address</a:t>
                      </a:r>
                      <a:endParaRPr sz="1100">
                        <a:latin typeface="Arial"/>
                        <a:cs typeface="Arial"/>
                      </a:endParaRPr>
                    </a:p>
                    <a:p>
                      <a:pPr marL="31750">
                        <a:lnSpc>
                          <a:spcPct val="100000"/>
                        </a:lnSpc>
                        <a:spcBef>
                          <a:spcPts val="275"/>
                        </a:spcBef>
                      </a:pPr>
                      <a:r>
                        <a:rPr sz="1100" spc="-5" dirty="0">
                          <a:latin typeface="Arial"/>
                          <a:cs typeface="Arial"/>
                        </a:rPr>
                        <a:t>cust tel</a:t>
                      </a:r>
                      <a:r>
                        <a:rPr sz="1100" spc="20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15" dirty="0">
                          <a:latin typeface="Arial"/>
                          <a:cs typeface="Arial"/>
                        </a:rPr>
                        <a:t>no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12700" marB="0"/>
                </a:tc>
                <a:tc>
                  <a:txBody>
                    <a:bodyPr/>
                    <a:lstStyle/>
                    <a:p>
                      <a:pPr marL="173355" marR="626110">
                        <a:lnSpc>
                          <a:spcPts val="1550"/>
                        </a:lnSpc>
                        <a:spcBef>
                          <a:spcPts val="10"/>
                        </a:spcBef>
                      </a:pPr>
                      <a:r>
                        <a:rPr sz="1100" spc="-10" dirty="0">
                          <a:latin typeface="Arial"/>
                          <a:cs typeface="Arial"/>
                        </a:rPr>
                        <a:t>Price  </a:t>
                      </a:r>
                      <a:r>
                        <a:rPr sz="1100" spc="-5" dirty="0">
                          <a:latin typeface="Arial"/>
                          <a:cs typeface="Arial"/>
                        </a:rPr>
                        <a:t>cust</a:t>
                      </a:r>
                      <a:r>
                        <a:rPr sz="1100" spc="17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10" dirty="0">
                          <a:latin typeface="Arial"/>
                          <a:cs typeface="Arial"/>
                        </a:rPr>
                        <a:t>id*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1270" marB="0"/>
                </a:tc>
                <a:tc>
                  <a:txBody>
                    <a:bodyPr/>
                    <a:lstStyle/>
                    <a:p>
                      <a:pPr marL="311150"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r>
                        <a:rPr sz="1100" spc="-10" dirty="0">
                          <a:latin typeface="Arial"/>
                          <a:cs typeface="Arial"/>
                        </a:rPr>
                        <a:t>date</a:t>
                      </a:r>
                      <a:r>
                        <a:rPr sz="1100" spc="24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20" dirty="0">
                          <a:latin typeface="Arial"/>
                          <a:cs typeface="Arial"/>
                        </a:rPr>
                        <a:t>employed</a:t>
                      </a:r>
                      <a:endParaRPr sz="1100">
                        <a:latin typeface="Arial"/>
                        <a:cs typeface="Arial"/>
                      </a:endParaRPr>
                    </a:p>
                    <a:p>
                      <a:pPr marL="311150">
                        <a:lnSpc>
                          <a:spcPct val="100000"/>
                        </a:lnSpc>
                        <a:spcBef>
                          <a:spcPts val="275"/>
                        </a:spcBef>
                      </a:pPr>
                      <a:r>
                        <a:rPr sz="1100" spc="-10" dirty="0">
                          <a:latin typeface="Arial"/>
                          <a:cs typeface="Arial"/>
                        </a:rPr>
                        <a:t>sup</a:t>
                      </a:r>
                      <a:r>
                        <a:rPr sz="1100" spc="25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10" dirty="0">
                          <a:latin typeface="Arial"/>
                          <a:cs typeface="Arial"/>
                        </a:rPr>
                        <a:t>id*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508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00406">
                <a:tc>
                  <a:txBody>
                    <a:bodyPr/>
                    <a:lstStyle/>
                    <a:p>
                      <a:pPr marL="31750"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r>
                        <a:rPr sz="1100" spc="-5" dirty="0">
                          <a:latin typeface="Arial"/>
                          <a:cs typeface="Arial"/>
                        </a:rPr>
                        <a:t>credit</a:t>
                      </a:r>
                      <a:r>
                        <a:rPr sz="1100" spc="24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10" dirty="0">
                          <a:latin typeface="Arial"/>
                          <a:cs typeface="Arial"/>
                        </a:rPr>
                        <a:t>limit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4445" marB="0"/>
                </a:tc>
                <a:tc>
                  <a:txBody>
                    <a:bodyPr/>
                    <a:lstStyle/>
                    <a:p>
                      <a:pPr marL="174625"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r>
                        <a:rPr sz="1100" spc="-5" dirty="0">
                          <a:latin typeface="Arial"/>
                          <a:cs typeface="Arial"/>
                        </a:rPr>
                        <a:t>sales</a:t>
                      </a:r>
                      <a:r>
                        <a:rPr sz="1100" spc="24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10" dirty="0">
                          <a:latin typeface="Arial"/>
                          <a:cs typeface="Arial"/>
                        </a:rPr>
                        <a:t>id*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4445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6080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73355">
                        <a:lnSpc>
                          <a:spcPct val="100000"/>
                        </a:lnSpc>
                        <a:spcBef>
                          <a:spcPts val="65"/>
                        </a:spcBef>
                      </a:pPr>
                      <a:r>
                        <a:rPr sz="1100" spc="-5" dirty="0">
                          <a:latin typeface="Arial"/>
                          <a:cs typeface="Arial"/>
                        </a:rPr>
                        <a:t>saledate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8255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38172">
                <a:tc>
                  <a:txBody>
                    <a:bodyPr/>
                    <a:lstStyle/>
                    <a:p>
                      <a:pPr marL="31750">
                        <a:lnSpc>
                          <a:spcPts val="1230"/>
                        </a:lnSpc>
                        <a:spcBef>
                          <a:spcPts val="545"/>
                        </a:spcBef>
                      </a:pPr>
                      <a:r>
                        <a:rPr sz="1100" spc="-10" dirty="0">
                          <a:latin typeface="Arial"/>
                          <a:cs typeface="Arial"/>
                        </a:rPr>
                        <a:t>a)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69215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6" name="object 6"/>
          <p:cNvSpPr/>
          <p:nvPr/>
        </p:nvSpPr>
        <p:spPr>
          <a:xfrm>
            <a:off x="933322" y="3186277"/>
            <a:ext cx="3197860" cy="144146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690507" y="4660895"/>
            <a:ext cx="148590" cy="19177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1100" spc="-10" dirty="0">
                <a:latin typeface="Arial"/>
                <a:cs typeface="Arial"/>
              </a:rPr>
              <a:t>b)</a:t>
            </a:r>
            <a:endParaRPr sz="1100">
              <a:latin typeface="Arial"/>
              <a:cs typeface="Arial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933322" y="4711801"/>
            <a:ext cx="3197860" cy="144146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690507" y="6186419"/>
            <a:ext cx="140970" cy="19177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1100" spc="-5" dirty="0">
                <a:latin typeface="Arial"/>
                <a:cs typeface="Arial"/>
              </a:rPr>
              <a:t>c)</a:t>
            </a:r>
            <a:endParaRPr sz="1100">
              <a:latin typeface="Arial"/>
              <a:cs typeface="Arial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933322" y="6237325"/>
            <a:ext cx="3197860" cy="144146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690507" y="7711943"/>
            <a:ext cx="148590" cy="19177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1100" spc="-10" dirty="0">
                <a:latin typeface="Arial"/>
                <a:cs typeface="Arial"/>
              </a:rPr>
              <a:t>d)</a:t>
            </a:r>
            <a:endParaRPr sz="1100">
              <a:latin typeface="Arial"/>
              <a:cs typeface="Arial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933322" y="7762849"/>
            <a:ext cx="3197860" cy="144146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 txBox="1"/>
          <p:nvPr/>
        </p:nvSpPr>
        <p:spPr>
          <a:xfrm>
            <a:off x="2094111" y="9196319"/>
            <a:ext cx="2910205" cy="19177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1100" spc="170" dirty="0">
                <a:latin typeface="Arial"/>
                <a:cs typeface="Arial"/>
              </a:rPr>
              <a:t>...............................................</a:t>
            </a:r>
            <a:r>
              <a:rPr sz="1100" spc="-130" dirty="0">
                <a:latin typeface="Arial"/>
                <a:cs typeface="Arial"/>
              </a:rPr>
              <a:t> </a:t>
            </a:r>
            <a:endParaRPr sz="1100">
              <a:latin typeface="Arial"/>
              <a:cs typeface="Arial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505053" y="9941585"/>
            <a:ext cx="6049010" cy="0"/>
          </a:xfrm>
          <a:custGeom>
            <a:avLst/>
            <a:gdLst/>
            <a:ahLst/>
            <a:cxnLst/>
            <a:rect l="l" t="t" r="r" b="b"/>
            <a:pathLst>
              <a:path w="6049009">
                <a:moveTo>
                  <a:pt x="0" y="0"/>
                </a:moveTo>
                <a:lnTo>
                  <a:pt x="6048756" y="0"/>
                </a:lnTo>
              </a:path>
            </a:pathLst>
          </a:custGeom>
          <a:ln w="609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 txBox="1"/>
          <p:nvPr/>
        </p:nvSpPr>
        <p:spPr>
          <a:xfrm>
            <a:off x="4678934" y="9965447"/>
            <a:ext cx="1842135" cy="19177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1100" spc="-10" dirty="0">
                <a:latin typeface="Arial"/>
                <a:cs typeface="Arial"/>
              </a:rPr>
              <a:t>© </a:t>
            </a:r>
            <a:r>
              <a:rPr sz="1100" spc="20" dirty="0">
                <a:latin typeface="Arial"/>
                <a:cs typeface="Arial"/>
              </a:rPr>
              <a:t>H</a:t>
            </a:r>
            <a:r>
              <a:rPr sz="850" spc="20" dirty="0">
                <a:latin typeface="Arial"/>
                <a:cs typeface="Arial"/>
              </a:rPr>
              <a:t>ERIOT</a:t>
            </a:r>
            <a:r>
              <a:rPr sz="1100" spc="20" dirty="0">
                <a:latin typeface="Arial"/>
                <a:cs typeface="Arial"/>
              </a:rPr>
              <a:t>-W</a:t>
            </a:r>
            <a:r>
              <a:rPr sz="850" spc="20" dirty="0">
                <a:latin typeface="Arial"/>
                <a:cs typeface="Arial"/>
              </a:rPr>
              <a:t>ATT</a:t>
            </a:r>
            <a:r>
              <a:rPr sz="850" spc="75" dirty="0">
                <a:latin typeface="Arial"/>
                <a:cs typeface="Arial"/>
              </a:rPr>
              <a:t> </a:t>
            </a:r>
            <a:r>
              <a:rPr sz="1100" spc="55" dirty="0">
                <a:latin typeface="Arial"/>
                <a:cs typeface="Arial"/>
              </a:rPr>
              <a:t>U</a:t>
            </a:r>
            <a:r>
              <a:rPr sz="850" spc="55" dirty="0">
                <a:latin typeface="Arial"/>
                <a:cs typeface="Arial"/>
              </a:rPr>
              <a:t>NIVERSITY</a:t>
            </a:r>
            <a:endParaRPr sz="85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52169" y="559318"/>
            <a:ext cx="1955800" cy="19177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1100" i="1" spc="-20" dirty="0">
                <a:latin typeface="Arial"/>
                <a:cs typeface="Arial"/>
              </a:rPr>
              <a:t>TOPIC </a:t>
            </a:r>
            <a:r>
              <a:rPr sz="1100" i="1" spc="-10" dirty="0">
                <a:latin typeface="Arial"/>
                <a:cs typeface="Arial"/>
              </a:rPr>
              <a:t>5. END OF UNIT</a:t>
            </a:r>
            <a:r>
              <a:rPr sz="1100" i="1" spc="30" dirty="0">
                <a:latin typeface="Arial"/>
                <a:cs typeface="Arial"/>
              </a:rPr>
              <a:t> </a:t>
            </a:r>
            <a:r>
              <a:rPr sz="1100" i="1" spc="-10" dirty="0">
                <a:latin typeface="Arial"/>
                <a:cs typeface="Arial"/>
              </a:rPr>
              <a:t>TEST</a:t>
            </a:r>
            <a:endParaRPr sz="11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6660554" y="559318"/>
            <a:ext cx="256540" cy="19177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1100" spc="-15" dirty="0">
                <a:latin typeface="Arial"/>
                <a:cs typeface="Arial"/>
              </a:rPr>
              <a:t>111</a:t>
            </a:r>
            <a:endParaRPr sz="110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864717" y="765581"/>
            <a:ext cx="6049010" cy="0"/>
          </a:xfrm>
          <a:custGeom>
            <a:avLst/>
            <a:gdLst/>
            <a:ahLst/>
            <a:cxnLst/>
            <a:rect l="l" t="t" r="r" b="b"/>
            <a:pathLst>
              <a:path w="6049009">
                <a:moveTo>
                  <a:pt x="0" y="0"/>
                </a:moveTo>
                <a:lnTo>
                  <a:pt x="6048756" y="0"/>
                </a:lnTo>
              </a:path>
            </a:pathLst>
          </a:custGeom>
          <a:ln w="609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1050171" y="1247786"/>
            <a:ext cx="5671185" cy="1165860"/>
          </a:xfrm>
          <a:prstGeom prst="rect">
            <a:avLst/>
          </a:prstGeom>
        </p:spPr>
        <p:txBody>
          <a:bodyPr vert="horz" wrap="square" lIns="0" tIns="6985" rIns="0" bIns="0" rtlCol="0">
            <a:spAutoFit/>
          </a:bodyPr>
          <a:lstStyle/>
          <a:p>
            <a:pPr marL="12700" marR="7620" algn="just">
              <a:lnSpc>
                <a:spcPct val="102699"/>
              </a:lnSpc>
              <a:spcBef>
                <a:spcPts val="55"/>
              </a:spcBef>
            </a:pPr>
            <a:r>
              <a:rPr sz="1100" b="1" spc="-5" dirty="0">
                <a:latin typeface="Arial"/>
                <a:cs typeface="Arial"/>
              </a:rPr>
              <a:t>Q10: </a:t>
            </a:r>
            <a:r>
              <a:rPr sz="1100" spc="-5" dirty="0">
                <a:latin typeface="Arial"/>
                <a:cs typeface="Arial"/>
              </a:rPr>
              <a:t>Senior Pupil </a:t>
            </a:r>
            <a:r>
              <a:rPr sz="1100" spc="-35" dirty="0">
                <a:latin typeface="Arial"/>
                <a:cs typeface="Arial"/>
              </a:rPr>
              <a:t>Tutors </a:t>
            </a:r>
            <a:r>
              <a:rPr sz="1100" spc="-10" dirty="0">
                <a:latin typeface="Arial"/>
                <a:cs typeface="Arial"/>
              </a:rPr>
              <a:t>at Someplace Academy attend </a:t>
            </a:r>
            <a:r>
              <a:rPr sz="1100" spc="-5" dirty="0">
                <a:latin typeface="Arial"/>
                <a:cs typeface="Arial"/>
              </a:rPr>
              <a:t>classes to </a:t>
            </a:r>
            <a:r>
              <a:rPr sz="1100" spc="-10" dirty="0">
                <a:latin typeface="Arial"/>
                <a:cs typeface="Arial"/>
              </a:rPr>
              <a:t>provide </a:t>
            </a:r>
            <a:r>
              <a:rPr sz="1100" spc="-15" dirty="0">
                <a:latin typeface="Arial"/>
                <a:cs typeface="Arial"/>
              </a:rPr>
              <a:t>extra </a:t>
            </a:r>
            <a:r>
              <a:rPr sz="1100" dirty="0">
                <a:latin typeface="Arial"/>
                <a:cs typeface="Arial"/>
              </a:rPr>
              <a:t>support </a:t>
            </a:r>
            <a:r>
              <a:rPr sz="1100" spc="-25" dirty="0">
                <a:latin typeface="Arial"/>
                <a:cs typeface="Arial"/>
              </a:rPr>
              <a:t>for  </a:t>
            </a:r>
            <a:r>
              <a:rPr sz="1100" spc="-10" dirty="0">
                <a:latin typeface="Arial"/>
                <a:cs typeface="Arial"/>
              </a:rPr>
              <a:t>teachers. </a:t>
            </a:r>
            <a:r>
              <a:rPr sz="1100" spc="-15" dirty="0">
                <a:latin typeface="Arial"/>
                <a:cs typeface="Arial"/>
              </a:rPr>
              <a:t>Any </a:t>
            </a:r>
            <a:r>
              <a:rPr sz="1100" spc="-5" dirty="0">
                <a:latin typeface="Arial"/>
                <a:cs typeface="Arial"/>
              </a:rPr>
              <a:t>class </a:t>
            </a:r>
            <a:r>
              <a:rPr sz="1100" spc="-10" dirty="0">
                <a:latin typeface="Arial"/>
                <a:cs typeface="Arial"/>
              </a:rPr>
              <a:t>in </a:t>
            </a:r>
            <a:r>
              <a:rPr sz="1100" spc="-5" dirty="0">
                <a:latin typeface="Arial"/>
                <a:cs typeface="Arial"/>
              </a:rPr>
              <a:t>the school </a:t>
            </a:r>
            <a:r>
              <a:rPr sz="1100" spc="-20" dirty="0">
                <a:latin typeface="Arial"/>
                <a:cs typeface="Arial"/>
              </a:rPr>
              <a:t>may have </a:t>
            </a:r>
            <a:r>
              <a:rPr sz="1100" spc="-15" dirty="0">
                <a:latin typeface="Arial"/>
                <a:cs typeface="Arial"/>
              </a:rPr>
              <a:t>one, </a:t>
            </a:r>
            <a:r>
              <a:rPr sz="1100" spc="-10" dirty="0">
                <a:latin typeface="Arial"/>
                <a:cs typeface="Arial"/>
              </a:rPr>
              <a:t>two or more </a:t>
            </a:r>
            <a:r>
              <a:rPr sz="1100" spc="-5" dirty="0">
                <a:latin typeface="Arial"/>
                <a:cs typeface="Arial"/>
              </a:rPr>
              <a:t>tutors </a:t>
            </a:r>
            <a:r>
              <a:rPr sz="1100" spc="-10" dirty="0">
                <a:latin typeface="Arial"/>
                <a:cs typeface="Arial"/>
              </a:rPr>
              <a:t>allocated </a:t>
            </a:r>
            <a:r>
              <a:rPr sz="1100" spc="-5" dirty="0">
                <a:latin typeface="Arial"/>
                <a:cs typeface="Arial"/>
              </a:rPr>
              <a:t>to it </a:t>
            </a:r>
            <a:r>
              <a:rPr sz="1100" spc="-10" dirty="0">
                <a:latin typeface="Arial"/>
                <a:cs typeface="Arial"/>
              </a:rPr>
              <a:t>and </a:t>
            </a:r>
            <a:r>
              <a:rPr sz="1100" spc="-5" dirty="0">
                <a:latin typeface="Arial"/>
                <a:cs typeface="Arial"/>
              </a:rPr>
              <a:t>tutors  can </a:t>
            </a:r>
            <a:r>
              <a:rPr sz="1100" spc="-10" dirty="0">
                <a:latin typeface="Arial"/>
                <a:cs typeface="Arial"/>
              </a:rPr>
              <a:t>go </a:t>
            </a:r>
            <a:r>
              <a:rPr sz="1100" spc="-5" dirty="0">
                <a:latin typeface="Arial"/>
                <a:cs typeface="Arial"/>
              </a:rPr>
              <a:t>to </a:t>
            </a:r>
            <a:r>
              <a:rPr sz="1100" spc="-10" dirty="0">
                <a:latin typeface="Arial"/>
                <a:cs typeface="Arial"/>
              </a:rPr>
              <a:t>more </a:t>
            </a:r>
            <a:r>
              <a:rPr sz="1100" spc="-5" dirty="0">
                <a:latin typeface="Arial"/>
                <a:cs typeface="Arial"/>
              </a:rPr>
              <a:t>than </a:t>
            </a:r>
            <a:r>
              <a:rPr sz="1100" spc="-10" dirty="0">
                <a:latin typeface="Arial"/>
                <a:cs typeface="Arial"/>
              </a:rPr>
              <a:t>one</a:t>
            </a:r>
            <a:r>
              <a:rPr sz="1100" spc="-60" dirty="0">
                <a:latin typeface="Arial"/>
                <a:cs typeface="Arial"/>
              </a:rPr>
              <a:t> </a:t>
            </a:r>
            <a:r>
              <a:rPr sz="1100" spc="-10" dirty="0">
                <a:latin typeface="Arial"/>
                <a:cs typeface="Arial"/>
              </a:rPr>
              <a:t>class.</a:t>
            </a:r>
            <a:endParaRPr sz="1100">
              <a:latin typeface="Arial"/>
              <a:cs typeface="Arial"/>
            </a:endParaRPr>
          </a:p>
          <a:p>
            <a:pPr marL="12700" marR="5080" algn="just">
              <a:lnSpc>
                <a:spcPct val="102699"/>
              </a:lnSpc>
            </a:pPr>
            <a:r>
              <a:rPr sz="1100" spc="-5" dirty="0">
                <a:latin typeface="Arial"/>
                <a:cs typeface="Arial"/>
              </a:rPr>
              <a:t>Which Entity Occurrence </a:t>
            </a:r>
            <a:r>
              <a:rPr sz="1100" spc="-15" dirty="0">
                <a:latin typeface="Arial"/>
                <a:cs typeface="Arial"/>
              </a:rPr>
              <a:t>Diagram </a:t>
            </a:r>
            <a:r>
              <a:rPr sz="1100" spc="-10" dirty="0">
                <a:latin typeface="Arial"/>
                <a:cs typeface="Arial"/>
              </a:rPr>
              <a:t>is </a:t>
            </a:r>
            <a:r>
              <a:rPr sz="1100" spc="-5" dirty="0">
                <a:latin typeface="Arial"/>
                <a:cs typeface="Arial"/>
              </a:rPr>
              <a:t>correctly </a:t>
            </a:r>
            <a:r>
              <a:rPr sz="1100" spc="-10" dirty="0">
                <a:latin typeface="Arial"/>
                <a:cs typeface="Arial"/>
              </a:rPr>
              <a:t>identifies </a:t>
            </a:r>
            <a:r>
              <a:rPr sz="1100" spc="-5" dirty="0">
                <a:latin typeface="Arial"/>
                <a:cs typeface="Arial"/>
              </a:rPr>
              <a:t>the relationship </a:t>
            </a:r>
            <a:r>
              <a:rPr sz="1100" spc="-15" dirty="0">
                <a:latin typeface="Arial"/>
                <a:cs typeface="Arial"/>
              </a:rPr>
              <a:t>between </a:t>
            </a:r>
            <a:r>
              <a:rPr sz="1100" spc="-35" dirty="0">
                <a:latin typeface="Arial"/>
                <a:cs typeface="Arial"/>
              </a:rPr>
              <a:t>Tutors </a:t>
            </a:r>
            <a:r>
              <a:rPr sz="1100" spc="-15" dirty="0">
                <a:latin typeface="Arial"/>
                <a:cs typeface="Arial"/>
              </a:rPr>
              <a:t>and  </a:t>
            </a:r>
            <a:r>
              <a:rPr sz="1100" spc="-10" dirty="0">
                <a:latin typeface="Arial"/>
                <a:cs typeface="Arial"/>
              </a:rPr>
              <a:t>Classes?</a:t>
            </a:r>
            <a:endParaRPr sz="11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925"/>
              </a:spcBef>
            </a:pPr>
            <a:r>
              <a:rPr sz="1100" spc="-10" dirty="0">
                <a:latin typeface="Arial"/>
                <a:cs typeface="Arial"/>
              </a:rPr>
              <a:t>a)</a:t>
            </a:r>
            <a:endParaRPr sz="1100">
              <a:latin typeface="Arial"/>
              <a:cs typeface="Arial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1292993" y="2443575"/>
            <a:ext cx="2343150" cy="102461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292993" y="3563067"/>
            <a:ext cx="2343150" cy="46485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378102" y="2278303"/>
            <a:ext cx="323776" cy="86131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2897936" y="2282621"/>
            <a:ext cx="327660" cy="81813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1050171" y="4061089"/>
            <a:ext cx="148590" cy="19177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1100" spc="-10" dirty="0">
                <a:latin typeface="Arial"/>
                <a:cs typeface="Arial"/>
              </a:rPr>
              <a:t>b)</a:t>
            </a:r>
            <a:endParaRPr sz="1100">
              <a:latin typeface="Arial"/>
              <a:cs typeface="Arial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1292993" y="4283043"/>
            <a:ext cx="2343150" cy="158435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1378102" y="4117771"/>
            <a:ext cx="323763" cy="86131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2897936" y="4122077"/>
            <a:ext cx="327660" cy="81813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 txBox="1"/>
          <p:nvPr/>
        </p:nvSpPr>
        <p:spPr>
          <a:xfrm>
            <a:off x="1050171" y="5900557"/>
            <a:ext cx="140970" cy="19177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1100" spc="-5" dirty="0">
                <a:latin typeface="Arial"/>
                <a:cs typeface="Arial"/>
              </a:rPr>
              <a:t>c)</a:t>
            </a:r>
            <a:endParaRPr sz="1100">
              <a:latin typeface="Arial"/>
              <a:cs typeface="Arial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1292993" y="6120987"/>
            <a:ext cx="2343150" cy="189737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1292993" y="6396107"/>
            <a:ext cx="2343150" cy="1309230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1378102" y="5955715"/>
            <a:ext cx="323763" cy="86131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2897936" y="5960021"/>
            <a:ext cx="327660" cy="81813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 txBox="1"/>
          <p:nvPr/>
        </p:nvSpPr>
        <p:spPr>
          <a:xfrm>
            <a:off x="1050171" y="7740025"/>
            <a:ext cx="148590" cy="19177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1100" spc="-10" dirty="0">
                <a:latin typeface="Arial"/>
                <a:cs typeface="Arial"/>
              </a:rPr>
              <a:t>d)</a:t>
            </a:r>
            <a:endParaRPr sz="1100">
              <a:latin typeface="Arial"/>
              <a:cs typeface="Arial"/>
            </a:endParaRPr>
          </a:p>
        </p:txBody>
      </p:sp>
      <p:sp>
        <p:nvSpPr>
          <p:cNvPr id="20" name="object 20"/>
          <p:cNvSpPr/>
          <p:nvPr/>
        </p:nvSpPr>
        <p:spPr>
          <a:xfrm>
            <a:off x="1292993" y="7960455"/>
            <a:ext cx="2343150" cy="189738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1292993" y="8235575"/>
            <a:ext cx="2343150" cy="199224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1292993" y="8520195"/>
            <a:ext cx="2343150" cy="189738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1292993" y="9079948"/>
            <a:ext cx="2343150" cy="189738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1292993" y="8795328"/>
            <a:ext cx="2343150" cy="189738"/>
          </a:xfrm>
          <a:prstGeom prst="rect">
            <a:avLst/>
          </a:prstGeom>
          <a:blipFill>
            <a:blip r:embed="rId1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1292993" y="9355067"/>
            <a:ext cx="2343150" cy="189738"/>
          </a:xfrm>
          <a:prstGeom prst="rect">
            <a:avLst/>
          </a:prstGeom>
          <a:blipFill>
            <a:blip r:embed="rId1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1378102" y="7795183"/>
            <a:ext cx="323763" cy="86131"/>
          </a:xfrm>
          <a:prstGeom prst="rect">
            <a:avLst/>
          </a:prstGeom>
          <a:blipFill>
            <a:blip r:embed="rId1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2897936" y="7799489"/>
            <a:ext cx="327660" cy="81813"/>
          </a:xfrm>
          <a:prstGeom prst="rect">
            <a:avLst/>
          </a:prstGeom>
          <a:blipFill>
            <a:blip r:embed="rId2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864717" y="9941585"/>
            <a:ext cx="6049010" cy="0"/>
          </a:xfrm>
          <a:custGeom>
            <a:avLst/>
            <a:gdLst/>
            <a:ahLst/>
            <a:cxnLst/>
            <a:rect l="l" t="t" r="r" b="b"/>
            <a:pathLst>
              <a:path w="6049009">
                <a:moveTo>
                  <a:pt x="0" y="0"/>
                </a:moveTo>
                <a:lnTo>
                  <a:pt x="6048756" y="0"/>
                </a:lnTo>
              </a:path>
            </a:pathLst>
          </a:custGeom>
          <a:ln w="609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 txBox="1"/>
          <p:nvPr/>
        </p:nvSpPr>
        <p:spPr>
          <a:xfrm>
            <a:off x="852169" y="9965447"/>
            <a:ext cx="1842135" cy="19177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1100" spc="-10" dirty="0">
                <a:latin typeface="Arial"/>
                <a:cs typeface="Arial"/>
              </a:rPr>
              <a:t>© </a:t>
            </a:r>
            <a:r>
              <a:rPr sz="1100" spc="20" dirty="0">
                <a:latin typeface="Arial"/>
                <a:cs typeface="Arial"/>
              </a:rPr>
              <a:t>H</a:t>
            </a:r>
            <a:r>
              <a:rPr sz="850" spc="20" dirty="0">
                <a:latin typeface="Arial"/>
                <a:cs typeface="Arial"/>
              </a:rPr>
              <a:t>ERIOT</a:t>
            </a:r>
            <a:r>
              <a:rPr sz="1100" spc="20" dirty="0">
                <a:latin typeface="Arial"/>
                <a:cs typeface="Arial"/>
              </a:rPr>
              <a:t>-W</a:t>
            </a:r>
            <a:r>
              <a:rPr sz="850" spc="20" dirty="0">
                <a:latin typeface="Arial"/>
                <a:cs typeface="Arial"/>
              </a:rPr>
              <a:t>ATT</a:t>
            </a:r>
            <a:r>
              <a:rPr sz="850" spc="75" dirty="0">
                <a:latin typeface="Arial"/>
                <a:cs typeface="Arial"/>
              </a:rPr>
              <a:t> </a:t>
            </a:r>
            <a:r>
              <a:rPr sz="1100" spc="55" dirty="0">
                <a:latin typeface="Arial"/>
                <a:cs typeface="Arial"/>
              </a:rPr>
              <a:t>U</a:t>
            </a:r>
            <a:r>
              <a:rPr sz="850" spc="55" dirty="0">
                <a:latin typeface="Arial"/>
                <a:cs typeface="Arial"/>
              </a:rPr>
              <a:t>NIVERSITY</a:t>
            </a:r>
            <a:endParaRPr sz="85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92505" y="559318"/>
            <a:ext cx="2351405" cy="19177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  <a:tabLst>
                <a:tab pos="408305" algn="l"/>
              </a:tabLst>
            </a:pPr>
            <a:r>
              <a:rPr sz="1100" spc="-10" dirty="0">
                <a:latin typeface="Arial"/>
                <a:cs typeface="Arial"/>
              </a:rPr>
              <a:t>112	</a:t>
            </a:r>
            <a:r>
              <a:rPr sz="1100" i="1" spc="-20" dirty="0">
                <a:latin typeface="Arial"/>
                <a:cs typeface="Arial"/>
              </a:rPr>
              <a:t>TOPIC </a:t>
            </a:r>
            <a:r>
              <a:rPr sz="1100" i="1" spc="-10" dirty="0">
                <a:latin typeface="Arial"/>
                <a:cs typeface="Arial"/>
              </a:rPr>
              <a:t>5. END OF UNIT</a:t>
            </a:r>
            <a:r>
              <a:rPr sz="1100" i="1" spc="30" dirty="0">
                <a:latin typeface="Arial"/>
                <a:cs typeface="Arial"/>
              </a:rPr>
              <a:t> </a:t>
            </a:r>
            <a:r>
              <a:rPr sz="1100" i="1" spc="-10" dirty="0">
                <a:latin typeface="Arial"/>
                <a:cs typeface="Arial"/>
              </a:rPr>
              <a:t>TEST</a:t>
            </a:r>
            <a:endParaRPr sz="110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505053" y="765581"/>
            <a:ext cx="6049010" cy="0"/>
          </a:xfrm>
          <a:custGeom>
            <a:avLst/>
            <a:gdLst/>
            <a:ahLst/>
            <a:cxnLst/>
            <a:rect l="l" t="t" r="r" b="b"/>
            <a:pathLst>
              <a:path w="6049009">
                <a:moveTo>
                  <a:pt x="0" y="0"/>
                </a:moveTo>
                <a:lnTo>
                  <a:pt x="6048756" y="0"/>
                </a:lnTo>
              </a:path>
            </a:pathLst>
          </a:custGeom>
          <a:ln w="609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690506" y="1141979"/>
            <a:ext cx="5668010" cy="555942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48895" algn="ctr">
              <a:lnSpc>
                <a:spcPct val="100000"/>
              </a:lnSpc>
              <a:spcBef>
                <a:spcPts val="90"/>
              </a:spcBef>
            </a:pPr>
            <a:r>
              <a:rPr sz="1100" spc="170" dirty="0">
                <a:latin typeface="Arial"/>
                <a:cs typeface="Arial"/>
              </a:rPr>
              <a:t>...............................................</a:t>
            </a:r>
            <a:r>
              <a:rPr sz="1100" spc="-130" dirty="0">
                <a:latin typeface="Arial"/>
                <a:cs typeface="Arial"/>
              </a:rPr>
              <a:t> </a:t>
            </a:r>
            <a:endParaRPr sz="1100">
              <a:latin typeface="Arial"/>
              <a:cs typeface="Arial"/>
            </a:endParaRPr>
          </a:p>
          <a:p>
            <a:pPr marL="12700" marR="8890">
              <a:lnSpc>
                <a:spcPct val="102699"/>
              </a:lnSpc>
              <a:spcBef>
                <a:spcPts val="770"/>
              </a:spcBef>
            </a:pPr>
            <a:r>
              <a:rPr sz="1100" b="1" spc="-5" dirty="0">
                <a:latin typeface="Arial"/>
                <a:cs typeface="Arial"/>
              </a:rPr>
              <a:t>Q11: </a:t>
            </a:r>
            <a:r>
              <a:rPr sz="1100" spc="-10" dirty="0">
                <a:latin typeface="Arial"/>
                <a:cs typeface="Arial"/>
              </a:rPr>
              <a:t>MIN is a </a:t>
            </a:r>
            <a:r>
              <a:rPr sz="1100" spc="-5" dirty="0">
                <a:latin typeface="Arial"/>
                <a:cs typeface="Arial"/>
              </a:rPr>
              <a:t>functional </a:t>
            </a:r>
            <a:r>
              <a:rPr sz="1100" spc="-10" dirty="0">
                <a:latin typeface="Arial"/>
                <a:cs typeface="Arial"/>
              </a:rPr>
              <a:t>of </a:t>
            </a:r>
            <a:r>
              <a:rPr sz="1100" spc="-5" dirty="0">
                <a:latin typeface="Arial"/>
                <a:cs typeface="Arial"/>
              </a:rPr>
              <a:t>relational </a:t>
            </a:r>
            <a:r>
              <a:rPr sz="1100" spc="-10" dirty="0">
                <a:latin typeface="Arial"/>
                <a:cs typeface="Arial"/>
              </a:rPr>
              <a:t>database. </a:t>
            </a:r>
            <a:r>
              <a:rPr sz="1100" spc="-5" dirty="0">
                <a:latin typeface="Arial"/>
                <a:cs typeface="Arial"/>
              </a:rPr>
              <a:t>Identify the </a:t>
            </a:r>
            <a:r>
              <a:rPr sz="1100" spc="-20" dirty="0">
                <a:latin typeface="Arial"/>
                <a:cs typeface="Arial"/>
              </a:rPr>
              <a:t>four </a:t>
            </a:r>
            <a:r>
              <a:rPr sz="1100" spc="-10" dirty="0">
                <a:latin typeface="Arial"/>
                <a:cs typeface="Arial"/>
              </a:rPr>
              <a:t>other aggregate </a:t>
            </a:r>
            <a:r>
              <a:rPr sz="1100" spc="-5" dirty="0">
                <a:latin typeface="Arial"/>
                <a:cs typeface="Arial"/>
              </a:rPr>
              <a:t>functions </a:t>
            </a:r>
            <a:r>
              <a:rPr sz="1100" spc="-10" dirty="0">
                <a:latin typeface="Arial"/>
                <a:cs typeface="Arial"/>
              </a:rPr>
              <a:t>of  database </a:t>
            </a:r>
            <a:r>
              <a:rPr sz="1100" spc="-5" dirty="0">
                <a:latin typeface="Arial"/>
                <a:cs typeface="Arial"/>
              </a:rPr>
              <a:t>that </a:t>
            </a:r>
            <a:r>
              <a:rPr sz="1100" spc="-15" dirty="0">
                <a:latin typeface="Arial"/>
                <a:cs typeface="Arial"/>
              </a:rPr>
              <a:t>you </a:t>
            </a:r>
            <a:r>
              <a:rPr sz="1100" spc="-5" dirty="0">
                <a:latin typeface="Arial"/>
                <a:cs typeface="Arial"/>
              </a:rPr>
              <a:t>should </a:t>
            </a:r>
            <a:r>
              <a:rPr sz="1100" spc="-10" dirty="0">
                <a:latin typeface="Arial"/>
                <a:cs typeface="Arial"/>
              </a:rPr>
              <a:t>be </a:t>
            </a:r>
            <a:r>
              <a:rPr sz="1100" spc="-15" dirty="0">
                <a:latin typeface="Arial"/>
                <a:cs typeface="Arial"/>
              </a:rPr>
              <a:t>familiar</a:t>
            </a:r>
            <a:r>
              <a:rPr sz="1100" spc="-45" dirty="0">
                <a:latin typeface="Arial"/>
                <a:cs typeface="Arial"/>
              </a:rPr>
              <a:t> </a:t>
            </a:r>
            <a:r>
              <a:rPr sz="1100" spc="-10" dirty="0">
                <a:latin typeface="Arial"/>
                <a:cs typeface="Arial"/>
              </a:rPr>
              <a:t>with.</a:t>
            </a:r>
            <a:endParaRPr sz="1100">
              <a:latin typeface="Arial"/>
              <a:cs typeface="Arial"/>
            </a:endParaRPr>
          </a:p>
          <a:p>
            <a:pPr marL="241935" indent="-229870">
              <a:lnSpc>
                <a:spcPct val="100000"/>
              </a:lnSpc>
              <a:spcBef>
                <a:spcPts val="790"/>
              </a:spcBef>
              <a:buAutoNum type="alphaLcParenR"/>
              <a:tabLst>
                <a:tab pos="242570" algn="l"/>
              </a:tabLst>
            </a:pPr>
            <a:r>
              <a:rPr sz="1100" spc="-35" dirty="0">
                <a:latin typeface="Arial"/>
                <a:cs typeface="Arial"/>
              </a:rPr>
              <a:t>MOST, </a:t>
            </a:r>
            <a:r>
              <a:rPr sz="1100" spc="-10" dirty="0">
                <a:latin typeface="Arial"/>
                <a:cs typeface="Arial"/>
              </a:rPr>
              <a:t>MEAN, </a:t>
            </a:r>
            <a:r>
              <a:rPr sz="1100" spc="-45" dirty="0">
                <a:latin typeface="Arial"/>
                <a:cs typeface="Arial"/>
              </a:rPr>
              <a:t>TOTAL,</a:t>
            </a:r>
            <a:r>
              <a:rPr sz="1100" spc="-10" dirty="0">
                <a:latin typeface="Arial"/>
                <a:cs typeface="Arial"/>
              </a:rPr>
              <a:t> </a:t>
            </a:r>
            <a:r>
              <a:rPr sz="1100" spc="-15" dirty="0">
                <a:latin typeface="Arial"/>
                <a:cs typeface="Arial"/>
              </a:rPr>
              <a:t>NUMBEROF</a:t>
            </a:r>
            <a:endParaRPr sz="1100">
              <a:latin typeface="Arial"/>
              <a:cs typeface="Arial"/>
            </a:endParaRPr>
          </a:p>
          <a:p>
            <a:pPr marL="241935" indent="-229870">
              <a:lnSpc>
                <a:spcPct val="100000"/>
              </a:lnSpc>
              <a:spcBef>
                <a:spcPts val="35"/>
              </a:spcBef>
              <a:buAutoNum type="alphaLcParenR"/>
              <a:tabLst>
                <a:tab pos="242570" algn="l"/>
              </a:tabLst>
            </a:pPr>
            <a:r>
              <a:rPr sz="1100" spc="-10" dirty="0">
                <a:latin typeface="Arial"/>
                <a:cs typeface="Arial"/>
              </a:rPr>
              <a:t>MAX, MEDIAN, SUM,</a:t>
            </a:r>
            <a:r>
              <a:rPr sz="1100" spc="-35" dirty="0">
                <a:latin typeface="Arial"/>
                <a:cs typeface="Arial"/>
              </a:rPr>
              <a:t> </a:t>
            </a:r>
            <a:r>
              <a:rPr sz="1100" spc="-15" dirty="0">
                <a:latin typeface="Arial"/>
                <a:cs typeface="Arial"/>
              </a:rPr>
              <a:t>COUNT</a:t>
            </a:r>
            <a:endParaRPr sz="1100">
              <a:latin typeface="Arial"/>
              <a:cs typeface="Arial"/>
            </a:endParaRPr>
          </a:p>
          <a:p>
            <a:pPr marL="243840" indent="-231775">
              <a:lnSpc>
                <a:spcPct val="100000"/>
              </a:lnSpc>
              <a:spcBef>
                <a:spcPts val="35"/>
              </a:spcBef>
              <a:buAutoNum type="alphaLcParenR"/>
              <a:tabLst>
                <a:tab pos="244475" algn="l"/>
              </a:tabLst>
            </a:pPr>
            <a:r>
              <a:rPr sz="1100" spc="-10" dirty="0">
                <a:latin typeface="Arial"/>
                <a:cs typeface="Arial"/>
              </a:rPr>
              <a:t>MAX, </a:t>
            </a:r>
            <a:r>
              <a:rPr sz="1100" spc="-40" dirty="0">
                <a:latin typeface="Arial"/>
                <a:cs typeface="Arial"/>
              </a:rPr>
              <a:t>AVG, </a:t>
            </a:r>
            <a:r>
              <a:rPr sz="1100" spc="-10" dirty="0">
                <a:latin typeface="Arial"/>
                <a:cs typeface="Arial"/>
              </a:rPr>
              <a:t>SUM,</a:t>
            </a:r>
            <a:r>
              <a:rPr sz="1100" spc="5" dirty="0">
                <a:latin typeface="Arial"/>
                <a:cs typeface="Arial"/>
              </a:rPr>
              <a:t> </a:t>
            </a:r>
            <a:r>
              <a:rPr sz="1100" spc="-15" dirty="0">
                <a:latin typeface="Arial"/>
                <a:cs typeface="Arial"/>
              </a:rPr>
              <a:t>COUNT</a:t>
            </a:r>
            <a:endParaRPr sz="1100">
              <a:latin typeface="Arial"/>
              <a:cs typeface="Arial"/>
            </a:endParaRPr>
          </a:p>
          <a:p>
            <a:pPr marL="241935" indent="-229870">
              <a:lnSpc>
                <a:spcPct val="100000"/>
              </a:lnSpc>
              <a:spcBef>
                <a:spcPts val="40"/>
              </a:spcBef>
              <a:buAutoNum type="alphaLcParenR"/>
              <a:tabLst>
                <a:tab pos="242570" algn="l"/>
              </a:tabLst>
            </a:pPr>
            <a:r>
              <a:rPr sz="1100" spc="-10" dirty="0">
                <a:latin typeface="Arial"/>
                <a:cs typeface="Arial"/>
              </a:rPr>
              <a:t>LEVEL, </a:t>
            </a:r>
            <a:r>
              <a:rPr sz="1100" spc="-40" dirty="0">
                <a:latin typeface="Arial"/>
                <a:cs typeface="Arial"/>
              </a:rPr>
              <a:t>AVG, </a:t>
            </a:r>
            <a:r>
              <a:rPr sz="1100" spc="-45" dirty="0">
                <a:latin typeface="Arial"/>
                <a:cs typeface="Arial"/>
              </a:rPr>
              <a:t>TOTAL,</a:t>
            </a:r>
            <a:r>
              <a:rPr sz="1100" spc="-5" dirty="0">
                <a:latin typeface="Arial"/>
                <a:cs typeface="Arial"/>
              </a:rPr>
              <a:t> </a:t>
            </a:r>
            <a:r>
              <a:rPr sz="1100" spc="-15" dirty="0">
                <a:latin typeface="Arial"/>
                <a:cs typeface="Arial"/>
              </a:rPr>
              <a:t>NUMBEROF</a:t>
            </a:r>
            <a:endParaRPr sz="1100">
              <a:latin typeface="Arial"/>
              <a:cs typeface="Arial"/>
            </a:endParaRPr>
          </a:p>
          <a:p>
            <a:pPr marL="48895" algn="ctr">
              <a:lnSpc>
                <a:spcPct val="100000"/>
              </a:lnSpc>
              <a:spcBef>
                <a:spcPts val="790"/>
              </a:spcBef>
            </a:pPr>
            <a:r>
              <a:rPr sz="1100" spc="170" dirty="0">
                <a:latin typeface="Arial"/>
                <a:cs typeface="Arial"/>
              </a:rPr>
              <a:t>...............................................</a:t>
            </a:r>
            <a:r>
              <a:rPr sz="1100" spc="-130" dirty="0">
                <a:latin typeface="Arial"/>
                <a:cs typeface="Arial"/>
              </a:rPr>
              <a:t> </a:t>
            </a:r>
            <a:endParaRPr sz="11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805"/>
              </a:spcBef>
            </a:pPr>
            <a:r>
              <a:rPr sz="1100" b="1" spc="-5" dirty="0">
                <a:latin typeface="Arial"/>
                <a:cs typeface="Arial"/>
              </a:rPr>
              <a:t>Q12: </a:t>
            </a:r>
            <a:r>
              <a:rPr sz="1100" spc="-5" dirty="0">
                <a:latin typeface="Arial"/>
                <a:cs typeface="Arial"/>
              </a:rPr>
              <a:t>Which </a:t>
            </a:r>
            <a:r>
              <a:rPr sz="1100" spc="-10" dirty="0">
                <a:latin typeface="Arial"/>
                <a:cs typeface="Arial"/>
              </a:rPr>
              <a:t>of </a:t>
            </a:r>
            <a:r>
              <a:rPr sz="1100" spc="-5" dirty="0">
                <a:latin typeface="Arial"/>
                <a:cs typeface="Arial"/>
              </a:rPr>
              <a:t>these statements </a:t>
            </a:r>
            <a:r>
              <a:rPr sz="1100" spc="-10" dirty="0">
                <a:latin typeface="Arial"/>
                <a:cs typeface="Arial"/>
              </a:rPr>
              <a:t>is </a:t>
            </a:r>
            <a:r>
              <a:rPr sz="1100" spc="-5" dirty="0">
                <a:latin typeface="Arial"/>
                <a:cs typeface="Arial"/>
              </a:rPr>
              <a:t>the correct </a:t>
            </a:r>
            <a:r>
              <a:rPr sz="1100" spc="-10" dirty="0">
                <a:latin typeface="Arial"/>
                <a:cs typeface="Arial"/>
              </a:rPr>
              <a:t>definition of a </a:t>
            </a:r>
            <a:r>
              <a:rPr sz="1100" spc="-5" dirty="0">
                <a:latin typeface="Arial"/>
                <a:cs typeface="Arial"/>
              </a:rPr>
              <a:t>primary</a:t>
            </a:r>
            <a:r>
              <a:rPr sz="1100" spc="-85" dirty="0">
                <a:latin typeface="Arial"/>
                <a:cs typeface="Arial"/>
              </a:rPr>
              <a:t> </a:t>
            </a:r>
            <a:r>
              <a:rPr sz="1100" spc="-20" dirty="0">
                <a:latin typeface="Arial"/>
                <a:cs typeface="Arial"/>
              </a:rPr>
              <a:t>key?</a:t>
            </a:r>
            <a:endParaRPr sz="1100">
              <a:latin typeface="Arial"/>
              <a:cs typeface="Arial"/>
            </a:endParaRPr>
          </a:p>
          <a:p>
            <a:pPr marL="241935" indent="-229870">
              <a:lnSpc>
                <a:spcPct val="100000"/>
              </a:lnSpc>
              <a:spcBef>
                <a:spcPts val="790"/>
              </a:spcBef>
              <a:buAutoNum type="alphaLcParenR"/>
              <a:tabLst>
                <a:tab pos="242570" algn="l"/>
              </a:tabLst>
            </a:pPr>
            <a:r>
              <a:rPr sz="1100" spc="-10" dirty="0">
                <a:latin typeface="Arial"/>
                <a:cs typeface="Arial"/>
              </a:rPr>
              <a:t>An attribute </a:t>
            </a:r>
            <a:r>
              <a:rPr sz="1100" spc="-5" dirty="0">
                <a:latin typeface="Arial"/>
                <a:cs typeface="Arial"/>
              </a:rPr>
              <a:t>that </a:t>
            </a:r>
            <a:r>
              <a:rPr sz="1100" spc="-10" dirty="0">
                <a:latin typeface="Arial"/>
                <a:cs typeface="Arial"/>
              </a:rPr>
              <a:t>is </a:t>
            </a:r>
            <a:r>
              <a:rPr sz="1100" spc="-5" dirty="0">
                <a:latin typeface="Arial"/>
                <a:cs typeface="Arial"/>
              </a:rPr>
              <a:t>the </a:t>
            </a:r>
            <a:r>
              <a:rPr sz="1100" spc="-10" dirty="0">
                <a:latin typeface="Arial"/>
                <a:cs typeface="Arial"/>
              </a:rPr>
              <a:t>same </a:t>
            </a:r>
            <a:r>
              <a:rPr sz="1100" spc="-20" dirty="0">
                <a:latin typeface="Arial"/>
                <a:cs typeface="Arial"/>
              </a:rPr>
              <a:t>for </a:t>
            </a:r>
            <a:r>
              <a:rPr sz="1100" spc="-10" dirty="0">
                <a:latin typeface="Arial"/>
                <a:cs typeface="Arial"/>
              </a:rPr>
              <a:t>all </a:t>
            </a:r>
            <a:r>
              <a:rPr sz="1100" spc="-5" dirty="0">
                <a:latin typeface="Arial"/>
                <a:cs typeface="Arial"/>
              </a:rPr>
              <a:t>the </a:t>
            </a:r>
            <a:r>
              <a:rPr sz="1100" spc="-10" dirty="0">
                <a:latin typeface="Arial"/>
                <a:cs typeface="Arial"/>
              </a:rPr>
              <a:t>entities.</a:t>
            </a:r>
            <a:endParaRPr sz="1100">
              <a:latin typeface="Arial"/>
              <a:cs typeface="Arial"/>
            </a:endParaRPr>
          </a:p>
          <a:p>
            <a:pPr marL="241935" indent="-229870">
              <a:lnSpc>
                <a:spcPct val="100000"/>
              </a:lnSpc>
              <a:spcBef>
                <a:spcPts val="35"/>
              </a:spcBef>
              <a:buAutoNum type="alphaLcParenR"/>
              <a:tabLst>
                <a:tab pos="242570" algn="l"/>
              </a:tabLst>
            </a:pPr>
            <a:r>
              <a:rPr sz="1100" spc="-10" dirty="0">
                <a:latin typeface="Arial"/>
                <a:cs typeface="Arial"/>
              </a:rPr>
              <a:t>The longest attribute within an</a:t>
            </a:r>
            <a:r>
              <a:rPr sz="1100" spc="-30" dirty="0">
                <a:latin typeface="Arial"/>
                <a:cs typeface="Arial"/>
              </a:rPr>
              <a:t> </a:t>
            </a:r>
            <a:r>
              <a:rPr sz="1100" spc="-25" dirty="0">
                <a:latin typeface="Arial"/>
                <a:cs typeface="Arial"/>
              </a:rPr>
              <a:t>entity.</a:t>
            </a:r>
            <a:endParaRPr sz="1100">
              <a:latin typeface="Arial"/>
              <a:cs typeface="Arial"/>
            </a:endParaRPr>
          </a:p>
          <a:p>
            <a:pPr marL="243840" indent="-231775">
              <a:lnSpc>
                <a:spcPct val="100000"/>
              </a:lnSpc>
              <a:spcBef>
                <a:spcPts val="40"/>
              </a:spcBef>
              <a:buAutoNum type="alphaLcParenR"/>
              <a:tabLst>
                <a:tab pos="244475" algn="l"/>
              </a:tabLst>
            </a:pPr>
            <a:r>
              <a:rPr sz="1100" spc="-10" dirty="0">
                <a:latin typeface="Arial"/>
                <a:cs typeface="Arial"/>
              </a:rPr>
              <a:t>The </a:t>
            </a:r>
            <a:r>
              <a:rPr sz="1100" dirty="0">
                <a:latin typeface="Arial"/>
                <a:cs typeface="Arial"/>
              </a:rPr>
              <a:t>shortest </a:t>
            </a:r>
            <a:r>
              <a:rPr sz="1100" spc="-10" dirty="0">
                <a:latin typeface="Arial"/>
                <a:cs typeface="Arial"/>
              </a:rPr>
              <a:t>attribute within an</a:t>
            </a:r>
            <a:r>
              <a:rPr sz="1100" spc="-30" dirty="0">
                <a:latin typeface="Arial"/>
                <a:cs typeface="Arial"/>
              </a:rPr>
              <a:t> </a:t>
            </a:r>
            <a:r>
              <a:rPr sz="1100" spc="-25" dirty="0">
                <a:latin typeface="Arial"/>
                <a:cs typeface="Arial"/>
              </a:rPr>
              <a:t>entity.</a:t>
            </a:r>
            <a:endParaRPr sz="1100">
              <a:latin typeface="Arial"/>
              <a:cs typeface="Arial"/>
            </a:endParaRPr>
          </a:p>
          <a:p>
            <a:pPr marL="241935" indent="-229870">
              <a:lnSpc>
                <a:spcPct val="100000"/>
              </a:lnSpc>
              <a:spcBef>
                <a:spcPts val="35"/>
              </a:spcBef>
              <a:buAutoNum type="alphaLcParenR"/>
              <a:tabLst>
                <a:tab pos="242570" algn="l"/>
              </a:tabLst>
            </a:pPr>
            <a:r>
              <a:rPr sz="1100" spc="-10" dirty="0">
                <a:latin typeface="Arial"/>
                <a:cs typeface="Arial"/>
              </a:rPr>
              <a:t>An attribute </a:t>
            </a:r>
            <a:r>
              <a:rPr sz="1100" spc="-5" dirty="0">
                <a:latin typeface="Arial"/>
                <a:cs typeface="Arial"/>
              </a:rPr>
              <a:t>that </a:t>
            </a:r>
            <a:r>
              <a:rPr sz="1100" spc="-10" dirty="0">
                <a:latin typeface="Arial"/>
                <a:cs typeface="Arial"/>
              </a:rPr>
              <a:t>has a unique </a:t>
            </a:r>
            <a:r>
              <a:rPr sz="1100" spc="-15" dirty="0">
                <a:latin typeface="Arial"/>
                <a:cs typeface="Arial"/>
              </a:rPr>
              <a:t>value </a:t>
            </a:r>
            <a:r>
              <a:rPr sz="1100" spc="-20" dirty="0">
                <a:latin typeface="Arial"/>
                <a:cs typeface="Arial"/>
              </a:rPr>
              <a:t>for </a:t>
            </a:r>
            <a:r>
              <a:rPr sz="1100" spc="-10" dirty="0">
                <a:latin typeface="Arial"/>
                <a:cs typeface="Arial"/>
              </a:rPr>
              <a:t>each</a:t>
            </a:r>
            <a:r>
              <a:rPr sz="1100" spc="-35" dirty="0">
                <a:latin typeface="Arial"/>
                <a:cs typeface="Arial"/>
              </a:rPr>
              <a:t> </a:t>
            </a:r>
            <a:r>
              <a:rPr sz="1100" spc="-25" dirty="0">
                <a:latin typeface="Arial"/>
                <a:cs typeface="Arial"/>
              </a:rPr>
              <a:t>entity.</a:t>
            </a:r>
            <a:endParaRPr sz="1100">
              <a:latin typeface="Arial"/>
              <a:cs typeface="Arial"/>
            </a:endParaRPr>
          </a:p>
          <a:p>
            <a:pPr marL="48895" algn="ctr">
              <a:lnSpc>
                <a:spcPct val="100000"/>
              </a:lnSpc>
              <a:spcBef>
                <a:spcPts val="790"/>
              </a:spcBef>
            </a:pPr>
            <a:r>
              <a:rPr sz="1100" spc="170" dirty="0">
                <a:latin typeface="Arial"/>
                <a:cs typeface="Arial"/>
              </a:rPr>
              <a:t>...............................................</a:t>
            </a:r>
            <a:r>
              <a:rPr sz="1100" spc="-130" dirty="0">
                <a:latin typeface="Arial"/>
                <a:cs typeface="Arial"/>
              </a:rPr>
              <a:t> </a:t>
            </a:r>
            <a:endParaRPr sz="11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805"/>
              </a:spcBef>
            </a:pPr>
            <a:r>
              <a:rPr sz="1100" b="1" spc="-5" dirty="0">
                <a:latin typeface="Arial"/>
                <a:cs typeface="Arial"/>
              </a:rPr>
              <a:t>Q13: </a:t>
            </a:r>
            <a:r>
              <a:rPr sz="1100" spc="-5" dirty="0">
                <a:latin typeface="Arial"/>
                <a:cs typeface="Arial"/>
              </a:rPr>
              <a:t>Which </a:t>
            </a:r>
            <a:r>
              <a:rPr sz="1100" spc="-10" dirty="0">
                <a:latin typeface="Arial"/>
                <a:cs typeface="Arial"/>
              </a:rPr>
              <a:t>of </a:t>
            </a:r>
            <a:r>
              <a:rPr sz="1100" spc="-5" dirty="0">
                <a:latin typeface="Arial"/>
                <a:cs typeface="Arial"/>
              </a:rPr>
              <a:t>these statements </a:t>
            </a:r>
            <a:r>
              <a:rPr sz="1100" spc="-10" dirty="0">
                <a:latin typeface="Arial"/>
                <a:cs typeface="Arial"/>
              </a:rPr>
              <a:t>is </a:t>
            </a:r>
            <a:r>
              <a:rPr sz="1100" spc="-5" dirty="0">
                <a:latin typeface="Arial"/>
                <a:cs typeface="Arial"/>
              </a:rPr>
              <a:t>the correct </a:t>
            </a:r>
            <a:r>
              <a:rPr sz="1100" spc="-10" dirty="0">
                <a:latin typeface="Arial"/>
                <a:cs typeface="Arial"/>
              </a:rPr>
              <a:t>definition of a </a:t>
            </a:r>
            <a:r>
              <a:rPr sz="1100" spc="-15" dirty="0">
                <a:latin typeface="Arial"/>
                <a:cs typeface="Arial"/>
              </a:rPr>
              <a:t>foreign</a:t>
            </a:r>
            <a:r>
              <a:rPr sz="1100" spc="-105" dirty="0">
                <a:latin typeface="Arial"/>
                <a:cs typeface="Arial"/>
              </a:rPr>
              <a:t> </a:t>
            </a:r>
            <a:r>
              <a:rPr sz="1100" spc="-20" dirty="0">
                <a:latin typeface="Arial"/>
                <a:cs typeface="Arial"/>
              </a:rPr>
              <a:t>key?</a:t>
            </a:r>
            <a:endParaRPr sz="1100">
              <a:latin typeface="Arial"/>
              <a:cs typeface="Arial"/>
            </a:endParaRPr>
          </a:p>
          <a:p>
            <a:pPr marL="241935" indent="-229870">
              <a:lnSpc>
                <a:spcPct val="100000"/>
              </a:lnSpc>
              <a:spcBef>
                <a:spcPts val="790"/>
              </a:spcBef>
              <a:buAutoNum type="alphaLcParenR"/>
              <a:tabLst>
                <a:tab pos="242570" algn="l"/>
              </a:tabLst>
            </a:pPr>
            <a:r>
              <a:rPr sz="1100" spc="-10" dirty="0">
                <a:latin typeface="Arial"/>
                <a:cs typeface="Arial"/>
              </a:rPr>
              <a:t>An attribute </a:t>
            </a:r>
            <a:r>
              <a:rPr sz="1100" spc="-5" dirty="0">
                <a:latin typeface="Arial"/>
                <a:cs typeface="Arial"/>
              </a:rPr>
              <a:t>that </a:t>
            </a:r>
            <a:r>
              <a:rPr sz="1100" spc="-10" dirty="0">
                <a:latin typeface="Arial"/>
                <a:cs typeface="Arial"/>
              </a:rPr>
              <a:t>is </a:t>
            </a:r>
            <a:r>
              <a:rPr sz="1100" spc="-5" dirty="0">
                <a:latin typeface="Arial"/>
                <a:cs typeface="Arial"/>
              </a:rPr>
              <a:t>the primary </a:t>
            </a:r>
            <a:r>
              <a:rPr sz="1100" spc="-25" dirty="0">
                <a:latin typeface="Arial"/>
                <a:cs typeface="Arial"/>
              </a:rPr>
              <a:t>key </a:t>
            </a:r>
            <a:r>
              <a:rPr sz="1100" spc="-10" dirty="0">
                <a:latin typeface="Arial"/>
                <a:cs typeface="Arial"/>
              </a:rPr>
              <a:t>of another entity</a:t>
            </a:r>
            <a:r>
              <a:rPr sz="1100" spc="20" dirty="0">
                <a:latin typeface="Arial"/>
                <a:cs typeface="Arial"/>
              </a:rPr>
              <a:t> </a:t>
            </a:r>
            <a:r>
              <a:rPr sz="1100" spc="-5" dirty="0">
                <a:latin typeface="Arial"/>
                <a:cs typeface="Arial"/>
              </a:rPr>
              <a:t>set.</a:t>
            </a:r>
            <a:endParaRPr sz="1100">
              <a:latin typeface="Arial"/>
              <a:cs typeface="Arial"/>
            </a:endParaRPr>
          </a:p>
          <a:p>
            <a:pPr marL="241935" indent="-229870">
              <a:lnSpc>
                <a:spcPct val="100000"/>
              </a:lnSpc>
              <a:spcBef>
                <a:spcPts val="40"/>
              </a:spcBef>
              <a:buAutoNum type="alphaLcParenR"/>
              <a:tabLst>
                <a:tab pos="242570" algn="l"/>
              </a:tabLst>
            </a:pPr>
            <a:r>
              <a:rPr sz="1100" spc="-10" dirty="0">
                <a:latin typeface="Arial"/>
                <a:cs typeface="Arial"/>
              </a:rPr>
              <a:t>The attribute </a:t>
            </a:r>
            <a:r>
              <a:rPr sz="1100" spc="-5" dirty="0">
                <a:latin typeface="Arial"/>
                <a:cs typeface="Arial"/>
              </a:rPr>
              <a:t>field </a:t>
            </a:r>
            <a:r>
              <a:rPr sz="1100" spc="-10" dirty="0">
                <a:latin typeface="Arial"/>
                <a:cs typeface="Arial"/>
              </a:rPr>
              <a:t>within an</a:t>
            </a:r>
            <a:r>
              <a:rPr sz="1100" spc="-40" dirty="0">
                <a:latin typeface="Arial"/>
                <a:cs typeface="Arial"/>
              </a:rPr>
              <a:t> </a:t>
            </a:r>
            <a:r>
              <a:rPr sz="1100" spc="-25" dirty="0">
                <a:latin typeface="Arial"/>
                <a:cs typeface="Arial"/>
              </a:rPr>
              <a:t>entity.</a:t>
            </a:r>
            <a:endParaRPr sz="1100">
              <a:latin typeface="Arial"/>
              <a:cs typeface="Arial"/>
            </a:endParaRPr>
          </a:p>
          <a:p>
            <a:pPr marL="243840" indent="-231775">
              <a:lnSpc>
                <a:spcPct val="100000"/>
              </a:lnSpc>
              <a:spcBef>
                <a:spcPts val="35"/>
              </a:spcBef>
              <a:buAutoNum type="alphaLcParenR"/>
              <a:tabLst>
                <a:tab pos="244475" algn="l"/>
              </a:tabLst>
            </a:pPr>
            <a:r>
              <a:rPr sz="1100" spc="-10" dirty="0">
                <a:latin typeface="Arial"/>
                <a:cs typeface="Arial"/>
              </a:rPr>
              <a:t>The </a:t>
            </a:r>
            <a:r>
              <a:rPr sz="1100" spc="-5" dirty="0">
                <a:latin typeface="Arial"/>
                <a:cs typeface="Arial"/>
              </a:rPr>
              <a:t>most important </a:t>
            </a:r>
            <a:r>
              <a:rPr sz="1100" spc="-10" dirty="0">
                <a:latin typeface="Arial"/>
                <a:cs typeface="Arial"/>
              </a:rPr>
              <a:t>attribute in an</a:t>
            </a:r>
            <a:r>
              <a:rPr sz="1100" spc="-45" dirty="0">
                <a:latin typeface="Arial"/>
                <a:cs typeface="Arial"/>
              </a:rPr>
              <a:t> </a:t>
            </a:r>
            <a:r>
              <a:rPr sz="1100" spc="-25" dirty="0">
                <a:latin typeface="Arial"/>
                <a:cs typeface="Arial"/>
              </a:rPr>
              <a:t>entity.</a:t>
            </a:r>
            <a:endParaRPr sz="1100">
              <a:latin typeface="Arial"/>
              <a:cs typeface="Arial"/>
            </a:endParaRPr>
          </a:p>
          <a:p>
            <a:pPr marL="241935" indent="-229870">
              <a:lnSpc>
                <a:spcPct val="100000"/>
              </a:lnSpc>
              <a:spcBef>
                <a:spcPts val="35"/>
              </a:spcBef>
              <a:buAutoNum type="alphaLcParenR"/>
              <a:tabLst>
                <a:tab pos="242570" algn="l"/>
              </a:tabLst>
            </a:pPr>
            <a:r>
              <a:rPr sz="1100" spc="-10" dirty="0">
                <a:latin typeface="Arial"/>
                <a:cs typeface="Arial"/>
              </a:rPr>
              <a:t>An attribute in a </a:t>
            </a:r>
            <a:r>
              <a:rPr sz="1100" spc="-15" dirty="0">
                <a:latin typeface="Arial"/>
                <a:cs typeface="Arial"/>
              </a:rPr>
              <a:t>foreign</a:t>
            </a:r>
            <a:r>
              <a:rPr sz="1100" spc="-25" dirty="0">
                <a:latin typeface="Arial"/>
                <a:cs typeface="Arial"/>
              </a:rPr>
              <a:t> </a:t>
            </a:r>
            <a:r>
              <a:rPr sz="1100" spc="-10" dirty="0">
                <a:latin typeface="Arial"/>
                <a:cs typeface="Arial"/>
              </a:rPr>
              <a:t>language.</a:t>
            </a:r>
            <a:endParaRPr sz="1100">
              <a:latin typeface="Arial"/>
              <a:cs typeface="Arial"/>
            </a:endParaRPr>
          </a:p>
          <a:p>
            <a:pPr marL="48895" algn="ctr">
              <a:lnSpc>
                <a:spcPct val="100000"/>
              </a:lnSpc>
              <a:spcBef>
                <a:spcPts val="805"/>
              </a:spcBef>
            </a:pPr>
            <a:r>
              <a:rPr sz="1100" spc="170" dirty="0">
                <a:latin typeface="Arial"/>
                <a:cs typeface="Arial"/>
              </a:rPr>
              <a:t>...............................................</a:t>
            </a:r>
            <a:r>
              <a:rPr sz="1100" spc="-130" dirty="0">
                <a:latin typeface="Arial"/>
                <a:cs typeface="Arial"/>
              </a:rPr>
              <a:t> </a:t>
            </a:r>
            <a:endParaRPr sz="11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790"/>
              </a:spcBef>
            </a:pPr>
            <a:r>
              <a:rPr sz="1100" b="1" spc="-5" dirty="0">
                <a:latin typeface="Arial"/>
                <a:cs typeface="Arial"/>
              </a:rPr>
              <a:t>Q14: </a:t>
            </a:r>
            <a:r>
              <a:rPr sz="1100" spc="-10" dirty="0">
                <a:latin typeface="Arial"/>
                <a:cs typeface="Arial"/>
              </a:rPr>
              <a:t>A compound </a:t>
            </a:r>
            <a:r>
              <a:rPr sz="1100" spc="-25" dirty="0">
                <a:latin typeface="Arial"/>
                <a:cs typeface="Arial"/>
              </a:rPr>
              <a:t>key </a:t>
            </a:r>
            <a:r>
              <a:rPr sz="1100" spc="-10" dirty="0">
                <a:latin typeface="Arial"/>
                <a:cs typeface="Arial"/>
              </a:rPr>
              <a:t>is. </a:t>
            </a:r>
            <a:r>
              <a:rPr sz="1100" spc="-5" dirty="0">
                <a:latin typeface="Arial"/>
                <a:cs typeface="Arial"/>
              </a:rPr>
              <a:t>.</a:t>
            </a:r>
            <a:r>
              <a:rPr sz="1100" spc="-20" dirty="0">
                <a:latin typeface="Arial"/>
                <a:cs typeface="Arial"/>
              </a:rPr>
              <a:t> </a:t>
            </a:r>
            <a:r>
              <a:rPr sz="1100" spc="-5" dirty="0">
                <a:latin typeface="Arial"/>
                <a:cs typeface="Arial"/>
              </a:rPr>
              <a:t>.</a:t>
            </a:r>
            <a:endParaRPr sz="1100">
              <a:latin typeface="Arial"/>
              <a:cs typeface="Arial"/>
            </a:endParaRPr>
          </a:p>
          <a:p>
            <a:pPr marL="241935" indent="-229870">
              <a:lnSpc>
                <a:spcPct val="100000"/>
              </a:lnSpc>
              <a:spcBef>
                <a:spcPts val="805"/>
              </a:spcBef>
              <a:buAutoNum type="alphaLcParenR"/>
              <a:tabLst>
                <a:tab pos="242570" algn="l"/>
              </a:tabLst>
            </a:pPr>
            <a:r>
              <a:rPr sz="1100" spc="-10" dirty="0">
                <a:latin typeface="Arial"/>
                <a:cs typeface="Arial"/>
              </a:rPr>
              <a:t>a </a:t>
            </a:r>
            <a:r>
              <a:rPr sz="1100" spc="-5" dirty="0">
                <a:latin typeface="Arial"/>
                <a:cs typeface="Arial"/>
              </a:rPr>
              <a:t>combination </a:t>
            </a:r>
            <a:r>
              <a:rPr sz="1100" spc="-10" dirty="0">
                <a:latin typeface="Arial"/>
                <a:cs typeface="Arial"/>
              </a:rPr>
              <a:t>of a </a:t>
            </a:r>
            <a:r>
              <a:rPr sz="1100" spc="-5" dirty="0">
                <a:latin typeface="Arial"/>
                <a:cs typeface="Arial"/>
              </a:rPr>
              <a:t>primary </a:t>
            </a:r>
            <a:r>
              <a:rPr sz="1100" spc="-10" dirty="0">
                <a:latin typeface="Arial"/>
                <a:cs typeface="Arial"/>
              </a:rPr>
              <a:t>and </a:t>
            </a:r>
            <a:r>
              <a:rPr sz="1100" spc="-15" dirty="0">
                <a:latin typeface="Arial"/>
                <a:cs typeface="Arial"/>
              </a:rPr>
              <a:t>foreign </a:t>
            </a:r>
            <a:r>
              <a:rPr sz="1100" spc="-25" dirty="0">
                <a:latin typeface="Arial"/>
                <a:cs typeface="Arial"/>
              </a:rPr>
              <a:t>key </a:t>
            </a:r>
            <a:r>
              <a:rPr sz="1100" spc="-5" dirty="0">
                <a:latin typeface="Arial"/>
                <a:cs typeface="Arial"/>
              </a:rPr>
              <a:t>to </a:t>
            </a:r>
            <a:r>
              <a:rPr sz="1100" spc="-10" dirty="0">
                <a:latin typeface="Arial"/>
                <a:cs typeface="Arial"/>
              </a:rPr>
              <a:t>link </a:t>
            </a:r>
            <a:r>
              <a:rPr sz="1100" spc="-5" dirty="0">
                <a:latin typeface="Arial"/>
                <a:cs typeface="Arial"/>
              </a:rPr>
              <a:t>to </a:t>
            </a:r>
            <a:r>
              <a:rPr sz="1100" spc="-10" dirty="0">
                <a:latin typeface="Arial"/>
                <a:cs typeface="Arial"/>
              </a:rPr>
              <a:t>entity</a:t>
            </a:r>
            <a:r>
              <a:rPr sz="1100" dirty="0">
                <a:latin typeface="Arial"/>
                <a:cs typeface="Arial"/>
              </a:rPr>
              <a:t> </a:t>
            </a:r>
            <a:r>
              <a:rPr sz="1100" spc="-10" dirty="0">
                <a:latin typeface="Arial"/>
                <a:cs typeface="Arial"/>
              </a:rPr>
              <a:t>sets.</a:t>
            </a:r>
            <a:endParaRPr sz="1100">
              <a:latin typeface="Arial"/>
              <a:cs typeface="Arial"/>
            </a:endParaRPr>
          </a:p>
          <a:p>
            <a:pPr marL="241935" indent="-229870">
              <a:lnSpc>
                <a:spcPct val="100000"/>
              </a:lnSpc>
              <a:spcBef>
                <a:spcPts val="25"/>
              </a:spcBef>
              <a:buAutoNum type="alphaLcParenR"/>
              <a:tabLst>
                <a:tab pos="242570" algn="l"/>
              </a:tabLst>
            </a:pPr>
            <a:r>
              <a:rPr sz="1100" spc="-10" dirty="0">
                <a:latin typeface="Arial"/>
                <a:cs typeface="Arial"/>
              </a:rPr>
              <a:t>a </a:t>
            </a:r>
            <a:r>
              <a:rPr sz="1100" spc="-5" dirty="0">
                <a:latin typeface="Arial"/>
                <a:cs typeface="Arial"/>
              </a:rPr>
              <a:t>combination </a:t>
            </a:r>
            <a:r>
              <a:rPr sz="1100" spc="-10" dirty="0">
                <a:latin typeface="Arial"/>
                <a:cs typeface="Arial"/>
              </a:rPr>
              <a:t>of more </a:t>
            </a:r>
            <a:r>
              <a:rPr sz="1100" spc="-5" dirty="0">
                <a:latin typeface="Arial"/>
                <a:cs typeface="Arial"/>
              </a:rPr>
              <a:t>than </a:t>
            </a:r>
            <a:r>
              <a:rPr sz="1100" spc="-10" dirty="0">
                <a:latin typeface="Arial"/>
                <a:cs typeface="Arial"/>
              </a:rPr>
              <a:t>one attribute </a:t>
            </a:r>
            <a:r>
              <a:rPr sz="1100" spc="-5" dirty="0">
                <a:latin typeface="Arial"/>
                <a:cs typeface="Arial"/>
              </a:rPr>
              <a:t>to </a:t>
            </a:r>
            <a:r>
              <a:rPr sz="1100" spc="-10" dirty="0">
                <a:latin typeface="Arial"/>
                <a:cs typeface="Arial"/>
              </a:rPr>
              <a:t>uniquely identify an</a:t>
            </a:r>
            <a:r>
              <a:rPr sz="1100" spc="-75" dirty="0">
                <a:latin typeface="Arial"/>
                <a:cs typeface="Arial"/>
              </a:rPr>
              <a:t> </a:t>
            </a:r>
            <a:r>
              <a:rPr sz="1100" spc="-25" dirty="0">
                <a:latin typeface="Arial"/>
                <a:cs typeface="Arial"/>
              </a:rPr>
              <a:t>entity.</a:t>
            </a:r>
            <a:endParaRPr sz="1100">
              <a:latin typeface="Arial"/>
              <a:cs typeface="Arial"/>
            </a:endParaRPr>
          </a:p>
          <a:p>
            <a:pPr marL="242570" marR="5080" indent="-230504">
              <a:lnSpc>
                <a:spcPct val="102699"/>
              </a:lnSpc>
              <a:buAutoNum type="alphaLcParenR"/>
              <a:tabLst>
                <a:tab pos="244475" algn="l"/>
              </a:tabLst>
            </a:pPr>
            <a:r>
              <a:rPr sz="1100" spc="-10" dirty="0">
                <a:latin typeface="Arial"/>
                <a:cs typeface="Arial"/>
              </a:rPr>
              <a:t>an attribute of </a:t>
            </a:r>
            <a:r>
              <a:rPr sz="1100" spc="-5" dirty="0">
                <a:latin typeface="Arial"/>
                <a:cs typeface="Arial"/>
              </a:rPr>
              <a:t>the </a:t>
            </a:r>
            <a:r>
              <a:rPr sz="1100" spc="-10" dirty="0">
                <a:latin typeface="Arial"/>
                <a:cs typeface="Arial"/>
              </a:rPr>
              <a:t>entity </a:t>
            </a:r>
            <a:r>
              <a:rPr sz="1100" spc="-5" dirty="0">
                <a:latin typeface="Arial"/>
                <a:cs typeface="Arial"/>
              </a:rPr>
              <a:t>that </a:t>
            </a:r>
            <a:r>
              <a:rPr sz="1100" spc="-10" dirty="0">
                <a:latin typeface="Arial"/>
                <a:cs typeface="Arial"/>
              </a:rPr>
              <a:t>is </a:t>
            </a:r>
            <a:r>
              <a:rPr sz="1100" spc="-5" dirty="0">
                <a:latin typeface="Arial"/>
                <a:cs typeface="Arial"/>
              </a:rPr>
              <a:t>important </a:t>
            </a:r>
            <a:r>
              <a:rPr sz="1100" spc="-10" dirty="0">
                <a:latin typeface="Arial"/>
                <a:cs typeface="Arial"/>
              </a:rPr>
              <a:t>and will be </a:t>
            </a:r>
            <a:r>
              <a:rPr sz="1100" spc="-20" dirty="0">
                <a:latin typeface="Arial"/>
                <a:cs typeface="Arial"/>
              </a:rPr>
              <a:t>indexed </a:t>
            </a:r>
            <a:r>
              <a:rPr sz="1100" spc="-5" dirty="0">
                <a:latin typeface="Arial"/>
                <a:cs typeface="Arial"/>
              </a:rPr>
              <a:t>to </a:t>
            </a:r>
            <a:r>
              <a:rPr sz="1100" spc="-10" dirty="0">
                <a:latin typeface="Arial"/>
                <a:cs typeface="Arial"/>
              </a:rPr>
              <a:t>ensure </a:t>
            </a:r>
            <a:r>
              <a:rPr sz="1100" spc="-20" dirty="0">
                <a:latin typeface="Arial"/>
                <a:cs typeface="Arial"/>
              </a:rPr>
              <a:t>fast </a:t>
            </a:r>
            <a:r>
              <a:rPr sz="1100" spc="-10" dirty="0">
                <a:latin typeface="Arial"/>
                <a:cs typeface="Arial"/>
              </a:rPr>
              <a:t>access within  </a:t>
            </a:r>
            <a:r>
              <a:rPr sz="1100" spc="-5" dirty="0">
                <a:latin typeface="Arial"/>
                <a:cs typeface="Arial"/>
              </a:rPr>
              <a:t>search.</a:t>
            </a:r>
            <a:endParaRPr sz="1100">
              <a:latin typeface="Arial"/>
              <a:cs typeface="Arial"/>
            </a:endParaRPr>
          </a:p>
          <a:p>
            <a:pPr marL="241935" indent="-229870">
              <a:lnSpc>
                <a:spcPct val="100000"/>
              </a:lnSpc>
              <a:spcBef>
                <a:spcPts val="35"/>
              </a:spcBef>
              <a:buAutoNum type="alphaLcParenR"/>
              <a:tabLst>
                <a:tab pos="242570" algn="l"/>
              </a:tabLst>
            </a:pPr>
            <a:r>
              <a:rPr sz="1100" spc="-10" dirty="0">
                <a:latin typeface="Arial"/>
                <a:cs typeface="Arial"/>
              </a:rPr>
              <a:t>an unique identifier </a:t>
            </a:r>
            <a:r>
              <a:rPr sz="1100" spc="-20" dirty="0">
                <a:latin typeface="Arial"/>
                <a:cs typeface="Arial"/>
              </a:rPr>
              <a:t>for </a:t>
            </a:r>
            <a:r>
              <a:rPr sz="1100" spc="-10" dirty="0">
                <a:latin typeface="Arial"/>
                <a:cs typeface="Arial"/>
              </a:rPr>
              <a:t>an entity </a:t>
            </a:r>
            <a:r>
              <a:rPr sz="1100" spc="-5" dirty="0">
                <a:latin typeface="Arial"/>
                <a:cs typeface="Arial"/>
              </a:rPr>
              <a:t>that consists </a:t>
            </a:r>
            <a:r>
              <a:rPr sz="1100" spc="-10" dirty="0">
                <a:latin typeface="Arial"/>
                <a:cs typeface="Arial"/>
              </a:rPr>
              <a:t>on a </a:t>
            </a:r>
            <a:r>
              <a:rPr sz="1100" spc="-5" dirty="0">
                <a:latin typeface="Arial"/>
                <a:cs typeface="Arial"/>
              </a:rPr>
              <a:t>single</a:t>
            </a:r>
            <a:r>
              <a:rPr sz="1100" spc="-30" dirty="0">
                <a:latin typeface="Arial"/>
                <a:cs typeface="Arial"/>
              </a:rPr>
              <a:t> </a:t>
            </a:r>
            <a:r>
              <a:rPr sz="1100" spc="-10" dirty="0">
                <a:latin typeface="Arial"/>
                <a:cs typeface="Arial"/>
              </a:rPr>
              <a:t>attribute.</a:t>
            </a:r>
            <a:endParaRPr sz="1100">
              <a:latin typeface="Arial"/>
              <a:cs typeface="Arial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505053" y="9941585"/>
            <a:ext cx="6049010" cy="0"/>
          </a:xfrm>
          <a:custGeom>
            <a:avLst/>
            <a:gdLst/>
            <a:ahLst/>
            <a:cxnLst/>
            <a:rect l="l" t="t" r="r" b="b"/>
            <a:pathLst>
              <a:path w="6049009">
                <a:moveTo>
                  <a:pt x="0" y="0"/>
                </a:moveTo>
                <a:lnTo>
                  <a:pt x="6048756" y="0"/>
                </a:lnTo>
              </a:path>
            </a:pathLst>
          </a:custGeom>
          <a:ln w="609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4678934" y="9965447"/>
            <a:ext cx="1842135" cy="19177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1100" spc="-10" dirty="0">
                <a:latin typeface="Arial"/>
                <a:cs typeface="Arial"/>
              </a:rPr>
              <a:t>© </a:t>
            </a:r>
            <a:r>
              <a:rPr sz="1100" spc="20" dirty="0">
                <a:latin typeface="Arial"/>
                <a:cs typeface="Arial"/>
              </a:rPr>
              <a:t>H</a:t>
            </a:r>
            <a:r>
              <a:rPr sz="850" spc="20" dirty="0">
                <a:latin typeface="Arial"/>
                <a:cs typeface="Arial"/>
              </a:rPr>
              <a:t>ERIOT</a:t>
            </a:r>
            <a:r>
              <a:rPr sz="1100" spc="20" dirty="0">
                <a:latin typeface="Arial"/>
                <a:cs typeface="Arial"/>
              </a:rPr>
              <a:t>-W</a:t>
            </a:r>
            <a:r>
              <a:rPr sz="850" spc="20" dirty="0">
                <a:latin typeface="Arial"/>
                <a:cs typeface="Arial"/>
              </a:rPr>
              <a:t>ATT</a:t>
            </a:r>
            <a:r>
              <a:rPr sz="850" spc="75" dirty="0">
                <a:latin typeface="Arial"/>
                <a:cs typeface="Arial"/>
              </a:rPr>
              <a:t> </a:t>
            </a:r>
            <a:r>
              <a:rPr sz="1100" spc="55" dirty="0">
                <a:latin typeface="Arial"/>
                <a:cs typeface="Arial"/>
              </a:rPr>
              <a:t>U</a:t>
            </a:r>
            <a:r>
              <a:rPr sz="850" spc="55" dirty="0">
                <a:latin typeface="Arial"/>
                <a:cs typeface="Arial"/>
              </a:rPr>
              <a:t>NIVERSITY</a:t>
            </a:r>
            <a:endParaRPr sz="85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52169" y="559318"/>
            <a:ext cx="1955800" cy="19177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1100" i="1" spc="-20" dirty="0">
                <a:latin typeface="Arial"/>
                <a:cs typeface="Arial"/>
              </a:rPr>
              <a:t>TOPIC </a:t>
            </a:r>
            <a:r>
              <a:rPr sz="1100" i="1" spc="-10" dirty="0">
                <a:latin typeface="Arial"/>
                <a:cs typeface="Arial"/>
              </a:rPr>
              <a:t>5. END OF UNIT</a:t>
            </a:r>
            <a:r>
              <a:rPr sz="1100" i="1" spc="30" dirty="0">
                <a:latin typeface="Arial"/>
                <a:cs typeface="Arial"/>
              </a:rPr>
              <a:t> </a:t>
            </a:r>
            <a:r>
              <a:rPr sz="1100" i="1" spc="-10" dirty="0">
                <a:latin typeface="Arial"/>
                <a:cs typeface="Arial"/>
              </a:rPr>
              <a:t>TEST</a:t>
            </a:r>
            <a:endParaRPr sz="11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6660554" y="559318"/>
            <a:ext cx="256540" cy="19177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1100" spc="-15" dirty="0">
                <a:latin typeface="Arial"/>
                <a:cs typeface="Arial"/>
              </a:rPr>
              <a:t>113</a:t>
            </a:r>
            <a:endParaRPr sz="110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864717" y="765581"/>
            <a:ext cx="6049010" cy="0"/>
          </a:xfrm>
          <a:custGeom>
            <a:avLst/>
            <a:gdLst/>
            <a:ahLst/>
            <a:cxnLst/>
            <a:rect l="l" t="t" r="r" b="b"/>
            <a:pathLst>
              <a:path w="6049009">
                <a:moveTo>
                  <a:pt x="0" y="0"/>
                </a:moveTo>
                <a:lnTo>
                  <a:pt x="6048756" y="0"/>
                </a:lnTo>
              </a:path>
            </a:pathLst>
          </a:custGeom>
          <a:ln w="609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1050171" y="1138721"/>
            <a:ext cx="5666105" cy="885190"/>
          </a:xfrm>
          <a:prstGeom prst="rect">
            <a:avLst/>
          </a:prstGeom>
        </p:spPr>
        <p:txBody>
          <a:bodyPr vert="horz" wrap="square" lIns="0" tIns="102870" rIns="0" bIns="0" rtlCol="0">
            <a:spAutoFit/>
          </a:bodyPr>
          <a:lstStyle/>
          <a:p>
            <a:pPr marL="12700" algn="just">
              <a:lnSpc>
                <a:spcPct val="100000"/>
              </a:lnSpc>
              <a:spcBef>
                <a:spcPts val="810"/>
              </a:spcBef>
            </a:pPr>
            <a:r>
              <a:rPr sz="1100" spc="-10" dirty="0">
                <a:latin typeface="Arial"/>
                <a:cs typeface="Arial"/>
              </a:rPr>
              <a:t>Use </a:t>
            </a:r>
            <a:r>
              <a:rPr sz="1100" spc="-5" dirty="0">
                <a:latin typeface="Arial"/>
                <a:cs typeface="Arial"/>
              </a:rPr>
              <a:t>this </a:t>
            </a:r>
            <a:r>
              <a:rPr sz="1100" spc="-15" dirty="0">
                <a:latin typeface="Arial"/>
                <a:cs typeface="Arial"/>
              </a:rPr>
              <a:t>diagram </a:t>
            </a:r>
            <a:r>
              <a:rPr sz="1100" spc="-5" dirty="0">
                <a:latin typeface="Arial"/>
                <a:cs typeface="Arial"/>
              </a:rPr>
              <a:t>to </a:t>
            </a:r>
            <a:r>
              <a:rPr sz="1100" spc="-20" dirty="0">
                <a:latin typeface="Arial"/>
                <a:cs typeface="Arial"/>
              </a:rPr>
              <a:t>answer </a:t>
            </a:r>
            <a:r>
              <a:rPr sz="1100" spc="-5" dirty="0">
                <a:latin typeface="Arial"/>
                <a:cs typeface="Arial"/>
              </a:rPr>
              <a:t>Questions </a:t>
            </a:r>
            <a:r>
              <a:rPr sz="1100" spc="-10" dirty="0">
                <a:latin typeface="Arial"/>
                <a:cs typeface="Arial"/>
              </a:rPr>
              <a:t>15, 16, 17 and</a:t>
            </a:r>
            <a:r>
              <a:rPr sz="1100" spc="-50" dirty="0">
                <a:latin typeface="Arial"/>
                <a:cs typeface="Arial"/>
              </a:rPr>
              <a:t> </a:t>
            </a:r>
            <a:r>
              <a:rPr sz="1100" spc="-10" dirty="0">
                <a:latin typeface="Arial"/>
                <a:cs typeface="Arial"/>
              </a:rPr>
              <a:t>18.</a:t>
            </a:r>
            <a:endParaRPr sz="1100">
              <a:latin typeface="Arial"/>
              <a:cs typeface="Arial"/>
            </a:endParaRPr>
          </a:p>
          <a:p>
            <a:pPr marL="12700" marR="5080" algn="just">
              <a:lnSpc>
                <a:spcPct val="102699"/>
              </a:lnSpc>
              <a:spcBef>
                <a:spcPts val="670"/>
              </a:spcBef>
            </a:pPr>
            <a:r>
              <a:rPr sz="1100" spc="-10" dirty="0">
                <a:latin typeface="Arial"/>
                <a:cs typeface="Arial"/>
              </a:rPr>
              <a:t>Examine </a:t>
            </a:r>
            <a:r>
              <a:rPr sz="1100" spc="-5" dirty="0">
                <a:latin typeface="Arial"/>
                <a:cs typeface="Arial"/>
              </a:rPr>
              <a:t>this </a:t>
            </a:r>
            <a:r>
              <a:rPr sz="1100" spc="-25" dirty="0">
                <a:latin typeface="Arial"/>
                <a:cs typeface="Arial"/>
              </a:rPr>
              <a:t>ERD. </a:t>
            </a:r>
            <a:r>
              <a:rPr sz="1100" spc="-5" dirty="0">
                <a:latin typeface="Arial"/>
                <a:cs typeface="Arial"/>
              </a:rPr>
              <a:t>It records </a:t>
            </a:r>
            <a:r>
              <a:rPr sz="1100" spc="-10" dirty="0">
                <a:latin typeface="Arial"/>
                <a:cs typeface="Arial"/>
              </a:rPr>
              <a:t>each goal </a:t>
            </a:r>
            <a:r>
              <a:rPr sz="1100" spc="-5" dirty="0">
                <a:latin typeface="Arial"/>
                <a:cs typeface="Arial"/>
              </a:rPr>
              <a:t>stored </a:t>
            </a:r>
            <a:r>
              <a:rPr sz="1100" spc="-10" dirty="0">
                <a:latin typeface="Arial"/>
                <a:cs typeface="Arial"/>
              </a:rPr>
              <a:t>in a </a:t>
            </a:r>
            <a:r>
              <a:rPr sz="1100" spc="-15" dirty="0">
                <a:latin typeface="Arial"/>
                <a:cs typeface="Arial"/>
              </a:rPr>
              <a:t>football game. </a:t>
            </a:r>
            <a:r>
              <a:rPr sz="1100" spc="-5" dirty="0">
                <a:latin typeface="Arial"/>
                <a:cs typeface="Arial"/>
              </a:rPr>
              <a:t>It </a:t>
            </a:r>
            <a:r>
              <a:rPr sz="1100" spc="-10" dirty="0">
                <a:latin typeface="Arial"/>
                <a:cs typeface="Arial"/>
              </a:rPr>
              <a:t>also holds </a:t>
            </a:r>
            <a:r>
              <a:rPr sz="1100" spc="-5" dirty="0">
                <a:latin typeface="Arial"/>
                <a:cs typeface="Arial"/>
              </a:rPr>
              <a:t>the stadium  </a:t>
            </a:r>
            <a:r>
              <a:rPr sz="1100" spc="-10" dirty="0">
                <a:latin typeface="Arial"/>
                <a:cs typeface="Arial"/>
              </a:rPr>
              <a:t>where </a:t>
            </a:r>
            <a:r>
              <a:rPr sz="1100" spc="-5" dirty="0">
                <a:latin typeface="Arial"/>
                <a:cs typeface="Arial"/>
              </a:rPr>
              <a:t>the </a:t>
            </a:r>
            <a:r>
              <a:rPr sz="1100" spc="-10" dirty="0">
                <a:latin typeface="Arial"/>
                <a:cs typeface="Arial"/>
              </a:rPr>
              <a:t>game </a:t>
            </a:r>
            <a:r>
              <a:rPr sz="1100" spc="-15" dirty="0">
                <a:latin typeface="Arial"/>
                <a:cs typeface="Arial"/>
              </a:rPr>
              <a:t>was </a:t>
            </a:r>
            <a:r>
              <a:rPr sz="1100" spc="-20" dirty="0">
                <a:latin typeface="Arial"/>
                <a:cs typeface="Arial"/>
              </a:rPr>
              <a:t>played </a:t>
            </a:r>
            <a:r>
              <a:rPr sz="1100" spc="-10" dirty="0">
                <a:latin typeface="Arial"/>
                <a:cs typeface="Arial"/>
              </a:rPr>
              <a:t>and who </a:t>
            </a:r>
            <a:r>
              <a:rPr sz="1100" spc="-5" dirty="0">
                <a:latin typeface="Arial"/>
                <a:cs typeface="Arial"/>
              </a:rPr>
              <a:t>the </a:t>
            </a:r>
            <a:r>
              <a:rPr sz="1100" spc="-10" dirty="0">
                <a:latin typeface="Arial"/>
                <a:cs typeface="Arial"/>
              </a:rPr>
              <a:t>home and </a:t>
            </a:r>
            <a:r>
              <a:rPr sz="1100" spc="-30" dirty="0">
                <a:latin typeface="Arial"/>
                <a:cs typeface="Arial"/>
              </a:rPr>
              <a:t>away </a:t>
            </a:r>
            <a:r>
              <a:rPr sz="1100" spc="-5" dirty="0">
                <a:latin typeface="Arial"/>
                <a:cs typeface="Arial"/>
              </a:rPr>
              <a:t>teams </a:t>
            </a:r>
            <a:r>
              <a:rPr sz="1100" spc="-15" dirty="0">
                <a:latin typeface="Arial"/>
                <a:cs typeface="Arial"/>
              </a:rPr>
              <a:t>were. </a:t>
            </a:r>
            <a:r>
              <a:rPr sz="1100" spc="-10" dirty="0">
                <a:latin typeface="Arial"/>
                <a:cs typeface="Arial"/>
              </a:rPr>
              <a:t>The details of </a:t>
            </a:r>
            <a:r>
              <a:rPr sz="1100" spc="-5" dirty="0">
                <a:latin typeface="Arial"/>
                <a:cs typeface="Arial"/>
              </a:rPr>
              <a:t>the  team; their </a:t>
            </a:r>
            <a:r>
              <a:rPr sz="1100" spc="-10" dirty="0">
                <a:latin typeface="Arial"/>
                <a:cs typeface="Arial"/>
              </a:rPr>
              <a:t>name and </a:t>
            </a:r>
            <a:r>
              <a:rPr sz="1100" spc="-5" dirty="0">
                <a:latin typeface="Arial"/>
                <a:cs typeface="Arial"/>
              </a:rPr>
              <a:t>coach, </a:t>
            </a:r>
            <a:r>
              <a:rPr sz="1100" spc="-10" dirty="0">
                <a:latin typeface="Arial"/>
                <a:cs typeface="Arial"/>
              </a:rPr>
              <a:t>is also</a:t>
            </a:r>
            <a:r>
              <a:rPr sz="1100" spc="-45" dirty="0">
                <a:latin typeface="Arial"/>
                <a:cs typeface="Arial"/>
              </a:rPr>
              <a:t> </a:t>
            </a:r>
            <a:r>
              <a:rPr sz="1100" spc="-10" dirty="0">
                <a:latin typeface="Arial"/>
                <a:cs typeface="Arial"/>
              </a:rPr>
              <a:t>held.</a:t>
            </a:r>
            <a:endParaRPr sz="1100">
              <a:latin typeface="Arial"/>
              <a:cs typeface="Arial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1062869" y="2104891"/>
            <a:ext cx="4276369" cy="318543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1050171" y="5535323"/>
            <a:ext cx="5662930" cy="644525"/>
          </a:xfrm>
          <a:prstGeom prst="rect">
            <a:avLst/>
          </a:prstGeom>
        </p:spPr>
        <p:txBody>
          <a:bodyPr vert="horz" wrap="square" lIns="0" tIns="6985" rIns="0" bIns="0" rtlCol="0">
            <a:spAutoFit/>
          </a:bodyPr>
          <a:lstStyle/>
          <a:p>
            <a:pPr marL="12700" marR="5080">
              <a:lnSpc>
                <a:spcPct val="102699"/>
              </a:lnSpc>
              <a:spcBef>
                <a:spcPts val="55"/>
              </a:spcBef>
            </a:pPr>
            <a:r>
              <a:rPr sz="1100" b="1" spc="-5" dirty="0">
                <a:latin typeface="Arial"/>
                <a:cs typeface="Arial"/>
              </a:rPr>
              <a:t>Q15:</a:t>
            </a:r>
            <a:r>
              <a:rPr sz="1100" b="1" spc="220" dirty="0">
                <a:latin typeface="Arial"/>
                <a:cs typeface="Arial"/>
              </a:rPr>
              <a:t> </a:t>
            </a:r>
            <a:r>
              <a:rPr sz="1100" spc="-10" dirty="0">
                <a:latin typeface="Arial"/>
                <a:cs typeface="Arial"/>
              </a:rPr>
              <a:t>An</a:t>
            </a:r>
            <a:r>
              <a:rPr sz="1100" spc="-70" dirty="0">
                <a:latin typeface="Arial"/>
                <a:cs typeface="Arial"/>
              </a:rPr>
              <a:t> </a:t>
            </a:r>
            <a:r>
              <a:rPr sz="1100" spc="-10" dirty="0">
                <a:latin typeface="Arial"/>
                <a:cs typeface="Arial"/>
              </a:rPr>
              <a:t>SQL</a:t>
            </a:r>
            <a:r>
              <a:rPr sz="1100" spc="-70" dirty="0">
                <a:latin typeface="Arial"/>
                <a:cs typeface="Arial"/>
              </a:rPr>
              <a:t> </a:t>
            </a:r>
            <a:r>
              <a:rPr sz="1100" spc="-5" dirty="0">
                <a:latin typeface="Arial"/>
                <a:cs typeface="Arial"/>
              </a:rPr>
              <a:t>query</a:t>
            </a:r>
            <a:r>
              <a:rPr sz="1100" spc="-65" dirty="0">
                <a:latin typeface="Arial"/>
                <a:cs typeface="Arial"/>
              </a:rPr>
              <a:t> </a:t>
            </a:r>
            <a:r>
              <a:rPr sz="1100" spc="-10" dirty="0">
                <a:latin typeface="Arial"/>
                <a:cs typeface="Arial"/>
              </a:rPr>
              <a:t>is</a:t>
            </a:r>
            <a:r>
              <a:rPr sz="1100" spc="-55" dirty="0">
                <a:latin typeface="Arial"/>
                <a:cs typeface="Arial"/>
              </a:rPr>
              <a:t> </a:t>
            </a:r>
            <a:r>
              <a:rPr sz="1100" spc="-5" dirty="0">
                <a:latin typeface="Arial"/>
                <a:cs typeface="Arial"/>
              </a:rPr>
              <a:t>required</a:t>
            </a:r>
            <a:r>
              <a:rPr sz="1100" spc="-70" dirty="0">
                <a:latin typeface="Arial"/>
                <a:cs typeface="Arial"/>
              </a:rPr>
              <a:t> </a:t>
            </a:r>
            <a:r>
              <a:rPr sz="1100" spc="-5" dirty="0">
                <a:latin typeface="Arial"/>
                <a:cs typeface="Arial"/>
              </a:rPr>
              <a:t>to</a:t>
            </a:r>
            <a:r>
              <a:rPr sz="1100" spc="-70" dirty="0">
                <a:latin typeface="Arial"/>
                <a:cs typeface="Arial"/>
              </a:rPr>
              <a:t> </a:t>
            </a:r>
            <a:r>
              <a:rPr sz="1100" spc="-10" dirty="0">
                <a:latin typeface="Arial"/>
                <a:cs typeface="Arial"/>
              </a:rPr>
              <a:t>show</a:t>
            </a:r>
            <a:r>
              <a:rPr sz="1100" spc="-70" dirty="0">
                <a:latin typeface="Arial"/>
                <a:cs typeface="Arial"/>
              </a:rPr>
              <a:t> </a:t>
            </a:r>
            <a:r>
              <a:rPr sz="1100" spc="-5" dirty="0">
                <a:latin typeface="Arial"/>
                <a:cs typeface="Arial"/>
              </a:rPr>
              <a:t>the</a:t>
            </a:r>
            <a:r>
              <a:rPr sz="1100" spc="-70" dirty="0">
                <a:latin typeface="Arial"/>
                <a:cs typeface="Arial"/>
              </a:rPr>
              <a:t> </a:t>
            </a:r>
            <a:r>
              <a:rPr sz="1100" spc="-25" dirty="0">
                <a:latin typeface="Arial"/>
                <a:cs typeface="Arial"/>
              </a:rPr>
              <a:t>player,</a:t>
            </a:r>
            <a:r>
              <a:rPr sz="1100" spc="-40" dirty="0">
                <a:latin typeface="Arial"/>
                <a:cs typeface="Arial"/>
              </a:rPr>
              <a:t> </a:t>
            </a:r>
            <a:r>
              <a:rPr sz="1100" spc="-5" dirty="0">
                <a:latin typeface="Arial"/>
                <a:cs typeface="Arial"/>
              </a:rPr>
              <a:t>team,</a:t>
            </a:r>
            <a:r>
              <a:rPr sz="1100" spc="-55" dirty="0">
                <a:latin typeface="Arial"/>
                <a:cs typeface="Arial"/>
              </a:rPr>
              <a:t> </a:t>
            </a:r>
            <a:r>
              <a:rPr sz="1100" spc="-5" dirty="0">
                <a:latin typeface="Arial"/>
                <a:cs typeface="Arial"/>
              </a:rPr>
              <a:t>coach</a:t>
            </a:r>
            <a:r>
              <a:rPr sz="1100" spc="-55" dirty="0">
                <a:latin typeface="Arial"/>
                <a:cs typeface="Arial"/>
              </a:rPr>
              <a:t> </a:t>
            </a:r>
            <a:r>
              <a:rPr sz="1100" spc="-10" dirty="0">
                <a:latin typeface="Arial"/>
                <a:cs typeface="Arial"/>
              </a:rPr>
              <a:t>and</a:t>
            </a:r>
            <a:r>
              <a:rPr sz="1100" spc="-80" dirty="0">
                <a:latin typeface="Arial"/>
                <a:cs typeface="Arial"/>
              </a:rPr>
              <a:t> </a:t>
            </a:r>
            <a:r>
              <a:rPr sz="1100" spc="-10" dirty="0">
                <a:latin typeface="Arial"/>
                <a:cs typeface="Arial"/>
              </a:rPr>
              <a:t>gtime</a:t>
            </a:r>
            <a:r>
              <a:rPr sz="1100" spc="-70" dirty="0">
                <a:latin typeface="Arial"/>
                <a:cs typeface="Arial"/>
              </a:rPr>
              <a:t> </a:t>
            </a:r>
            <a:r>
              <a:rPr sz="1100" spc="-20" dirty="0">
                <a:latin typeface="Arial"/>
                <a:cs typeface="Arial"/>
              </a:rPr>
              <a:t>for</a:t>
            </a:r>
            <a:r>
              <a:rPr sz="1100" spc="-55" dirty="0">
                <a:latin typeface="Arial"/>
                <a:cs typeface="Arial"/>
              </a:rPr>
              <a:t> </a:t>
            </a:r>
            <a:r>
              <a:rPr sz="1100" spc="-10" dirty="0">
                <a:latin typeface="Arial"/>
                <a:cs typeface="Arial"/>
              </a:rPr>
              <a:t>all</a:t>
            </a:r>
            <a:r>
              <a:rPr sz="1100" spc="-50" dirty="0">
                <a:latin typeface="Arial"/>
                <a:cs typeface="Arial"/>
              </a:rPr>
              <a:t> </a:t>
            </a:r>
            <a:r>
              <a:rPr sz="1100" spc="-10" dirty="0">
                <a:latin typeface="Arial"/>
                <a:cs typeface="Arial"/>
              </a:rPr>
              <a:t>goals</a:t>
            </a:r>
            <a:r>
              <a:rPr sz="1100" spc="-70" dirty="0">
                <a:latin typeface="Arial"/>
                <a:cs typeface="Arial"/>
              </a:rPr>
              <a:t> </a:t>
            </a:r>
            <a:r>
              <a:rPr sz="1100" spc="-5" dirty="0">
                <a:latin typeface="Arial"/>
                <a:cs typeface="Arial"/>
              </a:rPr>
              <a:t>scored  </a:t>
            </a:r>
            <a:r>
              <a:rPr sz="1100" spc="-10" dirty="0">
                <a:latin typeface="Arial"/>
                <a:cs typeface="Arial"/>
              </a:rPr>
              <a:t>in </a:t>
            </a:r>
            <a:r>
              <a:rPr sz="1100" spc="-5" dirty="0">
                <a:latin typeface="Arial"/>
                <a:cs typeface="Arial"/>
              </a:rPr>
              <a:t>the first </a:t>
            </a:r>
            <a:r>
              <a:rPr sz="1100" spc="-10" dirty="0">
                <a:latin typeface="Arial"/>
                <a:cs typeface="Arial"/>
              </a:rPr>
              <a:t>10 minutes of a </a:t>
            </a:r>
            <a:r>
              <a:rPr sz="1100" spc="-15" dirty="0">
                <a:latin typeface="Arial"/>
                <a:cs typeface="Arial"/>
              </a:rPr>
              <a:t>game. </a:t>
            </a:r>
            <a:r>
              <a:rPr sz="1100" spc="-5" dirty="0">
                <a:latin typeface="Arial"/>
                <a:cs typeface="Arial"/>
              </a:rPr>
              <a:t>Identify the correct </a:t>
            </a:r>
            <a:r>
              <a:rPr sz="1100" spc="-10" dirty="0">
                <a:latin typeface="Arial"/>
                <a:cs typeface="Arial"/>
              </a:rPr>
              <a:t>SQL</a:t>
            </a:r>
            <a:r>
              <a:rPr sz="1100" spc="40" dirty="0">
                <a:latin typeface="Arial"/>
                <a:cs typeface="Arial"/>
              </a:rPr>
              <a:t> </a:t>
            </a:r>
            <a:r>
              <a:rPr sz="1100" spc="-20" dirty="0">
                <a:latin typeface="Arial"/>
                <a:cs typeface="Arial"/>
              </a:rPr>
              <a:t>query.</a:t>
            </a:r>
            <a:endParaRPr sz="11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885"/>
              </a:spcBef>
            </a:pPr>
            <a:r>
              <a:rPr sz="1100" spc="-10" dirty="0">
                <a:latin typeface="Arial"/>
                <a:cs typeface="Arial"/>
              </a:rPr>
              <a:t>a)</a:t>
            </a:r>
            <a:endParaRPr sz="1100">
              <a:latin typeface="Arial"/>
              <a:cs typeface="Arial"/>
            </a:endParaRPr>
          </a:p>
        </p:txBody>
      </p:sp>
      <p:graphicFrame>
        <p:nvGraphicFramePr>
          <p:cNvPr id="8" name="object 8"/>
          <p:cNvGraphicFramePr>
            <a:graphicFrameLocks noGrp="1"/>
          </p:cNvGraphicFramePr>
          <p:nvPr/>
        </p:nvGraphicFramePr>
        <p:xfrm>
          <a:off x="1045143" y="6224689"/>
          <a:ext cx="5713095" cy="340931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3241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4066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23621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11960">
                <a:tc rowSpan="6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5715" algn="ctr">
                        <a:lnSpc>
                          <a:spcPct val="100000"/>
                        </a:lnSpc>
                        <a:spcBef>
                          <a:spcPts val="465"/>
                        </a:spcBef>
                      </a:pPr>
                      <a:r>
                        <a:rPr sz="900" dirty="0">
                          <a:latin typeface="Arial"/>
                          <a:cs typeface="Arial"/>
                        </a:rPr>
                        <a:t>1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59055" marB="0">
                    <a:lnR w="6350">
                      <a:solidFill>
                        <a:srgbClr val="B1B1B1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50800">
                        <a:lnSpc>
                          <a:spcPct val="100000"/>
                        </a:lnSpc>
                        <a:spcBef>
                          <a:spcPts val="465"/>
                        </a:spcBef>
                      </a:pPr>
                      <a:r>
                        <a:rPr sz="900" i="1" spc="65" dirty="0">
                          <a:latin typeface="Times New Roman"/>
                          <a:cs typeface="Times New Roman"/>
                        </a:rPr>
                        <a:t>SELECT </a:t>
                      </a:r>
                      <a:r>
                        <a:rPr sz="900" i="1" spc="210" dirty="0">
                          <a:latin typeface="Times New Roman"/>
                          <a:cs typeface="Times New Roman"/>
                        </a:rPr>
                        <a:t>player </a:t>
                      </a:r>
                      <a:r>
                        <a:rPr sz="900" i="1" spc="300" dirty="0">
                          <a:latin typeface="Times New Roman"/>
                          <a:cs typeface="Times New Roman"/>
                        </a:rPr>
                        <a:t>, </a:t>
                      </a:r>
                      <a:r>
                        <a:rPr sz="900" i="1" spc="135" dirty="0">
                          <a:latin typeface="Times New Roman"/>
                          <a:cs typeface="Times New Roman"/>
                        </a:rPr>
                        <a:t>teamname </a:t>
                      </a:r>
                      <a:r>
                        <a:rPr sz="900" i="1" spc="300" dirty="0">
                          <a:latin typeface="Times New Roman"/>
                          <a:cs typeface="Times New Roman"/>
                        </a:rPr>
                        <a:t>, </a:t>
                      </a:r>
                      <a:r>
                        <a:rPr sz="900" i="1" spc="150" dirty="0">
                          <a:latin typeface="Times New Roman"/>
                          <a:cs typeface="Times New Roman"/>
                        </a:rPr>
                        <a:t>coach </a:t>
                      </a:r>
                      <a:r>
                        <a:rPr sz="900" i="1" spc="300" dirty="0">
                          <a:latin typeface="Times New Roman"/>
                          <a:cs typeface="Times New Roman"/>
                        </a:rPr>
                        <a:t>,</a:t>
                      </a:r>
                      <a:r>
                        <a:rPr sz="900" i="1" spc="24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900" i="1" spc="190" dirty="0">
                          <a:latin typeface="Times New Roman"/>
                          <a:cs typeface="Times New Roman"/>
                        </a:rPr>
                        <a:t>gtime</a:t>
                      </a:r>
                      <a:r>
                        <a:rPr sz="900" i="1" spc="-145" dirty="0">
                          <a:latin typeface="Times New Roman"/>
                          <a:cs typeface="Times New Roman"/>
                        </a:rPr>
                        <a:t> </a:t>
                      </a: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59055" marB="0">
                    <a:lnL w="6350">
                      <a:solidFill>
                        <a:srgbClr val="B1B1B1"/>
                      </a:solidFill>
                      <a:prstDash val="solid"/>
                    </a:lnL>
                    <a:lnR w="6350">
                      <a:solidFill>
                        <a:srgbClr val="B1B1B1"/>
                      </a:solidFill>
                      <a:prstDash val="solid"/>
                    </a:lnR>
                    <a:lnT w="6350">
                      <a:solidFill>
                        <a:srgbClr val="B1B1B1"/>
                      </a:solidFill>
                      <a:prstDash val="solid"/>
                    </a:lnT>
                    <a:solidFill>
                      <a:srgbClr val="F7F7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51638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5715" algn="ctr">
                        <a:lnSpc>
                          <a:spcPts val="1065"/>
                        </a:lnSpc>
                      </a:pPr>
                      <a:r>
                        <a:rPr sz="900" dirty="0">
                          <a:latin typeface="Arial"/>
                          <a:cs typeface="Arial"/>
                        </a:rPr>
                        <a:t>2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R w="6350">
                      <a:solidFill>
                        <a:srgbClr val="B1B1B1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50800">
                        <a:lnSpc>
                          <a:spcPts val="1065"/>
                        </a:lnSpc>
                      </a:pPr>
                      <a:r>
                        <a:rPr sz="900" i="1" spc="-40" dirty="0">
                          <a:latin typeface="Times New Roman"/>
                          <a:cs typeface="Times New Roman"/>
                        </a:rPr>
                        <a:t>FROM </a:t>
                      </a:r>
                      <a:r>
                        <a:rPr sz="900" i="1" spc="180" dirty="0">
                          <a:latin typeface="Times New Roman"/>
                          <a:cs typeface="Times New Roman"/>
                        </a:rPr>
                        <a:t>goal </a:t>
                      </a:r>
                      <a:r>
                        <a:rPr sz="900" i="1" spc="300" dirty="0">
                          <a:latin typeface="Times New Roman"/>
                          <a:cs typeface="Times New Roman"/>
                        </a:rPr>
                        <a:t>, </a:t>
                      </a:r>
                      <a:r>
                        <a:rPr sz="900" i="1" spc="90" dirty="0">
                          <a:latin typeface="Times New Roman"/>
                          <a:cs typeface="Times New Roman"/>
                        </a:rPr>
                        <a:t>game </a:t>
                      </a:r>
                      <a:r>
                        <a:rPr sz="900" i="1" spc="300" dirty="0">
                          <a:latin typeface="Times New Roman"/>
                          <a:cs typeface="Times New Roman"/>
                        </a:rPr>
                        <a:t>,</a:t>
                      </a:r>
                      <a:r>
                        <a:rPr sz="900" i="1" spc="36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900" i="1" spc="150" dirty="0">
                          <a:latin typeface="Times New Roman"/>
                          <a:cs typeface="Times New Roman"/>
                        </a:rPr>
                        <a:t>team</a:t>
                      </a:r>
                      <a:r>
                        <a:rPr sz="900" i="1" spc="-145" dirty="0">
                          <a:latin typeface="Times New Roman"/>
                          <a:cs typeface="Times New Roman"/>
                        </a:rPr>
                        <a:t> </a:t>
                      </a: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B1B1B1"/>
                      </a:solidFill>
                      <a:prstDash val="solid"/>
                    </a:lnL>
                    <a:lnR w="6350">
                      <a:solidFill>
                        <a:srgbClr val="B1B1B1"/>
                      </a:solidFill>
                      <a:prstDash val="solid"/>
                    </a:lnR>
                    <a:solidFill>
                      <a:srgbClr val="F7F7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52400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5715" algn="ctr">
                        <a:lnSpc>
                          <a:spcPts val="1070"/>
                        </a:lnSpc>
                      </a:pPr>
                      <a:r>
                        <a:rPr sz="900" dirty="0">
                          <a:latin typeface="Arial"/>
                          <a:cs typeface="Arial"/>
                        </a:rPr>
                        <a:t>3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R w="6350">
                      <a:solidFill>
                        <a:srgbClr val="B1B1B1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50800">
                        <a:lnSpc>
                          <a:spcPts val="1070"/>
                        </a:lnSpc>
                      </a:pPr>
                      <a:r>
                        <a:rPr sz="900" i="1" spc="-20" dirty="0">
                          <a:latin typeface="Times New Roman"/>
                          <a:cs typeface="Times New Roman"/>
                        </a:rPr>
                        <a:t>WHERE</a:t>
                      </a:r>
                      <a:r>
                        <a:rPr sz="900" i="1" spc="14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900" i="1" spc="100" dirty="0">
                          <a:latin typeface="Times New Roman"/>
                          <a:cs typeface="Times New Roman"/>
                        </a:rPr>
                        <a:t>game</a:t>
                      </a:r>
                      <a:r>
                        <a:rPr sz="900" i="1" spc="-10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900" i="1" spc="300" dirty="0">
                          <a:latin typeface="Times New Roman"/>
                          <a:cs typeface="Times New Roman"/>
                        </a:rPr>
                        <a:t>.</a:t>
                      </a:r>
                      <a:r>
                        <a:rPr sz="900" i="1" spc="-9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900" i="1" spc="110" dirty="0">
                          <a:latin typeface="Times New Roman"/>
                          <a:cs typeface="Times New Roman"/>
                        </a:rPr>
                        <a:t>gameID</a:t>
                      </a:r>
                      <a:r>
                        <a:rPr sz="900" i="1" spc="204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900" i="1" spc="-80" dirty="0">
                          <a:latin typeface="Times New Roman"/>
                          <a:cs typeface="Times New Roman"/>
                        </a:rPr>
                        <a:t>=</a:t>
                      </a:r>
                      <a:r>
                        <a:rPr sz="900" i="1" spc="-5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900" i="1" spc="185" dirty="0">
                          <a:latin typeface="Times New Roman"/>
                          <a:cs typeface="Times New Roman"/>
                        </a:rPr>
                        <a:t>goal</a:t>
                      </a:r>
                      <a:r>
                        <a:rPr sz="900" i="1" spc="-10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900" i="1" spc="300" dirty="0">
                          <a:latin typeface="Times New Roman"/>
                          <a:cs typeface="Times New Roman"/>
                        </a:rPr>
                        <a:t>.</a:t>
                      </a:r>
                      <a:r>
                        <a:rPr sz="900" i="1" spc="-9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900" i="1" spc="110" dirty="0">
                          <a:latin typeface="Times New Roman"/>
                          <a:cs typeface="Times New Roman"/>
                        </a:rPr>
                        <a:t>gameID</a:t>
                      </a:r>
                      <a:r>
                        <a:rPr sz="900" i="1" spc="-145" dirty="0">
                          <a:latin typeface="Times New Roman"/>
                          <a:cs typeface="Times New Roman"/>
                        </a:rPr>
                        <a:t> </a:t>
                      </a: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B1B1B1"/>
                      </a:solidFill>
                      <a:prstDash val="solid"/>
                    </a:lnL>
                    <a:lnR w="6350">
                      <a:solidFill>
                        <a:srgbClr val="B1B1B1"/>
                      </a:solidFill>
                      <a:prstDash val="solid"/>
                    </a:lnR>
                    <a:solidFill>
                      <a:srgbClr val="F7F7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51637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5715" algn="ctr">
                        <a:lnSpc>
                          <a:spcPts val="1070"/>
                        </a:lnSpc>
                      </a:pPr>
                      <a:r>
                        <a:rPr sz="900" dirty="0">
                          <a:latin typeface="Arial"/>
                          <a:cs typeface="Arial"/>
                        </a:rPr>
                        <a:t>4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R w="6350">
                      <a:solidFill>
                        <a:srgbClr val="B1B1B1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209550">
                        <a:lnSpc>
                          <a:spcPts val="1070"/>
                        </a:lnSpc>
                      </a:pPr>
                      <a:r>
                        <a:rPr sz="900" i="1" spc="-20" dirty="0">
                          <a:latin typeface="Times New Roman"/>
                          <a:cs typeface="Times New Roman"/>
                        </a:rPr>
                        <a:t>AND</a:t>
                      </a:r>
                      <a:r>
                        <a:rPr sz="900" i="1" spc="114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900" i="1" spc="60" dirty="0">
                          <a:latin typeface="Times New Roman"/>
                          <a:cs typeface="Times New Roman"/>
                        </a:rPr>
                        <a:t>gam</a:t>
                      </a:r>
                      <a:r>
                        <a:rPr sz="900" i="1" spc="-14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900" i="1" spc="125" dirty="0">
                          <a:latin typeface="Times New Roman"/>
                          <a:cs typeface="Times New Roman"/>
                        </a:rPr>
                        <a:t>e</a:t>
                      </a:r>
                      <a:r>
                        <a:rPr sz="900" i="1" spc="-10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900" i="1" spc="300" dirty="0">
                          <a:latin typeface="Times New Roman"/>
                          <a:cs typeface="Times New Roman"/>
                        </a:rPr>
                        <a:t>.</a:t>
                      </a:r>
                      <a:r>
                        <a:rPr sz="900" i="1" spc="-8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900" i="1" spc="75" dirty="0">
                          <a:latin typeface="Times New Roman"/>
                          <a:cs typeface="Times New Roman"/>
                        </a:rPr>
                        <a:t>h</a:t>
                      </a:r>
                      <a:r>
                        <a:rPr sz="900" i="1" spc="-1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900" i="1" spc="145" dirty="0">
                          <a:latin typeface="Times New Roman"/>
                          <a:cs typeface="Times New Roman"/>
                        </a:rPr>
                        <a:t>ometeamID</a:t>
                      </a:r>
                      <a:r>
                        <a:rPr sz="900" i="1" spc="48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900" i="1" spc="-80" dirty="0">
                          <a:latin typeface="Times New Roman"/>
                          <a:cs typeface="Times New Roman"/>
                        </a:rPr>
                        <a:t>=</a:t>
                      </a:r>
                      <a:r>
                        <a:rPr sz="900" i="1" spc="-4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900" i="1" spc="150" dirty="0">
                          <a:latin typeface="Times New Roman"/>
                          <a:cs typeface="Times New Roman"/>
                        </a:rPr>
                        <a:t>team</a:t>
                      </a:r>
                      <a:r>
                        <a:rPr sz="900" i="1" spc="-12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900" i="1" spc="300" dirty="0">
                          <a:latin typeface="Times New Roman"/>
                          <a:cs typeface="Times New Roman"/>
                        </a:rPr>
                        <a:t>.</a:t>
                      </a:r>
                      <a:r>
                        <a:rPr sz="900" i="1" spc="-8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900" i="1" spc="140" dirty="0">
                          <a:latin typeface="Times New Roman"/>
                          <a:cs typeface="Times New Roman"/>
                        </a:rPr>
                        <a:t>teamID</a:t>
                      </a:r>
                      <a:r>
                        <a:rPr sz="900" i="1" spc="-145" dirty="0">
                          <a:latin typeface="Times New Roman"/>
                          <a:cs typeface="Times New Roman"/>
                        </a:rPr>
                        <a:t> </a:t>
                      </a: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B1B1B1"/>
                      </a:solidFill>
                      <a:prstDash val="solid"/>
                    </a:lnL>
                    <a:lnR w="6350">
                      <a:solidFill>
                        <a:srgbClr val="B1B1B1"/>
                      </a:solidFill>
                      <a:prstDash val="solid"/>
                    </a:lnR>
                    <a:solidFill>
                      <a:srgbClr val="F7F7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51637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5715" algn="ctr">
                        <a:lnSpc>
                          <a:spcPts val="1065"/>
                        </a:lnSpc>
                      </a:pPr>
                      <a:r>
                        <a:rPr sz="900" dirty="0">
                          <a:latin typeface="Arial"/>
                          <a:cs typeface="Arial"/>
                        </a:rPr>
                        <a:t>5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R w="6350">
                      <a:solidFill>
                        <a:srgbClr val="B1B1B1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209550">
                        <a:lnSpc>
                          <a:spcPts val="1065"/>
                        </a:lnSpc>
                      </a:pPr>
                      <a:r>
                        <a:rPr sz="900" i="1" spc="-20" dirty="0">
                          <a:latin typeface="Times New Roman"/>
                          <a:cs typeface="Times New Roman"/>
                        </a:rPr>
                        <a:t>AND</a:t>
                      </a:r>
                      <a:r>
                        <a:rPr sz="900" i="1" spc="114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900" i="1" spc="60" dirty="0">
                          <a:latin typeface="Times New Roman"/>
                          <a:cs typeface="Times New Roman"/>
                        </a:rPr>
                        <a:t>gam</a:t>
                      </a:r>
                      <a:r>
                        <a:rPr sz="900" i="1" spc="-14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900" i="1" spc="125" dirty="0">
                          <a:latin typeface="Times New Roman"/>
                          <a:cs typeface="Times New Roman"/>
                        </a:rPr>
                        <a:t>e</a:t>
                      </a:r>
                      <a:r>
                        <a:rPr sz="900" i="1" spc="-10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900" i="1" spc="300" dirty="0">
                          <a:latin typeface="Times New Roman"/>
                          <a:cs typeface="Times New Roman"/>
                        </a:rPr>
                        <a:t>.</a:t>
                      </a:r>
                      <a:r>
                        <a:rPr sz="900" i="1" spc="-8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900" i="1" spc="75" dirty="0">
                          <a:latin typeface="Times New Roman"/>
                          <a:cs typeface="Times New Roman"/>
                        </a:rPr>
                        <a:t>a</a:t>
                      </a:r>
                      <a:r>
                        <a:rPr sz="900" i="1" spc="-1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900" i="1" spc="150" dirty="0">
                          <a:latin typeface="Times New Roman"/>
                          <a:cs typeface="Times New Roman"/>
                        </a:rPr>
                        <a:t>wayteamID</a:t>
                      </a:r>
                      <a:r>
                        <a:rPr sz="900" i="1" spc="48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900" i="1" spc="-80" dirty="0">
                          <a:latin typeface="Times New Roman"/>
                          <a:cs typeface="Times New Roman"/>
                        </a:rPr>
                        <a:t>=</a:t>
                      </a:r>
                      <a:r>
                        <a:rPr sz="900" i="1" spc="-4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900" i="1" spc="150" dirty="0">
                          <a:latin typeface="Times New Roman"/>
                          <a:cs typeface="Times New Roman"/>
                        </a:rPr>
                        <a:t>team</a:t>
                      </a:r>
                      <a:r>
                        <a:rPr sz="900" i="1" spc="-12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900" i="1" spc="300" dirty="0">
                          <a:latin typeface="Times New Roman"/>
                          <a:cs typeface="Times New Roman"/>
                        </a:rPr>
                        <a:t>.</a:t>
                      </a:r>
                      <a:r>
                        <a:rPr sz="900" i="1" spc="-8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900" i="1" spc="140" dirty="0">
                          <a:latin typeface="Times New Roman"/>
                          <a:cs typeface="Times New Roman"/>
                        </a:rPr>
                        <a:t>teamID</a:t>
                      </a:r>
                      <a:r>
                        <a:rPr sz="900" i="1" spc="-145" dirty="0">
                          <a:latin typeface="Times New Roman"/>
                          <a:cs typeface="Times New Roman"/>
                        </a:rPr>
                        <a:t> </a:t>
                      </a: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B1B1B1"/>
                      </a:solidFill>
                      <a:prstDash val="solid"/>
                    </a:lnL>
                    <a:lnR w="6350">
                      <a:solidFill>
                        <a:srgbClr val="B1B1B1"/>
                      </a:solidFill>
                      <a:prstDash val="solid"/>
                    </a:lnR>
                    <a:solidFill>
                      <a:srgbClr val="F7F7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24665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5715" algn="ctr">
                        <a:lnSpc>
                          <a:spcPts val="1070"/>
                        </a:lnSpc>
                      </a:pPr>
                      <a:r>
                        <a:rPr sz="900" dirty="0">
                          <a:latin typeface="Arial"/>
                          <a:cs typeface="Arial"/>
                        </a:rPr>
                        <a:t>6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R w="6350">
                      <a:solidFill>
                        <a:srgbClr val="B1B1B1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50800">
                        <a:lnSpc>
                          <a:spcPts val="1070"/>
                        </a:lnSpc>
                      </a:pPr>
                      <a:r>
                        <a:rPr sz="900" i="1" spc="-20" dirty="0">
                          <a:latin typeface="Times New Roman"/>
                          <a:cs typeface="Times New Roman"/>
                        </a:rPr>
                        <a:t>AND </a:t>
                      </a:r>
                      <a:r>
                        <a:rPr sz="900" i="1" spc="180" dirty="0">
                          <a:latin typeface="Times New Roman"/>
                          <a:cs typeface="Times New Roman"/>
                        </a:rPr>
                        <a:t>gtime</a:t>
                      </a:r>
                      <a:r>
                        <a:rPr sz="900" i="1" spc="-1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900" i="1" spc="-80" dirty="0">
                          <a:latin typeface="Times New Roman"/>
                          <a:cs typeface="Times New Roman"/>
                        </a:rPr>
                        <a:t>&lt; = </a:t>
                      </a:r>
                      <a:r>
                        <a:rPr sz="900" i="1" spc="180" dirty="0">
                          <a:latin typeface="Times New Roman"/>
                          <a:cs typeface="Times New Roman"/>
                        </a:rPr>
                        <a:t>10;</a:t>
                      </a: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B1B1B1"/>
                      </a:solidFill>
                      <a:prstDash val="solid"/>
                    </a:lnL>
                    <a:lnR w="6350">
                      <a:solidFill>
                        <a:srgbClr val="B1B1B1"/>
                      </a:solidFill>
                      <a:prstDash val="solid"/>
                    </a:lnR>
                    <a:lnB w="6350">
                      <a:solidFill>
                        <a:srgbClr val="B1B1B1"/>
                      </a:solidFill>
                      <a:prstDash val="solid"/>
                    </a:lnB>
                    <a:solidFill>
                      <a:srgbClr val="F7F7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88036">
                <a:tc>
                  <a:txBody>
                    <a:bodyPr/>
                    <a:lstStyle/>
                    <a:p>
                      <a:pPr marL="17145">
                        <a:lnSpc>
                          <a:spcPct val="100000"/>
                        </a:lnSpc>
                        <a:spcBef>
                          <a:spcPts val="495"/>
                        </a:spcBef>
                      </a:pPr>
                      <a:r>
                        <a:rPr sz="1100" spc="-10" dirty="0">
                          <a:latin typeface="Arial"/>
                          <a:cs typeface="Arial"/>
                        </a:rPr>
                        <a:t>b)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62865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T w="6350">
                      <a:solidFill>
                        <a:srgbClr val="B1B1B1"/>
                      </a:solidFill>
                      <a:prstDash val="solid"/>
                    </a:lnT>
                    <a:lnB w="6350">
                      <a:solidFill>
                        <a:srgbClr val="B1B1B1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11198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5715" algn="ctr">
                        <a:lnSpc>
                          <a:spcPct val="100000"/>
                        </a:lnSpc>
                        <a:spcBef>
                          <a:spcPts val="455"/>
                        </a:spcBef>
                      </a:pPr>
                      <a:r>
                        <a:rPr sz="900" dirty="0">
                          <a:latin typeface="Arial"/>
                          <a:cs typeface="Arial"/>
                        </a:rPr>
                        <a:t>1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57785" marB="0">
                    <a:lnR w="6350">
                      <a:solidFill>
                        <a:srgbClr val="B1B1B1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50800">
                        <a:lnSpc>
                          <a:spcPct val="100000"/>
                        </a:lnSpc>
                        <a:spcBef>
                          <a:spcPts val="455"/>
                        </a:spcBef>
                      </a:pPr>
                      <a:r>
                        <a:rPr sz="900" i="1" spc="65" dirty="0">
                          <a:latin typeface="Times New Roman"/>
                          <a:cs typeface="Times New Roman"/>
                        </a:rPr>
                        <a:t>SELECT </a:t>
                      </a:r>
                      <a:r>
                        <a:rPr sz="900" i="1" spc="210" dirty="0">
                          <a:latin typeface="Times New Roman"/>
                          <a:cs typeface="Times New Roman"/>
                        </a:rPr>
                        <a:t>player </a:t>
                      </a:r>
                      <a:r>
                        <a:rPr sz="900" i="1" spc="300" dirty="0">
                          <a:latin typeface="Times New Roman"/>
                          <a:cs typeface="Times New Roman"/>
                        </a:rPr>
                        <a:t>, </a:t>
                      </a:r>
                      <a:r>
                        <a:rPr sz="900" i="1" spc="135" dirty="0">
                          <a:latin typeface="Times New Roman"/>
                          <a:cs typeface="Times New Roman"/>
                        </a:rPr>
                        <a:t>teamname </a:t>
                      </a:r>
                      <a:r>
                        <a:rPr sz="900" i="1" spc="300" dirty="0">
                          <a:latin typeface="Times New Roman"/>
                          <a:cs typeface="Times New Roman"/>
                        </a:rPr>
                        <a:t>, </a:t>
                      </a:r>
                      <a:r>
                        <a:rPr sz="900" i="1" spc="150" dirty="0">
                          <a:latin typeface="Times New Roman"/>
                          <a:cs typeface="Times New Roman"/>
                        </a:rPr>
                        <a:t>coach </a:t>
                      </a:r>
                      <a:r>
                        <a:rPr sz="900" i="1" spc="300" dirty="0">
                          <a:latin typeface="Times New Roman"/>
                          <a:cs typeface="Times New Roman"/>
                        </a:rPr>
                        <a:t>,</a:t>
                      </a:r>
                      <a:r>
                        <a:rPr sz="900" i="1" spc="24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900" i="1" spc="190" dirty="0">
                          <a:latin typeface="Times New Roman"/>
                          <a:cs typeface="Times New Roman"/>
                        </a:rPr>
                        <a:t>gtime</a:t>
                      </a:r>
                      <a:r>
                        <a:rPr sz="900" i="1" spc="-145" dirty="0">
                          <a:latin typeface="Times New Roman"/>
                          <a:cs typeface="Times New Roman"/>
                        </a:rPr>
                        <a:t> </a:t>
                      </a: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57785" marB="0">
                    <a:lnL w="6350">
                      <a:solidFill>
                        <a:srgbClr val="B1B1B1"/>
                      </a:solidFill>
                      <a:prstDash val="solid"/>
                    </a:lnL>
                    <a:lnR w="6350">
                      <a:solidFill>
                        <a:srgbClr val="B1B1B1"/>
                      </a:solidFill>
                      <a:prstDash val="solid"/>
                    </a:lnR>
                    <a:lnT w="6350">
                      <a:solidFill>
                        <a:srgbClr val="B1B1B1"/>
                      </a:solidFill>
                      <a:prstDash val="solid"/>
                    </a:lnT>
                    <a:solidFill>
                      <a:srgbClr val="F7F7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5240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5715" algn="ctr">
                        <a:lnSpc>
                          <a:spcPts val="1070"/>
                        </a:lnSpc>
                      </a:pPr>
                      <a:r>
                        <a:rPr sz="900" dirty="0">
                          <a:latin typeface="Arial"/>
                          <a:cs typeface="Arial"/>
                        </a:rPr>
                        <a:t>2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R w="6350">
                      <a:solidFill>
                        <a:srgbClr val="B1B1B1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50800">
                        <a:lnSpc>
                          <a:spcPts val="1070"/>
                        </a:lnSpc>
                      </a:pPr>
                      <a:r>
                        <a:rPr sz="900" i="1" spc="-40" dirty="0">
                          <a:latin typeface="Times New Roman"/>
                          <a:cs typeface="Times New Roman"/>
                        </a:rPr>
                        <a:t>FROM </a:t>
                      </a:r>
                      <a:r>
                        <a:rPr sz="900" i="1" spc="180" dirty="0">
                          <a:latin typeface="Times New Roman"/>
                          <a:cs typeface="Times New Roman"/>
                        </a:rPr>
                        <a:t>goal </a:t>
                      </a:r>
                      <a:r>
                        <a:rPr sz="900" i="1" spc="300" dirty="0">
                          <a:latin typeface="Times New Roman"/>
                          <a:cs typeface="Times New Roman"/>
                        </a:rPr>
                        <a:t>, </a:t>
                      </a:r>
                      <a:r>
                        <a:rPr sz="900" i="1" spc="90" dirty="0">
                          <a:latin typeface="Times New Roman"/>
                          <a:cs typeface="Times New Roman"/>
                        </a:rPr>
                        <a:t>game </a:t>
                      </a:r>
                      <a:r>
                        <a:rPr sz="900" i="1" spc="300" dirty="0">
                          <a:latin typeface="Times New Roman"/>
                          <a:cs typeface="Times New Roman"/>
                        </a:rPr>
                        <a:t>,</a:t>
                      </a:r>
                      <a:r>
                        <a:rPr sz="900" i="1" spc="36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900" i="1" spc="150" dirty="0">
                          <a:latin typeface="Times New Roman"/>
                          <a:cs typeface="Times New Roman"/>
                        </a:rPr>
                        <a:t>team</a:t>
                      </a:r>
                      <a:r>
                        <a:rPr sz="900" i="1" spc="-145" dirty="0">
                          <a:latin typeface="Times New Roman"/>
                          <a:cs typeface="Times New Roman"/>
                        </a:rPr>
                        <a:t> </a:t>
                      </a: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B1B1B1"/>
                      </a:solidFill>
                      <a:prstDash val="solid"/>
                    </a:lnL>
                    <a:lnR w="6350">
                      <a:solidFill>
                        <a:srgbClr val="B1B1B1"/>
                      </a:solidFill>
                      <a:prstDash val="solid"/>
                    </a:lnR>
                    <a:solidFill>
                      <a:srgbClr val="F7F7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51637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5715" algn="ctr">
                        <a:lnSpc>
                          <a:spcPts val="1070"/>
                        </a:lnSpc>
                      </a:pPr>
                      <a:r>
                        <a:rPr sz="900" dirty="0">
                          <a:latin typeface="Arial"/>
                          <a:cs typeface="Arial"/>
                        </a:rPr>
                        <a:t>3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R w="6350">
                      <a:solidFill>
                        <a:srgbClr val="B1B1B1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50800">
                        <a:lnSpc>
                          <a:spcPts val="1070"/>
                        </a:lnSpc>
                      </a:pPr>
                      <a:r>
                        <a:rPr sz="900" i="1" spc="-20" dirty="0">
                          <a:latin typeface="Times New Roman"/>
                          <a:cs typeface="Times New Roman"/>
                        </a:rPr>
                        <a:t>WHERE</a:t>
                      </a:r>
                      <a:r>
                        <a:rPr sz="900" i="1" spc="14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900" i="1" spc="100" dirty="0">
                          <a:latin typeface="Times New Roman"/>
                          <a:cs typeface="Times New Roman"/>
                        </a:rPr>
                        <a:t>game</a:t>
                      </a:r>
                      <a:r>
                        <a:rPr sz="900" i="1" spc="-10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900" i="1" spc="300" dirty="0">
                          <a:latin typeface="Times New Roman"/>
                          <a:cs typeface="Times New Roman"/>
                        </a:rPr>
                        <a:t>.</a:t>
                      </a:r>
                      <a:r>
                        <a:rPr sz="900" i="1" spc="-9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900" i="1" spc="110" dirty="0">
                          <a:latin typeface="Times New Roman"/>
                          <a:cs typeface="Times New Roman"/>
                        </a:rPr>
                        <a:t>gameID</a:t>
                      </a:r>
                      <a:r>
                        <a:rPr sz="900" i="1" spc="204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900" i="1" spc="-80" dirty="0">
                          <a:latin typeface="Times New Roman"/>
                          <a:cs typeface="Times New Roman"/>
                        </a:rPr>
                        <a:t>=</a:t>
                      </a:r>
                      <a:r>
                        <a:rPr sz="900" i="1" spc="-5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900" i="1" spc="185" dirty="0">
                          <a:latin typeface="Times New Roman"/>
                          <a:cs typeface="Times New Roman"/>
                        </a:rPr>
                        <a:t>goal</a:t>
                      </a:r>
                      <a:r>
                        <a:rPr sz="900" i="1" spc="-10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900" i="1" spc="300" dirty="0">
                          <a:latin typeface="Times New Roman"/>
                          <a:cs typeface="Times New Roman"/>
                        </a:rPr>
                        <a:t>.</a:t>
                      </a:r>
                      <a:r>
                        <a:rPr sz="900" i="1" spc="-9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900" i="1" spc="110" dirty="0">
                          <a:latin typeface="Times New Roman"/>
                          <a:cs typeface="Times New Roman"/>
                        </a:rPr>
                        <a:t>gameID</a:t>
                      </a:r>
                      <a:r>
                        <a:rPr sz="900" i="1" spc="-145" dirty="0">
                          <a:latin typeface="Times New Roman"/>
                          <a:cs typeface="Times New Roman"/>
                        </a:rPr>
                        <a:t> </a:t>
                      </a: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B1B1B1"/>
                      </a:solidFill>
                      <a:prstDash val="solid"/>
                    </a:lnL>
                    <a:lnR w="6350">
                      <a:solidFill>
                        <a:srgbClr val="B1B1B1"/>
                      </a:solidFill>
                      <a:prstDash val="solid"/>
                    </a:lnR>
                    <a:solidFill>
                      <a:srgbClr val="F7F7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51637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5715" algn="ctr">
                        <a:lnSpc>
                          <a:spcPts val="1065"/>
                        </a:lnSpc>
                      </a:pPr>
                      <a:r>
                        <a:rPr sz="900" dirty="0">
                          <a:latin typeface="Arial"/>
                          <a:cs typeface="Arial"/>
                        </a:rPr>
                        <a:t>4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R w="6350">
                      <a:solidFill>
                        <a:srgbClr val="B1B1B1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209550">
                        <a:lnSpc>
                          <a:spcPts val="1065"/>
                        </a:lnSpc>
                      </a:pPr>
                      <a:r>
                        <a:rPr sz="900" i="1" spc="-20" dirty="0">
                          <a:latin typeface="Times New Roman"/>
                          <a:cs typeface="Times New Roman"/>
                        </a:rPr>
                        <a:t>AND</a:t>
                      </a:r>
                      <a:r>
                        <a:rPr sz="900" i="1" spc="114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900" i="1" spc="185" dirty="0">
                          <a:latin typeface="Times New Roman"/>
                          <a:cs typeface="Times New Roman"/>
                        </a:rPr>
                        <a:t>goal</a:t>
                      </a:r>
                      <a:r>
                        <a:rPr sz="900" i="1" spc="-10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900" i="1" spc="300" dirty="0">
                          <a:latin typeface="Times New Roman"/>
                          <a:cs typeface="Times New Roman"/>
                        </a:rPr>
                        <a:t>.</a:t>
                      </a:r>
                      <a:r>
                        <a:rPr sz="900" i="1" spc="-9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900" i="1" spc="140" dirty="0">
                          <a:latin typeface="Times New Roman"/>
                          <a:cs typeface="Times New Roman"/>
                        </a:rPr>
                        <a:t>teamID</a:t>
                      </a:r>
                      <a:r>
                        <a:rPr sz="900" i="1" spc="17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900" i="1" spc="-80" dirty="0">
                          <a:latin typeface="Times New Roman"/>
                          <a:cs typeface="Times New Roman"/>
                        </a:rPr>
                        <a:t>=</a:t>
                      </a:r>
                      <a:r>
                        <a:rPr sz="900" i="1" spc="-5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900" i="1" spc="150" dirty="0">
                          <a:latin typeface="Times New Roman"/>
                          <a:cs typeface="Times New Roman"/>
                        </a:rPr>
                        <a:t>team</a:t>
                      </a:r>
                      <a:r>
                        <a:rPr sz="900" i="1" spc="-10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900" i="1" spc="300" dirty="0">
                          <a:latin typeface="Times New Roman"/>
                          <a:cs typeface="Times New Roman"/>
                        </a:rPr>
                        <a:t>.</a:t>
                      </a:r>
                      <a:r>
                        <a:rPr sz="900" i="1" spc="-9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900" i="1" spc="140" dirty="0">
                          <a:latin typeface="Times New Roman"/>
                          <a:cs typeface="Times New Roman"/>
                        </a:rPr>
                        <a:t>teamID</a:t>
                      </a:r>
                      <a:r>
                        <a:rPr sz="900" i="1" spc="-145" dirty="0">
                          <a:latin typeface="Times New Roman"/>
                          <a:cs typeface="Times New Roman"/>
                        </a:rPr>
                        <a:t> </a:t>
                      </a: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B1B1B1"/>
                      </a:solidFill>
                      <a:prstDash val="solid"/>
                    </a:lnL>
                    <a:lnR w="6350">
                      <a:solidFill>
                        <a:srgbClr val="B1B1B1"/>
                      </a:solidFill>
                      <a:prstDash val="solid"/>
                    </a:lnR>
                    <a:solidFill>
                      <a:srgbClr val="F7F7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2466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5715" algn="ctr">
                        <a:lnSpc>
                          <a:spcPts val="1070"/>
                        </a:lnSpc>
                      </a:pPr>
                      <a:r>
                        <a:rPr sz="900" dirty="0">
                          <a:latin typeface="Arial"/>
                          <a:cs typeface="Arial"/>
                        </a:rPr>
                        <a:t>5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R w="6350">
                      <a:solidFill>
                        <a:srgbClr val="B1B1B1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50800">
                        <a:lnSpc>
                          <a:spcPts val="1070"/>
                        </a:lnSpc>
                      </a:pPr>
                      <a:r>
                        <a:rPr sz="900" i="1" spc="-20" dirty="0">
                          <a:latin typeface="Times New Roman"/>
                          <a:cs typeface="Times New Roman"/>
                        </a:rPr>
                        <a:t>AND </a:t>
                      </a:r>
                      <a:r>
                        <a:rPr sz="900" i="1" spc="180" dirty="0">
                          <a:latin typeface="Times New Roman"/>
                          <a:cs typeface="Times New Roman"/>
                        </a:rPr>
                        <a:t>gtime</a:t>
                      </a:r>
                      <a:r>
                        <a:rPr sz="900" i="1" spc="-1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900" i="1" spc="-80" dirty="0">
                          <a:latin typeface="Times New Roman"/>
                          <a:cs typeface="Times New Roman"/>
                        </a:rPr>
                        <a:t>&lt; = </a:t>
                      </a:r>
                      <a:r>
                        <a:rPr sz="900" i="1" spc="180" dirty="0">
                          <a:latin typeface="Times New Roman"/>
                          <a:cs typeface="Times New Roman"/>
                        </a:rPr>
                        <a:t>10;</a:t>
                      </a: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B1B1B1"/>
                      </a:solidFill>
                      <a:prstDash val="solid"/>
                    </a:lnL>
                    <a:lnR w="6350">
                      <a:solidFill>
                        <a:srgbClr val="B1B1B1"/>
                      </a:solidFill>
                      <a:prstDash val="solid"/>
                    </a:lnR>
                    <a:lnB w="6350">
                      <a:solidFill>
                        <a:srgbClr val="B1B1B1"/>
                      </a:solidFill>
                      <a:prstDash val="solid"/>
                    </a:lnB>
                    <a:solidFill>
                      <a:srgbClr val="F7F7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88036">
                <a:tc>
                  <a:txBody>
                    <a:bodyPr/>
                    <a:lstStyle/>
                    <a:p>
                      <a:pPr marL="17145">
                        <a:lnSpc>
                          <a:spcPct val="100000"/>
                        </a:lnSpc>
                        <a:spcBef>
                          <a:spcPts val="495"/>
                        </a:spcBef>
                      </a:pPr>
                      <a:r>
                        <a:rPr sz="1100" spc="-5" dirty="0">
                          <a:latin typeface="Arial"/>
                          <a:cs typeface="Arial"/>
                        </a:rPr>
                        <a:t>c)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62865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T w="6350">
                      <a:solidFill>
                        <a:srgbClr val="B1B1B1"/>
                      </a:solidFill>
                      <a:prstDash val="solid"/>
                    </a:lnT>
                    <a:lnB w="6350">
                      <a:solidFill>
                        <a:srgbClr val="B1B1B1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1196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5715" algn="ctr">
                        <a:lnSpc>
                          <a:spcPct val="100000"/>
                        </a:lnSpc>
                        <a:spcBef>
                          <a:spcPts val="465"/>
                        </a:spcBef>
                      </a:pPr>
                      <a:r>
                        <a:rPr sz="900" dirty="0">
                          <a:latin typeface="Arial"/>
                          <a:cs typeface="Arial"/>
                        </a:rPr>
                        <a:t>1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59055" marB="0">
                    <a:lnR w="6350">
                      <a:solidFill>
                        <a:srgbClr val="B1B1B1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50800">
                        <a:lnSpc>
                          <a:spcPct val="100000"/>
                        </a:lnSpc>
                        <a:spcBef>
                          <a:spcPts val="465"/>
                        </a:spcBef>
                      </a:pPr>
                      <a:r>
                        <a:rPr sz="900" i="1" spc="65" dirty="0">
                          <a:latin typeface="Times New Roman"/>
                          <a:cs typeface="Times New Roman"/>
                        </a:rPr>
                        <a:t>SELECT </a:t>
                      </a:r>
                      <a:r>
                        <a:rPr sz="900" i="1" spc="210" dirty="0">
                          <a:latin typeface="Times New Roman"/>
                          <a:cs typeface="Times New Roman"/>
                        </a:rPr>
                        <a:t>player </a:t>
                      </a:r>
                      <a:r>
                        <a:rPr sz="900" i="1" spc="300" dirty="0">
                          <a:latin typeface="Times New Roman"/>
                          <a:cs typeface="Times New Roman"/>
                        </a:rPr>
                        <a:t>, </a:t>
                      </a:r>
                      <a:r>
                        <a:rPr sz="900" i="1" spc="135" dirty="0">
                          <a:latin typeface="Times New Roman"/>
                          <a:cs typeface="Times New Roman"/>
                        </a:rPr>
                        <a:t>teamname </a:t>
                      </a:r>
                      <a:r>
                        <a:rPr sz="900" i="1" spc="300" dirty="0">
                          <a:latin typeface="Times New Roman"/>
                          <a:cs typeface="Times New Roman"/>
                        </a:rPr>
                        <a:t>, </a:t>
                      </a:r>
                      <a:r>
                        <a:rPr sz="900" i="1" spc="150" dirty="0">
                          <a:latin typeface="Times New Roman"/>
                          <a:cs typeface="Times New Roman"/>
                        </a:rPr>
                        <a:t>coach </a:t>
                      </a:r>
                      <a:r>
                        <a:rPr sz="900" i="1" spc="300" dirty="0">
                          <a:latin typeface="Times New Roman"/>
                          <a:cs typeface="Times New Roman"/>
                        </a:rPr>
                        <a:t>,</a:t>
                      </a:r>
                      <a:r>
                        <a:rPr sz="900" i="1" spc="24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900" i="1" spc="190" dirty="0">
                          <a:latin typeface="Times New Roman"/>
                          <a:cs typeface="Times New Roman"/>
                        </a:rPr>
                        <a:t>gtime</a:t>
                      </a:r>
                      <a:r>
                        <a:rPr sz="900" i="1" spc="-145" dirty="0">
                          <a:latin typeface="Times New Roman"/>
                          <a:cs typeface="Times New Roman"/>
                        </a:rPr>
                        <a:t> </a:t>
                      </a: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59055" marB="0">
                    <a:lnL w="6350">
                      <a:solidFill>
                        <a:srgbClr val="B1B1B1"/>
                      </a:solidFill>
                      <a:prstDash val="solid"/>
                    </a:lnL>
                    <a:lnR w="6350">
                      <a:solidFill>
                        <a:srgbClr val="B1B1B1"/>
                      </a:solidFill>
                      <a:prstDash val="solid"/>
                    </a:lnR>
                    <a:lnT w="6350">
                      <a:solidFill>
                        <a:srgbClr val="B1B1B1"/>
                      </a:solidFill>
                      <a:prstDash val="solid"/>
                    </a:lnT>
                    <a:solidFill>
                      <a:srgbClr val="F7F7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151637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5715" algn="ctr">
                        <a:lnSpc>
                          <a:spcPts val="1065"/>
                        </a:lnSpc>
                      </a:pPr>
                      <a:r>
                        <a:rPr sz="900" dirty="0">
                          <a:latin typeface="Arial"/>
                          <a:cs typeface="Arial"/>
                        </a:rPr>
                        <a:t>2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R w="6350">
                      <a:solidFill>
                        <a:srgbClr val="B1B1B1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50800">
                        <a:lnSpc>
                          <a:spcPts val="1065"/>
                        </a:lnSpc>
                      </a:pPr>
                      <a:r>
                        <a:rPr sz="900" i="1" spc="-40" dirty="0">
                          <a:latin typeface="Times New Roman"/>
                          <a:cs typeface="Times New Roman"/>
                        </a:rPr>
                        <a:t>FROM </a:t>
                      </a:r>
                      <a:r>
                        <a:rPr sz="900" i="1" spc="180" dirty="0">
                          <a:latin typeface="Times New Roman"/>
                          <a:cs typeface="Times New Roman"/>
                        </a:rPr>
                        <a:t>goal </a:t>
                      </a:r>
                      <a:r>
                        <a:rPr sz="900" i="1" spc="300" dirty="0">
                          <a:latin typeface="Times New Roman"/>
                          <a:cs typeface="Times New Roman"/>
                        </a:rPr>
                        <a:t>, </a:t>
                      </a:r>
                      <a:r>
                        <a:rPr sz="900" i="1" spc="90" dirty="0">
                          <a:latin typeface="Times New Roman"/>
                          <a:cs typeface="Times New Roman"/>
                        </a:rPr>
                        <a:t>game </a:t>
                      </a:r>
                      <a:r>
                        <a:rPr sz="900" i="1" spc="300" dirty="0">
                          <a:latin typeface="Times New Roman"/>
                          <a:cs typeface="Times New Roman"/>
                        </a:rPr>
                        <a:t>,</a:t>
                      </a:r>
                      <a:r>
                        <a:rPr sz="900" i="1" spc="36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900" i="1" spc="150" dirty="0">
                          <a:latin typeface="Times New Roman"/>
                          <a:cs typeface="Times New Roman"/>
                        </a:rPr>
                        <a:t>team</a:t>
                      </a:r>
                      <a:r>
                        <a:rPr sz="900" i="1" spc="-145" dirty="0">
                          <a:latin typeface="Times New Roman"/>
                          <a:cs typeface="Times New Roman"/>
                        </a:rPr>
                        <a:t> </a:t>
                      </a: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B1B1B1"/>
                      </a:solidFill>
                      <a:prstDash val="solid"/>
                    </a:lnL>
                    <a:lnR w="6350">
                      <a:solidFill>
                        <a:srgbClr val="B1B1B1"/>
                      </a:solidFill>
                      <a:prstDash val="solid"/>
                    </a:lnR>
                    <a:solidFill>
                      <a:srgbClr val="F7F7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151637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5715" algn="ctr">
                        <a:lnSpc>
                          <a:spcPts val="1070"/>
                        </a:lnSpc>
                      </a:pPr>
                      <a:r>
                        <a:rPr sz="900" dirty="0">
                          <a:latin typeface="Arial"/>
                          <a:cs typeface="Arial"/>
                        </a:rPr>
                        <a:t>3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R w="6350">
                      <a:solidFill>
                        <a:srgbClr val="B1B1B1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50800">
                        <a:lnSpc>
                          <a:spcPts val="1070"/>
                        </a:lnSpc>
                      </a:pPr>
                      <a:r>
                        <a:rPr sz="900" i="1" spc="-20" dirty="0">
                          <a:latin typeface="Times New Roman"/>
                          <a:cs typeface="Times New Roman"/>
                        </a:rPr>
                        <a:t>WHERE</a:t>
                      </a:r>
                      <a:r>
                        <a:rPr sz="900" i="1" spc="14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900" i="1" spc="100" dirty="0">
                          <a:latin typeface="Times New Roman"/>
                          <a:cs typeface="Times New Roman"/>
                        </a:rPr>
                        <a:t>game</a:t>
                      </a:r>
                      <a:r>
                        <a:rPr sz="900" i="1" spc="-10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900" i="1" spc="300" dirty="0">
                          <a:latin typeface="Times New Roman"/>
                          <a:cs typeface="Times New Roman"/>
                        </a:rPr>
                        <a:t>.</a:t>
                      </a:r>
                      <a:r>
                        <a:rPr sz="900" i="1" spc="-9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900" i="1" spc="110" dirty="0">
                          <a:latin typeface="Times New Roman"/>
                          <a:cs typeface="Times New Roman"/>
                        </a:rPr>
                        <a:t>gameID</a:t>
                      </a:r>
                      <a:r>
                        <a:rPr sz="900" i="1" spc="204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900" i="1" spc="-80" dirty="0">
                          <a:latin typeface="Times New Roman"/>
                          <a:cs typeface="Times New Roman"/>
                        </a:rPr>
                        <a:t>=</a:t>
                      </a:r>
                      <a:r>
                        <a:rPr sz="900" i="1" spc="-5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900" i="1" spc="185" dirty="0">
                          <a:latin typeface="Times New Roman"/>
                          <a:cs typeface="Times New Roman"/>
                        </a:rPr>
                        <a:t>goal</a:t>
                      </a:r>
                      <a:r>
                        <a:rPr sz="900" i="1" spc="-10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900" i="1" spc="300" dirty="0">
                          <a:latin typeface="Times New Roman"/>
                          <a:cs typeface="Times New Roman"/>
                        </a:rPr>
                        <a:t>.</a:t>
                      </a:r>
                      <a:r>
                        <a:rPr sz="900" i="1" spc="-9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900" i="1" spc="110" dirty="0">
                          <a:latin typeface="Times New Roman"/>
                          <a:cs typeface="Times New Roman"/>
                        </a:rPr>
                        <a:t>gameID</a:t>
                      </a:r>
                      <a:r>
                        <a:rPr sz="900" i="1" spc="-145" dirty="0">
                          <a:latin typeface="Times New Roman"/>
                          <a:cs typeface="Times New Roman"/>
                        </a:rPr>
                        <a:t> </a:t>
                      </a: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B1B1B1"/>
                      </a:solidFill>
                      <a:prstDash val="solid"/>
                    </a:lnL>
                    <a:lnR w="6350">
                      <a:solidFill>
                        <a:srgbClr val="B1B1B1"/>
                      </a:solidFill>
                      <a:prstDash val="solid"/>
                    </a:lnR>
                    <a:solidFill>
                      <a:srgbClr val="F7F7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151637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5715" algn="ctr">
                        <a:lnSpc>
                          <a:spcPts val="1065"/>
                        </a:lnSpc>
                      </a:pPr>
                      <a:r>
                        <a:rPr sz="900" dirty="0">
                          <a:latin typeface="Arial"/>
                          <a:cs typeface="Arial"/>
                        </a:rPr>
                        <a:t>4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R w="6350">
                      <a:solidFill>
                        <a:srgbClr val="B1B1B1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209550">
                        <a:lnSpc>
                          <a:spcPts val="1065"/>
                        </a:lnSpc>
                      </a:pPr>
                      <a:r>
                        <a:rPr sz="900" i="1" spc="-20" dirty="0">
                          <a:latin typeface="Times New Roman"/>
                          <a:cs typeface="Times New Roman"/>
                        </a:rPr>
                        <a:t>AND</a:t>
                      </a:r>
                      <a:r>
                        <a:rPr sz="900" i="1" spc="114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900" i="1" spc="60" dirty="0">
                          <a:latin typeface="Times New Roman"/>
                          <a:cs typeface="Times New Roman"/>
                        </a:rPr>
                        <a:t>gam</a:t>
                      </a:r>
                      <a:r>
                        <a:rPr sz="900" i="1" spc="-14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900" i="1" spc="125" dirty="0">
                          <a:latin typeface="Times New Roman"/>
                          <a:cs typeface="Times New Roman"/>
                        </a:rPr>
                        <a:t>e</a:t>
                      </a:r>
                      <a:r>
                        <a:rPr sz="900" i="1" spc="-10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900" i="1" spc="300" dirty="0">
                          <a:latin typeface="Times New Roman"/>
                          <a:cs typeface="Times New Roman"/>
                        </a:rPr>
                        <a:t>.</a:t>
                      </a:r>
                      <a:r>
                        <a:rPr sz="900" i="1" spc="-8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900" i="1" spc="75" dirty="0">
                          <a:latin typeface="Times New Roman"/>
                          <a:cs typeface="Times New Roman"/>
                        </a:rPr>
                        <a:t>h</a:t>
                      </a:r>
                      <a:r>
                        <a:rPr sz="900" i="1" spc="-1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900" i="1" spc="145" dirty="0">
                          <a:latin typeface="Times New Roman"/>
                          <a:cs typeface="Times New Roman"/>
                        </a:rPr>
                        <a:t>ometeamID</a:t>
                      </a:r>
                      <a:r>
                        <a:rPr sz="900" i="1" spc="48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900" i="1" spc="-80" dirty="0">
                          <a:latin typeface="Times New Roman"/>
                          <a:cs typeface="Times New Roman"/>
                        </a:rPr>
                        <a:t>=</a:t>
                      </a:r>
                      <a:r>
                        <a:rPr sz="900" i="1" spc="-4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900" i="1" spc="150" dirty="0">
                          <a:latin typeface="Times New Roman"/>
                          <a:cs typeface="Times New Roman"/>
                        </a:rPr>
                        <a:t>team</a:t>
                      </a:r>
                      <a:r>
                        <a:rPr sz="900" i="1" spc="-12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900" i="1" spc="300" dirty="0">
                          <a:latin typeface="Times New Roman"/>
                          <a:cs typeface="Times New Roman"/>
                        </a:rPr>
                        <a:t>.</a:t>
                      </a:r>
                      <a:r>
                        <a:rPr sz="900" i="1" spc="-8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900" i="1" spc="140" dirty="0">
                          <a:latin typeface="Times New Roman"/>
                          <a:cs typeface="Times New Roman"/>
                        </a:rPr>
                        <a:t>teamID</a:t>
                      </a:r>
                      <a:r>
                        <a:rPr sz="900" i="1" spc="-145" dirty="0">
                          <a:latin typeface="Times New Roman"/>
                          <a:cs typeface="Times New Roman"/>
                        </a:rPr>
                        <a:t> </a:t>
                      </a: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B1B1B1"/>
                      </a:solidFill>
                      <a:prstDash val="solid"/>
                    </a:lnL>
                    <a:lnR w="6350">
                      <a:solidFill>
                        <a:srgbClr val="B1B1B1"/>
                      </a:solidFill>
                      <a:prstDash val="solid"/>
                    </a:lnR>
                    <a:solidFill>
                      <a:srgbClr val="F7F7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22466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5715" algn="ctr">
                        <a:lnSpc>
                          <a:spcPts val="1070"/>
                        </a:lnSpc>
                      </a:pPr>
                      <a:r>
                        <a:rPr sz="900" dirty="0">
                          <a:latin typeface="Arial"/>
                          <a:cs typeface="Arial"/>
                        </a:rPr>
                        <a:t>5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R w="6350">
                      <a:solidFill>
                        <a:srgbClr val="B1B1B1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50800">
                        <a:lnSpc>
                          <a:spcPts val="1070"/>
                        </a:lnSpc>
                      </a:pPr>
                      <a:r>
                        <a:rPr sz="900" i="1" spc="-20" dirty="0">
                          <a:latin typeface="Times New Roman"/>
                          <a:cs typeface="Times New Roman"/>
                        </a:rPr>
                        <a:t>AND </a:t>
                      </a:r>
                      <a:r>
                        <a:rPr sz="900" i="1" spc="180" dirty="0">
                          <a:latin typeface="Times New Roman"/>
                          <a:cs typeface="Times New Roman"/>
                        </a:rPr>
                        <a:t>gtime</a:t>
                      </a:r>
                      <a:r>
                        <a:rPr sz="900" i="1" spc="-1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900" i="1" spc="-80" dirty="0">
                          <a:latin typeface="Times New Roman"/>
                          <a:cs typeface="Times New Roman"/>
                        </a:rPr>
                        <a:t>&lt; = </a:t>
                      </a:r>
                      <a:r>
                        <a:rPr sz="900" i="1" spc="180" dirty="0">
                          <a:latin typeface="Times New Roman"/>
                          <a:cs typeface="Times New Roman"/>
                        </a:rPr>
                        <a:t>10;</a:t>
                      </a: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B1B1B1"/>
                      </a:solidFill>
                      <a:prstDash val="solid"/>
                    </a:lnL>
                    <a:lnR w="6350">
                      <a:solidFill>
                        <a:srgbClr val="B1B1B1"/>
                      </a:solidFill>
                      <a:prstDash val="solid"/>
                    </a:lnR>
                    <a:lnB w="6350">
                      <a:solidFill>
                        <a:srgbClr val="B1B1B1"/>
                      </a:solidFill>
                      <a:prstDash val="solid"/>
                    </a:lnB>
                    <a:solidFill>
                      <a:srgbClr val="F7F7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</a:tbl>
          </a:graphicData>
        </a:graphic>
      </p:graphicFrame>
      <p:sp>
        <p:nvSpPr>
          <p:cNvPr id="9" name="object 9"/>
          <p:cNvSpPr/>
          <p:nvPr/>
        </p:nvSpPr>
        <p:spPr>
          <a:xfrm>
            <a:off x="864717" y="9941585"/>
            <a:ext cx="6049010" cy="0"/>
          </a:xfrm>
          <a:custGeom>
            <a:avLst/>
            <a:gdLst/>
            <a:ahLst/>
            <a:cxnLst/>
            <a:rect l="l" t="t" r="r" b="b"/>
            <a:pathLst>
              <a:path w="6049009">
                <a:moveTo>
                  <a:pt x="0" y="0"/>
                </a:moveTo>
                <a:lnTo>
                  <a:pt x="6048756" y="0"/>
                </a:lnTo>
              </a:path>
            </a:pathLst>
          </a:custGeom>
          <a:ln w="609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852169" y="9965447"/>
            <a:ext cx="1842135" cy="19177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1100" spc="-10" dirty="0">
                <a:latin typeface="Arial"/>
                <a:cs typeface="Arial"/>
              </a:rPr>
              <a:t>© </a:t>
            </a:r>
            <a:r>
              <a:rPr sz="1100" spc="20" dirty="0">
                <a:latin typeface="Arial"/>
                <a:cs typeface="Arial"/>
              </a:rPr>
              <a:t>H</a:t>
            </a:r>
            <a:r>
              <a:rPr sz="850" spc="20" dirty="0">
                <a:latin typeface="Arial"/>
                <a:cs typeface="Arial"/>
              </a:rPr>
              <a:t>ERIOT</a:t>
            </a:r>
            <a:r>
              <a:rPr sz="1100" spc="20" dirty="0">
                <a:latin typeface="Arial"/>
                <a:cs typeface="Arial"/>
              </a:rPr>
              <a:t>-W</a:t>
            </a:r>
            <a:r>
              <a:rPr sz="850" spc="20" dirty="0">
                <a:latin typeface="Arial"/>
                <a:cs typeface="Arial"/>
              </a:rPr>
              <a:t>ATT</a:t>
            </a:r>
            <a:r>
              <a:rPr sz="850" spc="75" dirty="0">
                <a:latin typeface="Arial"/>
                <a:cs typeface="Arial"/>
              </a:rPr>
              <a:t> </a:t>
            </a:r>
            <a:r>
              <a:rPr sz="1100" spc="55" dirty="0">
                <a:latin typeface="Arial"/>
                <a:cs typeface="Arial"/>
              </a:rPr>
              <a:t>U</a:t>
            </a:r>
            <a:r>
              <a:rPr sz="850" spc="55" dirty="0">
                <a:latin typeface="Arial"/>
                <a:cs typeface="Arial"/>
              </a:rPr>
              <a:t>NIVERSITY</a:t>
            </a:r>
            <a:endParaRPr sz="85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92505" y="559318"/>
            <a:ext cx="2351405" cy="19177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  <a:tabLst>
                <a:tab pos="408305" algn="l"/>
              </a:tabLst>
            </a:pPr>
            <a:r>
              <a:rPr sz="1100" spc="-10" dirty="0">
                <a:latin typeface="Arial"/>
                <a:cs typeface="Arial"/>
              </a:rPr>
              <a:t>114	</a:t>
            </a:r>
            <a:r>
              <a:rPr sz="1100" i="1" spc="-20" dirty="0">
                <a:latin typeface="Arial"/>
                <a:cs typeface="Arial"/>
              </a:rPr>
              <a:t>TOPIC </a:t>
            </a:r>
            <a:r>
              <a:rPr sz="1100" i="1" spc="-10" dirty="0">
                <a:latin typeface="Arial"/>
                <a:cs typeface="Arial"/>
              </a:rPr>
              <a:t>5. END OF UNIT</a:t>
            </a:r>
            <a:r>
              <a:rPr sz="1100" i="1" spc="30" dirty="0">
                <a:latin typeface="Arial"/>
                <a:cs typeface="Arial"/>
              </a:rPr>
              <a:t> </a:t>
            </a:r>
            <a:r>
              <a:rPr sz="1100" i="1" spc="-10" dirty="0">
                <a:latin typeface="Arial"/>
                <a:cs typeface="Arial"/>
              </a:rPr>
              <a:t>TEST</a:t>
            </a:r>
            <a:endParaRPr sz="110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505053" y="765581"/>
            <a:ext cx="6049010" cy="0"/>
          </a:xfrm>
          <a:custGeom>
            <a:avLst/>
            <a:gdLst/>
            <a:ahLst/>
            <a:cxnLst/>
            <a:rect l="l" t="t" r="r" b="b"/>
            <a:pathLst>
              <a:path w="6049009">
                <a:moveTo>
                  <a:pt x="0" y="0"/>
                </a:moveTo>
                <a:lnTo>
                  <a:pt x="6048756" y="0"/>
                </a:lnTo>
              </a:path>
            </a:pathLst>
          </a:custGeom>
          <a:ln w="609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690507" y="1228846"/>
            <a:ext cx="148590" cy="19177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1100" spc="-10" dirty="0">
                <a:latin typeface="Arial"/>
                <a:cs typeface="Arial"/>
              </a:rPr>
              <a:t>d)</a:t>
            </a:r>
            <a:endParaRPr sz="1100">
              <a:latin typeface="Arial"/>
              <a:cs typeface="Arial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1158735" y="1448828"/>
            <a:ext cx="0" cy="44450"/>
          </a:xfrm>
          <a:custGeom>
            <a:avLst/>
            <a:gdLst/>
            <a:ahLst/>
            <a:cxnLst/>
            <a:rect l="l" t="t" r="r" b="b"/>
            <a:pathLst>
              <a:path h="44450">
                <a:moveTo>
                  <a:pt x="0" y="44196"/>
                </a:moveTo>
                <a:lnTo>
                  <a:pt x="0" y="0"/>
                </a:lnTo>
              </a:path>
            </a:pathLst>
          </a:custGeom>
          <a:ln w="6096">
            <a:solidFill>
              <a:srgbClr val="B1B1B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155687" y="1451876"/>
            <a:ext cx="44450" cy="0"/>
          </a:xfrm>
          <a:custGeom>
            <a:avLst/>
            <a:gdLst/>
            <a:ahLst/>
            <a:cxnLst/>
            <a:rect l="l" t="t" r="r" b="b"/>
            <a:pathLst>
              <a:path w="44450">
                <a:moveTo>
                  <a:pt x="0" y="0"/>
                </a:moveTo>
                <a:lnTo>
                  <a:pt x="44196" y="0"/>
                </a:lnTo>
              </a:path>
            </a:pathLst>
          </a:custGeom>
          <a:ln w="6096">
            <a:solidFill>
              <a:srgbClr val="B1B1B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198359" y="1451876"/>
            <a:ext cx="5156200" cy="0"/>
          </a:xfrm>
          <a:custGeom>
            <a:avLst/>
            <a:gdLst/>
            <a:ahLst/>
            <a:cxnLst/>
            <a:rect l="l" t="t" r="r" b="b"/>
            <a:pathLst>
              <a:path w="5156200">
                <a:moveTo>
                  <a:pt x="0" y="0"/>
                </a:moveTo>
                <a:lnTo>
                  <a:pt x="5155692" y="0"/>
                </a:lnTo>
              </a:path>
            </a:pathLst>
          </a:custGeom>
          <a:ln w="6096">
            <a:solidFill>
              <a:srgbClr val="B1B1B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6354051" y="1451876"/>
            <a:ext cx="44450" cy="0"/>
          </a:xfrm>
          <a:custGeom>
            <a:avLst/>
            <a:gdLst/>
            <a:ahLst/>
            <a:cxnLst/>
            <a:rect l="l" t="t" r="r" b="b"/>
            <a:pathLst>
              <a:path w="44450">
                <a:moveTo>
                  <a:pt x="0" y="0"/>
                </a:moveTo>
                <a:lnTo>
                  <a:pt x="44196" y="0"/>
                </a:lnTo>
              </a:path>
            </a:pathLst>
          </a:custGeom>
          <a:ln w="6096">
            <a:solidFill>
              <a:srgbClr val="B1B1B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6395199" y="1448828"/>
            <a:ext cx="0" cy="44450"/>
          </a:xfrm>
          <a:custGeom>
            <a:avLst/>
            <a:gdLst/>
            <a:ahLst/>
            <a:cxnLst/>
            <a:rect l="l" t="t" r="r" b="b"/>
            <a:pathLst>
              <a:path h="44450">
                <a:moveTo>
                  <a:pt x="0" y="44196"/>
                </a:moveTo>
                <a:lnTo>
                  <a:pt x="0" y="0"/>
                </a:lnTo>
              </a:path>
            </a:pathLst>
          </a:custGeom>
          <a:ln w="6096">
            <a:solidFill>
              <a:srgbClr val="B1B1B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1160259" y="1505978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25907">
            <a:solidFill>
              <a:srgbClr val="F7F7F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1155687" y="1493024"/>
            <a:ext cx="6350" cy="26034"/>
          </a:xfrm>
          <a:custGeom>
            <a:avLst/>
            <a:gdLst/>
            <a:ahLst/>
            <a:cxnLst/>
            <a:rect l="l" t="t" r="r" b="b"/>
            <a:pathLst>
              <a:path w="6350" h="26034">
                <a:moveTo>
                  <a:pt x="0" y="25907"/>
                </a:moveTo>
                <a:lnTo>
                  <a:pt x="6096" y="25907"/>
                </a:lnTo>
                <a:lnTo>
                  <a:pt x="6096" y="0"/>
                </a:lnTo>
                <a:lnTo>
                  <a:pt x="0" y="0"/>
                </a:lnTo>
                <a:lnTo>
                  <a:pt x="0" y="25907"/>
                </a:lnTo>
                <a:close/>
              </a:path>
            </a:pathLst>
          </a:custGeom>
          <a:solidFill>
            <a:srgbClr val="B1B1B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1198359" y="1493024"/>
            <a:ext cx="5156200" cy="26034"/>
          </a:xfrm>
          <a:custGeom>
            <a:avLst/>
            <a:gdLst/>
            <a:ahLst/>
            <a:cxnLst/>
            <a:rect l="l" t="t" r="r" b="b"/>
            <a:pathLst>
              <a:path w="5156200" h="26034">
                <a:moveTo>
                  <a:pt x="0" y="25907"/>
                </a:moveTo>
                <a:lnTo>
                  <a:pt x="5155692" y="25907"/>
                </a:lnTo>
                <a:lnTo>
                  <a:pt x="5155692" y="0"/>
                </a:lnTo>
                <a:lnTo>
                  <a:pt x="0" y="0"/>
                </a:lnTo>
                <a:lnTo>
                  <a:pt x="0" y="25907"/>
                </a:lnTo>
                <a:close/>
              </a:path>
            </a:pathLst>
          </a:custGeom>
          <a:solidFill>
            <a:srgbClr val="F7F7F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6354051" y="1505978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25907">
            <a:solidFill>
              <a:srgbClr val="F7F7F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6392151" y="1493024"/>
            <a:ext cx="6350" cy="26034"/>
          </a:xfrm>
          <a:custGeom>
            <a:avLst/>
            <a:gdLst/>
            <a:ahLst/>
            <a:cxnLst/>
            <a:rect l="l" t="t" r="r" b="b"/>
            <a:pathLst>
              <a:path w="6350" h="26034">
                <a:moveTo>
                  <a:pt x="0" y="25907"/>
                </a:moveTo>
                <a:lnTo>
                  <a:pt x="6096" y="25907"/>
                </a:lnTo>
                <a:lnTo>
                  <a:pt x="6096" y="0"/>
                </a:lnTo>
                <a:lnTo>
                  <a:pt x="0" y="0"/>
                </a:lnTo>
                <a:lnTo>
                  <a:pt x="0" y="25907"/>
                </a:lnTo>
                <a:close/>
              </a:path>
            </a:pathLst>
          </a:custGeom>
          <a:solidFill>
            <a:srgbClr val="B1B1B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1155687" y="1518932"/>
            <a:ext cx="6350" cy="152400"/>
          </a:xfrm>
          <a:custGeom>
            <a:avLst/>
            <a:gdLst/>
            <a:ahLst/>
            <a:cxnLst/>
            <a:rect l="l" t="t" r="r" b="b"/>
            <a:pathLst>
              <a:path w="6350" h="152400">
                <a:moveTo>
                  <a:pt x="0" y="152400"/>
                </a:moveTo>
                <a:lnTo>
                  <a:pt x="6096" y="152400"/>
                </a:lnTo>
                <a:lnTo>
                  <a:pt x="6096" y="0"/>
                </a:lnTo>
                <a:lnTo>
                  <a:pt x="0" y="0"/>
                </a:lnTo>
                <a:lnTo>
                  <a:pt x="0" y="152400"/>
                </a:lnTo>
                <a:close/>
              </a:path>
            </a:pathLst>
          </a:custGeom>
          <a:solidFill>
            <a:srgbClr val="B1B1B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6392151" y="1518932"/>
            <a:ext cx="6350" cy="152400"/>
          </a:xfrm>
          <a:custGeom>
            <a:avLst/>
            <a:gdLst/>
            <a:ahLst/>
            <a:cxnLst/>
            <a:rect l="l" t="t" r="r" b="b"/>
            <a:pathLst>
              <a:path w="6350" h="152400">
                <a:moveTo>
                  <a:pt x="0" y="152400"/>
                </a:moveTo>
                <a:lnTo>
                  <a:pt x="6096" y="152400"/>
                </a:lnTo>
                <a:lnTo>
                  <a:pt x="6096" y="0"/>
                </a:lnTo>
                <a:lnTo>
                  <a:pt x="0" y="0"/>
                </a:lnTo>
                <a:lnTo>
                  <a:pt x="0" y="152400"/>
                </a:lnTo>
                <a:close/>
              </a:path>
            </a:pathLst>
          </a:custGeom>
          <a:solidFill>
            <a:srgbClr val="B1B1B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1155687" y="1669808"/>
            <a:ext cx="6350" cy="152400"/>
          </a:xfrm>
          <a:custGeom>
            <a:avLst/>
            <a:gdLst/>
            <a:ahLst/>
            <a:cxnLst/>
            <a:rect l="l" t="t" r="r" b="b"/>
            <a:pathLst>
              <a:path w="6350" h="152400">
                <a:moveTo>
                  <a:pt x="0" y="152400"/>
                </a:moveTo>
                <a:lnTo>
                  <a:pt x="6096" y="152400"/>
                </a:lnTo>
                <a:lnTo>
                  <a:pt x="6096" y="0"/>
                </a:lnTo>
                <a:lnTo>
                  <a:pt x="0" y="0"/>
                </a:lnTo>
                <a:lnTo>
                  <a:pt x="0" y="152400"/>
                </a:lnTo>
                <a:close/>
              </a:path>
            </a:pathLst>
          </a:custGeom>
          <a:solidFill>
            <a:srgbClr val="B1B1B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6392151" y="1669808"/>
            <a:ext cx="6350" cy="152400"/>
          </a:xfrm>
          <a:custGeom>
            <a:avLst/>
            <a:gdLst/>
            <a:ahLst/>
            <a:cxnLst/>
            <a:rect l="l" t="t" r="r" b="b"/>
            <a:pathLst>
              <a:path w="6350" h="152400">
                <a:moveTo>
                  <a:pt x="0" y="152400"/>
                </a:moveTo>
                <a:lnTo>
                  <a:pt x="6096" y="152400"/>
                </a:lnTo>
                <a:lnTo>
                  <a:pt x="6096" y="0"/>
                </a:lnTo>
                <a:lnTo>
                  <a:pt x="0" y="0"/>
                </a:lnTo>
                <a:lnTo>
                  <a:pt x="0" y="152400"/>
                </a:lnTo>
                <a:close/>
              </a:path>
            </a:pathLst>
          </a:custGeom>
          <a:solidFill>
            <a:srgbClr val="B1B1B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1155687" y="1822208"/>
            <a:ext cx="6350" cy="152400"/>
          </a:xfrm>
          <a:custGeom>
            <a:avLst/>
            <a:gdLst/>
            <a:ahLst/>
            <a:cxnLst/>
            <a:rect l="l" t="t" r="r" b="b"/>
            <a:pathLst>
              <a:path w="6350" h="152400">
                <a:moveTo>
                  <a:pt x="0" y="152400"/>
                </a:moveTo>
                <a:lnTo>
                  <a:pt x="6096" y="152400"/>
                </a:lnTo>
                <a:lnTo>
                  <a:pt x="6096" y="0"/>
                </a:lnTo>
                <a:lnTo>
                  <a:pt x="0" y="0"/>
                </a:lnTo>
                <a:lnTo>
                  <a:pt x="0" y="152400"/>
                </a:lnTo>
                <a:close/>
              </a:path>
            </a:pathLst>
          </a:custGeom>
          <a:solidFill>
            <a:srgbClr val="B1B1B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6392151" y="1822208"/>
            <a:ext cx="6350" cy="152400"/>
          </a:xfrm>
          <a:custGeom>
            <a:avLst/>
            <a:gdLst/>
            <a:ahLst/>
            <a:cxnLst/>
            <a:rect l="l" t="t" r="r" b="b"/>
            <a:pathLst>
              <a:path w="6350" h="152400">
                <a:moveTo>
                  <a:pt x="0" y="152400"/>
                </a:moveTo>
                <a:lnTo>
                  <a:pt x="6096" y="152400"/>
                </a:lnTo>
                <a:lnTo>
                  <a:pt x="6096" y="0"/>
                </a:lnTo>
                <a:lnTo>
                  <a:pt x="0" y="0"/>
                </a:lnTo>
                <a:lnTo>
                  <a:pt x="0" y="152400"/>
                </a:lnTo>
                <a:close/>
              </a:path>
            </a:pathLst>
          </a:custGeom>
          <a:solidFill>
            <a:srgbClr val="B1B1B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1155687" y="1973084"/>
            <a:ext cx="6350" cy="152400"/>
          </a:xfrm>
          <a:custGeom>
            <a:avLst/>
            <a:gdLst/>
            <a:ahLst/>
            <a:cxnLst/>
            <a:rect l="l" t="t" r="r" b="b"/>
            <a:pathLst>
              <a:path w="6350" h="152400">
                <a:moveTo>
                  <a:pt x="0" y="152400"/>
                </a:moveTo>
                <a:lnTo>
                  <a:pt x="6096" y="152400"/>
                </a:lnTo>
                <a:lnTo>
                  <a:pt x="6096" y="0"/>
                </a:lnTo>
                <a:lnTo>
                  <a:pt x="0" y="0"/>
                </a:lnTo>
                <a:lnTo>
                  <a:pt x="0" y="152400"/>
                </a:lnTo>
                <a:close/>
              </a:path>
            </a:pathLst>
          </a:custGeom>
          <a:solidFill>
            <a:srgbClr val="B1B1B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6392151" y="1973084"/>
            <a:ext cx="6350" cy="152400"/>
          </a:xfrm>
          <a:custGeom>
            <a:avLst/>
            <a:gdLst/>
            <a:ahLst/>
            <a:cxnLst/>
            <a:rect l="l" t="t" r="r" b="b"/>
            <a:pathLst>
              <a:path w="6350" h="152400">
                <a:moveTo>
                  <a:pt x="0" y="152400"/>
                </a:moveTo>
                <a:lnTo>
                  <a:pt x="6096" y="152400"/>
                </a:lnTo>
                <a:lnTo>
                  <a:pt x="6096" y="0"/>
                </a:lnTo>
                <a:lnTo>
                  <a:pt x="0" y="0"/>
                </a:lnTo>
                <a:lnTo>
                  <a:pt x="0" y="152400"/>
                </a:lnTo>
                <a:close/>
              </a:path>
            </a:pathLst>
          </a:custGeom>
          <a:solidFill>
            <a:srgbClr val="B1B1B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1155687" y="2125484"/>
            <a:ext cx="6350" cy="152400"/>
          </a:xfrm>
          <a:custGeom>
            <a:avLst/>
            <a:gdLst/>
            <a:ahLst/>
            <a:cxnLst/>
            <a:rect l="l" t="t" r="r" b="b"/>
            <a:pathLst>
              <a:path w="6350" h="152400">
                <a:moveTo>
                  <a:pt x="0" y="152400"/>
                </a:moveTo>
                <a:lnTo>
                  <a:pt x="6096" y="152400"/>
                </a:lnTo>
                <a:lnTo>
                  <a:pt x="6096" y="0"/>
                </a:lnTo>
                <a:lnTo>
                  <a:pt x="0" y="0"/>
                </a:lnTo>
                <a:lnTo>
                  <a:pt x="0" y="152400"/>
                </a:lnTo>
                <a:close/>
              </a:path>
            </a:pathLst>
          </a:custGeom>
          <a:solidFill>
            <a:srgbClr val="B1B1B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6392151" y="2125484"/>
            <a:ext cx="6350" cy="152400"/>
          </a:xfrm>
          <a:custGeom>
            <a:avLst/>
            <a:gdLst/>
            <a:ahLst/>
            <a:cxnLst/>
            <a:rect l="l" t="t" r="r" b="b"/>
            <a:pathLst>
              <a:path w="6350" h="152400">
                <a:moveTo>
                  <a:pt x="0" y="152400"/>
                </a:moveTo>
                <a:lnTo>
                  <a:pt x="6096" y="152400"/>
                </a:lnTo>
                <a:lnTo>
                  <a:pt x="6096" y="0"/>
                </a:lnTo>
                <a:lnTo>
                  <a:pt x="0" y="0"/>
                </a:lnTo>
                <a:lnTo>
                  <a:pt x="0" y="152400"/>
                </a:lnTo>
                <a:close/>
              </a:path>
            </a:pathLst>
          </a:custGeom>
          <a:solidFill>
            <a:srgbClr val="B1B1B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 txBox="1"/>
          <p:nvPr/>
        </p:nvSpPr>
        <p:spPr>
          <a:xfrm>
            <a:off x="996831" y="1484655"/>
            <a:ext cx="88900" cy="782955"/>
          </a:xfrm>
          <a:prstGeom prst="rect">
            <a:avLst/>
          </a:prstGeom>
        </p:spPr>
        <p:txBody>
          <a:bodyPr vert="horz" wrap="square" lIns="0" tIns="2603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04"/>
              </a:spcBef>
            </a:pPr>
            <a:r>
              <a:rPr sz="900" spc="-5" dirty="0">
                <a:latin typeface="Arial"/>
                <a:cs typeface="Arial"/>
              </a:rPr>
              <a:t>1</a:t>
            </a:r>
            <a:endParaRPr sz="9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900" spc="-5" dirty="0">
                <a:latin typeface="Arial"/>
                <a:cs typeface="Arial"/>
              </a:rPr>
              <a:t>2</a:t>
            </a:r>
            <a:endParaRPr sz="9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900" spc="-5" dirty="0">
                <a:latin typeface="Arial"/>
                <a:cs typeface="Arial"/>
              </a:rPr>
              <a:t>3</a:t>
            </a:r>
            <a:endParaRPr sz="9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900" spc="-5" dirty="0">
                <a:latin typeface="Arial"/>
                <a:cs typeface="Arial"/>
              </a:rPr>
              <a:t>4</a:t>
            </a:r>
            <a:endParaRPr sz="9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900" spc="-5" dirty="0">
                <a:latin typeface="Arial"/>
                <a:cs typeface="Arial"/>
              </a:rPr>
              <a:t>5</a:t>
            </a:r>
            <a:endParaRPr sz="900">
              <a:latin typeface="Arial"/>
              <a:cs typeface="Arial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1161783" y="1454924"/>
            <a:ext cx="5230495" cy="885825"/>
          </a:xfrm>
          <a:prstGeom prst="rect">
            <a:avLst/>
          </a:prstGeom>
          <a:solidFill>
            <a:srgbClr val="F7F7F7"/>
          </a:solidFill>
        </p:spPr>
        <p:txBody>
          <a:bodyPr vert="horz" wrap="square" lIns="0" tIns="42544" rIns="0" bIns="0" rtlCol="0">
            <a:spAutoFit/>
          </a:bodyPr>
          <a:lstStyle/>
          <a:p>
            <a:pPr marL="46355" marR="2235835">
              <a:lnSpc>
                <a:spcPct val="110000"/>
              </a:lnSpc>
              <a:spcBef>
                <a:spcPts val="334"/>
              </a:spcBef>
            </a:pPr>
            <a:r>
              <a:rPr sz="900" i="1" spc="65" dirty="0">
                <a:latin typeface="Times New Roman"/>
                <a:cs typeface="Times New Roman"/>
              </a:rPr>
              <a:t>SELECT </a:t>
            </a:r>
            <a:r>
              <a:rPr sz="900" i="1" spc="210" dirty="0">
                <a:latin typeface="Times New Roman"/>
                <a:cs typeface="Times New Roman"/>
              </a:rPr>
              <a:t>player </a:t>
            </a:r>
            <a:r>
              <a:rPr sz="900" i="1" spc="300" dirty="0">
                <a:latin typeface="Times New Roman"/>
                <a:cs typeface="Times New Roman"/>
              </a:rPr>
              <a:t>, </a:t>
            </a:r>
            <a:r>
              <a:rPr sz="900" i="1" spc="135" dirty="0">
                <a:latin typeface="Times New Roman"/>
                <a:cs typeface="Times New Roman"/>
              </a:rPr>
              <a:t>teamname </a:t>
            </a:r>
            <a:r>
              <a:rPr sz="900" i="1" spc="300" dirty="0">
                <a:latin typeface="Times New Roman"/>
                <a:cs typeface="Times New Roman"/>
              </a:rPr>
              <a:t>, </a:t>
            </a:r>
            <a:r>
              <a:rPr sz="900" i="1" spc="150" dirty="0">
                <a:latin typeface="Times New Roman"/>
                <a:cs typeface="Times New Roman"/>
              </a:rPr>
              <a:t>coach </a:t>
            </a:r>
            <a:r>
              <a:rPr sz="900" i="1" spc="300" dirty="0">
                <a:latin typeface="Times New Roman"/>
                <a:cs typeface="Times New Roman"/>
              </a:rPr>
              <a:t>, </a:t>
            </a:r>
            <a:r>
              <a:rPr sz="900" i="1" spc="190" dirty="0">
                <a:latin typeface="Times New Roman"/>
                <a:cs typeface="Times New Roman"/>
              </a:rPr>
              <a:t>gtime  </a:t>
            </a:r>
            <a:r>
              <a:rPr sz="900" i="1" spc="-40" dirty="0">
                <a:latin typeface="Times New Roman"/>
                <a:cs typeface="Times New Roman"/>
              </a:rPr>
              <a:t>FROM </a:t>
            </a:r>
            <a:r>
              <a:rPr sz="900" i="1" spc="180" dirty="0">
                <a:latin typeface="Times New Roman"/>
                <a:cs typeface="Times New Roman"/>
              </a:rPr>
              <a:t>goal </a:t>
            </a:r>
            <a:r>
              <a:rPr sz="900" i="1" spc="300" dirty="0">
                <a:latin typeface="Times New Roman"/>
                <a:cs typeface="Times New Roman"/>
              </a:rPr>
              <a:t>, </a:t>
            </a:r>
            <a:r>
              <a:rPr sz="900" i="1" spc="90" dirty="0">
                <a:latin typeface="Times New Roman"/>
                <a:cs typeface="Times New Roman"/>
              </a:rPr>
              <a:t>game </a:t>
            </a:r>
            <a:r>
              <a:rPr sz="900" i="1" spc="300" dirty="0">
                <a:latin typeface="Times New Roman"/>
                <a:cs typeface="Times New Roman"/>
              </a:rPr>
              <a:t>,</a:t>
            </a:r>
            <a:r>
              <a:rPr sz="900" i="1" spc="355" dirty="0">
                <a:latin typeface="Times New Roman"/>
                <a:cs typeface="Times New Roman"/>
              </a:rPr>
              <a:t> </a:t>
            </a:r>
            <a:r>
              <a:rPr sz="900" i="1" spc="150" dirty="0">
                <a:latin typeface="Times New Roman"/>
                <a:cs typeface="Times New Roman"/>
              </a:rPr>
              <a:t>team</a:t>
            </a:r>
            <a:r>
              <a:rPr sz="900" i="1" spc="-145" dirty="0">
                <a:latin typeface="Times New Roman"/>
                <a:cs typeface="Times New Roman"/>
              </a:rPr>
              <a:t> </a:t>
            </a:r>
            <a:endParaRPr sz="900">
              <a:latin typeface="Times New Roman"/>
              <a:cs typeface="Times New Roman"/>
            </a:endParaRPr>
          </a:p>
          <a:p>
            <a:pPr marL="46355">
              <a:lnSpc>
                <a:spcPct val="100000"/>
              </a:lnSpc>
              <a:spcBef>
                <a:spcPts val="120"/>
              </a:spcBef>
            </a:pPr>
            <a:r>
              <a:rPr sz="900" i="1" spc="-20" dirty="0">
                <a:latin typeface="Times New Roman"/>
                <a:cs typeface="Times New Roman"/>
              </a:rPr>
              <a:t>WHERE</a:t>
            </a:r>
            <a:r>
              <a:rPr sz="900" i="1" spc="150" dirty="0">
                <a:latin typeface="Times New Roman"/>
                <a:cs typeface="Times New Roman"/>
              </a:rPr>
              <a:t> </a:t>
            </a:r>
            <a:r>
              <a:rPr sz="900" i="1" spc="100" dirty="0">
                <a:latin typeface="Times New Roman"/>
                <a:cs typeface="Times New Roman"/>
              </a:rPr>
              <a:t>game</a:t>
            </a:r>
            <a:r>
              <a:rPr sz="900" i="1" spc="-105" dirty="0">
                <a:latin typeface="Times New Roman"/>
                <a:cs typeface="Times New Roman"/>
              </a:rPr>
              <a:t> </a:t>
            </a:r>
            <a:r>
              <a:rPr sz="900" i="1" spc="300" dirty="0">
                <a:latin typeface="Times New Roman"/>
                <a:cs typeface="Times New Roman"/>
              </a:rPr>
              <a:t>.</a:t>
            </a:r>
            <a:r>
              <a:rPr sz="900" i="1" spc="-95" dirty="0">
                <a:latin typeface="Times New Roman"/>
                <a:cs typeface="Times New Roman"/>
              </a:rPr>
              <a:t> </a:t>
            </a:r>
            <a:r>
              <a:rPr sz="900" i="1" spc="110" dirty="0">
                <a:latin typeface="Times New Roman"/>
                <a:cs typeface="Times New Roman"/>
              </a:rPr>
              <a:t>gameID</a:t>
            </a:r>
            <a:r>
              <a:rPr sz="900" i="1" spc="204" dirty="0">
                <a:latin typeface="Times New Roman"/>
                <a:cs typeface="Times New Roman"/>
              </a:rPr>
              <a:t> </a:t>
            </a:r>
            <a:r>
              <a:rPr sz="900" i="1" spc="-80" dirty="0">
                <a:latin typeface="Times New Roman"/>
                <a:cs typeface="Times New Roman"/>
              </a:rPr>
              <a:t>=</a:t>
            </a:r>
            <a:r>
              <a:rPr sz="900" i="1" spc="-55" dirty="0">
                <a:latin typeface="Times New Roman"/>
                <a:cs typeface="Times New Roman"/>
              </a:rPr>
              <a:t> </a:t>
            </a:r>
            <a:r>
              <a:rPr sz="900" i="1" spc="185" dirty="0">
                <a:latin typeface="Times New Roman"/>
                <a:cs typeface="Times New Roman"/>
              </a:rPr>
              <a:t>goal</a:t>
            </a:r>
            <a:r>
              <a:rPr sz="900" i="1" spc="-105" dirty="0">
                <a:latin typeface="Times New Roman"/>
                <a:cs typeface="Times New Roman"/>
              </a:rPr>
              <a:t> </a:t>
            </a:r>
            <a:r>
              <a:rPr sz="900" i="1" spc="300" dirty="0">
                <a:latin typeface="Times New Roman"/>
                <a:cs typeface="Times New Roman"/>
              </a:rPr>
              <a:t>.</a:t>
            </a:r>
            <a:r>
              <a:rPr sz="900" i="1" spc="-95" dirty="0">
                <a:latin typeface="Times New Roman"/>
                <a:cs typeface="Times New Roman"/>
              </a:rPr>
              <a:t> </a:t>
            </a:r>
            <a:r>
              <a:rPr sz="900" i="1" spc="110" dirty="0">
                <a:latin typeface="Times New Roman"/>
                <a:cs typeface="Times New Roman"/>
              </a:rPr>
              <a:t>gameID</a:t>
            </a:r>
            <a:r>
              <a:rPr sz="900" i="1" spc="-145" dirty="0">
                <a:latin typeface="Times New Roman"/>
                <a:cs typeface="Times New Roman"/>
              </a:rPr>
              <a:t> </a:t>
            </a:r>
            <a:endParaRPr sz="900">
              <a:latin typeface="Times New Roman"/>
              <a:cs typeface="Times New Roman"/>
            </a:endParaRPr>
          </a:p>
          <a:p>
            <a:pPr marL="46355" marR="2397760" indent="160020">
              <a:lnSpc>
                <a:spcPct val="110000"/>
              </a:lnSpc>
              <a:spcBef>
                <a:spcPts val="10"/>
              </a:spcBef>
            </a:pPr>
            <a:r>
              <a:rPr sz="900" i="1" spc="-20" dirty="0">
                <a:latin typeface="Times New Roman"/>
                <a:cs typeface="Times New Roman"/>
              </a:rPr>
              <a:t>AND</a:t>
            </a:r>
            <a:r>
              <a:rPr sz="900" i="1" spc="110" dirty="0">
                <a:latin typeface="Times New Roman"/>
                <a:cs typeface="Times New Roman"/>
              </a:rPr>
              <a:t> </a:t>
            </a:r>
            <a:r>
              <a:rPr sz="900" i="1" spc="60" dirty="0">
                <a:latin typeface="Times New Roman"/>
                <a:cs typeface="Times New Roman"/>
              </a:rPr>
              <a:t>gam</a:t>
            </a:r>
            <a:r>
              <a:rPr sz="900" i="1" spc="-145" dirty="0">
                <a:latin typeface="Times New Roman"/>
                <a:cs typeface="Times New Roman"/>
              </a:rPr>
              <a:t> </a:t>
            </a:r>
            <a:r>
              <a:rPr sz="900" i="1" spc="125" dirty="0">
                <a:latin typeface="Times New Roman"/>
                <a:cs typeface="Times New Roman"/>
              </a:rPr>
              <a:t>e</a:t>
            </a:r>
            <a:r>
              <a:rPr sz="900" i="1" spc="-105" dirty="0">
                <a:latin typeface="Times New Roman"/>
                <a:cs typeface="Times New Roman"/>
              </a:rPr>
              <a:t> </a:t>
            </a:r>
            <a:r>
              <a:rPr sz="900" i="1" spc="300" dirty="0">
                <a:latin typeface="Times New Roman"/>
                <a:cs typeface="Times New Roman"/>
              </a:rPr>
              <a:t>.</a:t>
            </a:r>
            <a:r>
              <a:rPr sz="900" i="1" spc="-85" dirty="0">
                <a:latin typeface="Times New Roman"/>
                <a:cs typeface="Times New Roman"/>
              </a:rPr>
              <a:t> </a:t>
            </a:r>
            <a:r>
              <a:rPr sz="900" i="1" spc="75" dirty="0">
                <a:latin typeface="Times New Roman"/>
                <a:cs typeface="Times New Roman"/>
              </a:rPr>
              <a:t>a</a:t>
            </a:r>
            <a:r>
              <a:rPr sz="900" i="1" spc="-130" dirty="0">
                <a:latin typeface="Times New Roman"/>
                <a:cs typeface="Times New Roman"/>
              </a:rPr>
              <a:t> </a:t>
            </a:r>
            <a:r>
              <a:rPr sz="900" i="1" spc="150" dirty="0">
                <a:latin typeface="Times New Roman"/>
                <a:cs typeface="Times New Roman"/>
              </a:rPr>
              <a:t>wayteamID</a:t>
            </a:r>
            <a:r>
              <a:rPr sz="900" i="1" spc="475" dirty="0">
                <a:latin typeface="Times New Roman"/>
                <a:cs typeface="Times New Roman"/>
              </a:rPr>
              <a:t> </a:t>
            </a:r>
            <a:r>
              <a:rPr sz="900" i="1" spc="-80" dirty="0">
                <a:latin typeface="Times New Roman"/>
                <a:cs typeface="Times New Roman"/>
              </a:rPr>
              <a:t>=</a:t>
            </a:r>
            <a:r>
              <a:rPr sz="900" i="1" spc="-60" dirty="0">
                <a:latin typeface="Times New Roman"/>
                <a:cs typeface="Times New Roman"/>
              </a:rPr>
              <a:t> </a:t>
            </a:r>
            <a:r>
              <a:rPr sz="900" i="1" spc="150" dirty="0">
                <a:latin typeface="Times New Roman"/>
                <a:cs typeface="Times New Roman"/>
              </a:rPr>
              <a:t>team</a:t>
            </a:r>
            <a:r>
              <a:rPr sz="900" i="1" spc="-105" dirty="0">
                <a:latin typeface="Times New Roman"/>
                <a:cs typeface="Times New Roman"/>
              </a:rPr>
              <a:t> </a:t>
            </a:r>
            <a:r>
              <a:rPr sz="900" i="1" spc="300" dirty="0">
                <a:latin typeface="Times New Roman"/>
                <a:cs typeface="Times New Roman"/>
              </a:rPr>
              <a:t>.</a:t>
            </a:r>
            <a:r>
              <a:rPr sz="900" i="1" spc="-95" dirty="0">
                <a:latin typeface="Times New Roman"/>
                <a:cs typeface="Times New Roman"/>
              </a:rPr>
              <a:t> </a:t>
            </a:r>
            <a:r>
              <a:rPr sz="900" i="1" spc="140" dirty="0">
                <a:latin typeface="Times New Roman"/>
                <a:cs typeface="Times New Roman"/>
              </a:rPr>
              <a:t>teamID  </a:t>
            </a:r>
            <a:r>
              <a:rPr sz="900" i="1" spc="-20" dirty="0">
                <a:latin typeface="Times New Roman"/>
                <a:cs typeface="Times New Roman"/>
              </a:rPr>
              <a:t>AND </a:t>
            </a:r>
            <a:r>
              <a:rPr sz="900" i="1" spc="180" dirty="0">
                <a:latin typeface="Times New Roman"/>
                <a:cs typeface="Times New Roman"/>
              </a:rPr>
              <a:t>gtime </a:t>
            </a:r>
            <a:r>
              <a:rPr sz="900" i="1" spc="-80" dirty="0">
                <a:latin typeface="Times New Roman"/>
                <a:cs typeface="Times New Roman"/>
              </a:rPr>
              <a:t>&lt;</a:t>
            </a:r>
            <a:r>
              <a:rPr sz="900" i="1" spc="-204" dirty="0">
                <a:latin typeface="Times New Roman"/>
                <a:cs typeface="Times New Roman"/>
              </a:rPr>
              <a:t> </a:t>
            </a:r>
            <a:r>
              <a:rPr sz="900" i="1" spc="135" dirty="0">
                <a:latin typeface="Times New Roman"/>
                <a:cs typeface="Times New Roman"/>
              </a:rPr>
              <a:t>=10;</a:t>
            </a:r>
            <a:r>
              <a:rPr sz="900" i="1" spc="-145" dirty="0">
                <a:latin typeface="Times New Roman"/>
                <a:cs typeface="Times New Roman"/>
              </a:rPr>
              <a:t> </a:t>
            </a:r>
            <a:endParaRPr sz="900">
              <a:latin typeface="Times New Roman"/>
              <a:cs typeface="Times New Roman"/>
            </a:endParaRPr>
          </a:p>
        </p:txBody>
      </p:sp>
      <p:sp>
        <p:nvSpPr>
          <p:cNvPr id="27" name="object 27"/>
          <p:cNvSpPr/>
          <p:nvPr/>
        </p:nvSpPr>
        <p:spPr>
          <a:xfrm>
            <a:off x="1160259" y="2290838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25907">
            <a:solidFill>
              <a:srgbClr val="F7F7F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1155687" y="2277884"/>
            <a:ext cx="6350" cy="26034"/>
          </a:xfrm>
          <a:custGeom>
            <a:avLst/>
            <a:gdLst/>
            <a:ahLst/>
            <a:cxnLst/>
            <a:rect l="l" t="t" r="r" b="b"/>
            <a:pathLst>
              <a:path w="6350" h="26035">
                <a:moveTo>
                  <a:pt x="0" y="25907"/>
                </a:moveTo>
                <a:lnTo>
                  <a:pt x="6096" y="25907"/>
                </a:lnTo>
                <a:lnTo>
                  <a:pt x="6096" y="0"/>
                </a:lnTo>
                <a:lnTo>
                  <a:pt x="0" y="0"/>
                </a:lnTo>
                <a:lnTo>
                  <a:pt x="0" y="25907"/>
                </a:lnTo>
                <a:close/>
              </a:path>
            </a:pathLst>
          </a:custGeom>
          <a:solidFill>
            <a:srgbClr val="B1B1B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1198359" y="2277884"/>
            <a:ext cx="5156200" cy="26034"/>
          </a:xfrm>
          <a:custGeom>
            <a:avLst/>
            <a:gdLst/>
            <a:ahLst/>
            <a:cxnLst/>
            <a:rect l="l" t="t" r="r" b="b"/>
            <a:pathLst>
              <a:path w="5156200" h="26035">
                <a:moveTo>
                  <a:pt x="0" y="25907"/>
                </a:moveTo>
                <a:lnTo>
                  <a:pt x="5155692" y="25907"/>
                </a:lnTo>
                <a:lnTo>
                  <a:pt x="5155692" y="0"/>
                </a:lnTo>
                <a:lnTo>
                  <a:pt x="0" y="0"/>
                </a:lnTo>
                <a:lnTo>
                  <a:pt x="0" y="25907"/>
                </a:lnTo>
                <a:close/>
              </a:path>
            </a:pathLst>
          </a:custGeom>
          <a:solidFill>
            <a:srgbClr val="F7F7F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6354051" y="2290838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25907">
            <a:solidFill>
              <a:srgbClr val="F7F7F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6392151" y="2277884"/>
            <a:ext cx="6350" cy="26034"/>
          </a:xfrm>
          <a:custGeom>
            <a:avLst/>
            <a:gdLst/>
            <a:ahLst/>
            <a:cxnLst/>
            <a:rect l="l" t="t" r="r" b="b"/>
            <a:pathLst>
              <a:path w="6350" h="26035">
                <a:moveTo>
                  <a:pt x="0" y="25907"/>
                </a:moveTo>
                <a:lnTo>
                  <a:pt x="6096" y="25907"/>
                </a:lnTo>
                <a:lnTo>
                  <a:pt x="6096" y="0"/>
                </a:lnTo>
                <a:lnTo>
                  <a:pt x="0" y="0"/>
                </a:lnTo>
                <a:lnTo>
                  <a:pt x="0" y="25907"/>
                </a:lnTo>
                <a:close/>
              </a:path>
            </a:pathLst>
          </a:custGeom>
          <a:solidFill>
            <a:srgbClr val="B1B1B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1158735" y="2302268"/>
            <a:ext cx="0" cy="44450"/>
          </a:xfrm>
          <a:custGeom>
            <a:avLst/>
            <a:gdLst/>
            <a:ahLst/>
            <a:cxnLst/>
            <a:rect l="l" t="t" r="r" b="b"/>
            <a:pathLst>
              <a:path h="44450">
                <a:moveTo>
                  <a:pt x="0" y="44196"/>
                </a:moveTo>
                <a:lnTo>
                  <a:pt x="0" y="0"/>
                </a:lnTo>
              </a:path>
            </a:pathLst>
          </a:custGeom>
          <a:ln w="6096">
            <a:solidFill>
              <a:srgbClr val="B1B1B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1157211" y="2343416"/>
            <a:ext cx="44450" cy="0"/>
          </a:xfrm>
          <a:custGeom>
            <a:avLst/>
            <a:gdLst/>
            <a:ahLst/>
            <a:cxnLst/>
            <a:rect l="l" t="t" r="r" b="b"/>
            <a:pathLst>
              <a:path w="44450">
                <a:moveTo>
                  <a:pt x="0" y="0"/>
                </a:moveTo>
                <a:lnTo>
                  <a:pt x="44196" y="0"/>
                </a:lnTo>
              </a:path>
            </a:pathLst>
          </a:custGeom>
          <a:ln w="6096">
            <a:solidFill>
              <a:srgbClr val="B1B1B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1198359" y="2343416"/>
            <a:ext cx="5156200" cy="0"/>
          </a:xfrm>
          <a:custGeom>
            <a:avLst/>
            <a:gdLst/>
            <a:ahLst/>
            <a:cxnLst/>
            <a:rect l="l" t="t" r="r" b="b"/>
            <a:pathLst>
              <a:path w="5156200">
                <a:moveTo>
                  <a:pt x="0" y="0"/>
                </a:moveTo>
                <a:lnTo>
                  <a:pt x="5155692" y="0"/>
                </a:lnTo>
              </a:path>
            </a:pathLst>
          </a:custGeom>
          <a:ln w="6096">
            <a:solidFill>
              <a:srgbClr val="B1B1B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6354051" y="2343416"/>
            <a:ext cx="44450" cy="0"/>
          </a:xfrm>
          <a:custGeom>
            <a:avLst/>
            <a:gdLst/>
            <a:ahLst/>
            <a:cxnLst/>
            <a:rect l="l" t="t" r="r" b="b"/>
            <a:pathLst>
              <a:path w="44450">
                <a:moveTo>
                  <a:pt x="0" y="0"/>
                </a:moveTo>
                <a:lnTo>
                  <a:pt x="44196" y="0"/>
                </a:lnTo>
              </a:path>
            </a:pathLst>
          </a:custGeom>
          <a:ln w="6096">
            <a:solidFill>
              <a:srgbClr val="B1B1B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6395199" y="2302268"/>
            <a:ext cx="0" cy="44450"/>
          </a:xfrm>
          <a:custGeom>
            <a:avLst/>
            <a:gdLst/>
            <a:ahLst/>
            <a:cxnLst/>
            <a:rect l="l" t="t" r="r" b="b"/>
            <a:pathLst>
              <a:path h="44450">
                <a:moveTo>
                  <a:pt x="0" y="44196"/>
                </a:moveTo>
                <a:lnTo>
                  <a:pt x="0" y="0"/>
                </a:lnTo>
              </a:path>
            </a:pathLst>
          </a:custGeom>
          <a:ln w="6096">
            <a:solidFill>
              <a:srgbClr val="B1B1B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 txBox="1"/>
          <p:nvPr/>
        </p:nvSpPr>
        <p:spPr>
          <a:xfrm>
            <a:off x="690506" y="2475479"/>
            <a:ext cx="5662930" cy="89916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54610" algn="ctr">
              <a:lnSpc>
                <a:spcPct val="100000"/>
              </a:lnSpc>
              <a:spcBef>
                <a:spcPts val="90"/>
              </a:spcBef>
            </a:pPr>
            <a:r>
              <a:rPr sz="1100" spc="170" dirty="0">
                <a:latin typeface="Arial"/>
                <a:cs typeface="Arial"/>
              </a:rPr>
              <a:t>...............................................</a:t>
            </a:r>
            <a:r>
              <a:rPr sz="1100" spc="-130" dirty="0">
                <a:latin typeface="Arial"/>
                <a:cs typeface="Arial"/>
              </a:rPr>
              <a:t> </a:t>
            </a:r>
            <a:endParaRPr sz="1100">
              <a:latin typeface="Arial"/>
              <a:cs typeface="Arial"/>
            </a:endParaRPr>
          </a:p>
          <a:p>
            <a:pPr marL="12700" marR="5080">
              <a:lnSpc>
                <a:spcPct val="102699"/>
              </a:lnSpc>
              <a:spcBef>
                <a:spcPts val="755"/>
              </a:spcBef>
            </a:pPr>
            <a:r>
              <a:rPr sz="1100" b="1" spc="-5" dirty="0">
                <a:latin typeface="Arial"/>
                <a:cs typeface="Arial"/>
              </a:rPr>
              <a:t>Q16:</a:t>
            </a:r>
            <a:r>
              <a:rPr sz="1100" b="1" spc="225" dirty="0">
                <a:latin typeface="Arial"/>
                <a:cs typeface="Arial"/>
              </a:rPr>
              <a:t> </a:t>
            </a:r>
            <a:r>
              <a:rPr sz="1100" spc="-10" dirty="0">
                <a:latin typeface="Arial"/>
                <a:cs typeface="Arial"/>
              </a:rPr>
              <a:t>An</a:t>
            </a:r>
            <a:r>
              <a:rPr sz="1100" spc="-55" dirty="0">
                <a:latin typeface="Arial"/>
                <a:cs typeface="Arial"/>
              </a:rPr>
              <a:t> </a:t>
            </a:r>
            <a:r>
              <a:rPr sz="1100" spc="-10" dirty="0">
                <a:latin typeface="Arial"/>
                <a:cs typeface="Arial"/>
              </a:rPr>
              <a:t>SQL</a:t>
            </a:r>
            <a:r>
              <a:rPr sz="1100" spc="-50" dirty="0">
                <a:latin typeface="Arial"/>
                <a:cs typeface="Arial"/>
              </a:rPr>
              <a:t> </a:t>
            </a:r>
            <a:r>
              <a:rPr sz="1100" spc="-5" dirty="0">
                <a:latin typeface="Arial"/>
                <a:cs typeface="Arial"/>
              </a:rPr>
              <a:t>query</a:t>
            </a:r>
            <a:r>
              <a:rPr sz="1100" spc="-55" dirty="0">
                <a:latin typeface="Arial"/>
                <a:cs typeface="Arial"/>
              </a:rPr>
              <a:t> </a:t>
            </a:r>
            <a:r>
              <a:rPr sz="1100" spc="-10" dirty="0">
                <a:latin typeface="Arial"/>
                <a:cs typeface="Arial"/>
              </a:rPr>
              <a:t>is</a:t>
            </a:r>
            <a:r>
              <a:rPr sz="1100" spc="-40" dirty="0">
                <a:latin typeface="Arial"/>
                <a:cs typeface="Arial"/>
              </a:rPr>
              <a:t> </a:t>
            </a:r>
            <a:r>
              <a:rPr sz="1100" spc="-5" dirty="0">
                <a:latin typeface="Arial"/>
                <a:cs typeface="Arial"/>
              </a:rPr>
              <a:t>required</a:t>
            </a:r>
            <a:r>
              <a:rPr sz="1100" spc="-65" dirty="0">
                <a:latin typeface="Arial"/>
                <a:cs typeface="Arial"/>
              </a:rPr>
              <a:t> </a:t>
            </a:r>
            <a:r>
              <a:rPr sz="1100" spc="-5" dirty="0">
                <a:latin typeface="Arial"/>
                <a:cs typeface="Arial"/>
              </a:rPr>
              <a:t>to</a:t>
            </a:r>
            <a:r>
              <a:rPr sz="1100" spc="-55" dirty="0">
                <a:latin typeface="Arial"/>
                <a:cs typeface="Arial"/>
              </a:rPr>
              <a:t> </a:t>
            </a:r>
            <a:r>
              <a:rPr sz="1100" spc="-10" dirty="0">
                <a:latin typeface="Arial"/>
                <a:cs typeface="Arial"/>
              </a:rPr>
              <a:t>show</a:t>
            </a:r>
            <a:r>
              <a:rPr sz="1100" spc="-50" dirty="0">
                <a:latin typeface="Arial"/>
                <a:cs typeface="Arial"/>
              </a:rPr>
              <a:t> </a:t>
            </a:r>
            <a:r>
              <a:rPr sz="1100" spc="-10" dirty="0">
                <a:latin typeface="Arial"/>
                <a:cs typeface="Arial"/>
              </a:rPr>
              <a:t>all</a:t>
            </a:r>
            <a:r>
              <a:rPr sz="1100" spc="-45" dirty="0">
                <a:latin typeface="Arial"/>
                <a:cs typeface="Arial"/>
              </a:rPr>
              <a:t> </a:t>
            </a:r>
            <a:r>
              <a:rPr sz="1100" spc="-5" dirty="0">
                <a:latin typeface="Arial"/>
                <a:cs typeface="Arial"/>
              </a:rPr>
              <a:t>the</a:t>
            </a:r>
            <a:r>
              <a:rPr sz="1100" spc="-50" dirty="0">
                <a:latin typeface="Arial"/>
                <a:cs typeface="Arial"/>
              </a:rPr>
              <a:t> </a:t>
            </a:r>
            <a:r>
              <a:rPr sz="1100" spc="-20" dirty="0">
                <a:latin typeface="Arial"/>
                <a:cs typeface="Arial"/>
              </a:rPr>
              <a:t>players</a:t>
            </a:r>
            <a:r>
              <a:rPr sz="1100" spc="-45" dirty="0">
                <a:latin typeface="Arial"/>
                <a:cs typeface="Arial"/>
              </a:rPr>
              <a:t> </a:t>
            </a:r>
            <a:r>
              <a:rPr sz="1100" spc="-10" dirty="0">
                <a:latin typeface="Arial"/>
                <a:cs typeface="Arial"/>
              </a:rPr>
              <a:t>and</a:t>
            </a:r>
            <a:r>
              <a:rPr sz="1100" spc="-65" dirty="0">
                <a:latin typeface="Arial"/>
                <a:cs typeface="Arial"/>
              </a:rPr>
              <a:t> </a:t>
            </a:r>
            <a:r>
              <a:rPr sz="1100" spc="-5" dirty="0">
                <a:latin typeface="Arial"/>
                <a:cs typeface="Arial"/>
              </a:rPr>
              <a:t>the</a:t>
            </a:r>
            <a:r>
              <a:rPr sz="1100" spc="-55" dirty="0">
                <a:latin typeface="Arial"/>
                <a:cs typeface="Arial"/>
              </a:rPr>
              <a:t> </a:t>
            </a:r>
            <a:r>
              <a:rPr sz="1100" spc="-5" dirty="0">
                <a:latin typeface="Arial"/>
                <a:cs typeface="Arial"/>
              </a:rPr>
              <a:t>total</a:t>
            </a:r>
            <a:r>
              <a:rPr sz="1100" spc="-40" dirty="0">
                <a:latin typeface="Arial"/>
                <a:cs typeface="Arial"/>
              </a:rPr>
              <a:t> </a:t>
            </a:r>
            <a:r>
              <a:rPr sz="1100" spc="-10" dirty="0">
                <a:latin typeface="Arial"/>
                <a:cs typeface="Arial"/>
              </a:rPr>
              <a:t>goals</a:t>
            </a:r>
            <a:r>
              <a:rPr sz="1100" spc="-50" dirty="0">
                <a:latin typeface="Arial"/>
                <a:cs typeface="Arial"/>
              </a:rPr>
              <a:t> </a:t>
            </a:r>
            <a:r>
              <a:rPr sz="1100" spc="-15" dirty="0">
                <a:latin typeface="Arial"/>
                <a:cs typeface="Arial"/>
              </a:rPr>
              <a:t>they</a:t>
            </a:r>
            <a:r>
              <a:rPr sz="1100" spc="-55" dirty="0">
                <a:latin typeface="Arial"/>
                <a:cs typeface="Arial"/>
              </a:rPr>
              <a:t> </a:t>
            </a:r>
            <a:r>
              <a:rPr sz="1100" spc="-5" dirty="0">
                <a:latin typeface="Arial"/>
                <a:cs typeface="Arial"/>
              </a:rPr>
              <a:t>scored</a:t>
            </a:r>
            <a:r>
              <a:rPr sz="1100" spc="-40" dirty="0">
                <a:latin typeface="Arial"/>
                <a:cs typeface="Arial"/>
              </a:rPr>
              <a:t> </a:t>
            </a:r>
            <a:r>
              <a:rPr sz="1100" spc="-10" dirty="0">
                <a:latin typeface="Arial"/>
                <a:cs typeface="Arial"/>
              </a:rPr>
              <a:t>in</a:t>
            </a:r>
            <a:r>
              <a:rPr sz="1100" spc="-55" dirty="0">
                <a:latin typeface="Arial"/>
                <a:cs typeface="Arial"/>
              </a:rPr>
              <a:t> </a:t>
            </a:r>
            <a:r>
              <a:rPr sz="1100" spc="-10" dirty="0">
                <a:latin typeface="Arial"/>
                <a:cs typeface="Arial"/>
              </a:rPr>
              <a:t>each  </a:t>
            </a:r>
            <a:r>
              <a:rPr sz="1100" spc="-5" dirty="0">
                <a:latin typeface="Arial"/>
                <a:cs typeface="Arial"/>
              </a:rPr>
              <a:t>stadium. Identify the correct </a:t>
            </a:r>
            <a:r>
              <a:rPr sz="1100" spc="-10" dirty="0">
                <a:latin typeface="Arial"/>
                <a:cs typeface="Arial"/>
              </a:rPr>
              <a:t>SQL</a:t>
            </a:r>
            <a:r>
              <a:rPr sz="1100" spc="45" dirty="0">
                <a:latin typeface="Arial"/>
                <a:cs typeface="Arial"/>
              </a:rPr>
              <a:t> </a:t>
            </a:r>
            <a:r>
              <a:rPr sz="1100" spc="-20" dirty="0">
                <a:latin typeface="Arial"/>
                <a:cs typeface="Arial"/>
              </a:rPr>
              <a:t>query.</a:t>
            </a:r>
            <a:endParaRPr sz="11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780"/>
              </a:spcBef>
            </a:pPr>
            <a:r>
              <a:rPr sz="1100" spc="-10" dirty="0">
                <a:latin typeface="Arial"/>
                <a:cs typeface="Arial"/>
              </a:rPr>
              <a:t>a)</a:t>
            </a:r>
            <a:endParaRPr sz="1100">
              <a:latin typeface="Arial"/>
              <a:cs typeface="Arial"/>
            </a:endParaRPr>
          </a:p>
        </p:txBody>
      </p:sp>
      <p:sp>
        <p:nvSpPr>
          <p:cNvPr id="38" name="object 38"/>
          <p:cNvSpPr/>
          <p:nvPr/>
        </p:nvSpPr>
        <p:spPr>
          <a:xfrm>
            <a:off x="1158735" y="3402596"/>
            <a:ext cx="0" cy="44450"/>
          </a:xfrm>
          <a:custGeom>
            <a:avLst/>
            <a:gdLst/>
            <a:ahLst/>
            <a:cxnLst/>
            <a:rect l="l" t="t" r="r" b="b"/>
            <a:pathLst>
              <a:path h="44450">
                <a:moveTo>
                  <a:pt x="0" y="44196"/>
                </a:moveTo>
                <a:lnTo>
                  <a:pt x="0" y="0"/>
                </a:lnTo>
              </a:path>
            </a:pathLst>
          </a:custGeom>
          <a:ln w="6096">
            <a:solidFill>
              <a:srgbClr val="B1B1B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1155687" y="3405644"/>
            <a:ext cx="44450" cy="0"/>
          </a:xfrm>
          <a:custGeom>
            <a:avLst/>
            <a:gdLst/>
            <a:ahLst/>
            <a:cxnLst/>
            <a:rect l="l" t="t" r="r" b="b"/>
            <a:pathLst>
              <a:path w="44450">
                <a:moveTo>
                  <a:pt x="0" y="0"/>
                </a:moveTo>
                <a:lnTo>
                  <a:pt x="44196" y="0"/>
                </a:lnTo>
              </a:path>
            </a:pathLst>
          </a:custGeom>
          <a:ln w="6096">
            <a:solidFill>
              <a:srgbClr val="B1B1B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1198359" y="3405644"/>
            <a:ext cx="5156200" cy="0"/>
          </a:xfrm>
          <a:custGeom>
            <a:avLst/>
            <a:gdLst/>
            <a:ahLst/>
            <a:cxnLst/>
            <a:rect l="l" t="t" r="r" b="b"/>
            <a:pathLst>
              <a:path w="5156200">
                <a:moveTo>
                  <a:pt x="0" y="0"/>
                </a:moveTo>
                <a:lnTo>
                  <a:pt x="5155692" y="0"/>
                </a:lnTo>
              </a:path>
            </a:pathLst>
          </a:custGeom>
          <a:ln w="6096">
            <a:solidFill>
              <a:srgbClr val="B1B1B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6354051" y="3405644"/>
            <a:ext cx="44450" cy="0"/>
          </a:xfrm>
          <a:custGeom>
            <a:avLst/>
            <a:gdLst/>
            <a:ahLst/>
            <a:cxnLst/>
            <a:rect l="l" t="t" r="r" b="b"/>
            <a:pathLst>
              <a:path w="44450">
                <a:moveTo>
                  <a:pt x="0" y="0"/>
                </a:moveTo>
                <a:lnTo>
                  <a:pt x="44196" y="0"/>
                </a:lnTo>
              </a:path>
            </a:pathLst>
          </a:custGeom>
          <a:ln w="6096">
            <a:solidFill>
              <a:srgbClr val="B1B1B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6395199" y="3402596"/>
            <a:ext cx="0" cy="44450"/>
          </a:xfrm>
          <a:custGeom>
            <a:avLst/>
            <a:gdLst/>
            <a:ahLst/>
            <a:cxnLst/>
            <a:rect l="l" t="t" r="r" b="b"/>
            <a:pathLst>
              <a:path h="44450">
                <a:moveTo>
                  <a:pt x="0" y="44196"/>
                </a:moveTo>
                <a:lnTo>
                  <a:pt x="0" y="0"/>
                </a:lnTo>
              </a:path>
            </a:pathLst>
          </a:custGeom>
          <a:ln w="6096">
            <a:solidFill>
              <a:srgbClr val="B1B1B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1160259" y="3458223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25907">
            <a:solidFill>
              <a:srgbClr val="F7F7F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1155687" y="3445268"/>
            <a:ext cx="6350" cy="26034"/>
          </a:xfrm>
          <a:custGeom>
            <a:avLst/>
            <a:gdLst/>
            <a:ahLst/>
            <a:cxnLst/>
            <a:rect l="l" t="t" r="r" b="b"/>
            <a:pathLst>
              <a:path w="6350" h="26035">
                <a:moveTo>
                  <a:pt x="0" y="25907"/>
                </a:moveTo>
                <a:lnTo>
                  <a:pt x="6096" y="25907"/>
                </a:lnTo>
                <a:lnTo>
                  <a:pt x="6096" y="0"/>
                </a:lnTo>
                <a:lnTo>
                  <a:pt x="0" y="0"/>
                </a:lnTo>
                <a:lnTo>
                  <a:pt x="0" y="25907"/>
                </a:lnTo>
                <a:close/>
              </a:path>
            </a:pathLst>
          </a:custGeom>
          <a:solidFill>
            <a:srgbClr val="B1B1B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1198359" y="3445268"/>
            <a:ext cx="5156200" cy="26034"/>
          </a:xfrm>
          <a:custGeom>
            <a:avLst/>
            <a:gdLst/>
            <a:ahLst/>
            <a:cxnLst/>
            <a:rect l="l" t="t" r="r" b="b"/>
            <a:pathLst>
              <a:path w="5156200" h="26035">
                <a:moveTo>
                  <a:pt x="0" y="25907"/>
                </a:moveTo>
                <a:lnTo>
                  <a:pt x="5155692" y="25907"/>
                </a:lnTo>
                <a:lnTo>
                  <a:pt x="5155692" y="0"/>
                </a:lnTo>
                <a:lnTo>
                  <a:pt x="0" y="0"/>
                </a:lnTo>
                <a:lnTo>
                  <a:pt x="0" y="25907"/>
                </a:lnTo>
                <a:close/>
              </a:path>
            </a:pathLst>
          </a:custGeom>
          <a:solidFill>
            <a:srgbClr val="F7F7F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6354051" y="3458223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25907">
            <a:solidFill>
              <a:srgbClr val="F7F7F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6392151" y="3445268"/>
            <a:ext cx="6350" cy="26034"/>
          </a:xfrm>
          <a:custGeom>
            <a:avLst/>
            <a:gdLst/>
            <a:ahLst/>
            <a:cxnLst/>
            <a:rect l="l" t="t" r="r" b="b"/>
            <a:pathLst>
              <a:path w="6350" h="26035">
                <a:moveTo>
                  <a:pt x="0" y="25907"/>
                </a:moveTo>
                <a:lnTo>
                  <a:pt x="6096" y="25907"/>
                </a:lnTo>
                <a:lnTo>
                  <a:pt x="6096" y="0"/>
                </a:lnTo>
                <a:lnTo>
                  <a:pt x="0" y="0"/>
                </a:lnTo>
                <a:lnTo>
                  <a:pt x="0" y="25907"/>
                </a:lnTo>
                <a:close/>
              </a:path>
            </a:pathLst>
          </a:custGeom>
          <a:solidFill>
            <a:srgbClr val="B1B1B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1155687" y="3471176"/>
            <a:ext cx="6350" cy="152400"/>
          </a:xfrm>
          <a:custGeom>
            <a:avLst/>
            <a:gdLst/>
            <a:ahLst/>
            <a:cxnLst/>
            <a:rect l="l" t="t" r="r" b="b"/>
            <a:pathLst>
              <a:path w="6350" h="152400">
                <a:moveTo>
                  <a:pt x="0" y="152400"/>
                </a:moveTo>
                <a:lnTo>
                  <a:pt x="6096" y="152400"/>
                </a:lnTo>
                <a:lnTo>
                  <a:pt x="6096" y="0"/>
                </a:lnTo>
                <a:lnTo>
                  <a:pt x="0" y="0"/>
                </a:lnTo>
                <a:lnTo>
                  <a:pt x="0" y="152400"/>
                </a:lnTo>
                <a:close/>
              </a:path>
            </a:pathLst>
          </a:custGeom>
          <a:solidFill>
            <a:srgbClr val="B1B1B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6392151" y="3471176"/>
            <a:ext cx="6350" cy="152400"/>
          </a:xfrm>
          <a:custGeom>
            <a:avLst/>
            <a:gdLst/>
            <a:ahLst/>
            <a:cxnLst/>
            <a:rect l="l" t="t" r="r" b="b"/>
            <a:pathLst>
              <a:path w="6350" h="152400">
                <a:moveTo>
                  <a:pt x="0" y="152400"/>
                </a:moveTo>
                <a:lnTo>
                  <a:pt x="6096" y="152400"/>
                </a:lnTo>
                <a:lnTo>
                  <a:pt x="6096" y="0"/>
                </a:lnTo>
                <a:lnTo>
                  <a:pt x="0" y="0"/>
                </a:lnTo>
                <a:lnTo>
                  <a:pt x="0" y="152400"/>
                </a:lnTo>
                <a:close/>
              </a:path>
            </a:pathLst>
          </a:custGeom>
          <a:solidFill>
            <a:srgbClr val="B1B1B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1155687" y="3623576"/>
            <a:ext cx="6350" cy="152400"/>
          </a:xfrm>
          <a:custGeom>
            <a:avLst/>
            <a:gdLst/>
            <a:ahLst/>
            <a:cxnLst/>
            <a:rect l="l" t="t" r="r" b="b"/>
            <a:pathLst>
              <a:path w="6350" h="152400">
                <a:moveTo>
                  <a:pt x="0" y="152400"/>
                </a:moveTo>
                <a:lnTo>
                  <a:pt x="6096" y="152400"/>
                </a:lnTo>
                <a:lnTo>
                  <a:pt x="6096" y="0"/>
                </a:lnTo>
                <a:lnTo>
                  <a:pt x="0" y="0"/>
                </a:lnTo>
                <a:lnTo>
                  <a:pt x="0" y="152400"/>
                </a:lnTo>
                <a:close/>
              </a:path>
            </a:pathLst>
          </a:custGeom>
          <a:solidFill>
            <a:srgbClr val="B1B1B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6392151" y="3623576"/>
            <a:ext cx="6350" cy="152400"/>
          </a:xfrm>
          <a:custGeom>
            <a:avLst/>
            <a:gdLst/>
            <a:ahLst/>
            <a:cxnLst/>
            <a:rect l="l" t="t" r="r" b="b"/>
            <a:pathLst>
              <a:path w="6350" h="152400">
                <a:moveTo>
                  <a:pt x="0" y="152400"/>
                </a:moveTo>
                <a:lnTo>
                  <a:pt x="6096" y="152400"/>
                </a:lnTo>
                <a:lnTo>
                  <a:pt x="6096" y="0"/>
                </a:lnTo>
                <a:lnTo>
                  <a:pt x="0" y="0"/>
                </a:lnTo>
                <a:lnTo>
                  <a:pt x="0" y="152400"/>
                </a:lnTo>
                <a:close/>
              </a:path>
            </a:pathLst>
          </a:custGeom>
          <a:solidFill>
            <a:srgbClr val="B1B1B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1155687" y="3774452"/>
            <a:ext cx="6350" cy="152400"/>
          </a:xfrm>
          <a:custGeom>
            <a:avLst/>
            <a:gdLst/>
            <a:ahLst/>
            <a:cxnLst/>
            <a:rect l="l" t="t" r="r" b="b"/>
            <a:pathLst>
              <a:path w="6350" h="152400">
                <a:moveTo>
                  <a:pt x="0" y="152400"/>
                </a:moveTo>
                <a:lnTo>
                  <a:pt x="6096" y="152400"/>
                </a:lnTo>
                <a:lnTo>
                  <a:pt x="6096" y="0"/>
                </a:lnTo>
                <a:lnTo>
                  <a:pt x="0" y="0"/>
                </a:lnTo>
                <a:lnTo>
                  <a:pt x="0" y="152400"/>
                </a:lnTo>
                <a:close/>
              </a:path>
            </a:pathLst>
          </a:custGeom>
          <a:solidFill>
            <a:srgbClr val="B1B1B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6392151" y="3774452"/>
            <a:ext cx="6350" cy="152400"/>
          </a:xfrm>
          <a:custGeom>
            <a:avLst/>
            <a:gdLst/>
            <a:ahLst/>
            <a:cxnLst/>
            <a:rect l="l" t="t" r="r" b="b"/>
            <a:pathLst>
              <a:path w="6350" h="152400">
                <a:moveTo>
                  <a:pt x="0" y="152400"/>
                </a:moveTo>
                <a:lnTo>
                  <a:pt x="6096" y="152400"/>
                </a:lnTo>
                <a:lnTo>
                  <a:pt x="6096" y="0"/>
                </a:lnTo>
                <a:lnTo>
                  <a:pt x="0" y="0"/>
                </a:lnTo>
                <a:lnTo>
                  <a:pt x="0" y="152400"/>
                </a:lnTo>
                <a:close/>
              </a:path>
            </a:pathLst>
          </a:custGeom>
          <a:solidFill>
            <a:srgbClr val="B1B1B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1155687" y="3926852"/>
            <a:ext cx="6350" cy="152400"/>
          </a:xfrm>
          <a:custGeom>
            <a:avLst/>
            <a:gdLst/>
            <a:ahLst/>
            <a:cxnLst/>
            <a:rect l="l" t="t" r="r" b="b"/>
            <a:pathLst>
              <a:path w="6350" h="152400">
                <a:moveTo>
                  <a:pt x="0" y="152400"/>
                </a:moveTo>
                <a:lnTo>
                  <a:pt x="6096" y="152400"/>
                </a:lnTo>
                <a:lnTo>
                  <a:pt x="6096" y="0"/>
                </a:lnTo>
                <a:lnTo>
                  <a:pt x="0" y="0"/>
                </a:lnTo>
                <a:lnTo>
                  <a:pt x="0" y="152400"/>
                </a:lnTo>
                <a:close/>
              </a:path>
            </a:pathLst>
          </a:custGeom>
          <a:solidFill>
            <a:srgbClr val="B1B1B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6392151" y="3926852"/>
            <a:ext cx="6350" cy="152400"/>
          </a:xfrm>
          <a:custGeom>
            <a:avLst/>
            <a:gdLst/>
            <a:ahLst/>
            <a:cxnLst/>
            <a:rect l="l" t="t" r="r" b="b"/>
            <a:pathLst>
              <a:path w="6350" h="152400">
                <a:moveTo>
                  <a:pt x="0" y="152400"/>
                </a:moveTo>
                <a:lnTo>
                  <a:pt x="6096" y="152400"/>
                </a:lnTo>
                <a:lnTo>
                  <a:pt x="6096" y="0"/>
                </a:lnTo>
                <a:lnTo>
                  <a:pt x="0" y="0"/>
                </a:lnTo>
                <a:lnTo>
                  <a:pt x="0" y="152400"/>
                </a:lnTo>
                <a:close/>
              </a:path>
            </a:pathLst>
          </a:custGeom>
          <a:solidFill>
            <a:srgbClr val="B1B1B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object 56"/>
          <p:cNvSpPr txBox="1"/>
          <p:nvPr/>
        </p:nvSpPr>
        <p:spPr>
          <a:xfrm>
            <a:off x="996831" y="3435375"/>
            <a:ext cx="88900" cy="633730"/>
          </a:xfrm>
          <a:prstGeom prst="rect">
            <a:avLst/>
          </a:prstGeom>
        </p:spPr>
        <p:txBody>
          <a:bodyPr vert="horz" wrap="square" lIns="0" tIns="279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20"/>
              </a:spcBef>
            </a:pPr>
            <a:r>
              <a:rPr sz="900" spc="-5" dirty="0">
                <a:latin typeface="Arial"/>
                <a:cs typeface="Arial"/>
              </a:rPr>
              <a:t>1</a:t>
            </a:r>
            <a:endParaRPr sz="9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900" spc="-5" dirty="0">
                <a:latin typeface="Arial"/>
                <a:cs typeface="Arial"/>
              </a:rPr>
              <a:t>2</a:t>
            </a:r>
            <a:endParaRPr sz="9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900" spc="-5" dirty="0">
                <a:latin typeface="Arial"/>
                <a:cs typeface="Arial"/>
              </a:rPr>
              <a:t>3</a:t>
            </a:r>
            <a:endParaRPr sz="9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900" spc="-5" dirty="0">
                <a:latin typeface="Arial"/>
                <a:cs typeface="Arial"/>
              </a:rPr>
              <a:t>4</a:t>
            </a:r>
            <a:endParaRPr sz="900">
              <a:latin typeface="Arial"/>
              <a:cs typeface="Arial"/>
            </a:endParaRPr>
          </a:p>
        </p:txBody>
      </p:sp>
      <p:sp>
        <p:nvSpPr>
          <p:cNvPr id="57" name="object 57"/>
          <p:cNvSpPr txBox="1"/>
          <p:nvPr/>
        </p:nvSpPr>
        <p:spPr>
          <a:xfrm>
            <a:off x="1161783" y="3408692"/>
            <a:ext cx="5230495" cy="733425"/>
          </a:xfrm>
          <a:prstGeom prst="rect">
            <a:avLst/>
          </a:prstGeom>
          <a:solidFill>
            <a:srgbClr val="F7F7F7"/>
          </a:solidFill>
        </p:spPr>
        <p:txBody>
          <a:bodyPr vert="horz" wrap="square" lIns="0" tIns="39370" rIns="0" bIns="0" rtlCol="0">
            <a:spAutoFit/>
          </a:bodyPr>
          <a:lstStyle/>
          <a:p>
            <a:pPr marL="46355" marR="2075814">
              <a:lnSpc>
                <a:spcPct val="111100"/>
              </a:lnSpc>
              <a:spcBef>
                <a:spcPts val="310"/>
              </a:spcBef>
            </a:pPr>
            <a:r>
              <a:rPr sz="900" i="1" spc="65" dirty="0">
                <a:latin typeface="Times New Roman"/>
                <a:cs typeface="Times New Roman"/>
              </a:rPr>
              <a:t>SELECT </a:t>
            </a:r>
            <a:r>
              <a:rPr sz="900" i="1" spc="210" dirty="0">
                <a:latin typeface="Times New Roman"/>
                <a:cs typeface="Times New Roman"/>
              </a:rPr>
              <a:t>player </a:t>
            </a:r>
            <a:r>
              <a:rPr sz="900" i="1" spc="300" dirty="0">
                <a:latin typeface="Times New Roman"/>
                <a:cs typeface="Times New Roman"/>
              </a:rPr>
              <a:t>, </a:t>
            </a:r>
            <a:r>
              <a:rPr sz="900" i="1" spc="185" dirty="0">
                <a:latin typeface="Times New Roman"/>
                <a:cs typeface="Times New Roman"/>
              </a:rPr>
              <a:t>stadium </a:t>
            </a:r>
            <a:r>
              <a:rPr sz="900" i="1" spc="300" dirty="0">
                <a:latin typeface="Times New Roman"/>
                <a:cs typeface="Times New Roman"/>
              </a:rPr>
              <a:t>, </a:t>
            </a:r>
            <a:r>
              <a:rPr sz="900" i="1" spc="-40" dirty="0">
                <a:latin typeface="Times New Roman"/>
                <a:cs typeface="Times New Roman"/>
              </a:rPr>
              <a:t>SUM </a:t>
            </a:r>
            <a:r>
              <a:rPr sz="900" i="1" spc="229" dirty="0">
                <a:latin typeface="Times New Roman"/>
                <a:cs typeface="Times New Roman"/>
              </a:rPr>
              <a:t>(*) </a:t>
            </a:r>
            <a:r>
              <a:rPr sz="900" i="1" spc="160" dirty="0">
                <a:latin typeface="Times New Roman"/>
                <a:cs typeface="Times New Roman"/>
              </a:rPr>
              <a:t>as Goals  </a:t>
            </a:r>
            <a:r>
              <a:rPr sz="900" i="1" spc="-40" dirty="0">
                <a:latin typeface="Times New Roman"/>
                <a:cs typeface="Times New Roman"/>
              </a:rPr>
              <a:t>FROM </a:t>
            </a:r>
            <a:r>
              <a:rPr sz="900" i="1" spc="40" dirty="0">
                <a:latin typeface="Times New Roman"/>
                <a:cs typeface="Times New Roman"/>
              </a:rPr>
              <a:t>Game </a:t>
            </a:r>
            <a:r>
              <a:rPr sz="900" i="1" spc="300" dirty="0">
                <a:latin typeface="Times New Roman"/>
                <a:cs typeface="Times New Roman"/>
              </a:rPr>
              <a:t>,</a:t>
            </a:r>
            <a:r>
              <a:rPr sz="900" i="1" spc="445" dirty="0">
                <a:latin typeface="Times New Roman"/>
                <a:cs typeface="Times New Roman"/>
              </a:rPr>
              <a:t> </a:t>
            </a:r>
            <a:r>
              <a:rPr sz="900" i="1" spc="135" dirty="0">
                <a:latin typeface="Times New Roman"/>
                <a:cs typeface="Times New Roman"/>
              </a:rPr>
              <a:t>Goal</a:t>
            </a:r>
            <a:r>
              <a:rPr sz="900" i="1" spc="-145" dirty="0">
                <a:latin typeface="Times New Roman"/>
                <a:cs typeface="Times New Roman"/>
              </a:rPr>
              <a:t> </a:t>
            </a:r>
            <a:endParaRPr sz="900">
              <a:latin typeface="Times New Roman"/>
              <a:cs typeface="Times New Roman"/>
            </a:endParaRPr>
          </a:p>
          <a:p>
            <a:pPr marL="46355" marR="2715895">
              <a:lnSpc>
                <a:spcPts val="1200"/>
              </a:lnSpc>
              <a:spcBef>
                <a:spcPts val="45"/>
              </a:spcBef>
            </a:pPr>
            <a:r>
              <a:rPr sz="900" i="1" spc="-20" dirty="0">
                <a:latin typeface="Times New Roman"/>
                <a:cs typeface="Times New Roman"/>
              </a:rPr>
              <a:t>WHERE</a:t>
            </a:r>
            <a:r>
              <a:rPr sz="900" i="1" spc="140" dirty="0">
                <a:latin typeface="Times New Roman"/>
                <a:cs typeface="Times New Roman"/>
              </a:rPr>
              <a:t> </a:t>
            </a:r>
            <a:r>
              <a:rPr sz="900" i="1" spc="100" dirty="0">
                <a:latin typeface="Times New Roman"/>
                <a:cs typeface="Times New Roman"/>
              </a:rPr>
              <a:t>game</a:t>
            </a:r>
            <a:r>
              <a:rPr sz="900" i="1" spc="-110" dirty="0">
                <a:latin typeface="Times New Roman"/>
                <a:cs typeface="Times New Roman"/>
              </a:rPr>
              <a:t> </a:t>
            </a:r>
            <a:r>
              <a:rPr sz="900" i="1" spc="300" dirty="0">
                <a:latin typeface="Times New Roman"/>
                <a:cs typeface="Times New Roman"/>
              </a:rPr>
              <a:t>.</a:t>
            </a:r>
            <a:r>
              <a:rPr sz="900" i="1" spc="-95" dirty="0">
                <a:latin typeface="Times New Roman"/>
                <a:cs typeface="Times New Roman"/>
              </a:rPr>
              <a:t> </a:t>
            </a:r>
            <a:r>
              <a:rPr sz="900" i="1" spc="110" dirty="0">
                <a:latin typeface="Times New Roman"/>
                <a:cs typeface="Times New Roman"/>
              </a:rPr>
              <a:t>gameID</a:t>
            </a:r>
            <a:r>
              <a:rPr sz="900" i="1" spc="195" dirty="0">
                <a:latin typeface="Times New Roman"/>
                <a:cs typeface="Times New Roman"/>
              </a:rPr>
              <a:t> </a:t>
            </a:r>
            <a:r>
              <a:rPr sz="900" i="1" spc="-80" dirty="0">
                <a:latin typeface="Times New Roman"/>
                <a:cs typeface="Times New Roman"/>
              </a:rPr>
              <a:t>=</a:t>
            </a:r>
            <a:r>
              <a:rPr sz="900" i="1" spc="-65" dirty="0">
                <a:latin typeface="Times New Roman"/>
                <a:cs typeface="Times New Roman"/>
              </a:rPr>
              <a:t> </a:t>
            </a:r>
            <a:r>
              <a:rPr sz="900" i="1" spc="185" dirty="0">
                <a:latin typeface="Times New Roman"/>
                <a:cs typeface="Times New Roman"/>
              </a:rPr>
              <a:t>goal</a:t>
            </a:r>
            <a:r>
              <a:rPr sz="900" i="1" spc="-105" dirty="0">
                <a:latin typeface="Times New Roman"/>
                <a:cs typeface="Times New Roman"/>
              </a:rPr>
              <a:t> </a:t>
            </a:r>
            <a:r>
              <a:rPr sz="900" i="1" spc="300" dirty="0">
                <a:latin typeface="Times New Roman"/>
                <a:cs typeface="Times New Roman"/>
              </a:rPr>
              <a:t>.</a:t>
            </a:r>
            <a:r>
              <a:rPr sz="900" i="1" spc="-100" dirty="0">
                <a:latin typeface="Times New Roman"/>
                <a:cs typeface="Times New Roman"/>
              </a:rPr>
              <a:t> </a:t>
            </a:r>
            <a:r>
              <a:rPr sz="900" i="1" spc="110" dirty="0">
                <a:latin typeface="Times New Roman"/>
                <a:cs typeface="Times New Roman"/>
              </a:rPr>
              <a:t>gameID  </a:t>
            </a:r>
            <a:r>
              <a:rPr sz="900" i="1" spc="-20" dirty="0">
                <a:latin typeface="Times New Roman"/>
                <a:cs typeface="Times New Roman"/>
              </a:rPr>
              <a:t>GROUP </a:t>
            </a:r>
            <a:r>
              <a:rPr sz="900" i="1" spc="35" dirty="0">
                <a:latin typeface="Times New Roman"/>
                <a:cs typeface="Times New Roman"/>
              </a:rPr>
              <a:t>BY </a:t>
            </a:r>
            <a:r>
              <a:rPr sz="900" i="1" spc="210" dirty="0">
                <a:latin typeface="Times New Roman"/>
                <a:cs typeface="Times New Roman"/>
              </a:rPr>
              <a:t>player </a:t>
            </a:r>
            <a:r>
              <a:rPr sz="900" i="1" spc="300" dirty="0">
                <a:latin typeface="Times New Roman"/>
                <a:cs typeface="Times New Roman"/>
              </a:rPr>
              <a:t>,</a:t>
            </a:r>
            <a:r>
              <a:rPr sz="900" i="1" spc="160" dirty="0">
                <a:latin typeface="Times New Roman"/>
                <a:cs typeface="Times New Roman"/>
              </a:rPr>
              <a:t> </a:t>
            </a:r>
            <a:r>
              <a:rPr sz="900" i="1" spc="215" dirty="0">
                <a:latin typeface="Times New Roman"/>
                <a:cs typeface="Times New Roman"/>
              </a:rPr>
              <a:t>stadium;</a:t>
            </a:r>
            <a:endParaRPr sz="900">
              <a:latin typeface="Times New Roman"/>
              <a:cs typeface="Times New Roman"/>
            </a:endParaRPr>
          </a:p>
        </p:txBody>
      </p:sp>
      <p:sp>
        <p:nvSpPr>
          <p:cNvPr id="58" name="object 58"/>
          <p:cNvSpPr/>
          <p:nvPr/>
        </p:nvSpPr>
        <p:spPr>
          <a:xfrm>
            <a:off x="1160259" y="4092206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25907">
            <a:solidFill>
              <a:srgbClr val="F7F7F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1155687" y="4079252"/>
            <a:ext cx="6350" cy="26034"/>
          </a:xfrm>
          <a:custGeom>
            <a:avLst/>
            <a:gdLst/>
            <a:ahLst/>
            <a:cxnLst/>
            <a:rect l="l" t="t" r="r" b="b"/>
            <a:pathLst>
              <a:path w="6350" h="26035">
                <a:moveTo>
                  <a:pt x="0" y="25907"/>
                </a:moveTo>
                <a:lnTo>
                  <a:pt x="6096" y="25907"/>
                </a:lnTo>
                <a:lnTo>
                  <a:pt x="6096" y="0"/>
                </a:lnTo>
                <a:lnTo>
                  <a:pt x="0" y="0"/>
                </a:lnTo>
                <a:lnTo>
                  <a:pt x="0" y="25907"/>
                </a:lnTo>
                <a:close/>
              </a:path>
            </a:pathLst>
          </a:custGeom>
          <a:solidFill>
            <a:srgbClr val="B1B1B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1198359" y="4079252"/>
            <a:ext cx="5156200" cy="26034"/>
          </a:xfrm>
          <a:custGeom>
            <a:avLst/>
            <a:gdLst/>
            <a:ahLst/>
            <a:cxnLst/>
            <a:rect l="l" t="t" r="r" b="b"/>
            <a:pathLst>
              <a:path w="5156200" h="26035">
                <a:moveTo>
                  <a:pt x="0" y="25907"/>
                </a:moveTo>
                <a:lnTo>
                  <a:pt x="5155692" y="25907"/>
                </a:lnTo>
                <a:lnTo>
                  <a:pt x="5155692" y="0"/>
                </a:lnTo>
                <a:lnTo>
                  <a:pt x="0" y="0"/>
                </a:lnTo>
                <a:lnTo>
                  <a:pt x="0" y="25907"/>
                </a:lnTo>
                <a:close/>
              </a:path>
            </a:pathLst>
          </a:custGeom>
          <a:solidFill>
            <a:srgbClr val="F7F7F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" name="object 61"/>
          <p:cNvSpPr/>
          <p:nvPr/>
        </p:nvSpPr>
        <p:spPr>
          <a:xfrm>
            <a:off x="6354051" y="4092206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25907">
            <a:solidFill>
              <a:srgbClr val="F7F7F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" name="object 62"/>
          <p:cNvSpPr/>
          <p:nvPr/>
        </p:nvSpPr>
        <p:spPr>
          <a:xfrm>
            <a:off x="6392151" y="4079252"/>
            <a:ext cx="6350" cy="26034"/>
          </a:xfrm>
          <a:custGeom>
            <a:avLst/>
            <a:gdLst/>
            <a:ahLst/>
            <a:cxnLst/>
            <a:rect l="l" t="t" r="r" b="b"/>
            <a:pathLst>
              <a:path w="6350" h="26035">
                <a:moveTo>
                  <a:pt x="0" y="25907"/>
                </a:moveTo>
                <a:lnTo>
                  <a:pt x="6096" y="25907"/>
                </a:lnTo>
                <a:lnTo>
                  <a:pt x="6096" y="0"/>
                </a:lnTo>
                <a:lnTo>
                  <a:pt x="0" y="0"/>
                </a:lnTo>
                <a:lnTo>
                  <a:pt x="0" y="25907"/>
                </a:lnTo>
                <a:close/>
              </a:path>
            </a:pathLst>
          </a:custGeom>
          <a:solidFill>
            <a:srgbClr val="B1B1B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" name="object 63"/>
          <p:cNvSpPr/>
          <p:nvPr/>
        </p:nvSpPr>
        <p:spPr>
          <a:xfrm>
            <a:off x="1158735" y="4103636"/>
            <a:ext cx="0" cy="44450"/>
          </a:xfrm>
          <a:custGeom>
            <a:avLst/>
            <a:gdLst/>
            <a:ahLst/>
            <a:cxnLst/>
            <a:rect l="l" t="t" r="r" b="b"/>
            <a:pathLst>
              <a:path h="44450">
                <a:moveTo>
                  <a:pt x="0" y="44196"/>
                </a:moveTo>
                <a:lnTo>
                  <a:pt x="0" y="0"/>
                </a:lnTo>
              </a:path>
            </a:pathLst>
          </a:custGeom>
          <a:ln w="6096">
            <a:solidFill>
              <a:srgbClr val="B1B1B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" name="object 64"/>
          <p:cNvSpPr/>
          <p:nvPr/>
        </p:nvSpPr>
        <p:spPr>
          <a:xfrm>
            <a:off x="1157211" y="4144784"/>
            <a:ext cx="44450" cy="0"/>
          </a:xfrm>
          <a:custGeom>
            <a:avLst/>
            <a:gdLst/>
            <a:ahLst/>
            <a:cxnLst/>
            <a:rect l="l" t="t" r="r" b="b"/>
            <a:pathLst>
              <a:path w="44450">
                <a:moveTo>
                  <a:pt x="0" y="0"/>
                </a:moveTo>
                <a:lnTo>
                  <a:pt x="44196" y="0"/>
                </a:lnTo>
              </a:path>
            </a:pathLst>
          </a:custGeom>
          <a:ln w="6096">
            <a:solidFill>
              <a:srgbClr val="B1B1B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" name="object 65"/>
          <p:cNvSpPr/>
          <p:nvPr/>
        </p:nvSpPr>
        <p:spPr>
          <a:xfrm>
            <a:off x="1198359" y="4144784"/>
            <a:ext cx="5156200" cy="0"/>
          </a:xfrm>
          <a:custGeom>
            <a:avLst/>
            <a:gdLst/>
            <a:ahLst/>
            <a:cxnLst/>
            <a:rect l="l" t="t" r="r" b="b"/>
            <a:pathLst>
              <a:path w="5156200">
                <a:moveTo>
                  <a:pt x="0" y="0"/>
                </a:moveTo>
                <a:lnTo>
                  <a:pt x="5155692" y="0"/>
                </a:lnTo>
              </a:path>
            </a:pathLst>
          </a:custGeom>
          <a:ln w="6096">
            <a:solidFill>
              <a:srgbClr val="B1B1B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" name="object 66"/>
          <p:cNvSpPr/>
          <p:nvPr/>
        </p:nvSpPr>
        <p:spPr>
          <a:xfrm>
            <a:off x="6354051" y="4144784"/>
            <a:ext cx="44450" cy="0"/>
          </a:xfrm>
          <a:custGeom>
            <a:avLst/>
            <a:gdLst/>
            <a:ahLst/>
            <a:cxnLst/>
            <a:rect l="l" t="t" r="r" b="b"/>
            <a:pathLst>
              <a:path w="44450">
                <a:moveTo>
                  <a:pt x="0" y="0"/>
                </a:moveTo>
                <a:lnTo>
                  <a:pt x="44196" y="0"/>
                </a:lnTo>
              </a:path>
            </a:pathLst>
          </a:custGeom>
          <a:ln w="6096">
            <a:solidFill>
              <a:srgbClr val="B1B1B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" name="object 67"/>
          <p:cNvSpPr/>
          <p:nvPr/>
        </p:nvSpPr>
        <p:spPr>
          <a:xfrm>
            <a:off x="6395199" y="4103636"/>
            <a:ext cx="0" cy="44450"/>
          </a:xfrm>
          <a:custGeom>
            <a:avLst/>
            <a:gdLst/>
            <a:ahLst/>
            <a:cxnLst/>
            <a:rect l="l" t="t" r="r" b="b"/>
            <a:pathLst>
              <a:path h="44450">
                <a:moveTo>
                  <a:pt x="0" y="44196"/>
                </a:moveTo>
                <a:lnTo>
                  <a:pt x="0" y="0"/>
                </a:lnTo>
              </a:path>
            </a:pathLst>
          </a:custGeom>
          <a:ln w="6096">
            <a:solidFill>
              <a:srgbClr val="B1B1B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" name="object 68"/>
          <p:cNvSpPr txBox="1"/>
          <p:nvPr/>
        </p:nvSpPr>
        <p:spPr>
          <a:xfrm>
            <a:off x="690507" y="4182359"/>
            <a:ext cx="148590" cy="19177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1100" spc="-10" dirty="0">
                <a:latin typeface="Arial"/>
                <a:cs typeface="Arial"/>
              </a:rPr>
              <a:t>b)</a:t>
            </a:r>
            <a:endParaRPr sz="1100">
              <a:latin typeface="Arial"/>
              <a:cs typeface="Arial"/>
            </a:endParaRPr>
          </a:p>
        </p:txBody>
      </p:sp>
      <p:sp>
        <p:nvSpPr>
          <p:cNvPr id="69" name="object 69"/>
          <p:cNvSpPr/>
          <p:nvPr/>
        </p:nvSpPr>
        <p:spPr>
          <a:xfrm>
            <a:off x="1158735" y="4402340"/>
            <a:ext cx="0" cy="44450"/>
          </a:xfrm>
          <a:custGeom>
            <a:avLst/>
            <a:gdLst/>
            <a:ahLst/>
            <a:cxnLst/>
            <a:rect l="l" t="t" r="r" b="b"/>
            <a:pathLst>
              <a:path h="44450">
                <a:moveTo>
                  <a:pt x="0" y="44196"/>
                </a:moveTo>
                <a:lnTo>
                  <a:pt x="0" y="0"/>
                </a:lnTo>
              </a:path>
            </a:pathLst>
          </a:custGeom>
          <a:ln w="6096">
            <a:solidFill>
              <a:srgbClr val="B1B1B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" name="object 70"/>
          <p:cNvSpPr/>
          <p:nvPr/>
        </p:nvSpPr>
        <p:spPr>
          <a:xfrm>
            <a:off x="1155687" y="4405388"/>
            <a:ext cx="44450" cy="0"/>
          </a:xfrm>
          <a:custGeom>
            <a:avLst/>
            <a:gdLst/>
            <a:ahLst/>
            <a:cxnLst/>
            <a:rect l="l" t="t" r="r" b="b"/>
            <a:pathLst>
              <a:path w="44450">
                <a:moveTo>
                  <a:pt x="0" y="0"/>
                </a:moveTo>
                <a:lnTo>
                  <a:pt x="44196" y="0"/>
                </a:lnTo>
              </a:path>
            </a:pathLst>
          </a:custGeom>
          <a:ln w="6096">
            <a:solidFill>
              <a:srgbClr val="B1B1B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" name="object 71"/>
          <p:cNvSpPr/>
          <p:nvPr/>
        </p:nvSpPr>
        <p:spPr>
          <a:xfrm>
            <a:off x="1198359" y="4405388"/>
            <a:ext cx="5156200" cy="0"/>
          </a:xfrm>
          <a:custGeom>
            <a:avLst/>
            <a:gdLst/>
            <a:ahLst/>
            <a:cxnLst/>
            <a:rect l="l" t="t" r="r" b="b"/>
            <a:pathLst>
              <a:path w="5156200">
                <a:moveTo>
                  <a:pt x="0" y="0"/>
                </a:moveTo>
                <a:lnTo>
                  <a:pt x="5155692" y="0"/>
                </a:lnTo>
              </a:path>
            </a:pathLst>
          </a:custGeom>
          <a:ln w="6096">
            <a:solidFill>
              <a:srgbClr val="B1B1B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" name="object 72"/>
          <p:cNvSpPr/>
          <p:nvPr/>
        </p:nvSpPr>
        <p:spPr>
          <a:xfrm>
            <a:off x="6354051" y="4405388"/>
            <a:ext cx="44450" cy="0"/>
          </a:xfrm>
          <a:custGeom>
            <a:avLst/>
            <a:gdLst/>
            <a:ahLst/>
            <a:cxnLst/>
            <a:rect l="l" t="t" r="r" b="b"/>
            <a:pathLst>
              <a:path w="44450">
                <a:moveTo>
                  <a:pt x="0" y="0"/>
                </a:moveTo>
                <a:lnTo>
                  <a:pt x="44196" y="0"/>
                </a:lnTo>
              </a:path>
            </a:pathLst>
          </a:custGeom>
          <a:ln w="6096">
            <a:solidFill>
              <a:srgbClr val="B1B1B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" name="object 73"/>
          <p:cNvSpPr/>
          <p:nvPr/>
        </p:nvSpPr>
        <p:spPr>
          <a:xfrm>
            <a:off x="6395199" y="4402340"/>
            <a:ext cx="0" cy="44450"/>
          </a:xfrm>
          <a:custGeom>
            <a:avLst/>
            <a:gdLst/>
            <a:ahLst/>
            <a:cxnLst/>
            <a:rect l="l" t="t" r="r" b="b"/>
            <a:pathLst>
              <a:path h="44450">
                <a:moveTo>
                  <a:pt x="0" y="44196"/>
                </a:moveTo>
                <a:lnTo>
                  <a:pt x="0" y="0"/>
                </a:lnTo>
              </a:path>
            </a:pathLst>
          </a:custGeom>
          <a:ln w="6096">
            <a:solidFill>
              <a:srgbClr val="B1B1B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" name="object 74"/>
          <p:cNvSpPr/>
          <p:nvPr/>
        </p:nvSpPr>
        <p:spPr>
          <a:xfrm>
            <a:off x="1160259" y="4457967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25908">
            <a:solidFill>
              <a:srgbClr val="F7F7F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5" name="object 75"/>
          <p:cNvSpPr/>
          <p:nvPr/>
        </p:nvSpPr>
        <p:spPr>
          <a:xfrm>
            <a:off x="1155687" y="4445012"/>
            <a:ext cx="6350" cy="26034"/>
          </a:xfrm>
          <a:custGeom>
            <a:avLst/>
            <a:gdLst/>
            <a:ahLst/>
            <a:cxnLst/>
            <a:rect l="l" t="t" r="r" b="b"/>
            <a:pathLst>
              <a:path w="6350" h="26035">
                <a:moveTo>
                  <a:pt x="0" y="25908"/>
                </a:moveTo>
                <a:lnTo>
                  <a:pt x="6096" y="25908"/>
                </a:lnTo>
                <a:lnTo>
                  <a:pt x="6096" y="0"/>
                </a:lnTo>
                <a:lnTo>
                  <a:pt x="0" y="0"/>
                </a:lnTo>
                <a:lnTo>
                  <a:pt x="0" y="25908"/>
                </a:lnTo>
                <a:close/>
              </a:path>
            </a:pathLst>
          </a:custGeom>
          <a:solidFill>
            <a:srgbClr val="B1B1B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6" name="object 76"/>
          <p:cNvSpPr/>
          <p:nvPr/>
        </p:nvSpPr>
        <p:spPr>
          <a:xfrm>
            <a:off x="1198359" y="4445012"/>
            <a:ext cx="5156200" cy="26034"/>
          </a:xfrm>
          <a:custGeom>
            <a:avLst/>
            <a:gdLst/>
            <a:ahLst/>
            <a:cxnLst/>
            <a:rect l="l" t="t" r="r" b="b"/>
            <a:pathLst>
              <a:path w="5156200" h="26035">
                <a:moveTo>
                  <a:pt x="0" y="25907"/>
                </a:moveTo>
                <a:lnTo>
                  <a:pt x="5155692" y="25907"/>
                </a:lnTo>
                <a:lnTo>
                  <a:pt x="5155692" y="0"/>
                </a:lnTo>
                <a:lnTo>
                  <a:pt x="0" y="0"/>
                </a:lnTo>
                <a:lnTo>
                  <a:pt x="0" y="25907"/>
                </a:lnTo>
                <a:close/>
              </a:path>
            </a:pathLst>
          </a:custGeom>
          <a:solidFill>
            <a:srgbClr val="F7F7F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7" name="object 77"/>
          <p:cNvSpPr/>
          <p:nvPr/>
        </p:nvSpPr>
        <p:spPr>
          <a:xfrm>
            <a:off x="6354051" y="4457967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25908">
            <a:solidFill>
              <a:srgbClr val="F7F7F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8" name="object 78"/>
          <p:cNvSpPr/>
          <p:nvPr/>
        </p:nvSpPr>
        <p:spPr>
          <a:xfrm>
            <a:off x="6392151" y="4445012"/>
            <a:ext cx="6350" cy="26034"/>
          </a:xfrm>
          <a:custGeom>
            <a:avLst/>
            <a:gdLst/>
            <a:ahLst/>
            <a:cxnLst/>
            <a:rect l="l" t="t" r="r" b="b"/>
            <a:pathLst>
              <a:path w="6350" h="26035">
                <a:moveTo>
                  <a:pt x="0" y="25908"/>
                </a:moveTo>
                <a:lnTo>
                  <a:pt x="6096" y="25908"/>
                </a:lnTo>
                <a:lnTo>
                  <a:pt x="6096" y="0"/>
                </a:lnTo>
                <a:lnTo>
                  <a:pt x="0" y="0"/>
                </a:lnTo>
                <a:lnTo>
                  <a:pt x="0" y="25908"/>
                </a:lnTo>
                <a:close/>
              </a:path>
            </a:pathLst>
          </a:custGeom>
          <a:solidFill>
            <a:srgbClr val="B1B1B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9" name="object 79"/>
          <p:cNvSpPr/>
          <p:nvPr/>
        </p:nvSpPr>
        <p:spPr>
          <a:xfrm>
            <a:off x="1155687" y="4470920"/>
            <a:ext cx="6350" cy="152400"/>
          </a:xfrm>
          <a:custGeom>
            <a:avLst/>
            <a:gdLst/>
            <a:ahLst/>
            <a:cxnLst/>
            <a:rect l="l" t="t" r="r" b="b"/>
            <a:pathLst>
              <a:path w="6350" h="152400">
                <a:moveTo>
                  <a:pt x="0" y="152400"/>
                </a:moveTo>
                <a:lnTo>
                  <a:pt x="6096" y="152400"/>
                </a:lnTo>
                <a:lnTo>
                  <a:pt x="6096" y="0"/>
                </a:lnTo>
                <a:lnTo>
                  <a:pt x="0" y="0"/>
                </a:lnTo>
                <a:lnTo>
                  <a:pt x="0" y="152400"/>
                </a:lnTo>
                <a:close/>
              </a:path>
            </a:pathLst>
          </a:custGeom>
          <a:solidFill>
            <a:srgbClr val="B1B1B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0" name="object 80"/>
          <p:cNvSpPr/>
          <p:nvPr/>
        </p:nvSpPr>
        <p:spPr>
          <a:xfrm>
            <a:off x="6392151" y="4470920"/>
            <a:ext cx="6350" cy="152400"/>
          </a:xfrm>
          <a:custGeom>
            <a:avLst/>
            <a:gdLst/>
            <a:ahLst/>
            <a:cxnLst/>
            <a:rect l="l" t="t" r="r" b="b"/>
            <a:pathLst>
              <a:path w="6350" h="152400">
                <a:moveTo>
                  <a:pt x="0" y="152400"/>
                </a:moveTo>
                <a:lnTo>
                  <a:pt x="6096" y="152400"/>
                </a:lnTo>
                <a:lnTo>
                  <a:pt x="6096" y="0"/>
                </a:lnTo>
                <a:lnTo>
                  <a:pt x="0" y="0"/>
                </a:lnTo>
                <a:lnTo>
                  <a:pt x="0" y="152400"/>
                </a:lnTo>
                <a:close/>
              </a:path>
            </a:pathLst>
          </a:custGeom>
          <a:solidFill>
            <a:srgbClr val="B1B1B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1" name="object 81"/>
          <p:cNvSpPr/>
          <p:nvPr/>
        </p:nvSpPr>
        <p:spPr>
          <a:xfrm>
            <a:off x="1155687" y="4623320"/>
            <a:ext cx="6350" cy="152400"/>
          </a:xfrm>
          <a:custGeom>
            <a:avLst/>
            <a:gdLst/>
            <a:ahLst/>
            <a:cxnLst/>
            <a:rect l="l" t="t" r="r" b="b"/>
            <a:pathLst>
              <a:path w="6350" h="152400">
                <a:moveTo>
                  <a:pt x="0" y="152400"/>
                </a:moveTo>
                <a:lnTo>
                  <a:pt x="6096" y="152400"/>
                </a:lnTo>
                <a:lnTo>
                  <a:pt x="6096" y="0"/>
                </a:lnTo>
                <a:lnTo>
                  <a:pt x="0" y="0"/>
                </a:lnTo>
                <a:lnTo>
                  <a:pt x="0" y="152400"/>
                </a:lnTo>
                <a:close/>
              </a:path>
            </a:pathLst>
          </a:custGeom>
          <a:solidFill>
            <a:srgbClr val="B1B1B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2" name="object 82"/>
          <p:cNvSpPr/>
          <p:nvPr/>
        </p:nvSpPr>
        <p:spPr>
          <a:xfrm>
            <a:off x="6392151" y="4623320"/>
            <a:ext cx="6350" cy="152400"/>
          </a:xfrm>
          <a:custGeom>
            <a:avLst/>
            <a:gdLst/>
            <a:ahLst/>
            <a:cxnLst/>
            <a:rect l="l" t="t" r="r" b="b"/>
            <a:pathLst>
              <a:path w="6350" h="152400">
                <a:moveTo>
                  <a:pt x="0" y="152400"/>
                </a:moveTo>
                <a:lnTo>
                  <a:pt x="6096" y="152400"/>
                </a:lnTo>
                <a:lnTo>
                  <a:pt x="6096" y="0"/>
                </a:lnTo>
                <a:lnTo>
                  <a:pt x="0" y="0"/>
                </a:lnTo>
                <a:lnTo>
                  <a:pt x="0" y="152400"/>
                </a:lnTo>
                <a:close/>
              </a:path>
            </a:pathLst>
          </a:custGeom>
          <a:solidFill>
            <a:srgbClr val="B1B1B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3" name="object 83"/>
          <p:cNvSpPr/>
          <p:nvPr/>
        </p:nvSpPr>
        <p:spPr>
          <a:xfrm>
            <a:off x="1155687" y="4774196"/>
            <a:ext cx="6350" cy="152400"/>
          </a:xfrm>
          <a:custGeom>
            <a:avLst/>
            <a:gdLst/>
            <a:ahLst/>
            <a:cxnLst/>
            <a:rect l="l" t="t" r="r" b="b"/>
            <a:pathLst>
              <a:path w="6350" h="152400">
                <a:moveTo>
                  <a:pt x="0" y="152400"/>
                </a:moveTo>
                <a:lnTo>
                  <a:pt x="6096" y="152400"/>
                </a:lnTo>
                <a:lnTo>
                  <a:pt x="6096" y="0"/>
                </a:lnTo>
                <a:lnTo>
                  <a:pt x="0" y="0"/>
                </a:lnTo>
                <a:lnTo>
                  <a:pt x="0" y="152400"/>
                </a:lnTo>
                <a:close/>
              </a:path>
            </a:pathLst>
          </a:custGeom>
          <a:solidFill>
            <a:srgbClr val="B1B1B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4" name="object 84"/>
          <p:cNvSpPr/>
          <p:nvPr/>
        </p:nvSpPr>
        <p:spPr>
          <a:xfrm>
            <a:off x="6392151" y="4774196"/>
            <a:ext cx="6350" cy="152400"/>
          </a:xfrm>
          <a:custGeom>
            <a:avLst/>
            <a:gdLst/>
            <a:ahLst/>
            <a:cxnLst/>
            <a:rect l="l" t="t" r="r" b="b"/>
            <a:pathLst>
              <a:path w="6350" h="152400">
                <a:moveTo>
                  <a:pt x="0" y="152400"/>
                </a:moveTo>
                <a:lnTo>
                  <a:pt x="6096" y="152400"/>
                </a:lnTo>
                <a:lnTo>
                  <a:pt x="6096" y="0"/>
                </a:lnTo>
                <a:lnTo>
                  <a:pt x="0" y="0"/>
                </a:lnTo>
                <a:lnTo>
                  <a:pt x="0" y="152400"/>
                </a:lnTo>
                <a:close/>
              </a:path>
            </a:pathLst>
          </a:custGeom>
          <a:solidFill>
            <a:srgbClr val="B1B1B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5" name="object 85"/>
          <p:cNvSpPr/>
          <p:nvPr/>
        </p:nvSpPr>
        <p:spPr>
          <a:xfrm>
            <a:off x="1155687" y="4926596"/>
            <a:ext cx="6350" cy="152400"/>
          </a:xfrm>
          <a:custGeom>
            <a:avLst/>
            <a:gdLst/>
            <a:ahLst/>
            <a:cxnLst/>
            <a:rect l="l" t="t" r="r" b="b"/>
            <a:pathLst>
              <a:path w="6350" h="152400">
                <a:moveTo>
                  <a:pt x="0" y="152400"/>
                </a:moveTo>
                <a:lnTo>
                  <a:pt x="6096" y="152400"/>
                </a:lnTo>
                <a:lnTo>
                  <a:pt x="6096" y="0"/>
                </a:lnTo>
                <a:lnTo>
                  <a:pt x="0" y="0"/>
                </a:lnTo>
                <a:lnTo>
                  <a:pt x="0" y="152400"/>
                </a:lnTo>
                <a:close/>
              </a:path>
            </a:pathLst>
          </a:custGeom>
          <a:solidFill>
            <a:srgbClr val="B1B1B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6" name="object 86"/>
          <p:cNvSpPr/>
          <p:nvPr/>
        </p:nvSpPr>
        <p:spPr>
          <a:xfrm>
            <a:off x="6392151" y="4926596"/>
            <a:ext cx="6350" cy="152400"/>
          </a:xfrm>
          <a:custGeom>
            <a:avLst/>
            <a:gdLst/>
            <a:ahLst/>
            <a:cxnLst/>
            <a:rect l="l" t="t" r="r" b="b"/>
            <a:pathLst>
              <a:path w="6350" h="152400">
                <a:moveTo>
                  <a:pt x="0" y="152400"/>
                </a:moveTo>
                <a:lnTo>
                  <a:pt x="6096" y="152400"/>
                </a:lnTo>
                <a:lnTo>
                  <a:pt x="6096" y="0"/>
                </a:lnTo>
                <a:lnTo>
                  <a:pt x="0" y="0"/>
                </a:lnTo>
                <a:lnTo>
                  <a:pt x="0" y="152400"/>
                </a:lnTo>
                <a:close/>
              </a:path>
            </a:pathLst>
          </a:custGeom>
          <a:solidFill>
            <a:srgbClr val="B1B1B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7" name="object 87"/>
          <p:cNvSpPr txBox="1"/>
          <p:nvPr/>
        </p:nvSpPr>
        <p:spPr>
          <a:xfrm>
            <a:off x="996831" y="4435119"/>
            <a:ext cx="88900" cy="633730"/>
          </a:xfrm>
          <a:prstGeom prst="rect">
            <a:avLst/>
          </a:prstGeom>
        </p:spPr>
        <p:txBody>
          <a:bodyPr vert="horz" wrap="square" lIns="0" tIns="279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20"/>
              </a:spcBef>
            </a:pPr>
            <a:r>
              <a:rPr sz="900" spc="-5" dirty="0">
                <a:latin typeface="Arial"/>
                <a:cs typeface="Arial"/>
              </a:rPr>
              <a:t>1</a:t>
            </a:r>
            <a:endParaRPr sz="9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900" spc="-5" dirty="0">
                <a:latin typeface="Arial"/>
                <a:cs typeface="Arial"/>
              </a:rPr>
              <a:t>2</a:t>
            </a:r>
            <a:endParaRPr sz="9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900" spc="-5" dirty="0">
                <a:latin typeface="Arial"/>
                <a:cs typeface="Arial"/>
              </a:rPr>
              <a:t>3</a:t>
            </a:r>
            <a:endParaRPr sz="9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900" spc="-5" dirty="0">
                <a:latin typeface="Arial"/>
                <a:cs typeface="Arial"/>
              </a:rPr>
              <a:t>4</a:t>
            </a:r>
            <a:endParaRPr sz="900">
              <a:latin typeface="Arial"/>
              <a:cs typeface="Arial"/>
            </a:endParaRPr>
          </a:p>
        </p:txBody>
      </p:sp>
      <p:sp>
        <p:nvSpPr>
          <p:cNvPr id="88" name="object 88"/>
          <p:cNvSpPr txBox="1"/>
          <p:nvPr/>
        </p:nvSpPr>
        <p:spPr>
          <a:xfrm>
            <a:off x="1161783" y="4408436"/>
            <a:ext cx="5230495" cy="733425"/>
          </a:xfrm>
          <a:prstGeom prst="rect">
            <a:avLst/>
          </a:prstGeom>
          <a:solidFill>
            <a:srgbClr val="F7F7F7"/>
          </a:solidFill>
        </p:spPr>
        <p:txBody>
          <a:bodyPr vert="horz" wrap="square" lIns="0" tIns="39370" rIns="0" bIns="0" rtlCol="0">
            <a:spAutoFit/>
          </a:bodyPr>
          <a:lstStyle/>
          <a:p>
            <a:pPr marL="46355" marR="2075814">
              <a:lnSpc>
                <a:spcPct val="111100"/>
              </a:lnSpc>
              <a:spcBef>
                <a:spcPts val="310"/>
              </a:spcBef>
            </a:pPr>
            <a:r>
              <a:rPr sz="900" i="1" spc="65" dirty="0">
                <a:latin typeface="Times New Roman"/>
                <a:cs typeface="Times New Roman"/>
              </a:rPr>
              <a:t>SELECT </a:t>
            </a:r>
            <a:r>
              <a:rPr sz="900" i="1" spc="210" dirty="0">
                <a:latin typeface="Times New Roman"/>
                <a:cs typeface="Times New Roman"/>
              </a:rPr>
              <a:t>player </a:t>
            </a:r>
            <a:r>
              <a:rPr sz="900" i="1" spc="300" dirty="0">
                <a:latin typeface="Times New Roman"/>
                <a:cs typeface="Times New Roman"/>
              </a:rPr>
              <a:t>, </a:t>
            </a:r>
            <a:r>
              <a:rPr sz="900" i="1" spc="185" dirty="0">
                <a:latin typeface="Times New Roman"/>
                <a:cs typeface="Times New Roman"/>
              </a:rPr>
              <a:t>stadium </a:t>
            </a:r>
            <a:r>
              <a:rPr sz="900" i="1" spc="300" dirty="0">
                <a:latin typeface="Times New Roman"/>
                <a:cs typeface="Times New Roman"/>
              </a:rPr>
              <a:t>, </a:t>
            </a:r>
            <a:r>
              <a:rPr sz="900" i="1" spc="-40" dirty="0">
                <a:latin typeface="Times New Roman"/>
                <a:cs typeface="Times New Roman"/>
              </a:rPr>
              <a:t>SUM </a:t>
            </a:r>
            <a:r>
              <a:rPr sz="900" i="1" spc="229" dirty="0">
                <a:latin typeface="Times New Roman"/>
                <a:cs typeface="Times New Roman"/>
              </a:rPr>
              <a:t>(*) </a:t>
            </a:r>
            <a:r>
              <a:rPr sz="900" i="1" spc="160" dirty="0">
                <a:latin typeface="Times New Roman"/>
                <a:cs typeface="Times New Roman"/>
              </a:rPr>
              <a:t>as Goals  </a:t>
            </a:r>
            <a:r>
              <a:rPr sz="900" i="1" spc="-40" dirty="0">
                <a:latin typeface="Times New Roman"/>
                <a:cs typeface="Times New Roman"/>
              </a:rPr>
              <a:t>FROM </a:t>
            </a:r>
            <a:r>
              <a:rPr sz="900" i="1" spc="40" dirty="0">
                <a:latin typeface="Times New Roman"/>
                <a:cs typeface="Times New Roman"/>
              </a:rPr>
              <a:t>Game </a:t>
            </a:r>
            <a:r>
              <a:rPr sz="900" i="1" spc="300" dirty="0">
                <a:latin typeface="Times New Roman"/>
                <a:cs typeface="Times New Roman"/>
              </a:rPr>
              <a:t>,</a:t>
            </a:r>
            <a:r>
              <a:rPr sz="900" i="1" spc="445" dirty="0">
                <a:latin typeface="Times New Roman"/>
                <a:cs typeface="Times New Roman"/>
              </a:rPr>
              <a:t> </a:t>
            </a:r>
            <a:r>
              <a:rPr sz="900" i="1" spc="135" dirty="0">
                <a:latin typeface="Times New Roman"/>
                <a:cs typeface="Times New Roman"/>
              </a:rPr>
              <a:t>Goal</a:t>
            </a:r>
            <a:r>
              <a:rPr sz="900" i="1" spc="-145" dirty="0">
                <a:latin typeface="Times New Roman"/>
                <a:cs typeface="Times New Roman"/>
              </a:rPr>
              <a:t> </a:t>
            </a:r>
            <a:endParaRPr sz="900">
              <a:latin typeface="Times New Roman"/>
              <a:cs typeface="Times New Roman"/>
            </a:endParaRPr>
          </a:p>
          <a:p>
            <a:pPr marL="46355" marR="2715895">
              <a:lnSpc>
                <a:spcPts val="1200"/>
              </a:lnSpc>
              <a:spcBef>
                <a:spcPts val="45"/>
              </a:spcBef>
            </a:pPr>
            <a:r>
              <a:rPr sz="900" i="1" spc="-20" dirty="0">
                <a:latin typeface="Times New Roman"/>
                <a:cs typeface="Times New Roman"/>
              </a:rPr>
              <a:t>WHERE</a:t>
            </a:r>
            <a:r>
              <a:rPr sz="900" i="1" spc="140" dirty="0">
                <a:latin typeface="Times New Roman"/>
                <a:cs typeface="Times New Roman"/>
              </a:rPr>
              <a:t> </a:t>
            </a:r>
            <a:r>
              <a:rPr sz="900" i="1" spc="100" dirty="0">
                <a:latin typeface="Times New Roman"/>
                <a:cs typeface="Times New Roman"/>
              </a:rPr>
              <a:t>game</a:t>
            </a:r>
            <a:r>
              <a:rPr sz="900" i="1" spc="-110" dirty="0">
                <a:latin typeface="Times New Roman"/>
                <a:cs typeface="Times New Roman"/>
              </a:rPr>
              <a:t> </a:t>
            </a:r>
            <a:r>
              <a:rPr sz="900" i="1" spc="300" dirty="0">
                <a:latin typeface="Times New Roman"/>
                <a:cs typeface="Times New Roman"/>
              </a:rPr>
              <a:t>.</a:t>
            </a:r>
            <a:r>
              <a:rPr sz="900" i="1" spc="-95" dirty="0">
                <a:latin typeface="Times New Roman"/>
                <a:cs typeface="Times New Roman"/>
              </a:rPr>
              <a:t> </a:t>
            </a:r>
            <a:r>
              <a:rPr sz="900" i="1" spc="110" dirty="0">
                <a:latin typeface="Times New Roman"/>
                <a:cs typeface="Times New Roman"/>
              </a:rPr>
              <a:t>gameID</a:t>
            </a:r>
            <a:r>
              <a:rPr sz="900" i="1" spc="195" dirty="0">
                <a:latin typeface="Times New Roman"/>
                <a:cs typeface="Times New Roman"/>
              </a:rPr>
              <a:t> </a:t>
            </a:r>
            <a:r>
              <a:rPr sz="900" i="1" spc="-80" dirty="0">
                <a:latin typeface="Times New Roman"/>
                <a:cs typeface="Times New Roman"/>
              </a:rPr>
              <a:t>=</a:t>
            </a:r>
            <a:r>
              <a:rPr sz="900" i="1" spc="-65" dirty="0">
                <a:latin typeface="Times New Roman"/>
                <a:cs typeface="Times New Roman"/>
              </a:rPr>
              <a:t> </a:t>
            </a:r>
            <a:r>
              <a:rPr sz="900" i="1" spc="185" dirty="0">
                <a:latin typeface="Times New Roman"/>
                <a:cs typeface="Times New Roman"/>
              </a:rPr>
              <a:t>goal</a:t>
            </a:r>
            <a:r>
              <a:rPr sz="900" i="1" spc="-105" dirty="0">
                <a:latin typeface="Times New Roman"/>
                <a:cs typeface="Times New Roman"/>
              </a:rPr>
              <a:t> </a:t>
            </a:r>
            <a:r>
              <a:rPr sz="900" i="1" spc="300" dirty="0">
                <a:latin typeface="Times New Roman"/>
                <a:cs typeface="Times New Roman"/>
              </a:rPr>
              <a:t>.</a:t>
            </a:r>
            <a:r>
              <a:rPr sz="900" i="1" spc="-100" dirty="0">
                <a:latin typeface="Times New Roman"/>
                <a:cs typeface="Times New Roman"/>
              </a:rPr>
              <a:t> </a:t>
            </a:r>
            <a:r>
              <a:rPr sz="900" i="1" spc="110" dirty="0">
                <a:latin typeface="Times New Roman"/>
                <a:cs typeface="Times New Roman"/>
              </a:rPr>
              <a:t>gameID  </a:t>
            </a:r>
            <a:r>
              <a:rPr sz="900" i="1" spc="-20" dirty="0">
                <a:latin typeface="Times New Roman"/>
                <a:cs typeface="Times New Roman"/>
              </a:rPr>
              <a:t>GROUP </a:t>
            </a:r>
            <a:r>
              <a:rPr sz="900" i="1" spc="35" dirty="0">
                <a:latin typeface="Times New Roman"/>
                <a:cs typeface="Times New Roman"/>
              </a:rPr>
              <a:t>BY </a:t>
            </a:r>
            <a:r>
              <a:rPr sz="900" i="1" spc="185" dirty="0">
                <a:latin typeface="Times New Roman"/>
                <a:cs typeface="Times New Roman"/>
              </a:rPr>
              <a:t>stadium </a:t>
            </a:r>
            <a:r>
              <a:rPr sz="900" i="1" spc="300" dirty="0">
                <a:latin typeface="Times New Roman"/>
                <a:cs typeface="Times New Roman"/>
              </a:rPr>
              <a:t>, </a:t>
            </a:r>
            <a:r>
              <a:rPr sz="900" i="1" spc="210" dirty="0">
                <a:latin typeface="Times New Roman"/>
                <a:cs typeface="Times New Roman"/>
              </a:rPr>
              <a:t>player</a:t>
            </a:r>
            <a:r>
              <a:rPr sz="900" i="1" spc="-175" dirty="0">
                <a:latin typeface="Times New Roman"/>
                <a:cs typeface="Times New Roman"/>
              </a:rPr>
              <a:t> </a:t>
            </a:r>
            <a:r>
              <a:rPr sz="900" i="1" spc="225" dirty="0">
                <a:latin typeface="Times New Roman"/>
                <a:cs typeface="Times New Roman"/>
              </a:rPr>
              <a:t>;</a:t>
            </a:r>
            <a:endParaRPr sz="900">
              <a:latin typeface="Times New Roman"/>
              <a:cs typeface="Times New Roman"/>
            </a:endParaRPr>
          </a:p>
        </p:txBody>
      </p:sp>
      <p:sp>
        <p:nvSpPr>
          <p:cNvPr id="89" name="object 89"/>
          <p:cNvSpPr/>
          <p:nvPr/>
        </p:nvSpPr>
        <p:spPr>
          <a:xfrm>
            <a:off x="1160259" y="5091950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25908">
            <a:solidFill>
              <a:srgbClr val="F7F7F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0" name="object 90"/>
          <p:cNvSpPr/>
          <p:nvPr/>
        </p:nvSpPr>
        <p:spPr>
          <a:xfrm>
            <a:off x="1155687" y="5078996"/>
            <a:ext cx="6350" cy="26034"/>
          </a:xfrm>
          <a:custGeom>
            <a:avLst/>
            <a:gdLst/>
            <a:ahLst/>
            <a:cxnLst/>
            <a:rect l="l" t="t" r="r" b="b"/>
            <a:pathLst>
              <a:path w="6350" h="26035">
                <a:moveTo>
                  <a:pt x="0" y="25908"/>
                </a:moveTo>
                <a:lnTo>
                  <a:pt x="6096" y="25908"/>
                </a:lnTo>
                <a:lnTo>
                  <a:pt x="6096" y="0"/>
                </a:lnTo>
                <a:lnTo>
                  <a:pt x="0" y="0"/>
                </a:lnTo>
                <a:lnTo>
                  <a:pt x="0" y="25908"/>
                </a:lnTo>
                <a:close/>
              </a:path>
            </a:pathLst>
          </a:custGeom>
          <a:solidFill>
            <a:srgbClr val="B1B1B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1" name="object 91"/>
          <p:cNvSpPr/>
          <p:nvPr/>
        </p:nvSpPr>
        <p:spPr>
          <a:xfrm>
            <a:off x="1198359" y="5078996"/>
            <a:ext cx="5156200" cy="26034"/>
          </a:xfrm>
          <a:custGeom>
            <a:avLst/>
            <a:gdLst/>
            <a:ahLst/>
            <a:cxnLst/>
            <a:rect l="l" t="t" r="r" b="b"/>
            <a:pathLst>
              <a:path w="5156200" h="26035">
                <a:moveTo>
                  <a:pt x="0" y="25907"/>
                </a:moveTo>
                <a:lnTo>
                  <a:pt x="5155692" y="25907"/>
                </a:lnTo>
                <a:lnTo>
                  <a:pt x="5155692" y="0"/>
                </a:lnTo>
                <a:lnTo>
                  <a:pt x="0" y="0"/>
                </a:lnTo>
                <a:lnTo>
                  <a:pt x="0" y="25907"/>
                </a:lnTo>
                <a:close/>
              </a:path>
            </a:pathLst>
          </a:custGeom>
          <a:solidFill>
            <a:srgbClr val="F7F7F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2" name="object 92"/>
          <p:cNvSpPr/>
          <p:nvPr/>
        </p:nvSpPr>
        <p:spPr>
          <a:xfrm>
            <a:off x="6354051" y="5091950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25908">
            <a:solidFill>
              <a:srgbClr val="F7F7F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3" name="object 93"/>
          <p:cNvSpPr/>
          <p:nvPr/>
        </p:nvSpPr>
        <p:spPr>
          <a:xfrm>
            <a:off x="6392151" y="5078996"/>
            <a:ext cx="6350" cy="26034"/>
          </a:xfrm>
          <a:custGeom>
            <a:avLst/>
            <a:gdLst/>
            <a:ahLst/>
            <a:cxnLst/>
            <a:rect l="l" t="t" r="r" b="b"/>
            <a:pathLst>
              <a:path w="6350" h="26035">
                <a:moveTo>
                  <a:pt x="0" y="25908"/>
                </a:moveTo>
                <a:lnTo>
                  <a:pt x="6096" y="25908"/>
                </a:lnTo>
                <a:lnTo>
                  <a:pt x="6096" y="0"/>
                </a:lnTo>
                <a:lnTo>
                  <a:pt x="0" y="0"/>
                </a:lnTo>
                <a:lnTo>
                  <a:pt x="0" y="25908"/>
                </a:lnTo>
                <a:close/>
              </a:path>
            </a:pathLst>
          </a:custGeom>
          <a:solidFill>
            <a:srgbClr val="B1B1B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4" name="object 94"/>
          <p:cNvSpPr/>
          <p:nvPr/>
        </p:nvSpPr>
        <p:spPr>
          <a:xfrm>
            <a:off x="1158735" y="5103380"/>
            <a:ext cx="0" cy="44450"/>
          </a:xfrm>
          <a:custGeom>
            <a:avLst/>
            <a:gdLst/>
            <a:ahLst/>
            <a:cxnLst/>
            <a:rect l="l" t="t" r="r" b="b"/>
            <a:pathLst>
              <a:path h="44450">
                <a:moveTo>
                  <a:pt x="0" y="44196"/>
                </a:moveTo>
                <a:lnTo>
                  <a:pt x="0" y="0"/>
                </a:lnTo>
              </a:path>
            </a:pathLst>
          </a:custGeom>
          <a:ln w="6096">
            <a:solidFill>
              <a:srgbClr val="B1B1B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5" name="object 95"/>
          <p:cNvSpPr/>
          <p:nvPr/>
        </p:nvSpPr>
        <p:spPr>
          <a:xfrm>
            <a:off x="1157211" y="5144529"/>
            <a:ext cx="44450" cy="0"/>
          </a:xfrm>
          <a:custGeom>
            <a:avLst/>
            <a:gdLst/>
            <a:ahLst/>
            <a:cxnLst/>
            <a:rect l="l" t="t" r="r" b="b"/>
            <a:pathLst>
              <a:path w="44450">
                <a:moveTo>
                  <a:pt x="0" y="0"/>
                </a:moveTo>
                <a:lnTo>
                  <a:pt x="44196" y="0"/>
                </a:lnTo>
              </a:path>
            </a:pathLst>
          </a:custGeom>
          <a:ln w="6096">
            <a:solidFill>
              <a:srgbClr val="B1B1B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6" name="object 96"/>
          <p:cNvSpPr/>
          <p:nvPr/>
        </p:nvSpPr>
        <p:spPr>
          <a:xfrm>
            <a:off x="1198359" y="5144529"/>
            <a:ext cx="5156200" cy="0"/>
          </a:xfrm>
          <a:custGeom>
            <a:avLst/>
            <a:gdLst/>
            <a:ahLst/>
            <a:cxnLst/>
            <a:rect l="l" t="t" r="r" b="b"/>
            <a:pathLst>
              <a:path w="5156200">
                <a:moveTo>
                  <a:pt x="0" y="0"/>
                </a:moveTo>
                <a:lnTo>
                  <a:pt x="5155692" y="0"/>
                </a:lnTo>
              </a:path>
            </a:pathLst>
          </a:custGeom>
          <a:ln w="6096">
            <a:solidFill>
              <a:srgbClr val="B1B1B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7" name="object 97"/>
          <p:cNvSpPr/>
          <p:nvPr/>
        </p:nvSpPr>
        <p:spPr>
          <a:xfrm>
            <a:off x="6354051" y="5144529"/>
            <a:ext cx="44450" cy="0"/>
          </a:xfrm>
          <a:custGeom>
            <a:avLst/>
            <a:gdLst/>
            <a:ahLst/>
            <a:cxnLst/>
            <a:rect l="l" t="t" r="r" b="b"/>
            <a:pathLst>
              <a:path w="44450">
                <a:moveTo>
                  <a:pt x="0" y="0"/>
                </a:moveTo>
                <a:lnTo>
                  <a:pt x="44196" y="0"/>
                </a:lnTo>
              </a:path>
            </a:pathLst>
          </a:custGeom>
          <a:ln w="6096">
            <a:solidFill>
              <a:srgbClr val="B1B1B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8" name="object 98"/>
          <p:cNvSpPr/>
          <p:nvPr/>
        </p:nvSpPr>
        <p:spPr>
          <a:xfrm>
            <a:off x="6395199" y="5103380"/>
            <a:ext cx="0" cy="44450"/>
          </a:xfrm>
          <a:custGeom>
            <a:avLst/>
            <a:gdLst/>
            <a:ahLst/>
            <a:cxnLst/>
            <a:rect l="l" t="t" r="r" b="b"/>
            <a:pathLst>
              <a:path h="44450">
                <a:moveTo>
                  <a:pt x="0" y="44196"/>
                </a:moveTo>
                <a:lnTo>
                  <a:pt x="0" y="0"/>
                </a:lnTo>
              </a:path>
            </a:pathLst>
          </a:custGeom>
          <a:ln w="6096">
            <a:solidFill>
              <a:srgbClr val="B1B1B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9" name="object 99"/>
          <p:cNvSpPr txBox="1"/>
          <p:nvPr/>
        </p:nvSpPr>
        <p:spPr>
          <a:xfrm>
            <a:off x="690507" y="5182103"/>
            <a:ext cx="140970" cy="19177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1100" spc="-5" dirty="0">
                <a:latin typeface="Arial"/>
                <a:cs typeface="Arial"/>
              </a:rPr>
              <a:t>c)</a:t>
            </a:r>
            <a:endParaRPr sz="1100">
              <a:latin typeface="Arial"/>
              <a:cs typeface="Arial"/>
            </a:endParaRPr>
          </a:p>
        </p:txBody>
      </p:sp>
      <p:sp>
        <p:nvSpPr>
          <p:cNvPr id="100" name="object 100"/>
          <p:cNvSpPr/>
          <p:nvPr/>
        </p:nvSpPr>
        <p:spPr>
          <a:xfrm>
            <a:off x="1158735" y="5402084"/>
            <a:ext cx="0" cy="44450"/>
          </a:xfrm>
          <a:custGeom>
            <a:avLst/>
            <a:gdLst/>
            <a:ahLst/>
            <a:cxnLst/>
            <a:rect l="l" t="t" r="r" b="b"/>
            <a:pathLst>
              <a:path h="44450">
                <a:moveTo>
                  <a:pt x="0" y="44196"/>
                </a:moveTo>
                <a:lnTo>
                  <a:pt x="0" y="0"/>
                </a:lnTo>
              </a:path>
            </a:pathLst>
          </a:custGeom>
          <a:ln w="6096">
            <a:solidFill>
              <a:srgbClr val="B1B1B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1" name="object 101"/>
          <p:cNvSpPr/>
          <p:nvPr/>
        </p:nvSpPr>
        <p:spPr>
          <a:xfrm>
            <a:off x="1155687" y="5405132"/>
            <a:ext cx="44450" cy="0"/>
          </a:xfrm>
          <a:custGeom>
            <a:avLst/>
            <a:gdLst/>
            <a:ahLst/>
            <a:cxnLst/>
            <a:rect l="l" t="t" r="r" b="b"/>
            <a:pathLst>
              <a:path w="44450">
                <a:moveTo>
                  <a:pt x="0" y="0"/>
                </a:moveTo>
                <a:lnTo>
                  <a:pt x="44196" y="0"/>
                </a:lnTo>
              </a:path>
            </a:pathLst>
          </a:custGeom>
          <a:ln w="6096">
            <a:solidFill>
              <a:srgbClr val="B1B1B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2" name="object 102"/>
          <p:cNvSpPr/>
          <p:nvPr/>
        </p:nvSpPr>
        <p:spPr>
          <a:xfrm>
            <a:off x="1198359" y="5405132"/>
            <a:ext cx="5156200" cy="0"/>
          </a:xfrm>
          <a:custGeom>
            <a:avLst/>
            <a:gdLst/>
            <a:ahLst/>
            <a:cxnLst/>
            <a:rect l="l" t="t" r="r" b="b"/>
            <a:pathLst>
              <a:path w="5156200">
                <a:moveTo>
                  <a:pt x="0" y="0"/>
                </a:moveTo>
                <a:lnTo>
                  <a:pt x="5155692" y="0"/>
                </a:lnTo>
              </a:path>
            </a:pathLst>
          </a:custGeom>
          <a:ln w="6096">
            <a:solidFill>
              <a:srgbClr val="B1B1B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3" name="object 103"/>
          <p:cNvSpPr/>
          <p:nvPr/>
        </p:nvSpPr>
        <p:spPr>
          <a:xfrm>
            <a:off x="6354051" y="5405132"/>
            <a:ext cx="44450" cy="0"/>
          </a:xfrm>
          <a:custGeom>
            <a:avLst/>
            <a:gdLst/>
            <a:ahLst/>
            <a:cxnLst/>
            <a:rect l="l" t="t" r="r" b="b"/>
            <a:pathLst>
              <a:path w="44450">
                <a:moveTo>
                  <a:pt x="0" y="0"/>
                </a:moveTo>
                <a:lnTo>
                  <a:pt x="44196" y="0"/>
                </a:lnTo>
              </a:path>
            </a:pathLst>
          </a:custGeom>
          <a:ln w="6096">
            <a:solidFill>
              <a:srgbClr val="B1B1B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4" name="object 104"/>
          <p:cNvSpPr/>
          <p:nvPr/>
        </p:nvSpPr>
        <p:spPr>
          <a:xfrm>
            <a:off x="6395199" y="5402084"/>
            <a:ext cx="0" cy="44450"/>
          </a:xfrm>
          <a:custGeom>
            <a:avLst/>
            <a:gdLst/>
            <a:ahLst/>
            <a:cxnLst/>
            <a:rect l="l" t="t" r="r" b="b"/>
            <a:pathLst>
              <a:path h="44450">
                <a:moveTo>
                  <a:pt x="0" y="44196"/>
                </a:moveTo>
                <a:lnTo>
                  <a:pt x="0" y="0"/>
                </a:lnTo>
              </a:path>
            </a:pathLst>
          </a:custGeom>
          <a:ln w="6096">
            <a:solidFill>
              <a:srgbClr val="B1B1B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5" name="object 105"/>
          <p:cNvSpPr/>
          <p:nvPr/>
        </p:nvSpPr>
        <p:spPr>
          <a:xfrm>
            <a:off x="1160259" y="5459234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25908">
            <a:solidFill>
              <a:srgbClr val="F7F7F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6" name="object 106"/>
          <p:cNvSpPr/>
          <p:nvPr/>
        </p:nvSpPr>
        <p:spPr>
          <a:xfrm>
            <a:off x="1155687" y="5446280"/>
            <a:ext cx="6350" cy="26034"/>
          </a:xfrm>
          <a:custGeom>
            <a:avLst/>
            <a:gdLst/>
            <a:ahLst/>
            <a:cxnLst/>
            <a:rect l="l" t="t" r="r" b="b"/>
            <a:pathLst>
              <a:path w="6350" h="26035">
                <a:moveTo>
                  <a:pt x="0" y="25908"/>
                </a:moveTo>
                <a:lnTo>
                  <a:pt x="6096" y="25908"/>
                </a:lnTo>
                <a:lnTo>
                  <a:pt x="6096" y="0"/>
                </a:lnTo>
                <a:lnTo>
                  <a:pt x="0" y="0"/>
                </a:lnTo>
                <a:lnTo>
                  <a:pt x="0" y="25908"/>
                </a:lnTo>
                <a:close/>
              </a:path>
            </a:pathLst>
          </a:custGeom>
          <a:solidFill>
            <a:srgbClr val="B1B1B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7" name="object 107"/>
          <p:cNvSpPr/>
          <p:nvPr/>
        </p:nvSpPr>
        <p:spPr>
          <a:xfrm>
            <a:off x="1198359" y="5446280"/>
            <a:ext cx="5156200" cy="24765"/>
          </a:xfrm>
          <a:custGeom>
            <a:avLst/>
            <a:gdLst/>
            <a:ahLst/>
            <a:cxnLst/>
            <a:rect l="l" t="t" r="r" b="b"/>
            <a:pathLst>
              <a:path w="5156200" h="24764">
                <a:moveTo>
                  <a:pt x="0" y="24383"/>
                </a:moveTo>
                <a:lnTo>
                  <a:pt x="5155692" y="24383"/>
                </a:lnTo>
                <a:lnTo>
                  <a:pt x="5155692" y="0"/>
                </a:lnTo>
                <a:lnTo>
                  <a:pt x="0" y="0"/>
                </a:lnTo>
                <a:lnTo>
                  <a:pt x="0" y="24383"/>
                </a:lnTo>
                <a:close/>
              </a:path>
            </a:pathLst>
          </a:custGeom>
          <a:solidFill>
            <a:srgbClr val="F7F7F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8" name="object 108"/>
          <p:cNvSpPr/>
          <p:nvPr/>
        </p:nvSpPr>
        <p:spPr>
          <a:xfrm>
            <a:off x="6354051" y="5459234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25908">
            <a:solidFill>
              <a:srgbClr val="F7F7F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9" name="object 109"/>
          <p:cNvSpPr/>
          <p:nvPr/>
        </p:nvSpPr>
        <p:spPr>
          <a:xfrm>
            <a:off x="6392151" y="5446280"/>
            <a:ext cx="6350" cy="26034"/>
          </a:xfrm>
          <a:custGeom>
            <a:avLst/>
            <a:gdLst/>
            <a:ahLst/>
            <a:cxnLst/>
            <a:rect l="l" t="t" r="r" b="b"/>
            <a:pathLst>
              <a:path w="6350" h="26035">
                <a:moveTo>
                  <a:pt x="0" y="25908"/>
                </a:moveTo>
                <a:lnTo>
                  <a:pt x="6096" y="25908"/>
                </a:lnTo>
                <a:lnTo>
                  <a:pt x="6096" y="0"/>
                </a:lnTo>
                <a:lnTo>
                  <a:pt x="0" y="0"/>
                </a:lnTo>
                <a:lnTo>
                  <a:pt x="0" y="25908"/>
                </a:lnTo>
                <a:close/>
              </a:path>
            </a:pathLst>
          </a:custGeom>
          <a:solidFill>
            <a:srgbClr val="B1B1B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0" name="object 110"/>
          <p:cNvSpPr/>
          <p:nvPr/>
        </p:nvSpPr>
        <p:spPr>
          <a:xfrm>
            <a:off x="1155687" y="5470664"/>
            <a:ext cx="6350" cy="152400"/>
          </a:xfrm>
          <a:custGeom>
            <a:avLst/>
            <a:gdLst/>
            <a:ahLst/>
            <a:cxnLst/>
            <a:rect l="l" t="t" r="r" b="b"/>
            <a:pathLst>
              <a:path w="6350" h="152400">
                <a:moveTo>
                  <a:pt x="0" y="152400"/>
                </a:moveTo>
                <a:lnTo>
                  <a:pt x="6096" y="152400"/>
                </a:lnTo>
                <a:lnTo>
                  <a:pt x="6096" y="0"/>
                </a:lnTo>
                <a:lnTo>
                  <a:pt x="0" y="0"/>
                </a:lnTo>
                <a:lnTo>
                  <a:pt x="0" y="152400"/>
                </a:lnTo>
                <a:close/>
              </a:path>
            </a:pathLst>
          </a:custGeom>
          <a:solidFill>
            <a:srgbClr val="B1B1B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1" name="object 111"/>
          <p:cNvSpPr/>
          <p:nvPr/>
        </p:nvSpPr>
        <p:spPr>
          <a:xfrm>
            <a:off x="6392151" y="5470664"/>
            <a:ext cx="6350" cy="152400"/>
          </a:xfrm>
          <a:custGeom>
            <a:avLst/>
            <a:gdLst/>
            <a:ahLst/>
            <a:cxnLst/>
            <a:rect l="l" t="t" r="r" b="b"/>
            <a:pathLst>
              <a:path w="6350" h="152400">
                <a:moveTo>
                  <a:pt x="0" y="152400"/>
                </a:moveTo>
                <a:lnTo>
                  <a:pt x="6096" y="152400"/>
                </a:lnTo>
                <a:lnTo>
                  <a:pt x="6096" y="0"/>
                </a:lnTo>
                <a:lnTo>
                  <a:pt x="0" y="0"/>
                </a:lnTo>
                <a:lnTo>
                  <a:pt x="0" y="152400"/>
                </a:lnTo>
                <a:close/>
              </a:path>
            </a:pathLst>
          </a:custGeom>
          <a:solidFill>
            <a:srgbClr val="B1B1B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2" name="object 112"/>
          <p:cNvSpPr/>
          <p:nvPr/>
        </p:nvSpPr>
        <p:spPr>
          <a:xfrm>
            <a:off x="1155687" y="5623064"/>
            <a:ext cx="6350" cy="152400"/>
          </a:xfrm>
          <a:custGeom>
            <a:avLst/>
            <a:gdLst/>
            <a:ahLst/>
            <a:cxnLst/>
            <a:rect l="l" t="t" r="r" b="b"/>
            <a:pathLst>
              <a:path w="6350" h="152400">
                <a:moveTo>
                  <a:pt x="0" y="152400"/>
                </a:moveTo>
                <a:lnTo>
                  <a:pt x="6096" y="152400"/>
                </a:lnTo>
                <a:lnTo>
                  <a:pt x="6096" y="0"/>
                </a:lnTo>
                <a:lnTo>
                  <a:pt x="0" y="0"/>
                </a:lnTo>
                <a:lnTo>
                  <a:pt x="0" y="152400"/>
                </a:lnTo>
                <a:close/>
              </a:path>
            </a:pathLst>
          </a:custGeom>
          <a:solidFill>
            <a:srgbClr val="B1B1B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3" name="object 113"/>
          <p:cNvSpPr/>
          <p:nvPr/>
        </p:nvSpPr>
        <p:spPr>
          <a:xfrm>
            <a:off x="6392151" y="5623064"/>
            <a:ext cx="6350" cy="152400"/>
          </a:xfrm>
          <a:custGeom>
            <a:avLst/>
            <a:gdLst/>
            <a:ahLst/>
            <a:cxnLst/>
            <a:rect l="l" t="t" r="r" b="b"/>
            <a:pathLst>
              <a:path w="6350" h="152400">
                <a:moveTo>
                  <a:pt x="0" y="152400"/>
                </a:moveTo>
                <a:lnTo>
                  <a:pt x="6096" y="152400"/>
                </a:lnTo>
                <a:lnTo>
                  <a:pt x="6096" y="0"/>
                </a:lnTo>
                <a:lnTo>
                  <a:pt x="0" y="0"/>
                </a:lnTo>
                <a:lnTo>
                  <a:pt x="0" y="152400"/>
                </a:lnTo>
                <a:close/>
              </a:path>
            </a:pathLst>
          </a:custGeom>
          <a:solidFill>
            <a:srgbClr val="B1B1B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4" name="object 114"/>
          <p:cNvSpPr/>
          <p:nvPr/>
        </p:nvSpPr>
        <p:spPr>
          <a:xfrm>
            <a:off x="1155687" y="5773940"/>
            <a:ext cx="6350" cy="152400"/>
          </a:xfrm>
          <a:custGeom>
            <a:avLst/>
            <a:gdLst/>
            <a:ahLst/>
            <a:cxnLst/>
            <a:rect l="l" t="t" r="r" b="b"/>
            <a:pathLst>
              <a:path w="6350" h="152400">
                <a:moveTo>
                  <a:pt x="0" y="152400"/>
                </a:moveTo>
                <a:lnTo>
                  <a:pt x="6096" y="152400"/>
                </a:lnTo>
                <a:lnTo>
                  <a:pt x="6096" y="0"/>
                </a:lnTo>
                <a:lnTo>
                  <a:pt x="0" y="0"/>
                </a:lnTo>
                <a:lnTo>
                  <a:pt x="0" y="152400"/>
                </a:lnTo>
                <a:close/>
              </a:path>
            </a:pathLst>
          </a:custGeom>
          <a:solidFill>
            <a:srgbClr val="B1B1B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5" name="object 115"/>
          <p:cNvSpPr/>
          <p:nvPr/>
        </p:nvSpPr>
        <p:spPr>
          <a:xfrm>
            <a:off x="6392151" y="5773940"/>
            <a:ext cx="6350" cy="152400"/>
          </a:xfrm>
          <a:custGeom>
            <a:avLst/>
            <a:gdLst/>
            <a:ahLst/>
            <a:cxnLst/>
            <a:rect l="l" t="t" r="r" b="b"/>
            <a:pathLst>
              <a:path w="6350" h="152400">
                <a:moveTo>
                  <a:pt x="0" y="152400"/>
                </a:moveTo>
                <a:lnTo>
                  <a:pt x="6096" y="152400"/>
                </a:lnTo>
                <a:lnTo>
                  <a:pt x="6096" y="0"/>
                </a:lnTo>
                <a:lnTo>
                  <a:pt x="0" y="0"/>
                </a:lnTo>
                <a:lnTo>
                  <a:pt x="0" y="152400"/>
                </a:lnTo>
                <a:close/>
              </a:path>
            </a:pathLst>
          </a:custGeom>
          <a:solidFill>
            <a:srgbClr val="B1B1B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6" name="object 116"/>
          <p:cNvSpPr/>
          <p:nvPr/>
        </p:nvSpPr>
        <p:spPr>
          <a:xfrm>
            <a:off x="1155687" y="5926340"/>
            <a:ext cx="6350" cy="152400"/>
          </a:xfrm>
          <a:custGeom>
            <a:avLst/>
            <a:gdLst/>
            <a:ahLst/>
            <a:cxnLst/>
            <a:rect l="l" t="t" r="r" b="b"/>
            <a:pathLst>
              <a:path w="6350" h="152400">
                <a:moveTo>
                  <a:pt x="0" y="152400"/>
                </a:moveTo>
                <a:lnTo>
                  <a:pt x="6096" y="152400"/>
                </a:lnTo>
                <a:lnTo>
                  <a:pt x="6096" y="0"/>
                </a:lnTo>
                <a:lnTo>
                  <a:pt x="0" y="0"/>
                </a:lnTo>
                <a:lnTo>
                  <a:pt x="0" y="152400"/>
                </a:lnTo>
                <a:close/>
              </a:path>
            </a:pathLst>
          </a:custGeom>
          <a:solidFill>
            <a:srgbClr val="B1B1B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7" name="object 117"/>
          <p:cNvSpPr/>
          <p:nvPr/>
        </p:nvSpPr>
        <p:spPr>
          <a:xfrm>
            <a:off x="6392151" y="5926340"/>
            <a:ext cx="6350" cy="152400"/>
          </a:xfrm>
          <a:custGeom>
            <a:avLst/>
            <a:gdLst/>
            <a:ahLst/>
            <a:cxnLst/>
            <a:rect l="l" t="t" r="r" b="b"/>
            <a:pathLst>
              <a:path w="6350" h="152400">
                <a:moveTo>
                  <a:pt x="0" y="152400"/>
                </a:moveTo>
                <a:lnTo>
                  <a:pt x="6096" y="152400"/>
                </a:lnTo>
                <a:lnTo>
                  <a:pt x="6096" y="0"/>
                </a:lnTo>
                <a:lnTo>
                  <a:pt x="0" y="0"/>
                </a:lnTo>
                <a:lnTo>
                  <a:pt x="0" y="152400"/>
                </a:lnTo>
                <a:close/>
              </a:path>
            </a:pathLst>
          </a:custGeom>
          <a:solidFill>
            <a:srgbClr val="B1B1B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8" name="object 118"/>
          <p:cNvSpPr txBox="1"/>
          <p:nvPr/>
        </p:nvSpPr>
        <p:spPr>
          <a:xfrm>
            <a:off x="996831" y="5434863"/>
            <a:ext cx="88900" cy="633730"/>
          </a:xfrm>
          <a:prstGeom prst="rect">
            <a:avLst/>
          </a:prstGeom>
        </p:spPr>
        <p:txBody>
          <a:bodyPr vert="horz" wrap="square" lIns="0" tIns="279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20"/>
              </a:spcBef>
            </a:pPr>
            <a:r>
              <a:rPr sz="900" spc="-5" dirty="0">
                <a:latin typeface="Arial"/>
                <a:cs typeface="Arial"/>
              </a:rPr>
              <a:t>1</a:t>
            </a:r>
            <a:endParaRPr sz="9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900" spc="-5" dirty="0">
                <a:latin typeface="Arial"/>
                <a:cs typeface="Arial"/>
              </a:rPr>
              <a:t>2</a:t>
            </a:r>
            <a:endParaRPr sz="9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900" spc="-5" dirty="0">
                <a:latin typeface="Arial"/>
                <a:cs typeface="Arial"/>
              </a:rPr>
              <a:t>3</a:t>
            </a:r>
            <a:endParaRPr sz="9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900" spc="-5" dirty="0">
                <a:latin typeface="Arial"/>
                <a:cs typeface="Arial"/>
              </a:rPr>
              <a:t>4</a:t>
            </a:r>
            <a:endParaRPr sz="900">
              <a:latin typeface="Arial"/>
              <a:cs typeface="Arial"/>
            </a:endParaRPr>
          </a:p>
        </p:txBody>
      </p:sp>
      <p:sp>
        <p:nvSpPr>
          <p:cNvPr id="119" name="object 119"/>
          <p:cNvSpPr txBox="1"/>
          <p:nvPr/>
        </p:nvSpPr>
        <p:spPr>
          <a:xfrm>
            <a:off x="1161783" y="5408180"/>
            <a:ext cx="5230495" cy="733425"/>
          </a:xfrm>
          <a:prstGeom prst="rect">
            <a:avLst/>
          </a:prstGeom>
          <a:solidFill>
            <a:srgbClr val="F7F7F7"/>
          </a:solidFill>
        </p:spPr>
        <p:txBody>
          <a:bodyPr vert="horz" wrap="square" lIns="0" tIns="39370" rIns="0" bIns="0" rtlCol="0">
            <a:spAutoFit/>
          </a:bodyPr>
          <a:lstStyle/>
          <a:p>
            <a:pPr marL="46355" marR="3032760">
              <a:lnSpc>
                <a:spcPct val="111100"/>
              </a:lnSpc>
              <a:spcBef>
                <a:spcPts val="310"/>
              </a:spcBef>
            </a:pPr>
            <a:r>
              <a:rPr sz="900" i="1" spc="65" dirty="0">
                <a:latin typeface="Times New Roman"/>
                <a:cs typeface="Times New Roman"/>
              </a:rPr>
              <a:t>SELECT </a:t>
            </a:r>
            <a:r>
              <a:rPr sz="900" i="1" spc="240" dirty="0">
                <a:latin typeface="Times New Roman"/>
                <a:cs typeface="Times New Roman"/>
              </a:rPr>
              <a:t>*, </a:t>
            </a:r>
            <a:r>
              <a:rPr sz="900" i="1" spc="-10" dirty="0">
                <a:latin typeface="Times New Roman"/>
                <a:cs typeface="Times New Roman"/>
              </a:rPr>
              <a:t>COUNT </a:t>
            </a:r>
            <a:r>
              <a:rPr sz="900" i="1" spc="229" dirty="0">
                <a:latin typeface="Times New Roman"/>
                <a:cs typeface="Times New Roman"/>
              </a:rPr>
              <a:t>(*) </a:t>
            </a:r>
            <a:r>
              <a:rPr sz="900" i="1" spc="160" dirty="0">
                <a:latin typeface="Times New Roman"/>
                <a:cs typeface="Times New Roman"/>
              </a:rPr>
              <a:t>as Goals  </a:t>
            </a:r>
            <a:r>
              <a:rPr sz="900" i="1" spc="-40" dirty="0">
                <a:latin typeface="Times New Roman"/>
                <a:cs typeface="Times New Roman"/>
              </a:rPr>
              <a:t>FROM </a:t>
            </a:r>
            <a:r>
              <a:rPr sz="900" i="1" spc="40" dirty="0">
                <a:latin typeface="Times New Roman"/>
                <a:cs typeface="Times New Roman"/>
              </a:rPr>
              <a:t>Game </a:t>
            </a:r>
            <a:r>
              <a:rPr sz="900" i="1" spc="300" dirty="0">
                <a:latin typeface="Times New Roman"/>
                <a:cs typeface="Times New Roman"/>
              </a:rPr>
              <a:t>,</a:t>
            </a:r>
            <a:r>
              <a:rPr sz="900" i="1" spc="440" dirty="0">
                <a:latin typeface="Times New Roman"/>
                <a:cs typeface="Times New Roman"/>
              </a:rPr>
              <a:t> </a:t>
            </a:r>
            <a:r>
              <a:rPr sz="900" i="1" spc="135" dirty="0">
                <a:latin typeface="Times New Roman"/>
                <a:cs typeface="Times New Roman"/>
              </a:rPr>
              <a:t>Goal</a:t>
            </a:r>
            <a:r>
              <a:rPr sz="900" i="1" spc="-145" dirty="0">
                <a:latin typeface="Times New Roman"/>
                <a:cs typeface="Times New Roman"/>
              </a:rPr>
              <a:t> </a:t>
            </a:r>
            <a:endParaRPr sz="900">
              <a:latin typeface="Times New Roman"/>
              <a:cs typeface="Times New Roman"/>
            </a:endParaRPr>
          </a:p>
          <a:p>
            <a:pPr marL="46355" marR="2715895">
              <a:lnSpc>
                <a:spcPct val="110000"/>
              </a:lnSpc>
              <a:spcBef>
                <a:spcPts val="10"/>
              </a:spcBef>
            </a:pPr>
            <a:r>
              <a:rPr sz="900" i="1" spc="-20" dirty="0">
                <a:latin typeface="Times New Roman"/>
                <a:cs typeface="Times New Roman"/>
              </a:rPr>
              <a:t>WHERE</a:t>
            </a:r>
            <a:r>
              <a:rPr sz="900" i="1" spc="140" dirty="0">
                <a:latin typeface="Times New Roman"/>
                <a:cs typeface="Times New Roman"/>
              </a:rPr>
              <a:t> </a:t>
            </a:r>
            <a:r>
              <a:rPr sz="900" i="1" spc="100" dirty="0">
                <a:latin typeface="Times New Roman"/>
                <a:cs typeface="Times New Roman"/>
              </a:rPr>
              <a:t>game</a:t>
            </a:r>
            <a:r>
              <a:rPr sz="900" i="1" spc="-110" dirty="0">
                <a:latin typeface="Times New Roman"/>
                <a:cs typeface="Times New Roman"/>
              </a:rPr>
              <a:t> </a:t>
            </a:r>
            <a:r>
              <a:rPr sz="900" i="1" spc="300" dirty="0">
                <a:latin typeface="Times New Roman"/>
                <a:cs typeface="Times New Roman"/>
              </a:rPr>
              <a:t>.</a:t>
            </a:r>
            <a:r>
              <a:rPr sz="900" i="1" spc="-95" dirty="0">
                <a:latin typeface="Times New Roman"/>
                <a:cs typeface="Times New Roman"/>
              </a:rPr>
              <a:t> </a:t>
            </a:r>
            <a:r>
              <a:rPr sz="900" i="1" spc="110" dirty="0">
                <a:latin typeface="Times New Roman"/>
                <a:cs typeface="Times New Roman"/>
              </a:rPr>
              <a:t>gameID</a:t>
            </a:r>
            <a:r>
              <a:rPr sz="900" i="1" spc="195" dirty="0">
                <a:latin typeface="Times New Roman"/>
                <a:cs typeface="Times New Roman"/>
              </a:rPr>
              <a:t> </a:t>
            </a:r>
            <a:r>
              <a:rPr sz="900" i="1" spc="-80" dirty="0">
                <a:latin typeface="Times New Roman"/>
                <a:cs typeface="Times New Roman"/>
              </a:rPr>
              <a:t>=</a:t>
            </a:r>
            <a:r>
              <a:rPr sz="900" i="1" spc="-65" dirty="0">
                <a:latin typeface="Times New Roman"/>
                <a:cs typeface="Times New Roman"/>
              </a:rPr>
              <a:t> </a:t>
            </a:r>
            <a:r>
              <a:rPr sz="900" i="1" spc="185" dirty="0">
                <a:latin typeface="Times New Roman"/>
                <a:cs typeface="Times New Roman"/>
              </a:rPr>
              <a:t>goal</a:t>
            </a:r>
            <a:r>
              <a:rPr sz="900" i="1" spc="-105" dirty="0">
                <a:latin typeface="Times New Roman"/>
                <a:cs typeface="Times New Roman"/>
              </a:rPr>
              <a:t> </a:t>
            </a:r>
            <a:r>
              <a:rPr sz="900" i="1" spc="300" dirty="0">
                <a:latin typeface="Times New Roman"/>
                <a:cs typeface="Times New Roman"/>
              </a:rPr>
              <a:t>.</a:t>
            </a:r>
            <a:r>
              <a:rPr sz="900" i="1" spc="-100" dirty="0">
                <a:latin typeface="Times New Roman"/>
                <a:cs typeface="Times New Roman"/>
              </a:rPr>
              <a:t> </a:t>
            </a:r>
            <a:r>
              <a:rPr sz="900" i="1" spc="110" dirty="0">
                <a:latin typeface="Times New Roman"/>
                <a:cs typeface="Times New Roman"/>
              </a:rPr>
              <a:t>gameID  </a:t>
            </a:r>
            <a:r>
              <a:rPr sz="900" i="1" spc="-20" dirty="0">
                <a:latin typeface="Times New Roman"/>
                <a:cs typeface="Times New Roman"/>
              </a:rPr>
              <a:t>GROUP </a:t>
            </a:r>
            <a:r>
              <a:rPr sz="900" i="1" spc="35" dirty="0">
                <a:latin typeface="Times New Roman"/>
                <a:cs typeface="Times New Roman"/>
              </a:rPr>
              <a:t>BY </a:t>
            </a:r>
            <a:r>
              <a:rPr sz="900" i="1" spc="210" dirty="0">
                <a:latin typeface="Times New Roman"/>
                <a:cs typeface="Times New Roman"/>
              </a:rPr>
              <a:t>player </a:t>
            </a:r>
            <a:r>
              <a:rPr sz="900" i="1" spc="300" dirty="0">
                <a:latin typeface="Times New Roman"/>
                <a:cs typeface="Times New Roman"/>
              </a:rPr>
              <a:t>,</a:t>
            </a:r>
            <a:r>
              <a:rPr sz="900" i="1" spc="160" dirty="0">
                <a:latin typeface="Times New Roman"/>
                <a:cs typeface="Times New Roman"/>
              </a:rPr>
              <a:t> </a:t>
            </a:r>
            <a:r>
              <a:rPr sz="900" i="1" spc="215" dirty="0">
                <a:latin typeface="Times New Roman"/>
                <a:cs typeface="Times New Roman"/>
              </a:rPr>
              <a:t>stadium;</a:t>
            </a:r>
            <a:endParaRPr sz="900">
              <a:latin typeface="Times New Roman"/>
              <a:cs typeface="Times New Roman"/>
            </a:endParaRPr>
          </a:p>
        </p:txBody>
      </p:sp>
      <p:sp>
        <p:nvSpPr>
          <p:cNvPr id="120" name="object 120"/>
          <p:cNvSpPr/>
          <p:nvPr/>
        </p:nvSpPr>
        <p:spPr>
          <a:xfrm>
            <a:off x="1160259" y="6091694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25908">
            <a:solidFill>
              <a:srgbClr val="F7F7F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1" name="object 121"/>
          <p:cNvSpPr/>
          <p:nvPr/>
        </p:nvSpPr>
        <p:spPr>
          <a:xfrm>
            <a:off x="1155687" y="6078740"/>
            <a:ext cx="6350" cy="26034"/>
          </a:xfrm>
          <a:custGeom>
            <a:avLst/>
            <a:gdLst/>
            <a:ahLst/>
            <a:cxnLst/>
            <a:rect l="l" t="t" r="r" b="b"/>
            <a:pathLst>
              <a:path w="6350" h="26035">
                <a:moveTo>
                  <a:pt x="0" y="25908"/>
                </a:moveTo>
                <a:lnTo>
                  <a:pt x="6096" y="25908"/>
                </a:lnTo>
                <a:lnTo>
                  <a:pt x="6096" y="0"/>
                </a:lnTo>
                <a:lnTo>
                  <a:pt x="0" y="0"/>
                </a:lnTo>
                <a:lnTo>
                  <a:pt x="0" y="25908"/>
                </a:lnTo>
                <a:close/>
              </a:path>
            </a:pathLst>
          </a:custGeom>
          <a:solidFill>
            <a:srgbClr val="B1B1B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2" name="object 122"/>
          <p:cNvSpPr/>
          <p:nvPr/>
        </p:nvSpPr>
        <p:spPr>
          <a:xfrm>
            <a:off x="1198359" y="6078740"/>
            <a:ext cx="5156200" cy="26034"/>
          </a:xfrm>
          <a:custGeom>
            <a:avLst/>
            <a:gdLst/>
            <a:ahLst/>
            <a:cxnLst/>
            <a:rect l="l" t="t" r="r" b="b"/>
            <a:pathLst>
              <a:path w="5156200" h="26035">
                <a:moveTo>
                  <a:pt x="0" y="25907"/>
                </a:moveTo>
                <a:lnTo>
                  <a:pt x="5155692" y="25907"/>
                </a:lnTo>
                <a:lnTo>
                  <a:pt x="5155692" y="0"/>
                </a:lnTo>
                <a:lnTo>
                  <a:pt x="0" y="0"/>
                </a:lnTo>
                <a:lnTo>
                  <a:pt x="0" y="25907"/>
                </a:lnTo>
                <a:close/>
              </a:path>
            </a:pathLst>
          </a:custGeom>
          <a:solidFill>
            <a:srgbClr val="F7F7F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3" name="object 123"/>
          <p:cNvSpPr/>
          <p:nvPr/>
        </p:nvSpPr>
        <p:spPr>
          <a:xfrm>
            <a:off x="6354051" y="6091694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25908">
            <a:solidFill>
              <a:srgbClr val="F7F7F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4" name="object 124"/>
          <p:cNvSpPr/>
          <p:nvPr/>
        </p:nvSpPr>
        <p:spPr>
          <a:xfrm>
            <a:off x="6392151" y="6078740"/>
            <a:ext cx="6350" cy="26034"/>
          </a:xfrm>
          <a:custGeom>
            <a:avLst/>
            <a:gdLst/>
            <a:ahLst/>
            <a:cxnLst/>
            <a:rect l="l" t="t" r="r" b="b"/>
            <a:pathLst>
              <a:path w="6350" h="26035">
                <a:moveTo>
                  <a:pt x="0" y="25908"/>
                </a:moveTo>
                <a:lnTo>
                  <a:pt x="6096" y="25908"/>
                </a:lnTo>
                <a:lnTo>
                  <a:pt x="6096" y="0"/>
                </a:lnTo>
                <a:lnTo>
                  <a:pt x="0" y="0"/>
                </a:lnTo>
                <a:lnTo>
                  <a:pt x="0" y="25908"/>
                </a:lnTo>
                <a:close/>
              </a:path>
            </a:pathLst>
          </a:custGeom>
          <a:solidFill>
            <a:srgbClr val="B1B1B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5" name="object 125"/>
          <p:cNvSpPr/>
          <p:nvPr/>
        </p:nvSpPr>
        <p:spPr>
          <a:xfrm>
            <a:off x="1158735" y="6103124"/>
            <a:ext cx="0" cy="44450"/>
          </a:xfrm>
          <a:custGeom>
            <a:avLst/>
            <a:gdLst/>
            <a:ahLst/>
            <a:cxnLst/>
            <a:rect l="l" t="t" r="r" b="b"/>
            <a:pathLst>
              <a:path h="44450">
                <a:moveTo>
                  <a:pt x="0" y="44196"/>
                </a:moveTo>
                <a:lnTo>
                  <a:pt x="0" y="0"/>
                </a:lnTo>
              </a:path>
            </a:pathLst>
          </a:custGeom>
          <a:ln w="6096">
            <a:solidFill>
              <a:srgbClr val="B1B1B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6" name="object 126"/>
          <p:cNvSpPr/>
          <p:nvPr/>
        </p:nvSpPr>
        <p:spPr>
          <a:xfrm>
            <a:off x="1157211" y="6144273"/>
            <a:ext cx="44450" cy="0"/>
          </a:xfrm>
          <a:custGeom>
            <a:avLst/>
            <a:gdLst/>
            <a:ahLst/>
            <a:cxnLst/>
            <a:rect l="l" t="t" r="r" b="b"/>
            <a:pathLst>
              <a:path w="44450">
                <a:moveTo>
                  <a:pt x="0" y="0"/>
                </a:moveTo>
                <a:lnTo>
                  <a:pt x="44196" y="0"/>
                </a:lnTo>
              </a:path>
            </a:pathLst>
          </a:custGeom>
          <a:ln w="6096">
            <a:solidFill>
              <a:srgbClr val="B1B1B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7" name="object 127"/>
          <p:cNvSpPr/>
          <p:nvPr/>
        </p:nvSpPr>
        <p:spPr>
          <a:xfrm>
            <a:off x="1198359" y="6144273"/>
            <a:ext cx="5156200" cy="0"/>
          </a:xfrm>
          <a:custGeom>
            <a:avLst/>
            <a:gdLst/>
            <a:ahLst/>
            <a:cxnLst/>
            <a:rect l="l" t="t" r="r" b="b"/>
            <a:pathLst>
              <a:path w="5156200">
                <a:moveTo>
                  <a:pt x="0" y="0"/>
                </a:moveTo>
                <a:lnTo>
                  <a:pt x="5155692" y="0"/>
                </a:lnTo>
              </a:path>
            </a:pathLst>
          </a:custGeom>
          <a:ln w="6096">
            <a:solidFill>
              <a:srgbClr val="B1B1B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8" name="object 128"/>
          <p:cNvSpPr/>
          <p:nvPr/>
        </p:nvSpPr>
        <p:spPr>
          <a:xfrm>
            <a:off x="6354051" y="6144273"/>
            <a:ext cx="44450" cy="0"/>
          </a:xfrm>
          <a:custGeom>
            <a:avLst/>
            <a:gdLst/>
            <a:ahLst/>
            <a:cxnLst/>
            <a:rect l="l" t="t" r="r" b="b"/>
            <a:pathLst>
              <a:path w="44450">
                <a:moveTo>
                  <a:pt x="0" y="0"/>
                </a:moveTo>
                <a:lnTo>
                  <a:pt x="44196" y="0"/>
                </a:lnTo>
              </a:path>
            </a:pathLst>
          </a:custGeom>
          <a:ln w="6096">
            <a:solidFill>
              <a:srgbClr val="B1B1B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9" name="object 129"/>
          <p:cNvSpPr/>
          <p:nvPr/>
        </p:nvSpPr>
        <p:spPr>
          <a:xfrm>
            <a:off x="6395199" y="6103124"/>
            <a:ext cx="0" cy="44450"/>
          </a:xfrm>
          <a:custGeom>
            <a:avLst/>
            <a:gdLst/>
            <a:ahLst/>
            <a:cxnLst/>
            <a:rect l="l" t="t" r="r" b="b"/>
            <a:pathLst>
              <a:path h="44450">
                <a:moveTo>
                  <a:pt x="0" y="44196"/>
                </a:moveTo>
                <a:lnTo>
                  <a:pt x="0" y="0"/>
                </a:lnTo>
              </a:path>
            </a:pathLst>
          </a:custGeom>
          <a:ln w="6096">
            <a:solidFill>
              <a:srgbClr val="B1B1B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0" name="object 130"/>
          <p:cNvSpPr txBox="1"/>
          <p:nvPr/>
        </p:nvSpPr>
        <p:spPr>
          <a:xfrm>
            <a:off x="690507" y="6181847"/>
            <a:ext cx="148590" cy="19177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1100" spc="-10" dirty="0">
                <a:latin typeface="Arial"/>
                <a:cs typeface="Arial"/>
              </a:rPr>
              <a:t>d)</a:t>
            </a:r>
            <a:endParaRPr sz="1100">
              <a:latin typeface="Arial"/>
              <a:cs typeface="Arial"/>
            </a:endParaRPr>
          </a:p>
        </p:txBody>
      </p:sp>
      <p:sp>
        <p:nvSpPr>
          <p:cNvPr id="131" name="object 131"/>
          <p:cNvSpPr/>
          <p:nvPr/>
        </p:nvSpPr>
        <p:spPr>
          <a:xfrm>
            <a:off x="1158735" y="6401829"/>
            <a:ext cx="0" cy="44450"/>
          </a:xfrm>
          <a:custGeom>
            <a:avLst/>
            <a:gdLst/>
            <a:ahLst/>
            <a:cxnLst/>
            <a:rect l="l" t="t" r="r" b="b"/>
            <a:pathLst>
              <a:path h="44450">
                <a:moveTo>
                  <a:pt x="0" y="44196"/>
                </a:moveTo>
                <a:lnTo>
                  <a:pt x="0" y="0"/>
                </a:lnTo>
              </a:path>
            </a:pathLst>
          </a:custGeom>
          <a:ln w="6096">
            <a:solidFill>
              <a:srgbClr val="B1B1B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2" name="object 132"/>
          <p:cNvSpPr/>
          <p:nvPr/>
        </p:nvSpPr>
        <p:spPr>
          <a:xfrm>
            <a:off x="1155687" y="6404876"/>
            <a:ext cx="44450" cy="0"/>
          </a:xfrm>
          <a:custGeom>
            <a:avLst/>
            <a:gdLst/>
            <a:ahLst/>
            <a:cxnLst/>
            <a:rect l="l" t="t" r="r" b="b"/>
            <a:pathLst>
              <a:path w="44450">
                <a:moveTo>
                  <a:pt x="0" y="0"/>
                </a:moveTo>
                <a:lnTo>
                  <a:pt x="44196" y="0"/>
                </a:lnTo>
              </a:path>
            </a:pathLst>
          </a:custGeom>
          <a:ln w="6096">
            <a:solidFill>
              <a:srgbClr val="B1B1B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3" name="object 133"/>
          <p:cNvSpPr/>
          <p:nvPr/>
        </p:nvSpPr>
        <p:spPr>
          <a:xfrm>
            <a:off x="1198359" y="6404876"/>
            <a:ext cx="5156200" cy="0"/>
          </a:xfrm>
          <a:custGeom>
            <a:avLst/>
            <a:gdLst/>
            <a:ahLst/>
            <a:cxnLst/>
            <a:rect l="l" t="t" r="r" b="b"/>
            <a:pathLst>
              <a:path w="5156200">
                <a:moveTo>
                  <a:pt x="0" y="0"/>
                </a:moveTo>
                <a:lnTo>
                  <a:pt x="5155692" y="0"/>
                </a:lnTo>
              </a:path>
            </a:pathLst>
          </a:custGeom>
          <a:ln w="6096">
            <a:solidFill>
              <a:srgbClr val="B1B1B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4" name="object 134"/>
          <p:cNvSpPr/>
          <p:nvPr/>
        </p:nvSpPr>
        <p:spPr>
          <a:xfrm>
            <a:off x="6354051" y="6404876"/>
            <a:ext cx="44450" cy="0"/>
          </a:xfrm>
          <a:custGeom>
            <a:avLst/>
            <a:gdLst/>
            <a:ahLst/>
            <a:cxnLst/>
            <a:rect l="l" t="t" r="r" b="b"/>
            <a:pathLst>
              <a:path w="44450">
                <a:moveTo>
                  <a:pt x="0" y="0"/>
                </a:moveTo>
                <a:lnTo>
                  <a:pt x="44196" y="0"/>
                </a:lnTo>
              </a:path>
            </a:pathLst>
          </a:custGeom>
          <a:ln w="6096">
            <a:solidFill>
              <a:srgbClr val="B1B1B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5" name="object 135"/>
          <p:cNvSpPr/>
          <p:nvPr/>
        </p:nvSpPr>
        <p:spPr>
          <a:xfrm>
            <a:off x="6395199" y="6401829"/>
            <a:ext cx="0" cy="44450"/>
          </a:xfrm>
          <a:custGeom>
            <a:avLst/>
            <a:gdLst/>
            <a:ahLst/>
            <a:cxnLst/>
            <a:rect l="l" t="t" r="r" b="b"/>
            <a:pathLst>
              <a:path h="44450">
                <a:moveTo>
                  <a:pt x="0" y="44196"/>
                </a:moveTo>
                <a:lnTo>
                  <a:pt x="0" y="0"/>
                </a:lnTo>
              </a:path>
            </a:pathLst>
          </a:custGeom>
          <a:ln w="6096">
            <a:solidFill>
              <a:srgbClr val="B1B1B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6" name="object 136"/>
          <p:cNvSpPr/>
          <p:nvPr/>
        </p:nvSpPr>
        <p:spPr>
          <a:xfrm>
            <a:off x="1160259" y="6458979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25908">
            <a:solidFill>
              <a:srgbClr val="F7F7F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7" name="object 137"/>
          <p:cNvSpPr/>
          <p:nvPr/>
        </p:nvSpPr>
        <p:spPr>
          <a:xfrm>
            <a:off x="1155687" y="6446024"/>
            <a:ext cx="6350" cy="26034"/>
          </a:xfrm>
          <a:custGeom>
            <a:avLst/>
            <a:gdLst/>
            <a:ahLst/>
            <a:cxnLst/>
            <a:rect l="l" t="t" r="r" b="b"/>
            <a:pathLst>
              <a:path w="6350" h="26035">
                <a:moveTo>
                  <a:pt x="0" y="25908"/>
                </a:moveTo>
                <a:lnTo>
                  <a:pt x="6096" y="25908"/>
                </a:lnTo>
                <a:lnTo>
                  <a:pt x="6096" y="0"/>
                </a:lnTo>
                <a:lnTo>
                  <a:pt x="0" y="0"/>
                </a:lnTo>
                <a:lnTo>
                  <a:pt x="0" y="25908"/>
                </a:lnTo>
                <a:close/>
              </a:path>
            </a:pathLst>
          </a:custGeom>
          <a:solidFill>
            <a:srgbClr val="B1B1B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8" name="object 138"/>
          <p:cNvSpPr/>
          <p:nvPr/>
        </p:nvSpPr>
        <p:spPr>
          <a:xfrm>
            <a:off x="1198359" y="6446024"/>
            <a:ext cx="5156200" cy="24765"/>
          </a:xfrm>
          <a:custGeom>
            <a:avLst/>
            <a:gdLst/>
            <a:ahLst/>
            <a:cxnLst/>
            <a:rect l="l" t="t" r="r" b="b"/>
            <a:pathLst>
              <a:path w="5156200" h="24764">
                <a:moveTo>
                  <a:pt x="0" y="24383"/>
                </a:moveTo>
                <a:lnTo>
                  <a:pt x="5155692" y="24383"/>
                </a:lnTo>
                <a:lnTo>
                  <a:pt x="5155692" y="0"/>
                </a:lnTo>
                <a:lnTo>
                  <a:pt x="0" y="0"/>
                </a:lnTo>
                <a:lnTo>
                  <a:pt x="0" y="24383"/>
                </a:lnTo>
                <a:close/>
              </a:path>
            </a:pathLst>
          </a:custGeom>
          <a:solidFill>
            <a:srgbClr val="F7F7F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9" name="object 139"/>
          <p:cNvSpPr/>
          <p:nvPr/>
        </p:nvSpPr>
        <p:spPr>
          <a:xfrm>
            <a:off x="6354051" y="6458979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25908">
            <a:solidFill>
              <a:srgbClr val="F7F7F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0" name="object 140"/>
          <p:cNvSpPr/>
          <p:nvPr/>
        </p:nvSpPr>
        <p:spPr>
          <a:xfrm>
            <a:off x="6392151" y="6446024"/>
            <a:ext cx="6350" cy="26034"/>
          </a:xfrm>
          <a:custGeom>
            <a:avLst/>
            <a:gdLst/>
            <a:ahLst/>
            <a:cxnLst/>
            <a:rect l="l" t="t" r="r" b="b"/>
            <a:pathLst>
              <a:path w="6350" h="26035">
                <a:moveTo>
                  <a:pt x="0" y="25908"/>
                </a:moveTo>
                <a:lnTo>
                  <a:pt x="6096" y="25908"/>
                </a:lnTo>
                <a:lnTo>
                  <a:pt x="6096" y="0"/>
                </a:lnTo>
                <a:lnTo>
                  <a:pt x="0" y="0"/>
                </a:lnTo>
                <a:lnTo>
                  <a:pt x="0" y="25908"/>
                </a:lnTo>
                <a:close/>
              </a:path>
            </a:pathLst>
          </a:custGeom>
          <a:solidFill>
            <a:srgbClr val="B1B1B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1" name="object 141"/>
          <p:cNvSpPr/>
          <p:nvPr/>
        </p:nvSpPr>
        <p:spPr>
          <a:xfrm>
            <a:off x="1155687" y="6470408"/>
            <a:ext cx="6350" cy="152400"/>
          </a:xfrm>
          <a:custGeom>
            <a:avLst/>
            <a:gdLst/>
            <a:ahLst/>
            <a:cxnLst/>
            <a:rect l="l" t="t" r="r" b="b"/>
            <a:pathLst>
              <a:path w="6350" h="152400">
                <a:moveTo>
                  <a:pt x="0" y="152400"/>
                </a:moveTo>
                <a:lnTo>
                  <a:pt x="6096" y="152400"/>
                </a:lnTo>
                <a:lnTo>
                  <a:pt x="6096" y="0"/>
                </a:lnTo>
                <a:lnTo>
                  <a:pt x="0" y="0"/>
                </a:lnTo>
                <a:lnTo>
                  <a:pt x="0" y="152400"/>
                </a:lnTo>
                <a:close/>
              </a:path>
            </a:pathLst>
          </a:custGeom>
          <a:solidFill>
            <a:srgbClr val="B1B1B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2" name="object 142"/>
          <p:cNvSpPr/>
          <p:nvPr/>
        </p:nvSpPr>
        <p:spPr>
          <a:xfrm>
            <a:off x="6392151" y="6470408"/>
            <a:ext cx="6350" cy="152400"/>
          </a:xfrm>
          <a:custGeom>
            <a:avLst/>
            <a:gdLst/>
            <a:ahLst/>
            <a:cxnLst/>
            <a:rect l="l" t="t" r="r" b="b"/>
            <a:pathLst>
              <a:path w="6350" h="152400">
                <a:moveTo>
                  <a:pt x="0" y="152400"/>
                </a:moveTo>
                <a:lnTo>
                  <a:pt x="6096" y="152400"/>
                </a:lnTo>
                <a:lnTo>
                  <a:pt x="6096" y="0"/>
                </a:lnTo>
                <a:lnTo>
                  <a:pt x="0" y="0"/>
                </a:lnTo>
                <a:lnTo>
                  <a:pt x="0" y="152400"/>
                </a:lnTo>
                <a:close/>
              </a:path>
            </a:pathLst>
          </a:custGeom>
          <a:solidFill>
            <a:srgbClr val="B1B1B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3" name="object 143"/>
          <p:cNvSpPr/>
          <p:nvPr/>
        </p:nvSpPr>
        <p:spPr>
          <a:xfrm>
            <a:off x="1155687" y="6622808"/>
            <a:ext cx="6350" cy="152400"/>
          </a:xfrm>
          <a:custGeom>
            <a:avLst/>
            <a:gdLst/>
            <a:ahLst/>
            <a:cxnLst/>
            <a:rect l="l" t="t" r="r" b="b"/>
            <a:pathLst>
              <a:path w="6350" h="152400">
                <a:moveTo>
                  <a:pt x="0" y="152400"/>
                </a:moveTo>
                <a:lnTo>
                  <a:pt x="6096" y="152400"/>
                </a:lnTo>
                <a:lnTo>
                  <a:pt x="6096" y="0"/>
                </a:lnTo>
                <a:lnTo>
                  <a:pt x="0" y="0"/>
                </a:lnTo>
                <a:lnTo>
                  <a:pt x="0" y="152400"/>
                </a:lnTo>
                <a:close/>
              </a:path>
            </a:pathLst>
          </a:custGeom>
          <a:solidFill>
            <a:srgbClr val="B1B1B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4" name="object 144"/>
          <p:cNvSpPr/>
          <p:nvPr/>
        </p:nvSpPr>
        <p:spPr>
          <a:xfrm>
            <a:off x="6392151" y="6622808"/>
            <a:ext cx="6350" cy="152400"/>
          </a:xfrm>
          <a:custGeom>
            <a:avLst/>
            <a:gdLst/>
            <a:ahLst/>
            <a:cxnLst/>
            <a:rect l="l" t="t" r="r" b="b"/>
            <a:pathLst>
              <a:path w="6350" h="152400">
                <a:moveTo>
                  <a:pt x="0" y="152400"/>
                </a:moveTo>
                <a:lnTo>
                  <a:pt x="6096" y="152400"/>
                </a:lnTo>
                <a:lnTo>
                  <a:pt x="6096" y="0"/>
                </a:lnTo>
                <a:lnTo>
                  <a:pt x="0" y="0"/>
                </a:lnTo>
                <a:lnTo>
                  <a:pt x="0" y="152400"/>
                </a:lnTo>
                <a:close/>
              </a:path>
            </a:pathLst>
          </a:custGeom>
          <a:solidFill>
            <a:srgbClr val="B1B1B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5" name="object 145"/>
          <p:cNvSpPr/>
          <p:nvPr/>
        </p:nvSpPr>
        <p:spPr>
          <a:xfrm>
            <a:off x="1155687" y="6773684"/>
            <a:ext cx="6350" cy="152400"/>
          </a:xfrm>
          <a:custGeom>
            <a:avLst/>
            <a:gdLst/>
            <a:ahLst/>
            <a:cxnLst/>
            <a:rect l="l" t="t" r="r" b="b"/>
            <a:pathLst>
              <a:path w="6350" h="152400">
                <a:moveTo>
                  <a:pt x="0" y="152400"/>
                </a:moveTo>
                <a:lnTo>
                  <a:pt x="6096" y="152400"/>
                </a:lnTo>
                <a:lnTo>
                  <a:pt x="6096" y="0"/>
                </a:lnTo>
                <a:lnTo>
                  <a:pt x="0" y="0"/>
                </a:lnTo>
                <a:lnTo>
                  <a:pt x="0" y="152400"/>
                </a:lnTo>
                <a:close/>
              </a:path>
            </a:pathLst>
          </a:custGeom>
          <a:solidFill>
            <a:srgbClr val="B1B1B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6" name="object 146"/>
          <p:cNvSpPr/>
          <p:nvPr/>
        </p:nvSpPr>
        <p:spPr>
          <a:xfrm>
            <a:off x="6392151" y="6773684"/>
            <a:ext cx="6350" cy="152400"/>
          </a:xfrm>
          <a:custGeom>
            <a:avLst/>
            <a:gdLst/>
            <a:ahLst/>
            <a:cxnLst/>
            <a:rect l="l" t="t" r="r" b="b"/>
            <a:pathLst>
              <a:path w="6350" h="152400">
                <a:moveTo>
                  <a:pt x="0" y="152400"/>
                </a:moveTo>
                <a:lnTo>
                  <a:pt x="6096" y="152400"/>
                </a:lnTo>
                <a:lnTo>
                  <a:pt x="6096" y="0"/>
                </a:lnTo>
                <a:lnTo>
                  <a:pt x="0" y="0"/>
                </a:lnTo>
                <a:lnTo>
                  <a:pt x="0" y="152400"/>
                </a:lnTo>
                <a:close/>
              </a:path>
            </a:pathLst>
          </a:custGeom>
          <a:solidFill>
            <a:srgbClr val="B1B1B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7" name="object 147"/>
          <p:cNvSpPr/>
          <p:nvPr/>
        </p:nvSpPr>
        <p:spPr>
          <a:xfrm>
            <a:off x="1155687" y="6926084"/>
            <a:ext cx="6350" cy="152400"/>
          </a:xfrm>
          <a:custGeom>
            <a:avLst/>
            <a:gdLst/>
            <a:ahLst/>
            <a:cxnLst/>
            <a:rect l="l" t="t" r="r" b="b"/>
            <a:pathLst>
              <a:path w="6350" h="152400">
                <a:moveTo>
                  <a:pt x="0" y="152400"/>
                </a:moveTo>
                <a:lnTo>
                  <a:pt x="6096" y="152400"/>
                </a:lnTo>
                <a:lnTo>
                  <a:pt x="6096" y="0"/>
                </a:lnTo>
                <a:lnTo>
                  <a:pt x="0" y="0"/>
                </a:lnTo>
                <a:lnTo>
                  <a:pt x="0" y="152400"/>
                </a:lnTo>
                <a:close/>
              </a:path>
            </a:pathLst>
          </a:custGeom>
          <a:solidFill>
            <a:srgbClr val="B1B1B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8" name="object 148"/>
          <p:cNvSpPr/>
          <p:nvPr/>
        </p:nvSpPr>
        <p:spPr>
          <a:xfrm>
            <a:off x="6392151" y="6926084"/>
            <a:ext cx="6350" cy="152400"/>
          </a:xfrm>
          <a:custGeom>
            <a:avLst/>
            <a:gdLst/>
            <a:ahLst/>
            <a:cxnLst/>
            <a:rect l="l" t="t" r="r" b="b"/>
            <a:pathLst>
              <a:path w="6350" h="152400">
                <a:moveTo>
                  <a:pt x="0" y="152400"/>
                </a:moveTo>
                <a:lnTo>
                  <a:pt x="6096" y="152400"/>
                </a:lnTo>
                <a:lnTo>
                  <a:pt x="6096" y="0"/>
                </a:lnTo>
                <a:lnTo>
                  <a:pt x="0" y="0"/>
                </a:lnTo>
                <a:lnTo>
                  <a:pt x="0" y="152400"/>
                </a:lnTo>
                <a:close/>
              </a:path>
            </a:pathLst>
          </a:custGeom>
          <a:solidFill>
            <a:srgbClr val="B1B1B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9" name="object 149"/>
          <p:cNvSpPr txBox="1"/>
          <p:nvPr/>
        </p:nvSpPr>
        <p:spPr>
          <a:xfrm>
            <a:off x="996831" y="6434607"/>
            <a:ext cx="88900" cy="633730"/>
          </a:xfrm>
          <a:prstGeom prst="rect">
            <a:avLst/>
          </a:prstGeom>
        </p:spPr>
        <p:txBody>
          <a:bodyPr vert="horz" wrap="square" lIns="0" tIns="279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20"/>
              </a:spcBef>
            </a:pPr>
            <a:r>
              <a:rPr sz="900" spc="-5" dirty="0">
                <a:latin typeface="Arial"/>
                <a:cs typeface="Arial"/>
              </a:rPr>
              <a:t>1</a:t>
            </a:r>
            <a:endParaRPr sz="9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900" spc="-5" dirty="0">
                <a:latin typeface="Arial"/>
                <a:cs typeface="Arial"/>
              </a:rPr>
              <a:t>2</a:t>
            </a:r>
            <a:endParaRPr sz="9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900" spc="-5" dirty="0">
                <a:latin typeface="Arial"/>
                <a:cs typeface="Arial"/>
              </a:rPr>
              <a:t>3</a:t>
            </a:r>
            <a:endParaRPr sz="9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900" spc="-5" dirty="0">
                <a:latin typeface="Arial"/>
                <a:cs typeface="Arial"/>
              </a:rPr>
              <a:t>4</a:t>
            </a:r>
            <a:endParaRPr sz="900">
              <a:latin typeface="Arial"/>
              <a:cs typeface="Arial"/>
            </a:endParaRPr>
          </a:p>
        </p:txBody>
      </p:sp>
      <p:sp>
        <p:nvSpPr>
          <p:cNvPr id="150" name="object 150"/>
          <p:cNvSpPr txBox="1"/>
          <p:nvPr/>
        </p:nvSpPr>
        <p:spPr>
          <a:xfrm>
            <a:off x="1161783" y="6407924"/>
            <a:ext cx="5230495" cy="733425"/>
          </a:xfrm>
          <a:prstGeom prst="rect">
            <a:avLst/>
          </a:prstGeom>
          <a:solidFill>
            <a:srgbClr val="F7F7F7"/>
          </a:solidFill>
        </p:spPr>
        <p:txBody>
          <a:bodyPr vert="horz" wrap="square" lIns="0" tIns="39370" rIns="0" bIns="0" rtlCol="0">
            <a:spAutoFit/>
          </a:bodyPr>
          <a:lstStyle/>
          <a:p>
            <a:pPr marL="46355" marR="1917700">
              <a:lnSpc>
                <a:spcPct val="111100"/>
              </a:lnSpc>
              <a:spcBef>
                <a:spcPts val="310"/>
              </a:spcBef>
            </a:pPr>
            <a:r>
              <a:rPr sz="900" i="1" spc="65" dirty="0">
                <a:latin typeface="Times New Roman"/>
                <a:cs typeface="Times New Roman"/>
              </a:rPr>
              <a:t>SELECT </a:t>
            </a:r>
            <a:r>
              <a:rPr sz="900" i="1" spc="210" dirty="0">
                <a:latin typeface="Times New Roman"/>
                <a:cs typeface="Times New Roman"/>
              </a:rPr>
              <a:t>player </a:t>
            </a:r>
            <a:r>
              <a:rPr sz="900" i="1" spc="300" dirty="0">
                <a:latin typeface="Times New Roman"/>
                <a:cs typeface="Times New Roman"/>
              </a:rPr>
              <a:t>, </a:t>
            </a:r>
            <a:r>
              <a:rPr sz="900" i="1" spc="185" dirty="0">
                <a:latin typeface="Times New Roman"/>
                <a:cs typeface="Times New Roman"/>
              </a:rPr>
              <a:t>stadium </a:t>
            </a:r>
            <a:r>
              <a:rPr sz="900" i="1" spc="300" dirty="0">
                <a:latin typeface="Times New Roman"/>
                <a:cs typeface="Times New Roman"/>
              </a:rPr>
              <a:t>, </a:t>
            </a:r>
            <a:r>
              <a:rPr sz="900" i="1" spc="-10" dirty="0">
                <a:latin typeface="Times New Roman"/>
                <a:cs typeface="Times New Roman"/>
              </a:rPr>
              <a:t>COUNT </a:t>
            </a:r>
            <a:r>
              <a:rPr sz="900" i="1" spc="229" dirty="0">
                <a:latin typeface="Times New Roman"/>
                <a:cs typeface="Times New Roman"/>
              </a:rPr>
              <a:t>(*) </a:t>
            </a:r>
            <a:r>
              <a:rPr sz="900" i="1" spc="160" dirty="0">
                <a:latin typeface="Times New Roman"/>
                <a:cs typeface="Times New Roman"/>
              </a:rPr>
              <a:t>as Goals  </a:t>
            </a:r>
            <a:r>
              <a:rPr sz="900" i="1" spc="-40" dirty="0">
                <a:latin typeface="Times New Roman"/>
                <a:cs typeface="Times New Roman"/>
              </a:rPr>
              <a:t>FROM </a:t>
            </a:r>
            <a:r>
              <a:rPr sz="900" i="1" spc="40" dirty="0">
                <a:latin typeface="Times New Roman"/>
                <a:cs typeface="Times New Roman"/>
              </a:rPr>
              <a:t>Game </a:t>
            </a:r>
            <a:r>
              <a:rPr sz="900" i="1" spc="300" dirty="0">
                <a:latin typeface="Times New Roman"/>
                <a:cs typeface="Times New Roman"/>
              </a:rPr>
              <a:t>,</a:t>
            </a:r>
            <a:r>
              <a:rPr sz="900" i="1" spc="445" dirty="0">
                <a:latin typeface="Times New Roman"/>
                <a:cs typeface="Times New Roman"/>
              </a:rPr>
              <a:t> </a:t>
            </a:r>
            <a:r>
              <a:rPr sz="900" i="1" spc="135" dirty="0">
                <a:latin typeface="Times New Roman"/>
                <a:cs typeface="Times New Roman"/>
              </a:rPr>
              <a:t>Goal</a:t>
            </a:r>
            <a:r>
              <a:rPr sz="900" i="1" spc="-145" dirty="0">
                <a:latin typeface="Times New Roman"/>
                <a:cs typeface="Times New Roman"/>
              </a:rPr>
              <a:t> </a:t>
            </a:r>
            <a:endParaRPr sz="900">
              <a:latin typeface="Times New Roman"/>
              <a:cs typeface="Times New Roman"/>
            </a:endParaRPr>
          </a:p>
          <a:p>
            <a:pPr marL="46355" marR="2715895">
              <a:lnSpc>
                <a:spcPct val="110000"/>
              </a:lnSpc>
              <a:spcBef>
                <a:spcPts val="10"/>
              </a:spcBef>
            </a:pPr>
            <a:r>
              <a:rPr sz="900" i="1" spc="-20" dirty="0">
                <a:latin typeface="Times New Roman"/>
                <a:cs typeface="Times New Roman"/>
              </a:rPr>
              <a:t>WHERE</a:t>
            </a:r>
            <a:r>
              <a:rPr sz="900" i="1" spc="140" dirty="0">
                <a:latin typeface="Times New Roman"/>
                <a:cs typeface="Times New Roman"/>
              </a:rPr>
              <a:t> </a:t>
            </a:r>
            <a:r>
              <a:rPr sz="900" i="1" spc="100" dirty="0">
                <a:latin typeface="Times New Roman"/>
                <a:cs typeface="Times New Roman"/>
              </a:rPr>
              <a:t>game</a:t>
            </a:r>
            <a:r>
              <a:rPr sz="900" i="1" spc="-110" dirty="0">
                <a:latin typeface="Times New Roman"/>
                <a:cs typeface="Times New Roman"/>
              </a:rPr>
              <a:t> </a:t>
            </a:r>
            <a:r>
              <a:rPr sz="900" i="1" spc="300" dirty="0">
                <a:latin typeface="Times New Roman"/>
                <a:cs typeface="Times New Roman"/>
              </a:rPr>
              <a:t>.</a:t>
            </a:r>
            <a:r>
              <a:rPr sz="900" i="1" spc="-95" dirty="0">
                <a:latin typeface="Times New Roman"/>
                <a:cs typeface="Times New Roman"/>
              </a:rPr>
              <a:t> </a:t>
            </a:r>
            <a:r>
              <a:rPr sz="900" i="1" spc="110" dirty="0">
                <a:latin typeface="Times New Roman"/>
                <a:cs typeface="Times New Roman"/>
              </a:rPr>
              <a:t>gameID</a:t>
            </a:r>
            <a:r>
              <a:rPr sz="900" i="1" spc="195" dirty="0">
                <a:latin typeface="Times New Roman"/>
                <a:cs typeface="Times New Roman"/>
              </a:rPr>
              <a:t> </a:t>
            </a:r>
            <a:r>
              <a:rPr sz="900" i="1" spc="-80" dirty="0">
                <a:latin typeface="Times New Roman"/>
                <a:cs typeface="Times New Roman"/>
              </a:rPr>
              <a:t>=</a:t>
            </a:r>
            <a:r>
              <a:rPr sz="900" i="1" spc="-65" dirty="0">
                <a:latin typeface="Times New Roman"/>
                <a:cs typeface="Times New Roman"/>
              </a:rPr>
              <a:t> </a:t>
            </a:r>
            <a:r>
              <a:rPr sz="900" i="1" spc="185" dirty="0">
                <a:latin typeface="Times New Roman"/>
                <a:cs typeface="Times New Roman"/>
              </a:rPr>
              <a:t>goal</a:t>
            </a:r>
            <a:r>
              <a:rPr sz="900" i="1" spc="-105" dirty="0">
                <a:latin typeface="Times New Roman"/>
                <a:cs typeface="Times New Roman"/>
              </a:rPr>
              <a:t> </a:t>
            </a:r>
            <a:r>
              <a:rPr sz="900" i="1" spc="300" dirty="0">
                <a:latin typeface="Times New Roman"/>
                <a:cs typeface="Times New Roman"/>
              </a:rPr>
              <a:t>.</a:t>
            </a:r>
            <a:r>
              <a:rPr sz="900" i="1" spc="-100" dirty="0">
                <a:latin typeface="Times New Roman"/>
                <a:cs typeface="Times New Roman"/>
              </a:rPr>
              <a:t> </a:t>
            </a:r>
            <a:r>
              <a:rPr sz="900" i="1" spc="110" dirty="0">
                <a:latin typeface="Times New Roman"/>
                <a:cs typeface="Times New Roman"/>
              </a:rPr>
              <a:t>gameID  </a:t>
            </a:r>
            <a:r>
              <a:rPr sz="900" i="1" spc="-20" dirty="0">
                <a:latin typeface="Times New Roman"/>
                <a:cs typeface="Times New Roman"/>
              </a:rPr>
              <a:t>GROUP </a:t>
            </a:r>
            <a:r>
              <a:rPr sz="900" i="1" spc="35" dirty="0">
                <a:latin typeface="Times New Roman"/>
                <a:cs typeface="Times New Roman"/>
              </a:rPr>
              <a:t>BY </a:t>
            </a:r>
            <a:r>
              <a:rPr sz="900" i="1" spc="210" dirty="0">
                <a:latin typeface="Times New Roman"/>
                <a:cs typeface="Times New Roman"/>
              </a:rPr>
              <a:t>player </a:t>
            </a:r>
            <a:r>
              <a:rPr sz="900" i="1" spc="300" dirty="0">
                <a:latin typeface="Times New Roman"/>
                <a:cs typeface="Times New Roman"/>
              </a:rPr>
              <a:t>,</a:t>
            </a:r>
            <a:r>
              <a:rPr sz="900" i="1" spc="160" dirty="0">
                <a:latin typeface="Times New Roman"/>
                <a:cs typeface="Times New Roman"/>
              </a:rPr>
              <a:t> </a:t>
            </a:r>
            <a:r>
              <a:rPr sz="900" i="1" spc="215" dirty="0">
                <a:latin typeface="Times New Roman"/>
                <a:cs typeface="Times New Roman"/>
              </a:rPr>
              <a:t>stadium;</a:t>
            </a:r>
            <a:endParaRPr sz="900">
              <a:latin typeface="Times New Roman"/>
              <a:cs typeface="Times New Roman"/>
            </a:endParaRPr>
          </a:p>
        </p:txBody>
      </p:sp>
      <p:sp>
        <p:nvSpPr>
          <p:cNvPr id="151" name="object 151"/>
          <p:cNvSpPr/>
          <p:nvPr/>
        </p:nvSpPr>
        <p:spPr>
          <a:xfrm>
            <a:off x="1160259" y="7091439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25908">
            <a:solidFill>
              <a:srgbClr val="F7F7F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2" name="object 152"/>
          <p:cNvSpPr/>
          <p:nvPr/>
        </p:nvSpPr>
        <p:spPr>
          <a:xfrm>
            <a:off x="1155687" y="7078484"/>
            <a:ext cx="6350" cy="26034"/>
          </a:xfrm>
          <a:custGeom>
            <a:avLst/>
            <a:gdLst/>
            <a:ahLst/>
            <a:cxnLst/>
            <a:rect l="l" t="t" r="r" b="b"/>
            <a:pathLst>
              <a:path w="6350" h="26034">
                <a:moveTo>
                  <a:pt x="0" y="25908"/>
                </a:moveTo>
                <a:lnTo>
                  <a:pt x="6096" y="25908"/>
                </a:lnTo>
                <a:lnTo>
                  <a:pt x="6096" y="0"/>
                </a:lnTo>
                <a:lnTo>
                  <a:pt x="0" y="0"/>
                </a:lnTo>
                <a:lnTo>
                  <a:pt x="0" y="25908"/>
                </a:lnTo>
                <a:close/>
              </a:path>
            </a:pathLst>
          </a:custGeom>
          <a:solidFill>
            <a:srgbClr val="B1B1B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3" name="object 153"/>
          <p:cNvSpPr/>
          <p:nvPr/>
        </p:nvSpPr>
        <p:spPr>
          <a:xfrm>
            <a:off x="1198359" y="7078484"/>
            <a:ext cx="5156200" cy="26034"/>
          </a:xfrm>
          <a:custGeom>
            <a:avLst/>
            <a:gdLst/>
            <a:ahLst/>
            <a:cxnLst/>
            <a:rect l="l" t="t" r="r" b="b"/>
            <a:pathLst>
              <a:path w="5156200" h="26034">
                <a:moveTo>
                  <a:pt x="0" y="25907"/>
                </a:moveTo>
                <a:lnTo>
                  <a:pt x="5155692" y="25907"/>
                </a:lnTo>
                <a:lnTo>
                  <a:pt x="5155692" y="0"/>
                </a:lnTo>
                <a:lnTo>
                  <a:pt x="0" y="0"/>
                </a:lnTo>
                <a:lnTo>
                  <a:pt x="0" y="25907"/>
                </a:lnTo>
                <a:close/>
              </a:path>
            </a:pathLst>
          </a:custGeom>
          <a:solidFill>
            <a:srgbClr val="F7F7F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4" name="object 154"/>
          <p:cNvSpPr/>
          <p:nvPr/>
        </p:nvSpPr>
        <p:spPr>
          <a:xfrm>
            <a:off x="6354051" y="7091439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25908">
            <a:solidFill>
              <a:srgbClr val="F7F7F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5" name="object 155"/>
          <p:cNvSpPr/>
          <p:nvPr/>
        </p:nvSpPr>
        <p:spPr>
          <a:xfrm>
            <a:off x="6392151" y="7078484"/>
            <a:ext cx="6350" cy="26034"/>
          </a:xfrm>
          <a:custGeom>
            <a:avLst/>
            <a:gdLst/>
            <a:ahLst/>
            <a:cxnLst/>
            <a:rect l="l" t="t" r="r" b="b"/>
            <a:pathLst>
              <a:path w="6350" h="26034">
                <a:moveTo>
                  <a:pt x="0" y="25908"/>
                </a:moveTo>
                <a:lnTo>
                  <a:pt x="6096" y="25908"/>
                </a:lnTo>
                <a:lnTo>
                  <a:pt x="6096" y="0"/>
                </a:lnTo>
                <a:lnTo>
                  <a:pt x="0" y="0"/>
                </a:lnTo>
                <a:lnTo>
                  <a:pt x="0" y="25908"/>
                </a:lnTo>
                <a:close/>
              </a:path>
            </a:pathLst>
          </a:custGeom>
          <a:solidFill>
            <a:srgbClr val="B1B1B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6" name="object 156"/>
          <p:cNvSpPr/>
          <p:nvPr/>
        </p:nvSpPr>
        <p:spPr>
          <a:xfrm>
            <a:off x="1158735" y="7102868"/>
            <a:ext cx="0" cy="44450"/>
          </a:xfrm>
          <a:custGeom>
            <a:avLst/>
            <a:gdLst/>
            <a:ahLst/>
            <a:cxnLst/>
            <a:rect l="l" t="t" r="r" b="b"/>
            <a:pathLst>
              <a:path h="44450">
                <a:moveTo>
                  <a:pt x="0" y="44195"/>
                </a:moveTo>
                <a:lnTo>
                  <a:pt x="0" y="0"/>
                </a:lnTo>
              </a:path>
            </a:pathLst>
          </a:custGeom>
          <a:ln w="6096">
            <a:solidFill>
              <a:srgbClr val="B1B1B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7" name="object 157"/>
          <p:cNvSpPr/>
          <p:nvPr/>
        </p:nvSpPr>
        <p:spPr>
          <a:xfrm>
            <a:off x="1157211" y="7144016"/>
            <a:ext cx="44450" cy="0"/>
          </a:xfrm>
          <a:custGeom>
            <a:avLst/>
            <a:gdLst/>
            <a:ahLst/>
            <a:cxnLst/>
            <a:rect l="l" t="t" r="r" b="b"/>
            <a:pathLst>
              <a:path w="44450">
                <a:moveTo>
                  <a:pt x="0" y="0"/>
                </a:moveTo>
                <a:lnTo>
                  <a:pt x="44196" y="0"/>
                </a:lnTo>
              </a:path>
            </a:pathLst>
          </a:custGeom>
          <a:ln w="6096">
            <a:solidFill>
              <a:srgbClr val="B1B1B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8" name="object 158"/>
          <p:cNvSpPr/>
          <p:nvPr/>
        </p:nvSpPr>
        <p:spPr>
          <a:xfrm>
            <a:off x="1198359" y="7144016"/>
            <a:ext cx="5156200" cy="0"/>
          </a:xfrm>
          <a:custGeom>
            <a:avLst/>
            <a:gdLst/>
            <a:ahLst/>
            <a:cxnLst/>
            <a:rect l="l" t="t" r="r" b="b"/>
            <a:pathLst>
              <a:path w="5156200">
                <a:moveTo>
                  <a:pt x="0" y="0"/>
                </a:moveTo>
                <a:lnTo>
                  <a:pt x="5155692" y="0"/>
                </a:lnTo>
              </a:path>
            </a:pathLst>
          </a:custGeom>
          <a:ln w="6096">
            <a:solidFill>
              <a:srgbClr val="B1B1B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9" name="object 159"/>
          <p:cNvSpPr/>
          <p:nvPr/>
        </p:nvSpPr>
        <p:spPr>
          <a:xfrm>
            <a:off x="6354051" y="7144016"/>
            <a:ext cx="44450" cy="0"/>
          </a:xfrm>
          <a:custGeom>
            <a:avLst/>
            <a:gdLst/>
            <a:ahLst/>
            <a:cxnLst/>
            <a:rect l="l" t="t" r="r" b="b"/>
            <a:pathLst>
              <a:path w="44450">
                <a:moveTo>
                  <a:pt x="0" y="0"/>
                </a:moveTo>
                <a:lnTo>
                  <a:pt x="44196" y="0"/>
                </a:lnTo>
              </a:path>
            </a:pathLst>
          </a:custGeom>
          <a:ln w="6096">
            <a:solidFill>
              <a:srgbClr val="B1B1B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0" name="object 160"/>
          <p:cNvSpPr/>
          <p:nvPr/>
        </p:nvSpPr>
        <p:spPr>
          <a:xfrm>
            <a:off x="6395199" y="7102868"/>
            <a:ext cx="0" cy="44450"/>
          </a:xfrm>
          <a:custGeom>
            <a:avLst/>
            <a:gdLst/>
            <a:ahLst/>
            <a:cxnLst/>
            <a:rect l="l" t="t" r="r" b="b"/>
            <a:pathLst>
              <a:path h="44450">
                <a:moveTo>
                  <a:pt x="0" y="44195"/>
                </a:moveTo>
                <a:lnTo>
                  <a:pt x="0" y="0"/>
                </a:lnTo>
              </a:path>
            </a:pathLst>
          </a:custGeom>
          <a:ln w="6096">
            <a:solidFill>
              <a:srgbClr val="B1B1B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1" name="object 161"/>
          <p:cNvSpPr txBox="1"/>
          <p:nvPr/>
        </p:nvSpPr>
        <p:spPr>
          <a:xfrm>
            <a:off x="2094111" y="7276079"/>
            <a:ext cx="2910205" cy="19177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1100" spc="170" dirty="0">
                <a:latin typeface="Arial"/>
                <a:cs typeface="Arial"/>
              </a:rPr>
              <a:t>...............................................</a:t>
            </a:r>
            <a:r>
              <a:rPr sz="1100" spc="-130" dirty="0">
                <a:latin typeface="Arial"/>
                <a:cs typeface="Arial"/>
              </a:rPr>
              <a:t> </a:t>
            </a:r>
            <a:endParaRPr sz="1100">
              <a:latin typeface="Arial"/>
              <a:cs typeface="Arial"/>
            </a:endParaRPr>
          </a:p>
        </p:txBody>
      </p:sp>
      <p:sp>
        <p:nvSpPr>
          <p:cNvPr id="162" name="object 162"/>
          <p:cNvSpPr/>
          <p:nvPr/>
        </p:nvSpPr>
        <p:spPr>
          <a:xfrm>
            <a:off x="505053" y="9941585"/>
            <a:ext cx="6049010" cy="0"/>
          </a:xfrm>
          <a:custGeom>
            <a:avLst/>
            <a:gdLst/>
            <a:ahLst/>
            <a:cxnLst/>
            <a:rect l="l" t="t" r="r" b="b"/>
            <a:pathLst>
              <a:path w="6049009">
                <a:moveTo>
                  <a:pt x="0" y="0"/>
                </a:moveTo>
                <a:lnTo>
                  <a:pt x="6048756" y="0"/>
                </a:lnTo>
              </a:path>
            </a:pathLst>
          </a:custGeom>
          <a:ln w="609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3" name="object 163"/>
          <p:cNvSpPr txBox="1"/>
          <p:nvPr/>
        </p:nvSpPr>
        <p:spPr>
          <a:xfrm>
            <a:off x="4678934" y="9965447"/>
            <a:ext cx="1842135" cy="19177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1100" spc="-10" dirty="0">
                <a:latin typeface="Arial"/>
                <a:cs typeface="Arial"/>
              </a:rPr>
              <a:t>© </a:t>
            </a:r>
            <a:r>
              <a:rPr sz="1100" spc="20" dirty="0">
                <a:latin typeface="Arial"/>
                <a:cs typeface="Arial"/>
              </a:rPr>
              <a:t>H</a:t>
            </a:r>
            <a:r>
              <a:rPr sz="850" spc="20" dirty="0">
                <a:latin typeface="Arial"/>
                <a:cs typeface="Arial"/>
              </a:rPr>
              <a:t>ERIOT</a:t>
            </a:r>
            <a:r>
              <a:rPr sz="1100" spc="20" dirty="0">
                <a:latin typeface="Arial"/>
                <a:cs typeface="Arial"/>
              </a:rPr>
              <a:t>-W</a:t>
            </a:r>
            <a:r>
              <a:rPr sz="850" spc="20" dirty="0">
                <a:latin typeface="Arial"/>
                <a:cs typeface="Arial"/>
              </a:rPr>
              <a:t>ATT</a:t>
            </a:r>
            <a:r>
              <a:rPr sz="850" spc="75" dirty="0">
                <a:latin typeface="Arial"/>
                <a:cs typeface="Arial"/>
              </a:rPr>
              <a:t> </a:t>
            </a:r>
            <a:r>
              <a:rPr sz="1100" spc="55" dirty="0">
                <a:latin typeface="Arial"/>
                <a:cs typeface="Arial"/>
              </a:rPr>
              <a:t>U</a:t>
            </a:r>
            <a:r>
              <a:rPr sz="850" spc="55" dirty="0">
                <a:latin typeface="Arial"/>
                <a:cs typeface="Arial"/>
              </a:rPr>
              <a:t>NIVERSITY</a:t>
            </a:r>
            <a:endParaRPr sz="85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52169" y="559318"/>
            <a:ext cx="1955800" cy="19177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1100" i="1" spc="-20" dirty="0">
                <a:latin typeface="Arial"/>
                <a:cs typeface="Arial"/>
              </a:rPr>
              <a:t>TOPIC </a:t>
            </a:r>
            <a:r>
              <a:rPr sz="1100" i="1" spc="-10" dirty="0">
                <a:latin typeface="Arial"/>
                <a:cs typeface="Arial"/>
              </a:rPr>
              <a:t>5. END OF UNIT</a:t>
            </a:r>
            <a:r>
              <a:rPr sz="1100" i="1" spc="30" dirty="0">
                <a:latin typeface="Arial"/>
                <a:cs typeface="Arial"/>
              </a:rPr>
              <a:t> </a:t>
            </a:r>
            <a:r>
              <a:rPr sz="1100" i="1" spc="-10" dirty="0">
                <a:latin typeface="Arial"/>
                <a:cs typeface="Arial"/>
              </a:rPr>
              <a:t>TEST</a:t>
            </a:r>
            <a:endParaRPr sz="11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6660554" y="559318"/>
            <a:ext cx="256540" cy="19177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1100" spc="-15" dirty="0">
                <a:latin typeface="Arial"/>
                <a:cs typeface="Arial"/>
              </a:rPr>
              <a:t>115</a:t>
            </a:r>
            <a:endParaRPr sz="110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864717" y="765581"/>
            <a:ext cx="6049010" cy="0"/>
          </a:xfrm>
          <a:custGeom>
            <a:avLst/>
            <a:gdLst/>
            <a:ahLst/>
            <a:cxnLst/>
            <a:rect l="l" t="t" r="r" b="b"/>
            <a:pathLst>
              <a:path w="6049009">
                <a:moveTo>
                  <a:pt x="0" y="0"/>
                </a:moveTo>
                <a:lnTo>
                  <a:pt x="6048756" y="0"/>
                </a:lnTo>
              </a:path>
            </a:pathLst>
          </a:custGeom>
          <a:ln w="609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1050171" y="1248312"/>
            <a:ext cx="5661660" cy="641350"/>
          </a:xfrm>
          <a:prstGeom prst="rect">
            <a:avLst/>
          </a:prstGeom>
        </p:spPr>
        <p:txBody>
          <a:bodyPr vert="horz" wrap="square" lIns="0" tIns="6985" rIns="0" bIns="0" rtlCol="0">
            <a:spAutoFit/>
          </a:bodyPr>
          <a:lstStyle/>
          <a:p>
            <a:pPr marL="12700" marR="5080">
              <a:lnSpc>
                <a:spcPct val="102699"/>
              </a:lnSpc>
              <a:spcBef>
                <a:spcPts val="55"/>
              </a:spcBef>
            </a:pPr>
            <a:r>
              <a:rPr sz="1100" b="1" spc="-5" dirty="0">
                <a:latin typeface="Arial"/>
                <a:cs typeface="Arial"/>
              </a:rPr>
              <a:t>Q17: </a:t>
            </a:r>
            <a:r>
              <a:rPr sz="1100" spc="-10" dirty="0">
                <a:latin typeface="Arial"/>
                <a:cs typeface="Arial"/>
              </a:rPr>
              <a:t>An SQL </a:t>
            </a:r>
            <a:r>
              <a:rPr sz="1100" spc="-5" dirty="0">
                <a:latin typeface="Arial"/>
                <a:cs typeface="Arial"/>
              </a:rPr>
              <a:t>query </a:t>
            </a:r>
            <a:r>
              <a:rPr sz="1100" spc="-10" dirty="0">
                <a:latin typeface="Arial"/>
                <a:cs typeface="Arial"/>
              </a:rPr>
              <a:t>is </a:t>
            </a:r>
            <a:r>
              <a:rPr sz="1100" spc="-5" dirty="0">
                <a:latin typeface="Arial"/>
                <a:cs typeface="Arial"/>
              </a:rPr>
              <a:t>required to </a:t>
            </a:r>
            <a:r>
              <a:rPr sz="1100" spc="-10" dirty="0">
                <a:latin typeface="Arial"/>
                <a:cs typeface="Arial"/>
              </a:rPr>
              <a:t>show </a:t>
            </a:r>
            <a:r>
              <a:rPr sz="1100" spc="-5" dirty="0">
                <a:latin typeface="Arial"/>
                <a:cs typeface="Arial"/>
              </a:rPr>
              <a:t>the </a:t>
            </a:r>
            <a:r>
              <a:rPr sz="1100" spc="-10" dirty="0">
                <a:latin typeface="Arial"/>
                <a:cs typeface="Arial"/>
              </a:rPr>
              <a:t>gameID and </a:t>
            </a:r>
            <a:r>
              <a:rPr sz="1100" spc="-20" dirty="0">
                <a:latin typeface="Arial"/>
                <a:cs typeface="Arial"/>
              </a:rPr>
              <a:t>player for </a:t>
            </a:r>
            <a:r>
              <a:rPr sz="1100" spc="-10" dirty="0">
                <a:latin typeface="Arial"/>
                <a:cs typeface="Arial"/>
              </a:rPr>
              <a:t>all goals </a:t>
            </a:r>
            <a:r>
              <a:rPr sz="1100" spc="-5" dirty="0">
                <a:latin typeface="Arial"/>
                <a:cs typeface="Arial"/>
              </a:rPr>
              <a:t>scored </a:t>
            </a:r>
            <a:r>
              <a:rPr sz="1100" spc="-20" dirty="0">
                <a:latin typeface="Arial"/>
                <a:cs typeface="Arial"/>
              </a:rPr>
              <a:t>by </a:t>
            </a:r>
            <a:r>
              <a:rPr sz="1100" spc="-5" dirty="0">
                <a:latin typeface="Arial"/>
                <a:cs typeface="Arial"/>
              </a:rPr>
              <a:t>the  team </a:t>
            </a:r>
            <a:r>
              <a:rPr sz="1100" spc="-10" dirty="0">
                <a:latin typeface="Arial"/>
                <a:cs typeface="Arial"/>
              </a:rPr>
              <a:t>with a </a:t>
            </a:r>
            <a:r>
              <a:rPr sz="1100" spc="-5" dirty="0">
                <a:latin typeface="Arial"/>
                <a:cs typeface="Arial"/>
              </a:rPr>
              <a:t>teamID </a:t>
            </a:r>
            <a:r>
              <a:rPr sz="1100" spc="-15" dirty="0">
                <a:latin typeface="Arial"/>
                <a:cs typeface="Arial"/>
              </a:rPr>
              <a:t>value </a:t>
            </a:r>
            <a:r>
              <a:rPr sz="1100" spc="-10" dirty="0">
                <a:latin typeface="Arial"/>
                <a:cs typeface="Arial"/>
              </a:rPr>
              <a:t>of </a:t>
            </a:r>
            <a:r>
              <a:rPr sz="1100" spc="-5" dirty="0">
                <a:latin typeface="Arial"/>
                <a:cs typeface="Arial"/>
              </a:rPr>
              <a:t>"IRL". Identify the correct </a:t>
            </a:r>
            <a:r>
              <a:rPr sz="1100" spc="-10" dirty="0">
                <a:latin typeface="Arial"/>
                <a:cs typeface="Arial"/>
              </a:rPr>
              <a:t>SQL</a:t>
            </a:r>
            <a:r>
              <a:rPr sz="1100" spc="25" dirty="0">
                <a:latin typeface="Arial"/>
                <a:cs typeface="Arial"/>
              </a:rPr>
              <a:t> </a:t>
            </a:r>
            <a:r>
              <a:rPr sz="1100" spc="-20" dirty="0">
                <a:latin typeface="Arial"/>
                <a:cs typeface="Arial"/>
              </a:rPr>
              <a:t>query.</a:t>
            </a:r>
            <a:endParaRPr sz="11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865"/>
              </a:spcBef>
            </a:pPr>
            <a:r>
              <a:rPr sz="1100" spc="-10" dirty="0">
                <a:latin typeface="Arial"/>
                <a:cs typeface="Arial"/>
              </a:rPr>
              <a:t>a)</a:t>
            </a:r>
            <a:endParaRPr sz="11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356495" y="1961319"/>
            <a:ext cx="88900" cy="633730"/>
          </a:xfrm>
          <a:prstGeom prst="rect">
            <a:avLst/>
          </a:prstGeom>
        </p:spPr>
        <p:txBody>
          <a:bodyPr vert="horz" wrap="square" lIns="0" tIns="279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20"/>
              </a:spcBef>
            </a:pPr>
            <a:r>
              <a:rPr sz="900" spc="-5" dirty="0">
                <a:latin typeface="Arial"/>
                <a:cs typeface="Arial"/>
              </a:rPr>
              <a:t>1</a:t>
            </a:r>
            <a:endParaRPr sz="9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900" spc="-5" dirty="0">
                <a:latin typeface="Arial"/>
                <a:cs typeface="Arial"/>
              </a:rPr>
              <a:t>2</a:t>
            </a:r>
            <a:endParaRPr sz="9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900" spc="-5" dirty="0">
                <a:latin typeface="Arial"/>
                <a:cs typeface="Arial"/>
              </a:rPr>
              <a:t>3</a:t>
            </a:r>
            <a:endParaRPr sz="9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900" spc="-5" dirty="0">
                <a:latin typeface="Arial"/>
                <a:cs typeface="Arial"/>
              </a:rPr>
              <a:t>4</a:t>
            </a:r>
            <a:endParaRPr sz="9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518399" y="1931581"/>
            <a:ext cx="5236845" cy="739140"/>
          </a:xfrm>
          <a:prstGeom prst="rect">
            <a:avLst/>
          </a:prstGeom>
          <a:solidFill>
            <a:srgbClr val="F7F7F7"/>
          </a:solidFill>
          <a:ln w="6096">
            <a:solidFill>
              <a:srgbClr val="B1B1B1"/>
            </a:solidFill>
          </a:ln>
        </p:spPr>
        <p:txBody>
          <a:bodyPr vert="horz" wrap="square" lIns="0" tIns="42544" rIns="0" bIns="0" rtlCol="0">
            <a:spAutoFit/>
          </a:bodyPr>
          <a:lstStyle/>
          <a:p>
            <a:pPr marL="50800" marR="3514725">
              <a:lnSpc>
                <a:spcPct val="111100"/>
              </a:lnSpc>
              <a:spcBef>
                <a:spcPts val="334"/>
              </a:spcBef>
            </a:pPr>
            <a:r>
              <a:rPr sz="900" i="1" spc="65" dirty="0">
                <a:latin typeface="Times New Roman"/>
                <a:cs typeface="Times New Roman"/>
              </a:rPr>
              <a:t>SELECT </a:t>
            </a:r>
            <a:r>
              <a:rPr sz="900" i="1" spc="110" dirty="0">
                <a:latin typeface="Times New Roman"/>
                <a:cs typeface="Times New Roman"/>
              </a:rPr>
              <a:t>gameID </a:t>
            </a:r>
            <a:r>
              <a:rPr sz="900" i="1" spc="300" dirty="0">
                <a:latin typeface="Times New Roman"/>
                <a:cs typeface="Times New Roman"/>
              </a:rPr>
              <a:t>, </a:t>
            </a:r>
            <a:r>
              <a:rPr sz="900" i="1" spc="210" dirty="0">
                <a:latin typeface="Times New Roman"/>
                <a:cs typeface="Times New Roman"/>
              </a:rPr>
              <a:t>player  </a:t>
            </a:r>
            <a:r>
              <a:rPr sz="900" i="1" spc="-40" dirty="0">
                <a:latin typeface="Times New Roman"/>
                <a:cs typeface="Times New Roman"/>
              </a:rPr>
              <a:t>FROM </a:t>
            </a:r>
            <a:r>
              <a:rPr sz="900" i="1" spc="40" dirty="0">
                <a:latin typeface="Times New Roman"/>
                <a:cs typeface="Times New Roman"/>
              </a:rPr>
              <a:t>Game </a:t>
            </a:r>
            <a:r>
              <a:rPr sz="900" i="1" spc="300" dirty="0">
                <a:latin typeface="Times New Roman"/>
                <a:cs typeface="Times New Roman"/>
              </a:rPr>
              <a:t>,</a:t>
            </a:r>
            <a:r>
              <a:rPr sz="900" i="1" spc="425" dirty="0">
                <a:latin typeface="Times New Roman"/>
                <a:cs typeface="Times New Roman"/>
              </a:rPr>
              <a:t> </a:t>
            </a:r>
            <a:r>
              <a:rPr sz="900" i="1" spc="135" dirty="0">
                <a:latin typeface="Times New Roman"/>
                <a:cs typeface="Times New Roman"/>
              </a:rPr>
              <a:t>Goal</a:t>
            </a:r>
            <a:r>
              <a:rPr sz="900" i="1" spc="-145" dirty="0">
                <a:latin typeface="Times New Roman"/>
                <a:cs typeface="Times New Roman"/>
              </a:rPr>
              <a:t> </a:t>
            </a:r>
            <a:endParaRPr sz="900">
              <a:latin typeface="Times New Roman"/>
              <a:cs typeface="Times New Roman"/>
            </a:endParaRPr>
          </a:p>
          <a:p>
            <a:pPr marL="209550" marR="2719070" indent="-158750">
              <a:lnSpc>
                <a:spcPts val="1200"/>
              </a:lnSpc>
              <a:spcBef>
                <a:spcPts val="45"/>
              </a:spcBef>
            </a:pPr>
            <a:r>
              <a:rPr sz="900" i="1" spc="-20" dirty="0">
                <a:latin typeface="Times New Roman"/>
                <a:cs typeface="Times New Roman"/>
              </a:rPr>
              <a:t>WHERE</a:t>
            </a:r>
            <a:r>
              <a:rPr sz="900" i="1" spc="130" dirty="0">
                <a:latin typeface="Times New Roman"/>
                <a:cs typeface="Times New Roman"/>
              </a:rPr>
              <a:t> </a:t>
            </a:r>
            <a:r>
              <a:rPr sz="900" i="1" spc="100" dirty="0">
                <a:latin typeface="Times New Roman"/>
                <a:cs typeface="Times New Roman"/>
              </a:rPr>
              <a:t>game</a:t>
            </a:r>
            <a:r>
              <a:rPr sz="900" i="1" spc="-105" dirty="0">
                <a:latin typeface="Times New Roman"/>
                <a:cs typeface="Times New Roman"/>
              </a:rPr>
              <a:t> </a:t>
            </a:r>
            <a:r>
              <a:rPr sz="900" i="1" spc="300" dirty="0">
                <a:latin typeface="Times New Roman"/>
                <a:cs typeface="Times New Roman"/>
              </a:rPr>
              <a:t>.</a:t>
            </a:r>
            <a:r>
              <a:rPr sz="900" i="1" spc="-100" dirty="0">
                <a:latin typeface="Times New Roman"/>
                <a:cs typeface="Times New Roman"/>
              </a:rPr>
              <a:t> </a:t>
            </a:r>
            <a:r>
              <a:rPr sz="900" i="1" spc="110" dirty="0">
                <a:latin typeface="Times New Roman"/>
                <a:cs typeface="Times New Roman"/>
              </a:rPr>
              <a:t>gameID</a:t>
            </a:r>
            <a:r>
              <a:rPr sz="900" i="1" spc="195" dirty="0">
                <a:latin typeface="Times New Roman"/>
                <a:cs typeface="Times New Roman"/>
              </a:rPr>
              <a:t> </a:t>
            </a:r>
            <a:r>
              <a:rPr sz="900" i="1" spc="-80" dirty="0">
                <a:latin typeface="Times New Roman"/>
                <a:cs typeface="Times New Roman"/>
              </a:rPr>
              <a:t>=</a:t>
            </a:r>
            <a:r>
              <a:rPr sz="900" i="1" spc="-65" dirty="0">
                <a:latin typeface="Times New Roman"/>
                <a:cs typeface="Times New Roman"/>
              </a:rPr>
              <a:t> </a:t>
            </a:r>
            <a:r>
              <a:rPr sz="900" i="1" spc="185" dirty="0">
                <a:latin typeface="Times New Roman"/>
                <a:cs typeface="Times New Roman"/>
              </a:rPr>
              <a:t>goal</a:t>
            </a:r>
            <a:r>
              <a:rPr sz="900" i="1" spc="-105" dirty="0">
                <a:latin typeface="Times New Roman"/>
                <a:cs typeface="Times New Roman"/>
              </a:rPr>
              <a:t> </a:t>
            </a:r>
            <a:r>
              <a:rPr sz="900" i="1" spc="300" dirty="0">
                <a:latin typeface="Times New Roman"/>
                <a:cs typeface="Times New Roman"/>
              </a:rPr>
              <a:t>.</a:t>
            </a:r>
            <a:r>
              <a:rPr sz="900" i="1" spc="-100" dirty="0">
                <a:latin typeface="Times New Roman"/>
                <a:cs typeface="Times New Roman"/>
              </a:rPr>
              <a:t> </a:t>
            </a:r>
            <a:r>
              <a:rPr sz="900" i="1" spc="110" dirty="0">
                <a:latin typeface="Times New Roman"/>
                <a:cs typeface="Times New Roman"/>
              </a:rPr>
              <a:t>gameID  </a:t>
            </a:r>
            <a:r>
              <a:rPr sz="900" i="1" spc="-20" dirty="0">
                <a:latin typeface="Times New Roman"/>
                <a:cs typeface="Times New Roman"/>
              </a:rPr>
              <a:t>AND </a:t>
            </a:r>
            <a:r>
              <a:rPr sz="900" i="1" spc="140" dirty="0">
                <a:latin typeface="Times New Roman"/>
                <a:cs typeface="Times New Roman"/>
              </a:rPr>
              <a:t>teamID </a:t>
            </a:r>
            <a:r>
              <a:rPr sz="900" i="1" spc="-80" dirty="0">
                <a:latin typeface="Times New Roman"/>
                <a:cs typeface="Times New Roman"/>
              </a:rPr>
              <a:t>= </a:t>
            </a:r>
            <a:r>
              <a:rPr sz="900" i="1" spc="10" dirty="0">
                <a:latin typeface="Times New Roman"/>
                <a:cs typeface="Times New Roman"/>
              </a:rPr>
              <a:t>11IR </a:t>
            </a:r>
            <a:r>
              <a:rPr sz="900" i="1" spc="25" dirty="0">
                <a:latin typeface="Times New Roman"/>
                <a:cs typeface="Times New Roman"/>
              </a:rPr>
              <a:t>L</a:t>
            </a:r>
            <a:r>
              <a:rPr sz="900" i="1" spc="-100" dirty="0">
                <a:latin typeface="Times New Roman"/>
                <a:cs typeface="Times New Roman"/>
              </a:rPr>
              <a:t> </a:t>
            </a:r>
            <a:r>
              <a:rPr sz="900" i="1" spc="-25" dirty="0">
                <a:latin typeface="Times New Roman"/>
                <a:cs typeface="Times New Roman"/>
              </a:rPr>
              <a:t>11;</a:t>
            </a:r>
            <a:endParaRPr sz="900">
              <a:latin typeface="Times New Roman"/>
              <a:cs typeface="Times New Roman"/>
            </a:endParaRPr>
          </a:p>
        </p:txBody>
      </p:sp>
      <p:graphicFrame>
        <p:nvGraphicFramePr>
          <p:cNvPr id="8" name="object 8"/>
          <p:cNvGraphicFramePr>
            <a:graphicFrameLocks noGrp="1"/>
          </p:cNvGraphicFramePr>
          <p:nvPr/>
        </p:nvGraphicFramePr>
        <p:xfrm>
          <a:off x="1048494" y="2744795"/>
          <a:ext cx="5709920" cy="117475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2923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4066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23621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07866">
                <a:tc>
                  <a:txBody>
                    <a:bodyPr/>
                    <a:lstStyle/>
                    <a:p>
                      <a:pPr marL="13970">
                        <a:lnSpc>
                          <a:spcPts val="1210"/>
                        </a:lnSpc>
                      </a:pPr>
                      <a:r>
                        <a:rPr sz="1100" spc="-10" dirty="0">
                          <a:latin typeface="Arial"/>
                          <a:cs typeface="Arial"/>
                        </a:rPr>
                        <a:t>b)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10437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5715" algn="ctr">
                        <a:lnSpc>
                          <a:spcPct val="100000"/>
                        </a:lnSpc>
                        <a:spcBef>
                          <a:spcPts val="455"/>
                        </a:spcBef>
                      </a:pPr>
                      <a:r>
                        <a:rPr sz="900" dirty="0">
                          <a:latin typeface="Arial"/>
                          <a:cs typeface="Arial"/>
                        </a:rPr>
                        <a:t>1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57785" marB="0">
                    <a:lnR w="6350">
                      <a:solidFill>
                        <a:srgbClr val="B1B1B1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50800">
                        <a:lnSpc>
                          <a:spcPct val="100000"/>
                        </a:lnSpc>
                        <a:spcBef>
                          <a:spcPts val="455"/>
                        </a:spcBef>
                      </a:pPr>
                      <a:r>
                        <a:rPr sz="900" i="1" spc="65" dirty="0">
                          <a:latin typeface="Times New Roman"/>
                          <a:cs typeface="Times New Roman"/>
                        </a:rPr>
                        <a:t>SELECT</a:t>
                      </a:r>
                      <a:r>
                        <a:rPr sz="900" i="1" spc="24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900" i="1" spc="75" dirty="0">
                          <a:latin typeface="Times New Roman"/>
                          <a:cs typeface="Times New Roman"/>
                        </a:rPr>
                        <a:t>*</a:t>
                      </a: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57785" marB="0">
                    <a:lnL w="6350">
                      <a:solidFill>
                        <a:srgbClr val="B1B1B1"/>
                      </a:solidFill>
                      <a:prstDash val="solid"/>
                    </a:lnL>
                    <a:lnR w="6350">
                      <a:solidFill>
                        <a:srgbClr val="B1B1B1"/>
                      </a:solidFill>
                      <a:prstDash val="solid"/>
                    </a:lnR>
                    <a:lnT w="6350">
                      <a:solidFill>
                        <a:srgbClr val="B1B1B1"/>
                      </a:solidFill>
                      <a:prstDash val="solid"/>
                    </a:lnT>
                    <a:solidFill>
                      <a:srgbClr val="F7F7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51637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5715" algn="ctr">
                        <a:lnSpc>
                          <a:spcPts val="1065"/>
                        </a:lnSpc>
                      </a:pPr>
                      <a:r>
                        <a:rPr sz="900" dirty="0">
                          <a:latin typeface="Arial"/>
                          <a:cs typeface="Arial"/>
                        </a:rPr>
                        <a:t>2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R w="6350">
                      <a:solidFill>
                        <a:srgbClr val="B1B1B1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50800">
                        <a:lnSpc>
                          <a:spcPts val="1065"/>
                        </a:lnSpc>
                      </a:pPr>
                      <a:r>
                        <a:rPr sz="900" i="1" spc="-40" dirty="0">
                          <a:latin typeface="Times New Roman"/>
                          <a:cs typeface="Times New Roman"/>
                        </a:rPr>
                        <a:t>FROM </a:t>
                      </a:r>
                      <a:r>
                        <a:rPr sz="900" i="1" spc="40" dirty="0">
                          <a:latin typeface="Times New Roman"/>
                          <a:cs typeface="Times New Roman"/>
                        </a:rPr>
                        <a:t>Game </a:t>
                      </a:r>
                      <a:r>
                        <a:rPr sz="900" i="1" spc="300" dirty="0">
                          <a:latin typeface="Times New Roman"/>
                          <a:cs typeface="Times New Roman"/>
                        </a:rPr>
                        <a:t>,</a:t>
                      </a:r>
                      <a:r>
                        <a:rPr sz="900" i="1" spc="44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900" i="1" spc="135" dirty="0">
                          <a:latin typeface="Times New Roman"/>
                          <a:cs typeface="Times New Roman"/>
                        </a:rPr>
                        <a:t>Goal</a:t>
                      </a:r>
                      <a:r>
                        <a:rPr sz="900" i="1" spc="-145" dirty="0">
                          <a:latin typeface="Times New Roman"/>
                          <a:cs typeface="Times New Roman"/>
                        </a:rPr>
                        <a:t> </a:t>
                      </a: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B1B1B1"/>
                      </a:solidFill>
                      <a:prstDash val="solid"/>
                    </a:lnL>
                    <a:lnR w="6350">
                      <a:solidFill>
                        <a:srgbClr val="B1B1B1"/>
                      </a:solidFill>
                      <a:prstDash val="solid"/>
                    </a:lnR>
                    <a:solidFill>
                      <a:srgbClr val="F7F7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5240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5715" algn="ctr">
                        <a:lnSpc>
                          <a:spcPts val="1070"/>
                        </a:lnSpc>
                      </a:pPr>
                      <a:r>
                        <a:rPr sz="900" dirty="0">
                          <a:latin typeface="Arial"/>
                          <a:cs typeface="Arial"/>
                        </a:rPr>
                        <a:t>3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R w="6350">
                      <a:solidFill>
                        <a:srgbClr val="B1B1B1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50800">
                        <a:lnSpc>
                          <a:spcPts val="1070"/>
                        </a:lnSpc>
                      </a:pPr>
                      <a:r>
                        <a:rPr sz="900" i="1" spc="-20" dirty="0">
                          <a:latin typeface="Times New Roman"/>
                          <a:cs typeface="Times New Roman"/>
                        </a:rPr>
                        <a:t>WHERE </a:t>
                      </a:r>
                      <a:r>
                        <a:rPr sz="900" i="1" spc="145" dirty="0">
                          <a:latin typeface="Times New Roman"/>
                          <a:cs typeface="Times New Roman"/>
                        </a:rPr>
                        <a:t>hometeamID </a:t>
                      </a:r>
                      <a:r>
                        <a:rPr sz="900" i="1" spc="-80" dirty="0">
                          <a:latin typeface="Times New Roman"/>
                          <a:cs typeface="Times New Roman"/>
                        </a:rPr>
                        <a:t>= </a:t>
                      </a:r>
                      <a:r>
                        <a:rPr sz="900" i="1" spc="85" dirty="0">
                          <a:latin typeface="Times New Roman"/>
                          <a:cs typeface="Times New Roman"/>
                        </a:rPr>
                        <a:t>Team </a:t>
                      </a:r>
                      <a:r>
                        <a:rPr sz="900" i="1" spc="300" dirty="0">
                          <a:latin typeface="Times New Roman"/>
                          <a:cs typeface="Times New Roman"/>
                        </a:rPr>
                        <a:t>.</a:t>
                      </a:r>
                      <a:r>
                        <a:rPr sz="900" i="1" spc="-10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900" i="1" spc="140" dirty="0">
                          <a:latin typeface="Times New Roman"/>
                          <a:cs typeface="Times New Roman"/>
                        </a:rPr>
                        <a:t>teamID</a:t>
                      </a:r>
                      <a:r>
                        <a:rPr sz="900" i="1" spc="-145" dirty="0">
                          <a:latin typeface="Times New Roman"/>
                          <a:cs typeface="Times New Roman"/>
                        </a:rPr>
                        <a:t> </a:t>
                      </a: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B1B1B1"/>
                      </a:solidFill>
                      <a:prstDash val="solid"/>
                    </a:lnL>
                    <a:lnR w="6350">
                      <a:solidFill>
                        <a:srgbClr val="B1B1B1"/>
                      </a:solidFill>
                      <a:prstDash val="solid"/>
                    </a:lnR>
                    <a:solidFill>
                      <a:srgbClr val="F7F7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2314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5715" algn="ctr">
                        <a:lnSpc>
                          <a:spcPts val="1070"/>
                        </a:lnSpc>
                      </a:pPr>
                      <a:r>
                        <a:rPr sz="900" dirty="0">
                          <a:latin typeface="Arial"/>
                          <a:cs typeface="Arial"/>
                        </a:rPr>
                        <a:t>4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R w="6350">
                      <a:solidFill>
                        <a:srgbClr val="B1B1B1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209550">
                        <a:lnSpc>
                          <a:spcPts val="1070"/>
                        </a:lnSpc>
                      </a:pPr>
                      <a:r>
                        <a:rPr sz="900" i="1" spc="-20" dirty="0">
                          <a:latin typeface="Times New Roman"/>
                          <a:cs typeface="Times New Roman"/>
                        </a:rPr>
                        <a:t>AND </a:t>
                      </a:r>
                      <a:r>
                        <a:rPr sz="900" i="1" spc="140" dirty="0">
                          <a:latin typeface="Times New Roman"/>
                          <a:cs typeface="Times New Roman"/>
                        </a:rPr>
                        <a:t>teamID </a:t>
                      </a:r>
                      <a:r>
                        <a:rPr sz="900" i="1" spc="-80" dirty="0">
                          <a:latin typeface="Times New Roman"/>
                          <a:cs typeface="Times New Roman"/>
                        </a:rPr>
                        <a:t>= </a:t>
                      </a:r>
                      <a:r>
                        <a:rPr sz="900" i="1" spc="10" dirty="0">
                          <a:latin typeface="Times New Roman"/>
                          <a:cs typeface="Times New Roman"/>
                        </a:rPr>
                        <a:t>11IR </a:t>
                      </a:r>
                      <a:r>
                        <a:rPr sz="900" i="1" spc="25" dirty="0">
                          <a:latin typeface="Times New Roman"/>
                          <a:cs typeface="Times New Roman"/>
                        </a:rPr>
                        <a:t>L</a:t>
                      </a:r>
                      <a:r>
                        <a:rPr sz="900" i="1" spc="-8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900" i="1" spc="-25" dirty="0">
                          <a:latin typeface="Times New Roman"/>
                          <a:cs typeface="Times New Roman"/>
                        </a:rPr>
                        <a:t>11;</a:t>
                      </a: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B1B1B1"/>
                      </a:solidFill>
                      <a:prstDash val="solid"/>
                    </a:lnL>
                    <a:lnR w="6350">
                      <a:solidFill>
                        <a:srgbClr val="B1B1B1"/>
                      </a:solidFill>
                      <a:prstDash val="solid"/>
                    </a:lnR>
                    <a:lnB w="6350">
                      <a:solidFill>
                        <a:srgbClr val="B1B1B1"/>
                      </a:solidFill>
                      <a:prstDash val="solid"/>
                    </a:lnB>
                    <a:solidFill>
                      <a:srgbClr val="F7F7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28856">
                <a:tc>
                  <a:txBody>
                    <a:bodyPr/>
                    <a:lstStyle/>
                    <a:p>
                      <a:pPr marL="13970">
                        <a:lnSpc>
                          <a:spcPts val="1230"/>
                        </a:lnSpc>
                        <a:spcBef>
                          <a:spcPts val="470"/>
                        </a:spcBef>
                      </a:pPr>
                      <a:r>
                        <a:rPr sz="1100" spc="-5" dirty="0">
                          <a:latin typeface="Arial"/>
                          <a:cs typeface="Arial"/>
                        </a:rPr>
                        <a:t>c)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5969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T w="6350">
                      <a:solidFill>
                        <a:srgbClr val="B1B1B1"/>
                      </a:solidFill>
                      <a:prstDash val="soli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9" name="object 9"/>
          <p:cNvSpPr txBox="1"/>
          <p:nvPr/>
        </p:nvSpPr>
        <p:spPr>
          <a:xfrm>
            <a:off x="1356495" y="4005002"/>
            <a:ext cx="88900" cy="632460"/>
          </a:xfrm>
          <a:prstGeom prst="rect">
            <a:avLst/>
          </a:prstGeom>
        </p:spPr>
        <p:txBody>
          <a:bodyPr vert="horz" wrap="square" lIns="0" tIns="2603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04"/>
              </a:spcBef>
            </a:pPr>
            <a:r>
              <a:rPr sz="900" spc="-5" dirty="0">
                <a:latin typeface="Arial"/>
                <a:cs typeface="Arial"/>
              </a:rPr>
              <a:t>1</a:t>
            </a:r>
            <a:endParaRPr sz="9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900" spc="-5" dirty="0">
                <a:latin typeface="Arial"/>
                <a:cs typeface="Arial"/>
              </a:rPr>
              <a:t>2</a:t>
            </a:r>
            <a:endParaRPr sz="9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900" spc="-5" dirty="0">
                <a:latin typeface="Arial"/>
                <a:cs typeface="Arial"/>
              </a:rPr>
              <a:t>3</a:t>
            </a:r>
            <a:endParaRPr sz="9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900" spc="-5" dirty="0">
                <a:latin typeface="Arial"/>
                <a:cs typeface="Arial"/>
              </a:rPr>
              <a:t>4</a:t>
            </a:r>
            <a:endParaRPr sz="900"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1518399" y="3972217"/>
            <a:ext cx="5236845" cy="739140"/>
          </a:xfrm>
          <a:prstGeom prst="rect">
            <a:avLst/>
          </a:prstGeom>
          <a:solidFill>
            <a:srgbClr val="F7F7F7"/>
          </a:solidFill>
          <a:ln w="6096">
            <a:solidFill>
              <a:srgbClr val="B1B1B1"/>
            </a:solidFill>
          </a:ln>
        </p:spPr>
        <p:txBody>
          <a:bodyPr vert="horz" wrap="square" lIns="0" tIns="45085" rIns="0" bIns="0" rtlCol="0">
            <a:spAutoFit/>
          </a:bodyPr>
          <a:lstStyle/>
          <a:p>
            <a:pPr marL="50800" marR="3514725">
              <a:lnSpc>
                <a:spcPct val="110000"/>
              </a:lnSpc>
              <a:spcBef>
                <a:spcPts val="355"/>
              </a:spcBef>
            </a:pPr>
            <a:r>
              <a:rPr sz="900" i="1" spc="65" dirty="0">
                <a:latin typeface="Times New Roman"/>
                <a:cs typeface="Times New Roman"/>
              </a:rPr>
              <a:t>SELECT </a:t>
            </a:r>
            <a:r>
              <a:rPr sz="900" i="1" spc="110" dirty="0">
                <a:latin typeface="Times New Roman"/>
                <a:cs typeface="Times New Roman"/>
              </a:rPr>
              <a:t>gameID </a:t>
            </a:r>
            <a:r>
              <a:rPr sz="900" i="1" spc="300" dirty="0">
                <a:latin typeface="Times New Roman"/>
                <a:cs typeface="Times New Roman"/>
              </a:rPr>
              <a:t>, </a:t>
            </a:r>
            <a:r>
              <a:rPr sz="900" i="1" spc="210" dirty="0">
                <a:latin typeface="Times New Roman"/>
                <a:cs typeface="Times New Roman"/>
              </a:rPr>
              <a:t>player  </a:t>
            </a:r>
            <a:r>
              <a:rPr sz="900" i="1" spc="-40" dirty="0">
                <a:latin typeface="Times New Roman"/>
                <a:cs typeface="Times New Roman"/>
              </a:rPr>
              <a:t>FROM </a:t>
            </a:r>
            <a:r>
              <a:rPr sz="900" i="1" spc="40" dirty="0">
                <a:latin typeface="Times New Roman"/>
                <a:cs typeface="Times New Roman"/>
              </a:rPr>
              <a:t>Game </a:t>
            </a:r>
            <a:r>
              <a:rPr sz="900" i="1" spc="300" dirty="0">
                <a:latin typeface="Times New Roman"/>
                <a:cs typeface="Times New Roman"/>
              </a:rPr>
              <a:t>,</a:t>
            </a:r>
            <a:r>
              <a:rPr sz="900" i="1" spc="425" dirty="0">
                <a:latin typeface="Times New Roman"/>
                <a:cs typeface="Times New Roman"/>
              </a:rPr>
              <a:t> </a:t>
            </a:r>
            <a:r>
              <a:rPr sz="900" i="1" spc="135" dirty="0">
                <a:latin typeface="Times New Roman"/>
                <a:cs typeface="Times New Roman"/>
              </a:rPr>
              <a:t>Goal</a:t>
            </a:r>
            <a:r>
              <a:rPr sz="900" i="1" spc="-145" dirty="0">
                <a:latin typeface="Times New Roman"/>
                <a:cs typeface="Times New Roman"/>
              </a:rPr>
              <a:t> </a:t>
            </a:r>
            <a:endParaRPr sz="900">
              <a:latin typeface="Times New Roman"/>
              <a:cs typeface="Times New Roman"/>
            </a:endParaRPr>
          </a:p>
          <a:p>
            <a:pPr marL="50800" marR="2719070">
              <a:lnSpc>
                <a:spcPct val="111100"/>
              </a:lnSpc>
            </a:pPr>
            <a:r>
              <a:rPr sz="900" i="1" spc="-20" dirty="0">
                <a:latin typeface="Times New Roman"/>
                <a:cs typeface="Times New Roman"/>
              </a:rPr>
              <a:t>WHERE</a:t>
            </a:r>
            <a:r>
              <a:rPr sz="900" i="1" spc="130" dirty="0">
                <a:latin typeface="Times New Roman"/>
                <a:cs typeface="Times New Roman"/>
              </a:rPr>
              <a:t> </a:t>
            </a:r>
            <a:r>
              <a:rPr sz="900" i="1" spc="100" dirty="0">
                <a:latin typeface="Times New Roman"/>
                <a:cs typeface="Times New Roman"/>
              </a:rPr>
              <a:t>game</a:t>
            </a:r>
            <a:r>
              <a:rPr sz="900" i="1" spc="-105" dirty="0">
                <a:latin typeface="Times New Roman"/>
                <a:cs typeface="Times New Roman"/>
              </a:rPr>
              <a:t> </a:t>
            </a:r>
            <a:r>
              <a:rPr sz="900" i="1" spc="300" dirty="0">
                <a:latin typeface="Times New Roman"/>
                <a:cs typeface="Times New Roman"/>
              </a:rPr>
              <a:t>.</a:t>
            </a:r>
            <a:r>
              <a:rPr sz="900" i="1" spc="-100" dirty="0">
                <a:latin typeface="Times New Roman"/>
                <a:cs typeface="Times New Roman"/>
              </a:rPr>
              <a:t> </a:t>
            </a:r>
            <a:r>
              <a:rPr sz="900" i="1" spc="110" dirty="0">
                <a:latin typeface="Times New Roman"/>
                <a:cs typeface="Times New Roman"/>
              </a:rPr>
              <a:t>gameID</a:t>
            </a:r>
            <a:r>
              <a:rPr sz="900" i="1" spc="195" dirty="0">
                <a:latin typeface="Times New Roman"/>
                <a:cs typeface="Times New Roman"/>
              </a:rPr>
              <a:t> </a:t>
            </a:r>
            <a:r>
              <a:rPr sz="900" i="1" spc="-80" dirty="0">
                <a:latin typeface="Times New Roman"/>
                <a:cs typeface="Times New Roman"/>
              </a:rPr>
              <a:t>=</a:t>
            </a:r>
            <a:r>
              <a:rPr sz="900" i="1" spc="-65" dirty="0">
                <a:latin typeface="Times New Roman"/>
                <a:cs typeface="Times New Roman"/>
              </a:rPr>
              <a:t> </a:t>
            </a:r>
            <a:r>
              <a:rPr sz="900" i="1" spc="185" dirty="0">
                <a:latin typeface="Times New Roman"/>
                <a:cs typeface="Times New Roman"/>
              </a:rPr>
              <a:t>goal</a:t>
            </a:r>
            <a:r>
              <a:rPr sz="900" i="1" spc="-105" dirty="0">
                <a:latin typeface="Times New Roman"/>
                <a:cs typeface="Times New Roman"/>
              </a:rPr>
              <a:t> </a:t>
            </a:r>
            <a:r>
              <a:rPr sz="900" i="1" spc="300" dirty="0">
                <a:latin typeface="Times New Roman"/>
                <a:cs typeface="Times New Roman"/>
              </a:rPr>
              <a:t>.</a:t>
            </a:r>
            <a:r>
              <a:rPr sz="900" i="1" spc="-100" dirty="0">
                <a:latin typeface="Times New Roman"/>
                <a:cs typeface="Times New Roman"/>
              </a:rPr>
              <a:t> </a:t>
            </a:r>
            <a:r>
              <a:rPr sz="900" i="1" spc="110" dirty="0">
                <a:latin typeface="Times New Roman"/>
                <a:cs typeface="Times New Roman"/>
              </a:rPr>
              <a:t>gameID  </a:t>
            </a:r>
            <a:r>
              <a:rPr sz="900" i="1" spc="60" dirty="0">
                <a:latin typeface="Times New Roman"/>
                <a:cs typeface="Times New Roman"/>
              </a:rPr>
              <a:t>FIND </a:t>
            </a:r>
            <a:r>
              <a:rPr sz="900" i="1" spc="140" dirty="0">
                <a:latin typeface="Times New Roman"/>
                <a:cs typeface="Times New Roman"/>
              </a:rPr>
              <a:t>teamID </a:t>
            </a:r>
            <a:r>
              <a:rPr sz="900" i="1" spc="-80" dirty="0">
                <a:latin typeface="Times New Roman"/>
                <a:cs typeface="Times New Roman"/>
              </a:rPr>
              <a:t>= </a:t>
            </a:r>
            <a:r>
              <a:rPr sz="900" i="1" spc="10" dirty="0">
                <a:latin typeface="Times New Roman"/>
                <a:cs typeface="Times New Roman"/>
              </a:rPr>
              <a:t>11IR </a:t>
            </a:r>
            <a:r>
              <a:rPr sz="900" i="1" spc="25" dirty="0">
                <a:latin typeface="Times New Roman"/>
                <a:cs typeface="Times New Roman"/>
              </a:rPr>
              <a:t>L</a:t>
            </a:r>
            <a:r>
              <a:rPr sz="900" i="1" spc="-35" dirty="0">
                <a:latin typeface="Times New Roman"/>
                <a:cs typeface="Times New Roman"/>
              </a:rPr>
              <a:t> </a:t>
            </a:r>
            <a:r>
              <a:rPr sz="900" i="1" spc="-25" dirty="0">
                <a:latin typeface="Times New Roman"/>
                <a:cs typeface="Times New Roman"/>
              </a:rPr>
              <a:t>11;</a:t>
            </a:r>
            <a:endParaRPr sz="900">
              <a:latin typeface="Times New Roman"/>
              <a:cs typeface="Times New Roman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1050171" y="4759608"/>
            <a:ext cx="148590" cy="19177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1100" spc="-10" dirty="0">
                <a:latin typeface="Arial"/>
                <a:cs typeface="Arial"/>
              </a:rPr>
              <a:t>d)</a:t>
            </a:r>
            <a:endParaRPr sz="1100">
              <a:latin typeface="Arial"/>
              <a:cs typeface="Arial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1356495" y="5023036"/>
            <a:ext cx="88900" cy="633730"/>
          </a:xfrm>
          <a:prstGeom prst="rect">
            <a:avLst/>
          </a:prstGeom>
        </p:spPr>
        <p:txBody>
          <a:bodyPr vert="horz" wrap="square" lIns="0" tIns="279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20"/>
              </a:spcBef>
            </a:pPr>
            <a:r>
              <a:rPr sz="900" spc="-5" dirty="0">
                <a:latin typeface="Arial"/>
                <a:cs typeface="Arial"/>
              </a:rPr>
              <a:t>1</a:t>
            </a:r>
            <a:endParaRPr sz="9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900" spc="-5" dirty="0">
                <a:latin typeface="Arial"/>
                <a:cs typeface="Arial"/>
              </a:rPr>
              <a:t>2</a:t>
            </a:r>
            <a:endParaRPr sz="9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900" spc="-5" dirty="0">
                <a:latin typeface="Arial"/>
                <a:cs typeface="Arial"/>
              </a:rPr>
              <a:t>3</a:t>
            </a:r>
            <a:endParaRPr sz="9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900" spc="-5" dirty="0">
                <a:latin typeface="Arial"/>
                <a:cs typeface="Arial"/>
              </a:rPr>
              <a:t>4</a:t>
            </a:r>
            <a:endParaRPr sz="900">
              <a:latin typeface="Arial"/>
              <a:cs typeface="Arial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1518399" y="4993297"/>
            <a:ext cx="5236845" cy="739140"/>
          </a:xfrm>
          <a:prstGeom prst="rect">
            <a:avLst/>
          </a:prstGeom>
          <a:solidFill>
            <a:srgbClr val="F7F7F7"/>
          </a:solidFill>
          <a:ln w="6096">
            <a:solidFill>
              <a:srgbClr val="B1B1B1"/>
            </a:solidFill>
          </a:ln>
        </p:spPr>
        <p:txBody>
          <a:bodyPr vert="horz" wrap="square" lIns="0" tIns="42544" rIns="0" bIns="0" rtlCol="0">
            <a:spAutoFit/>
          </a:bodyPr>
          <a:lstStyle/>
          <a:p>
            <a:pPr marL="50800" marR="3514725">
              <a:lnSpc>
                <a:spcPct val="111100"/>
              </a:lnSpc>
              <a:spcBef>
                <a:spcPts val="334"/>
              </a:spcBef>
            </a:pPr>
            <a:r>
              <a:rPr sz="900" i="1" spc="65" dirty="0">
                <a:latin typeface="Times New Roman"/>
                <a:cs typeface="Times New Roman"/>
              </a:rPr>
              <a:t>SELECT </a:t>
            </a:r>
            <a:r>
              <a:rPr sz="900" i="1" spc="110" dirty="0">
                <a:latin typeface="Times New Roman"/>
                <a:cs typeface="Times New Roman"/>
              </a:rPr>
              <a:t>gameID </a:t>
            </a:r>
            <a:r>
              <a:rPr sz="900" i="1" spc="300" dirty="0">
                <a:latin typeface="Times New Roman"/>
                <a:cs typeface="Times New Roman"/>
              </a:rPr>
              <a:t>, </a:t>
            </a:r>
            <a:r>
              <a:rPr sz="900" i="1" spc="210" dirty="0">
                <a:latin typeface="Times New Roman"/>
                <a:cs typeface="Times New Roman"/>
              </a:rPr>
              <a:t>player  </a:t>
            </a:r>
            <a:r>
              <a:rPr sz="900" i="1" spc="-40" dirty="0">
                <a:latin typeface="Times New Roman"/>
                <a:cs typeface="Times New Roman"/>
              </a:rPr>
              <a:t>FROM </a:t>
            </a:r>
            <a:r>
              <a:rPr sz="900" i="1" spc="40" dirty="0">
                <a:latin typeface="Times New Roman"/>
                <a:cs typeface="Times New Roman"/>
              </a:rPr>
              <a:t>Game </a:t>
            </a:r>
            <a:r>
              <a:rPr sz="900" i="1" spc="300" dirty="0">
                <a:latin typeface="Times New Roman"/>
                <a:cs typeface="Times New Roman"/>
              </a:rPr>
              <a:t>,</a:t>
            </a:r>
            <a:r>
              <a:rPr sz="900" i="1" spc="425" dirty="0">
                <a:latin typeface="Times New Roman"/>
                <a:cs typeface="Times New Roman"/>
              </a:rPr>
              <a:t> </a:t>
            </a:r>
            <a:r>
              <a:rPr sz="900" i="1" spc="135" dirty="0">
                <a:latin typeface="Times New Roman"/>
                <a:cs typeface="Times New Roman"/>
              </a:rPr>
              <a:t>Goal</a:t>
            </a:r>
            <a:r>
              <a:rPr sz="900" i="1" spc="-145" dirty="0">
                <a:latin typeface="Times New Roman"/>
                <a:cs typeface="Times New Roman"/>
              </a:rPr>
              <a:t> </a:t>
            </a:r>
            <a:endParaRPr sz="900">
              <a:latin typeface="Times New Roman"/>
              <a:cs typeface="Times New Roman"/>
            </a:endParaRPr>
          </a:p>
          <a:p>
            <a:pPr marL="209550" marR="2719070" indent="-158750">
              <a:lnSpc>
                <a:spcPct val="110000"/>
              </a:lnSpc>
              <a:spcBef>
                <a:spcPts val="10"/>
              </a:spcBef>
            </a:pPr>
            <a:r>
              <a:rPr sz="900" i="1" spc="-20" dirty="0">
                <a:latin typeface="Times New Roman"/>
                <a:cs typeface="Times New Roman"/>
              </a:rPr>
              <a:t>WHERE</a:t>
            </a:r>
            <a:r>
              <a:rPr sz="900" i="1" spc="130" dirty="0">
                <a:latin typeface="Times New Roman"/>
                <a:cs typeface="Times New Roman"/>
              </a:rPr>
              <a:t> </a:t>
            </a:r>
            <a:r>
              <a:rPr sz="900" i="1" spc="100" dirty="0">
                <a:latin typeface="Times New Roman"/>
                <a:cs typeface="Times New Roman"/>
              </a:rPr>
              <a:t>game</a:t>
            </a:r>
            <a:r>
              <a:rPr sz="900" i="1" spc="-105" dirty="0">
                <a:latin typeface="Times New Roman"/>
                <a:cs typeface="Times New Roman"/>
              </a:rPr>
              <a:t> </a:t>
            </a:r>
            <a:r>
              <a:rPr sz="900" i="1" spc="300" dirty="0">
                <a:latin typeface="Times New Roman"/>
                <a:cs typeface="Times New Roman"/>
              </a:rPr>
              <a:t>.</a:t>
            </a:r>
            <a:r>
              <a:rPr sz="900" i="1" spc="-100" dirty="0">
                <a:latin typeface="Times New Roman"/>
                <a:cs typeface="Times New Roman"/>
              </a:rPr>
              <a:t> </a:t>
            </a:r>
            <a:r>
              <a:rPr sz="900" i="1" spc="110" dirty="0">
                <a:latin typeface="Times New Roman"/>
                <a:cs typeface="Times New Roman"/>
              </a:rPr>
              <a:t>gameID</a:t>
            </a:r>
            <a:r>
              <a:rPr sz="900" i="1" spc="195" dirty="0">
                <a:latin typeface="Times New Roman"/>
                <a:cs typeface="Times New Roman"/>
              </a:rPr>
              <a:t> </a:t>
            </a:r>
            <a:r>
              <a:rPr sz="900" i="1" spc="-80" dirty="0">
                <a:latin typeface="Times New Roman"/>
                <a:cs typeface="Times New Roman"/>
              </a:rPr>
              <a:t>=</a:t>
            </a:r>
            <a:r>
              <a:rPr sz="900" i="1" spc="-65" dirty="0">
                <a:latin typeface="Times New Roman"/>
                <a:cs typeface="Times New Roman"/>
              </a:rPr>
              <a:t> </a:t>
            </a:r>
            <a:r>
              <a:rPr sz="900" i="1" spc="185" dirty="0">
                <a:latin typeface="Times New Roman"/>
                <a:cs typeface="Times New Roman"/>
              </a:rPr>
              <a:t>goal</a:t>
            </a:r>
            <a:r>
              <a:rPr sz="900" i="1" spc="-105" dirty="0">
                <a:latin typeface="Times New Roman"/>
                <a:cs typeface="Times New Roman"/>
              </a:rPr>
              <a:t> </a:t>
            </a:r>
            <a:r>
              <a:rPr sz="900" i="1" spc="300" dirty="0">
                <a:latin typeface="Times New Roman"/>
                <a:cs typeface="Times New Roman"/>
              </a:rPr>
              <a:t>.</a:t>
            </a:r>
            <a:r>
              <a:rPr sz="900" i="1" spc="-100" dirty="0">
                <a:latin typeface="Times New Roman"/>
                <a:cs typeface="Times New Roman"/>
              </a:rPr>
              <a:t> </a:t>
            </a:r>
            <a:r>
              <a:rPr sz="900" i="1" spc="110" dirty="0">
                <a:latin typeface="Times New Roman"/>
                <a:cs typeface="Times New Roman"/>
              </a:rPr>
              <a:t>gameID  </a:t>
            </a:r>
            <a:r>
              <a:rPr sz="900" i="1" spc="-20" dirty="0">
                <a:latin typeface="Times New Roman"/>
                <a:cs typeface="Times New Roman"/>
              </a:rPr>
              <a:t>AND </a:t>
            </a:r>
            <a:r>
              <a:rPr sz="900" i="1" spc="145" dirty="0">
                <a:latin typeface="Times New Roman"/>
                <a:cs typeface="Times New Roman"/>
              </a:rPr>
              <a:t>teamname </a:t>
            </a:r>
            <a:r>
              <a:rPr sz="900" i="1" spc="-80" dirty="0">
                <a:latin typeface="Times New Roman"/>
                <a:cs typeface="Times New Roman"/>
              </a:rPr>
              <a:t>= </a:t>
            </a:r>
            <a:r>
              <a:rPr sz="900" i="1" spc="5" dirty="0">
                <a:latin typeface="Times New Roman"/>
                <a:cs typeface="Times New Roman"/>
              </a:rPr>
              <a:t>11IR </a:t>
            </a:r>
            <a:r>
              <a:rPr sz="900" i="1" spc="25" dirty="0">
                <a:latin typeface="Times New Roman"/>
                <a:cs typeface="Times New Roman"/>
              </a:rPr>
              <a:t>L</a:t>
            </a:r>
            <a:r>
              <a:rPr sz="900" i="1" spc="-140" dirty="0">
                <a:latin typeface="Times New Roman"/>
                <a:cs typeface="Times New Roman"/>
              </a:rPr>
              <a:t> </a:t>
            </a:r>
            <a:r>
              <a:rPr sz="900" i="1" spc="-25" dirty="0">
                <a:latin typeface="Times New Roman"/>
                <a:cs typeface="Times New Roman"/>
              </a:rPr>
              <a:t>11;</a:t>
            </a:r>
            <a:endParaRPr sz="900">
              <a:latin typeface="Times New Roman"/>
              <a:cs typeface="Times New Roman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1050170" y="5885843"/>
            <a:ext cx="5657850" cy="918844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59055" algn="ctr">
              <a:lnSpc>
                <a:spcPct val="100000"/>
              </a:lnSpc>
              <a:spcBef>
                <a:spcPts val="90"/>
              </a:spcBef>
            </a:pPr>
            <a:r>
              <a:rPr sz="1100" spc="170" dirty="0">
                <a:latin typeface="Arial"/>
                <a:cs typeface="Arial"/>
              </a:rPr>
              <a:t>...............................................</a:t>
            </a:r>
            <a:r>
              <a:rPr sz="1100" spc="-130" dirty="0">
                <a:latin typeface="Arial"/>
                <a:cs typeface="Arial"/>
              </a:rPr>
              <a:t> </a:t>
            </a:r>
            <a:endParaRPr sz="1100">
              <a:latin typeface="Arial"/>
              <a:cs typeface="Arial"/>
            </a:endParaRPr>
          </a:p>
          <a:p>
            <a:pPr marL="12700" marR="5080">
              <a:lnSpc>
                <a:spcPct val="102699"/>
              </a:lnSpc>
              <a:spcBef>
                <a:spcPts val="830"/>
              </a:spcBef>
            </a:pPr>
            <a:r>
              <a:rPr sz="1100" b="1" spc="-5" dirty="0">
                <a:latin typeface="Arial"/>
                <a:cs typeface="Arial"/>
              </a:rPr>
              <a:t>Q18:</a:t>
            </a:r>
            <a:r>
              <a:rPr sz="1100" b="1" spc="220" dirty="0">
                <a:latin typeface="Arial"/>
                <a:cs typeface="Arial"/>
              </a:rPr>
              <a:t> </a:t>
            </a:r>
            <a:r>
              <a:rPr sz="1100" spc="-10" dirty="0">
                <a:latin typeface="Arial"/>
                <a:cs typeface="Arial"/>
              </a:rPr>
              <a:t>An</a:t>
            </a:r>
            <a:r>
              <a:rPr sz="1100" spc="-70" dirty="0">
                <a:latin typeface="Arial"/>
                <a:cs typeface="Arial"/>
              </a:rPr>
              <a:t> </a:t>
            </a:r>
            <a:r>
              <a:rPr sz="1100" spc="-10" dirty="0">
                <a:latin typeface="Arial"/>
                <a:cs typeface="Arial"/>
              </a:rPr>
              <a:t>SQL</a:t>
            </a:r>
            <a:r>
              <a:rPr sz="1100" spc="-70" dirty="0">
                <a:latin typeface="Arial"/>
                <a:cs typeface="Arial"/>
              </a:rPr>
              <a:t> </a:t>
            </a:r>
            <a:r>
              <a:rPr sz="1100" spc="-5" dirty="0">
                <a:latin typeface="Arial"/>
                <a:cs typeface="Arial"/>
              </a:rPr>
              <a:t>query</a:t>
            </a:r>
            <a:r>
              <a:rPr sz="1100" spc="-70" dirty="0">
                <a:latin typeface="Arial"/>
                <a:cs typeface="Arial"/>
              </a:rPr>
              <a:t> </a:t>
            </a:r>
            <a:r>
              <a:rPr sz="1100" spc="-10" dirty="0">
                <a:latin typeface="Arial"/>
                <a:cs typeface="Arial"/>
              </a:rPr>
              <a:t>is</a:t>
            </a:r>
            <a:r>
              <a:rPr sz="1100" spc="-55" dirty="0">
                <a:latin typeface="Arial"/>
                <a:cs typeface="Arial"/>
              </a:rPr>
              <a:t> </a:t>
            </a:r>
            <a:r>
              <a:rPr sz="1100" spc="-5" dirty="0">
                <a:latin typeface="Arial"/>
                <a:cs typeface="Arial"/>
              </a:rPr>
              <a:t>required</a:t>
            </a:r>
            <a:r>
              <a:rPr sz="1100" spc="-70" dirty="0">
                <a:latin typeface="Arial"/>
                <a:cs typeface="Arial"/>
              </a:rPr>
              <a:t> </a:t>
            </a:r>
            <a:r>
              <a:rPr sz="1100" spc="-5" dirty="0">
                <a:latin typeface="Arial"/>
                <a:cs typeface="Arial"/>
              </a:rPr>
              <a:t>to</a:t>
            </a:r>
            <a:r>
              <a:rPr sz="1100" spc="-70" dirty="0">
                <a:latin typeface="Arial"/>
                <a:cs typeface="Arial"/>
              </a:rPr>
              <a:t> </a:t>
            </a:r>
            <a:r>
              <a:rPr sz="1100" spc="-10" dirty="0">
                <a:latin typeface="Arial"/>
                <a:cs typeface="Arial"/>
              </a:rPr>
              <a:t>show</a:t>
            </a:r>
            <a:r>
              <a:rPr sz="1100" spc="-70" dirty="0">
                <a:latin typeface="Arial"/>
                <a:cs typeface="Arial"/>
              </a:rPr>
              <a:t> </a:t>
            </a:r>
            <a:r>
              <a:rPr sz="1100" spc="-5" dirty="0">
                <a:latin typeface="Arial"/>
                <a:cs typeface="Arial"/>
              </a:rPr>
              <a:t>the</a:t>
            </a:r>
            <a:r>
              <a:rPr sz="1100" spc="-65" dirty="0">
                <a:latin typeface="Arial"/>
                <a:cs typeface="Arial"/>
              </a:rPr>
              <a:t> </a:t>
            </a:r>
            <a:r>
              <a:rPr sz="1100" spc="-5" dirty="0">
                <a:latin typeface="Arial"/>
                <a:cs typeface="Arial"/>
              </a:rPr>
              <a:t>"gdate"</a:t>
            </a:r>
            <a:r>
              <a:rPr sz="1100" spc="-70" dirty="0">
                <a:latin typeface="Arial"/>
                <a:cs typeface="Arial"/>
              </a:rPr>
              <a:t> </a:t>
            </a:r>
            <a:r>
              <a:rPr sz="1100" spc="-10" dirty="0">
                <a:latin typeface="Arial"/>
                <a:cs typeface="Arial"/>
              </a:rPr>
              <a:t>of</a:t>
            </a:r>
            <a:r>
              <a:rPr sz="1100" spc="-70" dirty="0">
                <a:latin typeface="Arial"/>
                <a:cs typeface="Arial"/>
              </a:rPr>
              <a:t> </a:t>
            </a:r>
            <a:r>
              <a:rPr sz="1100" spc="-10" dirty="0">
                <a:latin typeface="Arial"/>
                <a:cs typeface="Arial"/>
              </a:rPr>
              <a:t>games</a:t>
            </a:r>
            <a:r>
              <a:rPr sz="1100" spc="-70" dirty="0">
                <a:latin typeface="Arial"/>
                <a:cs typeface="Arial"/>
              </a:rPr>
              <a:t> </a:t>
            </a:r>
            <a:r>
              <a:rPr sz="1100" spc="-10" dirty="0">
                <a:latin typeface="Arial"/>
                <a:cs typeface="Arial"/>
              </a:rPr>
              <a:t>and</a:t>
            </a:r>
            <a:r>
              <a:rPr sz="1100" spc="-80" dirty="0">
                <a:latin typeface="Arial"/>
                <a:cs typeface="Arial"/>
              </a:rPr>
              <a:t> </a:t>
            </a:r>
            <a:r>
              <a:rPr sz="1100" spc="-10" dirty="0">
                <a:latin typeface="Arial"/>
                <a:cs typeface="Arial"/>
              </a:rPr>
              <a:t>name</a:t>
            </a:r>
            <a:r>
              <a:rPr sz="1100" spc="-70" dirty="0">
                <a:latin typeface="Arial"/>
                <a:cs typeface="Arial"/>
              </a:rPr>
              <a:t> </a:t>
            </a:r>
            <a:r>
              <a:rPr sz="1100" spc="-10" dirty="0">
                <a:latin typeface="Arial"/>
                <a:cs typeface="Arial"/>
              </a:rPr>
              <a:t>of</a:t>
            </a:r>
            <a:r>
              <a:rPr sz="1100" spc="-70" dirty="0">
                <a:latin typeface="Arial"/>
                <a:cs typeface="Arial"/>
              </a:rPr>
              <a:t> </a:t>
            </a:r>
            <a:r>
              <a:rPr sz="1100" spc="-5" dirty="0">
                <a:latin typeface="Arial"/>
                <a:cs typeface="Arial"/>
              </a:rPr>
              <a:t>the</a:t>
            </a:r>
            <a:r>
              <a:rPr sz="1100" spc="-70" dirty="0">
                <a:latin typeface="Arial"/>
                <a:cs typeface="Arial"/>
              </a:rPr>
              <a:t> </a:t>
            </a:r>
            <a:r>
              <a:rPr sz="1100" spc="-5" dirty="0">
                <a:latin typeface="Arial"/>
                <a:cs typeface="Arial"/>
              </a:rPr>
              <a:t>teams</a:t>
            </a:r>
            <a:r>
              <a:rPr sz="1100" spc="-55" dirty="0">
                <a:latin typeface="Arial"/>
                <a:cs typeface="Arial"/>
              </a:rPr>
              <a:t> </a:t>
            </a:r>
            <a:r>
              <a:rPr sz="1100" spc="-10" dirty="0">
                <a:latin typeface="Arial"/>
                <a:cs typeface="Arial"/>
              </a:rPr>
              <a:t>in</a:t>
            </a:r>
            <a:r>
              <a:rPr sz="1100" spc="-70" dirty="0">
                <a:latin typeface="Arial"/>
                <a:cs typeface="Arial"/>
              </a:rPr>
              <a:t> </a:t>
            </a:r>
            <a:r>
              <a:rPr sz="1100" spc="-10" dirty="0">
                <a:latin typeface="Arial"/>
                <a:cs typeface="Arial"/>
              </a:rPr>
              <a:t>which  "Fernando </a:t>
            </a:r>
            <a:r>
              <a:rPr sz="1100" spc="-5" dirty="0">
                <a:latin typeface="Arial"/>
                <a:cs typeface="Arial"/>
              </a:rPr>
              <a:t>Santos" </a:t>
            </a:r>
            <a:r>
              <a:rPr sz="1100" spc="-10" dirty="0">
                <a:latin typeface="Arial"/>
                <a:cs typeface="Arial"/>
              </a:rPr>
              <a:t>is </a:t>
            </a:r>
            <a:r>
              <a:rPr sz="1100" spc="-15" dirty="0">
                <a:latin typeface="Arial"/>
                <a:cs typeface="Arial"/>
              </a:rPr>
              <a:t>was </a:t>
            </a:r>
            <a:r>
              <a:rPr sz="1100" spc="-5" dirty="0">
                <a:latin typeface="Arial"/>
                <a:cs typeface="Arial"/>
              </a:rPr>
              <a:t>the </a:t>
            </a:r>
            <a:r>
              <a:rPr sz="1100" spc="-10" dirty="0">
                <a:latin typeface="Arial"/>
                <a:cs typeface="Arial"/>
              </a:rPr>
              <a:t>hometeam </a:t>
            </a:r>
            <a:r>
              <a:rPr sz="1100" spc="-5" dirty="0">
                <a:latin typeface="Arial"/>
                <a:cs typeface="Arial"/>
              </a:rPr>
              <a:t>coach. Identify the correct </a:t>
            </a:r>
            <a:r>
              <a:rPr sz="1100" spc="-10" dirty="0">
                <a:latin typeface="Arial"/>
                <a:cs typeface="Arial"/>
              </a:rPr>
              <a:t>SQL </a:t>
            </a:r>
            <a:r>
              <a:rPr sz="1100" spc="-20" dirty="0">
                <a:latin typeface="Arial"/>
                <a:cs typeface="Arial"/>
              </a:rPr>
              <a:t>query.</a:t>
            </a:r>
            <a:endParaRPr sz="11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860"/>
              </a:spcBef>
            </a:pPr>
            <a:r>
              <a:rPr sz="1100" spc="-10" dirty="0">
                <a:latin typeface="Arial"/>
                <a:cs typeface="Arial"/>
              </a:rPr>
              <a:t>a)</a:t>
            </a:r>
            <a:endParaRPr sz="1100">
              <a:latin typeface="Arial"/>
              <a:cs typeface="Arial"/>
            </a:endParaRPr>
          </a:p>
        </p:txBody>
      </p:sp>
      <p:graphicFrame>
        <p:nvGraphicFramePr>
          <p:cNvPr id="15" name="object 15"/>
          <p:cNvGraphicFramePr>
            <a:graphicFrameLocks noGrp="1"/>
          </p:cNvGraphicFramePr>
          <p:nvPr/>
        </p:nvGraphicFramePr>
        <p:xfrm>
          <a:off x="1048494" y="6846481"/>
          <a:ext cx="5709920" cy="278765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2923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4066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92278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31406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11960">
                <a:tc rowSpan="4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5715" algn="ctr">
                        <a:lnSpc>
                          <a:spcPct val="100000"/>
                        </a:lnSpc>
                        <a:spcBef>
                          <a:spcPts val="465"/>
                        </a:spcBef>
                      </a:pPr>
                      <a:r>
                        <a:rPr sz="900" dirty="0">
                          <a:latin typeface="Arial"/>
                          <a:cs typeface="Arial"/>
                        </a:rPr>
                        <a:t>1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59055" marB="0">
                    <a:lnR w="6350">
                      <a:solidFill>
                        <a:srgbClr val="B1B1B1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50800">
                        <a:lnSpc>
                          <a:spcPct val="100000"/>
                        </a:lnSpc>
                        <a:spcBef>
                          <a:spcPts val="465"/>
                        </a:spcBef>
                      </a:pPr>
                      <a:r>
                        <a:rPr sz="900" i="1" spc="65" dirty="0">
                          <a:latin typeface="Times New Roman"/>
                          <a:cs typeface="Times New Roman"/>
                        </a:rPr>
                        <a:t>SELECT </a:t>
                      </a:r>
                      <a:r>
                        <a:rPr sz="900" i="1" spc="180" dirty="0">
                          <a:latin typeface="Times New Roman"/>
                          <a:cs typeface="Times New Roman"/>
                        </a:rPr>
                        <a:t>gdate </a:t>
                      </a:r>
                      <a:r>
                        <a:rPr sz="900" i="1" spc="300" dirty="0">
                          <a:latin typeface="Times New Roman"/>
                          <a:cs typeface="Times New Roman"/>
                        </a:rPr>
                        <a:t>,</a:t>
                      </a:r>
                      <a:r>
                        <a:rPr sz="900" i="1" spc="229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900" i="1" spc="145" dirty="0">
                          <a:latin typeface="Times New Roman"/>
                          <a:cs typeface="Times New Roman"/>
                        </a:rPr>
                        <a:t>teamname</a:t>
                      </a:r>
                      <a:r>
                        <a:rPr sz="900" i="1" spc="-130" dirty="0">
                          <a:latin typeface="Times New Roman"/>
                          <a:cs typeface="Times New Roman"/>
                        </a:rPr>
                        <a:t> </a:t>
                      </a: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59055" marB="0">
                    <a:lnL w="6350">
                      <a:solidFill>
                        <a:srgbClr val="B1B1B1"/>
                      </a:solidFill>
                      <a:prstDash val="solid"/>
                    </a:lnL>
                    <a:lnT w="6350">
                      <a:solidFill>
                        <a:srgbClr val="B1B1B1"/>
                      </a:solidFill>
                      <a:prstDash val="solid"/>
                    </a:lnT>
                    <a:solidFill>
                      <a:srgbClr val="F7F7F7"/>
                    </a:solidFill>
                  </a:tcPr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R w="6350">
                      <a:solidFill>
                        <a:srgbClr val="B1B1B1"/>
                      </a:solidFill>
                      <a:prstDash val="solid"/>
                    </a:lnR>
                    <a:lnT w="6350">
                      <a:solidFill>
                        <a:srgbClr val="B1B1B1"/>
                      </a:solidFill>
                      <a:prstDash val="solid"/>
                    </a:lnT>
                    <a:solidFill>
                      <a:srgbClr val="F7F7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51637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5715" algn="ctr">
                        <a:lnSpc>
                          <a:spcPts val="1065"/>
                        </a:lnSpc>
                      </a:pPr>
                      <a:r>
                        <a:rPr sz="900" dirty="0">
                          <a:latin typeface="Arial"/>
                          <a:cs typeface="Arial"/>
                        </a:rPr>
                        <a:t>2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R w="6350">
                      <a:solidFill>
                        <a:srgbClr val="B1B1B1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50800">
                        <a:lnSpc>
                          <a:spcPts val="1065"/>
                        </a:lnSpc>
                      </a:pPr>
                      <a:r>
                        <a:rPr sz="900" i="1" spc="-40" dirty="0">
                          <a:latin typeface="Times New Roman"/>
                          <a:cs typeface="Times New Roman"/>
                        </a:rPr>
                        <a:t>FROM </a:t>
                      </a:r>
                      <a:r>
                        <a:rPr sz="900" i="1" spc="40" dirty="0">
                          <a:latin typeface="Times New Roman"/>
                          <a:cs typeface="Times New Roman"/>
                        </a:rPr>
                        <a:t>Game </a:t>
                      </a:r>
                      <a:r>
                        <a:rPr sz="900" i="1" spc="300" dirty="0">
                          <a:latin typeface="Times New Roman"/>
                          <a:cs typeface="Times New Roman"/>
                        </a:rPr>
                        <a:t>,</a:t>
                      </a:r>
                      <a:r>
                        <a:rPr sz="900" i="1" spc="4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900" i="1" spc="85" dirty="0">
                          <a:latin typeface="Times New Roman"/>
                          <a:cs typeface="Times New Roman"/>
                        </a:rPr>
                        <a:t>Team</a:t>
                      </a:r>
                      <a:r>
                        <a:rPr sz="900" i="1" spc="-145" dirty="0">
                          <a:latin typeface="Times New Roman"/>
                          <a:cs typeface="Times New Roman"/>
                        </a:rPr>
                        <a:t> </a:t>
                      </a: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B1B1B1"/>
                      </a:solidFill>
                      <a:prstDash val="solid"/>
                    </a:lnL>
                    <a:solidFill>
                      <a:srgbClr val="F7F7F7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R w="6350">
                      <a:solidFill>
                        <a:srgbClr val="B1B1B1"/>
                      </a:solidFill>
                      <a:prstDash val="solid"/>
                    </a:lnR>
                    <a:lnT w="6350">
                      <a:solidFill>
                        <a:srgbClr val="B1B1B1"/>
                      </a:solidFill>
                      <a:prstDash val="solid"/>
                    </a:lnT>
                    <a:solidFill>
                      <a:srgbClr val="F7F7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51637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5715" algn="ctr">
                        <a:lnSpc>
                          <a:spcPts val="1070"/>
                        </a:lnSpc>
                      </a:pPr>
                      <a:r>
                        <a:rPr sz="900" dirty="0">
                          <a:latin typeface="Arial"/>
                          <a:cs typeface="Arial"/>
                        </a:rPr>
                        <a:t>3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R w="6350">
                      <a:solidFill>
                        <a:srgbClr val="B1B1B1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50800">
                        <a:lnSpc>
                          <a:spcPts val="1070"/>
                        </a:lnSpc>
                      </a:pPr>
                      <a:r>
                        <a:rPr sz="900" i="1" spc="-20" dirty="0">
                          <a:latin typeface="Times New Roman"/>
                          <a:cs typeface="Times New Roman"/>
                        </a:rPr>
                        <a:t>WHERE</a:t>
                      </a:r>
                      <a:r>
                        <a:rPr sz="900" i="1" spc="12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900" i="1" spc="-125" dirty="0">
                          <a:latin typeface="Times New Roman"/>
                          <a:cs typeface="Times New Roman"/>
                        </a:rPr>
                        <a:t>G</a:t>
                      </a:r>
                      <a:r>
                        <a:rPr sz="900" i="1" spc="-15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900" i="1" spc="15" dirty="0">
                          <a:latin typeface="Times New Roman"/>
                          <a:cs typeface="Times New Roman"/>
                        </a:rPr>
                        <a:t>am</a:t>
                      </a:r>
                      <a:r>
                        <a:rPr sz="900" i="1" spc="-14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900" i="1" spc="125" dirty="0">
                          <a:latin typeface="Times New Roman"/>
                          <a:cs typeface="Times New Roman"/>
                        </a:rPr>
                        <a:t>e</a:t>
                      </a:r>
                      <a:r>
                        <a:rPr sz="900" i="1" spc="-11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900" i="1" spc="300" dirty="0">
                          <a:latin typeface="Times New Roman"/>
                          <a:cs typeface="Times New Roman"/>
                        </a:rPr>
                        <a:t>.</a:t>
                      </a:r>
                      <a:r>
                        <a:rPr sz="900" i="1" spc="-8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900" i="1" spc="75" dirty="0">
                          <a:latin typeface="Times New Roman"/>
                          <a:cs typeface="Times New Roman"/>
                        </a:rPr>
                        <a:t>h</a:t>
                      </a:r>
                      <a:r>
                        <a:rPr sz="900" i="1" spc="-13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900" i="1" spc="145" dirty="0">
                          <a:latin typeface="Times New Roman"/>
                          <a:cs typeface="Times New Roman"/>
                        </a:rPr>
                        <a:t>ometeamID</a:t>
                      </a:r>
                      <a:r>
                        <a:rPr sz="900" i="1" spc="46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900" i="1" spc="-80" dirty="0">
                          <a:latin typeface="Times New Roman"/>
                          <a:cs typeface="Times New Roman"/>
                        </a:rPr>
                        <a:t>=</a:t>
                      </a: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B1B1B1"/>
                      </a:solidFill>
                      <a:prstDash val="solid"/>
                    </a:lnL>
                    <a:solidFill>
                      <a:srgbClr val="F7F7F7"/>
                    </a:solidFill>
                  </a:tcPr>
                </a:tc>
                <a:tc>
                  <a:txBody>
                    <a:bodyPr/>
                    <a:lstStyle/>
                    <a:p>
                      <a:pPr marL="40640">
                        <a:lnSpc>
                          <a:spcPts val="1070"/>
                        </a:lnSpc>
                      </a:pPr>
                      <a:r>
                        <a:rPr sz="900" i="1" spc="85" dirty="0">
                          <a:latin typeface="Times New Roman"/>
                          <a:cs typeface="Times New Roman"/>
                        </a:rPr>
                        <a:t>Team</a:t>
                      </a:r>
                      <a:r>
                        <a:rPr sz="900" i="1" spc="-12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900" i="1" spc="300" dirty="0">
                          <a:latin typeface="Times New Roman"/>
                          <a:cs typeface="Times New Roman"/>
                        </a:rPr>
                        <a:t>.</a:t>
                      </a:r>
                      <a:r>
                        <a:rPr sz="900" i="1" spc="-8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900" i="1" spc="140" dirty="0">
                          <a:latin typeface="Times New Roman"/>
                          <a:cs typeface="Times New Roman"/>
                        </a:rPr>
                        <a:t>teamID</a:t>
                      </a:r>
                      <a:r>
                        <a:rPr sz="900" i="1" spc="-145" dirty="0">
                          <a:latin typeface="Times New Roman"/>
                          <a:cs typeface="Times New Roman"/>
                        </a:rPr>
                        <a:t> </a:t>
                      </a: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R w="6350">
                      <a:solidFill>
                        <a:srgbClr val="B1B1B1"/>
                      </a:solidFill>
                      <a:prstDash val="solid"/>
                    </a:lnR>
                    <a:solidFill>
                      <a:srgbClr val="F7F7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23903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5715" algn="ctr">
                        <a:lnSpc>
                          <a:spcPts val="1065"/>
                        </a:lnSpc>
                      </a:pPr>
                      <a:r>
                        <a:rPr sz="900" dirty="0">
                          <a:latin typeface="Arial"/>
                          <a:cs typeface="Arial"/>
                        </a:rPr>
                        <a:t>4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R w="6350">
                      <a:solidFill>
                        <a:srgbClr val="B1B1B1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R="33020" algn="r">
                        <a:lnSpc>
                          <a:spcPts val="1065"/>
                        </a:lnSpc>
                      </a:pPr>
                      <a:r>
                        <a:rPr sz="900" i="1" spc="-20" dirty="0">
                          <a:latin typeface="Times New Roman"/>
                          <a:cs typeface="Times New Roman"/>
                        </a:rPr>
                        <a:t>AND </a:t>
                      </a:r>
                      <a:r>
                        <a:rPr sz="900" i="1" spc="160" dirty="0">
                          <a:latin typeface="Times New Roman"/>
                          <a:cs typeface="Times New Roman"/>
                        </a:rPr>
                        <a:t>coach </a:t>
                      </a:r>
                      <a:r>
                        <a:rPr sz="900" i="1" spc="-80" dirty="0">
                          <a:latin typeface="Times New Roman"/>
                          <a:cs typeface="Times New Roman"/>
                        </a:rPr>
                        <a:t>= </a:t>
                      </a:r>
                      <a:r>
                        <a:rPr sz="900" i="1" spc="-190" dirty="0">
                          <a:latin typeface="Times New Roman"/>
                          <a:cs typeface="Times New Roman"/>
                        </a:rPr>
                        <a:t>11 </a:t>
                      </a:r>
                      <a:r>
                        <a:rPr sz="900" i="1" spc="-25" dirty="0">
                          <a:latin typeface="Times New Roman"/>
                          <a:cs typeface="Times New Roman"/>
                        </a:rPr>
                        <a:t>F</a:t>
                      </a:r>
                      <a:r>
                        <a:rPr sz="900" i="1" spc="-7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900" i="1" spc="180" dirty="0">
                          <a:latin typeface="Times New Roman"/>
                          <a:cs typeface="Times New Roman"/>
                        </a:rPr>
                        <a:t>ernando</a:t>
                      </a:r>
                      <a:r>
                        <a:rPr sz="900" i="1" spc="-130" dirty="0">
                          <a:latin typeface="Times New Roman"/>
                          <a:cs typeface="Times New Roman"/>
                        </a:rPr>
                        <a:t> </a:t>
                      </a: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B1B1B1"/>
                      </a:solidFill>
                      <a:prstDash val="solid"/>
                    </a:lnL>
                    <a:lnB w="6350">
                      <a:solidFill>
                        <a:srgbClr val="B1B1B1"/>
                      </a:solidFill>
                      <a:prstDash val="solid"/>
                    </a:lnB>
                    <a:solidFill>
                      <a:srgbClr val="F7F7F7"/>
                    </a:solidFill>
                  </a:tcPr>
                </a:tc>
                <a:tc>
                  <a:txBody>
                    <a:bodyPr/>
                    <a:lstStyle/>
                    <a:p>
                      <a:pPr marL="40640">
                        <a:lnSpc>
                          <a:spcPts val="1065"/>
                        </a:lnSpc>
                      </a:pPr>
                      <a:r>
                        <a:rPr sz="900" i="1" spc="190" dirty="0">
                          <a:latin typeface="Times New Roman"/>
                          <a:cs typeface="Times New Roman"/>
                        </a:rPr>
                        <a:t>Santos</a:t>
                      </a:r>
                      <a:r>
                        <a:rPr sz="900" i="1" spc="-7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900" i="1" spc="-25" dirty="0">
                          <a:latin typeface="Times New Roman"/>
                          <a:cs typeface="Times New Roman"/>
                        </a:rPr>
                        <a:t>11;</a:t>
                      </a: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R w="6350">
                      <a:solidFill>
                        <a:srgbClr val="B1B1B1"/>
                      </a:solidFill>
                      <a:prstDash val="solid"/>
                    </a:lnR>
                    <a:lnB w="6350">
                      <a:solidFill>
                        <a:srgbClr val="B1B1B1"/>
                      </a:solidFill>
                      <a:prstDash val="solid"/>
                    </a:lnB>
                    <a:solidFill>
                      <a:srgbClr val="F7F7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81939">
                <a:tc>
                  <a:txBody>
                    <a:bodyPr/>
                    <a:lstStyle/>
                    <a:p>
                      <a:pPr marL="13970">
                        <a:lnSpc>
                          <a:spcPct val="100000"/>
                        </a:lnSpc>
                        <a:spcBef>
                          <a:spcPts val="470"/>
                        </a:spcBef>
                      </a:pPr>
                      <a:r>
                        <a:rPr sz="1100" spc="-10" dirty="0">
                          <a:latin typeface="Arial"/>
                          <a:cs typeface="Arial"/>
                        </a:rPr>
                        <a:t>b)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5969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T w="6350">
                      <a:solidFill>
                        <a:srgbClr val="B1B1B1"/>
                      </a:solidFill>
                      <a:prstDash val="solid"/>
                    </a:lnT>
                    <a:lnB w="6350">
                      <a:solidFill>
                        <a:srgbClr val="B1B1B1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T w="6350">
                      <a:solidFill>
                        <a:srgbClr val="B1B1B1"/>
                      </a:solidFill>
                      <a:prstDash val="solid"/>
                    </a:lnT>
                    <a:lnB w="6350">
                      <a:solidFill>
                        <a:srgbClr val="B1B1B1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11198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5715" algn="ctr">
                        <a:lnSpc>
                          <a:spcPct val="100000"/>
                        </a:lnSpc>
                        <a:spcBef>
                          <a:spcPts val="455"/>
                        </a:spcBef>
                      </a:pPr>
                      <a:r>
                        <a:rPr sz="900" dirty="0">
                          <a:latin typeface="Arial"/>
                          <a:cs typeface="Arial"/>
                        </a:rPr>
                        <a:t>1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57785" marB="0">
                    <a:lnR w="6350">
                      <a:solidFill>
                        <a:srgbClr val="B1B1B1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50800">
                        <a:lnSpc>
                          <a:spcPct val="100000"/>
                        </a:lnSpc>
                        <a:spcBef>
                          <a:spcPts val="455"/>
                        </a:spcBef>
                      </a:pPr>
                      <a:r>
                        <a:rPr sz="900" i="1" spc="65" dirty="0">
                          <a:latin typeface="Times New Roman"/>
                          <a:cs typeface="Times New Roman"/>
                        </a:rPr>
                        <a:t>SELECT</a:t>
                      </a:r>
                      <a:r>
                        <a:rPr sz="900" i="1" spc="24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900" i="1" spc="75" dirty="0">
                          <a:latin typeface="Times New Roman"/>
                          <a:cs typeface="Times New Roman"/>
                        </a:rPr>
                        <a:t>*</a:t>
                      </a: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57785" marB="0">
                    <a:lnL w="6350">
                      <a:solidFill>
                        <a:srgbClr val="B1B1B1"/>
                      </a:solidFill>
                      <a:prstDash val="solid"/>
                    </a:lnL>
                    <a:lnT w="6350">
                      <a:solidFill>
                        <a:srgbClr val="B1B1B1"/>
                      </a:solidFill>
                      <a:prstDash val="solid"/>
                    </a:lnT>
                    <a:solidFill>
                      <a:srgbClr val="F7F7F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R w="6350">
                      <a:solidFill>
                        <a:srgbClr val="B1B1B1"/>
                      </a:solidFill>
                      <a:prstDash val="solid"/>
                    </a:lnR>
                    <a:lnT w="6350">
                      <a:solidFill>
                        <a:srgbClr val="B1B1B1"/>
                      </a:solidFill>
                      <a:prstDash val="solid"/>
                    </a:lnT>
                    <a:solidFill>
                      <a:srgbClr val="F7F7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5240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5715" algn="ctr">
                        <a:lnSpc>
                          <a:spcPts val="1070"/>
                        </a:lnSpc>
                      </a:pPr>
                      <a:r>
                        <a:rPr sz="900" dirty="0">
                          <a:latin typeface="Arial"/>
                          <a:cs typeface="Arial"/>
                        </a:rPr>
                        <a:t>2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R w="6350">
                      <a:solidFill>
                        <a:srgbClr val="B1B1B1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50800">
                        <a:lnSpc>
                          <a:spcPts val="1070"/>
                        </a:lnSpc>
                      </a:pPr>
                      <a:r>
                        <a:rPr sz="900" i="1" spc="-40" dirty="0">
                          <a:latin typeface="Times New Roman"/>
                          <a:cs typeface="Times New Roman"/>
                        </a:rPr>
                        <a:t>FROM </a:t>
                      </a:r>
                      <a:r>
                        <a:rPr sz="900" i="1" spc="40" dirty="0">
                          <a:latin typeface="Times New Roman"/>
                          <a:cs typeface="Times New Roman"/>
                        </a:rPr>
                        <a:t>Game </a:t>
                      </a:r>
                      <a:r>
                        <a:rPr sz="900" i="1" spc="300" dirty="0">
                          <a:latin typeface="Times New Roman"/>
                          <a:cs typeface="Times New Roman"/>
                        </a:rPr>
                        <a:t>,</a:t>
                      </a:r>
                      <a:r>
                        <a:rPr sz="900" i="1" spc="4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900" i="1" spc="85" dirty="0">
                          <a:latin typeface="Times New Roman"/>
                          <a:cs typeface="Times New Roman"/>
                        </a:rPr>
                        <a:t>Team</a:t>
                      </a:r>
                      <a:r>
                        <a:rPr sz="900" i="1" spc="-145" dirty="0">
                          <a:latin typeface="Times New Roman"/>
                          <a:cs typeface="Times New Roman"/>
                        </a:rPr>
                        <a:t> </a:t>
                      </a: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B1B1B1"/>
                      </a:solidFill>
                      <a:prstDash val="solid"/>
                    </a:lnL>
                    <a:solidFill>
                      <a:srgbClr val="F7F7F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R w="6350">
                      <a:solidFill>
                        <a:srgbClr val="B1B1B1"/>
                      </a:solidFill>
                      <a:prstDash val="solid"/>
                    </a:lnR>
                    <a:solidFill>
                      <a:srgbClr val="F7F7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51637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5715" algn="ctr">
                        <a:lnSpc>
                          <a:spcPts val="1070"/>
                        </a:lnSpc>
                      </a:pPr>
                      <a:r>
                        <a:rPr sz="900" dirty="0">
                          <a:latin typeface="Arial"/>
                          <a:cs typeface="Arial"/>
                        </a:rPr>
                        <a:t>3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R w="6350">
                      <a:solidFill>
                        <a:srgbClr val="B1B1B1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50800">
                        <a:lnSpc>
                          <a:spcPts val="1070"/>
                        </a:lnSpc>
                      </a:pPr>
                      <a:r>
                        <a:rPr sz="900" i="1" spc="-20" dirty="0">
                          <a:latin typeface="Times New Roman"/>
                          <a:cs typeface="Times New Roman"/>
                        </a:rPr>
                        <a:t>WHERE</a:t>
                      </a:r>
                      <a:r>
                        <a:rPr sz="900" i="1" spc="12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900" i="1" spc="-125" dirty="0">
                          <a:latin typeface="Times New Roman"/>
                          <a:cs typeface="Times New Roman"/>
                        </a:rPr>
                        <a:t>G</a:t>
                      </a:r>
                      <a:r>
                        <a:rPr sz="900" i="1" spc="-14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900" i="1" spc="15" dirty="0">
                          <a:latin typeface="Times New Roman"/>
                          <a:cs typeface="Times New Roman"/>
                        </a:rPr>
                        <a:t>am</a:t>
                      </a:r>
                      <a:r>
                        <a:rPr sz="900" i="1" spc="-15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900" i="1" spc="125" dirty="0">
                          <a:latin typeface="Times New Roman"/>
                          <a:cs typeface="Times New Roman"/>
                        </a:rPr>
                        <a:t>e</a:t>
                      </a:r>
                      <a:r>
                        <a:rPr sz="900" i="1" spc="-10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900" i="1" spc="300" dirty="0">
                          <a:latin typeface="Times New Roman"/>
                          <a:cs typeface="Times New Roman"/>
                        </a:rPr>
                        <a:t>.</a:t>
                      </a:r>
                      <a:r>
                        <a:rPr sz="900" i="1" spc="-9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900" i="1" spc="75" dirty="0">
                          <a:latin typeface="Times New Roman"/>
                          <a:cs typeface="Times New Roman"/>
                        </a:rPr>
                        <a:t>a</a:t>
                      </a:r>
                      <a:r>
                        <a:rPr sz="900" i="1" spc="-1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900" i="1" spc="150" dirty="0">
                          <a:latin typeface="Times New Roman"/>
                          <a:cs typeface="Times New Roman"/>
                        </a:rPr>
                        <a:t>wayteamID</a:t>
                      </a:r>
                      <a:r>
                        <a:rPr sz="900" i="1" spc="459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900" i="1" spc="-80" dirty="0">
                          <a:latin typeface="Times New Roman"/>
                          <a:cs typeface="Times New Roman"/>
                        </a:rPr>
                        <a:t>=</a:t>
                      </a: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B1B1B1"/>
                      </a:solidFill>
                      <a:prstDash val="solid"/>
                    </a:lnL>
                    <a:solidFill>
                      <a:srgbClr val="F7F7F7"/>
                    </a:solidFill>
                  </a:tcPr>
                </a:tc>
                <a:tc>
                  <a:txBody>
                    <a:bodyPr/>
                    <a:lstStyle/>
                    <a:p>
                      <a:pPr marL="40640">
                        <a:lnSpc>
                          <a:spcPts val="1070"/>
                        </a:lnSpc>
                      </a:pPr>
                      <a:r>
                        <a:rPr sz="900" i="1" spc="85" dirty="0">
                          <a:latin typeface="Times New Roman"/>
                          <a:cs typeface="Times New Roman"/>
                        </a:rPr>
                        <a:t>Team</a:t>
                      </a:r>
                      <a:r>
                        <a:rPr sz="900" i="1" spc="-12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900" i="1" spc="300" dirty="0">
                          <a:latin typeface="Times New Roman"/>
                          <a:cs typeface="Times New Roman"/>
                        </a:rPr>
                        <a:t>.</a:t>
                      </a:r>
                      <a:r>
                        <a:rPr sz="900" i="1" spc="-8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900" i="1" spc="140" dirty="0">
                          <a:latin typeface="Times New Roman"/>
                          <a:cs typeface="Times New Roman"/>
                        </a:rPr>
                        <a:t>teamID</a:t>
                      </a:r>
                      <a:r>
                        <a:rPr sz="900" i="1" spc="-145" dirty="0">
                          <a:latin typeface="Times New Roman"/>
                          <a:cs typeface="Times New Roman"/>
                        </a:rPr>
                        <a:t> </a:t>
                      </a: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R w="6350">
                      <a:solidFill>
                        <a:srgbClr val="B1B1B1"/>
                      </a:solidFill>
                      <a:prstDash val="solid"/>
                    </a:lnR>
                    <a:solidFill>
                      <a:srgbClr val="F7F7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23903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5715" algn="ctr">
                        <a:lnSpc>
                          <a:spcPts val="1065"/>
                        </a:lnSpc>
                      </a:pPr>
                      <a:r>
                        <a:rPr sz="900" dirty="0">
                          <a:latin typeface="Arial"/>
                          <a:cs typeface="Arial"/>
                        </a:rPr>
                        <a:t>4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R w="6350">
                      <a:solidFill>
                        <a:srgbClr val="B1B1B1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R="33020" algn="r">
                        <a:lnSpc>
                          <a:spcPts val="1065"/>
                        </a:lnSpc>
                      </a:pPr>
                      <a:r>
                        <a:rPr sz="900" i="1" spc="-20" dirty="0">
                          <a:latin typeface="Times New Roman"/>
                          <a:cs typeface="Times New Roman"/>
                        </a:rPr>
                        <a:t>AND </a:t>
                      </a:r>
                      <a:r>
                        <a:rPr sz="900" i="1" spc="160" dirty="0">
                          <a:latin typeface="Times New Roman"/>
                          <a:cs typeface="Times New Roman"/>
                        </a:rPr>
                        <a:t>coach </a:t>
                      </a:r>
                      <a:r>
                        <a:rPr sz="900" i="1" spc="-80" dirty="0">
                          <a:latin typeface="Times New Roman"/>
                          <a:cs typeface="Times New Roman"/>
                        </a:rPr>
                        <a:t>= </a:t>
                      </a:r>
                      <a:r>
                        <a:rPr sz="900" i="1" spc="-190" dirty="0">
                          <a:latin typeface="Times New Roman"/>
                          <a:cs typeface="Times New Roman"/>
                        </a:rPr>
                        <a:t>11 </a:t>
                      </a:r>
                      <a:r>
                        <a:rPr sz="900" i="1" spc="-25" dirty="0">
                          <a:latin typeface="Times New Roman"/>
                          <a:cs typeface="Times New Roman"/>
                        </a:rPr>
                        <a:t>F</a:t>
                      </a:r>
                      <a:r>
                        <a:rPr sz="900" i="1" spc="-7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900" i="1" spc="180" dirty="0">
                          <a:latin typeface="Times New Roman"/>
                          <a:cs typeface="Times New Roman"/>
                        </a:rPr>
                        <a:t>ernando</a:t>
                      </a:r>
                      <a:r>
                        <a:rPr sz="900" i="1" spc="-130" dirty="0">
                          <a:latin typeface="Times New Roman"/>
                          <a:cs typeface="Times New Roman"/>
                        </a:rPr>
                        <a:t> </a:t>
                      </a: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B1B1B1"/>
                      </a:solidFill>
                      <a:prstDash val="solid"/>
                    </a:lnL>
                    <a:lnB w="6350">
                      <a:solidFill>
                        <a:srgbClr val="B1B1B1"/>
                      </a:solidFill>
                      <a:prstDash val="solid"/>
                    </a:lnB>
                    <a:solidFill>
                      <a:srgbClr val="F7F7F7"/>
                    </a:solidFill>
                  </a:tcPr>
                </a:tc>
                <a:tc>
                  <a:txBody>
                    <a:bodyPr/>
                    <a:lstStyle/>
                    <a:p>
                      <a:pPr marL="40640">
                        <a:lnSpc>
                          <a:spcPts val="1065"/>
                        </a:lnSpc>
                      </a:pPr>
                      <a:r>
                        <a:rPr sz="900" i="1" spc="190" dirty="0">
                          <a:latin typeface="Times New Roman"/>
                          <a:cs typeface="Times New Roman"/>
                        </a:rPr>
                        <a:t>Santos</a:t>
                      </a:r>
                      <a:r>
                        <a:rPr sz="900" i="1" spc="-7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900" i="1" spc="-25" dirty="0">
                          <a:latin typeface="Times New Roman"/>
                          <a:cs typeface="Times New Roman"/>
                        </a:rPr>
                        <a:t>11;</a:t>
                      </a: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R w="6350">
                      <a:solidFill>
                        <a:srgbClr val="B1B1B1"/>
                      </a:solidFill>
                      <a:prstDash val="solid"/>
                    </a:lnR>
                    <a:lnB w="6350">
                      <a:solidFill>
                        <a:srgbClr val="B1B1B1"/>
                      </a:solidFill>
                      <a:prstDash val="solid"/>
                    </a:lnB>
                    <a:solidFill>
                      <a:srgbClr val="F7F7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81939">
                <a:tc>
                  <a:txBody>
                    <a:bodyPr/>
                    <a:lstStyle/>
                    <a:p>
                      <a:pPr marL="13970">
                        <a:lnSpc>
                          <a:spcPct val="100000"/>
                        </a:lnSpc>
                        <a:spcBef>
                          <a:spcPts val="470"/>
                        </a:spcBef>
                      </a:pPr>
                      <a:r>
                        <a:rPr sz="1100" spc="-5" dirty="0">
                          <a:latin typeface="Arial"/>
                          <a:cs typeface="Arial"/>
                        </a:rPr>
                        <a:t>c)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5969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T w="6350">
                      <a:solidFill>
                        <a:srgbClr val="B1B1B1"/>
                      </a:solidFill>
                      <a:prstDash val="solid"/>
                    </a:lnT>
                    <a:lnB w="6350">
                      <a:solidFill>
                        <a:srgbClr val="B1B1B1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T w="6350">
                      <a:solidFill>
                        <a:srgbClr val="B1B1B1"/>
                      </a:solidFill>
                      <a:prstDash val="solid"/>
                    </a:lnT>
                    <a:lnB w="6350">
                      <a:solidFill>
                        <a:srgbClr val="B1B1B1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11198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5715" algn="ctr">
                        <a:lnSpc>
                          <a:spcPct val="100000"/>
                        </a:lnSpc>
                        <a:spcBef>
                          <a:spcPts val="455"/>
                        </a:spcBef>
                      </a:pPr>
                      <a:r>
                        <a:rPr sz="900" dirty="0">
                          <a:latin typeface="Arial"/>
                          <a:cs typeface="Arial"/>
                        </a:rPr>
                        <a:t>1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57785" marB="0">
                    <a:lnR w="6350">
                      <a:solidFill>
                        <a:srgbClr val="B1B1B1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50800">
                        <a:lnSpc>
                          <a:spcPct val="100000"/>
                        </a:lnSpc>
                        <a:spcBef>
                          <a:spcPts val="455"/>
                        </a:spcBef>
                      </a:pPr>
                      <a:r>
                        <a:rPr sz="900" i="1" spc="65" dirty="0">
                          <a:latin typeface="Times New Roman"/>
                          <a:cs typeface="Times New Roman"/>
                        </a:rPr>
                        <a:t>SELECT </a:t>
                      </a:r>
                      <a:r>
                        <a:rPr sz="900" i="1" spc="180" dirty="0">
                          <a:latin typeface="Times New Roman"/>
                          <a:cs typeface="Times New Roman"/>
                        </a:rPr>
                        <a:t>gdate </a:t>
                      </a:r>
                      <a:r>
                        <a:rPr sz="900" i="1" spc="300" dirty="0">
                          <a:latin typeface="Times New Roman"/>
                          <a:cs typeface="Times New Roman"/>
                        </a:rPr>
                        <a:t>,</a:t>
                      </a:r>
                      <a:r>
                        <a:rPr sz="900" i="1" spc="229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900" i="1" spc="145" dirty="0">
                          <a:latin typeface="Times New Roman"/>
                          <a:cs typeface="Times New Roman"/>
                        </a:rPr>
                        <a:t>teamname</a:t>
                      </a:r>
                      <a:r>
                        <a:rPr sz="900" i="1" spc="-130" dirty="0">
                          <a:latin typeface="Times New Roman"/>
                          <a:cs typeface="Times New Roman"/>
                        </a:rPr>
                        <a:t> </a:t>
                      </a: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57785" marB="0">
                    <a:lnL w="6350">
                      <a:solidFill>
                        <a:srgbClr val="B1B1B1"/>
                      </a:solidFill>
                      <a:prstDash val="solid"/>
                    </a:lnL>
                    <a:lnT w="6350">
                      <a:solidFill>
                        <a:srgbClr val="B1B1B1"/>
                      </a:solidFill>
                      <a:prstDash val="solid"/>
                    </a:lnT>
                    <a:solidFill>
                      <a:srgbClr val="F7F7F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R w="6350">
                      <a:solidFill>
                        <a:srgbClr val="B1B1B1"/>
                      </a:solidFill>
                      <a:prstDash val="solid"/>
                    </a:lnR>
                    <a:lnT w="6350">
                      <a:solidFill>
                        <a:srgbClr val="B1B1B1"/>
                      </a:solidFill>
                      <a:prstDash val="solid"/>
                    </a:lnT>
                    <a:solidFill>
                      <a:srgbClr val="F7F7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151637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5715" algn="ctr">
                        <a:lnSpc>
                          <a:spcPts val="1070"/>
                        </a:lnSpc>
                      </a:pPr>
                      <a:r>
                        <a:rPr sz="900" dirty="0">
                          <a:latin typeface="Arial"/>
                          <a:cs typeface="Arial"/>
                        </a:rPr>
                        <a:t>2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R w="6350">
                      <a:solidFill>
                        <a:srgbClr val="B1B1B1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50800">
                        <a:lnSpc>
                          <a:spcPts val="1070"/>
                        </a:lnSpc>
                      </a:pPr>
                      <a:r>
                        <a:rPr sz="900" i="1" spc="-40" dirty="0">
                          <a:latin typeface="Times New Roman"/>
                          <a:cs typeface="Times New Roman"/>
                        </a:rPr>
                        <a:t>FROM </a:t>
                      </a:r>
                      <a:r>
                        <a:rPr sz="900" i="1" spc="40" dirty="0">
                          <a:latin typeface="Times New Roman"/>
                          <a:cs typeface="Times New Roman"/>
                        </a:rPr>
                        <a:t>Game </a:t>
                      </a:r>
                      <a:r>
                        <a:rPr sz="900" i="1" spc="300" dirty="0">
                          <a:latin typeface="Times New Roman"/>
                          <a:cs typeface="Times New Roman"/>
                        </a:rPr>
                        <a:t>,</a:t>
                      </a:r>
                      <a:r>
                        <a:rPr sz="900" i="1" spc="4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900" i="1" spc="85" dirty="0">
                          <a:latin typeface="Times New Roman"/>
                          <a:cs typeface="Times New Roman"/>
                        </a:rPr>
                        <a:t>Team</a:t>
                      </a:r>
                      <a:r>
                        <a:rPr sz="900" i="1" spc="-145" dirty="0">
                          <a:latin typeface="Times New Roman"/>
                          <a:cs typeface="Times New Roman"/>
                        </a:rPr>
                        <a:t> </a:t>
                      </a: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B1B1B1"/>
                      </a:solidFill>
                      <a:prstDash val="solid"/>
                    </a:lnL>
                    <a:solidFill>
                      <a:srgbClr val="F7F7F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R w="6350">
                      <a:solidFill>
                        <a:srgbClr val="B1B1B1"/>
                      </a:solidFill>
                      <a:prstDash val="solid"/>
                    </a:lnR>
                    <a:solidFill>
                      <a:srgbClr val="F7F7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151637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5715" algn="ctr">
                        <a:lnSpc>
                          <a:spcPts val="1065"/>
                        </a:lnSpc>
                      </a:pPr>
                      <a:r>
                        <a:rPr sz="900" dirty="0">
                          <a:latin typeface="Arial"/>
                          <a:cs typeface="Arial"/>
                        </a:rPr>
                        <a:t>3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R w="6350">
                      <a:solidFill>
                        <a:srgbClr val="B1B1B1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50800">
                        <a:lnSpc>
                          <a:spcPts val="1065"/>
                        </a:lnSpc>
                      </a:pPr>
                      <a:r>
                        <a:rPr sz="900" i="1" spc="-20" dirty="0">
                          <a:latin typeface="Times New Roman"/>
                          <a:cs typeface="Times New Roman"/>
                        </a:rPr>
                        <a:t>WHERE</a:t>
                      </a:r>
                      <a:r>
                        <a:rPr sz="900" i="1" spc="12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900" i="1" spc="-125" dirty="0">
                          <a:latin typeface="Times New Roman"/>
                          <a:cs typeface="Times New Roman"/>
                        </a:rPr>
                        <a:t>G</a:t>
                      </a:r>
                      <a:r>
                        <a:rPr sz="900" i="1" spc="-15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900" i="1" spc="15" dirty="0">
                          <a:latin typeface="Times New Roman"/>
                          <a:cs typeface="Times New Roman"/>
                        </a:rPr>
                        <a:t>am</a:t>
                      </a:r>
                      <a:r>
                        <a:rPr sz="900" i="1" spc="-14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900" i="1" spc="125" dirty="0">
                          <a:latin typeface="Times New Roman"/>
                          <a:cs typeface="Times New Roman"/>
                        </a:rPr>
                        <a:t>e</a:t>
                      </a:r>
                      <a:r>
                        <a:rPr sz="900" i="1" spc="-11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900" i="1" spc="300" dirty="0">
                          <a:latin typeface="Times New Roman"/>
                          <a:cs typeface="Times New Roman"/>
                        </a:rPr>
                        <a:t>.</a:t>
                      </a:r>
                      <a:r>
                        <a:rPr sz="900" i="1" spc="-8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900" i="1" spc="75" dirty="0">
                          <a:latin typeface="Times New Roman"/>
                          <a:cs typeface="Times New Roman"/>
                        </a:rPr>
                        <a:t>h</a:t>
                      </a:r>
                      <a:r>
                        <a:rPr sz="900" i="1" spc="-13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900" i="1" spc="145" dirty="0">
                          <a:latin typeface="Times New Roman"/>
                          <a:cs typeface="Times New Roman"/>
                        </a:rPr>
                        <a:t>ometeamID</a:t>
                      </a:r>
                      <a:r>
                        <a:rPr sz="900" i="1" spc="46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900" i="1" spc="-80" dirty="0">
                          <a:latin typeface="Times New Roman"/>
                          <a:cs typeface="Times New Roman"/>
                        </a:rPr>
                        <a:t>=</a:t>
                      </a: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B1B1B1"/>
                      </a:solidFill>
                      <a:prstDash val="solid"/>
                    </a:lnL>
                    <a:solidFill>
                      <a:srgbClr val="F7F7F7"/>
                    </a:solidFill>
                  </a:tcPr>
                </a:tc>
                <a:tc>
                  <a:txBody>
                    <a:bodyPr/>
                    <a:lstStyle/>
                    <a:p>
                      <a:pPr marL="40640">
                        <a:lnSpc>
                          <a:spcPts val="1065"/>
                        </a:lnSpc>
                      </a:pPr>
                      <a:r>
                        <a:rPr sz="900" i="1" spc="85" dirty="0">
                          <a:latin typeface="Times New Roman"/>
                          <a:cs typeface="Times New Roman"/>
                        </a:rPr>
                        <a:t>Team</a:t>
                      </a:r>
                      <a:r>
                        <a:rPr sz="900" i="1" spc="-12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900" i="1" spc="300" dirty="0">
                          <a:latin typeface="Times New Roman"/>
                          <a:cs typeface="Times New Roman"/>
                        </a:rPr>
                        <a:t>.</a:t>
                      </a:r>
                      <a:r>
                        <a:rPr sz="900" i="1" spc="-8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900" i="1" spc="140" dirty="0">
                          <a:latin typeface="Times New Roman"/>
                          <a:cs typeface="Times New Roman"/>
                        </a:rPr>
                        <a:t>teamID</a:t>
                      </a:r>
                      <a:r>
                        <a:rPr sz="900" i="1" spc="-145" dirty="0">
                          <a:latin typeface="Times New Roman"/>
                          <a:cs typeface="Times New Roman"/>
                        </a:rPr>
                        <a:t> </a:t>
                      </a: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R w="6350">
                      <a:solidFill>
                        <a:srgbClr val="B1B1B1"/>
                      </a:solidFill>
                      <a:prstDash val="solid"/>
                    </a:lnR>
                    <a:solidFill>
                      <a:srgbClr val="F7F7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24665">
                <a:tc gridSpan="2">
                  <a:txBody>
                    <a:bodyPr/>
                    <a:lstStyle/>
                    <a:p>
                      <a:pPr marR="78105" algn="r">
                        <a:lnSpc>
                          <a:spcPts val="1070"/>
                        </a:lnSpc>
                      </a:pPr>
                      <a:r>
                        <a:rPr sz="900" dirty="0">
                          <a:latin typeface="Arial"/>
                          <a:cs typeface="Arial"/>
                        </a:rPr>
                        <a:t>4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R w="6350">
                      <a:solidFill>
                        <a:srgbClr val="B1B1B1"/>
                      </a:solidFill>
                      <a:prstDash val="solid"/>
                    </a:lnR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 marL="209550">
                        <a:lnSpc>
                          <a:spcPts val="1070"/>
                        </a:lnSpc>
                      </a:pPr>
                      <a:r>
                        <a:rPr sz="900" i="1" spc="-20" dirty="0">
                          <a:latin typeface="Times New Roman"/>
                          <a:cs typeface="Times New Roman"/>
                        </a:rPr>
                        <a:t>AND </a:t>
                      </a:r>
                      <a:r>
                        <a:rPr sz="900" i="1" spc="160" dirty="0">
                          <a:latin typeface="Times New Roman"/>
                          <a:cs typeface="Times New Roman"/>
                        </a:rPr>
                        <a:t>coach </a:t>
                      </a:r>
                      <a:r>
                        <a:rPr sz="900" i="1" spc="100" dirty="0">
                          <a:latin typeface="Times New Roman"/>
                          <a:cs typeface="Times New Roman"/>
                        </a:rPr>
                        <a:t>LIKE </a:t>
                      </a:r>
                      <a:r>
                        <a:rPr sz="900" i="1" spc="-175" dirty="0">
                          <a:latin typeface="Times New Roman"/>
                          <a:cs typeface="Times New Roman"/>
                        </a:rPr>
                        <a:t>11% </a:t>
                      </a:r>
                      <a:r>
                        <a:rPr sz="900" i="1" spc="190" dirty="0">
                          <a:latin typeface="Times New Roman"/>
                          <a:cs typeface="Times New Roman"/>
                        </a:rPr>
                        <a:t>Santos</a:t>
                      </a:r>
                      <a:r>
                        <a:rPr sz="900" i="1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900" i="1" spc="-225" dirty="0">
                          <a:latin typeface="Times New Roman"/>
                          <a:cs typeface="Times New Roman"/>
                        </a:rPr>
                        <a:t>%</a:t>
                      </a:r>
                      <a:r>
                        <a:rPr sz="900" i="1" spc="-25" dirty="0">
                          <a:latin typeface="Times New Roman"/>
                          <a:cs typeface="Times New Roman"/>
                        </a:rPr>
                        <a:t>11;</a:t>
                      </a:r>
                      <a:r>
                        <a:rPr sz="900" i="1" spc="-145" dirty="0">
                          <a:latin typeface="Times New Roman"/>
                          <a:cs typeface="Times New Roman"/>
                        </a:rPr>
                        <a:t> </a:t>
                      </a: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B1B1B1"/>
                      </a:solidFill>
                      <a:prstDash val="solid"/>
                    </a:lnL>
                    <a:lnR w="6350">
                      <a:solidFill>
                        <a:srgbClr val="B1B1B1"/>
                      </a:solidFill>
                      <a:prstDash val="solid"/>
                    </a:lnR>
                    <a:lnB w="6350">
                      <a:solidFill>
                        <a:srgbClr val="B1B1B1"/>
                      </a:solidFill>
                      <a:prstDash val="solid"/>
                    </a:lnB>
                    <a:solidFill>
                      <a:srgbClr val="F7F7F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</a:tbl>
          </a:graphicData>
        </a:graphic>
      </p:graphicFrame>
      <p:sp>
        <p:nvSpPr>
          <p:cNvPr id="16" name="object 16"/>
          <p:cNvSpPr/>
          <p:nvPr/>
        </p:nvSpPr>
        <p:spPr>
          <a:xfrm>
            <a:off x="864717" y="9941585"/>
            <a:ext cx="6049010" cy="0"/>
          </a:xfrm>
          <a:custGeom>
            <a:avLst/>
            <a:gdLst/>
            <a:ahLst/>
            <a:cxnLst/>
            <a:rect l="l" t="t" r="r" b="b"/>
            <a:pathLst>
              <a:path w="6049009">
                <a:moveTo>
                  <a:pt x="0" y="0"/>
                </a:moveTo>
                <a:lnTo>
                  <a:pt x="6048756" y="0"/>
                </a:lnTo>
              </a:path>
            </a:pathLst>
          </a:custGeom>
          <a:ln w="609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 txBox="1"/>
          <p:nvPr/>
        </p:nvSpPr>
        <p:spPr>
          <a:xfrm>
            <a:off x="852169" y="9965447"/>
            <a:ext cx="1842135" cy="19177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1100" spc="-10" dirty="0">
                <a:latin typeface="Arial"/>
                <a:cs typeface="Arial"/>
              </a:rPr>
              <a:t>© </a:t>
            </a:r>
            <a:r>
              <a:rPr sz="1100" spc="20" dirty="0">
                <a:latin typeface="Arial"/>
                <a:cs typeface="Arial"/>
              </a:rPr>
              <a:t>H</a:t>
            </a:r>
            <a:r>
              <a:rPr sz="850" spc="20" dirty="0">
                <a:latin typeface="Arial"/>
                <a:cs typeface="Arial"/>
              </a:rPr>
              <a:t>ERIOT</a:t>
            </a:r>
            <a:r>
              <a:rPr sz="1100" spc="20" dirty="0">
                <a:latin typeface="Arial"/>
                <a:cs typeface="Arial"/>
              </a:rPr>
              <a:t>-W</a:t>
            </a:r>
            <a:r>
              <a:rPr sz="850" spc="20" dirty="0">
                <a:latin typeface="Arial"/>
                <a:cs typeface="Arial"/>
              </a:rPr>
              <a:t>ATT</a:t>
            </a:r>
            <a:r>
              <a:rPr sz="850" spc="75" dirty="0">
                <a:latin typeface="Arial"/>
                <a:cs typeface="Arial"/>
              </a:rPr>
              <a:t> </a:t>
            </a:r>
            <a:r>
              <a:rPr sz="1100" spc="55" dirty="0">
                <a:latin typeface="Arial"/>
                <a:cs typeface="Arial"/>
              </a:rPr>
              <a:t>U</a:t>
            </a:r>
            <a:r>
              <a:rPr sz="850" spc="55" dirty="0">
                <a:latin typeface="Arial"/>
                <a:cs typeface="Arial"/>
              </a:rPr>
              <a:t>NIVERSITY</a:t>
            </a:r>
            <a:endParaRPr sz="85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92505" y="559318"/>
            <a:ext cx="2351405" cy="19177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  <a:tabLst>
                <a:tab pos="408305" algn="l"/>
              </a:tabLst>
            </a:pPr>
            <a:r>
              <a:rPr sz="1100" spc="-10" dirty="0">
                <a:latin typeface="Arial"/>
                <a:cs typeface="Arial"/>
              </a:rPr>
              <a:t>116	</a:t>
            </a:r>
            <a:r>
              <a:rPr sz="1100" i="1" spc="-20" dirty="0">
                <a:latin typeface="Arial"/>
                <a:cs typeface="Arial"/>
              </a:rPr>
              <a:t>TOPIC </a:t>
            </a:r>
            <a:r>
              <a:rPr sz="1100" i="1" spc="-10" dirty="0">
                <a:latin typeface="Arial"/>
                <a:cs typeface="Arial"/>
              </a:rPr>
              <a:t>5. END OF UNIT</a:t>
            </a:r>
            <a:r>
              <a:rPr sz="1100" i="1" spc="30" dirty="0">
                <a:latin typeface="Arial"/>
                <a:cs typeface="Arial"/>
              </a:rPr>
              <a:t> </a:t>
            </a:r>
            <a:r>
              <a:rPr sz="1100" i="1" spc="-10" dirty="0">
                <a:latin typeface="Arial"/>
                <a:cs typeface="Arial"/>
              </a:rPr>
              <a:t>TEST</a:t>
            </a:r>
            <a:endParaRPr sz="110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505053" y="765581"/>
            <a:ext cx="6049010" cy="0"/>
          </a:xfrm>
          <a:custGeom>
            <a:avLst/>
            <a:gdLst/>
            <a:ahLst/>
            <a:cxnLst/>
            <a:rect l="l" t="t" r="r" b="b"/>
            <a:pathLst>
              <a:path w="6049009">
                <a:moveTo>
                  <a:pt x="0" y="0"/>
                </a:moveTo>
                <a:lnTo>
                  <a:pt x="6048756" y="0"/>
                </a:lnTo>
              </a:path>
            </a:pathLst>
          </a:custGeom>
          <a:ln w="609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aphicFrame>
        <p:nvGraphicFramePr>
          <p:cNvPr id="4" name="object 4"/>
          <p:cNvGraphicFramePr>
            <a:graphicFrameLocks noGrp="1"/>
          </p:cNvGraphicFramePr>
          <p:nvPr/>
        </p:nvGraphicFramePr>
        <p:xfrm>
          <a:off x="686375" y="1254671"/>
          <a:ext cx="5712460" cy="944244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317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413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23684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98729">
                <a:tc>
                  <a:txBody>
                    <a:bodyPr/>
                    <a:lstStyle/>
                    <a:p>
                      <a:pPr marL="16510">
                        <a:lnSpc>
                          <a:spcPts val="1210"/>
                        </a:lnSpc>
                      </a:pPr>
                      <a:r>
                        <a:rPr sz="1100" spc="-10" dirty="0">
                          <a:latin typeface="Arial"/>
                          <a:cs typeface="Arial"/>
                        </a:rPr>
                        <a:t>d)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1119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5715" algn="ctr">
                        <a:lnSpc>
                          <a:spcPct val="100000"/>
                        </a:lnSpc>
                        <a:spcBef>
                          <a:spcPts val="455"/>
                        </a:spcBef>
                      </a:pPr>
                      <a:r>
                        <a:rPr sz="900" dirty="0">
                          <a:latin typeface="Arial"/>
                          <a:cs typeface="Arial"/>
                        </a:rPr>
                        <a:t>1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57785" marB="0">
                    <a:lnR w="6350">
                      <a:solidFill>
                        <a:srgbClr val="B1B1B1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49530">
                        <a:lnSpc>
                          <a:spcPct val="100000"/>
                        </a:lnSpc>
                        <a:spcBef>
                          <a:spcPts val="455"/>
                        </a:spcBef>
                      </a:pPr>
                      <a:r>
                        <a:rPr sz="900" i="1" spc="65" dirty="0">
                          <a:latin typeface="Times New Roman"/>
                          <a:cs typeface="Times New Roman"/>
                        </a:rPr>
                        <a:t>SELECT </a:t>
                      </a:r>
                      <a:r>
                        <a:rPr sz="900" i="1" spc="180" dirty="0">
                          <a:latin typeface="Times New Roman"/>
                          <a:cs typeface="Times New Roman"/>
                        </a:rPr>
                        <a:t>gdate </a:t>
                      </a:r>
                      <a:r>
                        <a:rPr sz="900" i="1" spc="300" dirty="0">
                          <a:latin typeface="Times New Roman"/>
                          <a:cs typeface="Times New Roman"/>
                        </a:rPr>
                        <a:t>,</a:t>
                      </a:r>
                      <a:r>
                        <a:rPr sz="900" i="1" spc="24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900" i="1" spc="145" dirty="0">
                          <a:latin typeface="Times New Roman"/>
                          <a:cs typeface="Times New Roman"/>
                        </a:rPr>
                        <a:t>teamname</a:t>
                      </a:r>
                      <a:r>
                        <a:rPr sz="900" i="1" spc="-130" dirty="0">
                          <a:latin typeface="Times New Roman"/>
                          <a:cs typeface="Times New Roman"/>
                        </a:rPr>
                        <a:t> </a:t>
                      </a: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57785" marB="0">
                    <a:lnL w="6350">
                      <a:solidFill>
                        <a:srgbClr val="B1B1B1"/>
                      </a:solidFill>
                      <a:prstDash val="solid"/>
                    </a:lnL>
                    <a:lnR w="6350">
                      <a:solidFill>
                        <a:srgbClr val="B1B1B1"/>
                      </a:solidFill>
                      <a:prstDash val="solid"/>
                    </a:lnR>
                    <a:lnT w="6350">
                      <a:solidFill>
                        <a:srgbClr val="B1B1B1"/>
                      </a:solidFill>
                      <a:prstDash val="solid"/>
                    </a:lnT>
                    <a:solidFill>
                      <a:srgbClr val="F7F7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51638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5715" algn="ctr">
                        <a:lnSpc>
                          <a:spcPts val="1070"/>
                        </a:lnSpc>
                      </a:pPr>
                      <a:r>
                        <a:rPr sz="900" dirty="0">
                          <a:latin typeface="Arial"/>
                          <a:cs typeface="Arial"/>
                        </a:rPr>
                        <a:t>2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R w="6350">
                      <a:solidFill>
                        <a:srgbClr val="B1B1B1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49530">
                        <a:lnSpc>
                          <a:spcPts val="1070"/>
                        </a:lnSpc>
                      </a:pPr>
                      <a:r>
                        <a:rPr sz="900" i="1" spc="-40" dirty="0">
                          <a:latin typeface="Times New Roman"/>
                          <a:cs typeface="Times New Roman"/>
                        </a:rPr>
                        <a:t>FROM </a:t>
                      </a:r>
                      <a:r>
                        <a:rPr sz="900" i="1" spc="40" dirty="0">
                          <a:latin typeface="Times New Roman"/>
                          <a:cs typeface="Times New Roman"/>
                        </a:rPr>
                        <a:t>Game </a:t>
                      </a:r>
                      <a:r>
                        <a:rPr sz="900" i="1" spc="300" dirty="0">
                          <a:latin typeface="Times New Roman"/>
                          <a:cs typeface="Times New Roman"/>
                        </a:rPr>
                        <a:t>,</a:t>
                      </a:r>
                      <a:r>
                        <a:rPr sz="900" i="1" spc="45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900" i="1" spc="85" dirty="0">
                          <a:latin typeface="Times New Roman"/>
                          <a:cs typeface="Times New Roman"/>
                        </a:rPr>
                        <a:t>Team</a:t>
                      </a:r>
                      <a:r>
                        <a:rPr sz="900" i="1" spc="-145" dirty="0">
                          <a:latin typeface="Times New Roman"/>
                          <a:cs typeface="Times New Roman"/>
                        </a:rPr>
                        <a:t> </a:t>
                      </a: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B1B1B1"/>
                      </a:solidFill>
                      <a:prstDash val="solid"/>
                    </a:lnL>
                    <a:lnR w="6350">
                      <a:solidFill>
                        <a:srgbClr val="B1B1B1"/>
                      </a:solidFill>
                      <a:prstDash val="solid"/>
                    </a:lnR>
                    <a:solidFill>
                      <a:srgbClr val="F7F7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51637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5715" algn="ctr">
                        <a:lnSpc>
                          <a:spcPts val="1065"/>
                        </a:lnSpc>
                      </a:pPr>
                      <a:r>
                        <a:rPr sz="900" dirty="0">
                          <a:latin typeface="Arial"/>
                          <a:cs typeface="Arial"/>
                        </a:rPr>
                        <a:t>3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R w="6350">
                      <a:solidFill>
                        <a:srgbClr val="B1B1B1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49530">
                        <a:lnSpc>
                          <a:spcPts val="1065"/>
                        </a:lnSpc>
                      </a:pPr>
                      <a:r>
                        <a:rPr sz="900" i="1" spc="-20" dirty="0">
                          <a:latin typeface="Times New Roman"/>
                          <a:cs typeface="Times New Roman"/>
                        </a:rPr>
                        <a:t>WHERE</a:t>
                      </a:r>
                      <a:r>
                        <a:rPr sz="900" i="1" spc="15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900" i="1" spc="-125" dirty="0">
                          <a:latin typeface="Times New Roman"/>
                          <a:cs typeface="Times New Roman"/>
                        </a:rPr>
                        <a:t>G</a:t>
                      </a:r>
                      <a:r>
                        <a:rPr sz="900" i="1" spc="-14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900" i="1" spc="15" dirty="0">
                          <a:latin typeface="Times New Roman"/>
                          <a:cs typeface="Times New Roman"/>
                        </a:rPr>
                        <a:t>am</a:t>
                      </a:r>
                      <a:r>
                        <a:rPr sz="900" i="1" spc="-14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900" i="1" spc="125" dirty="0">
                          <a:latin typeface="Times New Roman"/>
                          <a:cs typeface="Times New Roman"/>
                        </a:rPr>
                        <a:t>e</a:t>
                      </a:r>
                      <a:r>
                        <a:rPr sz="900" i="1" spc="-10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900" i="1" spc="300" dirty="0">
                          <a:latin typeface="Times New Roman"/>
                          <a:cs typeface="Times New Roman"/>
                        </a:rPr>
                        <a:t>.</a:t>
                      </a:r>
                      <a:r>
                        <a:rPr sz="900" i="1" spc="-8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900" i="1" spc="75" dirty="0">
                          <a:latin typeface="Times New Roman"/>
                          <a:cs typeface="Times New Roman"/>
                        </a:rPr>
                        <a:t>h</a:t>
                      </a:r>
                      <a:r>
                        <a:rPr sz="900" i="1" spc="-1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900" i="1" spc="145" dirty="0">
                          <a:latin typeface="Times New Roman"/>
                          <a:cs typeface="Times New Roman"/>
                        </a:rPr>
                        <a:t>ometeamID</a:t>
                      </a:r>
                      <a:r>
                        <a:rPr sz="900" i="1" spc="48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900" i="1" spc="-80" dirty="0">
                          <a:latin typeface="Times New Roman"/>
                          <a:cs typeface="Times New Roman"/>
                        </a:rPr>
                        <a:t>=</a:t>
                      </a:r>
                      <a:r>
                        <a:rPr sz="900" i="1" spc="-5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900" i="1" spc="135" dirty="0">
                          <a:latin typeface="Times New Roman"/>
                          <a:cs typeface="Times New Roman"/>
                        </a:rPr>
                        <a:t>Goal</a:t>
                      </a:r>
                      <a:r>
                        <a:rPr sz="900" i="1" spc="-10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900" i="1" spc="300" dirty="0">
                          <a:latin typeface="Times New Roman"/>
                          <a:cs typeface="Times New Roman"/>
                        </a:rPr>
                        <a:t>.</a:t>
                      </a:r>
                      <a:r>
                        <a:rPr sz="900" i="1" spc="-9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900" i="1" spc="140" dirty="0">
                          <a:latin typeface="Times New Roman"/>
                          <a:cs typeface="Times New Roman"/>
                        </a:rPr>
                        <a:t>teamID</a:t>
                      </a:r>
                      <a:r>
                        <a:rPr sz="900" i="1" spc="-145" dirty="0">
                          <a:latin typeface="Times New Roman"/>
                          <a:cs typeface="Times New Roman"/>
                        </a:rPr>
                        <a:t> </a:t>
                      </a: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B1B1B1"/>
                      </a:solidFill>
                      <a:prstDash val="solid"/>
                    </a:lnL>
                    <a:lnR w="6350">
                      <a:solidFill>
                        <a:srgbClr val="B1B1B1"/>
                      </a:solidFill>
                      <a:prstDash val="solid"/>
                    </a:lnR>
                    <a:solidFill>
                      <a:srgbClr val="F7F7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24673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5715" algn="ctr">
                        <a:lnSpc>
                          <a:spcPts val="1070"/>
                        </a:lnSpc>
                      </a:pPr>
                      <a:r>
                        <a:rPr sz="900" dirty="0">
                          <a:latin typeface="Arial"/>
                          <a:cs typeface="Arial"/>
                        </a:rPr>
                        <a:t>4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R w="6350">
                      <a:solidFill>
                        <a:srgbClr val="B1B1B1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209550">
                        <a:lnSpc>
                          <a:spcPts val="1070"/>
                        </a:lnSpc>
                      </a:pPr>
                      <a:r>
                        <a:rPr sz="900" i="1" spc="-20" dirty="0">
                          <a:latin typeface="Times New Roman"/>
                          <a:cs typeface="Times New Roman"/>
                        </a:rPr>
                        <a:t>AND</a:t>
                      </a:r>
                      <a:r>
                        <a:rPr sz="900" i="1" spc="114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900" i="1" spc="160" dirty="0">
                          <a:latin typeface="Times New Roman"/>
                          <a:cs typeface="Times New Roman"/>
                        </a:rPr>
                        <a:t>coach</a:t>
                      </a:r>
                      <a:r>
                        <a:rPr sz="900" i="1" spc="5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900" i="1" spc="-80" dirty="0">
                          <a:latin typeface="Times New Roman"/>
                          <a:cs typeface="Times New Roman"/>
                        </a:rPr>
                        <a:t>=</a:t>
                      </a:r>
                      <a:r>
                        <a:rPr sz="900" i="1" spc="-7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900" i="1" spc="-85" dirty="0">
                          <a:latin typeface="Times New Roman"/>
                          <a:cs typeface="Times New Roman"/>
                        </a:rPr>
                        <a:t>11F</a:t>
                      </a:r>
                      <a:r>
                        <a:rPr sz="900" i="1" spc="-1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900" i="1" spc="190" dirty="0">
                          <a:latin typeface="Times New Roman"/>
                          <a:cs typeface="Times New Roman"/>
                        </a:rPr>
                        <a:t>ern</a:t>
                      </a:r>
                      <a:r>
                        <a:rPr sz="900" i="1" spc="-1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900" i="1" spc="75" dirty="0">
                          <a:latin typeface="Times New Roman"/>
                          <a:cs typeface="Times New Roman"/>
                        </a:rPr>
                        <a:t>a</a:t>
                      </a:r>
                      <a:r>
                        <a:rPr sz="900" i="1" spc="-1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900" i="1" spc="75" dirty="0">
                          <a:latin typeface="Times New Roman"/>
                          <a:cs typeface="Times New Roman"/>
                        </a:rPr>
                        <a:t>n</a:t>
                      </a:r>
                      <a:r>
                        <a:rPr sz="900" i="1" spc="-1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900" i="1" spc="75" dirty="0">
                          <a:latin typeface="Times New Roman"/>
                          <a:cs typeface="Times New Roman"/>
                        </a:rPr>
                        <a:t>d</a:t>
                      </a:r>
                      <a:r>
                        <a:rPr sz="900" i="1" spc="-1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900" i="1" spc="75" dirty="0">
                          <a:latin typeface="Times New Roman"/>
                          <a:cs typeface="Times New Roman"/>
                        </a:rPr>
                        <a:t>o</a:t>
                      </a:r>
                      <a:r>
                        <a:rPr sz="900" i="1" spc="21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900" i="1" spc="190" dirty="0">
                          <a:latin typeface="Times New Roman"/>
                          <a:cs typeface="Times New Roman"/>
                        </a:rPr>
                        <a:t>Santos</a:t>
                      </a:r>
                      <a:r>
                        <a:rPr sz="900" i="1" spc="-7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900" i="1" spc="-25" dirty="0">
                          <a:latin typeface="Times New Roman"/>
                          <a:cs typeface="Times New Roman"/>
                        </a:rPr>
                        <a:t>11;</a:t>
                      </a: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B1B1B1"/>
                      </a:solidFill>
                      <a:prstDash val="solid"/>
                    </a:lnL>
                    <a:lnR w="6350">
                      <a:solidFill>
                        <a:srgbClr val="B1B1B1"/>
                      </a:solidFill>
                      <a:prstDash val="solid"/>
                    </a:lnR>
                    <a:lnB w="6350">
                      <a:solidFill>
                        <a:srgbClr val="B1B1B1"/>
                      </a:solidFill>
                      <a:prstDash val="solid"/>
                    </a:lnB>
                    <a:solidFill>
                      <a:srgbClr val="F7F7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5" name="object 5"/>
          <p:cNvSpPr txBox="1"/>
          <p:nvPr/>
        </p:nvSpPr>
        <p:spPr>
          <a:xfrm>
            <a:off x="690506" y="2326127"/>
            <a:ext cx="5668010" cy="106997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48895" algn="ctr">
              <a:lnSpc>
                <a:spcPct val="100000"/>
              </a:lnSpc>
              <a:spcBef>
                <a:spcPts val="90"/>
              </a:spcBef>
            </a:pPr>
            <a:r>
              <a:rPr sz="1100" spc="170" dirty="0">
                <a:latin typeface="Arial"/>
                <a:cs typeface="Arial"/>
              </a:rPr>
              <a:t>...............................................</a:t>
            </a:r>
            <a:r>
              <a:rPr sz="1100" spc="-130" dirty="0">
                <a:latin typeface="Arial"/>
                <a:cs typeface="Arial"/>
              </a:rPr>
              <a:t> </a:t>
            </a:r>
            <a:endParaRPr sz="1100">
              <a:latin typeface="Arial"/>
              <a:cs typeface="Arial"/>
            </a:endParaRPr>
          </a:p>
          <a:p>
            <a:pPr marL="12700" marR="5080" algn="just">
              <a:lnSpc>
                <a:spcPct val="102699"/>
              </a:lnSpc>
              <a:spcBef>
                <a:spcPts val="745"/>
              </a:spcBef>
            </a:pPr>
            <a:r>
              <a:rPr sz="1100" b="1" spc="-5" dirty="0">
                <a:latin typeface="Arial"/>
                <a:cs typeface="Arial"/>
              </a:rPr>
              <a:t>Q19: </a:t>
            </a:r>
            <a:r>
              <a:rPr sz="1100" spc="-10" dirty="0">
                <a:latin typeface="Arial"/>
                <a:cs typeface="Arial"/>
              </a:rPr>
              <a:t>A </a:t>
            </a:r>
            <a:r>
              <a:rPr sz="1100" spc="-5" dirty="0">
                <a:latin typeface="Arial"/>
                <a:cs typeface="Arial"/>
              </a:rPr>
              <a:t>query </a:t>
            </a:r>
            <a:r>
              <a:rPr sz="1100" spc="-10" dirty="0">
                <a:latin typeface="Arial"/>
                <a:cs typeface="Arial"/>
              </a:rPr>
              <a:t>will </a:t>
            </a:r>
            <a:r>
              <a:rPr sz="1100" spc="-5" dirty="0">
                <a:latin typeface="Arial"/>
                <a:cs typeface="Arial"/>
              </a:rPr>
              <a:t>calculate subtotal </a:t>
            </a:r>
            <a:r>
              <a:rPr sz="1100" spc="-20" dirty="0">
                <a:latin typeface="Arial"/>
                <a:cs typeface="Arial"/>
              </a:rPr>
              <a:t>for </a:t>
            </a:r>
            <a:r>
              <a:rPr sz="1100" spc="-10" dirty="0">
                <a:latin typeface="Arial"/>
                <a:cs typeface="Arial"/>
              </a:rPr>
              <a:t>an online </a:t>
            </a:r>
            <a:r>
              <a:rPr sz="1100" spc="-20" dirty="0">
                <a:latin typeface="Arial"/>
                <a:cs typeface="Arial"/>
              </a:rPr>
              <a:t>order. </a:t>
            </a:r>
            <a:r>
              <a:rPr sz="1100" spc="-5" dirty="0">
                <a:latin typeface="Arial"/>
                <a:cs typeface="Arial"/>
              </a:rPr>
              <a:t>It </a:t>
            </a:r>
            <a:r>
              <a:rPr sz="1100" spc="-10" dirty="0">
                <a:latin typeface="Arial"/>
                <a:cs typeface="Arial"/>
              </a:rPr>
              <a:t>will use </a:t>
            </a:r>
            <a:r>
              <a:rPr sz="1100" spc="-5" dirty="0">
                <a:latin typeface="Arial"/>
                <a:cs typeface="Arial"/>
              </a:rPr>
              <a:t>the columns "quantity" </a:t>
            </a:r>
            <a:r>
              <a:rPr sz="1100" spc="-15" dirty="0">
                <a:latin typeface="Arial"/>
                <a:cs typeface="Arial"/>
              </a:rPr>
              <a:t>and  </a:t>
            </a:r>
            <a:r>
              <a:rPr sz="1100" spc="-5" dirty="0">
                <a:latin typeface="Arial"/>
                <a:cs typeface="Arial"/>
              </a:rPr>
              <a:t>"itemPrice"</a:t>
            </a:r>
            <a:r>
              <a:rPr sz="1100" spc="-55" dirty="0">
                <a:latin typeface="Arial"/>
                <a:cs typeface="Arial"/>
              </a:rPr>
              <a:t> </a:t>
            </a:r>
            <a:r>
              <a:rPr sz="1100" spc="-5" dirty="0">
                <a:latin typeface="Arial"/>
                <a:cs typeface="Arial"/>
              </a:rPr>
              <a:t>from</a:t>
            </a:r>
            <a:r>
              <a:rPr sz="1100" spc="-65" dirty="0">
                <a:latin typeface="Arial"/>
                <a:cs typeface="Arial"/>
              </a:rPr>
              <a:t> </a:t>
            </a:r>
            <a:r>
              <a:rPr sz="1100" spc="-10" dirty="0">
                <a:latin typeface="Arial"/>
                <a:cs typeface="Arial"/>
              </a:rPr>
              <a:t>a</a:t>
            </a:r>
            <a:r>
              <a:rPr sz="1100" spc="-70" dirty="0">
                <a:latin typeface="Arial"/>
                <a:cs typeface="Arial"/>
              </a:rPr>
              <a:t> </a:t>
            </a:r>
            <a:r>
              <a:rPr sz="1100" spc="-10" dirty="0">
                <a:latin typeface="Arial"/>
                <a:cs typeface="Arial"/>
              </a:rPr>
              <a:t>table</a:t>
            </a:r>
            <a:r>
              <a:rPr sz="1100" spc="-65" dirty="0">
                <a:latin typeface="Arial"/>
                <a:cs typeface="Arial"/>
              </a:rPr>
              <a:t> </a:t>
            </a:r>
            <a:r>
              <a:rPr sz="1100" spc="-5" dirty="0">
                <a:latin typeface="Arial"/>
                <a:cs typeface="Arial"/>
              </a:rPr>
              <a:t>called</a:t>
            </a:r>
            <a:r>
              <a:rPr sz="1100" spc="-70" dirty="0">
                <a:latin typeface="Arial"/>
                <a:cs typeface="Arial"/>
              </a:rPr>
              <a:t> </a:t>
            </a:r>
            <a:r>
              <a:rPr sz="1100" spc="-5" dirty="0">
                <a:latin typeface="Arial"/>
                <a:cs typeface="Arial"/>
              </a:rPr>
              <a:t>"ShoppingCart".</a:t>
            </a:r>
            <a:r>
              <a:rPr sz="1100" spc="10" dirty="0">
                <a:latin typeface="Arial"/>
                <a:cs typeface="Arial"/>
              </a:rPr>
              <a:t> </a:t>
            </a:r>
            <a:r>
              <a:rPr sz="1100" spc="-5" dirty="0">
                <a:latin typeface="Arial"/>
                <a:cs typeface="Arial"/>
              </a:rPr>
              <a:t>It</a:t>
            </a:r>
            <a:r>
              <a:rPr sz="1100" spc="-50" dirty="0">
                <a:latin typeface="Arial"/>
                <a:cs typeface="Arial"/>
              </a:rPr>
              <a:t> </a:t>
            </a:r>
            <a:r>
              <a:rPr sz="1100" spc="-10" dirty="0">
                <a:latin typeface="Arial"/>
                <a:cs typeface="Arial"/>
              </a:rPr>
              <a:t>will</a:t>
            </a:r>
            <a:r>
              <a:rPr sz="1100" spc="-55" dirty="0">
                <a:latin typeface="Arial"/>
                <a:cs typeface="Arial"/>
              </a:rPr>
              <a:t> </a:t>
            </a:r>
            <a:r>
              <a:rPr sz="1100" spc="-10" dirty="0">
                <a:latin typeface="Arial"/>
                <a:cs typeface="Arial"/>
              </a:rPr>
              <a:t>also</a:t>
            </a:r>
            <a:r>
              <a:rPr sz="1100" spc="-65" dirty="0">
                <a:latin typeface="Arial"/>
                <a:cs typeface="Arial"/>
              </a:rPr>
              <a:t> </a:t>
            </a:r>
            <a:r>
              <a:rPr sz="1100" spc="-5" dirty="0">
                <a:latin typeface="Arial"/>
                <a:cs typeface="Arial"/>
              </a:rPr>
              <a:t>calculate</a:t>
            </a:r>
            <a:r>
              <a:rPr sz="1100" spc="-70" dirty="0">
                <a:latin typeface="Arial"/>
                <a:cs typeface="Arial"/>
              </a:rPr>
              <a:t> </a:t>
            </a:r>
            <a:r>
              <a:rPr sz="1100" spc="-5" dirty="0">
                <a:latin typeface="Arial"/>
                <a:cs typeface="Arial"/>
              </a:rPr>
              <a:t>the</a:t>
            </a:r>
            <a:r>
              <a:rPr sz="1100" spc="-65" dirty="0">
                <a:latin typeface="Arial"/>
                <a:cs typeface="Arial"/>
              </a:rPr>
              <a:t> </a:t>
            </a:r>
            <a:r>
              <a:rPr sz="1100" spc="-80" dirty="0">
                <a:latin typeface="Arial"/>
                <a:cs typeface="Arial"/>
              </a:rPr>
              <a:t>VAT </a:t>
            </a:r>
            <a:r>
              <a:rPr sz="1100" spc="-5" dirty="0">
                <a:latin typeface="Arial"/>
                <a:cs typeface="Arial"/>
              </a:rPr>
              <a:t>to</a:t>
            </a:r>
            <a:r>
              <a:rPr sz="1100" spc="-65" dirty="0">
                <a:latin typeface="Arial"/>
                <a:cs typeface="Arial"/>
              </a:rPr>
              <a:t> </a:t>
            </a:r>
            <a:r>
              <a:rPr sz="1100" spc="-10" dirty="0">
                <a:latin typeface="Arial"/>
                <a:cs typeface="Arial"/>
              </a:rPr>
              <a:t>be</a:t>
            </a:r>
            <a:r>
              <a:rPr sz="1100" spc="-70" dirty="0">
                <a:latin typeface="Arial"/>
                <a:cs typeface="Arial"/>
              </a:rPr>
              <a:t> </a:t>
            </a:r>
            <a:r>
              <a:rPr sz="1100" spc="-10" dirty="0">
                <a:latin typeface="Arial"/>
                <a:cs typeface="Arial"/>
              </a:rPr>
              <a:t>paid</a:t>
            </a:r>
            <a:r>
              <a:rPr sz="1100" spc="-75" dirty="0">
                <a:latin typeface="Arial"/>
                <a:cs typeface="Arial"/>
              </a:rPr>
              <a:t> </a:t>
            </a:r>
            <a:r>
              <a:rPr sz="1100" spc="-10" dirty="0">
                <a:latin typeface="Arial"/>
                <a:cs typeface="Arial"/>
              </a:rPr>
              <a:t>as</a:t>
            </a:r>
            <a:r>
              <a:rPr sz="1100" spc="-70" dirty="0">
                <a:latin typeface="Arial"/>
                <a:cs typeface="Arial"/>
              </a:rPr>
              <a:t> </a:t>
            </a:r>
            <a:r>
              <a:rPr sz="1100" spc="-15" dirty="0">
                <a:latin typeface="Arial"/>
                <a:cs typeface="Arial"/>
              </a:rPr>
              <a:t>20%  </a:t>
            </a:r>
            <a:r>
              <a:rPr sz="1100" spc="-10" dirty="0">
                <a:latin typeface="Arial"/>
                <a:cs typeface="Arial"/>
              </a:rPr>
              <a:t>of </a:t>
            </a:r>
            <a:r>
              <a:rPr sz="1100" spc="-5" dirty="0">
                <a:latin typeface="Arial"/>
                <a:cs typeface="Arial"/>
              </a:rPr>
              <a:t>the </a:t>
            </a:r>
            <a:r>
              <a:rPr sz="1100" spc="-10" dirty="0">
                <a:latin typeface="Arial"/>
                <a:cs typeface="Arial"/>
              </a:rPr>
              <a:t>amount </a:t>
            </a:r>
            <a:r>
              <a:rPr sz="1100" spc="-5" dirty="0">
                <a:latin typeface="Arial"/>
                <a:cs typeface="Arial"/>
              </a:rPr>
              <a:t>to </a:t>
            </a:r>
            <a:r>
              <a:rPr sz="1100" spc="-20" dirty="0">
                <a:latin typeface="Arial"/>
                <a:cs typeface="Arial"/>
              </a:rPr>
              <a:t>pay </a:t>
            </a:r>
            <a:r>
              <a:rPr sz="1100" spc="-5" dirty="0">
                <a:latin typeface="Arial"/>
                <a:cs typeface="Arial"/>
              </a:rPr>
              <a:t>from this subtotal. Select the correct </a:t>
            </a:r>
            <a:r>
              <a:rPr sz="1100" spc="-10" dirty="0">
                <a:latin typeface="Arial"/>
                <a:cs typeface="Arial"/>
              </a:rPr>
              <a:t>SQL </a:t>
            </a:r>
            <a:r>
              <a:rPr sz="1100" spc="-5" dirty="0">
                <a:latin typeface="Arial"/>
                <a:cs typeface="Arial"/>
              </a:rPr>
              <a:t>to </a:t>
            </a:r>
            <a:r>
              <a:rPr sz="1100" spc="-15" dirty="0">
                <a:latin typeface="Arial"/>
                <a:cs typeface="Arial"/>
              </a:rPr>
              <a:t>perform </a:t>
            </a:r>
            <a:r>
              <a:rPr sz="1100" spc="-5" dirty="0">
                <a:latin typeface="Arial"/>
                <a:cs typeface="Arial"/>
              </a:rPr>
              <a:t>this</a:t>
            </a:r>
            <a:r>
              <a:rPr sz="1100" spc="45" dirty="0">
                <a:latin typeface="Arial"/>
                <a:cs typeface="Arial"/>
              </a:rPr>
              <a:t> </a:t>
            </a:r>
            <a:r>
              <a:rPr sz="1100" spc="-5" dirty="0">
                <a:latin typeface="Arial"/>
                <a:cs typeface="Arial"/>
              </a:rPr>
              <a:t>calculation.</a:t>
            </a:r>
            <a:endParaRPr sz="11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780"/>
              </a:spcBef>
            </a:pPr>
            <a:r>
              <a:rPr sz="1100" spc="-10" dirty="0">
                <a:latin typeface="Arial"/>
                <a:cs typeface="Arial"/>
              </a:rPr>
              <a:t>a)</a:t>
            </a:r>
            <a:endParaRPr sz="11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996831" y="3458235"/>
            <a:ext cx="88900" cy="330200"/>
          </a:xfrm>
          <a:prstGeom prst="rect">
            <a:avLst/>
          </a:prstGeom>
        </p:spPr>
        <p:txBody>
          <a:bodyPr vert="horz" wrap="square" lIns="0" tIns="279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20"/>
              </a:spcBef>
            </a:pPr>
            <a:r>
              <a:rPr sz="900" spc="-5" dirty="0">
                <a:latin typeface="Arial"/>
                <a:cs typeface="Arial"/>
              </a:rPr>
              <a:t>1</a:t>
            </a:r>
            <a:endParaRPr sz="9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900" spc="-5" dirty="0">
                <a:latin typeface="Arial"/>
                <a:cs typeface="Arial"/>
              </a:rPr>
              <a:t>2</a:t>
            </a:r>
            <a:endParaRPr sz="9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158735" y="3428505"/>
            <a:ext cx="5236845" cy="434340"/>
          </a:xfrm>
          <a:prstGeom prst="rect">
            <a:avLst/>
          </a:prstGeom>
          <a:solidFill>
            <a:srgbClr val="F7F7F7"/>
          </a:solidFill>
          <a:ln w="6096">
            <a:solidFill>
              <a:srgbClr val="B1B1B1"/>
            </a:solidFill>
          </a:ln>
        </p:spPr>
        <p:txBody>
          <a:bodyPr vert="horz" wrap="square" lIns="0" tIns="42544" rIns="0" bIns="0" rtlCol="0">
            <a:spAutoFit/>
          </a:bodyPr>
          <a:lstStyle/>
          <a:p>
            <a:pPr marL="49530" marR="165100">
              <a:lnSpc>
                <a:spcPct val="111100"/>
              </a:lnSpc>
              <a:spcBef>
                <a:spcPts val="334"/>
              </a:spcBef>
            </a:pPr>
            <a:r>
              <a:rPr sz="900" i="1" spc="65" dirty="0">
                <a:latin typeface="Times New Roman"/>
                <a:cs typeface="Times New Roman"/>
              </a:rPr>
              <a:t>SELECT </a:t>
            </a:r>
            <a:r>
              <a:rPr sz="900" i="1" spc="225" dirty="0">
                <a:latin typeface="Times New Roman"/>
                <a:cs typeface="Times New Roman"/>
              </a:rPr>
              <a:t>( </a:t>
            </a:r>
            <a:r>
              <a:rPr sz="900" i="1" spc="75" dirty="0">
                <a:latin typeface="Times New Roman"/>
                <a:cs typeface="Times New Roman"/>
              </a:rPr>
              <a:t>q </a:t>
            </a:r>
            <a:r>
              <a:rPr sz="900" i="1" spc="235" dirty="0">
                <a:latin typeface="Times New Roman"/>
                <a:cs typeface="Times New Roman"/>
              </a:rPr>
              <a:t>uantity* </a:t>
            </a:r>
            <a:r>
              <a:rPr sz="900" i="1" spc="229" dirty="0">
                <a:latin typeface="Times New Roman"/>
                <a:cs typeface="Times New Roman"/>
              </a:rPr>
              <a:t>itemPrice) </a:t>
            </a:r>
            <a:r>
              <a:rPr sz="900" i="1" spc="60" dirty="0">
                <a:latin typeface="Times New Roman"/>
                <a:cs typeface="Times New Roman"/>
              </a:rPr>
              <a:t>AS </a:t>
            </a:r>
            <a:r>
              <a:rPr sz="900" i="1" spc="235" dirty="0">
                <a:latin typeface="Times New Roman"/>
                <a:cs typeface="Times New Roman"/>
              </a:rPr>
              <a:t>subtotal </a:t>
            </a:r>
            <a:r>
              <a:rPr sz="900" i="1" spc="300" dirty="0">
                <a:latin typeface="Times New Roman"/>
                <a:cs typeface="Times New Roman"/>
              </a:rPr>
              <a:t>, </a:t>
            </a:r>
            <a:r>
              <a:rPr sz="900" i="1" spc="245" dirty="0">
                <a:latin typeface="Times New Roman"/>
                <a:cs typeface="Times New Roman"/>
              </a:rPr>
              <a:t>subtotal </a:t>
            </a:r>
            <a:r>
              <a:rPr sz="900" i="1" spc="185" dirty="0">
                <a:latin typeface="Times New Roman"/>
                <a:cs typeface="Times New Roman"/>
              </a:rPr>
              <a:t>*20/100 </a:t>
            </a:r>
            <a:r>
              <a:rPr sz="900" i="1" spc="60" dirty="0">
                <a:latin typeface="Times New Roman"/>
                <a:cs typeface="Times New Roman"/>
              </a:rPr>
              <a:t>AS </a:t>
            </a:r>
            <a:r>
              <a:rPr sz="900" i="1" spc="45" dirty="0">
                <a:latin typeface="Times New Roman"/>
                <a:cs typeface="Times New Roman"/>
              </a:rPr>
              <a:t>VAT  </a:t>
            </a:r>
            <a:r>
              <a:rPr sz="900" i="1" spc="-40" dirty="0">
                <a:latin typeface="Times New Roman"/>
                <a:cs typeface="Times New Roman"/>
              </a:rPr>
              <a:t>FROM </a:t>
            </a:r>
            <a:r>
              <a:rPr sz="900" i="1" spc="225" dirty="0">
                <a:latin typeface="Times New Roman"/>
                <a:cs typeface="Times New Roman"/>
              </a:rPr>
              <a:t>cart</a:t>
            </a:r>
            <a:r>
              <a:rPr sz="900" i="1" spc="-85" dirty="0">
                <a:latin typeface="Times New Roman"/>
                <a:cs typeface="Times New Roman"/>
              </a:rPr>
              <a:t> </a:t>
            </a:r>
            <a:r>
              <a:rPr sz="900" i="1" spc="225" dirty="0">
                <a:latin typeface="Times New Roman"/>
                <a:cs typeface="Times New Roman"/>
              </a:rPr>
              <a:t>;</a:t>
            </a:r>
            <a:endParaRPr sz="900">
              <a:latin typeface="Times New Roman"/>
              <a:cs typeface="Times New Roman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690507" y="3901943"/>
            <a:ext cx="148590" cy="19177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1100" spc="-10" dirty="0">
                <a:latin typeface="Arial"/>
                <a:cs typeface="Arial"/>
              </a:rPr>
              <a:t>b)</a:t>
            </a:r>
            <a:endParaRPr sz="110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996831" y="4154703"/>
            <a:ext cx="88900" cy="786130"/>
          </a:xfrm>
          <a:prstGeom prst="rect">
            <a:avLst/>
          </a:prstGeom>
        </p:spPr>
        <p:txBody>
          <a:bodyPr vert="horz" wrap="square" lIns="0" tIns="279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20"/>
              </a:spcBef>
            </a:pPr>
            <a:r>
              <a:rPr sz="900" spc="-5" dirty="0">
                <a:latin typeface="Arial"/>
                <a:cs typeface="Arial"/>
              </a:rPr>
              <a:t>1</a:t>
            </a:r>
            <a:endParaRPr sz="9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900" spc="-5" dirty="0">
                <a:latin typeface="Arial"/>
                <a:cs typeface="Arial"/>
              </a:rPr>
              <a:t>2</a:t>
            </a:r>
            <a:endParaRPr sz="9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900" spc="-5" dirty="0">
                <a:latin typeface="Arial"/>
                <a:cs typeface="Arial"/>
              </a:rPr>
              <a:t>3</a:t>
            </a:r>
            <a:endParaRPr sz="9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900" spc="-5" dirty="0">
                <a:latin typeface="Arial"/>
                <a:cs typeface="Arial"/>
              </a:rPr>
              <a:t>4</a:t>
            </a:r>
            <a:endParaRPr sz="9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900" spc="-5" dirty="0">
                <a:latin typeface="Arial"/>
                <a:cs typeface="Arial"/>
              </a:rPr>
              <a:t>5</a:t>
            </a:r>
            <a:endParaRPr sz="900"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1158735" y="4124973"/>
            <a:ext cx="5236845" cy="890269"/>
          </a:xfrm>
          <a:prstGeom prst="rect">
            <a:avLst/>
          </a:prstGeom>
          <a:solidFill>
            <a:srgbClr val="F7F7F7"/>
          </a:solidFill>
          <a:ln w="6096">
            <a:solidFill>
              <a:srgbClr val="B1B1B1"/>
            </a:solidFill>
          </a:ln>
        </p:spPr>
        <p:txBody>
          <a:bodyPr vert="horz" wrap="square" lIns="0" tIns="42544" rIns="0" bIns="0" rtlCol="0">
            <a:spAutoFit/>
          </a:bodyPr>
          <a:lstStyle/>
          <a:p>
            <a:pPr marL="45085" marR="1519555" indent="4445">
              <a:lnSpc>
                <a:spcPct val="111100"/>
              </a:lnSpc>
              <a:spcBef>
                <a:spcPts val="334"/>
              </a:spcBef>
            </a:pPr>
            <a:r>
              <a:rPr sz="900" i="1" spc="65" dirty="0">
                <a:latin typeface="Times New Roman"/>
                <a:cs typeface="Times New Roman"/>
              </a:rPr>
              <a:t>SELECT </a:t>
            </a:r>
            <a:r>
              <a:rPr sz="900" i="1" spc="235" dirty="0">
                <a:latin typeface="Times New Roman"/>
                <a:cs typeface="Times New Roman"/>
              </a:rPr>
              <a:t>subtotal </a:t>
            </a:r>
            <a:r>
              <a:rPr sz="900" i="1" spc="300" dirty="0">
                <a:latin typeface="Times New Roman"/>
                <a:cs typeface="Times New Roman"/>
              </a:rPr>
              <a:t>, </a:t>
            </a:r>
            <a:r>
              <a:rPr sz="900" i="1" spc="225" dirty="0">
                <a:latin typeface="Times New Roman"/>
                <a:cs typeface="Times New Roman"/>
              </a:rPr>
              <a:t>( </a:t>
            </a:r>
            <a:r>
              <a:rPr sz="900" i="1" spc="245" dirty="0">
                <a:latin typeface="Times New Roman"/>
                <a:cs typeface="Times New Roman"/>
              </a:rPr>
              <a:t>subtotal </a:t>
            </a:r>
            <a:r>
              <a:rPr sz="900" i="1" spc="200" dirty="0">
                <a:latin typeface="Times New Roman"/>
                <a:cs typeface="Times New Roman"/>
              </a:rPr>
              <a:t>*20/100) </a:t>
            </a:r>
            <a:r>
              <a:rPr sz="900" i="1" spc="60" dirty="0">
                <a:latin typeface="Times New Roman"/>
                <a:cs typeface="Times New Roman"/>
              </a:rPr>
              <a:t>AS </a:t>
            </a:r>
            <a:r>
              <a:rPr sz="900" i="1" spc="45" dirty="0">
                <a:latin typeface="Times New Roman"/>
                <a:cs typeface="Times New Roman"/>
              </a:rPr>
              <a:t>VAT </a:t>
            </a:r>
            <a:r>
              <a:rPr sz="900" i="1" spc="-40" dirty="0">
                <a:latin typeface="Times New Roman"/>
                <a:cs typeface="Times New Roman"/>
              </a:rPr>
              <a:t>FROM  </a:t>
            </a:r>
            <a:r>
              <a:rPr sz="900" i="1" spc="225" dirty="0">
                <a:latin typeface="Times New Roman"/>
                <a:cs typeface="Times New Roman"/>
              </a:rPr>
              <a:t>(</a:t>
            </a:r>
            <a:endParaRPr sz="900">
              <a:latin typeface="Times New Roman"/>
              <a:cs typeface="Times New Roman"/>
            </a:endParaRPr>
          </a:p>
          <a:p>
            <a:pPr marL="49530">
              <a:lnSpc>
                <a:spcPct val="100000"/>
              </a:lnSpc>
              <a:spcBef>
                <a:spcPts val="105"/>
              </a:spcBef>
            </a:pPr>
            <a:r>
              <a:rPr sz="900" i="1" spc="65" dirty="0">
                <a:latin typeface="Times New Roman"/>
                <a:cs typeface="Times New Roman"/>
              </a:rPr>
              <a:t>SELECT </a:t>
            </a:r>
            <a:r>
              <a:rPr sz="900" i="1" spc="225" dirty="0">
                <a:latin typeface="Times New Roman"/>
                <a:cs typeface="Times New Roman"/>
              </a:rPr>
              <a:t>( </a:t>
            </a:r>
            <a:r>
              <a:rPr sz="900" i="1" spc="75" dirty="0">
                <a:latin typeface="Times New Roman"/>
                <a:cs typeface="Times New Roman"/>
              </a:rPr>
              <a:t>q </a:t>
            </a:r>
            <a:r>
              <a:rPr sz="900" i="1" spc="235" dirty="0">
                <a:latin typeface="Times New Roman"/>
                <a:cs typeface="Times New Roman"/>
              </a:rPr>
              <a:t>uantity* </a:t>
            </a:r>
            <a:r>
              <a:rPr sz="900" i="1" spc="229" dirty="0">
                <a:latin typeface="Times New Roman"/>
                <a:cs typeface="Times New Roman"/>
              </a:rPr>
              <a:t>itemPrice) </a:t>
            </a:r>
            <a:r>
              <a:rPr sz="900" i="1" spc="60" dirty="0">
                <a:latin typeface="Times New Roman"/>
                <a:cs typeface="Times New Roman"/>
              </a:rPr>
              <a:t>AS </a:t>
            </a:r>
            <a:r>
              <a:rPr sz="900" i="1" spc="245" dirty="0">
                <a:latin typeface="Times New Roman"/>
                <a:cs typeface="Times New Roman"/>
              </a:rPr>
              <a:t>subtotal </a:t>
            </a:r>
            <a:r>
              <a:rPr sz="900" i="1" spc="-40" dirty="0">
                <a:latin typeface="Times New Roman"/>
                <a:cs typeface="Times New Roman"/>
              </a:rPr>
              <a:t>FROM</a:t>
            </a:r>
            <a:r>
              <a:rPr sz="900" i="1" spc="120" dirty="0">
                <a:latin typeface="Times New Roman"/>
                <a:cs typeface="Times New Roman"/>
              </a:rPr>
              <a:t> </a:t>
            </a:r>
            <a:r>
              <a:rPr sz="900" i="1" spc="225" dirty="0">
                <a:latin typeface="Times New Roman"/>
                <a:cs typeface="Times New Roman"/>
              </a:rPr>
              <a:t>cart</a:t>
            </a:r>
            <a:r>
              <a:rPr sz="900" i="1" spc="-145" dirty="0">
                <a:latin typeface="Times New Roman"/>
                <a:cs typeface="Times New Roman"/>
              </a:rPr>
              <a:t> </a:t>
            </a:r>
            <a:endParaRPr sz="900">
              <a:latin typeface="Times New Roman"/>
              <a:cs typeface="Times New Roman"/>
            </a:endParaRPr>
          </a:p>
          <a:p>
            <a:pPr marL="45085">
              <a:lnSpc>
                <a:spcPct val="100000"/>
              </a:lnSpc>
              <a:spcBef>
                <a:spcPts val="120"/>
              </a:spcBef>
            </a:pPr>
            <a:r>
              <a:rPr sz="900" i="1" spc="225" dirty="0">
                <a:latin typeface="Times New Roman"/>
                <a:cs typeface="Times New Roman"/>
              </a:rPr>
              <a:t>)</a:t>
            </a:r>
            <a:endParaRPr sz="900">
              <a:latin typeface="Times New Roman"/>
              <a:cs typeface="Times New Roman"/>
            </a:endParaRPr>
          </a:p>
          <a:p>
            <a:pPr marL="47625">
              <a:lnSpc>
                <a:spcPct val="100000"/>
              </a:lnSpc>
              <a:spcBef>
                <a:spcPts val="120"/>
              </a:spcBef>
            </a:pPr>
            <a:r>
              <a:rPr sz="900" i="1" spc="160" dirty="0">
                <a:latin typeface="Times New Roman"/>
                <a:cs typeface="Times New Roman"/>
              </a:rPr>
              <a:t>as </a:t>
            </a:r>
            <a:r>
              <a:rPr sz="900" i="1" spc="229" dirty="0">
                <a:latin typeface="Times New Roman"/>
                <a:cs typeface="Times New Roman"/>
              </a:rPr>
              <a:t>calculatedCart</a:t>
            </a:r>
            <a:r>
              <a:rPr sz="900" i="1" spc="-114" dirty="0">
                <a:latin typeface="Times New Roman"/>
                <a:cs typeface="Times New Roman"/>
              </a:rPr>
              <a:t> </a:t>
            </a:r>
            <a:r>
              <a:rPr sz="900" i="1" spc="225" dirty="0">
                <a:latin typeface="Times New Roman"/>
                <a:cs typeface="Times New Roman"/>
              </a:rPr>
              <a:t>;</a:t>
            </a:r>
            <a:endParaRPr sz="900">
              <a:latin typeface="Times New Roman"/>
              <a:cs typeface="Times New Roman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690507" y="5054087"/>
            <a:ext cx="140970" cy="19177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1100" spc="-5" dirty="0">
                <a:latin typeface="Arial"/>
                <a:cs typeface="Arial"/>
              </a:rPr>
              <a:t>c)</a:t>
            </a:r>
            <a:endParaRPr sz="1100">
              <a:latin typeface="Arial"/>
              <a:cs typeface="Arial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996831" y="5306847"/>
            <a:ext cx="88900" cy="786130"/>
          </a:xfrm>
          <a:prstGeom prst="rect">
            <a:avLst/>
          </a:prstGeom>
        </p:spPr>
        <p:txBody>
          <a:bodyPr vert="horz" wrap="square" lIns="0" tIns="279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20"/>
              </a:spcBef>
            </a:pPr>
            <a:r>
              <a:rPr sz="900" spc="-5" dirty="0">
                <a:latin typeface="Arial"/>
                <a:cs typeface="Arial"/>
              </a:rPr>
              <a:t>1</a:t>
            </a:r>
            <a:endParaRPr sz="9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900" spc="-5" dirty="0">
                <a:latin typeface="Arial"/>
                <a:cs typeface="Arial"/>
              </a:rPr>
              <a:t>2</a:t>
            </a:r>
            <a:endParaRPr sz="9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900" spc="-5" dirty="0">
                <a:latin typeface="Arial"/>
                <a:cs typeface="Arial"/>
              </a:rPr>
              <a:t>3</a:t>
            </a:r>
            <a:endParaRPr sz="9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900" spc="-5" dirty="0">
                <a:latin typeface="Arial"/>
                <a:cs typeface="Arial"/>
              </a:rPr>
              <a:t>4</a:t>
            </a:r>
            <a:endParaRPr sz="9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900" spc="-5" dirty="0">
                <a:latin typeface="Arial"/>
                <a:cs typeface="Arial"/>
              </a:rPr>
              <a:t>5</a:t>
            </a:r>
            <a:endParaRPr sz="900">
              <a:latin typeface="Arial"/>
              <a:cs typeface="Arial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1158735" y="5277117"/>
            <a:ext cx="5236845" cy="891540"/>
          </a:xfrm>
          <a:prstGeom prst="rect">
            <a:avLst/>
          </a:prstGeom>
          <a:solidFill>
            <a:srgbClr val="F7F7F7"/>
          </a:solidFill>
          <a:ln w="6096">
            <a:solidFill>
              <a:srgbClr val="B1B1B1"/>
            </a:solidFill>
          </a:ln>
        </p:spPr>
        <p:txBody>
          <a:bodyPr vert="horz" wrap="square" lIns="0" tIns="42544" rIns="0" bIns="0" rtlCol="0">
            <a:spAutoFit/>
          </a:bodyPr>
          <a:lstStyle/>
          <a:p>
            <a:pPr marL="45085" marR="2635250" indent="4445">
              <a:lnSpc>
                <a:spcPct val="111100"/>
              </a:lnSpc>
              <a:spcBef>
                <a:spcPts val="334"/>
              </a:spcBef>
            </a:pPr>
            <a:r>
              <a:rPr sz="900" i="1" spc="65" dirty="0">
                <a:latin typeface="Times New Roman"/>
                <a:cs typeface="Times New Roman"/>
              </a:rPr>
              <a:t>SELECT </a:t>
            </a:r>
            <a:r>
              <a:rPr sz="900" i="1" spc="225" dirty="0">
                <a:latin typeface="Times New Roman"/>
                <a:cs typeface="Times New Roman"/>
              </a:rPr>
              <a:t>( </a:t>
            </a:r>
            <a:r>
              <a:rPr sz="900" i="1" spc="75" dirty="0">
                <a:latin typeface="Times New Roman"/>
                <a:cs typeface="Times New Roman"/>
              </a:rPr>
              <a:t>q </a:t>
            </a:r>
            <a:r>
              <a:rPr sz="900" i="1" spc="235" dirty="0">
                <a:latin typeface="Times New Roman"/>
                <a:cs typeface="Times New Roman"/>
              </a:rPr>
              <a:t>uantity*</a:t>
            </a:r>
            <a:r>
              <a:rPr sz="900" i="1" spc="-90" dirty="0">
                <a:latin typeface="Times New Roman"/>
                <a:cs typeface="Times New Roman"/>
              </a:rPr>
              <a:t> </a:t>
            </a:r>
            <a:r>
              <a:rPr sz="900" i="1" spc="229" dirty="0">
                <a:latin typeface="Times New Roman"/>
                <a:cs typeface="Times New Roman"/>
              </a:rPr>
              <a:t>itemPrice) </a:t>
            </a:r>
            <a:r>
              <a:rPr sz="900" i="1" spc="-40" dirty="0">
                <a:latin typeface="Times New Roman"/>
                <a:cs typeface="Times New Roman"/>
              </a:rPr>
              <a:t>FROM  </a:t>
            </a:r>
            <a:r>
              <a:rPr sz="900" i="1" spc="225" dirty="0">
                <a:latin typeface="Times New Roman"/>
                <a:cs typeface="Times New Roman"/>
              </a:rPr>
              <a:t>(</a:t>
            </a:r>
            <a:endParaRPr sz="900">
              <a:latin typeface="Times New Roman"/>
              <a:cs typeface="Times New Roman"/>
            </a:endParaRPr>
          </a:p>
          <a:p>
            <a:pPr marL="49530">
              <a:lnSpc>
                <a:spcPct val="100000"/>
              </a:lnSpc>
              <a:spcBef>
                <a:spcPts val="120"/>
              </a:spcBef>
            </a:pPr>
            <a:r>
              <a:rPr sz="900" i="1" spc="65" dirty="0">
                <a:latin typeface="Times New Roman"/>
                <a:cs typeface="Times New Roman"/>
              </a:rPr>
              <a:t>SELECT </a:t>
            </a:r>
            <a:r>
              <a:rPr sz="900" i="1" spc="225" dirty="0">
                <a:latin typeface="Times New Roman"/>
                <a:cs typeface="Times New Roman"/>
              </a:rPr>
              <a:t>( </a:t>
            </a:r>
            <a:r>
              <a:rPr sz="900" i="1" spc="245" dirty="0">
                <a:latin typeface="Times New Roman"/>
                <a:cs typeface="Times New Roman"/>
              </a:rPr>
              <a:t>subtotal </a:t>
            </a:r>
            <a:r>
              <a:rPr sz="900" i="1" spc="75" dirty="0">
                <a:latin typeface="Times New Roman"/>
                <a:cs typeface="Times New Roman"/>
              </a:rPr>
              <a:t>* </a:t>
            </a:r>
            <a:r>
              <a:rPr sz="900" i="1" spc="204" dirty="0">
                <a:latin typeface="Times New Roman"/>
                <a:cs typeface="Times New Roman"/>
              </a:rPr>
              <a:t>20/100) </a:t>
            </a:r>
            <a:r>
              <a:rPr sz="900" i="1" spc="60" dirty="0">
                <a:latin typeface="Times New Roman"/>
                <a:cs typeface="Times New Roman"/>
              </a:rPr>
              <a:t>AS </a:t>
            </a:r>
            <a:r>
              <a:rPr sz="900" i="1" spc="45" dirty="0">
                <a:latin typeface="Times New Roman"/>
                <a:cs typeface="Times New Roman"/>
              </a:rPr>
              <a:t>VAT </a:t>
            </a:r>
            <a:r>
              <a:rPr sz="900" i="1" spc="-40" dirty="0">
                <a:latin typeface="Times New Roman"/>
                <a:cs typeface="Times New Roman"/>
              </a:rPr>
              <a:t>FROM</a:t>
            </a:r>
            <a:r>
              <a:rPr sz="900" i="1" spc="135" dirty="0">
                <a:latin typeface="Times New Roman"/>
                <a:cs typeface="Times New Roman"/>
              </a:rPr>
              <a:t> </a:t>
            </a:r>
            <a:r>
              <a:rPr sz="900" i="1" spc="225" dirty="0">
                <a:latin typeface="Times New Roman"/>
                <a:cs typeface="Times New Roman"/>
              </a:rPr>
              <a:t>cart</a:t>
            </a:r>
            <a:r>
              <a:rPr sz="900" i="1" spc="-145" dirty="0">
                <a:latin typeface="Times New Roman"/>
                <a:cs typeface="Times New Roman"/>
              </a:rPr>
              <a:t> </a:t>
            </a:r>
            <a:endParaRPr sz="900">
              <a:latin typeface="Times New Roman"/>
              <a:cs typeface="Times New Roman"/>
            </a:endParaRPr>
          </a:p>
          <a:p>
            <a:pPr marL="45085">
              <a:lnSpc>
                <a:spcPct val="100000"/>
              </a:lnSpc>
              <a:spcBef>
                <a:spcPts val="105"/>
              </a:spcBef>
            </a:pPr>
            <a:r>
              <a:rPr sz="900" i="1" spc="225" dirty="0">
                <a:latin typeface="Times New Roman"/>
                <a:cs typeface="Times New Roman"/>
              </a:rPr>
              <a:t>)</a:t>
            </a:r>
            <a:endParaRPr sz="900">
              <a:latin typeface="Times New Roman"/>
              <a:cs typeface="Times New Roman"/>
            </a:endParaRPr>
          </a:p>
          <a:p>
            <a:pPr marL="47625">
              <a:lnSpc>
                <a:spcPct val="100000"/>
              </a:lnSpc>
              <a:spcBef>
                <a:spcPts val="120"/>
              </a:spcBef>
            </a:pPr>
            <a:r>
              <a:rPr sz="900" i="1" spc="160" dirty="0">
                <a:latin typeface="Times New Roman"/>
                <a:cs typeface="Times New Roman"/>
              </a:rPr>
              <a:t>as </a:t>
            </a:r>
            <a:r>
              <a:rPr sz="900" i="1" spc="229" dirty="0">
                <a:latin typeface="Times New Roman"/>
                <a:cs typeface="Times New Roman"/>
              </a:rPr>
              <a:t>calculatedCart</a:t>
            </a:r>
            <a:r>
              <a:rPr sz="900" i="1" spc="-114" dirty="0">
                <a:latin typeface="Times New Roman"/>
                <a:cs typeface="Times New Roman"/>
              </a:rPr>
              <a:t> </a:t>
            </a:r>
            <a:r>
              <a:rPr sz="900" i="1" spc="225" dirty="0">
                <a:latin typeface="Times New Roman"/>
                <a:cs typeface="Times New Roman"/>
              </a:rPr>
              <a:t>;</a:t>
            </a:r>
            <a:endParaRPr sz="900">
              <a:latin typeface="Times New Roman"/>
              <a:cs typeface="Times New Roman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690507" y="6206231"/>
            <a:ext cx="148590" cy="19177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1100" spc="-10" dirty="0">
                <a:latin typeface="Arial"/>
                <a:cs typeface="Arial"/>
              </a:rPr>
              <a:t>d)</a:t>
            </a:r>
            <a:endParaRPr sz="1100">
              <a:latin typeface="Arial"/>
              <a:cs typeface="Arial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996831" y="6462039"/>
            <a:ext cx="88900" cy="480059"/>
          </a:xfrm>
          <a:prstGeom prst="rect">
            <a:avLst/>
          </a:prstGeom>
        </p:spPr>
        <p:txBody>
          <a:bodyPr vert="horz" wrap="square" lIns="0" tIns="2603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04"/>
              </a:spcBef>
            </a:pPr>
            <a:r>
              <a:rPr sz="900" spc="-5" dirty="0">
                <a:latin typeface="Arial"/>
                <a:cs typeface="Arial"/>
              </a:rPr>
              <a:t>1</a:t>
            </a:r>
            <a:endParaRPr sz="9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900" spc="-5" dirty="0">
                <a:latin typeface="Arial"/>
                <a:cs typeface="Arial"/>
              </a:rPr>
              <a:t>2</a:t>
            </a:r>
            <a:endParaRPr sz="9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900" spc="-5" dirty="0">
                <a:latin typeface="Arial"/>
                <a:cs typeface="Arial"/>
              </a:rPr>
              <a:t>3</a:t>
            </a:r>
            <a:endParaRPr sz="900">
              <a:latin typeface="Arial"/>
              <a:cs typeface="Arial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1158735" y="6429261"/>
            <a:ext cx="5236845" cy="586740"/>
          </a:xfrm>
          <a:prstGeom prst="rect">
            <a:avLst/>
          </a:prstGeom>
          <a:solidFill>
            <a:srgbClr val="F7F7F7"/>
          </a:solidFill>
          <a:ln w="6096">
            <a:solidFill>
              <a:srgbClr val="B1B1B1"/>
            </a:solidFill>
          </a:ln>
        </p:spPr>
        <p:txBody>
          <a:bodyPr vert="horz" wrap="square" lIns="0" tIns="45085" rIns="0" bIns="0" rtlCol="0">
            <a:spAutoFit/>
          </a:bodyPr>
          <a:lstStyle/>
          <a:p>
            <a:pPr marL="365125" marR="2007235" indent="-315595">
              <a:lnSpc>
                <a:spcPct val="110000"/>
              </a:lnSpc>
              <a:spcBef>
                <a:spcPts val="355"/>
              </a:spcBef>
            </a:pPr>
            <a:r>
              <a:rPr sz="900" i="1" spc="65" dirty="0">
                <a:latin typeface="Times New Roman"/>
                <a:cs typeface="Times New Roman"/>
              </a:rPr>
              <a:t>SELECT</a:t>
            </a:r>
            <a:r>
              <a:rPr sz="900" i="1" spc="265" dirty="0">
                <a:latin typeface="Times New Roman"/>
                <a:cs typeface="Times New Roman"/>
              </a:rPr>
              <a:t> </a:t>
            </a:r>
            <a:r>
              <a:rPr sz="900" i="1" spc="225" dirty="0">
                <a:latin typeface="Times New Roman"/>
                <a:cs typeface="Times New Roman"/>
              </a:rPr>
              <a:t>(</a:t>
            </a:r>
            <a:r>
              <a:rPr sz="900" i="1" spc="-85" dirty="0">
                <a:latin typeface="Times New Roman"/>
                <a:cs typeface="Times New Roman"/>
              </a:rPr>
              <a:t> </a:t>
            </a:r>
            <a:r>
              <a:rPr sz="900" i="1" spc="75" dirty="0">
                <a:latin typeface="Times New Roman"/>
                <a:cs typeface="Times New Roman"/>
              </a:rPr>
              <a:t>q</a:t>
            </a:r>
            <a:r>
              <a:rPr sz="900" i="1" spc="-130" dirty="0">
                <a:latin typeface="Times New Roman"/>
                <a:cs typeface="Times New Roman"/>
              </a:rPr>
              <a:t> </a:t>
            </a:r>
            <a:r>
              <a:rPr sz="900" i="1" spc="235" dirty="0">
                <a:latin typeface="Times New Roman"/>
                <a:cs typeface="Times New Roman"/>
              </a:rPr>
              <a:t>uantity*</a:t>
            </a:r>
            <a:r>
              <a:rPr sz="900" i="1" spc="-85" dirty="0">
                <a:latin typeface="Times New Roman"/>
                <a:cs typeface="Times New Roman"/>
              </a:rPr>
              <a:t> </a:t>
            </a:r>
            <a:r>
              <a:rPr sz="900" i="1" spc="229" dirty="0">
                <a:latin typeface="Times New Roman"/>
                <a:cs typeface="Times New Roman"/>
              </a:rPr>
              <a:t>itemPrice)</a:t>
            </a:r>
            <a:r>
              <a:rPr sz="900" i="1" spc="515" dirty="0">
                <a:latin typeface="Times New Roman"/>
                <a:cs typeface="Times New Roman"/>
              </a:rPr>
              <a:t> </a:t>
            </a:r>
            <a:r>
              <a:rPr sz="900" i="1" spc="60" dirty="0">
                <a:latin typeface="Times New Roman"/>
                <a:cs typeface="Times New Roman"/>
              </a:rPr>
              <a:t>AS</a:t>
            </a:r>
            <a:r>
              <a:rPr sz="900" i="1" spc="254" dirty="0">
                <a:latin typeface="Times New Roman"/>
                <a:cs typeface="Times New Roman"/>
              </a:rPr>
              <a:t> </a:t>
            </a:r>
            <a:r>
              <a:rPr sz="900" i="1" spc="235" dirty="0">
                <a:latin typeface="Times New Roman"/>
                <a:cs typeface="Times New Roman"/>
              </a:rPr>
              <a:t>subtotal</a:t>
            </a:r>
            <a:r>
              <a:rPr sz="900" i="1" spc="-45" dirty="0">
                <a:latin typeface="Times New Roman"/>
                <a:cs typeface="Times New Roman"/>
              </a:rPr>
              <a:t> </a:t>
            </a:r>
            <a:r>
              <a:rPr sz="900" i="1" spc="300" dirty="0">
                <a:latin typeface="Times New Roman"/>
                <a:cs typeface="Times New Roman"/>
              </a:rPr>
              <a:t>,  </a:t>
            </a:r>
            <a:r>
              <a:rPr sz="900" i="1" spc="225" dirty="0">
                <a:latin typeface="Times New Roman"/>
                <a:cs typeface="Times New Roman"/>
              </a:rPr>
              <a:t>(</a:t>
            </a:r>
            <a:r>
              <a:rPr sz="900" i="1" spc="-90" dirty="0">
                <a:latin typeface="Times New Roman"/>
                <a:cs typeface="Times New Roman"/>
              </a:rPr>
              <a:t> </a:t>
            </a:r>
            <a:r>
              <a:rPr sz="900" i="1" spc="75" dirty="0">
                <a:latin typeface="Times New Roman"/>
                <a:cs typeface="Times New Roman"/>
              </a:rPr>
              <a:t>q</a:t>
            </a:r>
            <a:r>
              <a:rPr sz="900" i="1" spc="-130" dirty="0">
                <a:latin typeface="Times New Roman"/>
                <a:cs typeface="Times New Roman"/>
              </a:rPr>
              <a:t> </a:t>
            </a:r>
            <a:r>
              <a:rPr sz="900" i="1" spc="240" dirty="0">
                <a:latin typeface="Times New Roman"/>
                <a:cs typeface="Times New Roman"/>
              </a:rPr>
              <a:t>uantity*</a:t>
            </a:r>
            <a:r>
              <a:rPr sz="900" i="1" spc="-95" dirty="0">
                <a:latin typeface="Times New Roman"/>
                <a:cs typeface="Times New Roman"/>
              </a:rPr>
              <a:t> </a:t>
            </a:r>
            <a:r>
              <a:rPr sz="900" i="1" spc="229" dirty="0">
                <a:latin typeface="Times New Roman"/>
                <a:cs typeface="Times New Roman"/>
              </a:rPr>
              <a:t>itemPrice)</a:t>
            </a:r>
            <a:r>
              <a:rPr sz="900" i="1" spc="-95" dirty="0">
                <a:latin typeface="Times New Roman"/>
                <a:cs typeface="Times New Roman"/>
              </a:rPr>
              <a:t> </a:t>
            </a:r>
            <a:r>
              <a:rPr sz="900" i="1" spc="185" dirty="0">
                <a:latin typeface="Times New Roman"/>
                <a:cs typeface="Times New Roman"/>
              </a:rPr>
              <a:t>*20/100</a:t>
            </a:r>
            <a:r>
              <a:rPr sz="900" i="1" spc="500" dirty="0">
                <a:latin typeface="Times New Roman"/>
                <a:cs typeface="Times New Roman"/>
              </a:rPr>
              <a:t> </a:t>
            </a:r>
            <a:r>
              <a:rPr sz="900" i="1" spc="60" dirty="0">
                <a:latin typeface="Times New Roman"/>
                <a:cs typeface="Times New Roman"/>
              </a:rPr>
              <a:t>AS</a:t>
            </a:r>
            <a:r>
              <a:rPr sz="900" i="1" spc="245" dirty="0">
                <a:latin typeface="Times New Roman"/>
                <a:cs typeface="Times New Roman"/>
              </a:rPr>
              <a:t> </a:t>
            </a:r>
            <a:r>
              <a:rPr sz="900" i="1" spc="45" dirty="0">
                <a:latin typeface="Times New Roman"/>
                <a:cs typeface="Times New Roman"/>
              </a:rPr>
              <a:t>VAT</a:t>
            </a:r>
            <a:r>
              <a:rPr sz="900" i="1" spc="-145" dirty="0">
                <a:latin typeface="Times New Roman"/>
                <a:cs typeface="Times New Roman"/>
              </a:rPr>
              <a:t> </a:t>
            </a:r>
            <a:endParaRPr sz="900">
              <a:latin typeface="Times New Roman"/>
              <a:cs typeface="Times New Roman"/>
            </a:endParaRPr>
          </a:p>
          <a:p>
            <a:pPr marL="49530">
              <a:lnSpc>
                <a:spcPct val="100000"/>
              </a:lnSpc>
              <a:spcBef>
                <a:spcPts val="120"/>
              </a:spcBef>
            </a:pPr>
            <a:r>
              <a:rPr sz="900" i="1" spc="-40" dirty="0">
                <a:latin typeface="Times New Roman"/>
                <a:cs typeface="Times New Roman"/>
              </a:rPr>
              <a:t>FROM </a:t>
            </a:r>
            <a:r>
              <a:rPr sz="900" i="1" spc="225" dirty="0">
                <a:latin typeface="Times New Roman"/>
                <a:cs typeface="Times New Roman"/>
              </a:rPr>
              <a:t>cart</a:t>
            </a:r>
            <a:r>
              <a:rPr sz="900" i="1" spc="-85" dirty="0">
                <a:latin typeface="Times New Roman"/>
                <a:cs typeface="Times New Roman"/>
              </a:rPr>
              <a:t> </a:t>
            </a:r>
            <a:r>
              <a:rPr sz="900" i="1" spc="225" dirty="0">
                <a:latin typeface="Times New Roman"/>
                <a:cs typeface="Times New Roman"/>
              </a:rPr>
              <a:t>;</a:t>
            </a:r>
            <a:endParaRPr sz="900">
              <a:latin typeface="Times New Roman"/>
              <a:cs typeface="Times New Roman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2094111" y="7149586"/>
            <a:ext cx="2910205" cy="19177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1100" spc="170" dirty="0">
                <a:latin typeface="Arial"/>
                <a:cs typeface="Arial"/>
              </a:rPr>
              <a:t>...............................................</a:t>
            </a:r>
            <a:r>
              <a:rPr sz="1100" spc="-130" dirty="0">
                <a:latin typeface="Arial"/>
                <a:cs typeface="Arial"/>
              </a:rPr>
              <a:t> </a:t>
            </a:r>
            <a:endParaRPr sz="1100">
              <a:latin typeface="Arial"/>
              <a:cs typeface="Arial"/>
            </a:endParaRPr>
          </a:p>
        </p:txBody>
      </p:sp>
      <p:sp>
        <p:nvSpPr>
          <p:cNvPr id="18" name="object 18"/>
          <p:cNvSpPr/>
          <p:nvPr/>
        </p:nvSpPr>
        <p:spPr>
          <a:xfrm>
            <a:off x="505053" y="9941585"/>
            <a:ext cx="6049010" cy="0"/>
          </a:xfrm>
          <a:custGeom>
            <a:avLst/>
            <a:gdLst/>
            <a:ahLst/>
            <a:cxnLst/>
            <a:rect l="l" t="t" r="r" b="b"/>
            <a:pathLst>
              <a:path w="6049009">
                <a:moveTo>
                  <a:pt x="0" y="0"/>
                </a:moveTo>
                <a:lnTo>
                  <a:pt x="6048756" y="0"/>
                </a:lnTo>
              </a:path>
            </a:pathLst>
          </a:custGeom>
          <a:ln w="609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 txBox="1"/>
          <p:nvPr/>
        </p:nvSpPr>
        <p:spPr>
          <a:xfrm>
            <a:off x="4678934" y="9965447"/>
            <a:ext cx="1842135" cy="19177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1100" spc="-10" dirty="0">
                <a:latin typeface="Arial"/>
                <a:cs typeface="Arial"/>
              </a:rPr>
              <a:t>© </a:t>
            </a:r>
            <a:r>
              <a:rPr sz="1100" spc="20" dirty="0">
                <a:latin typeface="Arial"/>
                <a:cs typeface="Arial"/>
              </a:rPr>
              <a:t>H</a:t>
            </a:r>
            <a:r>
              <a:rPr sz="850" spc="20" dirty="0">
                <a:latin typeface="Arial"/>
                <a:cs typeface="Arial"/>
              </a:rPr>
              <a:t>ERIOT</a:t>
            </a:r>
            <a:r>
              <a:rPr sz="1100" spc="20" dirty="0">
                <a:latin typeface="Arial"/>
                <a:cs typeface="Arial"/>
              </a:rPr>
              <a:t>-W</a:t>
            </a:r>
            <a:r>
              <a:rPr sz="850" spc="20" dirty="0">
                <a:latin typeface="Arial"/>
                <a:cs typeface="Arial"/>
              </a:rPr>
              <a:t>ATT</a:t>
            </a:r>
            <a:r>
              <a:rPr sz="850" spc="75" dirty="0">
                <a:latin typeface="Arial"/>
                <a:cs typeface="Arial"/>
              </a:rPr>
              <a:t> </a:t>
            </a:r>
            <a:r>
              <a:rPr sz="1100" spc="55" dirty="0">
                <a:latin typeface="Arial"/>
                <a:cs typeface="Arial"/>
              </a:rPr>
              <a:t>U</a:t>
            </a:r>
            <a:r>
              <a:rPr sz="850" spc="55" dirty="0">
                <a:latin typeface="Arial"/>
                <a:cs typeface="Arial"/>
              </a:rPr>
              <a:t>NIVERSITY</a:t>
            </a:r>
            <a:endParaRPr sz="85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52169" y="559318"/>
            <a:ext cx="1955800" cy="19177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1100" i="1" spc="-20" dirty="0">
                <a:latin typeface="Arial"/>
                <a:cs typeface="Arial"/>
              </a:rPr>
              <a:t>TOPIC </a:t>
            </a:r>
            <a:r>
              <a:rPr sz="1100" i="1" spc="-10" dirty="0">
                <a:latin typeface="Arial"/>
                <a:cs typeface="Arial"/>
              </a:rPr>
              <a:t>5. END OF UNIT</a:t>
            </a:r>
            <a:r>
              <a:rPr sz="1100" i="1" spc="30" dirty="0">
                <a:latin typeface="Arial"/>
                <a:cs typeface="Arial"/>
              </a:rPr>
              <a:t> </a:t>
            </a:r>
            <a:r>
              <a:rPr sz="1100" i="1" spc="-10" dirty="0">
                <a:latin typeface="Arial"/>
                <a:cs typeface="Arial"/>
              </a:rPr>
              <a:t>TEST</a:t>
            </a:r>
            <a:endParaRPr sz="11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6660554" y="559318"/>
            <a:ext cx="256540" cy="19177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1100" spc="-15" dirty="0">
                <a:latin typeface="Arial"/>
                <a:cs typeface="Arial"/>
              </a:rPr>
              <a:t>117</a:t>
            </a:r>
            <a:endParaRPr sz="110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864717" y="765581"/>
            <a:ext cx="6049010" cy="0"/>
          </a:xfrm>
          <a:custGeom>
            <a:avLst/>
            <a:gdLst/>
            <a:ahLst/>
            <a:cxnLst/>
            <a:rect l="l" t="t" r="r" b="b"/>
            <a:pathLst>
              <a:path w="6049009">
                <a:moveTo>
                  <a:pt x="0" y="0"/>
                </a:moveTo>
                <a:lnTo>
                  <a:pt x="6048756" y="0"/>
                </a:lnTo>
              </a:path>
            </a:pathLst>
          </a:custGeom>
          <a:ln w="609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1050171" y="1195457"/>
            <a:ext cx="3106420" cy="4648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30900"/>
              </a:lnSpc>
              <a:spcBef>
                <a:spcPts val="100"/>
              </a:spcBef>
            </a:pPr>
            <a:r>
              <a:rPr sz="1100" b="1" spc="-5" dirty="0">
                <a:latin typeface="Arial"/>
                <a:cs typeface="Arial"/>
              </a:rPr>
              <a:t>Q20: </a:t>
            </a:r>
            <a:r>
              <a:rPr sz="1100" spc="-10" dirty="0">
                <a:latin typeface="Arial"/>
                <a:cs typeface="Arial"/>
              </a:rPr>
              <a:t>A </a:t>
            </a:r>
            <a:r>
              <a:rPr sz="1100" spc="-5" dirty="0">
                <a:latin typeface="Arial"/>
                <a:cs typeface="Arial"/>
              </a:rPr>
              <a:t>query </a:t>
            </a:r>
            <a:r>
              <a:rPr sz="1100" spc="-10" dirty="0">
                <a:latin typeface="Arial"/>
                <a:cs typeface="Arial"/>
              </a:rPr>
              <a:t>is </a:t>
            </a:r>
            <a:r>
              <a:rPr sz="1100" spc="-5" dirty="0">
                <a:latin typeface="Arial"/>
                <a:cs typeface="Arial"/>
              </a:rPr>
              <a:t>run </a:t>
            </a:r>
            <a:r>
              <a:rPr sz="1100" spc="-10" dirty="0">
                <a:latin typeface="Arial"/>
                <a:cs typeface="Arial"/>
              </a:rPr>
              <a:t>against </a:t>
            </a:r>
            <a:r>
              <a:rPr sz="1100" spc="-5" dirty="0">
                <a:latin typeface="Arial"/>
                <a:cs typeface="Arial"/>
              </a:rPr>
              <a:t>the </a:t>
            </a:r>
            <a:r>
              <a:rPr sz="1100" spc="-10" dirty="0">
                <a:latin typeface="Arial"/>
                <a:cs typeface="Arial"/>
              </a:rPr>
              <a:t>two tables shown.  </a:t>
            </a:r>
            <a:r>
              <a:rPr sz="1100" spc="-5" dirty="0">
                <a:latin typeface="Arial"/>
                <a:cs typeface="Arial"/>
              </a:rPr>
              <a:t>competition</a:t>
            </a:r>
            <a:endParaRPr sz="1100">
              <a:latin typeface="Arial"/>
              <a:cs typeface="Arial"/>
            </a:endParaRPr>
          </a:p>
        </p:txBody>
      </p:sp>
      <p:graphicFrame>
        <p:nvGraphicFramePr>
          <p:cNvPr id="6" name="object 6"/>
          <p:cNvGraphicFramePr>
            <a:graphicFrameLocks noGrp="1"/>
          </p:cNvGraphicFramePr>
          <p:nvPr/>
        </p:nvGraphicFramePr>
        <p:xfrm>
          <a:off x="1062723" y="1707908"/>
          <a:ext cx="5655945" cy="97853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41097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1224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1096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1097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10311">
                <a:tc>
                  <a:txBody>
                    <a:bodyPr/>
                    <a:lstStyle/>
                    <a:p>
                      <a:pPr marL="39370"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r>
                        <a:rPr sz="1100" b="1" spc="-10" dirty="0">
                          <a:latin typeface="Arial"/>
                          <a:cs typeface="Arial"/>
                        </a:rPr>
                        <a:t>competitionID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190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9370">
                        <a:lnSpc>
                          <a:spcPts val="1310"/>
                        </a:lnSpc>
                      </a:pPr>
                      <a:r>
                        <a:rPr sz="1100" b="1" spc="-10" dirty="0">
                          <a:latin typeface="Arial"/>
                          <a:cs typeface="Arial"/>
                        </a:rPr>
                        <a:t>country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9370"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r>
                        <a:rPr sz="1100" b="1" spc="-15" dirty="0">
                          <a:latin typeface="Arial"/>
                          <a:cs typeface="Arial"/>
                        </a:rPr>
                        <a:t>venue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190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9370">
                        <a:lnSpc>
                          <a:spcPct val="100000"/>
                        </a:lnSpc>
                        <a:spcBef>
                          <a:spcPts val="110"/>
                        </a:spcBef>
                      </a:pPr>
                      <a:r>
                        <a:rPr sz="1100" b="1" spc="-15" dirty="0">
                          <a:latin typeface="Arial"/>
                          <a:cs typeface="Arial"/>
                        </a:rPr>
                        <a:t>eventDate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1397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13360">
                <a:tc>
                  <a:txBody>
                    <a:bodyPr/>
                    <a:lstStyle/>
                    <a:p>
                      <a:pPr marL="39370">
                        <a:lnSpc>
                          <a:spcPct val="100000"/>
                        </a:lnSpc>
                        <a:spcBef>
                          <a:spcPts val="135"/>
                        </a:spcBef>
                      </a:pPr>
                      <a:r>
                        <a:rPr sz="1100" dirty="0">
                          <a:latin typeface="Arial"/>
                          <a:cs typeface="Arial"/>
                        </a:rPr>
                        <a:t>1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1714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9370">
                        <a:lnSpc>
                          <a:spcPct val="100000"/>
                        </a:lnSpc>
                        <a:spcBef>
                          <a:spcPts val="120"/>
                        </a:spcBef>
                      </a:pPr>
                      <a:r>
                        <a:rPr sz="1100" spc="-15" dirty="0">
                          <a:latin typeface="Arial"/>
                          <a:cs typeface="Arial"/>
                        </a:rPr>
                        <a:t>UK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1524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9370"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r>
                        <a:rPr sz="1100" dirty="0">
                          <a:latin typeface="Arial"/>
                          <a:cs typeface="Arial"/>
                        </a:rPr>
                        <a:t>Southport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317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9370">
                        <a:lnSpc>
                          <a:spcPct val="100000"/>
                        </a:lnSpc>
                        <a:spcBef>
                          <a:spcPts val="135"/>
                        </a:spcBef>
                      </a:pPr>
                      <a:r>
                        <a:rPr sz="1100" spc="-10" dirty="0">
                          <a:latin typeface="Arial"/>
                          <a:cs typeface="Arial"/>
                        </a:rPr>
                        <a:t>13/05/2018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1714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84403">
                <a:tc>
                  <a:txBody>
                    <a:bodyPr/>
                    <a:lstStyle/>
                    <a:p>
                      <a:pPr marL="39370"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r>
                        <a:rPr sz="1100" dirty="0">
                          <a:latin typeface="Arial"/>
                          <a:cs typeface="Arial"/>
                        </a:rPr>
                        <a:t>2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190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9370"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r>
                        <a:rPr sz="1100" spc="-10" dirty="0">
                          <a:latin typeface="Arial"/>
                          <a:cs typeface="Arial"/>
                        </a:rPr>
                        <a:t>Switzerland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317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9370"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r>
                        <a:rPr sz="1100" dirty="0">
                          <a:latin typeface="Arial"/>
                          <a:cs typeface="Arial"/>
                        </a:rPr>
                        <a:t>Bern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190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9370"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r>
                        <a:rPr sz="1100" spc="-10" dirty="0">
                          <a:latin typeface="Arial"/>
                          <a:cs typeface="Arial"/>
                        </a:rPr>
                        <a:t>29/08/2018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317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85927">
                <a:tc>
                  <a:txBody>
                    <a:bodyPr/>
                    <a:lstStyle/>
                    <a:p>
                      <a:pPr marL="39370"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r>
                        <a:rPr sz="1100" dirty="0">
                          <a:latin typeface="Arial"/>
                          <a:cs typeface="Arial"/>
                        </a:rPr>
                        <a:t>3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190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9370"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r>
                        <a:rPr sz="1100" spc="-15" dirty="0">
                          <a:latin typeface="Arial"/>
                          <a:cs typeface="Arial"/>
                        </a:rPr>
                        <a:t>Canada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317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9370"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r>
                        <a:rPr sz="1100" spc="-5" dirty="0">
                          <a:latin typeface="Arial"/>
                          <a:cs typeface="Arial"/>
                        </a:rPr>
                        <a:t>Montreal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190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9370"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r>
                        <a:rPr sz="1100" spc="-10" dirty="0">
                          <a:latin typeface="Arial"/>
                          <a:cs typeface="Arial"/>
                        </a:rPr>
                        <a:t>08/09/2018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317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78307">
                <a:tc>
                  <a:txBody>
                    <a:bodyPr/>
                    <a:lstStyle/>
                    <a:p>
                      <a:pPr marL="39370">
                        <a:lnSpc>
                          <a:spcPts val="975"/>
                        </a:lnSpc>
                      </a:pPr>
                      <a:r>
                        <a:rPr sz="1100" spc="114" dirty="0">
                          <a:latin typeface="Arial"/>
                          <a:cs typeface="Arial"/>
                        </a:rPr>
                        <a:t>...</a:t>
                      </a:r>
                      <a:r>
                        <a:rPr sz="1100" spc="-130" dirty="0">
                          <a:latin typeface="Arial"/>
                          <a:cs typeface="Arial"/>
                        </a:rPr>
                        <a:t> 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0640">
                        <a:lnSpc>
                          <a:spcPts val="975"/>
                        </a:lnSpc>
                      </a:pPr>
                      <a:r>
                        <a:rPr sz="1100" spc="114" dirty="0">
                          <a:latin typeface="Arial"/>
                          <a:cs typeface="Arial"/>
                        </a:rPr>
                        <a:t>...</a:t>
                      </a:r>
                      <a:r>
                        <a:rPr sz="1100" spc="-130" dirty="0">
                          <a:latin typeface="Arial"/>
                          <a:cs typeface="Arial"/>
                        </a:rPr>
                        <a:t> 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1910">
                        <a:lnSpc>
                          <a:spcPts val="975"/>
                        </a:lnSpc>
                      </a:pPr>
                      <a:r>
                        <a:rPr sz="1100" spc="114" dirty="0">
                          <a:latin typeface="Arial"/>
                          <a:cs typeface="Arial"/>
                        </a:rPr>
                        <a:t>...</a:t>
                      </a:r>
                      <a:r>
                        <a:rPr sz="1100" spc="-130" dirty="0">
                          <a:latin typeface="Arial"/>
                          <a:cs typeface="Arial"/>
                        </a:rPr>
                        <a:t> 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3180">
                        <a:lnSpc>
                          <a:spcPts val="975"/>
                        </a:lnSpc>
                      </a:pPr>
                      <a:r>
                        <a:rPr sz="1100" spc="114" dirty="0">
                          <a:latin typeface="Arial"/>
                          <a:cs typeface="Arial"/>
                        </a:rPr>
                        <a:t>...</a:t>
                      </a:r>
                      <a:r>
                        <a:rPr sz="1100" spc="-130" dirty="0">
                          <a:latin typeface="Arial"/>
                          <a:cs typeface="Arial"/>
                        </a:rPr>
                        <a:t> 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7" name="object 7"/>
          <p:cNvSpPr txBox="1"/>
          <p:nvPr/>
        </p:nvSpPr>
        <p:spPr>
          <a:xfrm>
            <a:off x="1050171" y="2766563"/>
            <a:ext cx="655320" cy="19177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1100" spc="-10" dirty="0">
                <a:latin typeface="Arial"/>
                <a:cs typeface="Arial"/>
              </a:rPr>
              <a:t>entryticket</a:t>
            </a:r>
            <a:endParaRPr sz="1100">
              <a:latin typeface="Arial"/>
              <a:cs typeface="Arial"/>
            </a:endParaRPr>
          </a:p>
        </p:txBody>
      </p:sp>
      <p:graphicFrame>
        <p:nvGraphicFramePr>
          <p:cNvPr id="8" name="object 8"/>
          <p:cNvGraphicFramePr>
            <a:graphicFrameLocks noGrp="1"/>
          </p:cNvGraphicFramePr>
          <p:nvPr/>
        </p:nvGraphicFramePr>
        <p:xfrm>
          <a:off x="1062723" y="3006356"/>
          <a:ext cx="5655945" cy="1701164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41097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1224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1096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1097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13359">
                <a:tc>
                  <a:txBody>
                    <a:bodyPr/>
                    <a:lstStyle/>
                    <a:p>
                      <a:pPr marL="39370"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r>
                        <a:rPr sz="1100" b="1" spc="-10" dirty="0">
                          <a:latin typeface="Arial"/>
                          <a:cs typeface="Arial"/>
                        </a:rPr>
                        <a:t>competitionID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317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9370">
                        <a:lnSpc>
                          <a:spcPct val="100000"/>
                        </a:lnSpc>
                        <a:spcBef>
                          <a:spcPts val="120"/>
                        </a:spcBef>
                      </a:pPr>
                      <a:r>
                        <a:rPr sz="1100" b="1" spc="-25" dirty="0">
                          <a:latin typeface="Arial"/>
                          <a:cs typeface="Arial"/>
                        </a:rPr>
                        <a:t>Team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1524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9370"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r>
                        <a:rPr sz="1100" b="1" spc="-5" dirty="0">
                          <a:latin typeface="Arial"/>
                          <a:cs typeface="Arial"/>
                        </a:rPr>
                        <a:t>Placing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190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9370">
                        <a:lnSpc>
                          <a:spcPct val="100000"/>
                        </a:lnSpc>
                        <a:spcBef>
                          <a:spcPts val="135"/>
                        </a:spcBef>
                      </a:pPr>
                      <a:r>
                        <a:rPr sz="1100" b="1" spc="-15" dirty="0">
                          <a:latin typeface="Arial"/>
                          <a:cs typeface="Arial"/>
                        </a:rPr>
                        <a:t>PrizeValue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1714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84403">
                <a:tc>
                  <a:txBody>
                    <a:bodyPr/>
                    <a:lstStyle/>
                    <a:p>
                      <a:pPr marL="39370"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r>
                        <a:rPr sz="1100" dirty="0">
                          <a:latin typeface="Arial"/>
                          <a:cs typeface="Arial"/>
                        </a:rPr>
                        <a:t>1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190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9370"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r>
                        <a:rPr sz="1100" spc="-10" dirty="0">
                          <a:latin typeface="Arial"/>
                          <a:cs typeface="Arial"/>
                        </a:rPr>
                        <a:t>GoGames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317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6830"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r>
                        <a:rPr sz="1100" spc="-5" dirty="0">
                          <a:latin typeface="Arial"/>
                          <a:cs typeface="Arial"/>
                        </a:rPr>
                        <a:t>Gold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317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9370"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r>
                        <a:rPr sz="1100" spc="-15" dirty="0">
                          <a:latin typeface="Arial"/>
                          <a:cs typeface="Arial"/>
                        </a:rPr>
                        <a:t>20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190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85928">
                <a:tc>
                  <a:txBody>
                    <a:bodyPr/>
                    <a:lstStyle/>
                    <a:p>
                      <a:pPr marL="39370"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r>
                        <a:rPr sz="1100" dirty="0">
                          <a:latin typeface="Arial"/>
                          <a:cs typeface="Arial"/>
                        </a:rPr>
                        <a:t>1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317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9370"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r>
                        <a:rPr sz="1100" spc="-15" dirty="0">
                          <a:latin typeface="Arial"/>
                          <a:cs typeface="Arial"/>
                        </a:rPr>
                        <a:t>XForceLite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190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9370"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r>
                        <a:rPr sz="1100" spc="-10" dirty="0">
                          <a:latin typeface="Arial"/>
                          <a:cs typeface="Arial"/>
                        </a:rPr>
                        <a:t>Silver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317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9370"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r>
                        <a:rPr sz="1100" spc="-15" dirty="0">
                          <a:latin typeface="Arial"/>
                          <a:cs typeface="Arial"/>
                        </a:rPr>
                        <a:t>15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190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85927">
                <a:tc>
                  <a:txBody>
                    <a:bodyPr/>
                    <a:lstStyle/>
                    <a:p>
                      <a:pPr marL="39370"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r>
                        <a:rPr sz="1100" dirty="0">
                          <a:latin typeface="Arial"/>
                          <a:cs typeface="Arial"/>
                        </a:rPr>
                        <a:t>1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317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8735"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r>
                        <a:rPr sz="1100" spc="-30" dirty="0">
                          <a:latin typeface="Arial"/>
                          <a:cs typeface="Arial"/>
                        </a:rPr>
                        <a:t>TrashCans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317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9370"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r>
                        <a:rPr sz="1100" spc="-10" dirty="0">
                          <a:latin typeface="Arial"/>
                          <a:cs typeface="Arial"/>
                        </a:rPr>
                        <a:t>Bronze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190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8100"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r>
                        <a:rPr sz="1100" spc="-15" dirty="0">
                          <a:latin typeface="Arial"/>
                          <a:cs typeface="Arial"/>
                        </a:rPr>
                        <a:t>10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190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85927">
                <a:tc>
                  <a:txBody>
                    <a:bodyPr/>
                    <a:lstStyle/>
                    <a:p>
                      <a:pPr marL="39370"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r>
                        <a:rPr sz="1100" dirty="0">
                          <a:latin typeface="Arial"/>
                          <a:cs typeface="Arial"/>
                        </a:rPr>
                        <a:t>2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317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9370"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r>
                        <a:rPr sz="1100" spc="-15" dirty="0">
                          <a:latin typeface="Arial"/>
                          <a:cs typeface="Arial"/>
                        </a:rPr>
                        <a:t>XForceLite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190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9370"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r>
                        <a:rPr sz="1100" spc="-5" dirty="0">
                          <a:latin typeface="Arial"/>
                          <a:cs typeface="Arial"/>
                        </a:rPr>
                        <a:t>Gold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317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9370"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r>
                        <a:rPr sz="1100" spc="-15" dirty="0">
                          <a:latin typeface="Arial"/>
                          <a:cs typeface="Arial"/>
                        </a:rPr>
                        <a:t>30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190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marL="39370"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r>
                        <a:rPr sz="1100" dirty="0">
                          <a:latin typeface="Arial"/>
                          <a:cs typeface="Arial"/>
                        </a:rPr>
                        <a:t>2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444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9370"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r>
                        <a:rPr sz="1100" spc="-5" dirty="0">
                          <a:latin typeface="Arial"/>
                          <a:cs typeface="Arial"/>
                        </a:rPr>
                        <a:t>Question101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317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9370"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r>
                        <a:rPr sz="1100" spc="-10" dirty="0">
                          <a:latin typeface="Arial"/>
                          <a:cs typeface="Arial"/>
                        </a:rPr>
                        <a:t>Silver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635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9370"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r>
                        <a:rPr sz="1100" spc="-15" dirty="0">
                          <a:latin typeface="Arial"/>
                          <a:cs typeface="Arial"/>
                        </a:rPr>
                        <a:t>10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444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85927">
                <a:tc>
                  <a:txBody>
                    <a:bodyPr/>
                    <a:lstStyle/>
                    <a:p>
                      <a:pPr marL="39370"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r>
                        <a:rPr sz="1100" dirty="0">
                          <a:latin typeface="Arial"/>
                          <a:cs typeface="Arial"/>
                        </a:rPr>
                        <a:t>2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317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8735"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r>
                        <a:rPr sz="1100" spc="-30" dirty="0">
                          <a:latin typeface="Arial"/>
                          <a:cs typeface="Arial"/>
                        </a:rPr>
                        <a:t>TrashCans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317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9370"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r>
                        <a:rPr sz="1100" spc="-10" dirty="0">
                          <a:latin typeface="Arial"/>
                          <a:cs typeface="Arial"/>
                        </a:rPr>
                        <a:t>Bronze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190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8100"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r>
                        <a:rPr sz="1100" dirty="0">
                          <a:latin typeface="Arial"/>
                          <a:cs typeface="Arial"/>
                        </a:rPr>
                        <a:t>0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190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85927">
                <a:tc>
                  <a:txBody>
                    <a:bodyPr/>
                    <a:lstStyle/>
                    <a:p>
                      <a:pPr marL="39370"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r>
                        <a:rPr sz="1100" dirty="0">
                          <a:latin typeface="Arial"/>
                          <a:cs typeface="Arial"/>
                        </a:rPr>
                        <a:t>3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190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9370"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r>
                        <a:rPr sz="1100" spc="-10" dirty="0">
                          <a:latin typeface="Arial"/>
                          <a:cs typeface="Arial"/>
                        </a:rPr>
                        <a:t>GoGames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317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6830"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r>
                        <a:rPr sz="1100" spc="-10" dirty="0">
                          <a:latin typeface="Arial"/>
                          <a:cs typeface="Arial"/>
                        </a:rPr>
                        <a:t>Silver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317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9370"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r>
                        <a:rPr sz="1100" spc="-15" dirty="0">
                          <a:latin typeface="Arial"/>
                          <a:cs typeface="Arial"/>
                        </a:rPr>
                        <a:t>40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190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76784">
                <a:tc>
                  <a:txBody>
                    <a:bodyPr/>
                    <a:lstStyle/>
                    <a:p>
                      <a:pPr marL="39370">
                        <a:lnSpc>
                          <a:spcPts val="975"/>
                        </a:lnSpc>
                      </a:pPr>
                      <a:r>
                        <a:rPr sz="1100" spc="-5" dirty="0">
                          <a:latin typeface="Arial"/>
                          <a:cs typeface="Arial"/>
                        </a:rPr>
                        <a:t>...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0640">
                        <a:lnSpc>
                          <a:spcPts val="975"/>
                        </a:lnSpc>
                      </a:pPr>
                      <a:r>
                        <a:rPr sz="1100" spc="-5" dirty="0">
                          <a:latin typeface="Arial"/>
                          <a:cs typeface="Arial"/>
                        </a:rPr>
                        <a:t>...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1910">
                        <a:lnSpc>
                          <a:spcPts val="975"/>
                        </a:lnSpc>
                      </a:pPr>
                      <a:r>
                        <a:rPr sz="1100" spc="-5" dirty="0">
                          <a:latin typeface="Arial"/>
                          <a:cs typeface="Arial"/>
                        </a:rPr>
                        <a:t>...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3180">
                        <a:lnSpc>
                          <a:spcPts val="975"/>
                        </a:lnSpc>
                      </a:pPr>
                      <a:r>
                        <a:rPr sz="1100" spc="-5" dirty="0">
                          <a:latin typeface="Arial"/>
                          <a:cs typeface="Arial"/>
                        </a:rPr>
                        <a:t>...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9" name="object 9"/>
          <p:cNvSpPr txBox="1"/>
          <p:nvPr/>
        </p:nvSpPr>
        <p:spPr>
          <a:xfrm>
            <a:off x="1050171" y="4787387"/>
            <a:ext cx="690880" cy="19177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1100" spc="-10" dirty="0">
                <a:latin typeface="Arial"/>
                <a:cs typeface="Arial"/>
              </a:rPr>
              <a:t>The</a:t>
            </a:r>
            <a:r>
              <a:rPr sz="1100" spc="-65" dirty="0">
                <a:latin typeface="Arial"/>
                <a:cs typeface="Arial"/>
              </a:rPr>
              <a:t> </a:t>
            </a:r>
            <a:r>
              <a:rPr sz="1100" spc="-5" dirty="0">
                <a:latin typeface="Arial"/>
                <a:cs typeface="Arial"/>
              </a:rPr>
              <a:t>query:</a:t>
            </a:r>
            <a:endParaRPr sz="1100"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1126371" y="5041671"/>
            <a:ext cx="88900" cy="633730"/>
          </a:xfrm>
          <a:prstGeom prst="rect">
            <a:avLst/>
          </a:prstGeom>
        </p:spPr>
        <p:txBody>
          <a:bodyPr vert="horz" wrap="square" lIns="0" tIns="279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20"/>
              </a:spcBef>
            </a:pPr>
            <a:r>
              <a:rPr sz="900" spc="-5" dirty="0">
                <a:latin typeface="Arial"/>
                <a:cs typeface="Arial"/>
              </a:rPr>
              <a:t>1</a:t>
            </a:r>
            <a:endParaRPr sz="9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900" spc="-5" dirty="0">
                <a:latin typeface="Arial"/>
                <a:cs typeface="Arial"/>
              </a:rPr>
              <a:t>2</a:t>
            </a:r>
            <a:endParaRPr sz="9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900" spc="-5" dirty="0">
                <a:latin typeface="Arial"/>
                <a:cs typeface="Arial"/>
              </a:rPr>
              <a:t>3</a:t>
            </a:r>
            <a:endParaRPr sz="9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900" spc="-5" dirty="0">
                <a:latin typeface="Arial"/>
                <a:cs typeface="Arial"/>
              </a:rPr>
              <a:t>4</a:t>
            </a:r>
            <a:endParaRPr sz="900">
              <a:latin typeface="Arial"/>
              <a:cs typeface="Aria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1288275" y="5011940"/>
            <a:ext cx="5466715" cy="739140"/>
          </a:xfrm>
          <a:prstGeom prst="rect">
            <a:avLst/>
          </a:prstGeom>
          <a:solidFill>
            <a:srgbClr val="F7F7F7"/>
          </a:solidFill>
          <a:ln w="6096">
            <a:solidFill>
              <a:srgbClr val="B1B1B1"/>
            </a:solidFill>
          </a:ln>
        </p:spPr>
        <p:txBody>
          <a:bodyPr vert="horz" wrap="square" lIns="0" tIns="42544" rIns="0" bIns="0" rtlCol="0">
            <a:spAutoFit/>
          </a:bodyPr>
          <a:lstStyle/>
          <a:p>
            <a:pPr marL="49530" marR="2944495">
              <a:lnSpc>
                <a:spcPct val="111100"/>
              </a:lnSpc>
              <a:spcBef>
                <a:spcPts val="334"/>
              </a:spcBef>
            </a:pPr>
            <a:r>
              <a:rPr sz="900" i="1" spc="65" dirty="0">
                <a:latin typeface="Times New Roman"/>
                <a:cs typeface="Times New Roman"/>
              </a:rPr>
              <a:t>SELECT</a:t>
            </a:r>
            <a:r>
              <a:rPr sz="900" i="1" spc="280" dirty="0">
                <a:latin typeface="Times New Roman"/>
                <a:cs typeface="Times New Roman"/>
              </a:rPr>
              <a:t> </a:t>
            </a:r>
            <a:r>
              <a:rPr sz="900" i="1" spc="200" dirty="0">
                <a:latin typeface="Times New Roman"/>
                <a:cs typeface="Times New Roman"/>
              </a:rPr>
              <a:t>country</a:t>
            </a:r>
            <a:r>
              <a:rPr sz="900" i="1" spc="-60" dirty="0">
                <a:latin typeface="Times New Roman"/>
                <a:cs typeface="Times New Roman"/>
              </a:rPr>
              <a:t> </a:t>
            </a:r>
            <a:r>
              <a:rPr sz="900" i="1" spc="300" dirty="0">
                <a:latin typeface="Times New Roman"/>
                <a:cs typeface="Times New Roman"/>
              </a:rPr>
              <a:t>,</a:t>
            </a:r>
            <a:r>
              <a:rPr sz="900" i="1" spc="515" dirty="0">
                <a:latin typeface="Times New Roman"/>
                <a:cs typeface="Times New Roman"/>
              </a:rPr>
              <a:t> </a:t>
            </a:r>
            <a:r>
              <a:rPr sz="900" i="1" spc="-40" dirty="0">
                <a:latin typeface="Times New Roman"/>
                <a:cs typeface="Times New Roman"/>
              </a:rPr>
              <a:t>SUM</a:t>
            </a:r>
            <a:r>
              <a:rPr sz="900" i="1" spc="-120" dirty="0">
                <a:latin typeface="Times New Roman"/>
                <a:cs typeface="Times New Roman"/>
              </a:rPr>
              <a:t> </a:t>
            </a:r>
            <a:r>
              <a:rPr sz="900" i="1" spc="225" dirty="0">
                <a:latin typeface="Times New Roman"/>
                <a:cs typeface="Times New Roman"/>
              </a:rPr>
              <a:t>(</a:t>
            </a:r>
            <a:r>
              <a:rPr sz="900" i="1" spc="-85" dirty="0">
                <a:latin typeface="Times New Roman"/>
                <a:cs typeface="Times New Roman"/>
              </a:rPr>
              <a:t> </a:t>
            </a:r>
            <a:r>
              <a:rPr sz="900" i="1" spc="-25" dirty="0">
                <a:latin typeface="Times New Roman"/>
                <a:cs typeface="Times New Roman"/>
              </a:rPr>
              <a:t>P</a:t>
            </a:r>
            <a:r>
              <a:rPr sz="900" i="1" spc="-130" dirty="0">
                <a:latin typeface="Times New Roman"/>
                <a:cs typeface="Times New Roman"/>
              </a:rPr>
              <a:t> </a:t>
            </a:r>
            <a:r>
              <a:rPr sz="900" i="1" spc="260" dirty="0">
                <a:latin typeface="Times New Roman"/>
                <a:cs typeface="Times New Roman"/>
              </a:rPr>
              <a:t>rize</a:t>
            </a:r>
            <a:r>
              <a:rPr sz="900" i="1" spc="-130" dirty="0">
                <a:latin typeface="Times New Roman"/>
                <a:cs typeface="Times New Roman"/>
              </a:rPr>
              <a:t> </a:t>
            </a:r>
            <a:r>
              <a:rPr sz="900" i="1" spc="-25" dirty="0">
                <a:latin typeface="Times New Roman"/>
                <a:cs typeface="Times New Roman"/>
              </a:rPr>
              <a:t>V</a:t>
            </a:r>
            <a:r>
              <a:rPr sz="900" i="1" spc="-130" dirty="0">
                <a:latin typeface="Times New Roman"/>
                <a:cs typeface="Times New Roman"/>
              </a:rPr>
              <a:t> </a:t>
            </a:r>
            <a:r>
              <a:rPr sz="900" i="1" spc="75" dirty="0">
                <a:latin typeface="Times New Roman"/>
                <a:cs typeface="Times New Roman"/>
              </a:rPr>
              <a:t>a</a:t>
            </a:r>
            <a:r>
              <a:rPr sz="900" i="1" spc="-130" dirty="0">
                <a:latin typeface="Times New Roman"/>
                <a:cs typeface="Times New Roman"/>
              </a:rPr>
              <a:t> </a:t>
            </a:r>
            <a:r>
              <a:rPr sz="900" i="1" spc="225" dirty="0">
                <a:latin typeface="Times New Roman"/>
                <a:cs typeface="Times New Roman"/>
              </a:rPr>
              <a:t>lu</a:t>
            </a:r>
            <a:r>
              <a:rPr sz="900" i="1" spc="-130" dirty="0">
                <a:latin typeface="Times New Roman"/>
                <a:cs typeface="Times New Roman"/>
              </a:rPr>
              <a:t> </a:t>
            </a:r>
            <a:r>
              <a:rPr sz="900" i="1" spc="215" dirty="0">
                <a:latin typeface="Times New Roman"/>
                <a:cs typeface="Times New Roman"/>
              </a:rPr>
              <a:t>e)  </a:t>
            </a:r>
            <a:r>
              <a:rPr sz="900" i="1" spc="-40" dirty="0">
                <a:latin typeface="Times New Roman"/>
                <a:cs typeface="Times New Roman"/>
              </a:rPr>
              <a:t>FROM </a:t>
            </a:r>
            <a:r>
              <a:rPr sz="900" i="1" spc="210" dirty="0">
                <a:latin typeface="Times New Roman"/>
                <a:cs typeface="Times New Roman"/>
              </a:rPr>
              <a:t>competition </a:t>
            </a:r>
            <a:r>
              <a:rPr sz="900" i="1" spc="300" dirty="0">
                <a:latin typeface="Times New Roman"/>
                <a:cs typeface="Times New Roman"/>
              </a:rPr>
              <a:t>,</a:t>
            </a:r>
            <a:r>
              <a:rPr sz="900" i="1" spc="365" dirty="0">
                <a:latin typeface="Times New Roman"/>
                <a:cs typeface="Times New Roman"/>
              </a:rPr>
              <a:t> </a:t>
            </a:r>
            <a:r>
              <a:rPr sz="900" i="1" spc="265" dirty="0">
                <a:latin typeface="Times New Roman"/>
                <a:cs typeface="Times New Roman"/>
              </a:rPr>
              <a:t>entryticket</a:t>
            </a:r>
            <a:r>
              <a:rPr sz="900" i="1" spc="-130" dirty="0">
                <a:latin typeface="Times New Roman"/>
                <a:cs typeface="Times New Roman"/>
              </a:rPr>
              <a:t> </a:t>
            </a:r>
            <a:endParaRPr sz="900">
              <a:latin typeface="Times New Roman"/>
              <a:cs typeface="Times New Roman"/>
            </a:endParaRPr>
          </a:p>
          <a:p>
            <a:pPr marL="49530" marR="710565">
              <a:lnSpc>
                <a:spcPts val="1200"/>
              </a:lnSpc>
              <a:spcBef>
                <a:spcPts val="45"/>
              </a:spcBef>
            </a:pPr>
            <a:r>
              <a:rPr sz="900" i="1" spc="-20" dirty="0">
                <a:latin typeface="Times New Roman"/>
                <a:cs typeface="Times New Roman"/>
              </a:rPr>
              <a:t>WHERE </a:t>
            </a:r>
            <a:r>
              <a:rPr sz="900" i="1" spc="240" dirty="0">
                <a:latin typeface="Times New Roman"/>
                <a:cs typeface="Times New Roman"/>
              </a:rPr>
              <a:t>competition. </a:t>
            </a:r>
            <a:r>
              <a:rPr sz="900" i="1" spc="215" dirty="0">
                <a:latin typeface="Times New Roman"/>
                <a:cs typeface="Times New Roman"/>
              </a:rPr>
              <a:t>competitionID </a:t>
            </a:r>
            <a:r>
              <a:rPr sz="900" i="1" spc="-80" dirty="0">
                <a:latin typeface="Times New Roman"/>
                <a:cs typeface="Times New Roman"/>
              </a:rPr>
              <a:t>= </a:t>
            </a:r>
            <a:r>
              <a:rPr sz="900" i="1" spc="275" dirty="0">
                <a:latin typeface="Times New Roman"/>
                <a:cs typeface="Times New Roman"/>
              </a:rPr>
              <a:t>entryticket. </a:t>
            </a:r>
            <a:r>
              <a:rPr sz="900" i="1" spc="215" dirty="0">
                <a:latin typeface="Times New Roman"/>
                <a:cs typeface="Times New Roman"/>
              </a:rPr>
              <a:t>competitionID  </a:t>
            </a:r>
            <a:r>
              <a:rPr sz="900" i="1" spc="-20" dirty="0">
                <a:latin typeface="Times New Roman"/>
                <a:cs typeface="Times New Roman"/>
              </a:rPr>
              <a:t>GROUP </a:t>
            </a:r>
            <a:r>
              <a:rPr sz="900" i="1" spc="35" dirty="0">
                <a:latin typeface="Times New Roman"/>
                <a:cs typeface="Times New Roman"/>
              </a:rPr>
              <a:t>BY</a:t>
            </a:r>
            <a:r>
              <a:rPr sz="900" i="1" spc="235" dirty="0">
                <a:latin typeface="Times New Roman"/>
                <a:cs typeface="Times New Roman"/>
              </a:rPr>
              <a:t> </a:t>
            </a:r>
            <a:r>
              <a:rPr sz="900" i="1" spc="225" dirty="0">
                <a:latin typeface="Times New Roman"/>
                <a:cs typeface="Times New Roman"/>
              </a:rPr>
              <a:t>country;</a:t>
            </a:r>
            <a:endParaRPr sz="900">
              <a:latin typeface="Times New Roman"/>
              <a:cs typeface="Times New Roman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1050171" y="5837423"/>
            <a:ext cx="4411345" cy="130302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1100" spc="-10" dirty="0">
                <a:latin typeface="Arial"/>
                <a:cs typeface="Arial"/>
              </a:rPr>
              <a:t>What is </a:t>
            </a:r>
            <a:r>
              <a:rPr sz="1100" spc="-5" dirty="0">
                <a:latin typeface="Arial"/>
                <a:cs typeface="Arial"/>
              </a:rPr>
              <a:t>the purpose </a:t>
            </a:r>
            <a:r>
              <a:rPr sz="1100" spc="-10" dirty="0">
                <a:latin typeface="Arial"/>
                <a:cs typeface="Arial"/>
              </a:rPr>
              <a:t>of </a:t>
            </a:r>
            <a:r>
              <a:rPr sz="1100" spc="-5" dirty="0">
                <a:latin typeface="Arial"/>
                <a:cs typeface="Arial"/>
              </a:rPr>
              <a:t>the </a:t>
            </a:r>
            <a:r>
              <a:rPr sz="1100" spc="-15" dirty="0">
                <a:latin typeface="Arial"/>
                <a:cs typeface="Arial"/>
              </a:rPr>
              <a:t>GROUP </a:t>
            </a:r>
            <a:r>
              <a:rPr sz="1100" spc="-10" dirty="0">
                <a:latin typeface="Arial"/>
                <a:cs typeface="Arial"/>
              </a:rPr>
              <a:t>BY line of </a:t>
            </a:r>
            <a:r>
              <a:rPr sz="1100" spc="-5" dirty="0">
                <a:latin typeface="Arial"/>
                <a:cs typeface="Arial"/>
              </a:rPr>
              <a:t>the </a:t>
            </a:r>
            <a:r>
              <a:rPr sz="1100" spc="-10" dirty="0">
                <a:latin typeface="Arial"/>
                <a:cs typeface="Arial"/>
              </a:rPr>
              <a:t>SQL</a:t>
            </a:r>
            <a:r>
              <a:rPr sz="1100" spc="-65" dirty="0">
                <a:latin typeface="Arial"/>
                <a:cs typeface="Arial"/>
              </a:rPr>
              <a:t> </a:t>
            </a:r>
            <a:r>
              <a:rPr sz="1100" spc="-5" dirty="0">
                <a:latin typeface="Arial"/>
                <a:cs typeface="Arial"/>
              </a:rPr>
              <a:t>statement?</a:t>
            </a:r>
            <a:endParaRPr sz="1100">
              <a:latin typeface="Arial"/>
              <a:cs typeface="Arial"/>
            </a:endParaRPr>
          </a:p>
          <a:p>
            <a:pPr marL="241935" indent="-229870">
              <a:lnSpc>
                <a:spcPct val="100000"/>
              </a:lnSpc>
              <a:spcBef>
                <a:spcPts val="1019"/>
              </a:spcBef>
              <a:buAutoNum type="alphaLcParenR"/>
              <a:tabLst>
                <a:tab pos="242570" algn="l"/>
              </a:tabLst>
            </a:pPr>
            <a:r>
              <a:rPr sz="1100" spc="-75" dirty="0">
                <a:latin typeface="Arial"/>
                <a:cs typeface="Arial"/>
              </a:rPr>
              <a:t>To </a:t>
            </a:r>
            <a:r>
              <a:rPr sz="1100" spc="-15" dirty="0">
                <a:latin typeface="Arial"/>
                <a:cs typeface="Arial"/>
              </a:rPr>
              <a:t>enforce referential</a:t>
            </a:r>
            <a:r>
              <a:rPr sz="1100" spc="45" dirty="0">
                <a:latin typeface="Arial"/>
                <a:cs typeface="Arial"/>
              </a:rPr>
              <a:t> </a:t>
            </a:r>
            <a:r>
              <a:rPr sz="1100" spc="-20" dirty="0">
                <a:latin typeface="Arial"/>
                <a:cs typeface="Arial"/>
              </a:rPr>
              <a:t>integrity.</a:t>
            </a:r>
            <a:endParaRPr sz="1100">
              <a:latin typeface="Arial"/>
              <a:cs typeface="Arial"/>
            </a:endParaRPr>
          </a:p>
          <a:p>
            <a:pPr marL="241935" indent="-229870">
              <a:lnSpc>
                <a:spcPct val="100000"/>
              </a:lnSpc>
              <a:spcBef>
                <a:spcPts val="35"/>
              </a:spcBef>
              <a:buAutoNum type="alphaLcParenR"/>
              <a:tabLst>
                <a:tab pos="242570" algn="l"/>
              </a:tabLst>
            </a:pPr>
            <a:r>
              <a:rPr sz="1100" spc="-75" dirty="0">
                <a:latin typeface="Arial"/>
                <a:cs typeface="Arial"/>
              </a:rPr>
              <a:t>To </a:t>
            </a:r>
            <a:r>
              <a:rPr sz="1100" spc="-15" dirty="0">
                <a:latin typeface="Arial"/>
                <a:cs typeface="Arial"/>
              </a:rPr>
              <a:t>allow </a:t>
            </a:r>
            <a:r>
              <a:rPr sz="1100" spc="-10" dirty="0">
                <a:latin typeface="Arial"/>
                <a:cs typeface="Arial"/>
              </a:rPr>
              <a:t>aggregation of data using</a:t>
            </a:r>
            <a:r>
              <a:rPr sz="1100" spc="5" dirty="0">
                <a:latin typeface="Arial"/>
                <a:cs typeface="Arial"/>
              </a:rPr>
              <a:t> </a:t>
            </a:r>
            <a:r>
              <a:rPr sz="1100" spc="-35" dirty="0">
                <a:latin typeface="Arial"/>
                <a:cs typeface="Arial"/>
              </a:rPr>
              <a:t>COUNT.</a:t>
            </a:r>
            <a:endParaRPr sz="1100">
              <a:latin typeface="Arial"/>
              <a:cs typeface="Arial"/>
            </a:endParaRPr>
          </a:p>
          <a:p>
            <a:pPr marL="243840" indent="-231775">
              <a:lnSpc>
                <a:spcPct val="100000"/>
              </a:lnSpc>
              <a:spcBef>
                <a:spcPts val="35"/>
              </a:spcBef>
              <a:buAutoNum type="alphaLcParenR"/>
              <a:tabLst>
                <a:tab pos="244475" algn="l"/>
              </a:tabLst>
            </a:pPr>
            <a:r>
              <a:rPr sz="1100" spc="-75" dirty="0">
                <a:latin typeface="Arial"/>
                <a:cs typeface="Arial"/>
              </a:rPr>
              <a:t>To </a:t>
            </a:r>
            <a:r>
              <a:rPr sz="1100" spc="-10" dirty="0">
                <a:latin typeface="Arial"/>
                <a:cs typeface="Arial"/>
              </a:rPr>
              <a:t>group </a:t>
            </a:r>
            <a:r>
              <a:rPr sz="1100" spc="-5" dirty="0">
                <a:latin typeface="Arial"/>
                <a:cs typeface="Arial"/>
              </a:rPr>
              <a:t>results </a:t>
            </a:r>
            <a:r>
              <a:rPr sz="1100" spc="-20" dirty="0">
                <a:latin typeface="Arial"/>
                <a:cs typeface="Arial"/>
              </a:rPr>
              <a:t>by </a:t>
            </a:r>
            <a:r>
              <a:rPr sz="1100" dirty="0">
                <a:latin typeface="Arial"/>
                <a:cs typeface="Arial"/>
              </a:rPr>
              <a:t>country </a:t>
            </a:r>
            <a:r>
              <a:rPr sz="1100" spc="-5" dirty="0">
                <a:latin typeface="Arial"/>
                <a:cs typeface="Arial"/>
              </a:rPr>
              <a:t>so that </a:t>
            </a:r>
            <a:r>
              <a:rPr sz="1100" spc="-10" dirty="0">
                <a:latin typeface="Arial"/>
                <a:cs typeface="Arial"/>
              </a:rPr>
              <a:t>each </a:t>
            </a:r>
            <a:r>
              <a:rPr sz="1100" dirty="0">
                <a:latin typeface="Arial"/>
                <a:cs typeface="Arial"/>
              </a:rPr>
              <a:t>country </a:t>
            </a:r>
            <a:r>
              <a:rPr sz="1100" spc="-10" dirty="0">
                <a:latin typeface="Arial"/>
                <a:cs typeface="Arial"/>
              </a:rPr>
              <a:t>only appears</a:t>
            </a:r>
            <a:r>
              <a:rPr sz="1100" spc="10" dirty="0">
                <a:latin typeface="Arial"/>
                <a:cs typeface="Arial"/>
              </a:rPr>
              <a:t> </a:t>
            </a:r>
            <a:r>
              <a:rPr sz="1100" spc="-15" dirty="0">
                <a:latin typeface="Arial"/>
                <a:cs typeface="Arial"/>
              </a:rPr>
              <a:t>once.</a:t>
            </a:r>
            <a:endParaRPr sz="1100">
              <a:latin typeface="Arial"/>
              <a:cs typeface="Arial"/>
            </a:endParaRPr>
          </a:p>
          <a:p>
            <a:pPr marL="241935" indent="-229870">
              <a:lnSpc>
                <a:spcPct val="100000"/>
              </a:lnSpc>
              <a:spcBef>
                <a:spcPts val="35"/>
              </a:spcBef>
              <a:buAutoNum type="alphaLcParenR"/>
              <a:tabLst>
                <a:tab pos="242570" algn="l"/>
              </a:tabLst>
            </a:pPr>
            <a:r>
              <a:rPr sz="1100" spc="-75" dirty="0">
                <a:latin typeface="Arial"/>
                <a:cs typeface="Arial"/>
              </a:rPr>
              <a:t>To </a:t>
            </a:r>
            <a:r>
              <a:rPr sz="1100" spc="-15" dirty="0">
                <a:latin typeface="Arial"/>
                <a:cs typeface="Arial"/>
              </a:rPr>
              <a:t>establish </a:t>
            </a:r>
            <a:r>
              <a:rPr sz="1100" spc="-10" dirty="0">
                <a:latin typeface="Arial"/>
                <a:cs typeface="Arial"/>
              </a:rPr>
              <a:t>a </a:t>
            </a:r>
            <a:r>
              <a:rPr sz="1100" spc="-15" dirty="0">
                <a:latin typeface="Arial"/>
                <a:cs typeface="Arial"/>
              </a:rPr>
              <a:t>one-to-many </a:t>
            </a:r>
            <a:r>
              <a:rPr sz="1100" spc="-10" dirty="0">
                <a:latin typeface="Arial"/>
                <a:cs typeface="Arial"/>
              </a:rPr>
              <a:t>grouped</a:t>
            </a:r>
            <a:r>
              <a:rPr sz="1100" spc="30" dirty="0">
                <a:latin typeface="Arial"/>
                <a:cs typeface="Arial"/>
              </a:rPr>
              <a:t> </a:t>
            </a:r>
            <a:r>
              <a:rPr sz="1100" spc="-10" dirty="0">
                <a:latin typeface="Arial"/>
                <a:cs typeface="Arial"/>
              </a:rPr>
              <a:t>relationship.</a:t>
            </a:r>
            <a:endParaRPr sz="1100">
              <a:latin typeface="Arial"/>
              <a:cs typeface="Arial"/>
            </a:endParaRPr>
          </a:p>
          <a:p>
            <a:pPr marL="1416050">
              <a:lnSpc>
                <a:spcPct val="100000"/>
              </a:lnSpc>
              <a:spcBef>
                <a:spcPts val="1019"/>
              </a:spcBef>
            </a:pPr>
            <a:r>
              <a:rPr sz="1100" spc="170" dirty="0">
                <a:latin typeface="Arial"/>
                <a:cs typeface="Arial"/>
              </a:rPr>
              <a:t>...............................................</a:t>
            </a:r>
            <a:r>
              <a:rPr sz="1100" spc="-130" dirty="0">
                <a:latin typeface="Arial"/>
                <a:cs typeface="Arial"/>
              </a:rPr>
              <a:t> </a:t>
            </a:r>
            <a:endParaRPr sz="1100">
              <a:latin typeface="Arial"/>
              <a:cs typeface="Arial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864717" y="9941585"/>
            <a:ext cx="6049010" cy="0"/>
          </a:xfrm>
          <a:custGeom>
            <a:avLst/>
            <a:gdLst/>
            <a:ahLst/>
            <a:cxnLst/>
            <a:rect l="l" t="t" r="r" b="b"/>
            <a:pathLst>
              <a:path w="6049009">
                <a:moveTo>
                  <a:pt x="0" y="0"/>
                </a:moveTo>
                <a:lnTo>
                  <a:pt x="6048756" y="0"/>
                </a:lnTo>
              </a:path>
            </a:pathLst>
          </a:custGeom>
          <a:ln w="609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 txBox="1"/>
          <p:nvPr/>
        </p:nvSpPr>
        <p:spPr>
          <a:xfrm>
            <a:off x="852169" y="9965447"/>
            <a:ext cx="1842135" cy="19177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1100" spc="-10" dirty="0">
                <a:latin typeface="Arial"/>
                <a:cs typeface="Arial"/>
              </a:rPr>
              <a:t>© </a:t>
            </a:r>
            <a:r>
              <a:rPr sz="1100" spc="20" dirty="0">
                <a:latin typeface="Arial"/>
                <a:cs typeface="Arial"/>
              </a:rPr>
              <a:t>H</a:t>
            </a:r>
            <a:r>
              <a:rPr sz="850" spc="20" dirty="0">
                <a:latin typeface="Arial"/>
                <a:cs typeface="Arial"/>
              </a:rPr>
              <a:t>ERIOT</a:t>
            </a:r>
            <a:r>
              <a:rPr sz="1100" spc="20" dirty="0">
                <a:latin typeface="Arial"/>
                <a:cs typeface="Arial"/>
              </a:rPr>
              <a:t>-W</a:t>
            </a:r>
            <a:r>
              <a:rPr sz="850" spc="20" dirty="0">
                <a:latin typeface="Arial"/>
                <a:cs typeface="Arial"/>
              </a:rPr>
              <a:t>ATT</a:t>
            </a:r>
            <a:r>
              <a:rPr sz="850" spc="75" dirty="0">
                <a:latin typeface="Arial"/>
                <a:cs typeface="Arial"/>
              </a:rPr>
              <a:t> </a:t>
            </a:r>
            <a:r>
              <a:rPr sz="1100" spc="55" dirty="0">
                <a:latin typeface="Arial"/>
                <a:cs typeface="Arial"/>
              </a:rPr>
              <a:t>U</a:t>
            </a:r>
            <a:r>
              <a:rPr sz="850" spc="55" dirty="0">
                <a:latin typeface="Arial"/>
                <a:cs typeface="Arial"/>
              </a:rPr>
              <a:t>NIVERSITY</a:t>
            </a:r>
            <a:endParaRPr sz="85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05053" y="765581"/>
            <a:ext cx="6049010" cy="0"/>
          </a:xfrm>
          <a:custGeom>
            <a:avLst/>
            <a:gdLst/>
            <a:ahLst/>
            <a:cxnLst/>
            <a:rect l="l" t="t" r="r" b="b"/>
            <a:pathLst>
              <a:path w="6049009">
                <a:moveTo>
                  <a:pt x="0" y="0"/>
                </a:moveTo>
                <a:lnTo>
                  <a:pt x="6048756" y="0"/>
                </a:lnTo>
              </a:path>
            </a:pathLst>
          </a:custGeom>
          <a:ln w="609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505205" y="1245425"/>
            <a:ext cx="6048375" cy="2313940"/>
          </a:xfrm>
          <a:custGeom>
            <a:avLst/>
            <a:gdLst/>
            <a:ahLst/>
            <a:cxnLst/>
            <a:rect l="l" t="t" r="r" b="b"/>
            <a:pathLst>
              <a:path w="6048375" h="2313940">
                <a:moveTo>
                  <a:pt x="5994082" y="0"/>
                </a:moveTo>
                <a:lnTo>
                  <a:pt x="54000" y="0"/>
                </a:lnTo>
                <a:lnTo>
                  <a:pt x="32982" y="4244"/>
                </a:lnTo>
                <a:lnTo>
                  <a:pt x="15817" y="15817"/>
                </a:lnTo>
                <a:lnTo>
                  <a:pt x="4244" y="32982"/>
                </a:lnTo>
                <a:lnTo>
                  <a:pt x="0" y="54000"/>
                </a:lnTo>
                <a:lnTo>
                  <a:pt x="0" y="2259495"/>
                </a:lnTo>
                <a:lnTo>
                  <a:pt x="4244" y="2280512"/>
                </a:lnTo>
                <a:lnTo>
                  <a:pt x="15817" y="2297677"/>
                </a:lnTo>
                <a:lnTo>
                  <a:pt x="32982" y="2309251"/>
                </a:lnTo>
                <a:lnTo>
                  <a:pt x="54000" y="2313495"/>
                </a:lnTo>
                <a:lnTo>
                  <a:pt x="5994082" y="2313495"/>
                </a:lnTo>
                <a:lnTo>
                  <a:pt x="6015100" y="2309251"/>
                </a:lnTo>
                <a:lnTo>
                  <a:pt x="6032265" y="2297677"/>
                </a:lnTo>
                <a:lnTo>
                  <a:pt x="6043838" y="2280512"/>
                </a:lnTo>
                <a:lnTo>
                  <a:pt x="6048082" y="2259495"/>
                </a:lnTo>
                <a:lnTo>
                  <a:pt x="6048082" y="54000"/>
                </a:lnTo>
                <a:lnTo>
                  <a:pt x="6043838" y="32982"/>
                </a:lnTo>
                <a:lnTo>
                  <a:pt x="6032265" y="15817"/>
                </a:lnTo>
                <a:lnTo>
                  <a:pt x="6015100" y="4244"/>
                </a:lnTo>
                <a:lnTo>
                  <a:pt x="5994082" y="0"/>
                </a:lnTo>
                <a:close/>
              </a:path>
            </a:pathLst>
          </a:custGeom>
          <a:solidFill>
            <a:srgbClr val="005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523201" y="1263434"/>
            <a:ext cx="6012180" cy="2277745"/>
          </a:xfrm>
          <a:custGeom>
            <a:avLst/>
            <a:gdLst/>
            <a:ahLst/>
            <a:cxnLst/>
            <a:rect l="l" t="t" r="r" b="b"/>
            <a:pathLst>
              <a:path w="6012180" h="2277745">
                <a:moveTo>
                  <a:pt x="5976073" y="0"/>
                </a:moveTo>
                <a:lnTo>
                  <a:pt x="36004" y="0"/>
                </a:lnTo>
                <a:lnTo>
                  <a:pt x="21988" y="2828"/>
                </a:lnTo>
                <a:lnTo>
                  <a:pt x="10544" y="10542"/>
                </a:lnTo>
                <a:lnTo>
                  <a:pt x="2828" y="21983"/>
                </a:lnTo>
                <a:lnTo>
                  <a:pt x="0" y="35991"/>
                </a:lnTo>
                <a:lnTo>
                  <a:pt x="0" y="2241486"/>
                </a:lnTo>
                <a:lnTo>
                  <a:pt x="2828" y="2255502"/>
                </a:lnTo>
                <a:lnTo>
                  <a:pt x="10544" y="2266946"/>
                </a:lnTo>
                <a:lnTo>
                  <a:pt x="21988" y="2274662"/>
                </a:lnTo>
                <a:lnTo>
                  <a:pt x="36004" y="2277491"/>
                </a:lnTo>
                <a:lnTo>
                  <a:pt x="5976073" y="2277491"/>
                </a:lnTo>
                <a:lnTo>
                  <a:pt x="5990089" y="2274662"/>
                </a:lnTo>
                <a:lnTo>
                  <a:pt x="6001534" y="2266946"/>
                </a:lnTo>
                <a:lnTo>
                  <a:pt x="6009249" y="2255502"/>
                </a:lnTo>
                <a:lnTo>
                  <a:pt x="6012078" y="2241486"/>
                </a:lnTo>
                <a:lnTo>
                  <a:pt x="6012078" y="35991"/>
                </a:lnTo>
                <a:lnTo>
                  <a:pt x="6009249" y="21983"/>
                </a:lnTo>
                <a:lnTo>
                  <a:pt x="6001534" y="10542"/>
                </a:lnTo>
                <a:lnTo>
                  <a:pt x="5990089" y="2828"/>
                </a:lnTo>
                <a:lnTo>
                  <a:pt x="5976073" y="0"/>
                </a:lnTo>
                <a:close/>
              </a:path>
            </a:pathLst>
          </a:custGeom>
          <a:solidFill>
            <a:srgbClr val="CCDE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669747" y="1133513"/>
            <a:ext cx="873760" cy="224154"/>
          </a:xfrm>
          <a:custGeom>
            <a:avLst/>
            <a:gdLst/>
            <a:ahLst/>
            <a:cxnLst/>
            <a:rect l="l" t="t" r="r" b="b"/>
            <a:pathLst>
              <a:path w="873760" h="224155">
                <a:moveTo>
                  <a:pt x="823048" y="0"/>
                </a:moveTo>
                <a:lnTo>
                  <a:pt x="50609" y="0"/>
                </a:lnTo>
                <a:lnTo>
                  <a:pt x="30909" y="3976"/>
                </a:lnTo>
                <a:lnTo>
                  <a:pt x="14822" y="14822"/>
                </a:lnTo>
                <a:lnTo>
                  <a:pt x="3976" y="30909"/>
                </a:lnTo>
                <a:lnTo>
                  <a:pt x="0" y="50609"/>
                </a:lnTo>
                <a:lnTo>
                  <a:pt x="0" y="173228"/>
                </a:lnTo>
                <a:lnTo>
                  <a:pt x="3976" y="192928"/>
                </a:lnTo>
                <a:lnTo>
                  <a:pt x="14822" y="209015"/>
                </a:lnTo>
                <a:lnTo>
                  <a:pt x="30909" y="219860"/>
                </a:lnTo>
                <a:lnTo>
                  <a:pt x="50609" y="223837"/>
                </a:lnTo>
                <a:lnTo>
                  <a:pt x="823048" y="223837"/>
                </a:lnTo>
                <a:lnTo>
                  <a:pt x="842749" y="219860"/>
                </a:lnTo>
                <a:lnTo>
                  <a:pt x="858835" y="209015"/>
                </a:lnTo>
                <a:lnTo>
                  <a:pt x="869681" y="192928"/>
                </a:lnTo>
                <a:lnTo>
                  <a:pt x="873658" y="173228"/>
                </a:lnTo>
                <a:lnTo>
                  <a:pt x="873658" y="50609"/>
                </a:lnTo>
                <a:lnTo>
                  <a:pt x="869681" y="30909"/>
                </a:lnTo>
                <a:lnTo>
                  <a:pt x="858835" y="14822"/>
                </a:lnTo>
                <a:lnTo>
                  <a:pt x="842749" y="3976"/>
                </a:lnTo>
                <a:lnTo>
                  <a:pt x="823048" y="0"/>
                </a:lnTo>
                <a:close/>
              </a:path>
            </a:pathLst>
          </a:custGeom>
          <a:solidFill>
            <a:srgbClr val="CCDE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669747" y="1133513"/>
            <a:ext cx="873760" cy="224154"/>
          </a:xfrm>
          <a:custGeom>
            <a:avLst/>
            <a:gdLst/>
            <a:ahLst/>
            <a:cxnLst/>
            <a:rect l="l" t="t" r="r" b="b"/>
            <a:pathLst>
              <a:path w="873760" h="224155">
                <a:moveTo>
                  <a:pt x="823048" y="0"/>
                </a:moveTo>
                <a:lnTo>
                  <a:pt x="50609" y="0"/>
                </a:lnTo>
                <a:lnTo>
                  <a:pt x="30909" y="3976"/>
                </a:lnTo>
                <a:lnTo>
                  <a:pt x="14822" y="14822"/>
                </a:lnTo>
                <a:lnTo>
                  <a:pt x="3976" y="30909"/>
                </a:lnTo>
                <a:lnTo>
                  <a:pt x="0" y="50609"/>
                </a:lnTo>
                <a:lnTo>
                  <a:pt x="0" y="173228"/>
                </a:lnTo>
                <a:lnTo>
                  <a:pt x="3976" y="192928"/>
                </a:lnTo>
                <a:lnTo>
                  <a:pt x="14822" y="209015"/>
                </a:lnTo>
                <a:lnTo>
                  <a:pt x="30909" y="219860"/>
                </a:lnTo>
                <a:lnTo>
                  <a:pt x="50609" y="223837"/>
                </a:lnTo>
                <a:lnTo>
                  <a:pt x="823048" y="223837"/>
                </a:lnTo>
                <a:lnTo>
                  <a:pt x="842749" y="219860"/>
                </a:lnTo>
                <a:lnTo>
                  <a:pt x="858835" y="209015"/>
                </a:lnTo>
                <a:lnTo>
                  <a:pt x="869681" y="192928"/>
                </a:lnTo>
                <a:lnTo>
                  <a:pt x="873658" y="173228"/>
                </a:lnTo>
                <a:lnTo>
                  <a:pt x="873658" y="50609"/>
                </a:lnTo>
                <a:lnTo>
                  <a:pt x="869681" y="30909"/>
                </a:lnTo>
                <a:lnTo>
                  <a:pt x="858835" y="14822"/>
                </a:lnTo>
                <a:lnTo>
                  <a:pt x="842749" y="3976"/>
                </a:lnTo>
                <a:lnTo>
                  <a:pt x="823048" y="0"/>
                </a:lnTo>
                <a:close/>
              </a:path>
            </a:pathLst>
          </a:custGeom>
          <a:ln w="5054">
            <a:solidFill>
              <a:srgbClr val="005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492505" y="559318"/>
            <a:ext cx="4168140" cy="102425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  <a:tabLst>
                <a:tab pos="408940" algn="l"/>
              </a:tabLst>
            </a:pPr>
            <a:r>
              <a:rPr sz="1100" spc="-10" dirty="0">
                <a:latin typeface="Arial"/>
                <a:cs typeface="Arial"/>
              </a:rPr>
              <a:t>10	</a:t>
            </a:r>
            <a:r>
              <a:rPr sz="1100" i="1" spc="-20" dirty="0">
                <a:latin typeface="Arial"/>
                <a:cs typeface="Arial"/>
              </a:rPr>
              <a:t>TOPIC </a:t>
            </a:r>
            <a:r>
              <a:rPr sz="1100" i="1" spc="-10" dirty="0">
                <a:latin typeface="Arial"/>
                <a:cs typeface="Arial"/>
              </a:rPr>
              <a:t>2.</a:t>
            </a:r>
            <a:r>
              <a:rPr sz="1100" i="1" spc="75" dirty="0">
                <a:latin typeface="Arial"/>
                <a:cs typeface="Arial"/>
              </a:rPr>
              <a:t> </a:t>
            </a:r>
            <a:r>
              <a:rPr sz="1100" i="1" spc="-15" dirty="0">
                <a:latin typeface="Arial"/>
                <a:cs typeface="Arial"/>
              </a:rPr>
              <a:t>DESIGN</a:t>
            </a:r>
            <a:endParaRPr sz="11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12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1600">
              <a:latin typeface="Arial"/>
              <a:cs typeface="Arial"/>
            </a:endParaRPr>
          </a:p>
          <a:p>
            <a:pPr marL="212725">
              <a:lnSpc>
                <a:spcPct val="100000"/>
              </a:lnSpc>
            </a:pPr>
            <a:r>
              <a:rPr sz="1000" b="1" spc="-5" dirty="0">
                <a:latin typeface="Arial"/>
                <a:cs typeface="Arial"/>
              </a:rPr>
              <a:t>Prerequisites</a:t>
            </a:r>
            <a:endParaRPr sz="1000">
              <a:latin typeface="Arial"/>
              <a:cs typeface="Arial"/>
            </a:endParaRPr>
          </a:p>
          <a:p>
            <a:pPr marL="210185">
              <a:lnSpc>
                <a:spcPct val="100000"/>
              </a:lnSpc>
              <a:spcBef>
                <a:spcPts val="805"/>
              </a:spcBef>
            </a:pPr>
            <a:r>
              <a:rPr sz="1100" spc="-20" dirty="0">
                <a:latin typeface="Arial"/>
                <a:cs typeface="Arial"/>
              </a:rPr>
              <a:t>From </a:t>
            </a:r>
            <a:r>
              <a:rPr sz="1100" spc="-15" dirty="0">
                <a:latin typeface="Arial"/>
                <a:cs typeface="Arial"/>
              </a:rPr>
              <a:t>your </a:t>
            </a:r>
            <a:r>
              <a:rPr sz="1100" spc="-5" dirty="0">
                <a:latin typeface="Arial"/>
                <a:cs typeface="Arial"/>
              </a:rPr>
              <a:t>studies </a:t>
            </a:r>
            <a:r>
              <a:rPr sz="1100" spc="-10" dirty="0">
                <a:latin typeface="Arial"/>
                <a:cs typeface="Arial"/>
              </a:rPr>
              <a:t>at National 5 </a:t>
            </a:r>
            <a:r>
              <a:rPr sz="1100" spc="-15" dirty="0">
                <a:latin typeface="Arial"/>
                <a:cs typeface="Arial"/>
              </a:rPr>
              <a:t>you </a:t>
            </a:r>
            <a:r>
              <a:rPr sz="1100" spc="-5" dirty="0">
                <a:latin typeface="Arial"/>
                <a:cs typeface="Arial"/>
              </a:rPr>
              <a:t>should </a:t>
            </a:r>
            <a:r>
              <a:rPr sz="1100" spc="-10" dirty="0">
                <a:latin typeface="Arial"/>
                <a:cs typeface="Arial"/>
              </a:rPr>
              <a:t>already know </a:t>
            </a:r>
            <a:r>
              <a:rPr sz="1100" spc="-15" dirty="0">
                <a:latin typeface="Arial"/>
                <a:cs typeface="Arial"/>
              </a:rPr>
              <a:t>how</a:t>
            </a:r>
            <a:r>
              <a:rPr sz="1100" spc="-80" dirty="0">
                <a:latin typeface="Arial"/>
                <a:cs typeface="Arial"/>
              </a:rPr>
              <a:t> </a:t>
            </a:r>
            <a:r>
              <a:rPr sz="1100" spc="-5" dirty="0">
                <a:latin typeface="Arial"/>
                <a:cs typeface="Arial"/>
              </a:rPr>
              <a:t>to:</a:t>
            </a:r>
            <a:endParaRPr sz="110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835287" y="1769797"/>
            <a:ext cx="81280" cy="15875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850" spc="-105" dirty="0">
                <a:latin typeface="Lucida Sans Unicode"/>
                <a:cs typeface="Lucida Sans Unicode"/>
              </a:rPr>
              <a:t>•</a:t>
            </a:r>
            <a:endParaRPr sz="850">
              <a:latin typeface="Lucida Sans Unicode"/>
              <a:cs typeface="Lucida Sans Unicode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1036455" y="1763424"/>
            <a:ext cx="5322570" cy="648970"/>
          </a:xfrm>
          <a:prstGeom prst="rect">
            <a:avLst/>
          </a:prstGeom>
        </p:spPr>
        <p:txBody>
          <a:bodyPr vert="horz" wrap="square" lIns="0" tIns="6985" rIns="0" bIns="0" rtlCol="0">
            <a:spAutoFit/>
          </a:bodyPr>
          <a:lstStyle/>
          <a:p>
            <a:pPr marL="12700" marR="5080">
              <a:lnSpc>
                <a:spcPct val="102699"/>
              </a:lnSpc>
              <a:spcBef>
                <a:spcPts val="55"/>
              </a:spcBef>
            </a:pPr>
            <a:r>
              <a:rPr sz="1100" spc="-10" dirty="0">
                <a:latin typeface="Arial"/>
                <a:cs typeface="Arial"/>
              </a:rPr>
              <a:t>use </a:t>
            </a:r>
            <a:r>
              <a:rPr sz="1100" spc="-5" dirty="0">
                <a:latin typeface="Arial"/>
                <a:cs typeface="Arial"/>
              </a:rPr>
              <a:t>simple </a:t>
            </a:r>
            <a:r>
              <a:rPr sz="1100" spc="-10" dirty="0">
                <a:latin typeface="Arial"/>
                <a:cs typeface="Arial"/>
              </a:rPr>
              <a:t>entity </a:t>
            </a:r>
            <a:r>
              <a:rPr sz="1100" spc="-5" dirty="0">
                <a:latin typeface="Arial"/>
                <a:cs typeface="Arial"/>
              </a:rPr>
              <a:t>relationship </a:t>
            </a:r>
            <a:r>
              <a:rPr sz="1100" spc="-15" dirty="0">
                <a:latin typeface="Arial"/>
                <a:cs typeface="Arial"/>
              </a:rPr>
              <a:t>diagrams, </a:t>
            </a:r>
            <a:r>
              <a:rPr sz="1100" spc="-5" dirty="0">
                <a:latin typeface="Arial"/>
                <a:cs typeface="Arial"/>
              </a:rPr>
              <a:t>making </a:t>
            </a:r>
            <a:r>
              <a:rPr sz="1100" spc="-10" dirty="0">
                <a:latin typeface="Arial"/>
                <a:cs typeface="Arial"/>
              </a:rPr>
              <a:t>use of a </a:t>
            </a:r>
            <a:r>
              <a:rPr sz="1100" spc="-15" dirty="0">
                <a:latin typeface="Arial"/>
                <a:cs typeface="Arial"/>
              </a:rPr>
              <a:t>one-to-many </a:t>
            </a:r>
            <a:r>
              <a:rPr sz="1100" spc="-5" dirty="0">
                <a:latin typeface="Arial"/>
                <a:cs typeface="Arial"/>
              </a:rPr>
              <a:t>relationship  </a:t>
            </a:r>
            <a:r>
              <a:rPr sz="1100" spc="-15" dirty="0">
                <a:latin typeface="Arial"/>
                <a:cs typeface="Arial"/>
              </a:rPr>
              <a:t>between </a:t>
            </a:r>
            <a:r>
              <a:rPr sz="1100" spc="-10" dirty="0">
                <a:latin typeface="Arial"/>
                <a:cs typeface="Arial"/>
              </a:rPr>
              <a:t>entities and showing </a:t>
            </a:r>
            <a:r>
              <a:rPr sz="1100" spc="-5" dirty="0">
                <a:latin typeface="Arial"/>
                <a:cs typeface="Arial"/>
              </a:rPr>
              <a:t>their</a:t>
            </a:r>
            <a:r>
              <a:rPr sz="1100" spc="-50" dirty="0">
                <a:latin typeface="Arial"/>
                <a:cs typeface="Arial"/>
              </a:rPr>
              <a:t> </a:t>
            </a:r>
            <a:r>
              <a:rPr sz="1100" spc="-10" dirty="0">
                <a:latin typeface="Arial"/>
                <a:cs typeface="Arial"/>
              </a:rPr>
              <a:t>attributes;</a:t>
            </a:r>
            <a:endParaRPr sz="11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925"/>
              </a:spcBef>
            </a:pPr>
            <a:r>
              <a:rPr sz="1100" spc="-5" dirty="0">
                <a:latin typeface="Arial"/>
                <a:cs typeface="Arial"/>
              </a:rPr>
              <a:t>construct </a:t>
            </a:r>
            <a:r>
              <a:rPr sz="1100" spc="-10" dirty="0">
                <a:latin typeface="Arial"/>
                <a:cs typeface="Arial"/>
              </a:rPr>
              <a:t>a data </a:t>
            </a:r>
            <a:r>
              <a:rPr sz="1100" spc="-5" dirty="0">
                <a:latin typeface="Arial"/>
                <a:cs typeface="Arial"/>
              </a:rPr>
              <a:t>dictionary </a:t>
            </a:r>
            <a:r>
              <a:rPr sz="1100" spc="-10" dirty="0">
                <a:latin typeface="Arial"/>
                <a:cs typeface="Arial"/>
              </a:rPr>
              <a:t>and know its</a:t>
            </a:r>
            <a:r>
              <a:rPr sz="1100" spc="-15" dirty="0">
                <a:latin typeface="Arial"/>
                <a:cs typeface="Arial"/>
              </a:rPr>
              <a:t> </a:t>
            </a:r>
            <a:r>
              <a:rPr sz="1100" spc="-5" dirty="0">
                <a:latin typeface="Arial"/>
                <a:cs typeface="Arial"/>
              </a:rPr>
              <a:t>purpose;</a:t>
            </a:r>
            <a:endParaRPr sz="1100"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835287" y="2226997"/>
            <a:ext cx="81280" cy="445134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850" spc="-105" dirty="0">
                <a:latin typeface="Lucida Sans Unicode"/>
                <a:cs typeface="Lucida Sans Unicode"/>
              </a:rPr>
              <a:t>•</a:t>
            </a:r>
            <a:endParaRPr sz="850">
              <a:latin typeface="Lucida Sans Unicode"/>
              <a:cs typeface="Lucida Sans Unicode"/>
            </a:endParaRPr>
          </a:p>
          <a:p>
            <a:pPr marL="12700">
              <a:lnSpc>
                <a:spcPct val="100000"/>
              </a:lnSpc>
              <a:spcBef>
                <a:spcPts val="1235"/>
              </a:spcBef>
            </a:pPr>
            <a:r>
              <a:rPr sz="850" spc="-105" dirty="0">
                <a:latin typeface="Lucida Sans Unicode"/>
                <a:cs typeface="Lucida Sans Unicode"/>
              </a:rPr>
              <a:t>•</a:t>
            </a:r>
            <a:endParaRPr sz="850">
              <a:latin typeface="Lucida Sans Unicode"/>
              <a:cs typeface="Lucida Sans Unicode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1036455" y="2507136"/>
            <a:ext cx="5318125" cy="364490"/>
          </a:xfrm>
          <a:prstGeom prst="rect">
            <a:avLst/>
          </a:prstGeom>
        </p:spPr>
        <p:txBody>
          <a:bodyPr vert="horz" wrap="square" lIns="0" tIns="6985" rIns="0" bIns="0" rtlCol="0">
            <a:spAutoFit/>
          </a:bodyPr>
          <a:lstStyle/>
          <a:p>
            <a:pPr marL="12700" marR="5080">
              <a:lnSpc>
                <a:spcPct val="102699"/>
              </a:lnSpc>
              <a:spcBef>
                <a:spcPts val="55"/>
              </a:spcBef>
            </a:pPr>
            <a:r>
              <a:rPr sz="1100" spc="-10" dirty="0">
                <a:latin typeface="Arial"/>
                <a:cs typeface="Arial"/>
              </a:rPr>
              <a:t>identify</a:t>
            </a:r>
            <a:r>
              <a:rPr sz="1100" spc="-55" dirty="0">
                <a:latin typeface="Arial"/>
                <a:cs typeface="Arial"/>
              </a:rPr>
              <a:t> </a:t>
            </a:r>
            <a:r>
              <a:rPr sz="1100" spc="-10" dirty="0">
                <a:latin typeface="Arial"/>
                <a:cs typeface="Arial"/>
              </a:rPr>
              <a:t>attribute</a:t>
            </a:r>
            <a:r>
              <a:rPr sz="1100" spc="-70" dirty="0">
                <a:latin typeface="Arial"/>
                <a:cs typeface="Arial"/>
              </a:rPr>
              <a:t> </a:t>
            </a:r>
            <a:r>
              <a:rPr sz="1100" spc="-5" dirty="0">
                <a:latin typeface="Arial"/>
                <a:cs typeface="Arial"/>
              </a:rPr>
              <a:t>types</a:t>
            </a:r>
            <a:r>
              <a:rPr sz="1100" spc="-55" dirty="0">
                <a:latin typeface="Arial"/>
                <a:cs typeface="Arial"/>
              </a:rPr>
              <a:t> </a:t>
            </a:r>
            <a:r>
              <a:rPr sz="1100" spc="-10" dirty="0">
                <a:latin typeface="Arial"/>
                <a:cs typeface="Arial"/>
              </a:rPr>
              <a:t>including</a:t>
            </a:r>
            <a:r>
              <a:rPr sz="1100" spc="-80" dirty="0">
                <a:latin typeface="Arial"/>
                <a:cs typeface="Arial"/>
              </a:rPr>
              <a:t> </a:t>
            </a:r>
            <a:r>
              <a:rPr sz="1100" spc="-15" dirty="0">
                <a:latin typeface="Arial"/>
                <a:cs typeface="Arial"/>
              </a:rPr>
              <a:t>text,</a:t>
            </a:r>
            <a:r>
              <a:rPr sz="1100" spc="-30" dirty="0">
                <a:latin typeface="Arial"/>
                <a:cs typeface="Arial"/>
              </a:rPr>
              <a:t> </a:t>
            </a:r>
            <a:r>
              <a:rPr sz="1100" spc="-20" dirty="0">
                <a:latin typeface="Arial"/>
                <a:cs typeface="Arial"/>
              </a:rPr>
              <a:t>number,</a:t>
            </a:r>
            <a:r>
              <a:rPr sz="1100" spc="-70" dirty="0">
                <a:latin typeface="Arial"/>
                <a:cs typeface="Arial"/>
              </a:rPr>
              <a:t> </a:t>
            </a:r>
            <a:r>
              <a:rPr sz="1100" spc="-10" dirty="0">
                <a:latin typeface="Arial"/>
                <a:cs typeface="Arial"/>
              </a:rPr>
              <a:t>date,</a:t>
            </a:r>
            <a:r>
              <a:rPr sz="1100" spc="-70" dirty="0">
                <a:latin typeface="Arial"/>
                <a:cs typeface="Arial"/>
              </a:rPr>
              <a:t> </a:t>
            </a:r>
            <a:r>
              <a:rPr sz="1100" spc="-5" dirty="0">
                <a:latin typeface="Arial"/>
                <a:cs typeface="Arial"/>
              </a:rPr>
              <a:t>time</a:t>
            </a:r>
            <a:r>
              <a:rPr sz="1100" spc="-55" dirty="0">
                <a:latin typeface="Arial"/>
                <a:cs typeface="Arial"/>
              </a:rPr>
              <a:t> </a:t>
            </a:r>
            <a:r>
              <a:rPr sz="1100" spc="-10" dirty="0">
                <a:latin typeface="Arial"/>
                <a:cs typeface="Arial"/>
              </a:rPr>
              <a:t>and</a:t>
            </a:r>
            <a:r>
              <a:rPr sz="1100" spc="-80" dirty="0">
                <a:latin typeface="Arial"/>
                <a:cs typeface="Arial"/>
              </a:rPr>
              <a:t> </a:t>
            </a:r>
            <a:r>
              <a:rPr sz="1100" spc="-5" dirty="0">
                <a:latin typeface="Arial"/>
                <a:cs typeface="Arial"/>
              </a:rPr>
              <a:t>Boolean</a:t>
            </a:r>
            <a:r>
              <a:rPr sz="1100" spc="-90" dirty="0">
                <a:latin typeface="Arial"/>
                <a:cs typeface="Arial"/>
              </a:rPr>
              <a:t> </a:t>
            </a:r>
            <a:r>
              <a:rPr sz="1100" spc="-10" dirty="0">
                <a:latin typeface="Arial"/>
                <a:cs typeface="Arial"/>
              </a:rPr>
              <a:t>and</a:t>
            </a:r>
            <a:r>
              <a:rPr sz="1100" spc="-80" dirty="0">
                <a:latin typeface="Arial"/>
                <a:cs typeface="Arial"/>
              </a:rPr>
              <a:t> </a:t>
            </a:r>
            <a:r>
              <a:rPr sz="1100" spc="-10" dirty="0">
                <a:latin typeface="Arial"/>
                <a:cs typeface="Arial"/>
              </a:rPr>
              <a:t>attribute</a:t>
            </a:r>
            <a:r>
              <a:rPr sz="1100" spc="-55" dirty="0">
                <a:latin typeface="Arial"/>
                <a:cs typeface="Arial"/>
              </a:rPr>
              <a:t> </a:t>
            </a:r>
            <a:r>
              <a:rPr sz="1100" spc="-10" dirty="0">
                <a:latin typeface="Arial"/>
                <a:cs typeface="Arial"/>
              </a:rPr>
              <a:t>sizes  where</a:t>
            </a:r>
            <a:r>
              <a:rPr sz="1100" spc="-25" dirty="0">
                <a:latin typeface="Arial"/>
                <a:cs typeface="Arial"/>
              </a:rPr>
              <a:t> </a:t>
            </a:r>
            <a:r>
              <a:rPr sz="1100" spc="-5" dirty="0">
                <a:latin typeface="Arial"/>
                <a:cs typeface="Arial"/>
              </a:rPr>
              <a:t>required;</a:t>
            </a:r>
            <a:endParaRPr sz="1100">
              <a:latin typeface="Arial"/>
              <a:cs typeface="Arial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835287" y="2970709"/>
            <a:ext cx="81280" cy="445134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850" spc="-105" dirty="0">
                <a:latin typeface="Lucida Sans Unicode"/>
                <a:cs typeface="Lucida Sans Unicode"/>
              </a:rPr>
              <a:t>•</a:t>
            </a:r>
            <a:endParaRPr sz="850">
              <a:latin typeface="Lucida Sans Unicode"/>
              <a:cs typeface="Lucida Sans Unicode"/>
            </a:endParaRPr>
          </a:p>
          <a:p>
            <a:pPr marL="12700">
              <a:lnSpc>
                <a:spcPct val="100000"/>
              </a:lnSpc>
              <a:spcBef>
                <a:spcPts val="1235"/>
              </a:spcBef>
            </a:pPr>
            <a:r>
              <a:rPr sz="850" spc="-105" dirty="0">
                <a:latin typeface="Lucida Sans Unicode"/>
                <a:cs typeface="Lucida Sans Unicode"/>
              </a:rPr>
              <a:t>•</a:t>
            </a:r>
            <a:endParaRPr sz="850">
              <a:latin typeface="Lucida Sans Unicode"/>
              <a:cs typeface="Lucida Sans Unicode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1036455" y="2964336"/>
            <a:ext cx="4482465" cy="47879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1100" spc="-5" dirty="0">
                <a:latin typeface="Arial"/>
                <a:cs typeface="Arial"/>
              </a:rPr>
              <a:t>specify </a:t>
            </a:r>
            <a:r>
              <a:rPr sz="1100" spc="-15" dirty="0">
                <a:latin typeface="Arial"/>
                <a:cs typeface="Arial"/>
              </a:rPr>
              <a:t>validation </a:t>
            </a:r>
            <a:r>
              <a:rPr sz="1100" spc="-5" dirty="0">
                <a:latin typeface="Arial"/>
                <a:cs typeface="Arial"/>
              </a:rPr>
              <a:t>rules </a:t>
            </a:r>
            <a:r>
              <a:rPr sz="1100" spc="-20" dirty="0">
                <a:latin typeface="Arial"/>
                <a:cs typeface="Arial"/>
              </a:rPr>
              <a:t>for</a:t>
            </a:r>
            <a:r>
              <a:rPr sz="1100" dirty="0">
                <a:latin typeface="Arial"/>
                <a:cs typeface="Arial"/>
              </a:rPr>
              <a:t> </a:t>
            </a:r>
            <a:r>
              <a:rPr sz="1100" spc="-10" dirty="0">
                <a:latin typeface="Arial"/>
                <a:cs typeface="Arial"/>
              </a:rPr>
              <a:t>data;</a:t>
            </a:r>
            <a:endParaRPr sz="11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935"/>
              </a:spcBef>
            </a:pPr>
            <a:r>
              <a:rPr sz="1100" spc="-10" dirty="0">
                <a:latin typeface="Arial"/>
                <a:cs typeface="Arial"/>
              </a:rPr>
              <a:t>design a </a:t>
            </a:r>
            <a:r>
              <a:rPr sz="1100" spc="-5" dirty="0">
                <a:latin typeface="Arial"/>
                <a:cs typeface="Arial"/>
              </a:rPr>
              <a:t>query </a:t>
            </a:r>
            <a:r>
              <a:rPr sz="1100" spc="-10" dirty="0">
                <a:latin typeface="Arial"/>
                <a:cs typeface="Arial"/>
              </a:rPr>
              <a:t>based on two </a:t>
            </a:r>
            <a:r>
              <a:rPr sz="1100" spc="-15" dirty="0">
                <a:latin typeface="Arial"/>
                <a:cs typeface="Arial"/>
              </a:rPr>
              <a:t>tables, </a:t>
            </a:r>
            <a:r>
              <a:rPr sz="1100" spc="-10" dirty="0">
                <a:latin typeface="Arial"/>
                <a:cs typeface="Arial"/>
              </a:rPr>
              <a:t>fields, </a:t>
            </a:r>
            <a:r>
              <a:rPr sz="1100" spc="-5" dirty="0">
                <a:latin typeface="Arial"/>
                <a:cs typeface="Arial"/>
              </a:rPr>
              <a:t>search criteria </a:t>
            </a:r>
            <a:r>
              <a:rPr sz="1100" spc="-10" dirty="0">
                <a:latin typeface="Arial"/>
                <a:cs typeface="Arial"/>
              </a:rPr>
              <a:t>and </a:t>
            </a:r>
            <a:r>
              <a:rPr sz="1100" spc="5" dirty="0">
                <a:latin typeface="Arial"/>
                <a:cs typeface="Arial"/>
              </a:rPr>
              <a:t>sort</a:t>
            </a:r>
            <a:r>
              <a:rPr sz="1100" spc="15" dirty="0">
                <a:latin typeface="Arial"/>
                <a:cs typeface="Arial"/>
              </a:rPr>
              <a:t> </a:t>
            </a:r>
            <a:r>
              <a:rPr sz="1100" spc="-20" dirty="0">
                <a:latin typeface="Arial"/>
                <a:cs typeface="Arial"/>
              </a:rPr>
              <a:t>order.</a:t>
            </a:r>
            <a:endParaRPr sz="1100">
              <a:latin typeface="Arial"/>
              <a:cs typeface="Arial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505205" y="3782060"/>
            <a:ext cx="6048375" cy="2947035"/>
          </a:xfrm>
          <a:custGeom>
            <a:avLst/>
            <a:gdLst/>
            <a:ahLst/>
            <a:cxnLst/>
            <a:rect l="l" t="t" r="r" b="b"/>
            <a:pathLst>
              <a:path w="6048375" h="2947034">
                <a:moveTo>
                  <a:pt x="5994082" y="0"/>
                </a:moveTo>
                <a:lnTo>
                  <a:pt x="54000" y="0"/>
                </a:lnTo>
                <a:lnTo>
                  <a:pt x="32982" y="4242"/>
                </a:lnTo>
                <a:lnTo>
                  <a:pt x="15817" y="15813"/>
                </a:lnTo>
                <a:lnTo>
                  <a:pt x="4244" y="32977"/>
                </a:lnTo>
                <a:lnTo>
                  <a:pt x="0" y="54000"/>
                </a:lnTo>
                <a:lnTo>
                  <a:pt x="0" y="2892780"/>
                </a:lnTo>
                <a:lnTo>
                  <a:pt x="4244" y="2913798"/>
                </a:lnTo>
                <a:lnTo>
                  <a:pt x="15817" y="2930963"/>
                </a:lnTo>
                <a:lnTo>
                  <a:pt x="32982" y="2942536"/>
                </a:lnTo>
                <a:lnTo>
                  <a:pt x="54000" y="2946781"/>
                </a:lnTo>
                <a:lnTo>
                  <a:pt x="5994082" y="2946781"/>
                </a:lnTo>
                <a:lnTo>
                  <a:pt x="6015100" y="2942536"/>
                </a:lnTo>
                <a:lnTo>
                  <a:pt x="6032265" y="2930963"/>
                </a:lnTo>
                <a:lnTo>
                  <a:pt x="6043838" y="2913798"/>
                </a:lnTo>
                <a:lnTo>
                  <a:pt x="6048082" y="2892780"/>
                </a:lnTo>
                <a:lnTo>
                  <a:pt x="6048082" y="54000"/>
                </a:lnTo>
                <a:lnTo>
                  <a:pt x="6043838" y="32977"/>
                </a:lnTo>
                <a:lnTo>
                  <a:pt x="6032265" y="15813"/>
                </a:lnTo>
                <a:lnTo>
                  <a:pt x="6015100" y="4242"/>
                </a:lnTo>
                <a:lnTo>
                  <a:pt x="5994082" y="0"/>
                </a:lnTo>
                <a:close/>
              </a:path>
            </a:pathLst>
          </a:custGeom>
          <a:solidFill>
            <a:srgbClr val="005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523201" y="3800056"/>
            <a:ext cx="6012180" cy="2910840"/>
          </a:xfrm>
          <a:custGeom>
            <a:avLst/>
            <a:gdLst/>
            <a:ahLst/>
            <a:cxnLst/>
            <a:rect l="l" t="t" r="r" b="b"/>
            <a:pathLst>
              <a:path w="6012180" h="2910840">
                <a:moveTo>
                  <a:pt x="5976073" y="0"/>
                </a:moveTo>
                <a:lnTo>
                  <a:pt x="36004" y="0"/>
                </a:lnTo>
                <a:lnTo>
                  <a:pt x="21988" y="2828"/>
                </a:lnTo>
                <a:lnTo>
                  <a:pt x="10544" y="10544"/>
                </a:lnTo>
                <a:lnTo>
                  <a:pt x="2828" y="21988"/>
                </a:lnTo>
                <a:lnTo>
                  <a:pt x="0" y="36004"/>
                </a:lnTo>
                <a:lnTo>
                  <a:pt x="0" y="2874784"/>
                </a:lnTo>
                <a:lnTo>
                  <a:pt x="2828" y="2888800"/>
                </a:lnTo>
                <a:lnTo>
                  <a:pt x="10544" y="2900245"/>
                </a:lnTo>
                <a:lnTo>
                  <a:pt x="21988" y="2907960"/>
                </a:lnTo>
                <a:lnTo>
                  <a:pt x="36004" y="2910789"/>
                </a:lnTo>
                <a:lnTo>
                  <a:pt x="5976073" y="2910789"/>
                </a:lnTo>
                <a:lnTo>
                  <a:pt x="5990089" y="2907960"/>
                </a:lnTo>
                <a:lnTo>
                  <a:pt x="6001534" y="2900245"/>
                </a:lnTo>
                <a:lnTo>
                  <a:pt x="6009249" y="2888800"/>
                </a:lnTo>
                <a:lnTo>
                  <a:pt x="6012078" y="2874784"/>
                </a:lnTo>
                <a:lnTo>
                  <a:pt x="6012078" y="36004"/>
                </a:lnTo>
                <a:lnTo>
                  <a:pt x="6009249" y="21988"/>
                </a:lnTo>
                <a:lnTo>
                  <a:pt x="6001534" y="10544"/>
                </a:lnTo>
                <a:lnTo>
                  <a:pt x="5990089" y="2828"/>
                </a:lnTo>
                <a:lnTo>
                  <a:pt x="5976073" y="0"/>
                </a:lnTo>
                <a:close/>
              </a:path>
            </a:pathLst>
          </a:custGeom>
          <a:solidFill>
            <a:srgbClr val="CCDE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669747" y="3670134"/>
            <a:ext cx="1189990" cy="224154"/>
          </a:xfrm>
          <a:custGeom>
            <a:avLst/>
            <a:gdLst/>
            <a:ahLst/>
            <a:cxnLst/>
            <a:rect l="l" t="t" r="r" b="b"/>
            <a:pathLst>
              <a:path w="1189989" h="224154">
                <a:moveTo>
                  <a:pt x="1139367" y="0"/>
                </a:moveTo>
                <a:lnTo>
                  <a:pt x="50609" y="0"/>
                </a:lnTo>
                <a:lnTo>
                  <a:pt x="30909" y="3976"/>
                </a:lnTo>
                <a:lnTo>
                  <a:pt x="14822" y="14822"/>
                </a:lnTo>
                <a:lnTo>
                  <a:pt x="3976" y="30909"/>
                </a:lnTo>
                <a:lnTo>
                  <a:pt x="0" y="50609"/>
                </a:lnTo>
                <a:lnTo>
                  <a:pt x="0" y="173228"/>
                </a:lnTo>
                <a:lnTo>
                  <a:pt x="3976" y="192928"/>
                </a:lnTo>
                <a:lnTo>
                  <a:pt x="14822" y="209015"/>
                </a:lnTo>
                <a:lnTo>
                  <a:pt x="30909" y="219860"/>
                </a:lnTo>
                <a:lnTo>
                  <a:pt x="50609" y="223837"/>
                </a:lnTo>
                <a:lnTo>
                  <a:pt x="1139367" y="223837"/>
                </a:lnTo>
                <a:lnTo>
                  <a:pt x="1159068" y="219860"/>
                </a:lnTo>
                <a:lnTo>
                  <a:pt x="1175154" y="209015"/>
                </a:lnTo>
                <a:lnTo>
                  <a:pt x="1186000" y="192928"/>
                </a:lnTo>
                <a:lnTo>
                  <a:pt x="1189977" y="173228"/>
                </a:lnTo>
                <a:lnTo>
                  <a:pt x="1189977" y="50609"/>
                </a:lnTo>
                <a:lnTo>
                  <a:pt x="1186000" y="30909"/>
                </a:lnTo>
                <a:lnTo>
                  <a:pt x="1175154" y="14822"/>
                </a:lnTo>
                <a:lnTo>
                  <a:pt x="1159068" y="3976"/>
                </a:lnTo>
                <a:lnTo>
                  <a:pt x="1139367" y="0"/>
                </a:lnTo>
                <a:close/>
              </a:path>
            </a:pathLst>
          </a:custGeom>
          <a:solidFill>
            <a:srgbClr val="CCDE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669747" y="3670134"/>
            <a:ext cx="1189990" cy="224154"/>
          </a:xfrm>
          <a:custGeom>
            <a:avLst/>
            <a:gdLst/>
            <a:ahLst/>
            <a:cxnLst/>
            <a:rect l="l" t="t" r="r" b="b"/>
            <a:pathLst>
              <a:path w="1189989" h="224154">
                <a:moveTo>
                  <a:pt x="1139367" y="0"/>
                </a:moveTo>
                <a:lnTo>
                  <a:pt x="50609" y="0"/>
                </a:lnTo>
                <a:lnTo>
                  <a:pt x="30909" y="3976"/>
                </a:lnTo>
                <a:lnTo>
                  <a:pt x="14822" y="14822"/>
                </a:lnTo>
                <a:lnTo>
                  <a:pt x="3976" y="30909"/>
                </a:lnTo>
                <a:lnTo>
                  <a:pt x="0" y="50609"/>
                </a:lnTo>
                <a:lnTo>
                  <a:pt x="0" y="173228"/>
                </a:lnTo>
                <a:lnTo>
                  <a:pt x="3976" y="192928"/>
                </a:lnTo>
                <a:lnTo>
                  <a:pt x="14822" y="209015"/>
                </a:lnTo>
                <a:lnTo>
                  <a:pt x="30909" y="219860"/>
                </a:lnTo>
                <a:lnTo>
                  <a:pt x="50609" y="223837"/>
                </a:lnTo>
                <a:lnTo>
                  <a:pt x="1139367" y="223837"/>
                </a:lnTo>
                <a:lnTo>
                  <a:pt x="1159068" y="219860"/>
                </a:lnTo>
                <a:lnTo>
                  <a:pt x="1175154" y="209015"/>
                </a:lnTo>
                <a:lnTo>
                  <a:pt x="1186000" y="192928"/>
                </a:lnTo>
                <a:lnTo>
                  <a:pt x="1189977" y="173228"/>
                </a:lnTo>
                <a:lnTo>
                  <a:pt x="1189977" y="50609"/>
                </a:lnTo>
                <a:lnTo>
                  <a:pt x="1186000" y="30909"/>
                </a:lnTo>
                <a:lnTo>
                  <a:pt x="1175154" y="14822"/>
                </a:lnTo>
                <a:lnTo>
                  <a:pt x="1159068" y="3976"/>
                </a:lnTo>
                <a:lnTo>
                  <a:pt x="1139367" y="0"/>
                </a:lnTo>
                <a:close/>
              </a:path>
            </a:pathLst>
          </a:custGeom>
          <a:ln w="5054">
            <a:solidFill>
              <a:srgbClr val="005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 txBox="1"/>
          <p:nvPr/>
        </p:nvSpPr>
        <p:spPr>
          <a:xfrm>
            <a:off x="690507" y="3673197"/>
            <a:ext cx="2807335" cy="4495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4604">
              <a:lnSpc>
                <a:spcPct val="100000"/>
              </a:lnSpc>
              <a:spcBef>
                <a:spcPts val="95"/>
              </a:spcBef>
            </a:pPr>
            <a:r>
              <a:rPr sz="1000" b="1" spc="-5" dirty="0">
                <a:latin typeface="Arial"/>
                <a:cs typeface="Arial"/>
              </a:rPr>
              <a:t>Learning</a:t>
            </a:r>
            <a:r>
              <a:rPr sz="1000" b="1" spc="-20" dirty="0">
                <a:latin typeface="Arial"/>
                <a:cs typeface="Arial"/>
              </a:rPr>
              <a:t> </a:t>
            </a:r>
            <a:r>
              <a:rPr sz="1000" b="1" spc="-5" dirty="0">
                <a:latin typeface="Arial"/>
                <a:cs typeface="Arial"/>
              </a:rPr>
              <a:t>objective</a:t>
            </a:r>
            <a:endParaRPr sz="10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819"/>
              </a:spcBef>
            </a:pPr>
            <a:r>
              <a:rPr sz="1100" spc="-10" dirty="0">
                <a:latin typeface="Arial"/>
                <a:cs typeface="Arial"/>
              </a:rPr>
              <a:t>By </a:t>
            </a:r>
            <a:r>
              <a:rPr sz="1100" spc="-5" dirty="0">
                <a:latin typeface="Arial"/>
                <a:cs typeface="Arial"/>
              </a:rPr>
              <a:t>the </a:t>
            </a:r>
            <a:r>
              <a:rPr sz="1100" spc="-10" dirty="0">
                <a:latin typeface="Arial"/>
                <a:cs typeface="Arial"/>
              </a:rPr>
              <a:t>end of </a:t>
            </a:r>
            <a:r>
              <a:rPr sz="1100" spc="-5" dirty="0">
                <a:latin typeface="Arial"/>
                <a:cs typeface="Arial"/>
              </a:rPr>
              <a:t>this topic </a:t>
            </a:r>
            <a:r>
              <a:rPr sz="1100" spc="-15" dirty="0">
                <a:latin typeface="Arial"/>
                <a:cs typeface="Arial"/>
              </a:rPr>
              <a:t>you </a:t>
            </a:r>
            <a:r>
              <a:rPr sz="1100" spc="-5" dirty="0">
                <a:latin typeface="Arial"/>
                <a:cs typeface="Arial"/>
              </a:rPr>
              <a:t>should </a:t>
            </a:r>
            <a:r>
              <a:rPr sz="1100" spc="-10" dirty="0">
                <a:latin typeface="Arial"/>
                <a:cs typeface="Arial"/>
              </a:rPr>
              <a:t>be </a:t>
            </a:r>
            <a:r>
              <a:rPr sz="1100" spc="-15" dirty="0">
                <a:latin typeface="Arial"/>
                <a:cs typeface="Arial"/>
              </a:rPr>
              <a:t>able</a:t>
            </a:r>
            <a:r>
              <a:rPr sz="1100" spc="-95" dirty="0">
                <a:latin typeface="Arial"/>
                <a:cs typeface="Arial"/>
              </a:rPr>
              <a:t> </a:t>
            </a:r>
            <a:r>
              <a:rPr sz="1100" spc="-5" dirty="0">
                <a:latin typeface="Arial"/>
                <a:cs typeface="Arial"/>
              </a:rPr>
              <a:t>to:</a:t>
            </a:r>
            <a:endParaRPr sz="1100">
              <a:latin typeface="Arial"/>
              <a:cs typeface="Arial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835287" y="4308781"/>
            <a:ext cx="81280" cy="445134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850" spc="-105" dirty="0">
                <a:latin typeface="Lucida Sans Unicode"/>
                <a:cs typeface="Lucida Sans Unicode"/>
              </a:rPr>
              <a:t>•</a:t>
            </a:r>
            <a:endParaRPr sz="850">
              <a:latin typeface="Lucida Sans Unicode"/>
              <a:cs typeface="Lucida Sans Unicode"/>
            </a:endParaRPr>
          </a:p>
          <a:p>
            <a:pPr marL="12700">
              <a:lnSpc>
                <a:spcPct val="100000"/>
              </a:lnSpc>
              <a:spcBef>
                <a:spcPts val="1235"/>
              </a:spcBef>
            </a:pPr>
            <a:r>
              <a:rPr sz="850" spc="-105" dirty="0">
                <a:latin typeface="Lucida Sans Unicode"/>
                <a:cs typeface="Lucida Sans Unicode"/>
              </a:rPr>
              <a:t>•</a:t>
            </a:r>
            <a:endParaRPr sz="850">
              <a:latin typeface="Lucida Sans Unicode"/>
              <a:cs typeface="Lucida Sans Unicode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1036455" y="4302408"/>
            <a:ext cx="5322570" cy="65087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1100" spc="-5" dirty="0">
                <a:latin typeface="Arial"/>
                <a:cs typeface="Arial"/>
              </a:rPr>
              <a:t>create </a:t>
            </a:r>
            <a:r>
              <a:rPr sz="1100" spc="-10" dirty="0">
                <a:latin typeface="Arial"/>
                <a:cs typeface="Arial"/>
              </a:rPr>
              <a:t>and describe entity-relationship </a:t>
            </a:r>
            <a:r>
              <a:rPr sz="1100" spc="-15" dirty="0">
                <a:latin typeface="Arial"/>
                <a:cs typeface="Arial"/>
              </a:rPr>
              <a:t>diagrams </a:t>
            </a:r>
            <a:r>
              <a:rPr sz="1100" spc="-10" dirty="0">
                <a:latin typeface="Arial"/>
                <a:cs typeface="Arial"/>
              </a:rPr>
              <a:t>using </a:t>
            </a:r>
            <a:r>
              <a:rPr sz="1100" spc="-5" dirty="0">
                <a:latin typeface="Arial"/>
                <a:cs typeface="Arial"/>
              </a:rPr>
              <a:t>three </a:t>
            </a:r>
            <a:r>
              <a:rPr sz="1100" spc="-10" dirty="0">
                <a:latin typeface="Arial"/>
                <a:cs typeface="Arial"/>
              </a:rPr>
              <a:t>or more</a:t>
            </a:r>
            <a:r>
              <a:rPr sz="1100" spc="-40" dirty="0">
                <a:latin typeface="Arial"/>
                <a:cs typeface="Arial"/>
              </a:rPr>
              <a:t> </a:t>
            </a:r>
            <a:r>
              <a:rPr sz="1100" spc="-10" dirty="0">
                <a:latin typeface="Arial"/>
                <a:cs typeface="Arial"/>
              </a:rPr>
              <a:t>entities;</a:t>
            </a:r>
            <a:endParaRPr sz="1100">
              <a:latin typeface="Arial"/>
              <a:cs typeface="Arial"/>
            </a:endParaRPr>
          </a:p>
          <a:p>
            <a:pPr marL="12700" marR="5080">
              <a:lnSpc>
                <a:spcPct val="102699"/>
              </a:lnSpc>
              <a:spcBef>
                <a:spcPts val="900"/>
              </a:spcBef>
            </a:pPr>
            <a:r>
              <a:rPr sz="1100" spc="-20" dirty="0">
                <a:latin typeface="Arial"/>
                <a:cs typeface="Arial"/>
              </a:rPr>
              <a:t>exemplify </a:t>
            </a:r>
            <a:r>
              <a:rPr sz="1100" spc="-5" dirty="0">
                <a:latin typeface="Arial"/>
                <a:cs typeface="Arial"/>
              </a:rPr>
              <a:t>relationships </a:t>
            </a:r>
            <a:r>
              <a:rPr sz="1100" spc="-10" dirty="0">
                <a:latin typeface="Arial"/>
                <a:cs typeface="Arial"/>
              </a:rPr>
              <a:t>and </a:t>
            </a:r>
            <a:r>
              <a:rPr sz="1100" spc="-5" dirty="0">
                <a:latin typeface="Arial"/>
                <a:cs typeface="Arial"/>
              </a:rPr>
              <a:t>their cardinality </a:t>
            </a:r>
            <a:r>
              <a:rPr sz="1100" spc="-10" dirty="0">
                <a:latin typeface="Arial"/>
                <a:cs typeface="Arial"/>
              </a:rPr>
              <a:t>as one-to-one, </a:t>
            </a:r>
            <a:r>
              <a:rPr sz="1100" spc="-15" dirty="0">
                <a:latin typeface="Arial"/>
                <a:cs typeface="Arial"/>
              </a:rPr>
              <a:t>one-to-many </a:t>
            </a:r>
            <a:r>
              <a:rPr sz="1100" spc="-10" dirty="0">
                <a:latin typeface="Arial"/>
                <a:cs typeface="Arial"/>
              </a:rPr>
              <a:t>or many-to-  many;</a:t>
            </a:r>
            <a:endParaRPr sz="1100">
              <a:latin typeface="Arial"/>
              <a:cs typeface="Arial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835287" y="5054017"/>
            <a:ext cx="81280" cy="15875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850" spc="-105" dirty="0">
                <a:latin typeface="Lucida Sans Unicode"/>
                <a:cs typeface="Lucida Sans Unicode"/>
              </a:rPr>
              <a:t>•</a:t>
            </a:r>
            <a:endParaRPr sz="850">
              <a:latin typeface="Lucida Sans Unicode"/>
              <a:cs typeface="Lucida Sans Unicode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1036455" y="5047644"/>
            <a:ext cx="5319395" cy="362585"/>
          </a:xfrm>
          <a:prstGeom prst="rect">
            <a:avLst/>
          </a:prstGeom>
        </p:spPr>
        <p:txBody>
          <a:bodyPr vert="horz" wrap="square" lIns="0" tIns="8255" rIns="0" bIns="0" rtlCol="0">
            <a:spAutoFit/>
          </a:bodyPr>
          <a:lstStyle/>
          <a:p>
            <a:pPr marL="12700" marR="5080">
              <a:lnSpc>
                <a:spcPct val="101800"/>
              </a:lnSpc>
              <a:spcBef>
                <a:spcPts val="65"/>
              </a:spcBef>
            </a:pPr>
            <a:r>
              <a:rPr sz="1100" spc="-10" dirty="0">
                <a:latin typeface="Arial"/>
                <a:cs typeface="Arial"/>
              </a:rPr>
              <a:t>use entity-occurrence </a:t>
            </a:r>
            <a:r>
              <a:rPr sz="1100" spc="-15" dirty="0">
                <a:latin typeface="Arial"/>
                <a:cs typeface="Arial"/>
              </a:rPr>
              <a:t>diagrams </a:t>
            </a:r>
            <a:r>
              <a:rPr sz="1100" spc="-5" dirty="0">
                <a:latin typeface="Arial"/>
                <a:cs typeface="Arial"/>
              </a:rPr>
              <a:t>to </a:t>
            </a:r>
            <a:r>
              <a:rPr sz="1100" spc="-10" dirty="0">
                <a:latin typeface="Arial"/>
                <a:cs typeface="Arial"/>
              </a:rPr>
              <a:t>identify and present </a:t>
            </a:r>
            <a:r>
              <a:rPr sz="1100" spc="-5" dirty="0">
                <a:latin typeface="Arial"/>
                <a:cs typeface="Arial"/>
              </a:rPr>
              <a:t>the relationship </a:t>
            </a:r>
            <a:r>
              <a:rPr sz="1100" spc="-15" dirty="0">
                <a:latin typeface="Arial"/>
                <a:cs typeface="Arial"/>
              </a:rPr>
              <a:t>between </a:t>
            </a:r>
            <a:r>
              <a:rPr sz="1100" spc="-10" dirty="0">
                <a:latin typeface="Arial"/>
                <a:cs typeface="Arial"/>
              </a:rPr>
              <a:t>two  entities;</a:t>
            </a:r>
            <a:endParaRPr sz="1100">
              <a:latin typeface="Arial"/>
              <a:cs typeface="Arial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835287" y="5511217"/>
            <a:ext cx="81280" cy="445134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850" spc="-105" dirty="0">
                <a:latin typeface="Lucida Sans Unicode"/>
                <a:cs typeface="Lucida Sans Unicode"/>
              </a:rPr>
              <a:t>•</a:t>
            </a:r>
            <a:endParaRPr sz="850">
              <a:latin typeface="Lucida Sans Unicode"/>
              <a:cs typeface="Lucida Sans Unicode"/>
            </a:endParaRPr>
          </a:p>
          <a:p>
            <a:pPr marL="12700">
              <a:lnSpc>
                <a:spcPct val="100000"/>
              </a:lnSpc>
              <a:spcBef>
                <a:spcPts val="1235"/>
              </a:spcBef>
            </a:pPr>
            <a:r>
              <a:rPr sz="850" spc="-105" dirty="0">
                <a:latin typeface="Lucida Sans Unicode"/>
                <a:cs typeface="Lucida Sans Unicode"/>
              </a:rPr>
              <a:t>•</a:t>
            </a:r>
            <a:endParaRPr sz="850">
              <a:latin typeface="Lucida Sans Unicode"/>
              <a:cs typeface="Lucida Sans Unicode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835287" y="6254927"/>
            <a:ext cx="81280" cy="15875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850" spc="-105" dirty="0">
                <a:latin typeface="Lucida Sans Unicode"/>
                <a:cs typeface="Lucida Sans Unicode"/>
              </a:rPr>
              <a:t>•</a:t>
            </a:r>
            <a:endParaRPr sz="850">
              <a:latin typeface="Lucida Sans Unicode"/>
              <a:cs typeface="Lucida Sans Unicode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1036455" y="5504843"/>
            <a:ext cx="5317490" cy="110807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1100" spc="-10" dirty="0">
                <a:latin typeface="Arial"/>
                <a:cs typeface="Arial"/>
              </a:rPr>
              <a:t>describe, and explain </a:t>
            </a:r>
            <a:r>
              <a:rPr sz="1100" spc="-5" dirty="0">
                <a:latin typeface="Arial"/>
                <a:cs typeface="Arial"/>
              </a:rPr>
              <a:t>through </a:t>
            </a:r>
            <a:r>
              <a:rPr sz="1100" spc="-15" dirty="0">
                <a:latin typeface="Arial"/>
                <a:cs typeface="Arial"/>
              </a:rPr>
              <a:t>examples, </a:t>
            </a:r>
            <a:r>
              <a:rPr sz="1100" spc="-10" dirty="0">
                <a:latin typeface="Arial"/>
                <a:cs typeface="Arial"/>
              </a:rPr>
              <a:t>a compound</a:t>
            </a:r>
            <a:r>
              <a:rPr sz="1100" spc="-70" dirty="0">
                <a:latin typeface="Arial"/>
                <a:cs typeface="Arial"/>
              </a:rPr>
              <a:t> </a:t>
            </a:r>
            <a:r>
              <a:rPr sz="1100" spc="-20" dirty="0">
                <a:latin typeface="Arial"/>
                <a:cs typeface="Arial"/>
              </a:rPr>
              <a:t>key;</a:t>
            </a:r>
            <a:endParaRPr sz="1100">
              <a:latin typeface="Arial"/>
              <a:cs typeface="Arial"/>
            </a:endParaRPr>
          </a:p>
          <a:p>
            <a:pPr marL="12700" marR="5080">
              <a:lnSpc>
                <a:spcPct val="102699"/>
              </a:lnSpc>
              <a:spcBef>
                <a:spcPts val="900"/>
              </a:spcBef>
            </a:pPr>
            <a:r>
              <a:rPr sz="1100" spc="-10" dirty="0">
                <a:latin typeface="Arial"/>
                <a:cs typeface="Arial"/>
              </a:rPr>
              <a:t>describe, and explain </a:t>
            </a:r>
            <a:r>
              <a:rPr sz="1100" spc="-5" dirty="0">
                <a:latin typeface="Arial"/>
                <a:cs typeface="Arial"/>
              </a:rPr>
              <a:t>through </a:t>
            </a:r>
            <a:r>
              <a:rPr sz="1100" spc="-15" dirty="0">
                <a:latin typeface="Arial"/>
                <a:cs typeface="Arial"/>
              </a:rPr>
              <a:t>examples, </a:t>
            </a:r>
            <a:r>
              <a:rPr sz="1100" spc="-10" dirty="0">
                <a:latin typeface="Arial"/>
                <a:cs typeface="Arial"/>
              </a:rPr>
              <a:t>a data </a:t>
            </a:r>
            <a:r>
              <a:rPr sz="1100" spc="-5" dirty="0">
                <a:latin typeface="Arial"/>
                <a:cs typeface="Arial"/>
              </a:rPr>
              <a:t>dictionary </a:t>
            </a:r>
            <a:r>
              <a:rPr sz="1100" spc="-10" dirty="0">
                <a:latin typeface="Arial"/>
                <a:cs typeface="Arial"/>
              </a:rPr>
              <a:t>with </a:t>
            </a:r>
            <a:r>
              <a:rPr sz="1100" spc="-5" dirty="0">
                <a:latin typeface="Arial"/>
                <a:cs typeface="Arial"/>
              </a:rPr>
              <a:t>three </a:t>
            </a:r>
            <a:r>
              <a:rPr sz="1100" spc="-10" dirty="0">
                <a:latin typeface="Arial"/>
                <a:cs typeface="Arial"/>
              </a:rPr>
              <a:t>or more entities  including attribute </a:t>
            </a:r>
            <a:r>
              <a:rPr sz="1100" spc="-15" dirty="0">
                <a:latin typeface="Arial"/>
                <a:cs typeface="Arial"/>
              </a:rPr>
              <a:t>names, </a:t>
            </a:r>
            <a:r>
              <a:rPr sz="1100" spc="-10" dirty="0">
                <a:latin typeface="Arial"/>
                <a:cs typeface="Arial"/>
              </a:rPr>
              <a:t>types, size and</a:t>
            </a:r>
            <a:r>
              <a:rPr sz="1100" spc="-20" dirty="0">
                <a:latin typeface="Arial"/>
                <a:cs typeface="Arial"/>
              </a:rPr>
              <a:t> </a:t>
            </a:r>
            <a:r>
              <a:rPr sz="1100" spc="-15" dirty="0">
                <a:latin typeface="Arial"/>
                <a:cs typeface="Arial"/>
              </a:rPr>
              <a:t>validation;</a:t>
            </a:r>
            <a:endParaRPr sz="1100">
              <a:latin typeface="Arial"/>
              <a:cs typeface="Arial"/>
            </a:endParaRPr>
          </a:p>
          <a:p>
            <a:pPr marL="12700" marR="5080">
              <a:lnSpc>
                <a:spcPct val="102699"/>
              </a:lnSpc>
              <a:spcBef>
                <a:spcPts val="890"/>
              </a:spcBef>
            </a:pPr>
            <a:r>
              <a:rPr sz="1100" spc="-10" dirty="0">
                <a:latin typeface="Arial"/>
                <a:cs typeface="Arial"/>
              </a:rPr>
              <a:t>design,</a:t>
            </a:r>
            <a:r>
              <a:rPr sz="1100" spc="-45" dirty="0">
                <a:latin typeface="Arial"/>
                <a:cs typeface="Arial"/>
              </a:rPr>
              <a:t> </a:t>
            </a:r>
            <a:r>
              <a:rPr sz="1100" spc="-5" dirty="0">
                <a:latin typeface="Arial"/>
                <a:cs typeface="Arial"/>
              </a:rPr>
              <a:t>create</a:t>
            </a:r>
            <a:r>
              <a:rPr sz="1100" spc="-50" dirty="0">
                <a:latin typeface="Arial"/>
                <a:cs typeface="Arial"/>
              </a:rPr>
              <a:t> </a:t>
            </a:r>
            <a:r>
              <a:rPr sz="1100" spc="-10" dirty="0">
                <a:latin typeface="Arial"/>
                <a:cs typeface="Arial"/>
              </a:rPr>
              <a:t>and</a:t>
            </a:r>
            <a:r>
              <a:rPr sz="1100" spc="-55" dirty="0">
                <a:latin typeface="Arial"/>
                <a:cs typeface="Arial"/>
              </a:rPr>
              <a:t> </a:t>
            </a:r>
            <a:r>
              <a:rPr sz="1100" spc="-10" dirty="0">
                <a:latin typeface="Arial"/>
                <a:cs typeface="Arial"/>
              </a:rPr>
              <a:t>explain</a:t>
            </a:r>
            <a:r>
              <a:rPr sz="1100" spc="-50" dirty="0">
                <a:latin typeface="Arial"/>
                <a:cs typeface="Arial"/>
              </a:rPr>
              <a:t> </a:t>
            </a:r>
            <a:r>
              <a:rPr sz="1100" spc="-10" dirty="0">
                <a:latin typeface="Arial"/>
                <a:cs typeface="Arial"/>
              </a:rPr>
              <a:t>a</a:t>
            </a:r>
            <a:r>
              <a:rPr sz="1100" spc="-45" dirty="0">
                <a:latin typeface="Arial"/>
                <a:cs typeface="Arial"/>
              </a:rPr>
              <a:t> </a:t>
            </a:r>
            <a:r>
              <a:rPr sz="1100" spc="-10" dirty="0">
                <a:latin typeface="Arial"/>
                <a:cs typeface="Arial"/>
              </a:rPr>
              <a:t>design</a:t>
            </a:r>
            <a:r>
              <a:rPr sz="1100" spc="-50" dirty="0">
                <a:latin typeface="Arial"/>
                <a:cs typeface="Arial"/>
              </a:rPr>
              <a:t> </a:t>
            </a:r>
            <a:r>
              <a:rPr sz="1100" spc="-10" dirty="0">
                <a:latin typeface="Arial"/>
                <a:cs typeface="Arial"/>
              </a:rPr>
              <a:t>of</a:t>
            </a:r>
            <a:r>
              <a:rPr sz="1100" spc="-45" dirty="0">
                <a:latin typeface="Arial"/>
                <a:cs typeface="Arial"/>
              </a:rPr>
              <a:t> </a:t>
            </a:r>
            <a:r>
              <a:rPr sz="1100" spc="-5" dirty="0">
                <a:latin typeface="Arial"/>
                <a:cs typeface="Arial"/>
              </a:rPr>
              <a:t>solution</a:t>
            </a:r>
            <a:r>
              <a:rPr sz="1100" spc="-50" dirty="0">
                <a:latin typeface="Arial"/>
                <a:cs typeface="Arial"/>
              </a:rPr>
              <a:t> </a:t>
            </a:r>
            <a:r>
              <a:rPr sz="1100" spc="-5" dirty="0">
                <a:latin typeface="Arial"/>
                <a:cs typeface="Arial"/>
              </a:rPr>
              <a:t>to</a:t>
            </a:r>
            <a:r>
              <a:rPr sz="1100" spc="-45" dirty="0">
                <a:latin typeface="Arial"/>
                <a:cs typeface="Arial"/>
              </a:rPr>
              <a:t> </a:t>
            </a:r>
            <a:r>
              <a:rPr sz="1100" spc="-10" dirty="0">
                <a:latin typeface="Arial"/>
                <a:cs typeface="Arial"/>
              </a:rPr>
              <a:t>a</a:t>
            </a:r>
            <a:r>
              <a:rPr sz="1100" spc="-50" dirty="0">
                <a:latin typeface="Arial"/>
                <a:cs typeface="Arial"/>
              </a:rPr>
              <a:t> </a:t>
            </a:r>
            <a:r>
              <a:rPr sz="1100" spc="-5" dirty="0">
                <a:latin typeface="Arial"/>
                <a:cs typeface="Arial"/>
              </a:rPr>
              <a:t>query</a:t>
            </a:r>
            <a:r>
              <a:rPr sz="1100" spc="-55" dirty="0">
                <a:latin typeface="Arial"/>
                <a:cs typeface="Arial"/>
              </a:rPr>
              <a:t> </a:t>
            </a:r>
            <a:r>
              <a:rPr sz="1100" spc="-5" dirty="0">
                <a:latin typeface="Arial"/>
                <a:cs typeface="Arial"/>
              </a:rPr>
              <a:t>making</a:t>
            </a:r>
            <a:r>
              <a:rPr sz="1100" spc="-50" dirty="0">
                <a:latin typeface="Arial"/>
                <a:cs typeface="Arial"/>
              </a:rPr>
              <a:t> </a:t>
            </a:r>
            <a:r>
              <a:rPr sz="1100" spc="-10" dirty="0">
                <a:latin typeface="Arial"/>
                <a:cs typeface="Arial"/>
              </a:rPr>
              <a:t>use</a:t>
            </a:r>
            <a:r>
              <a:rPr sz="1100" spc="-45" dirty="0">
                <a:latin typeface="Arial"/>
                <a:cs typeface="Arial"/>
              </a:rPr>
              <a:t> </a:t>
            </a:r>
            <a:r>
              <a:rPr sz="1100" spc="-10" dirty="0">
                <a:latin typeface="Arial"/>
                <a:cs typeface="Arial"/>
              </a:rPr>
              <a:t>of</a:t>
            </a:r>
            <a:r>
              <a:rPr sz="1100" spc="-40" dirty="0">
                <a:latin typeface="Arial"/>
                <a:cs typeface="Arial"/>
              </a:rPr>
              <a:t> </a:t>
            </a:r>
            <a:r>
              <a:rPr sz="1100" spc="-15" dirty="0">
                <a:latin typeface="Arial"/>
                <a:cs typeface="Arial"/>
              </a:rPr>
              <a:t>tables,</a:t>
            </a:r>
            <a:r>
              <a:rPr sz="1100" spc="-45" dirty="0">
                <a:latin typeface="Arial"/>
                <a:cs typeface="Arial"/>
              </a:rPr>
              <a:t> </a:t>
            </a:r>
            <a:r>
              <a:rPr sz="1100" spc="-10" dirty="0">
                <a:latin typeface="Arial"/>
                <a:cs typeface="Arial"/>
              </a:rPr>
              <a:t>queries,  fields, </a:t>
            </a:r>
            <a:r>
              <a:rPr sz="1100" spc="-5" dirty="0">
                <a:latin typeface="Arial"/>
                <a:cs typeface="Arial"/>
              </a:rPr>
              <a:t>search criteria, </a:t>
            </a:r>
            <a:r>
              <a:rPr sz="1100" spc="5" dirty="0">
                <a:latin typeface="Arial"/>
                <a:cs typeface="Arial"/>
              </a:rPr>
              <a:t>sort </a:t>
            </a:r>
            <a:r>
              <a:rPr sz="1100" spc="-20" dirty="0">
                <a:latin typeface="Arial"/>
                <a:cs typeface="Arial"/>
              </a:rPr>
              <a:t>order, </a:t>
            </a:r>
            <a:r>
              <a:rPr sz="1100" spc="-5" dirty="0">
                <a:latin typeface="Arial"/>
                <a:cs typeface="Arial"/>
              </a:rPr>
              <a:t>calculations </a:t>
            </a:r>
            <a:r>
              <a:rPr sz="1100" spc="-10" dirty="0">
                <a:latin typeface="Arial"/>
                <a:cs typeface="Arial"/>
              </a:rPr>
              <a:t>and</a:t>
            </a:r>
            <a:r>
              <a:rPr sz="1100" dirty="0">
                <a:latin typeface="Arial"/>
                <a:cs typeface="Arial"/>
              </a:rPr>
              <a:t> </a:t>
            </a:r>
            <a:r>
              <a:rPr sz="1100" spc="-10" dirty="0">
                <a:latin typeface="Arial"/>
                <a:cs typeface="Arial"/>
              </a:rPr>
              <a:t>grouping.</a:t>
            </a:r>
            <a:endParaRPr sz="1100">
              <a:latin typeface="Arial"/>
              <a:cs typeface="Arial"/>
            </a:endParaRPr>
          </a:p>
        </p:txBody>
      </p:sp>
      <p:sp>
        <p:nvSpPr>
          <p:cNvPr id="26" name="object 26"/>
          <p:cNvSpPr/>
          <p:nvPr/>
        </p:nvSpPr>
        <p:spPr>
          <a:xfrm>
            <a:off x="505053" y="9941585"/>
            <a:ext cx="6049010" cy="0"/>
          </a:xfrm>
          <a:custGeom>
            <a:avLst/>
            <a:gdLst/>
            <a:ahLst/>
            <a:cxnLst/>
            <a:rect l="l" t="t" r="r" b="b"/>
            <a:pathLst>
              <a:path w="6049009">
                <a:moveTo>
                  <a:pt x="0" y="0"/>
                </a:moveTo>
                <a:lnTo>
                  <a:pt x="6048756" y="0"/>
                </a:lnTo>
              </a:path>
            </a:pathLst>
          </a:custGeom>
          <a:ln w="609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 txBox="1"/>
          <p:nvPr/>
        </p:nvSpPr>
        <p:spPr>
          <a:xfrm>
            <a:off x="4678934" y="9965447"/>
            <a:ext cx="1842135" cy="19177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1100" spc="-10" dirty="0">
                <a:latin typeface="Arial"/>
                <a:cs typeface="Arial"/>
              </a:rPr>
              <a:t>© </a:t>
            </a:r>
            <a:r>
              <a:rPr sz="1100" spc="20" dirty="0">
                <a:latin typeface="Arial"/>
                <a:cs typeface="Arial"/>
              </a:rPr>
              <a:t>H</a:t>
            </a:r>
            <a:r>
              <a:rPr sz="850" spc="20" dirty="0">
                <a:latin typeface="Arial"/>
                <a:cs typeface="Arial"/>
              </a:rPr>
              <a:t>ERIOT</a:t>
            </a:r>
            <a:r>
              <a:rPr sz="1100" spc="20" dirty="0">
                <a:latin typeface="Arial"/>
                <a:cs typeface="Arial"/>
              </a:rPr>
              <a:t>-W</a:t>
            </a:r>
            <a:r>
              <a:rPr sz="850" spc="20" dirty="0">
                <a:latin typeface="Arial"/>
                <a:cs typeface="Arial"/>
              </a:rPr>
              <a:t>ATT</a:t>
            </a:r>
            <a:r>
              <a:rPr sz="850" spc="75" dirty="0">
                <a:latin typeface="Arial"/>
                <a:cs typeface="Arial"/>
              </a:rPr>
              <a:t> </a:t>
            </a:r>
            <a:r>
              <a:rPr sz="1100" spc="55" dirty="0">
                <a:latin typeface="Arial"/>
                <a:cs typeface="Arial"/>
              </a:rPr>
              <a:t>U</a:t>
            </a:r>
            <a:r>
              <a:rPr sz="850" spc="55" dirty="0">
                <a:latin typeface="Arial"/>
                <a:cs typeface="Arial"/>
              </a:rPr>
              <a:t>NIVERSITY</a:t>
            </a:r>
            <a:endParaRPr sz="85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92505" y="559318"/>
            <a:ext cx="2351405" cy="19177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  <a:tabLst>
                <a:tab pos="408305" algn="l"/>
              </a:tabLst>
            </a:pPr>
            <a:r>
              <a:rPr sz="1100" spc="-10" dirty="0">
                <a:latin typeface="Arial"/>
                <a:cs typeface="Arial"/>
              </a:rPr>
              <a:t>118	</a:t>
            </a:r>
            <a:r>
              <a:rPr sz="1100" i="1" spc="-20" dirty="0">
                <a:latin typeface="Arial"/>
                <a:cs typeface="Arial"/>
              </a:rPr>
              <a:t>TOPIC </a:t>
            </a:r>
            <a:r>
              <a:rPr sz="1100" i="1" spc="-10" dirty="0">
                <a:latin typeface="Arial"/>
                <a:cs typeface="Arial"/>
              </a:rPr>
              <a:t>5. END OF UNIT</a:t>
            </a:r>
            <a:r>
              <a:rPr sz="1100" i="1" spc="30" dirty="0">
                <a:latin typeface="Arial"/>
                <a:cs typeface="Arial"/>
              </a:rPr>
              <a:t> </a:t>
            </a:r>
            <a:r>
              <a:rPr sz="1100" i="1" spc="-10" dirty="0">
                <a:latin typeface="Arial"/>
                <a:cs typeface="Arial"/>
              </a:rPr>
              <a:t>TEST</a:t>
            </a:r>
            <a:endParaRPr sz="110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505053" y="765581"/>
            <a:ext cx="6049010" cy="0"/>
          </a:xfrm>
          <a:custGeom>
            <a:avLst/>
            <a:gdLst/>
            <a:ahLst/>
            <a:cxnLst/>
            <a:rect l="l" t="t" r="r" b="b"/>
            <a:pathLst>
              <a:path w="6049009">
                <a:moveTo>
                  <a:pt x="0" y="0"/>
                </a:moveTo>
                <a:lnTo>
                  <a:pt x="6048756" y="0"/>
                </a:lnTo>
              </a:path>
            </a:pathLst>
          </a:custGeom>
          <a:ln w="609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505205" y="1124127"/>
            <a:ext cx="6048375" cy="8192770"/>
          </a:xfrm>
          <a:custGeom>
            <a:avLst/>
            <a:gdLst/>
            <a:ahLst/>
            <a:cxnLst/>
            <a:rect l="l" t="t" r="r" b="b"/>
            <a:pathLst>
              <a:path w="6048375" h="8192770">
                <a:moveTo>
                  <a:pt x="6048082" y="0"/>
                </a:moveTo>
                <a:lnTo>
                  <a:pt x="0" y="0"/>
                </a:lnTo>
                <a:lnTo>
                  <a:pt x="0" y="8138464"/>
                </a:lnTo>
                <a:lnTo>
                  <a:pt x="4244" y="8159482"/>
                </a:lnTo>
                <a:lnTo>
                  <a:pt x="15817" y="8176647"/>
                </a:lnTo>
                <a:lnTo>
                  <a:pt x="32982" y="8188221"/>
                </a:lnTo>
                <a:lnTo>
                  <a:pt x="54000" y="8192465"/>
                </a:lnTo>
                <a:lnTo>
                  <a:pt x="5994082" y="8192465"/>
                </a:lnTo>
                <a:lnTo>
                  <a:pt x="6015100" y="8188221"/>
                </a:lnTo>
                <a:lnTo>
                  <a:pt x="6032265" y="8176647"/>
                </a:lnTo>
                <a:lnTo>
                  <a:pt x="6043838" y="8159482"/>
                </a:lnTo>
                <a:lnTo>
                  <a:pt x="6048082" y="8138464"/>
                </a:lnTo>
                <a:lnTo>
                  <a:pt x="6048082" y="0"/>
                </a:lnTo>
                <a:close/>
              </a:path>
            </a:pathLst>
          </a:custGeom>
          <a:solidFill>
            <a:srgbClr val="99CC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523201" y="1124127"/>
            <a:ext cx="6012180" cy="8174990"/>
          </a:xfrm>
          <a:custGeom>
            <a:avLst/>
            <a:gdLst/>
            <a:ahLst/>
            <a:cxnLst/>
            <a:rect l="l" t="t" r="r" b="b"/>
            <a:pathLst>
              <a:path w="6012180" h="8174990">
                <a:moveTo>
                  <a:pt x="6012078" y="0"/>
                </a:moveTo>
                <a:lnTo>
                  <a:pt x="0" y="0"/>
                </a:lnTo>
                <a:lnTo>
                  <a:pt x="0" y="8138464"/>
                </a:lnTo>
                <a:lnTo>
                  <a:pt x="2828" y="8152480"/>
                </a:lnTo>
                <a:lnTo>
                  <a:pt x="10544" y="8163925"/>
                </a:lnTo>
                <a:lnTo>
                  <a:pt x="21988" y="8171640"/>
                </a:lnTo>
                <a:lnTo>
                  <a:pt x="36004" y="8174469"/>
                </a:lnTo>
                <a:lnTo>
                  <a:pt x="5976073" y="8174469"/>
                </a:lnTo>
                <a:lnTo>
                  <a:pt x="5990089" y="8171640"/>
                </a:lnTo>
                <a:lnTo>
                  <a:pt x="6001534" y="8163925"/>
                </a:lnTo>
                <a:lnTo>
                  <a:pt x="6009249" y="8152480"/>
                </a:lnTo>
                <a:lnTo>
                  <a:pt x="6012078" y="8138464"/>
                </a:lnTo>
                <a:lnTo>
                  <a:pt x="6012078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690507" y="1248658"/>
            <a:ext cx="3662679" cy="19177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1100" b="1" spc="-5" dirty="0">
                <a:latin typeface="Arial"/>
                <a:cs typeface="Arial"/>
              </a:rPr>
              <a:t>Q21: </a:t>
            </a:r>
            <a:r>
              <a:rPr sz="1100" spc="-5" dirty="0">
                <a:latin typeface="Arial"/>
                <a:cs typeface="Arial"/>
              </a:rPr>
              <a:t>Identify the query </a:t>
            </a:r>
            <a:r>
              <a:rPr sz="1100" spc="-10" dirty="0">
                <a:latin typeface="Arial"/>
                <a:cs typeface="Arial"/>
              </a:rPr>
              <a:t>which will </a:t>
            </a:r>
            <a:r>
              <a:rPr sz="1100" spc="-20" dirty="0">
                <a:latin typeface="Arial"/>
                <a:cs typeface="Arial"/>
              </a:rPr>
              <a:t>have </a:t>
            </a:r>
            <a:r>
              <a:rPr sz="1100" spc="-10" dirty="0">
                <a:latin typeface="Arial"/>
                <a:cs typeface="Arial"/>
              </a:rPr>
              <a:t>produced </a:t>
            </a:r>
            <a:r>
              <a:rPr sz="1100" spc="-5" dirty="0">
                <a:latin typeface="Arial"/>
                <a:cs typeface="Arial"/>
              </a:rPr>
              <a:t>this</a:t>
            </a:r>
            <a:r>
              <a:rPr sz="1100" spc="-95" dirty="0">
                <a:latin typeface="Arial"/>
                <a:cs typeface="Arial"/>
              </a:rPr>
              <a:t> </a:t>
            </a:r>
            <a:r>
              <a:rPr sz="1100" spc="-15" dirty="0">
                <a:latin typeface="Arial"/>
                <a:cs typeface="Arial"/>
              </a:rPr>
              <a:t>table:</a:t>
            </a:r>
            <a:endParaRPr sz="1100">
              <a:latin typeface="Arial"/>
              <a:cs typeface="Arial"/>
            </a:endParaRPr>
          </a:p>
        </p:txBody>
      </p:sp>
      <p:graphicFrame>
        <p:nvGraphicFramePr>
          <p:cNvPr id="7" name="object 7"/>
          <p:cNvGraphicFramePr>
            <a:graphicFrameLocks noGrp="1"/>
          </p:cNvGraphicFramePr>
          <p:nvPr/>
        </p:nvGraphicFramePr>
        <p:xfrm>
          <a:off x="703059" y="1518932"/>
          <a:ext cx="5654040" cy="164147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12903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2903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2776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2902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12902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211835">
                <a:tc>
                  <a:txBody>
                    <a:bodyPr/>
                    <a:lstStyle/>
                    <a:p>
                      <a:pPr marL="39370">
                        <a:lnSpc>
                          <a:spcPct val="100000"/>
                        </a:lnSpc>
                        <a:spcBef>
                          <a:spcPts val="120"/>
                        </a:spcBef>
                      </a:pPr>
                      <a:r>
                        <a:rPr sz="1100" b="1" spc="-15" dirty="0">
                          <a:latin typeface="Arial"/>
                          <a:cs typeface="Arial"/>
                        </a:rPr>
                        <a:t>Name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1524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9370">
                        <a:lnSpc>
                          <a:spcPct val="100000"/>
                        </a:lnSpc>
                        <a:spcBef>
                          <a:spcPts val="135"/>
                        </a:spcBef>
                      </a:pPr>
                      <a:r>
                        <a:rPr sz="1100" b="1" spc="-10" dirty="0">
                          <a:latin typeface="Arial"/>
                          <a:cs typeface="Arial"/>
                        </a:rPr>
                        <a:t>Owner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1714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9370"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r>
                        <a:rPr sz="1100" b="1" spc="-10" dirty="0">
                          <a:latin typeface="Arial"/>
                          <a:cs typeface="Arial"/>
                        </a:rPr>
                        <a:t>Hull</a:t>
                      </a:r>
                      <a:r>
                        <a:rPr sz="1100" b="1" spc="-2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b="1" spc="-25" dirty="0">
                          <a:latin typeface="Arial"/>
                          <a:cs typeface="Arial"/>
                        </a:rPr>
                        <a:t>Type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190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1275">
                        <a:lnSpc>
                          <a:spcPct val="100000"/>
                        </a:lnSpc>
                        <a:spcBef>
                          <a:spcPts val="135"/>
                        </a:spcBef>
                      </a:pPr>
                      <a:r>
                        <a:rPr sz="1100" b="1" spc="-15" dirty="0">
                          <a:latin typeface="Arial"/>
                          <a:cs typeface="Arial"/>
                        </a:rPr>
                        <a:t>Crew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1714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1275"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r>
                        <a:rPr sz="1100" b="1" spc="-10" dirty="0">
                          <a:latin typeface="Arial"/>
                          <a:cs typeface="Arial"/>
                        </a:rPr>
                        <a:t>Max</a:t>
                      </a:r>
                      <a:r>
                        <a:rPr sz="1100" b="1" spc="-3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b="1" spc="-10" dirty="0">
                          <a:latin typeface="Arial"/>
                          <a:cs typeface="Arial"/>
                        </a:rPr>
                        <a:t>Speed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317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08788">
                <a:tc>
                  <a:txBody>
                    <a:bodyPr/>
                    <a:lstStyle/>
                    <a:p>
                      <a:pPr marL="39370">
                        <a:lnSpc>
                          <a:spcPts val="1310"/>
                        </a:lnSpc>
                      </a:pPr>
                      <a:r>
                        <a:rPr sz="1100" spc="-15" dirty="0">
                          <a:latin typeface="Arial"/>
                          <a:cs typeface="Arial"/>
                        </a:rPr>
                        <a:t>Lucky</a:t>
                      </a:r>
                      <a:r>
                        <a:rPr sz="1100" spc="-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10" dirty="0">
                          <a:latin typeface="Arial"/>
                          <a:cs typeface="Arial"/>
                        </a:rPr>
                        <a:t>Lady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9370">
                        <a:lnSpc>
                          <a:spcPct val="100000"/>
                        </a:lnSpc>
                        <a:spcBef>
                          <a:spcPts val="110"/>
                        </a:spcBef>
                      </a:pPr>
                      <a:r>
                        <a:rPr sz="1100" spc="-10" dirty="0">
                          <a:latin typeface="Arial"/>
                          <a:cs typeface="Arial"/>
                        </a:rPr>
                        <a:t>H.</a:t>
                      </a:r>
                      <a:r>
                        <a:rPr sz="1100" spc="-2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15" dirty="0">
                          <a:latin typeface="Arial"/>
                          <a:cs typeface="Arial"/>
                        </a:rPr>
                        <a:t>Owen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1397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349885" algn="r">
                        <a:lnSpc>
                          <a:spcPct val="100000"/>
                        </a:lnSpc>
                        <a:spcBef>
                          <a:spcPts val="95"/>
                        </a:spcBef>
                      </a:pPr>
                      <a:r>
                        <a:rPr sz="1100" spc="-5" dirty="0">
                          <a:latin typeface="Arial"/>
                          <a:cs typeface="Arial"/>
                        </a:rPr>
                        <a:t>dou</a:t>
                      </a:r>
                      <a:r>
                        <a:rPr sz="1100" spc="-25" dirty="0">
                          <a:latin typeface="Arial"/>
                          <a:cs typeface="Arial"/>
                        </a:rPr>
                        <a:t>b</a:t>
                      </a:r>
                      <a:r>
                        <a:rPr sz="1100" spc="-5" dirty="0">
                          <a:latin typeface="Arial"/>
                          <a:cs typeface="Arial"/>
                        </a:rPr>
                        <a:t>le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1206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521334" algn="r">
                        <a:lnSpc>
                          <a:spcPct val="100000"/>
                        </a:lnSpc>
                        <a:spcBef>
                          <a:spcPts val="95"/>
                        </a:spcBef>
                      </a:pPr>
                      <a:r>
                        <a:rPr sz="1100" dirty="0">
                          <a:latin typeface="Arial"/>
                          <a:cs typeface="Arial"/>
                        </a:rPr>
                        <a:t>3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1206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95"/>
                        </a:spcBef>
                      </a:pPr>
                      <a:r>
                        <a:rPr sz="1100" spc="-15" dirty="0">
                          <a:latin typeface="Arial"/>
                          <a:cs typeface="Arial"/>
                        </a:rPr>
                        <a:t>29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1206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85927">
                <a:tc>
                  <a:txBody>
                    <a:bodyPr/>
                    <a:lstStyle/>
                    <a:p>
                      <a:pPr marL="39370"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r>
                        <a:rPr sz="1100" spc="-5" dirty="0">
                          <a:latin typeface="Arial"/>
                          <a:cs typeface="Arial"/>
                        </a:rPr>
                        <a:t>Gallant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317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8100"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r>
                        <a:rPr sz="1100" spc="-20" dirty="0">
                          <a:latin typeface="Arial"/>
                          <a:cs typeface="Arial"/>
                        </a:rPr>
                        <a:t>S. </a:t>
                      </a:r>
                      <a:r>
                        <a:rPr sz="1100" spc="-5" dirty="0">
                          <a:latin typeface="Arial"/>
                          <a:cs typeface="Arial"/>
                        </a:rPr>
                        <a:t>Scott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317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349885" algn="r"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r>
                        <a:rPr sz="1100" spc="-5" dirty="0">
                          <a:latin typeface="Arial"/>
                          <a:cs typeface="Arial"/>
                        </a:rPr>
                        <a:t>dou</a:t>
                      </a:r>
                      <a:r>
                        <a:rPr sz="1100" spc="-25" dirty="0">
                          <a:latin typeface="Arial"/>
                          <a:cs typeface="Arial"/>
                        </a:rPr>
                        <a:t>b</a:t>
                      </a:r>
                      <a:r>
                        <a:rPr sz="1100" spc="-5" dirty="0">
                          <a:latin typeface="Arial"/>
                          <a:cs typeface="Arial"/>
                        </a:rPr>
                        <a:t>le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190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518159" algn="r">
                        <a:lnSpc>
                          <a:spcPts val="1310"/>
                        </a:lnSpc>
                      </a:pPr>
                      <a:r>
                        <a:rPr sz="1100" dirty="0">
                          <a:latin typeface="Arial"/>
                          <a:cs typeface="Arial"/>
                        </a:rPr>
                        <a:t>5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r>
                        <a:rPr sz="1100" spc="-15" dirty="0">
                          <a:latin typeface="Arial"/>
                          <a:cs typeface="Arial"/>
                        </a:rPr>
                        <a:t>28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190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84403">
                <a:tc>
                  <a:txBody>
                    <a:bodyPr/>
                    <a:lstStyle/>
                    <a:p>
                      <a:pPr marL="39370"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r>
                        <a:rPr sz="1100" spc="-5" dirty="0">
                          <a:latin typeface="Arial"/>
                          <a:cs typeface="Arial"/>
                        </a:rPr>
                        <a:t>Gretel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190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8735"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r>
                        <a:rPr sz="1100" spc="-50" dirty="0">
                          <a:latin typeface="Arial"/>
                          <a:cs typeface="Arial"/>
                        </a:rPr>
                        <a:t>W.</a:t>
                      </a:r>
                      <a:r>
                        <a:rPr sz="1100" spc="-2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5" dirty="0">
                          <a:latin typeface="Arial"/>
                          <a:cs typeface="Arial"/>
                        </a:rPr>
                        <a:t>Robertson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190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353060" algn="r"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r>
                        <a:rPr sz="1100" spc="-5" dirty="0">
                          <a:latin typeface="Arial"/>
                          <a:cs typeface="Arial"/>
                        </a:rPr>
                        <a:t>dou</a:t>
                      </a:r>
                      <a:r>
                        <a:rPr sz="1100" spc="-25" dirty="0">
                          <a:latin typeface="Arial"/>
                          <a:cs typeface="Arial"/>
                        </a:rPr>
                        <a:t>b</a:t>
                      </a:r>
                      <a:r>
                        <a:rPr sz="1100" spc="-5" dirty="0">
                          <a:latin typeface="Arial"/>
                          <a:cs typeface="Arial"/>
                        </a:rPr>
                        <a:t>le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190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518159" algn="r"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r>
                        <a:rPr sz="1100" dirty="0">
                          <a:latin typeface="Arial"/>
                          <a:cs typeface="Arial"/>
                        </a:rPr>
                        <a:t>4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317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r>
                        <a:rPr sz="1100" spc="-15" dirty="0">
                          <a:latin typeface="Arial"/>
                          <a:cs typeface="Arial"/>
                        </a:rPr>
                        <a:t>28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190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11836">
                <a:tc>
                  <a:txBody>
                    <a:bodyPr/>
                    <a:lstStyle/>
                    <a:p>
                      <a:pPr marL="39370">
                        <a:lnSpc>
                          <a:spcPct val="100000"/>
                        </a:lnSpc>
                        <a:spcBef>
                          <a:spcPts val="120"/>
                        </a:spcBef>
                      </a:pPr>
                      <a:r>
                        <a:rPr sz="1100" spc="-5" dirty="0">
                          <a:latin typeface="Arial"/>
                          <a:cs typeface="Arial"/>
                        </a:rPr>
                        <a:t>Fulmar</a:t>
                      </a:r>
                      <a:r>
                        <a:rPr sz="1100" spc="-3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5" dirty="0">
                          <a:latin typeface="Arial"/>
                          <a:cs typeface="Arial"/>
                        </a:rPr>
                        <a:t>II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1524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8735">
                        <a:lnSpc>
                          <a:spcPct val="100000"/>
                        </a:lnSpc>
                        <a:spcBef>
                          <a:spcPts val="120"/>
                        </a:spcBef>
                      </a:pPr>
                      <a:r>
                        <a:rPr sz="1100" spc="-25" dirty="0">
                          <a:latin typeface="Arial"/>
                          <a:cs typeface="Arial"/>
                        </a:rPr>
                        <a:t>J.</a:t>
                      </a:r>
                      <a:r>
                        <a:rPr sz="110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15" dirty="0">
                          <a:latin typeface="Arial"/>
                          <a:cs typeface="Arial"/>
                        </a:rPr>
                        <a:t>Low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1524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375285" algn="r"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r>
                        <a:rPr sz="1100" dirty="0">
                          <a:latin typeface="Arial"/>
                          <a:cs typeface="Arial"/>
                        </a:rPr>
                        <a:t>single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190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518159" algn="r">
                        <a:lnSpc>
                          <a:spcPct val="100000"/>
                        </a:lnSpc>
                        <a:spcBef>
                          <a:spcPts val="120"/>
                        </a:spcBef>
                      </a:pPr>
                      <a:r>
                        <a:rPr sz="1100" dirty="0">
                          <a:latin typeface="Arial"/>
                          <a:cs typeface="Arial"/>
                        </a:rPr>
                        <a:t>3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1524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35"/>
                        </a:spcBef>
                      </a:pPr>
                      <a:r>
                        <a:rPr sz="1100" spc="-15" dirty="0">
                          <a:latin typeface="Arial"/>
                          <a:cs typeface="Arial"/>
                        </a:rPr>
                        <a:t>14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1714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11835">
                <a:tc>
                  <a:txBody>
                    <a:bodyPr/>
                    <a:lstStyle/>
                    <a:p>
                      <a:pPr marL="39370"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r>
                        <a:rPr sz="1100" spc="-5" dirty="0">
                          <a:latin typeface="Arial"/>
                          <a:cs typeface="Arial"/>
                        </a:rPr>
                        <a:t>Skylark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190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9370">
                        <a:lnSpc>
                          <a:spcPct val="100000"/>
                        </a:lnSpc>
                        <a:spcBef>
                          <a:spcPts val="110"/>
                        </a:spcBef>
                      </a:pPr>
                      <a:r>
                        <a:rPr sz="1100" spc="-25" dirty="0">
                          <a:latin typeface="Arial"/>
                          <a:cs typeface="Arial"/>
                        </a:rPr>
                        <a:t>J.</a:t>
                      </a:r>
                      <a:r>
                        <a:rPr sz="1100" spc="-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10" dirty="0">
                          <a:latin typeface="Arial"/>
                          <a:cs typeface="Arial"/>
                        </a:rPr>
                        <a:t>Unwin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1397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375285" algn="r">
                        <a:lnSpc>
                          <a:spcPct val="100000"/>
                        </a:lnSpc>
                      </a:pPr>
                      <a:r>
                        <a:rPr sz="1100" dirty="0">
                          <a:latin typeface="Arial"/>
                          <a:cs typeface="Arial"/>
                        </a:rPr>
                        <a:t>single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518159" algn="r">
                        <a:lnSpc>
                          <a:spcPct val="100000"/>
                        </a:lnSpc>
                        <a:spcBef>
                          <a:spcPts val="120"/>
                        </a:spcBef>
                      </a:pPr>
                      <a:r>
                        <a:rPr sz="1100" dirty="0">
                          <a:latin typeface="Arial"/>
                          <a:cs typeface="Arial"/>
                        </a:rPr>
                        <a:t>2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1524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20"/>
                        </a:spcBef>
                      </a:pPr>
                      <a:r>
                        <a:rPr sz="1100" spc="-15" dirty="0">
                          <a:latin typeface="Arial"/>
                          <a:cs typeface="Arial"/>
                        </a:rPr>
                        <a:t>14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1524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08788">
                <a:tc>
                  <a:txBody>
                    <a:bodyPr/>
                    <a:lstStyle/>
                    <a:p>
                      <a:pPr marL="39370">
                        <a:lnSpc>
                          <a:spcPct val="100000"/>
                        </a:lnSpc>
                        <a:spcBef>
                          <a:spcPts val="95"/>
                        </a:spcBef>
                      </a:pPr>
                      <a:r>
                        <a:rPr sz="1100" spc="-15" dirty="0">
                          <a:latin typeface="Arial"/>
                          <a:cs typeface="Arial"/>
                        </a:rPr>
                        <a:t>Jasmin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1206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9370">
                        <a:lnSpc>
                          <a:spcPct val="100000"/>
                        </a:lnSpc>
                        <a:spcBef>
                          <a:spcPts val="110"/>
                        </a:spcBef>
                      </a:pPr>
                      <a:r>
                        <a:rPr sz="1100" spc="-10" dirty="0">
                          <a:latin typeface="Arial"/>
                          <a:cs typeface="Arial"/>
                        </a:rPr>
                        <a:t>H.</a:t>
                      </a:r>
                      <a:r>
                        <a:rPr sz="1100" spc="-2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15" dirty="0">
                          <a:latin typeface="Arial"/>
                          <a:cs typeface="Arial"/>
                        </a:rPr>
                        <a:t>Owen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1397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10"/>
                        </a:lnSpc>
                      </a:pPr>
                      <a:r>
                        <a:rPr sz="1100" spc="-5" dirty="0">
                          <a:latin typeface="Arial"/>
                          <a:cs typeface="Arial"/>
                        </a:rPr>
                        <a:t>triple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518159" algn="r">
                        <a:lnSpc>
                          <a:spcPct val="100000"/>
                        </a:lnSpc>
                        <a:spcBef>
                          <a:spcPts val="75"/>
                        </a:spcBef>
                      </a:pPr>
                      <a:r>
                        <a:rPr sz="1100" dirty="0">
                          <a:latin typeface="Arial"/>
                          <a:cs typeface="Arial"/>
                        </a:rPr>
                        <a:t>5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952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10"/>
                        </a:spcBef>
                      </a:pPr>
                      <a:r>
                        <a:rPr sz="1100" spc="-15" dirty="0">
                          <a:latin typeface="Arial"/>
                          <a:cs typeface="Arial"/>
                        </a:rPr>
                        <a:t>24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1397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11835">
                <a:tc>
                  <a:txBody>
                    <a:bodyPr/>
                    <a:lstStyle/>
                    <a:p>
                      <a:pPr marL="39370"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r>
                        <a:rPr sz="1100" spc="-10" dirty="0">
                          <a:latin typeface="Arial"/>
                          <a:cs typeface="Arial"/>
                        </a:rPr>
                        <a:t>Ocean</a:t>
                      </a:r>
                      <a:r>
                        <a:rPr sz="1100" spc="-3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15" dirty="0">
                          <a:latin typeface="Arial"/>
                          <a:cs typeface="Arial"/>
                        </a:rPr>
                        <a:t>Flyer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317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9370">
                        <a:lnSpc>
                          <a:spcPct val="100000"/>
                        </a:lnSpc>
                        <a:spcBef>
                          <a:spcPts val="110"/>
                        </a:spcBef>
                      </a:pPr>
                      <a:r>
                        <a:rPr sz="1100" spc="-25" dirty="0">
                          <a:latin typeface="Arial"/>
                          <a:cs typeface="Arial"/>
                        </a:rPr>
                        <a:t>J.</a:t>
                      </a:r>
                      <a:r>
                        <a:rPr sz="110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15" dirty="0">
                          <a:latin typeface="Arial"/>
                          <a:cs typeface="Arial"/>
                        </a:rPr>
                        <a:t>Low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1397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100" spc="-5" dirty="0">
                          <a:latin typeface="Arial"/>
                          <a:cs typeface="Arial"/>
                        </a:rPr>
                        <a:t>triple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518159" algn="r">
                        <a:lnSpc>
                          <a:spcPct val="100000"/>
                        </a:lnSpc>
                        <a:spcBef>
                          <a:spcPts val="110"/>
                        </a:spcBef>
                      </a:pPr>
                      <a:r>
                        <a:rPr sz="1100" dirty="0">
                          <a:latin typeface="Arial"/>
                          <a:cs typeface="Arial"/>
                        </a:rPr>
                        <a:t>6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1397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20"/>
                        </a:spcBef>
                      </a:pPr>
                      <a:r>
                        <a:rPr sz="1100" spc="-15" dirty="0">
                          <a:latin typeface="Arial"/>
                          <a:cs typeface="Arial"/>
                        </a:rPr>
                        <a:t>22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1524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8" name="object 8"/>
          <p:cNvSpPr txBox="1"/>
          <p:nvPr/>
        </p:nvSpPr>
        <p:spPr>
          <a:xfrm>
            <a:off x="690507" y="3347206"/>
            <a:ext cx="148590" cy="19177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1100" spc="-10" dirty="0">
                <a:latin typeface="Arial"/>
                <a:cs typeface="Arial"/>
              </a:rPr>
              <a:t>a)</a:t>
            </a:r>
            <a:endParaRPr sz="110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996831" y="3635531"/>
            <a:ext cx="88900" cy="1625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900" spc="-5" dirty="0">
                <a:latin typeface="Arial"/>
                <a:cs typeface="Arial"/>
              </a:rPr>
              <a:t>1</a:t>
            </a:r>
            <a:endParaRPr sz="900"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996831" y="3923055"/>
            <a:ext cx="88900" cy="786130"/>
          </a:xfrm>
          <a:prstGeom prst="rect">
            <a:avLst/>
          </a:prstGeom>
        </p:spPr>
        <p:txBody>
          <a:bodyPr vert="horz" wrap="square" lIns="0" tIns="279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20"/>
              </a:spcBef>
            </a:pPr>
            <a:r>
              <a:rPr sz="900" spc="-5" dirty="0">
                <a:latin typeface="Arial"/>
                <a:cs typeface="Arial"/>
              </a:rPr>
              <a:t>2</a:t>
            </a:r>
            <a:endParaRPr sz="9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900" spc="-5" dirty="0">
                <a:latin typeface="Arial"/>
                <a:cs typeface="Arial"/>
              </a:rPr>
              <a:t>3</a:t>
            </a:r>
            <a:endParaRPr sz="9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900" spc="-5" dirty="0">
                <a:latin typeface="Arial"/>
                <a:cs typeface="Arial"/>
              </a:rPr>
              <a:t>4</a:t>
            </a:r>
            <a:endParaRPr sz="9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900" spc="-5" dirty="0">
                <a:latin typeface="Arial"/>
                <a:cs typeface="Arial"/>
              </a:rPr>
              <a:t>5</a:t>
            </a:r>
            <a:endParaRPr sz="9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900" spc="-5" dirty="0">
                <a:latin typeface="Arial"/>
                <a:cs typeface="Arial"/>
              </a:rPr>
              <a:t>6</a:t>
            </a:r>
            <a:endParaRPr sz="900">
              <a:latin typeface="Arial"/>
              <a:cs typeface="Aria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1158735" y="3590048"/>
            <a:ext cx="5236845" cy="1193800"/>
          </a:xfrm>
          <a:prstGeom prst="rect">
            <a:avLst/>
          </a:prstGeom>
          <a:solidFill>
            <a:srgbClr val="F7F7F7"/>
          </a:solidFill>
          <a:ln w="6096">
            <a:solidFill>
              <a:srgbClr val="B1B1B1"/>
            </a:solidFill>
          </a:ln>
        </p:spPr>
        <p:txBody>
          <a:bodyPr vert="horz" wrap="square" lIns="0" tIns="42544" rIns="0" bIns="0" rtlCol="0">
            <a:spAutoFit/>
          </a:bodyPr>
          <a:lstStyle/>
          <a:p>
            <a:pPr marL="304800" marR="730250" indent="-255270">
              <a:lnSpc>
                <a:spcPct val="111100"/>
              </a:lnSpc>
              <a:spcBef>
                <a:spcPts val="334"/>
              </a:spcBef>
            </a:pPr>
            <a:r>
              <a:rPr sz="900" i="1" spc="65" dirty="0">
                <a:latin typeface="Times New Roman"/>
                <a:cs typeface="Times New Roman"/>
              </a:rPr>
              <a:t>SELECT</a:t>
            </a:r>
            <a:r>
              <a:rPr sz="900" i="1" spc="305" dirty="0">
                <a:latin typeface="Times New Roman"/>
                <a:cs typeface="Times New Roman"/>
              </a:rPr>
              <a:t> </a:t>
            </a:r>
            <a:r>
              <a:rPr sz="900" i="1" spc="75" dirty="0">
                <a:latin typeface="Times New Roman"/>
                <a:cs typeface="Times New Roman"/>
              </a:rPr>
              <a:t>S</a:t>
            </a:r>
            <a:r>
              <a:rPr sz="900" i="1" spc="-125" dirty="0">
                <a:latin typeface="Times New Roman"/>
                <a:cs typeface="Times New Roman"/>
              </a:rPr>
              <a:t> </a:t>
            </a:r>
            <a:r>
              <a:rPr sz="900" i="1" spc="75" dirty="0">
                <a:latin typeface="Times New Roman"/>
                <a:cs typeface="Times New Roman"/>
              </a:rPr>
              <a:t>a</a:t>
            </a:r>
            <a:r>
              <a:rPr sz="900" i="1" spc="-130" dirty="0">
                <a:latin typeface="Times New Roman"/>
                <a:cs typeface="Times New Roman"/>
              </a:rPr>
              <a:t> </a:t>
            </a:r>
            <a:r>
              <a:rPr sz="900" i="1" spc="270" dirty="0">
                <a:latin typeface="Times New Roman"/>
                <a:cs typeface="Times New Roman"/>
              </a:rPr>
              <a:t>ilb</a:t>
            </a:r>
            <a:r>
              <a:rPr sz="900" i="1" spc="-130" dirty="0">
                <a:latin typeface="Times New Roman"/>
                <a:cs typeface="Times New Roman"/>
              </a:rPr>
              <a:t> </a:t>
            </a:r>
            <a:r>
              <a:rPr sz="900" i="1" spc="75" dirty="0">
                <a:latin typeface="Times New Roman"/>
                <a:cs typeface="Times New Roman"/>
              </a:rPr>
              <a:t>o</a:t>
            </a:r>
            <a:r>
              <a:rPr sz="900" i="1" spc="-130" dirty="0">
                <a:latin typeface="Times New Roman"/>
                <a:cs typeface="Times New Roman"/>
              </a:rPr>
              <a:t> </a:t>
            </a:r>
            <a:r>
              <a:rPr sz="900" i="1" spc="75" dirty="0">
                <a:latin typeface="Times New Roman"/>
                <a:cs typeface="Times New Roman"/>
              </a:rPr>
              <a:t>a</a:t>
            </a:r>
            <a:r>
              <a:rPr sz="900" i="1" spc="-125" dirty="0">
                <a:latin typeface="Times New Roman"/>
                <a:cs typeface="Times New Roman"/>
              </a:rPr>
              <a:t> </a:t>
            </a:r>
            <a:r>
              <a:rPr sz="900" i="1" spc="330" dirty="0">
                <a:latin typeface="Times New Roman"/>
                <a:cs typeface="Times New Roman"/>
              </a:rPr>
              <a:t>t.</a:t>
            </a:r>
            <a:r>
              <a:rPr sz="900" i="1" spc="-105" dirty="0">
                <a:latin typeface="Times New Roman"/>
                <a:cs typeface="Times New Roman"/>
              </a:rPr>
              <a:t> </a:t>
            </a:r>
            <a:r>
              <a:rPr sz="900" i="1" spc="90" dirty="0">
                <a:latin typeface="Times New Roman"/>
                <a:cs typeface="Times New Roman"/>
              </a:rPr>
              <a:t>name</a:t>
            </a:r>
            <a:r>
              <a:rPr sz="900" i="1" spc="-60" dirty="0">
                <a:latin typeface="Times New Roman"/>
                <a:cs typeface="Times New Roman"/>
              </a:rPr>
              <a:t> </a:t>
            </a:r>
            <a:r>
              <a:rPr sz="900" i="1" spc="300" dirty="0">
                <a:latin typeface="Times New Roman"/>
                <a:cs typeface="Times New Roman"/>
              </a:rPr>
              <a:t>,</a:t>
            </a:r>
            <a:r>
              <a:rPr sz="900" i="1" spc="540" dirty="0">
                <a:latin typeface="Times New Roman"/>
                <a:cs typeface="Times New Roman"/>
              </a:rPr>
              <a:t> </a:t>
            </a:r>
            <a:r>
              <a:rPr sz="900" i="1" spc="-125" dirty="0">
                <a:latin typeface="Times New Roman"/>
                <a:cs typeface="Times New Roman"/>
              </a:rPr>
              <a:t>O</a:t>
            </a:r>
            <a:r>
              <a:rPr sz="900" i="1" spc="-145" dirty="0">
                <a:latin typeface="Times New Roman"/>
                <a:cs typeface="Times New Roman"/>
              </a:rPr>
              <a:t> </a:t>
            </a:r>
            <a:r>
              <a:rPr sz="900" i="1" spc="-75" dirty="0">
                <a:latin typeface="Times New Roman"/>
                <a:cs typeface="Times New Roman"/>
              </a:rPr>
              <a:t>w</a:t>
            </a:r>
            <a:r>
              <a:rPr sz="900" i="1" spc="-145" dirty="0">
                <a:latin typeface="Times New Roman"/>
                <a:cs typeface="Times New Roman"/>
              </a:rPr>
              <a:t> </a:t>
            </a:r>
            <a:r>
              <a:rPr sz="900" i="1" spc="180" dirty="0">
                <a:latin typeface="Times New Roman"/>
                <a:cs typeface="Times New Roman"/>
              </a:rPr>
              <a:t>ner</a:t>
            </a:r>
            <a:r>
              <a:rPr sz="900" i="1" spc="-90" dirty="0">
                <a:latin typeface="Times New Roman"/>
                <a:cs typeface="Times New Roman"/>
              </a:rPr>
              <a:t> </a:t>
            </a:r>
            <a:r>
              <a:rPr sz="900" i="1" spc="300" dirty="0">
                <a:latin typeface="Times New Roman"/>
                <a:cs typeface="Times New Roman"/>
              </a:rPr>
              <a:t>.</a:t>
            </a:r>
            <a:r>
              <a:rPr sz="900" i="1" spc="-105" dirty="0">
                <a:latin typeface="Times New Roman"/>
                <a:cs typeface="Times New Roman"/>
              </a:rPr>
              <a:t> </a:t>
            </a:r>
            <a:r>
              <a:rPr sz="900" i="1" spc="90" dirty="0">
                <a:latin typeface="Times New Roman"/>
                <a:cs typeface="Times New Roman"/>
              </a:rPr>
              <a:t>Owner</a:t>
            </a:r>
            <a:r>
              <a:rPr sz="900" i="1" spc="-45" dirty="0">
                <a:latin typeface="Times New Roman"/>
                <a:cs typeface="Times New Roman"/>
              </a:rPr>
              <a:t> </a:t>
            </a:r>
            <a:r>
              <a:rPr sz="900" i="1" spc="300" dirty="0">
                <a:latin typeface="Times New Roman"/>
                <a:cs typeface="Times New Roman"/>
              </a:rPr>
              <a:t>,</a:t>
            </a:r>
            <a:r>
              <a:rPr sz="900" i="1" spc="550" dirty="0">
                <a:latin typeface="Times New Roman"/>
                <a:cs typeface="Times New Roman"/>
              </a:rPr>
              <a:t> </a:t>
            </a:r>
            <a:r>
              <a:rPr sz="900" i="1" spc="250" dirty="0">
                <a:latin typeface="Times New Roman"/>
                <a:cs typeface="Times New Roman"/>
              </a:rPr>
              <a:t>Sailboat.</a:t>
            </a:r>
            <a:r>
              <a:rPr sz="900" i="1" spc="-120" dirty="0">
                <a:latin typeface="Times New Roman"/>
                <a:cs typeface="Times New Roman"/>
              </a:rPr>
              <a:t> </a:t>
            </a:r>
            <a:r>
              <a:rPr sz="900" i="1" spc="335" dirty="0">
                <a:latin typeface="Times New Roman"/>
                <a:cs typeface="Times New Roman"/>
              </a:rPr>
              <a:t>'</a:t>
            </a:r>
            <a:r>
              <a:rPr sz="900" i="1" spc="-90" dirty="0">
                <a:latin typeface="Times New Roman"/>
                <a:cs typeface="Times New Roman"/>
              </a:rPr>
              <a:t> </a:t>
            </a:r>
            <a:r>
              <a:rPr sz="900" i="1" spc="-125" dirty="0">
                <a:latin typeface="Times New Roman"/>
                <a:cs typeface="Times New Roman"/>
              </a:rPr>
              <a:t>H</a:t>
            </a:r>
            <a:r>
              <a:rPr sz="900" i="1" spc="-145" dirty="0">
                <a:latin typeface="Times New Roman"/>
                <a:cs typeface="Times New Roman"/>
              </a:rPr>
              <a:t> </a:t>
            </a:r>
            <a:r>
              <a:rPr sz="900" i="1" spc="260" dirty="0">
                <a:latin typeface="Times New Roman"/>
                <a:cs typeface="Times New Roman"/>
              </a:rPr>
              <a:t>ull</a:t>
            </a:r>
            <a:r>
              <a:rPr sz="900" i="1" spc="540" dirty="0">
                <a:latin typeface="Times New Roman"/>
                <a:cs typeface="Times New Roman"/>
              </a:rPr>
              <a:t> </a:t>
            </a:r>
            <a:r>
              <a:rPr sz="900" i="1" spc="140" dirty="0">
                <a:latin typeface="Times New Roman"/>
                <a:cs typeface="Times New Roman"/>
              </a:rPr>
              <a:t>Type</a:t>
            </a:r>
            <a:r>
              <a:rPr sz="900" i="1" spc="-60" dirty="0">
                <a:latin typeface="Times New Roman"/>
                <a:cs typeface="Times New Roman"/>
              </a:rPr>
              <a:t> </a:t>
            </a:r>
            <a:r>
              <a:rPr sz="900" i="1" spc="335" dirty="0">
                <a:latin typeface="Times New Roman"/>
                <a:cs typeface="Times New Roman"/>
              </a:rPr>
              <a:t>'</a:t>
            </a:r>
            <a:r>
              <a:rPr sz="900" i="1" spc="-120" dirty="0">
                <a:latin typeface="Times New Roman"/>
                <a:cs typeface="Times New Roman"/>
              </a:rPr>
              <a:t> </a:t>
            </a:r>
            <a:r>
              <a:rPr sz="900" i="1" spc="300" dirty="0">
                <a:latin typeface="Times New Roman"/>
                <a:cs typeface="Times New Roman"/>
              </a:rPr>
              <a:t>,  </a:t>
            </a:r>
            <a:r>
              <a:rPr sz="900" i="1" spc="75" dirty="0">
                <a:latin typeface="Times New Roman"/>
                <a:cs typeface="Times New Roman"/>
              </a:rPr>
              <a:t>S</a:t>
            </a:r>
            <a:r>
              <a:rPr sz="900" i="1" spc="-130" dirty="0">
                <a:latin typeface="Times New Roman"/>
                <a:cs typeface="Times New Roman"/>
              </a:rPr>
              <a:t> </a:t>
            </a:r>
            <a:r>
              <a:rPr sz="900" i="1" spc="75" dirty="0">
                <a:latin typeface="Times New Roman"/>
                <a:cs typeface="Times New Roman"/>
              </a:rPr>
              <a:t>a</a:t>
            </a:r>
            <a:r>
              <a:rPr sz="900" i="1" spc="-135" dirty="0">
                <a:latin typeface="Times New Roman"/>
                <a:cs typeface="Times New Roman"/>
              </a:rPr>
              <a:t> </a:t>
            </a:r>
            <a:r>
              <a:rPr sz="900" i="1" spc="270" dirty="0">
                <a:latin typeface="Times New Roman"/>
                <a:cs typeface="Times New Roman"/>
              </a:rPr>
              <a:t>ilb</a:t>
            </a:r>
            <a:r>
              <a:rPr sz="900" i="1" spc="-130" dirty="0">
                <a:latin typeface="Times New Roman"/>
                <a:cs typeface="Times New Roman"/>
              </a:rPr>
              <a:t> </a:t>
            </a:r>
            <a:r>
              <a:rPr sz="900" i="1" spc="75" dirty="0">
                <a:latin typeface="Times New Roman"/>
                <a:cs typeface="Times New Roman"/>
              </a:rPr>
              <a:t>o</a:t>
            </a:r>
            <a:r>
              <a:rPr sz="900" i="1" spc="-130" dirty="0">
                <a:latin typeface="Times New Roman"/>
                <a:cs typeface="Times New Roman"/>
              </a:rPr>
              <a:t> </a:t>
            </a:r>
            <a:r>
              <a:rPr sz="900" i="1" spc="75" dirty="0">
                <a:latin typeface="Times New Roman"/>
                <a:cs typeface="Times New Roman"/>
              </a:rPr>
              <a:t>a</a:t>
            </a:r>
            <a:r>
              <a:rPr sz="900" i="1" spc="-130" dirty="0">
                <a:latin typeface="Times New Roman"/>
                <a:cs typeface="Times New Roman"/>
              </a:rPr>
              <a:t> </a:t>
            </a:r>
            <a:r>
              <a:rPr sz="900" i="1" spc="330" dirty="0">
                <a:latin typeface="Times New Roman"/>
                <a:cs typeface="Times New Roman"/>
              </a:rPr>
              <a:t>t.</a:t>
            </a:r>
            <a:r>
              <a:rPr sz="900" i="1" spc="-105" dirty="0">
                <a:latin typeface="Times New Roman"/>
                <a:cs typeface="Times New Roman"/>
              </a:rPr>
              <a:t> </a:t>
            </a:r>
            <a:r>
              <a:rPr sz="900" i="1" spc="90" dirty="0">
                <a:latin typeface="Times New Roman"/>
                <a:cs typeface="Times New Roman"/>
              </a:rPr>
              <a:t>Crew</a:t>
            </a:r>
            <a:r>
              <a:rPr sz="900" i="1" spc="-60" dirty="0">
                <a:latin typeface="Times New Roman"/>
                <a:cs typeface="Times New Roman"/>
              </a:rPr>
              <a:t> </a:t>
            </a:r>
            <a:r>
              <a:rPr sz="900" i="1" spc="300" dirty="0">
                <a:latin typeface="Times New Roman"/>
                <a:cs typeface="Times New Roman"/>
              </a:rPr>
              <a:t>,</a:t>
            </a:r>
            <a:r>
              <a:rPr sz="900" i="1" spc="540" dirty="0">
                <a:latin typeface="Times New Roman"/>
                <a:cs typeface="Times New Roman"/>
              </a:rPr>
              <a:t> </a:t>
            </a:r>
            <a:r>
              <a:rPr sz="900" i="1" spc="250" dirty="0">
                <a:latin typeface="Times New Roman"/>
                <a:cs typeface="Times New Roman"/>
              </a:rPr>
              <a:t>Sailboat.</a:t>
            </a:r>
            <a:r>
              <a:rPr sz="900" i="1" spc="-120" dirty="0">
                <a:latin typeface="Times New Roman"/>
                <a:cs typeface="Times New Roman"/>
              </a:rPr>
              <a:t> </a:t>
            </a:r>
            <a:r>
              <a:rPr sz="900" i="1" spc="335" dirty="0">
                <a:latin typeface="Times New Roman"/>
                <a:cs typeface="Times New Roman"/>
              </a:rPr>
              <a:t>'</a:t>
            </a:r>
            <a:r>
              <a:rPr sz="900" i="1" spc="-120" dirty="0">
                <a:latin typeface="Times New Roman"/>
                <a:cs typeface="Times New Roman"/>
              </a:rPr>
              <a:t> </a:t>
            </a:r>
            <a:r>
              <a:rPr sz="900" i="1" spc="-225" dirty="0">
                <a:latin typeface="Times New Roman"/>
                <a:cs typeface="Times New Roman"/>
              </a:rPr>
              <a:t>M</a:t>
            </a:r>
            <a:r>
              <a:rPr sz="900" i="1" spc="140" dirty="0">
                <a:latin typeface="Times New Roman"/>
                <a:cs typeface="Times New Roman"/>
              </a:rPr>
              <a:t>ax</a:t>
            </a:r>
            <a:r>
              <a:rPr sz="900" i="1" spc="160" dirty="0">
                <a:latin typeface="Times New Roman"/>
                <a:cs typeface="Times New Roman"/>
              </a:rPr>
              <a:t> </a:t>
            </a:r>
            <a:r>
              <a:rPr sz="900" i="1" spc="170" dirty="0">
                <a:latin typeface="Times New Roman"/>
                <a:cs typeface="Times New Roman"/>
              </a:rPr>
              <a:t>speed</a:t>
            </a:r>
            <a:r>
              <a:rPr sz="900" i="1" spc="-35" dirty="0">
                <a:latin typeface="Times New Roman"/>
                <a:cs typeface="Times New Roman"/>
              </a:rPr>
              <a:t> </a:t>
            </a:r>
            <a:r>
              <a:rPr sz="900" i="1" spc="335" dirty="0">
                <a:latin typeface="Times New Roman"/>
                <a:cs typeface="Times New Roman"/>
              </a:rPr>
              <a:t>'</a:t>
            </a:r>
            <a:endParaRPr sz="900">
              <a:latin typeface="Times New Roman"/>
              <a:cs typeface="Times New Roman"/>
            </a:endParaRPr>
          </a:p>
          <a:p>
            <a:pPr marL="49530">
              <a:lnSpc>
                <a:spcPct val="100000"/>
              </a:lnSpc>
              <a:spcBef>
                <a:spcPts val="105"/>
              </a:spcBef>
            </a:pPr>
            <a:r>
              <a:rPr sz="900" i="1" spc="-40" dirty="0">
                <a:latin typeface="Times New Roman"/>
                <a:cs typeface="Times New Roman"/>
              </a:rPr>
              <a:t>FROM </a:t>
            </a:r>
            <a:r>
              <a:rPr sz="900" i="1" spc="220" dirty="0">
                <a:latin typeface="Times New Roman"/>
                <a:cs typeface="Times New Roman"/>
              </a:rPr>
              <a:t>Sailboat </a:t>
            </a:r>
            <a:r>
              <a:rPr sz="900" i="1" spc="300" dirty="0">
                <a:latin typeface="Times New Roman"/>
                <a:cs typeface="Times New Roman"/>
              </a:rPr>
              <a:t>, </a:t>
            </a:r>
            <a:r>
              <a:rPr sz="900" i="1" spc="100" dirty="0">
                <a:latin typeface="Times New Roman"/>
                <a:cs typeface="Times New Roman"/>
              </a:rPr>
              <a:t>Owner</a:t>
            </a:r>
            <a:r>
              <a:rPr sz="900" i="1" spc="-145" dirty="0">
                <a:latin typeface="Times New Roman"/>
                <a:cs typeface="Times New Roman"/>
              </a:rPr>
              <a:t> </a:t>
            </a:r>
            <a:endParaRPr sz="900">
              <a:latin typeface="Times New Roman"/>
              <a:cs typeface="Times New Roman"/>
            </a:endParaRPr>
          </a:p>
          <a:p>
            <a:pPr marL="49530">
              <a:lnSpc>
                <a:spcPct val="100000"/>
              </a:lnSpc>
              <a:spcBef>
                <a:spcPts val="120"/>
              </a:spcBef>
            </a:pPr>
            <a:r>
              <a:rPr sz="900" i="1" spc="-20" dirty="0">
                <a:latin typeface="Times New Roman"/>
                <a:cs typeface="Times New Roman"/>
              </a:rPr>
              <a:t>WHERE</a:t>
            </a:r>
            <a:r>
              <a:rPr sz="900" i="1" spc="165" dirty="0">
                <a:latin typeface="Times New Roman"/>
                <a:cs typeface="Times New Roman"/>
              </a:rPr>
              <a:t> </a:t>
            </a:r>
            <a:r>
              <a:rPr sz="900" i="1" spc="250" dirty="0">
                <a:latin typeface="Times New Roman"/>
                <a:cs typeface="Times New Roman"/>
              </a:rPr>
              <a:t>Sailboat.</a:t>
            </a:r>
            <a:r>
              <a:rPr sz="900" i="1" spc="-95" dirty="0">
                <a:latin typeface="Times New Roman"/>
                <a:cs typeface="Times New Roman"/>
              </a:rPr>
              <a:t> </a:t>
            </a:r>
            <a:r>
              <a:rPr sz="900" i="1" spc="-125" dirty="0">
                <a:latin typeface="Times New Roman"/>
                <a:cs typeface="Times New Roman"/>
              </a:rPr>
              <a:t>O</a:t>
            </a:r>
            <a:r>
              <a:rPr sz="900" i="1" spc="-130" dirty="0">
                <a:latin typeface="Times New Roman"/>
                <a:cs typeface="Times New Roman"/>
              </a:rPr>
              <a:t> </a:t>
            </a:r>
            <a:r>
              <a:rPr sz="900" i="1" spc="145" dirty="0">
                <a:latin typeface="Times New Roman"/>
                <a:cs typeface="Times New Roman"/>
              </a:rPr>
              <a:t>wnerID</a:t>
            </a:r>
            <a:r>
              <a:rPr sz="900" i="1" spc="490" dirty="0">
                <a:latin typeface="Times New Roman"/>
                <a:cs typeface="Times New Roman"/>
              </a:rPr>
              <a:t> </a:t>
            </a:r>
            <a:r>
              <a:rPr sz="900" i="1" spc="-80" dirty="0">
                <a:latin typeface="Times New Roman"/>
                <a:cs typeface="Times New Roman"/>
              </a:rPr>
              <a:t>=</a:t>
            </a:r>
            <a:r>
              <a:rPr sz="900" i="1" spc="-50" dirty="0">
                <a:latin typeface="Times New Roman"/>
                <a:cs typeface="Times New Roman"/>
              </a:rPr>
              <a:t> </a:t>
            </a:r>
            <a:r>
              <a:rPr sz="900" i="1" spc="-125" dirty="0">
                <a:latin typeface="Times New Roman"/>
                <a:cs typeface="Times New Roman"/>
              </a:rPr>
              <a:t>O</a:t>
            </a:r>
            <a:r>
              <a:rPr sz="900" i="1" spc="-145" dirty="0">
                <a:latin typeface="Times New Roman"/>
                <a:cs typeface="Times New Roman"/>
              </a:rPr>
              <a:t> </a:t>
            </a:r>
            <a:r>
              <a:rPr sz="900" i="1" spc="-75" dirty="0">
                <a:latin typeface="Times New Roman"/>
                <a:cs typeface="Times New Roman"/>
              </a:rPr>
              <a:t>w</a:t>
            </a:r>
            <a:r>
              <a:rPr sz="900" i="1" spc="-145" dirty="0">
                <a:latin typeface="Times New Roman"/>
                <a:cs typeface="Times New Roman"/>
              </a:rPr>
              <a:t> </a:t>
            </a:r>
            <a:r>
              <a:rPr sz="900" i="1" spc="180" dirty="0">
                <a:latin typeface="Times New Roman"/>
                <a:cs typeface="Times New Roman"/>
              </a:rPr>
              <a:t>ner</a:t>
            </a:r>
            <a:r>
              <a:rPr sz="900" i="1" spc="-95" dirty="0">
                <a:latin typeface="Times New Roman"/>
                <a:cs typeface="Times New Roman"/>
              </a:rPr>
              <a:t> </a:t>
            </a:r>
            <a:r>
              <a:rPr sz="900" i="1" spc="300" dirty="0">
                <a:latin typeface="Times New Roman"/>
                <a:cs typeface="Times New Roman"/>
              </a:rPr>
              <a:t>.</a:t>
            </a:r>
            <a:r>
              <a:rPr sz="900" i="1" spc="-95" dirty="0">
                <a:latin typeface="Times New Roman"/>
                <a:cs typeface="Times New Roman"/>
              </a:rPr>
              <a:t> </a:t>
            </a:r>
            <a:r>
              <a:rPr sz="900" i="1" spc="120" dirty="0">
                <a:latin typeface="Times New Roman"/>
                <a:cs typeface="Times New Roman"/>
              </a:rPr>
              <a:t>OwnerID</a:t>
            </a:r>
            <a:r>
              <a:rPr sz="900" i="1" spc="-130" dirty="0">
                <a:latin typeface="Times New Roman"/>
                <a:cs typeface="Times New Roman"/>
              </a:rPr>
              <a:t> </a:t>
            </a:r>
            <a:endParaRPr sz="900">
              <a:latin typeface="Times New Roman"/>
              <a:cs typeface="Times New Roman"/>
            </a:endParaRPr>
          </a:p>
          <a:p>
            <a:pPr marL="49530" marR="1767839">
              <a:lnSpc>
                <a:spcPts val="1200"/>
              </a:lnSpc>
              <a:spcBef>
                <a:spcPts val="50"/>
              </a:spcBef>
            </a:pPr>
            <a:r>
              <a:rPr sz="900" i="1" spc="-20" dirty="0">
                <a:latin typeface="Times New Roman"/>
                <a:cs typeface="Times New Roman"/>
              </a:rPr>
              <a:t>AND </a:t>
            </a:r>
            <a:r>
              <a:rPr sz="900" i="1" spc="250" dirty="0">
                <a:latin typeface="Times New Roman"/>
                <a:cs typeface="Times New Roman"/>
              </a:rPr>
              <a:t>Sailboat. </a:t>
            </a:r>
            <a:r>
              <a:rPr sz="900" i="1" spc="-75" dirty="0">
                <a:latin typeface="Times New Roman"/>
                <a:cs typeface="Times New Roman"/>
              </a:rPr>
              <a:t>C </a:t>
            </a:r>
            <a:r>
              <a:rPr sz="900" i="1" spc="130" dirty="0">
                <a:latin typeface="Times New Roman"/>
                <a:cs typeface="Times New Roman"/>
              </a:rPr>
              <a:t>rew </a:t>
            </a:r>
            <a:r>
              <a:rPr sz="900" i="1" spc="-80" dirty="0">
                <a:latin typeface="Times New Roman"/>
                <a:cs typeface="Times New Roman"/>
              </a:rPr>
              <a:t>&gt; </a:t>
            </a:r>
            <a:r>
              <a:rPr sz="900" i="1" spc="75" dirty="0">
                <a:latin typeface="Times New Roman"/>
                <a:cs typeface="Times New Roman"/>
              </a:rPr>
              <a:t>2 </a:t>
            </a:r>
            <a:r>
              <a:rPr sz="900" i="1" spc="-20" dirty="0">
                <a:latin typeface="Times New Roman"/>
                <a:cs typeface="Times New Roman"/>
              </a:rPr>
              <a:t>AND </a:t>
            </a:r>
            <a:r>
              <a:rPr sz="900" i="1" spc="250" dirty="0">
                <a:latin typeface="Times New Roman"/>
                <a:cs typeface="Times New Roman"/>
              </a:rPr>
              <a:t>Sailboat. </a:t>
            </a:r>
            <a:r>
              <a:rPr sz="900" i="1" spc="-75" dirty="0">
                <a:latin typeface="Times New Roman"/>
                <a:cs typeface="Times New Roman"/>
              </a:rPr>
              <a:t>C </a:t>
            </a:r>
            <a:r>
              <a:rPr sz="900" i="1" spc="130" dirty="0">
                <a:latin typeface="Times New Roman"/>
                <a:cs typeface="Times New Roman"/>
              </a:rPr>
              <a:t>rew </a:t>
            </a:r>
            <a:r>
              <a:rPr sz="900" i="1" spc="-80" dirty="0">
                <a:latin typeface="Times New Roman"/>
                <a:cs typeface="Times New Roman"/>
              </a:rPr>
              <a:t>&lt; </a:t>
            </a:r>
            <a:r>
              <a:rPr sz="900" i="1" spc="75" dirty="0">
                <a:latin typeface="Times New Roman"/>
                <a:cs typeface="Times New Roman"/>
              </a:rPr>
              <a:t>7  </a:t>
            </a:r>
            <a:r>
              <a:rPr sz="900" i="1" spc="-20" dirty="0">
                <a:latin typeface="Times New Roman"/>
                <a:cs typeface="Times New Roman"/>
              </a:rPr>
              <a:t>AND</a:t>
            </a:r>
            <a:r>
              <a:rPr sz="900" i="1" spc="125" dirty="0">
                <a:latin typeface="Times New Roman"/>
                <a:cs typeface="Times New Roman"/>
              </a:rPr>
              <a:t> </a:t>
            </a:r>
            <a:r>
              <a:rPr sz="900" i="1" spc="250" dirty="0">
                <a:latin typeface="Times New Roman"/>
                <a:cs typeface="Times New Roman"/>
              </a:rPr>
              <a:t>Sailboat.</a:t>
            </a:r>
            <a:r>
              <a:rPr sz="900" i="1" spc="-120" dirty="0">
                <a:latin typeface="Times New Roman"/>
                <a:cs typeface="Times New Roman"/>
              </a:rPr>
              <a:t> </a:t>
            </a:r>
            <a:r>
              <a:rPr sz="900" i="1" spc="335" dirty="0">
                <a:latin typeface="Times New Roman"/>
                <a:cs typeface="Times New Roman"/>
              </a:rPr>
              <a:t>'</a:t>
            </a:r>
            <a:r>
              <a:rPr sz="900" i="1" spc="-105" dirty="0">
                <a:latin typeface="Times New Roman"/>
                <a:cs typeface="Times New Roman"/>
              </a:rPr>
              <a:t> </a:t>
            </a:r>
            <a:r>
              <a:rPr sz="900" i="1" spc="-225" dirty="0">
                <a:latin typeface="Times New Roman"/>
                <a:cs typeface="Times New Roman"/>
              </a:rPr>
              <a:t>M</a:t>
            </a:r>
            <a:r>
              <a:rPr sz="900" i="1" spc="140" dirty="0">
                <a:latin typeface="Times New Roman"/>
                <a:cs typeface="Times New Roman"/>
              </a:rPr>
              <a:t>ax</a:t>
            </a:r>
            <a:r>
              <a:rPr sz="900" i="1" spc="160" dirty="0">
                <a:latin typeface="Times New Roman"/>
                <a:cs typeface="Times New Roman"/>
              </a:rPr>
              <a:t> </a:t>
            </a:r>
            <a:r>
              <a:rPr sz="900" i="1" spc="170" dirty="0">
                <a:latin typeface="Times New Roman"/>
                <a:cs typeface="Times New Roman"/>
              </a:rPr>
              <a:t>speed</a:t>
            </a:r>
            <a:r>
              <a:rPr sz="900" i="1" spc="-35" dirty="0">
                <a:latin typeface="Times New Roman"/>
                <a:cs typeface="Times New Roman"/>
              </a:rPr>
              <a:t> </a:t>
            </a:r>
            <a:r>
              <a:rPr sz="900" i="1" spc="335" dirty="0">
                <a:latin typeface="Times New Roman"/>
                <a:cs typeface="Times New Roman"/>
              </a:rPr>
              <a:t>'</a:t>
            </a:r>
            <a:r>
              <a:rPr sz="900" i="1" spc="515" dirty="0">
                <a:latin typeface="Times New Roman"/>
                <a:cs typeface="Times New Roman"/>
              </a:rPr>
              <a:t> </a:t>
            </a:r>
            <a:r>
              <a:rPr sz="900" i="1" spc="-80" dirty="0">
                <a:latin typeface="Times New Roman"/>
                <a:cs typeface="Times New Roman"/>
              </a:rPr>
              <a:t>&gt;</a:t>
            </a:r>
            <a:r>
              <a:rPr sz="900" i="1" spc="55" dirty="0">
                <a:latin typeface="Times New Roman"/>
                <a:cs typeface="Times New Roman"/>
              </a:rPr>
              <a:t> </a:t>
            </a:r>
            <a:r>
              <a:rPr sz="900" i="1" spc="145" dirty="0">
                <a:latin typeface="Times New Roman"/>
                <a:cs typeface="Times New Roman"/>
              </a:rPr>
              <a:t>13</a:t>
            </a:r>
            <a:endParaRPr sz="900">
              <a:latin typeface="Times New Roman"/>
              <a:cs typeface="Times New Roman"/>
            </a:endParaRPr>
          </a:p>
          <a:p>
            <a:pPr marL="209550">
              <a:lnSpc>
                <a:spcPct val="100000"/>
              </a:lnSpc>
              <a:spcBef>
                <a:spcPts val="60"/>
              </a:spcBef>
            </a:pPr>
            <a:r>
              <a:rPr sz="900" i="1" dirty="0">
                <a:latin typeface="Times New Roman"/>
                <a:cs typeface="Times New Roman"/>
              </a:rPr>
              <a:t>ORDER</a:t>
            </a:r>
            <a:r>
              <a:rPr sz="900" i="1" spc="105" dirty="0">
                <a:latin typeface="Times New Roman"/>
                <a:cs typeface="Times New Roman"/>
              </a:rPr>
              <a:t> </a:t>
            </a:r>
            <a:r>
              <a:rPr sz="900" i="1" spc="35" dirty="0">
                <a:latin typeface="Times New Roman"/>
                <a:cs typeface="Times New Roman"/>
              </a:rPr>
              <a:t>BY</a:t>
            </a:r>
            <a:r>
              <a:rPr sz="900" i="1" spc="280" dirty="0">
                <a:latin typeface="Times New Roman"/>
                <a:cs typeface="Times New Roman"/>
              </a:rPr>
              <a:t> </a:t>
            </a:r>
            <a:r>
              <a:rPr sz="900" i="1" spc="250" dirty="0">
                <a:latin typeface="Times New Roman"/>
                <a:cs typeface="Times New Roman"/>
              </a:rPr>
              <a:t>Sailboat.</a:t>
            </a:r>
            <a:r>
              <a:rPr sz="900" i="1" spc="-120" dirty="0">
                <a:latin typeface="Times New Roman"/>
                <a:cs typeface="Times New Roman"/>
              </a:rPr>
              <a:t> </a:t>
            </a:r>
            <a:r>
              <a:rPr sz="900" i="1" spc="335" dirty="0">
                <a:latin typeface="Times New Roman"/>
                <a:cs typeface="Times New Roman"/>
              </a:rPr>
              <a:t>'</a:t>
            </a:r>
            <a:r>
              <a:rPr sz="900" i="1" spc="-95" dirty="0">
                <a:latin typeface="Times New Roman"/>
                <a:cs typeface="Times New Roman"/>
              </a:rPr>
              <a:t> </a:t>
            </a:r>
            <a:r>
              <a:rPr sz="900" i="1" spc="-125" dirty="0">
                <a:latin typeface="Times New Roman"/>
                <a:cs typeface="Times New Roman"/>
              </a:rPr>
              <a:t>H</a:t>
            </a:r>
            <a:r>
              <a:rPr sz="900" i="1" spc="-145" dirty="0">
                <a:latin typeface="Times New Roman"/>
                <a:cs typeface="Times New Roman"/>
              </a:rPr>
              <a:t> </a:t>
            </a:r>
            <a:r>
              <a:rPr sz="900" i="1" spc="260" dirty="0">
                <a:latin typeface="Times New Roman"/>
                <a:cs typeface="Times New Roman"/>
              </a:rPr>
              <a:t>ull</a:t>
            </a:r>
            <a:r>
              <a:rPr sz="900" i="1" spc="530" dirty="0">
                <a:latin typeface="Times New Roman"/>
                <a:cs typeface="Times New Roman"/>
              </a:rPr>
              <a:t> </a:t>
            </a:r>
            <a:r>
              <a:rPr sz="900" i="1" spc="140" dirty="0">
                <a:latin typeface="Times New Roman"/>
                <a:cs typeface="Times New Roman"/>
              </a:rPr>
              <a:t>Type</a:t>
            </a:r>
            <a:r>
              <a:rPr sz="900" i="1" spc="-60" dirty="0">
                <a:latin typeface="Times New Roman"/>
                <a:cs typeface="Times New Roman"/>
              </a:rPr>
              <a:t> </a:t>
            </a:r>
            <a:r>
              <a:rPr sz="900" i="1" spc="335" dirty="0">
                <a:latin typeface="Times New Roman"/>
                <a:cs typeface="Times New Roman"/>
              </a:rPr>
              <a:t>'</a:t>
            </a:r>
            <a:r>
              <a:rPr sz="900" i="1" spc="509" dirty="0">
                <a:latin typeface="Times New Roman"/>
                <a:cs typeface="Times New Roman"/>
              </a:rPr>
              <a:t> </a:t>
            </a:r>
            <a:r>
              <a:rPr sz="900" i="1" spc="30" dirty="0">
                <a:latin typeface="Times New Roman"/>
                <a:cs typeface="Times New Roman"/>
              </a:rPr>
              <a:t>ASC</a:t>
            </a:r>
            <a:r>
              <a:rPr sz="900" i="1" spc="-60" dirty="0">
                <a:latin typeface="Times New Roman"/>
                <a:cs typeface="Times New Roman"/>
              </a:rPr>
              <a:t> </a:t>
            </a:r>
            <a:r>
              <a:rPr sz="900" i="1" spc="300" dirty="0">
                <a:latin typeface="Times New Roman"/>
                <a:cs typeface="Times New Roman"/>
              </a:rPr>
              <a:t>,</a:t>
            </a:r>
            <a:r>
              <a:rPr sz="900" i="1" spc="540" dirty="0">
                <a:latin typeface="Times New Roman"/>
                <a:cs typeface="Times New Roman"/>
              </a:rPr>
              <a:t> </a:t>
            </a:r>
            <a:r>
              <a:rPr sz="900" i="1" spc="75" dirty="0">
                <a:latin typeface="Times New Roman"/>
                <a:cs typeface="Times New Roman"/>
              </a:rPr>
              <a:t>S</a:t>
            </a:r>
            <a:r>
              <a:rPr sz="900" i="1" spc="-130" dirty="0">
                <a:latin typeface="Times New Roman"/>
                <a:cs typeface="Times New Roman"/>
              </a:rPr>
              <a:t> </a:t>
            </a:r>
            <a:r>
              <a:rPr sz="900" i="1" spc="75" dirty="0">
                <a:latin typeface="Times New Roman"/>
                <a:cs typeface="Times New Roman"/>
              </a:rPr>
              <a:t>a</a:t>
            </a:r>
            <a:r>
              <a:rPr sz="900" i="1" spc="-130" dirty="0">
                <a:latin typeface="Times New Roman"/>
                <a:cs typeface="Times New Roman"/>
              </a:rPr>
              <a:t> </a:t>
            </a:r>
            <a:r>
              <a:rPr sz="900" i="1" spc="270" dirty="0">
                <a:latin typeface="Times New Roman"/>
                <a:cs typeface="Times New Roman"/>
              </a:rPr>
              <a:t>ilb</a:t>
            </a:r>
            <a:r>
              <a:rPr sz="900" i="1" spc="-130" dirty="0">
                <a:latin typeface="Times New Roman"/>
                <a:cs typeface="Times New Roman"/>
              </a:rPr>
              <a:t> </a:t>
            </a:r>
            <a:r>
              <a:rPr sz="900" i="1" spc="75" dirty="0">
                <a:latin typeface="Times New Roman"/>
                <a:cs typeface="Times New Roman"/>
              </a:rPr>
              <a:t>o</a:t>
            </a:r>
            <a:r>
              <a:rPr sz="900" i="1" spc="-130" dirty="0">
                <a:latin typeface="Times New Roman"/>
                <a:cs typeface="Times New Roman"/>
              </a:rPr>
              <a:t> </a:t>
            </a:r>
            <a:r>
              <a:rPr sz="900" i="1" spc="75" dirty="0">
                <a:latin typeface="Times New Roman"/>
                <a:cs typeface="Times New Roman"/>
              </a:rPr>
              <a:t>a</a:t>
            </a:r>
            <a:r>
              <a:rPr sz="900" i="1" spc="-130" dirty="0">
                <a:latin typeface="Times New Roman"/>
                <a:cs typeface="Times New Roman"/>
              </a:rPr>
              <a:t> </a:t>
            </a:r>
            <a:r>
              <a:rPr sz="900" i="1" spc="330" dirty="0">
                <a:latin typeface="Times New Roman"/>
                <a:cs typeface="Times New Roman"/>
              </a:rPr>
              <a:t>t.</a:t>
            </a:r>
            <a:r>
              <a:rPr sz="900" i="1" spc="-95" dirty="0">
                <a:latin typeface="Times New Roman"/>
                <a:cs typeface="Times New Roman"/>
              </a:rPr>
              <a:t> </a:t>
            </a:r>
            <a:r>
              <a:rPr sz="900" i="1" spc="100" dirty="0">
                <a:latin typeface="Times New Roman"/>
                <a:cs typeface="Times New Roman"/>
              </a:rPr>
              <a:t>Crew</a:t>
            </a:r>
            <a:r>
              <a:rPr sz="900" i="1" spc="215" dirty="0">
                <a:latin typeface="Times New Roman"/>
                <a:cs typeface="Times New Roman"/>
              </a:rPr>
              <a:t> </a:t>
            </a:r>
            <a:r>
              <a:rPr sz="900" i="1" spc="25" dirty="0">
                <a:latin typeface="Times New Roman"/>
                <a:cs typeface="Times New Roman"/>
              </a:rPr>
              <a:t>DESC</a:t>
            </a:r>
            <a:r>
              <a:rPr sz="900" i="1" spc="-105" dirty="0">
                <a:latin typeface="Times New Roman"/>
                <a:cs typeface="Times New Roman"/>
              </a:rPr>
              <a:t> </a:t>
            </a:r>
            <a:r>
              <a:rPr sz="900" i="1" spc="225" dirty="0">
                <a:latin typeface="Times New Roman"/>
                <a:cs typeface="Times New Roman"/>
              </a:rPr>
              <a:t>;</a:t>
            </a:r>
            <a:endParaRPr sz="900">
              <a:latin typeface="Times New Roman"/>
              <a:cs typeface="Times New Roman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690507" y="4840727"/>
            <a:ext cx="148590" cy="19177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1100" spc="-10" dirty="0">
                <a:latin typeface="Arial"/>
                <a:cs typeface="Arial"/>
              </a:rPr>
              <a:t>b)</a:t>
            </a:r>
            <a:endParaRPr sz="1100">
              <a:latin typeface="Arial"/>
              <a:cs typeface="Arial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996831" y="5129052"/>
            <a:ext cx="88900" cy="1625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900" spc="-5" dirty="0">
                <a:latin typeface="Arial"/>
                <a:cs typeface="Arial"/>
              </a:rPr>
              <a:t>1</a:t>
            </a:r>
            <a:endParaRPr sz="900">
              <a:latin typeface="Arial"/>
              <a:cs typeface="Arial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996831" y="5418099"/>
            <a:ext cx="88900" cy="632460"/>
          </a:xfrm>
          <a:prstGeom prst="rect">
            <a:avLst/>
          </a:prstGeom>
        </p:spPr>
        <p:txBody>
          <a:bodyPr vert="horz" wrap="square" lIns="0" tIns="2603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04"/>
              </a:spcBef>
            </a:pPr>
            <a:r>
              <a:rPr sz="900" spc="-5" dirty="0">
                <a:latin typeface="Arial"/>
                <a:cs typeface="Arial"/>
              </a:rPr>
              <a:t>2</a:t>
            </a:r>
            <a:endParaRPr sz="9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900" spc="-5" dirty="0">
                <a:latin typeface="Arial"/>
                <a:cs typeface="Arial"/>
              </a:rPr>
              <a:t>3</a:t>
            </a:r>
            <a:endParaRPr sz="9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900" spc="-5" dirty="0">
                <a:latin typeface="Arial"/>
                <a:cs typeface="Arial"/>
              </a:rPr>
              <a:t>4</a:t>
            </a:r>
            <a:endParaRPr sz="9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900" spc="-5" dirty="0">
                <a:latin typeface="Arial"/>
                <a:cs typeface="Arial"/>
              </a:rPr>
              <a:t>5</a:t>
            </a:r>
            <a:endParaRPr sz="900">
              <a:latin typeface="Arial"/>
              <a:cs typeface="Arial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1158735" y="5082044"/>
            <a:ext cx="5236845" cy="1042669"/>
          </a:xfrm>
          <a:prstGeom prst="rect">
            <a:avLst/>
          </a:prstGeom>
          <a:solidFill>
            <a:srgbClr val="F7F7F7"/>
          </a:solidFill>
          <a:ln w="6096">
            <a:solidFill>
              <a:srgbClr val="B1B1B1"/>
            </a:solidFill>
          </a:ln>
        </p:spPr>
        <p:txBody>
          <a:bodyPr vert="horz" wrap="square" lIns="0" tIns="45085" rIns="0" bIns="0" rtlCol="0">
            <a:spAutoFit/>
          </a:bodyPr>
          <a:lstStyle/>
          <a:p>
            <a:pPr marL="304800" marR="730250" indent="-255270">
              <a:lnSpc>
                <a:spcPct val="110000"/>
              </a:lnSpc>
              <a:spcBef>
                <a:spcPts val="355"/>
              </a:spcBef>
            </a:pPr>
            <a:r>
              <a:rPr sz="900" i="1" spc="65" dirty="0">
                <a:latin typeface="Times New Roman"/>
                <a:cs typeface="Times New Roman"/>
              </a:rPr>
              <a:t>SELECT</a:t>
            </a:r>
            <a:r>
              <a:rPr sz="900" i="1" spc="305" dirty="0">
                <a:latin typeface="Times New Roman"/>
                <a:cs typeface="Times New Roman"/>
              </a:rPr>
              <a:t> </a:t>
            </a:r>
            <a:r>
              <a:rPr sz="900" i="1" spc="75" dirty="0">
                <a:latin typeface="Times New Roman"/>
                <a:cs typeface="Times New Roman"/>
              </a:rPr>
              <a:t>S</a:t>
            </a:r>
            <a:r>
              <a:rPr sz="900" i="1" spc="-125" dirty="0">
                <a:latin typeface="Times New Roman"/>
                <a:cs typeface="Times New Roman"/>
              </a:rPr>
              <a:t> </a:t>
            </a:r>
            <a:r>
              <a:rPr sz="900" i="1" spc="75" dirty="0">
                <a:latin typeface="Times New Roman"/>
                <a:cs typeface="Times New Roman"/>
              </a:rPr>
              <a:t>a</a:t>
            </a:r>
            <a:r>
              <a:rPr sz="900" i="1" spc="-130" dirty="0">
                <a:latin typeface="Times New Roman"/>
                <a:cs typeface="Times New Roman"/>
              </a:rPr>
              <a:t> </a:t>
            </a:r>
            <a:r>
              <a:rPr sz="900" i="1" spc="270" dirty="0">
                <a:latin typeface="Times New Roman"/>
                <a:cs typeface="Times New Roman"/>
              </a:rPr>
              <a:t>ilb</a:t>
            </a:r>
            <a:r>
              <a:rPr sz="900" i="1" spc="-130" dirty="0">
                <a:latin typeface="Times New Roman"/>
                <a:cs typeface="Times New Roman"/>
              </a:rPr>
              <a:t> </a:t>
            </a:r>
            <a:r>
              <a:rPr sz="900" i="1" spc="75" dirty="0">
                <a:latin typeface="Times New Roman"/>
                <a:cs typeface="Times New Roman"/>
              </a:rPr>
              <a:t>o</a:t>
            </a:r>
            <a:r>
              <a:rPr sz="900" i="1" spc="-130" dirty="0">
                <a:latin typeface="Times New Roman"/>
                <a:cs typeface="Times New Roman"/>
              </a:rPr>
              <a:t> </a:t>
            </a:r>
            <a:r>
              <a:rPr sz="900" i="1" spc="75" dirty="0">
                <a:latin typeface="Times New Roman"/>
                <a:cs typeface="Times New Roman"/>
              </a:rPr>
              <a:t>a</a:t>
            </a:r>
            <a:r>
              <a:rPr sz="900" i="1" spc="-125" dirty="0">
                <a:latin typeface="Times New Roman"/>
                <a:cs typeface="Times New Roman"/>
              </a:rPr>
              <a:t> </a:t>
            </a:r>
            <a:r>
              <a:rPr sz="900" i="1" spc="330" dirty="0">
                <a:latin typeface="Times New Roman"/>
                <a:cs typeface="Times New Roman"/>
              </a:rPr>
              <a:t>t.</a:t>
            </a:r>
            <a:r>
              <a:rPr sz="900" i="1" spc="-105" dirty="0">
                <a:latin typeface="Times New Roman"/>
                <a:cs typeface="Times New Roman"/>
              </a:rPr>
              <a:t> </a:t>
            </a:r>
            <a:r>
              <a:rPr sz="900" i="1" spc="90" dirty="0">
                <a:latin typeface="Times New Roman"/>
                <a:cs typeface="Times New Roman"/>
              </a:rPr>
              <a:t>name</a:t>
            </a:r>
            <a:r>
              <a:rPr sz="900" i="1" spc="-60" dirty="0">
                <a:latin typeface="Times New Roman"/>
                <a:cs typeface="Times New Roman"/>
              </a:rPr>
              <a:t> </a:t>
            </a:r>
            <a:r>
              <a:rPr sz="900" i="1" spc="300" dirty="0">
                <a:latin typeface="Times New Roman"/>
                <a:cs typeface="Times New Roman"/>
              </a:rPr>
              <a:t>,</a:t>
            </a:r>
            <a:r>
              <a:rPr sz="900" i="1" spc="540" dirty="0">
                <a:latin typeface="Times New Roman"/>
                <a:cs typeface="Times New Roman"/>
              </a:rPr>
              <a:t> </a:t>
            </a:r>
            <a:r>
              <a:rPr sz="900" i="1" spc="-125" dirty="0">
                <a:latin typeface="Times New Roman"/>
                <a:cs typeface="Times New Roman"/>
              </a:rPr>
              <a:t>O</a:t>
            </a:r>
            <a:r>
              <a:rPr sz="900" i="1" spc="-145" dirty="0">
                <a:latin typeface="Times New Roman"/>
                <a:cs typeface="Times New Roman"/>
              </a:rPr>
              <a:t> </a:t>
            </a:r>
            <a:r>
              <a:rPr sz="900" i="1" spc="-75" dirty="0">
                <a:latin typeface="Times New Roman"/>
                <a:cs typeface="Times New Roman"/>
              </a:rPr>
              <a:t>w</a:t>
            </a:r>
            <a:r>
              <a:rPr sz="900" i="1" spc="-145" dirty="0">
                <a:latin typeface="Times New Roman"/>
                <a:cs typeface="Times New Roman"/>
              </a:rPr>
              <a:t> </a:t>
            </a:r>
            <a:r>
              <a:rPr sz="900" i="1" spc="180" dirty="0">
                <a:latin typeface="Times New Roman"/>
                <a:cs typeface="Times New Roman"/>
              </a:rPr>
              <a:t>ner</a:t>
            </a:r>
            <a:r>
              <a:rPr sz="900" i="1" spc="-90" dirty="0">
                <a:latin typeface="Times New Roman"/>
                <a:cs typeface="Times New Roman"/>
              </a:rPr>
              <a:t> </a:t>
            </a:r>
            <a:r>
              <a:rPr sz="900" i="1" spc="300" dirty="0">
                <a:latin typeface="Times New Roman"/>
                <a:cs typeface="Times New Roman"/>
              </a:rPr>
              <a:t>.</a:t>
            </a:r>
            <a:r>
              <a:rPr sz="900" i="1" spc="-105" dirty="0">
                <a:latin typeface="Times New Roman"/>
                <a:cs typeface="Times New Roman"/>
              </a:rPr>
              <a:t> </a:t>
            </a:r>
            <a:r>
              <a:rPr sz="900" i="1" spc="90" dirty="0">
                <a:latin typeface="Times New Roman"/>
                <a:cs typeface="Times New Roman"/>
              </a:rPr>
              <a:t>Owner</a:t>
            </a:r>
            <a:r>
              <a:rPr sz="900" i="1" spc="-45" dirty="0">
                <a:latin typeface="Times New Roman"/>
                <a:cs typeface="Times New Roman"/>
              </a:rPr>
              <a:t> </a:t>
            </a:r>
            <a:r>
              <a:rPr sz="900" i="1" spc="300" dirty="0">
                <a:latin typeface="Times New Roman"/>
                <a:cs typeface="Times New Roman"/>
              </a:rPr>
              <a:t>,</a:t>
            </a:r>
            <a:r>
              <a:rPr sz="900" i="1" spc="550" dirty="0">
                <a:latin typeface="Times New Roman"/>
                <a:cs typeface="Times New Roman"/>
              </a:rPr>
              <a:t> </a:t>
            </a:r>
            <a:r>
              <a:rPr sz="900" i="1" spc="250" dirty="0">
                <a:latin typeface="Times New Roman"/>
                <a:cs typeface="Times New Roman"/>
              </a:rPr>
              <a:t>Sailboat.</a:t>
            </a:r>
            <a:r>
              <a:rPr sz="900" i="1" spc="-120" dirty="0">
                <a:latin typeface="Times New Roman"/>
                <a:cs typeface="Times New Roman"/>
              </a:rPr>
              <a:t> </a:t>
            </a:r>
            <a:r>
              <a:rPr sz="900" i="1" spc="335" dirty="0">
                <a:latin typeface="Times New Roman"/>
                <a:cs typeface="Times New Roman"/>
              </a:rPr>
              <a:t>'</a:t>
            </a:r>
            <a:r>
              <a:rPr sz="900" i="1" spc="-90" dirty="0">
                <a:latin typeface="Times New Roman"/>
                <a:cs typeface="Times New Roman"/>
              </a:rPr>
              <a:t> </a:t>
            </a:r>
            <a:r>
              <a:rPr sz="900" i="1" spc="-125" dirty="0">
                <a:latin typeface="Times New Roman"/>
                <a:cs typeface="Times New Roman"/>
              </a:rPr>
              <a:t>H</a:t>
            </a:r>
            <a:r>
              <a:rPr sz="900" i="1" spc="-145" dirty="0">
                <a:latin typeface="Times New Roman"/>
                <a:cs typeface="Times New Roman"/>
              </a:rPr>
              <a:t> </a:t>
            </a:r>
            <a:r>
              <a:rPr sz="900" i="1" spc="260" dirty="0">
                <a:latin typeface="Times New Roman"/>
                <a:cs typeface="Times New Roman"/>
              </a:rPr>
              <a:t>ull</a:t>
            </a:r>
            <a:r>
              <a:rPr sz="900" i="1" spc="540" dirty="0">
                <a:latin typeface="Times New Roman"/>
                <a:cs typeface="Times New Roman"/>
              </a:rPr>
              <a:t> </a:t>
            </a:r>
            <a:r>
              <a:rPr sz="900" i="1" spc="140" dirty="0">
                <a:latin typeface="Times New Roman"/>
                <a:cs typeface="Times New Roman"/>
              </a:rPr>
              <a:t>Type</a:t>
            </a:r>
            <a:r>
              <a:rPr sz="900" i="1" spc="-60" dirty="0">
                <a:latin typeface="Times New Roman"/>
                <a:cs typeface="Times New Roman"/>
              </a:rPr>
              <a:t> </a:t>
            </a:r>
            <a:r>
              <a:rPr sz="900" i="1" spc="335" dirty="0">
                <a:latin typeface="Times New Roman"/>
                <a:cs typeface="Times New Roman"/>
              </a:rPr>
              <a:t>'</a:t>
            </a:r>
            <a:r>
              <a:rPr sz="900" i="1" spc="-120" dirty="0">
                <a:latin typeface="Times New Roman"/>
                <a:cs typeface="Times New Roman"/>
              </a:rPr>
              <a:t> </a:t>
            </a:r>
            <a:r>
              <a:rPr sz="900" i="1" spc="300" dirty="0">
                <a:latin typeface="Times New Roman"/>
                <a:cs typeface="Times New Roman"/>
              </a:rPr>
              <a:t>,  </a:t>
            </a:r>
            <a:r>
              <a:rPr sz="900" i="1" spc="75" dirty="0">
                <a:latin typeface="Times New Roman"/>
                <a:cs typeface="Times New Roman"/>
              </a:rPr>
              <a:t>S</a:t>
            </a:r>
            <a:r>
              <a:rPr sz="900" i="1" spc="-130" dirty="0">
                <a:latin typeface="Times New Roman"/>
                <a:cs typeface="Times New Roman"/>
              </a:rPr>
              <a:t> </a:t>
            </a:r>
            <a:r>
              <a:rPr sz="900" i="1" spc="75" dirty="0">
                <a:latin typeface="Times New Roman"/>
                <a:cs typeface="Times New Roman"/>
              </a:rPr>
              <a:t>a</a:t>
            </a:r>
            <a:r>
              <a:rPr sz="900" i="1" spc="-135" dirty="0">
                <a:latin typeface="Times New Roman"/>
                <a:cs typeface="Times New Roman"/>
              </a:rPr>
              <a:t> </a:t>
            </a:r>
            <a:r>
              <a:rPr sz="900" i="1" spc="270" dirty="0">
                <a:latin typeface="Times New Roman"/>
                <a:cs typeface="Times New Roman"/>
              </a:rPr>
              <a:t>ilb</a:t>
            </a:r>
            <a:r>
              <a:rPr sz="900" i="1" spc="-130" dirty="0">
                <a:latin typeface="Times New Roman"/>
                <a:cs typeface="Times New Roman"/>
              </a:rPr>
              <a:t> </a:t>
            </a:r>
            <a:r>
              <a:rPr sz="900" i="1" spc="75" dirty="0">
                <a:latin typeface="Times New Roman"/>
                <a:cs typeface="Times New Roman"/>
              </a:rPr>
              <a:t>o</a:t>
            </a:r>
            <a:r>
              <a:rPr sz="900" i="1" spc="-130" dirty="0">
                <a:latin typeface="Times New Roman"/>
                <a:cs typeface="Times New Roman"/>
              </a:rPr>
              <a:t> </a:t>
            </a:r>
            <a:r>
              <a:rPr sz="900" i="1" spc="75" dirty="0">
                <a:latin typeface="Times New Roman"/>
                <a:cs typeface="Times New Roman"/>
              </a:rPr>
              <a:t>a</a:t>
            </a:r>
            <a:r>
              <a:rPr sz="900" i="1" spc="-130" dirty="0">
                <a:latin typeface="Times New Roman"/>
                <a:cs typeface="Times New Roman"/>
              </a:rPr>
              <a:t> </a:t>
            </a:r>
            <a:r>
              <a:rPr sz="900" i="1" spc="330" dirty="0">
                <a:latin typeface="Times New Roman"/>
                <a:cs typeface="Times New Roman"/>
              </a:rPr>
              <a:t>t.</a:t>
            </a:r>
            <a:r>
              <a:rPr sz="900" i="1" spc="-105" dirty="0">
                <a:latin typeface="Times New Roman"/>
                <a:cs typeface="Times New Roman"/>
              </a:rPr>
              <a:t> </a:t>
            </a:r>
            <a:r>
              <a:rPr sz="900" i="1" spc="90" dirty="0">
                <a:latin typeface="Times New Roman"/>
                <a:cs typeface="Times New Roman"/>
              </a:rPr>
              <a:t>Crew</a:t>
            </a:r>
            <a:r>
              <a:rPr sz="900" i="1" spc="-60" dirty="0">
                <a:latin typeface="Times New Roman"/>
                <a:cs typeface="Times New Roman"/>
              </a:rPr>
              <a:t> </a:t>
            </a:r>
            <a:r>
              <a:rPr sz="900" i="1" spc="300" dirty="0">
                <a:latin typeface="Times New Roman"/>
                <a:cs typeface="Times New Roman"/>
              </a:rPr>
              <a:t>,</a:t>
            </a:r>
            <a:r>
              <a:rPr sz="900" i="1" spc="540" dirty="0">
                <a:latin typeface="Times New Roman"/>
                <a:cs typeface="Times New Roman"/>
              </a:rPr>
              <a:t> </a:t>
            </a:r>
            <a:r>
              <a:rPr sz="900" i="1" spc="250" dirty="0">
                <a:latin typeface="Times New Roman"/>
                <a:cs typeface="Times New Roman"/>
              </a:rPr>
              <a:t>Sailboat.</a:t>
            </a:r>
            <a:r>
              <a:rPr sz="900" i="1" spc="-120" dirty="0">
                <a:latin typeface="Times New Roman"/>
                <a:cs typeface="Times New Roman"/>
              </a:rPr>
              <a:t> </a:t>
            </a:r>
            <a:r>
              <a:rPr sz="900" i="1" spc="335" dirty="0">
                <a:latin typeface="Times New Roman"/>
                <a:cs typeface="Times New Roman"/>
              </a:rPr>
              <a:t>'</a:t>
            </a:r>
            <a:r>
              <a:rPr sz="900" i="1" spc="-120" dirty="0">
                <a:latin typeface="Times New Roman"/>
                <a:cs typeface="Times New Roman"/>
              </a:rPr>
              <a:t> </a:t>
            </a:r>
            <a:r>
              <a:rPr sz="900" i="1" spc="-225" dirty="0">
                <a:latin typeface="Times New Roman"/>
                <a:cs typeface="Times New Roman"/>
              </a:rPr>
              <a:t>M</a:t>
            </a:r>
            <a:r>
              <a:rPr sz="900" i="1" spc="140" dirty="0">
                <a:latin typeface="Times New Roman"/>
                <a:cs typeface="Times New Roman"/>
              </a:rPr>
              <a:t>ax</a:t>
            </a:r>
            <a:r>
              <a:rPr sz="900" i="1" spc="160" dirty="0">
                <a:latin typeface="Times New Roman"/>
                <a:cs typeface="Times New Roman"/>
              </a:rPr>
              <a:t> </a:t>
            </a:r>
            <a:r>
              <a:rPr sz="900" i="1" spc="170" dirty="0">
                <a:latin typeface="Times New Roman"/>
                <a:cs typeface="Times New Roman"/>
              </a:rPr>
              <a:t>speed</a:t>
            </a:r>
            <a:r>
              <a:rPr sz="900" i="1" spc="-35" dirty="0">
                <a:latin typeface="Times New Roman"/>
                <a:cs typeface="Times New Roman"/>
              </a:rPr>
              <a:t> </a:t>
            </a:r>
            <a:r>
              <a:rPr sz="900" i="1" spc="335" dirty="0">
                <a:latin typeface="Times New Roman"/>
                <a:cs typeface="Times New Roman"/>
              </a:rPr>
              <a:t>'</a:t>
            </a:r>
            <a:endParaRPr sz="900">
              <a:latin typeface="Times New Roman"/>
              <a:cs typeface="Times New Roman"/>
            </a:endParaRPr>
          </a:p>
          <a:p>
            <a:pPr marL="49530">
              <a:lnSpc>
                <a:spcPct val="100000"/>
              </a:lnSpc>
              <a:spcBef>
                <a:spcPts val="120"/>
              </a:spcBef>
            </a:pPr>
            <a:r>
              <a:rPr sz="900" i="1" spc="-40" dirty="0">
                <a:latin typeface="Times New Roman"/>
                <a:cs typeface="Times New Roman"/>
              </a:rPr>
              <a:t>FROM </a:t>
            </a:r>
            <a:r>
              <a:rPr sz="900" i="1" spc="220" dirty="0">
                <a:latin typeface="Times New Roman"/>
                <a:cs typeface="Times New Roman"/>
              </a:rPr>
              <a:t>Sailboat </a:t>
            </a:r>
            <a:r>
              <a:rPr sz="900" i="1" spc="300" dirty="0">
                <a:latin typeface="Times New Roman"/>
                <a:cs typeface="Times New Roman"/>
              </a:rPr>
              <a:t>, </a:t>
            </a:r>
            <a:r>
              <a:rPr sz="900" i="1" spc="100" dirty="0">
                <a:latin typeface="Times New Roman"/>
                <a:cs typeface="Times New Roman"/>
              </a:rPr>
              <a:t>Owner</a:t>
            </a:r>
            <a:r>
              <a:rPr sz="900" i="1" spc="-145" dirty="0">
                <a:latin typeface="Times New Roman"/>
                <a:cs typeface="Times New Roman"/>
              </a:rPr>
              <a:t> </a:t>
            </a:r>
            <a:endParaRPr sz="900">
              <a:latin typeface="Times New Roman"/>
              <a:cs typeface="Times New Roman"/>
            </a:endParaRPr>
          </a:p>
          <a:p>
            <a:pPr marL="49530" marR="1607820">
              <a:lnSpc>
                <a:spcPts val="1200"/>
              </a:lnSpc>
              <a:spcBef>
                <a:spcPts val="50"/>
              </a:spcBef>
            </a:pPr>
            <a:r>
              <a:rPr sz="900" i="1" spc="-20" dirty="0">
                <a:latin typeface="Times New Roman"/>
                <a:cs typeface="Times New Roman"/>
              </a:rPr>
              <a:t>WHERE </a:t>
            </a:r>
            <a:r>
              <a:rPr sz="900" i="1" spc="250" dirty="0">
                <a:latin typeface="Times New Roman"/>
                <a:cs typeface="Times New Roman"/>
              </a:rPr>
              <a:t>Sailboat. </a:t>
            </a:r>
            <a:r>
              <a:rPr sz="900" i="1" spc="-75" dirty="0">
                <a:latin typeface="Times New Roman"/>
                <a:cs typeface="Times New Roman"/>
              </a:rPr>
              <a:t>C </a:t>
            </a:r>
            <a:r>
              <a:rPr sz="900" i="1" spc="130" dirty="0">
                <a:latin typeface="Times New Roman"/>
                <a:cs typeface="Times New Roman"/>
              </a:rPr>
              <a:t>rew </a:t>
            </a:r>
            <a:r>
              <a:rPr sz="900" i="1" spc="-80" dirty="0">
                <a:latin typeface="Times New Roman"/>
                <a:cs typeface="Times New Roman"/>
              </a:rPr>
              <a:t>&gt; </a:t>
            </a:r>
            <a:r>
              <a:rPr sz="900" i="1" spc="75" dirty="0">
                <a:latin typeface="Times New Roman"/>
                <a:cs typeface="Times New Roman"/>
              </a:rPr>
              <a:t>2 </a:t>
            </a:r>
            <a:r>
              <a:rPr sz="900" i="1" spc="-20" dirty="0">
                <a:latin typeface="Times New Roman"/>
                <a:cs typeface="Times New Roman"/>
              </a:rPr>
              <a:t>AND </a:t>
            </a:r>
            <a:r>
              <a:rPr sz="900" i="1" spc="250" dirty="0">
                <a:latin typeface="Times New Roman"/>
                <a:cs typeface="Times New Roman"/>
              </a:rPr>
              <a:t>Sailboat. </a:t>
            </a:r>
            <a:r>
              <a:rPr sz="900" i="1" spc="-75" dirty="0">
                <a:latin typeface="Times New Roman"/>
                <a:cs typeface="Times New Roman"/>
              </a:rPr>
              <a:t>C </a:t>
            </a:r>
            <a:r>
              <a:rPr sz="900" i="1" spc="130" dirty="0">
                <a:latin typeface="Times New Roman"/>
                <a:cs typeface="Times New Roman"/>
              </a:rPr>
              <a:t>rew </a:t>
            </a:r>
            <a:r>
              <a:rPr sz="900" i="1" spc="-80" dirty="0">
                <a:latin typeface="Times New Roman"/>
                <a:cs typeface="Times New Roman"/>
              </a:rPr>
              <a:t>&lt; </a:t>
            </a:r>
            <a:r>
              <a:rPr sz="900" i="1" spc="75" dirty="0">
                <a:latin typeface="Times New Roman"/>
                <a:cs typeface="Times New Roman"/>
              </a:rPr>
              <a:t>7  </a:t>
            </a:r>
            <a:r>
              <a:rPr sz="900" i="1" spc="-20" dirty="0">
                <a:latin typeface="Times New Roman"/>
                <a:cs typeface="Times New Roman"/>
              </a:rPr>
              <a:t>AND</a:t>
            </a:r>
            <a:r>
              <a:rPr sz="900" i="1" spc="125" dirty="0">
                <a:latin typeface="Times New Roman"/>
                <a:cs typeface="Times New Roman"/>
              </a:rPr>
              <a:t> </a:t>
            </a:r>
            <a:r>
              <a:rPr sz="900" i="1" spc="250" dirty="0">
                <a:latin typeface="Times New Roman"/>
                <a:cs typeface="Times New Roman"/>
              </a:rPr>
              <a:t>Sailboat.</a:t>
            </a:r>
            <a:r>
              <a:rPr sz="900" i="1" spc="-120" dirty="0">
                <a:latin typeface="Times New Roman"/>
                <a:cs typeface="Times New Roman"/>
              </a:rPr>
              <a:t> </a:t>
            </a:r>
            <a:r>
              <a:rPr sz="900" i="1" spc="335" dirty="0">
                <a:latin typeface="Times New Roman"/>
                <a:cs typeface="Times New Roman"/>
              </a:rPr>
              <a:t>'</a:t>
            </a:r>
            <a:r>
              <a:rPr sz="900" i="1" spc="-105" dirty="0">
                <a:latin typeface="Times New Roman"/>
                <a:cs typeface="Times New Roman"/>
              </a:rPr>
              <a:t> </a:t>
            </a:r>
            <a:r>
              <a:rPr sz="900" i="1" spc="-225" dirty="0">
                <a:latin typeface="Times New Roman"/>
                <a:cs typeface="Times New Roman"/>
              </a:rPr>
              <a:t>M</a:t>
            </a:r>
            <a:r>
              <a:rPr sz="900" i="1" spc="140" dirty="0">
                <a:latin typeface="Times New Roman"/>
                <a:cs typeface="Times New Roman"/>
              </a:rPr>
              <a:t>ax</a:t>
            </a:r>
            <a:r>
              <a:rPr sz="900" i="1" spc="160" dirty="0">
                <a:latin typeface="Times New Roman"/>
                <a:cs typeface="Times New Roman"/>
              </a:rPr>
              <a:t> </a:t>
            </a:r>
            <a:r>
              <a:rPr sz="900" i="1" spc="170" dirty="0">
                <a:latin typeface="Times New Roman"/>
                <a:cs typeface="Times New Roman"/>
              </a:rPr>
              <a:t>speed</a:t>
            </a:r>
            <a:r>
              <a:rPr sz="900" i="1" spc="-35" dirty="0">
                <a:latin typeface="Times New Roman"/>
                <a:cs typeface="Times New Roman"/>
              </a:rPr>
              <a:t> </a:t>
            </a:r>
            <a:r>
              <a:rPr sz="900" i="1" spc="335" dirty="0">
                <a:latin typeface="Times New Roman"/>
                <a:cs typeface="Times New Roman"/>
              </a:rPr>
              <a:t>'</a:t>
            </a:r>
            <a:r>
              <a:rPr sz="900" i="1" spc="515" dirty="0">
                <a:latin typeface="Times New Roman"/>
                <a:cs typeface="Times New Roman"/>
              </a:rPr>
              <a:t> </a:t>
            </a:r>
            <a:r>
              <a:rPr sz="900" i="1" spc="-80" dirty="0">
                <a:latin typeface="Times New Roman"/>
                <a:cs typeface="Times New Roman"/>
              </a:rPr>
              <a:t>&gt;</a:t>
            </a:r>
            <a:r>
              <a:rPr sz="900" i="1" spc="55" dirty="0">
                <a:latin typeface="Times New Roman"/>
                <a:cs typeface="Times New Roman"/>
              </a:rPr>
              <a:t> </a:t>
            </a:r>
            <a:r>
              <a:rPr sz="900" i="1" spc="145" dirty="0">
                <a:latin typeface="Times New Roman"/>
                <a:cs typeface="Times New Roman"/>
              </a:rPr>
              <a:t>13</a:t>
            </a:r>
            <a:endParaRPr sz="900">
              <a:latin typeface="Times New Roman"/>
              <a:cs typeface="Times New Roman"/>
            </a:endParaRPr>
          </a:p>
          <a:p>
            <a:pPr marL="209550">
              <a:lnSpc>
                <a:spcPct val="100000"/>
              </a:lnSpc>
              <a:spcBef>
                <a:spcPts val="60"/>
              </a:spcBef>
            </a:pPr>
            <a:r>
              <a:rPr sz="900" i="1" dirty="0">
                <a:latin typeface="Times New Roman"/>
                <a:cs typeface="Times New Roman"/>
              </a:rPr>
              <a:t>ORDER</a:t>
            </a:r>
            <a:r>
              <a:rPr sz="900" i="1" spc="100" dirty="0">
                <a:latin typeface="Times New Roman"/>
                <a:cs typeface="Times New Roman"/>
              </a:rPr>
              <a:t> </a:t>
            </a:r>
            <a:r>
              <a:rPr sz="900" i="1" spc="35" dirty="0">
                <a:latin typeface="Times New Roman"/>
                <a:cs typeface="Times New Roman"/>
              </a:rPr>
              <a:t>BY</a:t>
            </a:r>
            <a:r>
              <a:rPr sz="900" i="1" spc="280" dirty="0">
                <a:latin typeface="Times New Roman"/>
                <a:cs typeface="Times New Roman"/>
              </a:rPr>
              <a:t> </a:t>
            </a:r>
            <a:r>
              <a:rPr sz="900" i="1" spc="250" dirty="0">
                <a:latin typeface="Times New Roman"/>
                <a:cs typeface="Times New Roman"/>
              </a:rPr>
              <a:t>Sailboat.</a:t>
            </a:r>
            <a:r>
              <a:rPr sz="900" i="1" spc="-120" dirty="0">
                <a:latin typeface="Times New Roman"/>
                <a:cs typeface="Times New Roman"/>
              </a:rPr>
              <a:t> </a:t>
            </a:r>
            <a:r>
              <a:rPr sz="900" i="1" spc="335" dirty="0">
                <a:latin typeface="Times New Roman"/>
                <a:cs typeface="Times New Roman"/>
              </a:rPr>
              <a:t>'</a:t>
            </a:r>
            <a:r>
              <a:rPr sz="900" i="1" spc="-95" dirty="0">
                <a:latin typeface="Times New Roman"/>
                <a:cs typeface="Times New Roman"/>
              </a:rPr>
              <a:t> </a:t>
            </a:r>
            <a:r>
              <a:rPr sz="900" i="1" spc="-125" dirty="0">
                <a:latin typeface="Times New Roman"/>
                <a:cs typeface="Times New Roman"/>
              </a:rPr>
              <a:t>H</a:t>
            </a:r>
            <a:r>
              <a:rPr sz="900" i="1" spc="-145" dirty="0">
                <a:latin typeface="Times New Roman"/>
                <a:cs typeface="Times New Roman"/>
              </a:rPr>
              <a:t> </a:t>
            </a:r>
            <a:r>
              <a:rPr sz="900" i="1" spc="260" dirty="0">
                <a:latin typeface="Times New Roman"/>
                <a:cs typeface="Times New Roman"/>
              </a:rPr>
              <a:t>ull</a:t>
            </a:r>
            <a:r>
              <a:rPr sz="900" i="1" spc="530" dirty="0">
                <a:latin typeface="Times New Roman"/>
                <a:cs typeface="Times New Roman"/>
              </a:rPr>
              <a:t> </a:t>
            </a:r>
            <a:r>
              <a:rPr sz="900" i="1" spc="140" dirty="0">
                <a:latin typeface="Times New Roman"/>
                <a:cs typeface="Times New Roman"/>
              </a:rPr>
              <a:t>Type</a:t>
            </a:r>
            <a:r>
              <a:rPr sz="900" i="1" spc="-60" dirty="0">
                <a:latin typeface="Times New Roman"/>
                <a:cs typeface="Times New Roman"/>
              </a:rPr>
              <a:t> </a:t>
            </a:r>
            <a:r>
              <a:rPr sz="900" i="1" spc="335" dirty="0">
                <a:latin typeface="Times New Roman"/>
                <a:cs typeface="Times New Roman"/>
              </a:rPr>
              <a:t>'</a:t>
            </a:r>
            <a:r>
              <a:rPr sz="900" i="1" spc="515" dirty="0">
                <a:latin typeface="Times New Roman"/>
                <a:cs typeface="Times New Roman"/>
              </a:rPr>
              <a:t> </a:t>
            </a:r>
            <a:r>
              <a:rPr sz="900" i="1" spc="45" dirty="0">
                <a:latin typeface="Times New Roman"/>
                <a:cs typeface="Times New Roman"/>
              </a:rPr>
              <a:t>ASC</a:t>
            </a:r>
            <a:r>
              <a:rPr sz="900" i="1" spc="-120" dirty="0">
                <a:latin typeface="Times New Roman"/>
                <a:cs typeface="Times New Roman"/>
              </a:rPr>
              <a:t> </a:t>
            </a:r>
            <a:r>
              <a:rPr sz="900" i="1" spc="225" dirty="0">
                <a:latin typeface="Times New Roman"/>
                <a:cs typeface="Times New Roman"/>
              </a:rPr>
              <a:t>;</a:t>
            </a:r>
            <a:endParaRPr sz="900">
              <a:latin typeface="Times New Roman"/>
              <a:cs typeface="Times New Roman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690507" y="6181847"/>
            <a:ext cx="140970" cy="19177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1100" spc="-5" dirty="0">
                <a:latin typeface="Arial"/>
                <a:cs typeface="Arial"/>
              </a:rPr>
              <a:t>c)</a:t>
            </a:r>
            <a:endParaRPr sz="1100">
              <a:latin typeface="Arial"/>
              <a:cs typeface="Arial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996831" y="6470172"/>
            <a:ext cx="88900" cy="1625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900" spc="-5" dirty="0">
                <a:latin typeface="Arial"/>
                <a:cs typeface="Arial"/>
              </a:rPr>
              <a:t>1</a:t>
            </a:r>
            <a:endParaRPr sz="900">
              <a:latin typeface="Arial"/>
              <a:cs typeface="Arial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996831" y="6759221"/>
            <a:ext cx="88900" cy="782955"/>
          </a:xfrm>
          <a:prstGeom prst="rect">
            <a:avLst/>
          </a:prstGeom>
        </p:spPr>
        <p:txBody>
          <a:bodyPr vert="horz" wrap="square" lIns="0" tIns="2603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04"/>
              </a:spcBef>
            </a:pPr>
            <a:r>
              <a:rPr sz="900" spc="-5" dirty="0">
                <a:latin typeface="Arial"/>
                <a:cs typeface="Arial"/>
              </a:rPr>
              <a:t>2</a:t>
            </a:r>
            <a:endParaRPr sz="9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900" spc="-5" dirty="0">
                <a:latin typeface="Arial"/>
                <a:cs typeface="Arial"/>
              </a:rPr>
              <a:t>3</a:t>
            </a:r>
            <a:endParaRPr sz="9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900" spc="-5" dirty="0">
                <a:latin typeface="Arial"/>
                <a:cs typeface="Arial"/>
              </a:rPr>
              <a:t>4</a:t>
            </a:r>
            <a:endParaRPr sz="9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900" spc="-5" dirty="0">
                <a:latin typeface="Arial"/>
                <a:cs typeface="Arial"/>
              </a:rPr>
              <a:t>5</a:t>
            </a:r>
            <a:endParaRPr sz="9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900" spc="-5" dirty="0">
                <a:latin typeface="Arial"/>
                <a:cs typeface="Arial"/>
              </a:rPr>
              <a:t>6</a:t>
            </a:r>
            <a:endParaRPr sz="900">
              <a:latin typeface="Arial"/>
              <a:cs typeface="Arial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1158735" y="6423164"/>
            <a:ext cx="5236845" cy="1195070"/>
          </a:xfrm>
          <a:prstGeom prst="rect">
            <a:avLst/>
          </a:prstGeom>
          <a:solidFill>
            <a:srgbClr val="F7F7F7"/>
          </a:solidFill>
          <a:ln w="6096">
            <a:solidFill>
              <a:srgbClr val="B1B1B1"/>
            </a:solidFill>
          </a:ln>
        </p:spPr>
        <p:txBody>
          <a:bodyPr vert="horz" wrap="square" lIns="0" tIns="45085" rIns="0" bIns="0" rtlCol="0">
            <a:spAutoFit/>
          </a:bodyPr>
          <a:lstStyle/>
          <a:p>
            <a:pPr marL="304800" marR="730250" indent="-255270">
              <a:lnSpc>
                <a:spcPct val="110000"/>
              </a:lnSpc>
              <a:spcBef>
                <a:spcPts val="355"/>
              </a:spcBef>
            </a:pPr>
            <a:r>
              <a:rPr sz="900" i="1" spc="65" dirty="0">
                <a:latin typeface="Times New Roman"/>
                <a:cs typeface="Times New Roman"/>
              </a:rPr>
              <a:t>SELECT</a:t>
            </a:r>
            <a:r>
              <a:rPr sz="900" i="1" spc="305" dirty="0">
                <a:latin typeface="Times New Roman"/>
                <a:cs typeface="Times New Roman"/>
              </a:rPr>
              <a:t> </a:t>
            </a:r>
            <a:r>
              <a:rPr sz="900" i="1" spc="75" dirty="0">
                <a:latin typeface="Times New Roman"/>
                <a:cs typeface="Times New Roman"/>
              </a:rPr>
              <a:t>S</a:t>
            </a:r>
            <a:r>
              <a:rPr sz="900" i="1" spc="-125" dirty="0">
                <a:latin typeface="Times New Roman"/>
                <a:cs typeface="Times New Roman"/>
              </a:rPr>
              <a:t> </a:t>
            </a:r>
            <a:r>
              <a:rPr sz="900" i="1" spc="75" dirty="0">
                <a:latin typeface="Times New Roman"/>
                <a:cs typeface="Times New Roman"/>
              </a:rPr>
              <a:t>a</a:t>
            </a:r>
            <a:r>
              <a:rPr sz="900" i="1" spc="-130" dirty="0">
                <a:latin typeface="Times New Roman"/>
                <a:cs typeface="Times New Roman"/>
              </a:rPr>
              <a:t> </a:t>
            </a:r>
            <a:r>
              <a:rPr sz="900" i="1" spc="270" dirty="0">
                <a:latin typeface="Times New Roman"/>
                <a:cs typeface="Times New Roman"/>
              </a:rPr>
              <a:t>ilb</a:t>
            </a:r>
            <a:r>
              <a:rPr sz="900" i="1" spc="-130" dirty="0">
                <a:latin typeface="Times New Roman"/>
                <a:cs typeface="Times New Roman"/>
              </a:rPr>
              <a:t> </a:t>
            </a:r>
            <a:r>
              <a:rPr sz="900" i="1" spc="75" dirty="0">
                <a:latin typeface="Times New Roman"/>
                <a:cs typeface="Times New Roman"/>
              </a:rPr>
              <a:t>o</a:t>
            </a:r>
            <a:r>
              <a:rPr sz="900" i="1" spc="-130" dirty="0">
                <a:latin typeface="Times New Roman"/>
                <a:cs typeface="Times New Roman"/>
              </a:rPr>
              <a:t> </a:t>
            </a:r>
            <a:r>
              <a:rPr sz="900" i="1" spc="75" dirty="0">
                <a:latin typeface="Times New Roman"/>
                <a:cs typeface="Times New Roman"/>
              </a:rPr>
              <a:t>a</a:t>
            </a:r>
            <a:r>
              <a:rPr sz="900" i="1" spc="-125" dirty="0">
                <a:latin typeface="Times New Roman"/>
                <a:cs typeface="Times New Roman"/>
              </a:rPr>
              <a:t> </a:t>
            </a:r>
            <a:r>
              <a:rPr sz="900" i="1" spc="330" dirty="0">
                <a:latin typeface="Times New Roman"/>
                <a:cs typeface="Times New Roman"/>
              </a:rPr>
              <a:t>t.</a:t>
            </a:r>
            <a:r>
              <a:rPr sz="900" i="1" spc="-105" dirty="0">
                <a:latin typeface="Times New Roman"/>
                <a:cs typeface="Times New Roman"/>
              </a:rPr>
              <a:t> </a:t>
            </a:r>
            <a:r>
              <a:rPr sz="900" i="1" spc="90" dirty="0">
                <a:latin typeface="Times New Roman"/>
                <a:cs typeface="Times New Roman"/>
              </a:rPr>
              <a:t>name</a:t>
            </a:r>
            <a:r>
              <a:rPr sz="900" i="1" spc="-60" dirty="0">
                <a:latin typeface="Times New Roman"/>
                <a:cs typeface="Times New Roman"/>
              </a:rPr>
              <a:t> </a:t>
            </a:r>
            <a:r>
              <a:rPr sz="900" i="1" spc="300" dirty="0">
                <a:latin typeface="Times New Roman"/>
                <a:cs typeface="Times New Roman"/>
              </a:rPr>
              <a:t>,</a:t>
            </a:r>
            <a:r>
              <a:rPr sz="900" i="1" spc="540" dirty="0">
                <a:latin typeface="Times New Roman"/>
                <a:cs typeface="Times New Roman"/>
              </a:rPr>
              <a:t> </a:t>
            </a:r>
            <a:r>
              <a:rPr sz="900" i="1" spc="-125" dirty="0">
                <a:latin typeface="Times New Roman"/>
                <a:cs typeface="Times New Roman"/>
              </a:rPr>
              <a:t>O</a:t>
            </a:r>
            <a:r>
              <a:rPr sz="900" i="1" spc="-145" dirty="0">
                <a:latin typeface="Times New Roman"/>
                <a:cs typeface="Times New Roman"/>
              </a:rPr>
              <a:t> </a:t>
            </a:r>
            <a:r>
              <a:rPr sz="900" i="1" spc="-75" dirty="0">
                <a:latin typeface="Times New Roman"/>
                <a:cs typeface="Times New Roman"/>
              </a:rPr>
              <a:t>w</a:t>
            </a:r>
            <a:r>
              <a:rPr sz="900" i="1" spc="-145" dirty="0">
                <a:latin typeface="Times New Roman"/>
                <a:cs typeface="Times New Roman"/>
              </a:rPr>
              <a:t> </a:t>
            </a:r>
            <a:r>
              <a:rPr sz="900" i="1" spc="180" dirty="0">
                <a:latin typeface="Times New Roman"/>
                <a:cs typeface="Times New Roman"/>
              </a:rPr>
              <a:t>ner</a:t>
            </a:r>
            <a:r>
              <a:rPr sz="900" i="1" spc="-90" dirty="0">
                <a:latin typeface="Times New Roman"/>
                <a:cs typeface="Times New Roman"/>
              </a:rPr>
              <a:t> </a:t>
            </a:r>
            <a:r>
              <a:rPr sz="900" i="1" spc="300" dirty="0">
                <a:latin typeface="Times New Roman"/>
                <a:cs typeface="Times New Roman"/>
              </a:rPr>
              <a:t>.</a:t>
            </a:r>
            <a:r>
              <a:rPr sz="900" i="1" spc="-105" dirty="0">
                <a:latin typeface="Times New Roman"/>
                <a:cs typeface="Times New Roman"/>
              </a:rPr>
              <a:t> </a:t>
            </a:r>
            <a:r>
              <a:rPr sz="900" i="1" spc="90" dirty="0">
                <a:latin typeface="Times New Roman"/>
                <a:cs typeface="Times New Roman"/>
              </a:rPr>
              <a:t>Owner</a:t>
            </a:r>
            <a:r>
              <a:rPr sz="900" i="1" spc="-45" dirty="0">
                <a:latin typeface="Times New Roman"/>
                <a:cs typeface="Times New Roman"/>
              </a:rPr>
              <a:t> </a:t>
            </a:r>
            <a:r>
              <a:rPr sz="900" i="1" spc="300" dirty="0">
                <a:latin typeface="Times New Roman"/>
                <a:cs typeface="Times New Roman"/>
              </a:rPr>
              <a:t>,</a:t>
            </a:r>
            <a:r>
              <a:rPr sz="900" i="1" spc="550" dirty="0">
                <a:latin typeface="Times New Roman"/>
                <a:cs typeface="Times New Roman"/>
              </a:rPr>
              <a:t> </a:t>
            </a:r>
            <a:r>
              <a:rPr sz="900" i="1" spc="250" dirty="0">
                <a:latin typeface="Times New Roman"/>
                <a:cs typeface="Times New Roman"/>
              </a:rPr>
              <a:t>Sailboat.</a:t>
            </a:r>
            <a:r>
              <a:rPr sz="900" i="1" spc="-120" dirty="0">
                <a:latin typeface="Times New Roman"/>
                <a:cs typeface="Times New Roman"/>
              </a:rPr>
              <a:t> </a:t>
            </a:r>
            <a:r>
              <a:rPr sz="900" i="1" spc="335" dirty="0">
                <a:latin typeface="Times New Roman"/>
                <a:cs typeface="Times New Roman"/>
              </a:rPr>
              <a:t>'</a:t>
            </a:r>
            <a:r>
              <a:rPr sz="900" i="1" spc="-90" dirty="0">
                <a:latin typeface="Times New Roman"/>
                <a:cs typeface="Times New Roman"/>
              </a:rPr>
              <a:t> </a:t>
            </a:r>
            <a:r>
              <a:rPr sz="900" i="1" spc="-125" dirty="0">
                <a:latin typeface="Times New Roman"/>
                <a:cs typeface="Times New Roman"/>
              </a:rPr>
              <a:t>H</a:t>
            </a:r>
            <a:r>
              <a:rPr sz="900" i="1" spc="-145" dirty="0">
                <a:latin typeface="Times New Roman"/>
                <a:cs typeface="Times New Roman"/>
              </a:rPr>
              <a:t> </a:t>
            </a:r>
            <a:r>
              <a:rPr sz="900" i="1" spc="260" dirty="0">
                <a:latin typeface="Times New Roman"/>
                <a:cs typeface="Times New Roman"/>
              </a:rPr>
              <a:t>ull</a:t>
            </a:r>
            <a:r>
              <a:rPr sz="900" i="1" spc="540" dirty="0">
                <a:latin typeface="Times New Roman"/>
                <a:cs typeface="Times New Roman"/>
              </a:rPr>
              <a:t> </a:t>
            </a:r>
            <a:r>
              <a:rPr sz="900" i="1" spc="140" dirty="0">
                <a:latin typeface="Times New Roman"/>
                <a:cs typeface="Times New Roman"/>
              </a:rPr>
              <a:t>Type</a:t>
            </a:r>
            <a:r>
              <a:rPr sz="900" i="1" spc="-60" dirty="0">
                <a:latin typeface="Times New Roman"/>
                <a:cs typeface="Times New Roman"/>
              </a:rPr>
              <a:t> </a:t>
            </a:r>
            <a:r>
              <a:rPr sz="900" i="1" spc="335" dirty="0">
                <a:latin typeface="Times New Roman"/>
                <a:cs typeface="Times New Roman"/>
              </a:rPr>
              <a:t>'</a:t>
            </a:r>
            <a:r>
              <a:rPr sz="900" i="1" spc="-120" dirty="0">
                <a:latin typeface="Times New Roman"/>
                <a:cs typeface="Times New Roman"/>
              </a:rPr>
              <a:t> </a:t>
            </a:r>
            <a:r>
              <a:rPr sz="900" i="1" spc="300" dirty="0">
                <a:latin typeface="Times New Roman"/>
                <a:cs typeface="Times New Roman"/>
              </a:rPr>
              <a:t>,  </a:t>
            </a:r>
            <a:r>
              <a:rPr sz="900" i="1" spc="75" dirty="0">
                <a:latin typeface="Times New Roman"/>
                <a:cs typeface="Times New Roman"/>
              </a:rPr>
              <a:t>S</a:t>
            </a:r>
            <a:r>
              <a:rPr sz="900" i="1" spc="-130" dirty="0">
                <a:latin typeface="Times New Roman"/>
                <a:cs typeface="Times New Roman"/>
              </a:rPr>
              <a:t> </a:t>
            </a:r>
            <a:r>
              <a:rPr sz="900" i="1" spc="75" dirty="0">
                <a:latin typeface="Times New Roman"/>
                <a:cs typeface="Times New Roman"/>
              </a:rPr>
              <a:t>a</a:t>
            </a:r>
            <a:r>
              <a:rPr sz="900" i="1" spc="-135" dirty="0">
                <a:latin typeface="Times New Roman"/>
                <a:cs typeface="Times New Roman"/>
              </a:rPr>
              <a:t> </a:t>
            </a:r>
            <a:r>
              <a:rPr sz="900" i="1" spc="270" dirty="0">
                <a:latin typeface="Times New Roman"/>
                <a:cs typeface="Times New Roman"/>
              </a:rPr>
              <a:t>ilb</a:t>
            </a:r>
            <a:r>
              <a:rPr sz="900" i="1" spc="-130" dirty="0">
                <a:latin typeface="Times New Roman"/>
                <a:cs typeface="Times New Roman"/>
              </a:rPr>
              <a:t> </a:t>
            </a:r>
            <a:r>
              <a:rPr sz="900" i="1" spc="75" dirty="0">
                <a:latin typeface="Times New Roman"/>
                <a:cs typeface="Times New Roman"/>
              </a:rPr>
              <a:t>o</a:t>
            </a:r>
            <a:r>
              <a:rPr sz="900" i="1" spc="-130" dirty="0">
                <a:latin typeface="Times New Roman"/>
                <a:cs typeface="Times New Roman"/>
              </a:rPr>
              <a:t> </a:t>
            </a:r>
            <a:r>
              <a:rPr sz="900" i="1" spc="75" dirty="0">
                <a:latin typeface="Times New Roman"/>
                <a:cs typeface="Times New Roman"/>
              </a:rPr>
              <a:t>a</a:t>
            </a:r>
            <a:r>
              <a:rPr sz="900" i="1" spc="-130" dirty="0">
                <a:latin typeface="Times New Roman"/>
                <a:cs typeface="Times New Roman"/>
              </a:rPr>
              <a:t> </a:t>
            </a:r>
            <a:r>
              <a:rPr sz="900" i="1" spc="330" dirty="0">
                <a:latin typeface="Times New Roman"/>
                <a:cs typeface="Times New Roman"/>
              </a:rPr>
              <a:t>t.</a:t>
            </a:r>
            <a:r>
              <a:rPr sz="900" i="1" spc="-105" dirty="0">
                <a:latin typeface="Times New Roman"/>
                <a:cs typeface="Times New Roman"/>
              </a:rPr>
              <a:t> </a:t>
            </a:r>
            <a:r>
              <a:rPr sz="900" i="1" spc="90" dirty="0">
                <a:latin typeface="Times New Roman"/>
                <a:cs typeface="Times New Roman"/>
              </a:rPr>
              <a:t>Crew</a:t>
            </a:r>
            <a:r>
              <a:rPr sz="900" i="1" spc="-60" dirty="0">
                <a:latin typeface="Times New Roman"/>
                <a:cs typeface="Times New Roman"/>
              </a:rPr>
              <a:t> </a:t>
            </a:r>
            <a:r>
              <a:rPr sz="900" i="1" spc="300" dirty="0">
                <a:latin typeface="Times New Roman"/>
                <a:cs typeface="Times New Roman"/>
              </a:rPr>
              <a:t>,</a:t>
            </a:r>
            <a:r>
              <a:rPr sz="900" i="1" spc="540" dirty="0">
                <a:latin typeface="Times New Roman"/>
                <a:cs typeface="Times New Roman"/>
              </a:rPr>
              <a:t> </a:t>
            </a:r>
            <a:r>
              <a:rPr sz="900" i="1" spc="250" dirty="0">
                <a:latin typeface="Times New Roman"/>
                <a:cs typeface="Times New Roman"/>
              </a:rPr>
              <a:t>Sailboat.</a:t>
            </a:r>
            <a:r>
              <a:rPr sz="900" i="1" spc="-120" dirty="0">
                <a:latin typeface="Times New Roman"/>
                <a:cs typeface="Times New Roman"/>
              </a:rPr>
              <a:t> </a:t>
            </a:r>
            <a:r>
              <a:rPr sz="900" i="1" spc="335" dirty="0">
                <a:latin typeface="Times New Roman"/>
                <a:cs typeface="Times New Roman"/>
              </a:rPr>
              <a:t>'</a:t>
            </a:r>
            <a:r>
              <a:rPr sz="900" i="1" spc="-120" dirty="0">
                <a:latin typeface="Times New Roman"/>
                <a:cs typeface="Times New Roman"/>
              </a:rPr>
              <a:t> </a:t>
            </a:r>
            <a:r>
              <a:rPr sz="900" i="1" spc="-225" dirty="0">
                <a:latin typeface="Times New Roman"/>
                <a:cs typeface="Times New Roman"/>
              </a:rPr>
              <a:t>M</a:t>
            </a:r>
            <a:r>
              <a:rPr sz="900" i="1" spc="140" dirty="0">
                <a:latin typeface="Times New Roman"/>
                <a:cs typeface="Times New Roman"/>
              </a:rPr>
              <a:t>ax</a:t>
            </a:r>
            <a:r>
              <a:rPr sz="900" i="1" spc="160" dirty="0">
                <a:latin typeface="Times New Roman"/>
                <a:cs typeface="Times New Roman"/>
              </a:rPr>
              <a:t> </a:t>
            </a:r>
            <a:r>
              <a:rPr sz="900" i="1" spc="170" dirty="0">
                <a:latin typeface="Times New Roman"/>
                <a:cs typeface="Times New Roman"/>
              </a:rPr>
              <a:t>speed</a:t>
            </a:r>
            <a:r>
              <a:rPr sz="900" i="1" spc="-35" dirty="0">
                <a:latin typeface="Times New Roman"/>
                <a:cs typeface="Times New Roman"/>
              </a:rPr>
              <a:t> </a:t>
            </a:r>
            <a:r>
              <a:rPr sz="900" i="1" spc="335" dirty="0">
                <a:latin typeface="Times New Roman"/>
                <a:cs typeface="Times New Roman"/>
              </a:rPr>
              <a:t>'</a:t>
            </a:r>
            <a:endParaRPr sz="900">
              <a:latin typeface="Times New Roman"/>
              <a:cs typeface="Times New Roman"/>
            </a:endParaRPr>
          </a:p>
          <a:p>
            <a:pPr marL="49530">
              <a:lnSpc>
                <a:spcPct val="100000"/>
              </a:lnSpc>
              <a:spcBef>
                <a:spcPts val="120"/>
              </a:spcBef>
            </a:pPr>
            <a:r>
              <a:rPr sz="900" i="1" spc="-40" dirty="0">
                <a:latin typeface="Times New Roman"/>
                <a:cs typeface="Times New Roman"/>
              </a:rPr>
              <a:t>FROM </a:t>
            </a:r>
            <a:r>
              <a:rPr sz="900" i="1" spc="220" dirty="0">
                <a:latin typeface="Times New Roman"/>
                <a:cs typeface="Times New Roman"/>
              </a:rPr>
              <a:t>Sailboat </a:t>
            </a:r>
            <a:r>
              <a:rPr sz="900" i="1" spc="300" dirty="0">
                <a:latin typeface="Times New Roman"/>
                <a:cs typeface="Times New Roman"/>
              </a:rPr>
              <a:t>, </a:t>
            </a:r>
            <a:r>
              <a:rPr sz="900" i="1" spc="100" dirty="0">
                <a:latin typeface="Times New Roman"/>
                <a:cs typeface="Times New Roman"/>
              </a:rPr>
              <a:t>Owner</a:t>
            </a:r>
            <a:r>
              <a:rPr sz="900" i="1" spc="-145" dirty="0">
                <a:latin typeface="Times New Roman"/>
                <a:cs typeface="Times New Roman"/>
              </a:rPr>
              <a:t> </a:t>
            </a:r>
            <a:endParaRPr sz="900">
              <a:latin typeface="Times New Roman"/>
              <a:cs typeface="Times New Roman"/>
            </a:endParaRPr>
          </a:p>
          <a:p>
            <a:pPr marL="49530">
              <a:lnSpc>
                <a:spcPct val="100000"/>
              </a:lnSpc>
              <a:spcBef>
                <a:spcPts val="110"/>
              </a:spcBef>
            </a:pPr>
            <a:r>
              <a:rPr sz="900" i="1" spc="-20" dirty="0">
                <a:latin typeface="Times New Roman"/>
                <a:cs typeface="Times New Roman"/>
              </a:rPr>
              <a:t>WHERE</a:t>
            </a:r>
            <a:r>
              <a:rPr sz="900" i="1" spc="165" dirty="0">
                <a:latin typeface="Times New Roman"/>
                <a:cs typeface="Times New Roman"/>
              </a:rPr>
              <a:t> </a:t>
            </a:r>
            <a:r>
              <a:rPr sz="900" i="1" spc="250" dirty="0">
                <a:latin typeface="Times New Roman"/>
                <a:cs typeface="Times New Roman"/>
              </a:rPr>
              <a:t>Sailboat.</a:t>
            </a:r>
            <a:r>
              <a:rPr sz="900" i="1" spc="-95" dirty="0">
                <a:latin typeface="Times New Roman"/>
                <a:cs typeface="Times New Roman"/>
              </a:rPr>
              <a:t> </a:t>
            </a:r>
            <a:r>
              <a:rPr sz="900" i="1" spc="-125" dirty="0">
                <a:latin typeface="Times New Roman"/>
                <a:cs typeface="Times New Roman"/>
              </a:rPr>
              <a:t>O</a:t>
            </a:r>
            <a:r>
              <a:rPr sz="900" i="1" spc="-130" dirty="0">
                <a:latin typeface="Times New Roman"/>
                <a:cs typeface="Times New Roman"/>
              </a:rPr>
              <a:t> </a:t>
            </a:r>
            <a:r>
              <a:rPr sz="900" i="1" spc="145" dirty="0">
                <a:latin typeface="Times New Roman"/>
                <a:cs typeface="Times New Roman"/>
              </a:rPr>
              <a:t>wnerID</a:t>
            </a:r>
            <a:r>
              <a:rPr sz="900" i="1" spc="490" dirty="0">
                <a:latin typeface="Times New Roman"/>
                <a:cs typeface="Times New Roman"/>
              </a:rPr>
              <a:t> </a:t>
            </a:r>
            <a:r>
              <a:rPr sz="900" i="1" spc="-80" dirty="0">
                <a:latin typeface="Times New Roman"/>
                <a:cs typeface="Times New Roman"/>
              </a:rPr>
              <a:t>=</a:t>
            </a:r>
            <a:r>
              <a:rPr sz="900" i="1" spc="-50" dirty="0">
                <a:latin typeface="Times New Roman"/>
                <a:cs typeface="Times New Roman"/>
              </a:rPr>
              <a:t> </a:t>
            </a:r>
            <a:r>
              <a:rPr sz="900" i="1" spc="-125" dirty="0">
                <a:latin typeface="Times New Roman"/>
                <a:cs typeface="Times New Roman"/>
              </a:rPr>
              <a:t>O</a:t>
            </a:r>
            <a:r>
              <a:rPr sz="900" i="1" spc="-145" dirty="0">
                <a:latin typeface="Times New Roman"/>
                <a:cs typeface="Times New Roman"/>
              </a:rPr>
              <a:t> </a:t>
            </a:r>
            <a:r>
              <a:rPr sz="900" i="1" spc="-75" dirty="0">
                <a:latin typeface="Times New Roman"/>
                <a:cs typeface="Times New Roman"/>
              </a:rPr>
              <a:t>w</a:t>
            </a:r>
            <a:r>
              <a:rPr sz="900" i="1" spc="-145" dirty="0">
                <a:latin typeface="Times New Roman"/>
                <a:cs typeface="Times New Roman"/>
              </a:rPr>
              <a:t> </a:t>
            </a:r>
            <a:r>
              <a:rPr sz="900" i="1" spc="180" dirty="0">
                <a:latin typeface="Times New Roman"/>
                <a:cs typeface="Times New Roman"/>
              </a:rPr>
              <a:t>ner</a:t>
            </a:r>
            <a:r>
              <a:rPr sz="900" i="1" spc="-95" dirty="0">
                <a:latin typeface="Times New Roman"/>
                <a:cs typeface="Times New Roman"/>
              </a:rPr>
              <a:t> </a:t>
            </a:r>
            <a:r>
              <a:rPr sz="900" i="1" spc="300" dirty="0">
                <a:latin typeface="Times New Roman"/>
                <a:cs typeface="Times New Roman"/>
              </a:rPr>
              <a:t>.</a:t>
            </a:r>
            <a:r>
              <a:rPr sz="900" i="1" spc="-95" dirty="0">
                <a:latin typeface="Times New Roman"/>
                <a:cs typeface="Times New Roman"/>
              </a:rPr>
              <a:t> </a:t>
            </a:r>
            <a:r>
              <a:rPr sz="900" i="1" spc="120" dirty="0">
                <a:latin typeface="Times New Roman"/>
                <a:cs typeface="Times New Roman"/>
              </a:rPr>
              <a:t>OwnerID</a:t>
            </a:r>
            <a:r>
              <a:rPr sz="900" i="1" spc="-130" dirty="0">
                <a:latin typeface="Times New Roman"/>
                <a:cs typeface="Times New Roman"/>
              </a:rPr>
              <a:t> </a:t>
            </a:r>
            <a:endParaRPr sz="900">
              <a:latin typeface="Times New Roman"/>
              <a:cs typeface="Times New Roman"/>
            </a:endParaRPr>
          </a:p>
          <a:p>
            <a:pPr marL="49530" marR="1767839">
              <a:lnSpc>
                <a:spcPct val="111100"/>
              </a:lnSpc>
            </a:pPr>
            <a:r>
              <a:rPr sz="900" i="1" spc="-20" dirty="0">
                <a:latin typeface="Times New Roman"/>
                <a:cs typeface="Times New Roman"/>
              </a:rPr>
              <a:t>AND </a:t>
            </a:r>
            <a:r>
              <a:rPr sz="900" i="1" spc="250" dirty="0">
                <a:latin typeface="Times New Roman"/>
                <a:cs typeface="Times New Roman"/>
              </a:rPr>
              <a:t>Sailboat. </a:t>
            </a:r>
            <a:r>
              <a:rPr sz="900" i="1" spc="-75" dirty="0">
                <a:latin typeface="Times New Roman"/>
                <a:cs typeface="Times New Roman"/>
              </a:rPr>
              <a:t>C </a:t>
            </a:r>
            <a:r>
              <a:rPr sz="900" i="1" spc="130" dirty="0">
                <a:latin typeface="Times New Roman"/>
                <a:cs typeface="Times New Roman"/>
              </a:rPr>
              <a:t>rew </a:t>
            </a:r>
            <a:r>
              <a:rPr sz="900" i="1" spc="-80" dirty="0">
                <a:latin typeface="Times New Roman"/>
                <a:cs typeface="Times New Roman"/>
              </a:rPr>
              <a:t>&gt; </a:t>
            </a:r>
            <a:r>
              <a:rPr sz="900" i="1" spc="75" dirty="0">
                <a:latin typeface="Times New Roman"/>
                <a:cs typeface="Times New Roman"/>
              </a:rPr>
              <a:t>2 </a:t>
            </a:r>
            <a:r>
              <a:rPr sz="900" i="1" spc="-20" dirty="0">
                <a:latin typeface="Times New Roman"/>
                <a:cs typeface="Times New Roman"/>
              </a:rPr>
              <a:t>AND </a:t>
            </a:r>
            <a:r>
              <a:rPr sz="900" i="1" spc="250" dirty="0">
                <a:latin typeface="Times New Roman"/>
                <a:cs typeface="Times New Roman"/>
              </a:rPr>
              <a:t>Sailboat. </a:t>
            </a:r>
            <a:r>
              <a:rPr sz="900" i="1" spc="-75" dirty="0">
                <a:latin typeface="Times New Roman"/>
                <a:cs typeface="Times New Roman"/>
              </a:rPr>
              <a:t>C </a:t>
            </a:r>
            <a:r>
              <a:rPr sz="900" i="1" spc="130" dirty="0">
                <a:latin typeface="Times New Roman"/>
                <a:cs typeface="Times New Roman"/>
              </a:rPr>
              <a:t>rew </a:t>
            </a:r>
            <a:r>
              <a:rPr sz="900" i="1" spc="-80" dirty="0">
                <a:latin typeface="Times New Roman"/>
                <a:cs typeface="Times New Roman"/>
              </a:rPr>
              <a:t>&lt; </a:t>
            </a:r>
            <a:r>
              <a:rPr sz="900" i="1" spc="75" dirty="0">
                <a:latin typeface="Times New Roman"/>
                <a:cs typeface="Times New Roman"/>
              </a:rPr>
              <a:t>7  </a:t>
            </a:r>
            <a:r>
              <a:rPr sz="900" i="1" spc="-20" dirty="0">
                <a:latin typeface="Times New Roman"/>
                <a:cs typeface="Times New Roman"/>
              </a:rPr>
              <a:t>AND</a:t>
            </a:r>
            <a:r>
              <a:rPr sz="900" i="1" spc="125" dirty="0">
                <a:latin typeface="Times New Roman"/>
                <a:cs typeface="Times New Roman"/>
              </a:rPr>
              <a:t> </a:t>
            </a:r>
            <a:r>
              <a:rPr sz="900" i="1" spc="250" dirty="0">
                <a:latin typeface="Times New Roman"/>
                <a:cs typeface="Times New Roman"/>
              </a:rPr>
              <a:t>Sailboat.</a:t>
            </a:r>
            <a:r>
              <a:rPr sz="900" i="1" spc="-120" dirty="0">
                <a:latin typeface="Times New Roman"/>
                <a:cs typeface="Times New Roman"/>
              </a:rPr>
              <a:t> </a:t>
            </a:r>
            <a:r>
              <a:rPr sz="900" i="1" spc="335" dirty="0">
                <a:latin typeface="Times New Roman"/>
                <a:cs typeface="Times New Roman"/>
              </a:rPr>
              <a:t>'</a:t>
            </a:r>
            <a:r>
              <a:rPr sz="900" i="1" spc="-105" dirty="0">
                <a:latin typeface="Times New Roman"/>
                <a:cs typeface="Times New Roman"/>
              </a:rPr>
              <a:t> </a:t>
            </a:r>
            <a:r>
              <a:rPr sz="900" i="1" spc="-225" dirty="0">
                <a:latin typeface="Times New Roman"/>
                <a:cs typeface="Times New Roman"/>
              </a:rPr>
              <a:t>M</a:t>
            </a:r>
            <a:r>
              <a:rPr sz="900" i="1" spc="140" dirty="0">
                <a:latin typeface="Times New Roman"/>
                <a:cs typeface="Times New Roman"/>
              </a:rPr>
              <a:t>ax</a:t>
            </a:r>
            <a:r>
              <a:rPr sz="900" i="1" spc="160" dirty="0">
                <a:latin typeface="Times New Roman"/>
                <a:cs typeface="Times New Roman"/>
              </a:rPr>
              <a:t> </a:t>
            </a:r>
            <a:r>
              <a:rPr sz="900" i="1" spc="170" dirty="0">
                <a:latin typeface="Times New Roman"/>
                <a:cs typeface="Times New Roman"/>
              </a:rPr>
              <a:t>speed</a:t>
            </a:r>
            <a:r>
              <a:rPr sz="900" i="1" spc="-35" dirty="0">
                <a:latin typeface="Times New Roman"/>
                <a:cs typeface="Times New Roman"/>
              </a:rPr>
              <a:t> </a:t>
            </a:r>
            <a:r>
              <a:rPr sz="900" i="1" spc="335" dirty="0">
                <a:latin typeface="Times New Roman"/>
                <a:cs typeface="Times New Roman"/>
              </a:rPr>
              <a:t>'</a:t>
            </a:r>
            <a:r>
              <a:rPr sz="900" i="1" spc="515" dirty="0">
                <a:latin typeface="Times New Roman"/>
                <a:cs typeface="Times New Roman"/>
              </a:rPr>
              <a:t> </a:t>
            </a:r>
            <a:r>
              <a:rPr sz="900" i="1" spc="-80" dirty="0">
                <a:latin typeface="Times New Roman"/>
                <a:cs typeface="Times New Roman"/>
              </a:rPr>
              <a:t>&gt;</a:t>
            </a:r>
            <a:r>
              <a:rPr sz="900" i="1" spc="55" dirty="0">
                <a:latin typeface="Times New Roman"/>
                <a:cs typeface="Times New Roman"/>
              </a:rPr>
              <a:t> </a:t>
            </a:r>
            <a:r>
              <a:rPr sz="900" i="1" spc="145" dirty="0">
                <a:latin typeface="Times New Roman"/>
                <a:cs typeface="Times New Roman"/>
              </a:rPr>
              <a:t>13</a:t>
            </a:r>
            <a:endParaRPr sz="900">
              <a:latin typeface="Times New Roman"/>
              <a:cs typeface="Times New Roman"/>
            </a:endParaRPr>
          </a:p>
          <a:p>
            <a:pPr marL="209550">
              <a:lnSpc>
                <a:spcPct val="100000"/>
              </a:lnSpc>
              <a:spcBef>
                <a:spcPts val="110"/>
              </a:spcBef>
            </a:pPr>
            <a:r>
              <a:rPr sz="900" i="1" dirty="0">
                <a:latin typeface="Times New Roman"/>
                <a:cs typeface="Times New Roman"/>
              </a:rPr>
              <a:t>ORDER</a:t>
            </a:r>
            <a:r>
              <a:rPr sz="900" i="1" spc="100" dirty="0">
                <a:latin typeface="Times New Roman"/>
                <a:cs typeface="Times New Roman"/>
              </a:rPr>
              <a:t> </a:t>
            </a:r>
            <a:r>
              <a:rPr sz="900" i="1" spc="35" dirty="0">
                <a:latin typeface="Times New Roman"/>
                <a:cs typeface="Times New Roman"/>
              </a:rPr>
              <a:t>BY</a:t>
            </a:r>
            <a:r>
              <a:rPr sz="900" i="1" spc="280" dirty="0">
                <a:latin typeface="Times New Roman"/>
                <a:cs typeface="Times New Roman"/>
              </a:rPr>
              <a:t> </a:t>
            </a:r>
            <a:r>
              <a:rPr sz="900" i="1" spc="250" dirty="0">
                <a:latin typeface="Times New Roman"/>
                <a:cs typeface="Times New Roman"/>
              </a:rPr>
              <a:t>Sailboat.</a:t>
            </a:r>
            <a:r>
              <a:rPr sz="900" i="1" spc="-120" dirty="0">
                <a:latin typeface="Times New Roman"/>
                <a:cs typeface="Times New Roman"/>
              </a:rPr>
              <a:t> </a:t>
            </a:r>
            <a:r>
              <a:rPr sz="900" i="1" spc="335" dirty="0">
                <a:latin typeface="Times New Roman"/>
                <a:cs typeface="Times New Roman"/>
              </a:rPr>
              <a:t>'</a:t>
            </a:r>
            <a:r>
              <a:rPr sz="900" i="1" spc="-95" dirty="0">
                <a:latin typeface="Times New Roman"/>
                <a:cs typeface="Times New Roman"/>
              </a:rPr>
              <a:t> </a:t>
            </a:r>
            <a:r>
              <a:rPr sz="900" i="1" spc="-125" dirty="0">
                <a:latin typeface="Times New Roman"/>
                <a:cs typeface="Times New Roman"/>
              </a:rPr>
              <a:t>H</a:t>
            </a:r>
            <a:r>
              <a:rPr sz="900" i="1" spc="-145" dirty="0">
                <a:latin typeface="Times New Roman"/>
                <a:cs typeface="Times New Roman"/>
              </a:rPr>
              <a:t> </a:t>
            </a:r>
            <a:r>
              <a:rPr sz="900" i="1" spc="260" dirty="0">
                <a:latin typeface="Times New Roman"/>
                <a:cs typeface="Times New Roman"/>
              </a:rPr>
              <a:t>ull</a:t>
            </a:r>
            <a:r>
              <a:rPr sz="900" i="1" spc="530" dirty="0">
                <a:latin typeface="Times New Roman"/>
                <a:cs typeface="Times New Roman"/>
              </a:rPr>
              <a:t> </a:t>
            </a:r>
            <a:r>
              <a:rPr sz="900" i="1" spc="140" dirty="0">
                <a:latin typeface="Times New Roman"/>
                <a:cs typeface="Times New Roman"/>
              </a:rPr>
              <a:t>Type</a:t>
            </a:r>
            <a:r>
              <a:rPr sz="900" i="1" spc="-60" dirty="0">
                <a:latin typeface="Times New Roman"/>
                <a:cs typeface="Times New Roman"/>
              </a:rPr>
              <a:t> </a:t>
            </a:r>
            <a:r>
              <a:rPr sz="900" i="1" spc="335" dirty="0">
                <a:latin typeface="Times New Roman"/>
                <a:cs typeface="Times New Roman"/>
              </a:rPr>
              <a:t>'</a:t>
            </a:r>
            <a:r>
              <a:rPr sz="900" i="1" spc="515" dirty="0">
                <a:latin typeface="Times New Roman"/>
                <a:cs typeface="Times New Roman"/>
              </a:rPr>
              <a:t> </a:t>
            </a:r>
            <a:r>
              <a:rPr sz="900" i="1" spc="45" dirty="0">
                <a:latin typeface="Times New Roman"/>
                <a:cs typeface="Times New Roman"/>
              </a:rPr>
              <a:t>ASC</a:t>
            </a:r>
            <a:r>
              <a:rPr sz="900" i="1" spc="-120" dirty="0">
                <a:latin typeface="Times New Roman"/>
                <a:cs typeface="Times New Roman"/>
              </a:rPr>
              <a:t> </a:t>
            </a:r>
            <a:r>
              <a:rPr sz="900" i="1" spc="225" dirty="0">
                <a:latin typeface="Times New Roman"/>
                <a:cs typeface="Times New Roman"/>
              </a:rPr>
              <a:t>;</a:t>
            </a:r>
            <a:endParaRPr sz="900">
              <a:latin typeface="Times New Roman"/>
              <a:cs typeface="Times New Roman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690507" y="7675367"/>
            <a:ext cx="148590" cy="19177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1100" spc="-10" dirty="0">
                <a:latin typeface="Arial"/>
                <a:cs typeface="Arial"/>
              </a:rPr>
              <a:t>d)</a:t>
            </a:r>
            <a:endParaRPr sz="1100">
              <a:latin typeface="Arial"/>
              <a:cs typeface="Arial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996831" y="7962167"/>
            <a:ext cx="88900" cy="1625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900" spc="-5" dirty="0">
                <a:latin typeface="Arial"/>
                <a:cs typeface="Arial"/>
              </a:rPr>
              <a:t>1</a:t>
            </a:r>
            <a:endParaRPr sz="900">
              <a:latin typeface="Arial"/>
              <a:cs typeface="Arial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996831" y="8252739"/>
            <a:ext cx="88900" cy="782955"/>
          </a:xfrm>
          <a:prstGeom prst="rect">
            <a:avLst/>
          </a:prstGeom>
        </p:spPr>
        <p:txBody>
          <a:bodyPr vert="horz" wrap="square" lIns="0" tIns="2603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04"/>
              </a:spcBef>
            </a:pPr>
            <a:r>
              <a:rPr sz="900" spc="-5" dirty="0">
                <a:latin typeface="Arial"/>
                <a:cs typeface="Arial"/>
              </a:rPr>
              <a:t>2</a:t>
            </a:r>
            <a:endParaRPr sz="9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900" spc="-5" dirty="0">
                <a:latin typeface="Arial"/>
                <a:cs typeface="Arial"/>
              </a:rPr>
              <a:t>3</a:t>
            </a:r>
            <a:endParaRPr sz="9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900" spc="-5" dirty="0">
                <a:latin typeface="Arial"/>
                <a:cs typeface="Arial"/>
              </a:rPr>
              <a:t>4</a:t>
            </a:r>
            <a:endParaRPr sz="9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900" spc="-5" dirty="0">
                <a:latin typeface="Arial"/>
                <a:cs typeface="Arial"/>
              </a:rPr>
              <a:t>5</a:t>
            </a:r>
            <a:endParaRPr sz="9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900" spc="-5" dirty="0">
                <a:latin typeface="Arial"/>
                <a:cs typeface="Arial"/>
              </a:rPr>
              <a:t>6</a:t>
            </a:r>
            <a:endParaRPr sz="900">
              <a:latin typeface="Arial"/>
              <a:cs typeface="Arial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1158735" y="7916684"/>
            <a:ext cx="5236845" cy="1195070"/>
          </a:xfrm>
          <a:prstGeom prst="rect">
            <a:avLst/>
          </a:prstGeom>
          <a:solidFill>
            <a:srgbClr val="F7F7F7"/>
          </a:solidFill>
          <a:ln w="6096">
            <a:solidFill>
              <a:srgbClr val="B1B1B1"/>
            </a:solidFill>
          </a:ln>
        </p:spPr>
        <p:txBody>
          <a:bodyPr vert="horz" wrap="square" lIns="0" tIns="42544" rIns="0" bIns="0" rtlCol="0">
            <a:spAutoFit/>
          </a:bodyPr>
          <a:lstStyle/>
          <a:p>
            <a:pPr marL="304800" marR="730250" indent="-255270">
              <a:lnSpc>
                <a:spcPct val="111100"/>
              </a:lnSpc>
              <a:spcBef>
                <a:spcPts val="334"/>
              </a:spcBef>
            </a:pPr>
            <a:r>
              <a:rPr sz="900" i="1" spc="65" dirty="0">
                <a:latin typeface="Times New Roman"/>
                <a:cs typeface="Times New Roman"/>
              </a:rPr>
              <a:t>SELECT</a:t>
            </a:r>
            <a:r>
              <a:rPr sz="900" i="1" spc="305" dirty="0">
                <a:latin typeface="Times New Roman"/>
                <a:cs typeface="Times New Roman"/>
              </a:rPr>
              <a:t> </a:t>
            </a:r>
            <a:r>
              <a:rPr sz="900" i="1" spc="75" dirty="0">
                <a:latin typeface="Times New Roman"/>
                <a:cs typeface="Times New Roman"/>
              </a:rPr>
              <a:t>S</a:t>
            </a:r>
            <a:r>
              <a:rPr sz="900" i="1" spc="-125" dirty="0">
                <a:latin typeface="Times New Roman"/>
                <a:cs typeface="Times New Roman"/>
              </a:rPr>
              <a:t> </a:t>
            </a:r>
            <a:r>
              <a:rPr sz="900" i="1" spc="75" dirty="0">
                <a:latin typeface="Times New Roman"/>
                <a:cs typeface="Times New Roman"/>
              </a:rPr>
              <a:t>a</a:t>
            </a:r>
            <a:r>
              <a:rPr sz="900" i="1" spc="-130" dirty="0">
                <a:latin typeface="Times New Roman"/>
                <a:cs typeface="Times New Roman"/>
              </a:rPr>
              <a:t> </a:t>
            </a:r>
            <a:r>
              <a:rPr sz="900" i="1" spc="270" dirty="0">
                <a:latin typeface="Times New Roman"/>
                <a:cs typeface="Times New Roman"/>
              </a:rPr>
              <a:t>ilb</a:t>
            </a:r>
            <a:r>
              <a:rPr sz="900" i="1" spc="-130" dirty="0">
                <a:latin typeface="Times New Roman"/>
                <a:cs typeface="Times New Roman"/>
              </a:rPr>
              <a:t> </a:t>
            </a:r>
            <a:r>
              <a:rPr sz="900" i="1" spc="75" dirty="0">
                <a:latin typeface="Times New Roman"/>
                <a:cs typeface="Times New Roman"/>
              </a:rPr>
              <a:t>o</a:t>
            </a:r>
            <a:r>
              <a:rPr sz="900" i="1" spc="-130" dirty="0">
                <a:latin typeface="Times New Roman"/>
                <a:cs typeface="Times New Roman"/>
              </a:rPr>
              <a:t> </a:t>
            </a:r>
            <a:r>
              <a:rPr sz="900" i="1" spc="75" dirty="0">
                <a:latin typeface="Times New Roman"/>
                <a:cs typeface="Times New Roman"/>
              </a:rPr>
              <a:t>a</a:t>
            </a:r>
            <a:r>
              <a:rPr sz="900" i="1" spc="-125" dirty="0">
                <a:latin typeface="Times New Roman"/>
                <a:cs typeface="Times New Roman"/>
              </a:rPr>
              <a:t> </a:t>
            </a:r>
            <a:r>
              <a:rPr sz="900" i="1" spc="330" dirty="0">
                <a:latin typeface="Times New Roman"/>
                <a:cs typeface="Times New Roman"/>
              </a:rPr>
              <a:t>t.</a:t>
            </a:r>
            <a:r>
              <a:rPr sz="900" i="1" spc="-105" dirty="0">
                <a:latin typeface="Times New Roman"/>
                <a:cs typeface="Times New Roman"/>
              </a:rPr>
              <a:t> </a:t>
            </a:r>
            <a:r>
              <a:rPr sz="900" i="1" spc="90" dirty="0">
                <a:latin typeface="Times New Roman"/>
                <a:cs typeface="Times New Roman"/>
              </a:rPr>
              <a:t>name</a:t>
            </a:r>
            <a:r>
              <a:rPr sz="900" i="1" spc="-60" dirty="0">
                <a:latin typeface="Times New Roman"/>
                <a:cs typeface="Times New Roman"/>
              </a:rPr>
              <a:t> </a:t>
            </a:r>
            <a:r>
              <a:rPr sz="900" i="1" spc="300" dirty="0">
                <a:latin typeface="Times New Roman"/>
                <a:cs typeface="Times New Roman"/>
              </a:rPr>
              <a:t>,</a:t>
            </a:r>
            <a:r>
              <a:rPr sz="900" i="1" spc="540" dirty="0">
                <a:latin typeface="Times New Roman"/>
                <a:cs typeface="Times New Roman"/>
              </a:rPr>
              <a:t> </a:t>
            </a:r>
            <a:r>
              <a:rPr sz="900" i="1" spc="-125" dirty="0">
                <a:latin typeface="Times New Roman"/>
                <a:cs typeface="Times New Roman"/>
              </a:rPr>
              <a:t>O</a:t>
            </a:r>
            <a:r>
              <a:rPr sz="900" i="1" spc="-145" dirty="0">
                <a:latin typeface="Times New Roman"/>
                <a:cs typeface="Times New Roman"/>
              </a:rPr>
              <a:t> </a:t>
            </a:r>
            <a:r>
              <a:rPr sz="900" i="1" spc="-75" dirty="0">
                <a:latin typeface="Times New Roman"/>
                <a:cs typeface="Times New Roman"/>
              </a:rPr>
              <a:t>w</a:t>
            </a:r>
            <a:r>
              <a:rPr sz="900" i="1" spc="-145" dirty="0">
                <a:latin typeface="Times New Roman"/>
                <a:cs typeface="Times New Roman"/>
              </a:rPr>
              <a:t> </a:t>
            </a:r>
            <a:r>
              <a:rPr sz="900" i="1" spc="180" dirty="0">
                <a:latin typeface="Times New Roman"/>
                <a:cs typeface="Times New Roman"/>
              </a:rPr>
              <a:t>ner</a:t>
            </a:r>
            <a:r>
              <a:rPr sz="900" i="1" spc="-90" dirty="0">
                <a:latin typeface="Times New Roman"/>
                <a:cs typeface="Times New Roman"/>
              </a:rPr>
              <a:t> </a:t>
            </a:r>
            <a:r>
              <a:rPr sz="900" i="1" spc="300" dirty="0">
                <a:latin typeface="Times New Roman"/>
                <a:cs typeface="Times New Roman"/>
              </a:rPr>
              <a:t>.</a:t>
            </a:r>
            <a:r>
              <a:rPr sz="900" i="1" spc="-105" dirty="0">
                <a:latin typeface="Times New Roman"/>
                <a:cs typeface="Times New Roman"/>
              </a:rPr>
              <a:t> </a:t>
            </a:r>
            <a:r>
              <a:rPr sz="900" i="1" spc="90" dirty="0">
                <a:latin typeface="Times New Roman"/>
                <a:cs typeface="Times New Roman"/>
              </a:rPr>
              <a:t>Owner</a:t>
            </a:r>
            <a:r>
              <a:rPr sz="900" i="1" spc="-45" dirty="0">
                <a:latin typeface="Times New Roman"/>
                <a:cs typeface="Times New Roman"/>
              </a:rPr>
              <a:t> </a:t>
            </a:r>
            <a:r>
              <a:rPr sz="900" i="1" spc="300" dirty="0">
                <a:latin typeface="Times New Roman"/>
                <a:cs typeface="Times New Roman"/>
              </a:rPr>
              <a:t>,</a:t>
            </a:r>
            <a:r>
              <a:rPr sz="900" i="1" spc="550" dirty="0">
                <a:latin typeface="Times New Roman"/>
                <a:cs typeface="Times New Roman"/>
              </a:rPr>
              <a:t> </a:t>
            </a:r>
            <a:r>
              <a:rPr sz="900" i="1" spc="250" dirty="0">
                <a:latin typeface="Times New Roman"/>
                <a:cs typeface="Times New Roman"/>
              </a:rPr>
              <a:t>Sailboat.</a:t>
            </a:r>
            <a:r>
              <a:rPr sz="900" i="1" spc="-120" dirty="0">
                <a:latin typeface="Times New Roman"/>
                <a:cs typeface="Times New Roman"/>
              </a:rPr>
              <a:t> </a:t>
            </a:r>
            <a:r>
              <a:rPr sz="900" i="1" spc="335" dirty="0">
                <a:latin typeface="Times New Roman"/>
                <a:cs typeface="Times New Roman"/>
              </a:rPr>
              <a:t>'</a:t>
            </a:r>
            <a:r>
              <a:rPr sz="900" i="1" spc="-90" dirty="0">
                <a:latin typeface="Times New Roman"/>
                <a:cs typeface="Times New Roman"/>
              </a:rPr>
              <a:t> </a:t>
            </a:r>
            <a:r>
              <a:rPr sz="900" i="1" spc="-125" dirty="0">
                <a:latin typeface="Times New Roman"/>
                <a:cs typeface="Times New Roman"/>
              </a:rPr>
              <a:t>H</a:t>
            </a:r>
            <a:r>
              <a:rPr sz="900" i="1" spc="-145" dirty="0">
                <a:latin typeface="Times New Roman"/>
                <a:cs typeface="Times New Roman"/>
              </a:rPr>
              <a:t> </a:t>
            </a:r>
            <a:r>
              <a:rPr sz="900" i="1" spc="260" dirty="0">
                <a:latin typeface="Times New Roman"/>
                <a:cs typeface="Times New Roman"/>
              </a:rPr>
              <a:t>ull</a:t>
            </a:r>
            <a:r>
              <a:rPr sz="900" i="1" spc="540" dirty="0">
                <a:latin typeface="Times New Roman"/>
                <a:cs typeface="Times New Roman"/>
              </a:rPr>
              <a:t> </a:t>
            </a:r>
            <a:r>
              <a:rPr sz="900" i="1" spc="140" dirty="0">
                <a:latin typeface="Times New Roman"/>
                <a:cs typeface="Times New Roman"/>
              </a:rPr>
              <a:t>Type</a:t>
            </a:r>
            <a:r>
              <a:rPr sz="900" i="1" spc="-60" dirty="0">
                <a:latin typeface="Times New Roman"/>
                <a:cs typeface="Times New Roman"/>
              </a:rPr>
              <a:t> </a:t>
            </a:r>
            <a:r>
              <a:rPr sz="900" i="1" spc="335" dirty="0">
                <a:latin typeface="Times New Roman"/>
                <a:cs typeface="Times New Roman"/>
              </a:rPr>
              <a:t>'</a:t>
            </a:r>
            <a:r>
              <a:rPr sz="900" i="1" spc="-120" dirty="0">
                <a:latin typeface="Times New Roman"/>
                <a:cs typeface="Times New Roman"/>
              </a:rPr>
              <a:t> </a:t>
            </a:r>
            <a:r>
              <a:rPr sz="900" i="1" spc="300" dirty="0">
                <a:latin typeface="Times New Roman"/>
                <a:cs typeface="Times New Roman"/>
              </a:rPr>
              <a:t>,  </a:t>
            </a:r>
            <a:r>
              <a:rPr sz="900" i="1" spc="75" dirty="0">
                <a:latin typeface="Times New Roman"/>
                <a:cs typeface="Times New Roman"/>
              </a:rPr>
              <a:t>S</a:t>
            </a:r>
            <a:r>
              <a:rPr sz="900" i="1" spc="-130" dirty="0">
                <a:latin typeface="Times New Roman"/>
                <a:cs typeface="Times New Roman"/>
              </a:rPr>
              <a:t> </a:t>
            </a:r>
            <a:r>
              <a:rPr sz="900" i="1" spc="75" dirty="0">
                <a:latin typeface="Times New Roman"/>
                <a:cs typeface="Times New Roman"/>
              </a:rPr>
              <a:t>a</a:t>
            </a:r>
            <a:r>
              <a:rPr sz="900" i="1" spc="-130" dirty="0">
                <a:latin typeface="Times New Roman"/>
                <a:cs typeface="Times New Roman"/>
              </a:rPr>
              <a:t> </a:t>
            </a:r>
            <a:r>
              <a:rPr sz="900" i="1" spc="270" dirty="0">
                <a:latin typeface="Times New Roman"/>
                <a:cs typeface="Times New Roman"/>
              </a:rPr>
              <a:t>ilb</a:t>
            </a:r>
            <a:r>
              <a:rPr sz="900" i="1" spc="-130" dirty="0">
                <a:latin typeface="Times New Roman"/>
                <a:cs typeface="Times New Roman"/>
              </a:rPr>
              <a:t> </a:t>
            </a:r>
            <a:r>
              <a:rPr sz="900" i="1" spc="75" dirty="0">
                <a:latin typeface="Times New Roman"/>
                <a:cs typeface="Times New Roman"/>
              </a:rPr>
              <a:t>o</a:t>
            </a:r>
            <a:r>
              <a:rPr sz="900" i="1" spc="-130" dirty="0">
                <a:latin typeface="Times New Roman"/>
                <a:cs typeface="Times New Roman"/>
              </a:rPr>
              <a:t> </a:t>
            </a:r>
            <a:r>
              <a:rPr sz="900" i="1" spc="75" dirty="0">
                <a:latin typeface="Times New Roman"/>
                <a:cs typeface="Times New Roman"/>
              </a:rPr>
              <a:t>a</a:t>
            </a:r>
            <a:r>
              <a:rPr sz="900" i="1" spc="-130" dirty="0">
                <a:latin typeface="Times New Roman"/>
                <a:cs typeface="Times New Roman"/>
              </a:rPr>
              <a:t> </a:t>
            </a:r>
            <a:r>
              <a:rPr sz="900" i="1" spc="330" dirty="0">
                <a:latin typeface="Times New Roman"/>
                <a:cs typeface="Times New Roman"/>
              </a:rPr>
              <a:t>t.</a:t>
            </a:r>
            <a:r>
              <a:rPr sz="900" i="1" spc="-105" dirty="0">
                <a:latin typeface="Times New Roman"/>
                <a:cs typeface="Times New Roman"/>
              </a:rPr>
              <a:t> </a:t>
            </a:r>
            <a:r>
              <a:rPr sz="900" i="1" spc="90" dirty="0">
                <a:latin typeface="Times New Roman"/>
                <a:cs typeface="Times New Roman"/>
              </a:rPr>
              <a:t>Crew</a:t>
            </a:r>
            <a:r>
              <a:rPr sz="900" i="1" spc="-60" dirty="0">
                <a:latin typeface="Times New Roman"/>
                <a:cs typeface="Times New Roman"/>
              </a:rPr>
              <a:t> </a:t>
            </a:r>
            <a:r>
              <a:rPr sz="900" i="1" spc="300" dirty="0">
                <a:latin typeface="Times New Roman"/>
                <a:cs typeface="Times New Roman"/>
              </a:rPr>
              <a:t>,</a:t>
            </a:r>
            <a:r>
              <a:rPr sz="900" i="1" spc="515" dirty="0">
                <a:latin typeface="Times New Roman"/>
                <a:cs typeface="Times New Roman"/>
              </a:rPr>
              <a:t> </a:t>
            </a:r>
            <a:r>
              <a:rPr sz="900" i="1" spc="-225" dirty="0">
                <a:latin typeface="Times New Roman"/>
                <a:cs typeface="Times New Roman"/>
              </a:rPr>
              <a:t>M</a:t>
            </a:r>
            <a:r>
              <a:rPr sz="900" i="1" spc="-25" dirty="0">
                <a:latin typeface="Times New Roman"/>
                <a:cs typeface="Times New Roman"/>
              </a:rPr>
              <a:t>A</a:t>
            </a:r>
            <a:r>
              <a:rPr sz="900" i="1" spc="-145" dirty="0">
                <a:latin typeface="Times New Roman"/>
                <a:cs typeface="Times New Roman"/>
              </a:rPr>
              <a:t> </a:t>
            </a:r>
            <a:r>
              <a:rPr sz="900" i="1" spc="-25" dirty="0">
                <a:latin typeface="Times New Roman"/>
                <a:cs typeface="Times New Roman"/>
              </a:rPr>
              <a:t>X</a:t>
            </a:r>
            <a:r>
              <a:rPr sz="900" i="1" spc="-120" dirty="0">
                <a:latin typeface="Times New Roman"/>
                <a:cs typeface="Times New Roman"/>
              </a:rPr>
              <a:t> </a:t>
            </a:r>
            <a:r>
              <a:rPr sz="900" i="1" spc="225" dirty="0">
                <a:latin typeface="Times New Roman"/>
                <a:cs typeface="Times New Roman"/>
              </a:rPr>
              <a:t>(</a:t>
            </a:r>
            <a:r>
              <a:rPr sz="900" i="1" spc="-85" dirty="0">
                <a:latin typeface="Times New Roman"/>
                <a:cs typeface="Times New Roman"/>
              </a:rPr>
              <a:t> </a:t>
            </a:r>
            <a:r>
              <a:rPr sz="900" i="1" spc="75" dirty="0">
                <a:latin typeface="Times New Roman"/>
                <a:cs typeface="Times New Roman"/>
              </a:rPr>
              <a:t>S</a:t>
            </a:r>
            <a:r>
              <a:rPr sz="900" i="1" spc="-130" dirty="0">
                <a:latin typeface="Times New Roman"/>
                <a:cs typeface="Times New Roman"/>
              </a:rPr>
              <a:t> </a:t>
            </a:r>
            <a:r>
              <a:rPr sz="900" i="1" spc="260" dirty="0">
                <a:latin typeface="Times New Roman"/>
                <a:cs typeface="Times New Roman"/>
              </a:rPr>
              <a:t>ailboat.</a:t>
            </a:r>
            <a:r>
              <a:rPr sz="900" i="1" spc="-120" dirty="0">
                <a:latin typeface="Times New Roman"/>
                <a:cs typeface="Times New Roman"/>
              </a:rPr>
              <a:t> </a:t>
            </a:r>
            <a:r>
              <a:rPr sz="900" i="1" spc="335" dirty="0">
                <a:latin typeface="Times New Roman"/>
                <a:cs typeface="Times New Roman"/>
              </a:rPr>
              <a:t>'</a:t>
            </a:r>
            <a:r>
              <a:rPr sz="900" i="1" spc="-105" dirty="0">
                <a:latin typeface="Times New Roman"/>
                <a:cs typeface="Times New Roman"/>
              </a:rPr>
              <a:t> </a:t>
            </a:r>
            <a:r>
              <a:rPr sz="900" i="1" spc="-225" dirty="0">
                <a:latin typeface="Times New Roman"/>
                <a:cs typeface="Times New Roman"/>
              </a:rPr>
              <a:t>M</a:t>
            </a:r>
            <a:r>
              <a:rPr sz="900" i="1" spc="140" dirty="0">
                <a:latin typeface="Times New Roman"/>
                <a:cs typeface="Times New Roman"/>
              </a:rPr>
              <a:t>ax</a:t>
            </a:r>
            <a:r>
              <a:rPr sz="900" i="1" spc="150" dirty="0">
                <a:latin typeface="Times New Roman"/>
                <a:cs typeface="Times New Roman"/>
              </a:rPr>
              <a:t> </a:t>
            </a:r>
            <a:r>
              <a:rPr sz="900" i="1" spc="170" dirty="0">
                <a:latin typeface="Times New Roman"/>
                <a:cs typeface="Times New Roman"/>
              </a:rPr>
              <a:t>speed</a:t>
            </a:r>
            <a:r>
              <a:rPr sz="900" i="1" spc="-25" dirty="0">
                <a:latin typeface="Times New Roman"/>
                <a:cs typeface="Times New Roman"/>
              </a:rPr>
              <a:t> </a:t>
            </a:r>
            <a:r>
              <a:rPr sz="900" i="1" spc="350" dirty="0">
                <a:latin typeface="Times New Roman"/>
                <a:cs typeface="Times New Roman"/>
              </a:rPr>
              <a:t>')</a:t>
            </a:r>
            <a:endParaRPr sz="900">
              <a:latin typeface="Times New Roman"/>
              <a:cs typeface="Times New Roman"/>
            </a:endParaRPr>
          </a:p>
          <a:p>
            <a:pPr marL="49530">
              <a:lnSpc>
                <a:spcPct val="100000"/>
              </a:lnSpc>
              <a:spcBef>
                <a:spcPts val="120"/>
              </a:spcBef>
            </a:pPr>
            <a:r>
              <a:rPr sz="900" i="1" spc="-40" dirty="0">
                <a:latin typeface="Times New Roman"/>
                <a:cs typeface="Times New Roman"/>
              </a:rPr>
              <a:t>FROM </a:t>
            </a:r>
            <a:r>
              <a:rPr sz="900" i="1" spc="220" dirty="0">
                <a:latin typeface="Times New Roman"/>
                <a:cs typeface="Times New Roman"/>
              </a:rPr>
              <a:t>Sailboat </a:t>
            </a:r>
            <a:r>
              <a:rPr sz="900" i="1" spc="300" dirty="0">
                <a:latin typeface="Times New Roman"/>
                <a:cs typeface="Times New Roman"/>
              </a:rPr>
              <a:t>, </a:t>
            </a:r>
            <a:r>
              <a:rPr sz="900" i="1" spc="100" dirty="0">
                <a:latin typeface="Times New Roman"/>
                <a:cs typeface="Times New Roman"/>
              </a:rPr>
              <a:t>Owner</a:t>
            </a:r>
            <a:r>
              <a:rPr sz="900" i="1" spc="-145" dirty="0">
                <a:latin typeface="Times New Roman"/>
                <a:cs typeface="Times New Roman"/>
              </a:rPr>
              <a:t> </a:t>
            </a:r>
            <a:endParaRPr sz="900">
              <a:latin typeface="Times New Roman"/>
              <a:cs typeface="Times New Roman"/>
            </a:endParaRPr>
          </a:p>
          <a:p>
            <a:pPr marL="49530" marR="1607820">
              <a:lnSpc>
                <a:spcPts val="1200"/>
              </a:lnSpc>
              <a:spcBef>
                <a:spcPts val="45"/>
              </a:spcBef>
            </a:pPr>
            <a:r>
              <a:rPr sz="900" i="1" spc="-20" dirty="0">
                <a:latin typeface="Times New Roman"/>
                <a:cs typeface="Times New Roman"/>
              </a:rPr>
              <a:t>WHERE </a:t>
            </a:r>
            <a:r>
              <a:rPr sz="900" i="1" spc="250" dirty="0">
                <a:latin typeface="Times New Roman"/>
                <a:cs typeface="Times New Roman"/>
              </a:rPr>
              <a:t>Sailboat. </a:t>
            </a:r>
            <a:r>
              <a:rPr sz="900" i="1" spc="-75" dirty="0">
                <a:latin typeface="Times New Roman"/>
                <a:cs typeface="Times New Roman"/>
              </a:rPr>
              <a:t>C </a:t>
            </a:r>
            <a:r>
              <a:rPr sz="900" i="1" spc="130" dirty="0">
                <a:latin typeface="Times New Roman"/>
                <a:cs typeface="Times New Roman"/>
              </a:rPr>
              <a:t>rew </a:t>
            </a:r>
            <a:r>
              <a:rPr sz="900" i="1" spc="-80" dirty="0">
                <a:latin typeface="Times New Roman"/>
                <a:cs typeface="Times New Roman"/>
              </a:rPr>
              <a:t>&gt; </a:t>
            </a:r>
            <a:r>
              <a:rPr sz="900" i="1" spc="75" dirty="0">
                <a:latin typeface="Times New Roman"/>
                <a:cs typeface="Times New Roman"/>
              </a:rPr>
              <a:t>2 </a:t>
            </a:r>
            <a:r>
              <a:rPr sz="900" i="1" spc="-20" dirty="0">
                <a:latin typeface="Times New Roman"/>
                <a:cs typeface="Times New Roman"/>
              </a:rPr>
              <a:t>AND </a:t>
            </a:r>
            <a:r>
              <a:rPr sz="900" i="1" spc="250" dirty="0">
                <a:latin typeface="Times New Roman"/>
                <a:cs typeface="Times New Roman"/>
              </a:rPr>
              <a:t>Sailboat. </a:t>
            </a:r>
            <a:r>
              <a:rPr sz="900" i="1" spc="-75" dirty="0">
                <a:latin typeface="Times New Roman"/>
                <a:cs typeface="Times New Roman"/>
              </a:rPr>
              <a:t>C </a:t>
            </a:r>
            <a:r>
              <a:rPr sz="900" i="1" spc="130" dirty="0">
                <a:latin typeface="Times New Roman"/>
                <a:cs typeface="Times New Roman"/>
              </a:rPr>
              <a:t>rew </a:t>
            </a:r>
            <a:r>
              <a:rPr sz="900" i="1" spc="-80" dirty="0">
                <a:latin typeface="Times New Roman"/>
                <a:cs typeface="Times New Roman"/>
              </a:rPr>
              <a:t>&lt; </a:t>
            </a:r>
            <a:r>
              <a:rPr sz="900" i="1" spc="75" dirty="0">
                <a:latin typeface="Times New Roman"/>
                <a:cs typeface="Times New Roman"/>
              </a:rPr>
              <a:t>7  </a:t>
            </a:r>
            <a:r>
              <a:rPr sz="900" i="1" spc="-20" dirty="0">
                <a:latin typeface="Times New Roman"/>
                <a:cs typeface="Times New Roman"/>
              </a:rPr>
              <a:t>AND</a:t>
            </a:r>
            <a:r>
              <a:rPr sz="900" i="1" spc="125" dirty="0">
                <a:latin typeface="Times New Roman"/>
                <a:cs typeface="Times New Roman"/>
              </a:rPr>
              <a:t> </a:t>
            </a:r>
            <a:r>
              <a:rPr sz="900" i="1" spc="250" dirty="0">
                <a:latin typeface="Times New Roman"/>
                <a:cs typeface="Times New Roman"/>
              </a:rPr>
              <a:t>Sailboat.</a:t>
            </a:r>
            <a:r>
              <a:rPr sz="900" i="1" spc="-120" dirty="0">
                <a:latin typeface="Times New Roman"/>
                <a:cs typeface="Times New Roman"/>
              </a:rPr>
              <a:t> </a:t>
            </a:r>
            <a:r>
              <a:rPr sz="900" i="1" spc="335" dirty="0">
                <a:latin typeface="Times New Roman"/>
                <a:cs typeface="Times New Roman"/>
              </a:rPr>
              <a:t>'</a:t>
            </a:r>
            <a:r>
              <a:rPr sz="900" i="1" spc="-105" dirty="0">
                <a:latin typeface="Times New Roman"/>
                <a:cs typeface="Times New Roman"/>
              </a:rPr>
              <a:t> </a:t>
            </a:r>
            <a:r>
              <a:rPr sz="900" i="1" spc="-225" dirty="0">
                <a:latin typeface="Times New Roman"/>
                <a:cs typeface="Times New Roman"/>
              </a:rPr>
              <a:t>M</a:t>
            </a:r>
            <a:r>
              <a:rPr sz="900" i="1" spc="140" dirty="0">
                <a:latin typeface="Times New Roman"/>
                <a:cs typeface="Times New Roman"/>
              </a:rPr>
              <a:t>ax</a:t>
            </a:r>
            <a:r>
              <a:rPr sz="900" i="1" spc="160" dirty="0">
                <a:latin typeface="Times New Roman"/>
                <a:cs typeface="Times New Roman"/>
              </a:rPr>
              <a:t> </a:t>
            </a:r>
            <a:r>
              <a:rPr sz="900" i="1" spc="170" dirty="0">
                <a:latin typeface="Times New Roman"/>
                <a:cs typeface="Times New Roman"/>
              </a:rPr>
              <a:t>speed</a:t>
            </a:r>
            <a:r>
              <a:rPr sz="900" i="1" spc="-35" dirty="0">
                <a:latin typeface="Times New Roman"/>
                <a:cs typeface="Times New Roman"/>
              </a:rPr>
              <a:t> </a:t>
            </a:r>
            <a:r>
              <a:rPr sz="900" i="1" spc="335" dirty="0">
                <a:latin typeface="Times New Roman"/>
                <a:cs typeface="Times New Roman"/>
              </a:rPr>
              <a:t>'</a:t>
            </a:r>
            <a:r>
              <a:rPr sz="900" i="1" spc="515" dirty="0">
                <a:latin typeface="Times New Roman"/>
                <a:cs typeface="Times New Roman"/>
              </a:rPr>
              <a:t> </a:t>
            </a:r>
            <a:r>
              <a:rPr sz="900" i="1" spc="-80" dirty="0">
                <a:latin typeface="Times New Roman"/>
                <a:cs typeface="Times New Roman"/>
              </a:rPr>
              <a:t>&gt;</a:t>
            </a:r>
            <a:r>
              <a:rPr sz="900" i="1" spc="55" dirty="0">
                <a:latin typeface="Times New Roman"/>
                <a:cs typeface="Times New Roman"/>
              </a:rPr>
              <a:t> </a:t>
            </a:r>
            <a:r>
              <a:rPr sz="900" i="1" spc="145" dirty="0">
                <a:latin typeface="Times New Roman"/>
                <a:cs typeface="Times New Roman"/>
              </a:rPr>
              <a:t>13</a:t>
            </a:r>
            <a:endParaRPr sz="900">
              <a:latin typeface="Times New Roman"/>
              <a:cs typeface="Times New Roman"/>
            </a:endParaRPr>
          </a:p>
          <a:p>
            <a:pPr marL="1564005">
              <a:lnSpc>
                <a:spcPct val="100000"/>
              </a:lnSpc>
              <a:spcBef>
                <a:spcPts val="50"/>
              </a:spcBef>
            </a:pPr>
            <a:r>
              <a:rPr sz="900" i="1" spc="-20" dirty="0">
                <a:latin typeface="Times New Roman"/>
                <a:cs typeface="Times New Roman"/>
              </a:rPr>
              <a:t>GROUP</a:t>
            </a:r>
            <a:r>
              <a:rPr sz="900" i="1" spc="140" dirty="0">
                <a:latin typeface="Times New Roman"/>
                <a:cs typeface="Times New Roman"/>
              </a:rPr>
              <a:t> </a:t>
            </a:r>
            <a:r>
              <a:rPr sz="900" i="1" spc="35" dirty="0">
                <a:latin typeface="Times New Roman"/>
                <a:cs typeface="Times New Roman"/>
              </a:rPr>
              <a:t>BY</a:t>
            </a:r>
            <a:r>
              <a:rPr sz="900" i="1" spc="270" dirty="0">
                <a:latin typeface="Times New Roman"/>
                <a:cs typeface="Times New Roman"/>
              </a:rPr>
              <a:t> </a:t>
            </a:r>
            <a:r>
              <a:rPr sz="900" i="1" spc="-225" dirty="0">
                <a:latin typeface="Times New Roman"/>
                <a:cs typeface="Times New Roman"/>
              </a:rPr>
              <a:t>M</a:t>
            </a:r>
            <a:r>
              <a:rPr sz="900" i="1" spc="-25" dirty="0">
                <a:latin typeface="Times New Roman"/>
                <a:cs typeface="Times New Roman"/>
              </a:rPr>
              <a:t>A</a:t>
            </a:r>
            <a:r>
              <a:rPr sz="900" i="1" spc="-150" dirty="0">
                <a:latin typeface="Times New Roman"/>
                <a:cs typeface="Times New Roman"/>
              </a:rPr>
              <a:t> </a:t>
            </a:r>
            <a:r>
              <a:rPr sz="900" i="1" spc="-25" dirty="0">
                <a:latin typeface="Times New Roman"/>
                <a:cs typeface="Times New Roman"/>
              </a:rPr>
              <a:t>X</a:t>
            </a:r>
            <a:r>
              <a:rPr sz="900" i="1" spc="-120" dirty="0">
                <a:latin typeface="Times New Roman"/>
                <a:cs typeface="Times New Roman"/>
              </a:rPr>
              <a:t> </a:t>
            </a:r>
            <a:r>
              <a:rPr sz="900" i="1" spc="225" dirty="0">
                <a:latin typeface="Times New Roman"/>
                <a:cs typeface="Times New Roman"/>
              </a:rPr>
              <a:t>(</a:t>
            </a:r>
            <a:r>
              <a:rPr sz="900" i="1" spc="-85" dirty="0">
                <a:latin typeface="Times New Roman"/>
                <a:cs typeface="Times New Roman"/>
              </a:rPr>
              <a:t> </a:t>
            </a:r>
            <a:r>
              <a:rPr sz="900" i="1" spc="75" dirty="0">
                <a:latin typeface="Times New Roman"/>
                <a:cs typeface="Times New Roman"/>
              </a:rPr>
              <a:t>S</a:t>
            </a:r>
            <a:r>
              <a:rPr sz="900" i="1" spc="-130" dirty="0">
                <a:latin typeface="Times New Roman"/>
                <a:cs typeface="Times New Roman"/>
              </a:rPr>
              <a:t> </a:t>
            </a:r>
            <a:r>
              <a:rPr sz="900" i="1" spc="260" dirty="0">
                <a:latin typeface="Times New Roman"/>
                <a:cs typeface="Times New Roman"/>
              </a:rPr>
              <a:t>ailboat.</a:t>
            </a:r>
            <a:r>
              <a:rPr sz="900" i="1" spc="-120" dirty="0">
                <a:latin typeface="Times New Roman"/>
                <a:cs typeface="Times New Roman"/>
              </a:rPr>
              <a:t> </a:t>
            </a:r>
            <a:r>
              <a:rPr sz="900" i="1" spc="335" dirty="0">
                <a:latin typeface="Times New Roman"/>
                <a:cs typeface="Times New Roman"/>
              </a:rPr>
              <a:t>'</a:t>
            </a:r>
            <a:r>
              <a:rPr sz="900" i="1" spc="-105" dirty="0">
                <a:latin typeface="Times New Roman"/>
                <a:cs typeface="Times New Roman"/>
              </a:rPr>
              <a:t> </a:t>
            </a:r>
            <a:r>
              <a:rPr sz="900" i="1" spc="-225" dirty="0">
                <a:latin typeface="Times New Roman"/>
                <a:cs typeface="Times New Roman"/>
              </a:rPr>
              <a:t>M</a:t>
            </a:r>
            <a:r>
              <a:rPr sz="900" i="1" spc="140" dirty="0">
                <a:latin typeface="Times New Roman"/>
                <a:cs typeface="Times New Roman"/>
              </a:rPr>
              <a:t>ax</a:t>
            </a:r>
            <a:r>
              <a:rPr sz="900" i="1" spc="160" dirty="0">
                <a:latin typeface="Times New Roman"/>
                <a:cs typeface="Times New Roman"/>
              </a:rPr>
              <a:t> </a:t>
            </a:r>
            <a:r>
              <a:rPr sz="900" i="1" spc="170" dirty="0">
                <a:latin typeface="Times New Roman"/>
                <a:cs typeface="Times New Roman"/>
              </a:rPr>
              <a:t>speed</a:t>
            </a:r>
            <a:r>
              <a:rPr sz="900" i="1" spc="-25" dirty="0">
                <a:latin typeface="Times New Roman"/>
                <a:cs typeface="Times New Roman"/>
              </a:rPr>
              <a:t> </a:t>
            </a:r>
            <a:r>
              <a:rPr sz="900" i="1" spc="350" dirty="0">
                <a:latin typeface="Times New Roman"/>
                <a:cs typeface="Times New Roman"/>
              </a:rPr>
              <a:t>')</a:t>
            </a:r>
            <a:endParaRPr sz="900">
              <a:latin typeface="Times New Roman"/>
              <a:cs typeface="Times New Roman"/>
            </a:endParaRPr>
          </a:p>
          <a:p>
            <a:pPr marL="209550">
              <a:lnSpc>
                <a:spcPct val="100000"/>
              </a:lnSpc>
              <a:spcBef>
                <a:spcPts val="120"/>
              </a:spcBef>
            </a:pPr>
            <a:r>
              <a:rPr sz="900" i="1" dirty="0">
                <a:latin typeface="Times New Roman"/>
                <a:cs typeface="Times New Roman"/>
              </a:rPr>
              <a:t>ORDER</a:t>
            </a:r>
            <a:r>
              <a:rPr sz="900" i="1" spc="100" dirty="0">
                <a:latin typeface="Times New Roman"/>
                <a:cs typeface="Times New Roman"/>
              </a:rPr>
              <a:t> </a:t>
            </a:r>
            <a:r>
              <a:rPr sz="900" i="1" spc="35" dirty="0">
                <a:latin typeface="Times New Roman"/>
                <a:cs typeface="Times New Roman"/>
              </a:rPr>
              <a:t>BY</a:t>
            </a:r>
            <a:r>
              <a:rPr sz="900" i="1" spc="280" dirty="0">
                <a:latin typeface="Times New Roman"/>
                <a:cs typeface="Times New Roman"/>
              </a:rPr>
              <a:t> </a:t>
            </a:r>
            <a:r>
              <a:rPr sz="900" i="1" spc="250" dirty="0">
                <a:latin typeface="Times New Roman"/>
                <a:cs typeface="Times New Roman"/>
              </a:rPr>
              <a:t>Sailboat.</a:t>
            </a:r>
            <a:r>
              <a:rPr sz="900" i="1" spc="-120" dirty="0">
                <a:latin typeface="Times New Roman"/>
                <a:cs typeface="Times New Roman"/>
              </a:rPr>
              <a:t> </a:t>
            </a:r>
            <a:r>
              <a:rPr sz="900" i="1" spc="335" dirty="0">
                <a:latin typeface="Times New Roman"/>
                <a:cs typeface="Times New Roman"/>
              </a:rPr>
              <a:t>'</a:t>
            </a:r>
            <a:r>
              <a:rPr sz="900" i="1" spc="-95" dirty="0">
                <a:latin typeface="Times New Roman"/>
                <a:cs typeface="Times New Roman"/>
              </a:rPr>
              <a:t> </a:t>
            </a:r>
            <a:r>
              <a:rPr sz="900" i="1" spc="-125" dirty="0">
                <a:latin typeface="Times New Roman"/>
                <a:cs typeface="Times New Roman"/>
              </a:rPr>
              <a:t>H</a:t>
            </a:r>
            <a:r>
              <a:rPr sz="900" i="1" spc="-145" dirty="0">
                <a:latin typeface="Times New Roman"/>
                <a:cs typeface="Times New Roman"/>
              </a:rPr>
              <a:t> </a:t>
            </a:r>
            <a:r>
              <a:rPr sz="900" i="1" spc="260" dirty="0">
                <a:latin typeface="Times New Roman"/>
                <a:cs typeface="Times New Roman"/>
              </a:rPr>
              <a:t>ull</a:t>
            </a:r>
            <a:r>
              <a:rPr sz="900" i="1" spc="530" dirty="0">
                <a:latin typeface="Times New Roman"/>
                <a:cs typeface="Times New Roman"/>
              </a:rPr>
              <a:t> </a:t>
            </a:r>
            <a:r>
              <a:rPr sz="900" i="1" spc="140" dirty="0">
                <a:latin typeface="Times New Roman"/>
                <a:cs typeface="Times New Roman"/>
              </a:rPr>
              <a:t>Type</a:t>
            </a:r>
            <a:r>
              <a:rPr sz="900" i="1" spc="-60" dirty="0">
                <a:latin typeface="Times New Roman"/>
                <a:cs typeface="Times New Roman"/>
              </a:rPr>
              <a:t> </a:t>
            </a:r>
            <a:r>
              <a:rPr sz="900" i="1" spc="335" dirty="0">
                <a:latin typeface="Times New Roman"/>
                <a:cs typeface="Times New Roman"/>
              </a:rPr>
              <a:t>'</a:t>
            </a:r>
            <a:r>
              <a:rPr sz="900" i="1" spc="515" dirty="0">
                <a:latin typeface="Times New Roman"/>
                <a:cs typeface="Times New Roman"/>
              </a:rPr>
              <a:t> </a:t>
            </a:r>
            <a:r>
              <a:rPr sz="900" i="1" spc="45" dirty="0">
                <a:latin typeface="Times New Roman"/>
                <a:cs typeface="Times New Roman"/>
              </a:rPr>
              <a:t>ASC</a:t>
            </a:r>
            <a:r>
              <a:rPr sz="900" i="1" spc="-120" dirty="0">
                <a:latin typeface="Times New Roman"/>
                <a:cs typeface="Times New Roman"/>
              </a:rPr>
              <a:t> </a:t>
            </a:r>
            <a:r>
              <a:rPr sz="900" i="1" spc="225" dirty="0">
                <a:latin typeface="Times New Roman"/>
                <a:cs typeface="Times New Roman"/>
              </a:rPr>
              <a:t>;</a:t>
            </a:r>
            <a:endParaRPr sz="900">
              <a:latin typeface="Times New Roman"/>
              <a:cs typeface="Times New Roman"/>
            </a:endParaRPr>
          </a:p>
        </p:txBody>
      </p:sp>
      <p:sp>
        <p:nvSpPr>
          <p:cNvPr id="24" name="object 24"/>
          <p:cNvSpPr/>
          <p:nvPr/>
        </p:nvSpPr>
        <p:spPr>
          <a:xfrm>
            <a:off x="505053" y="9941585"/>
            <a:ext cx="6049010" cy="0"/>
          </a:xfrm>
          <a:custGeom>
            <a:avLst/>
            <a:gdLst/>
            <a:ahLst/>
            <a:cxnLst/>
            <a:rect l="l" t="t" r="r" b="b"/>
            <a:pathLst>
              <a:path w="6049009">
                <a:moveTo>
                  <a:pt x="0" y="0"/>
                </a:moveTo>
                <a:lnTo>
                  <a:pt x="6048756" y="0"/>
                </a:lnTo>
              </a:path>
            </a:pathLst>
          </a:custGeom>
          <a:ln w="609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 txBox="1"/>
          <p:nvPr/>
        </p:nvSpPr>
        <p:spPr>
          <a:xfrm>
            <a:off x="4678934" y="9965447"/>
            <a:ext cx="1842135" cy="19177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1100" spc="-10" dirty="0">
                <a:latin typeface="Arial"/>
                <a:cs typeface="Arial"/>
              </a:rPr>
              <a:t>© </a:t>
            </a:r>
            <a:r>
              <a:rPr sz="1100" spc="20" dirty="0">
                <a:latin typeface="Arial"/>
                <a:cs typeface="Arial"/>
              </a:rPr>
              <a:t>H</a:t>
            </a:r>
            <a:r>
              <a:rPr sz="850" spc="20" dirty="0">
                <a:latin typeface="Arial"/>
                <a:cs typeface="Arial"/>
              </a:rPr>
              <a:t>ERIOT</a:t>
            </a:r>
            <a:r>
              <a:rPr sz="1100" spc="20" dirty="0">
                <a:latin typeface="Arial"/>
                <a:cs typeface="Arial"/>
              </a:rPr>
              <a:t>-W</a:t>
            </a:r>
            <a:r>
              <a:rPr sz="850" spc="20" dirty="0">
                <a:latin typeface="Arial"/>
                <a:cs typeface="Arial"/>
              </a:rPr>
              <a:t>ATT</a:t>
            </a:r>
            <a:r>
              <a:rPr sz="850" spc="75" dirty="0">
                <a:latin typeface="Arial"/>
                <a:cs typeface="Arial"/>
              </a:rPr>
              <a:t> </a:t>
            </a:r>
            <a:r>
              <a:rPr sz="1100" spc="55" dirty="0">
                <a:latin typeface="Arial"/>
                <a:cs typeface="Arial"/>
              </a:rPr>
              <a:t>U</a:t>
            </a:r>
            <a:r>
              <a:rPr sz="850" spc="55" dirty="0">
                <a:latin typeface="Arial"/>
                <a:cs typeface="Arial"/>
              </a:rPr>
              <a:t>NIVERSITY</a:t>
            </a:r>
            <a:endParaRPr sz="85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52169" y="560841"/>
            <a:ext cx="780415" cy="19177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1100" i="1" spc="-10" dirty="0">
                <a:latin typeface="Arial"/>
                <a:cs typeface="Arial"/>
              </a:rPr>
              <a:t>GLOSSA</a:t>
            </a:r>
            <a:r>
              <a:rPr sz="1100" i="1" spc="-70" dirty="0">
                <a:latin typeface="Arial"/>
                <a:cs typeface="Arial"/>
              </a:rPr>
              <a:t>R</a:t>
            </a:r>
            <a:r>
              <a:rPr sz="1100" i="1" spc="-10" dirty="0">
                <a:latin typeface="Arial"/>
                <a:cs typeface="Arial"/>
              </a:rPr>
              <a:t>Y</a:t>
            </a:r>
            <a:endParaRPr sz="11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6664987" y="560841"/>
            <a:ext cx="256540" cy="19177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1100" spc="-15" dirty="0">
                <a:latin typeface="Arial"/>
                <a:cs typeface="Arial"/>
              </a:rPr>
              <a:t>119</a:t>
            </a:r>
            <a:endParaRPr sz="110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864717" y="765581"/>
            <a:ext cx="6049010" cy="0"/>
          </a:xfrm>
          <a:custGeom>
            <a:avLst/>
            <a:gdLst/>
            <a:ahLst/>
            <a:cxnLst/>
            <a:rect l="l" t="t" r="r" b="b"/>
            <a:pathLst>
              <a:path w="6049009">
                <a:moveTo>
                  <a:pt x="0" y="0"/>
                </a:moveTo>
                <a:lnTo>
                  <a:pt x="6048756" y="0"/>
                </a:lnTo>
              </a:path>
            </a:pathLst>
          </a:custGeom>
          <a:ln w="609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864717" y="9941585"/>
            <a:ext cx="6049010" cy="0"/>
          </a:xfrm>
          <a:custGeom>
            <a:avLst/>
            <a:gdLst/>
            <a:ahLst/>
            <a:cxnLst/>
            <a:rect l="l" t="t" r="r" b="b"/>
            <a:pathLst>
              <a:path w="6049009">
                <a:moveTo>
                  <a:pt x="0" y="0"/>
                </a:moveTo>
                <a:lnTo>
                  <a:pt x="6048756" y="0"/>
                </a:lnTo>
              </a:path>
            </a:pathLst>
          </a:custGeom>
          <a:ln w="609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852169" y="1067356"/>
            <a:ext cx="6065520" cy="909002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1400" b="1" spc="15" dirty="0">
                <a:latin typeface="Arial"/>
                <a:cs typeface="Arial"/>
              </a:rPr>
              <a:t>Glossary</a:t>
            </a:r>
            <a:endParaRPr sz="14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850"/>
              </a:spcBef>
            </a:pPr>
            <a:r>
              <a:rPr sz="1100" b="1" spc="-15" dirty="0">
                <a:latin typeface="Arial"/>
                <a:cs typeface="Arial"/>
              </a:rPr>
              <a:t>*AMP</a:t>
            </a:r>
            <a:endParaRPr sz="1100">
              <a:latin typeface="Arial"/>
              <a:cs typeface="Arial"/>
            </a:endParaRPr>
          </a:p>
          <a:p>
            <a:pPr marL="358140" marR="12700">
              <a:lnSpc>
                <a:spcPct val="101800"/>
              </a:lnSpc>
              <a:spcBef>
                <a:spcPts val="445"/>
              </a:spcBef>
            </a:pPr>
            <a:r>
              <a:rPr sz="1100" spc="-10" dirty="0">
                <a:latin typeface="Arial"/>
                <a:cs typeface="Arial"/>
              </a:rPr>
              <a:t>A </a:t>
            </a:r>
            <a:r>
              <a:rPr sz="1100" spc="-5" dirty="0">
                <a:latin typeface="Arial"/>
                <a:cs typeface="Arial"/>
              </a:rPr>
              <a:t>combination </a:t>
            </a:r>
            <a:r>
              <a:rPr sz="1100" spc="-10" dirty="0">
                <a:latin typeface="Arial"/>
                <a:cs typeface="Arial"/>
              </a:rPr>
              <a:t>operating </a:t>
            </a:r>
            <a:r>
              <a:rPr sz="1100" spc="-5" dirty="0">
                <a:latin typeface="Arial"/>
                <a:cs typeface="Arial"/>
              </a:rPr>
              <a:t>system, </a:t>
            </a:r>
            <a:r>
              <a:rPr sz="1100" spc="-10" dirty="0">
                <a:latin typeface="Arial"/>
                <a:cs typeface="Arial"/>
              </a:rPr>
              <a:t>Apache </a:t>
            </a:r>
            <a:r>
              <a:rPr sz="1100" spc="-15" dirty="0">
                <a:latin typeface="Arial"/>
                <a:cs typeface="Arial"/>
              </a:rPr>
              <a:t>web </a:t>
            </a:r>
            <a:r>
              <a:rPr sz="1100" spc="-30" dirty="0">
                <a:latin typeface="Arial"/>
                <a:cs typeface="Arial"/>
              </a:rPr>
              <a:t>sever, </a:t>
            </a:r>
            <a:r>
              <a:rPr sz="1100" spc="-10" dirty="0">
                <a:latin typeface="Arial"/>
                <a:cs typeface="Arial"/>
              </a:rPr>
              <a:t>MySQL/MariaDB and PHP commonly  used </a:t>
            </a:r>
            <a:r>
              <a:rPr sz="1100" spc="-5" dirty="0">
                <a:latin typeface="Arial"/>
                <a:cs typeface="Arial"/>
              </a:rPr>
              <a:t>to </a:t>
            </a:r>
            <a:r>
              <a:rPr sz="1100" spc="-10" dirty="0">
                <a:latin typeface="Arial"/>
                <a:cs typeface="Arial"/>
              </a:rPr>
              <a:t>provide </a:t>
            </a:r>
            <a:r>
              <a:rPr sz="1100" spc="-15" dirty="0">
                <a:latin typeface="Arial"/>
                <a:cs typeface="Arial"/>
              </a:rPr>
              <a:t>web</a:t>
            </a:r>
            <a:r>
              <a:rPr sz="1100" spc="-40" dirty="0">
                <a:latin typeface="Arial"/>
                <a:cs typeface="Arial"/>
              </a:rPr>
              <a:t> </a:t>
            </a:r>
            <a:r>
              <a:rPr sz="1100" spc="-5" dirty="0">
                <a:latin typeface="Arial"/>
                <a:cs typeface="Arial"/>
              </a:rPr>
              <a:t>services.</a:t>
            </a:r>
            <a:endParaRPr sz="11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900"/>
              </a:spcBef>
            </a:pPr>
            <a:r>
              <a:rPr sz="1100" b="1" spc="-15" dirty="0">
                <a:latin typeface="Arial"/>
                <a:cs typeface="Arial"/>
              </a:rPr>
              <a:t>accuracy </a:t>
            </a:r>
            <a:r>
              <a:rPr sz="1100" b="1" spc="-5" dirty="0">
                <a:latin typeface="Arial"/>
                <a:cs typeface="Arial"/>
              </a:rPr>
              <a:t>of</a:t>
            </a:r>
            <a:r>
              <a:rPr sz="1100" b="1" spc="-30" dirty="0">
                <a:latin typeface="Arial"/>
                <a:cs typeface="Arial"/>
              </a:rPr>
              <a:t> </a:t>
            </a:r>
            <a:r>
              <a:rPr sz="1100" b="1" spc="-5" dirty="0">
                <a:latin typeface="Arial"/>
                <a:cs typeface="Arial"/>
              </a:rPr>
              <a:t>output</a:t>
            </a:r>
            <a:endParaRPr sz="1100">
              <a:latin typeface="Arial"/>
              <a:cs typeface="Arial"/>
            </a:endParaRPr>
          </a:p>
          <a:p>
            <a:pPr marL="358140" marR="8255">
              <a:lnSpc>
                <a:spcPct val="102699"/>
              </a:lnSpc>
              <a:spcBef>
                <a:spcPts val="430"/>
              </a:spcBef>
            </a:pPr>
            <a:r>
              <a:rPr sz="1100" spc="-5" dirty="0">
                <a:latin typeface="Arial"/>
                <a:cs typeface="Arial"/>
              </a:rPr>
              <a:t>the </a:t>
            </a:r>
            <a:r>
              <a:rPr sz="1100" spc="-10" dirty="0">
                <a:latin typeface="Arial"/>
                <a:cs typeface="Arial"/>
              </a:rPr>
              <a:t>output </a:t>
            </a:r>
            <a:r>
              <a:rPr sz="1100" spc="-15" dirty="0">
                <a:latin typeface="Arial"/>
                <a:cs typeface="Arial"/>
              </a:rPr>
              <a:t>generated </a:t>
            </a:r>
            <a:r>
              <a:rPr sz="1100" spc="-20" dirty="0">
                <a:latin typeface="Arial"/>
                <a:cs typeface="Arial"/>
              </a:rPr>
              <a:t>by </a:t>
            </a:r>
            <a:r>
              <a:rPr sz="1100" spc="-10" dirty="0">
                <a:latin typeface="Arial"/>
                <a:cs typeface="Arial"/>
              </a:rPr>
              <a:t>a </a:t>
            </a:r>
            <a:r>
              <a:rPr sz="1100" spc="-5" dirty="0">
                <a:latin typeface="Arial"/>
                <a:cs typeface="Arial"/>
              </a:rPr>
              <a:t>solution, matches the specification </a:t>
            </a:r>
            <a:r>
              <a:rPr sz="1100" spc="-25" dirty="0">
                <a:latin typeface="Arial"/>
                <a:cs typeface="Arial"/>
              </a:rPr>
              <a:t>exactly, </a:t>
            </a:r>
            <a:r>
              <a:rPr sz="1100" spc="-10" dirty="0">
                <a:latin typeface="Arial"/>
                <a:cs typeface="Arial"/>
              </a:rPr>
              <a:t>based on </a:t>
            </a:r>
            <a:r>
              <a:rPr sz="1100" spc="-5" dirty="0">
                <a:latin typeface="Arial"/>
                <a:cs typeface="Arial"/>
              </a:rPr>
              <a:t>the </a:t>
            </a:r>
            <a:r>
              <a:rPr sz="1100" spc="-10" dirty="0">
                <a:latin typeface="Arial"/>
                <a:cs typeface="Arial"/>
              </a:rPr>
              <a:t>data  </a:t>
            </a:r>
            <a:r>
              <a:rPr sz="1100" spc="-20" dirty="0">
                <a:latin typeface="Arial"/>
                <a:cs typeface="Arial"/>
              </a:rPr>
              <a:t>available.</a:t>
            </a:r>
            <a:endParaRPr sz="11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900"/>
              </a:spcBef>
            </a:pPr>
            <a:r>
              <a:rPr sz="1100" b="1" spc="-10" dirty="0">
                <a:latin typeface="Arial"/>
                <a:cs typeface="Arial"/>
              </a:rPr>
              <a:t>Answer</a:t>
            </a:r>
            <a:r>
              <a:rPr sz="1100" b="1" spc="-35" dirty="0">
                <a:latin typeface="Arial"/>
                <a:cs typeface="Arial"/>
              </a:rPr>
              <a:t> </a:t>
            </a:r>
            <a:r>
              <a:rPr sz="1100" b="1" spc="-10" dirty="0">
                <a:latin typeface="Arial"/>
                <a:cs typeface="Arial"/>
              </a:rPr>
              <a:t>table</a:t>
            </a:r>
            <a:endParaRPr sz="1100">
              <a:latin typeface="Arial"/>
              <a:cs typeface="Arial"/>
            </a:endParaRPr>
          </a:p>
          <a:p>
            <a:pPr marL="358140">
              <a:lnSpc>
                <a:spcPct val="100000"/>
              </a:lnSpc>
              <a:spcBef>
                <a:spcPts val="470"/>
              </a:spcBef>
            </a:pPr>
            <a:r>
              <a:rPr sz="1100" spc="-5" dirty="0">
                <a:latin typeface="Arial"/>
                <a:cs typeface="Arial"/>
              </a:rPr>
              <a:t>this </a:t>
            </a:r>
            <a:r>
              <a:rPr sz="1100" spc="-10" dirty="0">
                <a:latin typeface="Arial"/>
                <a:cs typeface="Arial"/>
              </a:rPr>
              <a:t>is produced when a </a:t>
            </a:r>
            <a:r>
              <a:rPr sz="1100" spc="-5" dirty="0">
                <a:latin typeface="Arial"/>
                <a:cs typeface="Arial"/>
              </a:rPr>
              <a:t>query</a:t>
            </a:r>
            <a:r>
              <a:rPr sz="1100" spc="-30" dirty="0">
                <a:latin typeface="Arial"/>
                <a:cs typeface="Arial"/>
              </a:rPr>
              <a:t> </a:t>
            </a:r>
            <a:r>
              <a:rPr sz="1100" spc="-10" dirty="0">
                <a:latin typeface="Arial"/>
                <a:cs typeface="Arial"/>
              </a:rPr>
              <a:t>runs</a:t>
            </a:r>
            <a:endParaRPr sz="11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900"/>
              </a:spcBef>
            </a:pPr>
            <a:r>
              <a:rPr sz="1100" b="1" spc="-15" dirty="0">
                <a:latin typeface="Arial"/>
                <a:cs typeface="Arial"/>
              </a:rPr>
              <a:t>Boolean</a:t>
            </a:r>
            <a:endParaRPr sz="1100">
              <a:latin typeface="Arial"/>
              <a:cs typeface="Arial"/>
            </a:endParaRPr>
          </a:p>
          <a:p>
            <a:pPr marL="358140">
              <a:lnSpc>
                <a:spcPct val="100000"/>
              </a:lnSpc>
              <a:spcBef>
                <a:spcPts val="470"/>
              </a:spcBef>
            </a:pPr>
            <a:r>
              <a:rPr sz="1100" spc="-10" dirty="0">
                <a:latin typeface="Arial"/>
                <a:cs typeface="Arial"/>
              </a:rPr>
              <a:t>a </a:t>
            </a:r>
            <a:r>
              <a:rPr sz="1100" spc="-15" dirty="0">
                <a:latin typeface="Arial"/>
                <a:cs typeface="Arial"/>
              </a:rPr>
              <a:t>value </a:t>
            </a:r>
            <a:r>
              <a:rPr sz="1100" spc="-10" dirty="0">
                <a:latin typeface="Arial"/>
                <a:cs typeface="Arial"/>
              </a:rPr>
              <a:t>which </a:t>
            </a:r>
            <a:r>
              <a:rPr sz="1100" spc="-5" dirty="0">
                <a:latin typeface="Arial"/>
                <a:cs typeface="Arial"/>
              </a:rPr>
              <a:t>can </a:t>
            </a:r>
            <a:r>
              <a:rPr sz="1100" spc="-10" dirty="0">
                <a:latin typeface="Arial"/>
                <a:cs typeface="Arial"/>
              </a:rPr>
              <a:t>only be </a:t>
            </a:r>
            <a:r>
              <a:rPr sz="1100" spc="-5" dirty="0">
                <a:latin typeface="Arial"/>
                <a:cs typeface="Arial"/>
              </a:rPr>
              <a:t>true </a:t>
            </a:r>
            <a:r>
              <a:rPr sz="1100" spc="-10" dirty="0">
                <a:latin typeface="Arial"/>
                <a:cs typeface="Arial"/>
              </a:rPr>
              <a:t>or</a:t>
            </a:r>
            <a:r>
              <a:rPr sz="1100" spc="-40" dirty="0">
                <a:latin typeface="Arial"/>
                <a:cs typeface="Arial"/>
              </a:rPr>
              <a:t> </a:t>
            </a:r>
            <a:r>
              <a:rPr sz="1100" spc="-20" dirty="0">
                <a:latin typeface="Arial"/>
                <a:cs typeface="Arial"/>
              </a:rPr>
              <a:t>false</a:t>
            </a:r>
            <a:endParaRPr sz="11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900"/>
              </a:spcBef>
            </a:pPr>
            <a:r>
              <a:rPr sz="1100" b="1" spc="-10" dirty="0">
                <a:latin typeface="Arial"/>
                <a:cs typeface="Arial"/>
              </a:rPr>
              <a:t>Cardinality</a:t>
            </a:r>
            <a:endParaRPr sz="1100">
              <a:latin typeface="Arial"/>
              <a:cs typeface="Arial"/>
            </a:endParaRPr>
          </a:p>
          <a:p>
            <a:pPr marL="358140">
              <a:lnSpc>
                <a:spcPct val="100000"/>
              </a:lnSpc>
              <a:spcBef>
                <a:spcPts val="465"/>
              </a:spcBef>
            </a:pPr>
            <a:r>
              <a:rPr sz="1100" spc="-5" dirty="0">
                <a:latin typeface="Arial"/>
                <a:cs typeface="Arial"/>
              </a:rPr>
              <a:t>the type </a:t>
            </a:r>
            <a:r>
              <a:rPr sz="1100" spc="-10" dirty="0">
                <a:latin typeface="Arial"/>
                <a:cs typeface="Arial"/>
              </a:rPr>
              <a:t>of </a:t>
            </a:r>
            <a:r>
              <a:rPr sz="1100" spc="-5" dirty="0">
                <a:latin typeface="Arial"/>
                <a:cs typeface="Arial"/>
              </a:rPr>
              <a:t>relationship </a:t>
            </a:r>
            <a:r>
              <a:rPr sz="1100" spc="-15" dirty="0">
                <a:latin typeface="Arial"/>
                <a:cs typeface="Arial"/>
              </a:rPr>
              <a:t>between </a:t>
            </a:r>
            <a:r>
              <a:rPr sz="1100" spc="-10" dirty="0">
                <a:latin typeface="Arial"/>
                <a:cs typeface="Arial"/>
              </a:rPr>
              <a:t>tables in a </a:t>
            </a:r>
            <a:r>
              <a:rPr sz="1100" spc="-5" dirty="0">
                <a:latin typeface="Arial"/>
                <a:cs typeface="Arial"/>
              </a:rPr>
              <a:t>relational </a:t>
            </a:r>
            <a:r>
              <a:rPr sz="1100" spc="-10" dirty="0">
                <a:latin typeface="Arial"/>
                <a:cs typeface="Arial"/>
              </a:rPr>
              <a:t>database: 1:1, </a:t>
            </a:r>
            <a:r>
              <a:rPr sz="1100" spc="-15" dirty="0">
                <a:latin typeface="Arial"/>
                <a:cs typeface="Arial"/>
              </a:rPr>
              <a:t>1:many </a:t>
            </a:r>
            <a:r>
              <a:rPr sz="1100" spc="-10" dirty="0">
                <a:latin typeface="Arial"/>
                <a:cs typeface="Arial"/>
              </a:rPr>
              <a:t>or</a:t>
            </a:r>
            <a:r>
              <a:rPr sz="1100" spc="30" dirty="0">
                <a:latin typeface="Arial"/>
                <a:cs typeface="Arial"/>
              </a:rPr>
              <a:t> </a:t>
            </a:r>
            <a:r>
              <a:rPr sz="1100" spc="-10" dirty="0">
                <a:latin typeface="Arial"/>
                <a:cs typeface="Arial"/>
              </a:rPr>
              <a:t>many:many</a:t>
            </a:r>
            <a:endParaRPr sz="11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900"/>
              </a:spcBef>
            </a:pPr>
            <a:r>
              <a:rPr sz="1100" b="1" spc="-10" dirty="0">
                <a:latin typeface="Arial"/>
                <a:cs typeface="Arial"/>
              </a:rPr>
              <a:t>Cell</a:t>
            </a:r>
            <a:endParaRPr sz="1100">
              <a:latin typeface="Arial"/>
              <a:cs typeface="Arial"/>
            </a:endParaRPr>
          </a:p>
          <a:p>
            <a:pPr marL="358140">
              <a:lnSpc>
                <a:spcPct val="100000"/>
              </a:lnSpc>
              <a:spcBef>
                <a:spcPts val="470"/>
              </a:spcBef>
            </a:pPr>
            <a:r>
              <a:rPr sz="1100" spc="-5" dirty="0">
                <a:latin typeface="Arial"/>
                <a:cs typeface="Arial"/>
              </a:rPr>
              <a:t>the </a:t>
            </a:r>
            <a:r>
              <a:rPr sz="1100" spc="-10" dirty="0">
                <a:latin typeface="Arial"/>
                <a:cs typeface="Arial"/>
              </a:rPr>
              <a:t>intersection of a </a:t>
            </a:r>
            <a:r>
              <a:rPr sz="1100" spc="-5" dirty="0">
                <a:latin typeface="Arial"/>
                <a:cs typeface="Arial"/>
              </a:rPr>
              <a:t>column </a:t>
            </a:r>
            <a:r>
              <a:rPr sz="1100" spc="-10" dirty="0">
                <a:latin typeface="Arial"/>
                <a:cs typeface="Arial"/>
              </a:rPr>
              <a:t>and a row in database</a:t>
            </a:r>
            <a:r>
              <a:rPr sz="1100" spc="-75" dirty="0">
                <a:latin typeface="Arial"/>
                <a:cs typeface="Arial"/>
              </a:rPr>
              <a:t> </a:t>
            </a:r>
            <a:r>
              <a:rPr sz="1100" spc="-15" dirty="0">
                <a:latin typeface="Arial"/>
                <a:cs typeface="Arial"/>
              </a:rPr>
              <a:t>table</a:t>
            </a:r>
            <a:endParaRPr sz="11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900"/>
              </a:spcBef>
            </a:pPr>
            <a:r>
              <a:rPr sz="1100" b="1" spc="-10" dirty="0">
                <a:latin typeface="Arial"/>
                <a:cs typeface="Arial"/>
              </a:rPr>
              <a:t>Data</a:t>
            </a:r>
            <a:endParaRPr sz="1100">
              <a:latin typeface="Arial"/>
              <a:cs typeface="Arial"/>
            </a:endParaRPr>
          </a:p>
          <a:p>
            <a:pPr marL="358140">
              <a:lnSpc>
                <a:spcPct val="100000"/>
              </a:lnSpc>
              <a:spcBef>
                <a:spcPts val="465"/>
              </a:spcBef>
            </a:pPr>
            <a:r>
              <a:rPr sz="1100" spc="-15" dirty="0">
                <a:latin typeface="Arial"/>
                <a:cs typeface="Arial"/>
              </a:rPr>
              <a:t>any </a:t>
            </a:r>
            <a:r>
              <a:rPr sz="1100" spc="-10" dirty="0">
                <a:latin typeface="Arial"/>
                <a:cs typeface="Arial"/>
              </a:rPr>
              <a:t>information in a </a:t>
            </a:r>
            <a:r>
              <a:rPr sz="1100" spc="-15" dirty="0">
                <a:latin typeface="Arial"/>
                <a:cs typeface="Arial"/>
              </a:rPr>
              <a:t>form </a:t>
            </a:r>
            <a:r>
              <a:rPr sz="1100" spc="-5" dirty="0">
                <a:latin typeface="Arial"/>
                <a:cs typeface="Arial"/>
              </a:rPr>
              <a:t>that can </a:t>
            </a:r>
            <a:r>
              <a:rPr sz="1100" spc="-10" dirty="0">
                <a:latin typeface="Arial"/>
                <a:cs typeface="Arial"/>
              </a:rPr>
              <a:t>be processed </a:t>
            </a:r>
            <a:r>
              <a:rPr sz="1100" spc="-20" dirty="0">
                <a:latin typeface="Arial"/>
                <a:cs typeface="Arial"/>
              </a:rPr>
              <a:t>by </a:t>
            </a:r>
            <a:r>
              <a:rPr sz="1100" spc="-10" dirty="0">
                <a:latin typeface="Arial"/>
                <a:cs typeface="Arial"/>
              </a:rPr>
              <a:t>a </a:t>
            </a:r>
            <a:r>
              <a:rPr sz="1100" spc="-5" dirty="0">
                <a:latin typeface="Arial"/>
                <a:cs typeface="Arial"/>
              </a:rPr>
              <a:t>computer</a:t>
            </a:r>
            <a:r>
              <a:rPr sz="1100" spc="-10" dirty="0">
                <a:latin typeface="Arial"/>
                <a:cs typeface="Arial"/>
              </a:rPr>
              <a:t> </a:t>
            </a:r>
            <a:r>
              <a:rPr sz="1100" spc="-5" dirty="0">
                <a:latin typeface="Arial"/>
                <a:cs typeface="Arial"/>
              </a:rPr>
              <a:t>system</a:t>
            </a:r>
            <a:endParaRPr sz="11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900"/>
              </a:spcBef>
            </a:pPr>
            <a:r>
              <a:rPr sz="1100" b="1" spc="-15" dirty="0">
                <a:latin typeface="Arial"/>
                <a:cs typeface="Arial"/>
              </a:rPr>
              <a:t>Database</a:t>
            </a:r>
            <a:endParaRPr sz="1100">
              <a:latin typeface="Arial"/>
              <a:cs typeface="Arial"/>
            </a:endParaRPr>
          </a:p>
          <a:p>
            <a:pPr marL="358140">
              <a:lnSpc>
                <a:spcPct val="100000"/>
              </a:lnSpc>
              <a:spcBef>
                <a:spcPts val="470"/>
              </a:spcBef>
            </a:pPr>
            <a:r>
              <a:rPr sz="1100" spc="-10" dirty="0">
                <a:latin typeface="Arial"/>
                <a:cs typeface="Arial"/>
              </a:rPr>
              <a:t>a </a:t>
            </a:r>
            <a:r>
              <a:rPr sz="1100" spc="-5" dirty="0">
                <a:latin typeface="Arial"/>
                <a:cs typeface="Arial"/>
              </a:rPr>
              <a:t>collection </a:t>
            </a:r>
            <a:r>
              <a:rPr sz="1100" spc="-10" dirty="0">
                <a:latin typeface="Arial"/>
                <a:cs typeface="Arial"/>
              </a:rPr>
              <a:t>of information </a:t>
            </a:r>
            <a:r>
              <a:rPr sz="1100" spc="-5" dirty="0">
                <a:latin typeface="Arial"/>
                <a:cs typeface="Arial"/>
              </a:rPr>
              <a:t>stored </a:t>
            </a:r>
            <a:r>
              <a:rPr sz="1100" spc="-10" dirty="0">
                <a:latin typeface="Arial"/>
                <a:cs typeface="Arial"/>
              </a:rPr>
              <a:t>in a structured format </a:t>
            </a:r>
            <a:r>
              <a:rPr sz="1100" spc="-5" dirty="0">
                <a:latin typeface="Arial"/>
                <a:cs typeface="Arial"/>
              </a:rPr>
              <a:t>that can </a:t>
            </a:r>
            <a:r>
              <a:rPr sz="1100" spc="-10" dirty="0">
                <a:latin typeface="Arial"/>
                <a:cs typeface="Arial"/>
              </a:rPr>
              <a:t>be quickly </a:t>
            </a:r>
            <a:r>
              <a:rPr sz="1100" spc="-5" dirty="0">
                <a:latin typeface="Arial"/>
                <a:cs typeface="Arial"/>
              </a:rPr>
              <a:t>searched </a:t>
            </a:r>
            <a:r>
              <a:rPr sz="1100" spc="-10" dirty="0">
                <a:latin typeface="Arial"/>
                <a:cs typeface="Arial"/>
              </a:rPr>
              <a:t>or</a:t>
            </a:r>
            <a:r>
              <a:rPr sz="1100" spc="-130" dirty="0">
                <a:latin typeface="Arial"/>
                <a:cs typeface="Arial"/>
              </a:rPr>
              <a:t> </a:t>
            </a:r>
            <a:r>
              <a:rPr sz="1100" dirty="0">
                <a:latin typeface="Arial"/>
                <a:cs typeface="Arial"/>
              </a:rPr>
              <a:t>sorted</a:t>
            </a:r>
            <a:endParaRPr sz="11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900"/>
              </a:spcBef>
            </a:pPr>
            <a:r>
              <a:rPr sz="1100" b="1" spc="-10" dirty="0">
                <a:latin typeface="Arial"/>
                <a:cs typeface="Arial"/>
              </a:rPr>
              <a:t>Data</a:t>
            </a:r>
            <a:r>
              <a:rPr sz="1100" b="1" spc="-25" dirty="0">
                <a:latin typeface="Arial"/>
                <a:cs typeface="Arial"/>
              </a:rPr>
              <a:t> </a:t>
            </a:r>
            <a:r>
              <a:rPr sz="1100" b="1" spc="-5" dirty="0">
                <a:latin typeface="Arial"/>
                <a:cs typeface="Arial"/>
              </a:rPr>
              <a:t>dictionary</a:t>
            </a:r>
            <a:endParaRPr sz="1100">
              <a:latin typeface="Arial"/>
              <a:cs typeface="Arial"/>
            </a:endParaRPr>
          </a:p>
          <a:p>
            <a:pPr marL="358140">
              <a:lnSpc>
                <a:spcPct val="100000"/>
              </a:lnSpc>
              <a:spcBef>
                <a:spcPts val="470"/>
              </a:spcBef>
            </a:pPr>
            <a:r>
              <a:rPr sz="1100" spc="-10" dirty="0">
                <a:latin typeface="Arial"/>
                <a:cs typeface="Arial"/>
              </a:rPr>
              <a:t>a detailed list of data structures and </a:t>
            </a:r>
            <a:r>
              <a:rPr sz="1100" spc="-5" dirty="0">
                <a:latin typeface="Arial"/>
                <a:cs typeface="Arial"/>
              </a:rPr>
              <a:t>relationships </a:t>
            </a:r>
            <a:r>
              <a:rPr sz="1100" spc="-10" dirty="0">
                <a:latin typeface="Arial"/>
                <a:cs typeface="Arial"/>
              </a:rPr>
              <a:t>in a </a:t>
            </a:r>
            <a:r>
              <a:rPr sz="1100" spc="-15" dirty="0">
                <a:latin typeface="Arial"/>
                <a:cs typeface="Arial"/>
              </a:rPr>
              <a:t>programming</a:t>
            </a:r>
            <a:r>
              <a:rPr sz="1100" spc="-20" dirty="0">
                <a:latin typeface="Arial"/>
                <a:cs typeface="Arial"/>
              </a:rPr>
              <a:t> </a:t>
            </a:r>
            <a:r>
              <a:rPr sz="1100" spc="-10" dirty="0">
                <a:latin typeface="Arial"/>
                <a:cs typeface="Arial"/>
              </a:rPr>
              <a:t>project</a:t>
            </a:r>
            <a:endParaRPr sz="11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885"/>
              </a:spcBef>
            </a:pPr>
            <a:r>
              <a:rPr sz="1100" b="1" spc="-10" dirty="0">
                <a:latin typeface="Arial"/>
                <a:cs typeface="Arial"/>
              </a:rPr>
              <a:t>Date</a:t>
            </a:r>
            <a:endParaRPr sz="1100">
              <a:latin typeface="Arial"/>
              <a:cs typeface="Arial"/>
            </a:endParaRPr>
          </a:p>
          <a:p>
            <a:pPr marL="358140">
              <a:lnSpc>
                <a:spcPct val="100000"/>
              </a:lnSpc>
              <a:spcBef>
                <a:spcPts val="470"/>
              </a:spcBef>
            </a:pPr>
            <a:r>
              <a:rPr sz="1100" spc="-10" dirty="0">
                <a:latin typeface="Arial"/>
                <a:cs typeface="Arial"/>
              </a:rPr>
              <a:t>a </a:t>
            </a:r>
            <a:r>
              <a:rPr sz="1100" spc="-5" dirty="0">
                <a:latin typeface="Arial"/>
                <a:cs typeface="Arial"/>
              </a:rPr>
              <a:t>representation </a:t>
            </a:r>
            <a:r>
              <a:rPr sz="1100" spc="-10" dirty="0">
                <a:latin typeface="Arial"/>
                <a:cs typeface="Arial"/>
              </a:rPr>
              <a:t>of dates as a data</a:t>
            </a:r>
            <a:r>
              <a:rPr sz="1100" spc="-50" dirty="0">
                <a:latin typeface="Arial"/>
                <a:cs typeface="Arial"/>
              </a:rPr>
              <a:t> </a:t>
            </a:r>
            <a:r>
              <a:rPr sz="1100" spc="-5" dirty="0">
                <a:latin typeface="Arial"/>
                <a:cs typeface="Arial"/>
              </a:rPr>
              <a:t>type</a:t>
            </a:r>
            <a:endParaRPr sz="11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900"/>
              </a:spcBef>
            </a:pPr>
            <a:r>
              <a:rPr sz="1100" b="1" spc="-15" dirty="0">
                <a:latin typeface="Arial"/>
                <a:cs typeface="Arial"/>
              </a:rPr>
              <a:t>Domain</a:t>
            </a:r>
            <a:endParaRPr sz="1100">
              <a:latin typeface="Arial"/>
              <a:cs typeface="Arial"/>
            </a:endParaRPr>
          </a:p>
          <a:p>
            <a:pPr marL="358140" marR="8890">
              <a:lnSpc>
                <a:spcPct val="102699"/>
              </a:lnSpc>
              <a:spcBef>
                <a:spcPts val="430"/>
              </a:spcBef>
            </a:pPr>
            <a:r>
              <a:rPr sz="1100" spc="-5" dirty="0">
                <a:latin typeface="Arial"/>
                <a:cs typeface="Arial"/>
              </a:rPr>
              <a:t>the</a:t>
            </a:r>
            <a:r>
              <a:rPr sz="1100" spc="-30" dirty="0">
                <a:latin typeface="Arial"/>
                <a:cs typeface="Arial"/>
              </a:rPr>
              <a:t> </a:t>
            </a:r>
            <a:r>
              <a:rPr sz="1100" spc="-5" dirty="0">
                <a:latin typeface="Arial"/>
                <a:cs typeface="Arial"/>
              </a:rPr>
              <a:t>permitted</a:t>
            </a:r>
            <a:r>
              <a:rPr sz="1100" spc="-30" dirty="0">
                <a:latin typeface="Arial"/>
                <a:cs typeface="Arial"/>
              </a:rPr>
              <a:t> </a:t>
            </a:r>
            <a:r>
              <a:rPr sz="1100" spc="-15" dirty="0">
                <a:latin typeface="Arial"/>
                <a:cs typeface="Arial"/>
              </a:rPr>
              <a:t>values</a:t>
            </a:r>
            <a:r>
              <a:rPr sz="1100" spc="-30" dirty="0">
                <a:latin typeface="Arial"/>
                <a:cs typeface="Arial"/>
              </a:rPr>
              <a:t> </a:t>
            </a:r>
            <a:r>
              <a:rPr sz="1100" spc="-10" dirty="0">
                <a:latin typeface="Arial"/>
                <a:cs typeface="Arial"/>
              </a:rPr>
              <a:t>of</a:t>
            </a:r>
            <a:r>
              <a:rPr sz="1100" spc="-15" dirty="0">
                <a:latin typeface="Arial"/>
                <a:cs typeface="Arial"/>
              </a:rPr>
              <a:t> </a:t>
            </a:r>
            <a:r>
              <a:rPr sz="1100" spc="-10" dirty="0">
                <a:latin typeface="Arial"/>
                <a:cs typeface="Arial"/>
              </a:rPr>
              <a:t>an</a:t>
            </a:r>
            <a:r>
              <a:rPr sz="1100" spc="-30" dirty="0">
                <a:latin typeface="Arial"/>
                <a:cs typeface="Arial"/>
              </a:rPr>
              <a:t> </a:t>
            </a:r>
            <a:r>
              <a:rPr sz="1100" spc="-10" dirty="0">
                <a:latin typeface="Arial"/>
                <a:cs typeface="Arial"/>
              </a:rPr>
              <a:t>attribute,</a:t>
            </a:r>
            <a:r>
              <a:rPr sz="1100" spc="-20" dirty="0">
                <a:latin typeface="Arial"/>
                <a:cs typeface="Arial"/>
              </a:rPr>
              <a:t> for</a:t>
            </a:r>
            <a:r>
              <a:rPr sz="1100" spc="-15" dirty="0">
                <a:latin typeface="Arial"/>
                <a:cs typeface="Arial"/>
              </a:rPr>
              <a:t> example</a:t>
            </a:r>
            <a:r>
              <a:rPr sz="1100" spc="-45" dirty="0">
                <a:latin typeface="Arial"/>
                <a:cs typeface="Arial"/>
              </a:rPr>
              <a:t> </a:t>
            </a:r>
            <a:r>
              <a:rPr sz="1100" spc="-10" dirty="0">
                <a:latin typeface="Arial"/>
                <a:cs typeface="Arial"/>
              </a:rPr>
              <a:t>a</a:t>
            </a:r>
            <a:r>
              <a:rPr sz="1100" spc="-30" dirty="0">
                <a:latin typeface="Arial"/>
                <a:cs typeface="Arial"/>
              </a:rPr>
              <a:t> </a:t>
            </a:r>
            <a:r>
              <a:rPr sz="1100" spc="-5" dirty="0">
                <a:latin typeface="Arial"/>
                <a:cs typeface="Arial"/>
              </a:rPr>
              <a:t>type</a:t>
            </a:r>
            <a:r>
              <a:rPr sz="1100" spc="-15" dirty="0">
                <a:latin typeface="Arial"/>
                <a:cs typeface="Arial"/>
              </a:rPr>
              <a:t> </a:t>
            </a:r>
            <a:r>
              <a:rPr sz="1100" spc="-10" dirty="0">
                <a:latin typeface="Arial"/>
                <a:cs typeface="Arial"/>
              </a:rPr>
              <a:t>of</a:t>
            </a:r>
            <a:r>
              <a:rPr sz="1100" spc="-20" dirty="0">
                <a:latin typeface="Arial"/>
                <a:cs typeface="Arial"/>
              </a:rPr>
              <a:t> </a:t>
            </a:r>
            <a:r>
              <a:rPr sz="1100" spc="-10" dirty="0">
                <a:latin typeface="Arial"/>
                <a:cs typeface="Arial"/>
              </a:rPr>
              <a:t>data</a:t>
            </a:r>
            <a:r>
              <a:rPr sz="1100" spc="-45" dirty="0">
                <a:latin typeface="Arial"/>
                <a:cs typeface="Arial"/>
              </a:rPr>
              <a:t> </a:t>
            </a:r>
            <a:r>
              <a:rPr sz="1100" spc="-10" dirty="0">
                <a:latin typeface="Arial"/>
                <a:cs typeface="Arial"/>
              </a:rPr>
              <a:t>(text,</a:t>
            </a:r>
            <a:r>
              <a:rPr sz="1100" spc="10" dirty="0">
                <a:latin typeface="Arial"/>
                <a:cs typeface="Arial"/>
              </a:rPr>
              <a:t> </a:t>
            </a:r>
            <a:r>
              <a:rPr sz="1100" spc="-10" dirty="0">
                <a:latin typeface="Arial"/>
                <a:cs typeface="Arial"/>
              </a:rPr>
              <a:t>numeric,</a:t>
            </a:r>
            <a:r>
              <a:rPr sz="1100" spc="-30" dirty="0">
                <a:latin typeface="Arial"/>
                <a:cs typeface="Arial"/>
              </a:rPr>
              <a:t> </a:t>
            </a:r>
            <a:r>
              <a:rPr sz="1100" spc="-5" dirty="0">
                <a:latin typeface="Arial"/>
                <a:cs typeface="Arial"/>
              </a:rPr>
              <a:t>Boolean)</a:t>
            </a:r>
            <a:r>
              <a:rPr sz="1100" spc="-45" dirty="0">
                <a:latin typeface="Arial"/>
                <a:cs typeface="Arial"/>
              </a:rPr>
              <a:t> </a:t>
            </a:r>
            <a:r>
              <a:rPr sz="1100" spc="-10" dirty="0">
                <a:latin typeface="Arial"/>
                <a:cs typeface="Arial"/>
              </a:rPr>
              <a:t>and/or  a </a:t>
            </a:r>
            <a:r>
              <a:rPr sz="1100" spc="-15" dirty="0">
                <a:latin typeface="Arial"/>
                <a:cs typeface="Arial"/>
              </a:rPr>
              <a:t>range </a:t>
            </a:r>
            <a:r>
              <a:rPr sz="1100" spc="-10" dirty="0">
                <a:latin typeface="Arial"/>
                <a:cs typeface="Arial"/>
              </a:rPr>
              <a:t>of </a:t>
            </a:r>
            <a:r>
              <a:rPr sz="1100" spc="-15" dirty="0">
                <a:latin typeface="Arial"/>
                <a:cs typeface="Arial"/>
              </a:rPr>
              <a:t>numbers, </a:t>
            </a:r>
            <a:r>
              <a:rPr sz="1100" spc="-10" dirty="0">
                <a:latin typeface="Arial"/>
                <a:cs typeface="Arial"/>
              </a:rPr>
              <a:t>dates,</a:t>
            </a:r>
            <a:r>
              <a:rPr sz="1100" spc="-35" dirty="0">
                <a:latin typeface="Arial"/>
                <a:cs typeface="Arial"/>
              </a:rPr>
              <a:t> </a:t>
            </a:r>
            <a:r>
              <a:rPr sz="1100" spc="-5" dirty="0">
                <a:latin typeface="Arial"/>
                <a:cs typeface="Arial"/>
              </a:rPr>
              <a:t>times</a:t>
            </a:r>
            <a:endParaRPr sz="11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900"/>
              </a:spcBef>
            </a:pPr>
            <a:r>
              <a:rPr sz="1100" b="1" spc="-10" dirty="0">
                <a:latin typeface="Arial"/>
                <a:cs typeface="Arial"/>
              </a:rPr>
              <a:t>End</a:t>
            </a:r>
            <a:r>
              <a:rPr sz="1100" b="1" spc="-25" dirty="0">
                <a:latin typeface="Arial"/>
                <a:cs typeface="Arial"/>
              </a:rPr>
              <a:t> </a:t>
            </a:r>
            <a:r>
              <a:rPr sz="1100" b="1" spc="-5" dirty="0">
                <a:latin typeface="Arial"/>
                <a:cs typeface="Arial"/>
              </a:rPr>
              <a:t>user</a:t>
            </a:r>
            <a:endParaRPr sz="1100">
              <a:latin typeface="Arial"/>
              <a:cs typeface="Arial"/>
            </a:endParaRPr>
          </a:p>
          <a:p>
            <a:pPr marL="358140">
              <a:lnSpc>
                <a:spcPct val="100000"/>
              </a:lnSpc>
              <a:spcBef>
                <a:spcPts val="470"/>
              </a:spcBef>
            </a:pPr>
            <a:r>
              <a:rPr sz="1100" spc="-5" dirty="0">
                <a:latin typeface="Arial"/>
                <a:cs typeface="Arial"/>
              </a:rPr>
              <a:t>the </a:t>
            </a:r>
            <a:r>
              <a:rPr sz="1100" spc="-10" dirty="0">
                <a:latin typeface="Arial"/>
                <a:cs typeface="Arial"/>
              </a:rPr>
              <a:t>person who </a:t>
            </a:r>
            <a:r>
              <a:rPr sz="1100" spc="-15" dirty="0">
                <a:latin typeface="Arial"/>
                <a:cs typeface="Arial"/>
              </a:rPr>
              <a:t>makes </a:t>
            </a:r>
            <a:r>
              <a:rPr sz="1100" spc="-10" dirty="0">
                <a:latin typeface="Arial"/>
                <a:cs typeface="Arial"/>
              </a:rPr>
              <a:t>use of a </a:t>
            </a:r>
            <a:r>
              <a:rPr sz="1100" spc="-5" dirty="0">
                <a:latin typeface="Arial"/>
                <a:cs typeface="Arial"/>
              </a:rPr>
              <a:t>system </a:t>
            </a:r>
            <a:r>
              <a:rPr sz="1100" spc="-20" dirty="0">
                <a:latin typeface="Arial"/>
                <a:cs typeface="Arial"/>
              </a:rPr>
              <a:t>by </a:t>
            </a:r>
            <a:r>
              <a:rPr sz="1100" spc="-10" dirty="0">
                <a:latin typeface="Arial"/>
                <a:cs typeface="Arial"/>
              </a:rPr>
              <a:t>interacting with </a:t>
            </a:r>
            <a:r>
              <a:rPr sz="1100" spc="-5" dirty="0">
                <a:latin typeface="Arial"/>
                <a:cs typeface="Arial"/>
              </a:rPr>
              <a:t>it</a:t>
            </a:r>
            <a:r>
              <a:rPr sz="1100" spc="5" dirty="0">
                <a:latin typeface="Arial"/>
                <a:cs typeface="Arial"/>
              </a:rPr>
              <a:t> </a:t>
            </a:r>
            <a:r>
              <a:rPr sz="1100" spc="-10" dirty="0">
                <a:latin typeface="Arial"/>
                <a:cs typeface="Arial"/>
              </a:rPr>
              <a:t>directly</a:t>
            </a:r>
            <a:endParaRPr sz="11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900"/>
              </a:spcBef>
            </a:pPr>
            <a:r>
              <a:rPr sz="1100" b="1" spc="-5" dirty="0">
                <a:latin typeface="Arial"/>
                <a:cs typeface="Arial"/>
              </a:rPr>
              <a:t>Entity</a:t>
            </a:r>
            <a:endParaRPr sz="1100">
              <a:latin typeface="Arial"/>
              <a:cs typeface="Arial"/>
            </a:endParaRPr>
          </a:p>
          <a:p>
            <a:pPr marL="358140">
              <a:lnSpc>
                <a:spcPct val="100000"/>
              </a:lnSpc>
              <a:spcBef>
                <a:spcPts val="465"/>
              </a:spcBef>
            </a:pPr>
            <a:r>
              <a:rPr sz="1100" spc="-5" dirty="0">
                <a:latin typeface="Arial"/>
                <a:cs typeface="Arial"/>
              </a:rPr>
              <a:t>something that </a:t>
            </a:r>
            <a:r>
              <a:rPr sz="1100" spc="-15" dirty="0">
                <a:latin typeface="Arial"/>
                <a:cs typeface="Arial"/>
              </a:rPr>
              <a:t>exists </a:t>
            </a:r>
            <a:r>
              <a:rPr sz="1100" spc="-10" dirty="0">
                <a:latin typeface="Arial"/>
                <a:cs typeface="Arial"/>
              </a:rPr>
              <a:t>as a </a:t>
            </a:r>
            <a:r>
              <a:rPr sz="1100" spc="-5" dirty="0">
                <a:latin typeface="Arial"/>
                <a:cs typeface="Arial"/>
              </a:rPr>
              <a:t>particular </a:t>
            </a:r>
            <a:r>
              <a:rPr sz="1100" spc="-10" dirty="0">
                <a:latin typeface="Arial"/>
                <a:cs typeface="Arial"/>
              </a:rPr>
              <a:t>and discrete </a:t>
            </a:r>
            <a:r>
              <a:rPr sz="1100" spc="-15" dirty="0">
                <a:latin typeface="Arial"/>
                <a:cs typeface="Arial"/>
              </a:rPr>
              <a:t>form</a:t>
            </a:r>
            <a:endParaRPr sz="11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900"/>
              </a:spcBef>
            </a:pPr>
            <a:r>
              <a:rPr sz="1100" b="1" spc="-5" dirty="0">
                <a:latin typeface="Arial"/>
                <a:cs typeface="Arial"/>
              </a:rPr>
              <a:t>Entity occurrence</a:t>
            </a:r>
            <a:r>
              <a:rPr sz="1100" b="1" spc="-55" dirty="0">
                <a:latin typeface="Arial"/>
                <a:cs typeface="Arial"/>
              </a:rPr>
              <a:t> </a:t>
            </a:r>
            <a:r>
              <a:rPr sz="1100" b="1" spc="-10" dirty="0">
                <a:latin typeface="Arial"/>
                <a:cs typeface="Arial"/>
              </a:rPr>
              <a:t>diagram</a:t>
            </a:r>
            <a:endParaRPr sz="1100">
              <a:latin typeface="Arial"/>
              <a:cs typeface="Arial"/>
            </a:endParaRPr>
          </a:p>
          <a:p>
            <a:pPr marL="358140" marR="13970">
              <a:lnSpc>
                <a:spcPct val="102699"/>
              </a:lnSpc>
              <a:spcBef>
                <a:spcPts val="434"/>
              </a:spcBef>
            </a:pPr>
            <a:r>
              <a:rPr sz="1100" spc="-10" dirty="0">
                <a:latin typeface="Arial"/>
                <a:cs typeface="Arial"/>
              </a:rPr>
              <a:t>a </a:t>
            </a:r>
            <a:r>
              <a:rPr sz="1100" spc="-15" dirty="0">
                <a:latin typeface="Arial"/>
                <a:cs typeface="Arial"/>
              </a:rPr>
              <a:t>diagramming </a:t>
            </a:r>
            <a:r>
              <a:rPr sz="1100" spc="-5" dirty="0">
                <a:latin typeface="Arial"/>
                <a:cs typeface="Arial"/>
              </a:rPr>
              <a:t>tool </a:t>
            </a:r>
            <a:r>
              <a:rPr sz="1100" spc="-10" dirty="0">
                <a:latin typeface="Arial"/>
                <a:cs typeface="Arial"/>
              </a:rPr>
              <a:t>which </a:t>
            </a:r>
            <a:r>
              <a:rPr sz="1100" spc="-5" dirty="0">
                <a:latin typeface="Arial"/>
                <a:cs typeface="Arial"/>
              </a:rPr>
              <a:t>can </a:t>
            </a:r>
            <a:r>
              <a:rPr sz="1100" spc="-10" dirty="0">
                <a:latin typeface="Arial"/>
                <a:cs typeface="Arial"/>
              </a:rPr>
              <a:t>be used </a:t>
            </a:r>
            <a:r>
              <a:rPr sz="1100" spc="-5" dirty="0">
                <a:latin typeface="Arial"/>
                <a:cs typeface="Arial"/>
              </a:rPr>
              <a:t>to </a:t>
            </a:r>
            <a:r>
              <a:rPr sz="1100" spc="-10" dirty="0">
                <a:latin typeface="Arial"/>
                <a:cs typeface="Arial"/>
              </a:rPr>
              <a:t>identify </a:t>
            </a:r>
            <a:r>
              <a:rPr sz="1100" spc="-5" dirty="0">
                <a:latin typeface="Arial"/>
                <a:cs typeface="Arial"/>
              </a:rPr>
              <a:t>the relationships </a:t>
            </a:r>
            <a:r>
              <a:rPr sz="1100" spc="-15" dirty="0">
                <a:latin typeface="Arial"/>
                <a:cs typeface="Arial"/>
              </a:rPr>
              <a:t>between different </a:t>
            </a:r>
            <a:r>
              <a:rPr sz="1100" spc="-10" dirty="0">
                <a:latin typeface="Arial"/>
                <a:cs typeface="Arial"/>
              </a:rPr>
              <a:t>entity  </a:t>
            </a:r>
            <a:r>
              <a:rPr sz="1100" spc="-5" dirty="0">
                <a:latin typeface="Arial"/>
                <a:cs typeface="Arial"/>
              </a:rPr>
              <a:t>sets</a:t>
            </a:r>
            <a:endParaRPr sz="11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900"/>
              </a:spcBef>
            </a:pPr>
            <a:r>
              <a:rPr sz="1100" b="1" spc="-5" dirty="0">
                <a:latin typeface="Arial"/>
                <a:cs typeface="Arial"/>
              </a:rPr>
              <a:t>Entity </a:t>
            </a:r>
            <a:r>
              <a:rPr sz="1100" b="1" spc="-10" dirty="0">
                <a:latin typeface="Arial"/>
                <a:cs typeface="Arial"/>
              </a:rPr>
              <a:t>relationship</a:t>
            </a:r>
            <a:r>
              <a:rPr sz="1100" b="1" spc="-40" dirty="0">
                <a:latin typeface="Arial"/>
                <a:cs typeface="Arial"/>
              </a:rPr>
              <a:t> </a:t>
            </a:r>
            <a:r>
              <a:rPr sz="1100" b="1" spc="-10" dirty="0">
                <a:latin typeface="Arial"/>
                <a:cs typeface="Arial"/>
              </a:rPr>
              <a:t>diagram</a:t>
            </a:r>
            <a:endParaRPr sz="1100">
              <a:latin typeface="Arial"/>
              <a:cs typeface="Arial"/>
            </a:endParaRPr>
          </a:p>
          <a:p>
            <a:pPr marL="358140" marR="6985">
              <a:lnSpc>
                <a:spcPct val="102699"/>
              </a:lnSpc>
              <a:spcBef>
                <a:spcPts val="430"/>
              </a:spcBef>
            </a:pPr>
            <a:r>
              <a:rPr sz="1100" spc="-5" dirty="0">
                <a:latin typeface="Arial"/>
                <a:cs typeface="Arial"/>
              </a:rPr>
              <a:t>(ERD) </a:t>
            </a:r>
            <a:r>
              <a:rPr sz="1100" spc="-10" dirty="0">
                <a:latin typeface="Arial"/>
                <a:cs typeface="Arial"/>
              </a:rPr>
              <a:t>a data </a:t>
            </a:r>
            <a:r>
              <a:rPr sz="1100" spc="-5" dirty="0">
                <a:latin typeface="Arial"/>
                <a:cs typeface="Arial"/>
              </a:rPr>
              <a:t>modelling technique that </a:t>
            </a:r>
            <a:r>
              <a:rPr sz="1100" spc="-15" dirty="0">
                <a:latin typeface="Arial"/>
                <a:cs typeface="Arial"/>
              </a:rPr>
              <a:t>graphically </a:t>
            </a:r>
            <a:r>
              <a:rPr sz="1100" spc="-10" dirty="0">
                <a:latin typeface="Arial"/>
                <a:cs typeface="Arial"/>
              </a:rPr>
              <a:t>illustrates an information </a:t>
            </a:r>
            <a:r>
              <a:rPr sz="1100" spc="-5" dirty="0">
                <a:latin typeface="Arial"/>
                <a:cs typeface="Arial"/>
              </a:rPr>
              <a:t>system's </a:t>
            </a:r>
            <a:r>
              <a:rPr sz="1100" spc="-10" dirty="0">
                <a:latin typeface="Arial"/>
                <a:cs typeface="Arial"/>
              </a:rPr>
              <a:t>entities  and </a:t>
            </a:r>
            <a:r>
              <a:rPr sz="1100" spc="-5" dirty="0">
                <a:latin typeface="Arial"/>
                <a:cs typeface="Arial"/>
              </a:rPr>
              <a:t>the relationships </a:t>
            </a:r>
            <a:r>
              <a:rPr sz="1100" spc="-15" dirty="0">
                <a:latin typeface="Arial"/>
                <a:cs typeface="Arial"/>
              </a:rPr>
              <a:t>between </a:t>
            </a:r>
            <a:r>
              <a:rPr sz="1100" spc="-5" dirty="0">
                <a:latin typeface="Arial"/>
                <a:cs typeface="Arial"/>
              </a:rPr>
              <a:t>those</a:t>
            </a:r>
            <a:r>
              <a:rPr sz="1100" spc="-60" dirty="0">
                <a:latin typeface="Arial"/>
                <a:cs typeface="Arial"/>
              </a:rPr>
              <a:t> </a:t>
            </a:r>
            <a:r>
              <a:rPr sz="1100" spc="-10" dirty="0">
                <a:latin typeface="Arial"/>
                <a:cs typeface="Arial"/>
              </a:rPr>
              <a:t>entities</a:t>
            </a:r>
            <a:endParaRPr sz="11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13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1100" spc="-10" dirty="0">
                <a:latin typeface="Arial"/>
                <a:cs typeface="Arial"/>
              </a:rPr>
              <a:t>© </a:t>
            </a:r>
            <a:r>
              <a:rPr sz="1100" spc="20" dirty="0">
                <a:latin typeface="Arial"/>
                <a:cs typeface="Arial"/>
              </a:rPr>
              <a:t>H</a:t>
            </a:r>
            <a:r>
              <a:rPr sz="850" spc="20" dirty="0">
                <a:latin typeface="Arial"/>
                <a:cs typeface="Arial"/>
              </a:rPr>
              <a:t>ERIOT</a:t>
            </a:r>
            <a:r>
              <a:rPr sz="1100" spc="20" dirty="0">
                <a:latin typeface="Arial"/>
                <a:cs typeface="Arial"/>
              </a:rPr>
              <a:t>-W</a:t>
            </a:r>
            <a:r>
              <a:rPr sz="850" spc="20" dirty="0">
                <a:latin typeface="Arial"/>
                <a:cs typeface="Arial"/>
              </a:rPr>
              <a:t>ATT</a:t>
            </a:r>
            <a:r>
              <a:rPr sz="850" spc="135" dirty="0">
                <a:latin typeface="Arial"/>
                <a:cs typeface="Arial"/>
              </a:rPr>
              <a:t> </a:t>
            </a:r>
            <a:r>
              <a:rPr sz="1100" spc="55" dirty="0">
                <a:latin typeface="Arial"/>
                <a:cs typeface="Arial"/>
              </a:rPr>
              <a:t>U</a:t>
            </a:r>
            <a:r>
              <a:rPr sz="850" spc="55" dirty="0">
                <a:latin typeface="Arial"/>
                <a:cs typeface="Arial"/>
              </a:rPr>
              <a:t>NIVERSITY</a:t>
            </a:r>
            <a:endParaRPr sz="85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92505" y="560841"/>
            <a:ext cx="256540" cy="19177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1100" spc="-15" dirty="0">
                <a:latin typeface="Arial"/>
                <a:cs typeface="Arial"/>
              </a:rPr>
              <a:t>120</a:t>
            </a:r>
            <a:endParaRPr sz="11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783284" y="560841"/>
            <a:ext cx="780415" cy="19177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1100" i="1" spc="-10" dirty="0">
                <a:latin typeface="Arial"/>
                <a:cs typeface="Arial"/>
              </a:rPr>
              <a:t>GLOSSA</a:t>
            </a:r>
            <a:r>
              <a:rPr sz="1100" i="1" spc="-70" dirty="0">
                <a:latin typeface="Arial"/>
                <a:cs typeface="Arial"/>
              </a:rPr>
              <a:t>R</a:t>
            </a:r>
            <a:r>
              <a:rPr sz="1100" i="1" spc="-10" dirty="0">
                <a:latin typeface="Arial"/>
                <a:cs typeface="Arial"/>
              </a:rPr>
              <a:t>Y</a:t>
            </a:r>
            <a:endParaRPr sz="110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505053" y="765581"/>
            <a:ext cx="6049010" cy="0"/>
          </a:xfrm>
          <a:custGeom>
            <a:avLst/>
            <a:gdLst/>
            <a:ahLst/>
            <a:cxnLst/>
            <a:rect l="l" t="t" r="r" b="b"/>
            <a:pathLst>
              <a:path w="6049009">
                <a:moveTo>
                  <a:pt x="0" y="0"/>
                </a:moveTo>
                <a:lnTo>
                  <a:pt x="6048756" y="0"/>
                </a:lnTo>
              </a:path>
            </a:pathLst>
          </a:custGeom>
          <a:ln w="609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505053" y="9941585"/>
            <a:ext cx="6049010" cy="0"/>
          </a:xfrm>
          <a:custGeom>
            <a:avLst/>
            <a:gdLst/>
            <a:ahLst/>
            <a:cxnLst/>
            <a:rect l="l" t="t" r="r" b="b"/>
            <a:pathLst>
              <a:path w="6049009">
                <a:moveTo>
                  <a:pt x="0" y="0"/>
                </a:moveTo>
                <a:lnTo>
                  <a:pt x="6048756" y="0"/>
                </a:lnTo>
              </a:path>
            </a:pathLst>
          </a:custGeom>
          <a:ln w="609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492505" y="1051710"/>
            <a:ext cx="6060440" cy="9105900"/>
          </a:xfrm>
          <a:prstGeom prst="rect">
            <a:avLst/>
          </a:prstGeom>
        </p:spPr>
        <p:txBody>
          <a:bodyPr vert="horz" wrap="square" lIns="0" tIns="7048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55"/>
              </a:spcBef>
            </a:pPr>
            <a:r>
              <a:rPr sz="1100" b="1" spc="-5" dirty="0">
                <a:latin typeface="Arial"/>
                <a:cs typeface="Arial"/>
              </a:rPr>
              <a:t>Entity</a:t>
            </a:r>
            <a:r>
              <a:rPr sz="1100" b="1" spc="-15" dirty="0">
                <a:latin typeface="Arial"/>
                <a:cs typeface="Arial"/>
              </a:rPr>
              <a:t> </a:t>
            </a:r>
            <a:r>
              <a:rPr sz="1100" b="1" spc="-10" dirty="0">
                <a:latin typeface="Arial"/>
                <a:cs typeface="Arial"/>
              </a:rPr>
              <a:t>set</a:t>
            </a:r>
            <a:endParaRPr sz="1100">
              <a:latin typeface="Arial"/>
              <a:cs typeface="Arial"/>
            </a:endParaRPr>
          </a:p>
          <a:p>
            <a:pPr marL="358140">
              <a:lnSpc>
                <a:spcPct val="100000"/>
              </a:lnSpc>
              <a:spcBef>
                <a:spcPts val="455"/>
              </a:spcBef>
            </a:pPr>
            <a:r>
              <a:rPr sz="1100" spc="-10" dirty="0">
                <a:latin typeface="Arial"/>
                <a:cs typeface="Arial"/>
              </a:rPr>
              <a:t>a </a:t>
            </a:r>
            <a:r>
              <a:rPr sz="1100" spc="-5" dirty="0">
                <a:latin typeface="Arial"/>
                <a:cs typeface="Arial"/>
              </a:rPr>
              <a:t>collection </a:t>
            </a:r>
            <a:r>
              <a:rPr sz="1100" spc="-10" dirty="0">
                <a:latin typeface="Arial"/>
                <a:cs typeface="Arial"/>
              </a:rPr>
              <a:t>of entities of </a:t>
            </a:r>
            <a:r>
              <a:rPr sz="1100" spc="-5" dirty="0">
                <a:latin typeface="Arial"/>
                <a:cs typeface="Arial"/>
              </a:rPr>
              <a:t>similar </a:t>
            </a:r>
            <a:r>
              <a:rPr sz="1100" spc="-15" dirty="0">
                <a:latin typeface="Arial"/>
                <a:cs typeface="Arial"/>
              </a:rPr>
              <a:t>form </a:t>
            </a:r>
            <a:r>
              <a:rPr sz="1100" spc="-5" dirty="0">
                <a:latin typeface="Arial"/>
                <a:cs typeface="Arial"/>
              </a:rPr>
              <a:t>represented </a:t>
            </a:r>
            <a:r>
              <a:rPr sz="1100" spc="-10" dirty="0">
                <a:latin typeface="Arial"/>
                <a:cs typeface="Arial"/>
              </a:rPr>
              <a:t>in a database as a</a:t>
            </a:r>
            <a:r>
              <a:rPr sz="1100" spc="-20" dirty="0">
                <a:latin typeface="Arial"/>
                <a:cs typeface="Arial"/>
              </a:rPr>
              <a:t> </a:t>
            </a:r>
            <a:r>
              <a:rPr sz="1100" spc="-15" dirty="0">
                <a:latin typeface="Arial"/>
                <a:cs typeface="Arial"/>
              </a:rPr>
              <a:t>table</a:t>
            </a:r>
            <a:endParaRPr sz="11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880"/>
              </a:spcBef>
            </a:pPr>
            <a:r>
              <a:rPr sz="1100" b="1" spc="-5" dirty="0">
                <a:latin typeface="Arial"/>
                <a:cs typeface="Arial"/>
              </a:rPr>
              <a:t>Field</a:t>
            </a:r>
            <a:endParaRPr sz="1100">
              <a:latin typeface="Arial"/>
              <a:cs typeface="Arial"/>
            </a:endParaRPr>
          </a:p>
          <a:p>
            <a:pPr marL="358140">
              <a:lnSpc>
                <a:spcPct val="100000"/>
              </a:lnSpc>
              <a:spcBef>
                <a:spcPts val="455"/>
              </a:spcBef>
            </a:pPr>
            <a:r>
              <a:rPr sz="1100" spc="-10" dirty="0">
                <a:latin typeface="Arial"/>
                <a:cs typeface="Arial"/>
              </a:rPr>
              <a:t>one piece of information in a</a:t>
            </a:r>
            <a:r>
              <a:rPr sz="1100" spc="-30" dirty="0">
                <a:latin typeface="Arial"/>
                <a:cs typeface="Arial"/>
              </a:rPr>
              <a:t> </a:t>
            </a:r>
            <a:r>
              <a:rPr sz="1100" spc="-5" dirty="0">
                <a:latin typeface="Arial"/>
                <a:cs typeface="Arial"/>
              </a:rPr>
              <a:t>record</a:t>
            </a:r>
            <a:endParaRPr sz="11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875"/>
              </a:spcBef>
            </a:pPr>
            <a:r>
              <a:rPr sz="1100" b="1" spc="-5" dirty="0">
                <a:latin typeface="Arial"/>
                <a:cs typeface="Arial"/>
              </a:rPr>
              <a:t>fitness </a:t>
            </a:r>
            <a:r>
              <a:rPr sz="1100" b="1" spc="-15" dirty="0">
                <a:latin typeface="Arial"/>
                <a:cs typeface="Arial"/>
              </a:rPr>
              <a:t>for</a:t>
            </a:r>
            <a:r>
              <a:rPr sz="1100" b="1" spc="-25" dirty="0">
                <a:latin typeface="Arial"/>
                <a:cs typeface="Arial"/>
              </a:rPr>
              <a:t> </a:t>
            </a:r>
            <a:r>
              <a:rPr sz="1100" b="1" spc="-10" dirty="0">
                <a:latin typeface="Arial"/>
                <a:cs typeface="Arial"/>
              </a:rPr>
              <a:t>purpose</a:t>
            </a:r>
            <a:endParaRPr sz="1100">
              <a:latin typeface="Arial"/>
              <a:cs typeface="Arial"/>
            </a:endParaRPr>
          </a:p>
          <a:p>
            <a:pPr marL="358140">
              <a:lnSpc>
                <a:spcPct val="100000"/>
              </a:lnSpc>
              <a:spcBef>
                <a:spcPts val="455"/>
              </a:spcBef>
            </a:pPr>
            <a:r>
              <a:rPr sz="1100" spc="-5" dirty="0">
                <a:latin typeface="Arial"/>
                <a:cs typeface="Arial"/>
              </a:rPr>
              <a:t>the solution </a:t>
            </a:r>
            <a:r>
              <a:rPr sz="1100" spc="-10" dirty="0">
                <a:latin typeface="Arial"/>
                <a:cs typeface="Arial"/>
              </a:rPr>
              <a:t>is </a:t>
            </a:r>
            <a:r>
              <a:rPr sz="1100" spc="-5" dirty="0">
                <a:latin typeface="Arial"/>
                <a:cs typeface="Arial"/>
              </a:rPr>
              <a:t>"good </a:t>
            </a:r>
            <a:r>
              <a:rPr sz="1100" spc="-10" dirty="0">
                <a:latin typeface="Arial"/>
                <a:cs typeface="Arial"/>
              </a:rPr>
              <a:t>enough </a:t>
            </a:r>
            <a:r>
              <a:rPr sz="1100" spc="-5" dirty="0">
                <a:latin typeface="Arial"/>
                <a:cs typeface="Arial"/>
              </a:rPr>
              <a:t>to </a:t>
            </a:r>
            <a:r>
              <a:rPr sz="1100" spc="-10" dirty="0">
                <a:latin typeface="Arial"/>
                <a:cs typeface="Arial"/>
              </a:rPr>
              <a:t>do </a:t>
            </a:r>
            <a:r>
              <a:rPr sz="1100" spc="-5" dirty="0">
                <a:latin typeface="Arial"/>
                <a:cs typeface="Arial"/>
              </a:rPr>
              <a:t>the task</a:t>
            </a:r>
            <a:r>
              <a:rPr sz="1100" spc="-80" dirty="0">
                <a:latin typeface="Arial"/>
                <a:cs typeface="Arial"/>
              </a:rPr>
              <a:t> </a:t>
            </a:r>
            <a:r>
              <a:rPr sz="1100" spc="-5" dirty="0">
                <a:latin typeface="Arial"/>
                <a:cs typeface="Arial"/>
              </a:rPr>
              <a:t>required".</a:t>
            </a:r>
            <a:endParaRPr sz="11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890"/>
              </a:spcBef>
            </a:pPr>
            <a:r>
              <a:rPr sz="1100" b="1" spc="-5" dirty="0">
                <a:latin typeface="Arial"/>
                <a:cs typeface="Arial"/>
              </a:rPr>
              <a:t>Foreign</a:t>
            </a:r>
            <a:r>
              <a:rPr sz="1100" b="1" spc="-35" dirty="0">
                <a:latin typeface="Arial"/>
                <a:cs typeface="Arial"/>
              </a:rPr>
              <a:t> </a:t>
            </a:r>
            <a:r>
              <a:rPr sz="1100" b="1" spc="-15" dirty="0">
                <a:latin typeface="Arial"/>
                <a:cs typeface="Arial"/>
              </a:rPr>
              <a:t>key</a:t>
            </a:r>
            <a:endParaRPr sz="1100">
              <a:latin typeface="Arial"/>
              <a:cs typeface="Arial"/>
            </a:endParaRPr>
          </a:p>
          <a:p>
            <a:pPr marL="358140">
              <a:lnSpc>
                <a:spcPct val="100000"/>
              </a:lnSpc>
              <a:spcBef>
                <a:spcPts val="455"/>
              </a:spcBef>
            </a:pPr>
            <a:r>
              <a:rPr sz="1100" spc="-5" dirty="0">
                <a:latin typeface="Arial"/>
                <a:cs typeface="Arial"/>
              </a:rPr>
              <a:t>the primary </a:t>
            </a:r>
            <a:r>
              <a:rPr sz="1100" spc="-25" dirty="0">
                <a:latin typeface="Arial"/>
                <a:cs typeface="Arial"/>
              </a:rPr>
              <a:t>key </a:t>
            </a:r>
            <a:r>
              <a:rPr sz="1100" spc="-10" dirty="0">
                <a:latin typeface="Arial"/>
                <a:cs typeface="Arial"/>
              </a:rPr>
              <a:t>of a separate table </a:t>
            </a:r>
            <a:r>
              <a:rPr sz="1100" spc="-5" dirty="0">
                <a:latin typeface="Arial"/>
                <a:cs typeface="Arial"/>
              </a:rPr>
              <a:t>that </a:t>
            </a:r>
            <a:r>
              <a:rPr sz="1100" spc="-10" dirty="0">
                <a:latin typeface="Arial"/>
                <a:cs typeface="Arial"/>
              </a:rPr>
              <a:t>is included in a </a:t>
            </a:r>
            <a:r>
              <a:rPr sz="1100" spc="-15" dirty="0">
                <a:latin typeface="Arial"/>
                <a:cs typeface="Arial"/>
              </a:rPr>
              <a:t>table</a:t>
            </a:r>
            <a:endParaRPr sz="11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875"/>
              </a:spcBef>
            </a:pPr>
            <a:r>
              <a:rPr sz="1100" b="1" spc="-5" dirty="0">
                <a:latin typeface="Arial"/>
                <a:cs typeface="Arial"/>
              </a:rPr>
              <a:t>Functional</a:t>
            </a:r>
            <a:r>
              <a:rPr sz="1100" b="1" spc="-35" dirty="0">
                <a:latin typeface="Arial"/>
                <a:cs typeface="Arial"/>
              </a:rPr>
              <a:t> </a:t>
            </a:r>
            <a:r>
              <a:rPr sz="1100" b="1" spc="-10" dirty="0">
                <a:latin typeface="Arial"/>
                <a:cs typeface="Arial"/>
              </a:rPr>
              <a:t>requirements</a:t>
            </a:r>
            <a:endParaRPr sz="1100">
              <a:latin typeface="Arial"/>
              <a:cs typeface="Arial"/>
            </a:endParaRPr>
          </a:p>
          <a:p>
            <a:pPr marL="358140">
              <a:lnSpc>
                <a:spcPct val="100000"/>
              </a:lnSpc>
              <a:spcBef>
                <a:spcPts val="455"/>
              </a:spcBef>
            </a:pPr>
            <a:r>
              <a:rPr sz="1100" spc="-10" dirty="0">
                <a:latin typeface="Arial"/>
                <a:cs typeface="Arial"/>
              </a:rPr>
              <a:t>a description of what a </a:t>
            </a:r>
            <a:r>
              <a:rPr sz="1100" spc="-5" dirty="0">
                <a:latin typeface="Arial"/>
                <a:cs typeface="Arial"/>
              </a:rPr>
              <a:t>system </a:t>
            </a:r>
            <a:r>
              <a:rPr sz="1100" spc="-15" dirty="0">
                <a:latin typeface="Arial"/>
                <a:cs typeface="Arial"/>
              </a:rPr>
              <a:t>must</a:t>
            </a:r>
            <a:r>
              <a:rPr sz="1100" dirty="0">
                <a:latin typeface="Arial"/>
                <a:cs typeface="Arial"/>
              </a:rPr>
              <a:t> </a:t>
            </a:r>
            <a:r>
              <a:rPr sz="1100" spc="-15" dirty="0">
                <a:latin typeface="Arial"/>
                <a:cs typeface="Arial"/>
              </a:rPr>
              <a:t>do</a:t>
            </a:r>
            <a:endParaRPr sz="11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880"/>
              </a:spcBef>
            </a:pPr>
            <a:r>
              <a:rPr sz="1100" b="1" spc="-10" dirty="0">
                <a:latin typeface="Arial"/>
                <a:cs typeface="Arial"/>
              </a:rPr>
              <a:t>Grouping</a:t>
            </a:r>
            <a:endParaRPr sz="1100">
              <a:latin typeface="Arial"/>
              <a:cs typeface="Arial"/>
            </a:endParaRPr>
          </a:p>
          <a:p>
            <a:pPr marL="358140" marR="10795">
              <a:lnSpc>
                <a:spcPct val="102699"/>
              </a:lnSpc>
              <a:spcBef>
                <a:spcPts val="420"/>
              </a:spcBef>
            </a:pPr>
            <a:r>
              <a:rPr sz="1100" spc="-10" dirty="0">
                <a:latin typeface="Arial"/>
                <a:cs typeface="Arial"/>
              </a:rPr>
              <a:t>gathering </a:t>
            </a:r>
            <a:r>
              <a:rPr sz="1100" spc="-5" dirty="0">
                <a:latin typeface="Arial"/>
                <a:cs typeface="Arial"/>
              </a:rPr>
              <a:t>together the </a:t>
            </a:r>
            <a:r>
              <a:rPr sz="1100" spc="-10" dirty="0">
                <a:latin typeface="Arial"/>
                <a:cs typeface="Arial"/>
              </a:rPr>
              <a:t>rows of a table or </a:t>
            </a:r>
            <a:r>
              <a:rPr sz="1100" spc="-20" dirty="0">
                <a:latin typeface="Arial"/>
                <a:cs typeface="Arial"/>
              </a:rPr>
              <a:t>answer </a:t>
            </a:r>
            <a:r>
              <a:rPr sz="1100" spc="-10" dirty="0">
                <a:latin typeface="Arial"/>
                <a:cs typeface="Arial"/>
              </a:rPr>
              <a:t>table based on a </a:t>
            </a:r>
            <a:r>
              <a:rPr sz="1100" spc="-5" dirty="0">
                <a:latin typeface="Arial"/>
                <a:cs typeface="Arial"/>
              </a:rPr>
              <a:t>column </a:t>
            </a:r>
            <a:r>
              <a:rPr sz="1100" spc="-10" dirty="0">
                <a:latin typeface="Arial"/>
                <a:cs typeface="Arial"/>
              </a:rPr>
              <a:t>or </a:t>
            </a:r>
            <a:r>
              <a:rPr sz="1100" spc="-5" dirty="0">
                <a:latin typeface="Arial"/>
                <a:cs typeface="Arial"/>
              </a:rPr>
              <a:t>columns </a:t>
            </a:r>
            <a:r>
              <a:rPr sz="1100" spc="-10" dirty="0">
                <a:latin typeface="Arial"/>
                <a:cs typeface="Arial"/>
              </a:rPr>
              <a:t>with </a:t>
            </a:r>
            <a:r>
              <a:rPr sz="1100" spc="-5" dirty="0">
                <a:latin typeface="Arial"/>
                <a:cs typeface="Arial"/>
              </a:rPr>
              <a:t>the  </a:t>
            </a:r>
            <a:r>
              <a:rPr sz="1100" spc="-10" dirty="0">
                <a:latin typeface="Arial"/>
                <a:cs typeface="Arial"/>
              </a:rPr>
              <a:t>same </a:t>
            </a:r>
            <a:r>
              <a:rPr sz="1100" spc="-15" dirty="0">
                <a:latin typeface="Arial"/>
                <a:cs typeface="Arial"/>
              </a:rPr>
              <a:t>value </a:t>
            </a:r>
            <a:r>
              <a:rPr sz="1100" spc="-10" dirty="0">
                <a:latin typeface="Arial"/>
                <a:cs typeface="Arial"/>
              </a:rPr>
              <a:t>or</a:t>
            </a:r>
            <a:r>
              <a:rPr sz="1100" spc="-20" dirty="0">
                <a:latin typeface="Arial"/>
                <a:cs typeface="Arial"/>
              </a:rPr>
              <a:t> </a:t>
            </a:r>
            <a:r>
              <a:rPr sz="1100" spc="-15" dirty="0">
                <a:latin typeface="Arial"/>
                <a:cs typeface="Arial"/>
              </a:rPr>
              <a:t>values</a:t>
            </a:r>
            <a:endParaRPr sz="11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875"/>
              </a:spcBef>
            </a:pPr>
            <a:r>
              <a:rPr sz="1100" b="1" spc="-15" dirty="0">
                <a:latin typeface="Arial"/>
                <a:cs typeface="Arial"/>
              </a:rPr>
              <a:t>Number</a:t>
            </a:r>
            <a:endParaRPr sz="1100">
              <a:latin typeface="Arial"/>
              <a:cs typeface="Arial"/>
            </a:endParaRPr>
          </a:p>
          <a:p>
            <a:pPr marL="358140">
              <a:lnSpc>
                <a:spcPct val="100000"/>
              </a:lnSpc>
              <a:spcBef>
                <a:spcPts val="455"/>
              </a:spcBef>
            </a:pPr>
            <a:r>
              <a:rPr sz="1100" spc="-15" dirty="0">
                <a:latin typeface="Arial"/>
                <a:cs typeface="Arial"/>
              </a:rPr>
              <a:t>any </a:t>
            </a:r>
            <a:r>
              <a:rPr sz="1100" spc="-5" dirty="0">
                <a:latin typeface="Arial"/>
                <a:cs typeface="Arial"/>
              </a:rPr>
              <a:t>representation </a:t>
            </a:r>
            <a:r>
              <a:rPr sz="1100" spc="-10" dirty="0">
                <a:latin typeface="Arial"/>
                <a:cs typeface="Arial"/>
              </a:rPr>
              <a:t>of </a:t>
            </a:r>
            <a:r>
              <a:rPr sz="1100" spc="-15" dirty="0">
                <a:latin typeface="Arial"/>
                <a:cs typeface="Arial"/>
              </a:rPr>
              <a:t>numbers: </a:t>
            </a:r>
            <a:r>
              <a:rPr sz="1100" spc="-10" dirty="0">
                <a:latin typeface="Arial"/>
                <a:cs typeface="Arial"/>
              </a:rPr>
              <a:t>integers or </a:t>
            </a:r>
            <a:r>
              <a:rPr sz="1100" spc="-5" dirty="0">
                <a:latin typeface="Arial"/>
                <a:cs typeface="Arial"/>
              </a:rPr>
              <a:t>real</a:t>
            </a:r>
            <a:r>
              <a:rPr sz="1100" spc="35" dirty="0">
                <a:latin typeface="Arial"/>
                <a:cs typeface="Arial"/>
              </a:rPr>
              <a:t> </a:t>
            </a:r>
            <a:r>
              <a:rPr sz="1100" spc="-15" dirty="0">
                <a:latin typeface="Arial"/>
                <a:cs typeface="Arial"/>
              </a:rPr>
              <a:t>numbers</a:t>
            </a:r>
            <a:endParaRPr sz="11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875"/>
              </a:spcBef>
            </a:pPr>
            <a:r>
              <a:rPr sz="1100" b="1" spc="-5" dirty="0">
                <a:latin typeface="Arial"/>
                <a:cs typeface="Arial"/>
              </a:rPr>
              <a:t>Primary</a:t>
            </a:r>
            <a:r>
              <a:rPr sz="1100" b="1" spc="-25" dirty="0">
                <a:latin typeface="Arial"/>
                <a:cs typeface="Arial"/>
              </a:rPr>
              <a:t> </a:t>
            </a:r>
            <a:r>
              <a:rPr sz="1100" b="1" spc="-15" dirty="0">
                <a:latin typeface="Arial"/>
                <a:cs typeface="Arial"/>
              </a:rPr>
              <a:t>key</a:t>
            </a:r>
            <a:endParaRPr sz="1100">
              <a:latin typeface="Arial"/>
              <a:cs typeface="Arial"/>
            </a:endParaRPr>
          </a:p>
          <a:p>
            <a:pPr marL="358140" marR="8255">
              <a:lnSpc>
                <a:spcPct val="102699"/>
              </a:lnSpc>
              <a:spcBef>
                <a:spcPts val="420"/>
              </a:spcBef>
            </a:pPr>
            <a:r>
              <a:rPr sz="1100" spc="-10" dirty="0">
                <a:latin typeface="Arial"/>
                <a:cs typeface="Arial"/>
              </a:rPr>
              <a:t>an</a:t>
            </a:r>
            <a:r>
              <a:rPr sz="1100" spc="-45" dirty="0">
                <a:latin typeface="Arial"/>
                <a:cs typeface="Arial"/>
              </a:rPr>
              <a:t> </a:t>
            </a:r>
            <a:r>
              <a:rPr sz="1100" spc="-10" dirty="0">
                <a:latin typeface="Arial"/>
                <a:cs typeface="Arial"/>
              </a:rPr>
              <a:t>attribute</a:t>
            </a:r>
            <a:r>
              <a:rPr sz="1100" spc="-25" dirty="0">
                <a:latin typeface="Arial"/>
                <a:cs typeface="Arial"/>
              </a:rPr>
              <a:t> </a:t>
            </a:r>
            <a:r>
              <a:rPr sz="1100" spc="-10" dirty="0">
                <a:latin typeface="Arial"/>
                <a:cs typeface="Arial"/>
              </a:rPr>
              <a:t>of</a:t>
            </a:r>
            <a:r>
              <a:rPr sz="1100" spc="-45" dirty="0">
                <a:latin typeface="Arial"/>
                <a:cs typeface="Arial"/>
              </a:rPr>
              <a:t> </a:t>
            </a:r>
            <a:r>
              <a:rPr sz="1100" spc="-10" dirty="0">
                <a:latin typeface="Arial"/>
                <a:cs typeface="Arial"/>
              </a:rPr>
              <a:t>an</a:t>
            </a:r>
            <a:r>
              <a:rPr sz="1100" spc="-40" dirty="0">
                <a:latin typeface="Arial"/>
                <a:cs typeface="Arial"/>
              </a:rPr>
              <a:t> </a:t>
            </a:r>
            <a:r>
              <a:rPr sz="1100" spc="-10" dirty="0">
                <a:latin typeface="Arial"/>
                <a:cs typeface="Arial"/>
              </a:rPr>
              <a:t>entity</a:t>
            </a:r>
            <a:r>
              <a:rPr sz="1100" spc="-30" dirty="0">
                <a:latin typeface="Arial"/>
                <a:cs typeface="Arial"/>
              </a:rPr>
              <a:t> </a:t>
            </a:r>
            <a:r>
              <a:rPr sz="1100" spc="-5" dirty="0">
                <a:latin typeface="Arial"/>
                <a:cs typeface="Arial"/>
              </a:rPr>
              <a:t>that</a:t>
            </a:r>
            <a:r>
              <a:rPr sz="1100" spc="-40" dirty="0">
                <a:latin typeface="Arial"/>
                <a:cs typeface="Arial"/>
              </a:rPr>
              <a:t> </a:t>
            </a:r>
            <a:r>
              <a:rPr sz="1100" spc="-5" dirty="0">
                <a:latin typeface="Arial"/>
                <a:cs typeface="Arial"/>
              </a:rPr>
              <a:t>can</a:t>
            </a:r>
            <a:r>
              <a:rPr sz="1100" spc="-30" dirty="0">
                <a:latin typeface="Arial"/>
                <a:cs typeface="Arial"/>
              </a:rPr>
              <a:t> </a:t>
            </a:r>
            <a:r>
              <a:rPr sz="1100" spc="-10" dirty="0">
                <a:latin typeface="Arial"/>
                <a:cs typeface="Arial"/>
              </a:rPr>
              <a:t>be</a:t>
            </a:r>
            <a:r>
              <a:rPr sz="1100" spc="-40" dirty="0">
                <a:latin typeface="Arial"/>
                <a:cs typeface="Arial"/>
              </a:rPr>
              <a:t> </a:t>
            </a:r>
            <a:r>
              <a:rPr sz="1100" spc="-10" dirty="0">
                <a:latin typeface="Arial"/>
                <a:cs typeface="Arial"/>
              </a:rPr>
              <a:t>used</a:t>
            </a:r>
            <a:r>
              <a:rPr sz="1100" spc="-55" dirty="0">
                <a:latin typeface="Arial"/>
                <a:cs typeface="Arial"/>
              </a:rPr>
              <a:t> </a:t>
            </a:r>
            <a:r>
              <a:rPr sz="1100" spc="-5" dirty="0">
                <a:latin typeface="Arial"/>
                <a:cs typeface="Arial"/>
              </a:rPr>
              <a:t>to</a:t>
            </a:r>
            <a:r>
              <a:rPr sz="1100" spc="-25" dirty="0">
                <a:latin typeface="Arial"/>
                <a:cs typeface="Arial"/>
              </a:rPr>
              <a:t> </a:t>
            </a:r>
            <a:r>
              <a:rPr sz="1100" spc="-10" dirty="0">
                <a:latin typeface="Arial"/>
                <a:cs typeface="Arial"/>
              </a:rPr>
              <a:t>unique</a:t>
            </a:r>
            <a:r>
              <a:rPr sz="1100" spc="-55" dirty="0">
                <a:latin typeface="Arial"/>
                <a:cs typeface="Arial"/>
              </a:rPr>
              <a:t> </a:t>
            </a:r>
            <a:r>
              <a:rPr sz="1100" spc="-10" dirty="0">
                <a:latin typeface="Arial"/>
                <a:cs typeface="Arial"/>
              </a:rPr>
              <a:t>identify</a:t>
            </a:r>
            <a:r>
              <a:rPr sz="1100" spc="-40" dirty="0">
                <a:latin typeface="Arial"/>
                <a:cs typeface="Arial"/>
              </a:rPr>
              <a:t> </a:t>
            </a:r>
            <a:r>
              <a:rPr sz="1100" spc="-10" dirty="0">
                <a:latin typeface="Arial"/>
                <a:cs typeface="Arial"/>
              </a:rPr>
              <a:t>it.</a:t>
            </a:r>
            <a:r>
              <a:rPr sz="1100" spc="80" dirty="0">
                <a:latin typeface="Arial"/>
                <a:cs typeface="Arial"/>
              </a:rPr>
              <a:t> </a:t>
            </a:r>
            <a:r>
              <a:rPr sz="1100" spc="-5" dirty="0">
                <a:latin typeface="Arial"/>
                <a:cs typeface="Arial"/>
              </a:rPr>
              <a:t>Within</a:t>
            </a:r>
            <a:r>
              <a:rPr sz="1100" spc="-45" dirty="0">
                <a:latin typeface="Arial"/>
                <a:cs typeface="Arial"/>
              </a:rPr>
              <a:t> </a:t>
            </a:r>
            <a:r>
              <a:rPr sz="1100" spc="-10" dirty="0">
                <a:latin typeface="Arial"/>
                <a:cs typeface="Arial"/>
              </a:rPr>
              <a:t>a</a:t>
            </a:r>
            <a:r>
              <a:rPr sz="1100" spc="-40" dirty="0">
                <a:latin typeface="Arial"/>
                <a:cs typeface="Arial"/>
              </a:rPr>
              <a:t> </a:t>
            </a:r>
            <a:r>
              <a:rPr sz="1100" spc="-10" dirty="0">
                <a:latin typeface="Arial"/>
                <a:cs typeface="Arial"/>
              </a:rPr>
              <a:t>database,</a:t>
            </a:r>
            <a:r>
              <a:rPr sz="1100" spc="-55" dirty="0">
                <a:latin typeface="Arial"/>
                <a:cs typeface="Arial"/>
              </a:rPr>
              <a:t> </a:t>
            </a:r>
            <a:r>
              <a:rPr sz="1100" spc="-10" dirty="0">
                <a:latin typeface="Arial"/>
                <a:cs typeface="Arial"/>
              </a:rPr>
              <a:t>a</a:t>
            </a:r>
            <a:r>
              <a:rPr sz="1100" spc="-25" dirty="0">
                <a:latin typeface="Arial"/>
                <a:cs typeface="Arial"/>
              </a:rPr>
              <a:t> </a:t>
            </a:r>
            <a:r>
              <a:rPr sz="1100" spc="-5" dirty="0">
                <a:latin typeface="Arial"/>
                <a:cs typeface="Arial"/>
              </a:rPr>
              <a:t>primary</a:t>
            </a:r>
            <a:r>
              <a:rPr sz="1100" spc="-45" dirty="0">
                <a:latin typeface="Arial"/>
                <a:cs typeface="Arial"/>
              </a:rPr>
              <a:t> </a:t>
            </a:r>
            <a:r>
              <a:rPr sz="1100" spc="-25" dirty="0">
                <a:latin typeface="Arial"/>
                <a:cs typeface="Arial"/>
              </a:rPr>
              <a:t>key  </a:t>
            </a:r>
            <a:r>
              <a:rPr sz="1100" spc="-10" dirty="0">
                <a:latin typeface="Arial"/>
                <a:cs typeface="Arial"/>
              </a:rPr>
              <a:t>is a </a:t>
            </a:r>
            <a:r>
              <a:rPr sz="1100" spc="-5" dirty="0">
                <a:latin typeface="Arial"/>
                <a:cs typeface="Arial"/>
              </a:rPr>
              <a:t>column </a:t>
            </a:r>
            <a:r>
              <a:rPr sz="1100" spc="-10" dirty="0">
                <a:latin typeface="Arial"/>
                <a:cs typeface="Arial"/>
              </a:rPr>
              <a:t>or </a:t>
            </a:r>
            <a:r>
              <a:rPr sz="1100" spc="-5" dirty="0">
                <a:latin typeface="Arial"/>
                <a:cs typeface="Arial"/>
              </a:rPr>
              <a:t>columns </a:t>
            </a:r>
            <a:r>
              <a:rPr sz="1100" spc="-10" dirty="0">
                <a:latin typeface="Arial"/>
                <a:cs typeface="Arial"/>
              </a:rPr>
              <a:t>with a unique </a:t>
            </a:r>
            <a:r>
              <a:rPr sz="1100" spc="-15" dirty="0">
                <a:latin typeface="Arial"/>
                <a:cs typeface="Arial"/>
              </a:rPr>
              <a:t>value </a:t>
            </a:r>
            <a:r>
              <a:rPr sz="1100" spc="-20" dirty="0">
                <a:latin typeface="Arial"/>
                <a:cs typeface="Arial"/>
              </a:rPr>
              <a:t>for </a:t>
            </a:r>
            <a:r>
              <a:rPr sz="1100" spc="-10" dirty="0">
                <a:latin typeface="Arial"/>
                <a:cs typeface="Arial"/>
              </a:rPr>
              <a:t>each row of </a:t>
            </a:r>
            <a:r>
              <a:rPr sz="1100" spc="-5" dirty="0">
                <a:latin typeface="Arial"/>
                <a:cs typeface="Arial"/>
              </a:rPr>
              <a:t>the </a:t>
            </a:r>
            <a:r>
              <a:rPr sz="1100" spc="-10" dirty="0">
                <a:latin typeface="Arial"/>
                <a:cs typeface="Arial"/>
              </a:rPr>
              <a:t>database</a:t>
            </a:r>
            <a:r>
              <a:rPr sz="1100" spc="-60" dirty="0">
                <a:latin typeface="Arial"/>
                <a:cs typeface="Arial"/>
              </a:rPr>
              <a:t> </a:t>
            </a:r>
            <a:r>
              <a:rPr sz="1100" spc="-15" dirty="0">
                <a:latin typeface="Arial"/>
                <a:cs typeface="Arial"/>
              </a:rPr>
              <a:t>table</a:t>
            </a:r>
            <a:endParaRPr sz="11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880"/>
              </a:spcBef>
            </a:pPr>
            <a:r>
              <a:rPr sz="1100" b="1" spc="-10" dirty="0">
                <a:latin typeface="Arial"/>
                <a:cs typeface="Arial"/>
              </a:rPr>
              <a:t>Product</a:t>
            </a:r>
            <a:r>
              <a:rPr sz="1100" b="1" spc="-25" dirty="0">
                <a:latin typeface="Arial"/>
                <a:cs typeface="Arial"/>
              </a:rPr>
              <a:t> </a:t>
            </a:r>
            <a:r>
              <a:rPr sz="1100" b="1" spc="-15" dirty="0">
                <a:latin typeface="Arial"/>
                <a:cs typeface="Arial"/>
              </a:rPr>
              <a:t>backlog</a:t>
            </a:r>
            <a:endParaRPr sz="1100">
              <a:latin typeface="Arial"/>
              <a:cs typeface="Arial"/>
            </a:endParaRPr>
          </a:p>
          <a:p>
            <a:pPr marL="358140" marR="7620">
              <a:lnSpc>
                <a:spcPct val="102699"/>
              </a:lnSpc>
              <a:spcBef>
                <a:spcPts val="420"/>
              </a:spcBef>
            </a:pPr>
            <a:r>
              <a:rPr sz="1100" spc="-10" dirty="0">
                <a:latin typeface="Arial"/>
                <a:cs typeface="Arial"/>
              </a:rPr>
              <a:t>in </a:t>
            </a:r>
            <a:r>
              <a:rPr sz="1100" spc="-5" dirty="0">
                <a:latin typeface="Arial"/>
                <a:cs typeface="Arial"/>
              </a:rPr>
              <a:t>Agile </a:t>
            </a:r>
            <a:r>
              <a:rPr sz="1100" spc="-15" dirty="0">
                <a:latin typeface="Arial"/>
                <a:cs typeface="Arial"/>
              </a:rPr>
              <a:t>development </a:t>
            </a:r>
            <a:r>
              <a:rPr sz="1100" spc="-10" dirty="0">
                <a:latin typeface="Arial"/>
                <a:cs typeface="Arial"/>
              </a:rPr>
              <a:t>methodologies, a product backlog details </a:t>
            </a:r>
            <a:r>
              <a:rPr sz="1100" spc="-5" dirty="0">
                <a:latin typeface="Arial"/>
                <a:cs typeface="Arial"/>
              </a:rPr>
              <a:t>the </a:t>
            </a:r>
            <a:r>
              <a:rPr sz="1100" spc="-15" dirty="0">
                <a:latin typeface="Arial"/>
                <a:cs typeface="Arial"/>
              </a:rPr>
              <a:t>features </a:t>
            </a:r>
            <a:r>
              <a:rPr sz="1100" spc="-10" dirty="0">
                <a:latin typeface="Arial"/>
                <a:cs typeface="Arial"/>
              </a:rPr>
              <a:t>of </a:t>
            </a:r>
            <a:r>
              <a:rPr sz="1100" spc="-5" dirty="0">
                <a:latin typeface="Arial"/>
                <a:cs typeface="Arial"/>
              </a:rPr>
              <a:t>the </a:t>
            </a:r>
            <a:r>
              <a:rPr sz="1100" spc="-10" dirty="0">
                <a:latin typeface="Arial"/>
                <a:cs typeface="Arial"/>
              </a:rPr>
              <a:t>software  which are </a:t>
            </a:r>
            <a:r>
              <a:rPr sz="1100" spc="-5" dirty="0">
                <a:latin typeface="Arial"/>
                <a:cs typeface="Arial"/>
              </a:rPr>
              <a:t>to </a:t>
            </a:r>
            <a:r>
              <a:rPr sz="1100" spc="-10" dirty="0">
                <a:latin typeface="Arial"/>
                <a:cs typeface="Arial"/>
              </a:rPr>
              <a:t>be</a:t>
            </a:r>
            <a:r>
              <a:rPr sz="1100" spc="-30" dirty="0">
                <a:latin typeface="Arial"/>
                <a:cs typeface="Arial"/>
              </a:rPr>
              <a:t> </a:t>
            </a:r>
            <a:r>
              <a:rPr sz="1100" spc="-20" dirty="0">
                <a:latin typeface="Arial"/>
                <a:cs typeface="Arial"/>
              </a:rPr>
              <a:t>developed</a:t>
            </a:r>
            <a:endParaRPr sz="11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875"/>
              </a:spcBef>
            </a:pPr>
            <a:r>
              <a:rPr sz="1100" b="1" spc="-5" dirty="0">
                <a:latin typeface="Arial"/>
                <a:cs typeface="Arial"/>
              </a:rPr>
              <a:t>Query</a:t>
            </a:r>
            <a:endParaRPr sz="1100">
              <a:latin typeface="Arial"/>
              <a:cs typeface="Arial"/>
            </a:endParaRPr>
          </a:p>
          <a:p>
            <a:pPr marL="358140">
              <a:lnSpc>
                <a:spcPct val="100000"/>
              </a:lnSpc>
              <a:spcBef>
                <a:spcPts val="455"/>
              </a:spcBef>
            </a:pPr>
            <a:r>
              <a:rPr sz="1100" spc="-10" dirty="0">
                <a:latin typeface="Arial"/>
                <a:cs typeface="Arial"/>
              </a:rPr>
              <a:t>performing a </a:t>
            </a:r>
            <a:r>
              <a:rPr sz="1100" spc="-15" dirty="0">
                <a:latin typeface="Arial"/>
                <a:cs typeface="Arial"/>
              </a:rPr>
              <a:t>complex </a:t>
            </a:r>
            <a:r>
              <a:rPr sz="1100" spc="-5" dirty="0">
                <a:latin typeface="Arial"/>
                <a:cs typeface="Arial"/>
              </a:rPr>
              <a:t>search </a:t>
            </a:r>
            <a:r>
              <a:rPr sz="1100" spc="-10" dirty="0">
                <a:latin typeface="Arial"/>
                <a:cs typeface="Arial"/>
              </a:rPr>
              <a:t>or </a:t>
            </a:r>
            <a:r>
              <a:rPr sz="1100" spc="5" dirty="0">
                <a:latin typeface="Arial"/>
                <a:cs typeface="Arial"/>
              </a:rPr>
              <a:t>sort </a:t>
            </a:r>
            <a:r>
              <a:rPr sz="1100" spc="-10" dirty="0">
                <a:latin typeface="Arial"/>
                <a:cs typeface="Arial"/>
              </a:rPr>
              <a:t>on a</a:t>
            </a:r>
            <a:r>
              <a:rPr sz="1100" spc="-35" dirty="0">
                <a:latin typeface="Arial"/>
                <a:cs typeface="Arial"/>
              </a:rPr>
              <a:t> </a:t>
            </a:r>
            <a:r>
              <a:rPr sz="1100" spc="-10" dirty="0">
                <a:latin typeface="Arial"/>
                <a:cs typeface="Arial"/>
              </a:rPr>
              <a:t>database</a:t>
            </a:r>
            <a:endParaRPr sz="1100">
              <a:latin typeface="Arial"/>
              <a:cs typeface="Arial"/>
            </a:endParaRPr>
          </a:p>
          <a:p>
            <a:pPr marL="12700" algn="just">
              <a:lnSpc>
                <a:spcPct val="100000"/>
              </a:lnSpc>
              <a:spcBef>
                <a:spcPts val="875"/>
              </a:spcBef>
            </a:pPr>
            <a:r>
              <a:rPr sz="1100" b="1" spc="-10" dirty="0">
                <a:latin typeface="Arial"/>
                <a:cs typeface="Arial"/>
              </a:rPr>
              <a:t>referential</a:t>
            </a:r>
            <a:r>
              <a:rPr sz="1100" b="1" spc="-15" dirty="0">
                <a:latin typeface="Arial"/>
                <a:cs typeface="Arial"/>
              </a:rPr>
              <a:t> </a:t>
            </a:r>
            <a:r>
              <a:rPr sz="1100" b="1" spc="-5" dirty="0">
                <a:latin typeface="Arial"/>
                <a:cs typeface="Arial"/>
              </a:rPr>
              <a:t>integrity</a:t>
            </a:r>
            <a:endParaRPr sz="1100">
              <a:latin typeface="Arial"/>
              <a:cs typeface="Arial"/>
            </a:endParaRPr>
          </a:p>
          <a:p>
            <a:pPr marL="358140" marR="6985" algn="just">
              <a:lnSpc>
                <a:spcPct val="102699"/>
              </a:lnSpc>
              <a:spcBef>
                <a:spcPts val="420"/>
              </a:spcBef>
            </a:pPr>
            <a:r>
              <a:rPr sz="1100" spc="-10" dirty="0">
                <a:latin typeface="Arial"/>
                <a:cs typeface="Arial"/>
              </a:rPr>
              <a:t>Defines </a:t>
            </a:r>
            <a:r>
              <a:rPr sz="1100" spc="-5" dirty="0">
                <a:latin typeface="Arial"/>
                <a:cs typeface="Arial"/>
              </a:rPr>
              <a:t>that the relationship </a:t>
            </a:r>
            <a:r>
              <a:rPr sz="1100" spc="-15" dirty="0">
                <a:latin typeface="Arial"/>
                <a:cs typeface="Arial"/>
              </a:rPr>
              <a:t>between </a:t>
            </a:r>
            <a:r>
              <a:rPr sz="1100" spc="-10" dirty="0">
                <a:latin typeface="Arial"/>
                <a:cs typeface="Arial"/>
              </a:rPr>
              <a:t>two tables </a:t>
            </a:r>
            <a:r>
              <a:rPr sz="1100" spc="-5" dirty="0">
                <a:latin typeface="Arial"/>
                <a:cs typeface="Arial"/>
              </a:rPr>
              <a:t>should </a:t>
            </a:r>
            <a:r>
              <a:rPr sz="1100" spc="-20" dirty="0">
                <a:latin typeface="Arial"/>
                <a:cs typeface="Arial"/>
              </a:rPr>
              <a:t>always </a:t>
            </a:r>
            <a:r>
              <a:rPr sz="1100" spc="-10" dirty="0">
                <a:latin typeface="Arial"/>
                <a:cs typeface="Arial"/>
              </a:rPr>
              <a:t>be </a:t>
            </a:r>
            <a:r>
              <a:rPr sz="1100" spc="-5" dirty="0">
                <a:latin typeface="Arial"/>
                <a:cs typeface="Arial"/>
              </a:rPr>
              <a:t>consistent. </a:t>
            </a:r>
            <a:r>
              <a:rPr sz="1100" spc="-10" dirty="0">
                <a:latin typeface="Arial"/>
                <a:cs typeface="Arial"/>
              </a:rPr>
              <a:t>A </a:t>
            </a:r>
            <a:r>
              <a:rPr sz="1100" spc="-15" dirty="0">
                <a:latin typeface="Arial"/>
                <a:cs typeface="Arial"/>
              </a:rPr>
              <a:t>foreign </a:t>
            </a:r>
            <a:r>
              <a:rPr sz="1100" spc="-25" dirty="0">
                <a:latin typeface="Arial"/>
                <a:cs typeface="Arial"/>
              </a:rPr>
              <a:t>key  </a:t>
            </a:r>
            <a:r>
              <a:rPr sz="1100" spc="-10" dirty="0">
                <a:latin typeface="Arial"/>
                <a:cs typeface="Arial"/>
              </a:rPr>
              <a:t>is a </a:t>
            </a:r>
            <a:r>
              <a:rPr sz="1100" spc="-5" dirty="0">
                <a:latin typeface="Arial"/>
                <a:cs typeface="Arial"/>
              </a:rPr>
              <a:t>primary </a:t>
            </a:r>
            <a:r>
              <a:rPr sz="1100" spc="-25" dirty="0">
                <a:latin typeface="Arial"/>
                <a:cs typeface="Arial"/>
              </a:rPr>
              <a:t>key </a:t>
            </a:r>
            <a:r>
              <a:rPr sz="1100" spc="-15" dirty="0">
                <a:latin typeface="Arial"/>
                <a:cs typeface="Arial"/>
              </a:rPr>
              <a:t>value </a:t>
            </a:r>
            <a:r>
              <a:rPr sz="1100" spc="-5" dirty="0">
                <a:latin typeface="Arial"/>
                <a:cs typeface="Arial"/>
              </a:rPr>
              <a:t>from </a:t>
            </a:r>
            <a:r>
              <a:rPr sz="1100" spc="-10" dirty="0">
                <a:latin typeface="Arial"/>
                <a:cs typeface="Arial"/>
              </a:rPr>
              <a:t>another table and </a:t>
            </a:r>
            <a:r>
              <a:rPr sz="1100" spc="-15" dirty="0">
                <a:latin typeface="Arial"/>
                <a:cs typeface="Arial"/>
              </a:rPr>
              <a:t>must </a:t>
            </a:r>
            <a:r>
              <a:rPr sz="1100" spc="-20" dirty="0">
                <a:latin typeface="Arial"/>
                <a:cs typeface="Arial"/>
              </a:rPr>
              <a:t>have </a:t>
            </a:r>
            <a:r>
              <a:rPr sz="1100" spc="-10" dirty="0">
                <a:latin typeface="Arial"/>
                <a:cs typeface="Arial"/>
              </a:rPr>
              <a:t>a </a:t>
            </a:r>
            <a:r>
              <a:rPr sz="1100" spc="-5" dirty="0">
                <a:latin typeface="Arial"/>
                <a:cs typeface="Arial"/>
              </a:rPr>
              <a:t>related </a:t>
            </a:r>
            <a:r>
              <a:rPr sz="1100" spc="-15" dirty="0">
                <a:latin typeface="Arial"/>
                <a:cs typeface="Arial"/>
              </a:rPr>
              <a:t>value </a:t>
            </a:r>
            <a:r>
              <a:rPr sz="1100" spc="-10" dirty="0">
                <a:latin typeface="Arial"/>
                <a:cs typeface="Arial"/>
              </a:rPr>
              <a:t>or </a:t>
            </a:r>
            <a:r>
              <a:rPr sz="1100" spc="-5" dirty="0">
                <a:latin typeface="Arial"/>
                <a:cs typeface="Arial"/>
              </a:rPr>
              <a:t>the </a:t>
            </a:r>
            <a:r>
              <a:rPr sz="1100" spc="-10" dirty="0">
                <a:latin typeface="Arial"/>
                <a:cs typeface="Arial"/>
              </a:rPr>
              <a:t>database is  inconsistent.</a:t>
            </a:r>
            <a:endParaRPr sz="1100">
              <a:latin typeface="Arial"/>
              <a:cs typeface="Arial"/>
            </a:endParaRPr>
          </a:p>
          <a:p>
            <a:pPr marL="12700" algn="just">
              <a:lnSpc>
                <a:spcPct val="100000"/>
              </a:lnSpc>
              <a:spcBef>
                <a:spcPts val="880"/>
              </a:spcBef>
            </a:pPr>
            <a:r>
              <a:rPr sz="1100" b="1" spc="-10" dirty="0">
                <a:latin typeface="Arial"/>
                <a:cs typeface="Arial"/>
              </a:rPr>
              <a:t>Relational</a:t>
            </a:r>
            <a:r>
              <a:rPr sz="1100" b="1" spc="-35" dirty="0">
                <a:latin typeface="Arial"/>
                <a:cs typeface="Arial"/>
              </a:rPr>
              <a:t> </a:t>
            </a:r>
            <a:r>
              <a:rPr sz="1100" b="1" spc="-5" dirty="0">
                <a:latin typeface="Arial"/>
                <a:cs typeface="Arial"/>
              </a:rPr>
              <a:t>database</a:t>
            </a:r>
            <a:endParaRPr sz="1100">
              <a:latin typeface="Arial"/>
              <a:cs typeface="Arial"/>
            </a:endParaRPr>
          </a:p>
          <a:p>
            <a:pPr marL="358140">
              <a:lnSpc>
                <a:spcPct val="100000"/>
              </a:lnSpc>
              <a:spcBef>
                <a:spcPts val="455"/>
              </a:spcBef>
            </a:pPr>
            <a:r>
              <a:rPr sz="1100" spc="-10" dirty="0">
                <a:latin typeface="Arial"/>
                <a:cs typeface="Arial"/>
              </a:rPr>
              <a:t>a database </a:t>
            </a:r>
            <a:r>
              <a:rPr sz="1100" spc="-5" dirty="0">
                <a:latin typeface="Arial"/>
                <a:cs typeface="Arial"/>
              </a:rPr>
              <a:t>that contains </a:t>
            </a:r>
            <a:r>
              <a:rPr sz="1100" spc="-10" dirty="0">
                <a:latin typeface="Arial"/>
                <a:cs typeface="Arial"/>
              </a:rPr>
              <a:t>more </a:t>
            </a:r>
            <a:r>
              <a:rPr sz="1100" spc="-5" dirty="0">
                <a:latin typeface="Arial"/>
                <a:cs typeface="Arial"/>
              </a:rPr>
              <a:t>than </a:t>
            </a:r>
            <a:r>
              <a:rPr sz="1100" spc="-10" dirty="0">
                <a:latin typeface="Arial"/>
                <a:cs typeface="Arial"/>
              </a:rPr>
              <a:t>one </a:t>
            </a:r>
            <a:r>
              <a:rPr sz="1100" spc="-15" dirty="0">
                <a:latin typeface="Arial"/>
                <a:cs typeface="Arial"/>
              </a:rPr>
              <a:t>linked</a:t>
            </a:r>
            <a:r>
              <a:rPr sz="1100" spc="-80" dirty="0">
                <a:latin typeface="Arial"/>
                <a:cs typeface="Arial"/>
              </a:rPr>
              <a:t> </a:t>
            </a:r>
            <a:r>
              <a:rPr sz="1100" spc="-15" dirty="0">
                <a:latin typeface="Arial"/>
                <a:cs typeface="Arial"/>
              </a:rPr>
              <a:t>table</a:t>
            </a:r>
            <a:endParaRPr sz="11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875"/>
              </a:spcBef>
            </a:pPr>
            <a:r>
              <a:rPr sz="1100" b="1" spc="-10" dirty="0">
                <a:latin typeface="Arial"/>
                <a:cs typeface="Arial"/>
              </a:rPr>
              <a:t>Relational </a:t>
            </a:r>
            <a:r>
              <a:rPr sz="1100" b="1" spc="-5" dirty="0">
                <a:latin typeface="Arial"/>
                <a:cs typeface="Arial"/>
              </a:rPr>
              <a:t>database </a:t>
            </a:r>
            <a:r>
              <a:rPr sz="1100" b="1" spc="-10" dirty="0">
                <a:latin typeface="Arial"/>
                <a:cs typeface="Arial"/>
              </a:rPr>
              <a:t>management</a:t>
            </a:r>
            <a:r>
              <a:rPr sz="1100" b="1" spc="-95" dirty="0">
                <a:latin typeface="Arial"/>
                <a:cs typeface="Arial"/>
              </a:rPr>
              <a:t> </a:t>
            </a:r>
            <a:r>
              <a:rPr sz="1100" b="1" spc="-15" dirty="0">
                <a:latin typeface="Arial"/>
                <a:cs typeface="Arial"/>
              </a:rPr>
              <a:t>system</a:t>
            </a:r>
            <a:endParaRPr sz="1100">
              <a:latin typeface="Arial"/>
              <a:cs typeface="Arial"/>
            </a:endParaRPr>
          </a:p>
          <a:p>
            <a:pPr marL="358140">
              <a:lnSpc>
                <a:spcPct val="100000"/>
              </a:lnSpc>
              <a:spcBef>
                <a:spcPts val="455"/>
              </a:spcBef>
            </a:pPr>
            <a:r>
              <a:rPr sz="1100" spc="-10" dirty="0">
                <a:latin typeface="Arial"/>
                <a:cs typeface="Arial"/>
              </a:rPr>
              <a:t>(RDBMS) a </a:t>
            </a:r>
            <a:r>
              <a:rPr sz="1100" spc="-5" dirty="0">
                <a:latin typeface="Arial"/>
                <a:cs typeface="Arial"/>
              </a:rPr>
              <a:t>system </a:t>
            </a:r>
            <a:r>
              <a:rPr sz="1100" spc="-20" dirty="0">
                <a:latin typeface="Arial"/>
                <a:cs typeface="Arial"/>
              </a:rPr>
              <a:t>for </a:t>
            </a:r>
            <a:r>
              <a:rPr sz="1100" spc="-5" dirty="0">
                <a:latin typeface="Arial"/>
                <a:cs typeface="Arial"/>
              </a:rPr>
              <a:t>creating </a:t>
            </a:r>
            <a:r>
              <a:rPr sz="1100" spc="-10" dirty="0">
                <a:latin typeface="Arial"/>
                <a:cs typeface="Arial"/>
              </a:rPr>
              <a:t>and </a:t>
            </a:r>
            <a:r>
              <a:rPr sz="1100" spc="-5" dirty="0">
                <a:latin typeface="Arial"/>
                <a:cs typeface="Arial"/>
              </a:rPr>
              <a:t>managing relational</a:t>
            </a:r>
            <a:r>
              <a:rPr sz="1100" spc="-50" dirty="0">
                <a:latin typeface="Arial"/>
                <a:cs typeface="Arial"/>
              </a:rPr>
              <a:t> </a:t>
            </a:r>
            <a:r>
              <a:rPr sz="1100" spc="-10" dirty="0">
                <a:latin typeface="Arial"/>
                <a:cs typeface="Arial"/>
              </a:rPr>
              <a:t>databases</a:t>
            </a:r>
            <a:endParaRPr sz="11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875"/>
              </a:spcBef>
            </a:pPr>
            <a:r>
              <a:rPr sz="1100" b="1" spc="-10" dirty="0">
                <a:latin typeface="Arial"/>
                <a:cs typeface="Arial"/>
              </a:rPr>
              <a:t>Relationship</a:t>
            </a:r>
            <a:endParaRPr sz="1100">
              <a:latin typeface="Arial"/>
              <a:cs typeface="Arial"/>
            </a:endParaRPr>
          </a:p>
          <a:p>
            <a:pPr marL="358140" marR="5080">
              <a:lnSpc>
                <a:spcPct val="102699"/>
              </a:lnSpc>
              <a:spcBef>
                <a:spcPts val="420"/>
              </a:spcBef>
            </a:pPr>
            <a:r>
              <a:rPr sz="1100" spc="-5" dirty="0">
                <a:latin typeface="Arial"/>
                <a:cs typeface="Arial"/>
              </a:rPr>
              <a:t>the </a:t>
            </a:r>
            <a:r>
              <a:rPr sz="1100" spc="-10" dirty="0">
                <a:latin typeface="Arial"/>
                <a:cs typeface="Arial"/>
              </a:rPr>
              <a:t>association </a:t>
            </a:r>
            <a:r>
              <a:rPr sz="1100" spc="-15" dirty="0">
                <a:latin typeface="Arial"/>
                <a:cs typeface="Arial"/>
              </a:rPr>
              <a:t>between </a:t>
            </a:r>
            <a:r>
              <a:rPr sz="1100" spc="-10" dirty="0">
                <a:latin typeface="Arial"/>
                <a:cs typeface="Arial"/>
              </a:rPr>
              <a:t>two entity </a:t>
            </a:r>
            <a:r>
              <a:rPr sz="1100" spc="-5" dirty="0">
                <a:latin typeface="Arial"/>
                <a:cs typeface="Arial"/>
              </a:rPr>
              <a:t>sets - these </a:t>
            </a:r>
            <a:r>
              <a:rPr sz="1100" spc="-10" dirty="0">
                <a:latin typeface="Arial"/>
                <a:cs typeface="Arial"/>
              </a:rPr>
              <a:t>are either one-to-one, </a:t>
            </a:r>
            <a:r>
              <a:rPr sz="1100" spc="-15" dirty="0">
                <a:latin typeface="Arial"/>
                <a:cs typeface="Arial"/>
              </a:rPr>
              <a:t>one-to-many </a:t>
            </a:r>
            <a:r>
              <a:rPr sz="1100" spc="-10" dirty="0">
                <a:latin typeface="Arial"/>
                <a:cs typeface="Arial"/>
              </a:rPr>
              <a:t>or many-  to-many</a:t>
            </a:r>
            <a:endParaRPr sz="11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880"/>
              </a:spcBef>
            </a:pPr>
            <a:r>
              <a:rPr sz="1100" b="1" spc="-10" dirty="0">
                <a:latin typeface="Arial"/>
                <a:cs typeface="Arial"/>
              </a:rPr>
              <a:t>Requirements</a:t>
            </a:r>
            <a:r>
              <a:rPr sz="1100" b="1" spc="-50" dirty="0">
                <a:latin typeface="Arial"/>
                <a:cs typeface="Arial"/>
              </a:rPr>
              <a:t> </a:t>
            </a:r>
            <a:r>
              <a:rPr sz="1100" b="1" spc="-10" dirty="0">
                <a:latin typeface="Arial"/>
                <a:cs typeface="Arial"/>
              </a:rPr>
              <a:t>specification</a:t>
            </a:r>
            <a:endParaRPr sz="1100">
              <a:latin typeface="Arial"/>
              <a:cs typeface="Arial"/>
            </a:endParaRPr>
          </a:p>
          <a:p>
            <a:pPr marL="358140" marR="5080" algn="just">
              <a:lnSpc>
                <a:spcPct val="102699"/>
              </a:lnSpc>
              <a:spcBef>
                <a:spcPts val="420"/>
              </a:spcBef>
            </a:pPr>
            <a:r>
              <a:rPr sz="1100" spc="-10" dirty="0">
                <a:latin typeface="Arial"/>
                <a:cs typeface="Arial"/>
              </a:rPr>
              <a:t>in</a:t>
            </a:r>
            <a:r>
              <a:rPr sz="1100" spc="-45" dirty="0">
                <a:latin typeface="Arial"/>
                <a:cs typeface="Arial"/>
              </a:rPr>
              <a:t> </a:t>
            </a:r>
            <a:r>
              <a:rPr sz="1100" spc="-15" dirty="0">
                <a:latin typeface="Arial"/>
                <a:cs typeface="Arial"/>
              </a:rPr>
              <a:t>interactive</a:t>
            </a:r>
            <a:r>
              <a:rPr sz="1100" spc="-55" dirty="0">
                <a:latin typeface="Arial"/>
                <a:cs typeface="Arial"/>
              </a:rPr>
              <a:t> </a:t>
            </a:r>
            <a:r>
              <a:rPr sz="1100" spc="-15" dirty="0">
                <a:latin typeface="Arial"/>
                <a:cs typeface="Arial"/>
              </a:rPr>
              <a:t>development</a:t>
            </a:r>
            <a:r>
              <a:rPr sz="1100" spc="-70" dirty="0">
                <a:latin typeface="Arial"/>
                <a:cs typeface="Arial"/>
              </a:rPr>
              <a:t> </a:t>
            </a:r>
            <a:r>
              <a:rPr sz="1100" spc="-10" dirty="0">
                <a:latin typeface="Arial"/>
                <a:cs typeface="Arial"/>
              </a:rPr>
              <a:t>approaches,</a:t>
            </a:r>
            <a:r>
              <a:rPr sz="1100" spc="-70" dirty="0">
                <a:latin typeface="Arial"/>
                <a:cs typeface="Arial"/>
              </a:rPr>
              <a:t> </a:t>
            </a:r>
            <a:r>
              <a:rPr sz="1100" spc="-5" dirty="0">
                <a:latin typeface="Arial"/>
                <a:cs typeface="Arial"/>
              </a:rPr>
              <a:t>the</a:t>
            </a:r>
            <a:r>
              <a:rPr sz="1100" spc="-55" dirty="0">
                <a:latin typeface="Arial"/>
                <a:cs typeface="Arial"/>
              </a:rPr>
              <a:t> </a:t>
            </a:r>
            <a:r>
              <a:rPr sz="1100" spc="-5" dirty="0">
                <a:latin typeface="Arial"/>
                <a:cs typeface="Arial"/>
              </a:rPr>
              <a:t>requirements</a:t>
            </a:r>
            <a:r>
              <a:rPr sz="1100" spc="-55" dirty="0">
                <a:latin typeface="Arial"/>
                <a:cs typeface="Arial"/>
              </a:rPr>
              <a:t> </a:t>
            </a:r>
            <a:r>
              <a:rPr sz="1100" spc="-5" dirty="0">
                <a:latin typeface="Arial"/>
                <a:cs typeface="Arial"/>
              </a:rPr>
              <a:t>specification</a:t>
            </a:r>
            <a:r>
              <a:rPr sz="1100" spc="-45" dirty="0">
                <a:latin typeface="Arial"/>
                <a:cs typeface="Arial"/>
              </a:rPr>
              <a:t> </a:t>
            </a:r>
            <a:r>
              <a:rPr sz="1100" spc="-10" dirty="0">
                <a:latin typeface="Arial"/>
                <a:cs typeface="Arial"/>
              </a:rPr>
              <a:t>details</a:t>
            </a:r>
            <a:r>
              <a:rPr sz="1100" spc="-50" dirty="0">
                <a:latin typeface="Arial"/>
                <a:cs typeface="Arial"/>
              </a:rPr>
              <a:t> </a:t>
            </a:r>
            <a:r>
              <a:rPr sz="1100" spc="-10" dirty="0">
                <a:latin typeface="Arial"/>
                <a:cs typeface="Arial"/>
              </a:rPr>
              <a:t>what</a:t>
            </a:r>
            <a:r>
              <a:rPr sz="1100" spc="-55" dirty="0">
                <a:latin typeface="Arial"/>
                <a:cs typeface="Arial"/>
              </a:rPr>
              <a:t> </a:t>
            </a:r>
            <a:r>
              <a:rPr sz="1100" spc="-5" dirty="0">
                <a:latin typeface="Arial"/>
                <a:cs typeface="Arial"/>
              </a:rPr>
              <a:t>the</a:t>
            </a:r>
            <a:r>
              <a:rPr sz="1100" spc="-55" dirty="0">
                <a:latin typeface="Arial"/>
                <a:cs typeface="Arial"/>
              </a:rPr>
              <a:t> </a:t>
            </a:r>
            <a:r>
              <a:rPr sz="1100" spc="-5" dirty="0">
                <a:latin typeface="Arial"/>
                <a:cs typeface="Arial"/>
              </a:rPr>
              <a:t>system  </a:t>
            </a:r>
            <a:r>
              <a:rPr sz="1100" spc="-10" dirty="0">
                <a:latin typeface="Arial"/>
                <a:cs typeface="Arial"/>
              </a:rPr>
              <a:t>is </a:t>
            </a:r>
            <a:r>
              <a:rPr sz="1100" spc="-5" dirty="0">
                <a:latin typeface="Arial"/>
                <a:cs typeface="Arial"/>
              </a:rPr>
              <a:t>required to</a:t>
            </a:r>
            <a:r>
              <a:rPr sz="1100" spc="-15" dirty="0">
                <a:latin typeface="Arial"/>
                <a:cs typeface="Arial"/>
              </a:rPr>
              <a:t> do</a:t>
            </a:r>
            <a:endParaRPr sz="11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1300">
              <a:latin typeface="Arial"/>
              <a:cs typeface="Arial"/>
            </a:endParaRPr>
          </a:p>
          <a:p>
            <a:pPr marR="36830" algn="r">
              <a:lnSpc>
                <a:spcPct val="100000"/>
              </a:lnSpc>
            </a:pPr>
            <a:r>
              <a:rPr sz="1100" spc="-10" dirty="0">
                <a:latin typeface="Arial"/>
                <a:cs typeface="Arial"/>
              </a:rPr>
              <a:t>© </a:t>
            </a:r>
            <a:r>
              <a:rPr sz="1100" spc="20" dirty="0">
                <a:latin typeface="Arial"/>
                <a:cs typeface="Arial"/>
              </a:rPr>
              <a:t>H</a:t>
            </a:r>
            <a:r>
              <a:rPr sz="850" spc="20" dirty="0">
                <a:latin typeface="Arial"/>
                <a:cs typeface="Arial"/>
              </a:rPr>
              <a:t>ERIOT</a:t>
            </a:r>
            <a:r>
              <a:rPr sz="1100" spc="20" dirty="0">
                <a:latin typeface="Arial"/>
                <a:cs typeface="Arial"/>
              </a:rPr>
              <a:t>-W</a:t>
            </a:r>
            <a:r>
              <a:rPr sz="850" spc="20" dirty="0">
                <a:latin typeface="Arial"/>
                <a:cs typeface="Arial"/>
              </a:rPr>
              <a:t>ATT</a:t>
            </a:r>
            <a:r>
              <a:rPr sz="850" spc="65" dirty="0">
                <a:latin typeface="Arial"/>
                <a:cs typeface="Arial"/>
              </a:rPr>
              <a:t> </a:t>
            </a:r>
            <a:r>
              <a:rPr sz="1100" spc="55" dirty="0">
                <a:latin typeface="Arial"/>
                <a:cs typeface="Arial"/>
              </a:rPr>
              <a:t>U</a:t>
            </a:r>
            <a:r>
              <a:rPr sz="850" spc="55" dirty="0">
                <a:latin typeface="Arial"/>
                <a:cs typeface="Arial"/>
              </a:rPr>
              <a:t>NIVERSITY</a:t>
            </a:r>
            <a:endParaRPr sz="85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52169" y="560841"/>
            <a:ext cx="780415" cy="19177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1100" i="1" spc="-10" dirty="0">
                <a:latin typeface="Arial"/>
                <a:cs typeface="Arial"/>
              </a:rPr>
              <a:t>GLOSSA</a:t>
            </a:r>
            <a:r>
              <a:rPr sz="1100" i="1" spc="-70" dirty="0">
                <a:latin typeface="Arial"/>
                <a:cs typeface="Arial"/>
              </a:rPr>
              <a:t>R</a:t>
            </a:r>
            <a:r>
              <a:rPr sz="1100" i="1" spc="-10" dirty="0">
                <a:latin typeface="Arial"/>
                <a:cs typeface="Arial"/>
              </a:rPr>
              <a:t>Y</a:t>
            </a:r>
            <a:endParaRPr sz="11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6664987" y="560841"/>
            <a:ext cx="256540" cy="19177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1100" spc="-15" dirty="0">
                <a:latin typeface="Arial"/>
                <a:cs typeface="Arial"/>
              </a:rPr>
              <a:t>121</a:t>
            </a:r>
            <a:endParaRPr sz="110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864717" y="765581"/>
            <a:ext cx="6049010" cy="0"/>
          </a:xfrm>
          <a:custGeom>
            <a:avLst/>
            <a:gdLst/>
            <a:ahLst/>
            <a:cxnLst/>
            <a:rect l="l" t="t" r="r" b="b"/>
            <a:pathLst>
              <a:path w="6049009">
                <a:moveTo>
                  <a:pt x="0" y="0"/>
                </a:moveTo>
                <a:lnTo>
                  <a:pt x="6048756" y="0"/>
                </a:lnTo>
              </a:path>
            </a:pathLst>
          </a:custGeom>
          <a:ln w="609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852169" y="1047138"/>
            <a:ext cx="6064885" cy="2374265"/>
          </a:xfrm>
          <a:prstGeom prst="rect">
            <a:avLst/>
          </a:prstGeom>
        </p:spPr>
        <p:txBody>
          <a:bodyPr vert="horz" wrap="square" lIns="0" tIns="749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90"/>
              </a:spcBef>
            </a:pPr>
            <a:r>
              <a:rPr sz="1100" b="1" spc="-10" dirty="0">
                <a:latin typeface="Arial"/>
                <a:cs typeface="Arial"/>
              </a:rPr>
              <a:t>System</a:t>
            </a:r>
            <a:r>
              <a:rPr sz="1100" b="1" spc="-25" dirty="0">
                <a:latin typeface="Arial"/>
                <a:cs typeface="Arial"/>
              </a:rPr>
              <a:t> </a:t>
            </a:r>
            <a:r>
              <a:rPr sz="1100" b="1" spc="-10" dirty="0">
                <a:latin typeface="Arial"/>
                <a:cs typeface="Arial"/>
              </a:rPr>
              <a:t>owner</a:t>
            </a:r>
            <a:endParaRPr sz="1100">
              <a:latin typeface="Arial"/>
              <a:cs typeface="Arial"/>
            </a:endParaRPr>
          </a:p>
          <a:p>
            <a:pPr marL="358140" marR="12700">
              <a:lnSpc>
                <a:spcPct val="102699"/>
              </a:lnSpc>
              <a:spcBef>
                <a:spcPts val="459"/>
              </a:spcBef>
            </a:pPr>
            <a:r>
              <a:rPr sz="1100" spc="-5" dirty="0">
                <a:latin typeface="Arial"/>
                <a:cs typeface="Arial"/>
              </a:rPr>
              <a:t>the </a:t>
            </a:r>
            <a:r>
              <a:rPr sz="1100" spc="-10" dirty="0">
                <a:latin typeface="Arial"/>
                <a:cs typeface="Arial"/>
              </a:rPr>
              <a:t>organisation or individual who has </a:t>
            </a:r>
            <a:r>
              <a:rPr sz="1100" spc="-5" dirty="0">
                <a:latin typeface="Arial"/>
                <a:cs typeface="Arial"/>
              </a:rPr>
              <a:t>commissioned </a:t>
            </a:r>
            <a:r>
              <a:rPr sz="1100" spc="-10" dirty="0">
                <a:latin typeface="Arial"/>
                <a:cs typeface="Arial"/>
              </a:rPr>
              <a:t>a </a:t>
            </a:r>
            <a:r>
              <a:rPr sz="1100" spc="-5" dirty="0">
                <a:latin typeface="Arial"/>
                <a:cs typeface="Arial"/>
              </a:rPr>
              <a:t>system to </a:t>
            </a:r>
            <a:r>
              <a:rPr sz="1100" spc="-10" dirty="0">
                <a:latin typeface="Arial"/>
                <a:cs typeface="Arial"/>
              </a:rPr>
              <a:t>be </a:t>
            </a:r>
            <a:r>
              <a:rPr sz="1100" spc="-20" dirty="0">
                <a:latin typeface="Arial"/>
                <a:cs typeface="Arial"/>
              </a:rPr>
              <a:t>developed </a:t>
            </a:r>
            <a:r>
              <a:rPr sz="1100" spc="-10" dirty="0">
                <a:latin typeface="Arial"/>
                <a:cs typeface="Arial"/>
              </a:rPr>
              <a:t>or who has  </a:t>
            </a:r>
            <a:r>
              <a:rPr sz="1100" spc="-15" dirty="0">
                <a:latin typeface="Arial"/>
                <a:cs typeface="Arial"/>
              </a:rPr>
              <a:t>ownership </a:t>
            </a:r>
            <a:r>
              <a:rPr sz="1100" spc="-10" dirty="0">
                <a:latin typeface="Arial"/>
                <a:cs typeface="Arial"/>
              </a:rPr>
              <a:t>of a </a:t>
            </a:r>
            <a:r>
              <a:rPr sz="1100" spc="-5" dirty="0">
                <a:latin typeface="Arial"/>
                <a:cs typeface="Arial"/>
              </a:rPr>
              <a:t>system </a:t>
            </a:r>
            <a:r>
              <a:rPr sz="1100" spc="-10" dirty="0">
                <a:latin typeface="Arial"/>
                <a:cs typeface="Arial"/>
              </a:rPr>
              <a:t>already in</a:t>
            </a:r>
            <a:r>
              <a:rPr sz="1100" spc="-20" dirty="0">
                <a:latin typeface="Arial"/>
                <a:cs typeface="Arial"/>
              </a:rPr>
              <a:t> </a:t>
            </a:r>
            <a:r>
              <a:rPr sz="1100" spc="-10" dirty="0">
                <a:latin typeface="Arial"/>
                <a:cs typeface="Arial"/>
              </a:rPr>
              <a:t>place</a:t>
            </a:r>
            <a:endParaRPr sz="11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925"/>
              </a:spcBef>
            </a:pPr>
            <a:r>
              <a:rPr sz="1100" b="1" spc="-25" dirty="0">
                <a:latin typeface="Arial"/>
                <a:cs typeface="Arial"/>
              </a:rPr>
              <a:t>Text</a:t>
            </a:r>
            <a:endParaRPr sz="1100">
              <a:latin typeface="Arial"/>
              <a:cs typeface="Arial"/>
            </a:endParaRPr>
          </a:p>
          <a:p>
            <a:pPr marL="358140" marR="5080">
              <a:lnSpc>
                <a:spcPct val="102699"/>
              </a:lnSpc>
              <a:spcBef>
                <a:spcPts val="440"/>
              </a:spcBef>
            </a:pPr>
            <a:r>
              <a:rPr sz="1100" spc="-15" dirty="0">
                <a:latin typeface="Arial"/>
                <a:cs typeface="Arial"/>
              </a:rPr>
              <a:t>refers </a:t>
            </a:r>
            <a:r>
              <a:rPr sz="1100" spc="-5" dirty="0">
                <a:latin typeface="Arial"/>
                <a:cs typeface="Arial"/>
              </a:rPr>
              <a:t>to </a:t>
            </a:r>
            <a:r>
              <a:rPr sz="1100" spc="-15" dirty="0">
                <a:latin typeface="Arial"/>
                <a:cs typeface="Arial"/>
              </a:rPr>
              <a:t>any </a:t>
            </a:r>
            <a:r>
              <a:rPr sz="1100" spc="-10" dirty="0">
                <a:latin typeface="Arial"/>
                <a:cs typeface="Arial"/>
              </a:rPr>
              <a:t>data </a:t>
            </a:r>
            <a:r>
              <a:rPr sz="1100" spc="-5" dirty="0">
                <a:latin typeface="Arial"/>
                <a:cs typeface="Arial"/>
              </a:rPr>
              <a:t>stored </a:t>
            </a:r>
            <a:r>
              <a:rPr sz="1100" spc="-10" dirty="0">
                <a:latin typeface="Arial"/>
                <a:cs typeface="Arial"/>
              </a:rPr>
              <a:t>as </a:t>
            </a:r>
            <a:r>
              <a:rPr sz="1100" spc="-5" dirty="0">
                <a:latin typeface="Arial"/>
                <a:cs typeface="Arial"/>
              </a:rPr>
              <a:t>strings </a:t>
            </a:r>
            <a:r>
              <a:rPr sz="1100" spc="-10" dirty="0">
                <a:latin typeface="Arial"/>
                <a:cs typeface="Arial"/>
              </a:rPr>
              <a:t>of characters using </a:t>
            </a:r>
            <a:r>
              <a:rPr sz="1100" spc="-5" dirty="0">
                <a:latin typeface="Arial"/>
                <a:cs typeface="Arial"/>
              </a:rPr>
              <a:t>ASCII, </a:t>
            </a:r>
            <a:r>
              <a:rPr sz="1100" spc="-15" dirty="0">
                <a:latin typeface="Arial"/>
                <a:cs typeface="Arial"/>
              </a:rPr>
              <a:t>UNICODE </a:t>
            </a:r>
            <a:r>
              <a:rPr sz="1100" spc="-10" dirty="0">
                <a:latin typeface="Arial"/>
                <a:cs typeface="Arial"/>
              </a:rPr>
              <a:t>or another </a:t>
            </a:r>
            <a:r>
              <a:rPr sz="1100" spc="-15" dirty="0">
                <a:latin typeface="Arial"/>
                <a:cs typeface="Arial"/>
              </a:rPr>
              <a:t>text  </a:t>
            </a:r>
            <a:r>
              <a:rPr sz="1100" spc="-5" dirty="0">
                <a:latin typeface="Arial"/>
                <a:cs typeface="Arial"/>
              </a:rPr>
              <a:t>representation</a:t>
            </a:r>
            <a:endParaRPr sz="11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940"/>
              </a:spcBef>
            </a:pPr>
            <a:r>
              <a:rPr sz="1100" b="1" spc="-10" dirty="0">
                <a:latin typeface="Arial"/>
                <a:cs typeface="Arial"/>
              </a:rPr>
              <a:t>Time</a:t>
            </a:r>
            <a:endParaRPr sz="1100">
              <a:latin typeface="Arial"/>
              <a:cs typeface="Arial"/>
            </a:endParaRPr>
          </a:p>
          <a:p>
            <a:pPr marL="358140">
              <a:lnSpc>
                <a:spcPct val="100000"/>
              </a:lnSpc>
              <a:spcBef>
                <a:spcPts val="480"/>
              </a:spcBef>
            </a:pPr>
            <a:r>
              <a:rPr sz="1100" spc="-5" dirty="0">
                <a:latin typeface="Arial"/>
                <a:cs typeface="Arial"/>
              </a:rPr>
              <a:t>time represented </a:t>
            </a:r>
            <a:r>
              <a:rPr sz="1100" spc="-10" dirty="0">
                <a:latin typeface="Arial"/>
                <a:cs typeface="Arial"/>
              </a:rPr>
              <a:t>as a data</a:t>
            </a:r>
            <a:r>
              <a:rPr sz="1100" spc="-45" dirty="0">
                <a:latin typeface="Arial"/>
                <a:cs typeface="Arial"/>
              </a:rPr>
              <a:t> </a:t>
            </a:r>
            <a:r>
              <a:rPr sz="1100" spc="-5" dirty="0">
                <a:latin typeface="Arial"/>
                <a:cs typeface="Arial"/>
              </a:rPr>
              <a:t>type</a:t>
            </a:r>
            <a:endParaRPr sz="11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935"/>
              </a:spcBef>
            </a:pPr>
            <a:r>
              <a:rPr sz="1100" b="1" spc="-15" dirty="0">
                <a:latin typeface="Arial"/>
                <a:cs typeface="Arial"/>
              </a:rPr>
              <a:t>Validation</a:t>
            </a:r>
            <a:endParaRPr sz="1100">
              <a:latin typeface="Arial"/>
              <a:cs typeface="Arial"/>
            </a:endParaRPr>
          </a:p>
          <a:p>
            <a:pPr marL="358140">
              <a:lnSpc>
                <a:spcPct val="100000"/>
              </a:lnSpc>
              <a:spcBef>
                <a:spcPts val="480"/>
              </a:spcBef>
            </a:pPr>
            <a:r>
              <a:rPr sz="1100" spc="-10" dirty="0">
                <a:latin typeface="Arial"/>
                <a:cs typeface="Arial"/>
              </a:rPr>
              <a:t>a </a:t>
            </a:r>
            <a:r>
              <a:rPr sz="1100" spc="-5" dirty="0">
                <a:latin typeface="Arial"/>
                <a:cs typeface="Arial"/>
              </a:rPr>
              <a:t>rule </a:t>
            </a:r>
            <a:r>
              <a:rPr sz="1100" spc="-10" dirty="0">
                <a:latin typeface="Arial"/>
                <a:cs typeface="Arial"/>
              </a:rPr>
              <a:t>or </a:t>
            </a:r>
            <a:r>
              <a:rPr sz="1100" spc="-5" dirty="0">
                <a:latin typeface="Arial"/>
                <a:cs typeface="Arial"/>
              </a:rPr>
              <a:t>rules </a:t>
            </a:r>
            <a:r>
              <a:rPr sz="1100" spc="-10" dirty="0">
                <a:latin typeface="Arial"/>
                <a:cs typeface="Arial"/>
              </a:rPr>
              <a:t>used </a:t>
            </a:r>
            <a:r>
              <a:rPr sz="1100" spc="-5" dirty="0">
                <a:latin typeface="Arial"/>
                <a:cs typeface="Arial"/>
              </a:rPr>
              <a:t>to </a:t>
            </a:r>
            <a:r>
              <a:rPr sz="1100" spc="-10" dirty="0">
                <a:latin typeface="Arial"/>
                <a:cs typeface="Arial"/>
              </a:rPr>
              <a:t>ensure </a:t>
            </a:r>
            <a:r>
              <a:rPr sz="1100" spc="-5" dirty="0">
                <a:latin typeface="Arial"/>
                <a:cs typeface="Arial"/>
              </a:rPr>
              <a:t>that </a:t>
            </a:r>
            <a:r>
              <a:rPr sz="1100" spc="-10" dirty="0">
                <a:latin typeface="Arial"/>
                <a:cs typeface="Arial"/>
              </a:rPr>
              <a:t>data entered is what </a:t>
            </a:r>
            <a:r>
              <a:rPr sz="1100" spc="-15" dirty="0">
                <a:latin typeface="Arial"/>
                <a:cs typeface="Arial"/>
              </a:rPr>
              <a:t>was</a:t>
            </a:r>
            <a:r>
              <a:rPr sz="1100" spc="-55" dirty="0">
                <a:latin typeface="Arial"/>
                <a:cs typeface="Arial"/>
              </a:rPr>
              <a:t> </a:t>
            </a:r>
            <a:r>
              <a:rPr sz="1100" spc="-10" dirty="0">
                <a:latin typeface="Arial"/>
                <a:cs typeface="Arial"/>
              </a:rPr>
              <a:t>expected</a:t>
            </a:r>
            <a:endParaRPr sz="1100">
              <a:latin typeface="Arial"/>
              <a:cs typeface="Arial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864717" y="9941585"/>
            <a:ext cx="6049010" cy="0"/>
          </a:xfrm>
          <a:custGeom>
            <a:avLst/>
            <a:gdLst/>
            <a:ahLst/>
            <a:cxnLst/>
            <a:rect l="l" t="t" r="r" b="b"/>
            <a:pathLst>
              <a:path w="6049009">
                <a:moveTo>
                  <a:pt x="0" y="0"/>
                </a:moveTo>
                <a:lnTo>
                  <a:pt x="6048756" y="0"/>
                </a:lnTo>
              </a:path>
            </a:pathLst>
          </a:custGeom>
          <a:ln w="609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852169" y="9965447"/>
            <a:ext cx="1842135" cy="19177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1100" spc="-10" dirty="0">
                <a:latin typeface="Arial"/>
                <a:cs typeface="Arial"/>
              </a:rPr>
              <a:t>© </a:t>
            </a:r>
            <a:r>
              <a:rPr sz="1100" spc="20" dirty="0">
                <a:latin typeface="Arial"/>
                <a:cs typeface="Arial"/>
              </a:rPr>
              <a:t>H</a:t>
            </a:r>
            <a:r>
              <a:rPr sz="850" spc="20" dirty="0">
                <a:latin typeface="Arial"/>
                <a:cs typeface="Arial"/>
              </a:rPr>
              <a:t>ERIOT</a:t>
            </a:r>
            <a:r>
              <a:rPr sz="1100" spc="20" dirty="0">
                <a:latin typeface="Arial"/>
                <a:cs typeface="Arial"/>
              </a:rPr>
              <a:t>-W</a:t>
            </a:r>
            <a:r>
              <a:rPr sz="850" spc="20" dirty="0">
                <a:latin typeface="Arial"/>
                <a:cs typeface="Arial"/>
              </a:rPr>
              <a:t>ATT</a:t>
            </a:r>
            <a:r>
              <a:rPr sz="850" spc="75" dirty="0">
                <a:latin typeface="Arial"/>
                <a:cs typeface="Arial"/>
              </a:rPr>
              <a:t> </a:t>
            </a:r>
            <a:r>
              <a:rPr sz="1100" spc="55" dirty="0">
                <a:latin typeface="Arial"/>
                <a:cs typeface="Arial"/>
              </a:rPr>
              <a:t>U</a:t>
            </a:r>
            <a:r>
              <a:rPr sz="850" spc="55" dirty="0">
                <a:latin typeface="Arial"/>
                <a:cs typeface="Arial"/>
              </a:rPr>
              <a:t>NIVERSITY</a:t>
            </a:r>
            <a:endParaRPr sz="85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92505" y="560841"/>
            <a:ext cx="256540" cy="19177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1100" spc="-15" dirty="0">
                <a:latin typeface="Arial"/>
                <a:cs typeface="Arial"/>
              </a:rPr>
              <a:t>122</a:t>
            </a:r>
            <a:endParaRPr sz="11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4750011" y="560841"/>
            <a:ext cx="1807210" cy="19177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1100" i="1" spc="-10" dirty="0">
                <a:latin typeface="Arial"/>
                <a:cs typeface="Arial"/>
              </a:rPr>
              <a:t>ANSWERS: UNIT 3 </a:t>
            </a:r>
            <a:r>
              <a:rPr sz="1100" i="1" spc="-20" dirty="0">
                <a:latin typeface="Arial"/>
                <a:cs typeface="Arial"/>
              </a:rPr>
              <a:t>TOPIC</a:t>
            </a:r>
            <a:r>
              <a:rPr sz="1100" i="1" spc="-70" dirty="0">
                <a:latin typeface="Arial"/>
                <a:cs typeface="Arial"/>
              </a:rPr>
              <a:t> </a:t>
            </a:r>
            <a:r>
              <a:rPr sz="1100" i="1" spc="-10" dirty="0">
                <a:latin typeface="Arial"/>
                <a:cs typeface="Arial"/>
              </a:rPr>
              <a:t>1</a:t>
            </a:r>
            <a:endParaRPr sz="110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505053" y="765581"/>
            <a:ext cx="6049010" cy="0"/>
          </a:xfrm>
          <a:custGeom>
            <a:avLst/>
            <a:gdLst/>
            <a:ahLst/>
            <a:cxnLst/>
            <a:rect l="l" t="t" r="r" b="b"/>
            <a:pathLst>
              <a:path w="6049009">
                <a:moveTo>
                  <a:pt x="0" y="0"/>
                </a:moveTo>
                <a:lnTo>
                  <a:pt x="6048756" y="0"/>
                </a:lnTo>
              </a:path>
            </a:pathLst>
          </a:custGeom>
          <a:ln w="609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492505" y="947640"/>
            <a:ext cx="6061075" cy="3446145"/>
          </a:xfrm>
          <a:prstGeom prst="rect">
            <a:avLst/>
          </a:prstGeom>
        </p:spPr>
        <p:txBody>
          <a:bodyPr vert="horz" wrap="square" lIns="0" tIns="13652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75"/>
              </a:spcBef>
            </a:pPr>
            <a:r>
              <a:rPr sz="1400" b="1" spc="10" dirty="0">
                <a:latin typeface="Arial"/>
                <a:cs typeface="Arial"/>
              </a:rPr>
              <a:t>Answers </a:t>
            </a:r>
            <a:r>
              <a:rPr sz="1400" b="1" spc="15" dirty="0">
                <a:latin typeface="Arial"/>
                <a:cs typeface="Arial"/>
              </a:rPr>
              <a:t>to questions and</a:t>
            </a:r>
            <a:r>
              <a:rPr sz="1400" b="1" spc="30" dirty="0">
                <a:latin typeface="Arial"/>
                <a:cs typeface="Arial"/>
              </a:rPr>
              <a:t> </a:t>
            </a:r>
            <a:r>
              <a:rPr sz="1400" b="1" spc="5" dirty="0">
                <a:latin typeface="Arial"/>
                <a:cs typeface="Arial"/>
              </a:rPr>
              <a:t>activities</a:t>
            </a:r>
            <a:endParaRPr sz="14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790"/>
              </a:spcBef>
            </a:pPr>
            <a:r>
              <a:rPr sz="1200" b="1" spc="-25" dirty="0">
                <a:latin typeface="Arial"/>
                <a:cs typeface="Arial"/>
              </a:rPr>
              <a:t>Topic </a:t>
            </a:r>
            <a:r>
              <a:rPr sz="1200" b="1" spc="-5" dirty="0">
                <a:latin typeface="Arial"/>
                <a:cs typeface="Arial"/>
              </a:rPr>
              <a:t>1:</a:t>
            </a:r>
            <a:r>
              <a:rPr sz="1200" b="1" spc="95" dirty="0">
                <a:latin typeface="Arial"/>
                <a:cs typeface="Arial"/>
              </a:rPr>
              <a:t> </a:t>
            </a:r>
            <a:r>
              <a:rPr sz="1200" b="1" spc="-10" dirty="0">
                <a:latin typeface="Arial"/>
                <a:cs typeface="Arial"/>
              </a:rPr>
              <a:t>Analysis</a:t>
            </a:r>
            <a:endParaRPr sz="12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770"/>
              </a:spcBef>
            </a:pPr>
            <a:r>
              <a:rPr sz="1100" b="1" spc="-5" dirty="0">
                <a:latin typeface="Arial"/>
                <a:cs typeface="Arial"/>
              </a:rPr>
              <a:t>Activity: </a:t>
            </a:r>
            <a:r>
              <a:rPr sz="1100" b="1" spc="-10" dirty="0">
                <a:latin typeface="Arial"/>
                <a:cs typeface="Arial"/>
              </a:rPr>
              <a:t>End </a:t>
            </a:r>
            <a:r>
              <a:rPr sz="1100" b="1" spc="-5" dirty="0">
                <a:latin typeface="Arial"/>
                <a:cs typeface="Arial"/>
              </a:rPr>
              <a:t>user scenarios </a:t>
            </a:r>
            <a:r>
              <a:rPr sz="1100" b="1" spc="-10" dirty="0">
                <a:latin typeface="Arial"/>
                <a:cs typeface="Arial"/>
              </a:rPr>
              <a:t>(page</a:t>
            </a:r>
            <a:r>
              <a:rPr sz="1100" b="1" spc="65" dirty="0">
                <a:latin typeface="Arial"/>
                <a:cs typeface="Arial"/>
              </a:rPr>
              <a:t> </a:t>
            </a:r>
            <a:r>
              <a:rPr sz="1100" b="1" spc="-5" dirty="0">
                <a:latin typeface="Arial"/>
                <a:cs typeface="Arial"/>
                <a:hlinkClick r:id="rId2" action="ppaction://hlinksldjump"/>
              </a:rPr>
              <a:t>3)</a:t>
            </a:r>
            <a:endParaRPr sz="11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125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tabLst>
                <a:tab pos="380365" algn="l"/>
              </a:tabLst>
            </a:pPr>
            <a:r>
              <a:rPr sz="1100" b="1" spc="-5" dirty="0">
                <a:latin typeface="Arial"/>
                <a:cs typeface="Arial"/>
              </a:rPr>
              <a:t>Q1:	</a:t>
            </a:r>
            <a:r>
              <a:rPr sz="1100" spc="-10" dirty="0">
                <a:latin typeface="Arial"/>
                <a:cs typeface="Arial"/>
              </a:rPr>
              <a:t>d) The showroom</a:t>
            </a:r>
            <a:r>
              <a:rPr sz="1100" spc="-45" dirty="0">
                <a:latin typeface="Arial"/>
                <a:cs typeface="Arial"/>
              </a:rPr>
              <a:t> </a:t>
            </a:r>
            <a:r>
              <a:rPr sz="1100" spc="-10" dirty="0">
                <a:latin typeface="Arial"/>
                <a:cs typeface="Arial"/>
              </a:rPr>
              <a:t>staff.</a:t>
            </a:r>
            <a:endParaRPr sz="11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925"/>
              </a:spcBef>
              <a:tabLst>
                <a:tab pos="380365" algn="l"/>
              </a:tabLst>
            </a:pPr>
            <a:r>
              <a:rPr sz="1100" b="1" spc="-5" dirty="0">
                <a:latin typeface="Arial"/>
                <a:cs typeface="Arial"/>
              </a:rPr>
              <a:t>Q2:	</a:t>
            </a:r>
            <a:r>
              <a:rPr sz="1100" spc="-10" dirty="0">
                <a:latin typeface="Arial"/>
                <a:cs typeface="Arial"/>
              </a:rPr>
              <a:t>a) </a:t>
            </a:r>
            <a:r>
              <a:rPr sz="1100" spc="-5" dirty="0">
                <a:latin typeface="Arial"/>
                <a:cs typeface="Arial"/>
              </a:rPr>
              <a:t>Both Amir </a:t>
            </a:r>
            <a:r>
              <a:rPr sz="1100" spc="-10" dirty="0">
                <a:latin typeface="Arial"/>
                <a:cs typeface="Arial"/>
              </a:rPr>
              <a:t>and </a:t>
            </a:r>
            <a:r>
              <a:rPr sz="1100" spc="-5" dirty="0">
                <a:latin typeface="Arial"/>
                <a:cs typeface="Arial"/>
              </a:rPr>
              <a:t>the</a:t>
            </a:r>
            <a:r>
              <a:rPr sz="1100" spc="-45" dirty="0">
                <a:latin typeface="Arial"/>
                <a:cs typeface="Arial"/>
              </a:rPr>
              <a:t> </a:t>
            </a:r>
            <a:r>
              <a:rPr sz="1100" spc="-15" dirty="0">
                <a:latin typeface="Arial"/>
                <a:cs typeface="Arial"/>
              </a:rPr>
              <a:t>holidaymakers.</a:t>
            </a:r>
            <a:endParaRPr sz="11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935"/>
              </a:spcBef>
              <a:tabLst>
                <a:tab pos="380365" algn="l"/>
              </a:tabLst>
            </a:pPr>
            <a:r>
              <a:rPr sz="1100" b="1" spc="-5" dirty="0">
                <a:latin typeface="Arial"/>
                <a:cs typeface="Arial"/>
              </a:rPr>
              <a:t>Q3:	</a:t>
            </a:r>
            <a:r>
              <a:rPr sz="1100" spc="-5" dirty="0">
                <a:latin typeface="Arial"/>
                <a:cs typeface="Arial"/>
              </a:rPr>
              <a:t>c) Visitors to the</a:t>
            </a:r>
            <a:r>
              <a:rPr sz="1100" spc="-70" dirty="0">
                <a:latin typeface="Arial"/>
                <a:cs typeface="Arial"/>
              </a:rPr>
              <a:t> </a:t>
            </a:r>
            <a:r>
              <a:rPr sz="1100" spc="-5" dirty="0">
                <a:latin typeface="Arial"/>
                <a:cs typeface="Arial"/>
              </a:rPr>
              <a:t>library</a:t>
            </a:r>
            <a:endParaRPr sz="11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12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115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1100" b="1" spc="-10" dirty="0">
                <a:latin typeface="Arial"/>
                <a:cs typeface="Arial"/>
              </a:rPr>
              <a:t>End </a:t>
            </a:r>
            <a:r>
              <a:rPr sz="1100" b="1" spc="-5" dirty="0">
                <a:latin typeface="Arial"/>
                <a:cs typeface="Arial"/>
              </a:rPr>
              <a:t>of </a:t>
            </a:r>
            <a:r>
              <a:rPr sz="1100" b="1" spc="-25" dirty="0">
                <a:latin typeface="Arial"/>
                <a:cs typeface="Arial"/>
              </a:rPr>
              <a:t>Topic </a:t>
            </a:r>
            <a:r>
              <a:rPr sz="1100" b="1" spc="-10" dirty="0">
                <a:latin typeface="Arial"/>
                <a:cs typeface="Arial"/>
              </a:rPr>
              <a:t>1 </a:t>
            </a:r>
            <a:r>
              <a:rPr sz="1100" b="1" spc="-5" dirty="0">
                <a:latin typeface="Arial"/>
                <a:cs typeface="Arial"/>
              </a:rPr>
              <a:t>test </a:t>
            </a:r>
            <a:r>
              <a:rPr sz="1100" b="1" spc="-10" dirty="0">
                <a:latin typeface="Arial"/>
                <a:cs typeface="Arial"/>
              </a:rPr>
              <a:t>(page</a:t>
            </a:r>
            <a:r>
              <a:rPr sz="1100" b="1" spc="-20" dirty="0">
                <a:latin typeface="Arial"/>
                <a:cs typeface="Arial"/>
              </a:rPr>
              <a:t> </a:t>
            </a:r>
            <a:r>
              <a:rPr sz="1100" b="1" spc="-5" dirty="0">
                <a:latin typeface="Arial"/>
                <a:cs typeface="Arial"/>
                <a:hlinkClick r:id="rId3" action="ppaction://hlinksldjump"/>
              </a:rPr>
              <a:t>8)</a:t>
            </a:r>
            <a:endParaRPr sz="11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125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tabLst>
                <a:tab pos="380365" algn="l"/>
              </a:tabLst>
            </a:pPr>
            <a:r>
              <a:rPr sz="1100" b="1" spc="-5" dirty="0">
                <a:latin typeface="Arial"/>
                <a:cs typeface="Arial"/>
              </a:rPr>
              <a:t>Q4:	</a:t>
            </a:r>
            <a:r>
              <a:rPr sz="1100" spc="-5" dirty="0">
                <a:latin typeface="Arial"/>
                <a:cs typeface="Arial"/>
              </a:rPr>
              <a:t>c) </a:t>
            </a:r>
            <a:r>
              <a:rPr sz="1100" spc="-10" dirty="0">
                <a:latin typeface="Arial"/>
                <a:cs typeface="Arial"/>
              </a:rPr>
              <a:t>The </a:t>
            </a:r>
            <a:r>
              <a:rPr sz="1100" spc="-5" dirty="0">
                <a:latin typeface="Arial"/>
                <a:cs typeface="Arial"/>
              </a:rPr>
              <a:t>system </a:t>
            </a:r>
            <a:r>
              <a:rPr sz="1100" spc="-10" dirty="0">
                <a:latin typeface="Arial"/>
                <a:cs typeface="Arial"/>
              </a:rPr>
              <a:t>will be protected </a:t>
            </a:r>
            <a:r>
              <a:rPr sz="1100" spc="-20" dirty="0">
                <a:latin typeface="Arial"/>
                <a:cs typeface="Arial"/>
              </a:rPr>
              <a:t>by </a:t>
            </a:r>
            <a:r>
              <a:rPr sz="1100" spc="-10" dirty="0">
                <a:latin typeface="Arial"/>
                <a:cs typeface="Arial"/>
              </a:rPr>
              <a:t>an authentication </a:t>
            </a:r>
            <a:r>
              <a:rPr sz="1100" spc="-5" dirty="0">
                <a:latin typeface="Arial"/>
                <a:cs typeface="Arial"/>
              </a:rPr>
              <a:t>system to </a:t>
            </a:r>
            <a:r>
              <a:rPr sz="1100" spc="-20" dirty="0">
                <a:latin typeface="Arial"/>
                <a:cs typeface="Arial"/>
              </a:rPr>
              <a:t>prevent </a:t>
            </a:r>
            <a:r>
              <a:rPr sz="1100" spc="-10" dirty="0">
                <a:latin typeface="Arial"/>
                <a:cs typeface="Arial"/>
              </a:rPr>
              <a:t>unauthorised</a:t>
            </a:r>
            <a:r>
              <a:rPr sz="1100" spc="40" dirty="0">
                <a:latin typeface="Arial"/>
                <a:cs typeface="Arial"/>
              </a:rPr>
              <a:t> </a:t>
            </a:r>
            <a:r>
              <a:rPr sz="1100" spc="-15" dirty="0">
                <a:latin typeface="Arial"/>
                <a:cs typeface="Arial"/>
              </a:rPr>
              <a:t>access.</a:t>
            </a:r>
            <a:endParaRPr sz="11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925"/>
              </a:spcBef>
              <a:tabLst>
                <a:tab pos="380365" algn="l"/>
              </a:tabLst>
            </a:pPr>
            <a:r>
              <a:rPr sz="1100" b="1" spc="-5" dirty="0">
                <a:latin typeface="Arial"/>
                <a:cs typeface="Arial"/>
              </a:rPr>
              <a:t>Q5:	</a:t>
            </a:r>
            <a:r>
              <a:rPr sz="1100" spc="-5" dirty="0">
                <a:latin typeface="Arial"/>
                <a:cs typeface="Arial"/>
              </a:rPr>
              <a:t>c) Systems</a:t>
            </a:r>
            <a:r>
              <a:rPr sz="1100" spc="10" dirty="0">
                <a:latin typeface="Arial"/>
                <a:cs typeface="Arial"/>
              </a:rPr>
              <a:t> </a:t>
            </a:r>
            <a:r>
              <a:rPr sz="1100" spc="-10" dirty="0">
                <a:latin typeface="Arial"/>
                <a:cs typeface="Arial"/>
              </a:rPr>
              <a:t>analyst</a:t>
            </a:r>
            <a:endParaRPr sz="1100">
              <a:latin typeface="Arial"/>
              <a:cs typeface="Arial"/>
            </a:endParaRPr>
          </a:p>
          <a:p>
            <a:pPr marL="12700" marR="5080">
              <a:lnSpc>
                <a:spcPct val="102699"/>
              </a:lnSpc>
              <a:spcBef>
                <a:spcPts val="900"/>
              </a:spcBef>
              <a:tabLst>
                <a:tab pos="380365" algn="l"/>
              </a:tabLst>
            </a:pPr>
            <a:r>
              <a:rPr sz="1100" b="1" spc="-5" dirty="0">
                <a:latin typeface="Arial"/>
                <a:cs typeface="Arial"/>
              </a:rPr>
              <a:t>Q6:	</a:t>
            </a:r>
            <a:r>
              <a:rPr sz="1100" spc="-10" dirty="0">
                <a:latin typeface="Arial"/>
                <a:cs typeface="Arial"/>
              </a:rPr>
              <a:t>b) </a:t>
            </a:r>
            <a:r>
              <a:rPr sz="1100" spc="-5" dirty="0">
                <a:latin typeface="Arial"/>
                <a:cs typeface="Arial"/>
              </a:rPr>
              <a:t>Functional requirements </a:t>
            </a:r>
            <a:r>
              <a:rPr sz="1100" spc="-10" dirty="0">
                <a:latin typeface="Arial"/>
                <a:cs typeface="Arial"/>
              </a:rPr>
              <a:t>define what </a:t>
            </a:r>
            <a:r>
              <a:rPr sz="1100" spc="-5" dirty="0">
                <a:latin typeface="Arial"/>
                <a:cs typeface="Arial"/>
              </a:rPr>
              <a:t>the system </a:t>
            </a:r>
            <a:r>
              <a:rPr sz="1100" spc="-15" dirty="0">
                <a:latin typeface="Arial"/>
                <a:cs typeface="Arial"/>
              </a:rPr>
              <a:t>must </a:t>
            </a:r>
            <a:r>
              <a:rPr sz="1100" spc="-25" dirty="0">
                <a:latin typeface="Arial"/>
                <a:cs typeface="Arial"/>
              </a:rPr>
              <a:t>do. </a:t>
            </a:r>
            <a:r>
              <a:rPr sz="1100" spc="-10" dirty="0">
                <a:latin typeface="Arial"/>
                <a:cs typeface="Arial"/>
              </a:rPr>
              <a:t>Non-functional </a:t>
            </a:r>
            <a:r>
              <a:rPr sz="1100" spc="-5" dirty="0">
                <a:latin typeface="Arial"/>
                <a:cs typeface="Arial"/>
              </a:rPr>
              <a:t>requirements  </a:t>
            </a:r>
            <a:r>
              <a:rPr sz="1100" spc="-10" dirty="0">
                <a:latin typeface="Arial"/>
                <a:cs typeface="Arial"/>
              </a:rPr>
              <a:t>define </a:t>
            </a:r>
            <a:r>
              <a:rPr sz="1100" spc="-15" dirty="0">
                <a:latin typeface="Arial"/>
                <a:cs typeface="Arial"/>
              </a:rPr>
              <a:t>how </a:t>
            </a:r>
            <a:r>
              <a:rPr sz="1100" spc="-5" dirty="0">
                <a:latin typeface="Arial"/>
                <a:cs typeface="Arial"/>
              </a:rPr>
              <a:t>the system should</a:t>
            </a:r>
            <a:r>
              <a:rPr sz="1100" spc="-45" dirty="0">
                <a:latin typeface="Arial"/>
                <a:cs typeface="Arial"/>
              </a:rPr>
              <a:t> </a:t>
            </a:r>
            <a:r>
              <a:rPr sz="1100" spc="-20" dirty="0">
                <a:latin typeface="Arial"/>
                <a:cs typeface="Arial"/>
              </a:rPr>
              <a:t>behave.</a:t>
            </a:r>
            <a:endParaRPr sz="1100">
              <a:latin typeface="Arial"/>
              <a:cs typeface="Arial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505053" y="9941585"/>
            <a:ext cx="6049010" cy="0"/>
          </a:xfrm>
          <a:custGeom>
            <a:avLst/>
            <a:gdLst/>
            <a:ahLst/>
            <a:cxnLst/>
            <a:rect l="l" t="t" r="r" b="b"/>
            <a:pathLst>
              <a:path w="6049009">
                <a:moveTo>
                  <a:pt x="0" y="0"/>
                </a:moveTo>
                <a:lnTo>
                  <a:pt x="6048756" y="0"/>
                </a:lnTo>
              </a:path>
            </a:pathLst>
          </a:custGeom>
          <a:ln w="609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4678934" y="9965447"/>
            <a:ext cx="1842135" cy="19177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1100" spc="-10" dirty="0">
                <a:latin typeface="Arial"/>
                <a:cs typeface="Arial"/>
              </a:rPr>
              <a:t>© </a:t>
            </a:r>
            <a:r>
              <a:rPr sz="1100" spc="20" dirty="0">
                <a:latin typeface="Arial"/>
                <a:cs typeface="Arial"/>
              </a:rPr>
              <a:t>H</a:t>
            </a:r>
            <a:r>
              <a:rPr sz="850" spc="20" dirty="0">
                <a:latin typeface="Arial"/>
                <a:cs typeface="Arial"/>
              </a:rPr>
              <a:t>ERIOT</a:t>
            </a:r>
            <a:r>
              <a:rPr sz="1100" spc="20" dirty="0">
                <a:latin typeface="Arial"/>
                <a:cs typeface="Arial"/>
              </a:rPr>
              <a:t>-W</a:t>
            </a:r>
            <a:r>
              <a:rPr sz="850" spc="20" dirty="0">
                <a:latin typeface="Arial"/>
                <a:cs typeface="Arial"/>
              </a:rPr>
              <a:t>ATT</a:t>
            </a:r>
            <a:r>
              <a:rPr sz="850" spc="75" dirty="0">
                <a:latin typeface="Arial"/>
                <a:cs typeface="Arial"/>
              </a:rPr>
              <a:t> </a:t>
            </a:r>
            <a:r>
              <a:rPr sz="1100" spc="55" dirty="0">
                <a:latin typeface="Arial"/>
                <a:cs typeface="Arial"/>
              </a:rPr>
              <a:t>U</a:t>
            </a:r>
            <a:r>
              <a:rPr sz="850" spc="55" dirty="0">
                <a:latin typeface="Arial"/>
                <a:cs typeface="Arial"/>
              </a:rPr>
              <a:t>NIVERSITY</a:t>
            </a:r>
            <a:endParaRPr sz="85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52169" y="560841"/>
            <a:ext cx="1807210" cy="19177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1100" i="1" spc="-10" dirty="0">
                <a:latin typeface="Arial"/>
                <a:cs typeface="Arial"/>
              </a:rPr>
              <a:t>ANSWERS: UNIT 3 </a:t>
            </a:r>
            <a:r>
              <a:rPr sz="1100" i="1" spc="-20" dirty="0">
                <a:latin typeface="Arial"/>
                <a:cs typeface="Arial"/>
              </a:rPr>
              <a:t>TOPIC</a:t>
            </a:r>
            <a:r>
              <a:rPr sz="1100" i="1" spc="-70" dirty="0">
                <a:latin typeface="Arial"/>
                <a:cs typeface="Arial"/>
              </a:rPr>
              <a:t> </a:t>
            </a:r>
            <a:r>
              <a:rPr sz="1100" i="1" spc="-10" dirty="0">
                <a:latin typeface="Arial"/>
                <a:cs typeface="Arial"/>
              </a:rPr>
              <a:t>2</a:t>
            </a:r>
            <a:endParaRPr sz="11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6661524" y="560841"/>
            <a:ext cx="256540" cy="19177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1100" spc="-15" dirty="0">
                <a:latin typeface="Arial"/>
                <a:cs typeface="Arial"/>
              </a:rPr>
              <a:t>123</a:t>
            </a:r>
            <a:endParaRPr sz="110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864717" y="765581"/>
            <a:ext cx="6049010" cy="0"/>
          </a:xfrm>
          <a:custGeom>
            <a:avLst/>
            <a:gdLst/>
            <a:ahLst/>
            <a:cxnLst/>
            <a:rect l="l" t="t" r="r" b="b"/>
            <a:pathLst>
              <a:path w="6049009">
                <a:moveTo>
                  <a:pt x="0" y="0"/>
                </a:moveTo>
                <a:lnTo>
                  <a:pt x="6048756" y="0"/>
                </a:lnTo>
              </a:path>
            </a:pathLst>
          </a:custGeom>
          <a:ln w="609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852169" y="1097722"/>
            <a:ext cx="2828290" cy="8255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200" b="1" spc="-25" dirty="0">
                <a:latin typeface="Arial"/>
                <a:cs typeface="Arial"/>
              </a:rPr>
              <a:t>Topic </a:t>
            </a:r>
            <a:r>
              <a:rPr sz="1200" b="1" spc="-5" dirty="0">
                <a:latin typeface="Arial"/>
                <a:cs typeface="Arial"/>
              </a:rPr>
              <a:t>2:</a:t>
            </a:r>
            <a:r>
              <a:rPr sz="1200" b="1" spc="95" dirty="0">
                <a:latin typeface="Arial"/>
                <a:cs typeface="Arial"/>
              </a:rPr>
              <a:t> </a:t>
            </a:r>
            <a:r>
              <a:rPr sz="1200" b="1" spc="-10" dirty="0">
                <a:latin typeface="Arial"/>
                <a:cs typeface="Arial"/>
              </a:rPr>
              <a:t>Design</a:t>
            </a:r>
            <a:endParaRPr sz="12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770"/>
              </a:spcBef>
            </a:pPr>
            <a:r>
              <a:rPr sz="1100" b="1" spc="-10" dirty="0">
                <a:latin typeface="Arial"/>
                <a:cs typeface="Arial"/>
              </a:rPr>
              <a:t>Activity: Attribute </a:t>
            </a:r>
            <a:r>
              <a:rPr sz="1100" b="1" spc="-5" dirty="0">
                <a:latin typeface="Arial"/>
                <a:cs typeface="Arial"/>
              </a:rPr>
              <a:t>types </a:t>
            </a:r>
            <a:r>
              <a:rPr sz="1100" b="1" spc="-10" dirty="0">
                <a:latin typeface="Arial"/>
                <a:cs typeface="Arial"/>
              </a:rPr>
              <a:t>and </a:t>
            </a:r>
            <a:r>
              <a:rPr sz="1100" b="1" spc="-5" dirty="0">
                <a:latin typeface="Arial"/>
                <a:cs typeface="Arial"/>
              </a:rPr>
              <a:t>size </a:t>
            </a:r>
            <a:r>
              <a:rPr sz="1100" b="1" spc="-10" dirty="0">
                <a:latin typeface="Arial"/>
                <a:cs typeface="Arial"/>
              </a:rPr>
              <a:t>(page</a:t>
            </a:r>
            <a:r>
              <a:rPr sz="1100" b="1" spc="30" dirty="0">
                <a:latin typeface="Arial"/>
                <a:cs typeface="Arial"/>
              </a:rPr>
              <a:t> </a:t>
            </a:r>
            <a:r>
              <a:rPr sz="1100" b="1" spc="-5" dirty="0">
                <a:latin typeface="Arial"/>
                <a:cs typeface="Arial"/>
                <a:hlinkClick r:id="rId2" action="ppaction://hlinksldjump"/>
              </a:rPr>
              <a:t>16</a:t>
            </a:r>
            <a:r>
              <a:rPr sz="1100" b="1" spc="-5" dirty="0">
                <a:latin typeface="Arial"/>
                <a:cs typeface="Arial"/>
              </a:rPr>
              <a:t>)</a:t>
            </a:r>
            <a:endParaRPr sz="11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125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1100" b="1" spc="-5" dirty="0">
                <a:latin typeface="Arial"/>
                <a:cs typeface="Arial"/>
              </a:rPr>
              <a:t>Q1:</a:t>
            </a:r>
            <a:endParaRPr sz="1100">
              <a:latin typeface="Arial"/>
              <a:cs typeface="Arial"/>
            </a:endParaRPr>
          </a:p>
        </p:txBody>
      </p:sp>
      <p:graphicFrame>
        <p:nvGraphicFramePr>
          <p:cNvPr id="6" name="object 6"/>
          <p:cNvGraphicFramePr>
            <a:graphicFrameLocks noGrp="1"/>
          </p:cNvGraphicFramePr>
          <p:nvPr/>
        </p:nvGraphicFramePr>
        <p:xfrm>
          <a:off x="864717" y="2003069"/>
          <a:ext cx="5465445" cy="24511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81800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1927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81800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59079">
                <a:tc>
                  <a:txBody>
                    <a:bodyPr/>
                    <a:lstStyle/>
                    <a:p>
                      <a:pPr marL="65405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sz="1100" b="1" spc="-10" dirty="0">
                          <a:latin typeface="Arial"/>
                          <a:cs typeface="Arial"/>
                        </a:rPr>
                        <a:t>Attribute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4000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5405">
                        <a:lnSpc>
                          <a:spcPct val="100000"/>
                        </a:lnSpc>
                        <a:spcBef>
                          <a:spcPts val="195"/>
                        </a:spcBef>
                      </a:pPr>
                      <a:r>
                        <a:rPr sz="1100" b="1" spc="-10" dirty="0">
                          <a:latin typeface="Arial"/>
                          <a:cs typeface="Arial"/>
                        </a:rPr>
                        <a:t>Example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2476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0960">
                        <a:lnSpc>
                          <a:spcPct val="100000"/>
                        </a:lnSpc>
                        <a:spcBef>
                          <a:spcPts val="195"/>
                        </a:spcBef>
                      </a:pPr>
                      <a:r>
                        <a:rPr sz="1100" b="1" spc="-10" dirty="0">
                          <a:latin typeface="Arial"/>
                          <a:cs typeface="Arial"/>
                        </a:rPr>
                        <a:t>Data</a:t>
                      </a:r>
                      <a:r>
                        <a:rPr sz="1100" b="1" spc="-1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b="1" spc="-5" dirty="0">
                          <a:latin typeface="Arial"/>
                          <a:cs typeface="Arial"/>
                        </a:rPr>
                        <a:t>type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2476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36220">
                <a:tc>
                  <a:txBody>
                    <a:bodyPr/>
                    <a:lstStyle/>
                    <a:p>
                      <a:pPr marL="65405">
                        <a:lnSpc>
                          <a:spcPct val="100000"/>
                        </a:lnSpc>
                        <a:spcBef>
                          <a:spcPts val="215"/>
                        </a:spcBef>
                      </a:pPr>
                      <a:r>
                        <a:rPr sz="1100" spc="-10" dirty="0">
                          <a:latin typeface="Arial"/>
                          <a:cs typeface="Arial"/>
                        </a:rPr>
                        <a:t>Surname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2730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5405">
                        <a:lnSpc>
                          <a:spcPct val="100000"/>
                        </a:lnSpc>
                        <a:spcBef>
                          <a:spcPts val="204"/>
                        </a:spcBef>
                      </a:pPr>
                      <a:r>
                        <a:rPr sz="1100" spc="-40" dirty="0">
                          <a:latin typeface="Arial"/>
                          <a:cs typeface="Arial"/>
                        </a:rPr>
                        <a:t>Toner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26034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1594">
                        <a:lnSpc>
                          <a:spcPct val="100000"/>
                        </a:lnSpc>
                        <a:spcBef>
                          <a:spcPts val="204"/>
                        </a:spcBef>
                      </a:pPr>
                      <a:r>
                        <a:rPr sz="1100" spc="-50" dirty="0">
                          <a:latin typeface="Arial"/>
                          <a:cs typeface="Arial"/>
                        </a:rPr>
                        <a:t>Text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26034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36220">
                <a:tc>
                  <a:txBody>
                    <a:bodyPr/>
                    <a:lstStyle/>
                    <a:p>
                      <a:pPr marL="65405">
                        <a:lnSpc>
                          <a:spcPct val="100000"/>
                        </a:lnSpc>
                        <a:spcBef>
                          <a:spcPts val="204"/>
                        </a:spcBef>
                      </a:pPr>
                      <a:r>
                        <a:rPr sz="1100" spc="-5" dirty="0">
                          <a:latin typeface="Arial"/>
                          <a:cs typeface="Arial"/>
                        </a:rPr>
                        <a:t>First</a:t>
                      </a:r>
                      <a:r>
                        <a:rPr sz="110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15" dirty="0">
                          <a:latin typeface="Arial"/>
                          <a:cs typeface="Arial"/>
                        </a:rPr>
                        <a:t>name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26034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5405">
                        <a:lnSpc>
                          <a:spcPct val="100000"/>
                        </a:lnSpc>
                        <a:spcBef>
                          <a:spcPts val="215"/>
                        </a:spcBef>
                      </a:pPr>
                      <a:r>
                        <a:rPr sz="1100" spc="-10" dirty="0">
                          <a:latin typeface="Arial"/>
                          <a:cs typeface="Arial"/>
                        </a:rPr>
                        <a:t>Geraldo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2730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4135">
                        <a:lnSpc>
                          <a:spcPct val="100000"/>
                        </a:lnSpc>
                        <a:spcBef>
                          <a:spcPts val="204"/>
                        </a:spcBef>
                      </a:pPr>
                      <a:r>
                        <a:rPr sz="1100" spc="-50" dirty="0">
                          <a:latin typeface="Arial"/>
                          <a:cs typeface="Arial"/>
                        </a:rPr>
                        <a:t>Text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26034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36220">
                <a:tc>
                  <a:txBody>
                    <a:bodyPr/>
                    <a:lstStyle/>
                    <a:p>
                      <a:pPr marL="65405">
                        <a:lnSpc>
                          <a:spcPct val="100000"/>
                        </a:lnSpc>
                        <a:spcBef>
                          <a:spcPts val="204"/>
                        </a:spcBef>
                      </a:pPr>
                      <a:r>
                        <a:rPr sz="1100" spc="-20" dirty="0">
                          <a:latin typeface="Arial"/>
                          <a:cs typeface="Arial"/>
                        </a:rPr>
                        <a:t>Postcode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26034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5405">
                        <a:lnSpc>
                          <a:spcPct val="100000"/>
                        </a:lnSpc>
                        <a:spcBef>
                          <a:spcPts val="215"/>
                        </a:spcBef>
                      </a:pPr>
                      <a:r>
                        <a:rPr sz="1100" spc="-10" dirty="0">
                          <a:latin typeface="Arial"/>
                          <a:cs typeface="Arial"/>
                        </a:rPr>
                        <a:t>TD7</a:t>
                      </a:r>
                      <a:r>
                        <a:rPr sz="1100" spc="-2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15" dirty="0">
                          <a:latin typeface="Arial"/>
                          <a:cs typeface="Arial"/>
                        </a:rPr>
                        <a:t>0EG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2730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4135">
                        <a:lnSpc>
                          <a:spcPct val="100000"/>
                        </a:lnSpc>
                        <a:spcBef>
                          <a:spcPts val="204"/>
                        </a:spcBef>
                      </a:pPr>
                      <a:r>
                        <a:rPr sz="1100" spc="-50" dirty="0">
                          <a:latin typeface="Arial"/>
                          <a:cs typeface="Arial"/>
                        </a:rPr>
                        <a:t>Text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26034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40791">
                <a:tc>
                  <a:txBody>
                    <a:bodyPr/>
                    <a:lstStyle/>
                    <a:p>
                      <a:pPr marL="65405">
                        <a:lnSpc>
                          <a:spcPct val="100000"/>
                        </a:lnSpc>
                        <a:spcBef>
                          <a:spcPts val="215"/>
                        </a:spcBef>
                      </a:pPr>
                      <a:r>
                        <a:rPr sz="1100" spc="-10" dirty="0">
                          <a:latin typeface="Arial"/>
                          <a:cs typeface="Arial"/>
                        </a:rPr>
                        <a:t>SQA </a:t>
                      </a:r>
                      <a:r>
                        <a:rPr sz="1100" spc="-5" dirty="0">
                          <a:latin typeface="Arial"/>
                          <a:cs typeface="Arial"/>
                        </a:rPr>
                        <a:t>candidate</a:t>
                      </a:r>
                      <a:r>
                        <a:rPr sz="1100" spc="-5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15" dirty="0">
                          <a:latin typeface="Arial"/>
                          <a:cs typeface="Arial"/>
                        </a:rPr>
                        <a:t>number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2730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5405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1100" spc="-15" dirty="0">
                          <a:latin typeface="Arial"/>
                          <a:cs typeface="Arial"/>
                        </a:rPr>
                        <a:t>2311447853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29209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7150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1100" spc="-50" dirty="0">
                          <a:latin typeface="Arial"/>
                          <a:cs typeface="Arial"/>
                        </a:rPr>
                        <a:t>Text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29209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62127">
                <a:tc>
                  <a:txBody>
                    <a:bodyPr/>
                    <a:lstStyle/>
                    <a:p>
                      <a:pPr marL="65405">
                        <a:lnSpc>
                          <a:spcPct val="100000"/>
                        </a:lnSpc>
                        <a:spcBef>
                          <a:spcPts val="215"/>
                        </a:spcBef>
                      </a:pPr>
                      <a:r>
                        <a:rPr sz="1100" spc="-5" dirty="0">
                          <a:latin typeface="Arial"/>
                          <a:cs typeface="Arial"/>
                        </a:rPr>
                        <a:t>Enrollment </a:t>
                      </a:r>
                      <a:r>
                        <a:rPr sz="1100" spc="-20" dirty="0">
                          <a:latin typeface="Arial"/>
                          <a:cs typeface="Arial"/>
                        </a:rPr>
                        <a:t>fee</a:t>
                      </a:r>
                      <a:r>
                        <a:rPr sz="1100" spc="-4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10" dirty="0">
                          <a:latin typeface="Arial"/>
                          <a:cs typeface="Arial"/>
                        </a:rPr>
                        <a:t>paid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2730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5405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sz="1100" spc="-10" dirty="0">
                          <a:latin typeface="Arial"/>
                          <a:cs typeface="Arial"/>
                        </a:rPr>
                        <a:t>£27.50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4000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0960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sz="1100" spc="-15" dirty="0">
                          <a:latin typeface="Arial"/>
                          <a:cs typeface="Arial"/>
                        </a:rPr>
                        <a:t>Number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4000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33172">
                <a:tc>
                  <a:txBody>
                    <a:bodyPr/>
                    <a:lstStyle/>
                    <a:p>
                      <a:pPr marL="65405">
                        <a:lnSpc>
                          <a:spcPct val="100000"/>
                        </a:lnSpc>
                        <a:spcBef>
                          <a:spcPts val="204"/>
                        </a:spcBef>
                      </a:pPr>
                      <a:r>
                        <a:rPr sz="1100" spc="-5" dirty="0">
                          <a:latin typeface="Arial"/>
                          <a:cs typeface="Arial"/>
                        </a:rPr>
                        <a:t>All </a:t>
                      </a:r>
                      <a:r>
                        <a:rPr sz="1100" spc="-10" dirty="0">
                          <a:latin typeface="Arial"/>
                          <a:cs typeface="Arial"/>
                        </a:rPr>
                        <a:t>documents</a:t>
                      </a:r>
                      <a:r>
                        <a:rPr sz="1100" spc="-4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10" dirty="0">
                          <a:latin typeface="Arial"/>
                          <a:cs typeface="Arial"/>
                        </a:rPr>
                        <a:t>received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26034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2865">
                        <a:lnSpc>
                          <a:spcPct val="100000"/>
                        </a:lnSpc>
                        <a:spcBef>
                          <a:spcPts val="204"/>
                        </a:spcBef>
                      </a:pPr>
                      <a:r>
                        <a:rPr sz="1100" spc="-40" dirty="0">
                          <a:latin typeface="Arial"/>
                          <a:cs typeface="Arial"/>
                        </a:rPr>
                        <a:t>True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26034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9690">
                        <a:lnSpc>
                          <a:spcPct val="100000"/>
                        </a:lnSpc>
                        <a:spcBef>
                          <a:spcPts val="204"/>
                        </a:spcBef>
                      </a:pPr>
                      <a:r>
                        <a:rPr sz="1100" spc="-5" dirty="0">
                          <a:latin typeface="Arial"/>
                          <a:cs typeface="Arial"/>
                        </a:rPr>
                        <a:t>Boolean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26034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36220">
                <a:tc>
                  <a:txBody>
                    <a:bodyPr/>
                    <a:lstStyle/>
                    <a:p>
                      <a:pPr marL="65405">
                        <a:lnSpc>
                          <a:spcPct val="100000"/>
                        </a:lnSpc>
                        <a:spcBef>
                          <a:spcPts val="204"/>
                        </a:spcBef>
                      </a:pPr>
                      <a:r>
                        <a:rPr sz="1100" spc="-5" dirty="0">
                          <a:latin typeface="Arial"/>
                          <a:cs typeface="Arial"/>
                        </a:rPr>
                        <a:t>Enrolment</a:t>
                      </a:r>
                      <a:r>
                        <a:rPr sz="1100" spc="-3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10" dirty="0">
                          <a:latin typeface="Arial"/>
                          <a:cs typeface="Arial"/>
                        </a:rPr>
                        <a:t>date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26034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5405">
                        <a:lnSpc>
                          <a:spcPct val="100000"/>
                        </a:lnSpc>
                        <a:spcBef>
                          <a:spcPts val="215"/>
                        </a:spcBef>
                      </a:pPr>
                      <a:r>
                        <a:rPr sz="1100" spc="-10" dirty="0">
                          <a:latin typeface="Arial"/>
                          <a:cs typeface="Arial"/>
                        </a:rPr>
                        <a:t>23/03/14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2730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4135">
                        <a:lnSpc>
                          <a:spcPct val="100000"/>
                        </a:lnSpc>
                        <a:spcBef>
                          <a:spcPts val="204"/>
                        </a:spcBef>
                      </a:pPr>
                      <a:r>
                        <a:rPr sz="1100" spc="-10" dirty="0">
                          <a:latin typeface="Arial"/>
                          <a:cs typeface="Arial"/>
                        </a:rPr>
                        <a:t>Date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26034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63651">
                <a:tc>
                  <a:txBody>
                    <a:bodyPr/>
                    <a:lstStyle/>
                    <a:p>
                      <a:pPr marL="65405">
                        <a:lnSpc>
                          <a:spcPct val="100000"/>
                        </a:lnSpc>
                        <a:spcBef>
                          <a:spcPts val="215"/>
                        </a:spcBef>
                      </a:pPr>
                      <a:r>
                        <a:rPr sz="1100" spc="-10" dirty="0">
                          <a:latin typeface="Arial"/>
                          <a:cs typeface="Arial"/>
                        </a:rPr>
                        <a:t>Course begins</a:t>
                      </a:r>
                      <a:r>
                        <a:rPr sz="1100" spc="-4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10" dirty="0">
                          <a:latin typeface="Arial"/>
                          <a:cs typeface="Arial"/>
                        </a:rPr>
                        <a:t>at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2730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5405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sz="1100" spc="-10" dirty="0">
                          <a:latin typeface="Arial"/>
                          <a:cs typeface="Arial"/>
                        </a:rPr>
                        <a:t>19:30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4000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1594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sz="1100" spc="-5" dirty="0">
                          <a:latin typeface="Arial"/>
                          <a:cs typeface="Arial"/>
                        </a:rPr>
                        <a:t>Time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4000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40792">
                <a:tc>
                  <a:txBody>
                    <a:bodyPr/>
                    <a:lstStyle/>
                    <a:p>
                      <a:pPr marL="65405">
                        <a:lnSpc>
                          <a:spcPct val="100000"/>
                        </a:lnSpc>
                        <a:spcBef>
                          <a:spcPts val="215"/>
                        </a:spcBef>
                      </a:pPr>
                      <a:r>
                        <a:rPr sz="1100" spc="-5" dirty="0">
                          <a:latin typeface="Arial"/>
                          <a:cs typeface="Arial"/>
                        </a:rPr>
                        <a:t>Qualification credit</a:t>
                      </a:r>
                      <a:r>
                        <a:rPr sz="1100" spc="-3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15" dirty="0">
                          <a:latin typeface="Arial"/>
                          <a:cs typeface="Arial"/>
                        </a:rPr>
                        <a:t>value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2730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5405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sz="1100" spc="-15" dirty="0">
                          <a:latin typeface="Arial"/>
                          <a:cs typeface="Arial"/>
                        </a:rPr>
                        <a:t>24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3048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4135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1100" spc="-15" dirty="0">
                          <a:latin typeface="Arial"/>
                          <a:cs typeface="Arial"/>
                        </a:rPr>
                        <a:t>Number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29209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sp>
        <p:nvSpPr>
          <p:cNvPr id="7" name="object 7"/>
          <p:cNvSpPr txBox="1"/>
          <p:nvPr/>
        </p:nvSpPr>
        <p:spPr>
          <a:xfrm>
            <a:off x="852169" y="4831091"/>
            <a:ext cx="6055360" cy="347027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1100" b="1" spc="-10" dirty="0">
                <a:latin typeface="Arial"/>
                <a:cs typeface="Arial"/>
              </a:rPr>
              <a:t>Activity: </a:t>
            </a:r>
            <a:r>
              <a:rPr sz="1100" b="1" spc="-15" dirty="0">
                <a:latin typeface="Arial"/>
                <a:cs typeface="Arial"/>
              </a:rPr>
              <a:t>Validation </a:t>
            </a:r>
            <a:r>
              <a:rPr sz="1100" b="1" spc="-10" dirty="0">
                <a:latin typeface="Arial"/>
                <a:cs typeface="Arial"/>
              </a:rPr>
              <a:t>(page</a:t>
            </a:r>
            <a:r>
              <a:rPr sz="1100" b="1" spc="75" dirty="0">
                <a:latin typeface="Arial"/>
                <a:cs typeface="Arial"/>
              </a:rPr>
              <a:t> </a:t>
            </a:r>
            <a:r>
              <a:rPr sz="1100" b="1" spc="-5" dirty="0">
                <a:latin typeface="Arial"/>
                <a:cs typeface="Arial"/>
                <a:hlinkClick r:id="rId3" action="ppaction://hlinksldjump"/>
              </a:rPr>
              <a:t>17</a:t>
            </a:r>
            <a:r>
              <a:rPr sz="1100" b="1" spc="-5" dirty="0">
                <a:latin typeface="Arial"/>
                <a:cs typeface="Arial"/>
              </a:rPr>
              <a:t>)</a:t>
            </a:r>
            <a:endParaRPr sz="11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125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tabLst>
                <a:tab pos="380365" algn="l"/>
              </a:tabLst>
            </a:pPr>
            <a:r>
              <a:rPr sz="1100" b="1" spc="-5" dirty="0">
                <a:latin typeface="Arial"/>
                <a:cs typeface="Arial"/>
              </a:rPr>
              <a:t>Q2:	</a:t>
            </a:r>
            <a:r>
              <a:rPr sz="1100" spc="-10" dirty="0">
                <a:latin typeface="Arial"/>
                <a:cs typeface="Arial"/>
              </a:rPr>
              <a:t>d)</a:t>
            </a:r>
            <a:r>
              <a:rPr sz="1100" dirty="0">
                <a:latin typeface="Arial"/>
                <a:cs typeface="Arial"/>
              </a:rPr>
              <a:t> </a:t>
            </a:r>
            <a:r>
              <a:rPr sz="1100" spc="-15" dirty="0">
                <a:latin typeface="Arial"/>
                <a:cs typeface="Arial"/>
              </a:rPr>
              <a:t>Range</a:t>
            </a:r>
            <a:endParaRPr sz="11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935"/>
              </a:spcBef>
              <a:tabLst>
                <a:tab pos="380365" algn="l"/>
              </a:tabLst>
            </a:pPr>
            <a:r>
              <a:rPr sz="1100" b="1" spc="-5" dirty="0">
                <a:latin typeface="Arial"/>
                <a:cs typeface="Arial"/>
              </a:rPr>
              <a:t>Q3:	</a:t>
            </a:r>
            <a:r>
              <a:rPr sz="1100" spc="-5" dirty="0">
                <a:latin typeface="Arial"/>
                <a:cs typeface="Arial"/>
              </a:rPr>
              <a:t>c) Field </a:t>
            </a:r>
            <a:r>
              <a:rPr sz="1100" spc="-10" dirty="0">
                <a:latin typeface="Arial"/>
                <a:cs typeface="Arial"/>
              </a:rPr>
              <a:t>Length</a:t>
            </a:r>
            <a:endParaRPr sz="11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925"/>
              </a:spcBef>
              <a:tabLst>
                <a:tab pos="380365" algn="l"/>
              </a:tabLst>
            </a:pPr>
            <a:r>
              <a:rPr sz="1100" b="1" spc="-5" dirty="0">
                <a:latin typeface="Arial"/>
                <a:cs typeface="Arial"/>
              </a:rPr>
              <a:t>Q4:	</a:t>
            </a:r>
            <a:r>
              <a:rPr sz="1100" spc="-10" dirty="0">
                <a:latin typeface="Arial"/>
                <a:cs typeface="Arial"/>
              </a:rPr>
              <a:t>a) </a:t>
            </a:r>
            <a:r>
              <a:rPr sz="1100" spc="-5" dirty="0">
                <a:latin typeface="Arial"/>
                <a:cs typeface="Arial"/>
              </a:rPr>
              <a:t>Presence</a:t>
            </a:r>
            <a:r>
              <a:rPr sz="1100" spc="-10" dirty="0">
                <a:latin typeface="Arial"/>
                <a:cs typeface="Arial"/>
              </a:rPr>
              <a:t> check</a:t>
            </a:r>
            <a:endParaRPr sz="11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935"/>
              </a:spcBef>
              <a:tabLst>
                <a:tab pos="380365" algn="l"/>
              </a:tabLst>
            </a:pPr>
            <a:r>
              <a:rPr sz="1100" b="1" spc="-5" dirty="0">
                <a:latin typeface="Arial"/>
                <a:cs typeface="Arial"/>
              </a:rPr>
              <a:t>Q5:	</a:t>
            </a:r>
            <a:r>
              <a:rPr sz="1100" spc="-10" dirty="0">
                <a:latin typeface="Arial"/>
                <a:cs typeface="Arial"/>
              </a:rPr>
              <a:t>b) Restricted</a:t>
            </a:r>
            <a:r>
              <a:rPr sz="1100" dirty="0">
                <a:latin typeface="Arial"/>
                <a:cs typeface="Arial"/>
              </a:rPr>
              <a:t> </a:t>
            </a:r>
            <a:r>
              <a:rPr sz="1100" spc="-10" dirty="0">
                <a:latin typeface="Arial"/>
                <a:cs typeface="Arial"/>
              </a:rPr>
              <a:t>Choice</a:t>
            </a:r>
            <a:endParaRPr sz="11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12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115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1100" b="1" spc="-5" dirty="0">
                <a:latin typeface="Arial"/>
                <a:cs typeface="Arial"/>
              </a:rPr>
              <a:t>Quiz: </a:t>
            </a:r>
            <a:r>
              <a:rPr sz="1100" b="1" spc="-10" dirty="0">
                <a:latin typeface="Arial"/>
                <a:cs typeface="Arial"/>
              </a:rPr>
              <a:t>Introduction (page</a:t>
            </a:r>
            <a:r>
              <a:rPr sz="1100" b="1" spc="70" dirty="0">
                <a:latin typeface="Arial"/>
                <a:cs typeface="Arial"/>
              </a:rPr>
              <a:t> </a:t>
            </a:r>
            <a:r>
              <a:rPr sz="1100" b="1" spc="-5" dirty="0">
                <a:latin typeface="Arial"/>
                <a:cs typeface="Arial"/>
                <a:hlinkClick r:id="rId4" action="ppaction://hlinksldjump"/>
              </a:rPr>
              <a:t>27</a:t>
            </a:r>
            <a:r>
              <a:rPr sz="1100" b="1" spc="-5" dirty="0">
                <a:latin typeface="Arial"/>
                <a:cs typeface="Arial"/>
              </a:rPr>
              <a:t>)</a:t>
            </a:r>
            <a:endParaRPr sz="11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125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  <a:tabLst>
                <a:tab pos="380365" algn="l"/>
              </a:tabLst>
            </a:pPr>
            <a:r>
              <a:rPr sz="1100" b="1" spc="-5" dirty="0">
                <a:latin typeface="Arial"/>
                <a:cs typeface="Arial"/>
              </a:rPr>
              <a:t>Q6:	</a:t>
            </a:r>
            <a:r>
              <a:rPr sz="1100" spc="-10" dirty="0">
                <a:latin typeface="Arial"/>
                <a:cs typeface="Arial"/>
              </a:rPr>
              <a:t>A </a:t>
            </a:r>
            <a:r>
              <a:rPr sz="1100" spc="-5" dirty="0">
                <a:latin typeface="Arial"/>
                <a:cs typeface="Arial"/>
              </a:rPr>
              <a:t>column </a:t>
            </a:r>
            <a:r>
              <a:rPr sz="1100" spc="-15" dirty="0">
                <a:latin typeface="Arial"/>
                <a:cs typeface="Arial"/>
              </a:rPr>
              <a:t>must </a:t>
            </a:r>
            <a:r>
              <a:rPr sz="1100" spc="-20" dirty="0">
                <a:latin typeface="Arial"/>
                <a:cs typeface="Arial"/>
              </a:rPr>
              <a:t>have </a:t>
            </a:r>
            <a:r>
              <a:rPr sz="1100" spc="-10" dirty="0">
                <a:latin typeface="Arial"/>
                <a:cs typeface="Arial"/>
              </a:rPr>
              <a:t>a unique</a:t>
            </a:r>
            <a:r>
              <a:rPr sz="1100" spc="-35" dirty="0">
                <a:latin typeface="Arial"/>
                <a:cs typeface="Arial"/>
              </a:rPr>
              <a:t> </a:t>
            </a:r>
            <a:r>
              <a:rPr sz="1100" spc="-15" dirty="0">
                <a:latin typeface="Arial"/>
                <a:cs typeface="Arial"/>
              </a:rPr>
              <a:t>name.</a:t>
            </a:r>
            <a:endParaRPr sz="1100">
              <a:latin typeface="Arial"/>
              <a:cs typeface="Arial"/>
            </a:endParaRPr>
          </a:p>
          <a:p>
            <a:pPr marL="12700" marR="2973705">
              <a:lnSpc>
                <a:spcPct val="136400"/>
              </a:lnSpc>
            </a:pPr>
            <a:r>
              <a:rPr sz="1100" spc="-5" dirty="0">
                <a:latin typeface="Arial"/>
                <a:cs typeface="Arial"/>
              </a:rPr>
              <a:t>All the </a:t>
            </a:r>
            <a:r>
              <a:rPr sz="1100" spc="-10" dirty="0">
                <a:latin typeface="Arial"/>
                <a:cs typeface="Arial"/>
              </a:rPr>
              <a:t>data in a </a:t>
            </a:r>
            <a:r>
              <a:rPr sz="1100" spc="-5" dirty="0">
                <a:latin typeface="Arial"/>
                <a:cs typeface="Arial"/>
              </a:rPr>
              <a:t>column </a:t>
            </a:r>
            <a:r>
              <a:rPr sz="1100" spc="-15" dirty="0">
                <a:latin typeface="Arial"/>
                <a:cs typeface="Arial"/>
              </a:rPr>
              <a:t>must </a:t>
            </a:r>
            <a:r>
              <a:rPr sz="1100" spc="-10" dirty="0">
                <a:latin typeface="Arial"/>
                <a:cs typeface="Arial"/>
              </a:rPr>
              <a:t>be of </a:t>
            </a:r>
            <a:r>
              <a:rPr sz="1100" spc="-5" dirty="0">
                <a:latin typeface="Arial"/>
                <a:cs typeface="Arial"/>
              </a:rPr>
              <a:t>the </a:t>
            </a:r>
            <a:r>
              <a:rPr sz="1100" spc="-10" dirty="0">
                <a:latin typeface="Arial"/>
                <a:cs typeface="Arial"/>
              </a:rPr>
              <a:t>same type.  The order of </a:t>
            </a:r>
            <a:r>
              <a:rPr sz="1100" spc="-5" dirty="0">
                <a:latin typeface="Arial"/>
                <a:cs typeface="Arial"/>
              </a:rPr>
              <a:t>columns </a:t>
            </a:r>
            <a:r>
              <a:rPr sz="1100" spc="-10" dirty="0">
                <a:latin typeface="Arial"/>
                <a:cs typeface="Arial"/>
              </a:rPr>
              <a:t>in </a:t>
            </a:r>
            <a:r>
              <a:rPr sz="1100" spc="-5" dirty="0">
                <a:latin typeface="Arial"/>
                <a:cs typeface="Arial"/>
              </a:rPr>
              <a:t>the </a:t>
            </a:r>
            <a:r>
              <a:rPr sz="1100" spc="-10" dirty="0">
                <a:latin typeface="Arial"/>
                <a:cs typeface="Arial"/>
              </a:rPr>
              <a:t>table isn't</a:t>
            </a:r>
            <a:r>
              <a:rPr sz="1100" spc="-45" dirty="0">
                <a:latin typeface="Arial"/>
                <a:cs typeface="Arial"/>
              </a:rPr>
              <a:t> </a:t>
            </a:r>
            <a:r>
              <a:rPr sz="1100" spc="-5" dirty="0">
                <a:latin typeface="Arial"/>
                <a:cs typeface="Arial"/>
              </a:rPr>
              <a:t>important.</a:t>
            </a:r>
            <a:endParaRPr sz="1100">
              <a:latin typeface="Arial"/>
              <a:cs typeface="Arial"/>
            </a:endParaRPr>
          </a:p>
          <a:p>
            <a:pPr marL="12700" marR="5080">
              <a:lnSpc>
                <a:spcPct val="102699"/>
              </a:lnSpc>
              <a:spcBef>
                <a:spcPts val="900"/>
              </a:spcBef>
              <a:tabLst>
                <a:tab pos="380365" algn="l"/>
              </a:tabLst>
            </a:pPr>
            <a:r>
              <a:rPr sz="1100" b="1" spc="-5" dirty="0">
                <a:latin typeface="Arial"/>
                <a:cs typeface="Arial"/>
              </a:rPr>
              <a:t>Q7:	</a:t>
            </a:r>
            <a:r>
              <a:rPr sz="1100" spc="-10" dirty="0">
                <a:latin typeface="Arial"/>
                <a:cs typeface="Arial"/>
              </a:rPr>
              <a:t>A </a:t>
            </a:r>
            <a:r>
              <a:rPr sz="1100" spc="-5" dirty="0">
                <a:latin typeface="Arial"/>
                <a:cs typeface="Arial"/>
              </a:rPr>
              <a:t>flat </a:t>
            </a:r>
            <a:r>
              <a:rPr sz="1100" spc="-10" dirty="0">
                <a:latin typeface="Arial"/>
                <a:cs typeface="Arial"/>
              </a:rPr>
              <a:t>database will only </a:t>
            </a:r>
            <a:r>
              <a:rPr sz="1100" spc="-5" dirty="0">
                <a:latin typeface="Arial"/>
                <a:cs typeface="Arial"/>
              </a:rPr>
              <a:t>contain </a:t>
            </a:r>
            <a:r>
              <a:rPr sz="1100" spc="-10" dirty="0">
                <a:latin typeface="Arial"/>
                <a:cs typeface="Arial"/>
              </a:rPr>
              <a:t>one table whereas a </a:t>
            </a:r>
            <a:r>
              <a:rPr sz="1100" spc="-5" dirty="0">
                <a:latin typeface="Arial"/>
                <a:cs typeface="Arial"/>
              </a:rPr>
              <a:t>relational </a:t>
            </a:r>
            <a:r>
              <a:rPr sz="1100" spc="-10" dirty="0">
                <a:latin typeface="Arial"/>
                <a:cs typeface="Arial"/>
              </a:rPr>
              <a:t>database will </a:t>
            </a:r>
            <a:r>
              <a:rPr sz="1100" spc="-5" dirty="0">
                <a:latin typeface="Arial"/>
                <a:cs typeface="Arial"/>
              </a:rPr>
              <a:t>contain </a:t>
            </a:r>
            <a:r>
              <a:rPr sz="1100" spc="-10" dirty="0">
                <a:latin typeface="Arial"/>
                <a:cs typeface="Arial"/>
              </a:rPr>
              <a:t>more  </a:t>
            </a:r>
            <a:r>
              <a:rPr sz="1100" spc="-5" dirty="0">
                <a:latin typeface="Arial"/>
                <a:cs typeface="Arial"/>
              </a:rPr>
              <a:t>than</a:t>
            </a:r>
            <a:r>
              <a:rPr sz="1100" spc="-25" dirty="0">
                <a:latin typeface="Arial"/>
                <a:cs typeface="Arial"/>
              </a:rPr>
              <a:t> </a:t>
            </a:r>
            <a:r>
              <a:rPr sz="1100" spc="-15" dirty="0">
                <a:latin typeface="Arial"/>
                <a:cs typeface="Arial"/>
              </a:rPr>
              <a:t>one.</a:t>
            </a:r>
            <a:endParaRPr sz="11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919"/>
              </a:spcBef>
              <a:tabLst>
                <a:tab pos="380365" algn="l"/>
              </a:tabLst>
            </a:pPr>
            <a:r>
              <a:rPr sz="1100" b="1" spc="-5" dirty="0">
                <a:latin typeface="Arial"/>
                <a:cs typeface="Arial"/>
              </a:rPr>
              <a:t>Q8:	</a:t>
            </a:r>
            <a:r>
              <a:rPr sz="1100" spc="-10" dirty="0">
                <a:latin typeface="Arial"/>
                <a:cs typeface="Arial"/>
              </a:rPr>
              <a:t>b)</a:t>
            </a:r>
            <a:r>
              <a:rPr sz="1100" dirty="0">
                <a:latin typeface="Arial"/>
                <a:cs typeface="Arial"/>
              </a:rPr>
              <a:t> </a:t>
            </a:r>
            <a:r>
              <a:rPr sz="1100" spc="-15" dirty="0">
                <a:latin typeface="Arial"/>
                <a:cs typeface="Arial"/>
              </a:rPr>
              <a:t>No</a:t>
            </a:r>
            <a:endParaRPr sz="1100">
              <a:latin typeface="Arial"/>
              <a:cs typeface="Arial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864717" y="9941585"/>
            <a:ext cx="6049010" cy="0"/>
          </a:xfrm>
          <a:custGeom>
            <a:avLst/>
            <a:gdLst/>
            <a:ahLst/>
            <a:cxnLst/>
            <a:rect l="l" t="t" r="r" b="b"/>
            <a:pathLst>
              <a:path w="6049009">
                <a:moveTo>
                  <a:pt x="0" y="0"/>
                </a:moveTo>
                <a:lnTo>
                  <a:pt x="6048756" y="0"/>
                </a:lnTo>
              </a:path>
            </a:pathLst>
          </a:custGeom>
          <a:ln w="609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852169" y="9965447"/>
            <a:ext cx="1842135" cy="19177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1100" spc="-10" dirty="0">
                <a:latin typeface="Arial"/>
                <a:cs typeface="Arial"/>
              </a:rPr>
              <a:t>© </a:t>
            </a:r>
            <a:r>
              <a:rPr sz="1100" spc="20" dirty="0">
                <a:latin typeface="Arial"/>
                <a:cs typeface="Arial"/>
              </a:rPr>
              <a:t>H</a:t>
            </a:r>
            <a:r>
              <a:rPr sz="850" spc="20" dirty="0">
                <a:latin typeface="Arial"/>
                <a:cs typeface="Arial"/>
              </a:rPr>
              <a:t>ERIOT</a:t>
            </a:r>
            <a:r>
              <a:rPr sz="1100" spc="20" dirty="0">
                <a:latin typeface="Arial"/>
                <a:cs typeface="Arial"/>
              </a:rPr>
              <a:t>-W</a:t>
            </a:r>
            <a:r>
              <a:rPr sz="850" spc="20" dirty="0">
                <a:latin typeface="Arial"/>
                <a:cs typeface="Arial"/>
              </a:rPr>
              <a:t>ATT</a:t>
            </a:r>
            <a:r>
              <a:rPr sz="850" spc="75" dirty="0">
                <a:latin typeface="Arial"/>
                <a:cs typeface="Arial"/>
              </a:rPr>
              <a:t> </a:t>
            </a:r>
            <a:r>
              <a:rPr sz="1100" spc="55" dirty="0">
                <a:latin typeface="Arial"/>
                <a:cs typeface="Arial"/>
              </a:rPr>
              <a:t>U</a:t>
            </a:r>
            <a:r>
              <a:rPr sz="850" spc="55" dirty="0">
                <a:latin typeface="Arial"/>
                <a:cs typeface="Arial"/>
              </a:rPr>
              <a:t>NIVERSITY</a:t>
            </a:r>
            <a:endParaRPr sz="85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92505" y="560841"/>
            <a:ext cx="256540" cy="19177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1100" spc="-15" dirty="0">
                <a:latin typeface="Arial"/>
                <a:cs typeface="Arial"/>
              </a:rPr>
              <a:t>124</a:t>
            </a:r>
            <a:endParaRPr sz="11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4750011" y="560841"/>
            <a:ext cx="1807210" cy="19177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1100" i="1" spc="-10" dirty="0">
                <a:latin typeface="Arial"/>
                <a:cs typeface="Arial"/>
              </a:rPr>
              <a:t>ANSWERS: UNIT 3 </a:t>
            </a:r>
            <a:r>
              <a:rPr sz="1100" i="1" spc="-20" dirty="0">
                <a:latin typeface="Arial"/>
                <a:cs typeface="Arial"/>
              </a:rPr>
              <a:t>TOPIC</a:t>
            </a:r>
            <a:r>
              <a:rPr sz="1100" i="1" spc="-70" dirty="0">
                <a:latin typeface="Arial"/>
                <a:cs typeface="Arial"/>
              </a:rPr>
              <a:t> </a:t>
            </a:r>
            <a:r>
              <a:rPr sz="1100" i="1" spc="-10" dirty="0">
                <a:latin typeface="Arial"/>
                <a:cs typeface="Arial"/>
              </a:rPr>
              <a:t>2</a:t>
            </a:r>
            <a:endParaRPr sz="110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505053" y="765581"/>
            <a:ext cx="6049010" cy="0"/>
          </a:xfrm>
          <a:custGeom>
            <a:avLst/>
            <a:gdLst/>
            <a:ahLst/>
            <a:cxnLst/>
            <a:rect l="l" t="t" r="r" b="b"/>
            <a:pathLst>
              <a:path w="6049009">
                <a:moveTo>
                  <a:pt x="0" y="0"/>
                </a:moveTo>
                <a:lnTo>
                  <a:pt x="6048756" y="0"/>
                </a:lnTo>
              </a:path>
            </a:pathLst>
          </a:custGeom>
          <a:ln w="609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492505" y="1111007"/>
            <a:ext cx="2409190" cy="53467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1100" b="1" spc="-10" dirty="0">
                <a:latin typeface="Arial"/>
                <a:cs typeface="Arial"/>
              </a:rPr>
              <a:t>Activity: </a:t>
            </a:r>
            <a:r>
              <a:rPr sz="1100" b="1" spc="-15" dirty="0">
                <a:latin typeface="Arial"/>
                <a:cs typeface="Arial"/>
              </a:rPr>
              <a:t>Many-to-many </a:t>
            </a:r>
            <a:r>
              <a:rPr sz="1100" b="1" spc="-5" dirty="0">
                <a:latin typeface="Arial"/>
                <a:cs typeface="Arial"/>
              </a:rPr>
              <a:t>(2) </a:t>
            </a:r>
            <a:r>
              <a:rPr sz="1100" b="1" spc="-10" dirty="0">
                <a:latin typeface="Arial"/>
                <a:cs typeface="Arial"/>
              </a:rPr>
              <a:t>(page</a:t>
            </a:r>
            <a:r>
              <a:rPr sz="1100" b="1" spc="70" dirty="0">
                <a:latin typeface="Arial"/>
                <a:cs typeface="Arial"/>
              </a:rPr>
              <a:t> </a:t>
            </a:r>
            <a:r>
              <a:rPr sz="1100" b="1" spc="-5" dirty="0">
                <a:latin typeface="Arial"/>
                <a:cs typeface="Arial"/>
                <a:hlinkClick r:id="rId2" action="ppaction://hlinksldjump"/>
              </a:rPr>
              <a:t>32</a:t>
            </a:r>
            <a:r>
              <a:rPr sz="1100" b="1" spc="-5" dirty="0">
                <a:latin typeface="Arial"/>
                <a:cs typeface="Arial"/>
              </a:rPr>
              <a:t>)</a:t>
            </a:r>
            <a:endParaRPr sz="11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12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1100" b="1" spc="-5" dirty="0">
                <a:latin typeface="Arial"/>
                <a:cs typeface="Arial"/>
              </a:rPr>
              <a:t>Q9:</a:t>
            </a:r>
            <a:endParaRPr sz="1100">
              <a:latin typeface="Arial"/>
              <a:cs typeface="Arial"/>
            </a:endParaRPr>
          </a:p>
        </p:txBody>
      </p:sp>
      <p:graphicFrame>
        <p:nvGraphicFramePr>
          <p:cNvPr id="6" name="object 6"/>
          <p:cNvGraphicFramePr>
            <a:graphicFrameLocks noGrp="1"/>
          </p:cNvGraphicFramePr>
          <p:nvPr/>
        </p:nvGraphicFramePr>
        <p:xfrm>
          <a:off x="505053" y="1715033"/>
          <a:ext cx="5451475" cy="154114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81356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1483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81356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60603">
                <a:tc>
                  <a:txBody>
                    <a:bodyPr/>
                    <a:lstStyle/>
                    <a:p>
                      <a:pPr marL="65405">
                        <a:lnSpc>
                          <a:spcPct val="100000"/>
                        </a:lnSpc>
                        <a:spcBef>
                          <a:spcPts val="215"/>
                        </a:spcBef>
                      </a:pPr>
                      <a:r>
                        <a:rPr sz="1100" b="1" spc="-5" dirty="0">
                          <a:latin typeface="Arial"/>
                          <a:cs typeface="Arial"/>
                        </a:rPr>
                        <a:t>Entity</a:t>
                      </a:r>
                      <a:r>
                        <a:rPr sz="1100" b="1" spc="-2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b="1" spc="-10" dirty="0">
                          <a:latin typeface="Arial"/>
                          <a:cs typeface="Arial"/>
                        </a:rPr>
                        <a:t>1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2730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4135">
                        <a:lnSpc>
                          <a:spcPct val="100000"/>
                        </a:lnSpc>
                        <a:spcBef>
                          <a:spcPts val="215"/>
                        </a:spcBef>
                      </a:pPr>
                      <a:r>
                        <a:rPr sz="1100" b="1" spc="-5" dirty="0">
                          <a:latin typeface="Arial"/>
                          <a:cs typeface="Arial"/>
                        </a:rPr>
                        <a:t>Entity</a:t>
                      </a:r>
                      <a:r>
                        <a:rPr sz="1100" b="1" spc="-1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b="1" spc="-10" dirty="0">
                          <a:latin typeface="Arial"/>
                          <a:cs typeface="Arial"/>
                        </a:rPr>
                        <a:t>2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2730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2865">
                        <a:lnSpc>
                          <a:spcPct val="100000"/>
                        </a:lnSpc>
                        <a:spcBef>
                          <a:spcPts val="215"/>
                        </a:spcBef>
                      </a:pPr>
                      <a:r>
                        <a:rPr sz="1100" b="1" spc="-10" dirty="0">
                          <a:latin typeface="Arial"/>
                          <a:cs typeface="Arial"/>
                        </a:rPr>
                        <a:t>Relationship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2730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36220">
                <a:tc>
                  <a:txBody>
                    <a:bodyPr/>
                    <a:lstStyle/>
                    <a:p>
                      <a:pPr marL="65405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1100" spc="-5" dirty="0">
                          <a:latin typeface="Arial"/>
                          <a:cs typeface="Arial"/>
                        </a:rPr>
                        <a:t>School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29209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5405">
                        <a:lnSpc>
                          <a:spcPct val="100000"/>
                        </a:lnSpc>
                        <a:spcBef>
                          <a:spcPts val="215"/>
                        </a:spcBef>
                      </a:pPr>
                      <a:r>
                        <a:rPr sz="1100" spc="-10" dirty="0">
                          <a:latin typeface="Arial"/>
                          <a:cs typeface="Arial"/>
                        </a:rPr>
                        <a:t>Head</a:t>
                      </a:r>
                      <a:r>
                        <a:rPr sz="1100" spc="-2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30" dirty="0">
                          <a:latin typeface="Arial"/>
                          <a:cs typeface="Arial"/>
                        </a:rPr>
                        <a:t>Teacher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2730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0325">
                        <a:lnSpc>
                          <a:spcPct val="100000"/>
                        </a:lnSpc>
                        <a:spcBef>
                          <a:spcPts val="215"/>
                        </a:spcBef>
                      </a:pPr>
                      <a:r>
                        <a:rPr sz="1100" spc="-10" dirty="0">
                          <a:latin typeface="Arial"/>
                          <a:cs typeface="Arial"/>
                        </a:rPr>
                        <a:t>1-to-1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2730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54507">
                <a:tc>
                  <a:txBody>
                    <a:bodyPr/>
                    <a:lstStyle/>
                    <a:p>
                      <a:pPr marL="65405">
                        <a:lnSpc>
                          <a:spcPct val="100000"/>
                        </a:lnSpc>
                        <a:spcBef>
                          <a:spcPts val="290"/>
                        </a:spcBef>
                      </a:pPr>
                      <a:r>
                        <a:rPr sz="1100" spc="-30" dirty="0">
                          <a:latin typeface="Arial"/>
                          <a:cs typeface="Arial"/>
                        </a:rPr>
                        <a:t>Teacher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3683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5405">
                        <a:lnSpc>
                          <a:spcPct val="100000"/>
                        </a:lnSpc>
                        <a:spcBef>
                          <a:spcPts val="300"/>
                        </a:spcBef>
                      </a:pPr>
                      <a:r>
                        <a:rPr sz="1100" spc="-10" dirty="0">
                          <a:latin typeface="Arial"/>
                          <a:cs typeface="Arial"/>
                        </a:rPr>
                        <a:t>Course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3810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5405">
                        <a:lnSpc>
                          <a:spcPct val="100000"/>
                        </a:lnSpc>
                        <a:spcBef>
                          <a:spcPts val="170"/>
                        </a:spcBef>
                      </a:pPr>
                      <a:r>
                        <a:rPr sz="1100" spc="-10" dirty="0">
                          <a:latin typeface="Arial"/>
                          <a:cs typeface="Arial"/>
                        </a:rPr>
                        <a:t>many-to-many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2159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60603">
                <a:tc>
                  <a:txBody>
                    <a:bodyPr/>
                    <a:lstStyle/>
                    <a:p>
                      <a:pPr marL="65405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sz="1100" spc="-10" dirty="0">
                          <a:latin typeface="Arial"/>
                          <a:cs typeface="Arial"/>
                        </a:rPr>
                        <a:t>Classroom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4000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4135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sz="1100" spc="-15" dirty="0">
                          <a:latin typeface="Arial"/>
                          <a:cs typeface="Arial"/>
                        </a:rPr>
                        <a:t>Desk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4000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5405">
                        <a:lnSpc>
                          <a:spcPct val="100000"/>
                        </a:lnSpc>
                        <a:spcBef>
                          <a:spcPts val="204"/>
                        </a:spcBef>
                      </a:pPr>
                      <a:r>
                        <a:rPr sz="1100" spc="-15" dirty="0">
                          <a:latin typeface="Arial"/>
                          <a:cs typeface="Arial"/>
                        </a:rPr>
                        <a:t>1-to-many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26034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63651">
                <a:tc>
                  <a:txBody>
                    <a:bodyPr/>
                    <a:lstStyle/>
                    <a:p>
                      <a:pPr marL="65405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sz="1100" spc="-5" dirty="0">
                          <a:latin typeface="Arial"/>
                          <a:cs typeface="Arial"/>
                        </a:rPr>
                        <a:t>School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4127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5405">
                        <a:lnSpc>
                          <a:spcPct val="100000"/>
                        </a:lnSpc>
                        <a:spcBef>
                          <a:spcPts val="215"/>
                        </a:spcBef>
                      </a:pPr>
                      <a:r>
                        <a:rPr sz="1100" spc="-10" dirty="0">
                          <a:latin typeface="Arial"/>
                          <a:cs typeface="Arial"/>
                        </a:rPr>
                        <a:t>Swimming</a:t>
                      </a:r>
                      <a:r>
                        <a:rPr sz="1100" spc="-2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10" dirty="0">
                          <a:latin typeface="Arial"/>
                          <a:cs typeface="Arial"/>
                        </a:rPr>
                        <a:t>pool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2730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5405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sz="1100" spc="-10" dirty="0">
                          <a:latin typeface="Arial"/>
                          <a:cs typeface="Arial"/>
                        </a:rPr>
                        <a:t>1-to-1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4000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59079">
                <a:tc>
                  <a:txBody>
                    <a:bodyPr/>
                    <a:lstStyle/>
                    <a:p>
                      <a:pPr marL="65405">
                        <a:lnSpc>
                          <a:spcPct val="100000"/>
                        </a:lnSpc>
                        <a:spcBef>
                          <a:spcPts val="195"/>
                        </a:spcBef>
                      </a:pPr>
                      <a:r>
                        <a:rPr sz="1100" spc="-5" dirty="0">
                          <a:latin typeface="Arial"/>
                          <a:cs typeface="Arial"/>
                        </a:rPr>
                        <a:t>Pupil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2476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5405">
                        <a:lnSpc>
                          <a:spcPct val="100000"/>
                        </a:lnSpc>
                        <a:spcBef>
                          <a:spcPts val="300"/>
                        </a:spcBef>
                      </a:pPr>
                      <a:r>
                        <a:rPr sz="1100" spc="-10" dirty="0">
                          <a:latin typeface="Arial"/>
                          <a:cs typeface="Arial"/>
                        </a:rPr>
                        <a:t>Exam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3810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5405">
                        <a:lnSpc>
                          <a:spcPct val="100000"/>
                        </a:lnSpc>
                        <a:spcBef>
                          <a:spcPts val="180"/>
                        </a:spcBef>
                      </a:pPr>
                      <a:r>
                        <a:rPr sz="1100" spc="-10" dirty="0">
                          <a:latin typeface="Arial"/>
                          <a:cs typeface="Arial"/>
                        </a:rPr>
                        <a:t>many-to-many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2286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7" name="object 7"/>
          <p:cNvSpPr txBox="1"/>
          <p:nvPr/>
        </p:nvSpPr>
        <p:spPr>
          <a:xfrm>
            <a:off x="492505" y="3645419"/>
            <a:ext cx="5539740" cy="1001394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1100" b="1" spc="-5" dirty="0">
                <a:latin typeface="Arial"/>
                <a:cs typeface="Arial"/>
              </a:rPr>
              <a:t>Quiz: </a:t>
            </a:r>
            <a:r>
              <a:rPr sz="1100" b="1" spc="-10" dirty="0">
                <a:latin typeface="Arial"/>
                <a:cs typeface="Arial"/>
              </a:rPr>
              <a:t>Relationships (page</a:t>
            </a:r>
            <a:r>
              <a:rPr sz="1100" b="1" spc="65" dirty="0">
                <a:latin typeface="Arial"/>
                <a:cs typeface="Arial"/>
              </a:rPr>
              <a:t> </a:t>
            </a:r>
            <a:r>
              <a:rPr sz="1100" b="1" spc="-5" dirty="0">
                <a:latin typeface="Arial"/>
                <a:cs typeface="Arial"/>
                <a:hlinkClick r:id="rId2" action="ppaction://hlinksldjump"/>
              </a:rPr>
              <a:t>32</a:t>
            </a:r>
            <a:r>
              <a:rPr sz="1100" b="1" spc="-5" dirty="0">
                <a:latin typeface="Arial"/>
                <a:cs typeface="Arial"/>
              </a:rPr>
              <a:t>)</a:t>
            </a:r>
            <a:endParaRPr sz="11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115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1100" b="1" spc="-5" dirty="0">
                <a:latin typeface="Arial"/>
                <a:cs typeface="Arial"/>
              </a:rPr>
              <a:t>Q10:</a:t>
            </a:r>
            <a:endParaRPr sz="1100">
              <a:latin typeface="Arial"/>
              <a:cs typeface="Arial"/>
            </a:endParaRPr>
          </a:p>
          <a:p>
            <a:pPr marL="316865" indent="-186055">
              <a:lnSpc>
                <a:spcPct val="100000"/>
              </a:lnSpc>
              <a:spcBef>
                <a:spcPts val="770"/>
              </a:spcBef>
              <a:buAutoNum type="arabicPeriod"/>
              <a:tabLst>
                <a:tab pos="317500" algn="l"/>
              </a:tabLst>
            </a:pPr>
            <a:r>
              <a:rPr sz="1100" spc="-10" dirty="0">
                <a:latin typeface="Arial"/>
                <a:cs typeface="Arial"/>
              </a:rPr>
              <a:t>An entity is </a:t>
            </a:r>
            <a:r>
              <a:rPr sz="1100" spc="-5" dirty="0">
                <a:latin typeface="Arial"/>
                <a:cs typeface="Arial"/>
              </a:rPr>
              <a:t>something </a:t>
            </a:r>
            <a:r>
              <a:rPr sz="1100" spc="-10" dirty="0">
                <a:latin typeface="Arial"/>
                <a:cs typeface="Arial"/>
              </a:rPr>
              <a:t>about which </a:t>
            </a:r>
            <a:r>
              <a:rPr sz="1100" spc="-15" dirty="0">
                <a:latin typeface="Arial"/>
                <a:cs typeface="Arial"/>
              </a:rPr>
              <a:t>we want </a:t>
            </a:r>
            <a:r>
              <a:rPr sz="1100" spc="-5" dirty="0">
                <a:latin typeface="Arial"/>
                <a:cs typeface="Arial"/>
              </a:rPr>
              <a:t>to store</a:t>
            </a:r>
            <a:r>
              <a:rPr sz="1100" spc="-40" dirty="0">
                <a:latin typeface="Arial"/>
                <a:cs typeface="Arial"/>
              </a:rPr>
              <a:t> </a:t>
            </a:r>
            <a:r>
              <a:rPr sz="1100" spc="-10" dirty="0">
                <a:latin typeface="Arial"/>
                <a:cs typeface="Arial"/>
              </a:rPr>
              <a:t>information.</a:t>
            </a:r>
            <a:endParaRPr sz="1100">
              <a:latin typeface="Arial"/>
              <a:cs typeface="Arial"/>
            </a:endParaRPr>
          </a:p>
          <a:p>
            <a:pPr marL="316865" indent="-186055">
              <a:lnSpc>
                <a:spcPct val="100000"/>
              </a:lnSpc>
              <a:spcBef>
                <a:spcPts val="275"/>
              </a:spcBef>
              <a:buAutoNum type="arabicPeriod"/>
              <a:tabLst>
                <a:tab pos="317500" algn="l"/>
              </a:tabLst>
            </a:pPr>
            <a:r>
              <a:rPr sz="1100" spc="-10" dirty="0">
                <a:latin typeface="Arial"/>
                <a:cs typeface="Arial"/>
              </a:rPr>
              <a:t>An attribute is a characteristic of an </a:t>
            </a:r>
            <a:r>
              <a:rPr sz="1100" spc="-25" dirty="0">
                <a:latin typeface="Arial"/>
                <a:cs typeface="Arial"/>
              </a:rPr>
              <a:t>entity, </a:t>
            </a:r>
            <a:r>
              <a:rPr sz="1100" spc="-5" dirty="0">
                <a:latin typeface="Arial"/>
                <a:cs typeface="Arial"/>
              </a:rPr>
              <a:t>it </a:t>
            </a:r>
            <a:r>
              <a:rPr sz="1100" spc="-10" dirty="0">
                <a:latin typeface="Arial"/>
                <a:cs typeface="Arial"/>
              </a:rPr>
              <a:t>is a piece of information about </a:t>
            </a:r>
            <a:r>
              <a:rPr sz="1100" spc="-5" dirty="0">
                <a:latin typeface="Arial"/>
                <a:cs typeface="Arial"/>
              </a:rPr>
              <a:t>that</a:t>
            </a:r>
            <a:r>
              <a:rPr sz="1100" spc="125" dirty="0">
                <a:latin typeface="Arial"/>
                <a:cs typeface="Arial"/>
              </a:rPr>
              <a:t> </a:t>
            </a:r>
            <a:r>
              <a:rPr sz="1100" spc="-25" dirty="0">
                <a:latin typeface="Arial"/>
                <a:cs typeface="Arial"/>
              </a:rPr>
              <a:t>entity.</a:t>
            </a:r>
            <a:endParaRPr sz="110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4127390" y="4655832"/>
            <a:ext cx="2426970" cy="19177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1100" spc="-5" dirty="0">
                <a:latin typeface="Arial"/>
                <a:cs typeface="Arial"/>
              </a:rPr>
              <a:t>Entities can </a:t>
            </a:r>
            <a:r>
              <a:rPr sz="1100" spc="-10" dirty="0">
                <a:latin typeface="Arial"/>
                <a:cs typeface="Arial"/>
              </a:rPr>
              <a:t>be </a:t>
            </a:r>
            <a:r>
              <a:rPr sz="1100" spc="-5" dirty="0">
                <a:latin typeface="Arial"/>
                <a:cs typeface="Arial"/>
              </a:rPr>
              <a:t>related</a:t>
            </a:r>
            <a:r>
              <a:rPr sz="1100" spc="140" dirty="0">
                <a:latin typeface="Arial"/>
                <a:cs typeface="Arial"/>
              </a:rPr>
              <a:t> </a:t>
            </a:r>
            <a:r>
              <a:rPr sz="1100" spc="-10" dirty="0">
                <a:latin typeface="Arial"/>
                <a:cs typeface="Arial"/>
              </a:rPr>
              <a:t>as one-to-one,</a:t>
            </a:r>
            <a:endParaRPr sz="110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492505" y="4655832"/>
            <a:ext cx="3552190" cy="629285"/>
          </a:xfrm>
          <a:prstGeom prst="rect">
            <a:avLst/>
          </a:prstGeom>
        </p:spPr>
        <p:txBody>
          <a:bodyPr vert="horz" wrap="square" lIns="0" tIns="6985" rIns="0" bIns="0" rtlCol="0">
            <a:spAutoFit/>
          </a:bodyPr>
          <a:lstStyle/>
          <a:p>
            <a:pPr marL="317500" marR="5080" indent="-186055">
              <a:lnSpc>
                <a:spcPct val="102699"/>
              </a:lnSpc>
              <a:spcBef>
                <a:spcPts val="55"/>
              </a:spcBef>
            </a:pPr>
            <a:r>
              <a:rPr sz="1100" spc="-10" dirty="0">
                <a:latin typeface="Arial"/>
                <a:cs typeface="Arial"/>
              </a:rPr>
              <a:t>3. A </a:t>
            </a:r>
            <a:r>
              <a:rPr sz="1100" spc="-5" dirty="0">
                <a:latin typeface="Arial"/>
                <a:cs typeface="Arial"/>
              </a:rPr>
              <a:t>relationship </a:t>
            </a:r>
            <a:r>
              <a:rPr sz="1100" spc="-10" dirty="0">
                <a:latin typeface="Arial"/>
                <a:cs typeface="Arial"/>
              </a:rPr>
              <a:t>defines </a:t>
            </a:r>
            <a:r>
              <a:rPr sz="1100" spc="-15" dirty="0">
                <a:latin typeface="Arial"/>
                <a:cs typeface="Arial"/>
              </a:rPr>
              <a:t>how </a:t>
            </a:r>
            <a:r>
              <a:rPr sz="1100" spc="-10" dirty="0">
                <a:latin typeface="Arial"/>
                <a:cs typeface="Arial"/>
              </a:rPr>
              <a:t>two entities are </a:t>
            </a:r>
            <a:r>
              <a:rPr sz="1100" spc="-5" dirty="0">
                <a:latin typeface="Arial"/>
                <a:cs typeface="Arial"/>
              </a:rPr>
              <a:t>related.  </a:t>
            </a:r>
            <a:r>
              <a:rPr sz="1100" spc="-15" dirty="0">
                <a:latin typeface="Arial"/>
                <a:cs typeface="Arial"/>
              </a:rPr>
              <a:t>one-to-many </a:t>
            </a:r>
            <a:r>
              <a:rPr sz="1100" spc="-10" dirty="0">
                <a:latin typeface="Arial"/>
                <a:cs typeface="Arial"/>
              </a:rPr>
              <a:t>or</a:t>
            </a:r>
            <a:r>
              <a:rPr sz="1100" spc="-25" dirty="0">
                <a:latin typeface="Arial"/>
                <a:cs typeface="Arial"/>
              </a:rPr>
              <a:t> </a:t>
            </a:r>
            <a:r>
              <a:rPr sz="1100" spc="-20" dirty="0">
                <a:latin typeface="Arial"/>
                <a:cs typeface="Arial"/>
              </a:rPr>
              <a:t>many-to-many.</a:t>
            </a:r>
            <a:endParaRPr sz="11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765"/>
              </a:spcBef>
            </a:pPr>
            <a:r>
              <a:rPr sz="1100" b="1" spc="-5" dirty="0">
                <a:latin typeface="Arial"/>
                <a:cs typeface="Arial"/>
              </a:rPr>
              <a:t>Q11:</a:t>
            </a:r>
            <a:endParaRPr sz="1100">
              <a:latin typeface="Arial"/>
              <a:cs typeface="Arial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2134222" y="5452275"/>
            <a:ext cx="885825" cy="449580"/>
          </a:xfrm>
          <a:custGeom>
            <a:avLst/>
            <a:gdLst/>
            <a:ahLst/>
            <a:cxnLst/>
            <a:rect l="l" t="t" r="r" b="b"/>
            <a:pathLst>
              <a:path w="885825" h="449579">
                <a:moveTo>
                  <a:pt x="885380" y="449186"/>
                </a:moveTo>
                <a:lnTo>
                  <a:pt x="0" y="449186"/>
                </a:lnTo>
                <a:lnTo>
                  <a:pt x="0" y="0"/>
                </a:lnTo>
                <a:lnTo>
                  <a:pt x="885380" y="0"/>
                </a:lnTo>
                <a:lnTo>
                  <a:pt x="885380" y="449186"/>
                </a:lnTo>
                <a:close/>
              </a:path>
            </a:pathLst>
          </a:custGeom>
          <a:ln w="8851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2292769" y="5619762"/>
            <a:ext cx="78740" cy="92075"/>
          </a:xfrm>
          <a:custGeom>
            <a:avLst/>
            <a:gdLst/>
            <a:ahLst/>
            <a:cxnLst/>
            <a:rect l="l" t="t" r="r" b="b"/>
            <a:pathLst>
              <a:path w="78739" h="92075">
                <a:moveTo>
                  <a:pt x="50761" y="0"/>
                </a:moveTo>
                <a:lnTo>
                  <a:pt x="34061" y="0"/>
                </a:lnTo>
                <a:lnTo>
                  <a:pt x="26885" y="1778"/>
                </a:lnTo>
                <a:lnTo>
                  <a:pt x="13855" y="8915"/>
                </a:lnTo>
                <a:lnTo>
                  <a:pt x="8826" y="14135"/>
                </a:lnTo>
                <a:lnTo>
                  <a:pt x="1765" y="27863"/>
                </a:lnTo>
                <a:lnTo>
                  <a:pt x="0" y="35915"/>
                </a:lnTo>
                <a:lnTo>
                  <a:pt x="0" y="53606"/>
                </a:lnTo>
                <a:lnTo>
                  <a:pt x="24358" y="89674"/>
                </a:lnTo>
                <a:lnTo>
                  <a:pt x="32143" y="91617"/>
                </a:lnTo>
                <a:lnTo>
                  <a:pt x="50939" y="91617"/>
                </a:lnTo>
                <a:lnTo>
                  <a:pt x="58762" y="89090"/>
                </a:lnTo>
                <a:lnTo>
                  <a:pt x="65151" y="84023"/>
                </a:lnTo>
                <a:lnTo>
                  <a:pt x="67715" y="81584"/>
                </a:lnTo>
                <a:lnTo>
                  <a:pt x="35331" y="81584"/>
                </a:lnTo>
                <a:lnTo>
                  <a:pt x="30302" y="80200"/>
                </a:lnTo>
                <a:lnTo>
                  <a:pt x="21031" y="74637"/>
                </a:lnTo>
                <a:lnTo>
                  <a:pt x="17602" y="70434"/>
                </a:lnTo>
                <a:lnTo>
                  <a:pt x="13208" y="59194"/>
                </a:lnTo>
                <a:lnTo>
                  <a:pt x="12103" y="52616"/>
                </a:lnTo>
                <a:lnTo>
                  <a:pt x="12103" y="39230"/>
                </a:lnTo>
                <a:lnTo>
                  <a:pt x="34823" y="10033"/>
                </a:lnTo>
                <a:lnTo>
                  <a:pt x="68664" y="10033"/>
                </a:lnTo>
                <a:lnTo>
                  <a:pt x="58229" y="2247"/>
                </a:lnTo>
                <a:lnTo>
                  <a:pt x="50761" y="0"/>
                </a:lnTo>
                <a:close/>
              </a:path>
              <a:path w="78739" h="92075">
                <a:moveTo>
                  <a:pt x="66700" y="59042"/>
                </a:moveTo>
                <a:lnTo>
                  <a:pt x="65087" y="66497"/>
                </a:lnTo>
                <a:lnTo>
                  <a:pt x="62001" y="72110"/>
                </a:lnTo>
                <a:lnTo>
                  <a:pt x="52882" y="79692"/>
                </a:lnTo>
                <a:lnTo>
                  <a:pt x="47307" y="81584"/>
                </a:lnTo>
                <a:lnTo>
                  <a:pt x="67715" y="81584"/>
                </a:lnTo>
                <a:lnTo>
                  <a:pt x="69582" y="79808"/>
                </a:lnTo>
                <a:lnTo>
                  <a:pt x="73275" y="74731"/>
                </a:lnTo>
                <a:lnTo>
                  <a:pt x="76230" y="68794"/>
                </a:lnTo>
                <a:lnTo>
                  <a:pt x="78447" y="62001"/>
                </a:lnTo>
                <a:lnTo>
                  <a:pt x="66700" y="59042"/>
                </a:lnTo>
                <a:close/>
              </a:path>
              <a:path w="78739" h="92075">
                <a:moveTo>
                  <a:pt x="68664" y="10033"/>
                </a:moveTo>
                <a:lnTo>
                  <a:pt x="47574" y="10033"/>
                </a:lnTo>
                <a:lnTo>
                  <a:pt x="52501" y="11493"/>
                </a:lnTo>
                <a:lnTo>
                  <a:pt x="60325" y="17386"/>
                </a:lnTo>
                <a:lnTo>
                  <a:pt x="63309" y="22072"/>
                </a:lnTo>
                <a:lnTo>
                  <a:pt x="65366" y="28524"/>
                </a:lnTo>
                <a:lnTo>
                  <a:pt x="76923" y="25806"/>
                </a:lnTo>
                <a:lnTo>
                  <a:pt x="74549" y="17627"/>
                </a:lnTo>
                <a:lnTo>
                  <a:pt x="70332" y="11277"/>
                </a:lnTo>
                <a:lnTo>
                  <a:pt x="68664" y="10033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2384044" y="5645683"/>
            <a:ext cx="52705" cy="66040"/>
          </a:xfrm>
          <a:custGeom>
            <a:avLst/>
            <a:gdLst/>
            <a:ahLst/>
            <a:cxnLst/>
            <a:rect l="l" t="t" r="r" b="b"/>
            <a:pathLst>
              <a:path w="52705" h="66039">
                <a:moveTo>
                  <a:pt x="10896" y="0"/>
                </a:moveTo>
                <a:lnTo>
                  <a:pt x="0" y="0"/>
                </a:lnTo>
                <a:lnTo>
                  <a:pt x="45" y="45110"/>
                </a:lnTo>
                <a:lnTo>
                  <a:pt x="18173" y="65633"/>
                </a:lnTo>
                <a:lnTo>
                  <a:pt x="30568" y="65633"/>
                </a:lnTo>
                <a:lnTo>
                  <a:pt x="37363" y="62014"/>
                </a:lnTo>
                <a:lnTo>
                  <a:pt x="41324" y="56273"/>
                </a:lnTo>
                <a:lnTo>
                  <a:pt x="20878" y="56273"/>
                </a:lnTo>
                <a:lnTo>
                  <a:pt x="18118" y="55435"/>
                </a:lnTo>
                <a:lnTo>
                  <a:pt x="10896" y="41274"/>
                </a:lnTo>
                <a:lnTo>
                  <a:pt x="10896" y="0"/>
                </a:lnTo>
                <a:close/>
              </a:path>
              <a:path w="52705" h="66039">
                <a:moveTo>
                  <a:pt x="52108" y="54762"/>
                </a:moveTo>
                <a:lnTo>
                  <a:pt x="42367" y="54762"/>
                </a:lnTo>
                <a:lnTo>
                  <a:pt x="42367" y="64185"/>
                </a:lnTo>
                <a:lnTo>
                  <a:pt x="52108" y="64185"/>
                </a:lnTo>
                <a:lnTo>
                  <a:pt x="52108" y="54762"/>
                </a:lnTo>
                <a:close/>
              </a:path>
              <a:path w="52705" h="66039">
                <a:moveTo>
                  <a:pt x="52108" y="0"/>
                </a:moveTo>
                <a:lnTo>
                  <a:pt x="41211" y="0"/>
                </a:lnTo>
                <a:lnTo>
                  <a:pt x="41211" y="39877"/>
                </a:lnTo>
                <a:lnTo>
                  <a:pt x="40614" y="44056"/>
                </a:lnTo>
                <a:lnTo>
                  <a:pt x="38239" y="49809"/>
                </a:lnTo>
                <a:lnTo>
                  <a:pt x="36220" y="52095"/>
                </a:lnTo>
                <a:lnTo>
                  <a:pt x="30433" y="55448"/>
                </a:lnTo>
                <a:lnTo>
                  <a:pt x="27419" y="56273"/>
                </a:lnTo>
                <a:lnTo>
                  <a:pt x="41324" y="56273"/>
                </a:lnTo>
                <a:lnTo>
                  <a:pt x="42367" y="54762"/>
                </a:lnTo>
                <a:lnTo>
                  <a:pt x="52108" y="54762"/>
                </a:lnTo>
                <a:lnTo>
                  <a:pt x="52108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2448864" y="5644235"/>
            <a:ext cx="53975" cy="67310"/>
          </a:xfrm>
          <a:custGeom>
            <a:avLst/>
            <a:gdLst/>
            <a:ahLst/>
            <a:cxnLst/>
            <a:rect l="l" t="t" r="r" b="b"/>
            <a:pathLst>
              <a:path w="53975" h="67310">
                <a:moveTo>
                  <a:pt x="10769" y="44792"/>
                </a:moveTo>
                <a:lnTo>
                  <a:pt x="0" y="46482"/>
                </a:lnTo>
                <a:lnTo>
                  <a:pt x="1206" y="53289"/>
                </a:lnTo>
                <a:lnTo>
                  <a:pt x="4000" y="58432"/>
                </a:lnTo>
                <a:lnTo>
                  <a:pt x="12763" y="65354"/>
                </a:lnTo>
                <a:lnTo>
                  <a:pt x="19126" y="67094"/>
                </a:lnTo>
                <a:lnTo>
                  <a:pt x="32524" y="67094"/>
                </a:lnTo>
                <a:lnTo>
                  <a:pt x="37045" y="66205"/>
                </a:lnTo>
                <a:lnTo>
                  <a:pt x="45034" y="62699"/>
                </a:lnTo>
                <a:lnTo>
                  <a:pt x="48082" y="60236"/>
                </a:lnTo>
                <a:lnTo>
                  <a:pt x="49462" y="58153"/>
                </a:lnTo>
                <a:lnTo>
                  <a:pt x="22453" y="58153"/>
                </a:lnTo>
                <a:lnTo>
                  <a:pt x="18592" y="56997"/>
                </a:lnTo>
                <a:lnTo>
                  <a:pt x="13068" y="52400"/>
                </a:lnTo>
                <a:lnTo>
                  <a:pt x="11379" y="49098"/>
                </a:lnTo>
                <a:lnTo>
                  <a:pt x="10769" y="44792"/>
                </a:lnTo>
                <a:close/>
              </a:path>
              <a:path w="53975" h="67310">
                <a:moveTo>
                  <a:pt x="30530" y="0"/>
                </a:moveTo>
                <a:lnTo>
                  <a:pt x="22136" y="0"/>
                </a:lnTo>
                <a:lnTo>
                  <a:pt x="18999" y="431"/>
                </a:lnTo>
                <a:lnTo>
                  <a:pt x="13144" y="2171"/>
                </a:lnTo>
                <a:lnTo>
                  <a:pt x="10833" y="3225"/>
                </a:lnTo>
                <a:lnTo>
                  <a:pt x="9144" y="4483"/>
                </a:lnTo>
                <a:lnTo>
                  <a:pt x="6883" y="6096"/>
                </a:lnTo>
                <a:lnTo>
                  <a:pt x="5092" y="8115"/>
                </a:lnTo>
                <a:lnTo>
                  <a:pt x="2476" y="12992"/>
                </a:lnTo>
                <a:lnTo>
                  <a:pt x="1816" y="15646"/>
                </a:lnTo>
                <a:lnTo>
                  <a:pt x="1816" y="21640"/>
                </a:lnTo>
                <a:lnTo>
                  <a:pt x="33846" y="39966"/>
                </a:lnTo>
                <a:lnTo>
                  <a:pt x="37490" y="41160"/>
                </a:lnTo>
                <a:lnTo>
                  <a:pt x="41122" y="43535"/>
                </a:lnTo>
                <a:lnTo>
                  <a:pt x="42189" y="45478"/>
                </a:lnTo>
                <a:lnTo>
                  <a:pt x="42189" y="50673"/>
                </a:lnTo>
                <a:lnTo>
                  <a:pt x="40970" y="53060"/>
                </a:lnTo>
                <a:lnTo>
                  <a:pt x="36131" y="57124"/>
                </a:lnTo>
                <a:lnTo>
                  <a:pt x="32423" y="58153"/>
                </a:lnTo>
                <a:lnTo>
                  <a:pt x="49462" y="58153"/>
                </a:lnTo>
                <a:lnTo>
                  <a:pt x="52324" y="53835"/>
                </a:lnTo>
                <a:lnTo>
                  <a:pt x="53296" y="50673"/>
                </a:lnTo>
                <a:lnTo>
                  <a:pt x="53378" y="43078"/>
                </a:lnTo>
                <a:lnTo>
                  <a:pt x="52496" y="39941"/>
                </a:lnTo>
                <a:lnTo>
                  <a:pt x="22148" y="25273"/>
                </a:lnTo>
                <a:lnTo>
                  <a:pt x="18948" y="24345"/>
                </a:lnTo>
                <a:lnTo>
                  <a:pt x="12344" y="18643"/>
                </a:lnTo>
                <a:lnTo>
                  <a:pt x="12344" y="15011"/>
                </a:lnTo>
                <a:lnTo>
                  <a:pt x="13411" y="13081"/>
                </a:lnTo>
                <a:lnTo>
                  <a:pt x="17691" y="9779"/>
                </a:lnTo>
                <a:lnTo>
                  <a:pt x="21259" y="8953"/>
                </a:lnTo>
                <a:lnTo>
                  <a:pt x="47848" y="8953"/>
                </a:lnTo>
                <a:lnTo>
                  <a:pt x="45389" y="5600"/>
                </a:lnTo>
                <a:lnTo>
                  <a:pt x="42583" y="3632"/>
                </a:lnTo>
                <a:lnTo>
                  <a:pt x="34950" y="736"/>
                </a:lnTo>
                <a:lnTo>
                  <a:pt x="30530" y="0"/>
                </a:lnTo>
                <a:close/>
              </a:path>
              <a:path w="53975" h="67310">
                <a:moveTo>
                  <a:pt x="47848" y="8953"/>
                </a:moveTo>
                <a:lnTo>
                  <a:pt x="30505" y="8953"/>
                </a:lnTo>
                <a:lnTo>
                  <a:pt x="33782" y="9880"/>
                </a:lnTo>
                <a:lnTo>
                  <a:pt x="38417" y="13589"/>
                </a:lnTo>
                <a:lnTo>
                  <a:pt x="39827" y="16154"/>
                </a:lnTo>
                <a:lnTo>
                  <a:pt x="40309" y="19469"/>
                </a:lnTo>
                <a:lnTo>
                  <a:pt x="50965" y="18021"/>
                </a:lnTo>
                <a:lnTo>
                  <a:pt x="50279" y="13868"/>
                </a:lnTo>
                <a:lnTo>
                  <a:pt x="49022" y="10553"/>
                </a:lnTo>
                <a:lnTo>
                  <a:pt x="47848" y="8953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2509202" y="5623268"/>
            <a:ext cx="31750" cy="87630"/>
          </a:xfrm>
          <a:custGeom>
            <a:avLst/>
            <a:gdLst/>
            <a:ahLst/>
            <a:cxnLst/>
            <a:rect l="l" t="t" r="r" b="b"/>
            <a:pathLst>
              <a:path w="31750" h="87629">
                <a:moveTo>
                  <a:pt x="18821" y="30886"/>
                </a:moveTo>
                <a:lnTo>
                  <a:pt x="7988" y="30886"/>
                </a:lnTo>
                <a:lnTo>
                  <a:pt x="8087" y="75285"/>
                </a:lnTo>
                <a:lnTo>
                  <a:pt x="19164" y="87452"/>
                </a:lnTo>
                <a:lnTo>
                  <a:pt x="25539" y="87452"/>
                </a:lnTo>
                <a:lnTo>
                  <a:pt x="28295" y="87134"/>
                </a:lnTo>
                <a:lnTo>
                  <a:pt x="31356" y="86486"/>
                </a:lnTo>
                <a:lnTo>
                  <a:pt x="29850" y="77292"/>
                </a:lnTo>
                <a:lnTo>
                  <a:pt x="23393" y="77292"/>
                </a:lnTo>
                <a:lnTo>
                  <a:pt x="22148" y="77038"/>
                </a:lnTo>
                <a:lnTo>
                  <a:pt x="20408" y="75984"/>
                </a:lnTo>
                <a:lnTo>
                  <a:pt x="19786" y="75285"/>
                </a:lnTo>
                <a:lnTo>
                  <a:pt x="19011" y="73507"/>
                </a:lnTo>
                <a:lnTo>
                  <a:pt x="18821" y="71513"/>
                </a:lnTo>
                <a:lnTo>
                  <a:pt x="18821" y="30886"/>
                </a:lnTo>
                <a:close/>
              </a:path>
              <a:path w="31750" h="87629">
                <a:moveTo>
                  <a:pt x="29781" y="76873"/>
                </a:moveTo>
                <a:lnTo>
                  <a:pt x="27800" y="77152"/>
                </a:lnTo>
                <a:lnTo>
                  <a:pt x="26212" y="77292"/>
                </a:lnTo>
                <a:lnTo>
                  <a:pt x="29850" y="77292"/>
                </a:lnTo>
                <a:lnTo>
                  <a:pt x="29781" y="76873"/>
                </a:lnTo>
                <a:close/>
              </a:path>
              <a:path w="31750" h="87629">
                <a:moveTo>
                  <a:pt x="29781" y="22415"/>
                </a:moveTo>
                <a:lnTo>
                  <a:pt x="0" y="22415"/>
                </a:lnTo>
                <a:lnTo>
                  <a:pt x="0" y="30886"/>
                </a:lnTo>
                <a:lnTo>
                  <a:pt x="29781" y="30886"/>
                </a:lnTo>
                <a:lnTo>
                  <a:pt x="29781" y="22415"/>
                </a:lnTo>
                <a:close/>
              </a:path>
              <a:path w="31750" h="87629">
                <a:moveTo>
                  <a:pt x="18821" y="0"/>
                </a:moveTo>
                <a:lnTo>
                  <a:pt x="7988" y="6527"/>
                </a:lnTo>
                <a:lnTo>
                  <a:pt x="7988" y="22415"/>
                </a:lnTo>
                <a:lnTo>
                  <a:pt x="18821" y="22415"/>
                </a:lnTo>
                <a:lnTo>
                  <a:pt x="18821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2545575" y="5644235"/>
            <a:ext cx="60325" cy="67310"/>
          </a:xfrm>
          <a:custGeom>
            <a:avLst/>
            <a:gdLst/>
            <a:ahLst/>
            <a:cxnLst/>
            <a:rect l="l" t="t" r="r" b="b"/>
            <a:pathLst>
              <a:path w="60325" h="67310">
                <a:moveTo>
                  <a:pt x="38976" y="0"/>
                </a:moveTo>
                <a:lnTo>
                  <a:pt x="22199" y="0"/>
                </a:lnTo>
                <a:lnTo>
                  <a:pt x="15455" y="2374"/>
                </a:lnTo>
                <a:lnTo>
                  <a:pt x="0" y="33540"/>
                </a:lnTo>
                <a:lnTo>
                  <a:pt x="501" y="40894"/>
                </a:lnTo>
                <a:lnTo>
                  <a:pt x="21145" y="67081"/>
                </a:lnTo>
                <a:lnTo>
                  <a:pt x="35750" y="67081"/>
                </a:lnTo>
                <a:lnTo>
                  <a:pt x="40932" y="65773"/>
                </a:lnTo>
                <a:lnTo>
                  <a:pt x="50406" y="60540"/>
                </a:lnTo>
                <a:lnTo>
                  <a:pt x="52765" y="58140"/>
                </a:lnTo>
                <a:lnTo>
                  <a:pt x="24701" y="58140"/>
                </a:lnTo>
                <a:lnTo>
                  <a:pt x="20169" y="56083"/>
                </a:lnTo>
                <a:lnTo>
                  <a:pt x="12992" y="47917"/>
                </a:lnTo>
                <a:lnTo>
                  <a:pt x="11201" y="41757"/>
                </a:lnTo>
                <a:lnTo>
                  <a:pt x="11236" y="25203"/>
                </a:lnTo>
                <a:lnTo>
                  <a:pt x="12992" y="19177"/>
                </a:lnTo>
                <a:lnTo>
                  <a:pt x="20180" y="11036"/>
                </a:lnTo>
                <a:lnTo>
                  <a:pt x="24701" y="9004"/>
                </a:lnTo>
                <a:lnTo>
                  <a:pt x="52081" y="9004"/>
                </a:lnTo>
                <a:lnTo>
                  <a:pt x="51816" y="8661"/>
                </a:lnTo>
                <a:lnTo>
                  <a:pt x="46202" y="2895"/>
                </a:lnTo>
                <a:lnTo>
                  <a:pt x="38976" y="0"/>
                </a:lnTo>
                <a:close/>
              </a:path>
              <a:path w="60325" h="67310">
                <a:moveTo>
                  <a:pt x="52081" y="9004"/>
                </a:moveTo>
                <a:lnTo>
                  <a:pt x="35509" y="9004"/>
                </a:lnTo>
                <a:lnTo>
                  <a:pt x="40005" y="11049"/>
                </a:lnTo>
                <a:lnTo>
                  <a:pt x="47218" y="19227"/>
                </a:lnTo>
                <a:lnTo>
                  <a:pt x="49021" y="25203"/>
                </a:lnTo>
                <a:lnTo>
                  <a:pt x="48987" y="41757"/>
                </a:lnTo>
                <a:lnTo>
                  <a:pt x="47231" y="47866"/>
                </a:lnTo>
                <a:lnTo>
                  <a:pt x="40028" y="56095"/>
                </a:lnTo>
                <a:lnTo>
                  <a:pt x="35560" y="58140"/>
                </a:lnTo>
                <a:lnTo>
                  <a:pt x="52765" y="58140"/>
                </a:lnTo>
                <a:lnTo>
                  <a:pt x="54025" y="56857"/>
                </a:lnTo>
                <a:lnTo>
                  <a:pt x="58978" y="47383"/>
                </a:lnTo>
                <a:lnTo>
                  <a:pt x="60166" y="41191"/>
                </a:lnTo>
                <a:lnTo>
                  <a:pt x="60223" y="32639"/>
                </a:lnTo>
                <a:lnTo>
                  <a:pt x="59697" y="25404"/>
                </a:lnTo>
                <a:lnTo>
                  <a:pt x="58119" y="18997"/>
                </a:lnTo>
                <a:lnTo>
                  <a:pt x="55492" y="13416"/>
                </a:lnTo>
                <a:lnTo>
                  <a:pt x="52081" y="9004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2618574" y="5644235"/>
            <a:ext cx="87630" cy="66040"/>
          </a:xfrm>
          <a:custGeom>
            <a:avLst/>
            <a:gdLst/>
            <a:ahLst/>
            <a:cxnLst/>
            <a:rect l="l" t="t" r="r" b="b"/>
            <a:pathLst>
              <a:path w="87630" h="66039">
                <a:moveTo>
                  <a:pt x="9740" y="1447"/>
                </a:moveTo>
                <a:lnTo>
                  <a:pt x="0" y="1447"/>
                </a:lnTo>
                <a:lnTo>
                  <a:pt x="0" y="65633"/>
                </a:lnTo>
                <a:lnTo>
                  <a:pt x="10896" y="65633"/>
                </a:lnTo>
                <a:lnTo>
                  <a:pt x="10896" y="26492"/>
                </a:lnTo>
                <a:lnTo>
                  <a:pt x="11480" y="22009"/>
                </a:lnTo>
                <a:lnTo>
                  <a:pt x="13817" y="15811"/>
                </a:lnTo>
                <a:lnTo>
                  <a:pt x="15709" y="13462"/>
                </a:lnTo>
                <a:lnTo>
                  <a:pt x="20549" y="10452"/>
                </a:lnTo>
                <a:lnTo>
                  <a:pt x="9740" y="10452"/>
                </a:lnTo>
                <a:lnTo>
                  <a:pt x="9740" y="1447"/>
                </a:lnTo>
                <a:close/>
              </a:path>
              <a:path w="87630" h="66039">
                <a:moveTo>
                  <a:pt x="46745" y="9423"/>
                </a:moveTo>
                <a:lnTo>
                  <a:pt x="30848" y="9423"/>
                </a:lnTo>
                <a:lnTo>
                  <a:pt x="33756" y="10629"/>
                </a:lnTo>
                <a:lnTo>
                  <a:pt x="37299" y="15468"/>
                </a:lnTo>
                <a:lnTo>
                  <a:pt x="38188" y="19100"/>
                </a:lnTo>
                <a:lnTo>
                  <a:pt x="38188" y="65633"/>
                </a:lnTo>
                <a:lnTo>
                  <a:pt x="49085" y="65633"/>
                </a:lnTo>
                <a:lnTo>
                  <a:pt x="49085" y="21742"/>
                </a:lnTo>
                <a:lnTo>
                  <a:pt x="50571" y="16929"/>
                </a:lnTo>
                <a:lnTo>
                  <a:pt x="56248" y="11239"/>
                </a:lnTo>
                <a:lnTo>
                  <a:pt x="47383" y="11239"/>
                </a:lnTo>
                <a:lnTo>
                  <a:pt x="46745" y="9423"/>
                </a:lnTo>
                <a:close/>
              </a:path>
              <a:path w="87630" h="66039">
                <a:moveTo>
                  <a:pt x="85574" y="9423"/>
                </a:moveTo>
                <a:lnTo>
                  <a:pt x="67322" y="9423"/>
                </a:lnTo>
                <a:lnTo>
                  <a:pt x="69507" y="10007"/>
                </a:lnTo>
                <a:lnTo>
                  <a:pt x="73215" y="12344"/>
                </a:lnTo>
                <a:lnTo>
                  <a:pt x="74498" y="13893"/>
                </a:lnTo>
                <a:lnTo>
                  <a:pt x="75907" y="17716"/>
                </a:lnTo>
                <a:lnTo>
                  <a:pt x="76263" y="20853"/>
                </a:lnTo>
                <a:lnTo>
                  <a:pt x="76263" y="65633"/>
                </a:lnTo>
                <a:lnTo>
                  <a:pt x="87096" y="65633"/>
                </a:lnTo>
                <a:lnTo>
                  <a:pt x="86984" y="13893"/>
                </a:lnTo>
                <a:lnTo>
                  <a:pt x="85574" y="9423"/>
                </a:lnTo>
                <a:close/>
              </a:path>
              <a:path w="87630" h="66039">
                <a:moveTo>
                  <a:pt x="73621" y="0"/>
                </a:moveTo>
                <a:lnTo>
                  <a:pt x="59093" y="0"/>
                </a:lnTo>
                <a:lnTo>
                  <a:pt x="52476" y="3746"/>
                </a:lnTo>
                <a:lnTo>
                  <a:pt x="47383" y="11239"/>
                </a:lnTo>
                <a:lnTo>
                  <a:pt x="56248" y="11239"/>
                </a:lnTo>
                <a:lnTo>
                  <a:pt x="56553" y="10934"/>
                </a:lnTo>
                <a:lnTo>
                  <a:pt x="60299" y="9423"/>
                </a:lnTo>
                <a:lnTo>
                  <a:pt x="85574" y="9423"/>
                </a:lnTo>
                <a:lnTo>
                  <a:pt x="85382" y="8813"/>
                </a:lnTo>
                <a:lnTo>
                  <a:pt x="78524" y="1765"/>
                </a:lnTo>
                <a:lnTo>
                  <a:pt x="73621" y="0"/>
                </a:lnTo>
                <a:close/>
              </a:path>
              <a:path w="87630" h="66039">
                <a:moveTo>
                  <a:pt x="33997" y="0"/>
                </a:moveTo>
                <a:lnTo>
                  <a:pt x="24955" y="0"/>
                </a:lnTo>
                <a:lnTo>
                  <a:pt x="21145" y="952"/>
                </a:lnTo>
                <a:lnTo>
                  <a:pt x="14439" y="4775"/>
                </a:lnTo>
                <a:lnTo>
                  <a:pt x="11760" y="7315"/>
                </a:lnTo>
                <a:lnTo>
                  <a:pt x="9740" y="10452"/>
                </a:lnTo>
                <a:lnTo>
                  <a:pt x="20549" y="10452"/>
                </a:lnTo>
                <a:lnTo>
                  <a:pt x="20916" y="10223"/>
                </a:lnTo>
                <a:lnTo>
                  <a:pt x="23749" y="9423"/>
                </a:lnTo>
                <a:lnTo>
                  <a:pt x="46745" y="9423"/>
                </a:lnTo>
                <a:lnTo>
                  <a:pt x="46139" y="7696"/>
                </a:lnTo>
                <a:lnTo>
                  <a:pt x="43992" y="4940"/>
                </a:lnTo>
                <a:lnTo>
                  <a:pt x="37896" y="977"/>
                </a:lnTo>
                <a:lnTo>
                  <a:pt x="33997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2718193" y="5644235"/>
            <a:ext cx="59690" cy="67310"/>
          </a:xfrm>
          <a:custGeom>
            <a:avLst/>
            <a:gdLst/>
            <a:ahLst/>
            <a:cxnLst/>
            <a:rect l="l" t="t" r="r" b="b"/>
            <a:pathLst>
              <a:path w="59689" h="67310">
                <a:moveTo>
                  <a:pt x="38607" y="0"/>
                </a:moveTo>
                <a:lnTo>
                  <a:pt x="21145" y="0"/>
                </a:lnTo>
                <a:lnTo>
                  <a:pt x="13919" y="2984"/>
                </a:lnTo>
                <a:lnTo>
                  <a:pt x="0" y="34086"/>
                </a:lnTo>
                <a:lnTo>
                  <a:pt x="516" y="41478"/>
                </a:lnTo>
                <a:lnTo>
                  <a:pt x="21221" y="67094"/>
                </a:lnTo>
                <a:lnTo>
                  <a:pt x="38087" y="67094"/>
                </a:lnTo>
                <a:lnTo>
                  <a:pt x="44221" y="65278"/>
                </a:lnTo>
                <a:lnTo>
                  <a:pt x="53671" y="58140"/>
                </a:lnTo>
                <a:lnTo>
                  <a:pt x="25323" y="58140"/>
                </a:lnTo>
                <a:lnTo>
                  <a:pt x="20840" y="56273"/>
                </a:lnTo>
                <a:lnTo>
                  <a:pt x="13652" y="48780"/>
                </a:lnTo>
                <a:lnTo>
                  <a:pt x="11658" y="43383"/>
                </a:lnTo>
                <a:lnTo>
                  <a:pt x="11252" y="36322"/>
                </a:lnTo>
                <a:lnTo>
                  <a:pt x="59194" y="36322"/>
                </a:lnTo>
                <a:lnTo>
                  <a:pt x="59258" y="33426"/>
                </a:lnTo>
                <a:lnTo>
                  <a:pt x="58845" y="27381"/>
                </a:lnTo>
                <a:lnTo>
                  <a:pt x="11861" y="27381"/>
                </a:lnTo>
                <a:lnTo>
                  <a:pt x="12230" y="21780"/>
                </a:lnTo>
                <a:lnTo>
                  <a:pt x="14109" y="17310"/>
                </a:lnTo>
                <a:lnTo>
                  <a:pt x="20929" y="10617"/>
                </a:lnTo>
                <a:lnTo>
                  <a:pt x="25133" y="8953"/>
                </a:lnTo>
                <a:lnTo>
                  <a:pt x="51220" y="8953"/>
                </a:lnTo>
                <a:lnTo>
                  <a:pt x="51079" y="8763"/>
                </a:lnTo>
                <a:lnTo>
                  <a:pt x="45631" y="2921"/>
                </a:lnTo>
                <a:lnTo>
                  <a:pt x="38607" y="0"/>
                </a:lnTo>
                <a:close/>
              </a:path>
              <a:path w="59689" h="67310">
                <a:moveTo>
                  <a:pt x="47624" y="44970"/>
                </a:moveTo>
                <a:lnTo>
                  <a:pt x="45973" y="49568"/>
                </a:lnTo>
                <a:lnTo>
                  <a:pt x="43738" y="52908"/>
                </a:lnTo>
                <a:lnTo>
                  <a:pt x="38087" y="57099"/>
                </a:lnTo>
                <a:lnTo>
                  <a:pt x="34683" y="58140"/>
                </a:lnTo>
                <a:lnTo>
                  <a:pt x="53671" y="58140"/>
                </a:lnTo>
                <a:lnTo>
                  <a:pt x="53822" y="58026"/>
                </a:lnTo>
                <a:lnTo>
                  <a:pt x="57118" y="52908"/>
                </a:lnTo>
                <a:lnTo>
                  <a:pt x="58889" y="46355"/>
                </a:lnTo>
                <a:lnTo>
                  <a:pt x="47624" y="44970"/>
                </a:lnTo>
                <a:close/>
              </a:path>
              <a:path w="59689" h="67310">
                <a:moveTo>
                  <a:pt x="51220" y="8953"/>
                </a:moveTo>
                <a:lnTo>
                  <a:pt x="35674" y="8953"/>
                </a:lnTo>
                <a:lnTo>
                  <a:pt x="40170" y="11049"/>
                </a:lnTo>
                <a:lnTo>
                  <a:pt x="45897" y="17932"/>
                </a:lnTo>
                <a:lnTo>
                  <a:pt x="47269" y="21983"/>
                </a:lnTo>
                <a:lnTo>
                  <a:pt x="47751" y="27381"/>
                </a:lnTo>
                <a:lnTo>
                  <a:pt x="58845" y="27381"/>
                </a:lnTo>
                <a:lnTo>
                  <a:pt x="58746" y="25925"/>
                </a:lnTo>
                <a:lnTo>
                  <a:pt x="57211" y="19313"/>
                </a:lnTo>
                <a:lnTo>
                  <a:pt x="54655" y="13591"/>
                </a:lnTo>
                <a:lnTo>
                  <a:pt x="51220" y="8953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2790634" y="5644235"/>
            <a:ext cx="34925" cy="66040"/>
          </a:xfrm>
          <a:custGeom>
            <a:avLst/>
            <a:gdLst/>
            <a:ahLst/>
            <a:cxnLst/>
            <a:rect l="l" t="t" r="r" b="b"/>
            <a:pathLst>
              <a:path w="34925" h="66039">
                <a:moveTo>
                  <a:pt x="9804" y="1447"/>
                </a:moveTo>
                <a:lnTo>
                  <a:pt x="0" y="1447"/>
                </a:lnTo>
                <a:lnTo>
                  <a:pt x="0" y="65633"/>
                </a:lnTo>
                <a:lnTo>
                  <a:pt x="10896" y="65633"/>
                </a:lnTo>
                <a:lnTo>
                  <a:pt x="10896" y="27432"/>
                </a:lnTo>
                <a:lnTo>
                  <a:pt x="11506" y="23202"/>
                </a:lnTo>
                <a:lnTo>
                  <a:pt x="13512" y="16802"/>
                </a:lnTo>
                <a:lnTo>
                  <a:pt x="14871" y="14820"/>
                </a:lnTo>
                <a:lnTo>
                  <a:pt x="18669" y="11950"/>
                </a:lnTo>
                <a:lnTo>
                  <a:pt x="20802" y="11239"/>
                </a:lnTo>
                <a:lnTo>
                  <a:pt x="32045" y="11239"/>
                </a:lnTo>
                <a:lnTo>
                  <a:pt x="9804" y="11176"/>
                </a:lnTo>
                <a:lnTo>
                  <a:pt x="9804" y="1447"/>
                </a:lnTo>
                <a:close/>
              </a:path>
              <a:path w="34925" h="66039">
                <a:moveTo>
                  <a:pt x="32045" y="11239"/>
                </a:moveTo>
                <a:lnTo>
                  <a:pt x="25844" y="11239"/>
                </a:lnTo>
                <a:lnTo>
                  <a:pt x="28511" y="12026"/>
                </a:lnTo>
                <a:lnTo>
                  <a:pt x="31165" y="13601"/>
                </a:lnTo>
                <a:lnTo>
                  <a:pt x="32045" y="11239"/>
                </a:lnTo>
                <a:close/>
              </a:path>
              <a:path w="34925" h="66039">
                <a:moveTo>
                  <a:pt x="27393" y="0"/>
                </a:moveTo>
                <a:lnTo>
                  <a:pt x="21183" y="0"/>
                </a:lnTo>
                <a:lnTo>
                  <a:pt x="18859" y="723"/>
                </a:lnTo>
                <a:lnTo>
                  <a:pt x="14617" y="3619"/>
                </a:lnTo>
                <a:lnTo>
                  <a:pt x="12306" y="6629"/>
                </a:lnTo>
                <a:lnTo>
                  <a:pt x="9804" y="11176"/>
                </a:lnTo>
                <a:lnTo>
                  <a:pt x="32068" y="11176"/>
                </a:lnTo>
                <a:lnTo>
                  <a:pt x="34925" y="3505"/>
                </a:lnTo>
                <a:lnTo>
                  <a:pt x="31127" y="1168"/>
                </a:lnTo>
                <a:lnTo>
                  <a:pt x="27393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4031297" y="5452275"/>
            <a:ext cx="885825" cy="449580"/>
          </a:xfrm>
          <a:custGeom>
            <a:avLst/>
            <a:gdLst/>
            <a:ahLst/>
            <a:cxnLst/>
            <a:rect l="l" t="t" r="r" b="b"/>
            <a:pathLst>
              <a:path w="885825" h="449579">
                <a:moveTo>
                  <a:pt x="885380" y="449186"/>
                </a:moveTo>
                <a:lnTo>
                  <a:pt x="0" y="449186"/>
                </a:lnTo>
                <a:lnTo>
                  <a:pt x="0" y="0"/>
                </a:lnTo>
                <a:lnTo>
                  <a:pt x="885380" y="0"/>
                </a:lnTo>
                <a:lnTo>
                  <a:pt x="885380" y="449186"/>
                </a:lnTo>
                <a:close/>
              </a:path>
            </a:pathLst>
          </a:custGeom>
          <a:ln w="8851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4349070" y="5619699"/>
            <a:ext cx="312503" cy="9168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3819778" y="5539333"/>
            <a:ext cx="212090" cy="137795"/>
          </a:xfrm>
          <a:custGeom>
            <a:avLst/>
            <a:gdLst/>
            <a:ahLst/>
            <a:cxnLst/>
            <a:rect l="l" t="t" r="r" b="b"/>
            <a:pathLst>
              <a:path w="212089" h="137795">
                <a:moveTo>
                  <a:pt x="0" y="137528"/>
                </a:moveTo>
                <a:lnTo>
                  <a:pt x="211518" y="0"/>
                </a:lnTo>
              </a:path>
            </a:pathLst>
          </a:custGeom>
          <a:ln w="8851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3819778" y="5676862"/>
            <a:ext cx="212090" cy="137795"/>
          </a:xfrm>
          <a:custGeom>
            <a:avLst/>
            <a:gdLst/>
            <a:ahLst/>
            <a:cxnLst/>
            <a:rect l="l" t="t" r="r" b="b"/>
            <a:pathLst>
              <a:path w="212089" h="137795">
                <a:moveTo>
                  <a:pt x="0" y="0"/>
                </a:moveTo>
                <a:lnTo>
                  <a:pt x="211518" y="137528"/>
                </a:lnTo>
              </a:path>
            </a:pathLst>
          </a:custGeom>
          <a:ln w="8851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3022930" y="5676862"/>
            <a:ext cx="1008380" cy="0"/>
          </a:xfrm>
          <a:custGeom>
            <a:avLst/>
            <a:gdLst/>
            <a:ahLst/>
            <a:cxnLst/>
            <a:rect l="l" t="t" r="r" b="b"/>
            <a:pathLst>
              <a:path w="1008379">
                <a:moveTo>
                  <a:pt x="0" y="0"/>
                </a:moveTo>
                <a:lnTo>
                  <a:pt x="1008367" y="0"/>
                </a:lnTo>
              </a:path>
            </a:pathLst>
          </a:custGeom>
          <a:ln w="8851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 txBox="1"/>
          <p:nvPr/>
        </p:nvSpPr>
        <p:spPr>
          <a:xfrm>
            <a:off x="492505" y="6280415"/>
            <a:ext cx="3129280" cy="109728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1100" b="1" spc="-10" dirty="0">
                <a:latin typeface="Arial"/>
                <a:cs typeface="Arial"/>
              </a:rPr>
              <a:t>Activity: </a:t>
            </a:r>
            <a:r>
              <a:rPr sz="1100" b="1" spc="-5" dirty="0">
                <a:latin typeface="Arial"/>
                <a:cs typeface="Arial"/>
              </a:rPr>
              <a:t>Entity </a:t>
            </a:r>
            <a:r>
              <a:rPr sz="1100" b="1" spc="-10" dirty="0">
                <a:latin typeface="Arial"/>
                <a:cs typeface="Arial"/>
              </a:rPr>
              <a:t>Occurrence Diagrams (page</a:t>
            </a:r>
            <a:r>
              <a:rPr sz="1100" b="1" spc="85" dirty="0">
                <a:latin typeface="Arial"/>
                <a:cs typeface="Arial"/>
              </a:rPr>
              <a:t> </a:t>
            </a:r>
            <a:r>
              <a:rPr sz="1100" b="1" spc="-5" dirty="0">
                <a:latin typeface="Arial"/>
                <a:cs typeface="Arial"/>
                <a:hlinkClick r:id="rId4" action="ppaction://hlinksldjump"/>
              </a:rPr>
              <a:t>37</a:t>
            </a:r>
            <a:r>
              <a:rPr sz="1100" b="1" spc="-5" dirty="0">
                <a:latin typeface="Arial"/>
                <a:cs typeface="Arial"/>
              </a:rPr>
              <a:t>)</a:t>
            </a:r>
            <a:endParaRPr sz="11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115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1100" b="1" spc="-5" dirty="0">
                <a:latin typeface="Arial"/>
                <a:cs typeface="Arial"/>
              </a:rPr>
              <a:t>Q12:</a:t>
            </a:r>
            <a:endParaRPr sz="1100">
              <a:latin typeface="Arial"/>
              <a:cs typeface="Arial"/>
            </a:endParaRPr>
          </a:p>
          <a:p>
            <a:pPr marL="12700" marR="1708785">
              <a:lnSpc>
                <a:spcPct val="102699"/>
              </a:lnSpc>
              <a:spcBef>
                <a:spcPts val="370"/>
              </a:spcBef>
            </a:pPr>
            <a:r>
              <a:rPr sz="1100" spc="-5" dirty="0">
                <a:latin typeface="Arial"/>
                <a:cs typeface="Arial"/>
              </a:rPr>
              <a:t>Product </a:t>
            </a:r>
            <a:r>
              <a:rPr sz="1100" spc="-10" dirty="0">
                <a:latin typeface="Arial"/>
                <a:cs typeface="Arial"/>
              </a:rPr>
              <a:t>1:M</a:t>
            </a:r>
            <a:r>
              <a:rPr sz="1100" spc="-110" dirty="0">
                <a:latin typeface="Arial"/>
                <a:cs typeface="Arial"/>
              </a:rPr>
              <a:t> </a:t>
            </a:r>
            <a:r>
              <a:rPr sz="1100" spc="-5" dirty="0">
                <a:latin typeface="Arial"/>
                <a:cs typeface="Arial"/>
              </a:rPr>
              <a:t>OrderLine  OrderLine M:1 Order  Order M:1</a:t>
            </a:r>
            <a:r>
              <a:rPr sz="1100" spc="-60" dirty="0">
                <a:latin typeface="Arial"/>
                <a:cs typeface="Arial"/>
              </a:rPr>
              <a:t> </a:t>
            </a:r>
            <a:r>
              <a:rPr sz="1100" spc="-10" dirty="0">
                <a:latin typeface="Arial"/>
                <a:cs typeface="Arial"/>
              </a:rPr>
              <a:t>Customer</a:t>
            </a:r>
            <a:endParaRPr sz="1100">
              <a:latin typeface="Arial"/>
              <a:cs typeface="Arial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599186" y="7621537"/>
            <a:ext cx="684530" cy="880744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1100" b="1" spc="-10" dirty="0">
                <a:latin typeface="Arial"/>
                <a:cs typeface="Arial"/>
              </a:rPr>
              <a:t>P</a:t>
            </a:r>
            <a:r>
              <a:rPr sz="1100" b="1" spc="-30" dirty="0">
                <a:latin typeface="Arial"/>
                <a:cs typeface="Arial"/>
              </a:rPr>
              <a:t>r</a:t>
            </a:r>
            <a:r>
              <a:rPr sz="1100" b="1" spc="-5" dirty="0">
                <a:latin typeface="Arial"/>
                <a:cs typeface="Arial"/>
              </a:rPr>
              <a:t>oductID</a:t>
            </a:r>
            <a:endParaRPr sz="1100">
              <a:latin typeface="Arial"/>
              <a:cs typeface="Arial"/>
            </a:endParaRPr>
          </a:p>
          <a:p>
            <a:pPr marL="227329">
              <a:lnSpc>
                <a:spcPct val="100000"/>
              </a:lnSpc>
              <a:spcBef>
                <a:spcPts val="35"/>
              </a:spcBef>
            </a:pPr>
            <a:r>
              <a:rPr sz="1100" spc="-15" dirty="0">
                <a:latin typeface="Arial"/>
                <a:cs typeface="Arial"/>
              </a:rPr>
              <a:t>928</a:t>
            </a:r>
            <a:endParaRPr sz="1100">
              <a:latin typeface="Arial"/>
              <a:cs typeface="Arial"/>
            </a:endParaRPr>
          </a:p>
          <a:p>
            <a:pPr marL="227329">
              <a:lnSpc>
                <a:spcPct val="100000"/>
              </a:lnSpc>
              <a:spcBef>
                <a:spcPts val="35"/>
              </a:spcBef>
            </a:pPr>
            <a:r>
              <a:rPr sz="1100" spc="-15" dirty="0">
                <a:latin typeface="Arial"/>
                <a:cs typeface="Arial"/>
              </a:rPr>
              <a:t>921</a:t>
            </a:r>
            <a:endParaRPr sz="1100">
              <a:latin typeface="Arial"/>
              <a:cs typeface="Arial"/>
            </a:endParaRPr>
          </a:p>
          <a:p>
            <a:pPr marL="227329">
              <a:lnSpc>
                <a:spcPct val="100000"/>
              </a:lnSpc>
              <a:spcBef>
                <a:spcPts val="35"/>
              </a:spcBef>
            </a:pPr>
            <a:r>
              <a:rPr sz="1100" spc="-15" dirty="0">
                <a:latin typeface="Arial"/>
                <a:cs typeface="Arial"/>
              </a:rPr>
              <a:t>922</a:t>
            </a:r>
            <a:endParaRPr sz="1100">
              <a:latin typeface="Arial"/>
              <a:cs typeface="Arial"/>
            </a:endParaRPr>
          </a:p>
          <a:p>
            <a:pPr marL="187960">
              <a:lnSpc>
                <a:spcPct val="100000"/>
              </a:lnSpc>
              <a:spcBef>
                <a:spcPts val="40"/>
              </a:spcBef>
            </a:pPr>
            <a:r>
              <a:rPr sz="1100" spc="-15" dirty="0">
                <a:latin typeface="Arial"/>
                <a:cs typeface="Arial"/>
              </a:rPr>
              <a:t>1029</a:t>
            </a:r>
            <a:endParaRPr sz="1100">
              <a:latin typeface="Arial"/>
              <a:cs typeface="Arial"/>
            </a:endParaRPr>
          </a:p>
        </p:txBody>
      </p:sp>
      <p:sp>
        <p:nvSpPr>
          <p:cNvPr id="26" name="object 26"/>
          <p:cNvSpPr/>
          <p:nvPr/>
        </p:nvSpPr>
        <p:spPr>
          <a:xfrm>
            <a:off x="1457027" y="7874156"/>
            <a:ext cx="691515" cy="0"/>
          </a:xfrm>
          <a:custGeom>
            <a:avLst/>
            <a:gdLst/>
            <a:ahLst/>
            <a:cxnLst/>
            <a:rect l="l" t="t" r="r" b="b"/>
            <a:pathLst>
              <a:path w="691514">
                <a:moveTo>
                  <a:pt x="691047" y="0"/>
                </a:moveTo>
                <a:lnTo>
                  <a:pt x="0" y="0"/>
                </a:lnTo>
              </a:path>
            </a:pathLst>
          </a:custGeom>
          <a:ln w="6885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1457027" y="8057923"/>
            <a:ext cx="691515" cy="0"/>
          </a:xfrm>
          <a:custGeom>
            <a:avLst/>
            <a:gdLst/>
            <a:ahLst/>
            <a:cxnLst/>
            <a:rect l="l" t="t" r="r" b="b"/>
            <a:pathLst>
              <a:path w="691514">
                <a:moveTo>
                  <a:pt x="691047" y="0"/>
                </a:moveTo>
                <a:lnTo>
                  <a:pt x="0" y="0"/>
                </a:lnTo>
              </a:path>
            </a:pathLst>
          </a:custGeom>
          <a:ln w="6885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1457027" y="8241691"/>
            <a:ext cx="691515" cy="0"/>
          </a:xfrm>
          <a:custGeom>
            <a:avLst/>
            <a:gdLst/>
            <a:ahLst/>
            <a:cxnLst/>
            <a:rect l="l" t="t" r="r" b="b"/>
            <a:pathLst>
              <a:path w="691514">
                <a:moveTo>
                  <a:pt x="691047" y="0"/>
                </a:moveTo>
                <a:lnTo>
                  <a:pt x="0" y="0"/>
                </a:lnTo>
              </a:path>
            </a:pathLst>
          </a:custGeom>
          <a:ln w="6885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1457014" y="7874156"/>
            <a:ext cx="691515" cy="542290"/>
          </a:xfrm>
          <a:custGeom>
            <a:avLst/>
            <a:gdLst/>
            <a:ahLst/>
            <a:cxnLst/>
            <a:rect l="l" t="t" r="r" b="b"/>
            <a:pathLst>
              <a:path w="691514" h="542290">
                <a:moveTo>
                  <a:pt x="0" y="0"/>
                </a:moveTo>
                <a:lnTo>
                  <a:pt x="691047" y="542093"/>
                </a:lnTo>
              </a:path>
            </a:pathLst>
          </a:custGeom>
          <a:ln w="7090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1457014" y="8241691"/>
            <a:ext cx="691515" cy="328930"/>
          </a:xfrm>
          <a:custGeom>
            <a:avLst/>
            <a:gdLst/>
            <a:ahLst/>
            <a:cxnLst/>
            <a:rect l="l" t="t" r="r" b="b"/>
            <a:pathLst>
              <a:path w="691514" h="328929">
                <a:moveTo>
                  <a:pt x="0" y="0"/>
                </a:moveTo>
                <a:lnTo>
                  <a:pt x="691047" y="328460"/>
                </a:lnTo>
              </a:path>
            </a:pathLst>
          </a:custGeom>
          <a:ln w="6984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1457014" y="8427746"/>
            <a:ext cx="691515" cy="328930"/>
          </a:xfrm>
          <a:custGeom>
            <a:avLst/>
            <a:gdLst/>
            <a:ahLst/>
            <a:cxnLst/>
            <a:rect l="l" t="t" r="r" b="b"/>
            <a:pathLst>
              <a:path w="691514" h="328929">
                <a:moveTo>
                  <a:pt x="0" y="0"/>
                </a:moveTo>
                <a:lnTo>
                  <a:pt x="691047" y="328460"/>
                </a:lnTo>
              </a:path>
            </a:pathLst>
          </a:custGeom>
          <a:ln w="6984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 txBox="1"/>
          <p:nvPr/>
        </p:nvSpPr>
        <p:spPr>
          <a:xfrm>
            <a:off x="2254250" y="7621535"/>
            <a:ext cx="823594" cy="122555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1100" b="1" spc="-10" dirty="0">
                <a:latin typeface="Arial"/>
                <a:cs typeface="Arial"/>
              </a:rPr>
              <a:t>OrderLineID</a:t>
            </a:r>
            <a:endParaRPr sz="1100">
              <a:latin typeface="Arial"/>
              <a:cs typeface="Arial"/>
            </a:endParaRPr>
          </a:p>
          <a:p>
            <a:pPr marL="219710">
              <a:lnSpc>
                <a:spcPct val="100000"/>
              </a:lnSpc>
              <a:spcBef>
                <a:spcPts val="35"/>
              </a:spcBef>
            </a:pPr>
            <a:r>
              <a:rPr sz="1100" spc="-15" dirty="0">
                <a:latin typeface="Arial"/>
                <a:cs typeface="Arial"/>
              </a:rPr>
              <a:t>10282</a:t>
            </a:r>
            <a:endParaRPr sz="1100">
              <a:latin typeface="Arial"/>
              <a:cs typeface="Arial"/>
            </a:endParaRPr>
          </a:p>
          <a:p>
            <a:pPr marL="219710">
              <a:lnSpc>
                <a:spcPct val="100000"/>
              </a:lnSpc>
              <a:spcBef>
                <a:spcPts val="35"/>
              </a:spcBef>
            </a:pPr>
            <a:r>
              <a:rPr sz="1100" spc="-15" dirty="0">
                <a:latin typeface="Arial"/>
                <a:cs typeface="Arial"/>
              </a:rPr>
              <a:t>10283</a:t>
            </a:r>
            <a:endParaRPr sz="1100">
              <a:latin typeface="Arial"/>
              <a:cs typeface="Arial"/>
            </a:endParaRPr>
          </a:p>
          <a:p>
            <a:pPr marL="219710">
              <a:lnSpc>
                <a:spcPct val="100000"/>
              </a:lnSpc>
              <a:spcBef>
                <a:spcPts val="35"/>
              </a:spcBef>
            </a:pPr>
            <a:r>
              <a:rPr sz="1100" spc="-15" dirty="0">
                <a:latin typeface="Arial"/>
                <a:cs typeface="Arial"/>
              </a:rPr>
              <a:t>10284</a:t>
            </a:r>
            <a:endParaRPr sz="1100">
              <a:latin typeface="Arial"/>
              <a:cs typeface="Arial"/>
            </a:endParaRPr>
          </a:p>
          <a:p>
            <a:pPr marL="219710">
              <a:lnSpc>
                <a:spcPct val="100000"/>
              </a:lnSpc>
              <a:spcBef>
                <a:spcPts val="40"/>
              </a:spcBef>
            </a:pPr>
            <a:r>
              <a:rPr sz="1100" spc="-15" dirty="0">
                <a:latin typeface="Arial"/>
                <a:cs typeface="Arial"/>
              </a:rPr>
              <a:t>10285</a:t>
            </a:r>
            <a:endParaRPr sz="1100">
              <a:latin typeface="Arial"/>
              <a:cs typeface="Arial"/>
            </a:endParaRPr>
          </a:p>
          <a:p>
            <a:pPr marL="219710">
              <a:lnSpc>
                <a:spcPct val="100000"/>
              </a:lnSpc>
              <a:spcBef>
                <a:spcPts val="35"/>
              </a:spcBef>
            </a:pPr>
            <a:r>
              <a:rPr sz="1100" spc="-15" dirty="0">
                <a:latin typeface="Arial"/>
                <a:cs typeface="Arial"/>
              </a:rPr>
              <a:t>10286</a:t>
            </a:r>
            <a:endParaRPr sz="1100">
              <a:latin typeface="Arial"/>
              <a:cs typeface="Arial"/>
            </a:endParaRPr>
          </a:p>
          <a:p>
            <a:pPr marL="219710">
              <a:lnSpc>
                <a:spcPct val="100000"/>
              </a:lnSpc>
              <a:spcBef>
                <a:spcPts val="35"/>
              </a:spcBef>
            </a:pPr>
            <a:r>
              <a:rPr sz="1100" spc="-15" dirty="0">
                <a:latin typeface="Arial"/>
                <a:cs typeface="Arial"/>
              </a:rPr>
              <a:t>10287</a:t>
            </a:r>
            <a:endParaRPr sz="1100">
              <a:latin typeface="Arial"/>
              <a:cs typeface="Arial"/>
            </a:endParaRPr>
          </a:p>
        </p:txBody>
      </p:sp>
      <p:sp>
        <p:nvSpPr>
          <p:cNvPr id="33" name="object 33"/>
          <p:cNvSpPr/>
          <p:nvPr/>
        </p:nvSpPr>
        <p:spPr>
          <a:xfrm>
            <a:off x="3189377" y="7874154"/>
            <a:ext cx="683895" cy="0"/>
          </a:xfrm>
          <a:custGeom>
            <a:avLst/>
            <a:gdLst/>
            <a:ahLst/>
            <a:cxnLst/>
            <a:rect l="l" t="t" r="r" b="b"/>
            <a:pathLst>
              <a:path w="683895">
                <a:moveTo>
                  <a:pt x="683766" y="0"/>
                </a:moveTo>
                <a:lnTo>
                  <a:pt x="0" y="0"/>
                </a:lnTo>
              </a:path>
            </a:pathLst>
          </a:custGeom>
          <a:ln w="6885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3189377" y="7874154"/>
            <a:ext cx="683895" cy="184150"/>
          </a:xfrm>
          <a:custGeom>
            <a:avLst/>
            <a:gdLst/>
            <a:ahLst/>
            <a:cxnLst/>
            <a:rect l="l" t="t" r="r" b="b"/>
            <a:pathLst>
              <a:path w="683895" h="184150">
                <a:moveTo>
                  <a:pt x="683766" y="0"/>
                </a:moveTo>
                <a:lnTo>
                  <a:pt x="0" y="183771"/>
                </a:lnTo>
              </a:path>
            </a:pathLst>
          </a:custGeom>
          <a:ln w="6916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3189377" y="7874154"/>
            <a:ext cx="683895" cy="367665"/>
          </a:xfrm>
          <a:custGeom>
            <a:avLst/>
            <a:gdLst/>
            <a:ahLst/>
            <a:cxnLst/>
            <a:rect l="l" t="t" r="r" b="b"/>
            <a:pathLst>
              <a:path w="683895" h="367665">
                <a:moveTo>
                  <a:pt x="683766" y="0"/>
                </a:moveTo>
                <a:lnTo>
                  <a:pt x="0" y="367530"/>
                </a:lnTo>
              </a:path>
            </a:pathLst>
          </a:custGeom>
          <a:ln w="6988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3189377" y="8030360"/>
            <a:ext cx="683895" cy="370205"/>
          </a:xfrm>
          <a:custGeom>
            <a:avLst/>
            <a:gdLst/>
            <a:ahLst/>
            <a:cxnLst/>
            <a:rect l="l" t="t" r="r" b="b"/>
            <a:pathLst>
              <a:path w="683895" h="370204">
                <a:moveTo>
                  <a:pt x="683766" y="0"/>
                </a:moveTo>
                <a:lnTo>
                  <a:pt x="0" y="369829"/>
                </a:lnTo>
              </a:path>
            </a:pathLst>
          </a:custGeom>
          <a:ln w="6989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3182031" y="8030360"/>
            <a:ext cx="691515" cy="540385"/>
          </a:xfrm>
          <a:custGeom>
            <a:avLst/>
            <a:gdLst/>
            <a:ahLst/>
            <a:cxnLst/>
            <a:rect l="l" t="t" r="r" b="b"/>
            <a:pathLst>
              <a:path w="691514" h="540384">
                <a:moveTo>
                  <a:pt x="691112" y="0"/>
                </a:moveTo>
                <a:lnTo>
                  <a:pt x="0" y="539793"/>
                </a:lnTo>
              </a:path>
            </a:pathLst>
          </a:custGeom>
          <a:ln w="7059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3189377" y="8207234"/>
            <a:ext cx="683895" cy="549275"/>
          </a:xfrm>
          <a:custGeom>
            <a:avLst/>
            <a:gdLst/>
            <a:ahLst/>
            <a:cxnLst/>
            <a:rect l="l" t="t" r="r" b="b"/>
            <a:pathLst>
              <a:path w="683895" h="549275">
                <a:moveTo>
                  <a:pt x="683766" y="0"/>
                </a:moveTo>
                <a:lnTo>
                  <a:pt x="0" y="548978"/>
                </a:lnTo>
              </a:path>
            </a:pathLst>
          </a:custGeom>
          <a:ln w="7065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 txBox="1"/>
          <p:nvPr/>
        </p:nvSpPr>
        <p:spPr>
          <a:xfrm>
            <a:off x="4098290" y="7623059"/>
            <a:ext cx="584835" cy="70866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90"/>
              </a:spcBef>
            </a:pPr>
            <a:r>
              <a:rPr sz="1100" b="1" spc="-10" dirty="0">
                <a:latin typeface="Arial"/>
                <a:cs typeface="Arial"/>
              </a:rPr>
              <a:t>O</a:t>
            </a:r>
            <a:r>
              <a:rPr sz="1100" b="1" spc="-30" dirty="0">
                <a:latin typeface="Arial"/>
                <a:cs typeface="Arial"/>
              </a:rPr>
              <a:t>r</a:t>
            </a:r>
            <a:r>
              <a:rPr sz="1100" b="1" spc="-10" dirty="0">
                <a:latin typeface="Arial"/>
                <a:cs typeface="Arial"/>
              </a:rPr>
              <a:t>derNo</a:t>
            </a:r>
            <a:endParaRPr sz="1100">
              <a:latin typeface="Arial"/>
              <a:cs typeface="Arial"/>
            </a:endParaRPr>
          </a:p>
          <a:p>
            <a:pPr marL="635" algn="ctr">
              <a:lnSpc>
                <a:spcPct val="100000"/>
              </a:lnSpc>
              <a:spcBef>
                <a:spcPts val="35"/>
              </a:spcBef>
            </a:pPr>
            <a:r>
              <a:rPr sz="1100" spc="-15" dirty="0">
                <a:latin typeface="Arial"/>
                <a:cs typeface="Arial"/>
              </a:rPr>
              <a:t>128</a:t>
            </a:r>
            <a:endParaRPr sz="1100">
              <a:latin typeface="Arial"/>
              <a:cs typeface="Arial"/>
            </a:endParaRPr>
          </a:p>
          <a:p>
            <a:pPr marL="635" algn="ctr">
              <a:lnSpc>
                <a:spcPct val="100000"/>
              </a:lnSpc>
              <a:spcBef>
                <a:spcPts val="35"/>
              </a:spcBef>
            </a:pPr>
            <a:r>
              <a:rPr sz="1100" spc="-15" dirty="0">
                <a:latin typeface="Arial"/>
                <a:cs typeface="Arial"/>
              </a:rPr>
              <a:t>129</a:t>
            </a:r>
            <a:endParaRPr sz="1100">
              <a:latin typeface="Arial"/>
              <a:cs typeface="Arial"/>
            </a:endParaRPr>
          </a:p>
          <a:p>
            <a:pPr marL="635" algn="ctr">
              <a:lnSpc>
                <a:spcPct val="100000"/>
              </a:lnSpc>
              <a:spcBef>
                <a:spcPts val="35"/>
              </a:spcBef>
            </a:pPr>
            <a:r>
              <a:rPr sz="1100" spc="-15" dirty="0">
                <a:latin typeface="Arial"/>
                <a:cs typeface="Arial"/>
              </a:rPr>
              <a:t>130</a:t>
            </a:r>
            <a:endParaRPr sz="1100">
              <a:latin typeface="Arial"/>
              <a:cs typeface="Arial"/>
            </a:endParaRPr>
          </a:p>
        </p:txBody>
      </p:sp>
      <p:sp>
        <p:nvSpPr>
          <p:cNvPr id="40" name="object 40"/>
          <p:cNvSpPr/>
          <p:nvPr/>
        </p:nvSpPr>
        <p:spPr>
          <a:xfrm>
            <a:off x="4904577" y="7874156"/>
            <a:ext cx="691515" cy="0"/>
          </a:xfrm>
          <a:custGeom>
            <a:avLst/>
            <a:gdLst/>
            <a:ahLst/>
            <a:cxnLst/>
            <a:rect l="l" t="t" r="r" b="b"/>
            <a:pathLst>
              <a:path w="691514">
                <a:moveTo>
                  <a:pt x="691047" y="0"/>
                </a:moveTo>
                <a:lnTo>
                  <a:pt x="0" y="0"/>
                </a:lnTo>
              </a:path>
            </a:pathLst>
          </a:custGeom>
          <a:ln w="6885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4904577" y="8037255"/>
            <a:ext cx="691515" cy="225425"/>
          </a:xfrm>
          <a:custGeom>
            <a:avLst/>
            <a:gdLst/>
            <a:ahLst/>
            <a:cxnLst/>
            <a:rect l="l" t="t" r="r" b="b"/>
            <a:pathLst>
              <a:path w="691514" h="225425">
                <a:moveTo>
                  <a:pt x="691047" y="0"/>
                </a:moveTo>
                <a:lnTo>
                  <a:pt x="0" y="225117"/>
                </a:lnTo>
              </a:path>
            </a:pathLst>
          </a:custGeom>
          <a:ln w="6937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4904577" y="8037255"/>
            <a:ext cx="691515" cy="0"/>
          </a:xfrm>
          <a:custGeom>
            <a:avLst/>
            <a:gdLst/>
            <a:ahLst/>
            <a:cxnLst/>
            <a:rect l="l" t="t" r="r" b="b"/>
            <a:pathLst>
              <a:path w="691514">
                <a:moveTo>
                  <a:pt x="691047" y="0"/>
                </a:moveTo>
                <a:lnTo>
                  <a:pt x="0" y="0"/>
                </a:lnTo>
              </a:path>
            </a:pathLst>
          </a:custGeom>
          <a:ln w="6885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 txBox="1"/>
          <p:nvPr/>
        </p:nvSpPr>
        <p:spPr>
          <a:xfrm>
            <a:off x="5710682" y="7623059"/>
            <a:ext cx="810895" cy="70866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90"/>
              </a:spcBef>
            </a:pPr>
            <a:r>
              <a:rPr sz="1100" b="1" spc="-15" dirty="0">
                <a:latin typeface="Arial"/>
                <a:cs typeface="Arial"/>
              </a:rPr>
              <a:t>CustomerID</a:t>
            </a:r>
            <a:endParaRPr sz="1100">
              <a:latin typeface="Arial"/>
              <a:cs typeface="Arial"/>
            </a:endParaRPr>
          </a:p>
          <a:p>
            <a:pPr algn="ctr">
              <a:lnSpc>
                <a:spcPct val="100000"/>
              </a:lnSpc>
              <a:spcBef>
                <a:spcPts val="35"/>
              </a:spcBef>
            </a:pPr>
            <a:r>
              <a:rPr sz="1100" spc="-15" dirty="0">
                <a:latin typeface="Arial"/>
                <a:cs typeface="Arial"/>
              </a:rPr>
              <a:t>7619</a:t>
            </a:r>
            <a:endParaRPr sz="1100">
              <a:latin typeface="Arial"/>
              <a:cs typeface="Arial"/>
            </a:endParaRPr>
          </a:p>
          <a:p>
            <a:pPr algn="ctr">
              <a:lnSpc>
                <a:spcPct val="100000"/>
              </a:lnSpc>
              <a:spcBef>
                <a:spcPts val="35"/>
              </a:spcBef>
            </a:pPr>
            <a:r>
              <a:rPr sz="1100" spc="-15" dirty="0">
                <a:latin typeface="Arial"/>
                <a:cs typeface="Arial"/>
              </a:rPr>
              <a:t>7900</a:t>
            </a:r>
            <a:endParaRPr sz="1100">
              <a:latin typeface="Arial"/>
              <a:cs typeface="Arial"/>
            </a:endParaRPr>
          </a:p>
          <a:p>
            <a:pPr marL="635" algn="ctr">
              <a:lnSpc>
                <a:spcPct val="100000"/>
              </a:lnSpc>
              <a:spcBef>
                <a:spcPts val="35"/>
              </a:spcBef>
            </a:pPr>
            <a:r>
              <a:rPr sz="1100" spc="-15" dirty="0">
                <a:latin typeface="Arial"/>
                <a:cs typeface="Arial"/>
              </a:rPr>
              <a:t>130</a:t>
            </a:r>
            <a:endParaRPr sz="1100">
              <a:latin typeface="Arial"/>
              <a:cs typeface="Arial"/>
            </a:endParaRPr>
          </a:p>
        </p:txBody>
      </p:sp>
      <p:sp>
        <p:nvSpPr>
          <p:cNvPr id="44" name="object 44"/>
          <p:cNvSpPr txBox="1"/>
          <p:nvPr/>
        </p:nvSpPr>
        <p:spPr>
          <a:xfrm>
            <a:off x="492501" y="9211068"/>
            <a:ext cx="2142490" cy="53467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1100" b="1" spc="-5" dirty="0">
                <a:latin typeface="Arial"/>
                <a:cs typeface="Arial"/>
              </a:rPr>
              <a:t>Quiz: </a:t>
            </a:r>
            <a:r>
              <a:rPr sz="1100" b="1" spc="-15" dirty="0">
                <a:latin typeface="Arial"/>
                <a:cs typeface="Arial"/>
              </a:rPr>
              <a:t>Compound keys </a:t>
            </a:r>
            <a:r>
              <a:rPr sz="1100" b="1" spc="-10" dirty="0">
                <a:latin typeface="Arial"/>
                <a:cs typeface="Arial"/>
              </a:rPr>
              <a:t>(page</a:t>
            </a:r>
            <a:r>
              <a:rPr sz="1100" b="1" spc="60" dirty="0">
                <a:latin typeface="Arial"/>
                <a:cs typeface="Arial"/>
              </a:rPr>
              <a:t> </a:t>
            </a:r>
            <a:r>
              <a:rPr sz="1100" b="1" spc="-5" dirty="0">
                <a:latin typeface="Arial"/>
                <a:cs typeface="Arial"/>
                <a:hlinkClick r:id="rId5" action="ppaction://hlinksldjump"/>
              </a:rPr>
              <a:t>41</a:t>
            </a:r>
            <a:r>
              <a:rPr sz="1100" b="1" spc="-5" dirty="0">
                <a:latin typeface="Arial"/>
                <a:cs typeface="Arial"/>
              </a:rPr>
              <a:t>)</a:t>
            </a:r>
            <a:endParaRPr sz="11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12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1100" b="1" spc="-5" dirty="0">
                <a:latin typeface="Arial"/>
                <a:cs typeface="Arial"/>
              </a:rPr>
              <a:t>Q13: </a:t>
            </a:r>
            <a:r>
              <a:rPr sz="1100" i="1" spc="-5" dirty="0">
                <a:latin typeface="Arial"/>
                <a:cs typeface="Arial"/>
              </a:rPr>
              <a:t>competitionID </a:t>
            </a:r>
            <a:r>
              <a:rPr sz="1100" spc="-10" dirty="0">
                <a:latin typeface="Arial"/>
                <a:cs typeface="Arial"/>
              </a:rPr>
              <a:t>and</a:t>
            </a:r>
            <a:r>
              <a:rPr sz="1100" spc="-110" dirty="0">
                <a:latin typeface="Arial"/>
                <a:cs typeface="Arial"/>
              </a:rPr>
              <a:t> </a:t>
            </a:r>
            <a:r>
              <a:rPr sz="1100" i="1" spc="-10" dirty="0">
                <a:latin typeface="Arial"/>
                <a:cs typeface="Arial"/>
              </a:rPr>
              <a:t>position</a:t>
            </a:r>
            <a:endParaRPr sz="1100">
              <a:latin typeface="Arial"/>
              <a:cs typeface="Arial"/>
            </a:endParaRPr>
          </a:p>
        </p:txBody>
      </p:sp>
      <p:sp>
        <p:nvSpPr>
          <p:cNvPr id="45" name="object 45"/>
          <p:cNvSpPr/>
          <p:nvPr/>
        </p:nvSpPr>
        <p:spPr>
          <a:xfrm>
            <a:off x="505053" y="9941585"/>
            <a:ext cx="6049010" cy="0"/>
          </a:xfrm>
          <a:custGeom>
            <a:avLst/>
            <a:gdLst/>
            <a:ahLst/>
            <a:cxnLst/>
            <a:rect l="l" t="t" r="r" b="b"/>
            <a:pathLst>
              <a:path w="6049009">
                <a:moveTo>
                  <a:pt x="0" y="0"/>
                </a:moveTo>
                <a:lnTo>
                  <a:pt x="6048756" y="0"/>
                </a:lnTo>
              </a:path>
            </a:pathLst>
          </a:custGeom>
          <a:ln w="609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 txBox="1"/>
          <p:nvPr/>
        </p:nvSpPr>
        <p:spPr>
          <a:xfrm>
            <a:off x="4678934" y="9965447"/>
            <a:ext cx="1842135" cy="19177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1100" spc="-10" dirty="0">
                <a:latin typeface="Arial"/>
                <a:cs typeface="Arial"/>
              </a:rPr>
              <a:t>© </a:t>
            </a:r>
            <a:r>
              <a:rPr sz="1100" spc="20" dirty="0">
                <a:latin typeface="Arial"/>
                <a:cs typeface="Arial"/>
              </a:rPr>
              <a:t>H</a:t>
            </a:r>
            <a:r>
              <a:rPr sz="850" spc="20" dirty="0">
                <a:latin typeface="Arial"/>
                <a:cs typeface="Arial"/>
              </a:rPr>
              <a:t>ERIOT</a:t>
            </a:r>
            <a:r>
              <a:rPr sz="1100" spc="20" dirty="0">
                <a:latin typeface="Arial"/>
                <a:cs typeface="Arial"/>
              </a:rPr>
              <a:t>-W</a:t>
            </a:r>
            <a:r>
              <a:rPr sz="850" spc="20" dirty="0">
                <a:latin typeface="Arial"/>
                <a:cs typeface="Arial"/>
              </a:rPr>
              <a:t>ATT</a:t>
            </a:r>
            <a:r>
              <a:rPr sz="850" spc="75" dirty="0">
                <a:latin typeface="Arial"/>
                <a:cs typeface="Arial"/>
              </a:rPr>
              <a:t> </a:t>
            </a:r>
            <a:r>
              <a:rPr sz="1100" spc="55" dirty="0">
                <a:latin typeface="Arial"/>
                <a:cs typeface="Arial"/>
              </a:rPr>
              <a:t>U</a:t>
            </a:r>
            <a:r>
              <a:rPr sz="850" spc="55" dirty="0">
                <a:latin typeface="Arial"/>
                <a:cs typeface="Arial"/>
              </a:rPr>
              <a:t>NIVERSITY</a:t>
            </a:r>
            <a:endParaRPr sz="85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52169" y="560841"/>
            <a:ext cx="1807210" cy="19177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1100" i="1" spc="-10" dirty="0">
                <a:latin typeface="Arial"/>
                <a:cs typeface="Arial"/>
              </a:rPr>
              <a:t>ANSWERS: UNIT 3 </a:t>
            </a:r>
            <a:r>
              <a:rPr sz="1100" i="1" spc="-20" dirty="0">
                <a:latin typeface="Arial"/>
                <a:cs typeface="Arial"/>
              </a:rPr>
              <a:t>TOPIC</a:t>
            </a:r>
            <a:r>
              <a:rPr sz="1100" i="1" spc="-70" dirty="0">
                <a:latin typeface="Arial"/>
                <a:cs typeface="Arial"/>
              </a:rPr>
              <a:t> </a:t>
            </a:r>
            <a:r>
              <a:rPr sz="1100" i="1" spc="-10" dirty="0">
                <a:latin typeface="Arial"/>
                <a:cs typeface="Arial"/>
              </a:rPr>
              <a:t>2</a:t>
            </a:r>
            <a:endParaRPr sz="11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6661524" y="560841"/>
            <a:ext cx="256540" cy="19177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1100" spc="-15" dirty="0">
                <a:latin typeface="Arial"/>
                <a:cs typeface="Arial"/>
              </a:rPr>
              <a:t>125</a:t>
            </a:r>
            <a:endParaRPr sz="110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864717" y="765581"/>
            <a:ext cx="6049010" cy="0"/>
          </a:xfrm>
          <a:custGeom>
            <a:avLst/>
            <a:gdLst/>
            <a:ahLst/>
            <a:cxnLst/>
            <a:rect l="l" t="t" r="r" b="b"/>
            <a:pathLst>
              <a:path w="6049009">
                <a:moveTo>
                  <a:pt x="0" y="0"/>
                </a:moveTo>
                <a:lnTo>
                  <a:pt x="6048756" y="0"/>
                </a:lnTo>
              </a:path>
            </a:pathLst>
          </a:custGeom>
          <a:ln w="609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852169" y="1111007"/>
            <a:ext cx="2929255" cy="54419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1100" b="1" spc="-5" dirty="0">
                <a:latin typeface="Arial"/>
                <a:cs typeface="Arial"/>
              </a:rPr>
              <a:t>Quiz: Entity </a:t>
            </a:r>
            <a:r>
              <a:rPr sz="1100" b="1" spc="-10" dirty="0">
                <a:latin typeface="Arial"/>
                <a:cs typeface="Arial"/>
              </a:rPr>
              <a:t>relationship diagrams (page</a:t>
            </a:r>
            <a:r>
              <a:rPr sz="1100" b="1" spc="55" dirty="0">
                <a:latin typeface="Arial"/>
                <a:cs typeface="Arial"/>
              </a:rPr>
              <a:t> </a:t>
            </a:r>
            <a:r>
              <a:rPr sz="1100" b="1" spc="-5" dirty="0">
                <a:latin typeface="Arial"/>
                <a:cs typeface="Arial"/>
                <a:hlinkClick r:id="rId2" action="ppaction://hlinksldjump"/>
              </a:rPr>
              <a:t>42</a:t>
            </a:r>
            <a:r>
              <a:rPr sz="1100" b="1" spc="-5" dirty="0">
                <a:latin typeface="Arial"/>
                <a:cs typeface="Arial"/>
              </a:rPr>
              <a:t>)</a:t>
            </a:r>
            <a:endParaRPr sz="11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125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1100" b="1" spc="-5" dirty="0">
                <a:latin typeface="Arial"/>
                <a:cs typeface="Arial"/>
              </a:rPr>
              <a:t>Q14:</a:t>
            </a:r>
            <a:endParaRPr sz="1100">
              <a:latin typeface="Arial"/>
              <a:cs typeface="Arial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4937975" y="3273361"/>
            <a:ext cx="871855" cy="314960"/>
          </a:xfrm>
          <a:custGeom>
            <a:avLst/>
            <a:gdLst/>
            <a:ahLst/>
            <a:cxnLst/>
            <a:rect l="l" t="t" r="r" b="b"/>
            <a:pathLst>
              <a:path w="871854" h="314960">
                <a:moveTo>
                  <a:pt x="871461" y="157403"/>
                </a:moveTo>
                <a:lnTo>
                  <a:pt x="853012" y="202865"/>
                </a:lnTo>
                <a:lnTo>
                  <a:pt x="801261" y="243115"/>
                </a:lnTo>
                <a:lnTo>
                  <a:pt x="764582" y="260677"/>
                </a:lnTo>
                <a:lnTo>
                  <a:pt x="721600" y="276206"/>
                </a:lnTo>
                <a:lnTo>
                  <a:pt x="672988" y="289457"/>
                </a:lnTo>
                <a:lnTo>
                  <a:pt x="619420" y="300188"/>
                </a:lnTo>
                <a:lnTo>
                  <a:pt x="561571" y="308154"/>
                </a:lnTo>
                <a:lnTo>
                  <a:pt x="500114" y="313113"/>
                </a:lnTo>
                <a:lnTo>
                  <a:pt x="435724" y="314820"/>
                </a:lnTo>
                <a:lnTo>
                  <a:pt x="371337" y="313113"/>
                </a:lnTo>
                <a:lnTo>
                  <a:pt x="309882" y="308154"/>
                </a:lnTo>
                <a:lnTo>
                  <a:pt x="252035" y="300188"/>
                </a:lnTo>
                <a:lnTo>
                  <a:pt x="198469" y="289457"/>
                </a:lnTo>
                <a:lnTo>
                  <a:pt x="149858" y="276206"/>
                </a:lnTo>
                <a:lnTo>
                  <a:pt x="106877" y="260677"/>
                </a:lnTo>
                <a:lnTo>
                  <a:pt x="70198" y="243115"/>
                </a:lnTo>
                <a:lnTo>
                  <a:pt x="18448" y="202865"/>
                </a:lnTo>
                <a:lnTo>
                  <a:pt x="0" y="157403"/>
                </a:lnTo>
                <a:lnTo>
                  <a:pt x="4724" y="134143"/>
                </a:lnTo>
                <a:lnTo>
                  <a:pt x="40498" y="91046"/>
                </a:lnTo>
                <a:lnTo>
                  <a:pt x="106877" y="54135"/>
                </a:lnTo>
                <a:lnTo>
                  <a:pt x="149858" y="38608"/>
                </a:lnTo>
                <a:lnTo>
                  <a:pt x="198469" y="25358"/>
                </a:lnTo>
                <a:lnTo>
                  <a:pt x="252035" y="14629"/>
                </a:lnTo>
                <a:lnTo>
                  <a:pt x="309882" y="6664"/>
                </a:lnTo>
                <a:lnTo>
                  <a:pt x="371337" y="1706"/>
                </a:lnTo>
                <a:lnTo>
                  <a:pt x="435724" y="0"/>
                </a:lnTo>
                <a:lnTo>
                  <a:pt x="500114" y="1706"/>
                </a:lnTo>
                <a:lnTo>
                  <a:pt x="561571" y="6664"/>
                </a:lnTo>
                <a:lnTo>
                  <a:pt x="619420" y="14629"/>
                </a:lnTo>
                <a:lnTo>
                  <a:pt x="672988" y="25358"/>
                </a:lnTo>
                <a:lnTo>
                  <a:pt x="721600" y="38608"/>
                </a:lnTo>
                <a:lnTo>
                  <a:pt x="764582" y="54135"/>
                </a:lnTo>
                <a:lnTo>
                  <a:pt x="801261" y="71695"/>
                </a:lnTo>
                <a:lnTo>
                  <a:pt x="853012" y="111943"/>
                </a:lnTo>
                <a:lnTo>
                  <a:pt x="871461" y="157403"/>
                </a:lnTo>
                <a:close/>
              </a:path>
            </a:pathLst>
          </a:custGeom>
          <a:ln w="10121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5195087" y="3376231"/>
            <a:ext cx="362597" cy="11247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4893646" y="1897983"/>
            <a:ext cx="881583" cy="32495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1961108" y="4735601"/>
            <a:ext cx="871855" cy="314960"/>
          </a:xfrm>
          <a:custGeom>
            <a:avLst/>
            <a:gdLst/>
            <a:ahLst/>
            <a:cxnLst/>
            <a:rect l="l" t="t" r="r" b="b"/>
            <a:pathLst>
              <a:path w="871855" h="314960">
                <a:moveTo>
                  <a:pt x="871461" y="157416"/>
                </a:moveTo>
                <a:lnTo>
                  <a:pt x="853012" y="202876"/>
                </a:lnTo>
                <a:lnTo>
                  <a:pt x="801262" y="243124"/>
                </a:lnTo>
                <a:lnTo>
                  <a:pt x="764584" y="260684"/>
                </a:lnTo>
                <a:lnTo>
                  <a:pt x="721602" y="276211"/>
                </a:lnTo>
                <a:lnTo>
                  <a:pt x="672991" y="289461"/>
                </a:lnTo>
                <a:lnTo>
                  <a:pt x="619425" y="300190"/>
                </a:lnTo>
                <a:lnTo>
                  <a:pt x="561578" y="308155"/>
                </a:lnTo>
                <a:lnTo>
                  <a:pt x="500124" y="313113"/>
                </a:lnTo>
                <a:lnTo>
                  <a:pt x="435737" y="314820"/>
                </a:lnTo>
                <a:lnTo>
                  <a:pt x="371346" y="313113"/>
                </a:lnTo>
                <a:lnTo>
                  <a:pt x="309889" y="308155"/>
                </a:lnTo>
                <a:lnTo>
                  <a:pt x="252040" y="300190"/>
                </a:lnTo>
                <a:lnTo>
                  <a:pt x="198473" y="289461"/>
                </a:lnTo>
                <a:lnTo>
                  <a:pt x="149860" y="276211"/>
                </a:lnTo>
                <a:lnTo>
                  <a:pt x="106878" y="260684"/>
                </a:lnTo>
                <a:lnTo>
                  <a:pt x="70199" y="243124"/>
                </a:lnTo>
                <a:lnTo>
                  <a:pt x="18448" y="202876"/>
                </a:lnTo>
                <a:lnTo>
                  <a:pt x="0" y="157416"/>
                </a:lnTo>
                <a:lnTo>
                  <a:pt x="4724" y="134156"/>
                </a:lnTo>
                <a:lnTo>
                  <a:pt x="40498" y="91056"/>
                </a:lnTo>
                <a:lnTo>
                  <a:pt x="106878" y="54142"/>
                </a:lnTo>
                <a:lnTo>
                  <a:pt x="149860" y="38614"/>
                </a:lnTo>
                <a:lnTo>
                  <a:pt x="198473" y="25362"/>
                </a:lnTo>
                <a:lnTo>
                  <a:pt x="252040" y="14631"/>
                </a:lnTo>
                <a:lnTo>
                  <a:pt x="309889" y="6665"/>
                </a:lnTo>
                <a:lnTo>
                  <a:pt x="371346" y="1706"/>
                </a:lnTo>
                <a:lnTo>
                  <a:pt x="435737" y="0"/>
                </a:lnTo>
                <a:lnTo>
                  <a:pt x="500124" y="1706"/>
                </a:lnTo>
                <a:lnTo>
                  <a:pt x="561578" y="6665"/>
                </a:lnTo>
                <a:lnTo>
                  <a:pt x="619425" y="14631"/>
                </a:lnTo>
                <a:lnTo>
                  <a:pt x="672991" y="25362"/>
                </a:lnTo>
                <a:lnTo>
                  <a:pt x="721602" y="38614"/>
                </a:lnTo>
                <a:lnTo>
                  <a:pt x="764584" y="54142"/>
                </a:lnTo>
                <a:lnTo>
                  <a:pt x="801262" y="71704"/>
                </a:lnTo>
                <a:lnTo>
                  <a:pt x="853012" y="111955"/>
                </a:lnTo>
                <a:lnTo>
                  <a:pt x="871461" y="157416"/>
                </a:lnTo>
                <a:close/>
              </a:path>
            </a:pathLst>
          </a:custGeom>
          <a:ln w="10121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2202954" y="4837010"/>
            <a:ext cx="261899" cy="89877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2490722" y="4838489"/>
            <a:ext cx="0" cy="86995"/>
          </a:xfrm>
          <a:custGeom>
            <a:avLst/>
            <a:gdLst/>
            <a:ahLst/>
            <a:cxnLst/>
            <a:rect l="l" t="t" r="r" b="b"/>
            <a:pathLst>
              <a:path h="86995">
                <a:moveTo>
                  <a:pt x="0" y="0"/>
                </a:moveTo>
                <a:lnTo>
                  <a:pt x="0" y="86926"/>
                </a:lnTo>
              </a:path>
            </a:pathLst>
          </a:custGeom>
          <a:ln w="11503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2516746" y="4838484"/>
            <a:ext cx="71869" cy="86931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2196896" y="4938278"/>
            <a:ext cx="398780" cy="0"/>
          </a:xfrm>
          <a:custGeom>
            <a:avLst/>
            <a:gdLst/>
            <a:ahLst/>
            <a:cxnLst/>
            <a:rect l="l" t="t" r="r" b="b"/>
            <a:pathLst>
              <a:path w="398780">
                <a:moveTo>
                  <a:pt x="0" y="0"/>
                </a:moveTo>
                <a:lnTo>
                  <a:pt x="398183" y="0"/>
                </a:lnTo>
              </a:path>
            </a:pathLst>
          </a:custGeom>
          <a:ln w="8894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2940316" y="4735601"/>
            <a:ext cx="871855" cy="314960"/>
          </a:xfrm>
          <a:custGeom>
            <a:avLst/>
            <a:gdLst/>
            <a:ahLst/>
            <a:cxnLst/>
            <a:rect l="l" t="t" r="r" b="b"/>
            <a:pathLst>
              <a:path w="871854" h="314960">
                <a:moveTo>
                  <a:pt x="871448" y="157416"/>
                </a:moveTo>
                <a:lnTo>
                  <a:pt x="853000" y="202876"/>
                </a:lnTo>
                <a:lnTo>
                  <a:pt x="801249" y="243124"/>
                </a:lnTo>
                <a:lnTo>
                  <a:pt x="764570" y="260684"/>
                </a:lnTo>
                <a:lnTo>
                  <a:pt x="721587" y="276211"/>
                </a:lnTo>
                <a:lnTo>
                  <a:pt x="672975" y="289461"/>
                </a:lnTo>
                <a:lnTo>
                  <a:pt x="619407" y="300190"/>
                </a:lnTo>
                <a:lnTo>
                  <a:pt x="561558" y="308155"/>
                </a:lnTo>
                <a:lnTo>
                  <a:pt x="500101" y="313113"/>
                </a:lnTo>
                <a:lnTo>
                  <a:pt x="435711" y="314820"/>
                </a:lnTo>
                <a:lnTo>
                  <a:pt x="371327" y="313113"/>
                </a:lnTo>
                <a:lnTo>
                  <a:pt x="309875" y="308155"/>
                </a:lnTo>
                <a:lnTo>
                  <a:pt x="252030" y="300190"/>
                </a:lnTo>
                <a:lnTo>
                  <a:pt x="198466" y="289461"/>
                </a:lnTo>
                <a:lnTo>
                  <a:pt x="149856" y="276211"/>
                </a:lnTo>
                <a:lnTo>
                  <a:pt x="106876" y="260684"/>
                </a:lnTo>
                <a:lnTo>
                  <a:pt x="70198" y="243124"/>
                </a:lnTo>
                <a:lnTo>
                  <a:pt x="18448" y="202876"/>
                </a:lnTo>
                <a:lnTo>
                  <a:pt x="0" y="157416"/>
                </a:lnTo>
                <a:lnTo>
                  <a:pt x="4724" y="134156"/>
                </a:lnTo>
                <a:lnTo>
                  <a:pt x="40497" y="91056"/>
                </a:lnTo>
                <a:lnTo>
                  <a:pt x="106876" y="54142"/>
                </a:lnTo>
                <a:lnTo>
                  <a:pt x="149856" y="38614"/>
                </a:lnTo>
                <a:lnTo>
                  <a:pt x="198466" y="25362"/>
                </a:lnTo>
                <a:lnTo>
                  <a:pt x="252030" y="14631"/>
                </a:lnTo>
                <a:lnTo>
                  <a:pt x="309875" y="6665"/>
                </a:lnTo>
                <a:lnTo>
                  <a:pt x="371327" y="1706"/>
                </a:lnTo>
                <a:lnTo>
                  <a:pt x="435711" y="0"/>
                </a:lnTo>
                <a:lnTo>
                  <a:pt x="500101" y="1706"/>
                </a:lnTo>
                <a:lnTo>
                  <a:pt x="561558" y="6665"/>
                </a:lnTo>
                <a:lnTo>
                  <a:pt x="619407" y="14631"/>
                </a:lnTo>
                <a:lnTo>
                  <a:pt x="672975" y="25362"/>
                </a:lnTo>
                <a:lnTo>
                  <a:pt x="721587" y="38614"/>
                </a:lnTo>
                <a:lnTo>
                  <a:pt x="764570" y="54142"/>
                </a:lnTo>
                <a:lnTo>
                  <a:pt x="801249" y="71704"/>
                </a:lnTo>
                <a:lnTo>
                  <a:pt x="853000" y="111955"/>
                </a:lnTo>
                <a:lnTo>
                  <a:pt x="871448" y="157416"/>
                </a:lnTo>
                <a:close/>
              </a:path>
            </a:pathLst>
          </a:custGeom>
          <a:ln w="10121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3080892" y="4837010"/>
            <a:ext cx="77470" cy="90170"/>
          </a:xfrm>
          <a:custGeom>
            <a:avLst/>
            <a:gdLst/>
            <a:ahLst/>
            <a:cxnLst/>
            <a:rect l="l" t="t" r="r" b="b"/>
            <a:pathLst>
              <a:path w="77469" h="90170">
                <a:moveTo>
                  <a:pt x="49720" y="0"/>
                </a:moveTo>
                <a:lnTo>
                  <a:pt x="33362" y="0"/>
                </a:lnTo>
                <a:lnTo>
                  <a:pt x="26339" y="1727"/>
                </a:lnTo>
                <a:lnTo>
                  <a:pt x="13563" y="8737"/>
                </a:lnTo>
                <a:lnTo>
                  <a:pt x="8648" y="13855"/>
                </a:lnTo>
                <a:lnTo>
                  <a:pt x="1727" y="27330"/>
                </a:lnTo>
                <a:lnTo>
                  <a:pt x="0" y="35242"/>
                </a:lnTo>
                <a:lnTo>
                  <a:pt x="0" y="52590"/>
                </a:lnTo>
                <a:lnTo>
                  <a:pt x="23863" y="87972"/>
                </a:lnTo>
                <a:lnTo>
                  <a:pt x="31496" y="89877"/>
                </a:lnTo>
                <a:lnTo>
                  <a:pt x="49911" y="89877"/>
                </a:lnTo>
                <a:lnTo>
                  <a:pt x="57569" y="87388"/>
                </a:lnTo>
                <a:lnTo>
                  <a:pt x="66845" y="80048"/>
                </a:lnTo>
                <a:lnTo>
                  <a:pt x="34607" y="80048"/>
                </a:lnTo>
                <a:lnTo>
                  <a:pt x="29692" y="78676"/>
                </a:lnTo>
                <a:lnTo>
                  <a:pt x="20599" y="73228"/>
                </a:lnTo>
                <a:lnTo>
                  <a:pt x="17246" y="69100"/>
                </a:lnTo>
                <a:lnTo>
                  <a:pt x="12941" y="58064"/>
                </a:lnTo>
                <a:lnTo>
                  <a:pt x="11861" y="51625"/>
                </a:lnTo>
                <a:lnTo>
                  <a:pt x="11861" y="38493"/>
                </a:lnTo>
                <a:lnTo>
                  <a:pt x="34124" y="9842"/>
                </a:lnTo>
                <a:lnTo>
                  <a:pt x="67265" y="9842"/>
                </a:lnTo>
                <a:lnTo>
                  <a:pt x="57048" y="2209"/>
                </a:lnTo>
                <a:lnTo>
                  <a:pt x="49720" y="0"/>
                </a:lnTo>
                <a:close/>
              </a:path>
              <a:path w="77469" h="90170">
                <a:moveTo>
                  <a:pt x="65341" y="57924"/>
                </a:moveTo>
                <a:lnTo>
                  <a:pt x="63766" y="65239"/>
                </a:lnTo>
                <a:lnTo>
                  <a:pt x="60731" y="70751"/>
                </a:lnTo>
                <a:lnTo>
                  <a:pt x="51816" y="78181"/>
                </a:lnTo>
                <a:lnTo>
                  <a:pt x="46342" y="80048"/>
                </a:lnTo>
                <a:lnTo>
                  <a:pt x="66845" y="80048"/>
                </a:lnTo>
                <a:lnTo>
                  <a:pt x="70104" y="77469"/>
                </a:lnTo>
                <a:lnTo>
                  <a:pt x="74434" y="70281"/>
                </a:lnTo>
                <a:lnTo>
                  <a:pt x="76847" y="60832"/>
                </a:lnTo>
                <a:lnTo>
                  <a:pt x="65341" y="57924"/>
                </a:lnTo>
                <a:close/>
              </a:path>
              <a:path w="77469" h="90170">
                <a:moveTo>
                  <a:pt x="67265" y="9842"/>
                </a:moveTo>
                <a:lnTo>
                  <a:pt x="46609" y="9842"/>
                </a:lnTo>
                <a:lnTo>
                  <a:pt x="51422" y="11290"/>
                </a:lnTo>
                <a:lnTo>
                  <a:pt x="59093" y="17056"/>
                </a:lnTo>
                <a:lnTo>
                  <a:pt x="62026" y="21653"/>
                </a:lnTo>
                <a:lnTo>
                  <a:pt x="64046" y="27978"/>
                </a:lnTo>
                <a:lnTo>
                  <a:pt x="75374" y="25323"/>
                </a:lnTo>
                <a:lnTo>
                  <a:pt x="73037" y="17297"/>
                </a:lnTo>
                <a:lnTo>
                  <a:pt x="68897" y="11061"/>
                </a:lnTo>
                <a:lnTo>
                  <a:pt x="67265" y="9842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3170554" y="4838484"/>
            <a:ext cx="51435" cy="86995"/>
          </a:xfrm>
          <a:custGeom>
            <a:avLst/>
            <a:gdLst/>
            <a:ahLst/>
            <a:cxnLst/>
            <a:rect l="l" t="t" r="r" b="b"/>
            <a:pathLst>
              <a:path w="51435" h="86995">
                <a:moveTo>
                  <a:pt x="10668" y="0"/>
                </a:moveTo>
                <a:lnTo>
                  <a:pt x="0" y="0"/>
                </a:lnTo>
                <a:lnTo>
                  <a:pt x="0" y="86931"/>
                </a:lnTo>
                <a:lnTo>
                  <a:pt x="10668" y="86931"/>
                </a:lnTo>
                <a:lnTo>
                  <a:pt x="10668" y="47536"/>
                </a:lnTo>
                <a:lnTo>
                  <a:pt x="11264" y="43675"/>
                </a:lnTo>
                <a:lnTo>
                  <a:pt x="13627" y="38049"/>
                </a:lnTo>
                <a:lnTo>
                  <a:pt x="15621" y="35814"/>
                </a:lnTo>
                <a:lnTo>
                  <a:pt x="21196" y="32537"/>
                </a:lnTo>
                <a:lnTo>
                  <a:pt x="24168" y="31724"/>
                </a:lnTo>
                <a:lnTo>
                  <a:pt x="48521" y="31724"/>
                </a:lnTo>
                <a:lnTo>
                  <a:pt x="48277" y="31191"/>
                </a:lnTo>
                <a:lnTo>
                  <a:pt x="10668" y="31191"/>
                </a:lnTo>
                <a:lnTo>
                  <a:pt x="10668" y="0"/>
                </a:lnTo>
                <a:close/>
              </a:path>
              <a:path w="51435" h="86995">
                <a:moveTo>
                  <a:pt x="48521" y="31724"/>
                </a:moveTo>
                <a:lnTo>
                  <a:pt x="31559" y="31724"/>
                </a:lnTo>
                <a:lnTo>
                  <a:pt x="34836" y="32931"/>
                </a:lnTo>
                <a:lnTo>
                  <a:pt x="39458" y="37795"/>
                </a:lnTo>
                <a:lnTo>
                  <a:pt x="40614" y="41681"/>
                </a:lnTo>
                <a:lnTo>
                  <a:pt x="40614" y="86931"/>
                </a:lnTo>
                <a:lnTo>
                  <a:pt x="51282" y="86931"/>
                </a:lnTo>
                <a:lnTo>
                  <a:pt x="51282" y="40855"/>
                </a:lnTo>
                <a:lnTo>
                  <a:pt x="50546" y="36156"/>
                </a:lnTo>
                <a:lnTo>
                  <a:pt x="48521" y="31724"/>
                </a:lnTo>
                <a:close/>
              </a:path>
              <a:path w="51435" h="86995">
                <a:moveTo>
                  <a:pt x="34201" y="22542"/>
                </a:moveTo>
                <a:lnTo>
                  <a:pt x="21945" y="22542"/>
                </a:lnTo>
                <a:lnTo>
                  <a:pt x="15659" y="25425"/>
                </a:lnTo>
                <a:lnTo>
                  <a:pt x="10668" y="31191"/>
                </a:lnTo>
                <a:lnTo>
                  <a:pt x="48277" y="31191"/>
                </a:lnTo>
                <a:lnTo>
                  <a:pt x="47586" y="29679"/>
                </a:lnTo>
                <a:lnTo>
                  <a:pt x="45123" y="27127"/>
                </a:lnTo>
                <a:lnTo>
                  <a:pt x="38239" y="23444"/>
                </a:lnTo>
                <a:lnTo>
                  <a:pt x="34201" y="22542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3238148" y="4838490"/>
            <a:ext cx="10795" cy="86995"/>
          </a:xfrm>
          <a:custGeom>
            <a:avLst/>
            <a:gdLst/>
            <a:ahLst/>
            <a:cxnLst/>
            <a:rect l="l" t="t" r="r" b="b"/>
            <a:pathLst>
              <a:path w="10794" h="86995">
                <a:moveTo>
                  <a:pt x="10676" y="23952"/>
                </a:moveTo>
                <a:lnTo>
                  <a:pt x="0" y="23952"/>
                </a:lnTo>
                <a:lnTo>
                  <a:pt x="0" y="86925"/>
                </a:lnTo>
                <a:lnTo>
                  <a:pt x="10676" y="86925"/>
                </a:lnTo>
                <a:lnTo>
                  <a:pt x="10676" y="23952"/>
                </a:lnTo>
                <a:close/>
              </a:path>
              <a:path w="10794" h="86995">
                <a:moveTo>
                  <a:pt x="10676" y="0"/>
                </a:moveTo>
                <a:lnTo>
                  <a:pt x="0" y="0"/>
                </a:lnTo>
                <a:lnTo>
                  <a:pt x="0" y="12274"/>
                </a:lnTo>
                <a:lnTo>
                  <a:pt x="10676" y="12274"/>
                </a:lnTo>
                <a:lnTo>
                  <a:pt x="10676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3270178" y="4838489"/>
            <a:ext cx="0" cy="86995"/>
          </a:xfrm>
          <a:custGeom>
            <a:avLst/>
            <a:gdLst/>
            <a:ahLst/>
            <a:cxnLst/>
            <a:rect l="l" t="t" r="r" b="b"/>
            <a:pathLst>
              <a:path h="86995">
                <a:moveTo>
                  <a:pt x="0" y="0"/>
                </a:moveTo>
                <a:lnTo>
                  <a:pt x="0" y="86926"/>
                </a:lnTo>
              </a:path>
            </a:pathLst>
          </a:custGeom>
          <a:ln w="10676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3288195" y="4838484"/>
            <a:ext cx="54610" cy="88900"/>
          </a:xfrm>
          <a:custGeom>
            <a:avLst/>
            <a:gdLst/>
            <a:ahLst/>
            <a:cxnLst/>
            <a:rect l="l" t="t" r="r" b="b"/>
            <a:pathLst>
              <a:path w="54610" h="88900">
                <a:moveTo>
                  <a:pt x="30429" y="22542"/>
                </a:moveTo>
                <a:lnTo>
                  <a:pt x="21450" y="22542"/>
                </a:lnTo>
                <a:lnTo>
                  <a:pt x="16763" y="23901"/>
                </a:lnTo>
                <a:lnTo>
                  <a:pt x="8381" y="29349"/>
                </a:lnTo>
                <a:lnTo>
                  <a:pt x="5232" y="33261"/>
                </a:lnTo>
                <a:lnTo>
                  <a:pt x="1041" y="43510"/>
                </a:lnTo>
                <a:lnTo>
                  <a:pt x="0" y="49212"/>
                </a:lnTo>
                <a:lnTo>
                  <a:pt x="0" y="61950"/>
                </a:lnTo>
                <a:lnTo>
                  <a:pt x="22072" y="88353"/>
                </a:lnTo>
                <a:lnTo>
                  <a:pt x="34848" y="88353"/>
                </a:lnTo>
                <a:lnTo>
                  <a:pt x="40716" y="85229"/>
                </a:lnTo>
                <a:lnTo>
                  <a:pt x="44334" y="79578"/>
                </a:lnTo>
                <a:lnTo>
                  <a:pt x="23482" y="79578"/>
                </a:lnTo>
                <a:lnTo>
                  <a:pt x="19469" y="77584"/>
                </a:lnTo>
                <a:lnTo>
                  <a:pt x="12674" y="69596"/>
                </a:lnTo>
                <a:lnTo>
                  <a:pt x="10972" y="63563"/>
                </a:lnTo>
                <a:lnTo>
                  <a:pt x="10972" y="47155"/>
                </a:lnTo>
                <a:lnTo>
                  <a:pt x="12560" y="41059"/>
                </a:lnTo>
                <a:lnTo>
                  <a:pt x="18922" y="33312"/>
                </a:lnTo>
                <a:lnTo>
                  <a:pt x="22898" y="31369"/>
                </a:lnTo>
                <a:lnTo>
                  <a:pt x="54609" y="31369"/>
                </a:lnTo>
                <a:lnTo>
                  <a:pt x="54609" y="31191"/>
                </a:lnTo>
                <a:lnTo>
                  <a:pt x="43992" y="31191"/>
                </a:lnTo>
                <a:lnTo>
                  <a:pt x="42138" y="28625"/>
                </a:lnTo>
                <a:lnTo>
                  <a:pt x="39738" y="26530"/>
                </a:lnTo>
                <a:lnTo>
                  <a:pt x="33807" y="23329"/>
                </a:lnTo>
                <a:lnTo>
                  <a:pt x="30429" y="22542"/>
                </a:lnTo>
                <a:close/>
              </a:path>
              <a:path w="54610" h="88900">
                <a:moveTo>
                  <a:pt x="54609" y="78981"/>
                </a:moveTo>
                <a:lnTo>
                  <a:pt x="44716" y="78981"/>
                </a:lnTo>
                <a:lnTo>
                  <a:pt x="44716" y="86931"/>
                </a:lnTo>
                <a:lnTo>
                  <a:pt x="54609" y="86931"/>
                </a:lnTo>
                <a:lnTo>
                  <a:pt x="54609" y="78981"/>
                </a:lnTo>
                <a:close/>
              </a:path>
              <a:path w="54610" h="88900">
                <a:moveTo>
                  <a:pt x="54609" y="31369"/>
                </a:moveTo>
                <a:lnTo>
                  <a:pt x="32499" y="31369"/>
                </a:lnTo>
                <a:lnTo>
                  <a:pt x="36588" y="33388"/>
                </a:lnTo>
                <a:lnTo>
                  <a:pt x="43230" y="41452"/>
                </a:lnTo>
                <a:lnTo>
                  <a:pt x="44881" y="47777"/>
                </a:lnTo>
                <a:lnTo>
                  <a:pt x="44881" y="64223"/>
                </a:lnTo>
                <a:lnTo>
                  <a:pt x="43256" y="70027"/>
                </a:lnTo>
                <a:lnTo>
                  <a:pt x="36741" y="77660"/>
                </a:lnTo>
                <a:lnTo>
                  <a:pt x="32765" y="79578"/>
                </a:lnTo>
                <a:lnTo>
                  <a:pt x="44334" y="79578"/>
                </a:lnTo>
                <a:lnTo>
                  <a:pt x="44716" y="78981"/>
                </a:lnTo>
                <a:lnTo>
                  <a:pt x="54609" y="78981"/>
                </a:lnTo>
                <a:lnTo>
                  <a:pt x="54609" y="31369"/>
                </a:lnTo>
                <a:close/>
              </a:path>
              <a:path w="54610" h="88900">
                <a:moveTo>
                  <a:pt x="54609" y="0"/>
                </a:moveTo>
                <a:lnTo>
                  <a:pt x="43992" y="0"/>
                </a:lnTo>
                <a:lnTo>
                  <a:pt x="43992" y="31191"/>
                </a:lnTo>
                <a:lnTo>
                  <a:pt x="54609" y="31191"/>
                </a:lnTo>
                <a:lnTo>
                  <a:pt x="54609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3360851" y="4838484"/>
            <a:ext cx="68580" cy="86995"/>
          </a:xfrm>
          <a:custGeom>
            <a:avLst/>
            <a:gdLst/>
            <a:ahLst/>
            <a:cxnLst/>
            <a:rect l="l" t="t" r="r" b="b"/>
            <a:pathLst>
              <a:path w="68579" h="86995">
                <a:moveTo>
                  <a:pt x="11798" y="0"/>
                </a:moveTo>
                <a:lnTo>
                  <a:pt x="0" y="0"/>
                </a:lnTo>
                <a:lnTo>
                  <a:pt x="0" y="86931"/>
                </a:lnTo>
                <a:lnTo>
                  <a:pt x="11023" y="86931"/>
                </a:lnTo>
                <a:lnTo>
                  <a:pt x="11023" y="18630"/>
                </a:lnTo>
                <a:lnTo>
                  <a:pt x="24261" y="18630"/>
                </a:lnTo>
                <a:lnTo>
                  <a:pt x="11798" y="0"/>
                </a:lnTo>
                <a:close/>
              </a:path>
              <a:path w="68579" h="86995">
                <a:moveTo>
                  <a:pt x="24261" y="18630"/>
                </a:moveTo>
                <a:lnTo>
                  <a:pt x="11023" y="18630"/>
                </a:lnTo>
                <a:lnTo>
                  <a:pt x="56680" y="86931"/>
                </a:lnTo>
                <a:lnTo>
                  <a:pt x="68478" y="86931"/>
                </a:lnTo>
                <a:lnTo>
                  <a:pt x="68478" y="68249"/>
                </a:lnTo>
                <a:lnTo>
                  <a:pt x="57454" y="68249"/>
                </a:lnTo>
                <a:lnTo>
                  <a:pt x="24261" y="18630"/>
                </a:lnTo>
                <a:close/>
              </a:path>
              <a:path w="68579" h="86995">
                <a:moveTo>
                  <a:pt x="68478" y="0"/>
                </a:moveTo>
                <a:lnTo>
                  <a:pt x="57454" y="0"/>
                </a:lnTo>
                <a:lnTo>
                  <a:pt x="57454" y="68249"/>
                </a:lnTo>
                <a:lnTo>
                  <a:pt x="68478" y="68249"/>
                </a:lnTo>
                <a:lnTo>
                  <a:pt x="68478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3443681" y="4861014"/>
            <a:ext cx="58419" cy="66040"/>
          </a:xfrm>
          <a:custGeom>
            <a:avLst/>
            <a:gdLst/>
            <a:ahLst/>
            <a:cxnLst/>
            <a:rect l="l" t="t" r="r" b="b"/>
            <a:pathLst>
              <a:path w="58420" h="66039">
                <a:moveTo>
                  <a:pt x="52457" y="8839"/>
                </a:moveTo>
                <a:lnTo>
                  <a:pt x="34074" y="8839"/>
                </a:lnTo>
                <a:lnTo>
                  <a:pt x="38125" y="10045"/>
                </a:lnTo>
                <a:lnTo>
                  <a:pt x="42862" y="14236"/>
                </a:lnTo>
                <a:lnTo>
                  <a:pt x="43878" y="17297"/>
                </a:lnTo>
                <a:lnTo>
                  <a:pt x="43814" y="24434"/>
                </a:lnTo>
                <a:lnTo>
                  <a:pt x="39750" y="25844"/>
                </a:lnTo>
                <a:lnTo>
                  <a:pt x="33400" y="27076"/>
                </a:lnTo>
                <a:lnTo>
                  <a:pt x="20548" y="28625"/>
                </a:lnTo>
                <a:lnTo>
                  <a:pt x="17386" y="29159"/>
                </a:lnTo>
                <a:lnTo>
                  <a:pt x="0" y="44716"/>
                </a:lnTo>
                <a:lnTo>
                  <a:pt x="0" y="53047"/>
                </a:lnTo>
                <a:lnTo>
                  <a:pt x="1854" y="57365"/>
                </a:lnTo>
                <a:lnTo>
                  <a:pt x="9283" y="64122"/>
                </a:lnTo>
                <a:lnTo>
                  <a:pt x="14592" y="65824"/>
                </a:lnTo>
                <a:lnTo>
                  <a:pt x="25704" y="65824"/>
                </a:lnTo>
                <a:lnTo>
                  <a:pt x="29641" y="65125"/>
                </a:lnTo>
                <a:lnTo>
                  <a:pt x="36944" y="62356"/>
                </a:lnTo>
                <a:lnTo>
                  <a:pt x="40754" y="59982"/>
                </a:lnTo>
                <a:lnTo>
                  <a:pt x="43720" y="57454"/>
                </a:lnTo>
                <a:lnTo>
                  <a:pt x="19926" y="57454"/>
                </a:lnTo>
                <a:lnTo>
                  <a:pt x="16763" y="56514"/>
                </a:lnTo>
                <a:lnTo>
                  <a:pt x="12458" y="52717"/>
                </a:lnTo>
                <a:lnTo>
                  <a:pt x="11448" y="50495"/>
                </a:lnTo>
                <a:lnTo>
                  <a:pt x="11379" y="45631"/>
                </a:lnTo>
                <a:lnTo>
                  <a:pt x="11874" y="43929"/>
                </a:lnTo>
                <a:lnTo>
                  <a:pt x="34124" y="35712"/>
                </a:lnTo>
                <a:lnTo>
                  <a:pt x="39941" y="34366"/>
                </a:lnTo>
                <a:lnTo>
                  <a:pt x="43814" y="32791"/>
                </a:lnTo>
                <a:lnTo>
                  <a:pt x="54609" y="32791"/>
                </a:lnTo>
                <a:lnTo>
                  <a:pt x="54515" y="17297"/>
                </a:lnTo>
                <a:lnTo>
                  <a:pt x="54432" y="15747"/>
                </a:lnTo>
                <a:lnTo>
                  <a:pt x="54076" y="13944"/>
                </a:lnTo>
                <a:lnTo>
                  <a:pt x="53441" y="11010"/>
                </a:lnTo>
                <a:lnTo>
                  <a:pt x="52457" y="8839"/>
                </a:lnTo>
                <a:close/>
              </a:path>
              <a:path w="58420" h="66039">
                <a:moveTo>
                  <a:pt x="55253" y="56616"/>
                </a:moveTo>
                <a:lnTo>
                  <a:pt x="44703" y="56616"/>
                </a:lnTo>
                <a:lnTo>
                  <a:pt x="45007" y="59461"/>
                </a:lnTo>
                <a:lnTo>
                  <a:pt x="45129" y="59982"/>
                </a:lnTo>
                <a:lnTo>
                  <a:pt x="45732" y="62179"/>
                </a:lnTo>
                <a:lnTo>
                  <a:pt x="46837" y="64388"/>
                </a:lnTo>
                <a:lnTo>
                  <a:pt x="57988" y="64388"/>
                </a:lnTo>
                <a:lnTo>
                  <a:pt x="56641" y="61988"/>
                </a:lnTo>
                <a:lnTo>
                  <a:pt x="55740" y="59461"/>
                </a:lnTo>
                <a:lnTo>
                  <a:pt x="55253" y="56616"/>
                </a:lnTo>
                <a:close/>
              </a:path>
              <a:path w="58420" h="66039">
                <a:moveTo>
                  <a:pt x="54609" y="32791"/>
                </a:moveTo>
                <a:lnTo>
                  <a:pt x="43814" y="32791"/>
                </a:lnTo>
                <a:lnTo>
                  <a:pt x="43737" y="41884"/>
                </a:lnTo>
                <a:lnTo>
                  <a:pt x="43243" y="44970"/>
                </a:lnTo>
                <a:lnTo>
                  <a:pt x="40601" y="50495"/>
                </a:lnTo>
                <a:lnTo>
                  <a:pt x="38239" y="52946"/>
                </a:lnTo>
                <a:lnTo>
                  <a:pt x="31838" y="56553"/>
                </a:lnTo>
                <a:lnTo>
                  <a:pt x="28181" y="57454"/>
                </a:lnTo>
                <a:lnTo>
                  <a:pt x="43720" y="57454"/>
                </a:lnTo>
                <a:lnTo>
                  <a:pt x="44703" y="56616"/>
                </a:lnTo>
                <a:lnTo>
                  <a:pt x="55253" y="56616"/>
                </a:lnTo>
                <a:lnTo>
                  <a:pt x="54838" y="54190"/>
                </a:lnTo>
                <a:lnTo>
                  <a:pt x="54698" y="50342"/>
                </a:lnTo>
                <a:lnTo>
                  <a:pt x="54609" y="32791"/>
                </a:lnTo>
                <a:close/>
              </a:path>
              <a:path w="58420" h="66039">
                <a:moveTo>
                  <a:pt x="35623" y="0"/>
                </a:moveTo>
                <a:lnTo>
                  <a:pt x="24815" y="0"/>
                </a:lnTo>
                <a:lnTo>
                  <a:pt x="20053" y="736"/>
                </a:lnTo>
                <a:lnTo>
                  <a:pt x="1841" y="19392"/>
                </a:lnTo>
                <a:lnTo>
                  <a:pt x="12268" y="20815"/>
                </a:lnTo>
                <a:lnTo>
                  <a:pt x="13411" y="16344"/>
                </a:lnTo>
                <a:lnTo>
                  <a:pt x="15189" y="13220"/>
                </a:lnTo>
                <a:lnTo>
                  <a:pt x="19977" y="9702"/>
                </a:lnTo>
                <a:lnTo>
                  <a:pt x="23672" y="8839"/>
                </a:lnTo>
                <a:lnTo>
                  <a:pt x="52457" y="8839"/>
                </a:lnTo>
                <a:lnTo>
                  <a:pt x="52336" y="8572"/>
                </a:lnTo>
                <a:lnTo>
                  <a:pt x="49174" y="4737"/>
                </a:lnTo>
                <a:lnTo>
                  <a:pt x="46697" y="3162"/>
                </a:lnTo>
                <a:lnTo>
                  <a:pt x="39979" y="634"/>
                </a:lnTo>
                <a:lnTo>
                  <a:pt x="35623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3514839" y="4861026"/>
            <a:ext cx="85725" cy="64769"/>
          </a:xfrm>
          <a:custGeom>
            <a:avLst/>
            <a:gdLst/>
            <a:ahLst/>
            <a:cxnLst/>
            <a:rect l="l" t="t" r="r" b="b"/>
            <a:pathLst>
              <a:path w="85725" h="64770">
                <a:moveTo>
                  <a:pt x="9550" y="1409"/>
                </a:moveTo>
                <a:lnTo>
                  <a:pt x="0" y="1409"/>
                </a:lnTo>
                <a:lnTo>
                  <a:pt x="0" y="64388"/>
                </a:lnTo>
                <a:lnTo>
                  <a:pt x="10680" y="64388"/>
                </a:lnTo>
                <a:lnTo>
                  <a:pt x="10680" y="25984"/>
                </a:lnTo>
                <a:lnTo>
                  <a:pt x="11252" y="21589"/>
                </a:lnTo>
                <a:lnTo>
                  <a:pt x="13538" y="15506"/>
                </a:lnTo>
                <a:lnTo>
                  <a:pt x="15392" y="13195"/>
                </a:lnTo>
                <a:lnTo>
                  <a:pt x="20149" y="10248"/>
                </a:lnTo>
                <a:lnTo>
                  <a:pt x="9550" y="10248"/>
                </a:lnTo>
                <a:lnTo>
                  <a:pt x="9550" y="1409"/>
                </a:lnTo>
                <a:close/>
              </a:path>
              <a:path w="85725" h="64770">
                <a:moveTo>
                  <a:pt x="45808" y="9245"/>
                </a:moveTo>
                <a:lnTo>
                  <a:pt x="30226" y="9245"/>
                </a:lnTo>
                <a:lnTo>
                  <a:pt x="33070" y="10426"/>
                </a:lnTo>
                <a:lnTo>
                  <a:pt x="36550" y="15176"/>
                </a:lnTo>
                <a:lnTo>
                  <a:pt x="37426" y="18732"/>
                </a:lnTo>
                <a:lnTo>
                  <a:pt x="37426" y="64388"/>
                </a:lnTo>
                <a:lnTo>
                  <a:pt x="48094" y="64388"/>
                </a:lnTo>
                <a:lnTo>
                  <a:pt x="48094" y="21323"/>
                </a:lnTo>
                <a:lnTo>
                  <a:pt x="49555" y="16598"/>
                </a:lnTo>
                <a:lnTo>
                  <a:pt x="55094" y="11023"/>
                </a:lnTo>
                <a:lnTo>
                  <a:pt x="46431" y="11023"/>
                </a:lnTo>
                <a:lnTo>
                  <a:pt x="45808" y="9245"/>
                </a:lnTo>
                <a:close/>
              </a:path>
              <a:path w="85725" h="64770">
                <a:moveTo>
                  <a:pt x="83846" y="9245"/>
                </a:moveTo>
                <a:lnTo>
                  <a:pt x="65963" y="9245"/>
                </a:lnTo>
                <a:lnTo>
                  <a:pt x="68097" y="9817"/>
                </a:lnTo>
                <a:lnTo>
                  <a:pt x="71729" y="12115"/>
                </a:lnTo>
                <a:lnTo>
                  <a:pt x="72986" y="13614"/>
                </a:lnTo>
                <a:lnTo>
                  <a:pt x="74371" y="17360"/>
                </a:lnTo>
                <a:lnTo>
                  <a:pt x="74714" y="20446"/>
                </a:lnTo>
                <a:lnTo>
                  <a:pt x="74714" y="64388"/>
                </a:lnTo>
                <a:lnTo>
                  <a:pt x="85331" y="64388"/>
                </a:lnTo>
                <a:lnTo>
                  <a:pt x="85219" y="13614"/>
                </a:lnTo>
                <a:lnTo>
                  <a:pt x="83846" y="9245"/>
                </a:lnTo>
                <a:close/>
              </a:path>
              <a:path w="85725" h="64770">
                <a:moveTo>
                  <a:pt x="72123" y="0"/>
                </a:moveTo>
                <a:lnTo>
                  <a:pt x="57899" y="0"/>
                </a:lnTo>
                <a:lnTo>
                  <a:pt x="51409" y="3670"/>
                </a:lnTo>
                <a:lnTo>
                  <a:pt x="46431" y="11023"/>
                </a:lnTo>
                <a:lnTo>
                  <a:pt x="55094" y="11023"/>
                </a:lnTo>
                <a:lnTo>
                  <a:pt x="55410" y="10706"/>
                </a:lnTo>
                <a:lnTo>
                  <a:pt x="59080" y="9245"/>
                </a:lnTo>
                <a:lnTo>
                  <a:pt x="83846" y="9245"/>
                </a:lnTo>
                <a:lnTo>
                  <a:pt x="83654" y="8635"/>
                </a:lnTo>
                <a:lnTo>
                  <a:pt x="76936" y="1714"/>
                </a:lnTo>
                <a:lnTo>
                  <a:pt x="72123" y="0"/>
                </a:lnTo>
                <a:close/>
              </a:path>
              <a:path w="85725" h="64770">
                <a:moveTo>
                  <a:pt x="33299" y="0"/>
                </a:moveTo>
                <a:lnTo>
                  <a:pt x="24447" y="0"/>
                </a:lnTo>
                <a:lnTo>
                  <a:pt x="20713" y="914"/>
                </a:lnTo>
                <a:lnTo>
                  <a:pt x="14160" y="4686"/>
                </a:lnTo>
                <a:lnTo>
                  <a:pt x="11531" y="7175"/>
                </a:lnTo>
                <a:lnTo>
                  <a:pt x="9550" y="10248"/>
                </a:lnTo>
                <a:lnTo>
                  <a:pt x="20149" y="10248"/>
                </a:lnTo>
                <a:lnTo>
                  <a:pt x="20497" y="10032"/>
                </a:lnTo>
                <a:lnTo>
                  <a:pt x="23266" y="9245"/>
                </a:lnTo>
                <a:lnTo>
                  <a:pt x="45808" y="9245"/>
                </a:lnTo>
                <a:lnTo>
                  <a:pt x="45212" y="7543"/>
                </a:lnTo>
                <a:lnTo>
                  <a:pt x="43103" y="4838"/>
                </a:lnTo>
                <a:lnTo>
                  <a:pt x="37134" y="965"/>
                </a:lnTo>
                <a:lnTo>
                  <a:pt x="33299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3612438" y="4861026"/>
            <a:ext cx="58419" cy="66040"/>
          </a:xfrm>
          <a:custGeom>
            <a:avLst/>
            <a:gdLst/>
            <a:ahLst/>
            <a:cxnLst/>
            <a:rect l="l" t="t" r="r" b="b"/>
            <a:pathLst>
              <a:path w="58420" h="66039">
                <a:moveTo>
                  <a:pt x="37833" y="0"/>
                </a:moveTo>
                <a:lnTo>
                  <a:pt x="20713" y="0"/>
                </a:lnTo>
                <a:lnTo>
                  <a:pt x="13639" y="2933"/>
                </a:lnTo>
                <a:lnTo>
                  <a:pt x="0" y="43675"/>
                </a:lnTo>
                <a:lnTo>
                  <a:pt x="2692" y="51625"/>
                </a:lnTo>
                <a:lnTo>
                  <a:pt x="13487" y="62966"/>
                </a:lnTo>
                <a:lnTo>
                  <a:pt x="20802" y="65824"/>
                </a:lnTo>
                <a:lnTo>
                  <a:pt x="37312" y="65824"/>
                </a:lnTo>
                <a:lnTo>
                  <a:pt x="43332" y="64033"/>
                </a:lnTo>
                <a:lnTo>
                  <a:pt x="52591" y="57035"/>
                </a:lnTo>
                <a:lnTo>
                  <a:pt x="24803" y="57035"/>
                </a:lnTo>
                <a:lnTo>
                  <a:pt x="20408" y="55206"/>
                </a:lnTo>
                <a:lnTo>
                  <a:pt x="13385" y="47853"/>
                </a:lnTo>
                <a:lnTo>
                  <a:pt x="11430" y="42557"/>
                </a:lnTo>
                <a:lnTo>
                  <a:pt x="11036" y="35636"/>
                </a:lnTo>
                <a:lnTo>
                  <a:pt x="57988" y="35636"/>
                </a:lnTo>
                <a:lnTo>
                  <a:pt x="58051" y="32791"/>
                </a:lnTo>
                <a:lnTo>
                  <a:pt x="57648" y="26860"/>
                </a:lnTo>
                <a:lnTo>
                  <a:pt x="11620" y="26860"/>
                </a:lnTo>
                <a:lnTo>
                  <a:pt x="11976" y="21361"/>
                </a:lnTo>
                <a:lnTo>
                  <a:pt x="13830" y="16967"/>
                </a:lnTo>
                <a:lnTo>
                  <a:pt x="20510" y="10414"/>
                </a:lnTo>
                <a:lnTo>
                  <a:pt x="24625" y="8775"/>
                </a:lnTo>
                <a:lnTo>
                  <a:pt x="50181" y="8775"/>
                </a:lnTo>
                <a:lnTo>
                  <a:pt x="50050" y="8597"/>
                </a:lnTo>
                <a:lnTo>
                  <a:pt x="44716" y="2870"/>
                </a:lnTo>
                <a:lnTo>
                  <a:pt x="37833" y="0"/>
                </a:lnTo>
                <a:close/>
              </a:path>
              <a:path w="58420" h="66039">
                <a:moveTo>
                  <a:pt x="46672" y="44119"/>
                </a:moveTo>
                <a:lnTo>
                  <a:pt x="45046" y="48615"/>
                </a:lnTo>
                <a:lnTo>
                  <a:pt x="42849" y="51904"/>
                </a:lnTo>
                <a:lnTo>
                  <a:pt x="37312" y="56019"/>
                </a:lnTo>
                <a:lnTo>
                  <a:pt x="33972" y="57035"/>
                </a:lnTo>
                <a:lnTo>
                  <a:pt x="52591" y="57035"/>
                </a:lnTo>
                <a:lnTo>
                  <a:pt x="52743" y="56921"/>
                </a:lnTo>
                <a:lnTo>
                  <a:pt x="55956" y="51930"/>
                </a:lnTo>
                <a:lnTo>
                  <a:pt x="57696" y="45478"/>
                </a:lnTo>
                <a:lnTo>
                  <a:pt x="46672" y="44119"/>
                </a:lnTo>
                <a:close/>
              </a:path>
              <a:path w="58420" h="66039">
                <a:moveTo>
                  <a:pt x="50181" y="8775"/>
                </a:moveTo>
                <a:lnTo>
                  <a:pt x="34950" y="8775"/>
                </a:lnTo>
                <a:lnTo>
                  <a:pt x="39357" y="10833"/>
                </a:lnTo>
                <a:lnTo>
                  <a:pt x="42748" y="14935"/>
                </a:lnTo>
                <a:lnTo>
                  <a:pt x="44970" y="17589"/>
                </a:lnTo>
                <a:lnTo>
                  <a:pt x="46316" y="21564"/>
                </a:lnTo>
                <a:lnTo>
                  <a:pt x="46786" y="26860"/>
                </a:lnTo>
                <a:lnTo>
                  <a:pt x="57648" y="26860"/>
                </a:lnTo>
                <a:lnTo>
                  <a:pt x="57551" y="25435"/>
                </a:lnTo>
                <a:lnTo>
                  <a:pt x="56051" y="18951"/>
                </a:lnTo>
                <a:lnTo>
                  <a:pt x="53551" y="13338"/>
                </a:lnTo>
                <a:lnTo>
                  <a:pt x="50181" y="8775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3919524" y="4735601"/>
            <a:ext cx="871855" cy="314960"/>
          </a:xfrm>
          <a:custGeom>
            <a:avLst/>
            <a:gdLst/>
            <a:ahLst/>
            <a:cxnLst/>
            <a:rect l="l" t="t" r="r" b="b"/>
            <a:pathLst>
              <a:path w="871854" h="314960">
                <a:moveTo>
                  <a:pt x="871448" y="157416"/>
                </a:moveTo>
                <a:lnTo>
                  <a:pt x="853000" y="202876"/>
                </a:lnTo>
                <a:lnTo>
                  <a:pt x="801249" y="243124"/>
                </a:lnTo>
                <a:lnTo>
                  <a:pt x="764570" y="260684"/>
                </a:lnTo>
                <a:lnTo>
                  <a:pt x="721587" y="276211"/>
                </a:lnTo>
                <a:lnTo>
                  <a:pt x="672975" y="289461"/>
                </a:lnTo>
                <a:lnTo>
                  <a:pt x="619407" y="300190"/>
                </a:lnTo>
                <a:lnTo>
                  <a:pt x="561558" y="308155"/>
                </a:lnTo>
                <a:lnTo>
                  <a:pt x="500101" y="313113"/>
                </a:lnTo>
                <a:lnTo>
                  <a:pt x="435711" y="314820"/>
                </a:lnTo>
                <a:lnTo>
                  <a:pt x="371324" y="313113"/>
                </a:lnTo>
                <a:lnTo>
                  <a:pt x="309871" y="308155"/>
                </a:lnTo>
                <a:lnTo>
                  <a:pt x="252025" y="300190"/>
                </a:lnTo>
                <a:lnTo>
                  <a:pt x="198460" y="289461"/>
                </a:lnTo>
                <a:lnTo>
                  <a:pt x="149851" y="276211"/>
                </a:lnTo>
                <a:lnTo>
                  <a:pt x="106871" y="260684"/>
                </a:lnTo>
                <a:lnTo>
                  <a:pt x="70195" y="243124"/>
                </a:lnTo>
                <a:lnTo>
                  <a:pt x="18447" y="202876"/>
                </a:lnTo>
                <a:lnTo>
                  <a:pt x="0" y="157416"/>
                </a:lnTo>
                <a:lnTo>
                  <a:pt x="4724" y="134156"/>
                </a:lnTo>
                <a:lnTo>
                  <a:pt x="40495" y="91056"/>
                </a:lnTo>
                <a:lnTo>
                  <a:pt x="106871" y="54142"/>
                </a:lnTo>
                <a:lnTo>
                  <a:pt x="149851" y="38614"/>
                </a:lnTo>
                <a:lnTo>
                  <a:pt x="198460" y="25362"/>
                </a:lnTo>
                <a:lnTo>
                  <a:pt x="252025" y="14631"/>
                </a:lnTo>
                <a:lnTo>
                  <a:pt x="309871" y="6665"/>
                </a:lnTo>
                <a:lnTo>
                  <a:pt x="371324" y="1706"/>
                </a:lnTo>
                <a:lnTo>
                  <a:pt x="435711" y="0"/>
                </a:lnTo>
                <a:lnTo>
                  <a:pt x="500101" y="1706"/>
                </a:lnTo>
                <a:lnTo>
                  <a:pt x="561558" y="6665"/>
                </a:lnTo>
                <a:lnTo>
                  <a:pt x="619407" y="14631"/>
                </a:lnTo>
                <a:lnTo>
                  <a:pt x="672975" y="25362"/>
                </a:lnTo>
                <a:lnTo>
                  <a:pt x="721587" y="38614"/>
                </a:lnTo>
                <a:lnTo>
                  <a:pt x="764570" y="54142"/>
                </a:lnTo>
                <a:lnTo>
                  <a:pt x="801249" y="71704"/>
                </a:lnTo>
                <a:lnTo>
                  <a:pt x="853000" y="111955"/>
                </a:lnTo>
                <a:lnTo>
                  <a:pt x="871448" y="157416"/>
                </a:lnTo>
                <a:close/>
              </a:path>
            </a:pathLst>
          </a:custGeom>
          <a:ln w="10121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4246168" y="4838496"/>
            <a:ext cx="211226" cy="112471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4898707" y="4735601"/>
            <a:ext cx="871855" cy="314960"/>
          </a:xfrm>
          <a:custGeom>
            <a:avLst/>
            <a:gdLst/>
            <a:ahLst/>
            <a:cxnLst/>
            <a:rect l="l" t="t" r="r" b="b"/>
            <a:pathLst>
              <a:path w="871854" h="314960">
                <a:moveTo>
                  <a:pt x="871461" y="157416"/>
                </a:moveTo>
                <a:lnTo>
                  <a:pt x="853011" y="202876"/>
                </a:lnTo>
                <a:lnTo>
                  <a:pt x="801258" y="243124"/>
                </a:lnTo>
                <a:lnTo>
                  <a:pt x="764578" y="260684"/>
                </a:lnTo>
                <a:lnTo>
                  <a:pt x="721595" y="276211"/>
                </a:lnTo>
                <a:lnTo>
                  <a:pt x="672982" y="289461"/>
                </a:lnTo>
                <a:lnTo>
                  <a:pt x="619415" y="300190"/>
                </a:lnTo>
                <a:lnTo>
                  <a:pt x="561566" y="308155"/>
                </a:lnTo>
                <a:lnTo>
                  <a:pt x="500111" y="313113"/>
                </a:lnTo>
                <a:lnTo>
                  <a:pt x="435724" y="314820"/>
                </a:lnTo>
                <a:lnTo>
                  <a:pt x="371339" y="313113"/>
                </a:lnTo>
                <a:lnTo>
                  <a:pt x="309887" y="308155"/>
                </a:lnTo>
                <a:lnTo>
                  <a:pt x="252041" y="300190"/>
                </a:lnTo>
                <a:lnTo>
                  <a:pt x="198475" y="289461"/>
                </a:lnTo>
                <a:lnTo>
                  <a:pt x="149864" y="276211"/>
                </a:lnTo>
                <a:lnTo>
                  <a:pt x="106881" y="260684"/>
                </a:lnTo>
                <a:lnTo>
                  <a:pt x="70202" y="243124"/>
                </a:lnTo>
                <a:lnTo>
                  <a:pt x="18449" y="202876"/>
                </a:lnTo>
                <a:lnTo>
                  <a:pt x="0" y="157416"/>
                </a:lnTo>
                <a:lnTo>
                  <a:pt x="4724" y="134156"/>
                </a:lnTo>
                <a:lnTo>
                  <a:pt x="40500" y="91056"/>
                </a:lnTo>
                <a:lnTo>
                  <a:pt x="106881" y="54142"/>
                </a:lnTo>
                <a:lnTo>
                  <a:pt x="149864" y="38614"/>
                </a:lnTo>
                <a:lnTo>
                  <a:pt x="198475" y="25362"/>
                </a:lnTo>
                <a:lnTo>
                  <a:pt x="252041" y="14631"/>
                </a:lnTo>
                <a:lnTo>
                  <a:pt x="309887" y="6665"/>
                </a:lnTo>
                <a:lnTo>
                  <a:pt x="371339" y="1706"/>
                </a:lnTo>
                <a:lnTo>
                  <a:pt x="435724" y="0"/>
                </a:lnTo>
                <a:lnTo>
                  <a:pt x="500111" y="1706"/>
                </a:lnTo>
                <a:lnTo>
                  <a:pt x="561566" y="6665"/>
                </a:lnTo>
                <a:lnTo>
                  <a:pt x="619415" y="14631"/>
                </a:lnTo>
                <a:lnTo>
                  <a:pt x="672982" y="25362"/>
                </a:lnTo>
                <a:lnTo>
                  <a:pt x="721595" y="38614"/>
                </a:lnTo>
                <a:lnTo>
                  <a:pt x="764578" y="54142"/>
                </a:lnTo>
                <a:lnTo>
                  <a:pt x="801258" y="71704"/>
                </a:lnTo>
                <a:lnTo>
                  <a:pt x="853011" y="111955"/>
                </a:lnTo>
                <a:lnTo>
                  <a:pt x="871461" y="157416"/>
                </a:lnTo>
                <a:close/>
              </a:path>
            </a:pathLst>
          </a:custGeom>
          <a:ln w="10121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4990401" y="4861026"/>
            <a:ext cx="58419" cy="66040"/>
          </a:xfrm>
          <a:custGeom>
            <a:avLst/>
            <a:gdLst/>
            <a:ahLst/>
            <a:cxnLst/>
            <a:rect l="l" t="t" r="r" b="b"/>
            <a:pathLst>
              <a:path w="58420" h="66039">
                <a:moveTo>
                  <a:pt x="37833" y="0"/>
                </a:moveTo>
                <a:lnTo>
                  <a:pt x="20713" y="0"/>
                </a:lnTo>
                <a:lnTo>
                  <a:pt x="13639" y="2933"/>
                </a:lnTo>
                <a:lnTo>
                  <a:pt x="0" y="43675"/>
                </a:lnTo>
                <a:lnTo>
                  <a:pt x="2705" y="51625"/>
                </a:lnTo>
                <a:lnTo>
                  <a:pt x="13487" y="62966"/>
                </a:lnTo>
                <a:lnTo>
                  <a:pt x="20802" y="65824"/>
                </a:lnTo>
                <a:lnTo>
                  <a:pt x="37312" y="65824"/>
                </a:lnTo>
                <a:lnTo>
                  <a:pt x="43332" y="64033"/>
                </a:lnTo>
                <a:lnTo>
                  <a:pt x="52591" y="57035"/>
                </a:lnTo>
                <a:lnTo>
                  <a:pt x="24803" y="57035"/>
                </a:lnTo>
                <a:lnTo>
                  <a:pt x="20421" y="55206"/>
                </a:lnTo>
                <a:lnTo>
                  <a:pt x="13385" y="47853"/>
                </a:lnTo>
                <a:lnTo>
                  <a:pt x="11430" y="42557"/>
                </a:lnTo>
                <a:lnTo>
                  <a:pt x="11036" y="35636"/>
                </a:lnTo>
                <a:lnTo>
                  <a:pt x="57988" y="35636"/>
                </a:lnTo>
                <a:lnTo>
                  <a:pt x="58051" y="32791"/>
                </a:lnTo>
                <a:lnTo>
                  <a:pt x="57648" y="26860"/>
                </a:lnTo>
                <a:lnTo>
                  <a:pt x="11620" y="26860"/>
                </a:lnTo>
                <a:lnTo>
                  <a:pt x="11988" y="21361"/>
                </a:lnTo>
                <a:lnTo>
                  <a:pt x="13830" y="16967"/>
                </a:lnTo>
                <a:lnTo>
                  <a:pt x="20510" y="10414"/>
                </a:lnTo>
                <a:lnTo>
                  <a:pt x="24638" y="8775"/>
                </a:lnTo>
                <a:lnTo>
                  <a:pt x="50181" y="8775"/>
                </a:lnTo>
                <a:lnTo>
                  <a:pt x="50050" y="8597"/>
                </a:lnTo>
                <a:lnTo>
                  <a:pt x="44716" y="2870"/>
                </a:lnTo>
                <a:lnTo>
                  <a:pt x="37833" y="0"/>
                </a:lnTo>
                <a:close/>
              </a:path>
              <a:path w="58420" h="66039">
                <a:moveTo>
                  <a:pt x="46672" y="44119"/>
                </a:moveTo>
                <a:lnTo>
                  <a:pt x="45046" y="48615"/>
                </a:lnTo>
                <a:lnTo>
                  <a:pt x="42849" y="51904"/>
                </a:lnTo>
                <a:lnTo>
                  <a:pt x="37312" y="56019"/>
                </a:lnTo>
                <a:lnTo>
                  <a:pt x="33972" y="57035"/>
                </a:lnTo>
                <a:lnTo>
                  <a:pt x="52591" y="57035"/>
                </a:lnTo>
                <a:lnTo>
                  <a:pt x="52743" y="56921"/>
                </a:lnTo>
                <a:lnTo>
                  <a:pt x="55956" y="51930"/>
                </a:lnTo>
                <a:lnTo>
                  <a:pt x="57696" y="45478"/>
                </a:lnTo>
                <a:lnTo>
                  <a:pt x="46672" y="44119"/>
                </a:lnTo>
                <a:close/>
              </a:path>
              <a:path w="58420" h="66039">
                <a:moveTo>
                  <a:pt x="50181" y="8775"/>
                </a:moveTo>
                <a:lnTo>
                  <a:pt x="34950" y="8775"/>
                </a:lnTo>
                <a:lnTo>
                  <a:pt x="39357" y="10833"/>
                </a:lnTo>
                <a:lnTo>
                  <a:pt x="44970" y="17589"/>
                </a:lnTo>
                <a:lnTo>
                  <a:pt x="46316" y="21564"/>
                </a:lnTo>
                <a:lnTo>
                  <a:pt x="46786" y="26860"/>
                </a:lnTo>
                <a:lnTo>
                  <a:pt x="57648" y="26860"/>
                </a:lnTo>
                <a:lnTo>
                  <a:pt x="57551" y="25435"/>
                </a:lnTo>
                <a:lnTo>
                  <a:pt x="56051" y="18951"/>
                </a:lnTo>
                <a:lnTo>
                  <a:pt x="53551" y="13338"/>
                </a:lnTo>
                <a:lnTo>
                  <a:pt x="50181" y="8775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5061496" y="4861026"/>
            <a:ext cx="85725" cy="64769"/>
          </a:xfrm>
          <a:custGeom>
            <a:avLst/>
            <a:gdLst/>
            <a:ahLst/>
            <a:cxnLst/>
            <a:rect l="l" t="t" r="r" b="b"/>
            <a:pathLst>
              <a:path w="85725" h="64770">
                <a:moveTo>
                  <a:pt x="9550" y="1409"/>
                </a:moveTo>
                <a:lnTo>
                  <a:pt x="0" y="1409"/>
                </a:lnTo>
                <a:lnTo>
                  <a:pt x="0" y="64388"/>
                </a:lnTo>
                <a:lnTo>
                  <a:pt x="10680" y="64388"/>
                </a:lnTo>
                <a:lnTo>
                  <a:pt x="10680" y="25984"/>
                </a:lnTo>
                <a:lnTo>
                  <a:pt x="11252" y="21589"/>
                </a:lnTo>
                <a:lnTo>
                  <a:pt x="13538" y="15506"/>
                </a:lnTo>
                <a:lnTo>
                  <a:pt x="15392" y="13195"/>
                </a:lnTo>
                <a:lnTo>
                  <a:pt x="20149" y="10248"/>
                </a:lnTo>
                <a:lnTo>
                  <a:pt x="9550" y="10248"/>
                </a:lnTo>
                <a:lnTo>
                  <a:pt x="9550" y="1409"/>
                </a:lnTo>
                <a:close/>
              </a:path>
              <a:path w="85725" h="64770">
                <a:moveTo>
                  <a:pt x="45808" y="9245"/>
                </a:moveTo>
                <a:lnTo>
                  <a:pt x="30226" y="9245"/>
                </a:lnTo>
                <a:lnTo>
                  <a:pt x="33070" y="10426"/>
                </a:lnTo>
                <a:lnTo>
                  <a:pt x="36550" y="15176"/>
                </a:lnTo>
                <a:lnTo>
                  <a:pt x="37426" y="18732"/>
                </a:lnTo>
                <a:lnTo>
                  <a:pt x="37426" y="64388"/>
                </a:lnTo>
                <a:lnTo>
                  <a:pt x="48094" y="64388"/>
                </a:lnTo>
                <a:lnTo>
                  <a:pt x="48094" y="21323"/>
                </a:lnTo>
                <a:lnTo>
                  <a:pt x="49555" y="16598"/>
                </a:lnTo>
                <a:lnTo>
                  <a:pt x="55094" y="11023"/>
                </a:lnTo>
                <a:lnTo>
                  <a:pt x="46431" y="11023"/>
                </a:lnTo>
                <a:lnTo>
                  <a:pt x="45808" y="9245"/>
                </a:lnTo>
                <a:close/>
              </a:path>
              <a:path w="85725" h="64770">
                <a:moveTo>
                  <a:pt x="83846" y="9245"/>
                </a:moveTo>
                <a:lnTo>
                  <a:pt x="65963" y="9245"/>
                </a:lnTo>
                <a:lnTo>
                  <a:pt x="68097" y="9817"/>
                </a:lnTo>
                <a:lnTo>
                  <a:pt x="71729" y="12115"/>
                </a:lnTo>
                <a:lnTo>
                  <a:pt x="72986" y="13614"/>
                </a:lnTo>
                <a:lnTo>
                  <a:pt x="74371" y="17360"/>
                </a:lnTo>
                <a:lnTo>
                  <a:pt x="74714" y="20446"/>
                </a:lnTo>
                <a:lnTo>
                  <a:pt x="74714" y="64388"/>
                </a:lnTo>
                <a:lnTo>
                  <a:pt x="85331" y="64388"/>
                </a:lnTo>
                <a:lnTo>
                  <a:pt x="85219" y="13614"/>
                </a:lnTo>
                <a:lnTo>
                  <a:pt x="83846" y="9245"/>
                </a:lnTo>
                <a:close/>
              </a:path>
              <a:path w="85725" h="64770">
                <a:moveTo>
                  <a:pt x="72123" y="0"/>
                </a:moveTo>
                <a:lnTo>
                  <a:pt x="57899" y="0"/>
                </a:lnTo>
                <a:lnTo>
                  <a:pt x="51409" y="3670"/>
                </a:lnTo>
                <a:lnTo>
                  <a:pt x="46431" y="11023"/>
                </a:lnTo>
                <a:lnTo>
                  <a:pt x="55094" y="11023"/>
                </a:lnTo>
                <a:lnTo>
                  <a:pt x="55410" y="10706"/>
                </a:lnTo>
                <a:lnTo>
                  <a:pt x="59080" y="9245"/>
                </a:lnTo>
                <a:lnTo>
                  <a:pt x="83846" y="9245"/>
                </a:lnTo>
                <a:lnTo>
                  <a:pt x="83654" y="8635"/>
                </a:lnTo>
                <a:lnTo>
                  <a:pt x="76936" y="1714"/>
                </a:lnTo>
                <a:lnTo>
                  <a:pt x="72123" y="0"/>
                </a:lnTo>
                <a:close/>
              </a:path>
              <a:path w="85725" h="64770">
                <a:moveTo>
                  <a:pt x="33299" y="0"/>
                </a:moveTo>
                <a:lnTo>
                  <a:pt x="24447" y="0"/>
                </a:lnTo>
                <a:lnTo>
                  <a:pt x="20713" y="914"/>
                </a:lnTo>
                <a:lnTo>
                  <a:pt x="14160" y="4686"/>
                </a:lnTo>
                <a:lnTo>
                  <a:pt x="11531" y="7175"/>
                </a:lnTo>
                <a:lnTo>
                  <a:pt x="9550" y="10248"/>
                </a:lnTo>
                <a:lnTo>
                  <a:pt x="20149" y="10248"/>
                </a:lnTo>
                <a:lnTo>
                  <a:pt x="20497" y="10032"/>
                </a:lnTo>
                <a:lnTo>
                  <a:pt x="23266" y="9245"/>
                </a:lnTo>
                <a:lnTo>
                  <a:pt x="45808" y="9245"/>
                </a:lnTo>
                <a:lnTo>
                  <a:pt x="45212" y="7543"/>
                </a:lnTo>
                <a:lnTo>
                  <a:pt x="43103" y="4838"/>
                </a:lnTo>
                <a:lnTo>
                  <a:pt x="37134" y="965"/>
                </a:lnTo>
                <a:lnTo>
                  <a:pt x="33299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5162651" y="4861026"/>
            <a:ext cx="55244" cy="88900"/>
          </a:xfrm>
          <a:custGeom>
            <a:avLst/>
            <a:gdLst/>
            <a:ahLst/>
            <a:cxnLst/>
            <a:rect l="l" t="t" r="r" b="b"/>
            <a:pathLst>
              <a:path w="55245" h="88900">
                <a:moveTo>
                  <a:pt x="9728" y="1409"/>
                </a:moveTo>
                <a:lnTo>
                  <a:pt x="0" y="1409"/>
                </a:lnTo>
                <a:lnTo>
                  <a:pt x="0" y="88518"/>
                </a:lnTo>
                <a:lnTo>
                  <a:pt x="10680" y="88518"/>
                </a:lnTo>
                <a:lnTo>
                  <a:pt x="10680" y="57861"/>
                </a:lnTo>
                <a:lnTo>
                  <a:pt x="46449" y="57861"/>
                </a:lnTo>
                <a:lnTo>
                  <a:pt x="47153" y="57035"/>
                </a:lnTo>
                <a:lnTo>
                  <a:pt x="21856" y="57035"/>
                </a:lnTo>
                <a:lnTo>
                  <a:pt x="17868" y="55105"/>
                </a:lnTo>
                <a:lnTo>
                  <a:pt x="11315" y="47345"/>
                </a:lnTo>
                <a:lnTo>
                  <a:pt x="9677" y="41363"/>
                </a:lnTo>
                <a:lnTo>
                  <a:pt x="9677" y="25158"/>
                </a:lnTo>
                <a:lnTo>
                  <a:pt x="11417" y="18973"/>
                </a:lnTo>
                <a:lnTo>
                  <a:pt x="18415" y="10477"/>
                </a:lnTo>
                <a:lnTo>
                  <a:pt x="20078" y="9601"/>
                </a:lnTo>
                <a:lnTo>
                  <a:pt x="9728" y="9601"/>
                </a:lnTo>
                <a:lnTo>
                  <a:pt x="9728" y="1409"/>
                </a:lnTo>
                <a:close/>
              </a:path>
              <a:path w="55245" h="88900">
                <a:moveTo>
                  <a:pt x="46449" y="57861"/>
                </a:moveTo>
                <a:lnTo>
                  <a:pt x="10680" y="57861"/>
                </a:lnTo>
                <a:lnTo>
                  <a:pt x="12496" y="60159"/>
                </a:lnTo>
                <a:lnTo>
                  <a:pt x="14820" y="62052"/>
                </a:lnTo>
                <a:lnTo>
                  <a:pt x="20472" y="65062"/>
                </a:lnTo>
                <a:lnTo>
                  <a:pt x="23660" y="65811"/>
                </a:lnTo>
                <a:lnTo>
                  <a:pt x="32080" y="65811"/>
                </a:lnTo>
                <a:lnTo>
                  <a:pt x="36715" y="64427"/>
                </a:lnTo>
                <a:lnTo>
                  <a:pt x="45529" y="58940"/>
                </a:lnTo>
                <a:lnTo>
                  <a:pt x="46449" y="57861"/>
                </a:lnTo>
                <a:close/>
              </a:path>
              <a:path w="55245" h="88900">
                <a:moveTo>
                  <a:pt x="47492" y="8356"/>
                </a:moveTo>
                <a:lnTo>
                  <a:pt x="31572" y="8356"/>
                </a:lnTo>
                <a:lnTo>
                  <a:pt x="35509" y="10350"/>
                </a:lnTo>
                <a:lnTo>
                  <a:pt x="42125" y="18338"/>
                </a:lnTo>
                <a:lnTo>
                  <a:pt x="43776" y="24345"/>
                </a:lnTo>
                <a:lnTo>
                  <a:pt x="43776" y="40792"/>
                </a:lnTo>
                <a:lnTo>
                  <a:pt x="42087" y="46989"/>
                </a:lnTo>
                <a:lnTo>
                  <a:pt x="35318" y="55016"/>
                </a:lnTo>
                <a:lnTo>
                  <a:pt x="31254" y="57035"/>
                </a:lnTo>
                <a:lnTo>
                  <a:pt x="47153" y="57035"/>
                </a:lnTo>
                <a:lnTo>
                  <a:pt x="48907" y="54978"/>
                </a:lnTo>
                <a:lnTo>
                  <a:pt x="53530" y="44665"/>
                </a:lnTo>
                <a:lnTo>
                  <a:pt x="54686" y="38861"/>
                </a:lnTo>
                <a:lnTo>
                  <a:pt x="54686" y="26415"/>
                </a:lnTo>
                <a:lnTo>
                  <a:pt x="53632" y="20891"/>
                </a:lnTo>
                <a:lnTo>
                  <a:pt x="49441" y="10807"/>
                </a:lnTo>
                <a:lnTo>
                  <a:pt x="47492" y="8356"/>
                </a:lnTo>
                <a:close/>
              </a:path>
              <a:path w="55245" h="88900">
                <a:moveTo>
                  <a:pt x="33362" y="0"/>
                </a:moveTo>
                <a:lnTo>
                  <a:pt x="23888" y="0"/>
                </a:lnTo>
                <a:lnTo>
                  <a:pt x="20383" y="787"/>
                </a:lnTo>
                <a:lnTo>
                  <a:pt x="14617" y="3987"/>
                </a:lnTo>
                <a:lnTo>
                  <a:pt x="12026" y="6388"/>
                </a:lnTo>
                <a:lnTo>
                  <a:pt x="9728" y="9601"/>
                </a:lnTo>
                <a:lnTo>
                  <a:pt x="20078" y="9601"/>
                </a:lnTo>
                <a:lnTo>
                  <a:pt x="22440" y="8356"/>
                </a:lnTo>
                <a:lnTo>
                  <a:pt x="47492" y="8356"/>
                </a:lnTo>
                <a:lnTo>
                  <a:pt x="46342" y="6908"/>
                </a:lnTo>
                <a:lnTo>
                  <a:pt x="38112" y="1371"/>
                </a:lnTo>
                <a:lnTo>
                  <a:pt x="33362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5235312" y="4838489"/>
            <a:ext cx="0" cy="86995"/>
          </a:xfrm>
          <a:custGeom>
            <a:avLst/>
            <a:gdLst/>
            <a:ahLst/>
            <a:cxnLst/>
            <a:rect l="l" t="t" r="r" b="b"/>
            <a:pathLst>
              <a:path h="86995">
                <a:moveTo>
                  <a:pt x="0" y="0"/>
                </a:moveTo>
                <a:lnTo>
                  <a:pt x="0" y="86926"/>
                </a:lnTo>
              </a:path>
            </a:pathLst>
          </a:custGeom>
          <a:ln w="10676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5253215" y="4861026"/>
            <a:ext cx="59055" cy="66040"/>
          </a:xfrm>
          <a:custGeom>
            <a:avLst/>
            <a:gdLst/>
            <a:ahLst/>
            <a:cxnLst/>
            <a:rect l="l" t="t" r="r" b="b"/>
            <a:pathLst>
              <a:path w="59054" h="66039">
                <a:moveTo>
                  <a:pt x="38188" y="0"/>
                </a:moveTo>
                <a:lnTo>
                  <a:pt x="21742" y="0"/>
                </a:lnTo>
                <a:lnTo>
                  <a:pt x="15138" y="2324"/>
                </a:lnTo>
                <a:lnTo>
                  <a:pt x="0" y="32905"/>
                </a:lnTo>
                <a:lnTo>
                  <a:pt x="488" y="40106"/>
                </a:lnTo>
                <a:lnTo>
                  <a:pt x="20713" y="65811"/>
                </a:lnTo>
                <a:lnTo>
                  <a:pt x="35026" y="65811"/>
                </a:lnTo>
                <a:lnTo>
                  <a:pt x="40093" y="64528"/>
                </a:lnTo>
                <a:lnTo>
                  <a:pt x="49390" y="59385"/>
                </a:lnTo>
                <a:lnTo>
                  <a:pt x="51682" y="57035"/>
                </a:lnTo>
                <a:lnTo>
                  <a:pt x="24193" y="57035"/>
                </a:lnTo>
                <a:lnTo>
                  <a:pt x="19761" y="55016"/>
                </a:lnTo>
                <a:lnTo>
                  <a:pt x="12738" y="46990"/>
                </a:lnTo>
                <a:lnTo>
                  <a:pt x="10972" y="40957"/>
                </a:lnTo>
                <a:lnTo>
                  <a:pt x="11007" y="24722"/>
                </a:lnTo>
                <a:lnTo>
                  <a:pt x="12738" y="18808"/>
                </a:lnTo>
                <a:lnTo>
                  <a:pt x="19761" y="10820"/>
                </a:lnTo>
                <a:lnTo>
                  <a:pt x="24193" y="8826"/>
                </a:lnTo>
                <a:lnTo>
                  <a:pt x="51081" y="8826"/>
                </a:lnTo>
                <a:lnTo>
                  <a:pt x="45262" y="2819"/>
                </a:lnTo>
                <a:lnTo>
                  <a:pt x="38188" y="0"/>
                </a:lnTo>
                <a:close/>
              </a:path>
              <a:path w="59054" h="66039">
                <a:moveTo>
                  <a:pt x="51081" y="8826"/>
                </a:moveTo>
                <a:lnTo>
                  <a:pt x="34785" y="8826"/>
                </a:lnTo>
                <a:lnTo>
                  <a:pt x="39192" y="10820"/>
                </a:lnTo>
                <a:lnTo>
                  <a:pt x="46266" y="18846"/>
                </a:lnTo>
                <a:lnTo>
                  <a:pt x="48018" y="24722"/>
                </a:lnTo>
                <a:lnTo>
                  <a:pt x="47987" y="40957"/>
                </a:lnTo>
                <a:lnTo>
                  <a:pt x="46266" y="46951"/>
                </a:lnTo>
                <a:lnTo>
                  <a:pt x="39242" y="55016"/>
                </a:lnTo>
                <a:lnTo>
                  <a:pt x="34823" y="57035"/>
                </a:lnTo>
                <a:lnTo>
                  <a:pt x="51682" y="57035"/>
                </a:lnTo>
                <a:lnTo>
                  <a:pt x="52920" y="55765"/>
                </a:lnTo>
                <a:lnTo>
                  <a:pt x="57784" y="46482"/>
                </a:lnTo>
                <a:lnTo>
                  <a:pt x="58945" y="40411"/>
                </a:lnTo>
                <a:lnTo>
                  <a:pt x="59004" y="22009"/>
                </a:lnTo>
                <a:lnTo>
                  <a:pt x="56248" y="14160"/>
                </a:lnTo>
                <a:lnTo>
                  <a:pt x="51081" y="8826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5318671" y="4862436"/>
            <a:ext cx="57785" cy="88900"/>
          </a:xfrm>
          <a:custGeom>
            <a:avLst/>
            <a:gdLst/>
            <a:ahLst/>
            <a:cxnLst/>
            <a:rect l="l" t="t" r="r" b="b"/>
            <a:pathLst>
              <a:path w="57785" h="88900">
                <a:moveTo>
                  <a:pt x="4394" y="77203"/>
                </a:moveTo>
                <a:lnTo>
                  <a:pt x="5575" y="87223"/>
                </a:lnTo>
                <a:lnTo>
                  <a:pt x="8102" y="88099"/>
                </a:lnTo>
                <a:lnTo>
                  <a:pt x="10401" y="88531"/>
                </a:lnTo>
                <a:lnTo>
                  <a:pt x="15862" y="88531"/>
                </a:lnTo>
                <a:lnTo>
                  <a:pt x="18783" y="87693"/>
                </a:lnTo>
                <a:lnTo>
                  <a:pt x="23685" y="84416"/>
                </a:lnTo>
                <a:lnTo>
                  <a:pt x="25857" y="81851"/>
                </a:lnTo>
                <a:lnTo>
                  <a:pt x="27858" y="78155"/>
                </a:lnTo>
                <a:lnTo>
                  <a:pt x="8763" y="78155"/>
                </a:lnTo>
                <a:lnTo>
                  <a:pt x="6731" y="77838"/>
                </a:lnTo>
                <a:lnTo>
                  <a:pt x="4394" y="77203"/>
                </a:lnTo>
                <a:close/>
              </a:path>
              <a:path w="57785" h="88900">
                <a:moveTo>
                  <a:pt x="11506" y="0"/>
                </a:moveTo>
                <a:lnTo>
                  <a:pt x="0" y="0"/>
                </a:lnTo>
                <a:lnTo>
                  <a:pt x="23901" y="63093"/>
                </a:lnTo>
                <a:lnTo>
                  <a:pt x="23469" y="64236"/>
                </a:lnTo>
                <a:lnTo>
                  <a:pt x="12877" y="78155"/>
                </a:lnTo>
                <a:lnTo>
                  <a:pt x="27858" y="78155"/>
                </a:lnTo>
                <a:lnTo>
                  <a:pt x="29171" y="75730"/>
                </a:lnTo>
                <a:lnTo>
                  <a:pt x="31178" y="70967"/>
                </a:lnTo>
                <a:lnTo>
                  <a:pt x="33743" y="64046"/>
                </a:lnTo>
                <a:lnTo>
                  <a:pt x="38605" y="51053"/>
                </a:lnTo>
                <a:lnTo>
                  <a:pt x="29171" y="51053"/>
                </a:lnTo>
                <a:lnTo>
                  <a:pt x="27825" y="45961"/>
                </a:lnTo>
                <a:lnTo>
                  <a:pt x="26314" y="41097"/>
                </a:lnTo>
                <a:lnTo>
                  <a:pt x="24612" y="36474"/>
                </a:lnTo>
                <a:lnTo>
                  <a:pt x="11506" y="0"/>
                </a:lnTo>
                <a:close/>
              </a:path>
              <a:path w="57785" h="88900">
                <a:moveTo>
                  <a:pt x="57708" y="0"/>
                </a:moveTo>
                <a:lnTo>
                  <a:pt x="47028" y="0"/>
                </a:lnTo>
                <a:lnTo>
                  <a:pt x="31864" y="41376"/>
                </a:lnTo>
                <a:lnTo>
                  <a:pt x="30403" y="46164"/>
                </a:lnTo>
                <a:lnTo>
                  <a:pt x="29171" y="51053"/>
                </a:lnTo>
                <a:lnTo>
                  <a:pt x="38605" y="51053"/>
                </a:lnTo>
                <a:lnTo>
                  <a:pt x="57708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5381891" y="4861026"/>
            <a:ext cx="58419" cy="66040"/>
          </a:xfrm>
          <a:custGeom>
            <a:avLst/>
            <a:gdLst/>
            <a:ahLst/>
            <a:cxnLst/>
            <a:rect l="l" t="t" r="r" b="b"/>
            <a:pathLst>
              <a:path w="58420" h="66039">
                <a:moveTo>
                  <a:pt x="37833" y="0"/>
                </a:moveTo>
                <a:lnTo>
                  <a:pt x="20713" y="0"/>
                </a:lnTo>
                <a:lnTo>
                  <a:pt x="13639" y="2933"/>
                </a:lnTo>
                <a:lnTo>
                  <a:pt x="0" y="43675"/>
                </a:lnTo>
                <a:lnTo>
                  <a:pt x="2692" y="51625"/>
                </a:lnTo>
                <a:lnTo>
                  <a:pt x="13487" y="62966"/>
                </a:lnTo>
                <a:lnTo>
                  <a:pt x="20789" y="65824"/>
                </a:lnTo>
                <a:lnTo>
                  <a:pt x="37312" y="65824"/>
                </a:lnTo>
                <a:lnTo>
                  <a:pt x="43332" y="64033"/>
                </a:lnTo>
                <a:lnTo>
                  <a:pt x="52591" y="57035"/>
                </a:lnTo>
                <a:lnTo>
                  <a:pt x="24803" y="57035"/>
                </a:lnTo>
                <a:lnTo>
                  <a:pt x="20408" y="55206"/>
                </a:lnTo>
                <a:lnTo>
                  <a:pt x="13385" y="47853"/>
                </a:lnTo>
                <a:lnTo>
                  <a:pt x="11417" y="42557"/>
                </a:lnTo>
                <a:lnTo>
                  <a:pt x="11023" y="35636"/>
                </a:lnTo>
                <a:lnTo>
                  <a:pt x="57988" y="35636"/>
                </a:lnTo>
                <a:lnTo>
                  <a:pt x="58051" y="32791"/>
                </a:lnTo>
                <a:lnTo>
                  <a:pt x="57648" y="26860"/>
                </a:lnTo>
                <a:lnTo>
                  <a:pt x="11620" y="26860"/>
                </a:lnTo>
                <a:lnTo>
                  <a:pt x="11976" y="21361"/>
                </a:lnTo>
                <a:lnTo>
                  <a:pt x="13830" y="16967"/>
                </a:lnTo>
                <a:lnTo>
                  <a:pt x="20510" y="10414"/>
                </a:lnTo>
                <a:lnTo>
                  <a:pt x="24625" y="8775"/>
                </a:lnTo>
                <a:lnTo>
                  <a:pt x="50181" y="8775"/>
                </a:lnTo>
                <a:lnTo>
                  <a:pt x="50050" y="8597"/>
                </a:lnTo>
                <a:lnTo>
                  <a:pt x="44716" y="2870"/>
                </a:lnTo>
                <a:lnTo>
                  <a:pt x="37833" y="0"/>
                </a:lnTo>
                <a:close/>
              </a:path>
              <a:path w="58420" h="66039">
                <a:moveTo>
                  <a:pt x="46672" y="44119"/>
                </a:moveTo>
                <a:lnTo>
                  <a:pt x="45046" y="48615"/>
                </a:lnTo>
                <a:lnTo>
                  <a:pt x="42849" y="51904"/>
                </a:lnTo>
                <a:lnTo>
                  <a:pt x="37312" y="56019"/>
                </a:lnTo>
                <a:lnTo>
                  <a:pt x="33972" y="57035"/>
                </a:lnTo>
                <a:lnTo>
                  <a:pt x="52591" y="57035"/>
                </a:lnTo>
                <a:lnTo>
                  <a:pt x="52743" y="56921"/>
                </a:lnTo>
                <a:lnTo>
                  <a:pt x="55956" y="51930"/>
                </a:lnTo>
                <a:lnTo>
                  <a:pt x="57696" y="45478"/>
                </a:lnTo>
                <a:lnTo>
                  <a:pt x="46672" y="44119"/>
                </a:lnTo>
                <a:close/>
              </a:path>
              <a:path w="58420" h="66039">
                <a:moveTo>
                  <a:pt x="50181" y="8775"/>
                </a:moveTo>
                <a:lnTo>
                  <a:pt x="34950" y="8775"/>
                </a:lnTo>
                <a:lnTo>
                  <a:pt x="39344" y="10833"/>
                </a:lnTo>
                <a:lnTo>
                  <a:pt x="44970" y="17589"/>
                </a:lnTo>
                <a:lnTo>
                  <a:pt x="46316" y="21564"/>
                </a:lnTo>
                <a:lnTo>
                  <a:pt x="46786" y="26860"/>
                </a:lnTo>
                <a:lnTo>
                  <a:pt x="57648" y="26860"/>
                </a:lnTo>
                <a:lnTo>
                  <a:pt x="57551" y="25435"/>
                </a:lnTo>
                <a:lnTo>
                  <a:pt x="56051" y="18951"/>
                </a:lnTo>
                <a:lnTo>
                  <a:pt x="53551" y="13338"/>
                </a:lnTo>
                <a:lnTo>
                  <a:pt x="50181" y="8775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5449417" y="4861026"/>
            <a:ext cx="58419" cy="66040"/>
          </a:xfrm>
          <a:custGeom>
            <a:avLst/>
            <a:gdLst/>
            <a:ahLst/>
            <a:cxnLst/>
            <a:rect l="l" t="t" r="r" b="b"/>
            <a:pathLst>
              <a:path w="58420" h="66039">
                <a:moveTo>
                  <a:pt x="37845" y="0"/>
                </a:moveTo>
                <a:lnTo>
                  <a:pt x="20726" y="0"/>
                </a:lnTo>
                <a:lnTo>
                  <a:pt x="13652" y="2933"/>
                </a:lnTo>
                <a:lnTo>
                  <a:pt x="0" y="43675"/>
                </a:lnTo>
                <a:lnTo>
                  <a:pt x="2705" y="51625"/>
                </a:lnTo>
                <a:lnTo>
                  <a:pt x="13500" y="62966"/>
                </a:lnTo>
                <a:lnTo>
                  <a:pt x="20802" y="65824"/>
                </a:lnTo>
                <a:lnTo>
                  <a:pt x="37325" y="65824"/>
                </a:lnTo>
                <a:lnTo>
                  <a:pt x="43345" y="64033"/>
                </a:lnTo>
                <a:lnTo>
                  <a:pt x="52592" y="57035"/>
                </a:lnTo>
                <a:lnTo>
                  <a:pt x="24815" y="57035"/>
                </a:lnTo>
                <a:lnTo>
                  <a:pt x="20421" y="55206"/>
                </a:lnTo>
                <a:lnTo>
                  <a:pt x="13398" y="47853"/>
                </a:lnTo>
                <a:lnTo>
                  <a:pt x="11429" y="42557"/>
                </a:lnTo>
                <a:lnTo>
                  <a:pt x="11036" y="35636"/>
                </a:lnTo>
                <a:lnTo>
                  <a:pt x="58000" y="35636"/>
                </a:lnTo>
                <a:lnTo>
                  <a:pt x="58064" y="32791"/>
                </a:lnTo>
                <a:lnTo>
                  <a:pt x="57661" y="26860"/>
                </a:lnTo>
                <a:lnTo>
                  <a:pt x="11633" y="26860"/>
                </a:lnTo>
                <a:lnTo>
                  <a:pt x="11988" y="21361"/>
                </a:lnTo>
                <a:lnTo>
                  <a:pt x="13842" y="16967"/>
                </a:lnTo>
                <a:lnTo>
                  <a:pt x="20523" y="10414"/>
                </a:lnTo>
                <a:lnTo>
                  <a:pt x="24637" y="8775"/>
                </a:lnTo>
                <a:lnTo>
                  <a:pt x="50194" y="8775"/>
                </a:lnTo>
                <a:lnTo>
                  <a:pt x="50063" y="8597"/>
                </a:lnTo>
                <a:lnTo>
                  <a:pt x="44716" y="2870"/>
                </a:lnTo>
                <a:lnTo>
                  <a:pt x="37845" y="0"/>
                </a:lnTo>
                <a:close/>
              </a:path>
              <a:path w="58420" h="66039">
                <a:moveTo>
                  <a:pt x="46685" y="44119"/>
                </a:moveTo>
                <a:lnTo>
                  <a:pt x="45059" y="48615"/>
                </a:lnTo>
                <a:lnTo>
                  <a:pt x="42862" y="51904"/>
                </a:lnTo>
                <a:lnTo>
                  <a:pt x="37325" y="56019"/>
                </a:lnTo>
                <a:lnTo>
                  <a:pt x="33985" y="57035"/>
                </a:lnTo>
                <a:lnTo>
                  <a:pt x="52592" y="57035"/>
                </a:lnTo>
                <a:lnTo>
                  <a:pt x="52743" y="56921"/>
                </a:lnTo>
                <a:lnTo>
                  <a:pt x="55968" y="51930"/>
                </a:lnTo>
                <a:lnTo>
                  <a:pt x="57708" y="45478"/>
                </a:lnTo>
                <a:lnTo>
                  <a:pt x="46685" y="44119"/>
                </a:lnTo>
                <a:close/>
              </a:path>
              <a:path w="58420" h="66039">
                <a:moveTo>
                  <a:pt x="50194" y="8775"/>
                </a:moveTo>
                <a:lnTo>
                  <a:pt x="34963" y="8775"/>
                </a:lnTo>
                <a:lnTo>
                  <a:pt x="39357" y="10833"/>
                </a:lnTo>
                <a:lnTo>
                  <a:pt x="44983" y="17589"/>
                </a:lnTo>
                <a:lnTo>
                  <a:pt x="46329" y="21564"/>
                </a:lnTo>
                <a:lnTo>
                  <a:pt x="46786" y="26860"/>
                </a:lnTo>
                <a:lnTo>
                  <a:pt x="57661" y="26860"/>
                </a:lnTo>
                <a:lnTo>
                  <a:pt x="57564" y="25435"/>
                </a:lnTo>
                <a:lnTo>
                  <a:pt x="56064" y="18951"/>
                </a:lnTo>
                <a:lnTo>
                  <a:pt x="53563" y="13338"/>
                </a:lnTo>
                <a:lnTo>
                  <a:pt x="50194" y="8775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5529605" y="4838489"/>
            <a:ext cx="0" cy="86995"/>
          </a:xfrm>
          <a:custGeom>
            <a:avLst/>
            <a:gdLst/>
            <a:ahLst/>
            <a:cxnLst/>
            <a:rect l="l" t="t" r="r" b="b"/>
            <a:pathLst>
              <a:path h="86995">
                <a:moveTo>
                  <a:pt x="0" y="0"/>
                </a:moveTo>
                <a:lnTo>
                  <a:pt x="0" y="86926"/>
                </a:lnTo>
              </a:path>
            </a:pathLst>
          </a:custGeom>
          <a:ln w="11506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5555640" y="4837010"/>
            <a:ext cx="121310" cy="88404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3840727" y="3268300"/>
            <a:ext cx="881583" cy="324942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1956047" y="1897983"/>
            <a:ext cx="3326269" cy="2432456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3348812" y="2217877"/>
            <a:ext cx="1985645" cy="421005"/>
          </a:xfrm>
          <a:custGeom>
            <a:avLst/>
            <a:gdLst/>
            <a:ahLst/>
            <a:cxnLst/>
            <a:rect l="l" t="t" r="r" b="b"/>
            <a:pathLst>
              <a:path w="1985645" h="421005">
                <a:moveTo>
                  <a:pt x="1985619" y="0"/>
                </a:moveTo>
                <a:lnTo>
                  <a:pt x="0" y="420890"/>
                </a:lnTo>
              </a:path>
            </a:pathLst>
          </a:custGeom>
          <a:ln w="10121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4281513" y="3017697"/>
            <a:ext cx="436245" cy="255904"/>
          </a:xfrm>
          <a:custGeom>
            <a:avLst/>
            <a:gdLst/>
            <a:ahLst/>
            <a:cxnLst/>
            <a:rect l="l" t="t" r="r" b="b"/>
            <a:pathLst>
              <a:path w="436245" h="255904">
                <a:moveTo>
                  <a:pt x="0" y="255663"/>
                </a:moveTo>
                <a:lnTo>
                  <a:pt x="435737" y="0"/>
                </a:lnTo>
              </a:path>
            </a:pathLst>
          </a:custGeom>
          <a:ln w="10121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4937963" y="3017697"/>
            <a:ext cx="436245" cy="255904"/>
          </a:xfrm>
          <a:custGeom>
            <a:avLst/>
            <a:gdLst/>
            <a:ahLst/>
            <a:cxnLst/>
            <a:rect l="l" t="t" r="r" b="b"/>
            <a:pathLst>
              <a:path w="436245" h="255904">
                <a:moveTo>
                  <a:pt x="435737" y="255663"/>
                </a:moveTo>
                <a:lnTo>
                  <a:pt x="0" y="0"/>
                </a:lnTo>
              </a:path>
            </a:pathLst>
          </a:custGeom>
          <a:ln w="10121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2396832" y="4325391"/>
            <a:ext cx="253365" cy="410845"/>
          </a:xfrm>
          <a:custGeom>
            <a:avLst/>
            <a:gdLst/>
            <a:ahLst/>
            <a:cxnLst/>
            <a:rect l="l" t="t" r="r" b="b"/>
            <a:pathLst>
              <a:path w="253364" h="410845">
                <a:moveTo>
                  <a:pt x="0" y="410222"/>
                </a:moveTo>
                <a:lnTo>
                  <a:pt x="253098" y="0"/>
                </a:lnTo>
              </a:path>
            </a:pathLst>
          </a:custGeom>
          <a:ln w="10121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2832557" y="4325391"/>
            <a:ext cx="543560" cy="410845"/>
          </a:xfrm>
          <a:custGeom>
            <a:avLst/>
            <a:gdLst/>
            <a:ahLst/>
            <a:cxnLst/>
            <a:rect l="l" t="t" r="r" b="b"/>
            <a:pathLst>
              <a:path w="543560" h="410845">
                <a:moveTo>
                  <a:pt x="543471" y="410222"/>
                </a:moveTo>
                <a:lnTo>
                  <a:pt x="0" y="0"/>
                </a:lnTo>
              </a:path>
            </a:pathLst>
          </a:custGeom>
          <a:ln w="10121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3094164" y="4325391"/>
            <a:ext cx="1261110" cy="410845"/>
          </a:xfrm>
          <a:custGeom>
            <a:avLst/>
            <a:gdLst/>
            <a:ahLst/>
            <a:cxnLst/>
            <a:rect l="l" t="t" r="r" b="b"/>
            <a:pathLst>
              <a:path w="1261110" h="410845">
                <a:moveTo>
                  <a:pt x="1261059" y="410222"/>
                </a:moveTo>
                <a:lnTo>
                  <a:pt x="0" y="0"/>
                </a:lnTo>
              </a:path>
            </a:pathLst>
          </a:custGeom>
          <a:ln w="10121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3348799" y="4325391"/>
            <a:ext cx="1985645" cy="410845"/>
          </a:xfrm>
          <a:custGeom>
            <a:avLst/>
            <a:gdLst/>
            <a:ahLst/>
            <a:cxnLst/>
            <a:rect l="l" t="t" r="r" b="b"/>
            <a:pathLst>
              <a:path w="1985645" h="410845">
                <a:moveTo>
                  <a:pt x="1985619" y="410222"/>
                </a:moveTo>
                <a:lnTo>
                  <a:pt x="0" y="0"/>
                </a:lnTo>
              </a:path>
            </a:pathLst>
          </a:custGeom>
          <a:ln w="10121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 txBox="1"/>
          <p:nvPr/>
        </p:nvSpPr>
        <p:spPr>
          <a:xfrm>
            <a:off x="852169" y="5190755"/>
            <a:ext cx="334010" cy="19177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1100" b="1" spc="-5" dirty="0">
                <a:latin typeface="Arial"/>
                <a:cs typeface="Arial"/>
              </a:rPr>
              <a:t>Q15:</a:t>
            </a:r>
            <a:endParaRPr sz="1100">
              <a:latin typeface="Arial"/>
              <a:cs typeface="Arial"/>
            </a:endParaRPr>
          </a:p>
        </p:txBody>
      </p:sp>
      <p:sp>
        <p:nvSpPr>
          <p:cNvPr id="47" name="object 47"/>
          <p:cNvSpPr/>
          <p:nvPr/>
        </p:nvSpPr>
        <p:spPr>
          <a:xfrm>
            <a:off x="1570475" y="5619985"/>
            <a:ext cx="4631461" cy="3649357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864717" y="9941585"/>
            <a:ext cx="6049010" cy="0"/>
          </a:xfrm>
          <a:custGeom>
            <a:avLst/>
            <a:gdLst/>
            <a:ahLst/>
            <a:cxnLst/>
            <a:rect l="l" t="t" r="r" b="b"/>
            <a:pathLst>
              <a:path w="6049009">
                <a:moveTo>
                  <a:pt x="0" y="0"/>
                </a:moveTo>
                <a:lnTo>
                  <a:pt x="6048756" y="0"/>
                </a:lnTo>
              </a:path>
            </a:pathLst>
          </a:custGeom>
          <a:ln w="609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 txBox="1"/>
          <p:nvPr/>
        </p:nvSpPr>
        <p:spPr>
          <a:xfrm>
            <a:off x="852169" y="9965447"/>
            <a:ext cx="1842135" cy="19177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1100" spc="-10" dirty="0">
                <a:latin typeface="Arial"/>
                <a:cs typeface="Arial"/>
              </a:rPr>
              <a:t>© </a:t>
            </a:r>
            <a:r>
              <a:rPr sz="1100" spc="20" dirty="0">
                <a:latin typeface="Arial"/>
                <a:cs typeface="Arial"/>
              </a:rPr>
              <a:t>H</a:t>
            </a:r>
            <a:r>
              <a:rPr sz="850" spc="20" dirty="0">
                <a:latin typeface="Arial"/>
                <a:cs typeface="Arial"/>
              </a:rPr>
              <a:t>ERIOT</a:t>
            </a:r>
            <a:r>
              <a:rPr sz="1100" spc="20" dirty="0">
                <a:latin typeface="Arial"/>
                <a:cs typeface="Arial"/>
              </a:rPr>
              <a:t>-W</a:t>
            </a:r>
            <a:r>
              <a:rPr sz="850" spc="20" dirty="0">
                <a:latin typeface="Arial"/>
                <a:cs typeface="Arial"/>
              </a:rPr>
              <a:t>ATT</a:t>
            </a:r>
            <a:r>
              <a:rPr sz="850" spc="75" dirty="0">
                <a:latin typeface="Arial"/>
                <a:cs typeface="Arial"/>
              </a:rPr>
              <a:t> </a:t>
            </a:r>
            <a:r>
              <a:rPr sz="1100" spc="55" dirty="0">
                <a:latin typeface="Arial"/>
                <a:cs typeface="Arial"/>
              </a:rPr>
              <a:t>U</a:t>
            </a:r>
            <a:r>
              <a:rPr sz="850" spc="55" dirty="0">
                <a:latin typeface="Arial"/>
                <a:cs typeface="Arial"/>
              </a:rPr>
              <a:t>NIVERSITY</a:t>
            </a:r>
            <a:endParaRPr sz="85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92505" y="560841"/>
            <a:ext cx="256540" cy="19177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1100" spc="-15" dirty="0">
                <a:latin typeface="Arial"/>
                <a:cs typeface="Arial"/>
              </a:rPr>
              <a:t>126</a:t>
            </a:r>
            <a:endParaRPr sz="11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4750011" y="560841"/>
            <a:ext cx="1807210" cy="19177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1100" i="1" spc="-10" dirty="0">
                <a:latin typeface="Arial"/>
                <a:cs typeface="Arial"/>
              </a:rPr>
              <a:t>ANSWERS: UNIT 3 </a:t>
            </a:r>
            <a:r>
              <a:rPr sz="1100" i="1" spc="-20" dirty="0">
                <a:latin typeface="Arial"/>
                <a:cs typeface="Arial"/>
              </a:rPr>
              <a:t>TOPIC</a:t>
            </a:r>
            <a:r>
              <a:rPr sz="1100" i="1" spc="-70" dirty="0">
                <a:latin typeface="Arial"/>
                <a:cs typeface="Arial"/>
              </a:rPr>
              <a:t> </a:t>
            </a:r>
            <a:r>
              <a:rPr sz="1100" i="1" spc="-10" dirty="0">
                <a:latin typeface="Arial"/>
                <a:cs typeface="Arial"/>
              </a:rPr>
              <a:t>2</a:t>
            </a:r>
            <a:endParaRPr sz="110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505053" y="765581"/>
            <a:ext cx="6049010" cy="0"/>
          </a:xfrm>
          <a:custGeom>
            <a:avLst/>
            <a:gdLst/>
            <a:ahLst/>
            <a:cxnLst/>
            <a:rect l="l" t="t" r="r" b="b"/>
            <a:pathLst>
              <a:path w="6049009">
                <a:moveTo>
                  <a:pt x="0" y="0"/>
                </a:moveTo>
                <a:lnTo>
                  <a:pt x="6048756" y="0"/>
                </a:lnTo>
              </a:path>
            </a:pathLst>
          </a:custGeom>
          <a:ln w="609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492505" y="1111007"/>
            <a:ext cx="334010" cy="19177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1100" b="1" spc="-5" dirty="0">
                <a:latin typeface="Arial"/>
                <a:cs typeface="Arial"/>
              </a:rPr>
              <a:t>Q16:</a:t>
            </a:r>
            <a:endParaRPr sz="1100">
              <a:latin typeface="Arial"/>
              <a:cs typeface="Arial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2369051" y="1543462"/>
            <a:ext cx="2309888" cy="164208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492505" y="3549407"/>
            <a:ext cx="6057265" cy="185928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1100" b="1" spc="-10" dirty="0">
                <a:latin typeface="Arial"/>
                <a:cs typeface="Arial"/>
              </a:rPr>
              <a:t>End </a:t>
            </a:r>
            <a:r>
              <a:rPr sz="1100" b="1" spc="-5" dirty="0">
                <a:latin typeface="Arial"/>
                <a:cs typeface="Arial"/>
              </a:rPr>
              <a:t>of </a:t>
            </a:r>
            <a:r>
              <a:rPr sz="1100" b="1" spc="-25" dirty="0">
                <a:latin typeface="Arial"/>
                <a:cs typeface="Arial"/>
              </a:rPr>
              <a:t>Topic </a:t>
            </a:r>
            <a:r>
              <a:rPr sz="1100" b="1" spc="-10" dirty="0">
                <a:latin typeface="Arial"/>
                <a:cs typeface="Arial"/>
              </a:rPr>
              <a:t>2 </a:t>
            </a:r>
            <a:r>
              <a:rPr sz="1100" b="1" spc="-5" dirty="0">
                <a:latin typeface="Arial"/>
                <a:cs typeface="Arial"/>
              </a:rPr>
              <a:t>test </a:t>
            </a:r>
            <a:r>
              <a:rPr sz="1100" b="1" spc="-10" dirty="0">
                <a:latin typeface="Arial"/>
                <a:cs typeface="Arial"/>
              </a:rPr>
              <a:t>(page</a:t>
            </a:r>
            <a:r>
              <a:rPr sz="1100" b="1" spc="15" dirty="0">
                <a:latin typeface="Arial"/>
                <a:cs typeface="Arial"/>
              </a:rPr>
              <a:t> </a:t>
            </a:r>
            <a:r>
              <a:rPr sz="1100" b="1" spc="-5" dirty="0">
                <a:latin typeface="Arial"/>
                <a:cs typeface="Arial"/>
                <a:hlinkClick r:id="rId3" action="ppaction://hlinksldjump"/>
              </a:rPr>
              <a:t>52</a:t>
            </a:r>
            <a:r>
              <a:rPr sz="1100" b="1" spc="-5" dirty="0">
                <a:latin typeface="Arial"/>
                <a:cs typeface="Arial"/>
              </a:rPr>
              <a:t>)</a:t>
            </a:r>
            <a:endParaRPr sz="1100">
              <a:latin typeface="Arial"/>
              <a:cs typeface="Arial"/>
            </a:endParaRPr>
          </a:p>
          <a:p>
            <a:pPr marL="12700" marR="2108200">
              <a:lnSpc>
                <a:spcPct val="170500"/>
              </a:lnSpc>
              <a:spcBef>
                <a:spcPts val="520"/>
              </a:spcBef>
            </a:pPr>
            <a:r>
              <a:rPr sz="1100" b="1" spc="-5" dirty="0">
                <a:latin typeface="Arial"/>
                <a:cs typeface="Arial"/>
              </a:rPr>
              <a:t>Q17: </a:t>
            </a:r>
            <a:r>
              <a:rPr sz="1100" spc="-10" dirty="0">
                <a:latin typeface="Arial"/>
                <a:cs typeface="Arial"/>
              </a:rPr>
              <a:t>d) An attribute </a:t>
            </a:r>
            <a:r>
              <a:rPr sz="1100" spc="-5" dirty="0">
                <a:latin typeface="Arial"/>
                <a:cs typeface="Arial"/>
              </a:rPr>
              <a:t>that </a:t>
            </a:r>
            <a:r>
              <a:rPr sz="1100" spc="-10" dirty="0">
                <a:latin typeface="Arial"/>
                <a:cs typeface="Arial"/>
              </a:rPr>
              <a:t>has a unique </a:t>
            </a:r>
            <a:r>
              <a:rPr sz="1100" spc="-15" dirty="0">
                <a:latin typeface="Arial"/>
                <a:cs typeface="Arial"/>
              </a:rPr>
              <a:t>value </a:t>
            </a:r>
            <a:r>
              <a:rPr sz="1100" spc="-20" dirty="0">
                <a:latin typeface="Arial"/>
                <a:cs typeface="Arial"/>
              </a:rPr>
              <a:t>for </a:t>
            </a:r>
            <a:r>
              <a:rPr sz="1100" spc="-10" dirty="0">
                <a:latin typeface="Arial"/>
                <a:cs typeface="Arial"/>
              </a:rPr>
              <a:t>each </a:t>
            </a:r>
            <a:r>
              <a:rPr sz="1100" spc="-25" dirty="0">
                <a:latin typeface="Arial"/>
                <a:cs typeface="Arial"/>
              </a:rPr>
              <a:t>entity.  </a:t>
            </a:r>
            <a:r>
              <a:rPr sz="1100" b="1" spc="-5" dirty="0">
                <a:latin typeface="Arial"/>
                <a:cs typeface="Arial"/>
              </a:rPr>
              <a:t>Q18: </a:t>
            </a:r>
            <a:r>
              <a:rPr sz="1100" spc="-10" dirty="0">
                <a:latin typeface="Arial"/>
                <a:cs typeface="Arial"/>
              </a:rPr>
              <a:t>a) An attribute </a:t>
            </a:r>
            <a:r>
              <a:rPr sz="1100" spc="-5" dirty="0">
                <a:latin typeface="Arial"/>
                <a:cs typeface="Arial"/>
              </a:rPr>
              <a:t>that </a:t>
            </a:r>
            <a:r>
              <a:rPr sz="1100" spc="-10" dirty="0">
                <a:latin typeface="Arial"/>
                <a:cs typeface="Arial"/>
              </a:rPr>
              <a:t>is </a:t>
            </a:r>
            <a:r>
              <a:rPr sz="1100" spc="-5" dirty="0">
                <a:latin typeface="Arial"/>
                <a:cs typeface="Arial"/>
              </a:rPr>
              <a:t>the primary </a:t>
            </a:r>
            <a:r>
              <a:rPr sz="1100" spc="-25" dirty="0">
                <a:latin typeface="Arial"/>
                <a:cs typeface="Arial"/>
              </a:rPr>
              <a:t>key </a:t>
            </a:r>
            <a:r>
              <a:rPr sz="1100" spc="-10" dirty="0">
                <a:latin typeface="Arial"/>
                <a:cs typeface="Arial"/>
              </a:rPr>
              <a:t>of another entity </a:t>
            </a:r>
            <a:r>
              <a:rPr sz="1100" spc="-5" dirty="0">
                <a:latin typeface="Arial"/>
                <a:cs typeface="Arial"/>
              </a:rPr>
              <a:t>set.  </a:t>
            </a:r>
            <a:r>
              <a:rPr sz="1100" b="1" spc="-5" dirty="0">
                <a:latin typeface="Arial"/>
                <a:cs typeface="Arial"/>
              </a:rPr>
              <a:t>Q19: </a:t>
            </a:r>
            <a:r>
              <a:rPr sz="1100" spc="-10" dirty="0">
                <a:latin typeface="Arial"/>
                <a:cs typeface="Arial"/>
              </a:rPr>
              <a:t>b)</a:t>
            </a:r>
            <a:r>
              <a:rPr sz="1100" spc="-90" dirty="0">
                <a:latin typeface="Arial"/>
                <a:cs typeface="Arial"/>
              </a:rPr>
              <a:t> </a:t>
            </a:r>
            <a:r>
              <a:rPr sz="1100" spc="-15" dirty="0">
                <a:latin typeface="Arial"/>
                <a:cs typeface="Arial"/>
              </a:rPr>
              <a:t>One-to-several</a:t>
            </a:r>
            <a:endParaRPr sz="1100">
              <a:latin typeface="Arial"/>
              <a:cs typeface="Arial"/>
            </a:endParaRPr>
          </a:p>
          <a:p>
            <a:pPr marL="12700" marR="5080">
              <a:lnSpc>
                <a:spcPct val="101800"/>
              </a:lnSpc>
              <a:spcBef>
                <a:spcPts val="915"/>
              </a:spcBef>
            </a:pPr>
            <a:r>
              <a:rPr sz="1100" b="1" spc="-5" dirty="0">
                <a:latin typeface="Arial"/>
                <a:cs typeface="Arial"/>
              </a:rPr>
              <a:t>Q20: </a:t>
            </a:r>
            <a:r>
              <a:rPr sz="1100" spc="-5" dirty="0">
                <a:latin typeface="Arial"/>
                <a:cs typeface="Arial"/>
              </a:rPr>
              <a:t>c) </a:t>
            </a:r>
            <a:r>
              <a:rPr sz="1100" spc="-10" dirty="0">
                <a:latin typeface="Arial"/>
                <a:cs typeface="Arial"/>
              </a:rPr>
              <a:t>gathers </a:t>
            </a:r>
            <a:r>
              <a:rPr sz="1100" spc="-5" dirty="0">
                <a:latin typeface="Arial"/>
                <a:cs typeface="Arial"/>
              </a:rPr>
              <a:t>together the </a:t>
            </a:r>
            <a:r>
              <a:rPr sz="1100" spc="-10" dirty="0">
                <a:latin typeface="Arial"/>
                <a:cs typeface="Arial"/>
              </a:rPr>
              <a:t>rows of a table or </a:t>
            </a:r>
            <a:r>
              <a:rPr sz="1100" spc="-20" dirty="0">
                <a:latin typeface="Arial"/>
                <a:cs typeface="Arial"/>
              </a:rPr>
              <a:t>answer </a:t>
            </a:r>
            <a:r>
              <a:rPr sz="1100" spc="-10" dirty="0">
                <a:latin typeface="Arial"/>
                <a:cs typeface="Arial"/>
              </a:rPr>
              <a:t>table based on a </a:t>
            </a:r>
            <a:r>
              <a:rPr sz="1100" spc="-5" dirty="0">
                <a:latin typeface="Arial"/>
                <a:cs typeface="Arial"/>
              </a:rPr>
              <a:t>column </a:t>
            </a:r>
            <a:r>
              <a:rPr sz="1100" spc="-10" dirty="0">
                <a:latin typeface="Arial"/>
                <a:cs typeface="Arial"/>
              </a:rPr>
              <a:t>or </a:t>
            </a:r>
            <a:r>
              <a:rPr sz="1100" spc="-5" dirty="0">
                <a:latin typeface="Arial"/>
                <a:cs typeface="Arial"/>
              </a:rPr>
              <a:t>columns </a:t>
            </a:r>
            <a:r>
              <a:rPr sz="1100" spc="-10" dirty="0">
                <a:latin typeface="Arial"/>
                <a:cs typeface="Arial"/>
              </a:rPr>
              <a:t>with  </a:t>
            </a:r>
            <a:r>
              <a:rPr sz="1100" spc="-5" dirty="0">
                <a:latin typeface="Arial"/>
                <a:cs typeface="Arial"/>
              </a:rPr>
              <a:t>the </a:t>
            </a:r>
            <a:r>
              <a:rPr sz="1100" spc="-10" dirty="0">
                <a:latin typeface="Arial"/>
                <a:cs typeface="Arial"/>
              </a:rPr>
              <a:t>same </a:t>
            </a:r>
            <a:r>
              <a:rPr sz="1100" spc="-15" dirty="0">
                <a:latin typeface="Arial"/>
                <a:cs typeface="Arial"/>
              </a:rPr>
              <a:t>value </a:t>
            </a:r>
            <a:r>
              <a:rPr sz="1100" spc="-10" dirty="0">
                <a:latin typeface="Arial"/>
                <a:cs typeface="Arial"/>
              </a:rPr>
              <a:t>or</a:t>
            </a:r>
            <a:r>
              <a:rPr sz="1100" spc="-35" dirty="0">
                <a:latin typeface="Arial"/>
                <a:cs typeface="Arial"/>
              </a:rPr>
              <a:t> </a:t>
            </a:r>
            <a:r>
              <a:rPr sz="1100" spc="-15" dirty="0">
                <a:latin typeface="Arial"/>
                <a:cs typeface="Arial"/>
              </a:rPr>
              <a:t>values.</a:t>
            </a:r>
            <a:endParaRPr sz="11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935"/>
              </a:spcBef>
            </a:pPr>
            <a:r>
              <a:rPr sz="1100" b="1" spc="-5" dirty="0">
                <a:latin typeface="Arial"/>
                <a:cs typeface="Arial"/>
              </a:rPr>
              <a:t>Q21: </a:t>
            </a:r>
            <a:r>
              <a:rPr sz="1100" spc="-10" dirty="0">
                <a:latin typeface="Arial"/>
                <a:cs typeface="Arial"/>
              </a:rPr>
              <a:t>b) a </a:t>
            </a:r>
            <a:r>
              <a:rPr sz="1100" spc="-5" dirty="0">
                <a:latin typeface="Arial"/>
                <a:cs typeface="Arial"/>
              </a:rPr>
              <a:t>combination </a:t>
            </a:r>
            <a:r>
              <a:rPr sz="1100" spc="-10" dirty="0">
                <a:latin typeface="Arial"/>
                <a:cs typeface="Arial"/>
              </a:rPr>
              <a:t>of more </a:t>
            </a:r>
            <a:r>
              <a:rPr sz="1100" spc="-5" dirty="0">
                <a:latin typeface="Arial"/>
                <a:cs typeface="Arial"/>
              </a:rPr>
              <a:t>than </a:t>
            </a:r>
            <a:r>
              <a:rPr sz="1100" spc="-10" dirty="0">
                <a:latin typeface="Arial"/>
                <a:cs typeface="Arial"/>
              </a:rPr>
              <a:t>one attribute </a:t>
            </a:r>
            <a:r>
              <a:rPr sz="1100" spc="-5" dirty="0">
                <a:latin typeface="Arial"/>
                <a:cs typeface="Arial"/>
              </a:rPr>
              <a:t>to </a:t>
            </a:r>
            <a:r>
              <a:rPr sz="1100" spc="-10" dirty="0">
                <a:latin typeface="Arial"/>
                <a:cs typeface="Arial"/>
              </a:rPr>
              <a:t>uniquely identify an</a:t>
            </a:r>
            <a:r>
              <a:rPr sz="1100" spc="-150" dirty="0">
                <a:latin typeface="Arial"/>
                <a:cs typeface="Arial"/>
              </a:rPr>
              <a:t> </a:t>
            </a:r>
            <a:r>
              <a:rPr sz="1100" spc="-25" dirty="0">
                <a:latin typeface="Arial"/>
                <a:cs typeface="Arial"/>
              </a:rPr>
              <a:t>entity.</a:t>
            </a:r>
            <a:endParaRPr sz="1100">
              <a:latin typeface="Arial"/>
              <a:cs typeface="Arial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505053" y="9941585"/>
            <a:ext cx="6049010" cy="0"/>
          </a:xfrm>
          <a:custGeom>
            <a:avLst/>
            <a:gdLst/>
            <a:ahLst/>
            <a:cxnLst/>
            <a:rect l="l" t="t" r="r" b="b"/>
            <a:pathLst>
              <a:path w="6049009">
                <a:moveTo>
                  <a:pt x="0" y="0"/>
                </a:moveTo>
                <a:lnTo>
                  <a:pt x="6048756" y="0"/>
                </a:lnTo>
              </a:path>
            </a:pathLst>
          </a:custGeom>
          <a:ln w="609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4678934" y="9965447"/>
            <a:ext cx="1842135" cy="19177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1100" spc="-10" dirty="0">
                <a:latin typeface="Arial"/>
                <a:cs typeface="Arial"/>
              </a:rPr>
              <a:t>© </a:t>
            </a:r>
            <a:r>
              <a:rPr sz="1100" spc="20" dirty="0">
                <a:latin typeface="Arial"/>
                <a:cs typeface="Arial"/>
              </a:rPr>
              <a:t>H</a:t>
            </a:r>
            <a:r>
              <a:rPr sz="850" spc="20" dirty="0">
                <a:latin typeface="Arial"/>
                <a:cs typeface="Arial"/>
              </a:rPr>
              <a:t>ERIOT</a:t>
            </a:r>
            <a:r>
              <a:rPr sz="1100" spc="20" dirty="0">
                <a:latin typeface="Arial"/>
                <a:cs typeface="Arial"/>
              </a:rPr>
              <a:t>-W</a:t>
            </a:r>
            <a:r>
              <a:rPr sz="850" spc="20" dirty="0">
                <a:latin typeface="Arial"/>
                <a:cs typeface="Arial"/>
              </a:rPr>
              <a:t>ATT</a:t>
            </a:r>
            <a:r>
              <a:rPr sz="850" spc="75" dirty="0">
                <a:latin typeface="Arial"/>
                <a:cs typeface="Arial"/>
              </a:rPr>
              <a:t> </a:t>
            </a:r>
            <a:r>
              <a:rPr sz="1100" spc="55" dirty="0">
                <a:latin typeface="Arial"/>
                <a:cs typeface="Arial"/>
              </a:rPr>
              <a:t>U</a:t>
            </a:r>
            <a:r>
              <a:rPr sz="850" spc="55" dirty="0">
                <a:latin typeface="Arial"/>
                <a:cs typeface="Arial"/>
              </a:rPr>
              <a:t>NIVERSITY</a:t>
            </a:r>
            <a:endParaRPr sz="85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52169" y="560841"/>
            <a:ext cx="1807210" cy="19177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1100" i="1" spc="-10" dirty="0">
                <a:latin typeface="Arial"/>
                <a:cs typeface="Arial"/>
              </a:rPr>
              <a:t>ANSWERS: UNIT 3 </a:t>
            </a:r>
            <a:r>
              <a:rPr sz="1100" i="1" spc="-20" dirty="0">
                <a:latin typeface="Arial"/>
                <a:cs typeface="Arial"/>
              </a:rPr>
              <a:t>TOPIC</a:t>
            </a:r>
            <a:r>
              <a:rPr sz="1100" i="1" spc="-70" dirty="0">
                <a:latin typeface="Arial"/>
                <a:cs typeface="Arial"/>
              </a:rPr>
              <a:t> </a:t>
            </a:r>
            <a:r>
              <a:rPr sz="1100" i="1" spc="-10" dirty="0">
                <a:latin typeface="Arial"/>
                <a:cs typeface="Arial"/>
              </a:rPr>
              <a:t>3</a:t>
            </a:r>
            <a:endParaRPr sz="11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6661524" y="560841"/>
            <a:ext cx="256540" cy="19177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1100" spc="-15" dirty="0">
                <a:latin typeface="Arial"/>
                <a:cs typeface="Arial"/>
              </a:rPr>
              <a:t>127</a:t>
            </a:r>
            <a:endParaRPr sz="110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864717" y="765581"/>
            <a:ext cx="6049010" cy="0"/>
          </a:xfrm>
          <a:custGeom>
            <a:avLst/>
            <a:gdLst/>
            <a:ahLst/>
            <a:cxnLst/>
            <a:rect l="l" t="t" r="r" b="b"/>
            <a:pathLst>
              <a:path w="6049009">
                <a:moveTo>
                  <a:pt x="0" y="0"/>
                </a:moveTo>
                <a:lnTo>
                  <a:pt x="6048756" y="0"/>
                </a:lnTo>
              </a:path>
            </a:pathLst>
          </a:custGeom>
          <a:ln w="609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852169" y="1097722"/>
            <a:ext cx="4474845" cy="429133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200" b="1" spc="-25" dirty="0">
                <a:latin typeface="Arial"/>
                <a:cs typeface="Arial"/>
              </a:rPr>
              <a:t>Topic </a:t>
            </a:r>
            <a:r>
              <a:rPr sz="1200" b="1" spc="-5" dirty="0">
                <a:latin typeface="Arial"/>
                <a:cs typeface="Arial"/>
              </a:rPr>
              <a:t>3:</a:t>
            </a:r>
            <a:r>
              <a:rPr sz="1200" b="1" spc="95" dirty="0">
                <a:latin typeface="Arial"/>
                <a:cs typeface="Arial"/>
              </a:rPr>
              <a:t> </a:t>
            </a:r>
            <a:r>
              <a:rPr sz="1200" b="1" spc="-5" dirty="0">
                <a:latin typeface="Arial"/>
                <a:cs typeface="Arial"/>
              </a:rPr>
              <a:t>Implementation</a:t>
            </a:r>
            <a:endParaRPr sz="12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770"/>
              </a:spcBef>
            </a:pPr>
            <a:r>
              <a:rPr sz="1100" b="1" spc="-10" dirty="0">
                <a:latin typeface="Arial"/>
                <a:cs typeface="Arial"/>
              </a:rPr>
              <a:t>Activity: Using SELECT </a:t>
            </a:r>
            <a:r>
              <a:rPr sz="1100" b="1" spc="-5" dirty="0">
                <a:latin typeface="Arial"/>
                <a:cs typeface="Arial"/>
              </a:rPr>
              <a:t>(1) </a:t>
            </a:r>
            <a:r>
              <a:rPr sz="1100" b="1" spc="-10" dirty="0">
                <a:latin typeface="Arial"/>
                <a:cs typeface="Arial"/>
              </a:rPr>
              <a:t>(page</a:t>
            </a:r>
            <a:r>
              <a:rPr sz="1100" b="1" spc="80" dirty="0">
                <a:latin typeface="Arial"/>
                <a:cs typeface="Arial"/>
              </a:rPr>
              <a:t> </a:t>
            </a:r>
            <a:r>
              <a:rPr sz="1100" b="1" spc="-5" dirty="0">
                <a:latin typeface="Arial"/>
                <a:cs typeface="Arial"/>
                <a:hlinkClick r:id="rId2" action="ppaction://hlinksldjump"/>
              </a:rPr>
              <a:t>62</a:t>
            </a:r>
            <a:r>
              <a:rPr sz="1100" b="1" spc="-5" dirty="0">
                <a:latin typeface="Arial"/>
                <a:cs typeface="Arial"/>
              </a:rPr>
              <a:t>)</a:t>
            </a:r>
            <a:endParaRPr sz="11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125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tabLst>
                <a:tab pos="380365" algn="l"/>
              </a:tabLst>
            </a:pPr>
            <a:r>
              <a:rPr sz="1100" b="1" spc="-5" dirty="0">
                <a:latin typeface="Arial"/>
                <a:cs typeface="Arial"/>
              </a:rPr>
              <a:t>Q1:	</a:t>
            </a:r>
            <a:r>
              <a:rPr sz="1000" i="1" spc="-20" dirty="0">
                <a:latin typeface="Times New Roman"/>
                <a:cs typeface="Times New Roman"/>
              </a:rPr>
              <a:t>SELECT </a:t>
            </a:r>
            <a:r>
              <a:rPr sz="1000" i="1" spc="60" dirty="0">
                <a:latin typeface="Times New Roman"/>
                <a:cs typeface="Times New Roman"/>
              </a:rPr>
              <a:t>* </a:t>
            </a:r>
            <a:r>
              <a:rPr sz="1000" i="1" spc="-135" dirty="0">
                <a:latin typeface="Times New Roman"/>
                <a:cs typeface="Times New Roman"/>
              </a:rPr>
              <a:t>FROM</a:t>
            </a:r>
            <a:r>
              <a:rPr sz="1000" i="1" spc="-114" dirty="0">
                <a:latin typeface="Times New Roman"/>
                <a:cs typeface="Times New Roman"/>
              </a:rPr>
              <a:t> </a:t>
            </a:r>
            <a:r>
              <a:rPr sz="1000" i="1" spc="140" dirty="0">
                <a:latin typeface="Times New Roman"/>
                <a:cs typeface="Times New Roman"/>
              </a:rPr>
              <a:t>Post;</a:t>
            </a:r>
            <a:endParaRPr sz="10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55"/>
              </a:spcBef>
            </a:pPr>
            <a:endParaRPr sz="1100">
              <a:latin typeface="Times New Roman"/>
              <a:cs typeface="Times New Roman"/>
            </a:endParaRPr>
          </a:p>
          <a:p>
            <a:pPr marL="12700" marR="2033905">
              <a:lnSpc>
                <a:spcPct val="208199"/>
              </a:lnSpc>
              <a:tabLst>
                <a:tab pos="380365" algn="l"/>
              </a:tabLst>
            </a:pPr>
            <a:r>
              <a:rPr sz="1100" b="1" spc="-10" dirty="0">
                <a:latin typeface="Arial"/>
                <a:cs typeface="Arial"/>
              </a:rPr>
              <a:t>Activity: Using SELECT </a:t>
            </a:r>
            <a:r>
              <a:rPr sz="1100" b="1" spc="-5" dirty="0">
                <a:latin typeface="Arial"/>
                <a:cs typeface="Arial"/>
              </a:rPr>
              <a:t>(2) </a:t>
            </a:r>
            <a:r>
              <a:rPr sz="1100" b="1" spc="-10" dirty="0">
                <a:latin typeface="Arial"/>
                <a:cs typeface="Arial"/>
              </a:rPr>
              <a:t>(page </a:t>
            </a:r>
            <a:r>
              <a:rPr sz="1100" b="1" spc="-5" dirty="0">
                <a:latin typeface="Arial"/>
                <a:cs typeface="Arial"/>
                <a:hlinkClick r:id="rId2" action="ppaction://hlinksldjump"/>
              </a:rPr>
              <a:t>62</a:t>
            </a:r>
            <a:r>
              <a:rPr sz="1100" b="1" spc="-5" dirty="0">
                <a:latin typeface="Arial"/>
                <a:cs typeface="Arial"/>
              </a:rPr>
              <a:t>)  Q2:	</a:t>
            </a:r>
            <a:r>
              <a:rPr sz="1000" i="1" spc="-20" dirty="0">
                <a:latin typeface="Times New Roman"/>
                <a:cs typeface="Times New Roman"/>
              </a:rPr>
              <a:t>SELECT </a:t>
            </a:r>
            <a:r>
              <a:rPr sz="1000" i="1" spc="60" dirty="0">
                <a:latin typeface="Times New Roman"/>
                <a:cs typeface="Times New Roman"/>
              </a:rPr>
              <a:t>UserID </a:t>
            </a:r>
            <a:r>
              <a:rPr sz="1000" i="1" spc="-135" dirty="0">
                <a:latin typeface="Times New Roman"/>
                <a:cs typeface="Times New Roman"/>
              </a:rPr>
              <a:t>FROM</a:t>
            </a:r>
            <a:r>
              <a:rPr sz="1000" i="1" spc="-130" dirty="0">
                <a:latin typeface="Times New Roman"/>
                <a:cs typeface="Times New Roman"/>
              </a:rPr>
              <a:t> </a:t>
            </a:r>
            <a:r>
              <a:rPr sz="1000" i="1" spc="140" dirty="0">
                <a:latin typeface="Times New Roman"/>
                <a:cs typeface="Times New Roman"/>
              </a:rPr>
              <a:t>Post;</a:t>
            </a:r>
            <a:endParaRPr sz="10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2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1100" b="1" spc="-10" dirty="0">
                <a:latin typeface="Arial"/>
                <a:cs typeface="Arial"/>
              </a:rPr>
              <a:t>Activity: Using SELECT </a:t>
            </a:r>
            <a:r>
              <a:rPr sz="1100" b="1" spc="-5" dirty="0">
                <a:latin typeface="Arial"/>
                <a:cs typeface="Arial"/>
              </a:rPr>
              <a:t>(3) </a:t>
            </a:r>
            <a:r>
              <a:rPr sz="1100" b="1" spc="-10" dirty="0">
                <a:latin typeface="Arial"/>
                <a:cs typeface="Arial"/>
              </a:rPr>
              <a:t>(page</a:t>
            </a:r>
            <a:r>
              <a:rPr sz="1100" b="1" spc="80" dirty="0">
                <a:latin typeface="Arial"/>
                <a:cs typeface="Arial"/>
              </a:rPr>
              <a:t> </a:t>
            </a:r>
            <a:r>
              <a:rPr sz="1100" b="1" spc="-5" dirty="0">
                <a:latin typeface="Arial"/>
                <a:cs typeface="Arial"/>
                <a:hlinkClick r:id="rId2" action="ppaction://hlinksldjump"/>
              </a:rPr>
              <a:t>62</a:t>
            </a:r>
            <a:r>
              <a:rPr sz="1100" b="1" spc="-5" dirty="0">
                <a:latin typeface="Arial"/>
                <a:cs typeface="Arial"/>
              </a:rPr>
              <a:t>)</a:t>
            </a:r>
            <a:endParaRPr sz="11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12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tabLst>
                <a:tab pos="380365" algn="l"/>
              </a:tabLst>
            </a:pPr>
            <a:r>
              <a:rPr sz="1100" b="1" spc="-5" dirty="0">
                <a:latin typeface="Arial"/>
                <a:cs typeface="Arial"/>
              </a:rPr>
              <a:t>Q3:	</a:t>
            </a:r>
            <a:r>
              <a:rPr sz="1000" i="1" spc="-20" dirty="0">
                <a:latin typeface="Times New Roman"/>
                <a:cs typeface="Times New Roman"/>
              </a:rPr>
              <a:t>SELECT </a:t>
            </a:r>
            <a:r>
              <a:rPr sz="1000" i="1" spc="95" dirty="0">
                <a:latin typeface="Times New Roman"/>
                <a:cs typeface="Times New Roman"/>
              </a:rPr>
              <a:t>UserID, </a:t>
            </a:r>
            <a:r>
              <a:rPr sz="1000" i="1" spc="110" dirty="0">
                <a:latin typeface="Times New Roman"/>
                <a:cs typeface="Times New Roman"/>
              </a:rPr>
              <a:t>PostContent </a:t>
            </a:r>
            <a:r>
              <a:rPr sz="1000" i="1" spc="-135" dirty="0">
                <a:latin typeface="Times New Roman"/>
                <a:cs typeface="Times New Roman"/>
              </a:rPr>
              <a:t>FROM</a:t>
            </a:r>
            <a:r>
              <a:rPr sz="1000" i="1" spc="-110" dirty="0">
                <a:latin typeface="Times New Roman"/>
                <a:cs typeface="Times New Roman"/>
              </a:rPr>
              <a:t> </a:t>
            </a:r>
            <a:r>
              <a:rPr sz="1000" i="1" spc="140" dirty="0">
                <a:latin typeface="Times New Roman"/>
                <a:cs typeface="Times New Roman"/>
              </a:rPr>
              <a:t>Post;</a:t>
            </a:r>
            <a:endParaRPr sz="10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115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1100" b="1" spc="-10" dirty="0">
                <a:latin typeface="Arial"/>
                <a:cs typeface="Arial"/>
              </a:rPr>
              <a:t>Activity: Using SELECT </a:t>
            </a:r>
            <a:r>
              <a:rPr sz="1100" b="1" spc="-5" dirty="0">
                <a:latin typeface="Arial"/>
                <a:cs typeface="Arial"/>
              </a:rPr>
              <a:t>(4) </a:t>
            </a:r>
            <a:r>
              <a:rPr sz="1100" b="1" spc="-10" dirty="0">
                <a:latin typeface="Arial"/>
                <a:cs typeface="Arial"/>
              </a:rPr>
              <a:t>(page</a:t>
            </a:r>
            <a:r>
              <a:rPr sz="1100" b="1" spc="80" dirty="0">
                <a:latin typeface="Arial"/>
                <a:cs typeface="Arial"/>
              </a:rPr>
              <a:t> </a:t>
            </a:r>
            <a:r>
              <a:rPr sz="1100" b="1" spc="-5" dirty="0">
                <a:latin typeface="Arial"/>
                <a:cs typeface="Arial"/>
                <a:hlinkClick r:id="rId2" action="ppaction://hlinksldjump"/>
              </a:rPr>
              <a:t>62</a:t>
            </a:r>
            <a:r>
              <a:rPr sz="1100" b="1" spc="-5" dirty="0">
                <a:latin typeface="Arial"/>
                <a:cs typeface="Arial"/>
              </a:rPr>
              <a:t>)</a:t>
            </a:r>
            <a:endParaRPr sz="11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125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tabLst>
                <a:tab pos="380365" algn="l"/>
              </a:tabLst>
            </a:pPr>
            <a:r>
              <a:rPr sz="1100" b="1" spc="-5" dirty="0">
                <a:latin typeface="Arial"/>
                <a:cs typeface="Arial"/>
              </a:rPr>
              <a:t>Q4:	</a:t>
            </a:r>
            <a:r>
              <a:rPr sz="1000" i="1" spc="-20" dirty="0">
                <a:latin typeface="Times New Roman"/>
                <a:cs typeface="Times New Roman"/>
              </a:rPr>
              <a:t>SELECT </a:t>
            </a:r>
            <a:r>
              <a:rPr sz="1000" i="1" spc="60" dirty="0">
                <a:latin typeface="Times New Roman"/>
                <a:cs typeface="Times New Roman"/>
              </a:rPr>
              <a:t>* </a:t>
            </a:r>
            <a:r>
              <a:rPr sz="1000" i="1" spc="-135" dirty="0">
                <a:latin typeface="Times New Roman"/>
                <a:cs typeface="Times New Roman"/>
              </a:rPr>
              <a:t>FROM </a:t>
            </a:r>
            <a:r>
              <a:rPr sz="1000" i="1" spc="125" dirty="0">
                <a:latin typeface="Times New Roman"/>
                <a:cs typeface="Times New Roman"/>
              </a:rPr>
              <a:t>User, </a:t>
            </a:r>
            <a:r>
              <a:rPr sz="1000" i="1" spc="114" dirty="0">
                <a:latin typeface="Times New Roman"/>
                <a:cs typeface="Times New Roman"/>
              </a:rPr>
              <a:t>Post </a:t>
            </a:r>
            <a:r>
              <a:rPr sz="1000" i="1" spc="-114" dirty="0">
                <a:latin typeface="Times New Roman"/>
                <a:cs typeface="Times New Roman"/>
              </a:rPr>
              <a:t>WHERE </a:t>
            </a:r>
            <a:r>
              <a:rPr sz="1000" i="1" spc="90" dirty="0">
                <a:latin typeface="Times New Roman"/>
                <a:cs typeface="Times New Roman"/>
              </a:rPr>
              <a:t>User.UserID </a:t>
            </a:r>
            <a:r>
              <a:rPr sz="1000" i="1" spc="-114" dirty="0">
                <a:latin typeface="Times New Roman"/>
                <a:cs typeface="Times New Roman"/>
              </a:rPr>
              <a:t>=</a:t>
            </a:r>
            <a:r>
              <a:rPr sz="1000" i="1" spc="-30" dirty="0">
                <a:latin typeface="Times New Roman"/>
                <a:cs typeface="Times New Roman"/>
              </a:rPr>
              <a:t> </a:t>
            </a:r>
            <a:r>
              <a:rPr sz="1000" i="1" spc="114" dirty="0">
                <a:latin typeface="Times New Roman"/>
                <a:cs typeface="Times New Roman"/>
              </a:rPr>
              <a:t>Post.UserID;</a:t>
            </a:r>
            <a:endParaRPr sz="10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1100">
              <a:latin typeface="Times New Roman"/>
              <a:cs typeface="Times New Roman"/>
            </a:endParaRPr>
          </a:p>
          <a:p>
            <a:pPr marL="12700" marR="2033905">
              <a:lnSpc>
                <a:spcPct val="209100"/>
              </a:lnSpc>
              <a:spcBef>
                <a:spcPts val="5"/>
              </a:spcBef>
            </a:pPr>
            <a:r>
              <a:rPr sz="1100" b="1" spc="-10" dirty="0">
                <a:latin typeface="Arial"/>
                <a:cs typeface="Arial"/>
              </a:rPr>
              <a:t>Activity: Using SELECT </a:t>
            </a:r>
            <a:r>
              <a:rPr sz="1100" b="1" spc="-5" dirty="0">
                <a:latin typeface="Arial"/>
                <a:cs typeface="Arial"/>
              </a:rPr>
              <a:t>(5) </a:t>
            </a:r>
            <a:r>
              <a:rPr sz="1100" b="1" spc="-10" dirty="0">
                <a:latin typeface="Arial"/>
                <a:cs typeface="Arial"/>
              </a:rPr>
              <a:t>(page </a:t>
            </a:r>
            <a:r>
              <a:rPr sz="1100" b="1" spc="-5" dirty="0">
                <a:latin typeface="Arial"/>
                <a:cs typeface="Arial"/>
                <a:hlinkClick r:id="rId2" action="ppaction://hlinksldjump"/>
              </a:rPr>
              <a:t>63</a:t>
            </a:r>
            <a:r>
              <a:rPr sz="1100" b="1" spc="-5" dirty="0">
                <a:latin typeface="Arial"/>
                <a:cs typeface="Arial"/>
              </a:rPr>
              <a:t>)  Q5:</a:t>
            </a:r>
            <a:endParaRPr sz="11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928369" y="5463327"/>
            <a:ext cx="88900" cy="481330"/>
          </a:xfrm>
          <a:prstGeom prst="rect">
            <a:avLst/>
          </a:prstGeom>
        </p:spPr>
        <p:txBody>
          <a:bodyPr vert="horz" wrap="square" lIns="0" tIns="279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20"/>
              </a:spcBef>
            </a:pPr>
            <a:r>
              <a:rPr sz="900" spc="-5" dirty="0">
                <a:latin typeface="Arial"/>
                <a:cs typeface="Arial"/>
              </a:rPr>
              <a:t>1</a:t>
            </a:r>
            <a:endParaRPr sz="9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900" spc="-5" dirty="0">
                <a:latin typeface="Arial"/>
                <a:cs typeface="Arial"/>
              </a:rPr>
              <a:t>2</a:t>
            </a:r>
            <a:endParaRPr sz="9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900" spc="-5" dirty="0">
                <a:latin typeface="Arial"/>
                <a:cs typeface="Arial"/>
              </a:rPr>
              <a:t>3</a:t>
            </a:r>
            <a:endParaRPr sz="9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090269" y="5433593"/>
            <a:ext cx="5862955" cy="586740"/>
          </a:xfrm>
          <a:prstGeom prst="rect">
            <a:avLst/>
          </a:prstGeom>
          <a:solidFill>
            <a:srgbClr val="F7F7F7"/>
          </a:solidFill>
          <a:ln w="6096">
            <a:solidFill>
              <a:srgbClr val="B1B1B1"/>
            </a:solidFill>
          </a:ln>
        </p:spPr>
        <p:txBody>
          <a:bodyPr vert="horz" wrap="square" lIns="0" tIns="57785" rIns="0" bIns="0" rtlCol="0">
            <a:spAutoFit/>
          </a:bodyPr>
          <a:lstStyle/>
          <a:p>
            <a:pPr marL="49530">
              <a:lnSpc>
                <a:spcPct val="100000"/>
              </a:lnSpc>
              <a:spcBef>
                <a:spcPts val="455"/>
              </a:spcBef>
            </a:pPr>
            <a:r>
              <a:rPr sz="900" i="1" spc="65" dirty="0">
                <a:latin typeface="Times New Roman"/>
                <a:cs typeface="Times New Roman"/>
              </a:rPr>
              <a:t>SELECT </a:t>
            </a:r>
            <a:r>
              <a:rPr sz="900" i="1" spc="75" dirty="0">
                <a:latin typeface="Times New Roman"/>
                <a:cs typeface="Times New Roman"/>
              </a:rPr>
              <a:t>* </a:t>
            </a:r>
            <a:r>
              <a:rPr sz="900" i="1" spc="-40" dirty="0">
                <a:latin typeface="Times New Roman"/>
                <a:cs typeface="Times New Roman"/>
              </a:rPr>
              <a:t>FROM </a:t>
            </a:r>
            <a:r>
              <a:rPr sz="900" i="1" spc="140" dirty="0">
                <a:latin typeface="Times New Roman"/>
                <a:cs typeface="Times New Roman"/>
              </a:rPr>
              <a:t>User </a:t>
            </a:r>
            <a:r>
              <a:rPr sz="900" i="1" spc="300" dirty="0">
                <a:latin typeface="Times New Roman"/>
                <a:cs typeface="Times New Roman"/>
              </a:rPr>
              <a:t>,</a:t>
            </a:r>
            <a:r>
              <a:rPr sz="900" i="1" spc="105" dirty="0">
                <a:latin typeface="Times New Roman"/>
                <a:cs typeface="Times New Roman"/>
              </a:rPr>
              <a:t> </a:t>
            </a:r>
            <a:r>
              <a:rPr sz="900" i="1" spc="185" dirty="0">
                <a:latin typeface="Times New Roman"/>
                <a:cs typeface="Times New Roman"/>
              </a:rPr>
              <a:t>Post</a:t>
            </a:r>
            <a:r>
              <a:rPr sz="900" i="1" spc="-145" dirty="0">
                <a:latin typeface="Times New Roman"/>
                <a:cs typeface="Times New Roman"/>
              </a:rPr>
              <a:t> </a:t>
            </a:r>
            <a:endParaRPr sz="900">
              <a:latin typeface="Times New Roman"/>
              <a:cs typeface="Times New Roman"/>
            </a:endParaRPr>
          </a:p>
          <a:p>
            <a:pPr marL="49530" marR="3345179">
              <a:lnSpc>
                <a:spcPct val="110000"/>
              </a:lnSpc>
              <a:spcBef>
                <a:spcPts val="10"/>
              </a:spcBef>
            </a:pPr>
            <a:r>
              <a:rPr sz="900" i="1" spc="-20" dirty="0">
                <a:latin typeface="Times New Roman"/>
                <a:cs typeface="Times New Roman"/>
              </a:rPr>
              <a:t>WHERE</a:t>
            </a:r>
            <a:r>
              <a:rPr sz="900" i="1" spc="145" dirty="0">
                <a:latin typeface="Times New Roman"/>
                <a:cs typeface="Times New Roman"/>
              </a:rPr>
              <a:t> </a:t>
            </a:r>
            <a:r>
              <a:rPr sz="900" i="1" spc="150" dirty="0">
                <a:latin typeface="Times New Roman"/>
                <a:cs typeface="Times New Roman"/>
              </a:rPr>
              <a:t>User</a:t>
            </a:r>
            <a:r>
              <a:rPr sz="900" i="1" spc="-105" dirty="0">
                <a:latin typeface="Times New Roman"/>
                <a:cs typeface="Times New Roman"/>
              </a:rPr>
              <a:t> </a:t>
            </a:r>
            <a:r>
              <a:rPr sz="900" i="1" spc="300" dirty="0">
                <a:latin typeface="Times New Roman"/>
                <a:cs typeface="Times New Roman"/>
              </a:rPr>
              <a:t>.</a:t>
            </a:r>
            <a:r>
              <a:rPr sz="900" i="1" spc="-95" dirty="0">
                <a:latin typeface="Times New Roman"/>
                <a:cs typeface="Times New Roman"/>
              </a:rPr>
              <a:t> </a:t>
            </a:r>
            <a:r>
              <a:rPr sz="900" i="1" spc="-125" dirty="0">
                <a:latin typeface="Times New Roman"/>
                <a:cs typeface="Times New Roman"/>
              </a:rPr>
              <a:t>U</a:t>
            </a:r>
            <a:r>
              <a:rPr sz="900" i="1" spc="-145" dirty="0">
                <a:latin typeface="Times New Roman"/>
                <a:cs typeface="Times New Roman"/>
              </a:rPr>
              <a:t> </a:t>
            </a:r>
            <a:r>
              <a:rPr sz="900" i="1" spc="180" dirty="0">
                <a:latin typeface="Times New Roman"/>
                <a:cs typeface="Times New Roman"/>
              </a:rPr>
              <a:t>serID</a:t>
            </a:r>
            <a:r>
              <a:rPr sz="900" i="1" spc="530" dirty="0">
                <a:latin typeface="Times New Roman"/>
                <a:cs typeface="Times New Roman"/>
              </a:rPr>
              <a:t> </a:t>
            </a:r>
            <a:r>
              <a:rPr sz="900" i="1" spc="-80" dirty="0">
                <a:latin typeface="Times New Roman"/>
                <a:cs typeface="Times New Roman"/>
              </a:rPr>
              <a:t>=</a:t>
            </a:r>
            <a:r>
              <a:rPr sz="900" i="1" spc="-55" dirty="0">
                <a:latin typeface="Times New Roman"/>
                <a:cs typeface="Times New Roman"/>
              </a:rPr>
              <a:t> </a:t>
            </a:r>
            <a:r>
              <a:rPr sz="900" i="1" spc="185" dirty="0">
                <a:latin typeface="Times New Roman"/>
                <a:cs typeface="Times New Roman"/>
              </a:rPr>
              <a:t>Post</a:t>
            </a:r>
            <a:r>
              <a:rPr sz="900" i="1" spc="-105" dirty="0">
                <a:latin typeface="Times New Roman"/>
                <a:cs typeface="Times New Roman"/>
              </a:rPr>
              <a:t> </a:t>
            </a:r>
            <a:r>
              <a:rPr sz="900" i="1" spc="300" dirty="0">
                <a:latin typeface="Times New Roman"/>
                <a:cs typeface="Times New Roman"/>
              </a:rPr>
              <a:t>.</a:t>
            </a:r>
            <a:r>
              <a:rPr sz="900" i="1" spc="-95" dirty="0">
                <a:latin typeface="Times New Roman"/>
                <a:cs typeface="Times New Roman"/>
              </a:rPr>
              <a:t> </a:t>
            </a:r>
            <a:r>
              <a:rPr sz="900" i="1" spc="140" dirty="0">
                <a:latin typeface="Times New Roman"/>
                <a:cs typeface="Times New Roman"/>
              </a:rPr>
              <a:t>UserID  </a:t>
            </a:r>
            <a:r>
              <a:rPr sz="900" i="1" spc="-20" dirty="0">
                <a:latin typeface="Times New Roman"/>
                <a:cs typeface="Times New Roman"/>
              </a:rPr>
              <a:t>AND </a:t>
            </a:r>
            <a:r>
              <a:rPr sz="900" i="1" spc="165" dirty="0">
                <a:latin typeface="Times New Roman"/>
                <a:cs typeface="Times New Roman"/>
              </a:rPr>
              <a:t>PostID </a:t>
            </a:r>
            <a:r>
              <a:rPr sz="900" i="1" spc="-80" dirty="0">
                <a:latin typeface="Times New Roman"/>
                <a:cs typeface="Times New Roman"/>
              </a:rPr>
              <a:t>=</a:t>
            </a:r>
            <a:r>
              <a:rPr sz="900" i="1" spc="20" dirty="0">
                <a:latin typeface="Times New Roman"/>
                <a:cs typeface="Times New Roman"/>
              </a:rPr>
              <a:t> </a:t>
            </a:r>
            <a:r>
              <a:rPr sz="900" i="1" spc="180" dirty="0">
                <a:latin typeface="Times New Roman"/>
                <a:cs typeface="Times New Roman"/>
              </a:rPr>
              <a:t>281756;</a:t>
            </a:r>
            <a:r>
              <a:rPr sz="900" i="1" spc="-130" dirty="0">
                <a:latin typeface="Times New Roman"/>
                <a:cs typeface="Times New Roman"/>
              </a:rPr>
              <a:t> </a:t>
            </a:r>
            <a:endParaRPr sz="900">
              <a:latin typeface="Times New Roman"/>
              <a:cs typeface="Times New Roman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852169" y="6417575"/>
            <a:ext cx="2446020" cy="54102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1100" b="1" spc="-10" dirty="0">
                <a:latin typeface="Arial"/>
                <a:cs typeface="Arial"/>
              </a:rPr>
              <a:t>Activity: Using SELECT </a:t>
            </a:r>
            <a:r>
              <a:rPr sz="1100" b="1" spc="-5" dirty="0">
                <a:latin typeface="Arial"/>
                <a:cs typeface="Arial"/>
              </a:rPr>
              <a:t>(6) </a:t>
            </a:r>
            <a:r>
              <a:rPr sz="1100" b="1" spc="-10" dirty="0">
                <a:latin typeface="Arial"/>
                <a:cs typeface="Arial"/>
              </a:rPr>
              <a:t>(page</a:t>
            </a:r>
            <a:r>
              <a:rPr sz="1100" b="1" spc="60" dirty="0">
                <a:latin typeface="Arial"/>
                <a:cs typeface="Arial"/>
              </a:rPr>
              <a:t> </a:t>
            </a:r>
            <a:r>
              <a:rPr sz="1100" b="1" spc="-5" dirty="0">
                <a:latin typeface="Arial"/>
                <a:cs typeface="Arial"/>
                <a:hlinkClick r:id="rId3" action="ppaction://hlinksldjump"/>
              </a:rPr>
              <a:t>63</a:t>
            </a:r>
            <a:r>
              <a:rPr sz="1100" b="1" spc="-5" dirty="0">
                <a:latin typeface="Arial"/>
                <a:cs typeface="Arial"/>
              </a:rPr>
              <a:t>)</a:t>
            </a:r>
            <a:endParaRPr sz="11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12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1100" b="1" spc="-5" dirty="0">
                <a:latin typeface="Arial"/>
                <a:cs typeface="Arial"/>
              </a:rPr>
              <a:t>Q6:</a:t>
            </a:r>
            <a:endParaRPr sz="110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928369" y="7034572"/>
            <a:ext cx="88900" cy="330200"/>
          </a:xfrm>
          <a:prstGeom prst="rect">
            <a:avLst/>
          </a:prstGeom>
        </p:spPr>
        <p:txBody>
          <a:bodyPr vert="horz" wrap="square" lIns="0" tIns="279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20"/>
              </a:spcBef>
            </a:pPr>
            <a:r>
              <a:rPr sz="900" spc="-5" dirty="0">
                <a:latin typeface="Arial"/>
                <a:cs typeface="Arial"/>
              </a:rPr>
              <a:t>1</a:t>
            </a:r>
            <a:endParaRPr sz="9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900" spc="-5" dirty="0">
                <a:latin typeface="Arial"/>
                <a:cs typeface="Arial"/>
              </a:rPr>
              <a:t>2</a:t>
            </a:r>
            <a:endParaRPr sz="900"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1090269" y="7004837"/>
            <a:ext cx="5862955" cy="434340"/>
          </a:xfrm>
          <a:prstGeom prst="rect">
            <a:avLst/>
          </a:prstGeom>
          <a:solidFill>
            <a:srgbClr val="F7F7F7"/>
          </a:solidFill>
          <a:ln w="6096">
            <a:solidFill>
              <a:srgbClr val="B1B1B1"/>
            </a:solidFill>
          </a:ln>
        </p:spPr>
        <p:txBody>
          <a:bodyPr vert="horz" wrap="square" lIns="0" tIns="42544" rIns="0" bIns="0" rtlCol="0">
            <a:spAutoFit/>
          </a:bodyPr>
          <a:lstStyle/>
          <a:p>
            <a:pPr marL="49530" marR="4053840">
              <a:lnSpc>
                <a:spcPct val="111100"/>
              </a:lnSpc>
              <a:spcBef>
                <a:spcPts val="334"/>
              </a:spcBef>
            </a:pPr>
            <a:r>
              <a:rPr sz="900" i="1" spc="65" dirty="0">
                <a:latin typeface="Times New Roman"/>
                <a:cs typeface="Times New Roman"/>
              </a:rPr>
              <a:t>SELECT </a:t>
            </a:r>
            <a:r>
              <a:rPr sz="900" i="1" spc="75" dirty="0">
                <a:latin typeface="Times New Roman"/>
                <a:cs typeface="Times New Roman"/>
              </a:rPr>
              <a:t>* </a:t>
            </a:r>
            <a:r>
              <a:rPr sz="900" i="1" spc="-40" dirty="0">
                <a:latin typeface="Times New Roman"/>
                <a:cs typeface="Times New Roman"/>
              </a:rPr>
              <a:t>FROM </a:t>
            </a:r>
            <a:r>
              <a:rPr sz="900" i="1" spc="185" dirty="0">
                <a:latin typeface="Times New Roman"/>
                <a:cs typeface="Times New Roman"/>
              </a:rPr>
              <a:t>Post  </a:t>
            </a:r>
            <a:r>
              <a:rPr sz="900" i="1" spc="-20" dirty="0">
                <a:latin typeface="Times New Roman"/>
                <a:cs typeface="Times New Roman"/>
              </a:rPr>
              <a:t>WHERE </a:t>
            </a:r>
            <a:r>
              <a:rPr sz="900" i="1" spc="165" dirty="0">
                <a:latin typeface="Times New Roman"/>
                <a:cs typeface="Times New Roman"/>
              </a:rPr>
              <a:t>PostID </a:t>
            </a:r>
            <a:r>
              <a:rPr sz="900" i="1" spc="-80" dirty="0">
                <a:latin typeface="Times New Roman"/>
                <a:cs typeface="Times New Roman"/>
              </a:rPr>
              <a:t>&lt;</a:t>
            </a:r>
            <a:r>
              <a:rPr sz="900" i="1" spc="5" dirty="0">
                <a:latin typeface="Times New Roman"/>
                <a:cs typeface="Times New Roman"/>
              </a:rPr>
              <a:t> </a:t>
            </a:r>
            <a:r>
              <a:rPr sz="900" i="1" spc="180" dirty="0">
                <a:latin typeface="Times New Roman"/>
                <a:cs typeface="Times New Roman"/>
              </a:rPr>
              <a:t>281749;</a:t>
            </a:r>
            <a:r>
              <a:rPr sz="900" i="1" spc="-130" dirty="0">
                <a:latin typeface="Times New Roman"/>
                <a:cs typeface="Times New Roman"/>
              </a:rPr>
              <a:t> </a:t>
            </a:r>
            <a:endParaRPr sz="900">
              <a:latin typeface="Times New Roman"/>
              <a:cs typeface="Times New Roman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852169" y="7836419"/>
            <a:ext cx="2446020" cy="54102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1100" b="1" spc="-10" dirty="0">
                <a:latin typeface="Arial"/>
                <a:cs typeface="Arial"/>
              </a:rPr>
              <a:t>Activity: Using SELECT </a:t>
            </a:r>
            <a:r>
              <a:rPr sz="1100" b="1" spc="-5" dirty="0">
                <a:latin typeface="Arial"/>
                <a:cs typeface="Arial"/>
              </a:rPr>
              <a:t>(7) </a:t>
            </a:r>
            <a:r>
              <a:rPr sz="1100" b="1" spc="-10" dirty="0">
                <a:latin typeface="Arial"/>
                <a:cs typeface="Arial"/>
              </a:rPr>
              <a:t>(page</a:t>
            </a:r>
            <a:r>
              <a:rPr sz="1100" b="1" spc="60" dirty="0">
                <a:latin typeface="Arial"/>
                <a:cs typeface="Arial"/>
              </a:rPr>
              <a:t> </a:t>
            </a:r>
            <a:r>
              <a:rPr sz="1100" b="1" spc="-5" dirty="0">
                <a:latin typeface="Arial"/>
                <a:cs typeface="Arial"/>
                <a:hlinkClick r:id="rId3" action="ppaction://hlinksldjump"/>
              </a:rPr>
              <a:t>64</a:t>
            </a:r>
            <a:r>
              <a:rPr sz="1100" b="1" spc="-5" dirty="0">
                <a:latin typeface="Arial"/>
                <a:cs typeface="Arial"/>
              </a:rPr>
              <a:t>)</a:t>
            </a:r>
            <a:endParaRPr sz="11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12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1100" b="1" spc="-5" dirty="0">
                <a:latin typeface="Arial"/>
                <a:cs typeface="Arial"/>
              </a:rPr>
              <a:t>Q7:</a:t>
            </a:r>
            <a:endParaRPr sz="1100">
              <a:latin typeface="Arial"/>
              <a:cs typeface="Arial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928369" y="8453415"/>
            <a:ext cx="88900" cy="330200"/>
          </a:xfrm>
          <a:prstGeom prst="rect">
            <a:avLst/>
          </a:prstGeom>
        </p:spPr>
        <p:txBody>
          <a:bodyPr vert="horz" wrap="square" lIns="0" tIns="279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20"/>
              </a:spcBef>
            </a:pPr>
            <a:r>
              <a:rPr sz="900" spc="-5" dirty="0">
                <a:latin typeface="Arial"/>
                <a:cs typeface="Arial"/>
              </a:rPr>
              <a:t>1</a:t>
            </a:r>
            <a:endParaRPr sz="9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900" spc="-5" dirty="0">
                <a:latin typeface="Arial"/>
                <a:cs typeface="Arial"/>
              </a:rPr>
              <a:t>2</a:t>
            </a:r>
            <a:endParaRPr sz="900">
              <a:latin typeface="Arial"/>
              <a:cs typeface="Arial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1090269" y="8423681"/>
            <a:ext cx="5862955" cy="434340"/>
          </a:xfrm>
          <a:prstGeom prst="rect">
            <a:avLst/>
          </a:prstGeom>
          <a:solidFill>
            <a:srgbClr val="F7F7F7"/>
          </a:solidFill>
          <a:ln w="6096">
            <a:solidFill>
              <a:srgbClr val="B1B1B1"/>
            </a:solidFill>
          </a:ln>
        </p:spPr>
        <p:txBody>
          <a:bodyPr vert="horz" wrap="square" lIns="0" tIns="57785" rIns="0" bIns="0" rtlCol="0">
            <a:spAutoFit/>
          </a:bodyPr>
          <a:lstStyle/>
          <a:p>
            <a:pPr marL="49530">
              <a:lnSpc>
                <a:spcPct val="100000"/>
              </a:lnSpc>
              <a:spcBef>
                <a:spcPts val="455"/>
              </a:spcBef>
            </a:pPr>
            <a:r>
              <a:rPr sz="900" i="1" spc="65" dirty="0">
                <a:latin typeface="Times New Roman"/>
                <a:cs typeface="Times New Roman"/>
              </a:rPr>
              <a:t>SELECT </a:t>
            </a:r>
            <a:r>
              <a:rPr sz="900" i="1" spc="165" dirty="0">
                <a:latin typeface="Times New Roman"/>
                <a:cs typeface="Times New Roman"/>
              </a:rPr>
              <a:t>PostID </a:t>
            </a:r>
            <a:r>
              <a:rPr sz="900" i="1" spc="300" dirty="0">
                <a:latin typeface="Times New Roman"/>
                <a:cs typeface="Times New Roman"/>
              </a:rPr>
              <a:t>, </a:t>
            </a:r>
            <a:r>
              <a:rPr sz="900" i="1" spc="204" dirty="0">
                <a:latin typeface="Times New Roman"/>
                <a:cs typeface="Times New Roman"/>
              </a:rPr>
              <a:t>PostContent </a:t>
            </a:r>
            <a:r>
              <a:rPr sz="900" i="1" spc="-40" dirty="0">
                <a:latin typeface="Times New Roman"/>
                <a:cs typeface="Times New Roman"/>
              </a:rPr>
              <a:t>FROM</a:t>
            </a:r>
            <a:r>
              <a:rPr sz="900" i="1" dirty="0">
                <a:latin typeface="Times New Roman"/>
                <a:cs typeface="Times New Roman"/>
              </a:rPr>
              <a:t> </a:t>
            </a:r>
            <a:r>
              <a:rPr sz="900" i="1" spc="185" dirty="0">
                <a:latin typeface="Times New Roman"/>
                <a:cs typeface="Times New Roman"/>
              </a:rPr>
              <a:t>Post</a:t>
            </a:r>
            <a:r>
              <a:rPr sz="900" i="1" spc="-145" dirty="0">
                <a:latin typeface="Times New Roman"/>
                <a:cs typeface="Times New Roman"/>
              </a:rPr>
              <a:t> </a:t>
            </a:r>
            <a:endParaRPr sz="900">
              <a:latin typeface="Times New Roman"/>
              <a:cs typeface="Times New Roman"/>
            </a:endParaRPr>
          </a:p>
          <a:p>
            <a:pPr marL="49530">
              <a:lnSpc>
                <a:spcPct val="100000"/>
              </a:lnSpc>
              <a:spcBef>
                <a:spcPts val="120"/>
              </a:spcBef>
            </a:pPr>
            <a:r>
              <a:rPr sz="900" i="1" spc="-20" dirty="0">
                <a:latin typeface="Times New Roman"/>
                <a:cs typeface="Times New Roman"/>
              </a:rPr>
              <a:t>WHERE </a:t>
            </a:r>
            <a:r>
              <a:rPr sz="900" i="1" spc="165" dirty="0">
                <a:latin typeface="Times New Roman"/>
                <a:cs typeface="Times New Roman"/>
              </a:rPr>
              <a:t>PostID </a:t>
            </a:r>
            <a:r>
              <a:rPr sz="900" i="1" spc="-80" dirty="0">
                <a:latin typeface="Times New Roman"/>
                <a:cs typeface="Times New Roman"/>
              </a:rPr>
              <a:t>&lt; </a:t>
            </a:r>
            <a:r>
              <a:rPr sz="900" i="1" spc="140" dirty="0">
                <a:latin typeface="Times New Roman"/>
                <a:cs typeface="Times New Roman"/>
              </a:rPr>
              <a:t>281722 </a:t>
            </a:r>
            <a:r>
              <a:rPr sz="900" i="1" spc="-40" dirty="0">
                <a:latin typeface="Times New Roman"/>
                <a:cs typeface="Times New Roman"/>
              </a:rPr>
              <a:t>OR </a:t>
            </a:r>
            <a:r>
              <a:rPr sz="900" i="1" spc="165" dirty="0">
                <a:latin typeface="Times New Roman"/>
                <a:cs typeface="Times New Roman"/>
              </a:rPr>
              <a:t>PostID</a:t>
            </a:r>
            <a:r>
              <a:rPr sz="900" i="1" spc="280" dirty="0">
                <a:latin typeface="Times New Roman"/>
                <a:cs typeface="Times New Roman"/>
              </a:rPr>
              <a:t> </a:t>
            </a:r>
            <a:r>
              <a:rPr sz="900" i="1" spc="-80" dirty="0">
                <a:latin typeface="Times New Roman"/>
                <a:cs typeface="Times New Roman"/>
              </a:rPr>
              <a:t>&gt; </a:t>
            </a:r>
            <a:r>
              <a:rPr sz="900" i="1" spc="180" dirty="0">
                <a:latin typeface="Times New Roman"/>
                <a:cs typeface="Times New Roman"/>
              </a:rPr>
              <a:t>281954;</a:t>
            </a:r>
            <a:r>
              <a:rPr sz="900" i="1" spc="-130" dirty="0">
                <a:latin typeface="Times New Roman"/>
                <a:cs typeface="Times New Roman"/>
              </a:rPr>
              <a:t> </a:t>
            </a:r>
            <a:endParaRPr sz="900">
              <a:latin typeface="Times New Roman"/>
              <a:cs typeface="Times New Roman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864717" y="9941585"/>
            <a:ext cx="6049010" cy="0"/>
          </a:xfrm>
          <a:custGeom>
            <a:avLst/>
            <a:gdLst/>
            <a:ahLst/>
            <a:cxnLst/>
            <a:rect l="l" t="t" r="r" b="b"/>
            <a:pathLst>
              <a:path w="6049009">
                <a:moveTo>
                  <a:pt x="0" y="0"/>
                </a:moveTo>
                <a:lnTo>
                  <a:pt x="6048756" y="0"/>
                </a:lnTo>
              </a:path>
            </a:pathLst>
          </a:custGeom>
          <a:ln w="609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 txBox="1"/>
          <p:nvPr/>
        </p:nvSpPr>
        <p:spPr>
          <a:xfrm>
            <a:off x="852169" y="9255263"/>
            <a:ext cx="2446020" cy="90233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1100" b="1" spc="-10" dirty="0">
                <a:latin typeface="Arial"/>
                <a:cs typeface="Arial"/>
              </a:rPr>
              <a:t>Activity: Using SELECT </a:t>
            </a:r>
            <a:r>
              <a:rPr sz="1100" b="1" spc="-5" dirty="0">
                <a:latin typeface="Arial"/>
                <a:cs typeface="Arial"/>
              </a:rPr>
              <a:t>(8) </a:t>
            </a:r>
            <a:r>
              <a:rPr sz="1100" b="1" spc="-10" dirty="0">
                <a:latin typeface="Arial"/>
                <a:cs typeface="Arial"/>
              </a:rPr>
              <a:t>(page</a:t>
            </a:r>
            <a:r>
              <a:rPr sz="1100" b="1" spc="60" dirty="0">
                <a:latin typeface="Arial"/>
                <a:cs typeface="Arial"/>
              </a:rPr>
              <a:t> </a:t>
            </a:r>
            <a:r>
              <a:rPr sz="1100" b="1" spc="-5" dirty="0">
                <a:latin typeface="Arial"/>
                <a:cs typeface="Arial"/>
                <a:hlinkClick r:id="rId4" action="ppaction://hlinksldjump"/>
              </a:rPr>
              <a:t>64</a:t>
            </a:r>
            <a:r>
              <a:rPr sz="1100" b="1" spc="-5" dirty="0">
                <a:latin typeface="Arial"/>
                <a:cs typeface="Arial"/>
              </a:rPr>
              <a:t>)</a:t>
            </a:r>
            <a:endParaRPr sz="11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125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1100" b="1" spc="-5" dirty="0">
                <a:latin typeface="Arial"/>
                <a:cs typeface="Arial"/>
              </a:rPr>
              <a:t>Q8:</a:t>
            </a:r>
            <a:endParaRPr sz="11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13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1100" spc="-10" dirty="0">
                <a:latin typeface="Arial"/>
                <a:cs typeface="Arial"/>
              </a:rPr>
              <a:t>© </a:t>
            </a:r>
            <a:r>
              <a:rPr sz="1100" spc="20" dirty="0">
                <a:latin typeface="Arial"/>
                <a:cs typeface="Arial"/>
              </a:rPr>
              <a:t>H</a:t>
            </a:r>
            <a:r>
              <a:rPr sz="850" spc="20" dirty="0">
                <a:latin typeface="Arial"/>
                <a:cs typeface="Arial"/>
              </a:rPr>
              <a:t>ERIOT</a:t>
            </a:r>
            <a:r>
              <a:rPr sz="1100" spc="20" dirty="0">
                <a:latin typeface="Arial"/>
                <a:cs typeface="Arial"/>
              </a:rPr>
              <a:t>-W</a:t>
            </a:r>
            <a:r>
              <a:rPr sz="850" spc="20" dirty="0">
                <a:latin typeface="Arial"/>
                <a:cs typeface="Arial"/>
              </a:rPr>
              <a:t>ATT</a:t>
            </a:r>
            <a:r>
              <a:rPr sz="850" spc="125" dirty="0">
                <a:latin typeface="Arial"/>
                <a:cs typeface="Arial"/>
              </a:rPr>
              <a:t> </a:t>
            </a:r>
            <a:r>
              <a:rPr sz="1100" spc="55" dirty="0">
                <a:latin typeface="Arial"/>
                <a:cs typeface="Arial"/>
              </a:rPr>
              <a:t>U</a:t>
            </a:r>
            <a:r>
              <a:rPr sz="850" spc="55" dirty="0">
                <a:latin typeface="Arial"/>
                <a:cs typeface="Arial"/>
              </a:rPr>
              <a:t>NIVERSITY</a:t>
            </a:r>
            <a:endParaRPr sz="85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52169" y="559318"/>
            <a:ext cx="1212850" cy="19177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1100" i="1" spc="-20" dirty="0">
                <a:latin typeface="Arial"/>
                <a:cs typeface="Arial"/>
              </a:rPr>
              <a:t>TOPIC </a:t>
            </a:r>
            <a:r>
              <a:rPr sz="1100" i="1" spc="-10" dirty="0">
                <a:latin typeface="Arial"/>
                <a:cs typeface="Arial"/>
              </a:rPr>
              <a:t>2.</a:t>
            </a:r>
            <a:r>
              <a:rPr sz="1100" i="1" spc="40" dirty="0">
                <a:latin typeface="Arial"/>
                <a:cs typeface="Arial"/>
              </a:rPr>
              <a:t> </a:t>
            </a:r>
            <a:r>
              <a:rPr sz="1100" i="1" spc="-15" dirty="0">
                <a:latin typeface="Arial"/>
                <a:cs typeface="Arial"/>
              </a:rPr>
              <a:t>DESIGN</a:t>
            </a:r>
            <a:endParaRPr sz="11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6741187" y="559318"/>
            <a:ext cx="179705" cy="19177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1100" spc="-15" dirty="0">
                <a:latin typeface="Arial"/>
                <a:cs typeface="Arial"/>
              </a:rPr>
              <a:t>11</a:t>
            </a:r>
            <a:endParaRPr sz="110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864717" y="765581"/>
            <a:ext cx="6049010" cy="0"/>
          </a:xfrm>
          <a:custGeom>
            <a:avLst/>
            <a:gdLst/>
            <a:ahLst/>
            <a:cxnLst/>
            <a:rect l="l" t="t" r="r" b="b"/>
            <a:pathLst>
              <a:path w="6049009">
                <a:moveTo>
                  <a:pt x="0" y="0"/>
                </a:moveTo>
                <a:lnTo>
                  <a:pt x="6048756" y="0"/>
                </a:lnTo>
              </a:path>
            </a:pathLst>
          </a:custGeom>
          <a:ln w="609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852169" y="1067356"/>
            <a:ext cx="6066790" cy="355917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450215" lvl="1" indent="-438150">
              <a:lnSpc>
                <a:spcPct val="100000"/>
              </a:lnSpc>
              <a:spcBef>
                <a:spcPts val="135"/>
              </a:spcBef>
              <a:buFont typeface="Arial"/>
              <a:buAutoNum type="arabicPeriod"/>
              <a:tabLst>
                <a:tab pos="450215" algn="l"/>
                <a:tab pos="450850" algn="l"/>
              </a:tabLst>
            </a:pPr>
            <a:r>
              <a:rPr sz="1400" b="1" spc="10" dirty="0">
                <a:latin typeface="Arial"/>
                <a:cs typeface="Arial"/>
              </a:rPr>
              <a:t>Introduction</a:t>
            </a:r>
            <a:endParaRPr sz="1400">
              <a:latin typeface="Arial"/>
              <a:cs typeface="Arial"/>
            </a:endParaRPr>
          </a:p>
          <a:p>
            <a:pPr marL="12700" marR="14604" algn="just">
              <a:lnSpc>
                <a:spcPct val="102400"/>
              </a:lnSpc>
              <a:spcBef>
                <a:spcPts val="820"/>
              </a:spcBef>
            </a:pPr>
            <a:r>
              <a:rPr sz="1100" spc="-5" dirty="0">
                <a:latin typeface="Arial"/>
                <a:cs typeface="Arial"/>
              </a:rPr>
              <a:t>In </a:t>
            </a:r>
            <a:r>
              <a:rPr sz="1100" spc="-10" dirty="0">
                <a:latin typeface="Arial"/>
                <a:cs typeface="Arial"/>
              </a:rPr>
              <a:t>Higher Computing </a:t>
            </a:r>
            <a:r>
              <a:rPr sz="1100" spc="-5" dirty="0">
                <a:latin typeface="Arial"/>
                <a:cs typeface="Arial"/>
              </a:rPr>
              <a:t>Science </a:t>
            </a:r>
            <a:r>
              <a:rPr sz="1100" spc="-15" dirty="0">
                <a:latin typeface="Arial"/>
                <a:cs typeface="Arial"/>
              </a:rPr>
              <a:t>we </a:t>
            </a:r>
            <a:r>
              <a:rPr sz="1100" spc="-10" dirty="0">
                <a:latin typeface="Arial"/>
                <a:cs typeface="Arial"/>
              </a:rPr>
              <a:t>use </a:t>
            </a:r>
            <a:r>
              <a:rPr sz="1100" spc="-5" dirty="0">
                <a:latin typeface="Arial"/>
                <a:cs typeface="Arial"/>
              </a:rPr>
              <a:t>the relational </a:t>
            </a:r>
            <a:r>
              <a:rPr sz="1100" spc="-10" dirty="0">
                <a:latin typeface="Arial"/>
                <a:cs typeface="Arial"/>
              </a:rPr>
              <a:t>database </a:t>
            </a:r>
            <a:r>
              <a:rPr sz="1100" spc="-5" dirty="0">
                <a:latin typeface="Arial"/>
                <a:cs typeface="Arial"/>
              </a:rPr>
              <a:t>model. </a:t>
            </a:r>
            <a:r>
              <a:rPr sz="1100" spc="-10" dirty="0">
                <a:latin typeface="Arial"/>
                <a:cs typeface="Arial"/>
              </a:rPr>
              <a:t>The </a:t>
            </a:r>
            <a:r>
              <a:rPr sz="1100" spc="-5" dirty="0">
                <a:latin typeface="Arial"/>
                <a:cs typeface="Arial"/>
              </a:rPr>
              <a:t>model </a:t>
            </a:r>
            <a:r>
              <a:rPr sz="1100" spc="-10" dirty="0">
                <a:latin typeface="Arial"/>
                <a:cs typeface="Arial"/>
              </a:rPr>
              <a:t>details </a:t>
            </a:r>
            <a:r>
              <a:rPr sz="1100" spc="-15" dirty="0">
                <a:latin typeface="Arial"/>
                <a:cs typeface="Arial"/>
              </a:rPr>
              <a:t>how </a:t>
            </a:r>
            <a:r>
              <a:rPr sz="1100" spc="-10" dirty="0">
                <a:latin typeface="Arial"/>
                <a:cs typeface="Arial"/>
              </a:rPr>
              <a:t>data  is </a:t>
            </a:r>
            <a:r>
              <a:rPr sz="1100" spc="-5" dirty="0">
                <a:latin typeface="Arial"/>
                <a:cs typeface="Arial"/>
              </a:rPr>
              <a:t>to </a:t>
            </a:r>
            <a:r>
              <a:rPr sz="1100" spc="-10" dirty="0">
                <a:latin typeface="Arial"/>
                <a:cs typeface="Arial"/>
              </a:rPr>
              <a:t>be organised, </a:t>
            </a:r>
            <a:r>
              <a:rPr sz="1100" spc="-15" dirty="0">
                <a:latin typeface="Arial"/>
                <a:cs typeface="Arial"/>
              </a:rPr>
              <a:t>how </a:t>
            </a:r>
            <a:r>
              <a:rPr sz="1100" spc="-5" dirty="0">
                <a:latin typeface="Arial"/>
                <a:cs typeface="Arial"/>
              </a:rPr>
              <a:t>it can </a:t>
            </a:r>
            <a:r>
              <a:rPr sz="1100" spc="-10" dirty="0">
                <a:latin typeface="Arial"/>
                <a:cs typeface="Arial"/>
              </a:rPr>
              <a:t>be accessed and </a:t>
            </a:r>
            <a:r>
              <a:rPr sz="1100" spc="-15" dirty="0">
                <a:latin typeface="Arial"/>
                <a:cs typeface="Arial"/>
              </a:rPr>
              <a:t>how </a:t>
            </a:r>
            <a:r>
              <a:rPr sz="1100" spc="-5" dirty="0">
                <a:latin typeface="Arial"/>
                <a:cs typeface="Arial"/>
              </a:rPr>
              <a:t>it can </a:t>
            </a:r>
            <a:r>
              <a:rPr sz="1100" spc="-10" dirty="0">
                <a:latin typeface="Arial"/>
                <a:cs typeface="Arial"/>
              </a:rPr>
              <a:t>be </a:t>
            </a:r>
            <a:r>
              <a:rPr sz="1100" spc="-5" dirty="0">
                <a:latin typeface="Arial"/>
                <a:cs typeface="Arial"/>
              </a:rPr>
              <a:t>manipulated. This topic </a:t>
            </a:r>
            <a:r>
              <a:rPr sz="1100" spc="-10" dirty="0">
                <a:latin typeface="Arial"/>
                <a:cs typeface="Arial"/>
              </a:rPr>
              <a:t>deals with  </a:t>
            </a:r>
            <a:r>
              <a:rPr sz="1100" spc="-15" dirty="0">
                <a:latin typeface="Arial"/>
                <a:cs typeface="Arial"/>
              </a:rPr>
              <a:t>how</a:t>
            </a:r>
            <a:r>
              <a:rPr sz="1100" spc="-45" dirty="0">
                <a:latin typeface="Arial"/>
                <a:cs typeface="Arial"/>
              </a:rPr>
              <a:t> </a:t>
            </a:r>
            <a:r>
              <a:rPr sz="1100" spc="-5" dirty="0">
                <a:latin typeface="Arial"/>
                <a:cs typeface="Arial"/>
              </a:rPr>
              <a:t>solutions</a:t>
            </a:r>
            <a:r>
              <a:rPr sz="1100" spc="-30" dirty="0">
                <a:latin typeface="Arial"/>
                <a:cs typeface="Arial"/>
              </a:rPr>
              <a:t> </a:t>
            </a:r>
            <a:r>
              <a:rPr sz="1100" spc="-5" dirty="0">
                <a:latin typeface="Arial"/>
                <a:cs typeface="Arial"/>
              </a:rPr>
              <a:t>to</a:t>
            </a:r>
            <a:r>
              <a:rPr sz="1100" spc="-25" dirty="0">
                <a:latin typeface="Arial"/>
                <a:cs typeface="Arial"/>
              </a:rPr>
              <a:t> </a:t>
            </a:r>
            <a:r>
              <a:rPr sz="1100" spc="-10" dirty="0">
                <a:latin typeface="Arial"/>
                <a:cs typeface="Arial"/>
              </a:rPr>
              <a:t>database</a:t>
            </a:r>
            <a:r>
              <a:rPr sz="1100" spc="-55" dirty="0">
                <a:latin typeface="Arial"/>
                <a:cs typeface="Arial"/>
              </a:rPr>
              <a:t> </a:t>
            </a:r>
            <a:r>
              <a:rPr sz="1100" spc="-15" dirty="0">
                <a:latin typeface="Arial"/>
                <a:cs typeface="Arial"/>
              </a:rPr>
              <a:t>problems</a:t>
            </a:r>
            <a:r>
              <a:rPr sz="1100" spc="-40" dirty="0">
                <a:latin typeface="Arial"/>
                <a:cs typeface="Arial"/>
              </a:rPr>
              <a:t> </a:t>
            </a:r>
            <a:r>
              <a:rPr sz="1100" spc="-10" dirty="0">
                <a:latin typeface="Arial"/>
                <a:cs typeface="Arial"/>
              </a:rPr>
              <a:t>are</a:t>
            </a:r>
            <a:r>
              <a:rPr sz="1100" spc="-30" dirty="0">
                <a:latin typeface="Arial"/>
                <a:cs typeface="Arial"/>
              </a:rPr>
              <a:t> </a:t>
            </a:r>
            <a:r>
              <a:rPr sz="1100" spc="-10" dirty="0">
                <a:latin typeface="Arial"/>
                <a:cs typeface="Arial"/>
              </a:rPr>
              <a:t>designed.</a:t>
            </a:r>
            <a:r>
              <a:rPr sz="1100" spc="45" dirty="0">
                <a:latin typeface="Arial"/>
                <a:cs typeface="Arial"/>
              </a:rPr>
              <a:t> </a:t>
            </a:r>
            <a:r>
              <a:rPr sz="1100" spc="-5" dirty="0">
                <a:latin typeface="Arial"/>
                <a:cs typeface="Arial"/>
              </a:rPr>
              <a:t>This</a:t>
            </a:r>
            <a:r>
              <a:rPr sz="1100" spc="-30" dirty="0">
                <a:latin typeface="Arial"/>
                <a:cs typeface="Arial"/>
              </a:rPr>
              <a:t> </a:t>
            </a:r>
            <a:r>
              <a:rPr sz="1100" spc="-10" dirty="0">
                <a:latin typeface="Arial"/>
                <a:cs typeface="Arial"/>
              </a:rPr>
              <a:t>introduction</a:t>
            </a:r>
            <a:r>
              <a:rPr sz="1100" spc="-40" dirty="0">
                <a:latin typeface="Arial"/>
                <a:cs typeface="Arial"/>
              </a:rPr>
              <a:t> </a:t>
            </a:r>
            <a:r>
              <a:rPr sz="1100" spc="-10" dirty="0">
                <a:latin typeface="Arial"/>
                <a:cs typeface="Arial"/>
              </a:rPr>
              <a:t>is</a:t>
            </a:r>
            <a:r>
              <a:rPr sz="1100" spc="-20" dirty="0">
                <a:latin typeface="Arial"/>
                <a:cs typeface="Arial"/>
              </a:rPr>
              <a:t> </a:t>
            </a:r>
            <a:r>
              <a:rPr sz="1100" spc="-10" dirty="0">
                <a:latin typeface="Arial"/>
                <a:cs typeface="Arial"/>
              </a:rPr>
              <a:t>a</a:t>
            </a:r>
            <a:r>
              <a:rPr sz="1100" spc="-25" dirty="0">
                <a:latin typeface="Arial"/>
                <a:cs typeface="Arial"/>
              </a:rPr>
              <a:t> </a:t>
            </a:r>
            <a:r>
              <a:rPr sz="1100" spc="-5" dirty="0">
                <a:latin typeface="Arial"/>
                <a:cs typeface="Arial"/>
              </a:rPr>
              <a:t>recap</a:t>
            </a:r>
            <a:r>
              <a:rPr sz="1100" spc="-45" dirty="0">
                <a:latin typeface="Arial"/>
                <a:cs typeface="Arial"/>
              </a:rPr>
              <a:t> </a:t>
            </a:r>
            <a:r>
              <a:rPr sz="1100" spc="-10" dirty="0">
                <a:latin typeface="Arial"/>
                <a:cs typeface="Arial"/>
              </a:rPr>
              <a:t>of</a:t>
            </a:r>
            <a:r>
              <a:rPr sz="1100" spc="-15" dirty="0">
                <a:latin typeface="Arial"/>
                <a:cs typeface="Arial"/>
              </a:rPr>
              <a:t> </a:t>
            </a:r>
            <a:r>
              <a:rPr sz="1100" spc="-10" dirty="0">
                <a:latin typeface="Arial"/>
                <a:cs typeface="Arial"/>
              </a:rPr>
              <a:t>what</a:t>
            </a:r>
            <a:r>
              <a:rPr sz="1100" spc="-45" dirty="0">
                <a:latin typeface="Arial"/>
                <a:cs typeface="Arial"/>
              </a:rPr>
              <a:t> </a:t>
            </a:r>
            <a:r>
              <a:rPr sz="1100" spc="-15" dirty="0">
                <a:latin typeface="Arial"/>
                <a:cs typeface="Arial"/>
              </a:rPr>
              <a:t>you</a:t>
            </a:r>
            <a:r>
              <a:rPr sz="1100" spc="-25" dirty="0">
                <a:latin typeface="Arial"/>
                <a:cs typeface="Arial"/>
              </a:rPr>
              <a:t> </a:t>
            </a:r>
            <a:r>
              <a:rPr sz="1100" spc="-10" dirty="0">
                <a:latin typeface="Arial"/>
                <a:cs typeface="Arial"/>
              </a:rPr>
              <a:t>will</a:t>
            </a:r>
            <a:r>
              <a:rPr sz="1100" spc="-30" dirty="0">
                <a:latin typeface="Arial"/>
                <a:cs typeface="Arial"/>
              </a:rPr>
              <a:t> </a:t>
            </a:r>
            <a:r>
              <a:rPr sz="1100" spc="-20" dirty="0">
                <a:latin typeface="Arial"/>
                <a:cs typeface="Arial"/>
              </a:rPr>
              <a:t>have  </a:t>
            </a:r>
            <a:r>
              <a:rPr sz="1100" spc="-15" dirty="0">
                <a:latin typeface="Arial"/>
                <a:cs typeface="Arial"/>
              </a:rPr>
              <a:t>covered </a:t>
            </a:r>
            <a:r>
              <a:rPr sz="1100" spc="-10" dirty="0">
                <a:latin typeface="Arial"/>
                <a:cs typeface="Arial"/>
              </a:rPr>
              <a:t>as </a:t>
            </a:r>
            <a:r>
              <a:rPr sz="1100" dirty="0">
                <a:latin typeface="Arial"/>
                <a:cs typeface="Arial"/>
              </a:rPr>
              <a:t>part </a:t>
            </a:r>
            <a:r>
              <a:rPr sz="1100" spc="-10" dirty="0">
                <a:latin typeface="Arial"/>
                <a:cs typeface="Arial"/>
              </a:rPr>
              <a:t>of </a:t>
            </a:r>
            <a:r>
              <a:rPr sz="1100" spc="-5" dirty="0">
                <a:latin typeface="Arial"/>
                <a:cs typeface="Arial"/>
              </a:rPr>
              <a:t>the </a:t>
            </a:r>
            <a:r>
              <a:rPr sz="1100" spc="-10" dirty="0">
                <a:latin typeface="Arial"/>
                <a:cs typeface="Arial"/>
              </a:rPr>
              <a:t>National 5</a:t>
            </a:r>
            <a:r>
              <a:rPr sz="1100" spc="-55" dirty="0">
                <a:latin typeface="Arial"/>
                <a:cs typeface="Arial"/>
              </a:rPr>
              <a:t> </a:t>
            </a:r>
            <a:r>
              <a:rPr sz="1100" spc="-10" dirty="0">
                <a:latin typeface="Arial"/>
                <a:cs typeface="Arial"/>
              </a:rPr>
              <a:t>course.</a:t>
            </a:r>
            <a:endParaRPr sz="11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1300">
              <a:latin typeface="Arial"/>
              <a:cs typeface="Arial"/>
            </a:endParaRPr>
          </a:p>
          <a:p>
            <a:pPr marL="502284" lvl="2" indent="-490220">
              <a:lnSpc>
                <a:spcPct val="100000"/>
              </a:lnSpc>
              <a:buAutoNum type="arabicPeriod"/>
              <a:tabLst>
                <a:tab pos="502284" algn="l"/>
                <a:tab pos="502920" algn="l"/>
              </a:tabLst>
            </a:pPr>
            <a:r>
              <a:rPr sz="1200" b="1" spc="-5" dirty="0">
                <a:latin typeface="Arial"/>
                <a:cs typeface="Arial"/>
              </a:rPr>
              <a:t>Entities </a:t>
            </a:r>
            <a:r>
              <a:rPr sz="1200" b="1" spc="-10" dirty="0">
                <a:latin typeface="Arial"/>
                <a:cs typeface="Arial"/>
              </a:rPr>
              <a:t>and</a:t>
            </a:r>
            <a:r>
              <a:rPr sz="1200" b="1" dirty="0">
                <a:latin typeface="Arial"/>
                <a:cs typeface="Arial"/>
              </a:rPr>
              <a:t> </a:t>
            </a:r>
            <a:r>
              <a:rPr sz="1200" b="1" spc="-10" dirty="0">
                <a:latin typeface="Arial"/>
                <a:cs typeface="Arial"/>
              </a:rPr>
              <a:t>attributes</a:t>
            </a:r>
            <a:endParaRPr sz="1200">
              <a:latin typeface="Arial"/>
              <a:cs typeface="Arial"/>
            </a:endParaRPr>
          </a:p>
          <a:p>
            <a:pPr marL="12700" algn="just">
              <a:lnSpc>
                <a:spcPct val="100000"/>
              </a:lnSpc>
              <a:spcBef>
                <a:spcPts val="775"/>
              </a:spcBef>
            </a:pPr>
            <a:r>
              <a:rPr sz="1100" spc="-10" dirty="0">
                <a:latin typeface="Arial"/>
                <a:cs typeface="Arial"/>
              </a:rPr>
              <a:t>During </a:t>
            </a:r>
            <a:r>
              <a:rPr sz="1100" spc="-5" dirty="0">
                <a:latin typeface="Arial"/>
                <a:cs typeface="Arial"/>
              </a:rPr>
              <a:t>the </a:t>
            </a:r>
            <a:r>
              <a:rPr sz="1100" spc="-10" dirty="0">
                <a:latin typeface="Arial"/>
                <a:cs typeface="Arial"/>
              </a:rPr>
              <a:t>design of a database </a:t>
            </a:r>
            <a:r>
              <a:rPr sz="1100" spc="-15" dirty="0">
                <a:latin typeface="Arial"/>
                <a:cs typeface="Arial"/>
              </a:rPr>
              <a:t>we refer </a:t>
            </a:r>
            <a:r>
              <a:rPr sz="1100" spc="-5" dirty="0">
                <a:latin typeface="Arial"/>
                <a:cs typeface="Arial"/>
              </a:rPr>
              <a:t>to </a:t>
            </a:r>
            <a:r>
              <a:rPr sz="1100" spc="-10" dirty="0">
                <a:latin typeface="Arial"/>
                <a:cs typeface="Arial"/>
              </a:rPr>
              <a:t>entities and</a:t>
            </a:r>
            <a:r>
              <a:rPr sz="1100" spc="-60" dirty="0">
                <a:latin typeface="Arial"/>
                <a:cs typeface="Arial"/>
              </a:rPr>
              <a:t> </a:t>
            </a:r>
            <a:r>
              <a:rPr sz="1100" spc="-10" dirty="0">
                <a:latin typeface="Arial"/>
                <a:cs typeface="Arial"/>
              </a:rPr>
              <a:t>attributes.</a:t>
            </a:r>
            <a:endParaRPr sz="1100">
              <a:latin typeface="Arial"/>
              <a:cs typeface="Arial"/>
            </a:endParaRPr>
          </a:p>
          <a:p>
            <a:pPr marL="12700" marR="5080" algn="just">
              <a:lnSpc>
                <a:spcPct val="102699"/>
              </a:lnSpc>
              <a:spcBef>
                <a:spcPts val="695"/>
              </a:spcBef>
            </a:pPr>
            <a:r>
              <a:rPr sz="1100" spc="-10" dirty="0">
                <a:latin typeface="Arial"/>
                <a:cs typeface="Arial"/>
              </a:rPr>
              <a:t>An </a:t>
            </a:r>
            <a:r>
              <a:rPr sz="1100" b="1" spc="-10" dirty="0">
                <a:latin typeface="Arial"/>
                <a:cs typeface="Arial"/>
                <a:hlinkClick r:id="rId2" action="ppaction://hlinksldjump"/>
              </a:rPr>
              <a:t>entity </a:t>
            </a:r>
            <a:r>
              <a:rPr sz="1100" spc="-10" dirty="0">
                <a:latin typeface="Arial"/>
                <a:cs typeface="Arial"/>
              </a:rPr>
              <a:t>is </a:t>
            </a:r>
            <a:r>
              <a:rPr sz="1100" spc="-5" dirty="0">
                <a:latin typeface="Arial"/>
                <a:cs typeface="Arial"/>
              </a:rPr>
              <a:t>something that </a:t>
            </a:r>
            <a:r>
              <a:rPr sz="1100" spc="-15" dirty="0">
                <a:latin typeface="Arial"/>
                <a:cs typeface="Arial"/>
              </a:rPr>
              <a:t>exists </a:t>
            </a:r>
            <a:r>
              <a:rPr sz="1100" spc="-5" dirty="0">
                <a:latin typeface="Arial"/>
                <a:cs typeface="Arial"/>
              </a:rPr>
              <a:t>- it </a:t>
            </a:r>
            <a:r>
              <a:rPr sz="1100" spc="-10" dirty="0">
                <a:latin typeface="Arial"/>
                <a:cs typeface="Arial"/>
              </a:rPr>
              <a:t>is </a:t>
            </a:r>
            <a:r>
              <a:rPr sz="1100" spc="-5" dirty="0">
                <a:latin typeface="Arial"/>
                <a:cs typeface="Arial"/>
              </a:rPr>
              <a:t>something that </a:t>
            </a:r>
            <a:r>
              <a:rPr sz="1100" spc="-15" dirty="0">
                <a:latin typeface="Arial"/>
                <a:cs typeface="Arial"/>
              </a:rPr>
              <a:t>we want </a:t>
            </a:r>
            <a:r>
              <a:rPr sz="1100" spc="-5" dirty="0">
                <a:latin typeface="Arial"/>
                <a:cs typeface="Arial"/>
              </a:rPr>
              <a:t>to store </a:t>
            </a:r>
            <a:r>
              <a:rPr sz="1100" spc="-10" dirty="0">
                <a:latin typeface="Arial"/>
                <a:cs typeface="Arial"/>
              </a:rPr>
              <a:t>information about. </a:t>
            </a:r>
            <a:r>
              <a:rPr sz="1100" spc="-5" dirty="0">
                <a:latin typeface="Arial"/>
                <a:cs typeface="Arial"/>
              </a:rPr>
              <a:t>It could  </a:t>
            </a:r>
            <a:r>
              <a:rPr sz="1100" spc="-10" dirty="0">
                <a:latin typeface="Arial"/>
                <a:cs typeface="Arial"/>
              </a:rPr>
              <a:t>be a physical </a:t>
            </a:r>
            <a:r>
              <a:rPr sz="1100" spc="-5" dirty="0">
                <a:latin typeface="Arial"/>
                <a:cs typeface="Arial"/>
              </a:rPr>
              <a:t>thing (such </a:t>
            </a:r>
            <a:r>
              <a:rPr sz="1100" spc="-10" dirty="0">
                <a:latin typeface="Arial"/>
                <a:cs typeface="Arial"/>
              </a:rPr>
              <a:t>as a book or a person) or </a:t>
            </a:r>
            <a:r>
              <a:rPr sz="1100" spc="-5" dirty="0">
                <a:latin typeface="Arial"/>
                <a:cs typeface="Arial"/>
              </a:rPr>
              <a:t>it could </a:t>
            </a:r>
            <a:r>
              <a:rPr sz="1100" spc="-10" dirty="0">
                <a:latin typeface="Arial"/>
                <a:cs typeface="Arial"/>
              </a:rPr>
              <a:t>be </a:t>
            </a:r>
            <a:r>
              <a:rPr sz="1100" spc="-5" dirty="0">
                <a:latin typeface="Arial"/>
                <a:cs typeface="Arial"/>
              </a:rPr>
              <a:t>something </a:t>
            </a:r>
            <a:r>
              <a:rPr sz="1100" spc="-10" dirty="0">
                <a:latin typeface="Arial"/>
                <a:cs typeface="Arial"/>
              </a:rPr>
              <a:t>abstract </a:t>
            </a:r>
            <a:r>
              <a:rPr sz="1100" spc="-5" dirty="0">
                <a:latin typeface="Arial"/>
                <a:cs typeface="Arial"/>
              </a:rPr>
              <a:t>(such </a:t>
            </a:r>
            <a:r>
              <a:rPr sz="1100" spc="-10" dirty="0">
                <a:latin typeface="Arial"/>
                <a:cs typeface="Arial"/>
              </a:rPr>
              <a:t>as a  </a:t>
            </a:r>
            <a:r>
              <a:rPr sz="1100" spc="-5" dirty="0">
                <a:latin typeface="Arial"/>
                <a:cs typeface="Arial"/>
              </a:rPr>
              <a:t>reservation </a:t>
            </a:r>
            <a:r>
              <a:rPr sz="1100" spc="-10" dirty="0">
                <a:latin typeface="Arial"/>
                <a:cs typeface="Arial"/>
              </a:rPr>
              <a:t>at a restaurant or a </a:t>
            </a:r>
            <a:r>
              <a:rPr sz="1100" spc="-15" dirty="0">
                <a:latin typeface="Arial"/>
                <a:cs typeface="Arial"/>
              </a:rPr>
              <a:t>payment </a:t>
            </a:r>
            <a:r>
              <a:rPr sz="1100" spc="-20" dirty="0">
                <a:latin typeface="Arial"/>
                <a:cs typeface="Arial"/>
              </a:rPr>
              <a:t>for </a:t>
            </a:r>
            <a:r>
              <a:rPr sz="1100" spc="-5" dirty="0">
                <a:latin typeface="Arial"/>
                <a:cs typeface="Arial"/>
              </a:rPr>
              <a:t>rent </a:t>
            </a:r>
            <a:r>
              <a:rPr sz="1100" spc="-10" dirty="0">
                <a:latin typeface="Arial"/>
                <a:cs typeface="Arial"/>
              </a:rPr>
              <a:t>on a</a:t>
            </a:r>
            <a:r>
              <a:rPr sz="1100" spc="-20" dirty="0">
                <a:latin typeface="Arial"/>
                <a:cs typeface="Arial"/>
              </a:rPr>
              <a:t> </a:t>
            </a:r>
            <a:r>
              <a:rPr sz="1100" spc="-10" dirty="0">
                <a:latin typeface="Arial"/>
                <a:cs typeface="Arial"/>
              </a:rPr>
              <a:t>home).</a:t>
            </a:r>
            <a:endParaRPr sz="1100">
              <a:latin typeface="Arial"/>
              <a:cs typeface="Arial"/>
            </a:endParaRPr>
          </a:p>
          <a:p>
            <a:pPr marL="12700" algn="just">
              <a:lnSpc>
                <a:spcPct val="100000"/>
              </a:lnSpc>
              <a:spcBef>
                <a:spcPts val="730"/>
              </a:spcBef>
            </a:pPr>
            <a:r>
              <a:rPr sz="1100" spc="-10" dirty="0">
                <a:latin typeface="Arial"/>
                <a:cs typeface="Arial"/>
              </a:rPr>
              <a:t>A </a:t>
            </a:r>
            <a:r>
              <a:rPr sz="1100" spc="-5" dirty="0">
                <a:latin typeface="Arial"/>
                <a:cs typeface="Arial"/>
              </a:rPr>
              <a:t>collection </a:t>
            </a:r>
            <a:r>
              <a:rPr sz="1100" spc="-10" dirty="0">
                <a:latin typeface="Arial"/>
                <a:cs typeface="Arial"/>
              </a:rPr>
              <a:t>of entities </a:t>
            </a:r>
            <a:r>
              <a:rPr sz="1100" spc="-5" dirty="0">
                <a:latin typeface="Arial"/>
                <a:cs typeface="Arial"/>
              </a:rPr>
              <a:t>(all the students </a:t>
            </a:r>
            <a:r>
              <a:rPr sz="1100" spc="-10" dirty="0">
                <a:latin typeface="Arial"/>
                <a:cs typeface="Arial"/>
              </a:rPr>
              <a:t>in a </a:t>
            </a:r>
            <a:r>
              <a:rPr sz="1100" spc="-5" dirty="0">
                <a:latin typeface="Arial"/>
                <a:cs typeface="Arial"/>
              </a:rPr>
              <a:t>school, </a:t>
            </a:r>
            <a:r>
              <a:rPr sz="1100" spc="-20" dirty="0">
                <a:latin typeface="Arial"/>
                <a:cs typeface="Arial"/>
              </a:rPr>
              <a:t>for </a:t>
            </a:r>
            <a:r>
              <a:rPr sz="1100" spc="-10" dirty="0">
                <a:latin typeface="Arial"/>
                <a:cs typeface="Arial"/>
              </a:rPr>
              <a:t>example) is </a:t>
            </a:r>
            <a:r>
              <a:rPr sz="1100" spc="-5" dirty="0">
                <a:latin typeface="Arial"/>
                <a:cs typeface="Arial"/>
              </a:rPr>
              <a:t>called </a:t>
            </a:r>
            <a:r>
              <a:rPr sz="1100" spc="-10" dirty="0">
                <a:latin typeface="Arial"/>
                <a:cs typeface="Arial"/>
              </a:rPr>
              <a:t>an </a:t>
            </a:r>
            <a:r>
              <a:rPr sz="1100" b="1" spc="-10" dirty="0">
                <a:latin typeface="Arial"/>
                <a:cs typeface="Arial"/>
                <a:hlinkClick r:id="rId2" action="ppaction://hlinksldjump"/>
              </a:rPr>
              <a:t>entity</a:t>
            </a:r>
            <a:r>
              <a:rPr sz="1100" b="1" spc="35" dirty="0">
                <a:latin typeface="Arial"/>
                <a:cs typeface="Arial"/>
                <a:hlinkClick r:id="rId2" action="ppaction://hlinksldjump"/>
              </a:rPr>
              <a:t> </a:t>
            </a:r>
            <a:r>
              <a:rPr sz="1100" b="1" spc="-5" dirty="0">
                <a:latin typeface="Arial"/>
                <a:cs typeface="Arial"/>
                <a:hlinkClick r:id="rId2" action="ppaction://hlinksldjump"/>
              </a:rPr>
              <a:t>set</a:t>
            </a:r>
            <a:r>
              <a:rPr sz="1100" spc="-5" dirty="0">
                <a:latin typeface="Arial"/>
                <a:cs typeface="Arial"/>
              </a:rPr>
              <a:t>.</a:t>
            </a:r>
            <a:endParaRPr sz="1100">
              <a:latin typeface="Arial"/>
              <a:cs typeface="Arial"/>
            </a:endParaRPr>
          </a:p>
          <a:p>
            <a:pPr marL="12700" marR="8890" algn="just">
              <a:lnSpc>
                <a:spcPct val="102699"/>
              </a:lnSpc>
              <a:spcBef>
                <a:spcPts val="695"/>
              </a:spcBef>
            </a:pPr>
            <a:r>
              <a:rPr sz="1100" spc="-10" dirty="0">
                <a:latin typeface="Arial"/>
                <a:cs typeface="Arial"/>
              </a:rPr>
              <a:t>Attributes are </a:t>
            </a:r>
            <a:r>
              <a:rPr sz="1100" spc="-5" dirty="0">
                <a:latin typeface="Arial"/>
                <a:cs typeface="Arial"/>
              </a:rPr>
              <a:t>the </a:t>
            </a:r>
            <a:r>
              <a:rPr sz="1100" spc="-10" dirty="0">
                <a:latin typeface="Arial"/>
                <a:cs typeface="Arial"/>
              </a:rPr>
              <a:t>information </a:t>
            </a:r>
            <a:r>
              <a:rPr sz="1100" spc="-5" dirty="0">
                <a:latin typeface="Arial"/>
                <a:cs typeface="Arial"/>
              </a:rPr>
              <a:t>that </a:t>
            </a:r>
            <a:r>
              <a:rPr sz="1100" spc="-15" dirty="0">
                <a:latin typeface="Arial"/>
                <a:cs typeface="Arial"/>
              </a:rPr>
              <a:t>we </a:t>
            </a:r>
            <a:r>
              <a:rPr sz="1100" spc="-10" dirty="0">
                <a:latin typeface="Arial"/>
                <a:cs typeface="Arial"/>
              </a:rPr>
              <a:t>hold about an </a:t>
            </a:r>
            <a:r>
              <a:rPr sz="1100" spc="-25" dirty="0">
                <a:latin typeface="Arial"/>
                <a:cs typeface="Arial"/>
              </a:rPr>
              <a:t>entity. </a:t>
            </a:r>
            <a:r>
              <a:rPr sz="1100" spc="-20" dirty="0">
                <a:latin typeface="Arial"/>
                <a:cs typeface="Arial"/>
              </a:rPr>
              <a:t>For </a:t>
            </a:r>
            <a:r>
              <a:rPr sz="1100" spc="-15" dirty="0">
                <a:latin typeface="Arial"/>
                <a:cs typeface="Arial"/>
              </a:rPr>
              <a:t>example, </a:t>
            </a:r>
            <a:r>
              <a:rPr sz="1100" spc="-10" dirty="0">
                <a:latin typeface="Arial"/>
                <a:cs typeface="Arial"/>
              </a:rPr>
              <a:t>a </a:t>
            </a:r>
            <a:r>
              <a:rPr sz="1100" spc="-5" dirty="0">
                <a:latin typeface="Arial"/>
                <a:cs typeface="Arial"/>
              </a:rPr>
              <a:t>student </a:t>
            </a:r>
            <a:r>
              <a:rPr sz="1100" spc="-10" dirty="0">
                <a:latin typeface="Arial"/>
                <a:cs typeface="Arial"/>
              </a:rPr>
              <a:t>in </a:t>
            </a:r>
            <a:r>
              <a:rPr sz="1100" spc="-5" dirty="0">
                <a:latin typeface="Arial"/>
                <a:cs typeface="Arial"/>
              </a:rPr>
              <a:t>school </a:t>
            </a:r>
            <a:r>
              <a:rPr sz="1100" spc="-10" dirty="0">
                <a:latin typeface="Arial"/>
                <a:cs typeface="Arial"/>
              </a:rPr>
              <a:t>is </a:t>
            </a:r>
            <a:r>
              <a:rPr sz="1100" spc="-15" dirty="0">
                <a:latin typeface="Arial"/>
                <a:cs typeface="Arial"/>
              </a:rPr>
              <a:t>an  </a:t>
            </a:r>
            <a:r>
              <a:rPr sz="1100" spc="-10" dirty="0">
                <a:latin typeface="Arial"/>
                <a:cs typeface="Arial"/>
              </a:rPr>
              <a:t>entity and </a:t>
            </a:r>
            <a:r>
              <a:rPr sz="1100" spc="-5" dirty="0">
                <a:latin typeface="Arial"/>
                <a:cs typeface="Arial"/>
              </a:rPr>
              <a:t>the </a:t>
            </a:r>
            <a:r>
              <a:rPr sz="1100" spc="-10" dirty="0">
                <a:latin typeface="Arial"/>
                <a:cs typeface="Arial"/>
              </a:rPr>
              <a:t>attributes </a:t>
            </a:r>
            <a:r>
              <a:rPr sz="1100" spc="-5" dirty="0">
                <a:latin typeface="Arial"/>
                <a:cs typeface="Arial"/>
              </a:rPr>
              <a:t>that </a:t>
            </a:r>
            <a:r>
              <a:rPr sz="1100" spc="-20" dirty="0">
                <a:latin typeface="Arial"/>
                <a:cs typeface="Arial"/>
              </a:rPr>
              <a:t>may </a:t>
            </a:r>
            <a:r>
              <a:rPr sz="1100" spc="-10" dirty="0">
                <a:latin typeface="Arial"/>
                <a:cs typeface="Arial"/>
              </a:rPr>
              <a:t>be </a:t>
            </a:r>
            <a:r>
              <a:rPr sz="1100" spc="-5" dirty="0">
                <a:latin typeface="Arial"/>
                <a:cs typeface="Arial"/>
              </a:rPr>
              <a:t>stored </a:t>
            </a:r>
            <a:r>
              <a:rPr sz="1100" spc="-20" dirty="0">
                <a:latin typeface="Arial"/>
                <a:cs typeface="Arial"/>
              </a:rPr>
              <a:t>for </a:t>
            </a:r>
            <a:r>
              <a:rPr sz="1100" spc="-10" dirty="0">
                <a:latin typeface="Arial"/>
                <a:cs typeface="Arial"/>
              </a:rPr>
              <a:t>a </a:t>
            </a:r>
            <a:r>
              <a:rPr sz="1100" spc="-5" dirty="0">
                <a:latin typeface="Arial"/>
                <a:cs typeface="Arial"/>
              </a:rPr>
              <a:t>student </a:t>
            </a:r>
            <a:r>
              <a:rPr sz="1100" spc="-10" dirty="0">
                <a:latin typeface="Arial"/>
                <a:cs typeface="Arial"/>
              </a:rPr>
              <a:t>are: </a:t>
            </a:r>
            <a:r>
              <a:rPr sz="1100" spc="-5" dirty="0">
                <a:latin typeface="Arial"/>
                <a:cs typeface="Arial"/>
              </a:rPr>
              <a:t>first </a:t>
            </a:r>
            <a:r>
              <a:rPr sz="1100" spc="-15" dirty="0">
                <a:latin typeface="Arial"/>
                <a:cs typeface="Arial"/>
              </a:rPr>
              <a:t>name, </a:t>
            </a:r>
            <a:r>
              <a:rPr sz="1100" spc="-5" dirty="0">
                <a:latin typeface="Arial"/>
                <a:cs typeface="Arial"/>
              </a:rPr>
              <a:t>middle </a:t>
            </a:r>
            <a:r>
              <a:rPr sz="1100" spc="-15" dirty="0">
                <a:latin typeface="Arial"/>
                <a:cs typeface="Arial"/>
              </a:rPr>
              <a:t>name, </a:t>
            </a:r>
            <a:r>
              <a:rPr sz="1100" spc="-10" dirty="0">
                <a:latin typeface="Arial"/>
                <a:cs typeface="Arial"/>
              </a:rPr>
              <a:t>last </a:t>
            </a:r>
            <a:r>
              <a:rPr sz="1100" spc="-15" dirty="0">
                <a:latin typeface="Arial"/>
                <a:cs typeface="Arial"/>
              </a:rPr>
              <a:t>name,  </a:t>
            </a:r>
            <a:r>
              <a:rPr sz="1100" spc="-10" dirty="0">
                <a:latin typeface="Arial"/>
                <a:cs typeface="Arial"/>
              </a:rPr>
              <a:t>date of </a:t>
            </a:r>
            <a:r>
              <a:rPr sz="1100" dirty="0">
                <a:latin typeface="Arial"/>
                <a:cs typeface="Arial"/>
              </a:rPr>
              <a:t>birth, </a:t>
            </a:r>
            <a:r>
              <a:rPr sz="1100" spc="-10" dirty="0">
                <a:latin typeface="Arial"/>
                <a:cs typeface="Arial"/>
              </a:rPr>
              <a:t>address, postcode and </a:t>
            </a:r>
            <a:r>
              <a:rPr sz="1100" spc="-5" dirty="0">
                <a:latin typeface="Arial"/>
                <a:cs typeface="Arial"/>
              </a:rPr>
              <a:t>so</a:t>
            </a:r>
            <a:r>
              <a:rPr sz="1100" spc="-55" dirty="0">
                <a:latin typeface="Arial"/>
                <a:cs typeface="Arial"/>
              </a:rPr>
              <a:t> </a:t>
            </a:r>
            <a:r>
              <a:rPr sz="1100" spc="-10" dirty="0">
                <a:latin typeface="Arial"/>
                <a:cs typeface="Arial"/>
              </a:rPr>
              <a:t>on.</a:t>
            </a:r>
            <a:endParaRPr sz="11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1650">
              <a:latin typeface="Arial"/>
              <a:cs typeface="Arial"/>
            </a:endParaRPr>
          </a:p>
          <a:p>
            <a:pPr marL="635" algn="ctr">
              <a:lnSpc>
                <a:spcPct val="100000"/>
              </a:lnSpc>
            </a:pPr>
            <a:r>
              <a:rPr sz="1100" i="1" spc="-5" dirty="0">
                <a:latin typeface="Arial"/>
                <a:cs typeface="Arial"/>
              </a:rPr>
              <a:t>Figure </a:t>
            </a:r>
            <a:r>
              <a:rPr sz="1100" i="1" spc="-10" dirty="0">
                <a:latin typeface="Arial"/>
                <a:cs typeface="Arial"/>
              </a:rPr>
              <a:t>2.1: </a:t>
            </a:r>
            <a:r>
              <a:rPr sz="1100" i="1" spc="-5" dirty="0">
                <a:latin typeface="Arial"/>
                <a:cs typeface="Arial"/>
              </a:rPr>
              <a:t>Student </a:t>
            </a:r>
            <a:r>
              <a:rPr sz="1100" i="1" spc="-10" dirty="0">
                <a:latin typeface="Arial"/>
                <a:cs typeface="Arial"/>
              </a:rPr>
              <a:t>entity with</a:t>
            </a:r>
            <a:r>
              <a:rPr sz="1100" i="1" spc="20" dirty="0">
                <a:latin typeface="Arial"/>
                <a:cs typeface="Arial"/>
              </a:rPr>
              <a:t> </a:t>
            </a:r>
            <a:r>
              <a:rPr sz="1100" i="1" spc="-10" dirty="0">
                <a:latin typeface="Arial"/>
                <a:cs typeface="Arial"/>
              </a:rPr>
              <a:t>attributes</a:t>
            </a:r>
            <a:endParaRPr sz="1100">
              <a:latin typeface="Arial"/>
              <a:cs typeface="Arial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1634483" y="4710462"/>
            <a:ext cx="4502607" cy="277787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3455885" y="7570546"/>
            <a:ext cx="342607" cy="16870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3823901" y="7573327"/>
            <a:ext cx="115257" cy="165696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3960838" y="7615593"/>
            <a:ext cx="110299" cy="123431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4096384" y="7576553"/>
            <a:ext cx="196037" cy="162471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852169" y="7948102"/>
            <a:ext cx="6058535" cy="107823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502284" algn="l"/>
              </a:tabLst>
            </a:pPr>
            <a:r>
              <a:rPr sz="1200" b="1" spc="-10" dirty="0">
                <a:latin typeface="Arial"/>
                <a:cs typeface="Arial"/>
              </a:rPr>
              <a:t>2.1.2	Relationships</a:t>
            </a:r>
            <a:endParaRPr sz="1200">
              <a:latin typeface="Arial"/>
              <a:cs typeface="Arial"/>
            </a:endParaRPr>
          </a:p>
          <a:p>
            <a:pPr marL="12700" marR="5080">
              <a:lnSpc>
                <a:spcPct val="102699"/>
              </a:lnSpc>
              <a:spcBef>
                <a:spcPts val="735"/>
              </a:spcBef>
            </a:pPr>
            <a:r>
              <a:rPr sz="1100" b="1" spc="-10" dirty="0">
                <a:latin typeface="Arial"/>
                <a:cs typeface="Arial"/>
                <a:hlinkClick r:id="rId2" action="ppaction://hlinksldjump"/>
              </a:rPr>
              <a:t>Relationships </a:t>
            </a:r>
            <a:r>
              <a:rPr sz="1100" spc="-10" dirty="0">
                <a:latin typeface="Arial"/>
                <a:cs typeface="Arial"/>
              </a:rPr>
              <a:t>show </a:t>
            </a:r>
            <a:r>
              <a:rPr sz="1100" spc="-15" dirty="0">
                <a:latin typeface="Arial"/>
                <a:cs typeface="Arial"/>
              </a:rPr>
              <a:t>how </a:t>
            </a:r>
            <a:r>
              <a:rPr sz="1100" spc="-10" dirty="0">
                <a:latin typeface="Arial"/>
                <a:cs typeface="Arial"/>
              </a:rPr>
              <a:t>two entities are </a:t>
            </a:r>
            <a:r>
              <a:rPr sz="1100" spc="-5" dirty="0">
                <a:latin typeface="Arial"/>
                <a:cs typeface="Arial"/>
              </a:rPr>
              <a:t>related to </a:t>
            </a:r>
            <a:r>
              <a:rPr sz="1100" spc="-10" dirty="0">
                <a:latin typeface="Arial"/>
                <a:cs typeface="Arial"/>
              </a:rPr>
              <a:t>each </a:t>
            </a:r>
            <a:r>
              <a:rPr sz="1100" spc="-20" dirty="0">
                <a:latin typeface="Arial"/>
                <a:cs typeface="Arial"/>
              </a:rPr>
              <a:t>other.</a:t>
            </a:r>
            <a:r>
              <a:rPr sz="1100" spc="265" dirty="0">
                <a:latin typeface="Arial"/>
                <a:cs typeface="Arial"/>
              </a:rPr>
              <a:t> </a:t>
            </a:r>
            <a:r>
              <a:rPr sz="1100" spc="-65" dirty="0">
                <a:latin typeface="Arial"/>
                <a:cs typeface="Arial"/>
              </a:rPr>
              <a:t>You </a:t>
            </a:r>
            <a:r>
              <a:rPr sz="1100" spc="-5" dirty="0">
                <a:latin typeface="Arial"/>
                <a:cs typeface="Arial"/>
              </a:rPr>
              <a:t>should </a:t>
            </a:r>
            <a:r>
              <a:rPr sz="1100" spc="-10" dirty="0">
                <a:latin typeface="Arial"/>
                <a:cs typeface="Arial"/>
              </a:rPr>
              <a:t>be </a:t>
            </a:r>
            <a:r>
              <a:rPr sz="1100" spc="-15" dirty="0">
                <a:latin typeface="Arial"/>
                <a:cs typeface="Arial"/>
              </a:rPr>
              <a:t>familiar </a:t>
            </a:r>
            <a:r>
              <a:rPr sz="1100" spc="-10" dirty="0">
                <a:latin typeface="Arial"/>
                <a:cs typeface="Arial"/>
              </a:rPr>
              <a:t>with </a:t>
            </a:r>
            <a:r>
              <a:rPr sz="1100" spc="-5" dirty="0">
                <a:latin typeface="Arial"/>
                <a:cs typeface="Arial"/>
              </a:rPr>
              <a:t>the  relationship type</a:t>
            </a:r>
            <a:r>
              <a:rPr sz="1100" spc="-30" dirty="0">
                <a:latin typeface="Arial"/>
                <a:cs typeface="Arial"/>
              </a:rPr>
              <a:t> </a:t>
            </a:r>
            <a:r>
              <a:rPr sz="1100" spc="-20" dirty="0">
                <a:latin typeface="Arial"/>
                <a:cs typeface="Arial"/>
              </a:rPr>
              <a:t>one-to-many.</a:t>
            </a:r>
            <a:endParaRPr sz="1100">
              <a:latin typeface="Arial"/>
              <a:cs typeface="Arial"/>
            </a:endParaRPr>
          </a:p>
          <a:p>
            <a:pPr marL="12700" marR="5080">
              <a:lnSpc>
                <a:spcPct val="102699"/>
              </a:lnSpc>
              <a:spcBef>
                <a:spcPts val="695"/>
              </a:spcBef>
            </a:pPr>
            <a:r>
              <a:rPr sz="1100" spc="-20" dirty="0">
                <a:latin typeface="Arial"/>
                <a:cs typeface="Arial"/>
              </a:rPr>
              <a:t>For </a:t>
            </a:r>
            <a:r>
              <a:rPr sz="1100" spc="-15" dirty="0">
                <a:latin typeface="Arial"/>
                <a:cs typeface="Arial"/>
              </a:rPr>
              <a:t>example, </a:t>
            </a:r>
            <a:r>
              <a:rPr sz="1100" spc="-10" dirty="0">
                <a:latin typeface="Arial"/>
                <a:cs typeface="Arial"/>
              </a:rPr>
              <a:t>one doctor will </a:t>
            </a:r>
            <a:r>
              <a:rPr sz="1100" spc="-20" dirty="0">
                <a:latin typeface="Arial"/>
                <a:cs typeface="Arial"/>
              </a:rPr>
              <a:t>have </a:t>
            </a:r>
            <a:r>
              <a:rPr sz="1100" spc="-10" dirty="0">
                <a:latin typeface="Arial"/>
                <a:cs typeface="Arial"/>
              </a:rPr>
              <a:t>many </a:t>
            </a:r>
            <a:r>
              <a:rPr sz="1100" spc="-5" dirty="0">
                <a:latin typeface="Arial"/>
                <a:cs typeface="Arial"/>
              </a:rPr>
              <a:t>registered </a:t>
            </a:r>
            <a:r>
              <a:rPr sz="1100" spc="-10" dirty="0">
                <a:latin typeface="Arial"/>
                <a:cs typeface="Arial"/>
              </a:rPr>
              <a:t>patients, </a:t>
            </a:r>
            <a:r>
              <a:rPr sz="1100" spc="-15" dirty="0">
                <a:latin typeface="Arial"/>
                <a:cs typeface="Arial"/>
              </a:rPr>
              <a:t>but </a:t>
            </a:r>
            <a:r>
              <a:rPr sz="1100" spc="-10" dirty="0">
                <a:latin typeface="Arial"/>
                <a:cs typeface="Arial"/>
              </a:rPr>
              <a:t>each patient will </a:t>
            </a:r>
            <a:r>
              <a:rPr sz="1100" spc="-20" dirty="0">
                <a:latin typeface="Arial"/>
                <a:cs typeface="Arial"/>
              </a:rPr>
              <a:t>have </a:t>
            </a:r>
            <a:r>
              <a:rPr sz="1100" spc="-10" dirty="0">
                <a:latin typeface="Arial"/>
                <a:cs typeface="Arial"/>
              </a:rPr>
              <a:t>only </a:t>
            </a:r>
            <a:r>
              <a:rPr sz="1100" spc="-15" dirty="0">
                <a:latin typeface="Arial"/>
                <a:cs typeface="Arial"/>
              </a:rPr>
              <a:t>one  </a:t>
            </a:r>
            <a:r>
              <a:rPr sz="1100" spc="-5" dirty="0">
                <a:latin typeface="Arial"/>
                <a:cs typeface="Arial"/>
              </a:rPr>
              <a:t>registered</a:t>
            </a:r>
            <a:r>
              <a:rPr sz="1100" spc="-25" dirty="0">
                <a:latin typeface="Arial"/>
                <a:cs typeface="Arial"/>
              </a:rPr>
              <a:t> </a:t>
            </a:r>
            <a:r>
              <a:rPr sz="1100" spc="-20" dirty="0">
                <a:latin typeface="Arial"/>
                <a:cs typeface="Arial"/>
              </a:rPr>
              <a:t>doctor.</a:t>
            </a:r>
            <a:endParaRPr sz="1100">
              <a:latin typeface="Arial"/>
              <a:cs typeface="Arial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864717" y="9941585"/>
            <a:ext cx="6049010" cy="0"/>
          </a:xfrm>
          <a:custGeom>
            <a:avLst/>
            <a:gdLst/>
            <a:ahLst/>
            <a:cxnLst/>
            <a:rect l="l" t="t" r="r" b="b"/>
            <a:pathLst>
              <a:path w="6049009">
                <a:moveTo>
                  <a:pt x="0" y="0"/>
                </a:moveTo>
                <a:lnTo>
                  <a:pt x="6048756" y="0"/>
                </a:lnTo>
              </a:path>
            </a:pathLst>
          </a:custGeom>
          <a:ln w="609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 txBox="1"/>
          <p:nvPr/>
        </p:nvSpPr>
        <p:spPr>
          <a:xfrm>
            <a:off x="852169" y="9965447"/>
            <a:ext cx="1842135" cy="19177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1100" spc="-10" dirty="0">
                <a:latin typeface="Arial"/>
                <a:cs typeface="Arial"/>
              </a:rPr>
              <a:t>© </a:t>
            </a:r>
            <a:r>
              <a:rPr sz="1100" spc="20" dirty="0">
                <a:latin typeface="Arial"/>
                <a:cs typeface="Arial"/>
              </a:rPr>
              <a:t>H</a:t>
            </a:r>
            <a:r>
              <a:rPr sz="850" spc="20" dirty="0">
                <a:latin typeface="Arial"/>
                <a:cs typeface="Arial"/>
              </a:rPr>
              <a:t>ERIOT</a:t>
            </a:r>
            <a:r>
              <a:rPr sz="1100" spc="20" dirty="0">
                <a:latin typeface="Arial"/>
                <a:cs typeface="Arial"/>
              </a:rPr>
              <a:t>-W</a:t>
            </a:r>
            <a:r>
              <a:rPr sz="850" spc="20" dirty="0">
                <a:latin typeface="Arial"/>
                <a:cs typeface="Arial"/>
              </a:rPr>
              <a:t>ATT</a:t>
            </a:r>
            <a:r>
              <a:rPr sz="850" spc="75" dirty="0">
                <a:latin typeface="Arial"/>
                <a:cs typeface="Arial"/>
              </a:rPr>
              <a:t> </a:t>
            </a:r>
            <a:r>
              <a:rPr sz="1100" spc="55" dirty="0">
                <a:latin typeface="Arial"/>
                <a:cs typeface="Arial"/>
              </a:rPr>
              <a:t>U</a:t>
            </a:r>
            <a:r>
              <a:rPr sz="850" spc="55" dirty="0">
                <a:latin typeface="Arial"/>
                <a:cs typeface="Arial"/>
              </a:rPr>
              <a:t>NIVERSITY</a:t>
            </a:r>
            <a:endParaRPr sz="85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92505" y="560841"/>
            <a:ext cx="256540" cy="19177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1100" spc="-15" dirty="0">
                <a:latin typeface="Arial"/>
                <a:cs typeface="Arial"/>
              </a:rPr>
              <a:t>128</a:t>
            </a:r>
            <a:endParaRPr sz="11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4750011" y="560841"/>
            <a:ext cx="1807210" cy="19177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1100" i="1" spc="-10" dirty="0">
                <a:latin typeface="Arial"/>
                <a:cs typeface="Arial"/>
              </a:rPr>
              <a:t>ANSWERS: UNIT 3 </a:t>
            </a:r>
            <a:r>
              <a:rPr sz="1100" i="1" spc="-20" dirty="0">
                <a:latin typeface="Arial"/>
                <a:cs typeface="Arial"/>
              </a:rPr>
              <a:t>TOPIC</a:t>
            </a:r>
            <a:r>
              <a:rPr sz="1100" i="1" spc="-70" dirty="0">
                <a:latin typeface="Arial"/>
                <a:cs typeface="Arial"/>
              </a:rPr>
              <a:t> </a:t>
            </a:r>
            <a:r>
              <a:rPr sz="1100" i="1" spc="-10" dirty="0">
                <a:latin typeface="Arial"/>
                <a:cs typeface="Arial"/>
              </a:rPr>
              <a:t>3</a:t>
            </a:r>
            <a:endParaRPr sz="110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505053" y="765581"/>
            <a:ext cx="6049010" cy="0"/>
          </a:xfrm>
          <a:custGeom>
            <a:avLst/>
            <a:gdLst/>
            <a:ahLst/>
            <a:cxnLst/>
            <a:rect l="l" t="t" r="r" b="b"/>
            <a:pathLst>
              <a:path w="6049009">
                <a:moveTo>
                  <a:pt x="0" y="0"/>
                </a:moveTo>
                <a:lnTo>
                  <a:pt x="6048756" y="0"/>
                </a:lnTo>
              </a:path>
            </a:pathLst>
          </a:custGeom>
          <a:ln w="609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730605" y="1218209"/>
            <a:ext cx="0" cy="44450"/>
          </a:xfrm>
          <a:custGeom>
            <a:avLst/>
            <a:gdLst/>
            <a:ahLst/>
            <a:cxnLst/>
            <a:rect l="l" t="t" r="r" b="b"/>
            <a:pathLst>
              <a:path h="44450">
                <a:moveTo>
                  <a:pt x="0" y="44196"/>
                </a:moveTo>
                <a:lnTo>
                  <a:pt x="0" y="0"/>
                </a:lnTo>
              </a:path>
            </a:pathLst>
          </a:custGeom>
          <a:ln w="6095">
            <a:solidFill>
              <a:srgbClr val="B1B1B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727557" y="1221257"/>
            <a:ext cx="44450" cy="0"/>
          </a:xfrm>
          <a:custGeom>
            <a:avLst/>
            <a:gdLst/>
            <a:ahLst/>
            <a:cxnLst/>
            <a:rect l="l" t="t" r="r" b="b"/>
            <a:pathLst>
              <a:path w="44450">
                <a:moveTo>
                  <a:pt x="0" y="0"/>
                </a:moveTo>
                <a:lnTo>
                  <a:pt x="44195" y="0"/>
                </a:lnTo>
              </a:path>
            </a:pathLst>
          </a:custGeom>
          <a:ln w="6096">
            <a:solidFill>
              <a:srgbClr val="B1B1B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770229" y="1221257"/>
            <a:ext cx="5783580" cy="0"/>
          </a:xfrm>
          <a:custGeom>
            <a:avLst/>
            <a:gdLst/>
            <a:ahLst/>
            <a:cxnLst/>
            <a:rect l="l" t="t" r="r" b="b"/>
            <a:pathLst>
              <a:path w="5783580">
                <a:moveTo>
                  <a:pt x="0" y="0"/>
                </a:moveTo>
                <a:lnTo>
                  <a:pt x="5783580" y="0"/>
                </a:lnTo>
              </a:path>
            </a:pathLst>
          </a:custGeom>
          <a:ln w="6096">
            <a:solidFill>
              <a:srgbClr val="B1B1B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6553809" y="1221257"/>
            <a:ext cx="44450" cy="0"/>
          </a:xfrm>
          <a:custGeom>
            <a:avLst/>
            <a:gdLst/>
            <a:ahLst/>
            <a:cxnLst/>
            <a:rect l="l" t="t" r="r" b="b"/>
            <a:pathLst>
              <a:path w="44450">
                <a:moveTo>
                  <a:pt x="0" y="0"/>
                </a:moveTo>
                <a:lnTo>
                  <a:pt x="44196" y="0"/>
                </a:lnTo>
              </a:path>
            </a:pathLst>
          </a:custGeom>
          <a:ln w="6096">
            <a:solidFill>
              <a:srgbClr val="B1B1B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6593433" y="1218209"/>
            <a:ext cx="0" cy="44450"/>
          </a:xfrm>
          <a:custGeom>
            <a:avLst/>
            <a:gdLst/>
            <a:ahLst/>
            <a:cxnLst/>
            <a:rect l="l" t="t" r="r" b="b"/>
            <a:pathLst>
              <a:path h="44450">
                <a:moveTo>
                  <a:pt x="0" y="44196"/>
                </a:moveTo>
                <a:lnTo>
                  <a:pt x="0" y="0"/>
                </a:lnTo>
              </a:path>
            </a:pathLst>
          </a:custGeom>
          <a:ln w="6096">
            <a:solidFill>
              <a:srgbClr val="B1B1B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732129" y="1275359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25907">
            <a:solidFill>
              <a:srgbClr val="F7F7F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727557" y="1262405"/>
            <a:ext cx="6350" cy="26034"/>
          </a:xfrm>
          <a:custGeom>
            <a:avLst/>
            <a:gdLst/>
            <a:ahLst/>
            <a:cxnLst/>
            <a:rect l="l" t="t" r="r" b="b"/>
            <a:pathLst>
              <a:path w="6350" h="26034">
                <a:moveTo>
                  <a:pt x="0" y="25907"/>
                </a:moveTo>
                <a:lnTo>
                  <a:pt x="6095" y="25907"/>
                </a:lnTo>
                <a:lnTo>
                  <a:pt x="6095" y="0"/>
                </a:lnTo>
                <a:lnTo>
                  <a:pt x="0" y="0"/>
                </a:lnTo>
                <a:lnTo>
                  <a:pt x="0" y="25907"/>
                </a:lnTo>
                <a:close/>
              </a:path>
            </a:pathLst>
          </a:custGeom>
          <a:solidFill>
            <a:srgbClr val="B1B1B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770229" y="1262405"/>
            <a:ext cx="5783580" cy="26034"/>
          </a:xfrm>
          <a:custGeom>
            <a:avLst/>
            <a:gdLst/>
            <a:ahLst/>
            <a:cxnLst/>
            <a:rect l="l" t="t" r="r" b="b"/>
            <a:pathLst>
              <a:path w="5783580" h="26034">
                <a:moveTo>
                  <a:pt x="0" y="25907"/>
                </a:moveTo>
                <a:lnTo>
                  <a:pt x="5783580" y="25907"/>
                </a:lnTo>
                <a:lnTo>
                  <a:pt x="5783580" y="0"/>
                </a:lnTo>
                <a:lnTo>
                  <a:pt x="0" y="0"/>
                </a:lnTo>
                <a:lnTo>
                  <a:pt x="0" y="25907"/>
                </a:lnTo>
                <a:close/>
              </a:path>
            </a:pathLst>
          </a:custGeom>
          <a:solidFill>
            <a:srgbClr val="F7F7F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6552285" y="1275359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25907">
            <a:solidFill>
              <a:srgbClr val="F7F7F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6590385" y="1262405"/>
            <a:ext cx="6350" cy="26034"/>
          </a:xfrm>
          <a:custGeom>
            <a:avLst/>
            <a:gdLst/>
            <a:ahLst/>
            <a:cxnLst/>
            <a:rect l="l" t="t" r="r" b="b"/>
            <a:pathLst>
              <a:path w="6350" h="26034">
                <a:moveTo>
                  <a:pt x="0" y="25907"/>
                </a:moveTo>
                <a:lnTo>
                  <a:pt x="6096" y="25907"/>
                </a:lnTo>
                <a:lnTo>
                  <a:pt x="6096" y="0"/>
                </a:lnTo>
                <a:lnTo>
                  <a:pt x="0" y="0"/>
                </a:lnTo>
                <a:lnTo>
                  <a:pt x="0" y="25907"/>
                </a:lnTo>
                <a:close/>
              </a:path>
            </a:pathLst>
          </a:custGeom>
          <a:solidFill>
            <a:srgbClr val="B1B1B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727557" y="1288313"/>
            <a:ext cx="6350" cy="152400"/>
          </a:xfrm>
          <a:custGeom>
            <a:avLst/>
            <a:gdLst/>
            <a:ahLst/>
            <a:cxnLst/>
            <a:rect l="l" t="t" r="r" b="b"/>
            <a:pathLst>
              <a:path w="6350" h="152400">
                <a:moveTo>
                  <a:pt x="0" y="152400"/>
                </a:moveTo>
                <a:lnTo>
                  <a:pt x="6095" y="152400"/>
                </a:lnTo>
                <a:lnTo>
                  <a:pt x="6095" y="0"/>
                </a:lnTo>
                <a:lnTo>
                  <a:pt x="0" y="0"/>
                </a:lnTo>
                <a:lnTo>
                  <a:pt x="0" y="152400"/>
                </a:lnTo>
                <a:close/>
              </a:path>
            </a:pathLst>
          </a:custGeom>
          <a:solidFill>
            <a:srgbClr val="B1B1B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6590385" y="1288313"/>
            <a:ext cx="6350" cy="152400"/>
          </a:xfrm>
          <a:custGeom>
            <a:avLst/>
            <a:gdLst/>
            <a:ahLst/>
            <a:cxnLst/>
            <a:rect l="l" t="t" r="r" b="b"/>
            <a:pathLst>
              <a:path w="6350" h="152400">
                <a:moveTo>
                  <a:pt x="0" y="152400"/>
                </a:moveTo>
                <a:lnTo>
                  <a:pt x="6096" y="152400"/>
                </a:lnTo>
                <a:lnTo>
                  <a:pt x="6096" y="0"/>
                </a:lnTo>
                <a:lnTo>
                  <a:pt x="0" y="0"/>
                </a:lnTo>
                <a:lnTo>
                  <a:pt x="0" y="152400"/>
                </a:lnTo>
                <a:close/>
              </a:path>
            </a:pathLst>
          </a:custGeom>
          <a:solidFill>
            <a:srgbClr val="B1B1B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727557" y="1439189"/>
            <a:ext cx="6350" cy="152400"/>
          </a:xfrm>
          <a:custGeom>
            <a:avLst/>
            <a:gdLst/>
            <a:ahLst/>
            <a:cxnLst/>
            <a:rect l="l" t="t" r="r" b="b"/>
            <a:pathLst>
              <a:path w="6350" h="152400">
                <a:moveTo>
                  <a:pt x="0" y="152400"/>
                </a:moveTo>
                <a:lnTo>
                  <a:pt x="6095" y="152400"/>
                </a:lnTo>
                <a:lnTo>
                  <a:pt x="6095" y="0"/>
                </a:lnTo>
                <a:lnTo>
                  <a:pt x="0" y="0"/>
                </a:lnTo>
                <a:lnTo>
                  <a:pt x="0" y="152400"/>
                </a:lnTo>
                <a:close/>
              </a:path>
            </a:pathLst>
          </a:custGeom>
          <a:solidFill>
            <a:srgbClr val="B1B1B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6590385" y="1439189"/>
            <a:ext cx="6350" cy="152400"/>
          </a:xfrm>
          <a:custGeom>
            <a:avLst/>
            <a:gdLst/>
            <a:ahLst/>
            <a:cxnLst/>
            <a:rect l="l" t="t" r="r" b="b"/>
            <a:pathLst>
              <a:path w="6350" h="152400">
                <a:moveTo>
                  <a:pt x="0" y="152400"/>
                </a:moveTo>
                <a:lnTo>
                  <a:pt x="6096" y="152400"/>
                </a:lnTo>
                <a:lnTo>
                  <a:pt x="6096" y="0"/>
                </a:lnTo>
                <a:lnTo>
                  <a:pt x="0" y="0"/>
                </a:lnTo>
                <a:lnTo>
                  <a:pt x="0" y="152400"/>
                </a:lnTo>
                <a:close/>
              </a:path>
            </a:pathLst>
          </a:custGeom>
          <a:solidFill>
            <a:srgbClr val="B1B1B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727557" y="1591589"/>
            <a:ext cx="6350" cy="152400"/>
          </a:xfrm>
          <a:custGeom>
            <a:avLst/>
            <a:gdLst/>
            <a:ahLst/>
            <a:cxnLst/>
            <a:rect l="l" t="t" r="r" b="b"/>
            <a:pathLst>
              <a:path w="6350" h="152400">
                <a:moveTo>
                  <a:pt x="0" y="152400"/>
                </a:moveTo>
                <a:lnTo>
                  <a:pt x="6095" y="152400"/>
                </a:lnTo>
                <a:lnTo>
                  <a:pt x="6095" y="0"/>
                </a:lnTo>
                <a:lnTo>
                  <a:pt x="0" y="0"/>
                </a:lnTo>
                <a:lnTo>
                  <a:pt x="0" y="152400"/>
                </a:lnTo>
                <a:close/>
              </a:path>
            </a:pathLst>
          </a:custGeom>
          <a:solidFill>
            <a:srgbClr val="B1B1B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6590385" y="1591589"/>
            <a:ext cx="6350" cy="152400"/>
          </a:xfrm>
          <a:custGeom>
            <a:avLst/>
            <a:gdLst/>
            <a:ahLst/>
            <a:cxnLst/>
            <a:rect l="l" t="t" r="r" b="b"/>
            <a:pathLst>
              <a:path w="6350" h="152400">
                <a:moveTo>
                  <a:pt x="0" y="152400"/>
                </a:moveTo>
                <a:lnTo>
                  <a:pt x="6096" y="152400"/>
                </a:lnTo>
                <a:lnTo>
                  <a:pt x="6096" y="0"/>
                </a:lnTo>
                <a:lnTo>
                  <a:pt x="0" y="0"/>
                </a:lnTo>
                <a:lnTo>
                  <a:pt x="0" y="152400"/>
                </a:lnTo>
                <a:close/>
              </a:path>
            </a:pathLst>
          </a:custGeom>
          <a:solidFill>
            <a:srgbClr val="B1B1B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 txBox="1"/>
          <p:nvPr/>
        </p:nvSpPr>
        <p:spPr>
          <a:xfrm>
            <a:off x="567181" y="1254038"/>
            <a:ext cx="88900" cy="480059"/>
          </a:xfrm>
          <a:prstGeom prst="rect">
            <a:avLst/>
          </a:prstGeom>
        </p:spPr>
        <p:txBody>
          <a:bodyPr vert="horz" wrap="square" lIns="0" tIns="2603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04"/>
              </a:spcBef>
            </a:pPr>
            <a:r>
              <a:rPr sz="900" spc="-5" dirty="0">
                <a:latin typeface="Arial"/>
                <a:cs typeface="Arial"/>
              </a:rPr>
              <a:t>1</a:t>
            </a:r>
            <a:endParaRPr sz="9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900" spc="-5" dirty="0">
                <a:latin typeface="Arial"/>
                <a:cs typeface="Arial"/>
              </a:rPr>
              <a:t>2</a:t>
            </a:r>
            <a:endParaRPr sz="9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900" spc="-5" dirty="0">
                <a:latin typeface="Arial"/>
                <a:cs typeface="Arial"/>
              </a:rPr>
              <a:t>3</a:t>
            </a:r>
            <a:endParaRPr sz="900">
              <a:latin typeface="Arial"/>
              <a:cs typeface="Arial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733653" y="1224305"/>
            <a:ext cx="5857240" cy="582295"/>
          </a:xfrm>
          <a:prstGeom prst="rect">
            <a:avLst/>
          </a:prstGeom>
          <a:solidFill>
            <a:srgbClr val="F7F7F7"/>
          </a:solidFill>
        </p:spPr>
        <p:txBody>
          <a:bodyPr vert="horz" wrap="square" lIns="0" tIns="42544" rIns="0" bIns="0" rtlCol="0">
            <a:spAutoFit/>
          </a:bodyPr>
          <a:lstStyle/>
          <a:p>
            <a:pPr marL="46355" marR="2063750">
              <a:lnSpc>
                <a:spcPct val="110000"/>
              </a:lnSpc>
              <a:spcBef>
                <a:spcPts val="334"/>
              </a:spcBef>
            </a:pPr>
            <a:r>
              <a:rPr sz="900" i="1" spc="65" dirty="0">
                <a:latin typeface="Times New Roman"/>
                <a:cs typeface="Times New Roman"/>
              </a:rPr>
              <a:t>SELECT </a:t>
            </a:r>
            <a:r>
              <a:rPr sz="900" i="1" spc="140" dirty="0">
                <a:latin typeface="Times New Roman"/>
                <a:cs typeface="Times New Roman"/>
              </a:rPr>
              <a:t>AccountName </a:t>
            </a:r>
            <a:r>
              <a:rPr sz="900" i="1" spc="300" dirty="0">
                <a:latin typeface="Times New Roman"/>
                <a:cs typeface="Times New Roman"/>
              </a:rPr>
              <a:t>, </a:t>
            </a:r>
            <a:r>
              <a:rPr sz="900" i="1" spc="204" dirty="0">
                <a:latin typeface="Times New Roman"/>
                <a:cs typeface="Times New Roman"/>
              </a:rPr>
              <a:t>PostContent </a:t>
            </a:r>
            <a:r>
              <a:rPr sz="900" i="1" spc="-40" dirty="0">
                <a:latin typeface="Times New Roman"/>
                <a:cs typeface="Times New Roman"/>
              </a:rPr>
              <a:t>FROM </a:t>
            </a:r>
            <a:r>
              <a:rPr sz="900" i="1" spc="140" dirty="0">
                <a:latin typeface="Times New Roman"/>
                <a:cs typeface="Times New Roman"/>
              </a:rPr>
              <a:t>User </a:t>
            </a:r>
            <a:r>
              <a:rPr sz="900" i="1" spc="300" dirty="0">
                <a:latin typeface="Times New Roman"/>
                <a:cs typeface="Times New Roman"/>
              </a:rPr>
              <a:t>, </a:t>
            </a:r>
            <a:r>
              <a:rPr sz="900" i="1" spc="185" dirty="0">
                <a:latin typeface="Times New Roman"/>
                <a:cs typeface="Times New Roman"/>
              </a:rPr>
              <a:t>Post  </a:t>
            </a:r>
            <a:r>
              <a:rPr sz="900" i="1" spc="-20" dirty="0">
                <a:latin typeface="Times New Roman"/>
                <a:cs typeface="Times New Roman"/>
              </a:rPr>
              <a:t>WHERE</a:t>
            </a:r>
            <a:r>
              <a:rPr sz="900" i="1" spc="150" dirty="0">
                <a:latin typeface="Times New Roman"/>
                <a:cs typeface="Times New Roman"/>
              </a:rPr>
              <a:t> User</a:t>
            </a:r>
            <a:r>
              <a:rPr sz="900" i="1" spc="-120" dirty="0">
                <a:latin typeface="Times New Roman"/>
                <a:cs typeface="Times New Roman"/>
              </a:rPr>
              <a:t> </a:t>
            </a:r>
            <a:r>
              <a:rPr sz="900" i="1" spc="300" dirty="0">
                <a:latin typeface="Times New Roman"/>
                <a:cs typeface="Times New Roman"/>
              </a:rPr>
              <a:t>.</a:t>
            </a:r>
            <a:r>
              <a:rPr sz="900" i="1" spc="-85" dirty="0">
                <a:latin typeface="Times New Roman"/>
                <a:cs typeface="Times New Roman"/>
              </a:rPr>
              <a:t> </a:t>
            </a:r>
            <a:r>
              <a:rPr sz="900" i="1" spc="140" dirty="0">
                <a:latin typeface="Times New Roman"/>
                <a:cs typeface="Times New Roman"/>
              </a:rPr>
              <a:t>UserID</a:t>
            </a:r>
            <a:r>
              <a:rPr sz="900" i="1" spc="175" dirty="0">
                <a:latin typeface="Times New Roman"/>
                <a:cs typeface="Times New Roman"/>
              </a:rPr>
              <a:t> </a:t>
            </a:r>
            <a:r>
              <a:rPr sz="900" i="1" spc="-80" dirty="0">
                <a:latin typeface="Times New Roman"/>
                <a:cs typeface="Times New Roman"/>
              </a:rPr>
              <a:t>=</a:t>
            </a:r>
            <a:r>
              <a:rPr sz="900" i="1" spc="-55" dirty="0">
                <a:latin typeface="Times New Roman"/>
                <a:cs typeface="Times New Roman"/>
              </a:rPr>
              <a:t> </a:t>
            </a:r>
            <a:r>
              <a:rPr sz="900" i="1" spc="185" dirty="0">
                <a:latin typeface="Times New Roman"/>
                <a:cs typeface="Times New Roman"/>
              </a:rPr>
              <a:t>Post</a:t>
            </a:r>
            <a:r>
              <a:rPr sz="900" i="1" spc="-120" dirty="0">
                <a:latin typeface="Times New Roman"/>
                <a:cs typeface="Times New Roman"/>
              </a:rPr>
              <a:t> </a:t>
            </a:r>
            <a:r>
              <a:rPr sz="900" i="1" spc="300" dirty="0">
                <a:latin typeface="Times New Roman"/>
                <a:cs typeface="Times New Roman"/>
              </a:rPr>
              <a:t>.</a:t>
            </a:r>
            <a:r>
              <a:rPr sz="900" i="1" spc="-85" dirty="0">
                <a:latin typeface="Times New Roman"/>
                <a:cs typeface="Times New Roman"/>
              </a:rPr>
              <a:t> </a:t>
            </a:r>
            <a:r>
              <a:rPr sz="900" i="1" spc="-125" dirty="0">
                <a:latin typeface="Times New Roman"/>
                <a:cs typeface="Times New Roman"/>
              </a:rPr>
              <a:t>U</a:t>
            </a:r>
            <a:r>
              <a:rPr sz="900" i="1" spc="-145" dirty="0">
                <a:latin typeface="Times New Roman"/>
                <a:cs typeface="Times New Roman"/>
              </a:rPr>
              <a:t> </a:t>
            </a:r>
            <a:r>
              <a:rPr sz="900" i="1" spc="180" dirty="0">
                <a:latin typeface="Times New Roman"/>
                <a:cs typeface="Times New Roman"/>
              </a:rPr>
              <a:t>serID</a:t>
            </a:r>
            <a:r>
              <a:rPr sz="900" i="1" spc="-145" dirty="0">
                <a:latin typeface="Times New Roman"/>
                <a:cs typeface="Times New Roman"/>
              </a:rPr>
              <a:t> </a:t>
            </a:r>
            <a:endParaRPr sz="900">
              <a:latin typeface="Times New Roman"/>
              <a:cs typeface="Times New Roman"/>
            </a:endParaRPr>
          </a:p>
          <a:p>
            <a:pPr marL="46355">
              <a:lnSpc>
                <a:spcPct val="100000"/>
              </a:lnSpc>
              <a:spcBef>
                <a:spcPts val="120"/>
              </a:spcBef>
            </a:pPr>
            <a:r>
              <a:rPr sz="900" i="1" spc="-20" dirty="0">
                <a:latin typeface="Times New Roman"/>
                <a:cs typeface="Times New Roman"/>
              </a:rPr>
              <a:t>AND </a:t>
            </a:r>
            <a:r>
              <a:rPr sz="900" i="1" spc="225" dirty="0">
                <a:latin typeface="Times New Roman"/>
                <a:cs typeface="Times New Roman"/>
              </a:rPr>
              <a:t>( </a:t>
            </a:r>
            <a:r>
              <a:rPr sz="900" i="1" spc="-25" dirty="0">
                <a:latin typeface="Times New Roman"/>
                <a:cs typeface="Times New Roman"/>
              </a:rPr>
              <a:t>P </a:t>
            </a:r>
            <a:r>
              <a:rPr sz="900" i="1" spc="190" dirty="0">
                <a:latin typeface="Times New Roman"/>
                <a:cs typeface="Times New Roman"/>
              </a:rPr>
              <a:t>ostID </a:t>
            </a:r>
            <a:r>
              <a:rPr sz="900" i="1" spc="-80" dirty="0">
                <a:latin typeface="Times New Roman"/>
                <a:cs typeface="Times New Roman"/>
              </a:rPr>
              <a:t>= </a:t>
            </a:r>
            <a:r>
              <a:rPr sz="900" i="1" spc="140" dirty="0">
                <a:latin typeface="Times New Roman"/>
                <a:cs typeface="Times New Roman"/>
              </a:rPr>
              <a:t>281821 </a:t>
            </a:r>
            <a:r>
              <a:rPr sz="900" i="1" spc="-40" dirty="0">
                <a:latin typeface="Times New Roman"/>
                <a:cs typeface="Times New Roman"/>
              </a:rPr>
              <a:t>OR </a:t>
            </a:r>
            <a:r>
              <a:rPr sz="900" i="1" spc="165" dirty="0">
                <a:latin typeface="Times New Roman"/>
                <a:cs typeface="Times New Roman"/>
              </a:rPr>
              <a:t>PostID </a:t>
            </a:r>
            <a:r>
              <a:rPr sz="900" i="1" spc="-80" dirty="0">
                <a:latin typeface="Times New Roman"/>
                <a:cs typeface="Times New Roman"/>
              </a:rPr>
              <a:t>=</a:t>
            </a:r>
            <a:r>
              <a:rPr sz="900" i="1" spc="40" dirty="0">
                <a:latin typeface="Times New Roman"/>
                <a:cs typeface="Times New Roman"/>
              </a:rPr>
              <a:t> </a:t>
            </a:r>
            <a:r>
              <a:rPr sz="900" i="1" spc="195" dirty="0">
                <a:latin typeface="Times New Roman"/>
                <a:cs typeface="Times New Roman"/>
              </a:rPr>
              <a:t>281829);</a:t>
            </a:r>
            <a:endParaRPr sz="900">
              <a:latin typeface="Times New Roman"/>
              <a:cs typeface="Times New Roman"/>
            </a:endParaRPr>
          </a:p>
        </p:txBody>
      </p:sp>
      <p:sp>
        <p:nvSpPr>
          <p:cNvPr id="23" name="object 23"/>
          <p:cNvSpPr/>
          <p:nvPr/>
        </p:nvSpPr>
        <p:spPr>
          <a:xfrm>
            <a:off x="732129" y="1755419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25907">
            <a:solidFill>
              <a:srgbClr val="F7F7F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727557" y="1742465"/>
            <a:ext cx="6350" cy="26034"/>
          </a:xfrm>
          <a:custGeom>
            <a:avLst/>
            <a:gdLst/>
            <a:ahLst/>
            <a:cxnLst/>
            <a:rect l="l" t="t" r="r" b="b"/>
            <a:pathLst>
              <a:path w="6350" h="26035">
                <a:moveTo>
                  <a:pt x="0" y="25907"/>
                </a:moveTo>
                <a:lnTo>
                  <a:pt x="6095" y="25907"/>
                </a:lnTo>
                <a:lnTo>
                  <a:pt x="6095" y="0"/>
                </a:lnTo>
                <a:lnTo>
                  <a:pt x="0" y="0"/>
                </a:lnTo>
                <a:lnTo>
                  <a:pt x="0" y="25907"/>
                </a:lnTo>
                <a:close/>
              </a:path>
            </a:pathLst>
          </a:custGeom>
          <a:solidFill>
            <a:srgbClr val="B1B1B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770229" y="1742465"/>
            <a:ext cx="5783580" cy="26034"/>
          </a:xfrm>
          <a:custGeom>
            <a:avLst/>
            <a:gdLst/>
            <a:ahLst/>
            <a:cxnLst/>
            <a:rect l="l" t="t" r="r" b="b"/>
            <a:pathLst>
              <a:path w="5783580" h="26035">
                <a:moveTo>
                  <a:pt x="0" y="25907"/>
                </a:moveTo>
                <a:lnTo>
                  <a:pt x="5783580" y="25907"/>
                </a:lnTo>
                <a:lnTo>
                  <a:pt x="5783580" y="0"/>
                </a:lnTo>
                <a:lnTo>
                  <a:pt x="0" y="0"/>
                </a:lnTo>
                <a:lnTo>
                  <a:pt x="0" y="25907"/>
                </a:lnTo>
                <a:close/>
              </a:path>
            </a:pathLst>
          </a:custGeom>
          <a:solidFill>
            <a:srgbClr val="F7F7F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6552285" y="1755419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25907">
            <a:solidFill>
              <a:srgbClr val="F7F7F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6590385" y="1742465"/>
            <a:ext cx="6350" cy="26034"/>
          </a:xfrm>
          <a:custGeom>
            <a:avLst/>
            <a:gdLst/>
            <a:ahLst/>
            <a:cxnLst/>
            <a:rect l="l" t="t" r="r" b="b"/>
            <a:pathLst>
              <a:path w="6350" h="26035">
                <a:moveTo>
                  <a:pt x="0" y="25907"/>
                </a:moveTo>
                <a:lnTo>
                  <a:pt x="6096" y="25907"/>
                </a:lnTo>
                <a:lnTo>
                  <a:pt x="6096" y="0"/>
                </a:lnTo>
                <a:lnTo>
                  <a:pt x="0" y="0"/>
                </a:lnTo>
                <a:lnTo>
                  <a:pt x="0" y="25907"/>
                </a:lnTo>
                <a:close/>
              </a:path>
            </a:pathLst>
          </a:custGeom>
          <a:solidFill>
            <a:srgbClr val="B1B1B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730605" y="1768373"/>
            <a:ext cx="0" cy="44450"/>
          </a:xfrm>
          <a:custGeom>
            <a:avLst/>
            <a:gdLst/>
            <a:ahLst/>
            <a:cxnLst/>
            <a:rect l="l" t="t" r="r" b="b"/>
            <a:pathLst>
              <a:path h="44450">
                <a:moveTo>
                  <a:pt x="0" y="44196"/>
                </a:moveTo>
                <a:lnTo>
                  <a:pt x="0" y="0"/>
                </a:lnTo>
              </a:path>
            </a:pathLst>
          </a:custGeom>
          <a:ln w="6095">
            <a:solidFill>
              <a:srgbClr val="B1B1B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729081" y="1809521"/>
            <a:ext cx="44450" cy="0"/>
          </a:xfrm>
          <a:custGeom>
            <a:avLst/>
            <a:gdLst/>
            <a:ahLst/>
            <a:cxnLst/>
            <a:rect l="l" t="t" r="r" b="b"/>
            <a:pathLst>
              <a:path w="44450">
                <a:moveTo>
                  <a:pt x="0" y="0"/>
                </a:moveTo>
                <a:lnTo>
                  <a:pt x="44195" y="0"/>
                </a:lnTo>
              </a:path>
            </a:pathLst>
          </a:custGeom>
          <a:ln w="6096">
            <a:solidFill>
              <a:srgbClr val="B1B1B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770229" y="1809521"/>
            <a:ext cx="5783580" cy="0"/>
          </a:xfrm>
          <a:custGeom>
            <a:avLst/>
            <a:gdLst/>
            <a:ahLst/>
            <a:cxnLst/>
            <a:rect l="l" t="t" r="r" b="b"/>
            <a:pathLst>
              <a:path w="5783580">
                <a:moveTo>
                  <a:pt x="0" y="0"/>
                </a:moveTo>
                <a:lnTo>
                  <a:pt x="5783580" y="0"/>
                </a:lnTo>
              </a:path>
            </a:pathLst>
          </a:custGeom>
          <a:ln w="6096">
            <a:solidFill>
              <a:srgbClr val="B1B1B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6553809" y="1809521"/>
            <a:ext cx="44450" cy="0"/>
          </a:xfrm>
          <a:custGeom>
            <a:avLst/>
            <a:gdLst/>
            <a:ahLst/>
            <a:cxnLst/>
            <a:rect l="l" t="t" r="r" b="b"/>
            <a:pathLst>
              <a:path w="44450">
                <a:moveTo>
                  <a:pt x="0" y="0"/>
                </a:moveTo>
                <a:lnTo>
                  <a:pt x="44196" y="0"/>
                </a:lnTo>
              </a:path>
            </a:pathLst>
          </a:custGeom>
          <a:ln w="6096">
            <a:solidFill>
              <a:srgbClr val="B1B1B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6593433" y="1768373"/>
            <a:ext cx="0" cy="44450"/>
          </a:xfrm>
          <a:custGeom>
            <a:avLst/>
            <a:gdLst/>
            <a:ahLst/>
            <a:cxnLst/>
            <a:rect l="l" t="t" r="r" b="b"/>
            <a:pathLst>
              <a:path h="44450">
                <a:moveTo>
                  <a:pt x="0" y="44196"/>
                </a:moveTo>
                <a:lnTo>
                  <a:pt x="0" y="0"/>
                </a:lnTo>
              </a:path>
            </a:pathLst>
          </a:custGeom>
          <a:ln w="6096">
            <a:solidFill>
              <a:srgbClr val="B1B1B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 txBox="1"/>
          <p:nvPr/>
        </p:nvSpPr>
        <p:spPr>
          <a:xfrm>
            <a:off x="492505" y="2208287"/>
            <a:ext cx="2444115" cy="54419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1100" b="1" spc="-10" dirty="0">
                <a:latin typeface="Arial"/>
                <a:cs typeface="Arial"/>
              </a:rPr>
              <a:t>Activity: Using SELECT </a:t>
            </a:r>
            <a:r>
              <a:rPr sz="1100" b="1" spc="-5" dirty="0">
                <a:latin typeface="Arial"/>
                <a:cs typeface="Arial"/>
              </a:rPr>
              <a:t>(9) </a:t>
            </a:r>
            <a:r>
              <a:rPr sz="1100" b="1" spc="-10" dirty="0">
                <a:latin typeface="Arial"/>
                <a:cs typeface="Arial"/>
              </a:rPr>
              <a:t>(page</a:t>
            </a:r>
            <a:r>
              <a:rPr sz="1100" b="1" spc="55" dirty="0">
                <a:latin typeface="Arial"/>
                <a:cs typeface="Arial"/>
              </a:rPr>
              <a:t> </a:t>
            </a:r>
            <a:r>
              <a:rPr sz="1100" b="1" spc="-5" dirty="0">
                <a:latin typeface="Arial"/>
                <a:cs typeface="Arial"/>
                <a:hlinkClick r:id="rId2" action="ppaction://hlinksldjump"/>
              </a:rPr>
              <a:t>64</a:t>
            </a:r>
            <a:r>
              <a:rPr sz="1100" b="1" spc="-5" dirty="0">
                <a:latin typeface="Arial"/>
                <a:cs typeface="Arial"/>
              </a:rPr>
              <a:t>)</a:t>
            </a:r>
            <a:endParaRPr sz="11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125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1100" b="1" spc="-5" dirty="0">
                <a:latin typeface="Arial"/>
                <a:cs typeface="Arial"/>
              </a:rPr>
              <a:t>Q9:</a:t>
            </a:r>
            <a:endParaRPr sz="1100">
              <a:latin typeface="Arial"/>
              <a:cs typeface="Arial"/>
            </a:endParaRPr>
          </a:p>
        </p:txBody>
      </p:sp>
      <p:sp>
        <p:nvSpPr>
          <p:cNvPr id="34" name="object 34"/>
          <p:cNvSpPr/>
          <p:nvPr/>
        </p:nvSpPr>
        <p:spPr>
          <a:xfrm>
            <a:off x="730605" y="2798597"/>
            <a:ext cx="0" cy="44450"/>
          </a:xfrm>
          <a:custGeom>
            <a:avLst/>
            <a:gdLst/>
            <a:ahLst/>
            <a:cxnLst/>
            <a:rect l="l" t="t" r="r" b="b"/>
            <a:pathLst>
              <a:path h="44450">
                <a:moveTo>
                  <a:pt x="0" y="44196"/>
                </a:moveTo>
                <a:lnTo>
                  <a:pt x="0" y="0"/>
                </a:lnTo>
              </a:path>
            </a:pathLst>
          </a:custGeom>
          <a:ln w="6095">
            <a:solidFill>
              <a:srgbClr val="B1B1B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727557" y="2801645"/>
            <a:ext cx="44450" cy="0"/>
          </a:xfrm>
          <a:custGeom>
            <a:avLst/>
            <a:gdLst/>
            <a:ahLst/>
            <a:cxnLst/>
            <a:rect l="l" t="t" r="r" b="b"/>
            <a:pathLst>
              <a:path w="44450">
                <a:moveTo>
                  <a:pt x="0" y="0"/>
                </a:moveTo>
                <a:lnTo>
                  <a:pt x="44195" y="0"/>
                </a:lnTo>
              </a:path>
            </a:pathLst>
          </a:custGeom>
          <a:ln w="6096">
            <a:solidFill>
              <a:srgbClr val="B1B1B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770229" y="2801645"/>
            <a:ext cx="5783580" cy="0"/>
          </a:xfrm>
          <a:custGeom>
            <a:avLst/>
            <a:gdLst/>
            <a:ahLst/>
            <a:cxnLst/>
            <a:rect l="l" t="t" r="r" b="b"/>
            <a:pathLst>
              <a:path w="5783580">
                <a:moveTo>
                  <a:pt x="0" y="0"/>
                </a:moveTo>
                <a:lnTo>
                  <a:pt x="5783580" y="0"/>
                </a:lnTo>
              </a:path>
            </a:pathLst>
          </a:custGeom>
          <a:ln w="6096">
            <a:solidFill>
              <a:srgbClr val="B1B1B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6553809" y="2801645"/>
            <a:ext cx="44450" cy="0"/>
          </a:xfrm>
          <a:custGeom>
            <a:avLst/>
            <a:gdLst/>
            <a:ahLst/>
            <a:cxnLst/>
            <a:rect l="l" t="t" r="r" b="b"/>
            <a:pathLst>
              <a:path w="44450">
                <a:moveTo>
                  <a:pt x="0" y="0"/>
                </a:moveTo>
                <a:lnTo>
                  <a:pt x="44196" y="0"/>
                </a:lnTo>
              </a:path>
            </a:pathLst>
          </a:custGeom>
          <a:ln w="6096">
            <a:solidFill>
              <a:srgbClr val="B1B1B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6593433" y="2798597"/>
            <a:ext cx="0" cy="44450"/>
          </a:xfrm>
          <a:custGeom>
            <a:avLst/>
            <a:gdLst/>
            <a:ahLst/>
            <a:cxnLst/>
            <a:rect l="l" t="t" r="r" b="b"/>
            <a:pathLst>
              <a:path h="44450">
                <a:moveTo>
                  <a:pt x="0" y="44196"/>
                </a:moveTo>
                <a:lnTo>
                  <a:pt x="0" y="0"/>
                </a:lnTo>
              </a:path>
            </a:pathLst>
          </a:custGeom>
          <a:ln w="6096">
            <a:solidFill>
              <a:srgbClr val="B1B1B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732129" y="2855747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25907">
            <a:solidFill>
              <a:srgbClr val="F7F7F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727557" y="2842793"/>
            <a:ext cx="6350" cy="26034"/>
          </a:xfrm>
          <a:custGeom>
            <a:avLst/>
            <a:gdLst/>
            <a:ahLst/>
            <a:cxnLst/>
            <a:rect l="l" t="t" r="r" b="b"/>
            <a:pathLst>
              <a:path w="6350" h="26035">
                <a:moveTo>
                  <a:pt x="0" y="25907"/>
                </a:moveTo>
                <a:lnTo>
                  <a:pt x="6095" y="25907"/>
                </a:lnTo>
                <a:lnTo>
                  <a:pt x="6095" y="0"/>
                </a:lnTo>
                <a:lnTo>
                  <a:pt x="0" y="0"/>
                </a:lnTo>
                <a:lnTo>
                  <a:pt x="0" y="25907"/>
                </a:lnTo>
                <a:close/>
              </a:path>
            </a:pathLst>
          </a:custGeom>
          <a:solidFill>
            <a:srgbClr val="B1B1B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770229" y="2842793"/>
            <a:ext cx="5783580" cy="24765"/>
          </a:xfrm>
          <a:custGeom>
            <a:avLst/>
            <a:gdLst/>
            <a:ahLst/>
            <a:cxnLst/>
            <a:rect l="l" t="t" r="r" b="b"/>
            <a:pathLst>
              <a:path w="5783580" h="24764">
                <a:moveTo>
                  <a:pt x="0" y="24384"/>
                </a:moveTo>
                <a:lnTo>
                  <a:pt x="5783580" y="24384"/>
                </a:lnTo>
                <a:lnTo>
                  <a:pt x="5783580" y="0"/>
                </a:lnTo>
                <a:lnTo>
                  <a:pt x="0" y="0"/>
                </a:lnTo>
                <a:lnTo>
                  <a:pt x="0" y="24384"/>
                </a:lnTo>
                <a:close/>
              </a:path>
            </a:pathLst>
          </a:custGeom>
          <a:solidFill>
            <a:srgbClr val="F7F7F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6552285" y="2855747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25907">
            <a:solidFill>
              <a:srgbClr val="F7F7F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6590385" y="2842793"/>
            <a:ext cx="6350" cy="26034"/>
          </a:xfrm>
          <a:custGeom>
            <a:avLst/>
            <a:gdLst/>
            <a:ahLst/>
            <a:cxnLst/>
            <a:rect l="l" t="t" r="r" b="b"/>
            <a:pathLst>
              <a:path w="6350" h="26035">
                <a:moveTo>
                  <a:pt x="0" y="25907"/>
                </a:moveTo>
                <a:lnTo>
                  <a:pt x="6096" y="25907"/>
                </a:lnTo>
                <a:lnTo>
                  <a:pt x="6096" y="0"/>
                </a:lnTo>
                <a:lnTo>
                  <a:pt x="0" y="0"/>
                </a:lnTo>
                <a:lnTo>
                  <a:pt x="0" y="25907"/>
                </a:lnTo>
                <a:close/>
              </a:path>
            </a:pathLst>
          </a:custGeom>
          <a:solidFill>
            <a:srgbClr val="B1B1B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727557" y="2867177"/>
            <a:ext cx="6350" cy="152400"/>
          </a:xfrm>
          <a:custGeom>
            <a:avLst/>
            <a:gdLst/>
            <a:ahLst/>
            <a:cxnLst/>
            <a:rect l="l" t="t" r="r" b="b"/>
            <a:pathLst>
              <a:path w="6350" h="152400">
                <a:moveTo>
                  <a:pt x="0" y="152400"/>
                </a:moveTo>
                <a:lnTo>
                  <a:pt x="6095" y="152400"/>
                </a:lnTo>
                <a:lnTo>
                  <a:pt x="6095" y="0"/>
                </a:lnTo>
                <a:lnTo>
                  <a:pt x="0" y="0"/>
                </a:lnTo>
                <a:lnTo>
                  <a:pt x="0" y="152400"/>
                </a:lnTo>
                <a:close/>
              </a:path>
            </a:pathLst>
          </a:custGeom>
          <a:solidFill>
            <a:srgbClr val="B1B1B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6590385" y="2867177"/>
            <a:ext cx="6350" cy="152400"/>
          </a:xfrm>
          <a:custGeom>
            <a:avLst/>
            <a:gdLst/>
            <a:ahLst/>
            <a:cxnLst/>
            <a:rect l="l" t="t" r="r" b="b"/>
            <a:pathLst>
              <a:path w="6350" h="152400">
                <a:moveTo>
                  <a:pt x="0" y="152400"/>
                </a:moveTo>
                <a:lnTo>
                  <a:pt x="6096" y="152400"/>
                </a:lnTo>
                <a:lnTo>
                  <a:pt x="6096" y="0"/>
                </a:lnTo>
                <a:lnTo>
                  <a:pt x="0" y="0"/>
                </a:lnTo>
                <a:lnTo>
                  <a:pt x="0" y="152400"/>
                </a:lnTo>
                <a:close/>
              </a:path>
            </a:pathLst>
          </a:custGeom>
          <a:solidFill>
            <a:srgbClr val="B1B1B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727557" y="3019577"/>
            <a:ext cx="6350" cy="152400"/>
          </a:xfrm>
          <a:custGeom>
            <a:avLst/>
            <a:gdLst/>
            <a:ahLst/>
            <a:cxnLst/>
            <a:rect l="l" t="t" r="r" b="b"/>
            <a:pathLst>
              <a:path w="6350" h="152400">
                <a:moveTo>
                  <a:pt x="0" y="152400"/>
                </a:moveTo>
                <a:lnTo>
                  <a:pt x="6095" y="152400"/>
                </a:lnTo>
                <a:lnTo>
                  <a:pt x="6095" y="0"/>
                </a:lnTo>
                <a:lnTo>
                  <a:pt x="0" y="0"/>
                </a:lnTo>
                <a:lnTo>
                  <a:pt x="0" y="152400"/>
                </a:lnTo>
                <a:close/>
              </a:path>
            </a:pathLst>
          </a:custGeom>
          <a:solidFill>
            <a:srgbClr val="B1B1B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6590385" y="3019577"/>
            <a:ext cx="6350" cy="152400"/>
          </a:xfrm>
          <a:custGeom>
            <a:avLst/>
            <a:gdLst/>
            <a:ahLst/>
            <a:cxnLst/>
            <a:rect l="l" t="t" r="r" b="b"/>
            <a:pathLst>
              <a:path w="6350" h="152400">
                <a:moveTo>
                  <a:pt x="0" y="152400"/>
                </a:moveTo>
                <a:lnTo>
                  <a:pt x="6096" y="152400"/>
                </a:lnTo>
                <a:lnTo>
                  <a:pt x="6096" y="0"/>
                </a:lnTo>
                <a:lnTo>
                  <a:pt x="0" y="0"/>
                </a:lnTo>
                <a:lnTo>
                  <a:pt x="0" y="152400"/>
                </a:lnTo>
                <a:close/>
              </a:path>
            </a:pathLst>
          </a:custGeom>
          <a:solidFill>
            <a:srgbClr val="B1B1B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727557" y="3171977"/>
            <a:ext cx="6350" cy="152400"/>
          </a:xfrm>
          <a:custGeom>
            <a:avLst/>
            <a:gdLst/>
            <a:ahLst/>
            <a:cxnLst/>
            <a:rect l="l" t="t" r="r" b="b"/>
            <a:pathLst>
              <a:path w="6350" h="152400">
                <a:moveTo>
                  <a:pt x="0" y="152400"/>
                </a:moveTo>
                <a:lnTo>
                  <a:pt x="6095" y="152400"/>
                </a:lnTo>
                <a:lnTo>
                  <a:pt x="6095" y="0"/>
                </a:lnTo>
                <a:lnTo>
                  <a:pt x="0" y="0"/>
                </a:lnTo>
                <a:lnTo>
                  <a:pt x="0" y="152400"/>
                </a:lnTo>
                <a:close/>
              </a:path>
            </a:pathLst>
          </a:custGeom>
          <a:solidFill>
            <a:srgbClr val="B1B1B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6590385" y="3171977"/>
            <a:ext cx="6350" cy="152400"/>
          </a:xfrm>
          <a:custGeom>
            <a:avLst/>
            <a:gdLst/>
            <a:ahLst/>
            <a:cxnLst/>
            <a:rect l="l" t="t" r="r" b="b"/>
            <a:pathLst>
              <a:path w="6350" h="152400">
                <a:moveTo>
                  <a:pt x="0" y="152400"/>
                </a:moveTo>
                <a:lnTo>
                  <a:pt x="6096" y="152400"/>
                </a:lnTo>
                <a:lnTo>
                  <a:pt x="6096" y="0"/>
                </a:lnTo>
                <a:lnTo>
                  <a:pt x="0" y="0"/>
                </a:lnTo>
                <a:lnTo>
                  <a:pt x="0" y="152400"/>
                </a:lnTo>
                <a:close/>
              </a:path>
            </a:pathLst>
          </a:custGeom>
          <a:solidFill>
            <a:srgbClr val="B1B1B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 txBox="1"/>
          <p:nvPr/>
        </p:nvSpPr>
        <p:spPr>
          <a:xfrm>
            <a:off x="567181" y="2831379"/>
            <a:ext cx="88900" cy="482600"/>
          </a:xfrm>
          <a:prstGeom prst="rect">
            <a:avLst/>
          </a:prstGeom>
        </p:spPr>
        <p:txBody>
          <a:bodyPr vert="horz" wrap="square" lIns="0" tIns="279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20"/>
              </a:spcBef>
            </a:pPr>
            <a:r>
              <a:rPr sz="900" spc="-5" dirty="0">
                <a:latin typeface="Arial"/>
                <a:cs typeface="Arial"/>
              </a:rPr>
              <a:t>1</a:t>
            </a:r>
            <a:endParaRPr sz="9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900" spc="-5" dirty="0">
                <a:latin typeface="Arial"/>
                <a:cs typeface="Arial"/>
              </a:rPr>
              <a:t>2</a:t>
            </a:r>
            <a:endParaRPr sz="9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900" spc="-5" dirty="0">
                <a:latin typeface="Arial"/>
                <a:cs typeface="Arial"/>
              </a:rPr>
              <a:t>3</a:t>
            </a:r>
            <a:endParaRPr sz="900">
              <a:latin typeface="Arial"/>
              <a:cs typeface="Arial"/>
            </a:endParaRPr>
          </a:p>
        </p:txBody>
      </p:sp>
      <p:sp>
        <p:nvSpPr>
          <p:cNvPr id="51" name="object 51"/>
          <p:cNvSpPr txBox="1"/>
          <p:nvPr/>
        </p:nvSpPr>
        <p:spPr>
          <a:xfrm>
            <a:off x="733653" y="2804693"/>
            <a:ext cx="5857240" cy="581025"/>
          </a:xfrm>
          <a:prstGeom prst="rect">
            <a:avLst/>
          </a:prstGeom>
          <a:solidFill>
            <a:srgbClr val="F7F7F7"/>
          </a:solidFill>
        </p:spPr>
        <p:txBody>
          <a:bodyPr vert="horz" wrap="square" lIns="0" tIns="54610" rIns="0" bIns="0" rtlCol="0">
            <a:spAutoFit/>
          </a:bodyPr>
          <a:lstStyle/>
          <a:p>
            <a:pPr marL="46355">
              <a:lnSpc>
                <a:spcPct val="100000"/>
              </a:lnSpc>
              <a:spcBef>
                <a:spcPts val="430"/>
              </a:spcBef>
            </a:pPr>
            <a:r>
              <a:rPr sz="900" i="1" spc="65" dirty="0">
                <a:latin typeface="Times New Roman"/>
                <a:cs typeface="Times New Roman"/>
              </a:rPr>
              <a:t>SELECT</a:t>
            </a:r>
            <a:r>
              <a:rPr sz="900" i="1" spc="245" dirty="0">
                <a:latin typeface="Times New Roman"/>
                <a:cs typeface="Times New Roman"/>
              </a:rPr>
              <a:t> </a:t>
            </a:r>
            <a:r>
              <a:rPr sz="900" i="1" spc="75" dirty="0">
                <a:latin typeface="Times New Roman"/>
                <a:cs typeface="Times New Roman"/>
              </a:rPr>
              <a:t>*</a:t>
            </a:r>
            <a:endParaRPr sz="900">
              <a:latin typeface="Times New Roman"/>
              <a:cs typeface="Times New Roman"/>
            </a:endParaRPr>
          </a:p>
          <a:p>
            <a:pPr marL="46355">
              <a:lnSpc>
                <a:spcPct val="100000"/>
              </a:lnSpc>
              <a:spcBef>
                <a:spcPts val="120"/>
              </a:spcBef>
            </a:pPr>
            <a:r>
              <a:rPr sz="900" i="1" spc="-40" dirty="0">
                <a:latin typeface="Times New Roman"/>
                <a:cs typeface="Times New Roman"/>
              </a:rPr>
              <a:t>FROM</a:t>
            </a:r>
            <a:r>
              <a:rPr sz="900" i="1" spc="-20" dirty="0">
                <a:latin typeface="Times New Roman"/>
                <a:cs typeface="Times New Roman"/>
              </a:rPr>
              <a:t> </a:t>
            </a:r>
            <a:r>
              <a:rPr sz="900" i="1" spc="185" dirty="0">
                <a:latin typeface="Times New Roman"/>
                <a:cs typeface="Times New Roman"/>
              </a:rPr>
              <a:t>Post</a:t>
            </a:r>
            <a:r>
              <a:rPr sz="900" i="1" spc="-145" dirty="0">
                <a:latin typeface="Times New Roman"/>
                <a:cs typeface="Times New Roman"/>
              </a:rPr>
              <a:t> </a:t>
            </a:r>
            <a:endParaRPr sz="900">
              <a:latin typeface="Times New Roman"/>
              <a:cs typeface="Times New Roman"/>
            </a:endParaRPr>
          </a:p>
          <a:p>
            <a:pPr marL="46355">
              <a:lnSpc>
                <a:spcPct val="100000"/>
              </a:lnSpc>
              <a:spcBef>
                <a:spcPts val="120"/>
              </a:spcBef>
            </a:pPr>
            <a:r>
              <a:rPr sz="900" i="1" dirty="0">
                <a:latin typeface="Times New Roman"/>
                <a:cs typeface="Times New Roman"/>
              </a:rPr>
              <a:t>ORDER </a:t>
            </a:r>
            <a:r>
              <a:rPr sz="900" i="1" spc="35" dirty="0">
                <a:latin typeface="Times New Roman"/>
                <a:cs typeface="Times New Roman"/>
              </a:rPr>
              <a:t>BY </a:t>
            </a:r>
            <a:r>
              <a:rPr sz="900" i="1" spc="140" dirty="0">
                <a:latin typeface="Times New Roman"/>
                <a:cs typeface="Times New Roman"/>
              </a:rPr>
              <a:t>UserID </a:t>
            </a:r>
            <a:r>
              <a:rPr sz="900" i="1" spc="45" dirty="0">
                <a:latin typeface="Times New Roman"/>
                <a:cs typeface="Times New Roman"/>
              </a:rPr>
              <a:t>ASC</a:t>
            </a:r>
            <a:r>
              <a:rPr sz="900" i="1" spc="25" dirty="0">
                <a:latin typeface="Times New Roman"/>
                <a:cs typeface="Times New Roman"/>
              </a:rPr>
              <a:t> </a:t>
            </a:r>
            <a:r>
              <a:rPr sz="900" i="1" spc="225" dirty="0">
                <a:latin typeface="Times New Roman"/>
                <a:cs typeface="Times New Roman"/>
              </a:rPr>
              <a:t>;</a:t>
            </a:r>
            <a:endParaRPr sz="900">
              <a:latin typeface="Times New Roman"/>
              <a:cs typeface="Times New Roman"/>
            </a:endParaRPr>
          </a:p>
        </p:txBody>
      </p:sp>
      <p:sp>
        <p:nvSpPr>
          <p:cNvPr id="52" name="object 52"/>
          <p:cNvSpPr/>
          <p:nvPr/>
        </p:nvSpPr>
        <p:spPr>
          <a:xfrm>
            <a:off x="732129" y="3335807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25907">
            <a:solidFill>
              <a:srgbClr val="F7F7F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727557" y="3322853"/>
            <a:ext cx="6350" cy="26034"/>
          </a:xfrm>
          <a:custGeom>
            <a:avLst/>
            <a:gdLst/>
            <a:ahLst/>
            <a:cxnLst/>
            <a:rect l="l" t="t" r="r" b="b"/>
            <a:pathLst>
              <a:path w="6350" h="26035">
                <a:moveTo>
                  <a:pt x="0" y="25907"/>
                </a:moveTo>
                <a:lnTo>
                  <a:pt x="6095" y="25907"/>
                </a:lnTo>
                <a:lnTo>
                  <a:pt x="6095" y="0"/>
                </a:lnTo>
                <a:lnTo>
                  <a:pt x="0" y="0"/>
                </a:lnTo>
                <a:lnTo>
                  <a:pt x="0" y="25907"/>
                </a:lnTo>
                <a:close/>
              </a:path>
            </a:pathLst>
          </a:custGeom>
          <a:solidFill>
            <a:srgbClr val="B1B1B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770229" y="3322853"/>
            <a:ext cx="5783580" cy="26034"/>
          </a:xfrm>
          <a:custGeom>
            <a:avLst/>
            <a:gdLst/>
            <a:ahLst/>
            <a:cxnLst/>
            <a:rect l="l" t="t" r="r" b="b"/>
            <a:pathLst>
              <a:path w="5783580" h="26035">
                <a:moveTo>
                  <a:pt x="0" y="25907"/>
                </a:moveTo>
                <a:lnTo>
                  <a:pt x="5783580" y="25907"/>
                </a:lnTo>
                <a:lnTo>
                  <a:pt x="5783580" y="0"/>
                </a:lnTo>
                <a:lnTo>
                  <a:pt x="0" y="0"/>
                </a:lnTo>
                <a:lnTo>
                  <a:pt x="0" y="25907"/>
                </a:lnTo>
                <a:close/>
              </a:path>
            </a:pathLst>
          </a:custGeom>
          <a:solidFill>
            <a:srgbClr val="F7F7F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6552285" y="3335807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25907">
            <a:solidFill>
              <a:srgbClr val="F7F7F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6590385" y="3322853"/>
            <a:ext cx="6350" cy="26034"/>
          </a:xfrm>
          <a:custGeom>
            <a:avLst/>
            <a:gdLst/>
            <a:ahLst/>
            <a:cxnLst/>
            <a:rect l="l" t="t" r="r" b="b"/>
            <a:pathLst>
              <a:path w="6350" h="26035">
                <a:moveTo>
                  <a:pt x="0" y="25907"/>
                </a:moveTo>
                <a:lnTo>
                  <a:pt x="6096" y="25907"/>
                </a:lnTo>
                <a:lnTo>
                  <a:pt x="6096" y="0"/>
                </a:lnTo>
                <a:lnTo>
                  <a:pt x="0" y="0"/>
                </a:lnTo>
                <a:lnTo>
                  <a:pt x="0" y="25907"/>
                </a:lnTo>
                <a:close/>
              </a:path>
            </a:pathLst>
          </a:custGeom>
          <a:solidFill>
            <a:srgbClr val="B1B1B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730605" y="3347237"/>
            <a:ext cx="0" cy="44450"/>
          </a:xfrm>
          <a:custGeom>
            <a:avLst/>
            <a:gdLst/>
            <a:ahLst/>
            <a:cxnLst/>
            <a:rect l="l" t="t" r="r" b="b"/>
            <a:pathLst>
              <a:path h="44450">
                <a:moveTo>
                  <a:pt x="0" y="44196"/>
                </a:moveTo>
                <a:lnTo>
                  <a:pt x="0" y="0"/>
                </a:lnTo>
              </a:path>
            </a:pathLst>
          </a:custGeom>
          <a:ln w="6095">
            <a:solidFill>
              <a:srgbClr val="B1B1B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729081" y="3388385"/>
            <a:ext cx="44450" cy="0"/>
          </a:xfrm>
          <a:custGeom>
            <a:avLst/>
            <a:gdLst/>
            <a:ahLst/>
            <a:cxnLst/>
            <a:rect l="l" t="t" r="r" b="b"/>
            <a:pathLst>
              <a:path w="44450">
                <a:moveTo>
                  <a:pt x="0" y="0"/>
                </a:moveTo>
                <a:lnTo>
                  <a:pt x="44195" y="0"/>
                </a:lnTo>
              </a:path>
            </a:pathLst>
          </a:custGeom>
          <a:ln w="6096">
            <a:solidFill>
              <a:srgbClr val="B1B1B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770229" y="3388385"/>
            <a:ext cx="5783580" cy="0"/>
          </a:xfrm>
          <a:custGeom>
            <a:avLst/>
            <a:gdLst/>
            <a:ahLst/>
            <a:cxnLst/>
            <a:rect l="l" t="t" r="r" b="b"/>
            <a:pathLst>
              <a:path w="5783580">
                <a:moveTo>
                  <a:pt x="0" y="0"/>
                </a:moveTo>
                <a:lnTo>
                  <a:pt x="5783580" y="0"/>
                </a:lnTo>
              </a:path>
            </a:pathLst>
          </a:custGeom>
          <a:ln w="6096">
            <a:solidFill>
              <a:srgbClr val="B1B1B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6553809" y="3388385"/>
            <a:ext cx="44450" cy="0"/>
          </a:xfrm>
          <a:custGeom>
            <a:avLst/>
            <a:gdLst/>
            <a:ahLst/>
            <a:cxnLst/>
            <a:rect l="l" t="t" r="r" b="b"/>
            <a:pathLst>
              <a:path w="44450">
                <a:moveTo>
                  <a:pt x="0" y="0"/>
                </a:moveTo>
                <a:lnTo>
                  <a:pt x="44196" y="0"/>
                </a:lnTo>
              </a:path>
            </a:pathLst>
          </a:custGeom>
          <a:ln w="6096">
            <a:solidFill>
              <a:srgbClr val="B1B1B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" name="object 61"/>
          <p:cNvSpPr/>
          <p:nvPr/>
        </p:nvSpPr>
        <p:spPr>
          <a:xfrm>
            <a:off x="6593433" y="3347237"/>
            <a:ext cx="0" cy="44450"/>
          </a:xfrm>
          <a:custGeom>
            <a:avLst/>
            <a:gdLst/>
            <a:ahLst/>
            <a:cxnLst/>
            <a:rect l="l" t="t" r="r" b="b"/>
            <a:pathLst>
              <a:path h="44450">
                <a:moveTo>
                  <a:pt x="0" y="44196"/>
                </a:moveTo>
                <a:lnTo>
                  <a:pt x="0" y="0"/>
                </a:lnTo>
              </a:path>
            </a:pathLst>
          </a:custGeom>
          <a:ln w="6096">
            <a:solidFill>
              <a:srgbClr val="B1B1B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" name="object 62"/>
          <p:cNvSpPr txBox="1"/>
          <p:nvPr/>
        </p:nvSpPr>
        <p:spPr>
          <a:xfrm>
            <a:off x="492505" y="3787151"/>
            <a:ext cx="2522220" cy="54546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1100" b="1" spc="-10" dirty="0">
                <a:latin typeface="Arial"/>
                <a:cs typeface="Arial"/>
              </a:rPr>
              <a:t>Activity: Using SELECT </a:t>
            </a:r>
            <a:r>
              <a:rPr sz="1100" b="1" spc="-5" dirty="0">
                <a:latin typeface="Arial"/>
                <a:cs typeface="Arial"/>
              </a:rPr>
              <a:t>(10) </a:t>
            </a:r>
            <a:r>
              <a:rPr sz="1100" b="1" spc="-10" dirty="0">
                <a:latin typeface="Arial"/>
                <a:cs typeface="Arial"/>
              </a:rPr>
              <a:t>(page</a:t>
            </a:r>
            <a:r>
              <a:rPr sz="1100" b="1" spc="60" dirty="0">
                <a:latin typeface="Arial"/>
                <a:cs typeface="Arial"/>
              </a:rPr>
              <a:t> </a:t>
            </a:r>
            <a:r>
              <a:rPr sz="1100" b="1" spc="-5" dirty="0">
                <a:latin typeface="Arial"/>
                <a:cs typeface="Arial"/>
                <a:hlinkClick r:id="rId2" action="ppaction://hlinksldjump"/>
              </a:rPr>
              <a:t>65</a:t>
            </a:r>
            <a:r>
              <a:rPr sz="1100" b="1" spc="-5" dirty="0">
                <a:latin typeface="Arial"/>
                <a:cs typeface="Arial"/>
              </a:rPr>
              <a:t>)</a:t>
            </a:r>
            <a:endParaRPr sz="11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125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1100" b="1" spc="-5" dirty="0">
                <a:latin typeface="Arial"/>
                <a:cs typeface="Arial"/>
              </a:rPr>
              <a:t>Q10:</a:t>
            </a:r>
            <a:endParaRPr sz="1100">
              <a:latin typeface="Arial"/>
              <a:cs typeface="Arial"/>
            </a:endParaRPr>
          </a:p>
        </p:txBody>
      </p:sp>
      <p:sp>
        <p:nvSpPr>
          <p:cNvPr id="63" name="object 63"/>
          <p:cNvSpPr/>
          <p:nvPr/>
        </p:nvSpPr>
        <p:spPr>
          <a:xfrm>
            <a:off x="730605" y="4378985"/>
            <a:ext cx="0" cy="44450"/>
          </a:xfrm>
          <a:custGeom>
            <a:avLst/>
            <a:gdLst/>
            <a:ahLst/>
            <a:cxnLst/>
            <a:rect l="l" t="t" r="r" b="b"/>
            <a:pathLst>
              <a:path h="44450">
                <a:moveTo>
                  <a:pt x="0" y="44196"/>
                </a:moveTo>
                <a:lnTo>
                  <a:pt x="0" y="0"/>
                </a:lnTo>
              </a:path>
            </a:pathLst>
          </a:custGeom>
          <a:ln w="6095">
            <a:solidFill>
              <a:srgbClr val="B1B1B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" name="object 64"/>
          <p:cNvSpPr/>
          <p:nvPr/>
        </p:nvSpPr>
        <p:spPr>
          <a:xfrm>
            <a:off x="727557" y="4382033"/>
            <a:ext cx="44450" cy="0"/>
          </a:xfrm>
          <a:custGeom>
            <a:avLst/>
            <a:gdLst/>
            <a:ahLst/>
            <a:cxnLst/>
            <a:rect l="l" t="t" r="r" b="b"/>
            <a:pathLst>
              <a:path w="44450">
                <a:moveTo>
                  <a:pt x="0" y="0"/>
                </a:moveTo>
                <a:lnTo>
                  <a:pt x="44195" y="0"/>
                </a:lnTo>
              </a:path>
            </a:pathLst>
          </a:custGeom>
          <a:ln w="6096">
            <a:solidFill>
              <a:srgbClr val="B1B1B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" name="object 65"/>
          <p:cNvSpPr/>
          <p:nvPr/>
        </p:nvSpPr>
        <p:spPr>
          <a:xfrm>
            <a:off x="770229" y="4382033"/>
            <a:ext cx="5783580" cy="0"/>
          </a:xfrm>
          <a:custGeom>
            <a:avLst/>
            <a:gdLst/>
            <a:ahLst/>
            <a:cxnLst/>
            <a:rect l="l" t="t" r="r" b="b"/>
            <a:pathLst>
              <a:path w="5783580">
                <a:moveTo>
                  <a:pt x="0" y="0"/>
                </a:moveTo>
                <a:lnTo>
                  <a:pt x="5783580" y="0"/>
                </a:lnTo>
              </a:path>
            </a:pathLst>
          </a:custGeom>
          <a:ln w="6096">
            <a:solidFill>
              <a:srgbClr val="B1B1B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" name="object 66"/>
          <p:cNvSpPr/>
          <p:nvPr/>
        </p:nvSpPr>
        <p:spPr>
          <a:xfrm>
            <a:off x="6553809" y="4382033"/>
            <a:ext cx="44450" cy="0"/>
          </a:xfrm>
          <a:custGeom>
            <a:avLst/>
            <a:gdLst/>
            <a:ahLst/>
            <a:cxnLst/>
            <a:rect l="l" t="t" r="r" b="b"/>
            <a:pathLst>
              <a:path w="44450">
                <a:moveTo>
                  <a:pt x="0" y="0"/>
                </a:moveTo>
                <a:lnTo>
                  <a:pt x="44196" y="0"/>
                </a:lnTo>
              </a:path>
            </a:pathLst>
          </a:custGeom>
          <a:ln w="6096">
            <a:solidFill>
              <a:srgbClr val="B1B1B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" name="object 67"/>
          <p:cNvSpPr/>
          <p:nvPr/>
        </p:nvSpPr>
        <p:spPr>
          <a:xfrm>
            <a:off x="6593433" y="4378985"/>
            <a:ext cx="0" cy="44450"/>
          </a:xfrm>
          <a:custGeom>
            <a:avLst/>
            <a:gdLst/>
            <a:ahLst/>
            <a:cxnLst/>
            <a:rect l="l" t="t" r="r" b="b"/>
            <a:pathLst>
              <a:path h="44450">
                <a:moveTo>
                  <a:pt x="0" y="44196"/>
                </a:moveTo>
                <a:lnTo>
                  <a:pt x="0" y="0"/>
                </a:lnTo>
              </a:path>
            </a:pathLst>
          </a:custGeom>
          <a:ln w="6096">
            <a:solidFill>
              <a:srgbClr val="B1B1B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" name="object 68"/>
          <p:cNvSpPr/>
          <p:nvPr/>
        </p:nvSpPr>
        <p:spPr>
          <a:xfrm>
            <a:off x="732129" y="4434611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25908">
            <a:solidFill>
              <a:srgbClr val="F7F7F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" name="object 69"/>
          <p:cNvSpPr/>
          <p:nvPr/>
        </p:nvSpPr>
        <p:spPr>
          <a:xfrm>
            <a:off x="727557" y="4421657"/>
            <a:ext cx="6350" cy="26034"/>
          </a:xfrm>
          <a:custGeom>
            <a:avLst/>
            <a:gdLst/>
            <a:ahLst/>
            <a:cxnLst/>
            <a:rect l="l" t="t" r="r" b="b"/>
            <a:pathLst>
              <a:path w="6350" h="26035">
                <a:moveTo>
                  <a:pt x="0" y="25908"/>
                </a:moveTo>
                <a:lnTo>
                  <a:pt x="6095" y="25908"/>
                </a:lnTo>
                <a:lnTo>
                  <a:pt x="6095" y="0"/>
                </a:lnTo>
                <a:lnTo>
                  <a:pt x="0" y="0"/>
                </a:lnTo>
                <a:lnTo>
                  <a:pt x="0" y="25908"/>
                </a:lnTo>
                <a:close/>
              </a:path>
            </a:pathLst>
          </a:custGeom>
          <a:solidFill>
            <a:srgbClr val="B1B1B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" name="object 70"/>
          <p:cNvSpPr/>
          <p:nvPr/>
        </p:nvSpPr>
        <p:spPr>
          <a:xfrm>
            <a:off x="770229" y="4421657"/>
            <a:ext cx="5783580" cy="26034"/>
          </a:xfrm>
          <a:custGeom>
            <a:avLst/>
            <a:gdLst/>
            <a:ahLst/>
            <a:cxnLst/>
            <a:rect l="l" t="t" r="r" b="b"/>
            <a:pathLst>
              <a:path w="5783580" h="26035">
                <a:moveTo>
                  <a:pt x="0" y="25907"/>
                </a:moveTo>
                <a:lnTo>
                  <a:pt x="5783580" y="25907"/>
                </a:lnTo>
                <a:lnTo>
                  <a:pt x="5783580" y="0"/>
                </a:lnTo>
                <a:lnTo>
                  <a:pt x="0" y="0"/>
                </a:lnTo>
                <a:lnTo>
                  <a:pt x="0" y="25907"/>
                </a:lnTo>
                <a:close/>
              </a:path>
            </a:pathLst>
          </a:custGeom>
          <a:solidFill>
            <a:srgbClr val="F7F7F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" name="object 71"/>
          <p:cNvSpPr/>
          <p:nvPr/>
        </p:nvSpPr>
        <p:spPr>
          <a:xfrm>
            <a:off x="6552285" y="4434611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25908">
            <a:solidFill>
              <a:srgbClr val="F7F7F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" name="object 72"/>
          <p:cNvSpPr/>
          <p:nvPr/>
        </p:nvSpPr>
        <p:spPr>
          <a:xfrm>
            <a:off x="6590385" y="4421657"/>
            <a:ext cx="6350" cy="26034"/>
          </a:xfrm>
          <a:custGeom>
            <a:avLst/>
            <a:gdLst/>
            <a:ahLst/>
            <a:cxnLst/>
            <a:rect l="l" t="t" r="r" b="b"/>
            <a:pathLst>
              <a:path w="6350" h="26035">
                <a:moveTo>
                  <a:pt x="0" y="25908"/>
                </a:moveTo>
                <a:lnTo>
                  <a:pt x="6096" y="25908"/>
                </a:lnTo>
                <a:lnTo>
                  <a:pt x="6096" y="0"/>
                </a:lnTo>
                <a:lnTo>
                  <a:pt x="0" y="0"/>
                </a:lnTo>
                <a:lnTo>
                  <a:pt x="0" y="25908"/>
                </a:lnTo>
                <a:close/>
              </a:path>
            </a:pathLst>
          </a:custGeom>
          <a:solidFill>
            <a:srgbClr val="B1B1B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" name="object 73"/>
          <p:cNvSpPr/>
          <p:nvPr/>
        </p:nvSpPr>
        <p:spPr>
          <a:xfrm>
            <a:off x="727557" y="4447565"/>
            <a:ext cx="6350" cy="152400"/>
          </a:xfrm>
          <a:custGeom>
            <a:avLst/>
            <a:gdLst/>
            <a:ahLst/>
            <a:cxnLst/>
            <a:rect l="l" t="t" r="r" b="b"/>
            <a:pathLst>
              <a:path w="6350" h="152400">
                <a:moveTo>
                  <a:pt x="0" y="152400"/>
                </a:moveTo>
                <a:lnTo>
                  <a:pt x="6095" y="152400"/>
                </a:lnTo>
                <a:lnTo>
                  <a:pt x="6095" y="0"/>
                </a:lnTo>
                <a:lnTo>
                  <a:pt x="0" y="0"/>
                </a:lnTo>
                <a:lnTo>
                  <a:pt x="0" y="152400"/>
                </a:lnTo>
                <a:close/>
              </a:path>
            </a:pathLst>
          </a:custGeom>
          <a:solidFill>
            <a:srgbClr val="B1B1B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" name="object 74"/>
          <p:cNvSpPr/>
          <p:nvPr/>
        </p:nvSpPr>
        <p:spPr>
          <a:xfrm>
            <a:off x="6590385" y="4447565"/>
            <a:ext cx="6350" cy="152400"/>
          </a:xfrm>
          <a:custGeom>
            <a:avLst/>
            <a:gdLst/>
            <a:ahLst/>
            <a:cxnLst/>
            <a:rect l="l" t="t" r="r" b="b"/>
            <a:pathLst>
              <a:path w="6350" h="152400">
                <a:moveTo>
                  <a:pt x="0" y="152400"/>
                </a:moveTo>
                <a:lnTo>
                  <a:pt x="6096" y="152400"/>
                </a:lnTo>
                <a:lnTo>
                  <a:pt x="6096" y="0"/>
                </a:lnTo>
                <a:lnTo>
                  <a:pt x="0" y="0"/>
                </a:lnTo>
                <a:lnTo>
                  <a:pt x="0" y="152400"/>
                </a:lnTo>
                <a:close/>
              </a:path>
            </a:pathLst>
          </a:custGeom>
          <a:solidFill>
            <a:srgbClr val="B1B1B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5" name="object 75"/>
          <p:cNvSpPr/>
          <p:nvPr/>
        </p:nvSpPr>
        <p:spPr>
          <a:xfrm>
            <a:off x="727557" y="4599965"/>
            <a:ext cx="6350" cy="152400"/>
          </a:xfrm>
          <a:custGeom>
            <a:avLst/>
            <a:gdLst/>
            <a:ahLst/>
            <a:cxnLst/>
            <a:rect l="l" t="t" r="r" b="b"/>
            <a:pathLst>
              <a:path w="6350" h="152400">
                <a:moveTo>
                  <a:pt x="0" y="152400"/>
                </a:moveTo>
                <a:lnTo>
                  <a:pt x="6095" y="152400"/>
                </a:lnTo>
                <a:lnTo>
                  <a:pt x="6095" y="0"/>
                </a:lnTo>
                <a:lnTo>
                  <a:pt x="0" y="0"/>
                </a:lnTo>
                <a:lnTo>
                  <a:pt x="0" y="152400"/>
                </a:lnTo>
                <a:close/>
              </a:path>
            </a:pathLst>
          </a:custGeom>
          <a:solidFill>
            <a:srgbClr val="B1B1B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6" name="object 76"/>
          <p:cNvSpPr/>
          <p:nvPr/>
        </p:nvSpPr>
        <p:spPr>
          <a:xfrm>
            <a:off x="6590385" y="4599965"/>
            <a:ext cx="6350" cy="152400"/>
          </a:xfrm>
          <a:custGeom>
            <a:avLst/>
            <a:gdLst/>
            <a:ahLst/>
            <a:cxnLst/>
            <a:rect l="l" t="t" r="r" b="b"/>
            <a:pathLst>
              <a:path w="6350" h="152400">
                <a:moveTo>
                  <a:pt x="0" y="152400"/>
                </a:moveTo>
                <a:lnTo>
                  <a:pt x="6096" y="152400"/>
                </a:lnTo>
                <a:lnTo>
                  <a:pt x="6096" y="0"/>
                </a:lnTo>
                <a:lnTo>
                  <a:pt x="0" y="0"/>
                </a:lnTo>
                <a:lnTo>
                  <a:pt x="0" y="152400"/>
                </a:lnTo>
                <a:close/>
              </a:path>
            </a:pathLst>
          </a:custGeom>
          <a:solidFill>
            <a:srgbClr val="B1B1B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7" name="object 77"/>
          <p:cNvSpPr/>
          <p:nvPr/>
        </p:nvSpPr>
        <p:spPr>
          <a:xfrm>
            <a:off x="727557" y="4750841"/>
            <a:ext cx="6350" cy="152400"/>
          </a:xfrm>
          <a:custGeom>
            <a:avLst/>
            <a:gdLst/>
            <a:ahLst/>
            <a:cxnLst/>
            <a:rect l="l" t="t" r="r" b="b"/>
            <a:pathLst>
              <a:path w="6350" h="152400">
                <a:moveTo>
                  <a:pt x="0" y="152400"/>
                </a:moveTo>
                <a:lnTo>
                  <a:pt x="6095" y="152400"/>
                </a:lnTo>
                <a:lnTo>
                  <a:pt x="6095" y="0"/>
                </a:lnTo>
                <a:lnTo>
                  <a:pt x="0" y="0"/>
                </a:lnTo>
                <a:lnTo>
                  <a:pt x="0" y="152400"/>
                </a:lnTo>
                <a:close/>
              </a:path>
            </a:pathLst>
          </a:custGeom>
          <a:solidFill>
            <a:srgbClr val="B1B1B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8" name="object 78"/>
          <p:cNvSpPr/>
          <p:nvPr/>
        </p:nvSpPr>
        <p:spPr>
          <a:xfrm>
            <a:off x="6590385" y="4750841"/>
            <a:ext cx="6350" cy="152400"/>
          </a:xfrm>
          <a:custGeom>
            <a:avLst/>
            <a:gdLst/>
            <a:ahLst/>
            <a:cxnLst/>
            <a:rect l="l" t="t" r="r" b="b"/>
            <a:pathLst>
              <a:path w="6350" h="152400">
                <a:moveTo>
                  <a:pt x="0" y="152400"/>
                </a:moveTo>
                <a:lnTo>
                  <a:pt x="6096" y="152400"/>
                </a:lnTo>
                <a:lnTo>
                  <a:pt x="6096" y="0"/>
                </a:lnTo>
                <a:lnTo>
                  <a:pt x="0" y="0"/>
                </a:lnTo>
                <a:lnTo>
                  <a:pt x="0" y="152400"/>
                </a:lnTo>
                <a:close/>
              </a:path>
            </a:pathLst>
          </a:custGeom>
          <a:solidFill>
            <a:srgbClr val="B1B1B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9" name="object 79"/>
          <p:cNvSpPr txBox="1"/>
          <p:nvPr/>
        </p:nvSpPr>
        <p:spPr>
          <a:xfrm>
            <a:off x="567181" y="4411767"/>
            <a:ext cx="88900" cy="481330"/>
          </a:xfrm>
          <a:prstGeom prst="rect">
            <a:avLst/>
          </a:prstGeom>
        </p:spPr>
        <p:txBody>
          <a:bodyPr vert="horz" wrap="square" lIns="0" tIns="279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20"/>
              </a:spcBef>
            </a:pPr>
            <a:r>
              <a:rPr sz="900" spc="-5" dirty="0">
                <a:latin typeface="Arial"/>
                <a:cs typeface="Arial"/>
              </a:rPr>
              <a:t>1</a:t>
            </a:r>
            <a:endParaRPr sz="9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900" spc="-5" dirty="0">
                <a:latin typeface="Arial"/>
                <a:cs typeface="Arial"/>
              </a:rPr>
              <a:t>2</a:t>
            </a:r>
            <a:endParaRPr sz="9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900" spc="-5" dirty="0">
                <a:latin typeface="Arial"/>
                <a:cs typeface="Arial"/>
              </a:rPr>
              <a:t>3</a:t>
            </a:r>
            <a:endParaRPr sz="900">
              <a:latin typeface="Arial"/>
              <a:cs typeface="Arial"/>
            </a:endParaRPr>
          </a:p>
        </p:txBody>
      </p:sp>
      <p:sp>
        <p:nvSpPr>
          <p:cNvPr id="80" name="object 80"/>
          <p:cNvSpPr txBox="1"/>
          <p:nvPr/>
        </p:nvSpPr>
        <p:spPr>
          <a:xfrm>
            <a:off x="733653" y="4385081"/>
            <a:ext cx="5857240" cy="581025"/>
          </a:xfrm>
          <a:prstGeom prst="rect">
            <a:avLst/>
          </a:prstGeom>
          <a:solidFill>
            <a:srgbClr val="F7F7F7"/>
          </a:solidFill>
        </p:spPr>
        <p:txBody>
          <a:bodyPr vert="horz" wrap="square" lIns="0" tIns="54610" rIns="0" bIns="0" rtlCol="0">
            <a:spAutoFit/>
          </a:bodyPr>
          <a:lstStyle/>
          <a:p>
            <a:pPr marL="46355">
              <a:lnSpc>
                <a:spcPct val="100000"/>
              </a:lnSpc>
              <a:spcBef>
                <a:spcPts val="430"/>
              </a:spcBef>
            </a:pPr>
            <a:r>
              <a:rPr sz="900" i="1" spc="65" dirty="0">
                <a:latin typeface="Times New Roman"/>
                <a:cs typeface="Times New Roman"/>
              </a:rPr>
              <a:t>SELECT</a:t>
            </a:r>
            <a:r>
              <a:rPr sz="900" i="1" spc="245" dirty="0">
                <a:latin typeface="Times New Roman"/>
                <a:cs typeface="Times New Roman"/>
              </a:rPr>
              <a:t> </a:t>
            </a:r>
            <a:r>
              <a:rPr sz="900" i="1" spc="75" dirty="0">
                <a:latin typeface="Times New Roman"/>
                <a:cs typeface="Times New Roman"/>
              </a:rPr>
              <a:t>*</a:t>
            </a:r>
            <a:endParaRPr sz="900">
              <a:latin typeface="Times New Roman"/>
              <a:cs typeface="Times New Roman"/>
            </a:endParaRPr>
          </a:p>
          <a:p>
            <a:pPr marL="46355">
              <a:lnSpc>
                <a:spcPct val="100000"/>
              </a:lnSpc>
              <a:spcBef>
                <a:spcPts val="120"/>
              </a:spcBef>
            </a:pPr>
            <a:r>
              <a:rPr sz="900" i="1" spc="-40" dirty="0">
                <a:latin typeface="Times New Roman"/>
                <a:cs typeface="Times New Roman"/>
              </a:rPr>
              <a:t>FROM</a:t>
            </a:r>
            <a:r>
              <a:rPr sz="900" i="1" spc="-20" dirty="0">
                <a:latin typeface="Times New Roman"/>
                <a:cs typeface="Times New Roman"/>
              </a:rPr>
              <a:t> </a:t>
            </a:r>
            <a:r>
              <a:rPr sz="900" i="1" spc="185" dirty="0">
                <a:latin typeface="Times New Roman"/>
                <a:cs typeface="Times New Roman"/>
              </a:rPr>
              <a:t>Post</a:t>
            </a:r>
            <a:r>
              <a:rPr sz="900" i="1" spc="-145" dirty="0">
                <a:latin typeface="Times New Roman"/>
                <a:cs typeface="Times New Roman"/>
              </a:rPr>
              <a:t> </a:t>
            </a:r>
            <a:endParaRPr sz="900">
              <a:latin typeface="Times New Roman"/>
              <a:cs typeface="Times New Roman"/>
            </a:endParaRPr>
          </a:p>
          <a:p>
            <a:pPr marL="46355">
              <a:lnSpc>
                <a:spcPct val="100000"/>
              </a:lnSpc>
              <a:spcBef>
                <a:spcPts val="105"/>
              </a:spcBef>
            </a:pPr>
            <a:r>
              <a:rPr sz="900" i="1" dirty="0">
                <a:latin typeface="Times New Roman"/>
                <a:cs typeface="Times New Roman"/>
              </a:rPr>
              <a:t>ORDER </a:t>
            </a:r>
            <a:r>
              <a:rPr sz="900" i="1" spc="35" dirty="0">
                <a:latin typeface="Times New Roman"/>
                <a:cs typeface="Times New Roman"/>
              </a:rPr>
              <a:t>BY </a:t>
            </a:r>
            <a:r>
              <a:rPr sz="900" i="1" spc="140" dirty="0">
                <a:latin typeface="Times New Roman"/>
                <a:cs typeface="Times New Roman"/>
              </a:rPr>
              <a:t>UserID </a:t>
            </a:r>
            <a:r>
              <a:rPr sz="900" i="1" spc="15" dirty="0">
                <a:latin typeface="Times New Roman"/>
                <a:cs typeface="Times New Roman"/>
              </a:rPr>
              <a:t>DESC </a:t>
            </a:r>
            <a:r>
              <a:rPr sz="900" i="1" spc="300" dirty="0">
                <a:latin typeface="Times New Roman"/>
                <a:cs typeface="Times New Roman"/>
              </a:rPr>
              <a:t>, </a:t>
            </a:r>
            <a:r>
              <a:rPr sz="900" i="1" spc="204" dirty="0">
                <a:latin typeface="Times New Roman"/>
                <a:cs typeface="Times New Roman"/>
              </a:rPr>
              <a:t>PostContent </a:t>
            </a:r>
            <a:r>
              <a:rPr sz="900" i="1" spc="45" dirty="0">
                <a:latin typeface="Times New Roman"/>
                <a:cs typeface="Times New Roman"/>
              </a:rPr>
              <a:t>ASC</a:t>
            </a:r>
            <a:r>
              <a:rPr sz="900" i="1" spc="65" dirty="0">
                <a:latin typeface="Times New Roman"/>
                <a:cs typeface="Times New Roman"/>
              </a:rPr>
              <a:t> </a:t>
            </a:r>
            <a:r>
              <a:rPr sz="900" i="1" spc="225" dirty="0">
                <a:latin typeface="Times New Roman"/>
                <a:cs typeface="Times New Roman"/>
              </a:rPr>
              <a:t>;</a:t>
            </a:r>
            <a:endParaRPr sz="900">
              <a:latin typeface="Times New Roman"/>
              <a:cs typeface="Times New Roman"/>
            </a:endParaRPr>
          </a:p>
        </p:txBody>
      </p:sp>
      <p:sp>
        <p:nvSpPr>
          <p:cNvPr id="81" name="object 81"/>
          <p:cNvSpPr/>
          <p:nvPr/>
        </p:nvSpPr>
        <p:spPr>
          <a:xfrm>
            <a:off x="732129" y="4916195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25908">
            <a:solidFill>
              <a:srgbClr val="F7F7F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2" name="object 82"/>
          <p:cNvSpPr/>
          <p:nvPr/>
        </p:nvSpPr>
        <p:spPr>
          <a:xfrm>
            <a:off x="727557" y="4903241"/>
            <a:ext cx="6350" cy="26034"/>
          </a:xfrm>
          <a:custGeom>
            <a:avLst/>
            <a:gdLst/>
            <a:ahLst/>
            <a:cxnLst/>
            <a:rect l="l" t="t" r="r" b="b"/>
            <a:pathLst>
              <a:path w="6350" h="26035">
                <a:moveTo>
                  <a:pt x="0" y="25908"/>
                </a:moveTo>
                <a:lnTo>
                  <a:pt x="6095" y="25908"/>
                </a:lnTo>
                <a:lnTo>
                  <a:pt x="6095" y="0"/>
                </a:lnTo>
                <a:lnTo>
                  <a:pt x="0" y="0"/>
                </a:lnTo>
                <a:lnTo>
                  <a:pt x="0" y="25908"/>
                </a:lnTo>
                <a:close/>
              </a:path>
            </a:pathLst>
          </a:custGeom>
          <a:solidFill>
            <a:srgbClr val="B1B1B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3" name="object 83"/>
          <p:cNvSpPr/>
          <p:nvPr/>
        </p:nvSpPr>
        <p:spPr>
          <a:xfrm>
            <a:off x="770229" y="4903241"/>
            <a:ext cx="5783580" cy="26034"/>
          </a:xfrm>
          <a:custGeom>
            <a:avLst/>
            <a:gdLst/>
            <a:ahLst/>
            <a:cxnLst/>
            <a:rect l="l" t="t" r="r" b="b"/>
            <a:pathLst>
              <a:path w="5783580" h="26035">
                <a:moveTo>
                  <a:pt x="0" y="25907"/>
                </a:moveTo>
                <a:lnTo>
                  <a:pt x="5783580" y="25907"/>
                </a:lnTo>
                <a:lnTo>
                  <a:pt x="5783580" y="0"/>
                </a:lnTo>
                <a:lnTo>
                  <a:pt x="0" y="0"/>
                </a:lnTo>
                <a:lnTo>
                  <a:pt x="0" y="25907"/>
                </a:lnTo>
                <a:close/>
              </a:path>
            </a:pathLst>
          </a:custGeom>
          <a:solidFill>
            <a:srgbClr val="F7F7F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4" name="object 84"/>
          <p:cNvSpPr/>
          <p:nvPr/>
        </p:nvSpPr>
        <p:spPr>
          <a:xfrm>
            <a:off x="6552285" y="4916195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25908">
            <a:solidFill>
              <a:srgbClr val="F7F7F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5" name="object 85"/>
          <p:cNvSpPr/>
          <p:nvPr/>
        </p:nvSpPr>
        <p:spPr>
          <a:xfrm>
            <a:off x="6590385" y="4903241"/>
            <a:ext cx="6350" cy="26034"/>
          </a:xfrm>
          <a:custGeom>
            <a:avLst/>
            <a:gdLst/>
            <a:ahLst/>
            <a:cxnLst/>
            <a:rect l="l" t="t" r="r" b="b"/>
            <a:pathLst>
              <a:path w="6350" h="26035">
                <a:moveTo>
                  <a:pt x="0" y="25908"/>
                </a:moveTo>
                <a:lnTo>
                  <a:pt x="6096" y="25908"/>
                </a:lnTo>
                <a:lnTo>
                  <a:pt x="6096" y="0"/>
                </a:lnTo>
                <a:lnTo>
                  <a:pt x="0" y="0"/>
                </a:lnTo>
                <a:lnTo>
                  <a:pt x="0" y="25908"/>
                </a:lnTo>
                <a:close/>
              </a:path>
            </a:pathLst>
          </a:custGeom>
          <a:solidFill>
            <a:srgbClr val="B1B1B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6" name="object 86"/>
          <p:cNvSpPr/>
          <p:nvPr/>
        </p:nvSpPr>
        <p:spPr>
          <a:xfrm>
            <a:off x="730605" y="4927625"/>
            <a:ext cx="0" cy="44450"/>
          </a:xfrm>
          <a:custGeom>
            <a:avLst/>
            <a:gdLst/>
            <a:ahLst/>
            <a:cxnLst/>
            <a:rect l="l" t="t" r="r" b="b"/>
            <a:pathLst>
              <a:path h="44450">
                <a:moveTo>
                  <a:pt x="0" y="44196"/>
                </a:moveTo>
                <a:lnTo>
                  <a:pt x="0" y="0"/>
                </a:lnTo>
              </a:path>
            </a:pathLst>
          </a:custGeom>
          <a:ln w="6095">
            <a:solidFill>
              <a:srgbClr val="B1B1B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7" name="object 87"/>
          <p:cNvSpPr/>
          <p:nvPr/>
        </p:nvSpPr>
        <p:spPr>
          <a:xfrm>
            <a:off x="729081" y="4968773"/>
            <a:ext cx="44450" cy="0"/>
          </a:xfrm>
          <a:custGeom>
            <a:avLst/>
            <a:gdLst/>
            <a:ahLst/>
            <a:cxnLst/>
            <a:rect l="l" t="t" r="r" b="b"/>
            <a:pathLst>
              <a:path w="44450">
                <a:moveTo>
                  <a:pt x="0" y="0"/>
                </a:moveTo>
                <a:lnTo>
                  <a:pt x="44195" y="0"/>
                </a:lnTo>
              </a:path>
            </a:pathLst>
          </a:custGeom>
          <a:ln w="6096">
            <a:solidFill>
              <a:srgbClr val="B1B1B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8" name="object 88"/>
          <p:cNvSpPr/>
          <p:nvPr/>
        </p:nvSpPr>
        <p:spPr>
          <a:xfrm>
            <a:off x="770229" y="4968773"/>
            <a:ext cx="5783580" cy="0"/>
          </a:xfrm>
          <a:custGeom>
            <a:avLst/>
            <a:gdLst/>
            <a:ahLst/>
            <a:cxnLst/>
            <a:rect l="l" t="t" r="r" b="b"/>
            <a:pathLst>
              <a:path w="5783580">
                <a:moveTo>
                  <a:pt x="0" y="0"/>
                </a:moveTo>
                <a:lnTo>
                  <a:pt x="5783580" y="0"/>
                </a:lnTo>
              </a:path>
            </a:pathLst>
          </a:custGeom>
          <a:ln w="6096">
            <a:solidFill>
              <a:srgbClr val="B1B1B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9" name="object 89"/>
          <p:cNvSpPr/>
          <p:nvPr/>
        </p:nvSpPr>
        <p:spPr>
          <a:xfrm>
            <a:off x="6553809" y="4968773"/>
            <a:ext cx="44450" cy="0"/>
          </a:xfrm>
          <a:custGeom>
            <a:avLst/>
            <a:gdLst/>
            <a:ahLst/>
            <a:cxnLst/>
            <a:rect l="l" t="t" r="r" b="b"/>
            <a:pathLst>
              <a:path w="44450">
                <a:moveTo>
                  <a:pt x="0" y="0"/>
                </a:moveTo>
                <a:lnTo>
                  <a:pt x="44196" y="0"/>
                </a:lnTo>
              </a:path>
            </a:pathLst>
          </a:custGeom>
          <a:ln w="6096">
            <a:solidFill>
              <a:srgbClr val="B1B1B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0" name="object 90"/>
          <p:cNvSpPr/>
          <p:nvPr/>
        </p:nvSpPr>
        <p:spPr>
          <a:xfrm>
            <a:off x="6593433" y="4927625"/>
            <a:ext cx="0" cy="44450"/>
          </a:xfrm>
          <a:custGeom>
            <a:avLst/>
            <a:gdLst/>
            <a:ahLst/>
            <a:cxnLst/>
            <a:rect l="l" t="t" r="r" b="b"/>
            <a:pathLst>
              <a:path h="44450">
                <a:moveTo>
                  <a:pt x="0" y="44196"/>
                </a:moveTo>
                <a:lnTo>
                  <a:pt x="0" y="0"/>
                </a:lnTo>
              </a:path>
            </a:pathLst>
          </a:custGeom>
          <a:ln w="6096">
            <a:solidFill>
              <a:srgbClr val="B1B1B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1" name="object 91"/>
          <p:cNvSpPr txBox="1"/>
          <p:nvPr/>
        </p:nvSpPr>
        <p:spPr>
          <a:xfrm>
            <a:off x="492505" y="5367539"/>
            <a:ext cx="2522220" cy="54419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1100" b="1" spc="-10" dirty="0">
                <a:latin typeface="Arial"/>
                <a:cs typeface="Arial"/>
              </a:rPr>
              <a:t>Activity: Using SELECT </a:t>
            </a:r>
            <a:r>
              <a:rPr sz="1100" b="1" spc="-5" dirty="0">
                <a:latin typeface="Arial"/>
                <a:cs typeface="Arial"/>
              </a:rPr>
              <a:t>(11) </a:t>
            </a:r>
            <a:r>
              <a:rPr sz="1100" b="1" spc="-10" dirty="0">
                <a:latin typeface="Arial"/>
                <a:cs typeface="Arial"/>
              </a:rPr>
              <a:t>(page</a:t>
            </a:r>
            <a:r>
              <a:rPr sz="1100" b="1" spc="60" dirty="0">
                <a:latin typeface="Arial"/>
                <a:cs typeface="Arial"/>
              </a:rPr>
              <a:t> </a:t>
            </a:r>
            <a:r>
              <a:rPr sz="1100" b="1" spc="-5" dirty="0">
                <a:latin typeface="Arial"/>
                <a:cs typeface="Arial"/>
                <a:hlinkClick r:id="rId3" action="ppaction://hlinksldjump"/>
              </a:rPr>
              <a:t>65</a:t>
            </a:r>
            <a:r>
              <a:rPr sz="1100" b="1" spc="-5" dirty="0">
                <a:latin typeface="Arial"/>
                <a:cs typeface="Arial"/>
              </a:rPr>
              <a:t>)</a:t>
            </a:r>
            <a:endParaRPr sz="11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125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1100" b="1" spc="-5" dirty="0">
                <a:latin typeface="Arial"/>
                <a:cs typeface="Arial"/>
              </a:rPr>
              <a:t>Q11:</a:t>
            </a:r>
            <a:endParaRPr sz="1100">
              <a:latin typeface="Arial"/>
              <a:cs typeface="Arial"/>
            </a:endParaRPr>
          </a:p>
        </p:txBody>
      </p:sp>
      <p:sp>
        <p:nvSpPr>
          <p:cNvPr id="92" name="object 92"/>
          <p:cNvSpPr/>
          <p:nvPr/>
        </p:nvSpPr>
        <p:spPr>
          <a:xfrm>
            <a:off x="730605" y="5959373"/>
            <a:ext cx="0" cy="44450"/>
          </a:xfrm>
          <a:custGeom>
            <a:avLst/>
            <a:gdLst/>
            <a:ahLst/>
            <a:cxnLst/>
            <a:rect l="l" t="t" r="r" b="b"/>
            <a:pathLst>
              <a:path h="44450">
                <a:moveTo>
                  <a:pt x="0" y="44196"/>
                </a:moveTo>
                <a:lnTo>
                  <a:pt x="0" y="0"/>
                </a:lnTo>
              </a:path>
            </a:pathLst>
          </a:custGeom>
          <a:ln w="6095">
            <a:solidFill>
              <a:srgbClr val="B1B1B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3" name="object 93"/>
          <p:cNvSpPr/>
          <p:nvPr/>
        </p:nvSpPr>
        <p:spPr>
          <a:xfrm>
            <a:off x="727557" y="5962421"/>
            <a:ext cx="44450" cy="0"/>
          </a:xfrm>
          <a:custGeom>
            <a:avLst/>
            <a:gdLst/>
            <a:ahLst/>
            <a:cxnLst/>
            <a:rect l="l" t="t" r="r" b="b"/>
            <a:pathLst>
              <a:path w="44450">
                <a:moveTo>
                  <a:pt x="0" y="0"/>
                </a:moveTo>
                <a:lnTo>
                  <a:pt x="44195" y="0"/>
                </a:lnTo>
              </a:path>
            </a:pathLst>
          </a:custGeom>
          <a:ln w="6096">
            <a:solidFill>
              <a:srgbClr val="B1B1B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4" name="object 94"/>
          <p:cNvSpPr/>
          <p:nvPr/>
        </p:nvSpPr>
        <p:spPr>
          <a:xfrm>
            <a:off x="770229" y="5962421"/>
            <a:ext cx="5783580" cy="0"/>
          </a:xfrm>
          <a:custGeom>
            <a:avLst/>
            <a:gdLst/>
            <a:ahLst/>
            <a:cxnLst/>
            <a:rect l="l" t="t" r="r" b="b"/>
            <a:pathLst>
              <a:path w="5783580">
                <a:moveTo>
                  <a:pt x="0" y="0"/>
                </a:moveTo>
                <a:lnTo>
                  <a:pt x="5783580" y="0"/>
                </a:lnTo>
              </a:path>
            </a:pathLst>
          </a:custGeom>
          <a:ln w="6096">
            <a:solidFill>
              <a:srgbClr val="B1B1B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5" name="object 95"/>
          <p:cNvSpPr/>
          <p:nvPr/>
        </p:nvSpPr>
        <p:spPr>
          <a:xfrm>
            <a:off x="6553809" y="5962421"/>
            <a:ext cx="44450" cy="0"/>
          </a:xfrm>
          <a:custGeom>
            <a:avLst/>
            <a:gdLst/>
            <a:ahLst/>
            <a:cxnLst/>
            <a:rect l="l" t="t" r="r" b="b"/>
            <a:pathLst>
              <a:path w="44450">
                <a:moveTo>
                  <a:pt x="0" y="0"/>
                </a:moveTo>
                <a:lnTo>
                  <a:pt x="44196" y="0"/>
                </a:lnTo>
              </a:path>
            </a:pathLst>
          </a:custGeom>
          <a:ln w="6096">
            <a:solidFill>
              <a:srgbClr val="B1B1B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6" name="object 96"/>
          <p:cNvSpPr/>
          <p:nvPr/>
        </p:nvSpPr>
        <p:spPr>
          <a:xfrm>
            <a:off x="6593433" y="5959373"/>
            <a:ext cx="0" cy="44450"/>
          </a:xfrm>
          <a:custGeom>
            <a:avLst/>
            <a:gdLst/>
            <a:ahLst/>
            <a:cxnLst/>
            <a:rect l="l" t="t" r="r" b="b"/>
            <a:pathLst>
              <a:path h="44450">
                <a:moveTo>
                  <a:pt x="0" y="44196"/>
                </a:moveTo>
                <a:lnTo>
                  <a:pt x="0" y="0"/>
                </a:lnTo>
              </a:path>
            </a:pathLst>
          </a:custGeom>
          <a:ln w="6096">
            <a:solidFill>
              <a:srgbClr val="B1B1B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7" name="object 97"/>
          <p:cNvSpPr/>
          <p:nvPr/>
        </p:nvSpPr>
        <p:spPr>
          <a:xfrm>
            <a:off x="732129" y="6014999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25908">
            <a:solidFill>
              <a:srgbClr val="F7F7F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8" name="object 98"/>
          <p:cNvSpPr/>
          <p:nvPr/>
        </p:nvSpPr>
        <p:spPr>
          <a:xfrm>
            <a:off x="727557" y="6002045"/>
            <a:ext cx="6350" cy="26034"/>
          </a:xfrm>
          <a:custGeom>
            <a:avLst/>
            <a:gdLst/>
            <a:ahLst/>
            <a:cxnLst/>
            <a:rect l="l" t="t" r="r" b="b"/>
            <a:pathLst>
              <a:path w="6350" h="26035">
                <a:moveTo>
                  <a:pt x="0" y="25908"/>
                </a:moveTo>
                <a:lnTo>
                  <a:pt x="6095" y="25908"/>
                </a:lnTo>
                <a:lnTo>
                  <a:pt x="6095" y="0"/>
                </a:lnTo>
                <a:lnTo>
                  <a:pt x="0" y="0"/>
                </a:lnTo>
                <a:lnTo>
                  <a:pt x="0" y="25908"/>
                </a:lnTo>
                <a:close/>
              </a:path>
            </a:pathLst>
          </a:custGeom>
          <a:solidFill>
            <a:srgbClr val="B1B1B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9" name="object 99"/>
          <p:cNvSpPr/>
          <p:nvPr/>
        </p:nvSpPr>
        <p:spPr>
          <a:xfrm>
            <a:off x="770229" y="6002045"/>
            <a:ext cx="5783580" cy="26034"/>
          </a:xfrm>
          <a:custGeom>
            <a:avLst/>
            <a:gdLst/>
            <a:ahLst/>
            <a:cxnLst/>
            <a:rect l="l" t="t" r="r" b="b"/>
            <a:pathLst>
              <a:path w="5783580" h="26035">
                <a:moveTo>
                  <a:pt x="0" y="25907"/>
                </a:moveTo>
                <a:lnTo>
                  <a:pt x="5783580" y="25907"/>
                </a:lnTo>
                <a:lnTo>
                  <a:pt x="5783580" y="0"/>
                </a:lnTo>
                <a:lnTo>
                  <a:pt x="0" y="0"/>
                </a:lnTo>
                <a:lnTo>
                  <a:pt x="0" y="25907"/>
                </a:lnTo>
                <a:close/>
              </a:path>
            </a:pathLst>
          </a:custGeom>
          <a:solidFill>
            <a:srgbClr val="F7F7F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0" name="object 100"/>
          <p:cNvSpPr/>
          <p:nvPr/>
        </p:nvSpPr>
        <p:spPr>
          <a:xfrm>
            <a:off x="6552285" y="6014999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25908">
            <a:solidFill>
              <a:srgbClr val="F7F7F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1" name="object 101"/>
          <p:cNvSpPr/>
          <p:nvPr/>
        </p:nvSpPr>
        <p:spPr>
          <a:xfrm>
            <a:off x="6590385" y="6002045"/>
            <a:ext cx="6350" cy="26034"/>
          </a:xfrm>
          <a:custGeom>
            <a:avLst/>
            <a:gdLst/>
            <a:ahLst/>
            <a:cxnLst/>
            <a:rect l="l" t="t" r="r" b="b"/>
            <a:pathLst>
              <a:path w="6350" h="26035">
                <a:moveTo>
                  <a:pt x="0" y="25908"/>
                </a:moveTo>
                <a:lnTo>
                  <a:pt x="6096" y="25908"/>
                </a:lnTo>
                <a:lnTo>
                  <a:pt x="6096" y="0"/>
                </a:lnTo>
                <a:lnTo>
                  <a:pt x="0" y="0"/>
                </a:lnTo>
                <a:lnTo>
                  <a:pt x="0" y="25908"/>
                </a:lnTo>
                <a:close/>
              </a:path>
            </a:pathLst>
          </a:custGeom>
          <a:solidFill>
            <a:srgbClr val="B1B1B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2" name="object 102"/>
          <p:cNvSpPr/>
          <p:nvPr/>
        </p:nvSpPr>
        <p:spPr>
          <a:xfrm>
            <a:off x="727557" y="6027953"/>
            <a:ext cx="6350" cy="152400"/>
          </a:xfrm>
          <a:custGeom>
            <a:avLst/>
            <a:gdLst/>
            <a:ahLst/>
            <a:cxnLst/>
            <a:rect l="l" t="t" r="r" b="b"/>
            <a:pathLst>
              <a:path w="6350" h="152400">
                <a:moveTo>
                  <a:pt x="0" y="152400"/>
                </a:moveTo>
                <a:lnTo>
                  <a:pt x="6095" y="152400"/>
                </a:lnTo>
                <a:lnTo>
                  <a:pt x="6095" y="0"/>
                </a:lnTo>
                <a:lnTo>
                  <a:pt x="0" y="0"/>
                </a:lnTo>
                <a:lnTo>
                  <a:pt x="0" y="152400"/>
                </a:lnTo>
                <a:close/>
              </a:path>
            </a:pathLst>
          </a:custGeom>
          <a:solidFill>
            <a:srgbClr val="B1B1B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3" name="object 103"/>
          <p:cNvSpPr/>
          <p:nvPr/>
        </p:nvSpPr>
        <p:spPr>
          <a:xfrm>
            <a:off x="6590385" y="6027953"/>
            <a:ext cx="6350" cy="152400"/>
          </a:xfrm>
          <a:custGeom>
            <a:avLst/>
            <a:gdLst/>
            <a:ahLst/>
            <a:cxnLst/>
            <a:rect l="l" t="t" r="r" b="b"/>
            <a:pathLst>
              <a:path w="6350" h="152400">
                <a:moveTo>
                  <a:pt x="0" y="152400"/>
                </a:moveTo>
                <a:lnTo>
                  <a:pt x="6096" y="152400"/>
                </a:lnTo>
                <a:lnTo>
                  <a:pt x="6096" y="0"/>
                </a:lnTo>
                <a:lnTo>
                  <a:pt x="0" y="0"/>
                </a:lnTo>
                <a:lnTo>
                  <a:pt x="0" y="152400"/>
                </a:lnTo>
                <a:close/>
              </a:path>
            </a:pathLst>
          </a:custGeom>
          <a:solidFill>
            <a:srgbClr val="B1B1B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4" name="object 104"/>
          <p:cNvSpPr/>
          <p:nvPr/>
        </p:nvSpPr>
        <p:spPr>
          <a:xfrm>
            <a:off x="727557" y="6180353"/>
            <a:ext cx="6350" cy="152400"/>
          </a:xfrm>
          <a:custGeom>
            <a:avLst/>
            <a:gdLst/>
            <a:ahLst/>
            <a:cxnLst/>
            <a:rect l="l" t="t" r="r" b="b"/>
            <a:pathLst>
              <a:path w="6350" h="152400">
                <a:moveTo>
                  <a:pt x="0" y="152400"/>
                </a:moveTo>
                <a:lnTo>
                  <a:pt x="6095" y="152400"/>
                </a:lnTo>
                <a:lnTo>
                  <a:pt x="6095" y="0"/>
                </a:lnTo>
                <a:lnTo>
                  <a:pt x="0" y="0"/>
                </a:lnTo>
                <a:lnTo>
                  <a:pt x="0" y="152400"/>
                </a:lnTo>
                <a:close/>
              </a:path>
            </a:pathLst>
          </a:custGeom>
          <a:solidFill>
            <a:srgbClr val="B1B1B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5" name="object 105"/>
          <p:cNvSpPr/>
          <p:nvPr/>
        </p:nvSpPr>
        <p:spPr>
          <a:xfrm>
            <a:off x="6590385" y="6180353"/>
            <a:ext cx="6350" cy="152400"/>
          </a:xfrm>
          <a:custGeom>
            <a:avLst/>
            <a:gdLst/>
            <a:ahLst/>
            <a:cxnLst/>
            <a:rect l="l" t="t" r="r" b="b"/>
            <a:pathLst>
              <a:path w="6350" h="152400">
                <a:moveTo>
                  <a:pt x="0" y="152400"/>
                </a:moveTo>
                <a:lnTo>
                  <a:pt x="6096" y="152400"/>
                </a:lnTo>
                <a:lnTo>
                  <a:pt x="6096" y="0"/>
                </a:lnTo>
                <a:lnTo>
                  <a:pt x="0" y="0"/>
                </a:lnTo>
                <a:lnTo>
                  <a:pt x="0" y="152400"/>
                </a:lnTo>
                <a:close/>
              </a:path>
            </a:pathLst>
          </a:custGeom>
          <a:solidFill>
            <a:srgbClr val="B1B1B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6" name="object 106"/>
          <p:cNvSpPr/>
          <p:nvPr/>
        </p:nvSpPr>
        <p:spPr>
          <a:xfrm>
            <a:off x="727557" y="6331229"/>
            <a:ext cx="6350" cy="152400"/>
          </a:xfrm>
          <a:custGeom>
            <a:avLst/>
            <a:gdLst/>
            <a:ahLst/>
            <a:cxnLst/>
            <a:rect l="l" t="t" r="r" b="b"/>
            <a:pathLst>
              <a:path w="6350" h="152400">
                <a:moveTo>
                  <a:pt x="0" y="152400"/>
                </a:moveTo>
                <a:lnTo>
                  <a:pt x="6095" y="152400"/>
                </a:lnTo>
                <a:lnTo>
                  <a:pt x="6095" y="0"/>
                </a:lnTo>
                <a:lnTo>
                  <a:pt x="0" y="0"/>
                </a:lnTo>
                <a:lnTo>
                  <a:pt x="0" y="152400"/>
                </a:lnTo>
                <a:close/>
              </a:path>
            </a:pathLst>
          </a:custGeom>
          <a:solidFill>
            <a:srgbClr val="B1B1B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7" name="object 107"/>
          <p:cNvSpPr/>
          <p:nvPr/>
        </p:nvSpPr>
        <p:spPr>
          <a:xfrm>
            <a:off x="6590385" y="6331229"/>
            <a:ext cx="6350" cy="152400"/>
          </a:xfrm>
          <a:custGeom>
            <a:avLst/>
            <a:gdLst/>
            <a:ahLst/>
            <a:cxnLst/>
            <a:rect l="l" t="t" r="r" b="b"/>
            <a:pathLst>
              <a:path w="6350" h="152400">
                <a:moveTo>
                  <a:pt x="0" y="152400"/>
                </a:moveTo>
                <a:lnTo>
                  <a:pt x="6096" y="152400"/>
                </a:lnTo>
                <a:lnTo>
                  <a:pt x="6096" y="0"/>
                </a:lnTo>
                <a:lnTo>
                  <a:pt x="0" y="0"/>
                </a:lnTo>
                <a:lnTo>
                  <a:pt x="0" y="152400"/>
                </a:lnTo>
                <a:close/>
              </a:path>
            </a:pathLst>
          </a:custGeom>
          <a:solidFill>
            <a:srgbClr val="B1B1B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8" name="object 108"/>
          <p:cNvSpPr/>
          <p:nvPr/>
        </p:nvSpPr>
        <p:spPr>
          <a:xfrm>
            <a:off x="727557" y="6483629"/>
            <a:ext cx="6350" cy="152400"/>
          </a:xfrm>
          <a:custGeom>
            <a:avLst/>
            <a:gdLst/>
            <a:ahLst/>
            <a:cxnLst/>
            <a:rect l="l" t="t" r="r" b="b"/>
            <a:pathLst>
              <a:path w="6350" h="152400">
                <a:moveTo>
                  <a:pt x="0" y="152400"/>
                </a:moveTo>
                <a:lnTo>
                  <a:pt x="6095" y="152400"/>
                </a:lnTo>
                <a:lnTo>
                  <a:pt x="6095" y="0"/>
                </a:lnTo>
                <a:lnTo>
                  <a:pt x="0" y="0"/>
                </a:lnTo>
                <a:lnTo>
                  <a:pt x="0" y="152400"/>
                </a:lnTo>
                <a:close/>
              </a:path>
            </a:pathLst>
          </a:custGeom>
          <a:solidFill>
            <a:srgbClr val="B1B1B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9" name="object 109"/>
          <p:cNvSpPr/>
          <p:nvPr/>
        </p:nvSpPr>
        <p:spPr>
          <a:xfrm>
            <a:off x="6590385" y="6483629"/>
            <a:ext cx="6350" cy="152400"/>
          </a:xfrm>
          <a:custGeom>
            <a:avLst/>
            <a:gdLst/>
            <a:ahLst/>
            <a:cxnLst/>
            <a:rect l="l" t="t" r="r" b="b"/>
            <a:pathLst>
              <a:path w="6350" h="152400">
                <a:moveTo>
                  <a:pt x="0" y="152400"/>
                </a:moveTo>
                <a:lnTo>
                  <a:pt x="6096" y="152400"/>
                </a:lnTo>
                <a:lnTo>
                  <a:pt x="6096" y="0"/>
                </a:lnTo>
                <a:lnTo>
                  <a:pt x="0" y="0"/>
                </a:lnTo>
                <a:lnTo>
                  <a:pt x="0" y="152400"/>
                </a:lnTo>
                <a:close/>
              </a:path>
            </a:pathLst>
          </a:custGeom>
          <a:solidFill>
            <a:srgbClr val="B1B1B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0" name="object 110"/>
          <p:cNvSpPr txBox="1"/>
          <p:nvPr/>
        </p:nvSpPr>
        <p:spPr>
          <a:xfrm>
            <a:off x="567181" y="5992155"/>
            <a:ext cx="88900" cy="633730"/>
          </a:xfrm>
          <a:prstGeom prst="rect">
            <a:avLst/>
          </a:prstGeom>
        </p:spPr>
        <p:txBody>
          <a:bodyPr vert="horz" wrap="square" lIns="0" tIns="279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20"/>
              </a:spcBef>
            </a:pPr>
            <a:r>
              <a:rPr sz="900" spc="-5" dirty="0">
                <a:latin typeface="Arial"/>
                <a:cs typeface="Arial"/>
              </a:rPr>
              <a:t>1</a:t>
            </a:r>
            <a:endParaRPr sz="9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900" spc="-5" dirty="0">
                <a:latin typeface="Arial"/>
                <a:cs typeface="Arial"/>
              </a:rPr>
              <a:t>2</a:t>
            </a:r>
            <a:endParaRPr sz="9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900" spc="-5" dirty="0">
                <a:latin typeface="Arial"/>
                <a:cs typeface="Arial"/>
              </a:rPr>
              <a:t>3</a:t>
            </a:r>
            <a:endParaRPr sz="9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900" spc="-5" dirty="0">
                <a:latin typeface="Arial"/>
                <a:cs typeface="Arial"/>
              </a:rPr>
              <a:t>4</a:t>
            </a:r>
            <a:endParaRPr sz="900">
              <a:latin typeface="Arial"/>
              <a:cs typeface="Arial"/>
            </a:endParaRPr>
          </a:p>
        </p:txBody>
      </p:sp>
      <p:sp>
        <p:nvSpPr>
          <p:cNvPr id="111" name="object 111"/>
          <p:cNvSpPr txBox="1"/>
          <p:nvPr/>
        </p:nvSpPr>
        <p:spPr>
          <a:xfrm>
            <a:off x="733653" y="5965469"/>
            <a:ext cx="5857240" cy="733425"/>
          </a:xfrm>
          <a:prstGeom prst="rect">
            <a:avLst/>
          </a:prstGeom>
          <a:solidFill>
            <a:srgbClr val="F7F7F7"/>
          </a:solidFill>
        </p:spPr>
        <p:txBody>
          <a:bodyPr vert="horz" wrap="square" lIns="0" tIns="54610" rIns="0" bIns="0" rtlCol="0">
            <a:spAutoFit/>
          </a:bodyPr>
          <a:lstStyle/>
          <a:p>
            <a:pPr marL="46355">
              <a:lnSpc>
                <a:spcPct val="100000"/>
              </a:lnSpc>
              <a:spcBef>
                <a:spcPts val="430"/>
              </a:spcBef>
            </a:pPr>
            <a:r>
              <a:rPr sz="900" i="1" spc="65" dirty="0">
                <a:latin typeface="Times New Roman"/>
                <a:cs typeface="Times New Roman"/>
              </a:rPr>
              <a:t>SELECT</a:t>
            </a:r>
            <a:r>
              <a:rPr sz="900" i="1" spc="245" dirty="0">
                <a:latin typeface="Times New Roman"/>
                <a:cs typeface="Times New Roman"/>
              </a:rPr>
              <a:t> </a:t>
            </a:r>
            <a:r>
              <a:rPr sz="900" i="1" spc="75" dirty="0">
                <a:latin typeface="Times New Roman"/>
                <a:cs typeface="Times New Roman"/>
              </a:rPr>
              <a:t>*</a:t>
            </a:r>
            <a:endParaRPr sz="900">
              <a:latin typeface="Times New Roman"/>
              <a:cs typeface="Times New Roman"/>
            </a:endParaRPr>
          </a:p>
          <a:p>
            <a:pPr marL="46355">
              <a:lnSpc>
                <a:spcPct val="100000"/>
              </a:lnSpc>
              <a:spcBef>
                <a:spcPts val="120"/>
              </a:spcBef>
            </a:pPr>
            <a:r>
              <a:rPr sz="900" i="1" spc="-40" dirty="0">
                <a:latin typeface="Times New Roman"/>
                <a:cs typeface="Times New Roman"/>
              </a:rPr>
              <a:t>FROM</a:t>
            </a:r>
            <a:r>
              <a:rPr sz="900" i="1" spc="-20" dirty="0">
                <a:latin typeface="Times New Roman"/>
                <a:cs typeface="Times New Roman"/>
              </a:rPr>
              <a:t> </a:t>
            </a:r>
            <a:r>
              <a:rPr sz="900" i="1" spc="185" dirty="0">
                <a:latin typeface="Times New Roman"/>
                <a:cs typeface="Times New Roman"/>
              </a:rPr>
              <a:t>Post</a:t>
            </a:r>
            <a:r>
              <a:rPr sz="900" i="1" spc="-145" dirty="0">
                <a:latin typeface="Times New Roman"/>
                <a:cs typeface="Times New Roman"/>
              </a:rPr>
              <a:t> </a:t>
            </a:r>
            <a:endParaRPr sz="900">
              <a:latin typeface="Times New Roman"/>
              <a:cs typeface="Times New Roman"/>
            </a:endParaRPr>
          </a:p>
          <a:p>
            <a:pPr marL="46355">
              <a:lnSpc>
                <a:spcPct val="100000"/>
              </a:lnSpc>
              <a:spcBef>
                <a:spcPts val="105"/>
              </a:spcBef>
            </a:pPr>
            <a:r>
              <a:rPr sz="900" i="1" spc="-20" dirty="0">
                <a:latin typeface="Times New Roman"/>
                <a:cs typeface="Times New Roman"/>
              </a:rPr>
              <a:t>WHERE </a:t>
            </a:r>
            <a:r>
              <a:rPr sz="900" i="1" spc="165" dirty="0">
                <a:latin typeface="Times New Roman"/>
                <a:cs typeface="Times New Roman"/>
              </a:rPr>
              <a:t>PostID </a:t>
            </a:r>
            <a:r>
              <a:rPr sz="900" i="1" spc="-80" dirty="0">
                <a:latin typeface="Times New Roman"/>
                <a:cs typeface="Times New Roman"/>
              </a:rPr>
              <a:t>&gt;</a:t>
            </a:r>
            <a:r>
              <a:rPr sz="900" i="1" spc="55" dirty="0">
                <a:latin typeface="Times New Roman"/>
                <a:cs typeface="Times New Roman"/>
              </a:rPr>
              <a:t> </a:t>
            </a:r>
            <a:r>
              <a:rPr sz="900" i="1" spc="140" dirty="0">
                <a:latin typeface="Times New Roman"/>
                <a:cs typeface="Times New Roman"/>
              </a:rPr>
              <a:t>281952</a:t>
            </a:r>
            <a:r>
              <a:rPr sz="900" i="1" spc="-145" dirty="0">
                <a:latin typeface="Times New Roman"/>
                <a:cs typeface="Times New Roman"/>
              </a:rPr>
              <a:t> </a:t>
            </a:r>
            <a:endParaRPr sz="900">
              <a:latin typeface="Times New Roman"/>
              <a:cs typeface="Times New Roman"/>
            </a:endParaRPr>
          </a:p>
          <a:p>
            <a:pPr marL="46355">
              <a:lnSpc>
                <a:spcPct val="100000"/>
              </a:lnSpc>
              <a:spcBef>
                <a:spcPts val="120"/>
              </a:spcBef>
            </a:pPr>
            <a:r>
              <a:rPr sz="900" i="1" dirty="0">
                <a:latin typeface="Times New Roman"/>
                <a:cs typeface="Times New Roman"/>
              </a:rPr>
              <a:t>ORDER </a:t>
            </a:r>
            <a:r>
              <a:rPr sz="900" i="1" spc="35" dirty="0">
                <a:latin typeface="Times New Roman"/>
                <a:cs typeface="Times New Roman"/>
              </a:rPr>
              <a:t>BY </a:t>
            </a:r>
            <a:r>
              <a:rPr sz="900" i="1" spc="140" dirty="0">
                <a:latin typeface="Times New Roman"/>
                <a:cs typeface="Times New Roman"/>
              </a:rPr>
              <a:t>UserID </a:t>
            </a:r>
            <a:r>
              <a:rPr sz="900" i="1" spc="30" dirty="0">
                <a:latin typeface="Times New Roman"/>
                <a:cs typeface="Times New Roman"/>
              </a:rPr>
              <a:t>ASC </a:t>
            </a:r>
            <a:r>
              <a:rPr sz="900" i="1" spc="300" dirty="0">
                <a:latin typeface="Times New Roman"/>
                <a:cs typeface="Times New Roman"/>
              </a:rPr>
              <a:t>, </a:t>
            </a:r>
            <a:r>
              <a:rPr sz="900" i="1" spc="204" dirty="0">
                <a:latin typeface="Times New Roman"/>
                <a:cs typeface="Times New Roman"/>
              </a:rPr>
              <a:t>PostContent </a:t>
            </a:r>
            <a:r>
              <a:rPr sz="900" i="1" spc="25" dirty="0">
                <a:latin typeface="Times New Roman"/>
                <a:cs typeface="Times New Roman"/>
              </a:rPr>
              <a:t>DESC</a:t>
            </a:r>
            <a:r>
              <a:rPr sz="900" i="1" spc="65" dirty="0">
                <a:latin typeface="Times New Roman"/>
                <a:cs typeface="Times New Roman"/>
              </a:rPr>
              <a:t> </a:t>
            </a:r>
            <a:r>
              <a:rPr sz="900" i="1" spc="225" dirty="0">
                <a:latin typeface="Times New Roman"/>
                <a:cs typeface="Times New Roman"/>
              </a:rPr>
              <a:t>;</a:t>
            </a:r>
            <a:endParaRPr sz="900">
              <a:latin typeface="Times New Roman"/>
              <a:cs typeface="Times New Roman"/>
            </a:endParaRPr>
          </a:p>
        </p:txBody>
      </p:sp>
      <p:sp>
        <p:nvSpPr>
          <p:cNvPr id="112" name="object 112"/>
          <p:cNvSpPr/>
          <p:nvPr/>
        </p:nvSpPr>
        <p:spPr>
          <a:xfrm>
            <a:off x="732129" y="6647459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25908">
            <a:solidFill>
              <a:srgbClr val="F7F7F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3" name="object 113"/>
          <p:cNvSpPr/>
          <p:nvPr/>
        </p:nvSpPr>
        <p:spPr>
          <a:xfrm>
            <a:off x="727557" y="6634505"/>
            <a:ext cx="6350" cy="26034"/>
          </a:xfrm>
          <a:custGeom>
            <a:avLst/>
            <a:gdLst/>
            <a:ahLst/>
            <a:cxnLst/>
            <a:rect l="l" t="t" r="r" b="b"/>
            <a:pathLst>
              <a:path w="6350" h="26034">
                <a:moveTo>
                  <a:pt x="0" y="25908"/>
                </a:moveTo>
                <a:lnTo>
                  <a:pt x="6095" y="25908"/>
                </a:lnTo>
                <a:lnTo>
                  <a:pt x="6095" y="0"/>
                </a:lnTo>
                <a:lnTo>
                  <a:pt x="0" y="0"/>
                </a:lnTo>
                <a:lnTo>
                  <a:pt x="0" y="25908"/>
                </a:lnTo>
                <a:close/>
              </a:path>
            </a:pathLst>
          </a:custGeom>
          <a:solidFill>
            <a:srgbClr val="B1B1B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4" name="object 114"/>
          <p:cNvSpPr/>
          <p:nvPr/>
        </p:nvSpPr>
        <p:spPr>
          <a:xfrm>
            <a:off x="770229" y="6634505"/>
            <a:ext cx="5783580" cy="26034"/>
          </a:xfrm>
          <a:custGeom>
            <a:avLst/>
            <a:gdLst/>
            <a:ahLst/>
            <a:cxnLst/>
            <a:rect l="l" t="t" r="r" b="b"/>
            <a:pathLst>
              <a:path w="5783580" h="26034">
                <a:moveTo>
                  <a:pt x="0" y="25907"/>
                </a:moveTo>
                <a:lnTo>
                  <a:pt x="5783580" y="25907"/>
                </a:lnTo>
                <a:lnTo>
                  <a:pt x="5783580" y="0"/>
                </a:lnTo>
                <a:lnTo>
                  <a:pt x="0" y="0"/>
                </a:lnTo>
                <a:lnTo>
                  <a:pt x="0" y="25907"/>
                </a:lnTo>
                <a:close/>
              </a:path>
            </a:pathLst>
          </a:custGeom>
          <a:solidFill>
            <a:srgbClr val="F7F7F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5" name="object 115"/>
          <p:cNvSpPr/>
          <p:nvPr/>
        </p:nvSpPr>
        <p:spPr>
          <a:xfrm>
            <a:off x="6552285" y="6647459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25908">
            <a:solidFill>
              <a:srgbClr val="F7F7F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6" name="object 116"/>
          <p:cNvSpPr/>
          <p:nvPr/>
        </p:nvSpPr>
        <p:spPr>
          <a:xfrm>
            <a:off x="6590385" y="6634505"/>
            <a:ext cx="6350" cy="26034"/>
          </a:xfrm>
          <a:custGeom>
            <a:avLst/>
            <a:gdLst/>
            <a:ahLst/>
            <a:cxnLst/>
            <a:rect l="l" t="t" r="r" b="b"/>
            <a:pathLst>
              <a:path w="6350" h="26034">
                <a:moveTo>
                  <a:pt x="0" y="25908"/>
                </a:moveTo>
                <a:lnTo>
                  <a:pt x="6096" y="25908"/>
                </a:lnTo>
                <a:lnTo>
                  <a:pt x="6096" y="0"/>
                </a:lnTo>
                <a:lnTo>
                  <a:pt x="0" y="0"/>
                </a:lnTo>
                <a:lnTo>
                  <a:pt x="0" y="25908"/>
                </a:lnTo>
                <a:close/>
              </a:path>
            </a:pathLst>
          </a:custGeom>
          <a:solidFill>
            <a:srgbClr val="B1B1B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7" name="object 117"/>
          <p:cNvSpPr/>
          <p:nvPr/>
        </p:nvSpPr>
        <p:spPr>
          <a:xfrm>
            <a:off x="730605" y="6660413"/>
            <a:ext cx="0" cy="44450"/>
          </a:xfrm>
          <a:custGeom>
            <a:avLst/>
            <a:gdLst/>
            <a:ahLst/>
            <a:cxnLst/>
            <a:rect l="l" t="t" r="r" b="b"/>
            <a:pathLst>
              <a:path h="44450">
                <a:moveTo>
                  <a:pt x="0" y="44196"/>
                </a:moveTo>
                <a:lnTo>
                  <a:pt x="0" y="0"/>
                </a:lnTo>
              </a:path>
            </a:pathLst>
          </a:custGeom>
          <a:ln w="6095">
            <a:solidFill>
              <a:srgbClr val="B1B1B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8" name="object 118"/>
          <p:cNvSpPr/>
          <p:nvPr/>
        </p:nvSpPr>
        <p:spPr>
          <a:xfrm>
            <a:off x="729081" y="6701561"/>
            <a:ext cx="44450" cy="0"/>
          </a:xfrm>
          <a:custGeom>
            <a:avLst/>
            <a:gdLst/>
            <a:ahLst/>
            <a:cxnLst/>
            <a:rect l="l" t="t" r="r" b="b"/>
            <a:pathLst>
              <a:path w="44450">
                <a:moveTo>
                  <a:pt x="0" y="0"/>
                </a:moveTo>
                <a:lnTo>
                  <a:pt x="44195" y="0"/>
                </a:lnTo>
              </a:path>
            </a:pathLst>
          </a:custGeom>
          <a:ln w="6096">
            <a:solidFill>
              <a:srgbClr val="B1B1B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9" name="object 119"/>
          <p:cNvSpPr/>
          <p:nvPr/>
        </p:nvSpPr>
        <p:spPr>
          <a:xfrm>
            <a:off x="770229" y="6701561"/>
            <a:ext cx="5783580" cy="0"/>
          </a:xfrm>
          <a:custGeom>
            <a:avLst/>
            <a:gdLst/>
            <a:ahLst/>
            <a:cxnLst/>
            <a:rect l="l" t="t" r="r" b="b"/>
            <a:pathLst>
              <a:path w="5783580">
                <a:moveTo>
                  <a:pt x="0" y="0"/>
                </a:moveTo>
                <a:lnTo>
                  <a:pt x="5783580" y="0"/>
                </a:lnTo>
              </a:path>
            </a:pathLst>
          </a:custGeom>
          <a:ln w="6096">
            <a:solidFill>
              <a:srgbClr val="B1B1B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0" name="object 120"/>
          <p:cNvSpPr/>
          <p:nvPr/>
        </p:nvSpPr>
        <p:spPr>
          <a:xfrm>
            <a:off x="6553809" y="6701561"/>
            <a:ext cx="44450" cy="0"/>
          </a:xfrm>
          <a:custGeom>
            <a:avLst/>
            <a:gdLst/>
            <a:ahLst/>
            <a:cxnLst/>
            <a:rect l="l" t="t" r="r" b="b"/>
            <a:pathLst>
              <a:path w="44450">
                <a:moveTo>
                  <a:pt x="0" y="0"/>
                </a:moveTo>
                <a:lnTo>
                  <a:pt x="44196" y="0"/>
                </a:lnTo>
              </a:path>
            </a:pathLst>
          </a:custGeom>
          <a:ln w="6096">
            <a:solidFill>
              <a:srgbClr val="B1B1B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1" name="object 121"/>
          <p:cNvSpPr/>
          <p:nvPr/>
        </p:nvSpPr>
        <p:spPr>
          <a:xfrm>
            <a:off x="6593433" y="6660413"/>
            <a:ext cx="0" cy="44450"/>
          </a:xfrm>
          <a:custGeom>
            <a:avLst/>
            <a:gdLst/>
            <a:ahLst/>
            <a:cxnLst/>
            <a:rect l="l" t="t" r="r" b="b"/>
            <a:pathLst>
              <a:path h="44450">
                <a:moveTo>
                  <a:pt x="0" y="44196"/>
                </a:moveTo>
                <a:lnTo>
                  <a:pt x="0" y="0"/>
                </a:lnTo>
              </a:path>
            </a:pathLst>
          </a:custGeom>
          <a:ln w="6096">
            <a:solidFill>
              <a:srgbClr val="B1B1B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2" name="object 122"/>
          <p:cNvSpPr/>
          <p:nvPr/>
        </p:nvSpPr>
        <p:spPr>
          <a:xfrm>
            <a:off x="505053" y="9941585"/>
            <a:ext cx="6049010" cy="0"/>
          </a:xfrm>
          <a:custGeom>
            <a:avLst/>
            <a:gdLst/>
            <a:ahLst/>
            <a:cxnLst/>
            <a:rect l="l" t="t" r="r" b="b"/>
            <a:pathLst>
              <a:path w="6049009">
                <a:moveTo>
                  <a:pt x="0" y="0"/>
                </a:moveTo>
                <a:lnTo>
                  <a:pt x="6048756" y="0"/>
                </a:lnTo>
              </a:path>
            </a:pathLst>
          </a:custGeom>
          <a:ln w="609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3" name="object 123"/>
          <p:cNvSpPr txBox="1"/>
          <p:nvPr/>
        </p:nvSpPr>
        <p:spPr>
          <a:xfrm>
            <a:off x="4678934" y="9965447"/>
            <a:ext cx="1842135" cy="19177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1100" spc="-10" dirty="0">
                <a:latin typeface="Arial"/>
                <a:cs typeface="Arial"/>
              </a:rPr>
              <a:t>© </a:t>
            </a:r>
            <a:r>
              <a:rPr sz="1100" spc="20" dirty="0">
                <a:latin typeface="Arial"/>
                <a:cs typeface="Arial"/>
              </a:rPr>
              <a:t>H</a:t>
            </a:r>
            <a:r>
              <a:rPr sz="850" spc="20" dirty="0">
                <a:latin typeface="Arial"/>
                <a:cs typeface="Arial"/>
              </a:rPr>
              <a:t>ERIOT</a:t>
            </a:r>
            <a:r>
              <a:rPr sz="1100" spc="20" dirty="0">
                <a:latin typeface="Arial"/>
                <a:cs typeface="Arial"/>
              </a:rPr>
              <a:t>-W</a:t>
            </a:r>
            <a:r>
              <a:rPr sz="850" spc="20" dirty="0">
                <a:latin typeface="Arial"/>
                <a:cs typeface="Arial"/>
              </a:rPr>
              <a:t>ATT</a:t>
            </a:r>
            <a:r>
              <a:rPr sz="850" spc="75" dirty="0">
                <a:latin typeface="Arial"/>
                <a:cs typeface="Arial"/>
              </a:rPr>
              <a:t> </a:t>
            </a:r>
            <a:r>
              <a:rPr sz="1100" spc="55" dirty="0">
                <a:latin typeface="Arial"/>
                <a:cs typeface="Arial"/>
              </a:rPr>
              <a:t>U</a:t>
            </a:r>
            <a:r>
              <a:rPr sz="850" spc="55" dirty="0">
                <a:latin typeface="Arial"/>
                <a:cs typeface="Arial"/>
              </a:rPr>
              <a:t>NIVERSITY</a:t>
            </a:r>
            <a:endParaRPr sz="85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52169" y="560841"/>
            <a:ext cx="1807210" cy="19177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1100" i="1" spc="-10" dirty="0">
                <a:latin typeface="Arial"/>
                <a:cs typeface="Arial"/>
              </a:rPr>
              <a:t>ANSWERS: UNIT 3 </a:t>
            </a:r>
            <a:r>
              <a:rPr sz="1100" i="1" spc="-20" dirty="0">
                <a:latin typeface="Arial"/>
                <a:cs typeface="Arial"/>
              </a:rPr>
              <a:t>TOPIC</a:t>
            </a:r>
            <a:r>
              <a:rPr sz="1100" i="1" spc="-70" dirty="0">
                <a:latin typeface="Arial"/>
                <a:cs typeface="Arial"/>
              </a:rPr>
              <a:t> </a:t>
            </a:r>
            <a:r>
              <a:rPr sz="1100" i="1" spc="-10" dirty="0">
                <a:latin typeface="Arial"/>
                <a:cs typeface="Arial"/>
              </a:rPr>
              <a:t>3</a:t>
            </a:r>
            <a:endParaRPr sz="11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6661524" y="560841"/>
            <a:ext cx="256540" cy="19177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1100" spc="-15" dirty="0">
                <a:latin typeface="Arial"/>
                <a:cs typeface="Arial"/>
              </a:rPr>
              <a:t>129</a:t>
            </a:r>
            <a:endParaRPr sz="110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864717" y="765581"/>
            <a:ext cx="6049010" cy="0"/>
          </a:xfrm>
          <a:custGeom>
            <a:avLst/>
            <a:gdLst/>
            <a:ahLst/>
            <a:cxnLst/>
            <a:rect l="l" t="t" r="r" b="b"/>
            <a:pathLst>
              <a:path w="6049009">
                <a:moveTo>
                  <a:pt x="0" y="0"/>
                </a:moveTo>
                <a:lnTo>
                  <a:pt x="6048756" y="0"/>
                </a:lnTo>
              </a:path>
            </a:pathLst>
          </a:custGeom>
          <a:ln w="609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852169" y="1111007"/>
            <a:ext cx="2522220" cy="54102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1100" b="1" spc="-10" dirty="0">
                <a:latin typeface="Arial"/>
                <a:cs typeface="Arial"/>
              </a:rPr>
              <a:t>Activity: Using SELECT </a:t>
            </a:r>
            <a:r>
              <a:rPr sz="1100" b="1" spc="-5" dirty="0">
                <a:latin typeface="Arial"/>
                <a:cs typeface="Arial"/>
              </a:rPr>
              <a:t>(12) </a:t>
            </a:r>
            <a:r>
              <a:rPr sz="1100" b="1" spc="-10" dirty="0">
                <a:latin typeface="Arial"/>
                <a:cs typeface="Arial"/>
              </a:rPr>
              <a:t>(page</a:t>
            </a:r>
            <a:r>
              <a:rPr sz="1100" b="1" spc="60" dirty="0">
                <a:latin typeface="Arial"/>
                <a:cs typeface="Arial"/>
              </a:rPr>
              <a:t> </a:t>
            </a:r>
            <a:r>
              <a:rPr sz="1100" b="1" spc="-5" dirty="0">
                <a:latin typeface="Arial"/>
                <a:cs typeface="Arial"/>
                <a:hlinkClick r:id="rId2" action="ppaction://hlinksldjump"/>
              </a:rPr>
              <a:t>65</a:t>
            </a:r>
            <a:r>
              <a:rPr sz="1100" b="1" spc="-5" dirty="0">
                <a:latin typeface="Arial"/>
                <a:cs typeface="Arial"/>
              </a:rPr>
              <a:t>)</a:t>
            </a:r>
            <a:endParaRPr sz="11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12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1100" b="1" spc="-5" dirty="0">
                <a:latin typeface="Arial"/>
                <a:cs typeface="Arial"/>
              </a:rPr>
              <a:t>Q12:</a:t>
            </a:r>
            <a:endParaRPr sz="1100">
              <a:latin typeface="Arial"/>
              <a:cs typeface="Arial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1090269" y="1690649"/>
            <a:ext cx="0" cy="44450"/>
          </a:xfrm>
          <a:custGeom>
            <a:avLst/>
            <a:gdLst/>
            <a:ahLst/>
            <a:cxnLst/>
            <a:rect l="l" t="t" r="r" b="b"/>
            <a:pathLst>
              <a:path h="44450">
                <a:moveTo>
                  <a:pt x="0" y="44196"/>
                </a:moveTo>
                <a:lnTo>
                  <a:pt x="0" y="0"/>
                </a:lnTo>
              </a:path>
            </a:pathLst>
          </a:custGeom>
          <a:ln w="6096">
            <a:solidFill>
              <a:srgbClr val="B1B1B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087221" y="1693697"/>
            <a:ext cx="44450" cy="0"/>
          </a:xfrm>
          <a:custGeom>
            <a:avLst/>
            <a:gdLst/>
            <a:ahLst/>
            <a:cxnLst/>
            <a:rect l="l" t="t" r="r" b="b"/>
            <a:pathLst>
              <a:path w="44450">
                <a:moveTo>
                  <a:pt x="0" y="0"/>
                </a:moveTo>
                <a:lnTo>
                  <a:pt x="44196" y="0"/>
                </a:lnTo>
              </a:path>
            </a:pathLst>
          </a:custGeom>
          <a:ln w="6096">
            <a:solidFill>
              <a:srgbClr val="B1B1B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129893" y="1693697"/>
            <a:ext cx="5783580" cy="0"/>
          </a:xfrm>
          <a:custGeom>
            <a:avLst/>
            <a:gdLst/>
            <a:ahLst/>
            <a:cxnLst/>
            <a:rect l="l" t="t" r="r" b="b"/>
            <a:pathLst>
              <a:path w="5783580">
                <a:moveTo>
                  <a:pt x="0" y="0"/>
                </a:moveTo>
                <a:lnTo>
                  <a:pt x="5783579" y="0"/>
                </a:lnTo>
              </a:path>
            </a:pathLst>
          </a:custGeom>
          <a:ln w="6096">
            <a:solidFill>
              <a:srgbClr val="B1B1B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6913473" y="1693697"/>
            <a:ext cx="44450" cy="0"/>
          </a:xfrm>
          <a:custGeom>
            <a:avLst/>
            <a:gdLst/>
            <a:ahLst/>
            <a:cxnLst/>
            <a:rect l="l" t="t" r="r" b="b"/>
            <a:pathLst>
              <a:path w="44450">
                <a:moveTo>
                  <a:pt x="0" y="0"/>
                </a:moveTo>
                <a:lnTo>
                  <a:pt x="44196" y="0"/>
                </a:lnTo>
              </a:path>
            </a:pathLst>
          </a:custGeom>
          <a:ln w="6096">
            <a:solidFill>
              <a:srgbClr val="B1B1B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6953097" y="1690649"/>
            <a:ext cx="0" cy="44450"/>
          </a:xfrm>
          <a:custGeom>
            <a:avLst/>
            <a:gdLst/>
            <a:ahLst/>
            <a:cxnLst/>
            <a:rect l="l" t="t" r="r" b="b"/>
            <a:pathLst>
              <a:path h="44450">
                <a:moveTo>
                  <a:pt x="0" y="44196"/>
                </a:moveTo>
                <a:lnTo>
                  <a:pt x="0" y="0"/>
                </a:lnTo>
              </a:path>
            </a:pathLst>
          </a:custGeom>
          <a:ln w="6096">
            <a:solidFill>
              <a:srgbClr val="B1B1B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1091793" y="1746275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25907">
            <a:solidFill>
              <a:srgbClr val="F7F7F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1087221" y="1733321"/>
            <a:ext cx="6350" cy="26034"/>
          </a:xfrm>
          <a:custGeom>
            <a:avLst/>
            <a:gdLst/>
            <a:ahLst/>
            <a:cxnLst/>
            <a:rect l="l" t="t" r="r" b="b"/>
            <a:pathLst>
              <a:path w="6350" h="26035">
                <a:moveTo>
                  <a:pt x="0" y="25907"/>
                </a:moveTo>
                <a:lnTo>
                  <a:pt x="6096" y="25907"/>
                </a:lnTo>
                <a:lnTo>
                  <a:pt x="6096" y="0"/>
                </a:lnTo>
                <a:lnTo>
                  <a:pt x="0" y="0"/>
                </a:lnTo>
                <a:lnTo>
                  <a:pt x="0" y="25907"/>
                </a:lnTo>
                <a:close/>
              </a:path>
            </a:pathLst>
          </a:custGeom>
          <a:solidFill>
            <a:srgbClr val="B1B1B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1129893" y="1733321"/>
            <a:ext cx="5783580" cy="26034"/>
          </a:xfrm>
          <a:custGeom>
            <a:avLst/>
            <a:gdLst/>
            <a:ahLst/>
            <a:cxnLst/>
            <a:rect l="l" t="t" r="r" b="b"/>
            <a:pathLst>
              <a:path w="5783580" h="26035">
                <a:moveTo>
                  <a:pt x="0" y="25907"/>
                </a:moveTo>
                <a:lnTo>
                  <a:pt x="5783579" y="25907"/>
                </a:lnTo>
                <a:lnTo>
                  <a:pt x="5783579" y="0"/>
                </a:lnTo>
                <a:lnTo>
                  <a:pt x="0" y="0"/>
                </a:lnTo>
                <a:lnTo>
                  <a:pt x="0" y="25907"/>
                </a:lnTo>
                <a:close/>
              </a:path>
            </a:pathLst>
          </a:custGeom>
          <a:solidFill>
            <a:srgbClr val="F7F7F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6911949" y="1746275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25907">
            <a:solidFill>
              <a:srgbClr val="F7F7F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6950049" y="1733321"/>
            <a:ext cx="6350" cy="26034"/>
          </a:xfrm>
          <a:custGeom>
            <a:avLst/>
            <a:gdLst/>
            <a:ahLst/>
            <a:cxnLst/>
            <a:rect l="l" t="t" r="r" b="b"/>
            <a:pathLst>
              <a:path w="6350" h="26035">
                <a:moveTo>
                  <a:pt x="0" y="25907"/>
                </a:moveTo>
                <a:lnTo>
                  <a:pt x="6096" y="25907"/>
                </a:lnTo>
                <a:lnTo>
                  <a:pt x="6096" y="0"/>
                </a:lnTo>
                <a:lnTo>
                  <a:pt x="0" y="0"/>
                </a:lnTo>
                <a:lnTo>
                  <a:pt x="0" y="25907"/>
                </a:lnTo>
                <a:close/>
              </a:path>
            </a:pathLst>
          </a:custGeom>
          <a:solidFill>
            <a:srgbClr val="B1B1B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1087221" y="1759229"/>
            <a:ext cx="6350" cy="152400"/>
          </a:xfrm>
          <a:custGeom>
            <a:avLst/>
            <a:gdLst/>
            <a:ahLst/>
            <a:cxnLst/>
            <a:rect l="l" t="t" r="r" b="b"/>
            <a:pathLst>
              <a:path w="6350" h="152400">
                <a:moveTo>
                  <a:pt x="0" y="152400"/>
                </a:moveTo>
                <a:lnTo>
                  <a:pt x="6096" y="152400"/>
                </a:lnTo>
                <a:lnTo>
                  <a:pt x="6096" y="0"/>
                </a:lnTo>
                <a:lnTo>
                  <a:pt x="0" y="0"/>
                </a:lnTo>
                <a:lnTo>
                  <a:pt x="0" y="152400"/>
                </a:lnTo>
                <a:close/>
              </a:path>
            </a:pathLst>
          </a:custGeom>
          <a:solidFill>
            <a:srgbClr val="B1B1B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6950049" y="1759229"/>
            <a:ext cx="6350" cy="152400"/>
          </a:xfrm>
          <a:custGeom>
            <a:avLst/>
            <a:gdLst/>
            <a:ahLst/>
            <a:cxnLst/>
            <a:rect l="l" t="t" r="r" b="b"/>
            <a:pathLst>
              <a:path w="6350" h="152400">
                <a:moveTo>
                  <a:pt x="0" y="152400"/>
                </a:moveTo>
                <a:lnTo>
                  <a:pt x="6096" y="152400"/>
                </a:lnTo>
                <a:lnTo>
                  <a:pt x="6096" y="0"/>
                </a:lnTo>
                <a:lnTo>
                  <a:pt x="0" y="0"/>
                </a:lnTo>
                <a:lnTo>
                  <a:pt x="0" y="152400"/>
                </a:lnTo>
                <a:close/>
              </a:path>
            </a:pathLst>
          </a:custGeom>
          <a:solidFill>
            <a:srgbClr val="B1B1B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1087221" y="1911629"/>
            <a:ext cx="6350" cy="152400"/>
          </a:xfrm>
          <a:custGeom>
            <a:avLst/>
            <a:gdLst/>
            <a:ahLst/>
            <a:cxnLst/>
            <a:rect l="l" t="t" r="r" b="b"/>
            <a:pathLst>
              <a:path w="6350" h="152400">
                <a:moveTo>
                  <a:pt x="0" y="152400"/>
                </a:moveTo>
                <a:lnTo>
                  <a:pt x="6096" y="152400"/>
                </a:lnTo>
                <a:lnTo>
                  <a:pt x="6096" y="0"/>
                </a:lnTo>
                <a:lnTo>
                  <a:pt x="0" y="0"/>
                </a:lnTo>
                <a:lnTo>
                  <a:pt x="0" y="152400"/>
                </a:lnTo>
                <a:close/>
              </a:path>
            </a:pathLst>
          </a:custGeom>
          <a:solidFill>
            <a:srgbClr val="B1B1B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6950049" y="1911629"/>
            <a:ext cx="6350" cy="152400"/>
          </a:xfrm>
          <a:custGeom>
            <a:avLst/>
            <a:gdLst/>
            <a:ahLst/>
            <a:cxnLst/>
            <a:rect l="l" t="t" r="r" b="b"/>
            <a:pathLst>
              <a:path w="6350" h="152400">
                <a:moveTo>
                  <a:pt x="0" y="152400"/>
                </a:moveTo>
                <a:lnTo>
                  <a:pt x="6096" y="152400"/>
                </a:lnTo>
                <a:lnTo>
                  <a:pt x="6096" y="0"/>
                </a:lnTo>
                <a:lnTo>
                  <a:pt x="0" y="0"/>
                </a:lnTo>
                <a:lnTo>
                  <a:pt x="0" y="152400"/>
                </a:lnTo>
                <a:close/>
              </a:path>
            </a:pathLst>
          </a:custGeom>
          <a:solidFill>
            <a:srgbClr val="B1B1B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1087221" y="2062505"/>
            <a:ext cx="6350" cy="152400"/>
          </a:xfrm>
          <a:custGeom>
            <a:avLst/>
            <a:gdLst/>
            <a:ahLst/>
            <a:cxnLst/>
            <a:rect l="l" t="t" r="r" b="b"/>
            <a:pathLst>
              <a:path w="6350" h="152400">
                <a:moveTo>
                  <a:pt x="0" y="152400"/>
                </a:moveTo>
                <a:lnTo>
                  <a:pt x="6096" y="152400"/>
                </a:lnTo>
                <a:lnTo>
                  <a:pt x="6096" y="0"/>
                </a:lnTo>
                <a:lnTo>
                  <a:pt x="0" y="0"/>
                </a:lnTo>
                <a:lnTo>
                  <a:pt x="0" y="152400"/>
                </a:lnTo>
                <a:close/>
              </a:path>
            </a:pathLst>
          </a:custGeom>
          <a:solidFill>
            <a:srgbClr val="B1B1B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6950049" y="2062505"/>
            <a:ext cx="6350" cy="152400"/>
          </a:xfrm>
          <a:custGeom>
            <a:avLst/>
            <a:gdLst/>
            <a:ahLst/>
            <a:cxnLst/>
            <a:rect l="l" t="t" r="r" b="b"/>
            <a:pathLst>
              <a:path w="6350" h="152400">
                <a:moveTo>
                  <a:pt x="0" y="152400"/>
                </a:moveTo>
                <a:lnTo>
                  <a:pt x="6096" y="152400"/>
                </a:lnTo>
                <a:lnTo>
                  <a:pt x="6096" y="0"/>
                </a:lnTo>
                <a:lnTo>
                  <a:pt x="0" y="0"/>
                </a:lnTo>
                <a:lnTo>
                  <a:pt x="0" y="152400"/>
                </a:lnTo>
                <a:close/>
              </a:path>
            </a:pathLst>
          </a:custGeom>
          <a:solidFill>
            <a:srgbClr val="B1B1B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1087221" y="2214905"/>
            <a:ext cx="6350" cy="152400"/>
          </a:xfrm>
          <a:custGeom>
            <a:avLst/>
            <a:gdLst/>
            <a:ahLst/>
            <a:cxnLst/>
            <a:rect l="l" t="t" r="r" b="b"/>
            <a:pathLst>
              <a:path w="6350" h="152400">
                <a:moveTo>
                  <a:pt x="0" y="152400"/>
                </a:moveTo>
                <a:lnTo>
                  <a:pt x="6096" y="152400"/>
                </a:lnTo>
                <a:lnTo>
                  <a:pt x="6096" y="0"/>
                </a:lnTo>
                <a:lnTo>
                  <a:pt x="0" y="0"/>
                </a:lnTo>
                <a:lnTo>
                  <a:pt x="0" y="152400"/>
                </a:lnTo>
                <a:close/>
              </a:path>
            </a:pathLst>
          </a:custGeom>
          <a:solidFill>
            <a:srgbClr val="B1B1B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6950049" y="2214905"/>
            <a:ext cx="6350" cy="152400"/>
          </a:xfrm>
          <a:custGeom>
            <a:avLst/>
            <a:gdLst/>
            <a:ahLst/>
            <a:cxnLst/>
            <a:rect l="l" t="t" r="r" b="b"/>
            <a:pathLst>
              <a:path w="6350" h="152400">
                <a:moveTo>
                  <a:pt x="0" y="152400"/>
                </a:moveTo>
                <a:lnTo>
                  <a:pt x="6096" y="152400"/>
                </a:lnTo>
                <a:lnTo>
                  <a:pt x="6096" y="0"/>
                </a:lnTo>
                <a:lnTo>
                  <a:pt x="0" y="0"/>
                </a:lnTo>
                <a:lnTo>
                  <a:pt x="0" y="152400"/>
                </a:lnTo>
                <a:close/>
              </a:path>
            </a:pathLst>
          </a:custGeom>
          <a:solidFill>
            <a:srgbClr val="B1B1B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 txBox="1"/>
          <p:nvPr/>
        </p:nvSpPr>
        <p:spPr>
          <a:xfrm>
            <a:off x="928369" y="1723432"/>
            <a:ext cx="88900" cy="633730"/>
          </a:xfrm>
          <a:prstGeom prst="rect">
            <a:avLst/>
          </a:prstGeom>
        </p:spPr>
        <p:txBody>
          <a:bodyPr vert="horz" wrap="square" lIns="0" tIns="279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20"/>
              </a:spcBef>
            </a:pPr>
            <a:r>
              <a:rPr sz="900" spc="-5" dirty="0">
                <a:latin typeface="Arial"/>
                <a:cs typeface="Arial"/>
              </a:rPr>
              <a:t>1</a:t>
            </a:r>
            <a:endParaRPr sz="9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900" spc="-5" dirty="0">
                <a:latin typeface="Arial"/>
                <a:cs typeface="Arial"/>
              </a:rPr>
              <a:t>2</a:t>
            </a:r>
            <a:endParaRPr sz="9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900" spc="-5" dirty="0">
                <a:latin typeface="Arial"/>
                <a:cs typeface="Arial"/>
              </a:rPr>
              <a:t>3</a:t>
            </a:r>
            <a:endParaRPr sz="9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900" spc="-5" dirty="0">
                <a:latin typeface="Arial"/>
                <a:cs typeface="Arial"/>
              </a:rPr>
              <a:t>4</a:t>
            </a:r>
            <a:endParaRPr sz="900">
              <a:latin typeface="Arial"/>
              <a:cs typeface="Arial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1093317" y="1696745"/>
            <a:ext cx="5857240" cy="733425"/>
          </a:xfrm>
          <a:prstGeom prst="rect">
            <a:avLst/>
          </a:prstGeom>
          <a:solidFill>
            <a:srgbClr val="F7F7F7"/>
          </a:solidFill>
        </p:spPr>
        <p:txBody>
          <a:bodyPr vert="horz" wrap="square" lIns="0" tIns="39370" rIns="0" bIns="0" rtlCol="0">
            <a:spAutoFit/>
          </a:bodyPr>
          <a:lstStyle/>
          <a:p>
            <a:pPr marL="46355" marR="3740150">
              <a:lnSpc>
                <a:spcPct val="111100"/>
              </a:lnSpc>
              <a:spcBef>
                <a:spcPts val="310"/>
              </a:spcBef>
            </a:pPr>
            <a:r>
              <a:rPr sz="900" i="1" spc="65" dirty="0">
                <a:latin typeface="Times New Roman"/>
                <a:cs typeface="Times New Roman"/>
              </a:rPr>
              <a:t>SELECT</a:t>
            </a:r>
            <a:r>
              <a:rPr sz="900" i="1" spc="275" dirty="0">
                <a:latin typeface="Times New Roman"/>
                <a:cs typeface="Times New Roman"/>
              </a:rPr>
              <a:t> </a:t>
            </a:r>
            <a:r>
              <a:rPr sz="900" i="1" spc="150" dirty="0">
                <a:latin typeface="Times New Roman"/>
                <a:cs typeface="Times New Roman"/>
              </a:rPr>
              <a:t>User</a:t>
            </a:r>
            <a:r>
              <a:rPr sz="900" i="1" spc="-105" dirty="0">
                <a:latin typeface="Times New Roman"/>
                <a:cs typeface="Times New Roman"/>
              </a:rPr>
              <a:t> </a:t>
            </a:r>
            <a:r>
              <a:rPr sz="900" i="1" spc="300" dirty="0">
                <a:latin typeface="Times New Roman"/>
                <a:cs typeface="Times New Roman"/>
              </a:rPr>
              <a:t>.</a:t>
            </a:r>
            <a:r>
              <a:rPr sz="900" i="1" spc="-110" dirty="0">
                <a:latin typeface="Times New Roman"/>
                <a:cs typeface="Times New Roman"/>
              </a:rPr>
              <a:t> </a:t>
            </a:r>
            <a:r>
              <a:rPr sz="900" i="1" spc="-125" dirty="0">
                <a:latin typeface="Times New Roman"/>
                <a:cs typeface="Times New Roman"/>
              </a:rPr>
              <a:t>U</a:t>
            </a:r>
            <a:r>
              <a:rPr sz="900" i="1" spc="-145" dirty="0">
                <a:latin typeface="Times New Roman"/>
                <a:cs typeface="Times New Roman"/>
              </a:rPr>
              <a:t> </a:t>
            </a:r>
            <a:r>
              <a:rPr sz="900" i="1" spc="180" dirty="0">
                <a:latin typeface="Times New Roman"/>
                <a:cs typeface="Times New Roman"/>
              </a:rPr>
              <a:t>serID</a:t>
            </a:r>
            <a:r>
              <a:rPr sz="900" i="1" spc="-70" dirty="0">
                <a:latin typeface="Times New Roman"/>
                <a:cs typeface="Times New Roman"/>
              </a:rPr>
              <a:t> </a:t>
            </a:r>
            <a:r>
              <a:rPr sz="900" i="1" spc="300" dirty="0">
                <a:latin typeface="Times New Roman"/>
                <a:cs typeface="Times New Roman"/>
              </a:rPr>
              <a:t>,</a:t>
            </a:r>
            <a:r>
              <a:rPr sz="900" i="1" spc="530" dirty="0">
                <a:latin typeface="Times New Roman"/>
                <a:cs typeface="Times New Roman"/>
              </a:rPr>
              <a:t> </a:t>
            </a:r>
            <a:r>
              <a:rPr sz="900" i="1" spc="165" dirty="0">
                <a:latin typeface="Times New Roman"/>
                <a:cs typeface="Times New Roman"/>
              </a:rPr>
              <a:t>PostID  </a:t>
            </a:r>
            <a:r>
              <a:rPr sz="900" i="1" spc="-40" dirty="0">
                <a:latin typeface="Times New Roman"/>
                <a:cs typeface="Times New Roman"/>
              </a:rPr>
              <a:t>FROM </a:t>
            </a:r>
            <a:r>
              <a:rPr sz="900" i="1" spc="140" dirty="0">
                <a:latin typeface="Times New Roman"/>
                <a:cs typeface="Times New Roman"/>
              </a:rPr>
              <a:t>User </a:t>
            </a:r>
            <a:r>
              <a:rPr sz="900" i="1" spc="300" dirty="0">
                <a:latin typeface="Times New Roman"/>
                <a:cs typeface="Times New Roman"/>
              </a:rPr>
              <a:t>,</a:t>
            </a:r>
            <a:r>
              <a:rPr sz="900" i="1" spc="330" dirty="0">
                <a:latin typeface="Times New Roman"/>
                <a:cs typeface="Times New Roman"/>
              </a:rPr>
              <a:t> </a:t>
            </a:r>
            <a:r>
              <a:rPr sz="900" i="1" spc="185" dirty="0">
                <a:latin typeface="Times New Roman"/>
                <a:cs typeface="Times New Roman"/>
              </a:rPr>
              <a:t>Post</a:t>
            </a:r>
            <a:r>
              <a:rPr sz="900" i="1" spc="-145" dirty="0">
                <a:latin typeface="Times New Roman"/>
                <a:cs typeface="Times New Roman"/>
              </a:rPr>
              <a:t> </a:t>
            </a:r>
            <a:endParaRPr sz="900">
              <a:latin typeface="Times New Roman"/>
              <a:cs typeface="Times New Roman"/>
            </a:endParaRPr>
          </a:p>
          <a:p>
            <a:pPr marL="46355" marR="1428115">
              <a:lnSpc>
                <a:spcPts val="1200"/>
              </a:lnSpc>
              <a:spcBef>
                <a:spcPts val="45"/>
              </a:spcBef>
            </a:pPr>
            <a:r>
              <a:rPr sz="900" i="1" spc="-20" dirty="0">
                <a:latin typeface="Times New Roman"/>
                <a:cs typeface="Times New Roman"/>
              </a:rPr>
              <a:t>WHERE</a:t>
            </a:r>
            <a:r>
              <a:rPr sz="900" i="1" spc="155" dirty="0">
                <a:latin typeface="Times New Roman"/>
                <a:cs typeface="Times New Roman"/>
              </a:rPr>
              <a:t> </a:t>
            </a:r>
            <a:r>
              <a:rPr sz="900" i="1" spc="150" dirty="0">
                <a:latin typeface="Times New Roman"/>
                <a:cs typeface="Times New Roman"/>
              </a:rPr>
              <a:t>User</a:t>
            </a:r>
            <a:r>
              <a:rPr sz="900" i="1" spc="-105" dirty="0">
                <a:latin typeface="Times New Roman"/>
                <a:cs typeface="Times New Roman"/>
              </a:rPr>
              <a:t> </a:t>
            </a:r>
            <a:r>
              <a:rPr sz="900" i="1" spc="300" dirty="0">
                <a:latin typeface="Times New Roman"/>
                <a:cs typeface="Times New Roman"/>
              </a:rPr>
              <a:t>.</a:t>
            </a:r>
            <a:r>
              <a:rPr sz="900" i="1" spc="-95" dirty="0">
                <a:latin typeface="Times New Roman"/>
                <a:cs typeface="Times New Roman"/>
              </a:rPr>
              <a:t> </a:t>
            </a:r>
            <a:r>
              <a:rPr sz="900" i="1" spc="-125" dirty="0">
                <a:latin typeface="Times New Roman"/>
                <a:cs typeface="Times New Roman"/>
              </a:rPr>
              <a:t>U</a:t>
            </a:r>
            <a:r>
              <a:rPr sz="900" i="1" spc="-145" dirty="0">
                <a:latin typeface="Times New Roman"/>
                <a:cs typeface="Times New Roman"/>
              </a:rPr>
              <a:t> </a:t>
            </a:r>
            <a:r>
              <a:rPr sz="900" i="1" spc="180" dirty="0">
                <a:latin typeface="Times New Roman"/>
                <a:cs typeface="Times New Roman"/>
              </a:rPr>
              <a:t>serID</a:t>
            </a:r>
            <a:r>
              <a:rPr sz="900" i="1" spc="545" dirty="0">
                <a:latin typeface="Times New Roman"/>
                <a:cs typeface="Times New Roman"/>
              </a:rPr>
              <a:t> </a:t>
            </a:r>
            <a:r>
              <a:rPr sz="900" i="1" spc="-80" dirty="0">
                <a:latin typeface="Times New Roman"/>
                <a:cs typeface="Times New Roman"/>
              </a:rPr>
              <a:t>=</a:t>
            </a:r>
            <a:r>
              <a:rPr sz="900" i="1" spc="-50" dirty="0">
                <a:latin typeface="Times New Roman"/>
                <a:cs typeface="Times New Roman"/>
              </a:rPr>
              <a:t> </a:t>
            </a:r>
            <a:r>
              <a:rPr sz="900" i="1" spc="185" dirty="0">
                <a:latin typeface="Times New Roman"/>
                <a:cs typeface="Times New Roman"/>
              </a:rPr>
              <a:t>Post</a:t>
            </a:r>
            <a:r>
              <a:rPr sz="900" i="1" spc="-105" dirty="0">
                <a:latin typeface="Times New Roman"/>
                <a:cs typeface="Times New Roman"/>
              </a:rPr>
              <a:t> </a:t>
            </a:r>
            <a:r>
              <a:rPr sz="900" i="1" spc="300" dirty="0">
                <a:latin typeface="Times New Roman"/>
                <a:cs typeface="Times New Roman"/>
              </a:rPr>
              <a:t>.</a:t>
            </a:r>
            <a:r>
              <a:rPr sz="900" i="1" spc="-95" dirty="0">
                <a:latin typeface="Times New Roman"/>
                <a:cs typeface="Times New Roman"/>
              </a:rPr>
              <a:t> </a:t>
            </a:r>
            <a:r>
              <a:rPr sz="900" i="1" spc="140" dirty="0">
                <a:latin typeface="Times New Roman"/>
                <a:cs typeface="Times New Roman"/>
              </a:rPr>
              <a:t>UserID</a:t>
            </a:r>
            <a:r>
              <a:rPr sz="900" i="1" spc="204" dirty="0">
                <a:latin typeface="Times New Roman"/>
                <a:cs typeface="Times New Roman"/>
              </a:rPr>
              <a:t> </a:t>
            </a:r>
            <a:r>
              <a:rPr sz="900" i="1" spc="-20" dirty="0">
                <a:latin typeface="Times New Roman"/>
                <a:cs typeface="Times New Roman"/>
              </a:rPr>
              <a:t>AND</a:t>
            </a:r>
            <a:r>
              <a:rPr sz="900" i="1" spc="135" dirty="0">
                <a:latin typeface="Times New Roman"/>
                <a:cs typeface="Times New Roman"/>
              </a:rPr>
              <a:t> </a:t>
            </a:r>
            <a:r>
              <a:rPr sz="900" i="1" spc="150" dirty="0">
                <a:latin typeface="Times New Roman"/>
                <a:cs typeface="Times New Roman"/>
              </a:rPr>
              <a:t>User</a:t>
            </a:r>
            <a:r>
              <a:rPr sz="900" i="1" spc="-120" dirty="0">
                <a:latin typeface="Times New Roman"/>
                <a:cs typeface="Times New Roman"/>
              </a:rPr>
              <a:t> </a:t>
            </a:r>
            <a:r>
              <a:rPr sz="900" i="1" spc="300" dirty="0">
                <a:latin typeface="Times New Roman"/>
                <a:cs typeface="Times New Roman"/>
              </a:rPr>
              <a:t>.</a:t>
            </a:r>
            <a:r>
              <a:rPr sz="900" i="1" spc="-85" dirty="0">
                <a:latin typeface="Times New Roman"/>
                <a:cs typeface="Times New Roman"/>
              </a:rPr>
              <a:t> </a:t>
            </a:r>
            <a:r>
              <a:rPr sz="900" i="1" spc="140" dirty="0">
                <a:latin typeface="Times New Roman"/>
                <a:cs typeface="Times New Roman"/>
              </a:rPr>
              <a:t>UserID</a:t>
            </a:r>
            <a:r>
              <a:rPr sz="900" i="1" spc="190" dirty="0">
                <a:latin typeface="Times New Roman"/>
                <a:cs typeface="Times New Roman"/>
              </a:rPr>
              <a:t> </a:t>
            </a:r>
            <a:r>
              <a:rPr sz="900" i="1" spc="-80" dirty="0">
                <a:latin typeface="Times New Roman"/>
                <a:cs typeface="Times New Roman"/>
              </a:rPr>
              <a:t>&gt;</a:t>
            </a:r>
            <a:r>
              <a:rPr sz="900" i="1" spc="-60" dirty="0">
                <a:latin typeface="Times New Roman"/>
                <a:cs typeface="Times New Roman"/>
              </a:rPr>
              <a:t> </a:t>
            </a:r>
            <a:r>
              <a:rPr sz="900" i="1" spc="140" dirty="0">
                <a:latin typeface="Times New Roman"/>
                <a:cs typeface="Times New Roman"/>
              </a:rPr>
              <a:t>72656  </a:t>
            </a:r>
            <a:r>
              <a:rPr sz="900" i="1" dirty="0">
                <a:latin typeface="Times New Roman"/>
                <a:cs typeface="Times New Roman"/>
              </a:rPr>
              <a:t>ORDER </a:t>
            </a:r>
            <a:r>
              <a:rPr sz="900" i="1" spc="35" dirty="0">
                <a:latin typeface="Times New Roman"/>
                <a:cs typeface="Times New Roman"/>
              </a:rPr>
              <a:t>BY </a:t>
            </a:r>
            <a:r>
              <a:rPr sz="900" i="1" spc="150" dirty="0">
                <a:latin typeface="Times New Roman"/>
                <a:cs typeface="Times New Roman"/>
              </a:rPr>
              <a:t>User </a:t>
            </a:r>
            <a:r>
              <a:rPr sz="900" i="1" spc="300" dirty="0">
                <a:latin typeface="Times New Roman"/>
                <a:cs typeface="Times New Roman"/>
              </a:rPr>
              <a:t>. </a:t>
            </a:r>
            <a:r>
              <a:rPr sz="900" i="1" spc="-125" dirty="0">
                <a:latin typeface="Times New Roman"/>
                <a:cs typeface="Times New Roman"/>
              </a:rPr>
              <a:t>U </a:t>
            </a:r>
            <a:r>
              <a:rPr sz="900" i="1" spc="180" dirty="0">
                <a:latin typeface="Times New Roman"/>
                <a:cs typeface="Times New Roman"/>
              </a:rPr>
              <a:t>serID </a:t>
            </a:r>
            <a:r>
              <a:rPr sz="900" i="1" spc="30" dirty="0">
                <a:latin typeface="Times New Roman"/>
                <a:cs typeface="Times New Roman"/>
              </a:rPr>
              <a:t>ASC </a:t>
            </a:r>
            <a:r>
              <a:rPr sz="900" i="1" spc="300" dirty="0">
                <a:latin typeface="Times New Roman"/>
                <a:cs typeface="Times New Roman"/>
              </a:rPr>
              <a:t>, </a:t>
            </a:r>
            <a:r>
              <a:rPr sz="900" i="1" spc="165" dirty="0">
                <a:latin typeface="Times New Roman"/>
                <a:cs typeface="Times New Roman"/>
              </a:rPr>
              <a:t>PostID </a:t>
            </a:r>
            <a:r>
              <a:rPr sz="900" i="1" spc="45" dirty="0">
                <a:latin typeface="Times New Roman"/>
                <a:cs typeface="Times New Roman"/>
              </a:rPr>
              <a:t>ASC</a:t>
            </a:r>
            <a:r>
              <a:rPr sz="900" i="1" spc="-185" dirty="0">
                <a:latin typeface="Times New Roman"/>
                <a:cs typeface="Times New Roman"/>
              </a:rPr>
              <a:t> </a:t>
            </a:r>
            <a:r>
              <a:rPr sz="900" i="1" spc="225" dirty="0">
                <a:latin typeface="Times New Roman"/>
                <a:cs typeface="Times New Roman"/>
              </a:rPr>
              <a:t>;</a:t>
            </a:r>
            <a:endParaRPr sz="900">
              <a:latin typeface="Times New Roman"/>
              <a:cs typeface="Times New Roman"/>
            </a:endParaRPr>
          </a:p>
        </p:txBody>
      </p:sp>
      <p:sp>
        <p:nvSpPr>
          <p:cNvPr id="26" name="object 26"/>
          <p:cNvSpPr/>
          <p:nvPr/>
        </p:nvSpPr>
        <p:spPr>
          <a:xfrm>
            <a:off x="1091793" y="2380259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25907">
            <a:solidFill>
              <a:srgbClr val="F7F7F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1087221" y="2367305"/>
            <a:ext cx="6350" cy="26034"/>
          </a:xfrm>
          <a:custGeom>
            <a:avLst/>
            <a:gdLst/>
            <a:ahLst/>
            <a:cxnLst/>
            <a:rect l="l" t="t" r="r" b="b"/>
            <a:pathLst>
              <a:path w="6350" h="26035">
                <a:moveTo>
                  <a:pt x="0" y="25907"/>
                </a:moveTo>
                <a:lnTo>
                  <a:pt x="6096" y="25907"/>
                </a:lnTo>
                <a:lnTo>
                  <a:pt x="6096" y="0"/>
                </a:lnTo>
                <a:lnTo>
                  <a:pt x="0" y="0"/>
                </a:lnTo>
                <a:lnTo>
                  <a:pt x="0" y="25907"/>
                </a:lnTo>
                <a:close/>
              </a:path>
            </a:pathLst>
          </a:custGeom>
          <a:solidFill>
            <a:srgbClr val="B1B1B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1129893" y="2367305"/>
            <a:ext cx="5783580" cy="26034"/>
          </a:xfrm>
          <a:custGeom>
            <a:avLst/>
            <a:gdLst/>
            <a:ahLst/>
            <a:cxnLst/>
            <a:rect l="l" t="t" r="r" b="b"/>
            <a:pathLst>
              <a:path w="5783580" h="26035">
                <a:moveTo>
                  <a:pt x="0" y="25907"/>
                </a:moveTo>
                <a:lnTo>
                  <a:pt x="5783579" y="25907"/>
                </a:lnTo>
                <a:lnTo>
                  <a:pt x="5783579" y="0"/>
                </a:lnTo>
                <a:lnTo>
                  <a:pt x="0" y="0"/>
                </a:lnTo>
                <a:lnTo>
                  <a:pt x="0" y="25907"/>
                </a:lnTo>
                <a:close/>
              </a:path>
            </a:pathLst>
          </a:custGeom>
          <a:solidFill>
            <a:srgbClr val="F7F7F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6911949" y="2380259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25907">
            <a:solidFill>
              <a:srgbClr val="F7F7F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6950049" y="2367305"/>
            <a:ext cx="6350" cy="26034"/>
          </a:xfrm>
          <a:custGeom>
            <a:avLst/>
            <a:gdLst/>
            <a:ahLst/>
            <a:cxnLst/>
            <a:rect l="l" t="t" r="r" b="b"/>
            <a:pathLst>
              <a:path w="6350" h="26035">
                <a:moveTo>
                  <a:pt x="0" y="25907"/>
                </a:moveTo>
                <a:lnTo>
                  <a:pt x="6096" y="25907"/>
                </a:lnTo>
                <a:lnTo>
                  <a:pt x="6096" y="0"/>
                </a:lnTo>
                <a:lnTo>
                  <a:pt x="0" y="0"/>
                </a:lnTo>
                <a:lnTo>
                  <a:pt x="0" y="25907"/>
                </a:lnTo>
                <a:close/>
              </a:path>
            </a:pathLst>
          </a:custGeom>
          <a:solidFill>
            <a:srgbClr val="B1B1B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1090269" y="2391689"/>
            <a:ext cx="0" cy="44450"/>
          </a:xfrm>
          <a:custGeom>
            <a:avLst/>
            <a:gdLst/>
            <a:ahLst/>
            <a:cxnLst/>
            <a:rect l="l" t="t" r="r" b="b"/>
            <a:pathLst>
              <a:path h="44450">
                <a:moveTo>
                  <a:pt x="0" y="44196"/>
                </a:moveTo>
                <a:lnTo>
                  <a:pt x="0" y="0"/>
                </a:lnTo>
              </a:path>
            </a:pathLst>
          </a:custGeom>
          <a:ln w="6096">
            <a:solidFill>
              <a:srgbClr val="B1B1B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1088745" y="2432837"/>
            <a:ext cx="44450" cy="0"/>
          </a:xfrm>
          <a:custGeom>
            <a:avLst/>
            <a:gdLst/>
            <a:ahLst/>
            <a:cxnLst/>
            <a:rect l="l" t="t" r="r" b="b"/>
            <a:pathLst>
              <a:path w="44450">
                <a:moveTo>
                  <a:pt x="0" y="0"/>
                </a:moveTo>
                <a:lnTo>
                  <a:pt x="44196" y="0"/>
                </a:lnTo>
              </a:path>
            </a:pathLst>
          </a:custGeom>
          <a:ln w="6096">
            <a:solidFill>
              <a:srgbClr val="B1B1B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1129893" y="2432837"/>
            <a:ext cx="5783580" cy="0"/>
          </a:xfrm>
          <a:custGeom>
            <a:avLst/>
            <a:gdLst/>
            <a:ahLst/>
            <a:cxnLst/>
            <a:rect l="l" t="t" r="r" b="b"/>
            <a:pathLst>
              <a:path w="5783580">
                <a:moveTo>
                  <a:pt x="0" y="0"/>
                </a:moveTo>
                <a:lnTo>
                  <a:pt x="5783579" y="0"/>
                </a:lnTo>
              </a:path>
            </a:pathLst>
          </a:custGeom>
          <a:ln w="6096">
            <a:solidFill>
              <a:srgbClr val="B1B1B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6913473" y="2432837"/>
            <a:ext cx="44450" cy="0"/>
          </a:xfrm>
          <a:custGeom>
            <a:avLst/>
            <a:gdLst/>
            <a:ahLst/>
            <a:cxnLst/>
            <a:rect l="l" t="t" r="r" b="b"/>
            <a:pathLst>
              <a:path w="44450">
                <a:moveTo>
                  <a:pt x="0" y="0"/>
                </a:moveTo>
                <a:lnTo>
                  <a:pt x="44196" y="0"/>
                </a:lnTo>
              </a:path>
            </a:pathLst>
          </a:custGeom>
          <a:ln w="6096">
            <a:solidFill>
              <a:srgbClr val="B1B1B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6953097" y="2391689"/>
            <a:ext cx="0" cy="44450"/>
          </a:xfrm>
          <a:custGeom>
            <a:avLst/>
            <a:gdLst/>
            <a:ahLst/>
            <a:cxnLst/>
            <a:rect l="l" t="t" r="r" b="b"/>
            <a:pathLst>
              <a:path h="44450">
                <a:moveTo>
                  <a:pt x="0" y="44196"/>
                </a:moveTo>
                <a:lnTo>
                  <a:pt x="0" y="0"/>
                </a:lnTo>
              </a:path>
            </a:pathLst>
          </a:custGeom>
          <a:ln w="6096">
            <a:solidFill>
              <a:srgbClr val="B1B1B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 txBox="1"/>
          <p:nvPr/>
        </p:nvSpPr>
        <p:spPr>
          <a:xfrm>
            <a:off x="852169" y="2534423"/>
            <a:ext cx="1202055" cy="19177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1100" spc="-10" dirty="0">
                <a:latin typeface="Arial"/>
                <a:cs typeface="Arial"/>
              </a:rPr>
              <a:t>Alternative</a:t>
            </a:r>
            <a:r>
              <a:rPr sz="1100" spc="-50" dirty="0">
                <a:latin typeface="Arial"/>
                <a:cs typeface="Arial"/>
              </a:rPr>
              <a:t> </a:t>
            </a:r>
            <a:r>
              <a:rPr sz="1100" spc="-10" dirty="0">
                <a:latin typeface="Arial"/>
                <a:cs typeface="Arial"/>
              </a:rPr>
              <a:t>answer:</a:t>
            </a:r>
            <a:endParaRPr sz="1100">
              <a:latin typeface="Arial"/>
              <a:cs typeface="Arial"/>
            </a:endParaRPr>
          </a:p>
        </p:txBody>
      </p:sp>
      <p:sp>
        <p:nvSpPr>
          <p:cNvPr id="37" name="object 37"/>
          <p:cNvSpPr/>
          <p:nvPr/>
        </p:nvSpPr>
        <p:spPr>
          <a:xfrm>
            <a:off x="1090269" y="2989097"/>
            <a:ext cx="0" cy="44450"/>
          </a:xfrm>
          <a:custGeom>
            <a:avLst/>
            <a:gdLst/>
            <a:ahLst/>
            <a:cxnLst/>
            <a:rect l="l" t="t" r="r" b="b"/>
            <a:pathLst>
              <a:path h="44450">
                <a:moveTo>
                  <a:pt x="0" y="44196"/>
                </a:moveTo>
                <a:lnTo>
                  <a:pt x="0" y="0"/>
                </a:lnTo>
              </a:path>
            </a:pathLst>
          </a:custGeom>
          <a:ln w="6096">
            <a:solidFill>
              <a:srgbClr val="B1B1B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1087221" y="2992145"/>
            <a:ext cx="44450" cy="0"/>
          </a:xfrm>
          <a:custGeom>
            <a:avLst/>
            <a:gdLst/>
            <a:ahLst/>
            <a:cxnLst/>
            <a:rect l="l" t="t" r="r" b="b"/>
            <a:pathLst>
              <a:path w="44450">
                <a:moveTo>
                  <a:pt x="0" y="0"/>
                </a:moveTo>
                <a:lnTo>
                  <a:pt x="44196" y="0"/>
                </a:lnTo>
              </a:path>
            </a:pathLst>
          </a:custGeom>
          <a:ln w="6096">
            <a:solidFill>
              <a:srgbClr val="B1B1B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1129893" y="2992145"/>
            <a:ext cx="5783580" cy="0"/>
          </a:xfrm>
          <a:custGeom>
            <a:avLst/>
            <a:gdLst/>
            <a:ahLst/>
            <a:cxnLst/>
            <a:rect l="l" t="t" r="r" b="b"/>
            <a:pathLst>
              <a:path w="5783580">
                <a:moveTo>
                  <a:pt x="0" y="0"/>
                </a:moveTo>
                <a:lnTo>
                  <a:pt x="5783579" y="0"/>
                </a:lnTo>
              </a:path>
            </a:pathLst>
          </a:custGeom>
          <a:ln w="6096">
            <a:solidFill>
              <a:srgbClr val="B1B1B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6913473" y="2992145"/>
            <a:ext cx="44450" cy="0"/>
          </a:xfrm>
          <a:custGeom>
            <a:avLst/>
            <a:gdLst/>
            <a:ahLst/>
            <a:cxnLst/>
            <a:rect l="l" t="t" r="r" b="b"/>
            <a:pathLst>
              <a:path w="44450">
                <a:moveTo>
                  <a:pt x="0" y="0"/>
                </a:moveTo>
                <a:lnTo>
                  <a:pt x="44196" y="0"/>
                </a:lnTo>
              </a:path>
            </a:pathLst>
          </a:custGeom>
          <a:ln w="6096">
            <a:solidFill>
              <a:srgbClr val="B1B1B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6953097" y="2989097"/>
            <a:ext cx="0" cy="44450"/>
          </a:xfrm>
          <a:custGeom>
            <a:avLst/>
            <a:gdLst/>
            <a:ahLst/>
            <a:cxnLst/>
            <a:rect l="l" t="t" r="r" b="b"/>
            <a:pathLst>
              <a:path h="44450">
                <a:moveTo>
                  <a:pt x="0" y="44196"/>
                </a:moveTo>
                <a:lnTo>
                  <a:pt x="0" y="0"/>
                </a:lnTo>
              </a:path>
            </a:pathLst>
          </a:custGeom>
          <a:ln w="6096">
            <a:solidFill>
              <a:srgbClr val="B1B1B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1091793" y="3046247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25907">
            <a:solidFill>
              <a:srgbClr val="F7F7F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1087221" y="3033293"/>
            <a:ext cx="6350" cy="26034"/>
          </a:xfrm>
          <a:custGeom>
            <a:avLst/>
            <a:gdLst/>
            <a:ahLst/>
            <a:cxnLst/>
            <a:rect l="l" t="t" r="r" b="b"/>
            <a:pathLst>
              <a:path w="6350" h="26035">
                <a:moveTo>
                  <a:pt x="0" y="25907"/>
                </a:moveTo>
                <a:lnTo>
                  <a:pt x="6096" y="25907"/>
                </a:lnTo>
                <a:lnTo>
                  <a:pt x="6096" y="0"/>
                </a:lnTo>
                <a:lnTo>
                  <a:pt x="0" y="0"/>
                </a:lnTo>
                <a:lnTo>
                  <a:pt x="0" y="25907"/>
                </a:lnTo>
                <a:close/>
              </a:path>
            </a:pathLst>
          </a:custGeom>
          <a:solidFill>
            <a:srgbClr val="B1B1B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1129893" y="3033293"/>
            <a:ext cx="5783580" cy="24765"/>
          </a:xfrm>
          <a:custGeom>
            <a:avLst/>
            <a:gdLst/>
            <a:ahLst/>
            <a:cxnLst/>
            <a:rect l="l" t="t" r="r" b="b"/>
            <a:pathLst>
              <a:path w="5783580" h="24764">
                <a:moveTo>
                  <a:pt x="0" y="24384"/>
                </a:moveTo>
                <a:lnTo>
                  <a:pt x="5783579" y="24384"/>
                </a:lnTo>
                <a:lnTo>
                  <a:pt x="5783579" y="0"/>
                </a:lnTo>
                <a:lnTo>
                  <a:pt x="0" y="0"/>
                </a:lnTo>
                <a:lnTo>
                  <a:pt x="0" y="24384"/>
                </a:lnTo>
                <a:close/>
              </a:path>
            </a:pathLst>
          </a:custGeom>
          <a:solidFill>
            <a:srgbClr val="F7F7F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6911949" y="3046247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25907">
            <a:solidFill>
              <a:srgbClr val="F7F7F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6950049" y="3033293"/>
            <a:ext cx="6350" cy="26034"/>
          </a:xfrm>
          <a:custGeom>
            <a:avLst/>
            <a:gdLst/>
            <a:ahLst/>
            <a:cxnLst/>
            <a:rect l="l" t="t" r="r" b="b"/>
            <a:pathLst>
              <a:path w="6350" h="26035">
                <a:moveTo>
                  <a:pt x="0" y="25907"/>
                </a:moveTo>
                <a:lnTo>
                  <a:pt x="6096" y="25907"/>
                </a:lnTo>
                <a:lnTo>
                  <a:pt x="6096" y="0"/>
                </a:lnTo>
                <a:lnTo>
                  <a:pt x="0" y="0"/>
                </a:lnTo>
                <a:lnTo>
                  <a:pt x="0" y="25907"/>
                </a:lnTo>
                <a:close/>
              </a:path>
            </a:pathLst>
          </a:custGeom>
          <a:solidFill>
            <a:srgbClr val="B1B1B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1087221" y="3057677"/>
            <a:ext cx="6350" cy="152400"/>
          </a:xfrm>
          <a:custGeom>
            <a:avLst/>
            <a:gdLst/>
            <a:ahLst/>
            <a:cxnLst/>
            <a:rect l="l" t="t" r="r" b="b"/>
            <a:pathLst>
              <a:path w="6350" h="152400">
                <a:moveTo>
                  <a:pt x="0" y="152400"/>
                </a:moveTo>
                <a:lnTo>
                  <a:pt x="6096" y="152400"/>
                </a:lnTo>
                <a:lnTo>
                  <a:pt x="6096" y="0"/>
                </a:lnTo>
                <a:lnTo>
                  <a:pt x="0" y="0"/>
                </a:lnTo>
                <a:lnTo>
                  <a:pt x="0" y="152400"/>
                </a:lnTo>
                <a:close/>
              </a:path>
            </a:pathLst>
          </a:custGeom>
          <a:solidFill>
            <a:srgbClr val="B1B1B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6950049" y="3057677"/>
            <a:ext cx="6350" cy="152400"/>
          </a:xfrm>
          <a:custGeom>
            <a:avLst/>
            <a:gdLst/>
            <a:ahLst/>
            <a:cxnLst/>
            <a:rect l="l" t="t" r="r" b="b"/>
            <a:pathLst>
              <a:path w="6350" h="152400">
                <a:moveTo>
                  <a:pt x="0" y="152400"/>
                </a:moveTo>
                <a:lnTo>
                  <a:pt x="6096" y="152400"/>
                </a:lnTo>
                <a:lnTo>
                  <a:pt x="6096" y="0"/>
                </a:lnTo>
                <a:lnTo>
                  <a:pt x="0" y="0"/>
                </a:lnTo>
                <a:lnTo>
                  <a:pt x="0" y="152400"/>
                </a:lnTo>
                <a:close/>
              </a:path>
            </a:pathLst>
          </a:custGeom>
          <a:solidFill>
            <a:srgbClr val="B1B1B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1087221" y="3210077"/>
            <a:ext cx="6350" cy="152400"/>
          </a:xfrm>
          <a:custGeom>
            <a:avLst/>
            <a:gdLst/>
            <a:ahLst/>
            <a:cxnLst/>
            <a:rect l="l" t="t" r="r" b="b"/>
            <a:pathLst>
              <a:path w="6350" h="152400">
                <a:moveTo>
                  <a:pt x="0" y="152400"/>
                </a:moveTo>
                <a:lnTo>
                  <a:pt x="6096" y="152400"/>
                </a:lnTo>
                <a:lnTo>
                  <a:pt x="6096" y="0"/>
                </a:lnTo>
                <a:lnTo>
                  <a:pt x="0" y="0"/>
                </a:lnTo>
                <a:lnTo>
                  <a:pt x="0" y="152400"/>
                </a:lnTo>
                <a:close/>
              </a:path>
            </a:pathLst>
          </a:custGeom>
          <a:solidFill>
            <a:srgbClr val="B1B1B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6950049" y="3210077"/>
            <a:ext cx="6350" cy="152400"/>
          </a:xfrm>
          <a:custGeom>
            <a:avLst/>
            <a:gdLst/>
            <a:ahLst/>
            <a:cxnLst/>
            <a:rect l="l" t="t" r="r" b="b"/>
            <a:pathLst>
              <a:path w="6350" h="152400">
                <a:moveTo>
                  <a:pt x="0" y="152400"/>
                </a:moveTo>
                <a:lnTo>
                  <a:pt x="6096" y="152400"/>
                </a:lnTo>
                <a:lnTo>
                  <a:pt x="6096" y="0"/>
                </a:lnTo>
                <a:lnTo>
                  <a:pt x="0" y="0"/>
                </a:lnTo>
                <a:lnTo>
                  <a:pt x="0" y="152400"/>
                </a:lnTo>
                <a:close/>
              </a:path>
            </a:pathLst>
          </a:custGeom>
          <a:solidFill>
            <a:srgbClr val="B1B1B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1087221" y="3362477"/>
            <a:ext cx="6350" cy="152400"/>
          </a:xfrm>
          <a:custGeom>
            <a:avLst/>
            <a:gdLst/>
            <a:ahLst/>
            <a:cxnLst/>
            <a:rect l="l" t="t" r="r" b="b"/>
            <a:pathLst>
              <a:path w="6350" h="152400">
                <a:moveTo>
                  <a:pt x="0" y="152400"/>
                </a:moveTo>
                <a:lnTo>
                  <a:pt x="6096" y="152400"/>
                </a:lnTo>
                <a:lnTo>
                  <a:pt x="6096" y="0"/>
                </a:lnTo>
                <a:lnTo>
                  <a:pt x="0" y="0"/>
                </a:lnTo>
                <a:lnTo>
                  <a:pt x="0" y="152400"/>
                </a:lnTo>
                <a:close/>
              </a:path>
            </a:pathLst>
          </a:custGeom>
          <a:solidFill>
            <a:srgbClr val="B1B1B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6950049" y="3362477"/>
            <a:ext cx="6350" cy="152400"/>
          </a:xfrm>
          <a:custGeom>
            <a:avLst/>
            <a:gdLst/>
            <a:ahLst/>
            <a:cxnLst/>
            <a:rect l="l" t="t" r="r" b="b"/>
            <a:pathLst>
              <a:path w="6350" h="152400">
                <a:moveTo>
                  <a:pt x="0" y="152400"/>
                </a:moveTo>
                <a:lnTo>
                  <a:pt x="6096" y="152400"/>
                </a:lnTo>
                <a:lnTo>
                  <a:pt x="6096" y="0"/>
                </a:lnTo>
                <a:lnTo>
                  <a:pt x="0" y="0"/>
                </a:lnTo>
                <a:lnTo>
                  <a:pt x="0" y="152400"/>
                </a:lnTo>
                <a:close/>
              </a:path>
            </a:pathLst>
          </a:custGeom>
          <a:solidFill>
            <a:srgbClr val="B1B1B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1087221" y="3513353"/>
            <a:ext cx="6350" cy="152400"/>
          </a:xfrm>
          <a:custGeom>
            <a:avLst/>
            <a:gdLst/>
            <a:ahLst/>
            <a:cxnLst/>
            <a:rect l="l" t="t" r="r" b="b"/>
            <a:pathLst>
              <a:path w="6350" h="152400">
                <a:moveTo>
                  <a:pt x="0" y="152400"/>
                </a:moveTo>
                <a:lnTo>
                  <a:pt x="6096" y="152400"/>
                </a:lnTo>
                <a:lnTo>
                  <a:pt x="6096" y="0"/>
                </a:lnTo>
                <a:lnTo>
                  <a:pt x="0" y="0"/>
                </a:lnTo>
                <a:lnTo>
                  <a:pt x="0" y="152400"/>
                </a:lnTo>
                <a:close/>
              </a:path>
            </a:pathLst>
          </a:custGeom>
          <a:solidFill>
            <a:srgbClr val="B1B1B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6950049" y="3513353"/>
            <a:ext cx="6350" cy="152400"/>
          </a:xfrm>
          <a:custGeom>
            <a:avLst/>
            <a:gdLst/>
            <a:ahLst/>
            <a:cxnLst/>
            <a:rect l="l" t="t" r="r" b="b"/>
            <a:pathLst>
              <a:path w="6350" h="152400">
                <a:moveTo>
                  <a:pt x="0" y="152400"/>
                </a:moveTo>
                <a:lnTo>
                  <a:pt x="6096" y="152400"/>
                </a:lnTo>
                <a:lnTo>
                  <a:pt x="6096" y="0"/>
                </a:lnTo>
                <a:lnTo>
                  <a:pt x="0" y="0"/>
                </a:lnTo>
                <a:lnTo>
                  <a:pt x="0" y="152400"/>
                </a:lnTo>
                <a:close/>
              </a:path>
            </a:pathLst>
          </a:custGeom>
          <a:solidFill>
            <a:srgbClr val="B1B1B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object 55"/>
          <p:cNvSpPr txBox="1"/>
          <p:nvPr/>
        </p:nvSpPr>
        <p:spPr>
          <a:xfrm>
            <a:off x="928369" y="3024927"/>
            <a:ext cx="88900" cy="630555"/>
          </a:xfrm>
          <a:prstGeom prst="rect">
            <a:avLst/>
          </a:prstGeom>
        </p:spPr>
        <p:txBody>
          <a:bodyPr vert="horz" wrap="square" lIns="0" tIns="2603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04"/>
              </a:spcBef>
            </a:pPr>
            <a:r>
              <a:rPr sz="900" spc="-5" dirty="0">
                <a:latin typeface="Arial"/>
                <a:cs typeface="Arial"/>
              </a:rPr>
              <a:t>1</a:t>
            </a:r>
            <a:endParaRPr sz="9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900" spc="-5" dirty="0">
                <a:latin typeface="Arial"/>
                <a:cs typeface="Arial"/>
              </a:rPr>
              <a:t>2</a:t>
            </a:r>
            <a:endParaRPr sz="9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900" spc="-5" dirty="0">
                <a:latin typeface="Arial"/>
                <a:cs typeface="Arial"/>
              </a:rPr>
              <a:t>3</a:t>
            </a:r>
            <a:endParaRPr sz="9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900" spc="-5" dirty="0">
                <a:latin typeface="Arial"/>
                <a:cs typeface="Arial"/>
              </a:rPr>
              <a:t>4</a:t>
            </a:r>
            <a:endParaRPr sz="900">
              <a:latin typeface="Arial"/>
              <a:cs typeface="Arial"/>
            </a:endParaRPr>
          </a:p>
        </p:txBody>
      </p:sp>
      <p:sp>
        <p:nvSpPr>
          <p:cNvPr id="56" name="object 56"/>
          <p:cNvSpPr txBox="1"/>
          <p:nvPr/>
        </p:nvSpPr>
        <p:spPr>
          <a:xfrm>
            <a:off x="1093317" y="2995193"/>
            <a:ext cx="5857240" cy="733425"/>
          </a:xfrm>
          <a:prstGeom prst="rect">
            <a:avLst/>
          </a:prstGeom>
          <a:solidFill>
            <a:srgbClr val="F7F7F7"/>
          </a:solidFill>
        </p:spPr>
        <p:txBody>
          <a:bodyPr vert="horz" wrap="square" lIns="0" tIns="42544" rIns="0" bIns="0" rtlCol="0">
            <a:spAutoFit/>
          </a:bodyPr>
          <a:lstStyle/>
          <a:p>
            <a:pPr marL="46355" marR="3740150">
              <a:lnSpc>
                <a:spcPct val="110000"/>
              </a:lnSpc>
              <a:spcBef>
                <a:spcPts val="334"/>
              </a:spcBef>
            </a:pPr>
            <a:r>
              <a:rPr sz="900" i="1" spc="65" dirty="0">
                <a:latin typeface="Times New Roman"/>
                <a:cs typeface="Times New Roman"/>
              </a:rPr>
              <a:t>SELECT</a:t>
            </a:r>
            <a:r>
              <a:rPr sz="900" i="1" spc="280" dirty="0">
                <a:latin typeface="Times New Roman"/>
                <a:cs typeface="Times New Roman"/>
              </a:rPr>
              <a:t> </a:t>
            </a:r>
            <a:r>
              <a:rPr sz="900" i="1" spc="185" dirty="0">
                <a:latin typeface="Times New Roman"/>
                <a:cs typeface="Times New Roman"/>
              </a:rPr>
              <a:t>Post</a:t>
            </a:r>
            <a:r>
              <a:rPr sz="900" i="1" spc="-110" dirty="0">
                <a:latin typeface="Times New Roman"/>
                <a:cs typeface="Times New Roman"/>
              </a:rPr>
              <a:t> </a:t>
            </a:r>
            <a:r>
              <a:rPr sz="900" i="1" spc="300" dirty="0">
                <a:latin typeface="Times New Roman"/>
                <a:cs typeface="Times New Roman"/>
              </a:rPr>
              <a:t>.</a:t>
            </a:r>
            <a:r>
              <a:rPr sz="900" i="1" spc="-105" dirty="0">
                <a:latin typeface="Times New Roman"/>
                <a:cs typeface="Times New Roman"/>
              </a:rPr>
              <a:t> </a:t>
            </a:r>
            <a:r>
              <a:rPr sz="900" i="1" spc="-125" dirty="0">
                <a:latin typeface="Times New Roman"/>
                <a:cs typeface="Times New Roman"/>
              </a:rPr>
              <a:t>U</a:t>
            </a:r>
            <a:r>
              <a:rPr sz="900" i="1" spc="-145" dirty="0">
                <a:latin typeface="Times New Roman"/>
                <a:cs typeface="Times New Roman"/>
              </a:rPr>
              <a:t> </a:t>
            </a:r>
            <a:r>
              <a:rPr sz="900" i="1" spc="180" dirty="0">
                <a:latin typeface="Times New Roman"/>
                <a:cs typeface="Times New Roman"/>
              </a:rPr>
              <a:t>serID</a:t>
            </a:r>
            <a:r>
              <a:rPr sz="900" i="1" spc="-70" dirty="0">
                <a:latin typeface="Times New Roman"/>
                <a:cs typeface="Times New Roman"/>
              </a:rPr>
              <a:t> </a:t>
            </a:r>
            <a:r>
              <a:rPr sz="900" i="1" spc="300" dirty="0">
                <a:latin typeface="Times New Roman"/>
                <a:cs typeface="Times New Roman"/>
              </a:rPr>
              <a:t>,</a:t>
            </a:r>
            <a:r>
              <a:rPr sz="900" i="1" spc="535" dirty="0">
                <a:latin typeface="Times New Roman"/>
                <a:cs typeface="Times New Roman"/>
              </a:rPr>
              <a:t> </a:t>
            </a:r>
            <a:r>
              <a:rPr sz="900" i="1" spc="165" dirty="0">
                <a:latin typeface="Times New Roman"/>
                <a:cs typeface="Times New Roman"/>
              </a:rPr>
              <a:t>PostID  </a:t>
            </a:r>
            <a:r>
              <a:rPr sz="900" i="1" spc="-40" dirty="0">
                <a:latin typeface="Times New Roman"/>
                <a:cs typeface="Times New Roman"/>
              </a:rPr>
              <a:t>FROM </a:t>
            </a:r>
            <a:r>
              <a:rPr sz="900" i="1" spc="140" dirty="0">
                <a:latin typeface="Times New Roman"/>
                <a:cs typeface="Times New Roman"/>
              </a:rPr>
              <a:t>User </a:t>
            </a:r>
            <a:r>
              <a:rPr sz="900" i="1" spc="300" dirty="0">
                <a:latin typeface="Times New Roman"/>
                <a:cs typeface="Times New Roman"/>
              </a:rPr>
              <a:t>,</a:t>
            </a:r>
            <a:r>
              <a:rPr sz="900" i="1" spc="330" dirty="0">
                <a:latin typeface="Times New Roman"/>
                <a:cs typeface="Times New Roman"/>
              </a:rPr>
              <a:t> </a:t>
            </a:r>
            <a:r>
              <a:rPr sz="900" i="1" spc="185" dirty="0">
                <a:latin typeface="Times New Roman"/>
                <a:cs typeface="Times New Roman"/>
              </a:rPr>
              <a:t>Post</a:t>
            </a:r>
            <a:r>
              <a:rPr sz="900" i="1" spc="-145" dirty="0">
                <a:latin typeface="Times New Roman"/>
                <a:cs typeface="Times New Roman"/>
              </a:rPr>
              <a:t> </a:t>
            </a:r>
            <a:endParaRPr sz="900">
              <a:latin typeface="Times New Roman"/>
              <a:cs typeface="Times New Roman"/>
            </a:endParaRPr>
          </a:p>
          <a:p>
            <a:pPr marL="46355" marR="1428115">
              <a:lnSpc>
                <a:spcPct val="110000"/>
              </a:lnSpc>
              <a:spcBef>
                <a:spcPts val="10"/>
              </a:spcBef>
            </a:pPr>
            <a:r>
              <a:rPr sz="900" i="1" spc="-20" dirty="0">
                <a:latin typeface="Times New Roman"/>
                <a:cs typeface="Times New Roman"/>
              </a:rPr>
              <a:t>WHERE</a:t>
            </a:r>
            <a:r>
              <a:rPr sz="900" i="1" spc="155" dirty="0">
                <a:latin typeface="Times New Roman"/>
                <a:cs typeface="Times New Roman"/>
              </a:rPr>
              <a:t> </a:t>
            </a:r>
            <a:r>
              <a:rPr sz="900" i="1" spc="150" dirty="0">
                <a:latin typeface="Times New Roman"/>
                <a:cs typeface="Times New Roman"/>
              </a:rPr>
              <a:t>User</a:t>
            </a:r>
            <a:r>
              <a:rPr sz="900" i="1" spc="-105" dirty="0">
                <a:latin typeface="Times New Roman"/>
                <a:cs typeface="Times New Roman"/>
              </a:rPr>
              <a:t> </a:t>
            </a:r>
            <a:r>
              <a:rPr sz="900" i="1" spc="300" dirty="0">
                <a:latin typeface="Times New Roman"/>
                <a:cs typeface="Times New Roman"/>
              </a:rPr>
              <a:t>.</a:t>
            </a:r>
            <a:r>
              <a:rPr sz="900" i="1" spc="-90" dirty="0">
                <a:latin typeface="Times New Roman"/>
                <a:cs typeface="Times New Roman"/>
              </a:rPr>
              <a:t> </a:t>
            </a:r>
            <a:r>
              <a:rPr sz="900" i="1" spc="-125" dirty="0">
                <a:latin typeface="Times New Roman"/>
                <a:cs typeface="Times New Roman"/>
              </a:rPr>
              <a:t>U</a:t>
            </a:r>
            <a:r>
              <a:rPr sz="900" i="1" spc="-145" dirty="0">
                <a:latin typeface="Times New Roman"/>
                <a:cs typeface="Times New Roman"/>
              </a:rPr>
              <a:t> </a:t>
            </a:r>
            <a:r>
              <a:rPr sz="900" i="1" spc="180" dirty="0">
                <a:latin typeface="Times New Roman"/>
                <a:cs typeface="Times New Roman"/>
              </a:rPr>
              <a:t>serID</a:t>
            </a:r>
            <a:r>
              <a:rPr sz="900" i="1" spc="540" dirty="0">
                <a:latin typeface="Times New Roman"/>
                <a:cs typeface="Times New Roman"/>
              </a:rPr>
              <a:t> </a:t>
            </a:r>
            <a:r>
              <a:rPr sz="900" i="1" spc="-80" dirty="0">
                <a:latin typeface="Times New Roman"/>
                <a:cs typeface="Times New Roman"/>
              </a:rPr>
              <a:t>=</a:t>
            </a:r>
            <a:r>
              <a:rPr sz="900" i="1" spc="-45" dirty="0">
                <a:latin typeface="Times New Roman"/>
                <a:cs typeface="Times New Roman"/>
              </a:rPr>
              <a:t> </a:t>
            </a:r>
            <a:r>
              <a:rPr sz="900" i="1" spc="185" dirty="0">
                <a:latin typeface="Times New Roman"/>
                <a:cs typeface="Times New Roman"/>
              </a:rPr>
              <a:t>Post</a:t>
            </a:r>
            <a:r>
              <a:rPr sz="900" i="1" spc="-105" dirty="0">
                <a:latin typeface="Times New Roman"/>
                <a:cs typeface="Times New Roman"/>
              </a:rPr>
              <a:t> </a:t>
            </a:r>
            <a:r>
              <a:rPr sz="900" i="1" spc="300" dirty="0">
                <a:latin typeface="Times New Roman"/>
                <a:cs typeface="Times New Roman"/>
              </a:rPr>
              <a:t>.</a:t>
            </a:r>
            <a:r>
              <a:rPr sz="900" i="1" spc="-95" dirty="0">
                <a:latin typeface="Times New Roman"/>
                <a:cs typeface="Times New Roman"/>
              </a:rPr>
              <a:t> </a:t>
            </a:r>
            <a:r>
              <a:rPr sz="900" i="1" spc="140" dirty="0">
                <a:latin typeface="Times New Roman"/>
                <a:cs typeface="Times New Roman"/>
              </a:rPr>
              <a:t>UserID</a:t>
            </a:r>
            <a:r>
              <a:rPr sz="900" i="1" spc="204" dirty="0">
                <a:latin typeface="Times New Roman"/>
                <a:cs typeface="Times New Roman"/>
              </a:rPr>
              <a:t> </a:t>
            </a:r>
            <a:r>
              <a:rPr sz="900" i="1" spc="-20" dirty="0">
                <a:latin typeface="Times New Roman"/>
                <a:cs typeface="Times New Roman"/>
              </a:rPr>
              <a:t>AND</a:t>
            </a:r>
            <a:r>
              <a:rPr sz="900" i="1" spc="135" dirty="0">
                <a:latin typeface="Times New Roman"/>
                <a:cs typeface="Times New Roman"/>
              </a:rPr>
              <a:t> </a:t>
            </a:r>
            <a:r>
              <a:rPr sz="900" i="1" spc="185" dirty="0">
                <a:latin typeface="Times New Roman"/>
                <a:cs typeface="Times New Roman"/>
              </a:rPr>
              <a:t>Post</a:t>
            </a:r>
            <a:r>
              <a:rPr sz="900" i="1" spc="-120" dirty="0">
                <a:latin typeface="Times New Roman"/>
                <a:cs typeface="Times New Roman"/>
              </a:rPr>
              <a:t> </a:t>
            </a:r>
            <a:r>
              <a:rPr sz="900" i="1" spc="300" dirty="0">
                <a:latin typeface="Times New Roman"/>
                <a:cs typeface="Times New Roman"/>
              </a:rPr>
              <a:t>.</a:t>
            </a:r>
            <a:r>
              <a:rPr sz="900" i="1" spc="-85" dirty="0">
                <a:latin typeface="Times New Roman"/>
                <a:cs typeface="Times New Roman"/>
              </a:rPr>
              <a:t> </a:t>
            </a:r>
            <a:r>
              <a:rPr sz="900" i="1" spc="140" dirty="0">
                <a:latin typeface="Times New Roman"/>
                <a:cs typeface="Times New Roman"/>
              </a:rPr>
              <a:t>UserID</a:t>
            </a:r>
            <a:r>
              <a:rPr sz="900" i="1" spc="195" dirty="0">
                <a:latin typeface="Times New Roman"/>
                <a:cs typeface="Times New Roman"/>
              </a:rPr>
              <a:t> </a:t>
            </a:r>
            <a:r>
              <a:rPr sz="900" i="1" spc="-80" dirty="0">
                <a:latin typeface="Times New Roman"/>
                <a:cs typeface="Times New Roman"/>
              </a:rPr>
              <a:t>&gt;</a:t>
            </a:r>
            <a:r>
              <a:rPr sz="900" i="1" spc="-60" dirty="0">
                <a:latin typeface="Times New Roman"/>
                <a:cs typeface="Times New Roman"/>
              </a:rPr>
              <a:t> </a:t>
            </a:r>
            <a:r>
              <a:rPr sz="900" i="1" spc="140" dirty="0">
                <a:latin typeface="Times New Roman"/>
                <a:cs typeface="Times New Roman"/>
              </a:rPr>
              <a:t>72656  </a:t>
            </a:r>
            <a:r>
              <a:rPr sz="900" i="1" dirty="0">
                <a:latin typeface="Times New Roman"/>
                <a:cs typeface="Times New Roman"/>
              </a:rPr>
              <a:t>ORDER </a:t>
            </a:r>
            <a:r>
              <a:rPr sz="900" i="1" spc="35" dirty="0">
                <a:latin typeface="Times New Roman"/>
                <a:cs typeface="Times New Roman"/>
              </a:rPr>
              <a:t>BY </a:t>
            </a:r>
            <a:r>
              <a:rPr sz="900" i="1" spc="150" dirty="0">
                <a:latin typeface="Times New Roman"/>
                <a:cs typeface="Times New Roman"/>
              </a:rPr>
              <a:t>User </a:t>
            </a:r>
            <a:r>
              <a:rPr sz="900" i="1" spc="300" dirty="0">
                <a:latin typeface="Times New Roman"/>
                <a:cs typeface="Times New Roman"/>
              </a:rPr>
              <a:t>. </a:t>
            </a:r>
            <a:r>
              <a:rPr sz="900" i="1" spc="-125" dirty="0">
                <a:latin typeface="Times New Roman"/>
                <a:cs typeface="Times New Roman"/>
              </a:rPr>
              <a:t>U </a:t>
            </a:r>
            <a:r>
              <a:rPr sz="900" i="1" spc="180" dirty="0">
                <a:latin typeface="Times New Roman"/>
                <a:cs typeface="Times New Roman"/>
              </a:rPr>
              <a:t>serID </a:t>
            </a:r>
            <a:r>
              <a:rPr sz="900" i="1" spc="30" dirty="0">
                <a:latin typeface="Times New Roman"/>
                <a:cs typeface="Times New Roman"/>
              </a:rPr>
              <a:t>ASC </a:t>
            </a:r>
            <a:r>
              <a:rPr sz="900" i="1" spc="300" dirty="0">
                <a:latin typeface="Times New Roman"/>
                <a:cs typeface="Times New Roman"/>
              </a:rPr>
              <a:t>, </a:t>
            </a:r>
            <a:r>
              <a:rPr sz="900" i="1" spc="165" dirty="0">
                <a:latin typeface="Times New Roman"/>
                <a:cs typeface="Times New Roman"/>
              </a:rPr>
              <a:t>PostID </a:t>
            </a:r>
            <a:r>
              <a:rPr sz="900" i="1" spc="45" dirty="0">
                <a:latin typeface="Times New Roman"/>
                <a:cs typeface="Times New Roman"/>
              </a:rPr>
              <a:t>ASC</a:t>
            </a:r>
            <a:r>
              <a:rPr sz="900" i="1" spc="-185" dirty="0">
                <a:latin typeface="Times New Roman"/>
                <a:cs typeface="Times New Roman"/>
              </a:rPr>
              <a:t> </a:t>
            </a:r>
            <a:r>
              <a:rPr sz="900" i="1" spc="225" dirty="0">
                <a:latin typeface="Times New Roman"/>
                <a:cs typeface="Times New Roman"/>
              </a:rPr>
              <a:t>;</a:t>
            </a:r>
            <a:endParaRPr sz="900">
              <a:latin typeface="Times New Roman"/>
              <a:cs typeface="Times New Roman"/>
            </a:endParaRPr>
          </a:p>
        </p:txBody>
      </p:sp>
      <p:sp>
        <p:nvSpPr>
          <p:cNvPr id="57" name="object 57"/>
          <p:cNvSpPr/>
          <p:nvPr/>
        </p:nvSpPr>
        <p:spPr>
          <a:xfrm>
            <a:off x="1091793" y="3678707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25907">
            <a:solidFill>
              <a:srgbClr val="F7F7F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1087221" y="3665753"/>
            <a:ext cx="6350" cy="26034"/>
          </a:xfrm>
          <a:custGeom>
            <a:avLst/>
            <a:gdLst/>
            <a:ahLst/>
            <a:cxnLst/>
            <a:rect l="l" t="t" r="r" b="b"/>
            <a:pathLst>
              <a:path w="6350" h="26035">
                <a:moveTo>
                  <a:pt x="0" y="25907"/>
                </a:moveTo>
                <a:lnTo>
                  <a:pt x="6096" y="25907"/>
                </a:lnTo>
                <a:lnTo>
                  <a:pt x="6096" y="0"/>
                </a:lnTo>
                <a:lnTo>
                  <a:pt x="0" y="0"/>
                </a:lnTo>
                <a:lnTo>
                  <a:pt x="0" y="25907"/>
                </a:lnTo>
                <a:close/>
              </a:path>
            </a:pathLst>
          </a:custGeom>
          <a:solidFill>
            <a:srgbClr val="B1B1B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1129893" y="3665753"/>
            <a:ext cx="5783580" cy="26034"/>
          </a:xfrm>
          <a:custGeom>
            <a:avLst/>
            <a:gdLst/>
            <a:ahLst/>
            <a:cxnLst/>
            <a:rect l="l" t="t" r="r" b="b"/>
            <a:pathLst>
              <a:path w="5783580" h="26035">
                <a:moveTo>
                  <a:pt x="0" y="25907"/>
                </a:moveTo>
                <a:lnTo>
                  <a:pt x="5783579" y="25907"/>
                </a:lnTo>
                <a:lnTo>
                  <a:pt x="5783579" y="0"/>
                </a:lnTo>
                <a:lnTo>
                  <a:pt x="0" y="0"/>
                </a:lnTo>
                <a:lnTo>
                  <a:pt x="0" y="25907"/>
                </a:lnTo>
                <a:close/>
              </a:path>
            </a:pathLst>
          </a:custGeom>
          <a:solidFill>
            <a:srgbClr val="F7F7F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6911949" y="3678707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25907">
            <a:solidFill>
              <a:srgbClr val="F7F7F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" name="object 61"/>
          <p:cNvSpPr/>
          <p:nvPr/>
        </p:nvSpPr>
        <p:spPr>
          <a:xfrm>
            <a:off x="6950049" y="3665753"/>
            <a:ext cx="6350" cy="26034"/>
          </a:xfrm>
          <a:custGeom>
            <a:avLst/>
            <a:gdLst/>
            <a:ahLst/>
            <a:cxnLst/>
            <a:rect l="l" t="t" r="r" b="b"/>
            <a:pathLst>
              <a:path w="6350" h="26035">
                <a:moveTo>
                  <a:pt x="0" y="25907"/>
                </a:moveTo>
                <a:lnTo>
                  <a:pt x="6096" y="25907"/>
                </a:lnTo>
                <a:lnTo>
                  <a:pt x="6096" y="0"/>
                </a:lnTo>
                <a:lnTo>
                  <a:pt x="0" y="0"/>
                </a:lnTo>
                <a:lnTo>
                  <a:pt x="0" y="25907"/>
                </a:lnTo>
                <a:close/>
              </a:path>
            </a:pathLst>
          </a:custGeom>
          <a:solidFill>
            <a:srgbClr val="B1B1B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" name="object 62"/>
          <p:cNvSpPr/>
          <p:nvPr/>
        </p:nvSpPr>
        <p:spPr>
          <a:xfrm>
            <a:off x="1090269" y="3690137"/>
            <a:ext cx="0" cy="44450"/>
          </a:xfrm>
          <a:custGeom>
            <a:avLst/>
            <a:gdLst/>
            <a:ahLst/>
            <a:cxnLst/>
            <a:rect l="l" t="t" r="r" b="b"/>
            <a:pathLst>
              <a:path h="44450">
                <a:moveTo>
                  <a:pt x="0" y="44196"/>
                </a:moveTo>
                <a:lnTo>
                  <a:pt x="0" y="0"/>
                </a:lnTo>
              </a:path>
            </a:pathLst>
          </a:custGeom>
          <a:ln w="6096">
            <a:solidFill>
              <a:srgbClr val="B1B1B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" name="object 63"/>
          <p:cNvSpPr/>
          <p:nvPr/>
        </p:nvSpPr>
        <p:spPr>
          <a:xfrm>
            <a:off x="1088745" y="3731285"/>
            <a:ext cx="44450" cy="0"/>
          </a:xfrm>
          <a:custGeom>
            <a:avLst/>
            <a:gdLst/>
            <a:ahLst/>
            <a:cxnLst/>
            <a:rect l="l" t="t" r="r" b="b"/>
            <a:pathLst>
              <a:path w="44450">
                <a:moveTo>
                  <a:pt x="0" y="0"/>
                </a:moveTo>
                <a:lnTo>
                  <a:pt x="44196" y="0"/>
                </a:lnTo>
              </a:path>
            </a:pathLst>
          </a:custGeom>
          <a:ln w="6096">
            <a:solidFill>
              <a:srgbClr val="B1B1B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" name="object 64"/>
          <p:cNvSpPr/>
          <p:nvPr/>
        </p:nvSpPr>
        <p:spPr>
          <a:xfrm>
            <a:off x="1129893" y="3731285"/>
            <a:ext cx="5783580" cy="0"/>
          </a:xfrm>
          <a:custGeom>
            <a:avLst/>
            <a:gdLst/>
            <a:ahLst/>
            <a:cxnLst/>
            <a:rect l="l" t="t" r="r" b="b"/>
            <a:pathLst>
              <a:path w="5783580">
                <a:moveTo>
                  <a:pt x="0" y="0"/>
                </a:moveTo>
                <a:lnTo>
                  <a:pt x="5783579" y="0"/>
                </a:lnTo>
              </a:path>
            </a:pathLst>
          </a:custGeom>
          <a:ln w="6096">
            <a:solidFill>
              <a:srgbClr val="B1B1B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" name="object 65"/>
          <p:cNvSpPr/>
          <p:nvPr/>
        </p:nvSpPr>
        <p:spPr>
          <a:xfrm>
            <a:off x="6913473" y="3731285"/>
            <a:ext cx="44450" cy="0"/>
          </a:xfrm>
          <a:custGeom>
            <a:avLst/>
            <a:gdLst/>
            <a:ahLst/>
            <a:cxnLst/>
            <a:rect l="l" t="t" r="r" b="b"/>
            <a:pathLst>
              <a:path w="44450">
                <a:moveTo>
                  <a:pt x="0" y="0"/>
                </a:moveTo>
                <a:lnTo>
                  <a:pt x="44196" y="0"/>
                </a:lnTo>
              </a:path>
            </a:pathLst>
          </a:custGeom>
          <a:ln w="6096">
            <a:solidFill>
              <a:srgbClr val="B1B1B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" name="object 66"/>
          <p:cNvSpPr/>
          <p:nvPr/>
        </p:nvSpPr>
        <p:spPr>
          <a:xfrm>
            <a:off x="6953097" y="3690137"/>
            <a:ext cx="0" cy="44450"/>
          </a:xfrm>
          <a:custGeom>
            <a:avLst/>
            <a:gdLst/>
            <a:ahLst/>
            <a:cxnLst/>
            <a:rect l="l" t="t" r="r" b="b"/>
            <a:pathLst>
              <a:path h="44450">
                <a:moveTo>
                  <a:pt x="0" y="44196"/>
                </a:moveTo>
                <a:lnTo>
                  <a:pt x="0" y="0"/>
                </a:lnTo>
              </a:path>
            </a:pathLst>
          </a:custGeom>
          <a:ln w="6096">
            <a:solidFill>
              <a:srgbClr val="B1B1B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" name="object 67"/>
          <p:cNvSpPr txBox="1"/>
          <p:nvPr/>
        </p:nvSpPr>
        <p:spPr>
          <a:xfrm>
            <a:off x="852169" y="4127003"/>
            <a:ext cx="2404745" cy="53975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1100" b="1" spc="-10" dirty="0">
                <a:latin typeface="Arial"/>
                <a:cs typeface="Arial"/>
              </a:rPr>
              <a:t>Activity: Using INSERT </a:t>
            </a:r>
            <a:r>
              <a:rPr sz="1100" b="1" spc="-5" dirty="0">
                <a:latin typeface="Arial"/>
                <a:cs typeface="Arial"/>
              </a:rPr>
              <a:t>(1) </a:t>
            </a:r>
            <a:r>
              <a:rPr sz="1100" b="1" spc="-10" dirty="0">
                <a:latin typeface="Arial"/>
                <a:cs typeface="Arial"/>
              </a:rPr>
              <a:t>(page</a:t>
            </a:r>
            <a:r>
              <a:rPr sz="1100" b="1" spc="50" dirty="0">
                <a:latin typeface="Arial"/>
                <a:cs typeface="Arial"/>
              </a:rPr>
              <a:t> </a:t>
            </a:r>
            <a:r>
              <a:rPr sz="1100" b="1" spc="-5" dirty="0">
                <a:latin typeface="Arial"/>
                <a:cs typeface="Arial"/>
                <a:hlinkClick r:id="rId3" action="ppaction://hlinksldjump"/>
              </a:rPr>
              <a:t>67</a:t>
            </a:r>
            <a:r>
              <a:rPr sz="1100" b="1" spc="-5" dirty="0">
                <a:latin typeface="Arial"/>
                <a:cs typeface="Arial"/>
              </a:rPr>
              <a:t>)</a:t>
            </a:r>
            <a:endParaRPr sz="11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12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1100" b="1" spc="-5" dirty="0">
                <a:latin typeface="Arial"/>
                <a:cs typeface="Arial"/>
              </a:rPr>
              <a:t>Q13:</a:t>
            </a:r>
            <a:endParaRPr sz="1100">
              <a:latin typeface="Arial"/>
              <a:cs typeface="Arial"/>
            </a:endParaRPr>
          </a:p>
        </p:txBody>
      </p:sp>
      <p:sp>
        <p:nvSpPr>
          <p:cNvPr id="68" name="object 68"/>
          <p:cNvSpPr/>
          <p:nvPr/>
        </p:nvSpPr>
        <p:spPr>
          <a:xfrm>
            <a:off x="1090269" y="4705121"/>
            <a:ext cx="0" cy="44450"/>
          </a:xfrm>
          <a:custGeom>
            <a:avLst/>
            <a:gdLst/>
            <a:ahLst/>
            <a:cxnLst/>
            <a:rect l="l" t="t" r="r" b="b"/>
            <a:pathLst>
              <a:path h="44450">
                <a:moveTo>
                  <a:pt x="0" y="44196"/>
                </a:moveTo>
                <a:lnTo>
                  <a:pt x="0" y="0"/>
                </a:lnTo>
              </a:path>
            </a:pathLst>
          </a:custGeom>
          <a:ln w="6096">
            <a:solidFill>
              <a:srgbClr val="B1B1B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" name="object 69"/>
          <p:cNvSpPr/>
          <p:nvPr/>
        </p:nvSpPr>
        <p:spPr>
          <a:xfrm>
            <a:off x="1087221" y="4709693"/>
            <a:ext cx="44450" cy="0"/>
          </a:xfrm>
          <a:custGeom>
            <a:avLst/>
            <a:gdLst/>
            <a:ahLst/>
            <a:cxnLst/>
            <a:rect l="l" t="t" r="r" b="b"/>
            <a:pathLst>
              <a:path w="44450">
                <a:moveTo>
                  <a:pt x="0" y="0"/>
                </a:moveTo>
                <a:lnTo>
                  <a:pt x="44196" y="0"/>
                </a:lnTo>
              </a:path>
            </a:pathLst>
          </a:custGeom>
          <a:ln w="6096">
            <a:solidFill>
              <a:srgbClr val="B1B1B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" name="object 70"/>
          <p:cNvSpPr/>
          <p:nvPr/>
        </p:nvSpPr>
        <p:spPr>
          <a:xfrm>
            <a:off x="1129893" y="4709693"/>
            <a:ext cx="5783580" cy="0"/>
          </a:xfrm>
          <a:custGeom>
            <a:avLst/>
            <a:gdLst/>
            <a:ahLst/>
            <a:cxnLst/>
            <a:rect l="l" t="t" r="r" b="b"/>
            <a:pathLst>
              <a:path w="5783580">
                <a:moveTo>
                  <a:pt x="0" y="0"/>
                </a:moveTo>
                <a:lnTo>
                  <a:pt x="5783579" y="0"/>
                </a:lnTo>
              </a:path>
            </a:pathLst>
          </a:custGeom>
          <a:ln w="6096">
            <a:solidFill>
              <a:srgbClr val="B1B1B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" name="object 71"/>
          <p:cNvSpPr/>
          <p:nvPr/>
        </p:nvSpPr>
        <p:spPr>
          <a:xfrm>
            <a:off x="6913473" y="4709693"/>
            <a:ext cx="44450" cy="0"/>
          </a:xfrm>
          <a:custGeom>
            <a:avLst/>
            <a:gdLst/>
            <a:ahLst/>
            <a:cxnLst/>
            <a:rect l="l" t="t" r="r" b="b"/>
            <a:pathLst>
              <a:path w="44450">
                <a:moveTo>
                  <a:pt x="0" y="0"/>
                </a:moveTo>
                <a:lnTo>
                  <a:pt x="44196" y="0"/>
                </a:lnTo>
              </a:path>
            </a:pathLst>
          </a:custGeom>
          <a:ln w="6096">
            <a:solidFill>
              <a:srgbClr val="B1B1B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" name="object 72"/>
          <p:cNvSpPr/>
          <p:nvPr/>
        </p:nvSpPr>
        <p:spPr>
          <a:xfrm>
            <a:off x="6953097" y="4705121"/>
            <a:ext cx="0" cy="44450"/>
          </a:xfrm>
          <a:custGeom>
            <a:avLst/>
            <a:gdLst/>
            <a:ahLst/>
            <a:cxnLst/>
            <a:rect l="l" t="t" r="r" b="b"/>
            <a:pathLst>
              <a:path h="44450">
                <a:moveTo>
                  <a:pt x="0" y="44196"/>
                </a:moveTo>
                <a:lnTo>
                  <a:pt x="0" y="0"/>
                </a:lnTo>
              </a:path>
            </a:pathLst>
          </a:custGeom>
          <a:ln w="6096">
            <a:solidFill>
              <a:srgbClr val="B1B1B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" name="object 73"/>
          <p:cNvSpPr/>
          <p:nvPr/>
        </p:nvSpPr>
        <p:spPr>
          <a:xfrm>
            <a:off x="1091793" y="4762271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25908">
            <a:solidFill>
              <a:srgbClr val="F7F7F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" name="object 74"/>
          <p:cNvSpPr/>
          <p:nvPr/>
        </p:nvSpPr>
        <p:spPr>
          <a:xfrm>
            <a:off x="1087221" y="4749317"/>
            <a:ext cx="6350" cy="26034"/>
          </a:xfrm>
          <a:custGeom>
            <a:avLst/>
            <a:gdLst/>
            <a:ahLst/>
            <a:cxnLst/>
            <a:rect l="l" t="t" r="r" b="b"/>
            <a:pathLst>
              <a:path w="6350" h="26035">
                <a:moveTo>
                  <a:pt x="0" y="25908"/>
                </a:moveTo>
                <a:lnTo>
                  <a:pt x="6096" y="25908"/>
                </a:lnTo>
                <a:lnTo>
                  <a:pt x="6096" y="0"/>
                </a:lnTo>
                <a:lnTo>
                  <a:pt x="0" y="0"/>
                </a:lnTo>
                <a:lnTo>
                  <a:pt x="0" y="25908"/>
                </a:lnTo>
                <a:close/>
              </a:path>
            </a:pathLst>
          </a:custGeom>
          <a:solidFill>
            <a:srgbClr val="B1B1B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5" name="object 75"/>
          <p:cNvSpPr/>
          <p:nvPr/>
        </p:nvSpPr>
        <p:spPr>
          <a:xfrm>
            <a:off x="1129893" y="4749317"/>
            <a:ext cx="5783580" cy="26034"/>
          </a:xfrm>
          <a:custGeom>
            <a:avLst/>
            <a:gdLst/>
            <a:ahLst/>
            <a:cxnLst/>
            <a:rect l="l" t="t" r="r" b="b"/>
            <a:pathLst>
              <a:path w="5783580" h="26035">
                <a:moveTo>
                  <a:pt x="0" y="25907"/>
                </a:moveTo>
                <a:lnTo>
                  <a:pt x="5783579" y="25907"/>
                </a:lnTo>
                <a:lnTo>
                  <a:pt x="5783579" y="0"/>
                </a:lnTo>
                <a:lnTo>
                  <a:pt x="0" y="0"/>
                </a:lnTo>
                <a:lnTo>
                  <a:pt x="0" y="25907"/>
                </a:lnTo>
                <a:close/>
              </a:path>
            </a:pathLst>
          </a:custGeom>
          <a:solidFill>
            <a:srgbClr val="F7F7F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6" name="object 76"/>
          <p:cNvSpPr/>
          <p:nvPr/>
        </p:nvSpPr>
        <p:spPr>
          <a:xfrm>
            <a:off x="6911949" y="4762271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25908">
            <a:solidFill>
              <a:srgbClr val="F7F7F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7" name="object 77"/>
          <p:cNvSpPr/>
          <p:nvPr/>
        </p:nvSpPr>
        <p:spPr>
          <a:xfrm>
            <a:off x="6950049" y="4749317"/>
            <a:ext cx="6350" cy="26034"/>
          </a:xfrm>
          <a:custGeom>
            <a:avLst/>
            <a:gdLst/>
            <a:ahLst/>
            <a:cxnLst/>
            <a:rect l="l" t="t" r="r" b="b"/>
            <a:pathLst>
              <a:path w="6350" h="26035">
                <a:moveTo>
                  <a:pt x="0" y="25908"/>
                </a:moveTo>
                <a:lnTo>
                  <a:pt x="6096" y="25908"/>
                </a:lnTo>
                <a:lnTo>
                  <a:pt x="6096" y="0"/>
                </a:lnTo>
                <a:lnTo>
                  <a:pt x="0" y="0"/>
                </a:lnTo>
                <a:lnTo>
                  <a:pt x="0" y="25908"/>
                </a:lnTo>
                <a:close/>
              </a:path>
            </a:pathLst>
          </a:custGeom>
          <a:solidFill>
            <a:srgbClr val="B1B1B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8" name="object 78"/>
          <p:cNvSpPr/>
          <p:nvPr/>
        </p:nvSpPr>
        <p:spPr>
          <a:xfrm>
            <a:off x="1087221" y="4775225"/>
            <a:ext cx="6350" cy="152400"/>
          </a:xfrm>
          <a:custGeom>
            <a:avLst/>
            <a:gdLst/>
            <a:ahLst/>
            <a:cxnLst/>
            <a:rect l="l" t="t" r="r" b="b"/>
            <a:pathLst>
              <a:path w="6350" h="152400">
                <a:moveTo>
                  <a:pt x="0" y="152400"/>
                </a:moveTo>
                <a:lnTo>
                  <a:pt x="6096" y="152400"/>
                </a:lnTo>
                <a:lnTo>
                  <a:pt x="6096" y="0"/>
                </a:lnTo>
                <a:lnTo>
                  <a:pt x="0" y="0"/>
                </a:lnTo>
                <a:lnTo>
                  <a:pt x="0" y="152400"/>
                </a:lnTo>
                <a:close/>
              </a:path>
            </a:pathLst>
          </a:custGeom>
          <a:solidFill>
            <a:srgbClr val="B1B1B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9" name="object 79"/>
          <p:cNvSpPr/>
          <p:nvPr/>
        </p:nvSpPr>
        <p:spPr>
          <a:xfrm>
            <a:off x="6950049" y="4775225"/>
            <a:ext cx="6350" cy="152400"/>
          </a:xfrm>
          <a:custGeom>
            <a:avLst/>
            <a:gdLst/>
            <a:ahLst/>
            <a:cxnLst/>
            <a:rect l="l" t="t" r="r" b="b"/>
            <a:pathLst>
              <a:path w="6350" h="152400">
                <a:moveTo>
                  <a:pt x="0" y="152400"/>
                </a:moveTo>
                <a:lnTo>
                  <a:pt x="6096" y="152400"/>
                </a:lnTo>
                <a:lnTo>
                  <a:pt x="6096" y="0"/>
                </a:lnTo>
                <a:lnTo>
                  <a:pt x="0" y="0"/>
                </a:lnTo>
                <a:lnTo>
                  <a:pt x="0" y="152400"/>
                </a:lnTo>
                <a:close/>
              </a:path>
            </a:pathLst>
          </a:custGeom>
          <a:solidFill>
            <a:srgbClr val="B1B1B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0" name="object 80"/>
          <p:cNvSpPr/>
          <p:nvPr/>
        </p:nvSpPr>
        <p:spPr>
          <a:xfrm>
            <a:off x="1087221" y="4926101"/>
            <a:ext cx="6350" cy="152400"/>
          </a:xfrm>
          <a:custGeom>
            <a:avLst/>
            <a:gdLst/>
            <a:ahLst/>
            <a:cxnLst/>
            <a:rect l="l" t="t" r="r" b="b"/>
            <a:pathLst>
              <a:path w="6350" h="152400">
                <a:moveTo>
                  <a:pt x="0" y="152400"/>
                </a:moveTo>
                <a:lnTo>
                  <a:pt x="6096" y="152400"/>
                </a:lnTo>
                <a:lnTo>
                  <a:pt x="6096" y="0"/>
                </a:lnTo>
                <a:lnTo>
                  <a:pt x="0" y="0"/>
                </a:lnTo>
                <a:lnTo>
                  <a:pt x="0" y="152400"/>
                </a:lnTo>
                <a:close/>
              </a:path>
            </a:pathLst>
          </a:custGeom>
          <a:solidFill>
            <a:srgbClr val="B1B1B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1" name="object 81"/>
          <p:cNvSpPr/>
          <p:nvPr/>
        </p:nvSpPr>
        <p:spPr>
          <a:xfrm>
            <a:off x="6950049" y="4926101"/>
            <a:ext cx="6350" cy="152400"/>
          </a:xfrm>
          <a:custGeom>
            <a:avLst/>
            <a:gdLst/>
            <a:ahLst/>
            <a:cxnLst/>
            <a:rect l="l" t="t" r="r" b="b"/>
            <a:pathLst>
              <a:path w="6350" h="152400">
                <a:moveTo>
                  <a:pt x="0" y="152400"/>
                </a:moveTo>
                <a:lnTo>
                  <a:pt x="6096" y="152400"/>
                </a:lnTo>
                <a:lnTo>
                  <a:pt x="6096" y="0"/>
                </a:lnTo>
                <a:lnTo>
                  <a:pt x="0" y="0"/>
                </a:lnTo>
                <a:lnTo>
                  <a:pt x="0" y="152400"/>
                </a:lnTo>
                <a:close/>
              </a:path>
            </a:pathLst>
          </a:custGeom>
          <a:solidFill>
            <a:srgbClr val="B1B1B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2" name="object 82"/>
          <p:cNvSpPr txBox="1"/>
          <p:nvPr/>
        </p:nvSpPr>
        <p:spPr>
          <a:xfrm>
            <a:off x="928369" y="4740951"/>
            <a:ext cx="88900" cy="327660"/>
          </a:xfrm>
          <a:prstGeom prst="rect">
            <a:avLst/>
          </a:prstGeom>
        </p:spPr>
        <p:txBody>
          <a:bodyPr vert="horz" wrap="square" lIns="0" tIns="2603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04"/>
              </a:spcBef>
            </a:pPr>
            <a:r>
              <a:rPr sz="900" spc="-5" dirty="0">
                <a:latin typeface="Arial"/>
                <a:cs typeface="Arial"/>
              </a:rPr>
              <a:t>1</a:t>
            </a:r>
            <a:endParaRPr sz="9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900" spc="-5" dirty="0">
                <a:latin typeface="Arial"/>
                <a:cs typeface="Arial"/>
              </a:rPr>
              <a:t>2</a:t>
            </a:r>
            <a:endParaRPr sz="900">
              <a:latin typeface="Arial"/>
              <a:cs typeface="Arial"/>
            </a:endParaRPr>
          </a:p>
        </p:txBody>
      </p:sp>
      <p:sp>
        <p:nvSpPr>
          <p:cNvPr id="83" name="object 83"/>
          <p:cNvSpPr txBox="1"/>
          <p:nvPr/>
        </p:nvSpPr>
        <p:spPr>
          <a:xfrm>
            <a:off x="1093317" y="4712741"/>
            <a:ext cx="5857240" cy="428625"/>
          </a:xfrm>
          <a:prstGeom prst="rect">
            <a:avLst/>
          </a:prstGeom>
          <a:solidFill>
            <a:srgbClr val="F7F7F7"/>
          </a:solidFill>
        </p:spPr>
        <p:txBody>
          <a:bodyPr vert="horz" wrap="square" lIns="0" tIns="54610" rIns="0" bIns="0" rtlCol="0">
            <a:spAutoFit/>
          </a:bodyPr>
          <a:lstStyle/>
          <a:p>
            <a:pPr marL="46355">
              <a:lnSpc>
                <a:spcPct val="100000"/>
              </a:lnSpc>
              <a:spcBef>
                <a:spcPts val="430"/>
              </a:spcBef>
            </a:pPr>
            <a:r>
              <a:rPr sz="900" i="1" spc="100" dirty="0">
                <a:latin typeface="Times New Roman"/>
                <a:cs typeface="Times New Roman"/>
              </a:rPr>
              <a:t>INSERT </a:t>
            </a:r>
            <a:r>
              <a:rPr sz="900" i="1" spc="75" dirty="0">
                <a:latin typeface="Times New Roman"/>
                <a:cs typeface="Times New Roman"/>
              </a:rPr>
              <a:t>INTO </a:t>
            </a:r>
            <a:r>
              <a:rPr sz="900" i="1" spc="150" dirty="0">
                <a:latin typeface="Times New Roman"/>
                <a:cs typeface="Times New Roman"/>
              </a:rPr>
              <a:t>User</a:t>
            </a:r>
            <a:r>
              <a:rPr sz="900" i="1" spc="-145" dirty="0">
                <a:latin typeface="Times New Roman"/>
                <a:cs typeface="Times New Roman"/>
              </a:rPr>
              <a:t> </a:t>
            </a:r>
            <a:endParaRPr sz="900">
              <a:latin typeface="Times New Roman"/>
              <a:cs typeface="Times New Roman"/>
            </a:endParaRPr>
          </a:p>
          <a:p>
            <a:pPr marL="46355">
              <a:lnSpc>
                <a:spcPct val="100000"/>
              </a:lnSpc>
              <a:spcBef>
                <a:spcPts val="105"/>
              </a:spcBef>
            </a:pPr>
            <a:r>
              <a:rPr sz="900" i="1" spc="50" dirty="0">
                <a:latin typeface="Times New Roman"/>
                <a:cs typeface="Times New Roman"/>
              </a:rPr>
              <a:t>VALUES </a:t>
            </a:r>
            <a:r>
              <a:rPr sz="900" i="1" spc="165" dirty="0">
                <a:latin typeface="Times New Roman"/>
                <a:cs typeface="Times New Roman"/>
              </a:rPr>
              <a:t>(72662 </a:t>
            </a:r>
            <a:r>
              <a:rPr sz="900" i="1" spc="300" dirty="0">
                <a:latin typeface="Times New Roman"/>
                <a:cs typeface="Times New Roman"/>
              </a:rPr>
              <a:t>, </a:t>
            </a:r>
            <a:r>
              <a:rPr sz="900" i="1" spc="-190" dirty="0">
                <a:latin typeface="Times New Roman"/>
                <a:cs typeface="Times New Roman"/>
              </a:rPr>
              <a:t>11 </a:t>
            </a:r>
            <a:r>
              <a:rPr sz="900" i="1" spc="-125" dirty="0">
                <a:latin typeface="Times New Roman"/>
                <a:cs typeface="Times New Roman"/>
              </a:rPr>
              <a:t>G </a:t>
            </a:r>
            <a:r>
              <a:rPr sz="900" i="1" spc="155" dirty="0">
                <a:latin typeface="Times New Roman"/>
                <a:cs typeface="Times New Roman"/>
              </a:rPr>
              <a:t>ood101</a:t>
            </a:r>
            <a:r>
              <a:rPr sz="900" i="1" spc="-25" dirty="0">
                <a:latin typeface="Times New Roman"/>
                <a:cs typeface="Times New Roman"/>
              </a:rPr>
              <a:t> </a:t>
            </a:r>
            <a:r>
              <a:rPr sz="900" i="1" spc="-30" dirty="0">
                <a:latin typeface="Times New Roman"/>
                <a:cs typeface="Times New Roman"/>
              </a:rPr>
              <a:t>11) </a:t>
            </a:r>
            <a:r>
              <a:rPr sz="900" i="1" spc="225" dirty="0">
                <a:latin typeface="Times New Roman"/>
                <a:cs typeface="Times New Roman"/>
              </a:rPr>
              <a:t>;</a:t>
            </a:r>
            <a:endParaRPr sz="900">
              <a:latin typeface="Times New Roman"/>
              <a:cs typeface="Times New Roman"/>
            </a:endParaRPr>
          </a:p>
        </p:txBody>
      </p:sp>
      <p:sp>
        <p:nvSpPr>
          <p:cNvPr id="84" name="object 84"/>
          <p:cNvSpPr/>
          <p:nvPr/>
        </p:nvSpPr>
        <p:spPr>
          <a:xfrm>
            <a:off x="1091793" y="5091455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25908">
            <a:solidFill>
              <a:srgbClr val="F7F7F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5" name="object 85"/>
          <p:cNvSpPr/>
          <p:nvPr/>
        </p:nvSpPr>
        <p:spPr>
          <a:xfrm>
            <a:off x="1087221" y="5078501"/>
            <a:ext cx="6350" cy="26034"/>
          </a:xfrm>
          <a:custGeom>
            <a:avLst/>
            <a:gdLst/>
            <a:ahLst/>
            <a:cxnLst/>
            <a:rect l="l" t="t" r="r" b="b"/>
            <a:pathLst>
              <a:path w="6350" h="26035">
                <a:moveTo>
                  <a:pt x="0" y="25908"/>
                </a:moveTo>
                <a:lnTo>
                  <a:pt x="6096" y="25908"/>
                </a:lnTo>
                <a:lnTo>
                  <a:pt x="6096" y="0"/>
                </a:lnTo>
                <a:lnTo>
                  <a:pt x="0" y="0"/>
                </a:lnTo>
                <a:lnTo>
                  <a:pt x="0" y="25908"/>
                </a:lnTo>
                <a:close/>
              </a:path>
            </a:pathLst>
          </a:custGeom>
          <a:solidFill>
            <a:srgbClr val="B1B1B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6" name="object 86"/>
          <p:cNvSpPr/>
          <p:nvPr/>
        </p:nvSpPr>
        <p:spPr>
          <a:xfrm>
            <a:off x="1129893" y="5078501"/>
            <a:ext cx="5783580" cy="26034"/>
          </a:xfrm>
          <a:custGeom>
            <a:avLst/>
            <a:gdLst/>
            <a:ahLst/>
            <a:cxnLst/>
            <a:rect l="l" t="t" r="r" b="b"/>
            <a:pathLst>
              <a:path w="5783580" h="26035">
                <a:moveTo>
                  <a:pt x="0" y="25907"/>
                </a:moveTo>
                <a:lnTo>
                  <a:pt x="5783579" y="25907"/>
                </a:lnTo>
                <a:lnTo>
                  <a:pt x="5783579" y="0"/>
                </a:lnTo>
                <a:lnTo>
                  <a:pt x="0" y="0"/>
                </a:lnTo>
                <a:lnTo>
                  <a:pt x="0" y="25907"/>
                </a:lnTo>
                <a:close/>
              </a:path>
            </a:pathLst>
          </a:custGeom>
          <a:solidFill>
            <a:srgbClr val="F7F7F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7" name="object 87"/>
          <p:cNvSpPr/>
          <p:nvPr/>
        </p:nvSpPr>
        <p:spPr>
          <a:xfrm>
            <a:off x="6911949" y="5091455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25908">
            <a:solidFill>
              <a:srgbClr val="F7F7F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8" name="object 88"/>
          <p:cNvSpPr/>
          <p:nvPr/>
        </p:nvSpPr>
        <p:spPr>
          <a:xfrm>
            <a:off x="6950049" y="5078501"/>
            <a:ext cx="6350" cy="26034"/>
          </a:xfrm>
          <a:custGeom>
            <a:avLst/>
            <a:gdLst/>
            <a:ahLst/>
            <a:cxnLst/>
            <a:rect l="l" t="t" r="r" b="b"/>
            <a:pathLst>
              <a:path w="6350" h="26035">
                <a:moveTo>
                  <a:pt x="0" y="25908"/>
                </a:moveTo>
                <a:lnTo>
                  <a:pt x="6096" y="25908"/>
                </a:lnTo>
                <a:lnTo>
                  <a:pt x="6096" y="0"/>
                </a:lnTo>
                <a:lnTo>
                  <a:pt x="0" y="0"/>
                </a:lnTo>
                <a:lnTo>
                  <a:pt x="0" y="25908"/>
                </a:lnTo>
                <a:close/>
              </a:path>
            </a:pathLst>
          </a:custGeom>
          <a:solidFill>
            <a:srgbClr val="B1B1B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9" name="object 89"/>
          <p:cNvSpPr/>
          <p:nvPr/>
        </p:nvSpPr>
        <p:spPr>
          <a:xfrm>
            <a:off x="1090269" y="5102885"/>
            <a:ext cx="0" cy="44450"/>
          </a:xfrm>
          <a:custGeom>
            <a:avLst/>
            <a:gdLst/>
            <a:ahLst/>
            <a:cxnLst/>
            <a:rect l="l" t="t" r="r" b="b"/>
            <a:pathLst>
              <a:path h="44450">
                <a:moveTo>
                  <a:pt x="0" y="44196"/>
                </a:moveTo>
                <a:lnTo>
                  <a:pt x="0" y="0"/>
                </a:lnTo>
              </a:path>
            </a:pathLst>
          </a:custGeom>
          <a:ln w="6096">
            <a:solidFill>
              <a:srgbClr val="B1B1B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0" name="object 90"/>
          <p:cNvSpPr/>
          <p:nvPr/>
        </p:nvSpPr>
        <p:spPr>
          <a:xfrm>
            <a:off x="1088745" y="5144033"/>
            <a:ext cx="44450" cy="0"/>
          </a:xfrm>
          <a:custGeom>
            <a:avLst/>
            <a:gdLst/>
            <a:ahLst/>
            <a:cxnLst/>
            <a:rect l="l" t="t" r="r" b="b"/>
            <a:pathLst>
              <a:path w="44450">
                <a:moveTo>
                  <a:pt x="0" y="0"/>
                </a:moveTo>
                <a:lnTo>
                  <a:pt x="44196" y="0"/>
                </a:lnTo>
              </a:path>
            </a:pathLst>
          </a:custGeom>
          <a:ln w="6096">
            <a:solidFill>
              <a:srgbClr val="B1B1B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1" name="object 91"/>
          <p:cNvSpPr/>
          <p:nvPr/>
        </p:nvSpPr>
        <p:spPr>
          <a:xfrm>
            <a:off x="1129893" y="5144033"/>
            <a:ext cx="5783580" cy="0"/>
          </a:xfrm>
          <a:custGeom>
            <a:avLst/>
            <a:gdLst/>
            <a:ahLst/>
            <a:cxnLst/>
            <a:rect l="l" t="t" r="r" b="b"/>
            <a:pathLst>
              <a:path w="5783580">
                <a:moveTo>
                  <a:pt x="0" y="0"/>
                </a:moveTo>
                <a:lnTo>
                  <a:pt x="5783579" y="0"/>
                </a:lnTo>
              </a:path>
            </a:pathLst>
          </a:custGeom>
          <a:ln w="6096">
            <a:solidFill>
              <a:srgbClr val="B1B1B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2" name="object 92"/>
          <p:cNvSpPr/>
          <p:nvPr/>
        </p:nvSpPr>
        <p:spPr>
          <a:xfrm>
            <a:off x="6913473" y="5144033"/>
            <a:ext cx="44450" cy="0"/>
          </a:xfrm>
          <a:custGeom>
            <a:avLst/>
            <a:gdLst/>
            <a:ahLst/>
            <a:cxnLst/>
            <a:rect l="l" t="t" r="r" b="b"/>
            <a:pathLst>
              <a:path w="44450">
                <a:moveTo>
                  <a:pt x="0" y="0"/>
                </a:moveTo>
                <a:lnTo>
                  <a:pt x="44196" y="0"/>
                </a:lnTo>
              </a:path>
            </a:pathLst>
          </a:custGeom>
          <a:ln w="6096">
            <a:solidFill>
              <a:srgbClr val="B1B1B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3" name="object 93"/>
          <p:cNvSpPr/>
          <p:nvPr/>
        </p:nvSpPr>
        <p:spPr>
          <a:xfrm>
            <a:off x="6953097" y="5102885"/>
            <a:ext cx="0" cy="44450"/>
          </a:xfrm>
          <a:custGeom>
            <a:avLst/>
            <a:gdLst/>
            <a:ahLst/>
            <a:cxnLst/>
            <a:rect l="l" t="t" r="r" b="b"/>
            <a:pathLst>
              <a:path h="44450">
                <a:moveTo>
                  <a:pt x="0" y="44196"/>
                </a:moveTo>
                <a:lnTo>
                  <a:pt x="0" y="0"/>
                </a:lnTo>
              </a:path>
            </a:pathLst>
          </a:custGeom>
          <a:ln w="6096">
            <a:solidFill>
              <a:srgbClr val="B1B1B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4" name="object 94"/>
          <p:cNvSpPr txBox="1"/>
          <p:nvPr/>
        </p:nvSpPr>
        <p:spPr>
          <a:xfrm>
            <a:off x="852169" y="5539751"/>
            <a:ext cx="2404745" cy="53975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1100" b="1" spc="-10" dirty="0">
                <a:latin typeface="Arial"/>
                <a:cs typeface="Arial"/>
              </a:rPr>
              <a:t>Activity: Using INSERT </a:t>
            </a:r>
            <a:r>
              <a:rPr sz="1100" b="1" spc="-5" dirty="0">
                <a:latin typeface="Arial"/>
                <a:cs typeface="Arial"/>
              </a:rPr>
              <a:t>(2) </a:t>
            </a:r>
            <a:r>
              <a:rPr sz="1100" b="1" spc="-10" dirty="0">
                <a:latin typeface="Arial"/>
                <a:cs typeface="Arial"/>
              </a:rPr>
              <a:t>(page</a:t>
            </a:r>
            <a:r>
              <a:rPr sz="1100" b="1" spc="50" dirty="0">
                <a:latin typeface="Arial"/>
                <a:cs typeface="Arial"/>
              </a:rPr>
              <a:t> </a:t>
            </a:r>
            <a:r>
              <a:rPr sz="1100" b="1" spc="-5" dirty="0">
                <a:latin typeface="Arial"/>
                <a:cs typeface="Arial"/>
                <a:hlinkClick r:id="rId4" action="ppaction://hlinksldjump"/>
              </a:rPr>
              <a:t>67</a:t>
            </a:r>
            <a:r>
              <a:rPr sz="1100" b="1" spc="-5" dirty="0">
                <a:latin typeface="Arial"/>
                <a:cs typeface="Arial"/>
              </a:rPr>
              <a:t>)</a:t>
            </a:r>
            <a:endParaRPr sz="11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12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1100" b="1" spc="-5" dirty="0">
                <a:latin typeface="Arial"/>
                <a:cs typeface="Arial"/>
              </a:rPr>
              <a:t>Q14:</a:t>
            </a:r>
            <a:endParaRPr sz="1100">
              <a:latin typeface="Arial"/>
              <a:cs typeface="Arial"/>
            </a:endParaRPr>
          </a:p>
        </p:txBody>
      </p:sp>
      <p:sp>
        <p:nvSpPr>
          <p:cNvPr id="95" name="object 95"/>
          <p:cNvSpPr/>
          <p:nvPr/>
        </p:nvSpPr>
        <p:spPr>
          <a:xfrm>
            <a:off x="1090269" y="6117869"/>
            <a:ext cx="0" cy="44450"/>
          </a:xfrm>
          <a:custGeom>
            <a:avLst/>
            <a:gdLst/>
            <a:ahLst/>
            <a:cxnLst/>
            <a:rect l="l" t="t" r="r" b="b"/>
            <a:pathLst>
              <a:path h="44450">
                <a:moveTo>
                  <a:pt x="0" y="44196"/>
                </a:moveTo>
                <a:lnTo>
                  <a:pt x="0" y="0"/>
                </a:lnTo>
              </a:path>
            </a:pathLst>
          </a:custGeom>
          <a:ln w="6096">
            <a:solidFill>
              <a:srgbClr val="B1B1B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6" name="object 96"/>
          <p:cNvSpPr/>
          <p:nvPr/>
        </p:nvSpPr>
        <p:spPr>
          <a:xfrm>
            <a:off x="1087221" y="6120917"/>
            <a:ext cx="44450" cy="0"/>
          </a:xfrm>
          <a:custGeom>
            <a:avLst/>
            <a:gdLst/>
            <a:ahLst/>
            <a:cxnLst/>
            <a:rect l="l" t="t" r="r" b="b"/>
            <a:pathLst>
              <a:path w="44450">
                <a:moveTo>
                  <a:pt x="0" y="0"/>
                </a:moveTo>
                <a:lnTo>
                  <a:pt x="44196" y="0"/>
                </a:lnTo>
              </a:path>
            </a:pathLst>
          </a:custGeom>
          <a:ln w="6096">
            <a:solidFill>
              <a:srgbClr val="B1B1B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7" name="object 97"/>
          <p:cNvSpPr/>
          <p:nvPr/>
        </p:nvSpPr>
        <p:spPr>
          <a:xfrm>
            <a:off x="1129893" y="6120917"/>
            <a:ext cx="5783580" cy="0"/>
          </a:xfrm>
          <a:custGeom>
            <a:avLst/>
            <a:gdLst/>
            <a:ahLst/>
            <a:cxnLst/>
            <a:rect l="l" t="t" r="r" b="b"/>
            <a:pathLst>
              <a:path w="5783580">
                <a:moveTo>
                  <a:pt x="0" y="0"/>
                </a:moveTo>
                <a:lnTo>
                  <a:pt x="5783579" y="0"/>
                </a:lnTo>
              </a:path>
            </a:pathLst>
          </a:custGeom>
          <a:ln w="6096">
            <a:solidFill>
              <a:srgbClr val="B1B1B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8" name="object 98"/>
          <p:cNvSpPr/>
          <p:nvPr/>
        </p:nvSpPr>
        <p:spPr>
          <a:xfrm>
            <a:off x="6913473" y="6120917"/>
            <a:ext cx="44450" cy="0"/>
          </a:xfrm>
          <a:custGeom>
            <a:avLst/>
            <a:gdLst/>
            <a:ahLst/>
            <a:cxnLst/>
            <a:rect l="l" t="t" r="r" b="b"/>
            <a:pathLst>
              <a:path w="44450">
                <a:moveTo>
                  <a:pt x="0" y="0"/>
                </a:moveTo>
                <a:lnTo>
                  <a:pt x="44196" y="0"/>
                </a:lnTo>
              </a:path>
            </a:pathLst>
          </a:custGeom>
          <a:ln w="6096">
            <a:solidFill>
              <a:srgbClr val="B1B1B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9" name="object 99"/>
          <p:cNvSpPr/>
          <p:nvPr/>
        </p:nvSpPr>
        <p:spPr>
          <a:xfrm>
            <a:off x="6953097" y="6117869"/>
            <a:ext cx="0" cy="44450"/>
          </a:xfrm>
          <a:custGeom>
            <a:avLst/>
            <a:gdLst/>
            <a:ahLst/>
            <a:cxnLst/>
            <a:rect l="l" t="t" r="r" b="b"/>
            <a:pathLst>
              <a:path h="44450">
                <a:moveTo>
                  <a:pt x="0" y="44196"/>
                </a:moveTo>
                <a:lnTo>
                  <a:pt x="0" y="0"/>
                </a:lnTo>
              </a:path>
            </a:pathLst>
          </a:custGeom>
          <a:ln w="6096">
            <a:solidFill>
              <a:srgbClr val="B1B1B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0" name="object 100"/>
          <p:cNvSpPr/>
          <p:nvPr/>
        </p:nvSpPr>
        <p:spPr>
          <a:xfrm>
            <a:off x="1091793" y="6175019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25908">
            <a:solidFill>
              <a:srgbClr val="F7F7F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1" name="object 101"/>
          <p:cNvSpPr/>
          <p:nvPr/>
        </p:nvSpPr>
        <p:spPr>
          <a:xfrm>
            <a:off x="1087221" y="6162065"/>
            <a:ext cx="6350" cy="26034"/>
          </a:xfrm>
          <a:custGeom>
            <a:avLst/>
            <a:gdLst/>
            <a:ahLst/>
            <a:cxnLst/>
            <a:rect l="l" t="t" r="r" b="b"/>
            <a:pathLst>
              <a:path w="6350" h="26035">
                <a:moveTo>
                  <a:pt x="0" y="25908"/>
                </a:moveTo>
                <a:lnTo>
                  <a:pt x="6096" y="25908"/>
                </a:lnTo>
                <a:lnTo>
                  <a:pt x="6096" y="0"/>
                </a:lnTo>
                <a:lnTo>
                  <a:pt x="0" y="0"/>
                </a:lnTo>
                <a:lnTo>
                  <a:pt x="0" y="25908"/>
                </a:lnTo>
                <a:close/>
              </a:path>
            </a:pathLst>
          </a:custGeom>
          <a:solidFill>
            <a:srgbClr val="B1B1B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2" name="object 102"/>
          <p:cNvSpPr/>
          <p:nvPr/>
        </p:nvSpPr>
        <p:spPr>
          <a:xfrm>
            <a:off x="1129893" y="6162065"/>
            <a:ext cx="5783580" cy="26034"/>
          </a:xfrm>
          <a:custGeom>
            <a:avLst/>
            <a:gdLst/>
            <a:ahLst/>
            <a:cxnLst/>
            <a:rect l="l" t="t" r="r" b="b"/>
            <a:pathLst>
              <a:path w="5783580" h="26035">
                <a:moveTo>
                  <a:pt x="0" y="25907"/>
                </a:moveTo>
                <a:lnTo>
                  <a:pt x="5783579" y="25907"/>
                </a:lnTo>
                <a:lnTo>
                  <a:pt x="5783579" y="0"/>
                </a:lnTo>
                <a:lnTo>
                  <a:pt x="0" y="0"/>
                </a:lnTo>
                <a:lnTo>
                  <a:pt x="0" y="25907"/>
                </a:lnTo>
                <a:close/>
              </a:path>
            </a:pathLst>
          </a:custGeom>
          <a:solidFill>
            <a:srgbClr val="F7F7F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3" name="object 103"/>
          <p:cNvSpPr/>
          <p:nvPr/>
        </p:nvSpPr>
        <p:spPr>
          <a:xfrm>
            <a:off x="6911949" y="6175019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25908">
            <a:solidFill>
              <a:srgbClr val="F7F7F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4" name="object 104"/>
          <p:cNvSpPr/>
          <p:nvPr/>
        </p:nvSpPr>
        <p:spPr>
          <a:xfrm>
            <a:off x="6950049" y="6162065"/>
            <a:ext cx="6350" cy="26034"/>
          </a:xfrm>
          <a:custGeom>
            <a:avLst/>
            <a:gdLst/>
            <a:ahLst/>
            <a:cxnLst/>
            <a:rect l="l" t="t" r="r" b="b"/>
            <a:pathLst>
              <a:path w="6350" h="26035">
                <a:moveTo>
                  <a:pt x="0" y="25908"/>
                </a:moveTo>
                <a:lnTo>
                  <a:pt x="6096" y="25908"/>
                </a:lnTo>
                <a:lnTo>
                  <a:pt x="6096" y="0"/>
                </a:lnTo>
                <a:lnTo>
                  <a:pt x="0" y="0"/>
                </a:lnTo>
                <a:lnTo>
                  <a:pt x="0" y="25908"/>
                </a:lnTo>
                <a:close/>
              </a:path>
            </a:pathLst>
          </a:custGeom>
          <a:solidFill>
            <a:srgbClr val="B1B1B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5" name="object 105"/>
          <p:cNvSpPr/>
          <p:nvPr/>
        </p:nvSpPr>
        <p:spPr>
          <a:xfrm>
            <a:off x="1087221" y="6187973"/>
            <a:ext cx="6350" cy="152400"/>
          </a:xfrm>
          <a:custGeom>
            <a:avLst/>
            <a:gdLst/>
            <a:ahLst/>
            <a:cxnLst/>
            <a:rect l="l" t="t" r="r" b="b"/>
            <a:pathLst>
              <a:path w="6350" h="152400">
                <a:moveTo>
                  <a:pt x="0" y="152400"/>
                </a:moveTo>
                <a:lnTo>
                  <a:pt x="6096" y="152400"/>
                </a:lnTo>
                <a:lnTo>
                  <a:pt x="6096" y="0"/>
                </a:lnTo>
                <a:lnTo>
                  <a:pt x="0" y="0"/>
                </a:lnTo>
                <a:lnTo>
                  <a:pt x="0" y="152400"/>
                </a:lnTo>
                <a:close/>
              </a:path>
            </a:pathLst>
          </a:custGeom>
          <a:solidFill>
            <a:srgbClr val="B1B1B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6" name="object 106"/>
          <p:cNvSpPr/>
          <p:nvPr/>
        </p:nvSpPr>
        <p:spPr>
          <a:xfrm>
            <a:off x="6950049" y="6187973"/>
            <a:ext cx="6350" cy="152400"/>
          </a:xfrm>
          <a:custGeom>
            <a:avLst/>
            <a:gdLst/>
            <a:ahLst/>
            <a:cxnLst/>
            <a:rect l="l" t="t" r="r" b="b"/>
            <a:pathLst>
              <a:path w="6350" h="152400">
                <a:moveTo>
                  <a:pt x="0" y="152400"/>
                </a:moveTo>
                <a:lnTo>
                  <a:pt x="6096" y="152400"/>
                </a:lnTo>
                <a:lnTo>
                  <a:pt x="6096" y="0"/>
                </a:lnTo>
                <a:lnTo>
                  <a:pt x="0" y="0"/>
                </a:lnTo>
                <a:lnTo>
                  <a:pt x="0" y="152400"/>
                </a:lnTo>
                <a:close/>
              </a:path>
            </a:pathLst>
          </a:custGeom>
          <a:solidFill>
            <a:srgbClr val="B1B1B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7" name="object 107"/>
          <p:cNvSpPr/>
          <p:nvPr/>
        </p:nvSpPr>
        <p:spPr>
          <a:xfrm>
            <a:off x="1087221" y="6338849"/>
            <a:ext cx="6350" cy="152400"/>
          </a:xfrm>
          <a:custGeom>
            <a:avLst/>
            <a:gdLst/>
            <a:ahLst/>
            <a:cxnLst/>
            <a:rect l="l" t="t" r="r" b="b"/>
            <a:pathLst>
              <a:path w="6350" h="152400">
                <a:moveTo>
                  <a:pt x="0" y="152400"/>
                </a:moveTo>
                <a:lnTo>
                  <a:pt x="6096" y="152400"/>
                </a:lnTo>
                <a:lnTo>
                  <a:pt x="6096" y="0"/>
                </a:lnTo>
                <a:lnTo>
                  <a:pt x="0" y="0"/>
                </a:lnTo>
                <a:lnTo>
                  <a:pt x="0" y="152400"/>
                </a:lnTo>
                <a:close/>
              </a:path>
            </a:pathLst>
          </a:custGeom>
          <a:solidFill>
            <a:srgbClr val="B1B1B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8" name="object 108"/>
          <p:cNvSpPr/>
          <p:nvPr/>
        </p:nvSpPr>
        <p:spPr>
          <a:xfrm>
            <a:off x="6950049" y="6338849"/>
            <a:ext cx="6350" cy="152400"/>
          </a:xfrm>
          <a:custGeom>
            <a:avLst/>
            <a:gdLst/>
            <a:ahLst/>
            <a:cxnLst/>
            <a:rect l="l" t="t" r="r" b="b"/>
            <a:pathLst>
              <a:path w="6350" h="152400">
                <a:moveTo>
                  <a:pt x="0" y="152400"/>
                </a:moveTo>
                <a:lnTo>
                  <a:pt x="6096" y="152400"/>
                </a:lnTo>
                <a:lnTo>
                  <a:pt x="6096" y="0"/>
                </a:lnTo>
                <a:lnTo>
                  <a:pt x="0" y="0"/>
                </a:lnTo>
                <a:lnTo>
                  <a:pt x="0" y="152400"/>
                </a:lnTo>
                <a:close/>
              </a:path>
            </a:pathLst>
          </a:custGeom>
          <a:solidFill>
            <a:srgbClr val="B1B1B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9" name="object 109"/>
          <p:cNvSpPr txBox="1"/>
          <p:nvPr/>
        </p:nvSpPr>
        <p:spPr>
          <a:xfrm>
            <a:off x="928369" y="6153699"/>
            <a:ext cx="88900" cy="327660"/>
          </a:xfrm>
          <a:prstGeom prst="rect">
            <a:avLst/>
          </a:prstGeom>
        </p:spPr>
        <p:txBody>
          <a:bodyPr vert="horz" wrap="square" lIns="0" tIns="2603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04"/>
              </a:spcBef>
            </a:pPr>
            <a:r>
              <a:rPr sz="900" spc="-5" dirty="0">
                <a:latin typeface="Arial"/>
                <a:cs typeface="Arial"/>
              </a:rPr>
              <a:t>1</a:t>
            </a:r>
            <a:endParaRPr sz="9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900" spc="-5" dirty="0">
                <a:latin typeface="Arial"/>
                <a:cs typeface="Arial"/>
              </a:rPr>
              <a:t>2</a:t>
            </a:r>
            <a:endParaRPr sz="900">
              <a:latin typeface="Arial"/>
              <a:cs typeface="Arial"/>
            </a:endParaRPr>
          </a:p>
        </p:txBody>
      </p:sp>
      <p:sp>
        <p:nvSpPr>
          <p:cNvPr id="110" name="object 110"/>
          <p:cNvSpPr txBox="1"/>
          <p:nvPr/>
        </p:nvSpPr>
        <p:spPr>
          <a:xfrm>
            <a:off x="1093317" y="6123965"/>
            <a:ext cx="5857240" cy="429895"/>
          </a:xfrm>
          <a:prstGeom prst="rect">
            <a:avLst/>
          </a:prstGeom>
          <a:solidFill>
            <a:srgbClr val="F7F7F7"/>
          </a:solidFill>
        </p:spPr>
        <p:txBody>
          <a:bodyPr vert="horz" wrap="square" lIns="0" tIns="55880" rIns="0" bIns="0" rtlCol="0">
            <a:spAutoFit/>
          </a:bodyPr>
          <a:lstStyle/>
          <a:p>
            <a:pPr marL="46355">
              <a:lnSpc>
                <a:spcPct val="100000"/>
              </a:lnSpc>
              <a:spcBef>
                <a:spcPts val="440"/>
              </a:spcBef>
            </a:pPr>
            <a:r>
              <a:rPr sz="900" i="1" spc="100" dirty="0">
                <a:latin typeface="Times New Roman"/>
                <a:cs typeface="Times New Roman"/>
              </a:rPr>
              <a:t>INSERT </a:t>
            </a:r>
            <a:r>
              <a:rPr sz="900" i="1" spc="75" dirty="0">
                <a:latin typeface="Times New Roman"/>
                <a:cs typeface="Times New Roman"/>
              </a:rPr>
              <a:t>INTO </a:t>
            </a:r>
            <a:r>
              <a:rPr sz="900" i="1" spc="185" dirty="0">
                <a:latin typeface="Times New Roman"/>
                <a:cs typeface="Times New Roman"/>
              </a:rPr>
              <a:t>Post</a:t>
            </a:r>
            <a:r>
              <a:rPr sz="900" i="1" spc="-145" dirty="0">
                <a:latin typeface="Times New Roman"/>
                <a:cs typeface="Times New Roman"/>
              </a:rPr>
              <a:t> </a:t>
            </a:r>
            <a:endParaRPr sz="900">
              <a:latin typeface="Times New Roman"/>
              <a:cs typeface="Times New Roman"/>
            </a:endParaRPr>
          </a:p>
          <a:p>
            <a:pPr marL="46355">
              <a:lnSpc>
                <a:spcPct val="100000"/>
              </a:lnSpc>
              <a:spcBef>
                <a:spcPts val="110"/>
              </a:spcBef>
            </a:pPr>
            <a:r>
              <a:rPr sz="900" i="1" spc="50" dirty="0">
                <a:latin typeface="Times New Roman"/>
                <a:cs typeface="Times New Roman"/>
              </a:rPr>
              <a:t>VALUES </a:t>
            </a:r>
            <a:r>
              <a:rPr sz="900" i="1" spc="165" dirty="0">
                <a:latin typeface="Times New Roman"/>
                <a:cs typeface="Times New Roman"/>
              </a:rPr>
              <a:t>(72662 </a:t>
            </a:r>
            <a:r>
              <a:rPr sz="900" i="1" spc="300" dirty="0">
                <a:latin typeface="Times New Roman"/>
                <a:cs typeface="Times New Roman"/>
              </a:rPr>
              <a:t>, </a:t>
            </a:r>
            <a:r>
              <a:rPr sz="900" i="1" spc="140" dirty="0">
                <a:latin typeface="Times New Roman"/>
                <a:cs typeface="Times New Roman"/>
              </a:rPr>
              <a:t>281958 </a:t>
            </a:r>
            <a:r>
              <a:rPr sz="900" i="1" spc="300" dirty="0">
                <a:latin typeface="Times New Roman"/>
                <a:cs typeface="Times New Roman"/>
              </a:rPr>
              <a:t>, </a:t>
            </a:r>
            <a:r>
              <a:rPr sz="900" i="1" spc="-15" dirty="0">
                <a:latin typeface="Times New Roman"/>
                <a:cs typeface="Times New Roman"/>
              </a:rPr>
              <a:t>11I </a:t>
            </a:r>
            <a:r>
              <a:rPr sz="900" i="1" spc="160" dirty="0">
                <a:latin typeface="Times New Roman"/>
                <a:cs typeface="Times New Roman"/>
              </a:rPr>
              <a:t>so need </a:t>
            </a:r>
            <a:r>
              <a:rPr sz="900" i="1" spc="75" dirty="0">
                <a:latin typeface="Times New Roman"/>
                <a:cs typeface="Times New Roman"/>
              </a:rPr>
              <a:t>a </a:t>
            </a:r>
            <a:r>
              <a:rPr sz="900" i="1" spc="135" dirty="0">
                <a:latin typeface="Times New Roman"/>
                <a:cs typeface="Times New Roman"/>
              </a:rPr>
              <a:t>Durr </a:t>
            </a:r>
            <a:r>
              <a:rPr sz="900" i="1" spc="165" dirty="0">
                <a:latin typeface="Times New Roman"/>
                <a:cs typeface="Times New Roman"/>
              </a:rPr>
              <a:t>Burger </a:t>
            </a:r>
            <a:r>
              <a:rPr sz="900" i="1" spc="200" dirty="0">
                <a:latin typeface="Times New Roman"/>
                <a:cs typeface="Times New Roman"/>
              </a:rPr>
              <a:t>Skin </a:t>
            </a:r>
            <a:r>
              <a:rPr sz="900" i="1" spc="110" dirty="0">
                <a:latin typeface="Times New Roman"/>
                <a:cs typeface="Times New Roman"/>
              </a:rPr>
              <a:t>!!11)</a:t>
            </a:r>
            <a:r>
              <a:rPr sz="900" i="1" spc="-135" dirty="0">
                <a:latin typeface="Times New Roman"/>
                <a:cs typeface="Times New Roman"/>
              </a:rPr>
              <a:t> </a:t>
            </a:r>
            <a:r>
              <a:rPr sz="900" i="1" spc="225" dirty="0">
                <a:latin typeface="Times New Roman"/>
                <a:cs typeface="Times New Roman"/>
              </a:rPr>
              <a:t>;</a:t>
            </a:r>
            <a:endParaRPr sz="900">
              <a:latin typeface="Times New Roman"/>
              <a:cs typeface="Times New Roman"/>
            </a:endParaRPr>
          </a:p>
        </p:txBody>
      </p:sp>
      <p:sp>
        <p:nvSpPr>
          <p:cNvPr id="111" name="object 111"/>
          <p:cNvSpPr/>
          <p:nvPr/>
        </p:nvSpPr>
        <p:spPr>
          <a:xfrm>
            <a:off x="1091793" y="6504203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25908">
            <a:solidFill>
              <a:srgbClr val="F7F7F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2" name="object 112"/>
          <p:cNvSpPr/>
          <p:nvPr/>
        </p:nvSpPr>
        <p:spPr>
          <a:xfrm>
            <a:off x="1087221" y="6491249"/>
            <a:ext cx="6350" cy="26034"/>
          </a:xfrm>
          <a:custGeom>
            <a:avLst/>
            <a:gdLst/>
            <a:ahLst/>
            <a:cxnLst/>
            <a:rect l="l" t="t" r="r" b="b"/>
            <a:pathLst>
              <a:path w="6350" h="26034">
                <a:moveTo>
                  <a:pt x="0" y="25908"/>
                </a:moveTo>
                <a:lnTo>
                  <a:pt x="6096" y="25908"/>
                </a:lnTo>
                <a:lnTo>
                  <a:pt x="6096" y="0"/>
                </a:lnTo>
                <a:lnTo>
                  <a:pt x="0" y="0"/>
                </a:lnTo>
                <a:lnTo>
                  <a:pt x="0" y="25908"/>
                </a:lnTo>
                <a:close/>
              </a:path>
            </a:pathLst>
          </a:custGeom>
          <a:solidFill>
            <a:srgbClr val="B1B1B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3" name="object 113"/>
          <p:cNvSpPr/>
          <p:nvPr/>
        </p:nvSpPr>
        <p:spPr>
          <a:xfrm>
            <a:off x="1129893" y="6491249"/>
            <a:ext cx="5783580" cy="26034"/>
          </a:xfrm>
          <a:custGeom>
            <a:avLst/>
            <a:gdLst/>
            <a:ahLst/>
            <a:cxnLst/>
            <a:rect l="l" t="t" r="r" b="b"/>
            <a:pathLst>
              <a:path w="5783580" h="26034">
                <a:moveTo>
                  <a:pt x="0" y="25907"/>
                </a:moveTo>
                <a:lnTo>
                  <a:pt x="5783579" y="25907"/>
                </a:lnTo>
                <a:lnTo>
                  <a:pt x="5783579" y="0"/>
                </a:lnTo>
                <a:lnTo>
                  <a:pt x="0" y="0"/>
                </a:lnTo>
                <a:lnTo>
                  <a:pt x="0" y="25907"/>
                </a:lnTo>
                <a:close/>
              </a:path>
            </a:pathLst>
          </a:custGeom>
          <a:solidFill>
            <a:srgbClr val="F7F7F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4" name="object 114"/>
          <p:cNvSpPr/>
          <p:nvPr/>
        </p:nvSpPr>
        <p:spPr>
          <a:xfrm>
            <a:off x="6911949" y="6504203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25908">
            <a:solidFill>
              <a:srgbClr val="F7F7F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5" name="object 115"/>
          <p:cNvSpPr/>
          <p:nvPr/>
        </p:nvSpPr>
        <p:spPr>
          <a:xfrm>
            <a:off x="6950049" y="6491249"/>
            <a:ext cx="6350" cy="26034"/>
          </a:xfrm>
          <a:custGeom>
            <a:avLst/>
            <a:gdLst/>
            <a:ahLst/>
            <a:cxnLst/>
            <a:rect l="l" t="t" r="r" b="b"/>
            <a:pathLst>
              <a:path w="6350" h="26034">
                <a:moveTo>
                  <a:pt x="0" y="25908"/>
                </a:moveTo>
                <a:lnTo>
                  <a:pt x="6096" y="25908"/>
                </a:lnTo>
                <a:lnTo>
                  <a:pt x="6096" y="0"/>
                </a:lnTo>
                <a:lnTo>
                  <a:pt x="0" y="0"/>
                </a:lnTo>
                <a:lnTo>
                  <a:pt x="0" y="25908"/>
                </a:lnTo>
                <a:close/>
              </a:path>
            </a:pathLst>
          </a:custGeom>
          <a:solidFill>
            <a:srgbClr val="B1B1B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6" name="object 116"/>
          <p:cNvSpPr/>
          <p:nvPr/>
        </p:nvSpPr>
        <p:spPr>
          <a:xfrm>
            <a:off x="1090269" y="6515633"/>
            <a:ext cx="0" cy="44450"/>
          </a:xfrm>
          <a:custGeom>
            <a:avLst/>
            <a:gdLst/>
            <a:ahLst/>
            <a:cxnLst/>
            <a:rect l="l" t="t" r="r" b="b"/>
            <a:pathLst>
              <a:path h="44450">
                <a:moveTo>
                  <a:pt x="0" y="44195"/>
                </a:moveTo>
                <a:lnTo>
                  <a:pt x="0" y="0"/>
                </a:lnTo>
              </a:path>
            </a:pathLst>
          </a:custGeom>
          <a:ln w="6096">
            <a:solidFill>
              <a:srgbClr val="B1B1B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7" name="object 117"/>
          <p:cNvSpPr/>
          <p:nvPr/>
        </p:nvSpPr>
        <p:spPr>
          <a:xfrm>
            <a:off x="1088745" y="6556781"/>
            <a:ext cx="44450" cy="0"/>
          </a:xfrm>
          <a:custGeom>
            <a:avLst/>
            <a:gdLst/>
            <a:ahLst/>
            <a:cxnLst/>
            <a:rect l="l" t="t" r="r" b="b"/>
            <a:pathLst>
              <a:path w="44450">
                <a:moveTo>
                  <a:pt x="0" y="0"/>
                </a:moveTo>
                <a:lnTo>
                  <a:pt x="44196" y="0"/>
                </a:lnTo>
              </a:path>
            </a:pathLst>
          </a:custGeom>
          <a:ln w="6096">
            <a:solidFill>
              <a:srgbClr val="B1B1B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8" name="object 118"/>
          <p:cNvSpPr/>
          <p:nvPr/>
        </p:nvSpPr>
        <p:spPr>
          <a:xfrm>
            <a:off x="1129893" y="6556781"/>
            <a:ext cx="5783580" cy="0"/>
          </a:xfrm>
          <a:custGeom>
            <a:avLst/>
            <a:gdLst/>
            <a:ahLst/>
            <a:cxnLst/>
            <a:rect l="l" t="t" r="r" b="b"/>
            <a:pathLst>
              <a:path w="5783580">
                <a:moveTo>
                  <a:pt x="0" y="0"/>
                </a:moveTo>
                <a:lnTo>
                  <a:pt x="5783579" y="0"/>
                </a:lnTo>
              </a:path>
            </a:pathLst>
          </a:custGeom>
          <a:ln w="6096">
            <a:solidFill>
              <a:srgbClr val="B1B1B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9" name="object 119"/>
          <p:cNvSpPr/>
          <p:nvPr/>
        </p:nvSpPr>
        <p:spPr>
          <a:xfrm>
            <a:off x="6913473" y="6556781"/>
            <a:ext cx="44450" cy="0"/>
          </a:xfrm>
          <a:custGeom>
            <a:avLst/>
            <a:gdLst/>
            <a:ahLst/>
            <a:cxnLst/>
            <a:rect l="l" t="t" r="r" b="b"/>
            <a:pathLst>
              <a:path w="44450">
                <a:moveTo>
                  <a:pt x="0" y="0"/>
                </a:moveTo>
                <a:lnTo>
                  <a:pt x="44196" y="0"/>
                </a:lnTo>
              </a:path>
            </a:pathLst>
          </a:custGeom>
          <a:ln w="6096">
            <a:solidFill>
              <a:srgbClr val="B1B1B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0" name="object 120"/>
          <p:cNvSpPr/>
          <p:nvPr/>
        </p:nvSpPr>
        <p:spPr>
          <a:xfrm>
            <a:off x="6953097" y="6515633"/>
            <a:ext cx="0" cy="44450"/>
          </a:xfrm>
          <a:custGeom>
            <a:avLst/>
            <a:gdLst/>
            <a:ahLst/>
            <a:cxnLst/>
            <a:rect l="l" t="t" r="r" b="b"/>
            <a:pathLst>
              <a:path h="44450">
                <a:moveTo>
                  <a:pt x="0" y="44195"/>
                </a:moveTo>
                <a:lnTo>
                  <a:pt x="0" y="0"/>
                </a:lnTo>
              </a:path>
            </a:pathLst>
          </a:custGeom>
          <a:ln w="6096">
            <a:solidFill>
              <a:srgbClr val="B1B1B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1" name="object 121"/>
          <p:cNvSpPr txBox="1"/>
          <p:nvPr/>
        </p:nvSpPr>
        <p:spPr>
          <a:xfrm>
            <a:off x="852169" y="6952499"/>
            <a:ext cx="2450465" cy="53975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1100" b="1" spc="-10" dirty="0">
                <a:latin typeface="Arial"/>
                <a:cs typeface="Arial"/>
              </a:rPr>
              <a:t>Activity: Using </a:t>
            </a:r>
            <a:r>
              <a:rPr sz="1100" b="1" spc="-35" dirty="0">
                <a:latin typeface="Arial"/>
                <a:cs typeface="Arial"/>
              </a:rPr>
              <a:t>UPDATE </a:t>
            </a:r>
            <a:r>
              <a:rPr sz="1100" b="1" spc="-5" dirty="0">
                <a:latin typeface="Arial"/>
                <a:cs typeface="Arial"/>
              </a:rPr>
              <a:t>(1) </a:t>
            </a:r>
            <a:r>
              <a:rPr sz="1100" b="1" spc="-10" dirty="0">
                <a:latin typeface="Arial"/>
                <a:cs typeface="Arial"/>
              </a:rPr>
              <a:t>(page</a:t>
            </a:r>
            <a:r>
              <a:rPr sz="1100" b="1" spc="75" dirty="0">
                <a:latin typeface="Arial"/>
                <a:cs typeface="Arial"/>
              </a:rPr>
              <a:t> </a:t>
            </a:r>
            <a:r>
              <a:rPr sz="1100" b="1" spc="-5" dirty="0">
                <a:latin typeface="Arial"/>
                <a:cs typeface="Arial"/>
                <a:hlinkClick r:id="rId5" action="ppaction://hlinksldjump"/>
              </a:rPr>
              <a:t>69</a:t>
            </a:r>
            <a:r>
              <a:rPr sz="1100" b="1" spc="-5" dirty="0">
                <a:latin typeface="Arial"/>
                <a:cs typeface="Arial"/>
              </a:rPr>
              <a:t>)</a:t>
            </a:r>
            <a:endParaRPr sz="11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12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1100" b="1" spc="-5" dirty="0">
                <a:latin typeface="Arial"/>
                <a:cs typeface="Arial"/>
              </a:rPr>
              <a:t>Q15:</a:t>
            </a:r>
            <a:endParaRPr sz="1100">
              <a:latin typeface="Arial"/>
              <a:cs typeface="Arial"/>
            </a:endParaRPr>
          </a:p>
        </p:txBody>
      </p:sp>
      <p:sp>
        <p:nvSpPr>
          <p:cNvPr id="122" name="object 122"/>
          <p:cNvSpPr/>
          <p:nvPr/>
        </p:nvSpPr>
        <p:spPr>
          <a:xfrm>
            <a:off x="1090269" y="7530617"/>
            <a:ext cx="0" cy="44450"/>
          </a:xfrm>
          <a:custGeom>
            <a:avLst/>
            <a:gdLst/>
            <a:ahLst/>
            <a:cxnLst/>
            <a:rect l="l" t="t" r="r" b="b"/>
            <a:pathLst>
              <a:path h="44450">
                <a:moveTo>
                  <a:pt x="0" y="44195"/>
                </a:moveTo>
                <a:lnTo>
                  <a:pt x="0" y="0"/>
                </a:lnTo>
              </a:path>
            </a:pathLst>
          </a:custGeom>
          <a:ln w="6096">
            <a:solidFill>
              <a:srgbClr val="B1B1B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3" name="object 123"/>
          <p:cNvSpPr/>
          <p:nvPr/>
        </p:nvSpPr>
        <p:spPr>
          <a:xfrm>
            <a:off x="1087221" y="7533665"/>
            <a:ext cx="44450" cy="0"/>
          </a:xfrm>
          <a:custGeom>
            <a:avLst/>
            <a:gdLst/>
            <a:ahLst/>
            <a:cxnLst/>
            <a:rect l="l" t="t" r="r" b="b"/>
            <a:pathLst>
              <a:path w="44450">
                <a:moveTo>
                  <a:pt x="0" y="0"/>
                </a:moveTo>
                <a:lnTo>
                  <a:pt x="44196" y="0"/>
                </a:lnTo>
              </a:path>
            </a:pathLst>
          </a:custGeom>
          <a:ln w="6095">
            <a:solidFill>
              <a:srgbClr val="B1B1B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4" name="object 124"/>
          <p:cNvSpPr/>
          <p:nvPr/>
        </p:nvSpPr>
        <p:spPr>
          <a:xfrm>
            <a:off x="1129893" y="7533665"/>
            <a:ext cx="5783580" cy="0"/>
          </a:xfrm>
          <a:custGeom>
            <a:avLst/>
            <a:gdLst/>
            <a:ahLst/>
            <a:cxnLst/>
            <a:rect l="l" t="t" r="r" b="b"/>
            <a:pathLst>
              <a:path w="5783580">
                <a:moveTo>
                  <a:pt x="0" y="0"/>
                </a:moveTo>
                <a:lnTo>
                  <a:pt x="5783579" y="0"/>
                </a:lnTo>
              </a:path>
            </a:pathLst>
          </a:custGeom>
          <a:ln w="6095">
            <a:solidFill>
              <a:srgbClr val="B1B1B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5" name="object 125"/>
          <p:cNvSpPr/>
          <p:nvPr/>
        </p:nvSpPr>
        <p:spPr>
          <a:xfrm>
            <a:off x="6913473" y="7533665"/>
            <a:ext cx="44450" cy="0"/>
          </a:xfrm>
          <a:custGeom>
            <a:avLst/>
            <a:gdLst/>
            <a:ahLst/>
            <a:cxnLst/>
            <a:rect l="l" t="t" r="r" b="b"/>
            <a:pathLst>
              <a:path w="44450">
                <a:moveTo>
                  <a:pt x="0" y="0"/>
                </a:moveTo>
                <a:lnTo>
                  <a:pt x="44196" y="0"/>
                </a:lnTo>
              </a:path>
            </a:pathLst>
          </a:custGeom>
          <a:ln w="6095">
            <a:solidFill>
              <a:srgbClr val="B1B1B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6" name="object 126"/>
          <p:cNvSpPr/>
          <p:nvPr/>
        </p:nvSpPr>
        <p:spPr>
          <a:xfrm>
            <a:off x="6953097" y="7530617"/>
            <a:ext cx="0" cy="44450"/>
          </a:xfrm>
          <a:custGeom>
            <a:avLst/>
            <a:gdLst/>
            <a:ahLst/>
            <a:cxnLst/>
            <a:rect l="l" t="t" r="r" b="b"/>
            <a:pathLst>
              <a:path h="44450">
                <a:moveTo>
                  <a:pt x="0" y="44195"/>
                </a:moveTo>
                <a:lnTo>
                  <a:pt x="0" y="0"/>
                </a:lnTo>
              </a:path>
            </a:pathLst>
          </a:custGeom>
          <a:ln w="6096">
            <a:solidFill>
              <a:srgbClr val="B1B1B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7" name="object 127"/>
          <p:cNvSpPr/>
          <p:nvPr/>
        </p:nvSpPr>
        <p:spPr>
          <a:xfrm>
            <a:off x="1091793" y="7587767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25907">
            <a:solidFill>
              <a:srgbClr val="F7F7F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8" name="object 128"/>
          <p:cNvSpPr/>
          <p:nvPr/>
        </p:nvSpPr>
        <p:spPr>
          <a:xfrm>
            <a:off x="1087221" y="7574813"/>
            <a:ext cx="6350" cy="26034"/>
          </a:xfrm>
          <a:custGeom>
            <a:avLst/>
            <a:gdLst/>
            <a:ahLst/>
            <a:cxnLst/>
            <a:rect l="l" t="t" r="r" b="b"/>
            <a:pathLst>
              <a:path w="6350" h="26034">
                <a:moveTo>
                  <a:pt x="0" y="25907"/>
                </a:moveTo>
                <a:lnTo>
                  <a:pt x="6096" y="25907"/>
                </a:lnTo>
                <a:lnTo>
                  <a:pt x="6096" y="0"/>
                </a:lnTo>
                <a:lnTo>
                  <a:pt x="0" y="0"/>
                </a:lnTo>
                <a:lnTo>
                  <a:pt x="0" y="25907"/>
                </a:lnTo>
                <a:close/>
              </a:path>
            </a:pathLst>
          </a:custGeom>
          <a:solidFill>
            <a:srgbClr val="B1B1B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9" name="object 129"/>
          <p:cNvSpPr/>
          <p:nvPr/>
        </p:nvSpPr>
        <p:spPr>
          <a:xfrm>
            <a:off x="1129893" y="7574813"/>
            <a:ext cx="5783580" cy="24765"/>
          </a:xfrm>
          <a:custGeom>
            <a:avLst/>
            <a:gdLst/>
            <a:ahLst/>
            <a:cxnLst/>
            <a:rect l="l" t="t" r="r" b="b"/>
            <a:pathLst>
              <a:path w="5783580" h="24765">
                <a:moveTo>
                  <a:pt x="0" y="24383"/>
                </a:moveTo>
                <a:lnTo>
                  <a:pt x="5783579" y="24383"/>
                </a:lnTo>
                <a:lnTo>
                  <a:pt x="5783579" y="0"/>
                </a:lnTo>
                <a:lnTo>
                  <a:pt x="0" y="0"/>
                </a:lnTo>
                <a:lnTo>
                  <a:pt x="0" y="24383"/>
                </a:lnTo>
                <a:close/>
              </a:path>
            </a:pathLst>
          </a:custGeom>
          <a:solidFill>
            <a:srgbClr val="F7F7F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0" name="object 130"/>
          <p:cNvSpPr/>
          <p:nvPr/>
        </p:nvSpPr>
        <p:spPr>
          <a:xfrm>
            <a:off x="6911949" y="7587767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25907">
            <a:solidFill>
              <a:srgbClr val="F7F7F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1" name="object 131"/>
          <p:cNvSpPr/>
          <p:nvPr/>
        </p:nvSpPr>
        <p:spPr>
          <a:xfrm>
            <a:off x="6950049" y="7574813"/>
            <a:ext cx="6350" cy="26034"/>
          </a:xfrm>
          <a:custGeom>
            <a:avLst/>
            <a:gdLst/>
            <a:ahLst/>
            <a:cxnLst/>
            <a:rect l="l" t="t" r="r" b="b"/>
            <a:pathLst>
              <a:path w="6350" h="26034">
                <a:moveTo>
                  <a:pt x="0" y="25907"/>
                </a:moveTo>
                <a:lnTo>
                  <a:pt x="6096" y="25907"/>
                </a:lnTo>
                <a:lnTo>
                  <a:pt x="6096" y="0"/>
                </a:lnTo>
                <a:lnTo>
                  <a:pt x="0" y="0"/>
                </a:lnTo>
                <a:lnTo>
                  <a:pt x="0" y="25907"/>
                </a:lnTo>
                <a:close/>
              </a:path>
            </a:pathLst>
          </a:custGeom>
          <a:solidFill>
            <a:srgbClr val="B1B1B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2" name="object 132"/>
          <p:cNvSpPr/>
          <p:nvPr/>
        </p:nvSpPr>
        <p:spPr>
          <a:xfrm>
            <a:off x="1087221" y="7599197"/>
            <a:ext cx="6350" cy="152400"/>
          </a:xfrm>
          <a:custGeom>
            <a:avLst/>
            <a:gdLst/>
            <a:ahLst/>
            <a:cxnLst/>
            <a:rect l="l" t="t" r="r" b="b"/>
            <a:pathLst>
              <a:path w="6350" h="152400">
                <a:moveTo>
                  <a:pt x="0" y="152400"/>
                </a:moveTo>
                <a:lnTo>
                  <a:pt x="6096" y="152400"/>
                </a:lnTo>
                <a:lnTo>
                  <a:pt x="6096" y="0"/>
                </a:lnTo>
                <a:lnTo>
                  <a:pt x="0" y="0"/>
                </a:lnTo>
                <a:lnTo>
                  <a:pt x="0" y="152400"/>
                </a:lnTo>
                <a:close/>
              </a:path>
            </a:pathLst>
          </a:custGeom>
          <a:solidFill>
            <a:srgbClr val="B1B1B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3" name="object 133"/>
          <p:cNvSpPr/>
          <p:nvPr/>
        </p:nvSpPr>
        <p:spPr>
          <a:xfrm>
            <a:off x="6950049" y="7599197"/>
            <a:ext cx="6350" cy="152400"/>
          </a:xfrm>
          <a:custGeom>
            <a:avLst/>
            <a:gdLst/>
            <a:ahLst/>
            <a:cxnLst/>
            <a:rect l="l" t="t" r="r" b="b"/>
            <a:pathLst>
              <a:path w="6350" h="152400">
                <a:moveTo>
                  <a:pt x="0" y="152400"/>
                </a:moveTo>
                <a:lnTo>
                  <a:pt x="6096" y="152400"/>
                </a:lnTo>
                <a:lnTo>
                  <a:pt x="6096" y="0"/>
                </a:lnTo>
                <a:lnTo>
                  <a:pt x="0" y="0"/>
                </a:lnTo>
                <a:lnTo>
                  <a:pt x="0" y="152400"/>
                </a:lnTo>
                <a:close/>
              </a:path>
            </a:pathLst>
          </a:custGeom>
          <a:solidFill>
            <a:srgbClr val="B1B1B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4" name="object 134"/>
          <p:cNvSpPr/>
          <p:nvPr/>
        </p:nvSpPr>
        <p:spPr>
          <a:xfrm>
            <a:off x="1087221" y="7751597"/>
            <a:ext cx="6350" cy="152400"/>
          </a:xfrm>
          <a:custGeom>
            <a:avLst/>
            <a:gdLst/>
            <a:ahLst/>
            <a:cxnLst/>
            <a:rect l="l" t="t" r="r" b="b"/>
            <a:pathLst>
              <a:path w="6350" h="152400">
                <a:moveTo>
                  <a:pt x="0" y="152400"/>
                </a:moveTo>
                <a:lnTo>
                  <a:pt x="6096" y="152400"/>
                </a:lnTo>
                <a:lnTo>
                  <a:pt x="6096" y="0"/>
                </a:lnTo>
                <a:lnTo>
                  <a:pt x="0" y="0"/>
                </a:lnTo>
                <a:lnTo>
                  <a:pt x="0" y="152400"/>
                </a:lnTo>
                <a:close/>
              </a:path>
            </a:pathLst>
          </a:custGeom>
          <a:solidFill>
            <a:srgbClr val="B1B1B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5" name="object 135"/>
          <p:cNvSpPr/>
          <p:nvPr/>
        </p:nvSpPr>
        <p:spPr>
          <a:xfrm>
            <a:off x="6950049" y="7751597"/>
            <a:ext cx="6350" cy="152400"/>
          </a:xfrm>
          <a:custGeom>
            <a:avLst/>
            <a:gdLst/>
            <a:ahLst/>
            <a:cxnLst/>
            <a:rect l="l" t="t" r="r" b="b"/>
            <a:pathLst>
              <a:path w="6350" h="152400">
                <a:moveTo>
                  <a:pt x="0" y="152400"/>
                </a:moveTo>
                <a:lnTo>
                  <a:pt x="6096" y="152400"/>
                </a:lnTo>
                <a:lnTo>
                  <a:pt x="6096" y="0"/>
                </a:lnTo>
                <a:lnTo>
                  <a:pt x="0" y="0"/>
                </a:lnTo>
                <a:lnTo>
                  <a:pt x="0" y="152400"/>
                </a:lnTo>
                <a:close/>
              </a:path>
            </a:pathLst>
          </a:custGeom>
          <a:solidFill>
            <a:srgbClr val="B1B1B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6" name="object 136"/>
          <p:cNvSpPr/>
          <p:nvPr/>
        </p:nvSpPr>
        <p:spPr>
          <a:xfrm>
            <a:off x="1087221" y="7903997"/>
            <a:ext cx="6350" cy="152400"/>
          </a:xfrm>
          <a:custGeom>
            <a:avLst/>
            <a:gdLst/>
            <a:ahLst/>
            <a:cxnLst/>
            <a:rect l="l" t="t" r="r" b="b"/>
            <a:pathLst>
              <a:path w="6350" h="152400">
                <a:moveTo>
                  <a:pt x="0" y="152400"/>
                </a:moveTo>
                <a:lnTo>
                  <a:pt x="6096" y="152400"/>
                </a:lnTo>
                <a:lnTo>
                  <a:pt x="6096" y="0"/>
                </a:lnTo>
                <a:lnTo>
                  <a:pt x="0" y="0"/>
                </a:lnTo>
                <a:lnTo>
                  <a:pt x="0" y="152400"/>
                </a:lnTo>
                <a:close/>
              </a:path>
            </a:pathLst>
          </a:custGeom>
          <a:solidFill>
            <a:srgbClr val="B1B1B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7" name="object 137"/>
          <p:cNvSpPr/>
          <p:nvPr/>
        </p:nvSpPr>
        <p:spPr>
          <a:xfrm>
            <a:off x="6950049" y="7903997"/>
            <a:ext cx="6350" cy="152400"/>
          </a:xfrm>
          <a:custGeom>
            <a:avLst/>
            <a:gdLst/>
            <a:ahLst/>
            <a:cxnLst/>
            <a:rect l="l" t="t" r="r" b="b"/>
            <a:pathLst>
              <a:path w="6350" h="152400">
                <a:moveTo>
                  <a:pt x="0" y="152400"/>
                </a:moveTo>
                <a:lnTo>
                  <a:pt x="6096" y="152400"/>
                </a:lnTo>
                <a:lnTo>
                  <a:pt x="6096" y="0"/>
                </a:lnTo>
                <a:lnTo>
                  <a:pt x="0" y="0"/>
                </a:lnTo>
                <a:lnTo>
                  <a:pt x="0" y="152400"/>
                </a:lnTo>
                <a:close/>
              </a:path>
            </a:pathLst>
          </a:custGeom>
          <a:solidFill>
            <a:srgbClr val="B1B1B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8" name="object 138"/>
          <p:cNvSpPr txBox="1"/>
          <p:nvPr/>
        </p:nvSpPr>
        <p:spPr>
          <a:xfrm>
            <a:off x="928369" y="7566447"/>
            <a:ext cx="88900" cy="480059"/>
          </a:xfrm>
          <a:prstGeom prst="rect">
            <a:avLst/>
          </a:prstGeom>
        </p:spPr>
        <p:txBody>
          <a:bodyPr vert="horz" wrap="square" lIns="0" tIns="2603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04"/>
              </a:spcBef>
            </a:pPr>
            <a:r>
              <a:rPr sz="900" spc="-5" dirty="0">
                <a:latin typeface="Arial"/>
                <a:cs typeface="Arial"/>
              </a:rPr>
              <a:t>1</a:t>
            </a:r>
            <a:endParaRPr sz="9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900" spc="-5" dirty="0">
                <a:latin typeface="Arial"/>
                <a:cs typeface="Arial"/>
              </a:rPr>
              <a:t>2</a:t>
            </a:r>
            <a:endParaRPr sz="9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900" spc="-5" dirty="0">
                <a:latin typeface="Arial"/>
                <a:cs typeface="Arial"/>
              </a:rPr>
              <a:t>3</a:t>
            </a:r>
            <a:endParaRPr sz="900">
              <a:latin typeface="Arial"/>
              <a:cs typeface="Arial"/>
            </a:endParaRPr>
          </a:p>
        </p:txBody>
      </p:sp>
      <p:sp>
        <p:nvSpPr>
          <p:cNvPr id="139" name="object 139"/>
          <p:cNvSpPr txBox="1"/>
          <p:nvPr/>
        </p:nvSpPr>
        <p:spPr>
          <a:xfrm>
            <a:off x="1093317" y="7536713"/>
            <a:ext cx="5857240" cy="582295"/>
          </a:xfrm>
          <a:prstGeom prst="rect">
            <a:avLst/>
          </a:prstGeom>
          <a:solidFill>
            <a:srgbClr val="F7F7F7"/>
          </a:solidFill>
        </p:spPr>
        <p:txBody>
          <a:bodyPr vert="horz" wrap="square" lIns="0" tIns="55880" rIns="0" bIns="0" rtlCol="0">
            <a:spAutoFit/>
          </a:bodyPr>
          <a:lstStyle/>
          <a:p>
            <a:pPr marL="46355">
              <a:lnSpc>
                <a:spcPct val="100000"/>
              </a:lnSpc>
              <a:spcBef>
                <a:spcPts val="440"/>
              </a:spcBef>
            </a:pPr>
            <a:r>
              <a:rPr sz="900" i="1" spc="15" dirty="0">
                <a:latin typeface="Times New Roman"/>
                <a:cs typeface="Times New Roman"/>
              </a:rPr>
              <a:t>UPDATE</a:t>
            </a:r>
            <a:r>
              <a:rPr sz="900" i="1" spc="90" dirty="0">
                <a:latin typeface="Times New Roman"/>
                <a:cs typeface="Times New Roman"/>
              </a:rPr>
              <a:t> </a:t>
            </a:r>
            <a:r>
              <a:rPr sz="900" i="1" spc="150" dirty="0">
                <a:latin typeface="Times New Roman"/>
                <a:cs typeface="Times New Roman"/>
              </a:rPr>
              <a:t>User</a:t>
            </a:r>
            <a:r>
              <a:rPr sz="900" i="1" spc="-145" dirty="0">
                <a:latin typeface="Times New Roman"/>
                <a:cs typeface="Times New Roman"/>
              </a:rPr>
              <a:t> </a:t>
            </a:r>
            <a:endParaRPr sz="900">
              <a:latin typeface="Times New Roman"/>
              <a:cs typeface="Times New Roman"/>
            </a:endParaRPr>
          </a:p>
          <a:p>
            <a:pPr marL="46355" marR="3350260">
              <a:lnSpc>
                <a:spcPts val="1200"/>
              </a:lnSpc>
              <a:spcBef>
                <a:spcPts val="50"/>
              </a:spcBef>
            </a:pPr>
            <a:r>
              <a:rPr sz="900" i="1" spc="80" dirty="0">
                <a:latin typeface="Times New Roman"/>
                <a:cs typeface="Times New Roman"/>
              </a:rPr>
              <a:t>SET </a:t>
            </a:r>
            <a:r>
              <a:rPr sz="900" i="1" spc="155" dirty="0">
                <a:latin typeface="Times New Roman"/>
                <a:cs typeface="Times New Roman"/>
              </a:rPr>
              <a:t>AccountName </a:t>
            </a:r>
            <a:r>
              <a:rPr sz="900" i="1" spc="-80" dirty="0">
                <a:latin typeface="Times New Roman"/>
                <a:cs typeface="Times New Roman"/>
              </a:rPr>
              <a:t>= </a:t>
            </a:r>
            <a:r>
              <a:rPr sz="900" i="1" spc="-85" dirty="0">
                <a:latin typeface="Times New Roman"/>
                <a:cs typeface="Times New Roman"/>
              </a:rPr>
              <a:t>11R </a:t>
            </a:r>
            <a:r>
              <a:rPr sz="900" i="1" spc="75" dirty="0">
                <a:latin typeface="Times New Roman"/>
                <a:cs typeface="Times New Roman"/>
              </a:rPr>
              <a:t>o h a n </a:t>
            </a:r>
            <a:r>
              <a:rPr sz="900" i="1" spc="-25" dirty="0">
                <a:latin typeface="Times New Roman"/>
                <a:cs typeface="Times New Roman"/>
              </a:rPr>
              <a:t>B </a:t>
            </a:r>
            <a:r>
              <a:rPr sz="900" i="1" spc="150" dirty="0">
                <a:latin typeface="Times New Roman"/>
                <a:cs typeface="Times New Roman"/>
              </a:rPr>
              <a:t>ea </a:t>
            </a:r>
            <a:r>
              <a:rPr sz="900" i="1" spc="-40" dirty="0">
                <a:latin typeface="Times New Roman"/>
                <a:cs typeface="Times New Roman"/>
              </a:rPr>
              <a:t>r11  </a:t>
            </a:r>
            <a:r>
              <a:rPr sz="900" i="1" spc="-20" dirty="0">
                <a:latin typeface="Times New Roman"/>
                <a:cs typeface="Times New Roman"/>
              </a:rPr>
              <a:t>WHERE </a:t>
            </a:r>
            <a:r>
              <a:rPr sz="900" i="1" spc="155" dirty="0">
                <a:latin typeface="Times New Roman"/>
                <a:cs typeface="Times New Roman"/>
              </a:rPr>
              <a:t>AccountName </a:t>
            </a:r>
            <a:r>
              <a:rPr sz="900" i="1" spc="-80" dirty="0">
                <a:latin typeface="Times New Roman"/>
                <a:cs typeface="Times New Roman"/>
              </a:rPr>
              <a:t>= </a:t>
            </a:r>
            <a:r>
              <a:rPr sz="900" i="1" spc="-190" dirty="0">
                <a:latin typeface="Times New Roman"/>
                <a:cs typeface="Times New Roman"/>
              </a:rPr>
              <a:t>11 </a:t>
            </a:r>
            <a:r>
              <a:rPr sz="900" i="1" spc="-125" dirty="0">
                <a:latin typeface="Times New Roman"/>
                <a:cs typeface="Times New Roman"/>
              </a:rPr>
              <a:t>Q</a:t>
            </a:r>
            <a:r>
              <a:rPr sz="900" i="1" spc="-30" dirty="0">
                <a:latin typeface="Times New Roman"/>
                <a:cs typeface="Times New Roman"/>
              </a:rPr>
              <a:t> </a:t>
            </a:r>
            <a:r>
              <a:rPr sz="900" i="1" spc="125" dirty="0">
                <a:latin typeface="Times New Roman"/>
                <a:cs typeface="Times New Roman"/>
              </a:rPr>
              <a:t>uietRam11;</a:t>
            </a:r>
            <a:endParaRPr sz="900">
              <a:latin typeface="Times New Roman"/>
              <a:cs typeface="Times New Roman"/>
            </a:endParaRPr>
          </a:p>
        </p:txBody>
      </p:sp>
      <p:sp>
        <p:nvSpPr>
          <p:cNvPr id="140" name="object 140"/>
          <p:cNvSpPr/>
          <p:nvPr/>
        </p:nvSpPr>
        <p:spPr>
          <a:xfrm>
            <a:off x="1091793" y="8067827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25907">
            <a:solidFill>
              <a:srgbClr val="F7F7F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1" name="object 141"/>
          <p:cNvSpPr/>
          <p:nvPr/>
        </p:nvSpPr>
        <p:spPr>
          <a:xfrm>
            <a:off x="1087221" y="8054873"/>
            <a:ext cx="6350" cy="26034"/>
          </a:xfrm>
          <a:custGeom>
            <a:avLst/>
            <a:gdLst/>
            <a:ahLst/>
            <a:cxnLst/>
            <a:rect l="l" t="t" r="r" b="b"/>
            <a:pathLst>
              <a:path w="6350" h="26034">
                <a:moveTo>
                  <a:pt x="0" y="25908"/>
                </a:moveTo>
                <a:lnTo>
                  <a:pt x="6096" y="25908"/>
                </a:lnTo>
                <a:lnTo>
                  <a:pt x="6096" y="0"/>
                </a:lnTo>
                <a:lnTo>
                  <a:pt x="0" y="0"/>
                </a:lnTo>
                <a:lnTo>
                  <a:pt x="0" y="25908"/>
                </a:lnTo>
                <a:close/>
              </a:path>
            </a:pathLst>
          </a:custGeom>
          <a:solidFill>
            <a:srgbClr val="B1B1B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2" name="object 142"/>
          <p:cNvSpPr/>
          <p:nvPr/>
        </p:nvSpPr>
        <p:spPr>
          <a:xfrm>
            <a:off x="1129893" y="8054873"/>
            <a:ext cx="5783580" cy="26034"/>
          </a:xfrm>
          <a:custGeom>
            <a:avLst/>
            <a:gdLst/>
            <a:ahLst/>
            <a:cxnLst/>
            <a:rect l="l" t="t" r="r" b="b"/>
            <a:pathLst>
              <a:path w="5783580" h="26034">
                <a:moveTo>
                  <a:pt x="0" y="25907"/>
                </a:moveTo>
                <a:lnTo>
                  <a:pt x="5783579" y="25907"/>
                </a:lnTo>
                <a:lnTo>
                  <a:pt x="5783579" y="0"/>
                </a:lnTo>
                <a:lnTo>
                  <a:pt x="0" y="0"/>
                </a:lnTo>
                <a:lnTo>
                  <a:pt x="0" y="25907"/>
                </a:lnTo>
                <a:close/>
              </a:path>
            </a:pathLst>
          </a:custGeom>
          <a:solidFill>
            <a:srgbClr val="F7F7F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3" name="object 143"/>
          <p:cNvSpPr/>
          <p:nvPr/>
        </p:nvSpPr>
        <p:spPr>
          <a:xfrm>
            <a:off x="6911949" y="8067827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25907">
            <a:solidFill>
              <a:srgbClr val="F7F7F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4" name="object 144"/>
          <p:cNvSpPr/>
          <p:nvPr/>
        </p:nvSpPr>
        <p:spPr>
          <a:xfrm>
            <a:off x="6950049" y="8054873"/>
            <a:ext cx="6350" cy="26034"/>
          </a:xfrm>
          <a:custGeom>
            <a:avLst/>
            <a:gdLst/>
            <a:ahLst/>
            <a:cxnLst/>
            <a:rect l="l" t="t" r="r" b="b"/>
            <a:pathLst>
              <a:path w="6350" h="26034">
                <a:moveTo>
                  <a:pt x="0" y="25908"/>
                </a:moveTo>
                <a:lnTo>
                  <a:pt x="6096" y="25908"/>
                </a:lnTo>
                <a:lnTo>
                  <a:pt x="6096" y="0"/>
                </a:lnTo>
                <a:lnTo>
                  <a:pt x="0" y="0"/>
                </a:lnTo>
                <a:lnTo>
                  <a:pt x="0" y="25908"/>
                </a:lnTo>
                <a:close/>
              </a:path>
            </a:pathLst>
          </a:custGeom>
          <a:solidFill>
            <a:srgbClr val="B1B1B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5" name="object 145"/>
          <p:cNvSpPr/>
          <p:nvPr/>
        </p:nvSpPr>
        <p:spPr>
          <a:xfrm>
            <a:off x="1090269" y="8080781"/>
            <a:ext cx="0" cy="44450"/>
          </a:xfrm>
          <a:custGeom>
            <a:avLst/>
            <a:gdLst/>
            <a:ahLst/>
            <a:cxnLst/>
            <a:rect l="l" t="t" r="r" b="b"/>
            <a:pathLst>
              <a:path h="44450">
                <a:moveTo>
                  <a:pt x="0" y="44195"/>
                </a:moveTo>
                <a:lnTo>
                  <a:pt x="0" y="0"/>
                </a:lnTo>
              </a:path>
            </a:pathLst>
          </a:custGeom>
          <a:ln w="6096">
            <a:solidFill>
              <a:srgbClr val="B1B1B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6" name="object 146"/>
          <p:cNvSpPr/>
          <p:nvPr/>
        </p:nvSpPr>
        <p:spPr>
          <a:xfrm>
            <a:off x="1088745" y="8121929"/>
            <a:ext cx="44450" cy="0"/>
          </a:xfrm>
          <a:custGeom>
            <a:avLst/>
            <a:gdLst/>
            <a:ahLst/>
            <a:cxnLst/>
            <a:rect l="l" t="t" r="r" b="b"/>
            <a:pathLst>
              <a:path w="44450">
                <a:moveTo>
                  <a:pt x="0" y="0"/>
                </a:moveTo>
                <a:lnTo>
                  <a:pt x="44196" y="0"/>
                </a:lnTo>
              </a:path>
            </a:pathLst>
          </a:custGeom>
          <a:ln w="6095">
            <a:solidFill>
              <a:srgbClr val="B1B1B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7" name="object 147"/>
          <p:cNvSpPr/>
          <p:nvPr/>
        </p:nvSpPr>
        <p:spPr>
          <a:xfrm>
            <a:off x="1129893" y="8121929"/>
            <a:ext cx="5783580" cy="0"/>
          </a:xfrm>
          <a:custGeom>
            <a:avLst/>
            <a:gdLst/>
            <a:ahLst/>
            <a:cxnLst/>
            <a:rect l="l" t="t" r="r" b="b"/>
            <a:pathLst>
              <a:path w="5783580">
                <a:moveTo>
                  <a:pt x="0" y="0"/>
                </a:moveTo>
                <a:lnTo>
                  <a:pt x="5783579" y="0"/>
                </a:lnTo>
              </a:path>
            </a:pathLst>
          </a:custGeom>
          <a:ln w="6095">
            <a:solidFill>
              <a:srgbClr val="B1B1B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8" name="object 148"/>
          <p:cNvSpPr/>
          <p:nvPr/>
        </p:nvSpPr>
        <p:spPr>
          <a:xfrm>
            <a:off x="6913473" y="8121929"/>
            <a:ext cx="44450" cy="0"/>
          </a:xfrm>
          <a:custGeom>
            <a:avLst/>
            <a:gdLst/>
            <a:ahLst/>
            <a:cxnLst/>
            <a:rect l="l" t="t" r="r" b="b"/>
            <a:pathLst>
              <a:path w="44450">
                <a:moveTo>
                  <a:pt x="0" y="0"/>
                </a:moveTo>
                <a:lnTo>
                  <a:pt x="44196" y="0"/>
                </a:lnTo>
              </a:path>
            </a:pathLst>
          </a:custGeom>
          <a:ln w="6095">
            <a:solidFill>
              <a:srgbClr val="B1B1B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9" name="object 149"/>
          <p:cNvSpPr/>
          <p:nvPr/>
        </p:nvSpPr>
        <p:spPr>
          <a:xfrm>
            <a:off x="6953097" y="8080781"/>
            <a:ext cx="0" cy="44450"/>
          </a:xfrm>
          <a:custGeom>
            <a:avLst/>
            <a:gdLst/>
            <a:ahLst/>
            <a:cxnLst/>
            <a:rect l="l" t="t" r="r" b="b"/>
            <a:pathLst>
              <a:path h="44450">
                <a:moveTo>
                  <a:pt x="0" y="44195"/>
                </a:moveTo>
                <a:lnTo>
                  <a:pt x="0" y="0"/>
                </a:lnTo>
              </a:path>
            </a:pathLst>
          </a:custGeom>
          <a:ln w="6096">
            <a:solidFill>
              <a:srgbClr val="B1B1B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0" name="object 150"/>
          <p:cNvSpPr txBox="1"/>
          <p:nvPr/>
        </p:nvSpPr>
        <p:spPr>
          <a:xfrm>
            <a:off x="852169" y="8516123"/>
            <a:ext cx="2450465" cy="54102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1100" b="1" spc="-10" dirty="0">
                <a:latin typeface="Arial"/>
                <a:cs typeface="Arial"/>
              </a:rPr>
              <a:t>Activity: Using </a:t>
            </a:r>
            <a:r>
              <a:rPr sz="1100" b="1" spc="-35" dirty="0">
                <a:latin typeface="Arial"/>
                <a:cs typeface="Arial"/>
              </a:rPr>
              <a:t>UPDATE </a:t>
            </a:r>
            <a:r>
              <a:rPr sz="1100" b="1" spc="-5" dirty="0">
                <a:latin typeface="Arial"/>
                <a:cs typeface="Arial"/>
              </a:rPr>
              <a:t>(2) </a:t>
            </a:r>
            <a:r>
              <a:rPr sz="1100" b="1" spc="-10" dirty="0">
                <a:latin typeface="Arial"/>
                <a:cs typeface="Arial"/>
              </a:rPr>
              <a:t>(page</a:t>
            </a:r>
            <a:r>
              <a:rPr sz="1100" b="1" spc="75" dirty="0">
                <a:latin typeface="Arial"/>
                <a:cs typeface="Arial"/>
              </a:rPr>
              <a:t> </a:t>
            </a:r>
            <a:r>
              <a:rPr sz="1100" b="1" spc="-5" dirty="0">
                <a:latin typeface="Arial"/>
                <a:cs typeface="Arial"/>
                <a:hlinkClick r:id="rId5" action="ppaction://hlinksldjump"/>
              </a:rPr>
              <a:t>70</a:t>
            </a:r>
            <a:r>
              <a:rPr sz="1100" b="1" spc="-5" dirty="0">
                <a:latin typeface="Arial"/>
                <a:cs typeface="Arial"/>
              </a:rPr>
              <a:t>)</a:t>
            </a:r>
            <a:endParaRPr sz="11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12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1100" b="1" spc="-5" dirty="0">
                <a:latin typeface="Arial"/>
                <a:cs typeface="Arial"/>
              </a:rPr>
              <a:t>Q16:</a:t>
            </a:r>
            <a:endParaRPr sz="1100">
              <a:latin typeface="Arial"/>
              <a:cs typeface="Arial"/>
            </a:endParaRPr>
          </a:p>
        </p:txBody>
      </p:sp>
      <p:sp>
        <p:nvSpPr>
          <p:cNvPr id="151" name="object 151"/>
          <p:cNvSpPr/>
          <p:nvPr/>
        </p:nvSpPr>
        <p:spPr>
          <a:xfrm>
            <a:off x="1090269" y="9095765"/>
            <a:ext cx="0" cy="44450"/>
          </a:xfrm>
          <a:custGeom>
            <a:avLst/>
            <a:gdLst/>
            <a:ahLst/>
            <a:cxnLst/>
            <a:rect l="l" t="t" r="r" b="b"/>
            <a:pathLst>
              <a:path h="44450">
                <a:moveTo>
                  <a:pt x="0" y="44195"/>
                </a:moveTo>
                <a:lnTo>
                  <a:pt x="0" y="0"/>
                </a:lnTo>
              </a:path>
            </a:pathLst>
          </a:custGeom>
          <a:ln w="6096">
            <a:solidFill>
              <a:srgbClr val="B1B1B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2" name="object 152"/>
          <p:cNvSpPr/>
          <p:nvPr/>
        </p:nvSpPr>
        <p:spPr>
          <a:xfrm>
            <a:off x="1087221" y="9098813"/>
            <a:ext cx="44450" cy="0"/>
          </a:xfrm>
          <a:custGeom>
            <a:avLst/>
            <a:gdLst/>
            <a:ahLst/>
            <a:cxnLst/>
            <a:rect l="l" t="t" r="r" b="b"/>
            <a:pathLst>
              <a:path w="44450">
                <a:moveTo>
                  <a:pt x="0" y="0"/>
                </a:moveTo>
                <a:lnTo>
                  <a:pt x="44196" y="0"/>
                </a:lnTo>
              </a:path>
            </a:pathLst>
          </a:custGeom>
          <a:ln w="6096">
            <a:solidFill>
              <a:srgbClr val="B1B1B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3" name="object 153"/>
          <p:cNvSpPr/>
          <p:nvPr/>
        </p:nvSpPr>
        <p:spPr>
          <a:xfrm>
            <a:off x="1129893" y="9098813"/>
            <a:ext cx="5783580" cy="0"/>
          </a:xfrm>
          <a:custGeom>
            <a:avLst/>
            <a:gdLst/>
            <a:ahLst/>
            <a:cxnLst/>
            <a:rect l="l" t="t" r="r" b="b"/>
            <a:pathLst>
              <a:path w="5783580">
                <a:moveTo>
                  <a:pt x="0" y="0"/>
                </a:moveTo>
                <a:lnTo>
                  <a:pt x="5783579" y="0"/>
                </a:lnTo>
              </a:path>
            </a:pathLst>
          </a:custGeom>
          <a:ln w="6096">
            <a:solidFill>
              <a:srgbClr val="B1B1B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4" name="object 154"/>
          <p:cNvSpPr/>
          <p:nvPr/>
        </p:nvSpPr>
        <p:spPr>
          <a:xfrm>
            <a:off x="6913473" y="9098813"/>
            <a:ext cx="44450" cy="0"/>
          </a:xfrm>
          <a:custGeom>
            <a:avLst/>
            <a:gdLst/>
            <a:ahLst/>
            <a:cxnLst/>
            <a:rect l="l" t="t" r="r" b="b"/>
            <a:pathLst>
              <a:path w="44450">
                <a:moveTo>
                  <a:pt x="0" y="0"/>
                </a:moveTo>
                <a:lnTo>
                  <a:pt x="44196" y="0"/>
                </a:lnTo>
              </a:path>
            </a:pathLst>
          </a:custGeom>
          <a:ln w="6096">
            <a:solidFill>
              <a:srgbClr val="B1B1B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5" name="object 155"/>
          <p:cNvSpPr/>
          <p:nvPr/>
        </p:nvSpPr>
        <p:spPr>
          <a:xfrm>
            <a:off x="6953097" y="9095765"/>
            <a:ext cx="0" cy="44450"/>
          </a:xfrm>
          <a:custGeom>
            <a:avLst/>
            <a:gdLst/>
            <a:ahLst/>
            <a:cxnLst/>
            <a:rect l="l" t="t" r="r" b="b"/>
            <a:pathLst>
              <a:path h="44450">
                <a:moveTo>
                  <a:pt x="0" y="44195"/>
                </a:moveTo>
                <a:lnTo>
                  <a:pt x="0" y="0"/>
                </a:lnTo>
              </a:path>
            </a:pathLst>
          </a:custGeom>
          <a:ln w="6096">
            <a:solidFill>
              <a:srgbClr val="B1B1B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6" name="object 156"/>
          <p:cNvSpPr/>
          <p:nvPr/>
        </p:nvSpPr>
        <p:spPr>
          <a:xfrm>
            <a:off x="1091793" y="9151391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25908">
            <a:solidFill>
              <a:srgbClr val="F7F7F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7" name="object 157"/>
          <p:cNvSpPr/>
          <p:nvPr/>
        </p:nvSpPr>
        <p:spPr>
          <a:xfrm>
            <a:off x="1087221" y="9138437"/>
            <a:ext cx="6350" cy="26034"/>
          </a:xfrm>
          <a:custGeom>
            <a:avLst/>
            <a:gdLst/>
            <a:ahLst/>
            <a:cxnLst/>
            <a:rect l="l" t="t" r="r" b="b"/>
            <a:pathLst>
              <a:path w="6350" h="26034">
                <a:moveTo>
                  <a:pt x="0" y="25907"/>
                </a:moveTo>
                <a:lnTo>
                  <a:pt x="6096" y="25907"/>
                </a:lnTo>
                <a:lnTo>
                  <a:pt x="6096" y="0"/>
                </a:lnTo>
                <a:lnTo>
                  <a:pt x="0" y="0"/>
                </a:lnTo>
                <a:lnTo>
                  <a:pt x="0" y="25907"/>
                </a:lnTo>
                <a:close/>
              </a:path>
            </a:pathLst>
          </a:custGeom>
          <a:solidFill>
            <a:srgbClr val="B1B1B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8" name="object 158"/>
          <p:cNvSpPr/>
          <p:nvPr/>
        </p:nvSpPr>
        <p:spPr>
          <a:xfrm>
            <a:off x="1129893" y="9138437"/>
            <a:ext cx="5783580" cy="26034"/>
          </a:xfrm>
          <a:custGeom>
            <a:avLst/>
            <a:gdLst/>
            <a:ahLst/>
            <a:cxnLst/>
            <a:rect l="l" t="t" r="r" b="b"/>
            <a:pathLst>
              <a:path w="5783580" h="26034">
                <a:moveTo>
                  <a:pt x="0" y="25907"/>
                </a:moveTo>
                <a:lnTo>
                  <a:pt x="5783579" y="25907"/>
                </a:lnTo>
                <a:lnTo>
                  <a:pt x="5783579" y="0"/>
                </a:lnTo>
                <a:lnTo>
                  <a:pt x="0" y="0"/>
                </a:lnTo>
                <a:lnTo>
                  <a:pt x="0" y="25907"/>
                </a:lnTo>
                <a:close/>
              </a:path>
            </a:pathLst>
          </a:custGeom>
          <a:solidFill>
            <a:srgbClr val="F7F7F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9" name="object 159"/>
          <p:cNvSpPr/>
          <p:nvPr/>
        </p:nvSpPr>
        <p:spPr>
          <a:xfrm>
            <a:off x="6911949" y="9151391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25908">
            <a:solidFill>
              <a:srgbClr val="F7F7F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0" name="object 160"/>
          <p:cNvSpPr/>
          <p:nvPr/>
        </p:nvSpPr>
        <p:spPr>
          <a:xfrm>
            <a:off x="6950049" y="9138437"/>
            <a:ext cx="6350" cy="26034"/>
          </a:xfrm>
          <a:custGeom>
            <a:avLst/>
            <a:gdLst/>
            <a:ahLst/>
            <a:cxnLst/>
            <a:rect l="l" t="t" r="r" b="b"/>
            <a:pathLst>
              <a:path w="6350" h="26034">
                <a:moveTo>
                  <a:pt x="0" y="25907"/>
                </a:moveTo>
                <a:lnTo>
                  <a:pt x="6096" y="25907"/>
                </a:lnTo>
                <a:lnTo>
                  <a:pt x="6096" y="0"/>
                </a:lnTo>
                <a:lnTo>
                  <a:pt x="0" y="0"/>
                </a:lnTo>
                <a:lnTo>
                  <a:pt x="0" y="25907"/>
                </a:lnTo>
                <a:close/>
              </a:path>
            </a:pathLst>
          </a:custGeom>
          <a:solidFill>
            <a:srgbClr val="B1B1B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1" name="object 161"/>
          <p:cNvSpPr/>
          <p:nvPr/>
        </p:nvSpPr>
        <p:spPr>
          <a:xfrm>
            <a:off x="1087221" y="9164345"/>
            <a:ext cx="6350" cy="152400"/>
          </a:xfrm>
          <a:custGeom>
            <a:avLst/>
            <a:gdLst/>
            <a:ahLst/>
            <a:cxnLst/>
            <a:rect l="l" t="t" r="r" b="b"/>
            <a:pathLst>
              <a:path w="6350" h="152400">
                <a:moveTo>
                  <a:pt x="0" y="152400"/>
                </a:moveTo>
                <a:lnTo>
                  <a:pt x="6096" y="152400"/>
                </a:lnTo>
                <a:lnTo>
                  <a:pt x="6096" y="0"/>
                </a:lnTo>
                <a:lnTo>
                  <a:pt x="0" y="0"/>
                </a:lnTo>
                <a:lnTo>
                  <a:pt x="0" y="152400"/>
                </a:lnTo>
                <a:close/>
              </a:path>
            </a:pathLst>
          </a:custGeom>
          <a:solidFill>
            <a:srgbClr val="B1B1B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2" name="object 162"/>
          <p:cNvSpPr/>
          <p:nvPr/>
        </p:nvSpPr>
        <p:spPr>
          <a:xfrm>
            <a:off x="6950049" y="9164345"/>
            <a:ext cx="6350" cy="152400"/>
          </a:xfrm>
          <a:custGeom>
            <a:avLst/>
            <a:gdLst/>
            <a:ahLst/>
            <a:cxnLst/>
            <a:rect l="l" t="t" r="r" b="b"/>
            <a:pathLst>
              <a:path w="6350" h="152400">
                <a:moveTo>
                  <a:pt x="0" y="152400"/>
                </a:moveTo>
                <a:lnTo>
                  <a:pt x="6096" y="152400"/>
                </a:lnTo>
                <a:lnTo>
                  <a:pt x="6096" y="0"/>
                </a:lnTo>
                <a:lnTo>
                  <a:pt x="0" y="0"/>
                </a:lnTo>
                <a:lnTo>
                  <a:pt x="0" y="152400"/>
                </a:lnTo>
                <a:close/>
              </a:path>
            </a:pathLst>
          </a:custGeom>
          <a:solidFill>
            <a:srgbClr val="B1B1B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3" name="object 163"/>
          <p:cNvSpPr/>
          <p:nvPr/>
        </p:nvSpPr>
        <p:spPr>
          <a:xfrm>
            <a:off x="1087221" y="9316745"/>
            <a:ext cx="6350" cy="152400"/>
          </a:xfrm>
          <a:custGeom>
            <a:avLst/>
            <a:gdLst/>
            <a:ahLst/>
            <a:cxnLst/>
            <a:rect l="l" t="t" r="r" b="b"/>
            <a:pathLst>
              <a:path w="6350" h="152400">
                <a:moveTo>
                  <a:pt x="0" y="152400"/>
                </a:moveTo>
                <a:lnTo>
                  <a:pt x="6096" y="152400"/>
                </a:lnTo>
                <a:lnTo>
                  <a:pt x="6096" y="0"/>
                </a:lnTo>
                <a:lnTo>
                  <a:pt x="0" y="0"/>
                </a:lnTo>
                <a:lnTo>
                  <a:pt x="0" y="152400"/>
                </a:lnTo>
                <a:close/>
              </a:path>
            </a:pathLst>
          </a:custGeom>
          <a:solidFill>
            <a:srgbClr val="B1B1B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4" name="object 164"/>
          <p:cNvSpPr/>
          <p:nvPr/>
        </p:nvSpPr>
        <p:spPr>
          <a:xfrm>
            <a:off x="6950049" y="9316745"/>
            <a:ext cx="6350" cy="152400"/>
          </a:xfrm>
          <a:custGeom>
            <a:avLst/>
            <a:gdLst/>
            <a:ahLst/>
            <a:cxnLst/>
            <a:rect l="l" t="t" r="r" b="b"/>
            <a:pathLst>
              <a:path w="6350" h="152400">
                <a:moveTo>
                  <a:pt x="0" y="152400"/>
                </a:moveTo>
                <a:lnTo>
                  <a:pt x="6096" y="152400"/>
                </a:lnTo>
                <a:lnTo>
                  <a:pt x="6096" y="0"/>
                </a:lnTo>
                <a:lnTo>
                  <a:pt x="0" y="0"/>
                </a:lnTo>
                <a:lnTo>
                  <a:pt x="0" y="152400"/>
                </a:lnTo>
                <a:close/>
              </a:path>
            </a:pathLst>
          </a:custGeom>
          <a:solidFill>
            <a:srgbClr val="B1B1B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5" name="object 165"/>
          <p:cNvSpPr/>
          <p:nvPr/>
        </p:nvSpPr>
        <p:spPr>
          <a:xfrm>
            <a:off x="1087221" y="9467621"/>
            <a:ext cx="6350" cy="152400"/>
          </a:xfrm>
          <a:custGeom>
            <a:avLst/>
            <a:gdLst/>
            <a:ahLst/>
            <a:cxnLst/>
            <a:rect l="l" t="t" r="r" b="b"/>
            <a:pathLst>
              <a:path w="6350" h="152400">
                <a:moveTo>
                  <a:pt x="0" y="152400"/>
                </a:moveTo>
                <a:lnTo>
                  <a:pt x="6096" y="152400"/>
                </a:lnTo>
                <a:lnTo>
                  <a:pt x="6096" y="0"/>
                </a:lnTo>
                <a:lnTo>
                  <a:pt x="0" y="0"/>
                </a:lnTo>
                <a:lnTo>
                  <a:pt x="0" y="152400"/>
                </a:lnTo>
                <a:close/>
              </a:path>
            </a:pathLst>
          </a:custGeom>
          <a:solidFill>
            <a:srgbClr val="B1B1B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6" name="object 166"/>
          <p:cNvSpPr/>
          <p:nvPr/>
        </p:nvSpPr>
        <p:spPr>
          <a:xfrm>
            <a:off x="6950049" y="9467621"/>
            <a:ext cx="6350" cy="152400"/>
          </a:xfrm>
          <a:custGeom>
            <a:avLst/>
            <a:gdLst/>
            <a:ahLst/>
            <a:cxnLst/>
            <a:rect l="l" t="t" r="r" b="b"/>
            <a:pathLst>
              <a:path w="6350" h="152400">
                <a:moveTo>
                  <a:pt x="0" y="152400"/>
                </a:moveTo>
                <a:lnTo>
                  <a:pt x="6096" y="152400"/>
                </a:lnTo>
                <a:lnTo>
                  <a:pt x="6096" y="0"/>
                </a:lnTo>
                <a:lnTo>
                  <a:pt x="0" y="0"/>
                </a:lnTo>
                <a:lnTo>
                  <a:pt x="0" y="152400"/>
                </a:lnTo>
                <a:close/>
              </a:path>
            </a:pathLst>
          </a:custGeom>
          <a:solidFill>
            <a:srgbClr val="B1B1B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7" name="object 167"/>
          <p:cNvSpPr txBox="1"/>
          <p:nvPr/>
        </p:nvSpPr>
        <p:spPr>
          <a:xfrm>
            <a:off x="928369" y="9128547"/>
            <a:ext cx="88900" cy="481330"/>
          </a:xfrm>
          <a:prstGeom prst="rect">
            <a:avLst/>
          </a:prstGeom>
        </p:spPr>
        <p:txBody>
          <a:bodyPr vert="horz" wrap="square" lIns="0" tIns="279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20"/>
              </a:spcBef>
            </a:pPr>
            <a:r>
              <a:rPr sz="900" spc="-5" dirty="0">
                <a:latin typeface="Arial"/>
                <a:cs typeface="Arial"/>
              </a:rPr>
              <a:t>1</a:t>
            </a:r>
            <a:endParaRPr sz="9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900" spc="-5" dirty="0">
                <a:latin typeface="Arial"/>
                <a:cs typeface="Arial"/>
              </a:rPr>
              <a:t>2</a:t>
            </a:r>
            <a:endParaRPr sz="9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900" spc="-5" dirty="0">
                <a:latin typeface="Arial"/>
                <a:cs typeface="Arial"/>
              </a:rPr>
              <a:t>3</a:t>
            </a:r>
            <a:endParaRPr sz="900">
              <a:latin typeface="Arial"/>
              <a:cs typeface="Arial"/>
            </a:endParaRPr>
          </a:p>
        </p:txBody>
      </p:sp>
      <p:sp>
        <p:nvSpPr>
          <p:cNvPr id="168" name="object 168"/>
          <p:cNvSpPr txBox="1"/>
          <p:nvPr/>
        </p:nvSpPr>
        <p:spPr>
          <a:xfrm>
            <a:off x="1093317" y="9101861"/>
            <a:ext cx="5857240" cy="581025"/>
          </a:xfrm>
          <a:prstGeom prst="rect">
            <a:avLst/>
          </a:prstGeom>
          <a:solidFill>
            <a:srgbClr val="F7F7F7"/>
          </a:solidFill>
        </p:spPr>
        <p:txBody>
          <a:bodyPr vert="horz" wrap="square" lIns="0" tIns="54610" rIns="0" bIns="0" rtlCol="0">
            <a:spAutoFit/>
          </a:bodyPr>
          <a:lstStyle/>
          <a:p>
            <a:pPr marL="46355">
              <a:lnSpc>
                <a:spcPct val="100000"/>
              </a:lnSpc>
              <a:spcBef>
                <a:spcPts val="430"/>
              </a:spcBef>
            </a:pPr>
            <a:r>
              <a:rPr sz="900" i="1" spc="15" dirty="0">
                <a:latin typeface="Times New Roman"/>
                <a:cs typeface="Times New Roman"/>
              </a:rPr>
              <a:t>UPDATE</a:t>
            </a:r>
            <a:r>
              <a:rPr sz="900" i="1" spc="90" dirty="0">
                <a:latin typeface="Times New Roman"/>
                <a:cs typeface="Times New Roman"/>
              </a:rPr>
              <a:t> </a:t>
            </a:r>
            <a:r>
              <a:rPr sz="900" i="1" spc="185" dirty="0">
                <a:latin typeface="Times New Roman"/>
                <a:cs typeface="Times New Roman"/>
              </a:rPr>
              <a:t>Post</a:t>
            </a:r>
            <a:r>
              <a:rPr sz="900" i="1" spc="-145" dirty="0">
                <a:latin typeface="Times New Roman"/>
                <a:cs typeface="Times New Roman"/>
              </a:rPr>
              <a:t> </a:t>
            </a:r>
            <a:endParaRPr sz="900">
              <a:latin typeface="Times New Roman"/>
              <a:cs typeface="Times New Roman"/>
            </a:endParaRPr>
          </a:p>
          <a:p>
            <a:pPr marL="206375" marR="3979545" indent="-1905">
              <a:lnSpc>
                <a:spcPct val="110000"/>
              </a:lnSpc>
              <a:spcBef>
                <a:spcPts val="10"/>
              </a:spcBef>
            </a:pPr>
            <a:r>
              <a:rPr sz="900" i="1" spc="80" dirty="0">
                <a:latin typeface="Times New Roman"/>
                <a:cs typeface="Times New Roman"/>
              </a:rPr>
              <a:t>SET</a:t>
            </a:r>
            <a:r>
              <a:rPr sz="900" i="1" spc="385" dirty="0">
                <a:latin typeface="Times New Roman"/>
                <a:cs typeface="Times New Roman"/>
              </a:rPr>
              <a:t> </a:t>
            </a:r>
            <a:r>
              <a:rPr sz="900" i="1" spc="140" dirty="0">
                <a:latin typeface="Times New Roman"/>
                <a:cs typeface="Times New Roman"/>
              </a:rPr>
              <a:t>UserID </a:t>
            </a:r>
            <a:r>
              <a:rPr sz="900" i="1" spc="-80" dirty="0">
                <a:latin typeface="Times New Roman"/>
                <a:cs typeface="Times New Roman"/>
              </a:rPr>
              <a:t>= </a:t>
            </a:r>
            <a:r>
              <a:rPr sz="900" i="1" spc="140" dirty="0">
                <a:latin typeface="Times New Roman"/>
                <a:cs typeface="Times New Roman"/>
              </a:rPr>
              <a:t>72645  </a:t>
            </a:r>
            <a:r>
              <a:rPr sz="900" i="1" spc="-20" dirty="0">
                <a:latin typeface="Times New Roman"/>
                <a:cs typeface="Times New Roman"/>
              </a:rPr>
              <a:t>WHERE </a:t>
            </a:r>
            <a:r>
              <a:rPr sz="900" i="1" spc="140" dirty="0">
                <a:latin typeface="Times New Roman"/>
                <a:cs typeface="Times New Roman"/>
              </a:rPr>
              <a:t>UserID </a:t>
            </a:r>
            <a:r>
              <a:rPr sz="900" i="1" spc="-80" dirty="0">
                <a:latin typeface="Times New Roman"/>
                <a:cs typeface="Times New Roman"/>
              </a:rPr>
              <a:t>=</a:t>
            </a:r>
            <a:r>
              <a:rPr sz="900" i="1" spc="-65" dirty="0">
                <a:latin typeface="Times New Roman"/>
                <a:cs typeface="Times New Roman"/>
              </a:rPr>
              <a:t> </a:t>
            </a:r>
            <a:r>
              <a:rPr sz="900" i="1" spc="165" dirty="0">
                <a:latin typeface="Times New Roman"/>
                <a:cs typeface="Times New Roman"/>
              </a:rPr>
              <a:t>72634;</a:t>
            </a:r>
            <a:r>
              <a:rPr sz="900" i="1" spc="-145" dirty="0">
                <a:latin typeface="Times New Roman"/>
                <a:cs typeface="Times New Roman"/>
              </a:rPr>
              <a:t> </a:t>
            </a:r>
            <a:endParaRPr sz="900">
              <a:latin typeface="Times New Roman"/>
              <a:cs typeface="Times New Roman"/>
            </a:endParaRPr>
          </a:p>
        </p:txBody>
      </p:sp>
      <p:sp>
        <p:nvSpPr>
          <p:cNvPr id="169" name="object 169"/>
          <p:cNvSpPr/>
          <p:nvPr/>
        </p:nvSpPr>
        <p:spPr>
          <a:xfrm>
            <a:off x="1091793" y="9632975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25908">
            <a:solidFill>
              <a:srgbClr val="F7F7F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0" name="object 170"/>
          <p:cNvSpPr/>
          <p:nvPr/>
        </p:nvSpPr>
        <p:spPr>
          <a:xfrm>
            <a:off x="1087221" y="9620021"/>
            <a:ext cx="6350" cy="26034"/>
          </a:xfrm>
          <a:custGeom>
            <a:avLst/>
            <a:gdLst/>
            <a:ahLst/>
            <a:cxnLst/>
            <a:rect l="l" t="t" r="r" b="b"/>
            <a:pathLst>
              <a:path w="6350" h="26034">
                <a:moveTo>
                  <a:pt x="0" y="25908"/>
                </a:moveTo>
                <a:lnTo>
                  <a:pt x="6096" y="25908"/>
                </a:lnTo>
                <a:lnTo>
                  <a:pt x="6096" y="0"/>
                </a:lnTo>
                <a:lnTo>
                  <a:pt x="0" y="0"/>
                </a:lnTo>
                <a:lnTo>
                  <a:pt x="0" y="25908"/>
                </a:lnTo>
                <a:close/>
              </a:path>
            </a:pathLst>
          </a:custGeom>
          <a:solidFill>
            <a:srgbClr val="B1B1B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1" name="object 171"/>
          <p:cNvSpPr/>
          <p:nvPr/>
        </p:nvSpPr>
        <p:spPr>
          <a:xfrm>
            <a:off x="1129893" y="9620021"/>
            <a:ext cx="5783580" cy="26034"/>
          </a:xfrm>
          <a:custGeom>
            <a:avLst/>
            <a:gdLst/>
            <a:ahLst/>
            <a:cxnLst/>
            <a:rect l="l" t="t" r="r" b="b"/>
            <a:pathLst>
              <a:path w="5783580" h="26034">
                <a:moveTo>
                  <a:pt x="0" y="25908"/>
                </a:moveTo>
                <a:lnTo>
                  <a:pt x="5783579" y="25908"/>
                </a:lnTo>
                <a:lnTo>
                  <a:pt x="5783579" y="0"/>
                </a:lnTo>
                <a:lnTo>
                  <a:pt x="0" y="0"/>
                </a:lnTo>
                <a:lnTo>
                  <a:pt x="0" y="25908"/>
                </a:lnTo>
                <a:close/>
              </a:path>
            </a:pathLst>
          </a:custGeom>
          <a:solidFill>
            <a:srgbClr val="F7F7F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2" name="object 172"/>
          <p:cNvSpPr/>
          <p:nvPr/>
        </p:nvSpPr>
        <p:spPr>
          <a:xfrm>
            <a:off x="6911949" y="9632975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25908">
            <a:solidFill>
              <a:srgbClr val="F7F7F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3" name="object 173"/>
          <p:cNvSpPr/>
          <p:nvPr/>
        </p:nvSpPr>
        <p:spPr>
          <a:xfrm>
            <a:off x="6950049" y="9620021"/>
            <a:ext cx="6350" cy="26034"/>
          </a:xfrm>
          <a:custGeom>
            <a:avLst/>
            <a:gdLst/>
            <a:ahLst/>
            <a:cxnLst/>
            <a:rect l="l" t="t" r="r" b="b"/>
            <a:pathLst>
              <a:path w="6350" h="26034">
                <a:moveTo>
                  <a:pt x="0" y="25908"/>
                </a:moveTo>
                <a:lnTo>
                  <a:pt x="6096" y="25908"/>
                </a:lnTo>
                <a:lnTo>
                  <a:pt x="6096" y="0"/>
                </a:lnTo>
                <a:lnTo>
                  <a:pt x="0" y="0"/>
                </a:lnTo>
                <a:lnTo>
                  <a:pt x="0" y="25908"/>
                </a:lnTo>
                <a:close/>
              </a:path>
            </a:pathLst>
          </a:custGeom>
          <a:solidFill>
            <a:srgbClr val="B1B1B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4" name="object 174"/>
          <p:cNvSpPr/>
          <p:nvPr/>
        </p:nvSpPr>
        <p:spPr>
          <a:xfrm>
            <a:off x="1090269" y="9644405"/>
            <a:ext cx="0" cy="44450"/>
          </a:xfrm>
          <a:custGeom>
            <a:avLst/>
            <a:gdLst/>
            <a:ahLst/>
            <a:cxnLst/>
            <a:rect l="l" t="t" r="r" b="b"/>
            <a:pathLst>
              <a:path h="44450">
                <a:moveTo>
                  <a:pt x="0" y="44196"/>
                </a:moveTo>
                <a:lnTo>
                  <a:pt x="0" y="0"/>
                </a:lnTo>
              </a:path>
            </a:pathLst>
          </a:custGeom>
          <a:ln w="6096">
            <a:solidFill>
              <a:srgbClr val="B1B1B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5" name="object 175"/>
          <p:cNvSpPr/>
          <p:nvPr/>
        </p:nvSpPr>
        <p:spPr>
          <a:xfrm>
            <a:off x="1088745" y="9685553"/>
            <a:ext cx="44450" cy="0"/>
          </a:xfrm>
          <a:custGeom>
            <a:avLst/>
            <a:gdLst/>
            <a:ahLst/>
            <a:cxnLst/>
            <a:rect l="l" t="t" r="r" b="b"/>
            <a:pathLst>
              <a:path w="44450">
                <a:moveTo>
                  <a:pt x="0" y="0"/>
                </a:moveTo>
                <a:lnTo>
                  <a:pt x="44196" y="0"/>
                </a:lnTo>
              </a:path>
            </a:pathLst>
          </a:custGeom>
          <a:ln w="6096">
            <a:solidFill>
              <a:srgbClr val="B1B1B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6" name="object 176"/>
          <p:cNvSpPr/>
          <p:nvPr/>
        </p:nvSpPr>
        <p:spPr>
          <a:xfrm>
            <a:off x="1129893" y="9685553"/>
            <a:ext cx="5783580" cy="0"/>
          </a:xfrm>
          <a:custGeom>
            <a:avLst/>
            <a:gdLst/>
            <a:ahLst/>
            <a:cxnLst/>
            <a:rect l="l" t="t" r="r" b="b"/>
            <a:pathLst>
              <a:path w="5783580">
                <a:moveTo>
                  <a:pt x="0" y="0"/>
                </a:moveTo>
                <a:lnTo>
                  <a:pt x="5783579" y="0"/>
                </a:lnTo>
              </a:path>
            </a:pathLst>
          </a:custGeom>
          <a:ln w="6096">
            <a:solidFill>
              <a:srgbClr val="B1B1B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7" name="object 177"/>
          <p:cNvSpPr/>
          <p:nvPr/>
        </p:nvSpPr>
        <p:spPr>
          <a:xfrm>
            <a:off x="6913473" y="9685553"/>
            <a:ext cx="44450" cy="0"/>
          </a:xfrm>
          <a:custGeom>
            <a:avLst/>
            <a:gdLst/>
            <a:ahLst/>
            <a:cxnLst/>
            <a:rect l="l" t="t" r="r" b="b"/>
            <a:pathLst>
              <a:path w="44450">
                <a:moveTo>
                  <a:pt x="0" y="0"/>
                </a:moveTo>
                <a:lnTo>
                  <a:pt x="44196" y="0"/>
                </a:lnTo>
              </a:path>
            </a:pathLst>
          </a:custGeom>
          <a:ln w="6096">
            <a:solidFill>
              <a:srgbClr val="B1B1B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8" name="object 178"/>
          <p:cNvSpPr/>
          <p:nvPr/>
        </p:nvSpPr>
        <p:spPr>
          <a:xfrm>
            <a:off x="6953097" y="9644405"/>
            <a:ext cx="0" cy="44450"/>
          </a:xfrm>
          <a:custGeom>
            <a:avLst/>
            <a:gdLst/>
            <a:ahLst/>
            <a:cxnLst/>
            <a:rect l="l" t="t" r="r" b="b"/>
            <a:pathLst>
              <a:path h="44450">
                <a:moveTo>
                  <a:pt x="0" y="44196"/>
                </a:moveTo>
                <a:lnTo>
                  <a:pt x="0" y="0"/>
                </a:lnTo>
              </a:path>
            </a:pathLst>
          </a:custGeom>
          <a:ln w="6096">
            <a:solidFill>
              <a:srgbClr val="B1B1B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9" name="object 179"/>
          <p:cNvSpPr/>
          <p:nvPr/>
        </p:nvSpPr>
        <p:spPr>
          <a:xfrm>
            <a:off x="864717" y="9941585"/>
            <a:ext cx="6049010" cy="0"/>
          </a:xfrm>
          <a:custGeom>
            <a:avLst/>
            <a:gdLst/>
            <a:ahLst/>
            <a:cxnLst/>
            <a:rect l="l" t="t" r="r" b="b"/>
            <a:pathLst>
              <a:path w="6049009">
                <a:moveTo>
                  <a:pt x="0" y="0"/>
                </a:moveTo>
                <a:lnTo>
                  <a:pt x="6048756" y="0"/>
                </a:lnTo>
              </a:path>
            </a:pathLst>
          </a:custGeom>
          <a:ln w="609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0" name="object 180"/>
          <p:cNvSpPr txBox="1"/>
          <p:nvPr/>
        </p:nvSpPr>
        <p:spPr>
          <a:xfrm>
            <a:off x="852169" y="9965447"/>
            <a:ext cx="1842135" cy="19177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1100" spc="-10" dirty="0">
                <a:latin typeface="Arial"/>
                <a:cs typeface="Arial"/>
              </a:rPr>
              <a:t>© </a:t>
            </a:r>
            <a:r>
              <a:rPr sz="1100" spc="20" dirty="0">
                <a:latin typeface="Arial"/>
                <a:cs typeface="Arial"/>
              </a:rPr>
              <a:t>H</a:t>
            </a:r>
            <a:r>
              <a:rPr sz="850" spc="20" dirty="0">
                <a:latin typeface="Arial"/>
                <a:cs typeface="Arial"/>
              </a:rPr>
              <a:t>ERIOT</a:t>
            </a:r>
            <a:r>
              <a:rPr sz="1100" spc="20" dirty="0">
                <a:latin typeface="Arial"/>
                <a:cs typeface="Arial"/>
              </a:rPr>
              <a:t>-W</a:t>
            </a:r>
            <a:r>
              <a:rPr sz="850" spc="20" dirty="0">
                <a:latin typeface="Arial"/>
                <a:cs typeface="Arial"/>
              </a:rPr>
              <a:t>ATT</a:t>
            </a:r>
            <a:r>
              <a:rPr sz="850" spc="75" dirty="0">
                <a:latin typeface="Arial"/>
                <a:cs typeface="Arial"/>
              </a:rPr>
              <a:t> </a:t>
            </a:r>
            <a:r>
              <a:rPr sz="1100" spc="55" dirty="0">
                <a:latin typeface="Arial"/>
                <a:cs typeface="Arial"/>
              </a:rPr>
              <a:t>U</a:t>
            </a:r>
            <a:r>
              <a:rPr sz="850" spc="55" dirty="0">
                <a:latin typeface="Arial"/>
                <a:cs typeface="Arial"/>
              </a:rPr>
              <a:t>NIVERSITY</a:t>
            </a:r>
            <a:endParaRPr sz="85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92505" y="560841"/>
            <a:ext cx="256540" cy="19177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1100" spc="-15" dirty="0">
                <a:latin typeface="Arial"/>
                <a:cs typeface="Arial"/>
              </a:rPr>
              <a:t>130</a:t>
            </a:r>
            <a:endParaRPr sz="11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4750011" y="560841"/>
            <a:ext cx="1807210" cy="19177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1100" i="1" spc="-10" dirty="0">
                <a:latin typeface="Arial"/>
                <a:cs typeface="Arial"/>
              </a:rPr>
              <a:t>ANSWERS: UNIT 3 </a:t>
            </a:r>
            <a:r>
              <a:rPr sz="1100" i="1" spc="-20" dirty="0">
                <a:latin typeface="Arial"/>
                <a:cs typeface="Arial"/>
              </a:rPr>
              <a:t>TOPIC</a:t>
            </a:r>
            <a:r>
              <a:rPr sz="1100" i="1" spc="-70" dirty="0">
                <a:latin typeface="Arial"/>
                <a:cs typeface="Arial"/>
              </a:rPr>
              <a:t> </a:t>
            </a:r>
            <a:r>
              <a:rPr sz="1100" i="1" spc="-10" dirty="0">
                <a:latin typeface="Arial"/>
                <a:cs typeface="Arial"/>
              </a:rPr>
              <a:t>3</a:t>
            </a:r>
            <a:endParaRPr sz="110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505053" y="765581"/>
            <a:ext cx="6049010" cy="0"/>
          </a:xfrm>
          <a:custGeom>
            <a:avLst/>
            <a:gdLst/>
            <a:ahLst/>
            <a:cxnLst/>
            <a:rect l="l" t="t" r="r" b="b"/>
            <a:pathLst>
              <a:path w="6049009">
                <a:moveTo>
                  <a:pt x="0" y="0"/>
                </a:moveTo>
                <a:lnTo>
                  <a:pt x="6048756" y="0"/>
                </a:lnTo>
              </a:path>
            </a:pathLst>
          </a:custGeom>
          <a:ln w="609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492505" y="1111007"/>
            <a:ext cx="2450465" cy="54102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1100" b="1" spc="-10" dirty="0">
                <a:latin typeface="Arial"/>
                <a:cs typeface="Arial"/>
              </a:rPr>
              <a:t>Activity: Using </a:t>
            </a:r>
            <a:r>
              <a:rPr sz="1100" b="1" spc="-35" dirty="0">
                <a:latin typeface="Arial"/>
                <a:cs typeface="Arial"/>
              </a:rPr>
              <a:t>UPDATE </a:t>
            </a:r>
            <a:r>
              <a:rPr sz="1100" b="1" spc="-5" dirty="0">
                <a:latin typeface="Arial"/>
                <a:cs typeface="Arial"/>
              </a:rPr>
              <a:t>(3) </a:t>
            </a:r>
            <a:r>
              <a:rPr sz="1100" b="1" spc="-10" dirty="0">
                <a:latin typeface="Arial"/>
                <a:cs typeface="Arial"/>
              </a:rPr>
              <a:t>(page</a:t>
            </a:r>
            <a:r>
              <a:rPr sz="1100" b="1" spc="75" dirty="0">
                <a:latin typeface="Arial"/>
                <a:cs typeface="Arial"/>
              </a:rPr>
              <a:t> </a:t>
            </a:r>
            <a:r>
              <a:rPr sz="1100" b="1" spc="-5" dirty="0">
                <a:latin typeface="Arial"/>
                <a:cs typeface="Arial"/>
                <a:hlinkClick r:id="rId2" action="ppaction://hlinksldjump"/>
              </a:rPr>
              <a:t>70</a:t>
            </a:r>
            <a:r>
              <a:rPr sz="1100" b="1" spc="-5" dirty="0">
                <a:latin typeface="Arial"/>
                <a:cs typeface="Arial"/>
              </a:rPr>
              <a:t>)</a:t>
            </a:r>
            <a:endParaRPr sz="11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12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1100" b="1" spc="-5" dirty="0">
                <a:latin typeface="Arial"/>
                <a:cs typeface="Arial"/>
              </a:rPr>
              <a:t>Q17:</a:t>
            </a:r>
            <a:endParaRPr sz="11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567181" y="1723432"/>
            <a:ext cx="88900" cy="481330"/>
          </a:xfrm>
          <a:prstGeom prst="rect">
            <a:avLst/>
          </a:prstGeom>
        </p:spPr>
        <p:txBody>
          <a:bodyPr vert="horz" wrap="square" lIns="0" tIns="279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20"/>
              </a:spcBef>
            </a:pPr>
            <a:r>
              <a:rPr sz="900" spc="-5" dirty="0">
                <a:latin typeface="Arial"/>
                <a:cs typeface="Arial"/>
              </a:rPr>
              <a:t>1</a:t>
            </a:r>
            <a:endParaRPr sz="9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900" spc="-5" dirty="0">
                <a:latin typeface="Arial"/>
                <a:cs typeface="Arial"/>
              </a:rPr>
              <a:t>2</a:t>
            </a:r>
            <a:endParaRPr sz="9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900" spc="-5" dirty="0">
                <a:latin typeface="Arial"/>
                <a:cs typeface="Arial"/>
              </a:rPr>
              <a:t>3</a:t>
            </a:r>
            <a:endParaRPr sz="9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730605" y="1693697"/>
            <a:ext cx="5862955" cy="586740"/>
          </a:xfrm>
          <a:prstGeom prst="rect">
            <a:avLst/>
          </a:prstGeom>
          <a:solidFill>
            <a:srgbClr val="F7F7F7"/>
          </a:solidFill>
          <a:ln w="6096">
            <a:solidFill>
              <a:srgbClr val="B1B1B1"/>
            </a:solidFill>
          </a:ln>
        </p:spPr>
        <p:txBody>
          <a:bodyPr vert="horz" wrap="square" lIns="0" tIns="57785" rIns="0" bIns="0" rtlCol="0">
            <a:spAutoFit/>
          </a:bodyPr>
          <a:lstStyle/>
          <a:p>
            <a:pPr marL="49530">
              <a:lnSpc>
                <a:spcPct val="100000"/>
              </a:lnSpc>
              <a:spcBef>
                <a:spcPts val="455"/>
              </a:spcBef>
            </a:pPr>
            <a:r>
              <a:rPr sz="900" i="1" spc="15" dirty="0">
                <a:latin typeface="Times New Roman"/>
                <a:cs typeface="Times New Roman"/>
              </a:rPr>
              <a:t>UPDATE</a:t>
            </a:r>
            <a:r>
              <a:rPr sz="900" i="1" spc="90" dirty="0">
                <a:latin typeface="Times New Roman"/>
                <a:cs typeface="Times New Roman"/>
              </a:rPr>
              <a:t> </a:t>
            </a:r>
            <a:r>
              <a:rPr sz="900" i="1" spc="185" dirty="0">
                <a:latin typeface="Times New Roman"/>
                <a:cs typeface="Times New Roman"/>
              </a:rPr>
              <a:t>Post</a:t>
            </a:r>
            <a:r>
              <a:rPr sz="900" i="1" spc="-145" dirty="0">
                <a:latin typeface="Times New Roman"/>
                <a:cs typeface="Times New Roman"/>
              </a:rPr>
              <a:t> </a:t>
            </a:r>
            <a:endParaRPr sz="900">
              <a:latin typeface="Times New Roman"/>
              <a:cs typeface="Times New Roman"/>
            </a:endParaRPr>
          </a:p>
          <a:p>
            <a:pPr marL="209550" marR="2237740" indent="-1905">
              <a:lnSpc>
                <a:spcPct val="110000"/>
              </a:lnSpc>
              <a:spcBef>
                <a:spcPts val="10"/>
              </a:spcBef>
            </a:pPr>
            <a:r>
              <a:rPr sz="900" i="1" spc="80" dirty="0">
                <a:latin typeface="Times New Roman"/>
                <a:cs typeface="Times New Roman"/>
              </a:rPr>
              <a:t>SET </a:t>
            </a:r>
            <a:r>
              <a:rPr sz="900" i="1" spc="204" dirty="0">
                <a:latin typeface="Times New Roman"/>
                <a:cs typeface="Times New Roman"/>
              </a:rPr>
              <a:t>PostContent </a:t>
            </a:r>
            <a:r>
              <a:rPr sz="900" i="1" spc="-80" dirty="0">
                <a:latin typeface="Times New Roman"/>
                <a:cs typeface="Times New Roman"/>
              </a:rPr>
              <a:t>= </a:t>
            </a:r>
            <a:r>
              <a:rPr sz="900" i="1" spc="-90" dirty="0">
                <a:latin typeface="Times New Roman"/>
                <a:cs typeface="Times New Roman"/>
              </a:rPr>
              <a:t>11B </a:t>
            </a:r>
            <a:r>
              <a:rPr sz="900" i="1" spc="245" dirty="0">
                <a:latin typeface="Times New Roman"/>
                <a:cs typeface="Times New Roman"/>
              </a:rPr>
              <a:t>est </a:t>
            </a:r>
            <a:r>
              <a:rPr sz="900" i="1" spc="210" dirty="0">
                <a:latin typeface="Times New Roman"/>
                <a:cs typeface="Times New Roman"/>
              </a:rPr>
              <a:t>leave </a:t>
            </a:r>
            <a:r>
              <a:rPr sz="900" i="1" spc="310" dirty="0">
                <a:latin typeface="Times New Roman"/>
                <a:cs typeface="Times New Roman"/>
              </a:rPr>
              <a:t>it </a:t>
            </a:r>
            <a:r>
              <a:rPr sz="900" i="1" spc="160" dirty="0">
                <a:latin typeface="Times New Roman"/>
                <a:cs typeface="Times New Roman"/>
              </a:rPr>
              <a:t>unsolved.11  </a:t>
            </a:r>
            <a:r>
              <a:rPr sz="900" i="1" spc="-20" dirty="0">
                <a:latin typeface="Times New Roman"/>
                <a:cs typeface="Times New Roman"/>
              </a:rPr>
              <a:t>WHERE </a:t>
            </a:r>
            <a:r>
              <a:rPr sz="900" i="1" spc="165" dirty="0">
                <a:latin typeface="Times New Roman"/>
                <a:cs typeface="Times New Roman"/>
              </a:rPr>
              <a:t>PostID </a:t>
            </a:r>
            <a:r>
              <a:rPr sz="900" i="1" spc="-80" dirty="0">
                <a:latin typeface="Times New Roman"/>
                <a:cs typeface="Times New Roman"/>
              </a:rPr>
              <a:t>=</a:t>
            </a:r>
            <a:r>
              <a:rPr sz="900" i="1" spc="50" dirty="0">
                <a:latin typeface="Times New Roman"/>
                <a:cs typeface="Times New Roman"/>
              </a:rPr>
              <a:t> </a:t>
            </a:r>
            <a:r>
              <a:rPr sz="900" i="1" spc="180" dirty="0">
                <a:latin typeface="Times New Roman"/>
                <a:cs typeface="Times New Roman"/>
              </a:rPr>
              <a:t>281758;</a:t>
            </a:r>
            <a:r>
              <a:rPr sz="900" i="1" spc="-130" dirty="0">
                <a:latin typeface="Times New Roman"/>
                <a:cs typeface="Times New Roman"/>
              </a:rPr>
              <a:t> </a:t>
            </a:r>
            <a:endParaRPr sz="900">
              <a:latin typeface="Times New Roman"/>
              <a:cs typeface="Times New Roman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492505" y="2676155"/>
            <a:ext cx="2444115" cy="53975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1100" b="1" spc="-10" dirty="0">
                <a:latin typeface="Arial"/>
                <a:cs typeface="Arial"/>
              </a:rPr>
              <a:t>Activity: Using </a:t>
            </a:r>
            <a:r>
              <a:rPr sz="1100" b="1" spc="-15" dirty="0">
                <a:latin typeface="Arial"/>
                <a:cs typeface="Arial"/>
              </a:rPr>
              <a:t>DELETE </a:t>
            </a:r>
            <a:r>
              <a:rPr sz="1100" b="1" spc="-5" dirty="0">
                <a:latin typeface="Arial"/>
                <a:cs typeface="Arial"/>
              </a:rPr>
              <a:t>(1) </a:t>
            </a:r>
            <a:r>
              <a:rPr sz="1100" b="1" spc="-10" dirty="0">
                <a:latin typeface="Arial"/>
                <a:cs typeface="Arial"/>
              </a:rPr>
              <a:t>(page</a:t>
            </a:r>
            <a:r>
              <a:rPr sz="1100" b="1" spc="65" dirty="0">
                <a:latin typeface="Arial"/>
                <a:cs typeface="Arial"/>
              </a:rPr>
              <a:t> </a:t>
            </a:r>
            <a:r>
              <a:rPr sz="1100" b="1" spc="-5" dirty="0">
                <a:latin typeface="Arial"/>
                <a:cs typeface="Arial"/>
                <a:hlinkClick r:id="rId3" action="ppaction://hlinksldjump"/>
              </a:rPr>
              <a:t>71</a:t>
            </a:r>
            <a:r>
              <a:rPr sz="1100" b="1" spc="-5" dirty="0">
                <a:latin typeface="Arial"/>
                <a:cs typeface="Arial"/>
              </a:rPr>
              <a:t>)</a:t>
            </a:r>
            <a:endParaRPr sz="11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12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1100" b="1" spc="-5" dirty="0">
                <a:latin typeface="Arial"/>
                <a:cs typeface="Arial"/>
              </a:rPr>
              <a:t>Q18:</a:t>
            </a:r>
            <a:endParaRPr sz="110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567181" y="3287055"/>
            <a:ext cx="88900" cy="330200"/>
          </a:xfrm>
          <a:prstGeom prst="rect">
            <a:avLst/>
          </a:prstGeom>
        </p:spPr>
        <p:txBody>
          <a:bodyPr vert="horz" wrap="square" lIns="0" tIns="279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20"/>
              </a:spcBef>
            </a:pPr>
            <a:r>
              <a:rPr sz="900" spc="-5" dirty="0">
                <a:latin typeface="Arial"/>
                <a:cs typeface="Arial"/>
              </a:rPr>
              <a:t>1</a:t>
            </a:r>
            <a:endParaRPr sz="9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900" spc="-5" dirty="0">
                <a:latin typeface="Arial"/>
                <a:cs typeface="Arial"/>
              </a:rPr>
              <a:t>2</a:t>
            </a:r>
            <a:endParaRPr sz="900"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730605" y="3257321"/>
            <a:ext cx="5862955" cy="434340"/>
          </a:xfrm>
          <a:prstGeom prst="rect">
            <a:avLst/>
          </a:prstGeom>
          <a:solidFill>
            <a:srgbClr val="F7F7F7"/>
          </a:solidFill>
          <a:ln w="6096">
            <a:solidFill>
              <a:srgbClr val="B1B1B1"/>
            </a:solidFill>
          </a:ln>
        </p:spPr>
        <p:txBody>
          <a:bodyPr vert="horz" wrap="square" lIns="0" tIns="57785" rIns="0" bIns="0" rtlCol="0">
            <a:spAutoFit/>
          </a:bodyPr>
          <a:lstStyle/>
          <a:p>
            <a:pPr marL="49530">
              <a:lnSpc>
                <a:spcPct val="100000"/>
              </a:lnSpc>
              <a:spcBef>
                <a:spcPts val="455"/>
              </a:spcBef>
            </a:pPr>
            <a:r>
              <a:rPr sz="900" i="1" spc="40" dirty="0">
                <a:latin typeface="Times New Roman"/>
                <a:cs typeface="Times New Roman"/>
              </a:rPr>
              <a:t>DELETE </a:t>
            </a:r>
            <a:r>
              <a:rPr sz="900" i="1" spc="-40" dirty="0">
                <a:latin typeface="Times New Roman"/>
                <a:cs typeface="Times New Roman"/>
              </a:rPr>
              <a:t>FROM</a:t>
            </a:r>
            <a:r>
              <a:rPr sz="900" i="1" spc="-15" dirty="0">
                <a:latin typeface="Times New Roman"/>
                <a:cs typeface="Times New Roman"/>
              </a:rPr>
              <a:t> </a:t>
            </a:r>
            <a:r>
              <a:rPr sz="900" i="1" spc="185" dirty="0">
                <a:latin typeface="Times New Roman"/>
                <a:cs typeface="Times New Roman"/>
              </a:rPr>
              <a:t>Post</a:t>
            </a:r>
            <a:r>
              <a:rPr sz="900" i="1" spc="-145" dirty="0">
                <a:latin typeface="Times New Roman"/>
                <a:cs typeface="Times New Roman"/>
              </a:rPr>
              <a:t> </a:t>
            </a:r>
            <a:endParaRPr sz="900">
              <a:latin typeface="Times New Roman"/>
              <a:cs typeface="Times New Roman"/>
            </a:endParaRPr>
          </a:p>
          <a:p>
            <a:pPr marL="209550">
              <a:lnSpc>
                <a:spcPct val="100000"/>
              </a:lnSpc>
              <a:spcBef>
                <a:spcPts val="120"/>
              </a:spcBef>
            </a:pPr>
            <a:r>
              <a:rPr sz="900" i="1" spc="-20" dirty="0">
                <a:latin typeface="Times New Roman"/>
                <a:cs typeface="Times New Roman"/>
              </a:rPr>
              <a:t>WHERE </a:t>
            </a:r>
            <a:r>
              <a:rPr sz="900" i="1" spc="200" dirty="0">
                <a:latin typeface="Times New Roman"/>
                <a:cs typeface="Times New Roman"/>
              </a:rPr>
              <a:t>PostId </a:t>
            </a:r>
            <a:r>
              <a:rPr sz="900" i="1" spc="-80" dirty="0">
                <a:latin typeface="Times New Roman"/>
                <a:cs typeface="Times New Roman"/>
              </a:rPr>
              <a:t>=</a:t>
            </a:r>
            <a:r>
              <a:rPr sz="900" i="1" spc="-15" dirty="0">
                <a:latin typeface="Times New Roman"/>
                <a:cs typeface="Times New Roman"/>
              </a:rPr>
              <a:t> </a:t>
            </a:r>
            <a:r>
              <a:rPr sz="900" i="1" spc="180" dirty="0">
                <a:latin typeface="Times New Roman"/>
                <a:cs typeface="Times New Roman"/>
              </a:rPr>
              <a:t>281954;</a:t>
            </a:r>
            <a:r>
              <a:rPr sz="900" i="1" spc="-130" dirty="0">
                <a:latin typeface="Times New Roman"/>
                <a:cs typeface="Times New Roman"/>
              </a:rPr>
              <a:t> </a:t>
            </a:r>
            <a:endParaRPr sz="900">
              <a:latin typeface="Times New Roman"/>
              <a:cs typeface="Times New Roman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492505" y="4087379"/>
            <a:ext cx="2444115" cy="54102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1100" b="1" spc="-10" dirty="0">
                <a:latin typeface="Arial"/>
                <a:cs typeface="Arial"/>
              </a:rPr>
              <a:t>Activity: Using </a:t>
            </a:r>
            <a:r>
              <a:rPr sz="1100" b="1" spc="-15" dirty="0">
                <a:latin typeface="Arial"/>
                <a:cs typeface="Arial"/>
              </a:rPr>
              <a:t>DELETE </a:t>
            </a:r>
            <a:r>
              <a:rPr sz="1100" b="1" spc="-5" dirty="0">
                <a:latin typeface="Arial"/>
                <a:cs typeface="Arial"/>
              </a:rPr>
              <a:t>(2) </a:t>
            </a:r>
            <a:r>
              <a:rPr sz="1100" b="1" spc="-10" dirty="0">
                <a:latin typeface="Arial"/>
                <a:cs typeface="Arial"/>
              </a:rPr>
              <a:t>(page</a:t>
            </a:r>
            <a:r>
              <a:rPr sz="1100" b="1" spc="65" dirty="0">
                <a:latin typeface="Arial"/>
                <a:cs typeface="Arial"/>
              </a:rPr>
              <a:t> </a:t>
            </a:r>
            <a:r>
              <a:rPr sz="1100" b="1" spc="-5" dirty="0">
                <a:latin typeface="Arial"/>
                <a:cs typeface="Arial"/>
                <a:hlinkClick r:id="rId3" action="ppaction://hlinksldjump"/>
              </a:rPr>
              <a:t>71</a:t>
            </a:r>
            <a:r>
              <a:rPr sz="1100" b="1" spc="-5" dirty="0">
                <a:latin typeface="Arial"/>
                <a:cs typeface="Arial"/>
              </a:rPr>
              <a:t>)</a:t>
            </a:r>
            <a:endParaRPr sz="11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12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1100" b="1" spc="-5" dirty="0">
                <a:latin typeface="Arial"/>
                <a:cs typeface="Arial"/>
              </a:rPr>
              <a:t>Q19:</a:t>
            </a:r>
            <a:endParaRPr sz="1100">
              <a:latin typeface="Arial"/>
              <a:cs typeface="Arial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567181" y="4701327"/>
            <a:ext cx="88900" cy="782955"/>
          </a:xfrm>
          <a:prstGeom prst="rect">
            <a:avLst/>
          </a:prstGeom>
        </p:spPr>
        <p:txBody>
          <a:bodyPr vert="horz" wrap="square" lIns="0" tIns="2603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04"/>
              </a:spcBef>
            </a:pPr>
            <a:r>
              <a:rPr sz="900" spc="-5" dirty="0">
                <a:latin typeface="Arial"/>
                <a:cs typeface="Arial"/>
              </a:rPr>
              <a:t>1</a:t>
            </a:r>
            <a:endParaRPr sz="9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900" spc="-5" dirty="0">
                <a:latin typeface="Arial"/>
                <a:cs typeface="Arial"/>
              </a:rPr>
              <a:t>2</a:t>
            </a:r>
            <a:endParaRPr sz="9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900" spc="-5" dirty="0">
                <a:latin typeface="Arial"/>
                <a:cs typeface="Arial"/>
              </a:rPr>
              <a:t>3</a:t>
            </a:r>
            <a:endParaRPr sz="9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900" spc="-5" dirty="0">
                <a:latin typeface="Arial"/>
                <a:cs typeface="Arial"/>
              </a:rPr>
              <a:t>4</a:t>
            </a:r>
            <a:endParaRPr sz="9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900" spc="-5" dirty="0">
                <a:latin typeface="Arial"/>
                <a:cs typeface="Arial"/>
              </a:rPr>
              <a:t>5</a:t>
            </a:r>
            <a:endParaRPr sz="900">
              <a:latin typeface="Arial"/>
              <a:cs typeface="Arial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730605" y="4670069"/>
            <a:ext cx="5862955" cy="890269"/>
          </a:xfrm>
          <a:prstGeom prst="rect">
            <a:avLst/>
          </a:prstGeom>
          <a:solidFill>
            <a:srgbClr val="F7F7F7"/>
          </a:solidFill>
          <a:ln w="6096">
            <a:solidFill>
              <a:srgbClr val="B1B1B1"/>
            </a:solidFill>
          </a:ln>
        </p:spPr>
        <p:txBody>
          <a:bodyPr vert="horz" wrap="square" lIns="0" tIns="57785" rIns="0" bIns="0" rtlCol="0">
            <a:spAutoFit/>
          </a:bodyPr>
          <a:lstStyle/>
          <a:p>
            <a:pPr marL="49530">
              <a:lnSpc>
                <a:spcPct val="100000"/>
              </a:lnSpc>
              <a:spcBef>
                <a:spcPts val="455"/>
              </a:spcBef>
            </a:pPr>
            <a:r>
              <a:rPr sz="900" i="1" spc="40" dirty="0">
                <a:latin typeface="Times New Roman"/>
                <a:cs typeface="Times New Roman"/>
              </a:rPr>
              <a:t>DELETE </a:t>
            </a:r>
            <a:r>
              <a:rPr sz="900" i="1" spc="-40" dirty="0">
                <a:latin typeface="Times New Roman"/>
                <a:cs typeface="Times New Roman"/>
              </a:rPr>
              <a:t>FROM</a:t>
            </a:r>
            <a:r>
              <a:rPr sz="900" i="1" spc="-15" dirty="0">
                <a:latin typeface="Times New Roman"/>
                <a:cs typeface="Times New Roman"/>
              </a:rPr>
              <a:t> </a:t>
            </a:r>
            <a:r>
              <a:rPr sz="900" i="1" spc="150" dirty="0">
                <a:latin typeface="Times New Roman"/>
                <a:cs typeface="Times New Roman"/>
              </a:rPr>
              <a:t>User</a:t>
            </a:r>
            <a:r>
              <a:rPr sz="900" i="1" spc="-145" dirty="0">
                <a:latin typeface="Times New Roman"/>
                <a:cs typeface="Times New Roman"/>
              </a:rPr>
              <a:t> </a:t>
            </a:r>
            <a:endParaRPr sz="900">
              <a:latin typeface="Times New Roman"/>
              <a:cs typeface="Times New Roman"/>
            </a:endParaRPr>
          </a:p>
          <a:p>
            <a:pPr marL="209550">
              <a:lnSpc>
                <a:spcPct val="100000"/>
              </a:lnSpc>
              <a:spcBef>
                <a:spcPts val="105"/>
              </a:spcBef>
            </a:pPr>
            <a:r>
              <a:rPr sz="900" i="1" spc="-20" dirty="0">
                <a:latin typeface="Times New Roman"/>
                <a:cs typeface="Times New Roman"/>
              </a:rPr>
              <a:t>WHERE </a:t>
            </a:r>
            <a:r>
              <a:rPr sz="900" i="1" spc="140" dirty="0">
                <a:latin typeface="Times New Roman"/>
                <a:cs typeface="Times New Roman"/>
              </a:rPr>
              <a:t>UserID </a:t>
            </a:r>
            <a:r>
              <a:rPr sz="900" i="1" spc="-80" dirty="0">
                <a:latin typeface="Times New Roman"/>
                <a:cs typeface="Times New Roman"/>
              </a:rPr>
              <a:t>=</a:t>
            </a:r>
            <a:r>
              <a:rPr sz="900" i="1" spc="-50" dirty="0">
                <a:latin typeface="Times New Roman"/>
                <a:cs typeface="Times New Roman"/>
              </a:rPr>
              <a:t> </a:t>
            </a:r>
            <a:r>
              <a:rPr sz="900" i="1" spc="165" dirty="0">
                <a:latin typeface="Times New Roman"/>
                <a:cs typeface="Times New Roman"/>
              </a:rPr>
              <a:t>72660;</a:t>
            </a:r>
            <a:r>
              <a:rPr sz="900" i="1" spc="-145" dirty="0">
                <a:latin typeface="Times New Roman"/>
                <a:cs typeface="Times New Roman"/>
              </a:rPr>
              <a:t> </a:t>
            </a:r>
            <a:endParaRPr sz="9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150">
              <a:latin typeface="Times New Roman"/>
              <a:cs typeface="Times New Roman"/>
            </a:endParaRPr>
          </a:p>
          <a:p>
            <a:pPr marL="49530">
              <a:lnSpc>
                <a:spcPct val="100000"/>
              </a:lnSpc>
            </a:pPr>
            <a:r>
              <a:rPr sz="900" i="1" spc="40" dirty="0">
                <a:latin typeface="Times New Roman"/>
                <a:cs typeface="Times New Roman"/>
              </a:rPr>
              <a:t>DELETE </a:t>
            </a:r>
            <a:r>
              <a:rPr sz="900" i="1" spc="-40" dirty="0">
                <a:latin typeface="Times New Roman"/>
                <a:cs typeface="Times New Roman"/>
              </a:rPr>
              <a:t>FROM</a:t>
            </a:r>
            <a:r>
              <a:rPr sz="900" i="1" spc="-15" dirty="0">
                <a:latin typeface="Times New Roman"/>
                <a:cs typeface="Times New Roman"/>
              </a:rPr>
              <a:t> </a:t>
            </a:r>
            <a:r>
              <a:rPr sz="900" i="1" spc="185" dirty="0">
                <a:latin typeface="Times New Roman"/>
                <a:cs typeface="Times New Roman"/>
              </a:rPr>
              <a:t>Post</a:t>
            </a:r>
            <a:r>
              <a:rPr sz="900" i="1" spc="-145" dirty="0">
                <a:latin typeface="Times New Roman"/>
                <a:cs typeface="Times New Roman"/>
              </a:rPr>
              <a:t> </a:t>
            </a:r>
            <a:endParaRPr sz="900">
              <a:latin typeface="Times New Roman"/>
              <a:cs typeface="Times New Roman"/>
            </a:endParaRPr>
          </a:p>
          <a:p>
            <a:pPr marL="209550">
              <a:lnSpc>
                <a:spcPct val="100000"/>
              </a:lnSpc>
              <a:spcBef>
                <a:spcPts val="105"/>
              </a:spcBef>
            </a:pPr>
            <a:r>
              <a:rPr sz="900" i="1" spc="-20" dirty="0">
                <a:latin typeface="Times New Roman"/>
                <a:cs typeface="Times New Roman"/>
              </a:rPr>
              <a:t>WHERE </a:t>
            </a:r>
            <a:r>
              <a:rPr sz="900" i="1" spc="140" dirty="0">
                <a:latin typeface="Times New Roman"/>
                <a:cs typeface="Times New Roman"/>
              </a:rPr>
              <a:t>UserID </a:t>
            </a:r>
            <a:r>
              <a:rPr sz="900" i="1" spc="-80" dirty="0">
                <a:latin typeface="Times New Roman"/>
                <a:cs typeface="Times New Roman"/>
              </a:rPr>
              <a:t>=</a:t>
            </a:r>
            <a:r>
              <a:rPr sz="900" i="1" spc="-50" dirty="0">
                <a:latin typeface="Times New Roman"/>
                <a:cs typeface="Times New Roman"/>
              </a:rPr>
              <a:t> </a:t>
            </a:r>
            <a:r>
              <a:rPr sz="900" i="1" spc="165" dirty="0">
                <a:latin typeface="Times New Roman"/>
                <a:cs typeface="Times New Roman"/>
              </a:rPr>
              <a:t>72660;</a:t>
            </a:r>
            <a:r>
              <a:rPr sz="900" i="1" spc="-145" dirty="0">
                <a:latin typeface="Times New Roman"/>
                <a:cs typeface="Times New Roman"/>
              </a:rPr>
              <a:t> </a:t>
            </a:r>
            <a:endParaRPr sz="900">
              <a:latin typeface="Times New Roman"/>
              <a:cs typeface="Times New Roman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492505" y="5955803"/>
            <a:ext cx="2444115" cy="53975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1100" b="1" spc="-10" dirty="0">
                <a:latin typeface="Arial"/>
                <a:cs typeface="Arial"/>
              </a:rPr>
              <a:t>Activity: Using </a:t>
            </a:r>
            <a:r>
              <a:rPr sz="1100" b="1" spc="-15" dirty="0">
                <a:latin typeface="Arial"/>
                <a:cs typeface="Arial"/>
              </a:rPr>
              <a:t>DELETE </a:t>
            </a:r>
            <a:r>
              <a:rPr sz="1100" b="1" spc="-5" dirty="0">
                <a:latin typeface="Arial"/>
                <a:cs typeface="Arial"/>
              </a:rPr>
              <a:t>(3) </a:t>
            </a:r>
            <a:r>
              <a:rPr sz="1100" b="1" spc="-10" dirty="0">
                <a:latin typeface="Arial"/>
                <a:cs typeface="Arial"/>
              </a:rPr>
              <a:t>(page</a:t>
            </a:r>
            <a:r>
              <a:rPr sz="1100" b="1" spc="65" dirty="0">
                <a:latin typeface="Arial"/>
                <a:cs typeface="Arial"/>
              </a:rPr>
              <a:t> </a:t>
            </a:r>
            <a:r>
              <a:rPr sz="1100" b="1" spc="-5" dirty="0">
                <a:latin typeface="Arial"/>
                <a:cs typeface="Arial"/>
                <a:hlinkClick r:id="rId3" action="ppaction://hlinksldjump"/>
              </a:rPr>
              <a:t>72</a:t>
            </a:r>
            <a:r>
              <a:rPr sz="1100" b="1" spc="-5" dirty="0">
                <a:latin typeface="Arial"/>
                <a:cs typeface="Arial"/>
              </a:rPr>
              <a:t>)</a:t>
            </a:r>
            <a:endParaRPr sz="11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12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1100" b="1" spc="-5" dirty="0">
                <a:latin typeface="Arial"/>
                <a:cs typeface="Arial"/>
              </a:rPr>
              <a:t>Q20:</a:t>
            </a:r>
            <a:endParaRPr sz="1100">
              <a:latin typeface="Arial"/>
              <a:cs typeface="Arial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567181" y="6566703"/>
            <a:ext cx="88900" cy="330200"/>
          </a:xfrm>
          <a:prstGeom prst="rect">
            <a:avLst/>
          </a:prstGeom>
        </p:spPr>
        <p:txBody>
          <a:bodyPr vert="horz" wrap="square" lIns="0" tIns="279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20"/>
              </a:spcBef>
            </a:pPr>
            <a:r>
              <a:rPr sz="900" spc="-5" dirty="0">
                <a:latin typeface="Arial"/>
                <a:cs typeface="Arial"/>
              </a:rPr>
              <a:t>1</a:t>
            </a:r>
            <a:endParaRPr sz="9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900" spc="-5" dirty="0">
                <a:latin typeface="Arial"/>
                <a:cs typeface="Arial"/>
              </a:rPr>
              <a:t>2</a:t>
            </a:r>
            <a:endParaRPr sz="900">
              <a:latin typeface="Arial"/>
              <a:cs typeface="Arial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730605" y="6536969"/>
            <a:ext cx="5862955" cy="436245"/>
          </a:xfrm>
          <a:prstGeom prst="rect">
            <a:avLst/>
          </a:prstGeom>
          <a:solidFill>
            <a:srgbClr val="F7F7F7"/>
          </a:solidFill>
          <a:ln w="6096">
            <a:solidFill>
              <a:srgbClr val="B1B1B1"/>
            </a:solidFill>
          </a:ln>
        </p:spPr>
        <p:txBody>
          <a:bodyPr vert="horz" wrap="square" lIns="0" tIns="57785" rIns="0" bIns="0" rtlCol="0">
            <a:spAutoFit/>
          </a:bodyPr>
          <a:lstStyle/>
          <a:p>
            <a:pPr marL="49530">
              <a:lnSpc>
                <a:spcPct val="100000"/>
              </a:lnSpc>
              <a:spcBef>
                <a:spcPts val="455"/>
              </a:spcBef>
            </a:pPr>
            <a:r>
              <a:rPr sz="900" i="1" spc="40" dirty="0">
                <a:latin typeface="Times New Roman"/>
                <a:cs typeface="Times New Roman"/>
              </a:rPr>
              <a:t>DELETE </a:t>
            </a:r>
            <a:r>
              <a:rPr sz="900" i="1" spc="-40" dirty="0">
                <a:latin typeface="Times New Roman"/>
                <a:cs typeface="Times New Roman"/>
              </a:rPr>
              <a:t>FROM</a:t>
            </a:r>
            <a:r>
              <a:rPr sz="900" i="1" spc="-15" dirty="0">
                <a:latin typeface="Times New Roman"/>
                <a:cs typeface="Times New Roman"/>
              </a:rPr>
              <a:t> </a:t>
            </a:r>
            <a:r>
              <a:rPr sz="900" i="1" spc="185" dirty="0">
                <a:latin typeface="Times New Roman"/>
                <a:cs typeface="Times New Roman"/>
              </a:rPr>
              <a:t>Post</a:t>
            </a:r>
            <a:r>
              <a:rPr sz="900" i="1" spc="-145" dirty="0">
                <a:latin typeface="Times New Roman"/>
                <a:cs typeface="Times New Roman"/>
              </a:rPr>
              <a:t> </a:t>
            </a:r>
            <a:endParaRPr sz="900">
              <a:latin typeface="Times New Roman"/>
              <a:cs typeface="Times New Roman"/>
            </a:endParaRPr>
          </a:p>
          <a:p>
            <a:pPr marL="209550">
              <a:lnSpc>
                <a:spcPct val="100000"/>
              </a:lnSpc>
              <a:spcBef>
                <a:spcPts val="120"/>
              </a:spcBef>
            </a:pPr>
            <a:r>
              <a:rPr sz="900" i="1" spc="-20" dirty="0">
                <a:latin typeface="Times New Roman"/>
                <a:cs typeface="Times New Roman"/>
              </a:rPr>
              <a:t>WHERE </a:t>
            </a:r>
            <a:r>
              <a:rPr sz="900" i="1" spc="165" dirty="0">
                <a:latin typeface="Times New Roman"/>
                <a:cs typeface="Times New Roman"/>
              </a:rPr>
              <a:t>PostID </a:t>
            </a:r>
            <a:r>
              <a:rPr sz="900" i="1" spc="-80" dirty="0">
                <a:latin typeface="Times New Roman"/>
                <a:cs typeface="Times New Roman"/>
              </a:rPr>
              <a:t>&gt; </a:t>
            </a:r>
            <a:r>
              <a:rPr sz="900" i="1" spc="140" dirty="0">
                <a:latin typeface="Times New Roman"/>
                <a:cs typeface="Times New Roman"/>
              </a:rPr>
              <a:t>281795 </a:t>
            </a:r>
            <a:r>
              <a:rPr sz="900" i="1" spc="-20" dirty="0">
                <a:latin typeface="Times New Roman"/>
                <a:cs typeface="Times New Roman"/>
              </a:rPr>
              <a:t>AND </a:t>
            </a:r>
            <a:r>
              <a:rPr sz="900" i="1" spc="165" dirty="0">
                <a:latin typeface="Times New Roman"/>
                <a:cs typeface="Times New Roman"/>
              </a:rPr>
              <a:t>PostID </a:t>
            </a:r>
            <a:r>
              <a:rPr sz="900" i="1" spc="-80" dirty="0">
                <a:latin typeface="Times New Roman"/>
                <a:cs typeface="Times New Roman"/>
              </a:rPr>
              <a:t>&lt;</a:t>
            </a:r>
            <a:r>
              <a:rPr sz="900" i="1" spc="-65" dirty="0">
                <a:latin typeface="Times New Roman"/>
                <a:cs typeface="Times New Roman"/>
              </a:rPr>
              <a:t> </a:t>
            </a:r>
            <a:r>
              <a:rPr sz="900" i="1" spc="180" dirty="0">
                <a:latin typeface="Times New Roman"/>
                <a:cs typeface="Times New Roman"/>
              </a:rPr>
              <a:t>281802;</a:t>
            </a:r>
            <a:r>
              <a:rPr sz="900" i="1" spc="-130" dirty="0">
                <a:latin typeface="Times New Roman"/>
                <a:cs typeface="Times New Roman"/>
              </a:rPr>
              <a:t> </a:t>
            </a:r>
            <a:endParaRPr sz="900">
              <a:latin typeface="Times New Roman"/>
              <a:cs typeface="Times New Roman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492505" y="7367027"/>
            <a:ext cx="2444115" cy="54102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1100" b="1" spc="-10" dirty="0">
                <a:latin typeface="Arial"/>
                <a:cs typeface="Arial"/>
              </a:rPr>
              <a:t>Activity: Using </a:t>
            </a:r>
            <a:r>
              <a:rPr sz="1100" b="1" spc="-15" dirty="0">
                <a:latin typeface="Arial"/>
                <a:cs typeface="Arial"/>
              </a:rPr>
              <a:t>DELETE </a:t>
            </a:r>
            <a:r>
              <a:rPr sz="1100" b="1" spc="-5" dirty="0">
                <a:latin typeface="Arial"/>
                <a:cs typeface="Arial"/>
              </a:rPr>
              <a:t>(4) </a:t>
            </a:r>
            <a:r>
              <a:rPr sz="1100" b="1" spc="-10" dirty="0">
                <a:latin typeface="Arial"/>
                <a:cs typeface="Arial"/>
              </a:rPr>
              <a:t>(page</a:t>
            </a:r>
            <a:r>
              <a:rPr sz="1100" b="1" spc="65" dirty="0">
                <a:latin typeface="Arial"/>
                <a:cs typeface="Arial"/>
              </a:rPr>
              <a:t> </a:t>
            </a:r>
            <a:r>
              <a:rPr sz="1100" b="1" spc="-5" dirty="0">
                <a:latin typeface="Arial"/>
                <a:cs typeface="Arial"/>
                <a:hlinkClick r:id="rId4" action="ppaction://hlinksldjump"/>
              </a:rPr>
              <a:t>72</a:t>
            </a:r>
            <a:r>
              <a:rPr sz="1100" b="1" spc="-5" dirty="0">
                <a:latin typeface="Arial"/>
                <a:cs typeface="Arial"/>
              </a:rPr>
              <a:t>)</a:t>
            </a:r>
            <a:endParaRPr sz="11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12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1100" b="1" spc="-5" dirty="0">
                <a:latin typeface="Arial"/>
                <a:cs typeface="Arial"/>
              </a:rPr>
              <a:t>Q21:</a:t>
            </a:r>
            <a:endParaRPr sz="1100">
              <a:latin typeface="Arial"/>
              <a:cs typeface="Arial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567181" y="7980975"/>
            <a:ext cx="88900" cy="327660"/>
          </a:xfrm>
          <a:prstGeom prst="rect">
            <a:avLst/>
          </a:prstGeom>
        </p:spPr>
        <p:txBody>
          <a:bodyPr vert="horz" wrap="square" lIns="0" tIns="2603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04"/>
              </a:spcBef>
            </a:pPr>
            <a:r>
              <a:rPr sz="900" spc="-5" dirty="0">
                <a:latin typeface="Arial"/>
                <a:cs typeface="Arial"/>
              </a:rPr>
              <a:t>1</a:t>
            </a:r>
            <a:endParaRPr sz="9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900" spc="-5" dirty="0">
                <a:latin typeface="Arial"/>
                <a:cs typeface="Arial"/>
              </a:rPr>
              <a:t>2</a:t>
            </a:r>
            <a:endParaRPr sz="900">
              <a:latin typeface="Arial"/>
              <a:cs typeface="Arial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730605" y="7949717"/>
            <a:ext cx="5862955" cy="434340"/>
          </a:xfrm>
          <a:prstGeom prst="rect">
            <a:avLst/>
          </a:prstGeom>
          <a:solidFill>
            <a:srgbClr val="F7F7F7"/>
          </a:solidFill>
          <a:ln w="6096">
            <a:solidFill>
              <a:srgbClr val="B1B1B1"/>
            </a:solidFill>
          </a:ln>
        </p:spPr>
        <p:txBody>
          <a:bodyPr vert="horz" wrap="square" lIns="0" tIns="57785" rIns="0" bIns="0" rtlCol="0">
            <a:spAutoFit/>
          </a:bodyPr>
          <a:lstStyle/>
          <a:p>
            <a:pPr marL="49530">
              <a:lnSpc>
                <a:spcPct val="100000"/>
              </a:lnSpc>
              <a:spcBef>
                <a:spcPts val="455"/>
              </a:spcBef>
            </a:pPr>
            <a:r>
              <a:rPr sz="900" i="1" spc="40" dirty="0">
                <a:latin typeface="Times New Roman"/>
                <a:cs typeface="Times New Roman"/>
              </a:rPr>
              <a:t>DELETE </a:t>
            </a:r>
            <a:r>
              <a:rPr sz="900" i="1" spc="-40" dirty="0">
                <a:latin typeface="Times New Roman"/>
                <a:cs typeface="Times New Roman"/>
              </a:rPr>
              <a:t>FROM</a:t>
            </a:r>
            <a:r>
              <a:rPr sz="900" i="1" spc="-15" dirty="0">
                <a:latin typeface="Times New Roman"/>
                <a:cs typeface="Times New Roman"/>
              </a:rPr>
              <a:t> </a:t>
            </a:r>
            <a:r>
              <a:rPr sz="900" i="1" spc="185" dirty="0">
                <a:latin typeface="Times New Roman"/>
                <a:cs typeface="Times New Roman"/>
              </a:rPr>
              <a:t>Post</a:t>
            </a:r>
            <a:r>
              <a:rPr sz="900" i="1" spc="-145" dirty="0">
                <a:latin typeface="Times New Roman"/>
                <a:cs typeface="Times New Roman"/>
              </a:rPr>
              <a:t> </a:t>
            </a:r>
            <a:endParaRPr sz="900">
              <a:latin typeface="Times New Roman"/>
              <a:cs typeface="Times New Roman"/>
            </a:endParaRPr>
          </a:p>
          <a:p>
            <a:pPr marL="209550">
              <a:lnSpc>
                <a:spcPct val="100000"/>
              </a:lnSpc>
              <a:spcBef>
                <a:spcPts val="105"/>
              </a:spcBef>
            </a:pPr>
            <a:r>
              <a:rPr sz="900" i="1" spc="-20" dirty="0">
                <a:latin typeface="Times New Roman"/>
                <a:cs typeface="Times New Roman"/>
              </a:rPr>
              <a:t>WHERE </a:t>
            </a:r>
            <a:r>
              <a:rPr sz="900" i="1" spc="165" dirty="0">
                <a:latin typeface="Times New Roman"/>
                <a:cs typeface="Times New Roman"/>
              </a:rPr>
              <a:t>PostID </a:t>
            </a:r>
            <a:r>
              <a:rPr sz="900" i="1" spc="-80" dirty="0">
                <a:latin typeface="Times New Roman"/>
                <a:cs typeface="Times New Roman"/>
              </a:rPr>
              <a:t>= </a:t>
            </a:r>
            <a:r>
              <a:rPr sz="900" i="1" spc="140" dirty="0">
                <a:latin typeface="Times New Roman"/>
                <a:cs typeface="Times New Roman"/>
              </a:rPr>
              <a:t>281838 </a:t>
            </a:r>
            <a:r>
              <a:rPr sz="900" i="1" spc="-40" dirty="0">
                <a:latin typeface="Times New Roman"/>
                <a:cs typeface="Times New Roman"/>
              </a:rPr>
              <a:t>OR </a:t>
            </a:r>
            <a:r>
              <a:rPr sz="900" i="1" spc="165" dirty="0">
                <a:latin typeface="Times New Roman"/>
                <a:cs typeface="Times New Roman"/>
              </a:rPr>
              <a:t>PostID </a:t>
            </a:r>
            <a:r>
              <a:rPr sz="900" i="1" spc="-80" dirty="0">
                <a:latin typeface="Times New Roman"/>
                <a:cs typeface="Times New Roman"/>
              </a:rPr>
              <a:t>= </a:t>
            </a:r>
            <a:r>
              <a:rPr sz="900" i="1" spc="140" dirty="0">
                <a:latin typeface="Times New Roman"/>
                <a:cs typeface="Times New Roman"/>
              </a:rPr>
              <a:t>281841 </a:t>
            </a:r>
            <a:r>
              <a:rPr sz="900" i="1" spc="-40" dirty="0">
                <a:latin typeface="Times New Roman"/>
                <a:cs typeface="Times New Roman"/>
              </a:rPr>
              <a:t>OR </a:t>
            </a:r>
            <a:r>
              <a:rPr sz="900" i="1" spc="165" dirty="0">
                <a:latin typeface="Times New Roman"/>
                <a:cs typeface="Times New Roman"/>
              </a:rPr>
              <a:t>PostID </a:t>
            </a:r>
            <a:r>
              <a:rPr sz="900" i="1" spc="-80" dirty="0">
                <a:latin typeface="Times New Roman"/>
                <a:cs typeface="Times New Roman"/>
              </a:rPr>
              <a:t>=</a:t>
            </a:r>
            <a:r>
              <a:rPr sz="900" i="1" spc="20" dirty="0">
                <a:latin typeface="Times New Roman"/>
                <a:cs typeface="Times New Roman"/>
              </a:rPr>
              <a:t> </a:t>
            </a:r>
            <a:r>
              <a:rPr sz="900" i="1" spc="180" dirty="0">
                <a:latin typeface="Times New Roman"/>
                <a:cs typeface="Times New Roman"/>
              </a:rPr>
              <a:t>281843;</a:t>
            </a:r>
            <a:r>
              <a:rPr sz="900" i="1" spc="-130" dirty="0">
                <a:latin typeface="Times New Roman"/>
                <a:cs typeface="Times New Roman"/>
              </a:rPr>
              <a:t> </a:t>
            </a:r>
            <a:endParaRPr sz="900">
              <a:latin typeface="Times New Roman"/>
              <a:cs typeface="Times New Roman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492505" y="8779775"/>
            <a:ext cx="2350135" cy="53975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1100" b="1" spc="-10" dirty="0">
                <a:latin typeface="Arial"/>
                <a:cs typeface="Arial"/>
              </a:rPr>
              <a:t>Activity: Using Wildcards (page</a:t>
            </a:r>
            <a:r>
              <a:rPr sz="1100" b="1" spc="55" dirty="0">
                <a:latin typeface="Arial"/>
                <a:cs typeface="Arial"/>
              </a:rPr>
              <a:t> </a:t>
            </a:r>
            <a:r>
              <a:rPr sz="1100" b="1" spc="-5" dirty="0">
                <a:latin typeface="Arial"/>
                <a:cs typeface="Arial"/>
                <a:hlinkClick r:id="rId5" action="ppaction://hlinksldjump"/>
              </a:rPr>
              <a:t>75</a:t>
            </a:r>
            <a:r>
              <a:rPr sz="1100" b="1" spc="-5" dirty="0">
                <a:latin typeface="Arial"/>
                <a:cs typeface="Arial"/>
              </a:rPr>
              <a:t>)</a:t>
            </a:r>
            <a:endParaRPr sz="11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12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1100" b="1" spc="-5" dirty="0">
                <a:latin typeface="Arial"/>
                <a:cs typeface="Arial"/>
              </a:rPr>
              <a:t>Q22:</a:t>
            </a:r>
            <a:endParaRPr sz="1100">
              <a:latin typeface="Arial"/>
              <a:cs typeface="Arial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567181" y="9390675"/>
            <a:ext cx="88900" cy="330200"/>
          </a:xfrm>
          <a:prstGeom prst="rect">
            <a:avLst/>
          </a:prstGeom>
        </p:spPr>
        <p:txBody>
          <a:bodyPr vert="horz" wrap="square" lIns="0" tIns="279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20"/>
              </a:spcBef>
            </a:pPr>
            <a:r>
              <a:rPr sz="900" spc="-5" dirty="0">
                <a:latin typeface="Arial"/>
                <a:cs typeface="Arial"/>
              </a:rPr>
              <a:t>1</a:t>
            </a:r>
            <a:endParaRPr sz="9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900" spc="-5" dirty="0">
                <a:latin typeface="Arial"/>
                <a:cs typeface="Arial"/>
              </a:rPr>
              <a:t>2</a:t>
            </a:r>
            <a:endParaRPr sz="900">
              <a:latin typeface="Arial"/>
              <a:cs typeface="Arial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730605" y="9360941"/>
            <a:ext cx="5862955" cy="436245"/>
          </a:xfrm>
          <a:prstGeom prst="rect">
            <a:avLst/>
          </a:prstGeom>
          <a:solidFill>
            <a:srgbClr val="F7F7F7"/>
          </a:solidFill>
          <a:ln w="6096">
            <a:solidFill>
              <a:srgbClr val="B1B1B1"/>
            </a:solidFill>
          </a:ln>
        </p:spPr>
        <p:txBody>
          <a:bodyPr vert="horz" wrap="square" lIns="0" tIns="57785" rIns="0" bIns="0" rtlCol="0">
            <a:spAutoFit/>
          </a:bodyPr>
          <a:lstStyle/>
          <a:p>
            <a:pPr marL="49530">
              <a:lnSpc>
                <a:spcPct val="100000"/>
              </a:lnSpc>
              <a:spcBef>
                <a:spcPts val="455"/>
              </a:spcBef>
            </a:pPr>
            <a:r>
              <a:rPr sz="900" i="1" spc="65" dirty="0">
                <a:latin typeface="Times New Roman"/>
                <a:cs typeface="Times New Roman"/>
              </a:rPr>
              <a:t>SELECT </a:t>
            </a:r>
            <a:r>
              <a:rPr sz="900" i="1" spc="200" dirty="0">
                <a:latin typeface="Times New Roman"/>
                <a:cs typeface="Times New Roman"/>
              </a:rPr>
              <a:t>id </a:t>
            </a:r>
            <a:r>
              <a:rPr sz="900" i="1" spc="300" dirty="0">
                <a:latin typeface="Times New Roman"/>
                <a:cs typeface="Times New Roman"/>
              </a:rPr>
              <a:t>, </a:t>
            </a:r>
            <a:r>
              <a:rPr sz="900" i="1" spc="310" dirty="0">
                <a:latin typeface="Times New Roman"/>
                <a:cs typeface="Times New Roman"/>
              </a:rPr>
              <a:t>title </a:t>
            </a:r>
            <a:r>
              <a:rPr sz="900" i="1" spc="-40" dirty="0">
                <a:latin typeface="Times New Roman"/>
                <a:cs typeface="Times New Roman"/>
              </a:rPr>
              <a:t>FROM</a:t>
            </a:r>
            <a:r>
              <a:rPr sz="900" i="1" spc="125" dirty="0">
                <a:latin typeface="Times New Roman"/>
                <a:cs typeface="Times New Roman"/>
              </a:rPr>
              <a:t> </a:t>
            </a:r>
            <a:r>
              <a:rPr sz="900" i="1" spc="160" dirty="0">
                <a:latin typeface="Times New Roman"/>
                <a:cs typeface="Times New Roman"/>
              </a:rPr>
              <a:t>movie</a:t>
            </a:r>
            <a:r>
              <a:rPr sz="900" i="1" spc="-145" dirty="0">
                <a:latin typeface="Times New Roman"/>
                <a:cs typeface="Times New Roman"/>
              </a:rPr>
              <a:t> </a:t>
            </a:r>
            <a:endParaRPr sz="900">
              <a:latin typeface="Times New Roman"/>
              <a:cs typeface="Times New Roman"/>
            </a:endParaRPr>
          </a:p>
          <a:p>
            <a:pPr marL="209550">
              <a:lnSpc>
                <a:spcPct val="100000"/>
              </a:lnSpc>
              <a:spcBef>
                <a:spcPts val="120"/>
              </a:spcBef>
            </a:pPr>
            <a:r>
              <a:rPr sz="900" i="1" spc="-20" dirty="0">
                <a:latin typeface="Times New Roman"/>
                <a:cs typeface="Times New Roman"/>
              </a:rPr>
              <a:t>WHERE </a:t>
            </a:r>
            <a:r>
              <a:rPr sz="900" i="1" spc="310" dirty="0">
                <a:latin typeface="Times New Roman"/>
                <a:cs typeface="Times New Roman"/>
              </a:rPr>
              <a:t>title </a:t>
            </a:r>
            <a:r>
              <a:rPr sz="900" i="1" spc="100" dirty="0">
                <a:latin typeface="Times New Roman"/>
                <a:cs typeface="Times New Roman"/>
              </a:rPr>
              <a:t>LIKE </a:t>
            </a:r>
            <a:r>
              <a:rPr sz="900" i="1" spc="-190" dirty="0">
                <a:latin typeface="Times New Roman"/>
                <a:cs typeface="Times New Roman"/>
              </a:rPr>
              <a:t>11 </a:t>
            </a:r>
            <a:r>
              <a:rPr sz="900" i="1" spc="210" dirty="0">
                <a:latin typeface="Times New Roman"/>
                <a:cs typeface="Times New Roman"/>
              </a:rPr>
              <a:t>Star </a:t>
            </a:r>
            <a:r>
              <a:rPr sz="900" i="1" spc="110" dirty="0">
                <a:latin typeface="Times New Roman"/>
                <a:cs typeface="Times New Roman"/>
              </a:rPr>
              <a:t>Wars</a:t>
            </a:r>
            <a:r>
              <a:rPr sz="900" i="1" spc="100" dirty="0">
                <a:latin typeface="Times New Roman"/>
                <a:cs typeface="Times New Roman"/>
              </a:rPr>
              <a:t> </a:t>
            </a:r>
            <a:r>
              <a:rPr sz="900" i="1" spc="-225" dirty="0">
                <a:latin typeface="Times New Roman"/>
                <a:cs typeface="Times New Roman"/>
              </a:rPr>
              <a:t>%</a:t>
            </a:r>
            <a:r>
              <a:rPr sz="900" i="1" spc="-25" dirty="0">
                <a:latin typeface="Times New Roman"/>
                <a:cs typeface="Times New Roman"/>
              </a:rPr>
              <a:t>11;</a:t>
            </a:r>
            <a:r>
              <a:rPr sz="900" i="1" spc="-145" dirty="0">
                <a:latin typeface="Times New Roman"/>
                <a:cs typeface="Times New Roman"/>
              </a:rPr>
              <a:t> </a:t>
            </a:r>
            <a:endParaRPr sz="900">
              <a:latin typeface="Times New Roman"/>
              <a:cs typeface="Times New Roman"/>
            </a:endParaRPr>
          </a:p>
        </p:txBody>
      </p:sp>
      <p:sp>
        <p:nvSpPr>
          <p:cNvPr id="23" name="object 23"/>
          <p:cNvSpPr/>
          <p:nvPr/>
        </p:nvSpPr>
        <p:spPr>
          <a:xfrm>
            <a:off x="505053" y="9941585"/>
            <a:ext cx="6049010" cy="0"/>
          </a:xfrm>
          <a:custGeom>
            <a:avLst/>
            <a:gdLst/>
            <a:ahLst/>
            <a:cxnLst/>
            <a:rect l="l" t="t" r="r" b="b"/>
            <a:pathLst>
              <a:path w="6049009">
                <a:moveTo>
                  <a:pt x="0" y="0"/>
                </a:moveTo>
                <a:lnTo>
                  <a:pt x="6048756" y="0"/>
                </a:lnTo>
              </a:path>
            </a:pathLst>
          </a:custGeom>
          <a:ln w="609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 txBox="1"/>
          <p:nvPr/>
        </p:nvSpPr>
        <p:spPr>
          <a:xfrm>
            <a:off x="4678934" y="9965447"/>
            <a:ext cx="1842135" cy="19177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1100" spc="-10" dirty="0">
                <a:latin typeface="Arial"/>
                <a:cs typeface="Arial"/>
              </a:rPr>
              <a:t>© </a:t>
            </a:r>
            <a:r>
              <a:rPr sz="1100" spc="20" dirty="0">
                <a:latin typeface="Arial"/>
                <a:cs typeface="Arial"/>
              </a:rPr>
              <a:t>H</a:t>
            </a:r>
            <a:r>
              <a:rPr sz="850" spc="20" dirty="0">
                <a:latin typeface="Arial"/>
                <a:cs typeface="Arial"/>
              </a:rPr>
              <a:t>ERIOT</a:t>
            </a:r>
            <a:r>
              <a:rPr sz="1100" spc="20" dirty="0">
                <a:latin typeface="Arial"/>
                <a:cs typeface="Arial"/>
              </a:rPr>
              <a:t>-W</a:t>
            </a:r>
            <a:r>
              <a:rPr sz="850" spc="20" dirty="0">
                <a:latin typeface="Arial"/>
                <a:cs typeface="Arial"/>
              </a:rPr>
              <a:t>ATT</a:t>
            </a:r>
            <a:r>
              <a:rPr sz="850" spc="75" dirty="0">
                <a:latin typeface="Arial"/>
                <a:cs typeface="Arial"/>
              </a:rPr>
              <a:t> </a:t>
            </a:r>
            <a:r>
              <a:rPr sz="1100" spc="55" dirty="0">
                <a:latin typeface="Arial"/>
                <a:cs typeface="Arial"/>
              </a:rPr>
              <a:t>U</a:t>
            </a:r>
            <a:r>
              <a:rPr sz="850" spc="55" dirty="0">
                <a:latin typeface="Arial"/>
                <a:cs typeface="Arial"/>
              </a:rPr>
              <a:t>NIVERSITY</a:t>
            </a:r>
            <a:endParaRPr sz="85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3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52169" y="560841"/>
            <a:ext cx="1807210" cy="19177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1100" i="1" spc="-10" dirty="0">
                <a:latin typeface="Arial"/>
                <a:cs typeface="Arial"/>
              </a:rPr>
              <a:t>ANSWERS: UNIT 3 </a:t>
            </a:r>
            <a:r>
              <a:rPr sz="1100" i="1" spc="-20" dirty="0">
                <a:latin typeface="Arial"/>
                <a:cs typeface="Arial"/>
              </a:rPr>
              <a:t>TOPIC</a:t>
            </a:r>
            <a:r>
              <a:rPr sz="1100" i="1" spc="-70" dirty="0">
                <a:latin typeface="Arial"/>
                <a:cs typeface="Arial"/>
              </a:rPr>
              <a:t> </a:t>
            </a:r>
            <a:r>
              <a:rPr sz="1100" i="1" spc="-10" dirty="0">
                <a:latin typeface="Arial"/>
                <a:cs typeface="Arial"/>
              </a:rPr>
              <a:t>3</a:t>
            </a:r>
            <a:endParaRPr sz="11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6661524" y="560841"/>
            <a:ext cx="256540" cy="19177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1100" spc="-15" dirty="0">
                <a:latin typeface="Arial"/>
                <a:cs typeface="Arial"/>
              </a:rPr>
              <a:t>131</a:t>
            </a:r>
            <a:endParaRPr sz="110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864717" y="765581"/>
            <a:ext cx="6049010" cy="0"/>
          </a:xfrm>
          <a:custGeom>
            <a:avLst/>
            <a:gdLst/>
            <a:ahLst/>
            <a:cxnLst/>
            <a:rect l="l" t="t" r="r" b="b"/>
            <a:pathLst>
              <a:path w="6049009">
                <a:moveTo>
                  <a:pt x="0" y="0"/>
                </a:moveTo>
                <a:lnTo>
                  <a:pt x="6048756" y="0"/>
                </a:lnTo>
              </a:path>
            </a:pathLst>
          </a:custGeom>
          <a:ln w="609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852169" y="1111007"/>
            <a:ext cx="334010" cy="19177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1100" b="1" spc="-5" dirty="0">
                <a:latin typeface="Arial"/>
                <a:cs typeface="Arial"/>
              </a:rPr>
              <a:t>Q23:</a:t>
            </a:r>
            <a:endParaRPr sz="1100">
              <a:latin typeface="Arial"/>
              <a:cs typeface="Arial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1090269" y="1350797"/>
            <a:ext cx="0" cy="44450"/>
          </a:xfrm>
          <a:custGeom>
            <a:avLst/>
            <a:gdLst/>
            <a:ahLst/>
            <a:cxnLst/>
            <a:rect l="l" t="t" r="r" b="b"/>
            <a:pathLst>
              <a:path h="44450">
                <a:moveTo>
                  <a:pt x="0" y="44196"/>
                </a:moveTo>
                <a:lnTo>
                  <a:pt x="0" y="0"/>
                </a:lnTo>
              </a:path>
            </a:pathLst>
          </a:custGeom>
          <a:ln w="6096">
            <a:solidFill>
              <a:srgbClr val="B1B1B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087221" y="1353845"/>
            <a:ext cx="44450" cy="0"/>
          </a:xfrm>
          <a:custGeom>
            <a:avLst/>
            <a:gdLst/>
            <a:ahLst/>
            <a:cxnLst/>
            <a:rect l="l" t="t" r="r" b="b"/>
            <a:pathLst>
              <a:path w="44450">
                <a:moveTo>
                  <a:pt x="0" y="0"/>
                </a:moveTo>
                <a:lnTo>
                  <a:pt x="44196" y="0"/>
                </a:lnTo>
              </a:path>
            </a:pathLst>
          </a:custGeom>
          <a:ln w="6096">
            <a:solidFill>
              <a:srgbClr val="B1B1B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129893" y="1353845"/>
            <a:ext cx="5783580" cy="0"/>
          </a:xfrm>
          <a:custGeom>
            <a:avLst/>
            <a:gdLst/>
            <a:ahLst/>
            <a:cxnLst/>
            <a:rect l="l" t="t" r="r" b="b"/>
            <a:pathLst>
              <a:path w="5783580">
                <a:moveTo>
                  <a:pt x="0" y="0"/>
                </a:moveTo>
                <a:lnTo>
                  <a:pt x="5783579" y="0"/>
                </a:lnTo>
              </a:path>
            </a:pathLst>
          </a:custGeom>
          <a:ln w="6096">
            <a:solidFill>
              <a:srgbClr val="B1B1B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6913473" y="1353845"/>
            <a:ext cx="44450" cy="0"/>
          </a:xfrm>
          <a:custGeom>
            <a:avLst/>
            <a:gdLst/>
            <a:ahLst/>
            <a:cxnLst/>
            <a:rect l="l" t="t" r="r" b="b"/>
            <a:pathLst>
              <a:path w="44450">
                <a:moveTo>
                  <a:pt x="0" y="0"/>
                </a:moveTo>
                <a:lnTo>
                  <a:pt x="44196" y="0"/>
                </a:lnTo>
              </a:path>
            </a:pathLst>
          </a:custGeom>
          <a:ln w="6096">
            <a:solidFill>
              <a:srgbClr val="B1B1B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6953097" y="1350797"/>
            <a:ext cx="0" cy="44450"/>
          </a:xfrm>
          <a:custGeom>
            <a:avLst/>
            <a:gdLst/>
            <a:ahLst/>
            <a:cxnLst/>
            <a:rect l="l" t="t" r="r" b="b"/>
            <a:pathLst>
              <a:path h="44450">
                <a:moveTo>
                  <a:pt x="0" y="44196"/>
                </a:moveTo>
                <a:lnTo>
                  <a:pt x="0" y="0"/>
                </a:lnTo>
              </a:path>
            </a:pathLst>
          </a:custGeom>
          <a:ln w="6096">
            <a:solidFill>
              <a:srgbClr val="B1B1B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1091793" y="1406423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25907">
            <a:solidFill>
              <a:srgbClr val="F7F7F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1087221" y="1393469"/>
            <a:ext cx="6350" cy="26034"/>
          </a:xfrm>
          <a:custGeom>
            <a:avLst/>
            <a:gdLst/>
            <a:ahLst/>
            <a:cxnLst/>
            <a:rect l="l" t="t" r="r" b="b"/>
            <a:pathLst>
              <a:path w="6350" h="26034">
                <a:moveTo>
                  <a:pt x="0" y="25907"/>
                </a:moveTo>
                <a:lnTo>
                  <a:pt x="6096" y="25907"/>
                </a:lnTo>
                <a:lnTo>
                  <a:pt x="6096" y="0"/>
                </a:lnTo>
                <a:lnTo>
                  <a:pt x="0" y="0"/>
                </a:lnTo>
                <a:lnTo>
                  <a:pt x="0" y="25907"/>
                </a:lnTo>
                <a:close/>
              </a:path>
            </a:pathLst>
          </a:custGeom>
          <a:solidFill>
            <a:srgbClr val="B1B1B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1129893" y="1393469"/>
            <a:ext cx="5783580" cy="26034"/>
          </a:xfrm>
          <a:custGeom>
            <a:avLst/>
            <a:gdLst/>
            <a:ahLst/>
            <a:cxnLst/>
            <a:rect l="l" t="t" r="r" b="b"/>
            <a:pathLst>
              <a:path w="5783580" h="26034">
                <a:moveTo>
                  <a:pt x="0" y="25907"/>
                </a:moveTo>
                <a:lnTo>
                  <a:pt x="5783579" y="25907"/>
                </a:lnTo>
                <a:lnTo>
                  <a:pt x="5783579" y="0"/>
                </a:lnTo>
                <a:lnTo>
                  <a:pt x="0" y="0"/>
                </a:lnTo>
                <a:lnTo>
                  <a:pt x="0" y="25907"/>
                </a:lnTo>
                <a:close/>
              </a:path>
            </a:pathLst>
          </a:custGeom>
          <a:solidFill>
            <a:srgbClr val="F7F7F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6911949" y="1406423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25907">
            <a:solidFill>
              <a:srgbClr val="F7F7F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6950049" y="1393469"/>
            <a:ext cx="6350" cy="26034"/>
          </a:xfrm>
          <a:custGeom>
            <a:avLst/>
            <a:gdLst/>
            <a:ahLst/>
            <a:cxnLst/>
            <a:rect l="l" t="t" r="r" b="b"/>
            <a:pathLst>
              <a:path w="6350" h="26034">
                <a:moveTo>
                  <a:pt x="0" y="25907"/>
                </a:moveTo>
                <a:lnTo>
                  <a:pt x="6096" y="25907"/>
                </a:lnTo>
                <a:lnTo>
                  <a:pt x="6096" y="0"/>
                </a:lnTo>
                <a:lnTo>
                  <a:pt x="0" y="0"/>
                </a:lnTo>
                <a:lnTo>
                  <a:pt x="0" y="25907"/>
                </a:lnTo>
                <a:close/>
              </a:path>
            </a:pathLst>
          </a:custGeom>
          <a:solidFill>
            <a:srgbClr val="B1B1B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1087221" y="1419377"/>
            <a:ext cx="6350" cy="152400"/>
          </a:xfrm>
          <a:custGeom>
            <a:avLst/>
            <a:gdLst/>
            <a:ahLst/>
            <a:cxnLst/>
            <a:rect l="l" t="t" r="r" b="b"/>
            <a:pathLst>
              <a:path w="6350" h="152400">
                <a:moveTo>
                  <a:pt x="0" y="152400"/>
                </a:moveTo>
                <a:lnTo>
                  <a:pt x="6096" y="152400"/>
                </a:lnTo>
                <a:lnTo>
                  <a:pt x="6096" y="0"/>
                </a:lnTo>
                <a:lnTo>
                  <a:pt x="0" y="0"/>
                </a:lnTo>
                <a:lnTo>
                  <a:pt x="0" y="152400"/>
                </a:lnTo>
                <a:close/>
              </a:path>
            </a:pathLst>
          </a:custGeom>
          <a:solidFill>
            <a:srgbClr val="B1B1B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6950049" y="1419377"/>
            <a:ext cx="6350" cy="152400"/>
          </a:xfrm>
          <a:custGeom>
            <a:avLst/>
            <a:gdLst/>
            <a:ahLst/>
            <a:cxnLst/>
            <a:rect l="l" t="t" r="r" b="b"/>
            <a:pathLst>
              <a:path w="6350" h="152400">
                <a:moveTo>
                  <a:pt x="0" y="152400"/>
                </a:moveTo>
                <a:lnTo>
                  <a:pt x="6096" y="152400"/>
                </a:lnTo>
                <a:lnTo>
                  <a:pt x="6096" y="0"/>
                </a:lnTo>
                <a:lnTo>
                  <a:pt x="0" y="0"/>
                </a:lnTo>
                <a:lnTo>
                  <a:pt x="0" y="152400"/>
                </a:lnTo>
                <a:close/>
              </a:path>
            </a:pathLst>
          </a:custGeom>
          <a:solidFill>
            <a:srgbClr val="B1B1B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1087221" y="1571777"/>
            <a:ext cx="6350" cy="152400"/>
          </a:xfrm>
          <a:custGeom>
            <a:avLst/>
            <a:gdLst/>
            <a:ahLst/>
            <a:cxnLst/>
            <a:rect l="l" t="t" r="r" b="b"/>
            <a:pathLst>
              <a:path w="6350" h="152400">
                <a:moveTo>
                  <a:pt x="0" y="152400"/>
                </a:moveTo>
                <a:lnTo>
                  <a:pt x="6096" y="152400"/>
                </a:lnTo>
                <a:lnTo>
                  <a:pt x="6096" y="0"/>
                </a:lnTo>
                <a:lnTo>
                  <a:pt x="0" y="0"/>
                </a:lnTo>
                <a:lnTo>
                  <a:pt x="0" y="152400"/>
                </a:lnTo>
                <a:close/>
              </a:path>
            </a:pathLst>
          </a:custGeom>
          <a:solidFill>
            <a:srgbClr val="B1B1B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6950049" y="1571777"/>
            <a:ext cx="6350" cy="152400"/>
          </a:xfrm>
          <a:custGeom>
            <a:avLst/>
            <a:gdLst/>
            <a:ahLst/>
            <a:cxnLst/>
            <a:rect l="l" t="t" r="r" b="b"/>
            <a:pathLst>
              <a:path w="6350" h="152400">
                <a:moveTo>
                  <a:pt x="0" y="152400"/>
                </a:moveTo>
                <a:lnTo>
                  <a:pt x="6096" y="152400"/>
                </a:lnTo>
                <a:lnTo>
                  <a:pt x="6096" y="0"/>
                </a:lnTo>
                <a:lnTo>
                  <a:pt x="0" y="0"/>
                </a:lnTo>
                <a:lnTo>
                  <a:pt x="0" y="152400"/>
                </a:lnTo>
                <a:close/>
              </a:path>
            </a:pathLst>
          </a:custGeom>
          <a:solidFill>
            <a:srgbClr val="B1B1B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 txBox="1"/>
          <p:nvPr/>
        </p:nvSpPr>
        <p:spPr>
          <a:xfrm>
            <a:off x="928369" y="1383579"/>
            <a:ext cx="88900" cy="330200"/>
          </a:xfrm>
          <a:prstGeom prst="rect">
            <a:avLst/>
          </a:prstGeom>
        </p:spPr>
        <p:txBody>
          <a:bodyPr vert="horz" wrap="square" lIns="0" tIns="279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20"/>
              </a:spcBef>
            </a:pPr>
            <a:r>
              <a:rPr sz="900" spc="-5" dirty="0">
                <a:latin typeface="Arial"/>
                <a:cs typeface="Arial"/>
              </a:rPr>
              <a:t>1</a:t>
            </a:r>
            <a:endParaRPr sz="9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900" spc="-5" dirty="0">
                <a:latin typeface="Arial"/>
                <a:cs typeface="Arial"/>
              </a:rPr>
              <a:t>2</a:t>
            </a:r>
            <a:endParaRPr sz="900">
              <a:latin typeface="Arial"/>
              <a:cs typeface="Arial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1093317" y="1356893"/>
            <a:ext cx="5857240" cy="428625"/>
          </a:xfrm>
          <a:prstGeom prst="rect">
            <a:avLst/>
          </a:prstGeom>
          <a:solidFill>
            <a:srgbClr val="F7F7F7"/>
          </a:solidFill>
        </p:spPr>
        <p:txBody>
          <a:bodyPr vert="horz" wrap="square" lIns="0" tIns="39370" rIns="0" bIns="0" rtlCol="0">
            <a:spAutoFit/>
          </a:bodyPr>
          <a:lstStyle/>
          <a:p>
            <a:pPr marL="206375" marR="3659504" indent="-160020">
              <a:lnSpc>
                <a:spcPct val="111100"/>
              </a:lnSpc>
              <a:spcBef>
                <a:spcPts val="310"/>
              </a:spcBef>
            </a:pPr>
            <a:r>
              <a:rPr sz="900" i="1" spc="65" dirty="0">
                <a:latin typeface="Times New Roman"/>
                <a:cs typeface="Times New Roman"/>
              </a:rPr>
              <a:t>SELECT </a:t>
            </a:r>
            <a:r>
              <a:rPr sz="900" i="1" spc="200" dirty="0">
                <a:latin typeface="Times New Roman"/>
                <a:cs typeface="Times New Roman"/>
              </a:rPr>
              <a:t>id </a:t>
            </a:r>
            <a:r>
              <a:rPr sz="900" i="1" spc="300" dirty="0">
                <a:latin typeface="Times New Roman"/>
                <a:cs typeface="Times New Roman"/>
              </a:rPr>
              <a:t>, </a:t>
            </a:r>
            <a:r>
              <a:rPr sz="900" i="1" spc="310" dirty="0">
                <a:latin typeface="Times New Roman"/>
                <a:cs typeface="Times New Roman"/>
              </a:rPr>
              <a:t>title </a:t>
            </a:r>
            <a:r>
              <a:rPr sz="900" i="1" spc="-40" dirty="0">
                <a:latin typeface="Times New Roman"/>
                <a:cs typeface="Times New Roman"/>
              </a:rPr>
              <a:t>FROM </a:t>
            </a:r>
            <a:r>
              <a:rPr sz="900" i="1" spc="160" dirty="0">
                <a:latin typeface="Times New Roman"/>
                <a:cs typeface="Times New Roman"/>
              </a:rPr>
              <a:t>movie  </a:t>
            </a:r>
            <a:r>
              <a:rPr sz="900" i="1" spc="-20" dirty="0">
                <a:latin typeface="Times New Roman"/>
                <a:cs typeface="Times New Roman"/>
              </a:rPr>
              <a:t>WHERE </a:t>
            </a:r>
            <a:r>
              <a:rPr sz="900" i="1" spc="310" dirty="0">
                <a:latin typeface="Times New Roman"/>
                <a:cs typeface="Times New Roman"/>
              </a:rPr>
              <a:t>title </a:t>
            </a:r>
            <a:r>
              <a:rPr sz="900" i="1" spc="100" dirty="0">
                <a:latin typeface="Times New Roman"/>
                <a:cs typeface="Times New Roman"/>
              </a:rPr>
              <a:t>LIKE</a:t>
            </a:r>
            <a:r>
              <a:rPr sz="900" i="1" spc="10" dirty="0">
                <a:latin typeface="Times New Roman"/>
                <a:cs typeface="Times New Roman"/>
              </a:rPr>
              <a:t> </a:t>
            </a:r>
            <a:r>
              <a:rPr sz="900" i="1" spc="30" dirty="0">
                <a:latin typeface="Times New Roman"/>
                <a:cs typeface="Times New Roman"/>
              </a:rPr>
              <a:t>11___ </a:t>
            </a:r>
            <a:r>
              <a:rPr sz="900" i="1" spc="-25" dirty="0">
                <a:latin typeface="Times New Roman"/>
                <a:cs typeface="Times New Roman"/>
              </a:rPr>
              <a:t>11;</a:t>
            </a:r>
            <a:endParaRPr sz="900">
              <a:latin typeface="Times New Roman"/>
              <a:cs typeface="Times New Roman"/>
            </a:endParaRPr>
          </a:p>
        </p:txBody>
      </p:sp>
      <p:sp>
        <p:nvSpPr>
          <p:cNvPr id="22" name="object 22"/>
          <p:cNvSpPr/>
          <p:nvPr/>
        </p:nvSpPr>
        <p:spPr>
          <a:xfrm>
            <a:off x="1091793" y="1735607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25907">
            <a:solidFill>
              <a:srgbClr val="F7F7F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1087221" y="1722653"/>
            <a:ext cx="6350" cy="26034"/>
          </a:xfrm>
          <a:custGeom>
            <a:avLst/>
            <a:gdLst/>
            <a:ahLst/>
            <a:cxnLst/>
            <a:rect l="l" t="t" r="r" b="b"/>
            <a:pathLst>
              <a:path w="6350" h="26035">
                <a:moveTo>
                  <a:pt x="0" y="25907"/>
                </a:moveTo>
                <a:lnTo>
                  <a:pt x="6096" y="25907"/>
                </a:lnTo>
                <a:lnTo>
                  <a:pt x="6096" y="0"/>
                </a:lnTo>
                <a:lnTo>
                  <a:pt x="0" y="0"/>
                </a:lnTo>
                <a:lnTo>
                  <a:pt x="0" y="25907"/>
                </a:lnTo>
                <a:close/>
              </a:path>
            </a:pathLst>
          </a:custGeom>
          <a:solidFill>
            <a:srgbClr val="B1B1B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1129893" y="1722653"/>
            <a:ext cx="5783580" cy="26034"/>
          </a:xfrm>
          <a:custGeom>
            <a:avLst/>
            <a:gdLst/>
            <a:ahLst/>
            <a:cxnLst/>
            <a:rect l="l" t="t" r="r" b="b"/>
            <a:pathLst>
              <a:path w="5783580" h="26035">
                <a:moveTo>
                  <a:pt x="0" y="25907"/>
                </a:moveTo>
                <a:lnTo>
                  <a:pt x="5783579" y="25907"/>
                </a:lnTo>
                <a:lnTo>
                  <a:pt x="5783579" y="0"/>
                </a:lnTo>
                <a:lnTo>
                  <a:pt x="0" y="0"/>
                </a:lnTo>
                <a:lnTo>
                  <a:pt x="0" y="25907"/>
                </a:lnTo>
                <a:close/>
              </a:path>
            </a:pathLst>
          </a:custGeom>
          <a:solidFill>
            <a:srgbClr val="F7F7F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6911949" y="1735607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25907">
            <a:solidFill>
              <a:srgbClr val="F7F7F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6950049" y="1722653"/>
            <a:ext cx="6350" cy="26034"/>
          </a:xfrm>
          <a:custGeom>
            <a:avLst/>
            <a:gdLst/>
            <a:ahLst/>
            <a:cxnLst/>
            <a:rect l="l" t="t" r="r" b="b"/>
            <a:pathLst>
              <a:path w="6350" h="26035">
                <a:moveTo>
                  <a:pt x="0" y="25907"/>
                </a:moveTo>
                <a:lnTo>
                  <a:pt x="6096" y="25907"/>
                </a:lnTo>
                <a:lnTo>
                  <a:pt x="6096" y="0"/>
                </a:lnTo>
                <a:lnTo>
                  <a:pt x="0" y="0"/>
                </a:lnTo>
                <a:lnTo>
                  <a:pt x="0" y="25907"/>
                </a:lnTo>
                <a:close/>
              </a:path>
            </a:pathLst>
          </a:custGeom>
          <a:solidFill>
            <a:srgbClr val="B1B1B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1090269" y="1747037"/>
            <a:ext cx="0" cy="44450"/>
          </a:xfrm>
          <a:custGeom>
            <a:avLst/>
            <a:gdLst/>
            <a:ahLst/>
            <a:cxnLst/>
            <a:rect l="l" t="t" r="r" b="b"/>
            <a:pathLst>
              <a:path h="44450">
                <a:moveTo>
                  <a:pt x="0" y="44196"/>
                </a:moveTo>
                <a:lnTo>
                  <a:pt x="0" y="0"/>
                </a:lnTo>
              </a:path>
            </a:pathLst>
          </a:custGeom>
          <a:ln w="6096">
            <a:solidFill>
              <a:srgbClr val="B1B1B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1088745" y="1788185"/>
            <a:ext cx="44450" cy="0"/>
          </a:xfrm>
          <a:custGeom>
            <a:avLst/>
            <a:gdLst/>
            <a:ahLst/>
            <a:cxnLst/>
            <a:rect l="l" t="t" r="r" b="b"/>
            <a:pathLst>
              <a:path w="44450">
                <a:moveTo>
                  <a:pt x="0" y="0"/>
                </a:moveTo>
                <a:lnTo>
                  <a:pt x="44196" y="0"/>
                </a:lnTo>
              </a:path>
            </a:pathLst>
          </a:custGeom>
          <a:ln w="6096">
            <a:solidFill>
              <a:srgbClr val="B1B1B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1129893" y="1788185"/>
            <a:ext cx="5783580" cy="0"/>
          </a:xfrm>
          <a:custGeom>
            <a:avLst/>
            <a:gdLst/>
            <a:ahLst/>
            <a:cxnLst/>
            <a:rect l="l" t="t" r="r" b="b"/>
            <a:pathLst>
              <a:path w="5783580">
                <a:moveTo>
                  <a:pt x="0" y="0"/>
                </a:moveTo>
                <a:lnTo>
                  <a:pt x="5783579" y="0"/>
                </a:lnTo>
              </a:path>
            </a:pathLst>
          </a:custGeom>
          <a:ln w="6096">
            <a:solidFill>
              <a:srgbClr val="B1B1B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6913473" y="1788185"/>
            <a:ext cx="44450" cy="0"/>
          </a:xfrm>
          <a:custGeom>
            <a:avLst/>
            <a:gdLst/>
            <a:ahLst/>
            <a:cxnLst/>
            <a:rect l="l" t="t" r="r" b="b"/>
            <a:pathLst>
              <a:path w="44450">
                <a:moveTo>
                  <a:pt x="0" y="0"/>
                </a:moveTo>
                <a:lnTo>
                  <a:pt x="44196" y="0"/>
                </a:lnTo>
              </a:path>
            </a:pathLst>
          </a:custGeom>
          <a:ln w="6096">
            <a:solidFill>
              <a:srgbClr val="B1B1B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6953097" y="1747037"/>
            <a:ext cx="0" cy="44450"/>
          </a:xfrm>
          <a:custGeom>
            <a:avLst/>
            <a:gdLst/>
            <a:ahLst/>
            <a:cxnLst/>
            <a:rect l="l" t="t" r="r" b="b"/>
            <a:pathLst>
              <a:path h="44450">
                <a:moveTo>
                  <a:pt x="0" y="44196"/>
                </a:moveTo>
                <a:lnTo>
                  <a:pt x="0" y="0"/>
                </a:lnTo>
              </a:path>
            </a:pathLst>
          </a:custGeom>
          <a:ln w="6096">
            <a:solidFill>
              <a:srgbClr val="B1B1B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 txBox="1"/>
          <p:nvPr/>
        </p:nvSpPr>
        <p:spPr>
          <a:xfrm>
            <a:off x="852169" y="1959875"/>
            <a:ext cx="334010" cy="19177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1100" b="1" spc="-5" dirty="0">
                <a:latin typeface="Arial"/>
                <a:cs typeface="Arial"/>
              </a:rPr>
              <a:t>Q24:</a:t>
            </a:r>
            <a:endParaRPr sz="1100">
              <a:latin typeface="Arial"/>
              <a:cs typeface="Arial"/>
            </a:endParaRPr>
          </a:p>
        </p:txBody>
      </p:sp>
      <p:sp>
        <p:nvSpPr>
          <p:cNvPr id="33" name="object 33"/>
          <p:cNvSpPr/>
          <p:nvPr/>
        </p:nvSpPr>
        <p:spPr>
          <a:xfrm>
            <a:off x="1090269" y="2198141"/>
            <a:ext cx="0" cy="44450"/>
          </a:xfrm>
          <a:custGeom>
            <a:avLst/>
            <a:gdLst/>
            <a:ahLst/>
            <a:cxnLst/>
            <a:rect l="l" t="t" r="r" b="b"/>
            <a:pathLst>
              <a:path h="44450">
                <a:moveTo>
                  <a:pt x="0" y="44196"/>
                </a:moveTo>
                <a:lnTo>
                  <a:pt x="0" y="0"/>
                </a:lnTo>
              </a:path>
            </a:pathLst>
          </a:custGeom>
          <a:ln w="6096">
            <a:solidFill>
              <a:srgbClr val="B1B1B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1087221" y="2201189"/>
            <a:ext cx="44450" cy="0"/>
          </a:xfrm>
          <a:custGeom>
            <a:avLst/>
            <a:gdLst/>
            <a:ahLst/>
            <a:cxnLst/>
            <a:rect l="l" t="t" r="r" b="b"/>
            <a:pathLst>
              <a:path w="44450">
                <a:moveTo>
                  <a:pt x="0" y="0"/>
                </a:moveTo>
                <a:lnTo>
                  <a:pt x="44196" y="0"/>
                </a:lnTo>
              </a:path>
            </a:pathLst>
          </a:custGeom>
          <a:ln w="6096">
            <a:solidFill>
              <a:srgbClr val="B1B1B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1129893" y="2201189"/>
            <a:ext cx="5783580" cy="0"/>
          </a:xfrm>
          <a:custGeom>
            <a:avLst/>
            <a:gdLst/>
            <a:ahLst/>
            <a:cxnLst/>
            <a:rect l="l" t="t" r="r" b="b"/>
            <a:pathLst>
              <a:path w="5783580">
                <a:moveTo>
                  <a:pt x="0" y="0"/>
                </a:moveTo>
                <a:lnTo>
                  <a:pt x="5783579" y="0"/>
                </a:lnTo>
              </a:path>
            </a:pathLst>
          </a:custGeom>
          <a:ln w="6096">
            <a:solidFill>
              <a:srgbClr val="B1B1B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6913473" y="2201189"/>
            <a:ext cx="44450" cy="0"/>
          </a:xfrm>
          <a:custGeom>
            <a:avLst/>
            <a:gdLst/>
            <a:ahLst/>
            <a:cxnLst/>
            <a:rect l="l" t="t" r="r" b="b"/>
            <a:pathLst>
              <a:path w="44450">
                <a:moveTo>
                  <a:pt x="0" y="0"/>
                </a:moveTo>
                <a:lnTo>
                  <a:pt x="44196" y="0"/>
                </a:lnTo>
              </a:path>
            </a:pathLst>
          </a:custGeom>
          <a:ln w="6096">
            <a:solidFill>
              <a:srgbClr val="B1B1B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6953097" y="2198141"/>
            <a:ext cx="0" cy="44450"/>
          </a:xfrm>
          <a:custGeom>
            <a:avLst/>
            <a:gdLst/>
            <a:ahLst/>
            <a:cxnLst/>
            <a:rect l="l" t="t" r="r" b="b"/>
            <a:pathLst>
              <a:path h="44450">
                <a:moveTo>
                  <a:pt x="0" y="44196"/>
                </a:moveTo>
                <a:lnTo>
                  <a:pt x="0" y="0"/>
                </a:lnTo>
              </a:path>
            </a:pathLst>
          </a:custGeom>
          <a:ln w="6096">
            <a:solidFill>
              <a:srgbClr val="B1B1B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1091793" y="2255291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25907">
            <a:solidFill>
              <a:srgbClr val="F7F7F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1087221" y="2242337"/>
            <a:ext cx="6350" cy="26034"/>
          </a:xfrm>
          <a:custGeom>
            <a:avLst/>
            <a:gdLst/>
            <a:ahLst/>
            <a:cxnLst/>
            <a:rect l="l" t="t" r="r" b="b"/>
            <a:pathLst>
              <a:path w="6350" h="26035">
                <a:moveTo>
                  <a:pt x="0" y="25907"/>
                </a:moveTo>
                <a:lnTo>
                  <a:pt x="6096" y="25907"/>
                </a:lnTo>
                <a:lnTo>
                  <a:pt x="6096" y="0"/>
                </a:lnTo>
                <a:lnTo>
                  <a:pt x="0" y="0"/>
                </a:lnTo>
                <a:lnTo>
                  <a:pt x="0" y="25907"/>
                </a:lnTo>
                <a:close/>
              </a:path>
            </a:pathLst>
          </a:custGeom>
          <a:solidFill>
            <a:srgbClr val="B1B1B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1129893" y="2242337"/>
            <a:ext cx="5783580" cy="24765"/>
          </a:xfrm>
          <a:custGeom>
            <a:avLst/>
            <a:gdLst/>
            <a:ahLst/>
            <a:cxnLst/>
            <a:rect l="l" t="t" r="r" b="b"/>
            <a:pathLst>
              <a:path w="5783580" h="24764">
                <a:moveTo>
                  <a:pt x="0" y="24384"/>
                </a:moveTo>
                <a:lnTo>
                  <a:pt x="5783579" y="24384"/>
                </a:lnTo>
                <a:lnTo>
                  <a:pt x="5783579" y="0"/>
                </a:lnTo>
                <a:lnTo>
                  <a:pt x="0" y="0"/>
                </a:lnTo>
                <a:lnTo>
                  <a:pt x="0" y="24384"/>
                </a:lnTo>
                <a:close/>
              </a:path>
            </a:pathLst>
          </a:custGeom>
          <a:solidFill>
            <a:srgbClr val="F7F7F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6911949" y="2255291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25907">
            <a:solidFill>
              <a:srgbClr val="F7F7F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6950049" y="2242337"/>
            <a:ext cx="6350" cy="26034"/>
          </a:xfrm>
          <a:custGeom>
            <a:avLst/>
            <a:gdLst/>
            <a:ahLst/>
            <a:cxnLst/>
            <a:rect l="l" t="t" r="r" b="b"/>
            <a:pathLst>
              <a:path w="6350" h="26035">
                <a:moveTo>
                  <a:pt x="0" y="25907"/>
                </a:moveTo>
                <a:lnTo>
                  <a:pt x="6096" y="25907"/>
                </a:lnTo>
                <a:lnTo>
                  <a:pt x="6096" y="0"/>
                </a:lnTo>
                <a:lnTo>
                  <a:pt x="0" y="0"/>
                </a:lnTo>
                <a:lnTo>
                  <a:pt x="0" y="25907"/>
                </a:lnTo>
                <a:close/>
              </a:path>
            </a:pathLst>
          </a:custGeom>
          <a:solidFill>
            <a:srgbClr val="B1B1B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1087221" y="2266721"/>
            <a:ext cx="6350" cy="152400"/>
          </a:xfrm>
          <a:custGeom>
            <a:avLst/>
            <a:gdLst/>
            <a:ahLst/>
            <a:cxnLst/>
            <a:rect l="l" t="t" r="r" b="b"/>
            <a:pathLst>
              <a:path w="6350" h="152400">
                <a:moveTo>
                  <a:pt x="0" y="152400"/>
                </a:moveTo>
                <a:lnTo>
                  <a:pt x="6096" y="152400"/>
                </a:lnTo>
                <a:lnTo>
                  <a:pt x="6096" y="0"/>
                </a:lnTo>
                <a:lnTo>
                  <a:pt x="0" y="0"/>
                </a:lnTo>
                <a:lnTo>
                  <a:pt x="0" y="152400"/>
                </a:lnTo>
                <a:close/>
              </a:path>
            </a:pathLst>
          </a:custGeom>
          <a:solidFill>
            <a:srgbClr val="B1B1B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6950049" y="2266721"/>
            <a:ext cx="6350" cy="152400"/>
          </a:xfrm>
          <a:custGeom>
            <a:avLst/>
            <a:gdLst/>
            <a:ahLst/>
            <a:cxnLst/>
            <a:rect l="l" t="t" r="r" b="b"/>
            <a:pathLst>
              <a:path w="6350" h="152400">
                <a:moveTo>
                  <a:pt x="0" y="152400"/>
                </a:moveTo>
                <a:lnTo>
                  <a:pt x="6096" y="152400"/>
                </a:lnTo>
                <a:lnTo>
                  <a:pt x="6096" y="0"/>
                </a:lnTo>
                <a:lnTo>
                  <a:pt x="0" y="0"/>
                </a:lnTo>
                <a:lnTo>
                  <a:pt x="0" y="152400"/>
                </a:lnTo>
                <a:close/>
              </a:path>
            </a:pathLst>
          </a:custGeom>
          <a:solidFill>
            <a:srgbClr val="B1B1B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1087221" y="2419121"/>
            <a:ext cx="6350" cy="152400"/>
          </a:xfrm>
          <a:custGeom>
            <a:avLst/>
            <a:gdLst/>
            <a:ahLst/>
            <a:cxnLst/>
            <a:rect l="l" t="t" r="r" b="b"/>
            <a:pathLst>
              <a:path w="6350" h="152400">
                <a:moveTo>
                  <a:pt x="0" y="152400"/>
                </a:moveTo>
                <a:lnTo>
                  <a:pt x="6096" y="152400"/>
                </a:lnTo>
                <a:lnTo>
                  <a:pt x="6096" y="0"/>
                </a:lnTo>
                <a:lnTo>
                  <a:pt x="0" y="0"/>
                </a:lnTo>
                <a:lnTo>
                  <a:pt x="0" y="152400"/>
                </a:lnTo>
                <a:close/>
              </a:path>
            </a:pathLst>
          </a:custGeom>
          <a:solidFill>
            <a:srgbClr val="B1B1B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6950049" y="2419121"/>
            <a:ext cx="6350" cy="152400"/>
          </a:xfrm>
          <a:custGeom>
            <a:avLst/>
            <a:gdLst/>
            <a:ahLst/>
            <a:cxnLst/>
            <a:rect l="l" t="t" r="r" b="b"/>
            <a:pathLst>
              <a:path w="6350" h="152400">
                <a:moveTo>
                  <a:pt x="0" y="152400"/>
                </a:moveTo>
                <a:lnTo>
                  <a:pt x="6096" y="152400"/>
                </a:lnTo>
                <a:lnTo>
                  <a:pt x="6096" y="0"/>
                </a:lnTo>
                <a:lnTo>
                  <a:pt x="0" y="0"/>
                </a:lnTo>
                <a:lnTo>
                  <a:pt x="0" y="152400"/>
                </a:lnTo>
                <a:close/>
              </a:path>
            </a:pathLst>
          </a:custGeom>
          <a:solidFill>
            <a:srgbClr val="B1B1B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 txBox="1"/>
          <p:nvPr/>
        </p:nvSpPr>
        <p:spPr>
          <a:xfrm>
            <a:off x="928369" y="2230923"/>
            <a:ext cx="88900" cy="330200"/>
          </a:xfrm>
          <a:prstGeom prst="rect">
            <a:avLst/>
          </a:prstGeom>
        </p:spPr>
        <p:txBody>
          <a:bodyPr vert="horz" wrap="square" lIns="0" tIns="279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20"/>
              </a:spcBef>
            </a:pPr>
            <a:r>
              <a:rPr sz="900" spc="-5" dirty="0">
                <a:latin typeface="Arial"/>
                <a:cs typeface="Arial"/>
              </a:rPr>
              <a:t>1</a:t>
            </a:r>
            <a:endParaRPr sz="9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900" spc="-5" dirty="0">
                <a:latin typeface="Arial"/>
                <a:cs typeface="Arial"/>
              </a:rPr>
              <a:t>2</a:t>
            </a:r>
            <a:endParaRPr sz="900">
              <a:latin typeface="Arial"/>
              <a:cs typeface="Arial"/>
            </a:endParaRPr>
          </a:p>
        </p:txBody>
      </p:sp>
      <p:sp>
        <p:nvSpPr>
          <p:cNvPr id="48" name="object 48"/>
          <p:cNvSpPr txBox="1"/>
          <p:nvPr/>
        </p:nvSpPr>
        <p:spPr>
          <a:xfrm>
            <a:off x="1093317" y="2204237"/>
            <a:ext cx="5857240" cy="429895"/>
          </a:xfrm>
          <a:prstGeom prst="rect">
            <a:avLst/>
          </a:prstGeom>
          <a:solidFill>
            <a:srgbClr val="F7F7F7"/>
          </a:solidFill>
        </p:spPr>
        <p:txBody>
          <a:bodyPr vert="horz" wrap="square" lIns="0" tIns="39370" rIns="0" bIns="0" rtlCol="0">
            <a:spAutoFit/>
          </a:bodyPr>
          <a:lstStyle/>
          <a:p>
            <a:pPr marL="206375" marR="3499485" indent="-160020">
              <a:lnSpc>
                <a:spcPct val="111100"/>
              </a:lnSpc>
              <a:spcBef>
                <a:spcPts val="310"/>
              </a:spcBef>
            </a:pPr>
            <a:r>
              <a:rPr sz="900" i="1" spc="65" dirty="0">
                <a:latin typeface="Times New Roman"/>
                <a:cs typeface="Times New Roman"/>
              </a:rPr>
              <a:t>SELECT </a:t>
            </a:r>
            <a:r>
              <a:rPr sz="900" i="1" spc="200" dirty="0">
                <a:latin typeface="Times New Roman"/>
                <a:cs typeface="Times New Roman"/>
              </a:rPr>
              <a:t>id </a:t>
            </a:r>
            <a:r>
              <a:rPr sz="900" i="1" spc="300" dirty="0">
                <a:latin typeface="Times New Roman"/>
                <a:cs typeface="Times New Roman"/>
              </a:rPr>
              <a:t>, </a:t>
            </a:r>
            <a:r>
              <a:rPr sz="900" i="1" spc="310" dirty="0">
                <a:latin typeface="Times New Roman"/>
                <a:cs typeface="Times New Roman"/>
              </a:rPr>
              <a:t>title </a:t>
            </a:r>
            <a:r>
              <a:rPr sz="900" i="1" spc="-40" dirty="0">
                <a:latin typeface="Times New Roman"/>
                <a:cs typeface="Times New Roman"/>
              </a:rPr>
              <a:t>FROM </a:t>
            </a:r>
            <a:r>
              <a:rPr sz="900" i="1" spc="160" dirty="0">
                <a:latin typeface="Times New Roman"/>
                <a:cs typeface="Times New Roman"/>
              </a:rPr>
              <a:t>movie  </a:t>
            </a:r>
            <a:r>
              <a:rPr sz="900" i="1" spc="-20" dirty="0">
                <a:latin typeface="Times New Roman"/>
                <a:cs typeface="Times New Roman"/>
              </a:rPr>
              <a:t>WHERE </a:t>
            </a:r>
            <a:r>
              <a:rPr sz="900" i="1" spc="310" dirty="0">
                <a:latin typeface="Times New Roman"/>
                <a:cs typeface="Times New Roman"/>
              </a:rPr>
              <a:t>title </a:t>
            </a:r>
            <a:r>
              <a:rPr sz="900" i="1" spc="100" dirty="0">
                <a:latin typeface="Times New Roman"/>
                <a:cs typeface="Times New Roman"/>
              </a:rPr>
              <a:t>LIKE </a:t>
            </a:r>
            <a:r>
              <a:rPr sz="900" i="1" spc="-175" dirty="0">
                <a:latin typeface="Times New Roman"/>
                <a:cs typeface="Times New Roman"/>
              </a:rPr>
              <a:t>11% </a:t>
            </a:r>
            <a:r>
              <a:rPr sz="900" i="1" spc="-25" dirty="0">
                <a:latin typeface="Times New Roman"/>
                <a:cs typeface="Times New Roman"/>
              </a:rPr>
              <a:t>P </a:t>
            </a:r>
            <a:r>
              <a:rPr sz="900" i="1" spc="200" dirty="0">
                <a:latin typeface="Times New Roman"/>
                <a:cs typeface="Times New Roman"/>
              </a:rPr>
              <a:t>art__</a:t>
            </a:r>
            <a:r>
              <a:rPr sz="900" i="1" spc="80" dirty="0">
                <a:latin typeface="Times New Roman"/>
                <a:cs typeface="Times New Roman"/>
              </a:rPr>
              <a:t> </a:t>
            </a:r>
            <a:r>
              <a:rPr sz="900" i="1" spc="-5" dirty="0">
                <a:latin typeface="Times New Roman"/>
                <a:cs typeface="Times New Roman"/>
              </a:rPr>
              <a:t>11;</a:t>
            </a:r>
            <a:endParaRPr sz="900">
              <a:latin typeface="Times New Roman"/>
              <a:cs typeface="Times New Roman"/>
            </a:endParaRPr>
          </a:p>
        </p:txBody>
      </p:sp>
      <p:sp>
        <p:nvSpPr>
          <p:cNvPr id="49" name="object 49"/>
          <p:cNvSpPr/>
          <p:nvPr/>
        </p:nvSpPr>
        <p:spPr>
          <a:xfrm>
            <a:off x="1091793" y="2582951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25907">
            <a:solidFill>
              <a:srgbClr val="F7F7F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1087221" y="2569997"/>
            <a:ext cx="6350" cy="26034"/>
          </a:xfrm>
          <a:custGeom>
            <a:avLst/>
            <a:gdLst/>
            <a:ahLst/>
            <a:cxnLst/>
            <a:rect l="l" t="t" r="r" b="b"/>
            <a:pathLst>
              <a:path w="6350" h="26035">
                <a:moveTo>
                  <a:pt x="0" y="25907"/>
                </a:moveTo>
                <a:lnTo>
                  <a:pt x="6096" y="25907"/>
                </a:lnTo>
                <a:lnTo>
                  <a:pt x="6096" y="0"/>
                </a:lnTo>
                <a:lnTo>
                  <a:pt x="0" y="0"/>
                </a:lnTo>
                <a:lnTo>
                  <a:pt x="0" y="25907"/>
                </a:lnTo>
                <a:close/>
              </a:path>
            </a:pathLst>
          </a:custGeom>
          <a:solidFill>
            <a:srgbClr val="B1B1B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1129893" y="2569997"/>
            <a:ext cx="5783580" cy="26034"/>
          </a:xfrm>
          <a:custGeom>
            <a:avLst/>
            <a:gdLst/>
            <a:ahLst/>
            <a:cxnLst/>
            <a:rect l="l" t="t" r="r" b="b"/>
            <a:pathLst>
              <a:path w="5783580" h="26035">
                <a:moveTo>
                  <a:pt x="0" y="25907"/>
                </a:moveTo>
                <a:lnTo>
                  <a:pt x="5783579" y="25907"/>
                </a:lnTo>
                <a:lnTo>
                  <a:pt x="5783579" y="0"/>
                </a:lnTo>
                <a:lnTo>
                  <a:pt x="0" y="0"/>
                </a:lnTo>
                <a:lnTo>
                  <a:pt x="0" y="25907"/>
                </a:lnTo>
                <a:close/>
              </a:path>
            </a:pathLst>
          </a:custGeom>
          <a:solidFill>
            <a:srgbClr val="F7F7F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6911949" y="2582951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25907">
            <a:solidFill>
              <a:srgbClr val="F7F7F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6950049" y="2569997"/>
            <a:ext cx="6350" cy="26034"/>
          </a:xfrm>
          <a:custGeom>
            <a:avLst/>
            <a:gdLst/>
            <a:ahLst/>
            <a:cxnLst/>
            <a:rect l="l" t="t" r="r" b="b"/>
            <a:pathLst>
              <a:path w="6350" h="26035">
                <a:moveTo>
                  <a:pt x="0" y="25907"/>
                </a:moveTo>
                <a:lnTo>
                  <a:pt x="6096" y="25907"/>
                </a:lnTo>
                <a:lnTo>
                  <a:pt x="6096" y="0"/>
                </a:lnTo>
                <a:lnTo>
                  <a:pt x="0" y="0"/>
                </a:lnTo>
                <a:lnTo>
                  <a:pt x="0" y="25907"/>
                </a:lnTo>
                <a:close/>
              </a:path>
            </a:pathLst>
          </a:custGeom>
          <a:solidFill>
            <a:srgbClr val="B1B1B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1090269" y="2595905"/>
            <a:ext cx="0" cy="44450"/>
          </a:xfrm>
          <a:custGeom>
            <a:avLst/>
            <a:gdLst/>
            <a:ahLst/>
            <a:cxnLst/>
            <a:rect l="l" t="t" r="r" b="b"/>
            <a:pathLst>
              <a:path h="44450">
                <a:moveTo>
                  <a:pt x="0" y="44196"/>
                </a:moveTo>
                <a:lnTo>
                  <a:pt x="0" y="0"/>
                </a:lnTo>
              </a:path>
            </a:pathLst>
          </a:custGeom>
          <a:ln w="6096">
            <a:solidFill>
              <a:srgbClr val="B1B1B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1088745" y="2637053"/>
            <a:ext cx="44450" cy="0"/>
          </a:xfrm>
          <a:custGeom>
            <a:avLst/>
            <a:gdLst/>
            <a:ahLst/>
            <a:cxnLst/>
            <a:rect l="l" t="t" r="r" b="b"/>
            <a:pathLst>
              <a:path w="44450">
                <a:moveTo>
                  <a:pt x="0" y="0"/>
                </a:moveTo>
                <a:lnTo>
                  <a:pt x="44196" y="0"/>
                </a:lnTo>
              </a:path>
            </a:pathLst>
          </a:custGeom>
          <a:ln w="6096">
            <a:solidFill>
              <a:srgbClr val="B1B1B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1129893" y="2637053"/>
            <a:ext cx="5783580" cy="0"/>
          </a:xfrm>
          <a:custGeom>
            <a:avLst/>
            <a:gdLst/>
            <a:ahLst/>
            <a:cxnLst/>
            <a:rect l="l" t="t" r="r" b="b"/>
            <a:pathLst>
              <a:path w="5783580">
                <a:moveTo>
                  <a:pt x="0" y="0"/>
                </a:moveTo>
                <a:lnTo>
                  <a:pt x="5783579" y="0"/>
                </a:lnTo>
              </a:path>
            </a:pathLst>
          </a:custGeom>
          <a:ln w="6096">
            <a:solidFill>
              <a:srgbClr val="B1B1B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6913473" y="2637053"/>
            <a:ext cx="44450" cy="0"/>
          </a:xfrm>
          <a:custGeom>
            <a:avLst/>
            <a:gdLst/>
            <a:ahLst/>
            <a:cxnLst/>
            <a:rect l="l" t="t" r="r" b="b"/>
            <a:pathLst>
              <a:path w="44450">
                <a:moveTo>
                  <a:pt x="0" y="0"/>
                </a:moveTo>
                <a:lnTo>
                  <a:pt x="44196" y="0"/>
                </a:lnTo>
              </a:path>
            </a:pathLst>
          </a:custGeom>
          <a:ln w="6096">
            <a:solidFill>
              <a:srgbClr val="B1B1B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6953097" y="2595905"/>
            <a:ext cx="0" cy="44450"/>
          </a:xfrm>
          <a:custGeom>
            <a:avLst/>
            <a:gdLst/>
            <a:ahLst/>
            <a:cxnLst/>
            <a:rect l="l" t="t" r="r" b="b"/>
            <a:pathLst>
              <a:path h="44450">
                <a:moveTo>
                  <a:pt x="0" y="44196"/>
                </a:moveTo>
                <a:lnTo>
                  <a:pt x="0" y="0"/>
                </a:lnTo>
              </a:path>
            </a:pathLst>
          </a:custGeom>
          <a:ln w="6096">
            <a:solidFill>
              <a:srgbClr val="B1B1B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" name="object 59"/>
          <p:cNvSpPr txBox="1"/>
          <p:nvPr/>
        </p:nvSpPr>
        <p:spPr>
          <a:xfrm>
            <a:off x="852169" y="3035817"/>
            <a:ext cx="1944370" cy="54419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1100" b="1" spc="-10" dirty="0">
                <a:latin typeface="Arial"/>
                <a:cs typeface="Arial"/>
              </a:rPr>
              <a:t>Activity: Using MIN (page</a:t>
            </a:r>
            <a:r>
              <a:rPr sz="1100" b="1" spc="35" dirty="0">
                <a:latin typeface="Arial"/>
                <a:cs typeface="Arial"/>
              </a:rPr>
              <a:t> </a:t>
            </a:r>
            <a:r>
              <a:rPr sz="1100" b="1" spc="-5" dirty="0">
                <a:latin typeface="Arial"/>
                <a:cs typeface="Arial"/>
                <a:hlinkClick r:id="rId2" action="ppaction://hlinksldjump"/>
              </a:rPr>
              <a:t>80</a:t>
            </a:r>
            <a:r>
              <a:rPr sz="1100" b="1" spc="-5" dirty="0">
                <a:latin typeface="Arial"/>
                <a:cs typeface="Arial"/>
              </a:rPr>
              <a:t>)</a:t>
            </a:r>
            <a:endParaRPr sz="11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125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1100" b="1" spc="-5" dirty="0">
                <a:latin typeface="Arial"/>
                <a:cs typeface="Arial"/>
              </a:rPr>
              <a:t>Q25:</a:t>
            </a:r>
            <a:endParaRPr sz="1100">
              <a:latin typeface="Arial"/>
              <a:cs typeface="Arial"/>
            </a:endParaRPr>
          </a:p>
        </p:txBody>
      </p:sp>
      <p:sp>
        <p:nvSpPr>
          <p:cNvPr id="60" name="object 60"/>
          <p:cNvSpPr/>
          <p:nvPr/>
        </p:nvSpPr>
        <p:spPr>
          <a:xfrm>
            <a:off x="1090269" y="3626129"/>
            <a:ext cx="0" cy="44450"/>
          </a:xfrm>
          <a:custGeom>
            <a:avLst/>
            <a:gdLst/>
            <a:ahLst/>
            <a:cxnLst/>
            <a:rect l="l" t="t" r="r" b="b"/>
            <a:pathLst>
              <a:path h="44450">
                <a:moveTo>
                  <a:pt x="0" y="44196"/>
                </a:moveTo>
                <a:lnTo>
                  <a:pt x="0" y="0"/>
                </a:lnTo>
              </a:path>
            </a:pathLst>
          </a:custGeom>
          <a:ln w="6096">
            <a:solidFill>
              <a:srgbClr val="B1B1B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" name="object 61"/>
          <p:cNvSpPr/>
          <p:nvPr/>
        </p:nvSpPr>
        <p:spPr>
          <a:xfrm>
            <a:off x="1087221" y="3629177"/>
            <a:ext cx="44450" cy="0"/>
          </a:xfrm>
          <a:custGeom>
            <a:avLst/>
            <a:gdLst/>
            <a:ahLst/>
            <a:cxnLst/>
            <a:rect l="l" t="t" r="r" b="b"/>
            <a:pathLst>
              <a:path w="44450">
                <a:moveTo>
                  <a:pt x="0" y="0"/>
                </a:moveTo>
                <a:lnTo>
                  <a:pt x="44196" y="0"/>
                </a:lnTo>
              </a:path>
            </a:pathLst>
          </a:custGeom>
          <a:ln w="6096">
            <a:solidFill>
              <a:srgbClr val="B1B1B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" name="object 62"/>
          <p:cNvSpPr/>
          <p:nvPr/>
        </p:nvSpPr>
        <p:spPr>
          <a:xfrm>
            <a:off x="1129893" y="3629177"/>
            <a:ext cx="5783580" cy="0"/>
          </a:xfrm>
          <a:custGeom>
            <a:avLst/>
            <a:gdLst/>
            <a:ahLst/>
            <a:cxnLst/>
            <a:rect l="l" t="t" r="r" b="b"/>
            <a:pathLst>
              <a:path w="5783580">
                <a:moveTo>
                  <a:pt x="0" y="0"/>
                </a:moveTo>
                <a:lnTo>
                  <a:pt x="5783579" y="0"/>
                </a:lnTo>
              </a:path>
            </a:pathLst>
          </a:custGeom>
          <a:ln w="6096">
            <a:solidFill>
              <a:srgbClr val="B1B1B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" name="object 63"/>
          <p:cNvSpPr/>
          <p:nvPr/>
        </p:nvSpPr>
        <p:spPr>
          <a:xfrm>
            <a:off x="6913473" y="3629177"/>
            <a:ext cx="44450" cy="0"/>
          </a:xfrm>
          <a:custGeom>
            <a:avLst/>
            <a:gdLst/>
            <a:ahLst/>
            <a:cxnLst/>
            <a:rect l="l" t="t" r="r" b="b"/>
            <a:pathLst>
              <a:path w="44450">
                <a:moveTo>
                  <a:pt x="0" y="0"/>
                </a:moveTo>
                <a:lnTo>
                  <a:pt x="44196" y="0"/>
                </a:lnTo>
              </a:path>
            </a:pathLst>
          </a:custGeom>
          <a:ln w="6096">
            <a:solidFill>
              <a:srgbClr val="B1B1B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" name="object 64"/>
          <p:cNvSpPr/>
          <p:nvPr/>
        </p:nvSpPr>
        <p:spPr>
          <a:xfrm>
            <a:off x="6953097" y="3626129"/>
            <a:ext cx="0" cy="44450"/>
          </a:xfrm>
          <a:custGeom>
            <a:avLst/>
            <a:gdLst/>
            <a:ahLst/>
            <a:cxnLst/>
            <a:rect l="l" t="t" r="r" b="b"/>
            <a:pathLst>
              <a:path h="44450">
                <a:moveTo>
                  <a:pt x="0" y="44196"/>
                </a:moveTo>
                <a:lnTo>
                  <a:pt x="0" y="0"/>
                </a:lnTo>
              </a:path>
            </a:pathLst>
          </a:custGeom>
          <a:ln w="6096">
            <a:solidFill>
              <a:srgbClr val="B1B1B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" name="object 65"/>
          <p:cNvSpPr/>
          <p:nvPr/>
        </p:nvSpPr>
        <p:spPr>
          <a:xfrm>
            <a:off x="1091793" y="3683279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25907">
            <a:solidFill>
              <a:srgbClr val="F7F7F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" name="object 66"/>
          <p:cNvSpPr/>
          <p:nvPr/>
        </p:nvSpPr>
        <p:spPr>
          <a:xfrm>
            <a:off x="1087221" y="3670325"/>
            <a:ext cx="6350" cy="26034"/>
          </a:xfrm>
          <a:custGeom>
            <a:avLst/>
            <a:gdLst/>
            <a:ahLst/>
            <a:cxnLst/>
            <a:rect l="l" t="t" r="r" b="b"/>
            <a:pathLst>
              <a:path w="6350" h="26035">
                <a:moveTo>
                  <a:pt x="0" y="25907"/>
                </a:moveTo>
                <a:lnTo>
                  <a:pt x="6096" y="25907"/>
                </a:lnTo>
                <a:lnTo>
                  <a:pt x="6096" y="0"/>
                </a:lnTo>
                <a:lnTo>
                  <a:pt x="0" y="0"/>
                </a:lnTo>
                <a:lnTo>
                  <a:pt x="0" y="25907"/>
                </a:lnTo>
                <a:close/>
              </a:path>
            </a:pathLst>
          </a:custGeom>
          <a:solidFill>
            <a:srgbClr val="B1B1B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" name="object 67"/>
          <p:cNvSpPr/>
          <p:nvPr/>
        </p:nvSpPr>
        <p:spPr>
          <a:xfrm>
            <a:off x="1129893" y="3670325"/>
            <a:ext cx="5783580" cy="24765"/>
          </a:xfrm>
          <a:custGeom>
            <a:avLst/>
            <a:gdLst/>
            <a:ahLst/>
            <a:cxnLst/>
            <a:rect l="l" t="t" r="r" b="b"/>
            <a:pathLst>
              <a:path w="5783580" h="24764">
                <a:moveTo>
                  <a:pt x="0" y="24384"/>
                </a:moveTo>
                <a:lnTo>
                  <a:pt x="5783579" y="24384"/>
                </a:lnTo>
                <a:lnTo>
                  <a:pt x="5783579" y="0"/>
                </a:lnTo>
                <a:lnTo>
                  <a:pt x="0" y="0"/>
                </a:lnTo>
                <a:lnTo>
                  <a:pt x="0" y="24384"/>
                </a:lnTo>
                <a:close/>
              </a:path>
            </a:pathLst>
          </a:custGeom>
          <a:solidFill>
            <a:srgbClr val="F7F7F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" name="object 68"/>
          <p:cNvSpPr/>
          <p:nvPr/>
        </p:nvSpPr>
        <p:spPr>
          <a:xfrm>
            <a:off x="6911949" y="3683279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25907">
            <a:solidFill>
              <a:srgbClr val="F7F7F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" name="object 69"/>
          <p:cNvSpPr/>
          <p:nvPr/>
        </p:nvSpPr>
        <p:spPr>
          <a:xfrm>
            <a:off x="6950049" y="3670325"/>
            <a:ext cx="6350" cy="26034"/>
          </a:xfrm>
          <a:custGeom>
            <a:avLst/>
            <a:gdLst/>
            <a:ahLst/>
            <a:cxnLst/>
            <a:rect l="l" t="t" r="r" b="b"/>
            <a:pathLst>
              <a:path w="6350" h="26035">
                <a:moveTo>
                  <a:pt x="0" y="25907"/>
                </a:moveTo>
                <a:lnTo>
                  <a:pt x="6096" y="25907"/>
                </a:lnTo>
                <a:lnTo>
                  <a:pt x="6096" y="0"/>
                </a:lnTo>
                <a:lnTo>
                  <a:pt x="0" y="0"/>
                </a:lnTo>
                <a:lnTo>
                  <a:pt x="0" y="25907"/>
                </a:lnTo>
                <a:close/>
              </a:path>
            </a:pathLst>
          </a:custGeom>
          <a:solidFill>
            <a:srgbClr val="B1B1B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" name="object 70"/>
          <p:cNvSpPr/>
          <p:nvPr/>
        </p:nvSpPr>
        <p:spPr>
          <a:xfrm>
            <a:off x="1087221" y="3694709"/>
            <a:ext cx="6350" cy="152400"/>
          </a:xfrm>
          <a:custGeom>
            <a:avLst/>
            <a:gdLst/>
            <a:ahLst/>
            <a:cxnLst/>
            <a:rect l="l" t="t" r="r" b="b"/>
            <a:pathLst>
              <a:path w="6350" h="152400">
                <a:moveTo>
                  <a:pt x="0" y="152400"/>
                </a:moveTo>
                <a:lnTo>
                  <a:pt x="6096" y="152400"/>
                </a:lnTo>
                <a:lnTo>
                  <a:pt x="6096" y="0"/>
                </a:lnTo>
                <a:lnTo>
                  <a:pt x="0" y="0"/>
                </a:lnTo>
                <a:lnTo>
                  <a:pt x="0" y="152400"/>
                </a:lnTo>
                <a:close/>
              </a:path>
            </a:pathLst>
          </a:custGeom>
          <a:solidFill>
            <a:srgbClr val="B1B1B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" name="object 71"/>
          <p:cNvSpPr/>
          <p:nvPr/>
        </p:nvSpPr>
        <p:spPr>
          <a:xfrm>
            <a:off x="6950049" y="3694709"/>
            <a:ext cx="6350" cy="152400"/>
          </a:xfrm>
          <a:custGeom>
            <a:avLst/>
            <a:gdLst/>
            <a:ahLst/>
            <a:cxnLst/>
            <a:rect l="l" t="t" r="r" b="b"/>
            <a:pathLst>
              <a:path w="6350" h="152400">
                <a:moveTo>
                  <a:pt x="0" y="152400"/>
                </a:moveTo>
                <a:lnTo>
                  <a:pt x="6096" y="152400"/>
                </a:lnTo>
                <a:lnTo>
                  <a:pt x="6096" y="0"/>
                </a:lnTo>
                <a:lnTo>
                  <a:pt x="0" y="0"/>
                </a:lnTo>
                <a:lnTo>
                  <a:pt x="0" y="152400"/>
                </a:lnTo>
                <a:close/>
              </a:path>
            </a:pathLst>
          </a:custGeom>
          <a:solidFill>
            <a:srgbClr val="B1B1B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" name="object 72"/>
          <p:cNvSpPr/>
          <p:nvPr/>
        </p:nvSpPr>
        <p:spPr>
          <a:xfrm>
            <a:off x="1087221" y="3847109"/>
            <a:ext cx="6350" cy="152400"/>
          </a:xfrm>
          <a:custGeom>
            <a:avLst/>
            <a:gdLst/>
            <a:ahLst/>
            <a:cxnLst/>
            <a:rect l="l" t="t" r="r" b="b"/>
            <a:pathLst>
              <a:path w="6350" h="152400">
                <a:moveTo>
                  <a:pt x="0" y="152400"/>
                </a:moveTo>
                <a:lnTo>
                  <a:pt x="6096" y="152400"/>
                </a:lnTo>
                <a:lnTo>
                  <a:pt x="6096" y="0"/>
                </a:lnTo>
                <a:lnTo>
                  <a:pt x="0" y="0"/>
                </a:lnTo>
                <a:lnTo>
                  <a:pt x="0" y="152400"/>
                </a:lnTo>
                <a:close/>
              </a:path>
            </a:pathLst>
          </a:custGeom>
          <a:solidFill>
            <a:srgbClr val="B1B1B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" name="object 73"/>
          <p:cNvSpPr/>
          <p:nvPr/>
        </p:nvSpPr>
        <p:spPr>
          <a:xfrm>
            <a:off x="6950049" y="3847109"/>
            <a:ext cx="6350" cy="152400"/>
          </a:xfrm>
          <a:custGeom>
            <a:avLst/>
            <a:gdLst/>
            <a:ahLst/>
            <a:cxnLst/>
            <a:rect l="l" t="t" r="r" b="b"/>
            <a:pathLst>
              <a:path w="6350" h="152400">
                <a:moveTo>
                  <a:pt x="0" y="152400"/>
                </a:moveTo>
                <a:lnTo>
                  <a:pt x="6096" y="152400"/>
                </a:lnTo>
                <a:lnTo>
                  <a:pt x="6096" y="0"/>
                </a:lnTo>
                <a:lnTo>
                  <a:pt x="0" y="0"/>
                </a:lnTo>
                <a:lnTo>
                  <a:pt x="0" y="152400"/>
                </a:lnTo>
                <a:close/>
              </a:path>
            </a:pathLst>
          </a:custGeom>
          <a:solidFill>
            <a:srgbClr val="B1B1B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" name="object 74"/>
          <p:cNvSpPr txBox="1"/>
          <p:nvPr/>
        </p:nvSpPr>
        <p:spPr>
          <a:xfrm>
            <a:off x="928369" y="3658911"/>
            <a:ext cx="88900" cy="330200"/>
          </a:xfrm>
          <a:prstGeom prst="rect">
            <a:avLst/>
          </a:prstGeom>
        </p:spPr>
        <p:txBody>
          <a:bodyPr vert="horz" wrap="square" lIns="0" tIns="279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20"/>
              </a:spcBef>
            </a:pPr>
            <a:r>
              <a:rPr sz="900" spc="-5" dirty="0">
                <a:latin typeface="Arial"/>
                <a:cs typeface="Arial"/>
              </a:rPr>
              <a:t>1</a:t>
            </a:r>
            <a:endParaRPr sz="9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900" spc="-5" dirty="0">
                <a:latin typeface="Arial"/>
                <a:cs typeface="Arial"/>
              </a:rPr>
              <a:t>2</a:t>
            </a:r>
            <a:endParaRPr sz="900">
              <a:latin typeface="Arial"/>
              <a:cs typeface="Arial"/>
            </a:endParaRPr>
          </a:p>
        </p:txBody>
      </p:sp>
      <p:sp>
        <p:nvSpPr>
          <p:cNvPr id="75" name="object 75"/>
          <p:cNvSpPr txBox="1"/>
          <p:nvPr/>
        </p:nvSpPr>
        <p:spPr>
          <a:xfrm>
            <a:off x="1093317" y="3632225"/>
            <a:ext cx="5857240" cy="429895"/>
          </a:xfrm>
          <a:prstGeom prst="rect">
            <a:avLst/>
          </a:prstGeom>
          <a:solidFill>
            <a:srgbClr val="F7F7F7"/>
          </a:solidFill>
        </p:spPr>
        <p:txBody>
          <a:bodyPr vert="horz" wrap="square" lIns="0" tIns="54610" rIns="0" bIns="0" rtlCol="0">
            <a:spAutoFit/>
          </a:bodyPr>
          <a:lstStyle/>
          <a:p>
            <a:pPr marL="46355">
              <a:lnSpc>
                <a:spcPct val="100000"/>
              </a:lnSpc>
              <a:spcBef>
                <a:spcPts val="430"/>
              </a:spcBef>
            </a:pPr>
            <a:r>
              <a:rPr sz="900" i="1" spc="65" dirty="0">
                <a:latin typeface="Times New Roman"/>
                <a:cs typeface="Times New Roman"/>
              </a:rPr>
              <a:t>SELECT </a:t>
            </a:r>
            <a:r>
              <a:rPr sz="900" i="1" spc="30" dirty="0">
                <a:latin typeface="Times New Roman"/>
                <a:cs typeface="Times New Roman"/>
              </a:rPr>
              <a:t>MIN </a:t>
            </a:r>
            <a:r>
              <a:rPr sz="900" i="1" spc="225" dirty="0">
                <a:latin typeface="Times New Roman"/>
                <a:cs typeface="Times New Roman"/>
              </a:rPr>
              <a:t>( </a:t>
            </a:r>
            <a:r>
              <a:rPr sz="900" i="1" spc="200" dirty="0">
                <a:latin typeface="Times New Roman"/>
                <a:cs typeface="Times New Roman"/>
              </a:rPr>
              <a:t>gross </a:t>
            </a:r>
            <a:r>
              <a:rPr sz="900" i="1" spc="225" dirty="0">
                <a:latin typeface="Times New Roman"/>
                <a:cs typeface="Times New Roman"/>
              </a:rPr>
              <a:t>) </a:t>
            </a:r>
            <a:r>
              <a:rPr sz="900" i="1" spc="-40" dirty="0">
                <a:latin typeface="Times New Roman"/>
                <a:cs typeface="Times New Roman"/>
              </a:rPr>
              <a:t>FROM</a:t>
            </a:r>
            <a:r>
              <a:rPr sz="900" i="1" spc="10" dirty="0">
                <a:latin typeface="Times New Roman"/>
                <a:cs typeface="Times New Roman"/>
              </a:rPr>
              <a:t> </a:t>
            </a:r>
            <a:r>
              <a:rPr sz="900" i="1" spc="160" dirty="0">
                <a:latin typeface="Times New Roman"/>
                <a:cs typeface="Times New Roman"/>
              </a:rPr>
              <a:t>movie</a:t>
            </a:r>
            <a:r>
              <a:rPr sz="900" i="1" spc="-145" dirty="0">
                <a:latin typeface="Times New Roman"/>
                <a:cs typeface="Times New Roman"/>
              </a:rPr>
              <a:t> </a:t>
            </a:r>
            <a:endParaRPr sz="900">
              <a:latin typeface="Times New Roman"/>
              <a:cs typeface="Times New Roman"/>
            </a:endParaRPr>
          </a:p>
          <a:p>
            <a:pPr marL="206375">
              <a:lnSpc>
                <a:spcPct val="100000"/>
              </a:lnSpc>
              <a:spcBef>
                <a:spcPts val="120"/>
              </a:spcBef>
            </a:pPr>
            <a:r>
              <a:rPr sz="900" i="1" spc="-20" dirty="0">
                <a:latin typeface="Times New Roman"/>
                <a:cs typeface="Times New Roman"/>
              </a:rPr>
              <a:t>WHERE </a:t>
            </a:r>
            <a:r>
              <a:rPr sz="900" i="1" spc="185" dirty="0">
                <a:latin typeface="Times New Roman"/>
                <a:cs typeface="Times New Roman"/>
              </a:rPr>
              <a:t>budget IS </a:t>
            </a:r>
            <a:r>
              <a:rPr sz="900" i="1" spc="-5" dirty="0">
                <a:latin typeface="Times New Roman"/>
                <a:cs typeface="Times New Roman"/>
              </a:rPr>
              <a:t>NOT </a:t>
            </a:r>
            <a:r>
              <a:rPr sz="900" i="1" spc="25" dirty="0">
                <a:latin typeface="Times New Roman"/>
                <a:cs typeface="Times New Roman"/>
              </a:rPr>
              <a:t>NULL </a:t>
            </a:r>
            <a:r>
              <a:rPr sz="900" i="1" spc="-20" dirty="0">
                <a:latin typeface="Times New Roman"/>
                <a:cs typeface="Times New Roman"/>
              </a:rPr>
              <a:t>AND </a:t>
            </a:r>
            <a:r>
              <a:rPr sz="900" i="1" spc="200" dirty="0">
                <a:latin typeface="Times New Roman"/>
                <a:cs typeface="Times New Roman"/>
              </a:rPr>
              <a:t>gross </a:t>
            </a:r>
            <a:r>
              <a:rPr sz="900" i="1" spc="185" dirty="0">
                <a:latin typeface="Times New Roman"/>
                <a:cs typeface="Times New Roman"/>
              </a:rPr>
              <a:t>IS </a:t>
            </a:r>
            <a:r>
              <a:rPr sz="900" i="1" spc="-5" dirty="0">
                <a:latin typeface="Times New Roman"/>
                <a:cs typeface="Times New Roman"/>
              </a:rPr>
              <a:t>NOT </a:t>
            </a:r>
            <a:r>
              <a:rPr sz="900" i="1" spc="25" dirty="0">
                <a:latin typeface="Times New Roman"/>
                <a:cs typeface="Times New Roman"/>
              </a:rPr>
              <a:t>NULL</a:t>
            </a:r>
            <a:r>
              <a:rPr sz="900" i="1" spc="-20" dirty="0">
                <a:latin typeface="Times New Roman"/>
                <a:cs typeface="Times New Roman"/>
              </a:rPr>
              <a:t> </a:t>
            </a:r>
            <a:r>
              <a:rPr sz="900" i="1" spc="225" dirty="0">
                <a:latin typeface="Times New Roman"/>
                <a:cs typeface="Times New Roman"/>
              </a:rPr>
              <a:t>;</a:t>
            </a:r>
            <a:endParaRPr sz="900">
              <a:latin typeface="Times New Roman"/>
              <a:cs typeface="Times New Roman"/>
            </a:endParaRPr>
          </a:p>
        </p:txBody>
      </p:sp>
      <p:sp>
        <p:nvSpPr>
          <p:cNvPr id="76" name="object 76"/>
          <p:cNvSpPr/>
          <p:nvPr/>
        </p:nvSpPr>
        <p:spPr>
          <a:xfrm>
            <a:off x="1091793" y="4012463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25907">
            <a:solidFill>
              <a:srgbClr val="F7F7F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7" name="object 77"/>
          <p:cNvSpPr/>
          <p:nvPr/>
        </p:nvSpPr>
        <p:spPr>
          <a:xfrm>
            <a:off x="1087221" y="3999509"/>
            <a:ext cx="6350" cy="26034"/>
          </a:xfrm>
          <a:custGeom>
            <a:avLst/>
            <a:gdLst/>
            <a:ahLst/>
            <a:cxnLst/>
            <a:rect l="l" t="t" r="r" b="b"/>
            <a:pathLst>
              <a:path w="6350" h="26035">
                <a:moveTo>
                  <a:pt x="0" y="25907"/>
                </a:moveTo>
                <a:lnTo>
                  <a:pt x="6096" y="25907"/>
                </a:lnTo>
                <a:lnTo>
                  <a:pt x="6096" y="0"/>
                </a:lnTo>
                <a:lnTo>
                  <a:pt x="0" y="0"/>
                </a:lnTo>
                <a:lnTo>
                  <a:pt x="0" y="25907"/>
                </a:lnTo>
                <a:close/>
              </a:path>
            </a:pathLst>
          </a:custGeom>
          <a:solidFill>
            <a:srgbClr val="B1B1B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8" name="object 78"/>
          <p:cNvSpPr/>
          <p:nvPr/>
        </p:nvSpPr>
        <p:spPr>
          <a:xfrm>
            <a:off x="1129893" y="3999509"/>
            <a:ext cx="5783580" cy="26034"/>
          </a:xfrm>
          <a:custGeom>
            <a:avLst/>
            <a:gdLst/>
            <a:ahLst/>
            <a:cxnLst/>
            <a:rect l="l" t="t" r="r" b="b"/>
            <a:pathLst>
              <a:path w="5783580" h="26035">
                <a:moveTo>
                  <a:pt x="0" y="25907"/>
                </a:moveTo>
                <a:lnTo>
                  <a:pt x="5783579" y="25907"/>
                </a:lnTo>
                <a:lnTo>
                  <a:pt x="5783579" y="0"/>
                </a:lnTo>
                <a:lnTo>
                  <a:pt x="0" y="0"/>
                </a:lnTo>
                <a:lnTo>
                  <a:pt x="0" y="25907"/>
                </a:lnTo>
                <a:close/>
              </a:path>
            </a:pathLst>
          </a:custGeom>
          <a:solidFill>
            <a:srgbClr val="F7F7F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9" name="object 79"/>
          <p:cNvSpPr/>
          <p:nvPr/>
        </p:nvSpPr>
        <p:spPr>
          <a:xfrm>
            <a:off x="6911949" y="4012463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25907">
            <a:solidFill>
              <a:srgbClr val="F7F7F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0" name="object 80"/>
          <p:cNvSpPr/>
          <p:nvPr/>
        </p:nvSpPr>
        <p:spPr>
          <a:xfrm>
            <a:off x="6950049" y="3999509"/>
            <a:ext cx="6350" cy="26034"/>
          </a:xfrm>
          <a:custGeom>
            <a:avLst/>
            <a:gdLst/>
            <a:ahLst/>
            <a:cxnLst/>
            <a:rect l="l" t="t" r="r" b="b"/>
            <a:pathLst>
              <a:path w="6350" h="26035">
                <a:moveTo>
                  <a:pt x="0" y="25907"/>
                </a:moveTo>
                <a:lnTo>
                  <a:pt x="6096" y="25907"/>
                </a:lnTo>
                <a:lnTo>
                  <a:pt x="6096" y="0"/>
                </a:lnTo>
                <a:lnTo>
                  <a:pt x="0" y="0"/>
                </a:lnTo>
                <a:lnTo>
                  <a:pt x="0" y="25907"/>
                </a:lnTo>
                <a:close/>
              </a:path>
            </a:pathLst>
          </a:custGeom>
          <a:solidFill>
            <a:srgbClr val="B1B1B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1" name="object 81"/>
          <p:cNvSpPr/>
          <p:nvPr/>
        </p:nvSpPr>
        <p:spPr>
          <a:xfrm>
            <a:off x="1090269" y="4023893"/>
            <a:ext cx="0" cy="44450"/>
          </a:xfrm>
          <a:custGeom>
            <a:avLst/>
            <a:gdLst/>
            <a:ahLst/>
            <a:cxnLst/>
            <a:rect l="l" t="t" r="r" b="b"/>
            <a:pathLst>
              <a:path h="44450">
                <a:moveTo>
                  <a:pt x="0" y="44196"/>
                </a:moveTo>
                <a:lnTo>
                  <a:pt x="0" y="0"/>
                </a:lnTo>
              </a:path>
            </a:pathLst>
          </a:custGeom>
          <a:ln w="6096">
            <a:solidFill>
              <a:srgbClr val="B1B1B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2" name="object 82"/>
          <p:cNvSpPr/>
          <p:nvPr/>
        </p:nvSpPr>
        <p:spPr>
          <a:xfrm>
            <a:off x="1088745" y="4065041"/>
            <a:ext cx="44450" cy="0"/>
          </a:xfrm>
          <a:custGeom>
            <a:avLst/>
            <a:gdLst/>
            <a:ahLst/>
            <a:cxnLst/>
            <a:rect l="l" t="t" r="r" b="b"/>
            <a:pathLst>
              <a:path w="44450">
                <a:moveTo>
                  <a:pt x="0" y="0"/>
                </a:moveTo>
                <a:lnTo>
                  <a:pt x="44196" y="0"/>
                </a:lnTo>
              </a:path>
            </a:pathLst>
          </a:custGeom>
          <a:ln w="6096">
            <a:solidFill>
              <a:srgbClr val="B1B1B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3" name="object 83"/>
          <p:cNvSpPr/>
          <p:nvPr/>
        </p:nvSpPr>
        <p:spPr>
          <a:xfrm>
            <a:off x="1129893" y="4065041"/>
            <a:ext cx="5783580" cy="0"/>
          </a:xfrm>
          <a:custGeom>
            <a:avLst/>
            <a:gdLst/>
            <a:ahLst/>
            <a:cxnLst/>
            <a:rect l="l" t="t" r="r" b="b"/>
            <a:pathLst>
              <a:path w="5783580">
                <a:moveTo>
                  <a:pt x="0" y="0"/>
                </a:moveTo>
                <a:lnTo>
                  <a:pt x="5783579" y="0"/>
                </a:lnTo>
              </a:path>
            </a:pathLst>
          </a:custGeom>
          <a:ln w="6096">
            <a:solidFill>
              <a:srgbClr val="B1B1B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4" name="object 84"/>
          <p:cNvSpPr/>
          <p:nvPr/>
        </p:nvSpPr>
        <p:spPr>
          <a:xfrm>
            <a:off x="6913473" y="4065041"/>
            <a:ext cx="44450" cy="0"/>
          </a:xfrm>
          <a:custGeom>
            <a:avLst/>
            <a:gdLst/>
            <a:ahLst/>
            <a:cxnLst/>
            <a:rect l="l" t="t" r="r" b="b"/>
            <a:pathLst>
              <a:path w="44450">
                <a:moveTo>
                  <a:pt x="0" y="0"/>
                </a:moveTo>
                <a:lnTo>
                  <a:pt x="44196" y="0"/>
                </a:lnTo>
              </a:path>
            </a:pathLst>
          </a:custGeom>
          <a:ln w="6096">
            <a:solidFill>
              <a:srgbClr val="B1B1B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5" name="object 85"/>
          <p:cNvSpPr/>
          <p:nvPr/>
        </p:nvSpPr>
        <p:spPr>
          <a:xfrm>
            <a:off x="6953097" y="4023893"/>
            <a:ext cx="0" cy="44450"/>
          </a:xfrm>
          <a:custGeom>
            <a:avLst/>
            <a:gdLst/>
            <a:ahLst/>
            <a:cxnLst/>
            <a:rect l="l" t="t" r="r" b="b"/>
            <a:pathLst>
              <a:path h="44450">
                <a:moveTo>
                  <a:pt x="0" y="44196"/>
                </a:moveTo>
                <a:lnTo>
                  <a:pt x="0" y="0"/>
                </a:lnTo>
              </a:path>
            </a:pathLst>
          </a:custGeom>
          <a:ln w="6096">
            <a:solidFill>
              <a:srgbClr val="B1B1B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6" name="object 86"/>
          <p:cNvSpPr txBox="1"/>
          <p:nvPr/>
        </p:nvSpPr>
        <p:spPr>
          <a:xfrm>
            <a:off x="852169" y="4463807"/>
            <a:ext cx="1999614" cy="54419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1100" b="1" spc="-10" dirty="0">
                <a:latin typeface="Arial"/>
                <a:cs typeface="Arial"/>
              </a:rPr>
              <a:t>Activity: Using MAX (page</a:t>
            </a:r>
            <a:r>
              <a:rPr sz="1100" b="1" spc="45" dirty="0">
                <a:latin typeface="Arial"/>
                <a:cs typeface="Arial"/>
              </a:rPr>
              <a:t> </a:t>
            </a:r>
            <a:r>
              <a:rPr sz="1100" b="1" spc="-5" dirty="0">
                <a:latin typeface="Arial"/>
                <a:cs typeface="Arial"/>
                <a:hlinkClick r:id="rId2" action="ppaction://hlinksldjump"/>
              </a:rPr>
              <a:t>80</a:t>
            </a:r>
            <a:r>
              <a:rPr sz="1100" b="1" spc="-5" dirty="0">
                <a:latin typeface="Arial"/>
                <a:cs typeface="Arial"/>
              </a:rPr>
              <a:t>)</a:t>
            </a:r>
            <a:endParaRPr sz="11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125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1100" b="1" spc="-5" dirty="0">
                <a:latin typeface="Arial"/>
                <a:cs typeface="Arial"/>
              </a:rPr>
              <a:t>Q26:</a:t>
            </a:r>
            <a:endParaRPr sz="1100">
              <a:latin typeface="Arial"/>
              <a:cs typeface="Arial"/>
            </a:endParaRPr>
          </a:p>
        </p:txBody>
      </p:sp>
      <p:sp>
        <p:nvSpPr>
          <p:cNvPr id="87" name="object 87"/>
          <p:cNvSpPr/>
          <p:nvPr/>
        </p:nvSpPr>
        <p:spPr>
          <a:xfrm>
            <a:off x="1090269" y="5054117"/>
            <a:ext cx="0" cy="44450"/>
          </a:xfrm>
          <a:custGeom>
            <a:avLst/>
            <a:gdLst/>
            <a:ahLst/>
            <a:cxnLst/>
            <a:rect l="l" t="t" r="r" b="b"/>
            <a:pathLst>
              <a:path h="44450">
                <a:moveTo>
                  <a:pt x="0" y="44196"/>
                </a:moveTo>
                <a:lnTo>
                  <a:pt x="0" y="0"/>
                </a:lnTo>
              </a:path>
            </a:pathLst>
          </a:custGeom>
          <a:ln w="6096">
            <a:solidFill>
              <a:srgbClr val="B1B1B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8" name="object 88"/>
          <p:cNvSpPr/>
          <p:nvPr/>
        </p:nvSpPr>
        <p:spPr>
          <a:xfrm>
            <a:off x="1087221" y="5057165"/>
            <a:ext cx="44450" cy="0"/>
          </a:xfrm>
          <a:custGeom>
            <a:avLst/>
            <a:gdLst/>
            <a:ahLst/>
            <a:cxnLst/>
            <a:rect l="l" t="t" r="r" b="b"/>
            <a:pathLst>
              <a:path w="44450">
                <a:moveTo>
                  <a:pt x="0" y="0"/>
                </a:moveTo>
                <a:lnTo>
                  <a:pt x="44196" y="0"/>
                </a:lnTo>
              </a:path>
            </a:pathLst>
          </a:custGeom>
          <a:ln w="6096">
            <a:solidFill>
              <a:srgbClr val="B1B1B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9" name="object 89"/>
          <p:cNvSpPr/>
          <p:nvPr/>
        </p:nvSpPr>
        <p:spPr>
          <a:xfrm>
            <a:off x="1129893" y="5057165"/>
            <a:ext cx="5783580" cy="0"/>
          </a:xfrm>
          <a:custGeom>
            <a:avLst/>
            <a:gdLst/>
            <a:ahLst/>
            <a:cxnLst/>
            <a:rect l="l" t="t" r="r" b="b"/>
            <a:pathLst>
              <a:path w="5783580">
                <a:moveTo>
                  <a:pt x="0" y="0"/>
                </a:moveTo>
                <a:lnTo>
                  <a:pt x="5783579" y="0"/>
                </a:lnTo>
              </a:path>
            </a:pathLst>
          </a:custGeom>
          <a:ln w="6096">
            <a:solidFill>
              <a:srgbClr val="B1B1B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0" name="object 90"/>
          <p:cNvSpPr/>
          <p:nvPr/>
        </p:nvSpPr>
        <p:spPr>
          <a:xfrm>
            <a:off x="6913473" y="5057165"/>
            <a:ext cx="44450" cy="0"/>
          </a:xfrm>
          <a:custGeom>
            <a:avLst/>
            <a:gdLst/>
            <a:ahLst/>
            <a:cxnLst/>
            <a:rect l="l" t="t" r="r" b="b"/>
            <a:pathLst>
              <a:path w="44450">
                <a:moveTo>
                  <a:pt x="0" y="0"/>
                </a:moveTo>
                <a:lnTo>
                  <a:pt x="44196" y="0"/>
                </a:lnTo>
              </a:path>
            </a:pathLst>
          </a:custGeom>
          <a:ln w="6096">
            <a:solidFill>
              <a:srgbClr val="B1B1B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1" name="object 91"/>
          <p:cNvSpPr/>
          <p:nvPr/>
        </p:nvSpPr>
        <p:spPr>
          <a:xfrm>
            <a:off x="6953097" y="5054117"/>
            <a:ext cx="0" cy="44450"/>
          </a:xfrm>
          <a:custGeom>
            <a:avLst/>
            <a:gdLst/>
            <a:ahLst/>
            <a:cxnLst/>
            <a:rect l="l" t="t" r="r" b="b"/>
            <a:pathLst>
              <a:path h="44450">
                <a:moveTo>
                  <a:pt x="0" y="44196"/>
                </a:moveTo>
                <a:lnTo>
                  <a:pt x="0" y="0"/>
                </a:lnTo>
              </a:path>
            </a:pathLst>
          </a:custGeom>
          <a:ln w="6096">
            <a:solidFill>
              <a:srgbClr val="B1B1B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2" name="object 92"/>
          <p:cNvSpPr/>
          <p:nvPr/>
        </p:nvSpPr>
        <p:spPr>
          <a:xfrm>
            <a:off x="1091793" y="5111267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25908">
            <a:solidFill>
              <a:srgbClr val="F7F7F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3" name="object 93"/>
          <p:cNvSpPr/>
          <p:nvPr/>
        </p:nvSpPr>
        <p:spPr>
          <a:xfrm>
            <a:off x="1087221" y="5098313"/>
            <a:ext cx="6350" cy="26034"/>
          </a:xfrm>
          <a:custGeom>
            <a:avLst/>
            <a:gdLst/>
            <a:ahLst/>
            <a:cxnLst/>
            <a:rect l="l" t="t" r="r" b="b"/>
            <a:pathLst>
              <a:path w="6350" h="26035">
                <a:moveTo>
                  <a:pt x="0" y="25908"/>
                </a:moveTo>
                <a:lnTo>
                  <a:pt x="6096" y="25908"/>
                </a:lnTo>
                <a:lnTo>
                  <a:pt x="6096" y="0"/>
                </a:lnTo>
                <a:lnTo>
                  <a:pt x="0" y="0"/>
                </a:lnTo>
                <a:lnTo>
                  <a:pt x="0" y="25908"/>
                </a:lnTo>
                <a:close/>
              </a:path>
            </a:pathLst>
          </a:custGeom>
          <a:solidFill>
            <a:srgbClr val="B1B1B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4" name="object 94"/>
          <p:cNvSpPr/>
          <p:nvPr/>
        </p:nvSpPr>
        <p:spPr>
          <a:xfrm>
            <a:off x="1129893" y="5098313"/>
            <a:ext cx="5783580" cy="24765"/>
          </a:xfrm>
          <a:custGeom>
            <a:avLst/>
            <a:gdLst/>
            <a:ahLst/>
            <a:cxnLst/>
            <a:rect l="l" t="t" r="r" b="b"/>
            <a:pathLst>
              <a:path w="5783580" h="24764">
                <a:moveTo>
                  <a:pt x="0" y="24383"/>
                </a:moveTo>
                <a:lnTo>
                  <a:pt x="5783579" y="24383"/>
                </a:lnTo>
                <a:lnTo>
                  <a:pt x="5783579" y="0"/>
                </a:lnTo>
                <a:lnTo>
                  <a:pt x="0" y="0"/>
                </a:lnTo>
                <a:lnTo>
                  <a:pt x="0" y="24383"/>
                </a:lnTo>
                <a:close/>
              </a:path>
            </a:pathLst>
          </a:custGeom>
          <a:solidFill>
            <a:srgbClr val="F7F7F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5" name="object 95"/>
          <p:cNvSpPr/>
          <p:nvPr/>
        </p:nvSpPr>
        <p:spPr>
          <a:xfrm>
            <a:off x="6911949" y="5111267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25908">
            <a:solidFill>
              <a:srgbClr val="F7F7F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6" name="object 96"/>
          <p:cNvSpPr/>
          <p:nvPr/>
        </p:nvSpPr>
        <p:spPr>
          <a:xfrm>
            <a:off x="6950049" y="5098313"/>
            <a:ext cx="6350" cy="26034"/>
          </a:xfrm>
          <a:custGeom>
            <a:avLst/>
            <a:gdLst/>
            <a:ahLst/>
            <a:cxnLst/>
            <a:rect l="l" t="t" r="r" b="b"/>
            <a:pathLst>
              <a:path w="6350" h="26035">
                <a:moveTo>
                  <a:pt x="0" y="25908"/>
                </a:moveTo>
                <a:lnTo>
                  <a:pt x="6096" y="25908"/>
                </a:lnTo>
                <a:lnTo>
                  <a:pt x="6096" y="0"/>
                </a:lnTo>
                <a:lnTo>
                  <a:pt x="0" y="0"/>
                </a:lnTo>
                <a:lnTo>
                  <a:pt x="0" y="25908"/>
                </a:lnTo>
                <a:close/>
              </a:path>
            </a:pathLst>
          </a:custGeom>
          <a:solidFill>
            <a:srgbClr val="B1B1B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7" name="object 97"/>
          <p:cNvSpPr/>
          <p:nvPr/>
        </p:nvSpPr>
        <p:spPr>
          <a:xfrm>
            <a:off x="1087221" y="5122697"/>
            <a:ext cx="6350" cy="152400"/>
          </a:xfrm>
          <a:custGeom>
            <a:avLst/>
            <a:gdLst/>
            <a:ahLst/>
            <a:cxnLst/>
            <a:rect l="l" t="t" r="r" b="b"/>
            <a:pathLst>
              <a:path w="6350" h="152400">
                <a:moveTo>
                  <a:pt x="0" y="152400"/>
                </a:moveTo>
                <a:lnTo>
                  <a:pt x="6096" y="152400"/>
                </a:lnTo>
                <a:lnTo>
                  <a:pt x="6096" y="0"/>
                </a:lnTo>
                <a:lnTo>
                  <a:pt x="0" y="0"/>
                </a:lnTo>
                <a:lnTo>
                  <a:pt x="0" y="152400"/>
                </a:lnTo>
                <a:close/>
              </a:path>
            </a:pathLst>
          </a:custGeom>
          <a:solidFill>
            <a:srgbClr val="B1B1B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8" name="object 98"/>
          <p:cNvSpPr/>
          <p:nvPr/>
        </p:nvSpPr>
        <p:spPr>
          <a:xfrm>
            <a:off x="6950049" y="5122697"/>
            <a:ext cx="6350" cy="152400"/>
          </a:xfrm>
          <a:custGeom>
            <a:avLst/>
            <a:gdLst/>
            <a:ahLst/>
            <a:cxnLst/>
            <a:rect l="l" t="t" r="r" b="b"/>
            <a:pathLst>
              <a:path w="6350" h="152400">
                <a:moveTo>
                  <a:pt x="0" y="152400"/>
                </a:moveTo>
                <a:lnTo>
                  <a:pt x="6096" y="152400"/>
                </a:lnTo>
                <a:lnTo>
                  <a:pt x="6096" y="0"/>
                </a:lnTo>
                <a:lnTo>
                  <a:pt x="0" y="0"/>
                </a:lnTo>
                <a:lnTo>
                  <a:pt x="0" y="152400"/>
                </a:lnTo>
                <a:close/>
              </a:path>
            </a:pathLst>
          </a:custGeom>
          <a:solidFill>
            <a:srgbClr val="B1B1B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9" name="object 99"/>
          <p:cNvSpPr/>
          <p:nvPr/>
        </p:nvSpPr>
        <p:spPr>
          <a:xfrm>
            <a:off x="1087221" y="5275097"/>
            <a:ext cx="6350" cy="152400"/>
          </a:xfrm>
          <a:custGeom>
            <a:avLst/>
            <a:gdLst/>
            <a:ahLst/>
            <a:cxnLst/>
            <a:rect l="l" t="t" r="r" b="b"/>
            <a:pathLst>
              <a:path w="6350" h="152400">
                <a:moveTo>
                  <a:pt x="0" y="152400"/>
                </a:moveTo>
                <a:lnTo>
                  <a:pt x="6096" y="152400"/>
                </a:lnTo>
                <a:lnTo>
                  <a:pt x="6096" y="0"/>
                </a:lnTo>
                <a:lnTo>
                  <a:pt x="0" y="0"/>
                </a:lnTo>
                <a:lnTo>
                  <a:pt x="0" y="152400"/>
                </a:lnTo>
                <a:close/>
              </a:path>
            </a:pathLst>
          </a:custGeom>
          <a:solidFill>
            <a:srgbClr val="B1B1B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0" name="object 100"/>
          <p:cNvSpPr/>
          <p:nvPr/>
        </p:nvSpPr>
        <p:spPr>
          <a:xfrm>
            <a:off x="6950049" y="5275097"/>
            <a:ext cx="6350" cy="152400"/>
          </a:xfrm>
          <a:custGeom>
            <a:avLst/>
            <a:gdLst/>
            <a:ahLst/>
            <a:cxnLst/>
            <a:rect l="l" t="t" r="r" b="b"/>
            <a:pathLst>
              <a:path w="6350" h="152400">
                <a:moveTo>
                  <a:pt x="0" y="152400"/>
                </a:moveTo>
                <a:lnTo>
                  <a:pt x="6096" y="152400"/>
                </a:lnTo>
                <a:lnTo>
                  <a:pt x="6096" y="0"/>
                </a:lnTo>
                <a:lnTo>
                  <a:pt x="0" y="0"/>
                </a:lnTo>
                <a:lnTo>
                  <a:pt x="0" y="152400"/>
                </a:lnTo>
                <a:close/>
              </a:path>
            </a:pathLst>
          </a:custGeom>
          <a:solidFill>
            <a:srgbClr val="B1B1B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1" name="object 101"/>
          <p:cNvSpPr/>
          <p:nvPr/>
        </p:nvSpPr>
        <p:spPr>
          <a:xfrm>
            <a:off x="1087221" y="5427497"/>
            <a:ext cx="6350" cy="152400"/>
          </a:xfrm>
          <a:custGeom>
            <a:avLst/>
            <a:gdLst/>
            <a:ahLst/>
            <a:cxnLst/>
            <a:rect l="l" t="t" r="r" b="b"/>
            <a:pathLst>
              <a:path w="6350" h="152400">
                <a:moveTo>
                  <a:pt x="0" y="152400"/>
                </a:moveTo>
                <a:lnTo>
                  <a:pt x="6096" y="152400"/>
                </a:lnTo>
                <a:lnTo>
                  <a:pt x="6096" y="0"/>
                </a:lnTo>
                <a:lnTo>
                  <a:pt x="0" y="0"/>
                </a:lnTo>
                <a:lnTo>
                  <a:pt x="0" y="152400"/>
                </a:lnTo>
                <a:close/>
              </a:path>
            </a:pathLst>
          </a:custGeom>
          <a:solidFill>
            <a:srgbClr val="B1B1B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2" name="object 102"/>
          <p:cNvSpPr/>
          <p:nvPr/>
        </p:nvSpPr>
        <p:spPr>
          <a:xfrm>
            <a:off x="6950049" y="5427497"/>
            <a:ext cx="6350" cy="152400"/>
          </a:xfrm>
          <a:custGeom>
            <a:avLst/>
            <a:gdLst/>
            <a:ahLst/>
            <a:cxnLst/>
            <a:rect l="l" t="t" r="r" b="b"/>
            <a:pathLst>
              <a:path w="6350" h="152400">
                <a:moveTo>
                  <a:pt x="0" y="152400"/>
                </a:moveTo>
                <a:lnTo>
                  <a:pt x="6096" y="152400"/>
                </a:lnTo>
                <a:lnTo>
                  <a:pt x="6096" y="0"/>
                </a:lnTo>
                <a:lnTo>
                  <a:pt x="0" y="0"/>
                </a:lnTo>
                <a:lnTo>
                  <a:pt x="0" y="152400"/>
                </a:lnTo>
                <a:close/>
              </a:path>
            </a:pathLst>
          </a:custGeom>
          <a:solidFill>
            <a:srgbClr val="B1B1B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3" name="object 103"/>
          <p:cNvSpPr txBox="1"/>
          <p:nvPr/>
        </p:nvSpPr>
        <p:spPr>
          <a:xfrm>
            <a:off x="928369" y="5089948"/>
            <a:ext cx="88900" cy="480059"/>
          </a:xfrm>
          <a:prstGeom prst="rect">
            <a:avLst/>
          </a:prstGeom>
        </p:spPr>
        <p:txBody>
          <a:bodyPr vert="horz" wrap="square" lIns="0" tIns="2603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04"/>
              </a:spcBef>
            </a:pPr>
            <a:r>
              <a:rPr sz="900" spc="-5" dirty="0">
                <a:latin typeface="Arial"/>
                <a:cs typeface="Arial"/>
              </a:rPr>
              <a:t>1</a:t>
            </a:r>
            <a:endParaRPr sz="9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900" spc="-5" dirty="0">
                <a:latin typeface="Arial"/>
                <a:cs typeface="Arial"/>
              </a:rPr>
              <a:t>2</a:t>
            </a:r>
            <a:endParaRPr sz="9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900" spc="-5" dirty="0">
                <a:latin typeface="Arial"/>
                <a:cs typeface="Arial"/>
              </a:rPr>
              <a:t>3</a:t>
            </a:r>
            <a:endParaRPr sz="900">
              <a:latin typeface="Arial"/>
              <a:cs typeface="Arial"/>
            </a:endParaRPr>
          </a:p>
        </p:txBody>
      </p:sp>
      <p:sp>
        <p:nvSpPr>
          <p:cNvPr id="104" name="object 104"/>
          <p:cNvSpPr txBox="1"/>
          <p:nvPr/>
        </p:nvSpPr>
        <p:spPr>
          <a:xfrm>
            <a:off x="1093317" y="5060213"/>
            <a:ext cx="5857240" cy="582295"/>
          </a:xfrm>
          <a:prstGeom prst="rect">
            <a:avLst/>
          </a:prstGeom>
          <a:solidFill>
            <a:srgbClr val="F7F7F7"/>
          </a:solidFill>
        </p:spPr>
        <p:txBody>
          <a:bodyPr vert="horz" wrap="square" lIns="0" tIns="42544" rIns="0" bIns="0" rtlCol="0">
            <a:spAutoFit/>
          </a:bodyPr>
          <a:lstStyle/>
          <a:p>
            <a:pPr marL="206375" marR="4375785" indent="-160020">
              <a:lnSpc>
                <a:spcPct val="110000"/>
              </a:lnSpc>
              <a:spcBef>
                <a:spcPts val="334"/>
              </a:spcBef>
            </a:pPr>
            <a:r>
              <a:rPr sz="900" i="1" spc="65" dirty="0">
                <a:latin typeface="Times New Roman"/>
                <a:cs typeface="Times New Roman"/>
              </a:rPr>
              <a:t>SELECT </a:t>
            </a:r>
            <a:r>
              <a:rPr sz="900" i="1" spc="300" dirty="0">
                <a:latin typeface="Times New Roman"/>
                <a:cs typeface="Times New Roman"/>
              </a:rPr>
              <a:t>title , </a:t>
            </a:r>
            <a:r>
              <a:rPr sz="900" i="1" spc="185" dirty="0">
                <a:latin typeface="Times New Roman"/>
                <a:cs typeface="Times New Roman"/>
              </a:rPr>
              <a:t>year  </a:t>
            </a:r>
            <a:r>
              <a:rPr sz="900" i="1" spc="-40" dirty="0">
                <a:latin typeface="Times New Roman"/>
                <a:cs typeface="Times New Roman"/>
              </a:rPr>
              <a:t>FROM</a:t>
            </a:r>
            <a:r>
              <a:rPr sz="900" i="1" spc="-15" dirty="0">
                <a:latin typeface="Times New Roman"/>
                <a:cs typeface="Times New Roman"/>
              </a:rPr>
              <a:t> </a:t>
            </a:r>
            <a:r>
              <a:rPr sz="900" i="1" spc="160" dirty="0">
                <a:latin typeface="Times New Roman"/>
                <a:cs typeface="Times New Roman"/>
              </a:rPr>
              <a:t>movie</a:t>
            </a:r>
            <a:r>
              <a:rPr sz="900" i="1" spc="-145" dirty="0">
                <a:latin typeface="Times New Roman"/>
                <a:cs typeface="Times New Roman"/>
              </a:rPr>
              <a:t> </a:t>
            </a:r>
            <a:endParaRPr sz="900">
              <a:latin typeface="Times New Roman"/>
              <a:cs typeface="Times New Roman"/>
            </a:endParaRPr>
          </a:p>
          <a:p>
            <a:pPr marL="206375">
              <a:lnSpc>
                <a:spcPct val="100000"/>
              </a:lnSpc>
              <a:spcBef>
                <a:spcPts val="120"/>
              </a:spcBef>
            </a:pPr>
            <a:r>
              <a:rPr sz="900" i="1" spc="-20" dirty="0">
                <a:latin typeface="Times New Roman"/>
                <a:cs typeface="Times New Roman"/>
              </a:rPr>
              <a:t>WHERE</a:t>
            </a:r>
            <a:r>
              <a:rPr sz="900" i="1" spc="155" dirty="0">
                <a:latin typeface="Times New Roman"/>
                <a:cs typeface="Times New Roman"/>
              </a:rPr>
              <a:t> </a:t>
            </a:r>
            <a:r>
              <a:rPr sz="900" i="1" spc="185" dirty="0">
                <a:latin typeface="Times New Roman"/>
                <a:cs typeface="Times New Roman"/>
              </a:rPr>
              <a:t>year</a:t>
            </a:r>
            <a:r>
              <a:rPr sz="900" i="1" spc="505" dirty="0">
                <a:latin typeface="Times New Roman"/>
                <a:cs typeface="Times New Roman"/>
              </a:rPr>
              <a:t> </a:t>
            </a:r>
            <a:r>
              <a:rPr sz="900" i="1" spc="-80" dirty="0">
                <a:latin typeface="Times New Roman"/>
                <a:cs typeface="Times New Roman"/>
              </a:rPr>
              <a:t>=</a:t>
            </a:r>
            <a:r>
              <a:rPr sz="900" i="1" spc="-75" dirty="0">
                <a:latin typeface="Times New Roman"/>
                <a:cs typeface="Times New Roman"/>
              </a:rPr>
              <a:t> </a:t>
            </a:r>
            <a:r>
              <a:rPr sz="900" i="1" spc="160" dirty="0">
                <a:latin typeface="Times New Roman"/>
                <a:cs typeface="Times New Roman"/>
              </a:rPr>
              <a:t>(SE</a:t>
            </a:r>
            <a:r>
              <a:rPr sz="900" i="1" spc="-145" dirty="0">
                <a:latin typeface="Times New Roman"/>
                <a:cs typeface="Times New Roman"/>
              </a:rPr>
              <a:t> </a:t>
            </a:r>
            <a:r>
              <a:rPr sz="900" i="1" spc="40" dirty="0">
                <a:latin typeface="Times New Roman"/>
                <a:cs typeface="Times New Roman"/>
              </a:rPr>
              <a:t>LE</a:t>
            </a:r>
            <a:r>
              <a:rPr sz="900" i="1" spc="-145" dirty="0">
                <a:latin typeface="Times New Roman"/>
                <a:cs typeface="Times New Roman"/>
              </a:rPr>
              <a:t> </a:t>
            </a:r>
            <a:r>
              <a:rPr sz="900" i="1" spc="-75" dirty="0">
                <a:latin typeface="Times New Roman"/>
                <a:cs typeface="Times New Roman"/>
              </a:rPr>
              <a:t>C</a:t>
            </a:r>
            <a:r>
              <a:rPr sz="900" i="1" spc="-145" dirty="0">
                <a:latin typeface="Times New Roman"/>
                <a:cs typeface="Times New Roman"/>
              </a:rPr>
              <a:t> </a:t>
            </a:r>
            <a:r>
              <a:rPr sz="900" i="1" spc="25" dirty="0">
                <a:latin typeface="Times New Roman"/>
                <a:cs typeface="Times New Roman"/>
              </a:rPr>
              <a:t>T</a:t>
            </a:r>
            <a:r>
              <a:rPr sz="900" i="1" spc="65" dirty="0">
                <a:latin typeface="Times New Roman"/>
                <a:cs typeface="Times New Roman"/>
              </a:rPr>
              <a:t> </a:t>
            </a:r>
            <a:r>
              <a:rPr sz="900" i="1" spc="-40" dirty="0">
                <a:latin typeface="Times New Roman"/>
                <a:cs typeface="Times New Roman"/>
              </a:rPr>
              <a:t>MAX</a:t>
            </a:r>
            <a:r>
              <a:rPr sz="900" i="1" spc="-120" dirty="0">
                <a:latin typeface="Times New Roman"/>
                <a:cs typeface="Times New Roman"/>
              </a:rPr>
              <a:t> </a:t>
            </a:r>
            <a:r>
              <a:rPr sz="900" i="1" spc="225" dirty="0">
                <a:latin typeface="Times New Roman"/>
                <a:cs typeface="Times New Roman"/>
              </a:rPr>
              <a:t>(</a:t>
            </a:r>
            <a:r>
              <a:rPr sz="900" i="1" spc="-95" dirty="0">
                <a:latin typeface="Times New Roman"/>
                <a:cs typeface="Times New Roman"/>
              </a:rPr>
              <a:t> </a:t>
            </a:r>
            <a:r>
              <a:rPr sz="900" i="1" spc="185" dirty="0">
                <a:latin typeface="Times New Roman"/>
                <a:cs typeface="Times New Roman"/>
              </a:rPr>
              <a:t>year</a:t>
            </a:r>
            <a:r>
              <a:rPr sz="900" i="1" spc="-105" dirty="0">
                <a:latin typeface="Times New Roman"/>
                <a:cs typeface="Times New Roman"/>
              </a:rPr>
              <a:t> </a:t>
            </a:r>
            <a:r>
              <a:rPr sz="900" i="1" spc="225" dirty="0">
                <a:latin typeface="Times New Roman"/>
                <a:cs typeface="Times New Roman"/>
              </a:rPr>
              <a:t>)</a:t>
            </a:r>
            <a:r>
              <a:rPr sz="900" i="1" spc="530" dirty="0">
                <a:latin typeface="Times New Roman"/>
                <a:cs typeface="Times New Roman"/>
              </a:rPr>
              <a:t> </a:t>
            </a:r>
            <a:r>
              <a:rPr sz="900" i="1" spc="160" dirty="0">
                <a:latin typeface="Times New Roman"/>
                <a:cs typeface="Times New Roman"/>
              </a:rPr>
              <a:t>from</a:t>
            </a:r>
            <a:r>
              <a:rPr sz="900" i="1" spc="170" dirty="0">
                <a:latin typeface="Times New Roman"/>
                <a:cs typeface="Times New Roman"/>
              </a:rPr>
              <a:t> </a:t>
            </a:r>
            <a:r>
              <a:rPr sz="900" i="1" spc="160" dirty="0">
                <a:latin typeface="Times New Roman"/>
                <a:cs typeface="Times New Roman"/>
              </a:rPr>
              <a:t>movie</a:t>
            </a:r>
            <a:r>
              <a:rPr sz="900" i="1" spc="-105" dirty="0">
                <a:latin typeface="Times New Roman"/>
                <a:cs typeface="Times New Roman"/>
              </a:rPr>
              <a:t> </a:t>
            </a:r>
            <a:r>
              <a:rPr sz="900" i="1" spc="275" dirty="0">
                <a:latin typeface="Times New Roman"/>
                <a:cs typeface="Times New Roman"/>
              </a:rPr>
              <a:t>);</a:t>
            </a:r>
            <a:endParaRPr sz="900">
              <a:latin typeface="Times New Roman"/>
              <a:cs typeface="Times New Roman"/>
            </a:endParaRPr>
          </a:p>
        </p:txBody>
      </p:sp>
      <p:sp>
        <p:nvSpPr>
          <p:cNvPr id="105" name="object 105"/>
          <p:cNvSpPr/>
          <p:nvPr/>
        </p:nvSpPr>
        <p:spPr>
          <a:xfrm>
            <a:off x="1091793" y="5591327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25908">
            <a:solidFill>
              <a:srgbClr val="F7F7F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6" name="object 106"/>
          <p:cNvSpPr/>
          <p:nvPr/>
        </p:nvSpPr>
        <p:spPr>
          <a:xfrm>
            <a:off x="1087221" y="5578373"/>
            <a:ext cx="6350" cy="26034"/>
          </a:xfrm>
          <a:custGeom>
            <a:avLst/>
            <a:gdLst/>
            <a:ahLst/>
            <a:cxnLst/>
            <a:rect l="l" t="t" r="r" b="b"/>
            <a:pathLst>
              <a:path w="6350" h="26035">
                <a:moveTo>
                  <a:pt x="0" y="25908"/>
                </a:moveTo>
                <a:lnTo>
                  <a:pt x="6096" y="25908"/>
                </a:lnTo>
                <a:lnTo>
                  <a:pt x="6096" y="0"/>
                </a:lnTo>
                <a:lnTo>
                  <a:pt x="0" y="0"/>
                </a:lnTo>
                <a:lnTo>
                  <a:pt x="0" y="25908"/>
                </a:lnTo>
                <a:close/>
              </a:path>
            </a:pathLst>
          </a:custGeom>
          <a:solidFill>
            <a:srgbClr val="B1B1B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7" name="object 107"/>
          <p:cNvSpPr/>
          <p:nvPr/>
        </p:nvSpPr>
        <p:spPr>
          <a:xfrm>
            <a:off x="1129893" y="5578373"/>
            <a:ext cx="5783580" cy="26034"/>
          </a:xfrm>
          <a:custGeom>
            <a:avLst/>
            <a:gdLst/>
            <a:ahLst/>
            <a:cxnLst/>
            <a:rect l="l" t="t" r="r" b="b"/>
            <a:pathLst>
              <a:path w="5783580" h="26035">
                <a:moveTo>
                  <a:pt x="0" y="25907"/>
                </a:moveTo>
                <a:lnTo>
                  <a:pt x="5783579" y="25907"/>
                </a:lnTo>
                <a:lnTo>
                  <a:pt x="5783579" y="0"/>
                </a:lnTo>
                <a:lnTo>
                  <a:pt x="0" y="0"/>
                </a:lnTo>
                <a:lnTo>
                  <a:pt x="0" y="25907"/>
                </a:lnTo>
                <a:close/>
              </a:path>
            </a:pathLst>
          </a:custGeom>
          <a:solidFill>
            <a:srgbClr val="F7F7F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8" name="object 108"/>
          <p:cNvSpPr/>
          <p:nvPr/>
        </p:nvSpPr>
        <p:spPr>
          <a:xfrm>
            <a:off x="6911949" y="5591327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25908">
            <a:solidFill>
              <a:srgbClr val="F7F7F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9" name="object 109"/>
          <p:cNvSpPr/>
          <p:nvPr/>
        </p:nvSpPr>
        <p:spPr>
          <a:xfrm>
            <a:off x="6950049" y="5578373"/>
            <a:ext cx="6350" cy="26034"/>
          </a:xfrm>
          <a:custGeom>
            <a:avLst/>
            <a:gdLst/>
            <a:ahLst/>
            <a:cxnLst/>
            <a:rect l="l" t="t" r="r" b="b"/>
            <a:pathLst>
              <a:path w="6350" h="26035">
                <a:moveTo>
                  <a:pt x="0" y="25908"/>
                </a:moveTo>
                <a:lnTo>
                  <a:pt x="6096" y="25908"/>
                </a:lnTo>
                <a:lnTo>
                  <a:pt x="6096" y="0"/>
                </a:lnTo>
                <a:lnTo>
                  <a:pt x="0" y="0"/>
                </a:lnTo>
                <a:lnTo>
                  <a:pt x="0" y="25908"/>
                </a:lnTo>
                <a:close/>
              </a:path>
            </a:pathLst>
          </a:custGeom>
          <a:solidFill>
            <a:srgbClr val="B1B1B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0" name="object 110"/>
          <p:cNvSpPr/>
          <p:nvPr/>
        </p:nvSpPr>
        <p:spPr>
          <a:xfrm>
            <a:off x="1090269" y="5604281"/>
            <a:ext cx="0" cy="44450"/>
          </a:xfrm>
          <a:custGeom>
            <a:avLst/>
            <a:gdLst/>
            <a:ahLst/>
            <a:cxnLst/>
            <a:rect l="l" t="t" r="r" b="b"/>
            <a:pathLst>
              <a:path h="44450">
                <a:moveTo>
                  <a:pt x="0" y="44196"/>
                </a:moveTo>
                <a:lnTo>
                  <a:pt x="0" y="0"/>
                </a:lnTo>
              </a:path>
            </a:pathLst>
          </a:custGeom>
          <a:ln w="6096">
            <a:solidFill>
              <a:srgbClr val="B1B1B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1" name="object 111"/>
          <p:cNvSpPr/>
          <p:nvPr/>
        </p:nvSpPr>
        <p:spPr>
          <a:xfrm>
            <a:off x="1088745" y="5645429"/>
            <a:ext cx="44450" cy="0"/>
          </a:xfrm>
          <a:custGeom>
            <a:avLst/>
            <a:gdLst/>
            <a:ahLst/>
            <a:cxnLst/>
            <a:rect l="l" t="t" r="r" b="b"/>
            <a:pathLst>
              <a:path w="44450">
                <a:moveTo>
                  <a:pt x="0" y="0"/>
                </a:moveTo>
                <a:lnTo>
                  <a:pt x="44196" y="0"/>
                </a:lnTo>
              </a:path>
            </a:pathLst>
          </a:custGeom>
          <a:ln w="6096">
            <a:solidFill>
              <a:srgbClr val="B1B1B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2" name="object 112"/>
          <p:cNvSpPr/>
          <p:nvPr/>
        </p:nvSpPr>
        <p:spPr>
          <a:xfrm>
            <a:off x="1129893" y="5645429"/>
            <a:ext cx="5783580" cy="0"/>
          </a:xfrm>
          <a:custGeom>
            <a:avLst/>
            <a:gdLst/>
            <a:ahLst/>
            <a:cxnLst/>
            <a:rect l="l" t="t" r="r" b="b"/>
            <a:pathLst>
              <a:path w="5783580">
                <a:moveTo>
                  <a:pt x="0" y="0"/>
                </a:moveTo>
                <a:lnTo>
                  <a:pt x="5783579" y="0"/>
                </a:lnTo>
              </a:path>
            </a:pathLst>
          </a:custGeom>
          <a:ln w="6096">
            <a:solidFill>
              <a:srgbClr val="B1B1B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3" name="object 113"/>
          <p:cNvSpPr/>
          <p:nvPr/>
        </p:nvSpPr>
        <p:spPr>
          <a:xfrm>
            <a:off x="6913473" y="5645429"/>
            <a:ext cx="44450" cy="0"/>
          </a:xfrm>
          <a:custGeom>
            <a:avLst/>
            <a:gdLst/>
            <a:ahLst/>
            <a:cxnLst/>
            <a:rect l="l" t="t" r="r" b="b"/>
            <a:pathLst>
              <a:path w="44450">
                <a:moveTo>
                  <a:pt x="0" y="0"/>
                </a:moveTo>
                <a:lnTo>
                  <a:pt x="44196" y="0"/>
                </a:lnTo>
              </a:path>
            </a:pathLst>
          </a:custGeom>
          <a:ln w="6096">
            <a:solidFill>
              <a:srgbClr val="B1B1B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4" name="object 114"/>
          <p:cNvSpPr/>
          <p:nvPr/>
        </p:nvSpPr>
        <p:spPr>
          <a:xfrm>
            <a:off x="6953097" y="5604281"/>
            <a:ext cx="0" cy="44450"/>
          </a:xfrm>
          <a:custGeom>
            <a:avLst/>
            <a:gdLst/>
            <a:ahLst/>
            <a:cxnLst/>
            <a:rect l="l" t="t" r="r" b="b"/>
            <a:pathLst>
              <a:path h="44450">
                <a:moveTo>
                  <a:pt x="0" y="44196"/>
                </a:moveTo>
                <a:lnTo>
                  <a:pt x="0" y="0"/>
                </a:lnTo>
              </a:path>
            </a:pathLst>
          </a:custGeom>
          <a:ln w="6096">
            <a:solidFill>
              <a:srgbClr val="B1B1B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5" name="object 115"/>
          <p:cNvSpPr txBox="1"/>
          <p:nvPr/>
        </p:nvSpPr>
        <p:spPr>
          <a:xfrm>
            <a:off x="852169" y="6044195"/>
            <a:ext cx="1973580" cy="82931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1100" b="1" spc="-10" dirty="0">
                <a:latin typeface="Arial"/>
                <a:cs typeface="Arial"/>
              </a:rPr>
              <a:t>Activity: Using </a:t>
            </a:r>
            <a:r>
              <a:rPr sz="1100" b="1" spc="-55" dirty="0">
                <a:latin typeface="Arial"/>
                <a:cs typeface="Arial"/>
              </a:rPr>
              <a:t>AVG </a:t>
            </a:r>
            <a:r>
              <a:rPr sz="1100" b="1" spc="-10" dirty="0">
                <a:latin typeface="Arial"/>
                <a:cs typeface="Arial"/>
              </a:rPr>
              <a:t>(page</a:t>
            </a:r>
            <a:r>
              <a:rPr sz="1100" b="1" spc="80" dirty="0">
                <a:latin typeface="Arial"/>
                <a:cs typeface="Arial"/>
              </a:rPr>
              <a:t> </a:t>
            </a:r>
            <a:r>
              <a:rPr sz="1100" b="1" spc="-5" dirty="0">
                <a:latin typeface="Arial"/>
                <a:cs typeface="Arial"/>
                <a:hlinkClick r:id="rId3" action="ppaction://hlinksldjump"/>
              </a:rPr>
              <a:t>81</a:t>
            </a:r>
            <a:r>
              <a:rPr sz="1100" b="1" spc="-5" dirty="0">
                <a:latin typeface="Arial"/>
                <a:cs typeface="Arial"/>
              </a:rPr>
              <a:t>)</a:t>
            </a:r>
            <a:endParaRPr sz="11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125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1100" b="1" spc="-5" dirty="0">
                <a:latin typeface="Arial"/>
                <a:cs typeface="Arial"/>
              </a:rPr>
              <a:t>Q27:</a:t>
            </a:r>
            <a:endParaRPr sz="1100">
              <a:latin typeface="Arial"/>
              <a:cs typeface="Arial"/>
            </a:endParaRPr>
          </a:p>
          <a:p>
            <a:pPr marL="125095">
              <a:lnSpc>
                <a:spcPct val="100000"/>
              </a:lnSpc>
              <a:spcBef>
                <a:spcPts val="925"/>
              </a:spcBef>
            </a:pPr>
            <a:r>
              <a:rPr sz="1100" spc="-10" dirty="0">
                <a:latin typeface="Arial"/>
                <a:cs typeface="Arial"/>
              </a:rPr>
              <a:t>a)</a:t>
            </a:r>
            <a:endParaRPr sz="1100">
              <a:latin typeface="Arial"/>
              <a:cs typeface="Arial"/>
            </a:endParaRPr>
          </a:p>
        </p:txBody>
      </p:sp>
      <p:sp>
        <p:nvSpPr>
          <p:cNvPr id="116" name="object 116"/>
          <p:cNvSpPr/>
          <p:nvPr/>
        </p:nvSpPr>
        <p:spPr>
          <a:xfrm>
            <a:off x="1395069" y="6921017"/>
            <a:ext cx="0" cy="44450"/>
          </a:xfrm>
          <a:custGeom>
            <a:avLst/>
            <a:gdLst/>
            <a:ahLst/>
            <a:cxnLst/>
            <a:rect l="l" t="t" r="r" b="b"/>
            <a:pathLst>
              <a:path h="44450">
                <a:moveTo>
                  <a:pt x="0" y="44196"/>
                </a:moveTo>
                <a:lnTo>
                  <a:pt x="0" y="0"/>
                </a:lnTo>
              </a:path>
            </a:pathLst>
          </a:custGeom>
          <a:ln w="6096">
            <a:solidFill>
              <a:srgbClr val="B1B1B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7" name="object 117"/>
          <p:cNvSpPr/>
          <p:nvPr/>
        </p:nvSpPr>
        <p:spPr>
          <a:xfrm>
            <a:off x="1392021" y="6924065"/>
            <a:ext cx="44450" cy="0"/>
          </a:xfrm>
          <a:custGeom>
            <a:avLst/>
            <a:gdLst/>
            <a:ahLst/>
            <a:cxnLst/>
            <a:rect l="l" t="t" r="r" b="b"/>
            <a:pathLst>
              <a:path w="44450">
                <a:moveTo>
                  <a:pt x="0" y="0"/>
                </a:moveTo>
                <a:lnTo>
                  <a:pt x="44196" y="0"/>
                </a:lnTo>
              </a:path>
            </a:pathLst>
          </a:custGeom>
          <a:ln w="6096">
            <a:solidFill>
              <a:srgbClr val="B1B1B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8" name="object 118"/>
          <p:cNvSpPr/>
          <p:nvPr/>
        </p:nvSpPr>
        <p:spPr>
          <a:xfrm>
            <a:off x="1434693" y="6924065"/>
            <a:ext cx="5478780" cy="0"/>
          </a:xfrm>
          <a:custGeom>
            <a:avLst/>
            <a:gdLst/>
            <a:ahLst/>
            <a:cxnLst/>
            <a:rect l="l" t="t" r="r" b="b"/>
            <a:pathLst>
              <a:path w="5478780">
                <a:moveTo>
                  <a:pt x="0" y="0"/>
                </a:moveTo>
                <a:lnTo>
                  <a:pt x="5478779" y="0"/>
                </a:lnTo>
              </a:path>
            </a:pathLst>
          </a:custGeom>
          <a:ln w="6096">
            <a:solidFill>
              <a:srgbClr val="B1B1B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9" name="object 119"/>
          <p:cNvSpPr/>
          <p:nvPr/>
        </p:nvSpPr>
        <p:spPr>
          <a:xfrm>
            <a:off x="6913473" y="6924065"/>
            <a:ext cx="44450" cy="0"/>
          </a:xfrm>
          <a:custGeom>
            <a:avLst/>
            <a:gdLst/>
            <a:ahLst/>
            <a:cxnLst/>
            <a:rect l="l" t="t" r="r" b="b"/>
            <a:pathLst>
              <a:path w="44450">
                <a:moveTo>
                  <a:pt x="0" y="0"/>
                </a:moveTo>
                <a:lnTo>
                  <a:pt x="44196" y="0"/>
                </a:lnTo>
              </a:path>
            </a:pathLst>
          </a:custGeom>
          <a:ln w="6096">
            <a:solidFill>
              <a:srgbClr val="B1B1B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0" name="object 120"/>
          <p:cNvSpPr/>
          <p:nvPr/>
        </p:nvSpPr>
        <p:spPr>
          <a:xfrm>
            <a:off x="6953097" y="6921017"/>
            <a:ext cx="0" cy="44450"/>
          </a:xfrm>
          <a:custGeom>
            <a:avLst/>
            <a:gdLst/>
            <a:ahLst/>
            <a:cxnLst/>
            <a:rect l="l" t="t" r="r" b="b"/>
            <a:pathLst>
              <a:path h="44450">
                <a:moveTo>
                  <a:pt x="0" y="44196"/>
                </a:moveTo>
                <a:lnTo>
                  <a:pt x="0" y="0"/>
                </a:lnTo>
              </a:path>
            </a:pathLst>
          </a:custGeom>
          <a:ln w="6096">
            <a:solidFill>
              <a:srgbClr val="B1B1B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1" name="object 121"/>
          <p:cNvSpPr/>
          <p:nvPr/>
        </p:nvSpPr>
        <p:spPr>
          <a:xfrm>
            <a:off x="1396593" y="6976643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25908">
            <a:solidFill>
              <a:srgbClr val="F7F7F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2" name="object 122"/>
          <p:cNvSpPr/>
          <p:nvPr/>
        </p:nvSpPr>
        <p:spPr>
          <a:xfrm>
            <a:off x="1392021" y="6963689"/>
            <a:ext cx="6350" cy="26034"/>
          </a:xfrm>
          <a:custGeom>
            <a:avLst/>
            <a:gdLst/>
            <a:ahLst/>
            <a:cxnLst/>
            <a:rect l="l" t="t" r="r" b="b"/>
            <a:pathLst>
              <a:path w="6350" h="26034">
                <a:moveTo>
                  <a:pt x="0" y="25908"/>
                </a:moveTo>
                <a:lnTo>
                  <a:pt x="6096" y="25908"/>
                </a:lnTo>
                <a:lnTo>
                  <a:pt x="6096" y="0"/>
                </a:lnTo>
                <a:lnTo>
                  <a:pt x="0" y="0"/>
                </a:lnTo>
                <a:lnTo>
                  <a:pt x="0" y="25908"/>
                </a:lnTo>
                <a:close/>
              </a:path>
            </a:pathLst>
          </a:custGeom>
          <a:solidFill>
            <a:srgbClr val="B1B1B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3" name="object 123"/>
          <p:cNvSpPr/>
          <p:nvPr/>
        </p:nvSpPr>
        <p:spPr>
          <a:xfrm>
            <a:off x="1434693" y="6963689"/>
            <a:ext cx="5478780" cy="26034"/>
          </a:xfrm>
          <a:custGeom>
            <a:avLst/>
            <a:gdLst/>
            <a:ahLst/>
            <a:cxnLst/>
            <a:rect l="l" t="t" r="r" b="b"/>
            <a:pathLst>
              <a:path w="5478780" h="26034">
                <a:moveTo>
                  <a:pt x="0" y="25907"/>
                </a:moveTo>
                <a:lnTo>
                  <a:pt x="5478779" y="25907"/>
                </a:lnTo>
                <a:lnTo>
                  <a:pt x="5478779" y="0"/>
                </a:lnTo>
                <a:lnTo>
                  <a:pt x="0" y="0"/>
                </a:lnTo>
                <a:lnTo>
                  <a:pt x="0" y="25907"/>
                </a:lnTo>
                <a:close/>
              </a:path>
            </a:pathLst>
          </a:custGeom>
          <a:solidFill>
            <a:srgbClr val="F7F7F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4" name="object 124"/>
          <p:cNvSpPr/>
          <p:nvPr/>
        </p:nvSpPr>
        <p:spPr>
          <a:xfrm>
            <a:off x="6911949" y="6976643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25908">
            <a:solidFill>
              <a:srgbClr val="F7F7F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5" name="object 125"/>
          <p:cNvSpPr/>
          <p:nvPr/>
        </p:nvSpPr>
        <p:spPr>
          <a:xfrm>
            <a:off x="6950049" y="6963689"/>
            <a:ext cx="6350" cy="26034"/>
          </a:xfrm>
          <a:custGeom>
            <a:avLst/>
            <a:gdLst/>
            <a:ahLst/>
            <a:cxnLst/>
            <a:rect l="l" t="t" r="r" b="b"/>
            <a:pathLst>
              <a:path w="6350" h="26034">
                <a:moveTo>
                  <a:pt x="0" y="25908"/>
                </a:moveTo>
                <a:lnTo>
                  <a:pt x="6096" y="25908"/>
                </a:lnTo>
                <a:lnTo>
                  <a:pt x="6096" y="0"/>
                </a:lnTo>
                <a:lnTo>
                  <a:pt x="0" y="0"/>
                </a:lnTo>
                <a:lnTo>
                  <a:pt x="0" y="25908"/>
                </a:lnTo>
                <a:close/>
              </a:path>
            </a:pathLst>
          </a:custGeom>
          <a:solidFill>
            <a:srgbClr val="B1B1B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6" name="object 126"/>
          <p:cNvSpPr/>
          <p:nvPr/>
        </p:nvSpPr>
        <p:spPr>
          <a:xfrm>
            <a:off x="1392021" y="6989597"/>
            <a:ext cx="6350" cy="152400"/>
          </a:xfrm>
          <a:custGeom>
            <a:avLst/>
            <a:gdLst/>
            <a:ahLst/>
            <a:cxnLst/>
            <a:rect l="l" t="t" r="r" b="b"/>
            <a:pathLst>
              <a:path w="6350" h="152400">
                <a:moveTo>
                  <a:pt x="0" y="152400"/>
                </a:moveTo>
                <a:lnTo>
                  <a:pt x="6096" y="152400"/>
                </a:lnTo>
                <a:lnTo>
                  <a:pt x="6096" y="0"/>
                </a:lnTo>
                <a:lnTo>
                  <a:pt x="0" y="0"/>
                </a:lnTo>
                <a:lnTo>
                  <a:pt x="0" y="152400"/>
                </a:lnTo>
                <a:close/>
              </a:path>
            </a:pathLst>
          </a:custGeom>
          <a:solidFill>
            <a:srgbClr val="B1B1B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7" name="object 127"/>
          <p:cNvSpPr/>
          <p:nvPr/>
        </p:nvSpPr>
        <p:spPr>
          <a:xfrm>
            <a:off x="6950049" y="6989597"/>
            <a:ext cx="6350" cy="152400"/>
          </a:xfrm>
          <a:custGeom>
            <a:avLst/>
            <a:gdLst/>
            <a:ahLst/>
            <a:cxnLst/>
            <a:rect l="l" t="t" r="r" b="b"/>
            <a:pathLst>
              <a:path w="6350" h="152400">
                <a:moveTo>
                  <a:pt x="0" y="152400"/>
                </a:moveTo>
                <a:lnTo>
                  <a:pt x="6096" y="152400"/>
                </a:lnTo>
                <a:lnTo>
                  <a:pt x="6096" y="0"/>
                </a:lnTo>
                <a:lnTo>
                  <a:pt x="0" y="0"/>
                </a:lnTo>
                <a:lnTo>
                  <a:pt x="0" y="152400"/>
                </a:lnTo>
                <a:close/>
              </a:path>
            </a:pathLst>
          </a:custGeom>
          <a:solidFill>
            <a:srgbClr val="B1B1B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8" name="object 128"/>
          <p:cNvSpPr/>
          <p:nvPr/>
        </p:nvSpPr>
        <p:spPr>
          <a:xfrm>
            <a:off x="1392021" y="7140473"/>
            <a:ext cx="6350" cy="152400"/>
          </a:xfrm>
          <a:custGeom>
            <a:avLst/>
            <a:gdLst/>
            <a:ahLst/>
            <a:cxnLst/>
            <a:rect l="l" t="t" r="r" b="b"/>
            <a:pathLst>
              <a:path w="6350" h="152400">
                <a:moveTo>
                  <a:pt x="0" y="152400"/>
                </a:moveTo>
                <a:lnTo>
                  <a:pt x="6096" y="152400"/>
                </a:lnTo>
                <a:lnTo>
                  <a:pt x="6096" y="0"/>
                </a:lnTo>
                <a:lnTo>
                  <a:pt x="0" y="0"/>
                </a:lnTo>
                <a:lnTo>
                  <a:pt x="0" y="152400"/>
                </a:lnTo>
                <a:close/>
              </a:path>
            </a:pathLst>
          </a:custGeom>
          <a:solidFill>
            <a:srgbClr val="B1B1B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9" name="object 129"/>
          <p:cNvSpPr/>
          <p:nvPr/>
        </p:nvSpPr>
        <p:spPr>
          <a:xfrm>
            <a:off x="6950049" y="7140473"/>
            <a:ext cx="6350" cy="152400"/>
          </a:xfrm>
          <a:custGeom>
            <a:avLst/>
            <a:gdLst/>
            <a:ahLst/>
            <a:cxnLst/>
            <a:rect l="l" t="t" r="r" b="b"/>
            <a:pathLst>
              <a:path w="6350" h="152400">
                <a:moveTo>
                  <a:pt x="0" y="152400"/>
                </a:moveTo>
                <a:lnTo>
                  <a:pt x="6096" y="152400"/>
                </a:lnTo>
                <a:lnTo>
                  <a:pt x="6096" y="0"/>
                </a:lnTo>
                <a:lnTo>
                  <a:pt x="0" y="0"/>
                </a:lnTo>
                <a:lnTo>
                  <a:pt x="0" y="152400"/>
                </a:lnTo>
                <a:close/>
              </a:path>
            </a:pathLst>
          </a:custGeom>
          <a:solidFill>
            <a:srgbClr val="B1B1B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0" name="object 130"/>
          <p:cNvSpPr txBox="1"/>
          <p:nvPr/>
        </p:nvSpPr>
        <p:spPr>
          <a:xfrm>
            <a:off x="1233169" y="6953799"/>
            <a:ext cx="88900" cy="330200"/>
          </a:xfrm>
          <a:prstGeom prst="rect">
            <a:avLst/>
          </a:prstGeom>
        </p:spPr>
        <p:txBody>
          <a:bodyPr vert="horz" wrap="square" lIns="0" tIns="279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20"/>
              </a:spcBef>
            </a:pPr>
            <a:r>
              <a:rPr sz="900" spc="-5" dirty="0">
                <a:latin typeface="Arial"/>
                <a:cs typeface="Arial"/>
              </a:rPr>
              <a:t>1</a:t>
            </a:r>
            <a:endParaRPr sz="9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900" spc="-5" dirty="0">
                <a:latin typeface="Arial"/>
                <a:cs typeface="Arial"/>
              </a:rPr>
              <a:t>2</a:t>
            </a:r>
            <a:endParaRPr sz="900">
              <a:latin typeface="Arial"/>
              <a:cs typeface="Arial"/>
            </a:endParaRPr>
          </a:p>
        </p:txBody>
      </p:sp>
      <p:sp>
        <p:nvSpPr>
          <p:cNvPr id="131" name="object 131"/>
          <p:cNvSpPr txBox="1"/>
          <p:nvPr/>
        </p:nvSpPr>
        <p:spPr>
          <a:xfrm>
            <a:off x="1398117" y="6927113"/>
            <a:ext cx="5552440" cy="428625"/>
          </a:xfrm>
          <a:prstGeom prst="rect">
            <a:avLst/>
          </a:prstGeom>
          <a:solidFill>
            <a:srgbClr val="F7F7F7"/>
          </a:solidFill>
        </p:spPr>
        <p:txBody>
          <a:bodyPr vert="horz" wrap="square" lIns="0" tIns="39370" rIns="0" bIns="0" rtlCol="0">
            <a:spAutoFit/>
          </a:bodyPr>
          <a:lstStyle/>
          <a:p>
            <a:pPr marL="206375" marR="3275329" indent="-160020">
              <a:lnSpc>
                <a:spcPct val="111100"/>
              </a:lnSpc>
              <a:spcBef>
                <a:spcPts val="310"/>
              </a:spcBef>
            </a:pPr>
            <a:r>
              <a:rPr sz="900" i="1" spc="65" dirty="0">
                <a:latin typeface="Times New Roman"/>
                <a:cs typeface="Times New Roman"/>
              </a:rPr>
              <a:t>SELECT </a:t>
            </a:r>
            <a:r>
              <a:rPr sz="900" i="1" spc="-5" dirty="0">
                <a:latin typeface="Times New Roman"/>
                <a:cs typeface="Times New Roman"/>
              </a:rPr>
              <a:t>AVG </a:t>
            </a:r>
            <a:r>
              <a:rPr sz="900" i="1" spc="225" dirty="0">
                <a:latin typeface="Times New Roman"/>
                <a:cs typeface="Times New Roman"/>
              </a:rPr>
              <a:t>( </a:t>
            </a:r>
            <a:r>
              <a:rPr sz="900" i="1" spc="200" dirty="0">
                <a:latin typeface="Times New Roman"/>
                <a:cs typeface="Times New Roman"/>
              </a:rPr>
              <a:t>gross </a:t>
            </a:r>
            <a:r>
              <a:rPr sz="900" i="1" spc="225" dirty="0">
                <a:latin typeface="Times New Roman"/>
                <a:cs typeface="Times New Roman"/>
              </a:rPr>
              <a:t>) </a:t>
            </a:r>
            <a:r>
              <a:rPr sz="900" i="1" spc="-40" dirty="0">
                <a:latin typeface="Times New Roman"/>
                <a:cs typeface="Times New Roman"/>
              </a:rPr>
              <a:t>FROM</a:t>
            </a:r>
            <a:r>
              <a:rPr sz="900" i="1" spc="25" dirty="0">
                <a:latin typeface="Times New Roman"/>
                <a:cs typeface="Times New Roman"/>
              </a:rPr>
              <a:t> </a:t>
            </a:r>
            <a:r>
              <a:rPr sz="900" i="1" spc="160" dirty="0">
                <a:latin typeface="Times New Roman"/>
                <a:cs typeface="Times New Roman"/>
              </a:rPr>
              <a:t>movie  </a:t>
            </a:r>
            <a:r>
              <a:rPr sz="900" i="1" spc="-20" dirty="0">
                <a:latin typeface="Times New Roman"/>
                <a:cs typeface="Times New Roman"/>
              </a:rPr>
              <a:t>WHERE </a:t>
            </a:r>
            <a:r>
              <a:rPr sz="900" i="1" spc="200" dirty="0">
                <a:latin typeface="Times New Roman"/>
                <a:cs typeface="Times New Roman"/>
              </a:rPr>
              <a:t>gross </a:t>
            </a:r>
            <a:r>
              <a:rPr sz="900" i="1" spc="185" dirty="0">
                <a:latin typeface="Times New Roman"/>
                <a:cs typeface="Times New Roman"/>
              </a:rPr>
              <a:t>IS </a:t>
            </a:r>
            <a:r>
              <a:rPr sz="900" i="1" spc="-5" dirty="0">
                <a:latin typeface="Times New Roman"/>
                <a:cs typeface="Times New Roman"/>
              </a:rPr>
              <a:t>NOT</a:t>
            </a:r>
            <a:r>
              <a:rPr sz="900" i="1" spc="185" dirty="0">
                <a:latin typeface="Times New Roman"/>
                <a:cs typeface="Times New Roman"/>
              </a:rPr>
              <a:t> </a:t>
            </a:r>
            <a:r>
              <a:rPr sz="900" i="1" spc="25" dirty="0">
                <a:latin typeface="Times New Roman"/>
                <a:cs typeface="Times New Roman"/>
              </a:rPr>
              <a:t>NULL </a:t>
            </a:r>
            <a:r>
              <a:rPr sz="900" i="1" spc="225" dirty="0">
                <a:latin typeface="Times New Roman"/>
                <a:cs typeface="Times New Roman"/>
              </a:rPr>
              <a:t>;</a:t>
            </a:r>
            <a:endParaRPr sz="900">
              <a:latin typeface="Times New Roman"/>
              <a:cs typeface="Times New Roman"/>
            </a:endParaRPr>
          </a:p>
        </p:txBody>
      </p:sp>
      <p:sp>
        <p:nvSpPr>
          <p:cNvPr id="132" name="object 132"/>
          <p:cNvSpPr/>
          <p:nvPr/>
        </p:nvSpPr>
        <p:spPr>
          <a:xfrm>
            <a:off x="1396593" y="7305827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25908">
            <a:solidFill>
              <a:srgbClr val="F7F7F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3" name="object 133"/>
          <p:cNvSpPr/>
          <p:nvPr/>
        </p:nvSpPr>
        <p:spPr>
          <a:xfrm>
            <a:off x="1392021" y="7292873"/>
            <a:ext cx="6350" cy="26034"/>
          </a:xfrm>
          <a:custGeom>
            <a:avLst/>
            <a:gdLst/>
            <a:ahLst/>
            <a:cxnLst/>
            <a:rect l="l" t="t" r="r" b="b"/>
            <a:pathLst>
              <a:path w="6350" h="26034">
                <a:moveTo>
                  <a:pt x="0" y="25908"/>
                </a:moveTo>
                <a:lnTo>
                  <a:pt x="6096" y="25908"/>
                </a:lnTo>
                <a:lnTo>
                  <a:pt x="6096" y="0"/>
                </a:lnTo>
                <a:lnTo>
                  <a:pt x="0" y="0"/>
                </a:lnTo>
                <a:lnTo>
                  <a:pt x="0" y="25908"/>
                </a:lnTo>
                <a:close/>
              </a:path>
            </a:pathLst>
          </a:custGeom>
          <a:solidFill>
            <a:srgbClr val="B1B1B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4" name="object 134"/>
          <p:cNvSpPr/>
          <p:nvPr/>
        </p:nvSpPr>
        <p:spPr>
          <a:xfrm>
            <a:off x="1434693" y="7292873"/>
            <a:ext cx="5478780" cy="26034"/>
          </a:xfrm>
          <a:custGeom>
            <a:avLst/>
            <a:gdLst/>
            <a:ahLst/>
            <a:cxnLst/>
            <a:rect l="l" t="t" r="r" b="b"/>
            <a:pathLst>
              <a:path w="5478780" h="26034">
                <a:moveTo>
                  <a:pt x="0" y="25907"/>
                </a:moveTo>
                <a:lnTo>
                  <a:pt x="5478779" y="25907"/>
                </a:lnTo>
                <a:lnTo>
                  <a:pt x="5478779" y="0"/>
                </a:lnTo>
                <a:lnTo>
                  <a:pt x="0" y="0"/>
                </a:lnTo>
                <a:lnTo>
                  <a:pt x="0" y="25907"/>
                </a:lnTo>
                <a:close/>
              </a:path>
            </a:pathLst>
          </a:custGeom>
          <a:solidFill>
            <a:srgbClr val="F7F7F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5" name="object 135"/>
          <p:cNvSpPr/>
          <p:nvPr/>
        </p:nvSpPr>
        <p:spPr>
          <a:xfrm>
            <a:off x="6911949" y="7305827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25908">
            <a:solidFill>
              <a:srgbClr val="F7F7F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6" name="object 136"/>
          <p:cNvSpPr/>
          <p:nvPr/>
        </p:nvSpPr>
        <p:spPr>
          <a:xfrm>
            <a:off x="6950049" y="7292873"/>
            <a:ext cx="6350" cy="26034"/>
          </a:xfrm>
          <a:custGeom>
            <a:avLst/>
            <a:gdLst/>
            <a:ahLst/>
            <a:cxnLst/>
            <a:rect l="l" t="t" r="r" b="b"/>
            <a:pathLst>
              <a:path w="6350" h="26034">
                <a:moveTo>
                  <a:pt x="0" y="25908"/>
                </a:moveTo>
                <a:lnTo>
                  <a:pt x="6096" y="25908"/>
                </a:lnTo>
                <a:lnTo>
                  <a:pt x="6096" y="0"/>
                </a:lnTo>
                <a:lnTo>
                  <a:pt x="0" y="0"/>
                </a:lnTo>
                <a:lnTo>
                  <a:pt x="0" y="25908"/>
                </a:lnTo>
                <a:close/>
              </a:path>
            </a:pathLst>
          </a:custGeom>
          <a:solidFill>
            <a:srgbClr val="B1B1B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7" name="object 137"/>
          <p:cNvSpPr/>
          <p:nvPr/>
        </p:nvSpPr>
        <p:spPr>
          <a:xfrm>
            <a:off x="1395069" y="7317257"/>
            <a:ext cx="0" cy="44450"/>
          </a:xfrm>
          <a:custGeom>
            <a:avLst/>
            <a:gdLst/>
            <a:ahLst/>
            <a:cxnLst/>
            <a:rect l="l" t="t" r="r" b="b"/>
            <a:pathLst>
              <a:path h="44450">
                <a:moveTo>
                  <a:pt x="0" y="44196"/>
                </a:moveTo>
                <a:lnTo>
                  <a:pt x="0" y="0"/>
                </a:lnTo>
              </a:path>
            </a:pathLst>
          </a:custGeom>
          <a:ln w="6096">
            <a:solidFill>
              <a:srgbClr val="B1B1B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8" name="object 138"/>
          <p:cNvSpPr/>
          <p:nvPr/>
        </p:nvSpPr>
        <p:spPr>
          <a:xfrm>
            <a:off x="1393545" y="7358405"/>
            <a:ext cx="44450" cy="0"/>
          </a:xfrm>
          <a:custGeom>
            <a:avLst/>
            <a:gdLst/>
            <a:ahLst/>
            <a:cxnLst/>
            <a:rect l="l" t="t" r="r" b="b"/>
            <a:pathLst>
              <a:path w="44450">
                <a:moveTo>
                  <a:pt x="0" y="0"/>
                </a:moveTo>
                <a:lnTo>
                  <a:pt x="44196" y="0"/>
                </a:lnTo>
              </a:path>
            </a:pathLst>
          </a:custGeom>
          <a:ln w="6096">
            <a:solidFill>
              <a:srgbClr val="B1B1B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9" name="object 139"/>
          <p:cNvSpPr/>
          <p:nvPr/>
        </p:nvSpPr>
        <p:spPr>
          <a:xfrm>
            <a:off x="1434693" y="7358405"/>
            <a:ext cx="5478780" cy="0"/>
          </a:xfrm>
          <a:custGeom>
            <a:avLst/>
            <a:gdLst/>
            <a:ahLst/>
            <a:cxnLst/>
            <a:rect l="l" t="t" r="r" b="b"/>
            <a:pathLst>
              <a:path w="5478780">
                <a:moveTo>
                  <a:pt x="0" y="0"/>
                </a:moveTo>
                <a:lnTo>
                  <a:pt x="5478779" y="0"/>
                </a:lnTo>
              </a:path>
            </a:pathLst>
          </a:custGeom>
          <a:ln w="6096">
            <a:solidFill>
              <a:srgbClr val="B1B1B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0" name="object 140"/>
          <p:cNvSpPr/>
          <p:nvPr/>
        </p:nvSpPr>
        <p:spPr>
          <a:xfrm>
            <a:off x="6913473" y="7358405"/>
            <a:ext cx="44450" cy="0"/>
          </a:xfrm>
          <a:custGeom>
            <a:avLst/>
            <a:gdLst/>
            <a:ahLst/>
            <a:cxnLst/>
            <a:rect l="l" t="t" r="r" b="b"/>
            <a:pathLst>
              <a:path w="44450">
                <a:moveTo>
                  <a:pt x="0" y="0"/>
                </a:moveTo>
                <a:lnTo>
                  <a:pt x="44196" y="0"/>
                </a:lnTo>
              </a:path>
            </a:pathLst>
          </a:custGeom>
          <a:ln w="6096">
            <a:solidFill>
              <a:srgbClr val="B1B1B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1" name="object 141"/>
          <p:cNvSpPr/>
          <p:nvPr/>
        </p:nvSpPr>
        <p:spPr>
          <a:xfrm>
            <a:off x="6953097" y="7317257"/>
            <a:ext cx="0" cy="44450"/>
          </a:xfrm>
          <a:custGeom>
            <a:avLst/>
            <a:gdLst/>
            <a:ahLst/>
            <a:cxnLst/>
            <a:rect l="l" t="t" r="r" b="b"/>
            <a:pathLst>
              <a:path h="44450">
                <a:moveTo>
                  <a:pt x="0" y="44196"/>
                </a:moveTo>
                <a:lnTo>
                  <a:pt x="0" y="0"/>
                </a:lnTo>
              </a:path>
            </a:pathLst>
          </a:custGeom>
          <a:ln w="6096">
            <a:solidFill>
              <a:srgbClr val="B1B1B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2" name="object 142"/>
          <p:cNvSpPr txBox="1"/>
          <p:nvPr/>
        </p:nvSpPr>
        <p:spPr>
          <a:xfrm>
            <a:off x="964946" y="7466087"/>
            <a:ext cx="148590" cy="19177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1100" spc="-10" dirty="0">
                <a:latin typeface="Arial"/>
                <a:cs typeface="Arial"/>
              </a:rPr>
              <a:t>b)</a:t>
            </a:r>
            <a:endParaRPr sz="1100">
              <a:latin typeface="Arial"/>
              <a:cs typeface="Arial"/>
            </a:endParaRPr>
          </a:p>
        </p:txBody>
      </p:sp>
      <p:sp>
        <p:nvSpPr>
          <p:cNvPr id="143" name="object 143"/>
          <p:cNvSpPr/>
          <p:nvPr/>
        </p:nvSpPr>
        <p:spPr>
          <a:xfrm>
            <a:off x="1395069" y="7704353"/>
            <a:ext cx="0" cy="44450"/>
          </a:xfrm>
          <a:custGeom>
            <a:avLst/>
            <a:gdLst/>
            <a:ahLst/>
            <a:cxnLst/>
            <a:rect l="l" t="t" r="r" b="b"/>
            <a:pathLst>
              <a:path h="44450">
                <a:moveTo>
                  <a:pt x="0" y="44196"/>
                </a:moveTo>
                <a:lnTo>
                  <a:pt x="0" y="0"/>
                </a:lnTo>
              </a:path>
            </a:pathLst>
          </a:custGeom>
          <a:ln w="6096">
            <a:solidFill>
              <a:srgbClr val="B1B1B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4" name="object 144"/>
          <p:cNvSpPr/>
          <p:nvPr/>
        </p:nvSpPr>
        <p:spPr>
          <a:xfrm>
            <a:off x="1392021" y="7707401"/>
            <a:ext cx="44450" cy="0"/>
          </a:xfrm>
          <a:custGeom>
            <a:avLst/>
            <a:gdLst/>
            <a:ahLst/>
            <a:cxnLst/>
            <a:rect l="l" t="t" r="r" b="b"/>
            <a:pathLst>
              <a:path w="44450">
                <a:moveTo>
                  <a:pt x="0" y="0"/>
                </a:moveTo>
                <a:lnTo>
                  <a:pt x="44196" y="0"/>
                </a:lnTo>
              </a:path>
            </a:pathLst>
          </a:custGeom>
          <a:ln w="6095">
            <a:solidFill>
              <a:srgbClr val="B1B1B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5" name="object 145"/>
          <p:cNvSpPr/>
          <p:nvPr/>
        </p:nvSpPr>
        <p:spPr>
          <a:xfrm>
            <a:off x="1434693" y="7707401"/>
            <a:ext cx="5478780" cy="0"/>
          </a:xfrm>
          <a:custGeom>
            <a:avLst/>
            <a:gdLst/>
            <a:ahLst/>
            <a:cxnLst/>
            <a:rect l="l" t="t" r="r" b="b"/>
            <a:pathLst>
              <a:path w="5478780">
                <a:moveTo>
                  <a:pt x="0" y="0"/>
                </a:moveTo>
                <a:lnTo>
                  <a:pt x="5478779" y="0"/>
                </a:lnTo>
              </a:path>
            </a:pathLst>
          </a:custGeom>
          <a:ln w="6095">
            <a:solidFill>
              <a:srgbClr val="B1B1B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6" name="object 146"/>
          <p:cNvSpPr/>
          <p:nvPr/>
        </p:nvSpPr>
        <p:spPr>
          <a:xfrm>
            <a:off x="6913473" y="7707401"/>
            <a:ext cx="44450" cy="0"/>
          </a:xfrm>
          <a:custGeom>
            <a:avLst/>
            <a:gdLst/>
            <a:ahLst/>
            <a:cxnLst/>
            <a:rect l="l" t="t" r="r" b="b"/>
            <a:pathLst>
              <a:path w="44450">
                <a:moveTo>
                  <a:pt x="0" y="0"/>
                </a:moveTo>
                <a:lnTo>
                  <a:pt x="44196" y="0"/>
                </a:lnTo>
              </a:path>
            </a:pathLst>
          </a:custGeom>
          <a:ln w="6095">
            <a:solidFill>
              <a:srgbClr val="B1B1B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7" name="object 147"/>
          <p:cNvSpPr/>
          <p:nvPr/>
        </p:nvSpPr>
        <p:spPr>
          <a:xfrm>
            <a:off x="6953097" y="7704353"/>
            <a:ext cx="0" cy="44450"/>
          </a:xfrm>
          <a:custGeom>
            <a:avLst/>
            <a:gdLst/>
            <a:ahLst/>
            <a:cxnLst/>
            <a:rect l="l" t="t" r="r" b="b"/>
            <a:pathLst>
              <a:path h="44450">
                <a:moveTo>
                  <a:pt x="0" y="44196"/>
                </a:moveTo>
                <a:lnTo>
                  <a:pt x="0" y="0"/>
                </a:lnTo>
              </a:path>
            </a:pathLst>
          </a:custGeom>
          <a:ln w="6096">
            <a:solidFill>
              <a:srgbClr val="B1B1B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8" name="object 148"/>
          <p:cNvSpPr/>
          <p:nvPr/>
        </p:nvSpPr>
        <p:spPr>
          <a:xfrm>
            <a:off x="1396593" y="7761503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25907">
            <a:solidFill>
              <a:srgbClr val="F7F7F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9" name="object 149"/>
          <p:cNvSpPr/>
          <p:nvPr/>
        </p:nvSpPr>
        <p:spPr>
          <a:xfrm>
            <a:off x="1392021" y="7748549"/>
            <a:ext cx="6350" cy="26034"/>
          </a:xfrm>
          <a:custGeom>
            <a:avLst/>
            <a:gdLst/>
            <a:ahLst/>
            <a:cxnLst/>
            <a:rect l="l" t="t" r="r" b="b"/>
            <a:pathLst>
              <a:path w="6350" h="26034">
                <a:moveTo>
                  <a:pt x="0" y="25908"/>
                </a:moveTo>
                <a:lnTo>
                  <a:pt x="6096" y="25908"/>
                </a:lnTo>
                <a:lnTo>
                  <a:pt x="6096" y="0"/>
                </a:lnTo>
                <a:lnTo>
                  <a:pt x="0" y="0"/>
                </a:lnTo>
                <a:lnTo>
                  <a:pt x="0" y="25908"/>
                </a:lnTo>
                <a:close/>
              </a:path>
            </a:pathLst>
          </a:custGeom>
          <a:solidFill>
            <a:srgbClr val="B1B1B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0" name="object 150"/>
          <p:cNvSpPr/>
          <p:nvPr/>
        </p:nvSpPr>
        <p:spPr>
          <a:xfrm>
            <a:off x="1434693" y="7748549"/>
            <a:ext cx="5478780" cy="26034"/>
          </a:xfrm>
          <a:custGeom>
            <a:avLst/>
            <a:gdLst/>
            <a:ahLst/>
            <a:cxnLst/>
            <a:rect l="l" t="t" r="r" b="b"/>
            <a:pathLst>
              <a:path w="5478780" h="26034">
                <a:moveTo>
                  <a:pt x="0" y="25908"/>
                </a:moveTo>
                <a:lnTo>
                  <a:pt x="5478779" y="25908"/>
                </a:lnTo>
                <a:lnTo>
                  <a:pt x="5478779" y="0"/>
                </a:lnTo>
                <a:lnTo>
                  <a:pt x="0" y="0"/>
                </a:lnTo>
                <a:lnTo>
                  <a:pt x="0" y="25908"/>
                </a:lnTo>
                <a:close/>
              </a:path>
            </a:pathLst>
          </a:custGeom>
          <a:solidFill>
            <a:srgbClr val="F7F7F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1" name="object 151"/>
          <p:cNvSpPr/>
          <p:nvPr/>
        </p:nvSpPr>
        <p:spPr>
          <a:xfrm>
            <a:off x="6911949" y="7761503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25907">
            <a:solidFill>
              <a:srgbClr val="F7F7F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2" name="object 152"/>
          <p:cNvSpPr/>
          <p:nvPr/>
        </p:nvSpPr>
        <p:spPr>
          <a:xfrm>
            <a:off x="6950049" y="7748549"/>
            <a:ext cx="6350" cy="26034"/>
          </a:xfrm>
          <a:custGeom>
            <a:avLst/>
            <a:gdLst/>
            <a:ahLst/>
            <a:cxnLst/>
            <a:rect l="l" t="t" r="r" b="b"/>
            <a:pathLst>
              <a:path w="6350" h="26034">
                <a:moveTo>
                  <a:pt x="0" y="25908"/>
                </a:moveTo>
                <a:lnTo>
                  <a:pt x="6096" y="25908"/>
                </a:lnTo>
                <a:lnTo>
                  <a:pt x="6096" y="0"/>
                </a:lnTo>
                <a:lnTo>
                  <a:pt x="0" y="0"/>
                </a:lnTo>
                <a:lnTo>
                  <a:pt x="0" y="25908"/>
                </a:lnTo>
                <a:close/>
              </a:path>
            </a:pathLst>
          </a:custGeom>
          <a:solidFill>
            <a:srgbClr val="B1B1B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3" name="object 153"/>
          <p:cNvSpPr/>
          <p:nvPr/>
        </p:nvSpPr>
        <p:spPr>
          <a:xfrm>
            <a:off x="1392021" y="7774457"/>
            <a:ext cx="6350" cy="152400"/>
          </a:xfrm>
          <a:custGeom>
            <a:avLst/>
            <a:gdLst/>
            <a:ahLst/>
            <a:cxnLst/>
            <a:rect l="l" t="t" r="r" b="b"/>
            <a:pathLst>
              <a:path w="6350" h="152400">
                <a:moveTo>
                  <a:pt x="0" y="152400"/>
                </a:moveTo>
                <a:lnTo>
                  <a:pt x="6096" y="152400"/>
                </a:lnTo>
                <a:lnTo>
                  <a:pt x="6096" y="0"/>
                </a:lnTo>
                <a:lnTo>
                  <a:pt x="0" y="0"/>
                </a:lnTo>
                <a:lnTo>
                  <a:pt x="0" y="152400"/>
                </a:lnTo>
                <a:close/>
              </a:path>
            </a:pathLst>
          </a:custGeom>
          <a:solidFill>
            <a:srgbClr val="B1B1B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4" name="object 154"/>
          <p:cNvSpPr/>
          <p:nvPr/>
        </p:nvSpPr>
        <p:spPr>
          <a:xfrm>
            <a:off x="6950049" y="7774457"/>
            <a:ext cx="6350" cy="152400"/>
          </a:xfrm>
          <a:custGeom>
            <a:avLst/>
            <a:gdLst/>
            <a:ahLst/>
            <a:cxnLst/>
            <a:rect l="l" t="t" r="r" b="b"/>
            <a:pathLst>
              <a:path w="6350" h="152400">
                <a:moveTo>
                  <a:pt x="0" y="152400"/>
                </a:moveTo>
                <a:lnTo>
                  <a:pt x="6096" y="152400"/>
                </a:lnTo>
                <a:lnTo>
                  <a:pt x="6096" y="0"/>
                </a:lnTo>
                <a:lnTo>
                  <a:pt x="0" y="0"/>
                </a:lnTo>
                <a:lnTo>
                  <a:pt x="0" y="152400"/>
                </a:lnTo>
                <a:close/>
              </a:path>
            </a:pathLst>
          </a:custGeom>
          <a:solidFill>
            <a:srgbClr val="B1B1B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5" name="object 155"/>
          <p:cNvSpPr/>
          <p:nvPr/>
        </p:nvSpPr>
        <p:spPr>
          <a:xfrm>
            <a:off x="1392021" y="7925333"/>
            <a:ext cx="6350" cy="152400"/>
          </a:xfrm>
          <a:custGeom>
            <a:avLst/>
            <a:gdLst/>
            <a:ahLst/>
            <a:cxnLst/>
            <a:rect l="l" t="t" r="r" b="b"/>
            <a:pathLst>
              <a:path w="6350" h="152400">
                <a:moveTo>
                  <a:pt x="0" y="152399"/>
                </a:moveTo>
                <a:lnTo>
                  <a:pt x="6096" y="152399"/>
                </a:lnTo>
                <a:lnTo>
                  <a:pt x="6096" y="0"/>
                </a:lnTo>
                <a:lnTo>
                  <a:pt x="0" y="0"/>
                </a:lnTo>
                <a:lnTo>
                  <a:pt x="0" y="152399"/>
                </a:lnTo>
                <a:close/>
              </a:path>
            </a:pathLst>
          </a:custGeom>
          <a:solidFill>
            <a:srgbClr val="B1B1B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6" name="object 156"/>
          <p:cNvSpPr/>
          <p:nvPr/>
        </p:nvSpPr>
        <p:spPr>
          <a:xfrm>
            <a:off x="6950049" y="7925333"/>
            <a:ext cx="6350" cy="152400"/>
          </a:xfrm>
          <a:custGeom>
            <a:avLst/>
            <a:gdLst/>
            <a:ahLst/>
            <a:cxnLst/>
            <a:rect l="l" t="t" r="r" b="b"/>
            <a:pathLst>
              <a:path w="6350" h="152400">
                <a:moveTo>
                  <a:pt x="0" y="152399"/>
                </a:moveTo>
                <a:lnTo>
                  <a:pt x="6096" y="152399"/>
                </a:lnTo>
                <a:lnTo>
                  <a:pt x="6096" y="0"/>
                </a:lnTo>
                <a:lnTo>
                  <a:pt x="0" y="0"/>
                </a:lnTo>
                <a:lnTo>
                  <a:pt x="0" y="152399"/>
                </a:lnTo>
                <a:close/>
              </a:path>
            </a:pathLst>
          </a:custGeom>
          <a:solidFill>
            <a:srgbClr val="B1B1B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7" name="object 157"/>
          <p:cNvSpPr txBox="1"/>
          <p:nvPr/>
        </p:nvSpPr>
        <p:spPr>
          <a:xfrm>
            <a:off x="1233169" y="7740184"/>
            <a:ext cx="88900" cy="327660"/>
          </a:xfrm>
          <a:prstGeom prst="rect">
            <a:avLst/>
          </a:prstGeom>
        </p:spPr>
        <p:txBody>
          <a:bodyPr vert="horz" wrap="square" lIns="0" tIns="2603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04"/>
              </a:spcBef>
            </a:pPr>
            <a:r>
              <a:rPr sz="900" spc="-5" dirty="0">
                <a:latin typeface="Arial"/>
                <a:cs typeface="Arial"/>
              </a:rPr>
              <a:t>1</a:t>
            </a:r>
            <a:endParaRPr sz="9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900" spc="-5" dirty="0">
                <a:latin typeface="Arial"/>
                <a:cs typeface="Arial"/>
              </a:rPr>
              <a:t>2</a:t>
            </a:r>
            <a:endParaRPr sz="900">
              <a:latin typeface="Arial"/>
              <a:cs typeface="Arial"/>
            </a:endParaRPr>
          </a:p>
        </p:txBody>
      </p:sp>
      <p:sp>
        <p:nvSpPr>
          <p:cNvPr id="158" name="object 158"/>
          <p:cNvSpPr txBox="1"/>
          <p:nvPr/>
        </p:nvSpPr>
        <p:spPr>
          <a:xfrm>
            <a:off x="1398117" y="7710449"/>
            <a:ext cx="5552440" cy="429895"/>
          </a:xfrm>
          <a:prstGeom prst="rect">
            <a:avLst/>
          </a:prstGeom>
          <a:solidFill>
            <a:srgbClr val="F7F7F7"/>
          </a:solidFill>
        </p:spPr>
        <p:txBody>
          <a:bodyPr vert="horz" wrap="square" lIns="0" tIns="42544" rIns="0" bIns="0" rtlCol="0">
            <a:spAutoFit/>
          </a:bodyPr>
          <a:lstStyle/>
          <a:p>
            <a:pPr marL="206375" marR="3195955" indent="-160020">
              <a:lnSpc>
                <a:spcPct val="110000"/>
              </a:lnSpc>
              <a:spcBef>
                <a:spcPts val="334"/>
              </a:spcBef>
            </a:pPr>
            <a:r>
              <a:rPr sz="900" i="1" spc="65" dirty="0">
                <a:latin typeface="Times New Roman"/>
                <a:cs typeface="Times New Roman"/>
              </a:rPr>
              <a:t>SELECT </a:t>
            </a:r>
            <a:r>
              <a:rPr sz="900" i="1" spc="-5" dirty="0">
                <a:latin typeface="Times New Roman"/>
                <a:cs typeface="Times New Roman"/>
              </a:rPr>
              <a:t>AVG </a:t>
            </a:r>
            <a:r>
              <a:rPr sz="900" i="1" spc="225" dirty="0">
                <a:latin typeface="Times New Roman"/>
                <a:cs typeface="Times New Roman"/>
              </a:rPr>
              <a:t>( </a:t>
            </a:r>
            <a:r>
              <a:rPr sz="900" i="1" spc="185" dirty="0">
                <a:latin typeface="Times New Roman"/>
                <a:cs typeface="Times New Roman"/>
              </a:rPr>
              <a:t>budget </a:t>
            </a:r>
            <a:r>
              <a:rPr sz="900" i="1" spc="225" dirty="0">
                <a:latin typeface="Times New Roman"/>
                <a:cs typeface="Times New Roman"/>
              </a:rPr>
              <a:t>) </a:t>
            </a:r>
            <a:r>
              <a:rPr sz="900" i="1" spc="-40" dirty="0">
                <a:latin typeface="Times New Roman"/>
                <a:cs typeface="Times New Roman"/>
              </a:rPr>
              <a:t>FROM </a:t>
            </a:r>
            <a:r>
              <a:rPr sz="900" i="1" spc="160" dirty="0">
                <a:latin typeface="Times New Roman"/>
                <a:cs typeface="Times New Roman"/>
              </a:rPr>
              <a:t>movie  </a:t>
            </a:r>
            <a:r>
              <a:rPr sz="900" i="1" spc="-20" dirty="0">
                <a:latin typeface="Times New Roman"/>
                <a:cs typeface="Times New Roman"/>
              </a:rPr>
              <a:t>WHERE </a:t>
            </a:r>
            <a:r>
              <a:rPr sz="900" i="1" spc="185" dirty="0">
                <a:latin typeface="Times New Roman"/>
                <a:cs typeface="Times New Roman"/>
              </a:rPr>
              <a:t>year </a:t>
            </a:r>
            <a:r>
              <a:rPr sz="900" i="1" spc="-80" dirty="0">
                <a:latin typeface="Times New Roman"/>
                <a:cs typeface="Times New Roman"/>
              </a:rPr>
              <a:t>=</a:t>
            </a:r>
            <a:r>
              <a:rPr sz="900" i="1" spc="-35" dirty="0">
                <a:latin typeface="Times New Roman"/>
                <a:cs typeface="Times New Roman"/>
              </a:rPr>
              <a:t> </a:t>
            </a:r>
            <a:r>
              <a:rPr sz="900" i="1" spc="170" dirty="0">
                <a:latin typeface="Times New Roman"/>
                <a:cs typeface="Times New Roman"/>
              </a:rPr>
              <a:t>1975;</a:t>
            </a:r>
            <a:r>
              <a:rPr sz="900" i="1" spc="-145" dirty="0">
                <a:latin typeface="Times New Roman"/>
                <a:cs typeface="Times New Roman"/>
              </a:rPr>
              <a:t> </a:t>
            </a:r>
            <a:endParaRPr sz="900">
              <a:latin typeface="Times New Roman"/>
              <a:cs typeface="Times New Roman"/>
            </a:endParaRPr>
          </a:p>
        </p:txBody>
      </p:sp>
      <p:sp>
        <p:nvSpPr>
          <p:cNvPr id="159" name="object 159"/>
          <p:cNvSpPr/>
          <p:nvPr/>
        </p:nvSpPr>
        <p:spPr>
          <a:xfrm>
            <a:off x="1396593" y="8090687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25907">
            <a:solidFill>
              <a:srgbClr val="F7F7F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0" name="object 160"/>
          <p:cNvSpPr/>
          <p:nvPr/>
        </p:nvSpPr>
        <p:spPr>
          <a:xfrm>
            <a:off x="1392021" y="8077733"/>
            <a:ext cx="6350" cy="26034"/>
          </a:xfrm>
          <a:custGeom>
            <a:avLst/>
            <a:gdLst/>
            <a:ahLst/>
            <a:cxnLst/>
            <a:rect l="l" t="t" r="r" b="b"/>
            <a:pathLst>
              <a:path w="6350" h="26034">
                <a:moveTo>
                  <a:pt x="0" y="25907"/>
                </a:moveTo>
                <a:lnTo>
                  <a:pt x="6096" y="25907"/>
                </a:lnTo>
                <a:lnTo>
                  <a:pt x="6096" y="0"/>
                </a:lnTo>
                <a:lnTo>
                  <a:pt x="0" y="0"/>
                </a:lnTo>
                <a:lnTo>
                  <a:pt x="0" y="25907"/>
                </a:lnTo>
                <a:close/>
              </a:path>
            </a:pathLst>
          </a:custGeom>
          <a:solidFill>
            <a:srgbClr val="B1B1B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1" name="object 161"/>
          <p:cNvSpPr/>
          <p:nvPr/>
        </p:nvSpPr>
        <p:spPr>
          <a:xfrm>
            <a:off x="1434693" y="8077733"/>
            <a:ext cx="5478780" cy="26034"/>
          </a:xfrm>
          <a:custGeom>
            <a:avLst/>
            <a:gdLst/>
            <a:ahLst/>
            <a:cxnLst/>
            <a:rect l="l" t="t" r="r" b="b"/>
            <a:pathLst>
              <a:path w="5478780" h="26034">
                <a:moveTo>
                  <a:pt x="0" y="25907"/>
                </a:moveTo>
                <a:lnTo>
                  <a:pt x="5478779" y="25907"/>
                </a:lnTo>
                <a:lnTo>
                  <a:pt x="5478779" y="0"/>
                </a:lnTo>
                <a:lnTo>
                  <a:pt x="0" y="0"/>
                </a:lnTo>
                <a:lnTo>
                  <a:pt x="0" y="25907"/>
                </a:lnTo>
                <a:close/>
              </a:path>
            </a:pathLst>
          </a:custGeom>
          <a:solidFill>
            <a:srgbClr val="F7F7F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2" name="object 162"/>
          <p:cNvSpPr/>
          <p:nvPr/>
        </p:nvSpPr>
        <p:spPr>
          <a:xfrm>
            <a:off x="6911949" y="8090687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25907">
            <a:solidFill>
              <a:srgbClr val="F7F7F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3" name="object 163"/>
          <p:cNvSpPr/>
          <p:nvPr/>
        </p:nvSpPr>
        <p:spPr>
          <a:xfrm>
            <a:off x="6950049" y="8077733"/>
            <a:ext cx="6350" cy="26034"/>
          </a:xfrm>
          <a:custGeom>
            <a:avLst/>
            <a:gdLst/>
            <a:ahLst/>
            <a:cxnLst/>
            <a:rect l="l" t="t" r="r" b="b"/>
            <a:pathLst>
              <a:path w="6350" h="26034">
                <a:moveTo>
                  <a:pt x="0" y="25907"/>
                </a:moveTo>
                <a:lnTo>
                  <a:pt x="6096" y="25907"/>
                </a:lnTo>
                <a:lnTo>
                  <a:pt x="6096" y="0"/>
                </a:lnTo>
                <a:lnTo>
                  <a:pt x="0" y="0"/>
                </a:lnTo>
                <a:lnTo>
                  <a:pt x="0" y="25907"/>
                </a:lnTo>
                <a:close/>
              </a:path>
            </a:pathLst>
          </a:custGeom>
          <a:solidFill>
            <a:srgbClr val="B1B1B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4" name="object 164"/>
          <p:cNvSpPr/>
          <p:nvPr/>
        </p:nvSpPr>
        <p:spPr>
          <a:xfrm>
            <a:off x="1395069" y="8102117"/>
            <a:ext cx="0" cy="44450"/>
          </a:xfrm>
          <a:custGeom>
            <a:avLst/>
            <a:gdLst/>
            <a:ahLst/>
            <a:cxnLst/>
            <a:rect l="l" t="t" r="r" b="b"/>
            <a:pathLst>
              <a:path h="44450">
                <a:moveTo>
                  <a:pt x="0" y="44195"/>
                </a:moveTo>
                <a:lnTo>
                  <a:pt x="0" y="0"/>
                </a:lnTo>
              </a:path>
            </a:pathLst>
          </a:custGeom>
          <a:ln w="6096">
            <a:solidFill>
              <a:srgbClr val="B1B1B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5" name="object 165"/>
          <p:cNvSpPr/>
          <p:nvPr/>
        </p:nvSpPr>
        <p:spPr>
          <a:xfrm>
            <a:off x="1393545" y="8143265"/>
            <a:ext cx="44450" cy="0"/>
          </a:xfrm>
          <a:custGeom>
            <a:avLst/>
            <a:gdLst/>
            <a:ahLst/>
            <a:cxnLst/>
            <a:rect l="l" t="t" r="r" b="b"/>
            <a:pathLst>
              <a:path w="44450">
                <a:moveTo>
                  <a:pt x="0" y="0"/>
                </a:moveTo>
                <a:lnTo>
                  <a:pt x="44196" y="0"/>
                </a:lnTo>
              </a:path>
            </a:pathLst>
          </a:custGeom>
          <a:ln w="6095">
            <a:solidFill>
              <a:srgbClr val="B1B1B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6" name="object 166"/>
          <p:cNvSpPr/>
          <p:nvPr/>
        </p:nvSpPr>
        <p:spPr>
          <a:xfrm>
            <a:off x="1434693" y="8143265"/>
            <a:ext cx="5478780" cy="0"/>
          </a:xfrm>
          <a:custGeom>
            <a:avLst/>
            <a:gdLst/>
            <a:ahLst/>
            <a:cxnLst/>
            <a:rect l="l" t="t" r="r" b="b"/>
            <a:pathLst>
              <a:path w="5478780">
                <a:moveTo>
                  <a:pt x="0" y="0"/>
                </a:moveTo>
                <a:lnTo>
                  <a:pt x="5478779" y="0"/>
                </a:lnTo>
              </a:path>
            </a:pathLst>
          </a:custGeom>
          <a:ln w="6095">
            <a:solidFill>
              <a:srgbClr val="B1B1B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7" name="object 167"/>
          <p:cNvSpPr/>
          <p:nvPr/>
        </p:nvSpPr>
        <p:spPr>
          <a:xfrm>
            <a:off x="6913473" y="8143265"/>
            <a:ext cx="44450" cy="0"/>
          </a:xfrm>
          <a:custGeom>
            <a:avLst/>
            <a:gdLst/>
            <a:ahLst/>
            <a:cxnLst/>
            <a:rect l="l" t="t" r="r" b="b"/>
            <a:pathLst>
              <a:path w="44450">
                <a:moveTo>
                  <a:pt x="0" y="0"/>
                </a:moveTo>
                <a:lnTo>
                  <a:pt x="44196" y="0"/>
                </a:lnTo>
              </a:path>
            </a:pathLst>
          </a:custGeom>
          <a:ln w="6095">
            <a:solidFill>
              <a:srgbClr val="B1B1B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8" name="object 168"/>
          <p:cNvSpPr/>
          <p:nvPr/>
        </p:nvSpPr>
        <p:spPr>
          <a:xfrm>
            <a:off x="6953097" y="8102117"/>
            <a:ext cx="0" cy="44450"/>
          </a:xfrm>
          <a:custGeom>
            <a:avLst/>
            <a:gdLst/>
            <a:ahLst/>
            <a:cxnLst/>
            <a:rect l="l" t="t" r="r" b="b"/>
            <a:pathLst>
              <a:path h="44450">
                <a:moveTo>
                  <a:pt x="0" y="44195"/>
                </a:moveTo>
                <a:lnTo>
                  <a:pt x="0" y="0"/>
                </a:lnTo>
              </a:path>
            </a:pathLst>
          </a:custGeom>
          <a:ln w="6096">
            <a:solidFill>
              <a:srgbClr val="B1B1B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9" name="object 169"/>
          <p:cNvSpPr txBox="1"/>
          <p:nvPr/>
        </p:nvSpPr>
        <p:spPr>
          <a:xfrm>
            <a:off x="852169" y="8542031"/>
            <a:ext cx="1999614" cy="54419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1100" b="1" spc="-10" dirty="0">
                <a:latin typeface="Arial"/>
                <a:cs typeface="Arial"/>
              </a:rPr>
              <a:t>Activity: Using SUM (page</a:t>
            </a:r>
            <a:r>
              <a:rPr sz="1100" b="1" spc="45" dirty="0">
                <a:latin typeface="Arial"/>
                <a:cs typeface="Arial"/>
              </a:rPr>
              <a:t> </a:t>
            </a:r>
            <a:r>
              <a:rPr sz="1100" b="1" spc="-5" dirty="0">
                <a:latin typeface="Arial"/>
                <a:cs typeface="Arial"/>
                <a:hlinkClick r:id="rId3" action="ppaction://hlinksldjump"/>
              </a:rPr>
              <a:t>81</a:t>
            </a:r>
            <a:r>
              <a:rPr sz="1100" b="1" spc="-5" dirty="0">
                <a:latin typeface="Arial"/>
                <a:cs typeface="Arial"/>
              </a:rPr>
              <a:t>)</a:t>
            </a:r>
            <a:endParaRPr sz="11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125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1100" b="1" spc="-5" dirty="0">
                <a:latin typeface="Arial"/>
                <a:cs typeface="Arial"/>
              </a:rPr>
              <a:t>Q28:</a:t>
            </a:r>
            <a:endParaRPr sz="1100">
              <a:latin typeface="Arial"/>
              <a:cs typeface="Arial"/>
            </a:endParaRPr>
          </a:p>
        </p:txBody>
      </p:sp>
      <p:sp>
        <p:nvSpPr>
          <p:cNvPr id="170" name="object 170"/>
          <p:cNvSpPr/>
          <p:nvPr/>
        </p:nvSpPr>
        <p:spPr>
          <a:xfrm>
            <a:off x="1090269" y="9133865"/>
            <a:ext cx="0" cy="44450"/>
          </a:xfrm>
          <a:custGeom>
            <a:avLst/>
            <a:gdLst/>
            <a:ahLst/>
            <a:cxnLst/>
            <a:rect l="l" t="t" r="r" b="b"/>
            <a:pathLst>
              <a:path h="44450">
                <a:moveTo>
                  <a:pt x="0" y="44195"/>
                </a:moveTo>
                <a:lnTo>
                  <a:pt x="0" y="0"/>
                </a:lnTo>
              </a:path>
            </a:pathLst>
          </a:custGeom>
          <a:ln w="6096">
            <a:solidFill>
              <a:srgbClr val="B1B1B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1" name="object 171"/>
          <p:cNvSpPr/>
          <p:nvPr/>
        </p:nvSpPr>
        <p:spPr>
          <a:xfrm>
            <a:off x="1087221" y="9136913"/>
            <a:ext cx="44450" cy="0"/>
          </a:xfrm>
          <a:custGeom>
            <a:avLst/>
            <a:gdLst/>
            <a:ahLst/>
            <a:cxnLst/>
            <a:rect l="l" t="t" r="r" b="b"/>
            <a:pathLst>
              <a:path w="44450">
                <a:moveTo>
                  <a:pt x="0" y="0"/>
                </a:moveTo>
                <a:lnTo>
                  <a:pt x="44196" y="0"/>
                </a:lnTo>
              </a:path>
            </a:pathLst>
          </a:custGeom>
          <a:ln w="6096">
            <a:solidFill>
              <a:srgbClr val="B1B1B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2" name="object 172"/>
          <p:cNvSpPr/>
          <p:nvPr/>
        </p:nvSpPr>
        <p:spPr>
          <a:xfrm>
            <a:off x="1129893" y="9136913"/>
            <a:ext cx="5783580" cy="0"/>
          </a:xfrm>
          <a:custGeom>
            <a:avLst/>
            <a:gdLst/>
            <a:ahLst/>
            <a:cxnLst/>
            <a:rect l="l" t="t" r="r" b="b"/>
            <a:pathLst>
              <a:path w="5783580">
                <a:moveTo>
                  <a:pt x="0" y="0"/>
                </a:moveTo>
                <a:lnTo>
                  <a:pt x="5783579" y="0"/>
                </a:lnTo>
              </a:path>
            </a:pathLst>
          </a:custGeom>
          <a:ln w="6096">
            <a:solidFill>
              <a:srgbClr val="B1B1B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3" name="object 173"/>
          <p:cNvSpPr/>
          <p:nvPr/>
        </p:nvSpPr>
        <p:spPr>
          <a:xfrm>
            <a:off x="6913473" y="9136913"/>
            <a:ext cx="44450" cy="0"/>
          </a:xfrm>
          <a:custGeom>
            <a:avLst/>
            <a:gdLst/>
            <a:ahLst/>
            <a:cxnLst/>
            <a:rect l="l" t="t" r="r" b="b"/>
            <a:pathLst>
              <a:path w="44450">
                <a:moveTo>
                  <a:pt x="0" y="0"/>
                </a:moveTo>
                <a:lnTo>
                  <a:pt x="44196" y="0"/>
                </a:lnTo>
              </a:path>
            </a:pathLst>
          </a:custGeom>
          <a:ln w="6096">
            <a:solidFill>
              <a:srgbClr val="B1B1B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4" name="object 174"/>
          <p:cNvSpPr/>
          <p:nvPr/>
        </p:nvSpPr>
        <p:spPr>
          <a:xfrm>
            <a:off x="6953097" y="9133865"/>
            <a:ext cx="0" cy="44450"/>
          </a:xfrm>
          <a:custGeom>
            <a:avLst/>
            <a:gdLst/>
            <a:ahLst/>
            <a:cxnLst/>
            <a:rect l="l" t="t" r="r" b="b"/>
            <a:pathLst>
              <a:path h="44450">
                <a:moveTo>
                  <a:pt x="0" y="44195"/>
                </a:moveTo>
                <a:lnTo>
                  <a:pt x="0" y="0"/>
                </a:lnTo>
              </a:path>
            </a:pathLst>
          </a:custGeom>
          <a:ln w="6096">
            <a:solidFill>
              <a:srgbClr val="B1B1B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5" name="object 175"/>
          <p:cNvSpPr/>
          <p:nvPr/>
        </p:nvSpPr>
        <p:spPr>
          <a:xfrm>
            <a:off x="1091793" y="9189491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25908">
            <a:solidFill>
              <a:srgbClr val="F7F7F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6" name="object 176"/>
          <p:cNvSpPr/>
          <p:nvPr/>
        </p:nvSpPr>
        <p:spPr>
          <a:xfrm>
            <a:off x="1087221" y="9176537"/>
            <a:ext cx="6350" cy="26034"/>
          </a:xfrm>
          <a:custGeom>
            <a:avLst/>
            <a:gdLst/>
            <a:ahLst/>
            <a:cxnLst/>
            <a:rect l="l" t="t" r="r" b="b"/>
            <a:pathLst>
              <a:path w="6350" h="26034">
                <a:moveTo>
                  <a:pt x="0" y="25907"/>
                </a:moveTo>
                <a:lnTo>
                  <a:pt x="6096" y="25907"/>
                </a:lnTo>
                <a:lnTo>
                  <a:pt x="6096" y="0"/>
                </a:lnTo>
                <a:lnTo>
                  <a:pt x="0" y="0"/>
                </a:lnTo>
                <a:lnTo>
                  <a:pt x="0" y="25907"/>
                </a:lnTo>
                <a:close/>
              </a:path>
            </a:pathLst>
          </a:custGeom>
          <a:solidFill>
            <a:srgbClr val="B1B1B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7" name="object 177"/>
          <p:cNvSpPr/>
          <p:nvPr/>
        </p:nvSpPr>
        <p:spPr>
          <a:xfrm>
            <a:off x="1129893" y="9176537"/>
            <a:ext cx="5783580" cy="26034"/>
          </a:xfrm>
          <a:custGeom>
            <a:avLst/>
            <a:gdLst/>
            <a:ahLst/>
            <a:cxnLst/>
            <a:rect l="l" t="t" r="r" b="b"/>
            <a:pathLst>
              <a:path w="5783580" h="26034">
                <a:moveTo>
                  <a:pt x="0" y="25907"/>
                </a:moveTo>
                <a:lnTo>
                  <a:pt x="5783579" y="25907"/>
                </a:lnTo>
                <a:lnTo>
                  <a:pt x="5783579" y="0"/>
                </a:lnTo>
                <a:lnTo>
                  <a:pt x="0" y="0"/>
                </a:lnTo>
                <a:lnTo>
                  <a:pt x="0" y="25907"/>
                </a:lnTo>
                <a:close/>
              </a:path>
            </a:pathLst>
          </a:custGeom>
          <a:solidFill>
            <a:srgbClr val="F7F7F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8" name="object 178"/>
          <p:cNvSpPr/>
          <p:nvPr/>
        </p:nvSpPr>
        <p:spPr>
          <a:xfrm>
            <a:off x="6911949" y="9189491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25908">
            <a:solidFill>
              <a:srgbClr val="F7F7F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9" name="object 179"/>
          <p:cNvSpPr/>
          <p:nvPr/>
        </p:nvSpPr>
        <p:spPr>
          <a:xfrm>
            <a:off x="6950049" y="9176537"/>
            <a:ext cx="6350" cy="26034"/>
          </a:xfrm>
          <a:custGeom>
            <a:avLst/>
            <a:gdLst/>
            <a:ahLst/>
            <a:cxnLst/>
            <a:rect l="l" t="t" r="r" b="b"/>
            <a:pathLst>
              <a:path w="6350" h="26034">
                <a:moveTo>
                  <a:pt x="0" y="25907"/>
                </a:moveTo>
                <a:lnTo>
                  <a:pt x="6096" y="25907"/>
                </a:lnTo>
                <a:lnTo>
                  <a:pt x="6096" y="0"/>
                </a:lnTo>
                <a:lnTo>
                  <a:pt x="0" y="0"/>
                </a:lnTo>
                <a:lnTo>
                  <a:pt x="0" y="25907"/>
                </a:lnTo>
                <a:close/>
              </a:path>
            </a:pathLst>
          </a:custGeom>
          <a:solidFill>
            <a:srgbClr val="B1B1B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0" name="object 180"/>
          <p:cNvSpPr/>
          <p:nvPr/>
        </p:nvSpPr>
        <p:spPr>
          <a:xfrm>
            <a:off x="1087221" y="9202445"/>
            <a:ext cx="6350" cy="152400"/>
          </a:xfrm>
          <a:custGeom>
            <a:avLst/>
            <a:gdLst/>
            <a:ahLst/>
            <a:cxnLst/>
            <a:rect l="l" t="t" r="r" b="b"/>
            <a:pathLst>
              <a:path w="6350" h="152400">
                <a:moveTo>
                  <a:pt x="0" y="152400"/>
                </a:moveTo>
                <a:lnTo>
                  <a:pt x="6096" y="152400"/>
                </a:lnTo>
                <a:lnTo>
                  <a:pt x="6096" y="0"/>
                </a:lnTo>
                <a:lnTo>
                  <a:pt x="0" y="0"/>
                </a:lnTo>
                <a:lnTo>
                  <a:pt x="0" y="152400"/>
                </a:lnTo>
                <a:close/>
              </a:path>
            </a:pathLst>
          </a:custGeom>
          <a:solidFill>
            <a:srgbClr val="B1B1B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1" name="object 181"/>
          <p:cNvSpPr/>
          <p:nvPr/>
        </p:nvSpPr>
        <p:spPr>
          <a:xfrm>
            <a:off x="6950049" y="9202445"/>
            <a:ext cx="6350" cy="152400"/>
          </a:xfrm>
          <a:custGeom>
            <a:avLst/>
            <a:gdLst/>
            <a:ahLst/>
            <a:cxnLst/>
            <a:rect l="l" t="t" r="r" b="b"/>
            <a:pathLst>
              <a:path w="6350" h="152400">
                <a:moveTo>
                  <a:pt x="0" y="152400"/>
                </a:moveTo>
                <a:lnTo>
                  <a:pt x="6096" y="152400"/>
                </a:lnTo>
                <a:lnTo>
                  <a:pt x="6096" y="0"/>
                </a:lnTo>
                <a:lnTo>
                  <a:pt x="0" y="0"/>
                </a:lnTo>
                <a:lnTo>
                  <a:pt x="0" y="152400"/>
                </a:lnTo>
                <a:close/>
              </a:path>
            </a:pathLst>
          </a:custGeom>
          <a:solidFill>
            <a:srgbClr val="B1B1B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2" name="object 182"/>
          <p:cNvSpPr/>
          <p:nvPr/>
        </p:nvSpPr>
        <p:spPr>
          <a:xfrm>
            <a:off x="1087221" y="9353321"/>
            <a:ext cx="6350" cy="152400"/>
          </a:xfrm>
          <a:custGeom>
            <a:avLst/>
            <a:gdLst/>
            <a:ahLst/>
            <a:cxnLst/>
            <a:rect l="l" t="t" r="r" b="b"/>
            <a:pathLst>
              <a:path w="6350" h="152400">
                <a:moveTo>
                  <a:pt x="0" y="152400"/>
                </a:moveTo>
                <a:lnTo>
                  <a:pt x="6096" y="152400"/>
                </a:lnTo>
                <a:lnTo>
                  <a:pt x="6096" y="0"/>
                </a:lnTo>
                <a:lnTo>
                  <a:pt x="0" y="0"/>
                </a:lnTo>
                <a:lnTo>
                  <a:pt x="0" y="152400"/>
                </a:lnTo>
                <a:close/>
              </a:path>
            </a:pathLst>
          </a:custGeom>
          <a:solidFill>
            <a:srgbClr val="B1B1B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3" name="object 183"/>
          <p:cNvSpPr/>
          <p:nvPr/>
        </p:nvSpPr>
        <p:spPr>
          <a:xfrm>
            <a:off x="6950049" y="9353321"/>
            <a:ext cx="6350" cy="152400"/>
          </a:xfrm>
          <a:custGeom>
            <a:avLst/>
            <a:gdLst/>
            <a:ahLst/>
            <a:cxnLst/>
            <a:rect l="l" t="t" r="r" b="b"/>
            <a:pathLst>
              <a:path w="6350" h="152400">
                <a:moveTo>
                  <a:pt x="0" y="152400"/>
                </a:moveTo>
                <a:lnTo>
                  <a:pt x="6096" y="152400"/>
                </a:lnTo>
                <a:lnTo>
                  <a:pt x="6096" y="0"/>
                </a:lnTo>
                <a:lnTo>
                  <a:pt x="0" y="0"/>
                </a:lnTo>
                <a:lnTo>
                  <a:pt x="0" y="152400"/>
                </a:lnTo>
                <a:close/>
              </a:path>
            </a:pathLst>
          </a:custGeom>
          <a:solidFill>
            <a:srgbClr val="B1B1B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4" name="object 184"/>
          <p:cNvSpPr txBox="1"/>
          <p:nvPr/>
        </p:nvSpPr>
        <p:spPr>
          <a:xfrm>
            <a:off x="928369" y="9168171"/>
            <a:ext cx="88900" cy="327660"/>
          </a:xfrm>
          <a:prstGeom prst="rect">
            <a:avLst/>
          </a:prstGeom>
        </p:spPr>
        <p:txBody>
          <a:bodyPr vert="horz" wrap="square" lIns="0" tIns="2603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04"/>
              </a:spcBef>
            </a:pPr>
            <a:r>
              <a:rPr sz="900" spc="-5" dirty="0">
                <a:latin typeface="Arial"/>
                <a:cs typeface="Arial"/>
              </a:rPr>
              <a:t>1</a:t>
            </a:r>
            <a:endParaRPr sz="9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900" spc="-5" dirty="0">
                <a:latin typeface="Arial"/>
                <a:cs typeface="Arial"/>
              </a:rPr>
              <a:t>2</a:t>
            </a:r>
            <a:endParaRPr sz="900">
              <a:latin typeface="Arial"/>
              <a:cs typeface="Arial"/>
            </a:endParaRPr>
          </a:p>
        </p:txBody>
      </p:sp>
      <p:sp>
        <p:nvSpPr>
          <p:cNvPr id="185" name="object 185"/>
          <p:cNvSpPr txBox="1"/>
          <p:nvPr/>
        </p:nvSpPr>
        <p:spPr>
          <a:xfrm>
            <a:off x="1093317" y="9139961"/>
            <a:ext cx="5857240" cy="428625"/>
          </a:xfrm>
          <a:prstGeom prst="rect">
            <a:avLst/>
          </a:prstGeom>
          <a:solidFill>
            <a:srgbClr val="F7F7F7"/>
          </a:solidFill>
        </p:spPr>
        <p:txBody>
          <a:bodyPr vert="horz" wrap="square" lIns="0" tIns="40640" rIns="0" bIns="0" rtlCol="0">
            <a:spAutoFit/>
          </a:bodyPr>
          <a:lstStyle/>
          <a:p>
            <a:pPr marL="206375" marR="3580129" indent="-160020">
              <a:lnSpc>
                <a:spcPct val="110000"/>
              </a:lnSpc>
              <a:spcBef>
                <a:spcPts val="320"/>
              </a:spcBef>
            </a:pPr>
            <a:r>
              <a:rPr sz="900" i="1" spc="65" dirty="0">
                <a:latin typeface="Times New Roman"/>
                <a:cs typeface="Times New Roman"/>
              </a:rPr>
              <a:t>SELECT </a:t>
            </a:r>
            <a:r>
              <a:rPr sz="900" i="1" spc="-40" dirty="0">
                <a:latin typeface="Times New Roman"/>
                <a:cs typeface="Times New Roman"/>
              </a:rPr>
              <a:t>SUM </a:t>
            </a:r>
            <a:r>
              <a:rPr sz="900" i="1" spc="225" dirty="0">
                <a:latin typeface="Times New Roman"/>
                <a:cs typeface="Times New Roman"/>
              </a:rPr>
              <a:t>( </a:t>
            </a:r>
            <a:r>
              <a:rPr sz="900" i="1" spc="200" dirty="0">
                <a:latin typeface="Times New Roman"/>
                <a:cs typeface="Times New Roman"/>
              </a:rPr>
              <a:t>gross </a:t>
            </a:r>
            <a:r>
              <a:rPr sz="900" i="1" spc="225" dirty="0">
                <a:latin typeface="Times New Roman"/>
                <a:cs typeface="Times New Roman"/>
              </a:rPr>
              <a:t>) </a:t>
            </a:r>
            <a:r>
              <a:rPr sz="900" i="1" spc="-40" dirty="0">
                <a:latin typeface="Times New Roman"/>
                <a:cs typeface="Times New Roman"/>
              </a:rPr>
              <a:t>FROM </a:t>
            </a:r>
            <a:r>
              <a:rPr sz="900" i="1" spc="160" dirty="0">
                <a:latin typeface="Times New Roman"/>
                <a:cs typeface="Times New Roman"/>
              </a:rPr>
              <a:t>movie  </a:t>
            </a:r>
            <a:r>
              <a:rPr sz="900" i="1" spc="-20" dirty="0">
                <a:latin typeface="Times New Roman"/>
                <a:cs typeface="Times New Roman"/>
              </a:rPr>
              <a:t>WHERE </a:t>
            </a:r>
            <a:r>
              <a:rPr sz="900" i="1" spc="185" dirty="0">
                <a:latin typeface="Times New Roman"/>
                <a:cs typeface="Times New Roman"/>
              </a:rPr>
              <a:t>year </a:t>
            </a:r>
            <a:r>
              <a:rPr sz="900" i="1" spc="-80" dirty="0">
                <a:latin typeface="Times New Roman"/>
                <a:cs typeface="Times New Roman"/>
              </a:rPr>
              <a:t>=</a:t>
            </a:r>
            <a:r>
              <a:rPr sz="900" i="1" spc="-35" dirty="0">
                <a:latin typeface="Times New Roman"/>
                <a:cs typeface="Times New Roman"/>
              </a:rPr>
              <a:t> </a:t>
            </a:r>
            <a:r>
              <a:rPr sz="900" i="1" spc="170" dirty="0">
                <a:latin typeface="Times New Roman"/>
                <a:cs typeface="Times New Roman"/>
              </a:rPr>
              <a:t>1999;</a:t>
            </a:r>
            <a:r>
              <a:rPr sz="900" i="1" spc="-145" dirty="0">
                <a:latin typeface="Times New Roman"/>
                <a:cs typeface="Times New Roman"/>
              </a:rPr>
              <a:t> </a:t>
            </a:r>
            <a:endParaRPr sz="900">
              <a:latin typeface="Times New Roman"/>
              <a:cs typeface="Times New Roman"/>
            </a:endParaRPr>
          </a:p>
        </p:txBody>
      </p:sp>
      <p:sp>
        <p:nvSpPr>
          <p:cNvPr id="186" name="object 186"/>
          <p:cNvSpPr/>
          <p:nvPr/>
        </p:nvSpPr>
        <p:spPr>
          <a:xfrm>
            <a:off x="1091793" y="9518675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25908">
            <a:solidFill>
              <a:srgbClr val="F7F7F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7" name="object 187"/>
          <p:cNvSpPr/>
          <p:nvPr/>
        </p:nvSpPr>
        <p:spPr>
          <a:xfrm>
            <a:off x="1087221" y="9505721"/>
            <a:ext cx="6350" cy="26034"/>
          </a:xfrm>
          <a:custGeom>
            <a:avLst/>
            <a:gdLst/>
            <a:ahLst/>
            <a:cxnLst/>
            <a:rect l="l" t="t" r="r" b="b"/>
            <a:pathLst>
              <a:path w="6350" h="26034">
                <a:moveTo>
                  <a:pt x="0" y="25908"/>
                </a:moveTo>
                <a:lnTo>
                  <a:pt x="6096" y="25908"/>
                </a:lnTo>
                <a:lnTo>
                  <a:pt x="6096" y="0"/>
                </a:lnTo>
                <a:lnTo>
                  <a:pt x="0" y="0"/>
                </a:lnTo>
                <a:lnTo>
                  <a:pt x="0" y="25908"/>
                </a:lnTo>
                <a:close/>
              </a:path>
            </a:pathLst>
          </a:custGeom>
          <a:solidFill>
            <a:srgbClr val="B1B1B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8" name="object 188"/>
          <p:cNvSpPr/>
          <p:nvPr/>
        </p:nvSpPr>
        <p:spPr>
          <a:xfrm>
            <a:off x="1129893" y="9505721"/>
            <a:ext cx="5783580" cy="26034"/>
          </a:xfrm>
          <a:custGeom>
            <a:avLst/>
            <a:gdLst/>
            <a:ahLst/>
            <a:cxnLst/>
            <a:rect l="l" t="t" r="r" b="b"/>
            <a:pathLst>
              <a:path w="5783580" h="26034">
                <a:moveTo>
                  <a:pt x="0" y="25908"/>
                </a:moveTo>
                <a:lnTo>
                  <a:pt x="5783579" y="25908"/>
                </a:lnTo>
                <a:lnTo>
                  <a:pt x="5783579" y="0"/>
                </a:lnTo>
                <a:lnTo>
                  <a:pt x="0" y="0"/>
                </a:lnTo>
                <a:lnTo>
                  <a:pt x="0" y="25908"/>
                </a:lnTo>
                <a:close/>
              </a:path>
            </a:pathLst>
          </a:custGeom>
          <a:solidFill>
            <a:srgbClr val="F7F7F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9" name="object 189"/>
          <p:cNvSpPr/>
          <p:nvPr/>
        </p:nvSpPr>
        <p:spPr>
          <a:xfrm>
            <a:off x="6911949" y="9518675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25908">
            <a:solidFill>
              <a:srgbClr val="F7F7F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0" name="object 190"/>
          <p:cNvSpPr/>
          <p:nvPr/>
        </p:nvSpPr>
        <p:spPr>
          <a:xfrm>
            <a:off x="6950049" y="9505721"/>
            <a:ext cx="6350" cy="26034"/>
          </a:xfrm>
          <a:custGeom>
            <a:avLst/>
            <a:gdLst/>
            <a:ahLst/>
            <a:cxnLst/>
            <a:rect l="l" t="t" r="r" b="b"/>
            <a:pathLst>
              <a:path w="6350" h="26034">
                <a:moveTo>
                  <a:pt x="0" y="25908"/>
                </a:moveTo>
                <a:lnTo>
                  <a:pt x="6096" y="25908"/>
                </a:lnTo>
                <a:lnTo>
                  <a:pt x="6096" y="0"/>
                </a:lnTo>
                <a:lnTo>
                  <a:pt x="0" y="0"/>
                </a:lnTo>
                <a:lnTo>
                  <a:pt x="0" y="25908"/>
                </a:lnTo>
                <a:close/>
              </a:path>
            </a:pathLst>
          </a:custGeom>
          <a:solidFill>
            <a:srgbClr val="B1B1B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1" name="object 191"/>
          <p:cNvSpPr/>
          <p:nvPr/>
        </p:nvSpPr>
        <p:spPr>
          <a:xfrm>
            <a:off x="1090269" y="9530105"/>
            <a:ext cx="0" cy="44450"/>
          </a:xfrm>
          <a:custGeom>
            <a:avLst/>
            <a:gdLst/>
            <a:ahLst/>
            <a:cxnLst/>
            <a:rect l="l" t="t" r="r" b="b"/>
            <a:pathLst>
              <a:path h="44450">
                <a:moveTo>
                  <a:pt x="0" y="44196"/>
                </a:moveTo>
                <a:lnTo>
                  <a:pt x="0" y="0"/>
                </a:lnTo>
              </a:path>
            </a:pathLst>
          </a:custGeom>
          <a:ln w="6096">
            <a:solidFill>
              <a:srgbClr val="B1B1B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2" name="object 192"/>
          <p:cNvSpPr/>
          <p:nvPr/>
        </p:nvSpPr>
        <p:spPr>
          <a:xfrm>
            <a:off x="1088745" y="9571253"/>
            <a:ext cx="44450" cy="0"/>
          </a:xfrm>
          <a:custGeom>
            <a:avLst/>
            <a:gdLst/>
            <a:ahLst/>
            <a:cxnLst/>
            <a:rect l="l" t="t" r="r" b="b"/>
            <a:pathLst>
              <a:path w="44450">
                <a:moveTo>
                  <a:pt x="0" y="0"/>
                </a:moveTo>
                <a:lnTo>
                  <a:pt x="44196" y="0"/>
                </a:lnTo>
              </a:path>
            </a:pathLst>
          </a:custGeom>
          <a:ln w="6096">
            <a:solidFill>
              <a:srgbClr val="B1B1B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3" name="object 193"/>
          <p:cNvSpPr/>
          <p:nvPr/>
        </p:nvSpPr>
        <p:spPr>
          <a:xfrm>
            <a:off x="1129893" y="9571253"/>
            <a:ext cx="5783580" cy="0"/>
          </a:xfrm>
          <a:custGeom>
            <a:avLst/>
            <a:gdLst/>
            <a:ahLst/>
            <a:cxnLst/>
            <a:rect l="l" t="t" r="r" b="b"/>
            <a:pathLst>
              <a:path w="5783580">
                <a:moveTo>
                  <a:pt x="0" y="0"/>
                </a:moveTo>
                <a:lnTo>
                  <a:pt x="5783579" y="0"/>
                </a:lnTo>
              </a:path>
            </a:pathLst>
          </a:custGeom>
          <a:ln w="6096">
            <a:solidFill>
              <a:srgbClr val="B1B1B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4" name="object 194"/>
          <p:cNvSpPr/>
          <p:nvPr/>
        </p:nvSpPr>
        <p:spPr>
          <a:xfrm>
            <a:off x="6913473" y="9571253"/>
            <a:ext cx="44450" cy="0"/>
          </a:xfrm>
          <a:custGeom>
            <a:avLst/>
            <a:gdLst/>
            <a:ahLst/>
            <a:cxnLst/>
            <a:rect l="l" t="t" r="r" b="b"/>
            <a:pathLst>
              <a:path w="44450">
                <a:moveTo>
                  <a:pt x="0" y="0"/>
                </a:moveTo>
                <a:lnTo>
                  <a:pt x="44196" y="0"/>
                </a:lnTo>
              </a:path>
            </a:pathLst>
          </a:custGeom>
          <a:ln w="6096">
            <a:solidFill>
              <a:srgbClr val="B1B1B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5" name="object 195"/>
          <p:cNvSpPr/>
          <p:nvPr/>
        </p:nvSpPr>
        <p:spPr>
          <a:xfrm>
            <a:off x="6953097" y="9530105"/>
            <a:ext cx="0" cy="44450"/>
          </a:xfrm>
          <a:custGeom>
            <a:avLst/>
            <a:gdLst/>
            <a:ahLst/>
            <a:cxnLst/>
            <a:rect l="l" t="t" r="r" b="b"/>
            <a:pathLst>
              <a:path h="44450">
                <a:moveTo>
                  <a:pt x="0" y="44196"/>
                </a:moveTo>
                <a:lnTo>
                  <a:pt x="0" y="0"/>
                </a:lnTo>
              </a:path>
            </a:pathLst>
          </a:custGeom>
          <a:ln w="6096">
            <a:solidFill>
              <a:srgbClr val="B1B1B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6" name="object 196"/>
          <p:cNvSpPr/>
          <p:nvPr/>
        </p:nvSpPr>
        <p:spPr>
          <a:xfrm>
            <a:off x="864717" y="9941585"/>
            <a:ext cx="6049010" cy="0"/>
          </a:xfrm>
          <a:custGeom>
            <a:avLst/>
            <a:gdLst/>
            <a:ahLst/>
            <a:cxnLst/>
            <a:rect l="l" t="t" r="r" b="b"/>
            <a:pathLst>
              <a:path w="6049009">
                <a:moveTo>
                  <a:pt x="0" y="0"/>
                </a:moveTo>
                <a:lnTo>
                  <a:pt x="6048756" y="0"/>
                </a:lnTo>
              </a:path>
            </a:pathLst>
          </a:custGeom>
          <a:ln w="609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7" name="object 197"/>
          <p:cNvSpPr txBox="1"/>
          <p:nvPr/>
        </p:nvSpPr>
        <p:spPr>
          <a:xfrm>
            <a:off x="852169" y="9965447"/>
            <a:ext cx="1842135" cy="19177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1100" spc="-10" dirty="0">
                <a:latin typeface="Arial"/>
                <a:cs typeface="Arial"/>
              </a:rPr>
              <a:t>© </a:t>
            </a:r>
            <a:r>
              <a:rPr sz="1100" spc="20" dirty="0">
                <a:latin typeface="Arial"/>
                <a:cs typeface="Arial"/>
              </a:rPr>
              <a:t>H</a:t>
            </a:r>
            <a:r>
              <a:rPr sz="850" spc="20" dirty="0">
                <a:latin typeface="Arial"/>
                <a:cs typeface="Arial"/>
              </a:rPr>
              <a:t>ERIOT</a:t>
            </a:r>
            <a:r>
              <a:rPr sz="1100" spc="20" dirty="0">
                <a:latin typeface="Arial"/>
                <a:cs typeface="Arial"/>
              </a:rPr>
              <a:t>-W</a:t>
            </a:r>
            <a:r>
              <a:rPr sz="850" spc="20" dirty="0">
                <a:latin typeface="Arial"/>
                <a:cs typeface="Arial"/>
              </a:rPr>
              <a:t>ATT</a:t>
            </a:r>
            <a:r>
              <a:rPr sz="850" spc="75" dirty="0">
                <a:latin typeface="Arial"/>
                <a:cs typeface="Arial"/>
              </a:rPr>
              <a:t> </a:t>
            </a:r>
            <a:r>
              <a:rPr sz="1100" spc="55" dirty="0">
                <a:latin typeface="Arial"/>
                <a:cs typeface="Arial"/>
              </a:rPr>
              <a:t>U</a:t>
            </a:r>
            <a:r>
              <a:rPr sz="850" spc="55" dirty="0">
                <a:latin typeface="Arial"/>
                <a:cs typeface="Arial"/>
              </a:rPr>
              <a:t>NIVERSITY</a:t>
            </a:r>
            <a:endParaRPr sz="85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3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92505" y="560841"/>
            <a:ext cx="256540" cy="19177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1100" spc="-15" dirty="0">
                <a:latin typeface="Arial"/>
                <a:cs typeface="Arial"/>
              </a:rPr>
              <a:t>132</a:t>
            </a:r>
            <a:endParaRPr sz="11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4750011" y="560841"/>
            <a:ext cx="1807210" cy="19177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1100" i="1" spc="-10" dirty="0">
                <a:latin typeface="Arial"/>
                <a:cs typeface="Arial"/>
              </a:rPr>
              <a:t>ANSWERS: UNIT 3 </a:t>
            </a:r>
            <a:r>
              <a:rPr sz="1100" i="1" spc="-20" dirty="0">
                <a:latin typeface="Arial"/>
                <a:cs typeface="Arial"/>
              </a:rPr>
              <a:t>TOPIC</a:t>
            </a:r>
            <a:r>
              <a:rPr sz="1100" i="1" spc="-70" dirty="0">
                <a:latin typeface="Arial"/>
                <a:cs typeface="Arial"/>
              </a:rPr>
              <a:t> </a:t>
            </a:r>
            <a:r>
              <a:rPr sz="1100" i="1" spc="-10" dirty="0">
                <a:latin typeface="Arial"/>
                <a:cs typeface="Arial"/>
              </a:rPr>
              <a:t>3</a:t>
            </a:r>
            <a:endParaRPr sz="110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505053" y="765581"/>
            <a:ext cx="6049010" cy="0"/>
          </a:xfrm>
          <a:custGeom>
            <a:avLst/>
            <a:gdLst/>
            <a:ahLst/>
            <a:cxnLst/>
            <a:rect l="l" t="t" r="r" b="b"/>
            <a:pathLst>
              <a:path w="6049009">
                <a:moveTo>
                  <a:pt x="0" y="0"/>
                </a:moveTo>
                <a:lnTo>
                  <a:pt x="6048756" y="0"/>
                </a:lnTo>
              </a:path>
            </a:pathLst>
          </a:custGeom>
          <a:ln w="609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492505" y="1111007"/>
            <a:ext cx="2183765" cy="54419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1100" b="1" spc="-10" dirty="0">
                <a:latin typeface="Arial"/>
                <a:cs typeface="Arial"/>
              </a:rPr>
              <a:t>Activity: Using </a:t>
            </a:r>
            <a:r>
              <a:rPr sz="1100" b="1" spc="-15" dirty="0">
                <a:latin typeface="Arial"/>
                <a:cs typeface="Arial"/>
              </a:rPr>
              <a:t>COUNT </a:t>
            </a:r>
            <a:r>
              <a:rPr sz="1100" b="1" spc="-10" dirty="0">
                <a:latin typeface="Arial"/>
                <a:cs typeface="Arial"/>
              </a:rPr>
              <a:t>(page</a:t>
            </a:r>
            <a:r>
              <a:rPr sz="1100" b="1" spc="60" dirty="0">
                <a:latin typeface="Arial"/>
                <a:cs typeface="Arial"/>
              </a:rPr>
              <a:t> </a:t>
            </a:r>
            <a:r>
              <a:rPr sz="1100" b="1" spc="-5" dirty="0">
                <a:latin typeface="Arial"/>
                <a:cs typeface="Arial"/>
                <a:hlinkClick r:id="rId2" action="ppaction://hlinksldjump"/>
              </a:rPr>
              <a:t>81</a:t>
            </a:r>
            <a:r>
              <a:rPr sz="1100" b="1" spc="-5" dirty="0">
                <a:latin typeface="Arial"/>
                <a:cs typeface="Arial"/>
              </a:rPr>
              <a:t>)</a:t>
            </a:r>
            <a:endParaRPr sz="11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125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1100" b="1" spc="-5" dirty="0">
                <a:latin typeface="Arial"/>
                <a:cs typeface="Arial"/>
              </a:rPr>
              <a:t>Q29:</a:t>
            </a:r>
            <a:endParaRPr sz="11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567181" y="1735623"/>
            <a:ext cx="88900" cy="481330"/>
          </a:xfrm>
          <a:prstGeom prst="rect">
            <a:avLst/>
          </a:prstGeom>
        </p:spPr>
        <p:txBody>
          <a:bodyPr vert="horz" wrap="square" lIns="0" tIns="279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20"/>
              </a:spcBef>
            </a:pPr>
            <a:r>
              <a:rPr sz="900" spc="-5" dirty="0">
                <a:latin typeface="Arial"/>
                <a:cs typeface="Arial"/>
              </a:rPr>
              <a:t>1</a:t>
            </a:r>
            <a:endParaRPr sz="9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900" spc="-5" dirty="0">
                <a:latin typeface="Arial"/>
                <a:cs typeface="Arial"/>
              </a:rPr>
              <a:t>2</a:t>
            </a:r>
            <a:endParaRPr sz="9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900" spc="-5" dirty="0">
                <a:latin typeface="Arial"/>
                <a:cs typeface="Arial"/>
              </a:rPr>
              <a:t>3</a:t>
            </a:r>
            <a:endParaRPr sz="9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730605" y="1705889"/>
            <a:ext cx="5862955" cy="586740"/>
          </a:xfrm>
          <a:prstGeom prst="rect">
            <a:avLst/>
          </a:prstGeom>
          <a:solidFill>
            <a:srgbClr val="F7F7F7"/>
          </a:solidFill>
          <a:ln w="6096">
            <a:solidFill>
              <a:srgbClr val="B1B1B1"/>
            </a:solidFill>
          </a:ln>
        </p:spPr>
        <p:txBody>
          <a:bodyPr vert="horz" wrap="square" lIns="0" tIns="57785" rIns="0" bIns="0" rtlCol="0">
            <a:spAutoFit/>
          </a:bodyPr>
          <a:lstStyle/>
          <a:p>
            <a:pPr marL="49530">
              <a:lnSpc>
                <a:spcPct val="100000"/>
              </a:lnSpc>
              <a:spcBef>
                <a:spcPts val="455"/>
              </a:spcBef>
            </a:pPr>
            <a:r>
              <a:rPr sz="900" i="1" spc="65" dirty="0">
                <a:latin typeface="Times New Roman"/>
                <a:cs typeface="Times New Roman"/>
              </a:rPr>
              <a:t>SELECT </a:t>
            </a:r>
            <a:r>
              <a:rPr sz="900" i="1" spc="-10" dirty="0">
                <a:latin typeface="Times New Roman"/>
                <a:cs typeface="Times New Roman"/>
              </a:rPr>
              <a:t>COUNT</a:t>
            </a:r>
            <a:r>
              <a:rPr sz="900" i="1" spc="-145" dirty="0">
                <a:latin typeface="Times New Roman"/>
                <a:cs typeface="Times New Roman"/>
              </a:rPr>
              <a:t> </a:t>
            </a:r>
            <a:r>
              <a:rPr sz="900" i="1" spc="229" dirty="0">
                <a:latin typeface="Times New Roman"/>
                <a:cs typeface="Times New Roman"/>
              </a:rPr>
              <a:t>(*)</a:t>
            </a:r>
            <a:r>
              <a:rPr sz="900" i="1" spc="-145" dirty="0">
                <a:latin typeface="Times New Roman"/>
                <a:cs typeface="Times New Roman"/>
              </a:rPr>
              <a:t> </a:t>
            </a:r>
            <a:endParaRPr sz="900">
              <a:latin typeface="Times New Roman"/>
              <a:cs typeface="Times New Roman"/>
            </a:endParaRPr>
          </a:p>
          <a:p>
            <a:pPr marL="49530">
              <a:lnSpc>
                <a:spcPct val="100000"/>
              </a:lnSpc>
              <a:spcBef>
                <a:spcPts val="120"/>
              </a:spcBef>
            </a:pPr>
            <a:r>
              <a:rPr sz="900" i="1" spc="-40" dirty="0">
                <a:latin typeface="Times New Roman"/>
                <a:cs typeface="Times New Roman"/>
              </a:rPr>
              <a:t>FROM</a:t>
            </a:r>
            <a:r>
              <a:rPr sz="900" i="1" spc="-5" dirty="0">
                <a:latin typeface="Times New Roman"/>
                <a:cs typeface="Times New Roman"/>
              </a:rPr>
              <a:t> </a:t>
            </a:r>
            <a:r>
              <a:rPr sz="900" i="1" spc="160" dirty="0">
                <a:latin typeface="Times New Roman"/>
                <a:cs typeface="Times New Roman"/>
              </a:rPr>
              <a:t>movie</a:t>
            </a:r>
            <a:r>
              <a:rPr sz="900" i="1" spc="-145" dirty="0">
                <a:latin typeface="Times New Roman"/>
                <a:cs typeface="Times New Roman"/>
              </a:rPr>
              <a:t> </a:t>
            </a:r>
            <a:endParaRPr sz="900">
              <a:latin typeface="Times New Roman"/>
              <a:cs typeface="Times New Roman"/>
            </a:endParaRPr>
          </a:p>
          <a:p>
            <a:pPr marL="209550">
              <a:lnSpc>
                <a:spcPct val="100000"/>
              </a:lnSpc>
              <a:spcBef>
                <a:spcPts val="105"/>
              </a:spcBef>
            </a:pPr>
            <a:r>
              <a:rPr sz="900" i="1" spc="-20" dirty="0">
                <a:latin typeface="Times New Roman"/>
                <a:cs typeface="Times New Roman"/>
              </a:rPr>
              <a:t>WHERE </a:t>
            </a:r>
            <a:r>
              <a:rPr sz="900" i="1" spc="185" dirty="0">
                <a:latin typeface="Times New Roman"/>
                <a:cs typeface="Times New Roman"/>
              </a:rPr>
              <a:t>year </a:t>
            </a:r>
            <a:r>
              <a:rPr sz="900" i="1" spc="-80" dirty="0">
                <a:latin typeface="Times New Roman"/>
                <a:cs typeface="Times New Roman"/>
              </a:rPr>
              <a:t>&gt; </a:t>
            </a:r>
            <a:r>
              <a:rPr sz="900" i="1" spc="135" dirty="0">
                <a:latin typeface="Times New Roman"/>
                <a:cs typeface="Times New Roman"/>
              </a:rPr>
              <a:t>1974 </a:t>
            </a:r>
            <a:r>
              <a:rPr sz="900" i="1" spc="-20" dirty="0">
                <a:latin typeface="Times New Roman"/>
                <a:cs typeface="Times New Roman"/>
              </a:rPr>
              <a:t>AND </a:t>
            </a:r>
            <a:r>
              <a:rPr sz="900" i="1" spc="185" dirty="0">
                <a:latin typeface="Times New Roman"/>
                <a:cs typeface="Times New Roman"/>
              </a:rPr>
              <a:t>year </a:t>
            </a:r>
            <a:r>
              <a:rPr sz="900" i="1" spc="-80" dirty="0">
                <a:latin typeface="Times New Roman"/>
                <a:cs typeface="Times New Roman"/>
              </a:rPr>
              <a:t>&lt;</a:t>
            </a:r>
            <a:r>
              <a:rPr sz="900" i="1" spc="50" dirty="0">
                <a:latin typeface="Times New Roman"/>
                <a:cs typeface="Times New Roman"/>
              </a:rPr>
              <a:t> </a:t>
            </a:r>
            <a:r>
              <a:rPr sz="900" i="1" spc="170" dirty="0">
                <a:latin typeface="Times New Roman"/>
                <a:cs typeface="Times New Roman"/>
              </a:rPr>
              <a:t>1980;</a:t>
            </a:r>
            <a:r>
              <a:rPr sz="900" i="1" spc="-145" dirty="0">
                <a:latin typeface="Times New Roman"/>
                <a:cs typeface="Times New Roman"/>
              </a:rPr>
              <a:t> </a:t>
            </a:r>
            <a:endParaRPr sz="900">
              <a:latin typeface="Times New Roman"/>
              <a:cs typeface="Times New Roman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492505" y="2691394"/>
            <a:ext cx="3027680" cy="54419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1100" b="1" spc="-10" dirty="0">
                <a:latin typeface="Arial"/>
                <a:cs typeface="Arial"/>
              </a:rPr>
              <a:t>Activity: Using computed </a:t>
            </a:r>
            <a:r>
              <a:rPr sz="1100" b="1" spc="-15" dirty="0">
                <a:latin typeface="Arial"/>
                <a:cs typeface="Arial"/>
              </a:rPr>
              <a:t>values </a:t>
            </a:r>
            <a:r>
              <a:rPr sz="1100" b="1" spc="-5" dirty="0">
                <a:latin typeface="Arial"/>
                <a:cs typeface="Arial"/>
              </a:rPr>
              <a:t>(1) </a:t>
            </a:r>
            <a:r>
              <a:rPr sz="1100" b="1" spc="-10" dirty="0">
                <a:latin typeface="Arial"/>
                <a:cs typeface="Arial"/>
              </a:rPr>
              <a:t>(page</a:t>
            </a:r>
            <a:r>
              <a:rPr sz="1100" b="1" spc="70" dirty="0">
                <a:latin typeface="Arial"/>
                <a:cs typeface="Arial"/>
              </a:rPr>
              <a:t> </a:t>
            </a:r>
            <a:r>
              <a:rPr sz="1100" b="1" spc="-5" dirty="0">
                <a:latin typeface="Arial"/>
                <a:cs typeface="Arial"/>
                <a:hlinkClick r:id="rId3" action="ppaction://hlinksldjump"/>
              </a:rPr>
              <a:t>82</a:t>
            </a:r>
            <a:r>
              <a:rPr sz="1100" b="1" spc="-5" dirty="0">
                <a:latin typeface="Arial"/>
                <a:cs typeface="Arial"/>
              </a:rPr>
              <a:t>)</a:t>
            </a:r>
            <a:endParaRPr sz="11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125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1100" b="1" spc="-5" dirty="0">
                <a:latin typeface="Arial"/>
                <a:cs typeface="Arial"/>
              </a:rPr>
              <a:t>Q30:</a:t>
            </a:r>
            <a:endParaRPr sz="110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567181" y="3316011"/>
            <a:ext cx="88900" cy="481330"/>
          </a:xfrm>
          <a:prstGeom prst="rect">
            <a:avLst/>
          </a:prstGeom>
        </p:spPr>
        <p:txBody>
          <a:bodyPr vert="horz" wrap="square" lIns="0" tIns="279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20"/>
              </a:spcBef>
            </a:pPr>
            <a:r>
              <a:rPr sz="900" spc="-5" dirty="0">
                <a:latin typeface="Arial"/>
                <a:cs typeface="Arial"/>
              </a:rPr>
              <a:t>1</a:t>
            </a:r>
            <a:endParaRPr sz="9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900" spc="-5" dirty="0">
                <a:latin typeface="Arial"/>
                <a:cs typeface="Arial"/>
              </a:rPr>
              <a:t>2</a:t>
            </a:r>
            <a:endParaRPr sz="9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900" spc="-5" dirty="0">
                <a:latin typeface="Arial"/>
                <a:cs typeface="Arial"/>
              </a:rPr>
              <a:t>3</a:t>
            </a:r>
            <a:endParaRPr sz="900"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567181" y="3922563"/>
            <a:ext cx="88900" cy="633730"/>
          </a:xfrm>
          <a:prstGeom prst="rect">
            <a:avLst/>
          </a:prstGeom>
        </p:spPr>
        <p:txBody>
          <a:bodyPr vert="horz" wrap="square" lIns="0" tIns="279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20"/>
              </a:spcBef>
            </a:pPr>
            <a:r>
              <a:rPr sz="900" spc="-5" dirty="0">
                <a:latin typeface="Arial"/>
                <a:cs typeface="Arial"/>
              </a:rPr>
              <a:t>4</a:t>
            </a:r>
            <a:endParaRPr sz="9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900" spc="-5" dirty="0">
                <a:latin typeface="Arial"/>
                <a:cs typeface="Arial"/>
              </a:rPr>
              <a:t>5</a:t>
            </a:r>
            <a:endParaRPr sz="9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900" spc="-5" dirty="0">
                <a:latin typeface="Arial"/>
                <a:cs typeface="Arial"/>
              </a:rPr>
              <a:t>6</a:t>
            </a:r>
            <a:endParaRPr sz="9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900" spc="-5" dirty="0">
                <a:latin typeface="Arial"/>
                <a:cs typeface="Arial"/>
              </a:rPr>
              <a:t>7</a:t>
            </a:r>
            <a:endParaRPr sz="900">
              <a:latin typeface="Arial"/>
              <a:cs typeface="Aria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730605" y="3286277"/>
            <a:ext cx="5862955" cy="1346200"/>
          </a:xfrm>
          <a:prstGeom prst="rect">
            <a:avLst/>
          </a:prstGeom>
          <a:solidFill>
            <a:srgbClr val="F7F7F7"/>
          </a:solidFill>
          <a:ln w="6096">
            <a:solidFill>
              <a:srgbClr val="B1B1B1"/>
            </a:solidFill>
          </a:ln>
        </p:spPr>
        <p:txBody>
          <a:bodyPr vert="horz" wrap="square" lIns="0" tIns="42544" rIns="0" bIns="0" rtlCol="0">
            <a:spAutoFit/>
          </a:bodyPr>
          <a:lstStyle/>
          <a:p>
            <a:pPr marL="49530" marR="2394585">
              <a:lnSpc>
                <a:spcPct val="111100"/>
              </a:lnSpc>
              <a:spcBef>
                <a:spcPts val="334"/>
              </a:spcBef>
            </a:pPr>
            <a:r>
              <a:rPr sz="900" i="1" spc="65" dirty="0">
                <a:latin typeface="Times New Roman"/>
                <a:cs typeface="Times New Roman"/>
              </a:rPr>
              <a:t>SELECT </a:t>
            </a:r>
            <a:r>
              <a:rPr sz="900" i="1" spc="300" dirty="0">
                <a:latin typeface="Times New Roman"/>
                <a:cs typeface="Times New Roman"/>
              </a:rPr>
              <a:t>title , </a:t>
            </a:r>
            <a:r>
              <a:rPr sz="900" i="1" spc="180" dirty="0">
                <a:latin typeface="Times New Roman"/>
                <a:cs typeface="Times New Roman"/>
              </a:rPr>
              <a:t>year </a:t>
            </a:r>
            <a:r>
              <a:rPr sz="900" i="1" spc="300" dirty="0">
                <a:latin typeface="Times New Roman"/>
                <a:cs typeface="Times New Roman"/>
              </a:rPr>
              <a:t>, </a:t>
            </a:r>
            <a:r>
              <a:rPr sz="900" i="1" spc="200" dirty="0">
                <a:latin typeface="Times New Roman"/>
                <a:cs typeface="Times New Roman"/>
              </a:rPr>
              <a:t>gross </a:t>
            </a:r>
            <a:r>
              <a:rPr sz="900" i="1" spc="275" dirty="0">
                <a:latin typeface="Times New Roman"/>
                <a:cs typeface="Times New Roman"/>
              </a:rPr>
              <a:t>/</a:t>
            </a:r>
            <a:r>
              <a:rPr sz="900" i="1" spc="-185" dirty="0">
                <a:latin typeface="Times New Roman"/>
                <a:cs typeface="Times New Roman"/>
              </a:rPr>
              <a:t> </a:t>
            </a:r>
            <a:r>
              <a:rPr sz="900" i="1" spc="185" dirty="0">
                <a:latin typeface="Times New Roman"/>
                <a:cs typeface="Times New Roman"/>
              </a:rPr>
              <a:t>budget </a:t>
            </a:r>
            <a:r>
              <a:rPr sz="900" i="1" spc="60" dirty="0">
                <a:latin typeface="Times New Roman"/>
                <a:cs typeface="Times New Roman"/>
              </a:rPr>
              <a:t>AS </a:t>
            </a:r>
            <a:r>
              <a:rPr sz="900" i="1" spc="-190" dirty="0">
                <a:latin typeface="Times New Roman"/>
                <a:cs typeface="Times New Roman"/>
              </a:rPr>
              <a:t>11 </a:t>
            </a:r>
            <a:r>
              <a:rPr sz="900" i="1" spc="-25" dirty="0">
                <a:latin typeface="Times New Roman"/>
                <a:cs typeface="Times New Roman"/>
              </a:rPr>
              <a:t>R </a:t>
            </a:r>
            <a:r>
              <a:rPr sz="900" i="1" spc="235" dirty="0">
                <a:latin typeface="Times New Roman"/>
                <a:cs typeface="Times New Roman"/>
              </a:rPr>
              <a:t>atio </a:t>
            </a:r>
            <a:r>
              <a:rPr sz="900" i="1" spc="-190" dirty="0">
                <a:latin typeface="Times New Roman"/>
                <a:cs typeface="Times New Roman"/>
              </a:rPr>
              <a:t>11  </a:t>
            </a:r>
            <a:r>
              <a:rPr sz="900" i="1" spc="-40" dirty="0">
                <a:latin typeface="Times New Roman"/>
                <a:cs typeface="Times New Roman"/>
              </a:rPr>
              <a:t>FROM</a:t>
            </a:r>
            <a:r>
              <a:rPr sz="900" i="1" spc="-5" dirty="0">
                <a:latin typeface="Times New Roman"/>
                <a:cs typeface="Times New Roman"/>
              </a:rPr>
              <a:t> </a:t>
            </a:r>
            <a:r>
              <a:rPr sz="900" i="1" spc="160" dirty="0">
                <a:latin typeface="Times New Roman"/>
                <a:cs typeface="Times New Roman"/>
              </a:rPr>
              <a:t>movie</a:t>
            </a:r>
            <a:r>
              <a:rPr sz="900" i="1" spc="-145" dirty="0">
                <a:latin typeface="Times New Roman"/>
                <a:cs typeface="Times New Roman"/>
              </a:rPr>
              <a:t> </a:t>
            </a:r>
            <a:endParaRPr sz="900">
              <a:latin typeface="Times New Roman"/>
              <a:cs typeface="Times New Roman"/>
            </a:endParaRPr>
          </a:p>
          <a:p>
            <a:pPr marL="49530">
              <a:lnSpc>
                <a:spcPct val="100000"/>
              </a:lnSpc>
              <a:spcBef>
                <a:spcPts val="105"/>
              </a:spcBef>
            </a:pPr>
            <a:r>
              <a:rPr sz="900" i="1" spc="-20" dirty="0">
                <a:latin typeface="Times New Roman"/>
                <a:cs typeface="Times New Roman"/>
              </a:rPr>
              <a:t>WHERE </a:t>
            </a:r>
            <a:r>
              <a:rPr sz="900" i="1" spc="185" dirty="0">
                <a:latin typeface="Times New Roman"/>
                <a:cs typeface="Times New Roman"/>
              </a:rPr>
              <a:t>year </a:t>
            </a:r>
            <a:r>
              <a:rPr sz="900" i="1" spc="-80" dirty="0">
                <a:latin typeface="Times New Roman"/>
                <a:cs typeface="Times New Roman"/>
              </a:rPr>
              <a:t>= </a:t>
            </a:r>
            <a:r>
              <a:rPr sz="900" i="1" spc="135" dirty="0">
                <a:latin typeface="Times New Roman"/>
                <a:cs typeface="Times New Roman"/>
              </a:rPr>
              <a:t>2001 </a:t>
            </a:r>
            <a:r>
              <a:rPr sz="900" i="1" spc="-20" dirty="0">
                <a:latin typeface="Times New Roman"/>
                <a:cs typeface="Times New Roman"/>
              </a:rPr>
              <a:t>AND </a:t>
            </a:r>
            <a:r>
              <a:rPr sz="900" i="1" spc="185" dirty="0">
                <a:latin typeface="Times New Roman"/>
                <a:cs typeface="Times New Roman"/>
              </a:rPr>
              <a:t>budget IS </a:t>
            </a:r>
            <a:r>
              <a:rPr sz="900" i="1" spc="-5" dirty="0">
                <a:latin typeface="Times New Roman"/>
                <a:cs typeface="Times New Roman"/>
              </a:rPr>
              <a:t>NOT </a:t>
            </a:r>
            <a:r>
              <a:rPr sz="900" i="1" spc="25" dirty="0">
                <a:latin typeface="Times New Roman"/>
                <a:cs typeface="Times New Roman"/>
              </a:rPr>
              <a:t>NULL </a:t>
            </a:r>
            <a:r>
              <a:rPr sz="900" i="1" spc="-20" dirty="0">
                <a:latin typeface="Times New Roman"/>
                <a:cs typeface="Times New Roman"/>
              </a:rPr>
              <a:t>AND </a:t>
            </a:r>
            <a:r>
              <a:rPr sz="900" i="1" spc="200" dirty="0">
                <a:latin typeface="Times New Roman"/>
                <a:cs typeface="Times New Roman"/>
              </a:rPr>
              <a:t>gross </a:t>
            </a:r>
            <a:r>
              <a:rPr sz="900" i="1" spc="185" dirty="0">
                <a:latin typeface="Times New Roman"/>
                <a:cs typeface="Times New Roman"/>
              </a:rPr>
              <a:t>IS </a:t>
            </a:r>
            <a:r>
              <a:rPr sz="900" i="1" spc="-5" dirty="0">
                <a:latin typeface="Times New Roman"/>
                <a:cs typeface="Times New Roman"/>
              </a:rPr>
              <a:t>NOT </a:t>
            </a:r>
            <a:r>
              <a:rPr sz="900" i="1" spc="25" dirty="0">
                <a:latin typeface="Times New Roman"/>
                <a:cs typeface="Times New Roman"/>
              </a:rPr>
              <a:t>NULL</a:t>
            </a:r>
            <a:r>
              <a:rPr sz="900" i="1" spc="160" dirty="0">
                <a:latin typeface="Times New Roman"/>
                <a:cs typeface="Times New Roman"/>
              </a:rPr>
              <a:t> </a:t>
            </a:r>
            <a:r>
              <a:rPr sz="900" i="1" spc="-20" dirty="0">
                <a:latin typeface="Times New Roman"/>
                <a:cs typeface="Times New Roman"/>
              </a:rPr>
              <a:t>AND</a:t>
            </a:r>
            <a:r>
              <a:rPr sz="900" i="1" spc="-145" dirty="0">
                <a:latin typeface="Times New Roman"/>
                <a:cs typeface="Times New Roman"/>
              </a:rPr>
              <a:t> </a:t>
            </a:r>
            <a:endParaRPr sz="900">
              <a:latin typeface="Times New Roman"/>
              <a:cs typeface="Times New Roman"/>
            </a:endParaRPr>
          </a:p>
          <a:p>
            <a:pPr marL="49530" marR="3909060" indent="253365">
              <a:lnSpc>
                <a:spcPct val="110600"/>
              </a:lnSpc>
              <a:spcBef>
                <a:spcPts val="5"/>
              </a:spcBef>
            </a:pPr>
            <a:r>
              <a:rPr sz="900" i="1" spc="200" dirty="0">
                <a:latin typeface="Times New Roman"/>
                <a:cs typeface="Times New Roman"/>
              </a:rPr>
              <a:t>gross </a:t>
            </a:r>
            <a:r>
              <a:rPr sz="900" i="1" spc="275" dirty="0">
                <a:latin typeface="Times New Roman"/>
                <a:cs typeface="Times New Roman"/>
              </a:rPr>
              <a:t>/ </a:t>
            </a:r>
            <a:r>
              <a:rPr sz="900" i="1" spc="185" dirty="0">
                <a:latin typeface="Times New Roman"/>
                <a:cs typeface="Times New Roman"/>
              </a:rPr>
              <a:t>budget </a:t>
            </a:r>
            <a:r>
              <a:rPr sz="900" i="1" spc="-80" dirty="0">
                <a:latin typeface="Times New Roman"/>
                <a:cs typeface="Times New Roman"/>
              </a:rPr>
              <a:t>= </a:t>
            </a:r>
            <a:r>
              <a:rPr sz="900" i="1" spc="225" dirty="0">
                <a:latin typeface="Times New Roman"/>
                <a:cs typeface="Times New Roman"/>
              </a:rPr>
              <a:t>(  </a:t>
            </a:r>
            <a:r>
              <a:rPr sz="900" i="1" spc="65" dirty="0">
                <a:latin typeface="Times New Roman"/>
                <a:cs typeface="Times New Roman"/>
              </a:rPr>
              <a:t>SELECT</a:t>
            </a:r>
            <a:r>
              <a:rPr sz="900" i="1" spc="265" dirty="0">
                <a:latin typeface="Times New Roman"/>
                <a:cs typeface="Times New Roman"/>
              </a:rPr>
              <a:t> </a:t>
            </a:r>
            <a:r>
              <a:rPr sz="900" i="1" spc="-40" dirty="0">
                <a:latin typeface="Times New Roman"/>
                <a:cs typeface="Times New Roman"/>
              </a:rPr>
              <a:t>MAX</a:t>
            </a:r>
            <a:r>
              <a:rPr sz="900" i="1" spc="-130" dirty="0">
                <a:latin typeface="Times New Roman"/>
                <a:cs typeface="Times New Roman"/>
              </a:rPr>
              <a:t> </a:t>
            </a:r>
            <a:r>
              <a:rPr sz="900" i="1" spc="225" dirty="0">
                <a:latin typeface="Times New Roman"/>
                <a:cs typeface="Times New Roman"/>
              </a:rPr>
              <a:t>(</a:t>
            </a:r>
            <a:r>
              <a:rPr sz="900" i="1" spc="-100" dirty="0">
                <a:latin typeface="Times New Roman"/>
                <a:cs typeface="Times New Roman"/>
              </a:rPr>
              <a:t> </a:t>
            </a:r>
            <a:r>
              <a:rPr sz="900" i="1" spc="200" dirty="0">
                <a:latin typeface="Times New Roman"/>
                <a:cs typeface="Times New Roman"/>
              </a:rPr>
              <a:t>gross</a:t>
            </a:r>
            <a:r>
              <a:rPr sz="900" i="1" spc="-95" dirty="0">
                <a:latin typeface="Times New Roman"/>
                <a:cs typeface="Times New Roman"/>
              </a:rPr>
              <a:t> </a:t>
            </a:r>
            <a:r>
              <a:rPr sz="900" i="1" spc="275" dirty="0">
                <a:latin typeface="Times New Roman"/>
                <a:cs typeface="Times New Roman"/>
              </a:rPr>
              <a:t>/</a:t>
            </a:r>
            <a:r>
              <a:rPr sz="900" i="1" spc="-100" dirty="0">
                <a:latin typeface="Times New Roman"/>
                <a:cs typeface="Times New Roman"/>
              </a:rPr>
              <a:t> </a:t>
            </a:r>
            <a:r>
              <a:rPr sz="900" i="1" spc="185" dirty="0">
                <a:latin typeface="Times New Roman"/>
                <a:cs typeface="Times New Roman"/>
              </a:rPr>
              <a:t>budget</a:t>
            </a:r>
            <a:r>
              <a:rPr sz="900" i="1" spc="-85" dirty="0">
                <a:latin typeface="Times New Roman"/>
                <a:cs typeface="Times New Roman"/>
              </a:rPr>
              <a:t> </a:t>
            </a:r>
            <a:r>
              <a:rPr sz="900" i="1" spc="225" dirty="0">
                <a:latin typeface="Times New Roman"/>
                <a:cs typeface="Times New Roman"/>
              </a:rPr>
              <a:t>)  </a:t>
            </a:r>
            <a:r>
              <a:rPr sz="900" i="1" spc="-40" dirty="0">
                <a:latin typeface="Times New Roman"/>
                <a:cs typeface="Times New Roman"/>
              </a:rPr>
              <a:t>FROM</a:t>
            </a:r>
            <a:r>
              <a:rPr sz="900" i="1" spc="-10" dirty="0">
                <a:latin typeface="Times New Roman"/>
                <a:cs typeface="Times New Roman"/>
              </a:rPr>
              <a:t> </a:t>
            </a:r>
            <a:r>
              <a:rPr sz="900" i="1" spc="160" dirty="0">
                <a:latin typeface="Times New Roman"/>
                <a:cs typeface="Times New Roman"/>
              </a:rPr>
              <a:t>movie</a:t>
            </a:r>
            <a:r>
              <a:rPr sz="900" i="1" spc="-145" dirty="0">
                <a:latin typeface="Times New Roman"/>
                <a:cs typeface="Times New Roman"/>
              </a:rPr>
              <a:t> </a:t>
            </a:r>
            <a:endParaRPr sz="900">
              <a:latin typeface="Times New Roman"/>
              <a:cs typeface="Times New Roman"/>
            </a:endParaRPr>
          </a:p>
          <a:p>
            <a:pPr marL="49530">
              <a:lnSpc>
                <a:spcPct val="100000"/>
              </a:lnSpc>
              <a:spcBef>
                <a:spcPts val="120"/>
              </a:spcBef>
            </a:pPr>
            <a:r>
              <a:rPr sz="900" i="1" spc="-20" dirty="0">
                <a:latin typeface="Times New Roman"/>
                <a:cs typeface="Times New Roman"/>
              </a:rPr>
              <a:t>WHERE </a:t>
            </a:r>
            <a:r>
              <a:rPr sz="900" i="1" spc="185" dirty="0">
                <a:latin typeface="Times New Roman"/>
                <a:cs typeface="Times New Roman"/>
              </a:rPr>
              <a:t>year </a:t>
            </a:r>
            <a:r>
              <a:rPr sz="900" i="1" spc="-80" dirty="0">
                <a:latin typeface="Times New Roman"/>
                <a:cs typeface="Times New Roman"/>
              </a:rPr>
              <a:t>= </a:t>
            </a:r>
            <a:r>
              <a:rPr sz="900" i="1" spc="135" dirty="0">
                <a:latin typeface="Times New Roman"/>
                <a:cs typeface="Times New Roman"/>
              </a:rPr>
              <a:t>2001 </a:t>
            </a:r>
            <a:r>
              <a:rPr sz="900" i="1" spc="-20" dirty="0">
                <a:latin typeface="Times New Roman"/>
                <a:cs typeface="Times New Roman"/>
              </a:rPr>
              <a:t>AND </a:t>
            </a:r>
            <a:r>
              <a:rPr sz="900" i="1" spc="185" dirty="0">
                <a:latin typeface="Times New Roman"/>
                <a:cs typeface="Times New Roman"/>
              </a:rPr>
              <a:t>budget IS </a:t>
            </a:r>
            <a:r>
              <a:rPr sz="900" i="1" spc="-5" dirty="0">
                <a:latin typeface="Times New Roman"/>
                <a:cs typeface="Times New Roman"/>
              </a:rPr>
              <a:t>NOT </a:t>
            </a:r>
            <a:r>
              <a:rPr sz="900" i="1" spc="25" dirty="0">
                <a:latin typeface="Times New Roman"/>
                <a:cs typeface="Times New Roman"/>
              </a:rPr>
              <a:t>NULL </a:t>
            </a:r>
            <a:r>
              <a:rPr sz="900" i="1" spc="-20" dirty="0">
                <a:latin typeface="Times New Roman"/>
                <a:cs typeface="Times New Roman"/>
              </a:rPr>
              <a:t>AND </a:t>
            </a:r>
            <a:r>
              <a:rPr sz="900" i="1" spc="200" dirty="0">
                <a:latin typeface="Times New Roman"/>
                <a:cs typeface="Times New Roman"/>
              </a:rPr>
              <a:t>gross </a:t>
            </a:r>
            <a:r>
              <a:rPr sz="900" i="1" spc="185" dirty="0">
                <a:latin typeface="Times New Roman"/>
                <a:cs typeface="Times New Roman"/>
              </a:rPr>
              <a:t>IS </a:t>
            </a:r>
            <a:r>
              <a:rPr sz="900" i="1" spc="-5" dirty="0">
                <a:latin typeface="Times New Roman"/>
                <a:cs typeface="Times New Roman"/>
              </a:rPr>
              <a:t>NOT</a:t>
            </a:r>
            <a:r>
              <a:rPr sz="900" i="1" spc="55" dirty="0">
                <a:latin typeface="Times New Roman"/>
                <a:cs typeface="Times New Roman"/>
              </a:rPr>
              <a:t> </a:t>
            </a:r>
            <a:r>
              <a:rPr sz="900" i="1" spc="25" dirty="0">
                <a:latin typeface="Times New Roman"/>
                <a:cs typeface="Times New Roman"/>
              </a:rPr>
              <a:t>NULL</a:t>
            </a:r>
            <a:r>
              <a:rPr sz="900" i="1" spc="-145" dirty="0">
                <a:latin typeface="Times New Roman"/>
                <a:cs typeface="Times New Roman"/>
              </a:rPr>
              <a:t> </a:t>
            </a:r>
            <a:endParaRPr sz="900">
              <a:latin typeface="Times New Roman"/>
              <a:cs typeface="Times New Roman"/>
            </a:endParaRPr>
          </a:p>
          <a:p>
            <a:pPr marL="45085">
              <a:lnSpc>
                <a:spcPct val="100000"/>
              </a:lnSpc>
              <a:spcBef>
                <a:spcPts val="110"/>
              </a:spcBef>
            </a:pPr>
            <a:r>
              <a:rPr sz="900" i="1" spc="280" dirty="0">
                <a:latin typeface="Times New Roman"/>
                <a:cs typeface="Times New Roman"/>
              </a:rPr>
              <a:t>);</a:t>
            </a:r>
            <a:r>
              <a:rPr sz="900" i="1" spc="-120" dirty="0">
                <a:latin typeface="Times New Roman"/>
                <a:cs typeface="Times New Roman"/>
              </a:rPr>
              <a:t> </a:t>
            </a:r>
            <a:endParaRPr sz="900">
              <a:latin typeface="Times New Roman"/>
              <a:cs typeface="Times New Roman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492505" y="5030735"/>
            <a:ext cx="3027680" cy="54419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1100" b="1" spc="-10" dirty="0">
                <a:latin typeface="Arial"/>
                <a:cs typeface="Arial"/>
              </a:rPr>
              <a:t>Activity: Using computed </a:t>
            </a:r>
            <a:r>
              <a:rPr sz="1100" b="1" spc="-15" dirty="0">
                <a:latin typeface="Arial"/>
                <a:cs typeface="Arial"/>
              </a:rPr>
              <a:t>values </a:t>
            </a:r>
            <a:r>
              <a:rPr sz="1100" b="1" spc="-5" dirty="0">
                <a:latin typeface="Arial"/>
                <a:cs typeface="Arial"/>
              </a:rPr>
              <a:t>(2) </a:t>
            </a:r>
            <a:r>
              <a:rPr sz="1100" b="1" spc="-10" dirty="0">
                <a:latin typeface="Arial"/>
                <a:cs typeface="Arial"/>
              </a:rPr>
              <a:t>(page</a:t>
            </a:r>
            <a:r>
              <a:rPr sz="1100" b="1" spc="70" dirty="0">
                <a:latin typeface="Arial"/>
                <a:cs typeface="Arial"/>
              </a:rPr>
              <a:t> </a:t>
            </a:r>
            <a:r>
              <a:rPr sz="1100" b="1" spc="-5" dirty="0">
                <a:latin typeface="Arial"/>
                <a:cs typeface="Arial"/>
                <a:hlinkClick r:id="rId4" action="ppaction://hlinksldjump"/>
              </a:rPr>
              <a:t>83</a:t>
            </a:r>
            <a:r>
              <a:rPr sz="1100" b="1" spc="-5" dirty="0">
                <a:latin typeface="Arial"/>
                <a:cs typeface="Arial"/>
              </a:rPr>
              <a:t>)</a:t>
            </a:r>
            <a:endParaRPr sz="11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125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1100" b="1" spc="-5" dirty="0">
                <a:latin typeface="Arial"/>
                <a:cs typeface="Arial"/>
              </a:rPr>
              <a:t>Q31:</a:t>
            </a:r>
            <a:endParaRPr sz="1100">
              <a:latin typeface="Arial"/>
              <a:cs typeface="Arial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567181" y="5656875"/>
            <a:ext cx="88900" cy="632460"/>
          </a:xfrm>
          <a:prstGeom prst="rect">
            <a:avLst/>
          </a:prstGeom>
        </p:spPr>
        <p:txBody>
          <a:bodyPr vert="horz" wrap="square" lIns="0" tIns="2603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04"/>
              </a:spcBef>
            </a:pPr>
            <a:r>
              <a:rPr sz="900" spc="-5" dirty="0">
                <a:latin typeface="Arial"/>
                <a:cs typeface="Arial"/>
              </a:rPr>
              <a:t>1</a:t>
            </a:r>
            <a:endParaRPr sz="9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900" spc="-5" dirty="0">
                <a:latin typeface="Arial"/>
                <a:cs typeface="Arial"/>
              </a:rPr>
              <a:t>2</a:t>
            </a:r>
            <a:endParaRPr sz="9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900" spc="-5" dirty="0">
                <a:latin typeface="Arial"/>
                <a:cs typeface="Arial"/>
              </a:rPr>
              <a:t>3</a:t>
            </a:r>
            <a:endParaRPr sz="9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900" spc="-5" dirty="0">
                <a:latin typeface="Arial"/>
                <a:cs typeface="Arial"/>
              </a:rPr>
              <a:t>4</a:t>
            </a:r>
            <a:endParaRPr sz="900">
              <a:latin typeface="Arial"/>
              <a:cs typeface="Arial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730605" y="5625617"/>
            <a:ext cx="5862955" cy="737870"/>
          </a:xfrm>
          <a:prstGeom prst="rect">
            <a:avLst/>
          </a:prstGeom>
          <a:solidFill>
            <a:srgbClr val="F7F7F7"/>
          </a:solidFill>
          <a:ln w="6096">
            <a:solidFill>
              <a:srgbClr val="B1B1B1"/>
            </a:solidFill>
          </a:ln>
        </p:spPr>
        <p:txBody>
          <a:bodyPr vert="horz" wrap="square" lIns="0" tIns="43815" rIns="0" bIns="0" rtlCol="0">
            <a:spAutoFit/>
          </a:bodyPr>
          <a:lstStyle/>
          <a:p>
            <a:pPr marL="49530" marR="2633980">
              <a:lnSpc>
                <a:spcPct val="110000"/>
              </a:lnSpc>
              <a:spcBef>
                <a:spcPts val="345"/>
              </a:spcBef>
            </a:pPr>
            <a:r>
              <a:rPr sz="900" i="1" spc="65" dirty="0">
                <a:latin typeface="Times New Roman"/>
                <a:cs typeface="Times New Roman"/>
              </a:rPr>
              <a:t>SELECT</a:t>
            </a:r>
            <a:r>
              <a:rPr sz="900" i="1" spc="275" dirty="0">
                <a:latin typeface="Times New Roman"/>
                <a:cs typeface="Times New Roman"/>
              </a:rPr>
              <a:t> </a:t>
            </a:r>
            <a:r>
              <a:rPr sz="900" i="1" spc="300" dirty="0">
                <a:latin typeface="Times New Roman"/>
                <a:cs typeface="Times New Roman"/>
              </a:rPr>
              <a:t>title</a:t>
            </a:r>
            <a:r>
              <a:rPr sz="900" i="1" spc="-35" dirty="0">
                <a:latin typeface="Times New Roman"/>
                <a:cs typeface="Times New Roman"/>
              </a:rPr>
              <a:t> </a:t>
            </a:r>
            <a:r>
              <a:rPr sz="900" i="1" spc="300" dirty="0">
                <a:latin typeface="Times New Roman"/>
                <a:cs typeface="Times New Roman"/>
              </a:rPr>
              <a:t>,</a:t>
            </a:r>
            <a:r>
              <a:rPr sz="900" i="1" spc="540" dirty="0">
                <a:latin typeface="Times New Roman"/>
                <a:cs typeface="Times New Roman"/>
              </a:rPr>
              <a:t> </a:t>
            </a:r>
            <a:r>
              <a:rPr sz="900" i="1" spc="185" dirty="0">
                <a:latin typeface="Times New Roman"/>
                <a:cs typeface="Times New Roman"/>
              </a:rPr>
              <a:t>budget</a:t>
            </a:r>
            <a:r>
              <a:rPr sz="900" i="1" spc="-60" dirty="0">
                <a:latin typeface="Times New Roman"/>
                <a:cs typeface="Times New Roman"/>
              </a:rPr>
              <a:t> </a:t>
            </a:r>
            <a:r>
              <a:rPr sz="900" i="1" spc="75" dirty="0">
                <a:latin typeface="Times New Roman"/>
                <a:cs typeface="Times New Roman"/>
              </a:rPr>
              <a:t>*</a:t>
            </a:r>
            <a:r>
              <a:rPr sz="900" i="1" spc="-130" dirty="0">
                <a:latin typeface="Times New Roman"/>
                <a:cs typeface="Times New Roman"/>
              </a:rPr>
              <a:t> </a:t>
            </a:r>
            <a:r>
              <a:rPr sz="900" i="1" spc="75" dirty="0">
                <a:latin typeface="Times New Roman"/>
                <a:cs typeface="Times New Roman"/>
              </a:rPr>
              <a:t>1</a:t>
            </a:r>
            <a:r>
              <a:rPr sz="900" i="1" spc="-130" dirty="0">
                <a:latin typeface="Times New Roman"/>
                <a:cs typeface="Times New Roman"/>
              </a:rPr>
              <a:t> </a:t>
            </a:r>
            <a:r>
              <a:rPr sz="900" i="1" spc="75" dirty="0">
                <a:latin typeface="Times New Roman"/>
                <a:cs typeface="Times New Roman"/>
              </a:rPr>
              <a:t>5</a:t>
            </a:r>
            <a:r>
              <a:rPr sz="900" i="1" spc="-130" dirty="0">
                <a:latin typeface="Times New Roman"/>
                <a:cs typeface="Times New Roman"/>
              </a:rPr>
              <a:t> </a:t>
            </a:r>
            <a:r>
              <a:rPr sz="900" i="1" spc="275" dirty="0">
                <a:latin typeface="Times New Roman"/>
                <a:cs typeface="Times New Roman"/>
              </a:rPr>
              <a:t>/</a:t>
            </a:r>
            <a:r>
              <a:rPr sz="900" i="1" spc="-130" dirty="0">
                <a:latin typeface="Times New Roman"/>
                <a:cs typeface="Times New Roman"/>
              </a:rPr>
              <a:t> </a:t>
            </a:r>
            <a:r>
              <a:rPr sz="900" i="1" spc="75" dirty="0">
                <a:latin typeface="Times New Roman"/>
                <a:cs typeface="Times New Roman"/>
              </a:rPr>
              <a:t>1</a:t>
            </a:r>
            <a:r>
              <a:rPr sz="900" i="1" spc="-130" dirty="0">
                <a:latin typeface="Times New Roman"/>
                <a:cs typeface="Times New Roman"/>
              </a:rPr>
              <a:t> </a:t>
            </a:r>
            <a:r>
              <a:rPr sz="900" i="1" spc="75" dirty="0">
                <a:latin typeface="Times New Roman"/>
                <a:cs typeface="Times New Roman"/>
              </a:rPr>
              <a:t>0</a:t>
            </a:r>
            <a:r>
              <a:rPr sz="900" i="1" spc="-130" dirty="0">
                <a:latin typeface="Times New Roman"/>
                <a:cs typeface="Times New Roman"/>
              </a:rPr>
              <a:t> </a:t>
            </a:r>
            <a:r>
              <a:rPr sz="900" i="1" spc="75" dirty="0">
                <a:latin typeface="Times New Roman"/>
                <a:cs typeface="Times New Roman"/>
              </a:rPr>
              <a:t>0</a:t>
            </a:r>
            <a:r>
              <a:rPr sz="900" i="1" spc="204" dirty="0">
                <a:latin typeface="Times New Roman"/>
                <a:cs typeface="Times New Roman"/>
              </a:rPr>
              <a:t> </a:t>
            </a:r>
            <a:r>
              <a:rPr sz="900" i="1" spc="60" dirty="0">
                <a:latin typeface="Times New Roman"/>
                <a:cs typeface="Times New Roman"/>
              </a:rPr>
              <a:t>AS</a:t>
            </a:r>
            <a:r>
              <a:rPr sz="900" i="1" spc="220" dirty="0">
                <a:latin typeface="Times New Roman"/>
                <a:cs typeface="Times New Roman"/>
              </a:rPr>
              <a:t> </a:t>
            </a:r>
            <a:r>
              <a:rPr sz="900" i="1" spc="30" dirty="0">
                <a:latin typeface="Times New Roman"/>
                <a:cs typeface="Times New Roman"/>
              </a:rPr>
              <a:t>11Tax</a:t>
            </a:r>
            <a:r>
              <a:rPr sz="900" i="1" spc="280" dirty="0">
                <a:latin typeface="Times New Roman"/>
                <a:cs typeface="Times New Roman"/>
              </a:rPr>
              <a:t> </a:t>
            </a:r>
            <a:r>
              <a:rPr sz="900" i="1" spc="145" dirty="0">
                <a:latin typeface="Times New Roman"/>
                <a:cs typeface="Times New Roman"/>
              </a:rPr>
              <a:t>due</a:t>
            </a:r>
            <a:r>
              <a:rPr sz="900" i="1" spc="-120" dirty="0">
                <a:latin typeface="Times New Roman"/>
                <a:cs typeface="Times New Roman"/>
              </a:rPr>
              <a:t> </a:t>
            </a:r>
            <a:r>
              <a:rPr sz="900" i="1" spc="-190" dirty="0">
                <a:latin typeface="Times New Roman"/>
                <a:cs typeface="Times New Roman"/>
              </a:rPr>
              <a:t>11  </a:t>
            </a:r>
            <a:r>
              <a:rPr sz="900" i="1" spc="-40" dirty="0">
                <a:latin typeface="Times New Roman"/>
                <a:cs typeface="Times New Roman"/>
              </a:rPr>
              <a:t>FROM</a:t>
            </a:r>
            <a:r>
              <a:rPr sz="900" i="1" spc="-5" dirty="0">
                <a:latin typeface="Times New Roman"/>
                <a:cs typeface="Times New Roman"/>
              </a:rPr>
              <a:t> </a:t>
            </a:r>
            <a:r>
              <a:rPr sz="900" i="1" spc="160" dirty="0">
                <a:latin typeface="Times New Roman"/>
                <a:cs typeface="Times New Roman"/>
              </a:rPr>
              <a:t>movie</a:t>
            </a:r>
            <a:r>
              <a:rPr sz="900" i="1" spc="-145" dirty="0">
                <a:latin typeface="Times New Roman"/>
                <a:cs typeface="Times New Roman"/>
              </a:rPr>
              <a:t> </a:t>
            </a:r>
            <a:endParaRPr sz="900">
              <a:latin typeface="Times New Roman"/>
              <a:cs typeface="Times New Roman"/>
            </a:endParaRPr>
          </a:p>
          <a:p>
            <a:pPr marL="1005205" marR="1828800" indent="-795655">
              <a:lnSpc>
                <a:spcPct val="111100"/>
              </a:lnSpc>
            </a:pPr>
            <a:r>
              <a:rPr sz="900" i="1" spc="-20" dirty="0">
                <a:latin typeface="Times New Roman"/>
                <a:cs typeface="Times New Roman"/>
              </a:rPr>
              <a:t>WHERE </a:t>
            </a:r>
            <a:r>
              <a:rPr sz="900" i="1" spc="310" dirty="0">
                <a:latin typeface="Times New Roman"/>
                <a:cs typeface="Times New Roman"/>
              </a:rPr>
              <a:t>title </a:t>
            </a:r>
            <a:r>
              <a:rPr sz="900" i="1" spc="100" dirty="0">
                <a:latin typeface="Times New Roman"/>
                <a:cs typeface="Times New Roman"/>
              </a:rPr>
              <a:t>LIKE </a:t>
            </a:r>
            <a:r>
              <a:rPr sz="900" i="1" spc="-175" dirty="0">
                <a:latin typeface="Times New Roman"/>
                <a:cs typeface="Times New Roman"/>
              </a:rPr>
              <a:t>11% </a:t>
            </a:r>
            <a:r>
              <a:rPr sz="900" i="1" spc="135" dirty="0">
                <a:latin typeface="Times New Roman"/>
                <a:cs typeface="Times New Roman"/>
              </a:rPr>
              <a:t>Gold </a:t>
            </a:r>
            <a:r>
              <a:rPr sz="900" i="1" spc="-175" dirty="0">
                <a:latin typeface="Times New Roman"/>
                <a:cs typeface="Times New Roman"/>
              </a:rPr>
              <a:t>%11 </a:t>
            </a:r>
            <a:r>
              <a:rPr sz="900" i="1" spc="-20" dirty="0">
                <a:latin typeface="Times New Roman"/>
                <a:cs typeface="Times New Roman"/>
              </a:rPr>
              <a:t>AND </a:t>
            </a:r>
            <a:r>
              <a:rPr sz="900" i="1" spc="185" dirty="0">
                <a:latin typeface="Times New Roman"/>
                <a:cs typeface="Times New Roman"/>
              </a:rPr>
              <a:t>budget IS </a:t>
            </a:r>
            <a:r>
              <a:rPr sz="900" i="1" spc="-5" dirty="0">
                <a:latin typeface="Times New Roman"/>
                <a:cs typeface="Times New Roman"/>
              </a:rPr>
              <a:t>NOT </a:t>
            </a:r>
            <a:r>
              <a:rPr sz="900" i="1" spc="25" dirty="0">
                <a:latin typeface="Times New Roman"/>
                <a:cs typeface="Times New Roman"/>
              </a:rPr>
              <a:t>NULL  </a:t>
            </a:r>
            <a:r>
              <a:rPr sz="900" i="1" spc="-20" dirty="0">
                <a:latin typeface="Times New Roman"/>
                <a:cs typeface="Times New Roman"/>
              </a:rPr>
              <a:t>AND </a:t>
            </a:r>
            <a:r>
              <a:rPr sz="900" i="1" spc="200" dirty="0">
                <a:latin typeface="Times New Roman"/>
                <a:cs typeface="Times New Roman"/>
              </a:rPr>
              <a:t>gross </a:t>
            </a:r>
            <a:r>
              <a:rPr sz="900" i="1" spc="185" dirty="0">
                <a:latin typeface="Times New Roman"/>
                <a:cs typeface="Times New Roman"/>
              </a:rPr>
              <a:t>IS </a:t>
            </a:r>
            <a:r>
              <a:rPr sz="900" i="1" spc="-5" dirty="0">
                <a:latin typeface="Times New Roman"/>
                <a:cs typeface="Times New Roman"/>
              </a:rPr>
              <a:t>NOT </a:t>
            </a:r>
            <a:r>
              <a:rPr sz="900" i="1" spc="25" dirty="0">
                <a:latin typeface="Times New Roman"/>
                <a:cs typeface="Times New Roman"/>
              </a:rPr>
              <a:t>NULL</a:t>
            </a:r>
            <a:r>
              <a:rPr sz="900" i="1" spc="-20" dirty="0">
                <a:latin typeface="Times New Roman"/>
                <a:cs typeface="Times New Roman"/>
              </a:rPr>
              <a:t> </a:t>
            </a:r>
            <a:r>
              <a:rPr sz="900" i="1" spc="225" dirty="0">
                <a:latin typeface="Times New Roman"/>
                <a:cs typeface="Times New Roman"/>
              </a:rPr>
              <a:t>;</a:t>
            </a:r>
            <a:endParaRPr sz="900">
              <a:latin typeface="Times New Roman"/>
              <a:cs typeface="Times New Roman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492505" y="6761999"/>
            <a:ext cx="2427605" cy="54546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1100" b="1" spc="-10" dirty="0">
                <a:latin typeface="Arial"/>
                <a:cs typeface="Arial"/>
              </a:rPr>
              <a:t>Activity: Using </a:t>
            </a:r>
            <a:r>
              <a:rPr sz="1100" b="1" spc="-15" dirty="0">
                <a:latin typeface="Arial"/>
                <a:cs typeface="Arial"/>
              </a:rPr>
              <a:t>GROUP </a:t>
            </a:r>
            <a:r>
              <a:rPr sz="1100" b="1" spc="-10" dirty="0">
                <a:latin typeface="Arial"/>
                <a:cs typeface="Arial"/>
              </a:rPr>
              <a:t>BY (page</a:t>
            </a:r>
            <a:r>
              <a:rPr sz="1100" b="1" spc="65" dirty="0">
                <a:latin typeface="Arial"/>
                <a:cs typeface="Arial"/>
              </a:rPr>
              <a:t> </a:t>
            </a:r>
            <a:r>
              <a:rPr sz="1100" b="1" spc="-5" dirty="0">
                <a:latin typeface="Arial"/>
                <a:cs typeface="Arial"/>
                <a:hlinkClick r:id="rId5" action="ppaction://hlinksldjump"/>
              </a:rPr>
              <a:t>85</a:t>
            </a:r>
            <a:r>
              <a:rPr sz="1100" b="1" spc="-5" dirty="0">
                <a:latin typeface="Arial"/>
                <a:cs typeface="Arial"/>
              </a:rPr>
              <a:t>)</a:t>
            </a:r>
            <a:endParaRPr sz="11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125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1100" b="1" spc="-5" dirty="0">
                <a:latin typeface="Arial"/>
                <a:cs typeface="Arial"/>
              </a:rPr>
              <a:t>Q32:</a:t>
            </a:r>
            <a:endParaRPr sz="1100">
              <a:latin typeface="Arial"/>
              <a:cs typeface="Arial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567181" y="7386615"/>
            <a:ext cx="88900" cy="633730"/>
          </a:xfrm>
          <a:prstGeom prst="rect">
            <a:avLst/>
          </a:prstGeom>
        </p:spPr>
        <p:txBody>
          <a:bodyPr vert="horz" wrap="square" lIns="0" tIns="279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20"/>
              </a:spcBef>
            </a:pPr>
            <a:r>
              <a:rPr sz="900" spc="-5" dirty="0">
                <a:latin typeface="Arial"/>
                <a:cs typeface="Arial"/>
              </a:rPr>
              <a:t>1</a:t>
            </a:r>
            <a:endParaRPr sz="9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900" spc="-5" dirty="0">
                <a:latin typeface="Arial"/>
                <a:cs typeface="Arial"/>
              </a:rPr>
              <a:t>2</a:t>
            </a:r>
            <a:endParaRPr sz="9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900" spc="-5" dirty="0">
                <a:latin typeface="Arial"/>
                <a:cs typeface="Arial"/>
              </a:rPr>
              <a:t>3</a:t>
            </a:r>
            <a:endParaRPr sz="9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900" spc="-5" dirty="0">
                <a:latin typeface="Arial"/>
                <a:cs typeface="Arial"/>
              </a:rPr>
              <a:t>4</a:t>
            </a:r>
            <a:endParaRPr sz="900">
              <a:latin typeface="Arial"/>
              <a:cs typeface="Arial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730605" y="7356881"/>
            <a:ext cx="5862955" cy="739140"/>
          </a:xfrm>
          <a:prstGeom prst="rect">
            <a:avLst/>
          </a:prstGeom>
          <a:solidFill>
            <a:srgbClr val="F7F7F7"/>
          </a:solidFill>
          <a:ln w="6096">
            <a:solidFill>
              <a:srgbClr val="B1B1B1"/>
            </a:solidFill>
          </a:ln>
        </p:spPr>
        <p:txBody>
          <a:bodyPr vert="horz" wrap="square" lIns="0" tIns="42544" rIns="0" bIns="0" rtlCol="0">
            <a:spAutoFit/>
          </a:bodyPr>
          <a:lstStyle/>
          <a:p>
            <a:pPr marL="49530" marR="2475230">
              <a:lnSpc>
                <a:spcPct val="111100"/>
              </a:lnSpc>
              <a:spcBef>
                <a:spcPts val="334"/>
              </a:spcBef>
            </a:pPr>
            <a:r>
              <a:rPr sz="900" i="1" spc="65" dirty="0">
                <a:latin typeface="Times New Roman"/>
                <a:cs typeface="Times New Roman"/>
              </a:rPr>
              <a:t>SELECT </a:t>
            </a:r>
            <a:r>
              <a:rPr sz="900" i="1" spc="180" dirty="0">
                <a:latin typeface="Times New Roman"/>
                <a:cs typeface="Times New Roman"/>
              </a:rPr>
              <a:t>year </a:t>
            </a:r>
            <a:r>
              <a:rPr sz="900" i="1" spc="300" dirty="0">
                <a:latin typeface="Times New Roman"/>
                <a:cs typeface="Times New Roman"/>
              </a:rPr>
              <a:t>, </a:t>
            </a:r>
            <a:r>
              <a:rPr sz="900" i="1" spc="-40" dirty="0">
                <a:latin typeface="Times New Roman"/>
                <a:cs typeface="Times New Roman"/>
              </a:rPr>
              <a:t>SUM </a:t>
            </a:r>
            <a:r>
              <a:rPr sz="900" i="1" spc="225" dirty="0">
                <a:latin typeface="Times New Roman"/>
                <a:cs typeface="Times New Roman"/>
              </a:rPr>
              <a:t>( </a:t>
            </a:r>
            <a:r>
              <a:rPr sz="900" i="1" spc="185" dirty="0">
                <a:latin typeface="Times New Roman"/>
                <a:cs typeface="Times New Roman"/>
              </a:rPr>
              <a:t>budget </a:t>
            </a:r>
            <a:r>
              <a:rPr sz="900" i="1" spc="225" dirty="0">
                <a:latin typeface="Times New Roman"/>
                <a:cs typeface="Times New Roman"/>
              </a:rPr>
              <a:t>) </a:t>
            </a:r>
            <a:r>
              <a:rPr sz="900" i="1" spc="60" dirty="0">
                <a:latin typeface="Times New Roman"/>
                <a:cs typeface="Times New Roman"/>
              </a:rPr>
              <a:t>AS </a:t>
            </a:r>
            <a:r>
              <a:rPr sz="900" i="1" spc="-190" dirty="0">
                <a:latin typeface="Times New Roman"/>
                <a:cs typeface="Times New Roman"/>
              </a:rPr>
              <a:t>11 </a:t>
            </a:r>
            <a:r>
              <a:rPr sz="900" i="1" spc="140" dirty="0">
                <a:latin typeface="Times New Roman"/>
                <a:cs typeface="Times New Roman"/>
              </a:rPr>
              <a:t>Movie </a:t>
            </a:r>
            <a:r>
              <a:rPr sz="900" i="1" spc="165" dirty="0">
                <a:latin typeface="Times New Roman"/>
                <a:cs typeface="Times New Roman"/>
              </a:rPr>
              <a:t>Budget</a:t>
            </a:r>
            <a:r>
              <a:rPr sz="900" i="1" spc="-15" dirty="0">
                <a:latin typeface="Times New Roman"/>
                <a:cs typeface="Times New Roman"/>
              </a:rPr>
              <a:t> </a:t>
            </a:r>
            <a:r>
              <a:rPr sz="900" i="1" spc="-190" dirty="0">
                <a:latin typeface="Times New Roman"/>
                <a:cs typeface="Times New Roman"/>
              </a:rPr>
              <a:t>11  </a:t>
            </a:r>
            <a:r>
              <a:rPr sz="900" i="1" spc="-40" dirty="0">
                <a:latin typeface="Times New Roman"/>
                <a:cs typeface="Times New Roman"/>
              </a:rPr>
              <a:t>FROM</a:t>
            </a:r>
            <a:r>
              <a:rPr sz="900" i="1" spc="-5" dirty="0">
                <a:latin typeface="Times New Roman"/>
                <a:cs typeface="Times New Roman"/>
              </a:rPr>
              <a:t> </a:t>
            </a:r>
            <a:r>
              <a:rPr sz="900" i="1" spc="160" dirty="0">
                <a:latin typeface="Times New Roman"/>
                <a:cs typeface="Times New Roman"/>
              </a:rPr>
              <a:t>movie</a:t>
            </a:r>
            <a:r>
              <a:rPr sz="900" i="1" spc="-145" dirty="0">
                <a:latin typeface="Times New Roman"/>
                <a:cs typeface="Times New Roman"/>
              </a:rPr>
              <a:t> </a:t>
            </a:r>
            <a:endParaRPr sz="900">
              <a:latin typeface="Times New Roman"/>
              <a:cs typeface="Times New Roman"/>
            </a:endParaRPr>
          </a:p>
          <a:p>
            <a:pPr marL="209550" marR="3900170" indent="-160020">
              <a:lnSpc>
                <a:spcPts val="1200"/>
              </a:lnSpc>
              <a:spcBef>
                <a:spcPts val="45"/>
              </a:spcBef>
            </a:pPr>
            <a:r>
              <a:rPr sz="900" i="1" spc="-20" dirty="0">
                <a:latin typeface="Times New Roman"/>
                <a:cs typeface="Times New Roman"/>
              </a:rPr>
              <a:t>WHERE </a:t>
            </a:r>
            <a:r>
              <a:rPr sz="900" i="1" spc="185" dirty="0">
                <a:latin typeface="Times New Roman"/>
                <a:cs typeface="Times New Roman"/>
              </a:rPr>
              <a:t>budget IS </a:t>
            </a:r>
            <a:r>
              <a:rPr sz="900" i="1" spc="-5" dirty="0">
                <a:latin typeface="Times New Roman"/>
                <a:cs typeface="Times New Roman"/>
              </a:rPr>
              <a:t>NOT </a:t>
            </a:r>
            <a:r>
              <a:rPr sz="900" i="1" spc="25" dirty="0">
                <a:latin typeface="Times New Roman"/>
                <a:cs typeface="Times New Roman"/>
              </a:rPr>
              <a:t>NULL  </a:t>
            </a:r>
            <a:r>
              <a:rPr sz="900" i="1" spc="-20" dirty="0">
                <a:latin typeface="Times New Roman"/>
                <a:cs typeface="Times New Roman"/>
              </a:rPr>
              <a:t>GROUP </a:t>
            </a:r>
            <a:r>
              <a:rPr sz="900" i="1" spc="35" dirty="0">
                <a:latin typeface="Times New Roman"/>
                <a:cs typeface="Times New Roman"/>
              </a:rPr>
              <a:t>BY </a:t>
            </a:r>
            <a:r>
              <a:rPr sz="900" i="1" spc="185" dirty="0">
                <a:latin typeface="Times New Roman"/>
                <a:cs typeface="Times New Roman"/>
              </a:rPr>
              <a:t>year</a:t>
            </a:r>
            <a:r>
              <a:rPr sz="900" i="1" spc="10" dirty="0">
                <a:latin typeface="Times New Roman"/>
                <a:cs typeface="Times New Roman"/>
              </a:rPr>
              <a:t> </a:t>
            </a:r>
            <a:r>
              <a:rPr sz="900" i="1" spc="225" dirty="0">
                <a:latin typeface="Times New Roman"/>
                <a:cs typeface="Times New Roman"/>
              </a:rPr>
              <a:t>;</a:t>
            </a:r>
            <a:endParaRPr sz="900">
              <a:latin typeface="Times New Roman"/>
              <a:cs typeface="Times New Roman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492505" y="8266187"/>
            <a:ext cx="334010" cy="19177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1100" b="1" spc="-5" dirty="0">
                <a:latin typeface="Arial"/>
                <a:cs typeface="Arial"/>
              </a:rPr>
              <a:t>Q33:</a:t>
            </a:r>
            <a:endParaRPr sz="1100">
              <a:latin typeface="Arial"/>
              <a:cs typeface="Arial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567181" y="8540284"/>
            <a:ext cx="88900" cy="632460"/>
          </a:xfrm>
          <a:prstGeom prst="rect">
            <a:avLst/>
          </a:prstGeom>
        </p:spPr>
        <p:txBody>
          <a:bodyPr vert="horz" wrap="square" lIns="0" tIns="2603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04"/>
              </a:spcBef>
            </a:pPr>
            <a:r>
              <a:rPr sz="900" spc="-5" dirty="0">
                <a:latin typeface="Arial"/>
                <a:cs typeface="Arial"/>
              </a:rPr>
              <a:t>1</a:t>
            </a:r>
            <a:endParaRPr sz="9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900" spc="-5" dirty="0">
                <a:latin typeface="Arial"/>
                <a:cs typeface="Arial"/>
              </a:rPr>
              <a:t>2</a:t>
            </a:r>
            <a:endParaRPr sz="9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900" spc="-5" dirty="0">
                <a:latin typeface="Arial"/>
                <a:cs typeface="Arial"/>
              </a:rPr>
              <a:t>3</a:t>
            </a:r>
            <a:endParaRPr sz="9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900" spc="-5" dirty="0">
                <a:latin typeface="Arial"/>
                <a:cs typeface="Arial"/>
              </a:rPr>
              <a:t>4</a:t>
            </a:r>
            <a:endParaRPr sz="900">
              <a:latin typeface="Arial"/>
              <a:cs typeface="Arial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730605" y="8507501"/>
            <a:ext cx="5862955" cy="739140"/>
          </a:xfrm>
          <a:prstGeom prst="rect">
            <a:avLst/>
          </a:prstGeom>
          <a:solidFill>
            <a:srgbClr val="F7F7F7"/>
          </a:solidFill>
          <a:ln w="6096">
            <a:solidFill>
              <a:srgbClr val="B1B1B1"/>
            </a:solidFill>
          </a:ln>
        </p:spPr>
        <p:txBody>
          <a:bodyPr vert="horz" wrap="square" lIns="0" tIns="45085" rIns="0" bIns="0" rtlCol="0">
            <a:spAutoFit/>
          </a:bodyPr>
          <a:lstStyle/>
          <a:p>
            <a:pPr marL="49530" marR="2794000">
              <a:lnSpc>
                <a:spcPct val="110000"/>
              </a:lnSpc>
              <a:spcBef>
                <a:spcPts val="355"/>
              </a:spcBef>
            </a:pPr>
            <a:r>
              <a:rPr sz="900" i="1" spc="65" dirty="0">
                <a:latin typeface="Times New Roman"/>
                <a:cs typeface="Times New Roman"/>
              </a:rPr>
              <a:t>SELECT </a:t>
            </a:r>
            <a:r>
              <a:rPr sz="900" i="1" spc="300" dirty="0">
                <a:latin typeface="Times New Roman"/>
                <a:cs typeface="Times New Roman"/>
              </a:rPr>
              <a:t>title , </a:t>
            </a:r>
            <a:r>
              <a:rPr sz="900" i="1" spc="-10" dirty="0">
                <a:latin typeface="Times New Roman"/>
                <a:cs typeface="Times New Roman"/>
              </a:rPr>
              <a:t>COUNT </a:t>
            </a:r>
            <a:r>
              <a:rPr sz="900" i="1" spc="229" dirty="0">
                <a:latin typeface="Times New Roman"/>
                <a:cs typeface="Times New Roman"/>
              </a:rPr>
              <a:t>(*) </a:t>
            </a:r>
            <a:r>
              <a:rPr sz="900" i="1" spc="60" dirty="0">
                <a:latin typeface="Times New Roman"/>
                <a:cs typeface="Times New Roman"/>
              </a:rPr>
              <a:t>AS </a:t>
            </a:r>
            <a:r>
              <a:rPr sz="900" i="1" spc="-190" dirty="0">
                <a:latin typeface="Times New Roman"/>
                <a:cs typeface="Times New Roman"/>
              </a:rPr>
              <a:t>11 </a:t>
            </a:r>
            <a:r>
              <a:rPr sz="900" i="1" spc="210" dirty="0">
                <a:latin typeface="Times New Roman"/>
                <a:cs typeface="Times New Roman"/>
              </a:rPr>
              <a:t>Total </a:t>
            </a:r>
            <a:r>
              <a:rPr sz="900" i="1" spc="175" dirty="0">
                <a:latin typeface="Times New Roman"/>
                <a:cs typeface="Times New Roman"/>
              </a:rPr>
              <a:t>Cast </a:t>
            </a:r>
            <a:r>
              <a:rPr sz="900" i="1" spc="-190" dirty="0">
                <a:latin typeface="Times New Roman"/>
                <a:cs typeface="Times New Roman"/>
              </a:rPr>
              <a:t>11  </a:t>
            </a:r>
            <a:r>
              <a:rPr sz="900" i="1" spc="-40" dirty="0">
                <a:latin typeface="Times New Roman"/>
                <a:cs typeface="Times New Roman"/>
              </a:rPr>
              <a:t>FROM </a:t>
            </a:r>
            <a:r>
              <a:rPr sz="900" i="1" spc="150" dirty="0">
                <a:latin typeface="Times New Roman"/>
                <a:cs typeface="Times New Roman"/>
              </a:rPr>
              <a:t>movie </a:t>
            </a:r>
            <a:r>
              <a:rPr sz="900" i="1" spc="300" dirty="0">
                <a:latin typeface="Times New Roman"/>
                <a:cs typeface="Times New Roman"/>
              </a:rPr>
              <a:t>,</a:t>
            </a:r>
            <a:r>
              <a:rPr sz="900" i="1" spc="360" dirty="0">
                <a:latin typeface="Times New Roman"/>
                <a:cs typeface="Times New Roman"/>
              </a:rPr>
              <a:t> </a:t>
            </a:r>
            <a:r>
              <a:rPr sz="900" i="1" spc="235" dirty="0">
                <a:latin typeface="Times New Roman"/>
                <a:cs typeface="Times New Roman"/>
              </a:rPr>
              <a:t>casting</a:t>
            </a:r>
            <a:r>
              <a:rPr sz="900" i="1" spc="-130" dirty="0">
                <a:latin typeface="Times New Roman"/>
                <a:cs typeface="Times New Roman"/>
              </a:rPr>
              <a:t> </a:t>
            </a:r>
            <a:endParaRPr sz="900">
              <a:latin typeface="Times New Roman"/>
              <a:cs typeface="Times New Roman"/>
            </a:endParaRPr>
          </a:p>
          <a:p>
            <a:pPr marL="209550" marR="1424940" indent="-160020">
              <a:lnSpc>
                <a:spcPct val="111100"/>
              </a:lnSpc>
            </a:pPr>
            <a:r>
              <a:rPr sz="900" i="1" spc="-20" dirty="0">
                <a:latin typeface="Times New Roman"/>
                <a:cs typeface="Times New Roman"/>
              </a:rPr>
              <a:t>WHERE </a:t>
            </a:r>
            <a:r>
              <a:rPr sz="900" i="1" spc="160" dirty="0">
                <a:latin typeface="Times New Roman"/>
                <a:cs typeface="Times New Roman"/>
              </a:rPr>
              <a:t>movie </a:t>
            </a:r>
            <a:r>
              <a:rPr sz="900" i="1" spc="300" dirty="0">
                <a:latin typeface="Times New Roman"/>
                <a:cs typeface="Times New Roman"/>
              </a:rPr>
              <a:t>. </a:t>
            </a:r>
            <a:r>
              <a:rPr sz="900" i="1" spc="210" dirty="0">
                <a:latin typeface="Times New Roman"/>
                <a:cs typeface="Times New Roman"/>
              </a:rPr>
              <a:t>id </a:t>
            </a:r>
            <a:r>
              <a:rPr sz="900" i="1" spc="-80" dirty="0">
                <a:latin typeface="Times New Roman"/>
                <a:cs typeface="Times New Roman"/>
              </a:rPr>
              <a:t>= </a:t>
            </a:r>
            <a:r>
              <a:rPr sz="900" i="1" spc="250" dirty="0">
                <a:latin typeface="Times New Roman"/>
                <a:cs typeface="Times New Roman"/>
              </a:rPr>
              <a:t>casting. </a:t>
            </a:r>
            <a:r>
              <a:rPr sz="900" i="1" spc="200" dirty="0">
                <a:latin typeface="Times New Roman"/>
                <a:cs typeface="Times New Roman"/>
              </a:rPr>
              <a:t>movieid </a:t>
            </a:r>
            <a:r>
              <a:rPr sz="900" i="1" spc="-20" dirty="0">
                <a:latin typeface="Times New Roman"/>
                <a:cs typeface="Times New Roman"/>
              </a:rPr>
              <a:t>AND </a:t>
            </a:r>
            <a:r>
              <a:rPr sz="900" i="1" spc="185" dirty="0">
                <a:latin typeface="Times New Roman"/>
                <a:cs typeface="Times New Roman"/>
              </a:rPr>
              <a:t>budget </a:t>
            </a:r>
            <a:r>
              <a:rPr sz="900" i="1" spc="-80" dirty="0">
                <a:latin typeface="Times New Roman"/>
                <a:cs typeface="Times New Roman"/>
              </a:rPr>
              <a:t>&gt; </a:t>
            </a:r>
            <a:r>
              <a:rPr sz="900" i="1" spc="160" dirty="0">
                <a:latin typeface="Times New Roman"/>
                <a:cs typeface="Times New Roman"/>
              </a:rPr>
              <a:t>180000000  </a:t>
            </a:r>
            <a:r>
              <a:rPr sz="900" i="1" spc="-20" dirty="0">
                <a:latin typeface="Times New Roman"/>
                <a:cs typeface="Times New Roman"/>
              </a:rPr>
              <a:t>GROUP </a:t>
            </a:r>
            <a:r>
              <a:rPr sz="900" i="1" spc="35" dirty="0">
                <a:latin typeface="Times New Roman"/>
                <a:cs typeface="Times New Roman"/>
              </a:rPr>
              <a:t>BY </a:t>
            </a:r>
            <a:r>
              <a:rPr sz="900" i="1" spc="310" dirty="0">
                <a:latin typeface="Times New Roman"/>
                <a:cs typeface="Times New Roman"/>
              </a:rPr>
              <a:t>title</a:t>
            </a:r>
            <a:r>
              <a:rPr sz="900" i="1" spc="-170" dirty="0">
                <a:latin typeface="Times New Roman"/>
                <a:cs typeface="Times New Roman"/>
              </a:rPr>
              <a:t> </a:t>
            </a:r>
            <a:r>
              <a:rPr sz="900" i="1" spc="225" dirty="0">
                <a:latin typeface="Times New Roman"/>
                <a:cs typeface="Times New Roman"/>
              </a:rPr>
              <a:t>;</a:t>
            </a:r>
            <a:endParaRPr sz="900">
              <a:latin typeface="Times New Roman"/>
              <a:cs typeface="Times New Roman"/>
            </a:endParaRPr>
          </a:p>
        </p:txBody>
      </p:sp>
      <p:sp>
        <p:nvSpPr>
          <p:cNvPr id="21" name="object 21"/>
          <p:cNvSpPr/>
          <p:nvPr/>
        </p:nvSpPr>
        <p:spPr>
          <a:xfrm>
            <a:off x="505053" y="9941585"/>
            <a:ext cx="6049010" cy="0"/>
          </a:xfrm>
          <a:custGeom>
            <a:avLst/>
            <a:gdLst/>
            <a:ahLst/>
            <a:cxnLst/>
            <a:rect l="l" t="t" r="r" b="b"/>
            <a:pathLst>
              <a:path w="6049009">
                <a:moveTo>
                  <a:pt x="0" y="0"/>
                </a:moveTo>
                <a:lnTo>
                  <a:pt x="6048756" y="0"/>
                </a:lnTo>
              </a:path>
            </a:pathLst>
          </a:custGeom>
          <a:ln w="609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 txBox="1"/>
          <p:nvPr/>
        </p:nvSpPr>
        <p:spPr>
          <a:xfrm>
            <a:off x="4678934" y="9965447"/>
            <a:ext cx="1842135" cy="19177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1100" spc="-10" dirty="0">
                <a:latin typeface="Arial"/>
                <a:cs typeface="Arial"/>
              </a:rPr>
              <a:t>© </a:t>
            </a:r>
            <a:r>
              <a:rPr sz="1100" spc="20" dirty="0">
                <a:latin typeface="Arial"/>
                <a:cs typeface="Arial"/>
              </a:rPr>
              <a:t>H</a:t>
            </a:r>
            <a:r>
              <a:rPr sz="850" spc="20" dirty="0">
                <a:latin typeface="Arial"/>
                <a:cs typeface="Arial"/>
              </a:rPr>
              <a:t>ERIOT</a:t>
            </a:r>
            <a:r>
              <a:rPr sz="1100" spc="20" dirty="0">
                <a:latin typeface="Arial"/>
                <a:cs typeface="Arial"/>
              </a:rPr>
              <a:t>-W</a:t>
            </a:r>
            <a:r>
              <a:rPr sz="850" spc="20" dirty="0">
                <a:latin typeface="Arial"/>
                <a:cs typeface="Arial"/>
              </a:rPr>
              <a:t>ATT</a:t>
            </a:r>
            <a:r>
              <a:rPr sz="850" spc="75" dirty="0">
                <a:latin typeface="Arial"/>
                <a:cs typeface="Arial"/>
              </a:rPr>
              <a:t> </a:t>
            </a:r>
            <a:r>
              <a:rPr sz="1100" spc="55" dirty="0">
                <a:latin typeface="Arial"/>
                <a:cs typeface="Arial"/>
              </a:rPr>
              <a:t>U</a:t>
            </a:r>
            <a:r>
              <a:rPr sz="850" spc="55" dirty="0">
                <a:latin typeface="Arial"/>
                <a:cs typeface="Arial"/>
              </a:rPr>
              <a:t>NIVERSITY</a:t>
            </a:r>
            <a:endParaRPr sz="85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3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52169" y="560841"/>
            <a:ext cx="1807210" cy="19177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1100" i="1" spc="-10" dirty="0">
                <a:latin typeface="Arial"/>
                <a:cs typeface="Arial"/>
              </a:rPr>
              <a:t>ANSWERS: UNIT 3 </a:t>
            </a:r>
            <a:r>
              <a:rPr sz="1100" i="1" spc="-20" dirty="0">
                <a:latin typeface="Arial"/>
                <a:cs typeface="Arial"/>
              </a:rPr>
              <a:t>TOPIC</a:t>
            </a:r>
            <a:r>
              <a:rPr sz="1100" i="1" spc="-70" dirty="0">
                <a:latin typeface="Arial"/>
                <a:cs typeface="Arial"/>
              </a:rPr>
              <a:t> </a:t>
            </a:r>
            <a:r>
              <a:rPr sz="1100" i="1" spc="-10" dirty="0">
                <a:latin typeface="Arial"/>
                <a:cs typeface="Arial"/>
              </a:rPr>
              <a:t>3</a:t>
            </a:r>
            <a:endParaRPr sz="11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6661524" y="560841"/>
            <a:ext cx="256540" cy="19177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1100" spc="-15" dirty="0">
                <a:latin typeface="Arial"/>
                <a:cs typeface="Arial"/>
              </a:rPr>
              <a:t>133</a:t>
            </a:r>
            <a:endParaRPr sz="110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864717" y="765581"/>
            <a:ext cx="6049010" cy="0"/>
          </a:xfrm>
          <a:custGeom>
            <a:avLst/>
            <a:gdLst/>
            <a:ahLst/>
            <a:cxnLst/>
            <a:rect l="l" t="t" r="r" b="b"/>
            <a:pathLst>
              <a:path w="6049009">
                <a:moveTo>
                  <a:pt x="0" y="0"/>
                </a:moveTo>
                <a:lnTo>
                  <a:pt x="6048756" y="0"/>
                </a:lnTo>
              </a:path>
            </a:pathLst>
          </a:custGeom>
          <a:ln w="609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852169" y="1111007"/>
            <a:ext cx="334010" cy="19177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1100" b="1" spc="-5" dirty="0">
                <a:latin typeface="Arial"/>
                <a:cs typeface="Arial"/>
              </a:rPr>
              <a:t>Q34:</a:t>
            </a:r>
            <a:endParaRPr sz="11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928369" y="1379008"/>
            <a:ext cx="88900" cy="1089660"/>
          </a:xfrm>
          <a:prstGeom prst="rect">
            <a:avLst/>
          </a:prstGeom>
        </p:spPr>
        <p:txBody>
          <a:bodyPr vert="horz" wrap="square" lIns="0" tIns="279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20"/>
              </a:spcBef>
            </a:pPr>
            <a:r>
              <a:rPr sz="900" spc="-5" dirty="0">
                <a:latin typeface="Arial"/>
                <a:cs typeface="Arial"/>
              </a:rPr>
              <a:t>1</a:t>
            </a:r>
            <a:endParaRPr sz="9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900" spc="-5" dirty="0">
                <a:latin typeface="Arial"/>
                <a:cs typeface="Arial"/>
              </a:rPr>
              <a:t>2</a:t>
            </a:r>
            <a:endParaRPr sz="9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900" spc="-5" dirty="0">
                <a:latin typeface="Arial"/>
                <a:cs typeface="Arial"/>
              </a:rPr>
              <a:t>3</a:t>
            </a:r>
            <a:endParaRPr sz="9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900" spc="-5" dirty="0">
                <a:latin typeface="Arial"/>
                <a:cs typeface="Arial"/>
              </a:rPr>
              <a:t>4</a:t>
            </a:r>
            <a:endParaRPr sz="9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900" spc="-5" dirty="0">
                <a:latin typeface="Arial"/>
                <a:cs typeface="Arial"/>
              </a:rPr>
              <a:t>5</a:t>
            </a:r>
            <a:endParaRPr sz="9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900" spc="-5" dirty="0">
                <a:latin typeface="Arial"/>
                <a:cs typeface="Arial"/>
              </a:rPr>
              <a:t>6</a:t>
            </a:r>
            <a:endParaRPr sz="9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900" spc="-5" dirty="0">
                <a:latin typeface="Arial"/>
                <a:cs typeface="Arial"/>
              </a:rPr>
              <a:t>7</a:t>
            </a:r>
            <a:endParaRPr sz="9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090269" y="1349273"/>
            <a:ext cx="5862955" cy="1193800"/>
          </a:xfrm>
          <a:prstGeom prst="rect">
            <a:avLst/>
          </a:prstGeom>
          <a:solidFill>
            <a:srgbClr val="F7F7F7"/>
          </a:solidFill>
          <a:ln w="6096">
            <a:solidFill>
              <a:srgbClr val="B1B1B1"/>
            </a:solidFill>
          </a:ln>
        </p:spPr>
        <p:txBody>
          <a:bodyPr vert="horz" wrap="square" lIns="0" tIns="42544" rIns="0" bIns="0" rtlCol="0">
            <a:spAutoFit/>
          </a:bodyPr>
          <a:lstStyle/>
          <a:p>
            <a:pPr marL="49530" marR="3351529">
              <a:lnSpc>
                <a:spcPct val="111100"/>
              </a:lnSpc>
              <a:spcBef>
                <a:spcPts val="334"/>
              </a:spcBef>
            </a:pPr>
            <a:r>
              <a:rPr sz="900" i="1" spc="65" dirty="0">
                <a:latin typeface="Times New Roman"/>
                <a:cs typeface="Times New Roman"/>
              </a:rPr>
              <a:t>SELECT </a:t>
            </a:r>
            <a:r>
              <a:rPr sz="900" i="1" spc="90" dirty="0">
                <a:latin typeface="Times New Roman"/>
                <a:cs typeface="Times New Roman"/>
              </a:rPr>
              <a:t>name </a:t>
            </a:r>
            <a:r>
              <a:rPr sz="900" i="1" spc="300" dirty="0">
                <a:latin typeface="Times New Roman"/>
                <a:cs typeface="Times New Roman"/>
              </a:rPr>
              <a:t>, </a:t>
            </a:r>
            <a:r>
              <a:rPr sz="900" i="1" spc="190" dirty="0">
                <a:latin typeface="Times New Roman"/>
                <a:cs typeface="Times New Roman"/>
              </a:rPr>
              <a:t>count </a:t>
            </a:r>
            <a:r>
              <a:rPr sz="900" i="1" spc="229" dirty="0">
                <a:latin typeface="Times New Roman"/>
                <a:cs typeface="Times New Roman"/>
              </a:rPr>
              <a:t>(*) </a:t>
            </a:r>
            <a:r>
              <a:rPr sz="900" i="1" spc="60" dirty="0">
                <a:latin typeface="Times New Roman"/>
                <a:cs typeface="Times New Roman"/>
              </a:rPr>
              <a:t>AS </a:t>
            </a:r>
            <a:r>
              <a:rPr sz="900" i="1" spc="-105" dirty="0">
                <a:latin typeface="Times New Roman"/>
                <a:cs typeface="Times New Roman"/>
              </a:rPr>
              <a:t>11C </a:t>
            </a:r>
            <a:r>
              <a:rPr sz="900" i="1" spc="229" dirty="0">
                <a:latin typeface="Times New Roman"/>
                <a:cs typeface="Times New Roman"/>
              </a:rPr>
              <a:t>ast </a:t>
            </a:r>
            <a:r>
              <a:rPr sz="900" i="1" spc="-190" dirty="0">
                <a:latin typeface="Times New Roman"/>
                <a:cs typeface="Times New Roman"/>
              </a:rPr>
              <a:t>11  </a:t>
            </a:r>
            <a:r>
              <a:rPr sz="900" i="1" spc="-40" dirty="0">
                <a:latin typeface="Times New Roman"/>
                <a:cs typeface="Times New Roman"/>
              </a:rPr>
              <a:t>FROM </a:t>
            </a:r>
            <a:r>
              <a:rPr sz="900" i="1" spc="200" dirty="0">
                <a:latin typeface="Times New Roman"/>
                <a:cs typeface="Times New Roman"/>
              </a:rPr>
              <a:t>actor </a:t>
            </a:r>
            <a:r>
              <a:rPr sz="900" i="1" spc="300" dirty="0">
                <a:latin typeface="Times New Roman"/>
                <a:cs typeface="Times New Roman"/>
              </a:rPr>
              <a:t>, </a:t>
            </a:r>
            <a:r>
              <a:rPr sz="900" i="1" spc="225" dirty="0">
                <a:latin typeface="Times New Roman"/>
                <a:cs typeface="Times New Roman"/>
              </a:rPr>
              <a:t>casting </a:t>
            </a:r>
            <a:r>
              <a:rPr sz="900" i="1" spc="300" dirty="0">
                <a:latin typeface="Times New Roman"/>
                <a:cs typeface="Times New Roman"/>
              </a:rPr>
              <a:t>,</a:t>
            </a:r>
            <a:r>
              <a:rPr sz="900" i="1" spc="240" dirty="0">
                <a:latin typeface="Times New Roman"/>
                <a:cs typeface="Times New Roman"/>
              </a:rPr>
              <a:t> </a:t>
            </a:r>
            <a:r>
              <a:rPr sz="900" i="1" spc="160" dirty="0">
                <a:latin typeface="Times New Roman"/>
                <a:cs typeface="Times New Roman"/>
              </a:rPr>
              <a:t>movie</a:t>
            </a:r>
            <a:r>
              <a:rPr sz="900" i="1" spc="-145" dirty="0">
                <a:latin typeface="Times New Roman"/>
                <a:cs typeface="Times New Roman"/>
              </a:rPr>
              <a:t> </a:t>
            </a:r>
            <a:endParaRPr sz="900">
              <a:latin typeface="Times New Roman"/>
              <a:cs typeface="Times New Roman"/>
            </a:endParaRPr>
          </a:p>
          <a:p>
            <a:pPr marL="209550">
              <a:lnSpc>
                <a:spcPct val="100000"/>
              </a:lnSpc>
              <a:spcBef>
                <a:spcPts val="105"/>
              </a:spcBef>
            </a:pPr>
            <a:r>
              <a:rPr sz="900" i="1" spc="-20" dirty="0">
                <a:latin typeface="Times New Roman"/>
                <a:cs typeface="Times New Roman"/>
              </a:rPr>
              <a:t>WHERE </a:t>
            </a:r>
            <a:r>
              <a:rPr sz="900" i="1" spc="210" dirty="0">
                <a:latin typeface="Times New Roman"/>
                <a:cs typeface="Times New Roman"/>
              </a:rPr>
              <a:t>actor </a:t>
            </a:r>
            <a:r>
              <a:rPr sz="900" i="1" spc="300" dirty="0">
                <a:latin typeface="Times New Roman"/>
                <a:cs typeface="Times New Roman"/>
              </a:rPr>
              <a:t>. </a:t>
            </a:r>
            <a:r>
              <a:rPr sz="900" i="1" spc="210" dirty="0">
                <a:latin typeface="Times New Roman"/>
                <a:cs typeface="Times New Roman"/>
              </a:rPr>
              <a:t>id </a:t>
            </a:r>
            <a:r>
              <a:rPr sz="900" i="1" spc="-80" dirty="0">
                <a:latin typeface="Times New Roman"/>
                <a:cs typeface="Times New Roman"/>
              </a:rPr>
              <a:t>= </a:t>
            </a:r>
            <a:r>
              <a:rPr sz="900" i="1" spc="254" dirty="0">
                <a:latin typeface="Times New Roman"/>
                <a:cs typeface="Times New Roman"/>
              </a:rPr>
              <a:t>casting.</a:t>
            </a:r>
            <a:r>
              <a:rPr sz="900" i="1" spc="-30" dirty="0">
                <a:latin typeface="Times New Roman"/>
                <a:cs typeface="Times New Roman"/>
              </a:rPr>
              <a:t> </a:t>
            </a:r>
            <a:r>
              <a:rPr sz="900" i="1" spc="235" dirty="0">
                <a:latin typeface="Times New Roman"/>
                <a:cs typeface="Times New Roman"/>
              </a:rPr>
              <a:t>actorid </a:t>
            </a:r>
            <a:r>
              <a:rPr sz="900" i="1" spc="-20" dirty="0">
                <a:latin typeface="Times New Roman"/>
                <a:cs typeface="Times New Roman"/>
              </a:rPr>
              <a:t>AND</a:t>
            </a:r>
            <a:r>
              <a:rPr sz="900" i="1" spc="-145" dirty="0">
                <a:latin typeface="Times New Roman"/>
                <a:cs typeface="Times New Roman"/>
              </a:rPr>
              <a:t> </a:t>
            </a:r>
            <a:endParaRPr sz="900">
              <a:latin typeface="Times New Roman"/>
              <a:cs typeface="Times New Roman"/>
            </a:endParaRPr>
          </a:p>
          <a:p>
            <a:pPr marL="1005205" marR="2464435" indent="1270">
              <a:lnSpc>
                <a:spcPct val="110000"/>
              </a:lnSpc>
              <a:spcBef>
                <a:spcPts val="15"/>
              </a:spcBef>
            </a:pPr>
            <a:r>
              <a:rPr sz="900" i="1" spc="254" dirty="0">
                <a:latin typeface="Times New Roman"/>
                <a:cs typeface="Times New Roman"/>
              </a:rPr>
              <a:t>casting. </a:t>
            </a:r>
            <a:r>
              <a:rPr sz="900" i="1" spc="200" dirty="0">
                <a:latin typeface="Times New Roman"/>
                <a:cs typeface="Times New Roman"/>
              </a:rPr>
              <a:t>movieid </a:t>
            </a:r>
            <a:r>
              <a:rPr sz="900" i="1" spc="-80" dirty="0">
                <a:latin typeface="Times New Roman"/>
                <a:cs typeface="Times New Roman"/>
              </a:rPr>
              <a:t>= </a:t>
            </a:r>
            <a:r>
              <a:rPr sz="900" i="1" spc="160" dirty="0">
                <a:latin typeface="Times New Roman"/>
                <a:cs typeface="Times New Roman"/>
              </a:rPr>
              <a:t>movie </a:t>
            </a:r>
            <a:r>
              <a:rPr sz="900" i="1" spc="300" dirty="0">
                <a:latin typeface="Times New Roman"/>
                <a:cs typeface="Times New Roman"/>
              </a:rPr>
              <a:t>.</a:t>
            </a:r>
            <a:r>
              <a:rPr sz="900" i="1" spc="-120" dirty="0">
                <a:latin typeface="Times New Roman"/>
                <a:cs typeface="Times New Roman"/>
              </a:rPr>
              <a:t> </a:t>
            </a:r>
            <a:r>
              <a:rPr sz="900" i="1" spc="210" dirty="0">
                <a:latin typeface="Times New Roman"/>
                <a:cs typeface="Times New Roman"/>
              </a:rPr>
              <a:t>id </a:t>
            </a:r>
            <a:r>
              <a:rPr sz="900" i="1" spc="-20" dirty="0">
                <a:latin typeface="Times New Roman"/>
                <a:cs typeface="Times New Roman"/>
              </a:rPr>
              <a:t>AND  </a:t>
            </a:r>
            <a:r>
              <a:rPr sz="900" i="1" spc="160" dirty="0">
                <a:latin typeface="Times New Roman"/>
                <a:cs typeface="Times New Roman"/>
              </a:rPr>
              <a:t>ord</a:t>
            </a:r>
            <a:r>
              <a:rPr sz="900" i="1" spc="-110" dirty="0">
                <a:latin typeface="Times New Roman"/>
                <a:cs typeface="Times New Roman"/>
              </a:rPr>
              <a:t> </a:t>
            </a:r>
            <a:r>
              <a:rPr sz="900" i="1" spc="30" dirty="0">
                <a:latin typeface="Times New Roman"/>
                <a:cs typeface="Times New Roman"/>
              </a:rPr>
              <a:t>=1</a:t>
            </a:r>
            <a:endParaRPr sz="900">
              <a:latin typeface="Times New Roman"/>
              <a:cs typeface="Times New Roman"/>
            </a:endParaRPr>
          </a:p>
          <a:p>
            <a:pPr marL="209550" marR="4148454">
              <a:lnSpc>
                <a:spcPct val="111100"/>
              </a:lnSpc>
            </a:pPr>
            <a:r>
              <a:rPr sz="900" i="1" spc="-20" dirty="0">
                <a:latin typeface="Times New Roman"/>
                <a:cs typeface="Times New Roman"/>
              </a:rPr>
              <a:t>GROUP </a:t>
            </a:r>
            <a:r>
              <a:rPr sz="900" i="1" spc="35" dirty="0">
                <a:latin typeface="Times New Roman"/>
                <a:cs typeface="Times New Roman"/>
              </a:rPr>
              <a:t>BY </a:t>
            </a:r>
            <a:r>
              <a:rPr sz="900" i="1" spc="210" dirty="0">
                <a:latin typeface="Times New Roman"/>
                <a:cs typeface="Times New Roman"/>
              </a:rPr>
              <a:t>actor </a:t>
            </a:r>
            <a:r>
              <a:rPr sz="900" i="1" spc="300" dirty="0">
                <a:latin typeface="Times New Roman"/>
                <a:cs typeface="Times New Roman"/>
              </a:rPr>
              <a:t>. </a:t>
            </a:r>
            <a:r>
              <a:rPr sz="900" i="1" spc="210" dirty="0">
                <a:latin typeface="Times New Roman"/>
                <a:cs typeface="Times New Roman"/>
              </a:rPr>
              <a:t>id  </a:t>
            </a:r>
            <a:r>
              <a:rPr sz="900" i="1" dirty="0">
                <a:latin typeface="Times New Roman"/>
                <a:cs typeface="Times New Roman"/>
              </a:rPr>
              <a:t>ORDER </a:t>
            </a:r>
            <a:r>
              <a:rPr sz="900" i="1" spc="35" dirty="0">
                <a:latin typeface="Times New Roman"/>
                <a:cs typeface="Times New Roman"/>
              </a:rPr>
              <a:t>BY </a:t>
            </a:r>
            <a:r>
              <a:rPr sz="900" i="1" spc="175" dirty="0">
                <a:latin typeface="Times New Roman"/>
                <a:cs typeface="Times New Roman"/>
              </a:rPr>
              <a:t>Cast </a:t>
            </a:r>
            <a:r>
              <a:rPr sz="900" i="1" spc="25" dirty="0">
                <a:latin typeface="Times New Roman"/>
                <a:cs typeface="Times New Roman"/>
              </a:rPr>
              <a:t>DESC</a:t>
            </a:r>
            <a:r>
              <a:rPr sz="900" i="1" spc="-140" dirty="0">
                <a:latin typeface="Times New Roman"/>
                <a:cs typeface="Times New Roman"/>
              </a:rPr>
              <a:t> </a:t>
            </a:r>
            <a:r>
              <a:rPr sz="900" i="1" spc="225" dirty="0">
                <a:latin typeface="Times New Roman"/>
                <a:cs typeface="Times New Roman"/>
              </a:rPr>
              <a:t>;</a:t>
            </a:r>
            <a:endParaRPr sz="900">
              <a:latin typeface="Times New Roman"/>
              <a:cs typeface="Times New Roman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852169" y="2939807"/>
            <a:ext cx="2421890" cy="54229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1100" b="1" spc="-10" dirty="0">
                <a:latin typeface="Arial"/>
                <a:cs typeface="Arial"/>
              </a:rPr>
              <a:t>Activity: Using ORDER BY (page</a:t>
            </a:r>
            <a:r>
              <a:rPr sz="1100" b="1" spc="50" dirty="0">
                <a:latin typeface="Arial"/>
                <a:cs typeface="Arial"/>
              </a:rPr>
              <a:t> </a:t>
            </a:r>
            <a:r>
              <a:rPr sz="1100" b="1" spc="-5" dirty="0">
                <a:latin typeface="Arial"/>
                <a:cs typeface="Arial"/>
                <a:hlinkClick r:id="rId2" action="ppaction://hlinksldjump"/>
              </a:rPr>
              <a:t>85</a:t>
            </a:r>
            <a:r>
              <a:rPr sz="1100" b="1" spc="-5" dirty="0">
                <a:latin typeface="Arial"/>
                <a:cs typeface="Arial"/>
              </a:rPr>
              <a:t>)</a:t>
            </a:r>
            <a:endParaRPr sz="11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125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1100" b="1" spc="-5" dirty="0">
                <a:latin typeface="Arial"/>
                <a:cs typeface="Arial"/>
              </a:rPr>
              <a:t>Q35:</a:t>
            </a:r>
            <a:endParaRPr sz="110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928369" y="3556803"/>
            <a:ext cx="88900" cy="786130"/>
          </a:xfrm>
          <a:prstGeom prst="rect">
            <a:avLst/>
          </a:prstGeom>
        </p:spPr>
        <p:txBody>
          <a:bodyPr vert="horz" wrap="square" lIns="0" tIns="279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20"/>
              </a:spcBef>
            </a:pPr>
            <a:r>
              <a:rPr sz="900" spc="-5" dirty="0">
                <a:latin typeface="Arial"/>
                <a:cs typeface="Arial"/>
              </a:rPr>
              <a:t>1</a:t>
            </a:r>
            <a:endParaRPr sz="9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900" spc="-5" dirty="0">
                <a:latin typeface="Arial"/>
                <a:cs typeface="Arial"/>
              </a:rPr>
              <a:t>2</a:t>
            </a:r>
            <a:endParaRPr sz="9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900" spc="-5" dirty="0">
                <a:latin typeface="Arial"/>
                <a:cs typeface="Arial"/>
              </a:rPr>
              <a:t>3</a:t>
            </a:r>
            <a:endParaRPr sz="9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900" spc="-5" dirty="0">
                <a:latin typeface="Arial"/>
                <a:cs typeface="Arial"/>
              </a:rPr>
              <a:t>4</a:t>
            </a:r>
            <a:endParaRPr sz="9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900" spc="-5" dirty="0">
                <a:latin typeface="Arial"/>
                <a:cs typeface="Arial"/>
              </a:rPr>
              <a:t>5</a:t>
            </a:r>
            <a:endParaRPr sz="900"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1090269" y="3527069"/>
            <a:ext cx="5862955" cy="891540"/>
          </a:xfrm>
          <a:prstGeom prst="rect">
            <a:avLst/>
          </a:prstGeom>
          <a:solidFill>
            <a:srgbClr val="F7F7F7"/>
          </a:solidFill>
          <a:ln w="6096">
            <a:solidFill>
              <a:srgbClr val="B1B1B1"/>
            </a:solidFill>
          </a:ln>
        </p:spPr>
        <p:txBody>
          <a:bodyPr vert="horz" wrap="square" lIns="0" tIns="42544" rIns="0" bIns="0" rtlCol="0">
            <a:spAutoFit/>
          </a:bodyPr>
          <a:lstStyle/>
          <a:p>
            <a:pPr marL="49530" marR="2066925">
              <a:lnSpc>
                <a:spcPct val="111100"/>
              </a:lnSpc>
              <a:spcBef>
                <a:spcPts val="334"/>
              </a:spcBef>
            </a:pPr>
            <a:r>
              <a:rPr sz="900" i="1" spc="65" dirty="0">
                <a:latin typeface="Times New Roman"/>
                <a:cs typeface="Times New Roman"/>
              </a:rPr>
              <a:t>SELECT </a:t>
            </a:r>
            <a:r>
              <a:rPr sz="900" i="1" spc="90" dirty="0">
                <a:latin typeface="Times New Roman"/>
                <a:cs typeface="Times New Roman"/>
              </a:rPr>
              <a:t>name </a:t>
            </a:r>
            <a:r>
              <a:rPr sz="900" i="1" spc="300" dirty="0">
                <a:latin typeface="Times New Roman"/>
                <a:cs typeface="Times New Roman"/>
              </a:rPr>
              <a:t>, </a:t>
            </a:r>
            <a:r>
              <a:rPr sz="900" i="1" spc="150" dirty="0">
                <a:latin typeface="Times New Roman"/>
                <a:cs typeface="Times New Roman"/>
              </a:rPr>
              <a:t>Count </a:t>
            </a:r>
            <a:r>
              <a:rPr sz="900" i="1" spc="229" dirty="0">
                <a:latin typeface="Times New Roman"/>
                <a:cs typeface="Times New Roman"/>
              </a:rPr>
              <a:t>(*) </a:t>
            </a:r>
            <a:r>
              <a:rPr sz="900" i="1" spc="160" dirty="0">
                <a:latin typeface="Times New Roman"/>
                <a:cs typeface="Times New Roman"/>
              </a:rPr>
              <a:t>as </a:t>
            </a:r>
            <a:r>
              <a:rPr sz="900" i="1" spc="-190" dirty="0">
                <a:latin typeface="Times New Roman"/>
                <a:cs typeface="Times New Roman"/>
              </a:rPr>
              <a:t>11 </a:t>
            </a:r>
            <a:r>
              <a:rPr sz="900" i="1" spc="-75" dirty="0">
                <a:latin typeface="Times New Roman"/>
                <a:cs typeface="Times New Roman"/>
              </a:rPr>
              <a:t>N </a:t>
            </a:r>
            <a:r>
              <a:rPr sz="900" i="1" spc="165" dirty="0">
                <a:latin typeface="Times New Roman"/>
                <a:cs typeface="Times New Roman"/>
              </a:rPr>
              <a:t>umberOfMovies </a:t>
            </a:r>
            <a:r>
              <a:rPr sz="900" i="1" spc="10" dirty="0">
                <a:latin typeface="Times New Roman"/>
                <a:cs typeface="Times New Roman"/>
              </a:rPr>
              <a:t>11, </a:t>
            </a:r>
            <a:r>
              <a:rPr sz="900" i="1" spc="185" dirty="0">
                <a:latin typeface="Times New Roman"/>
                <a:cs typeface="Times New Roman"/>
              </a:rPr>
              <a:t>year  </a:t>
            </a:r>
            <a:r>
              <a:rPr sz="900" i="1" spc="-40" dirty="0">
                <a:latin typeface="Times New Roman"/>
                <a:cs typeface="Times New Roman"/>
              </a:rPr>
              <a:t>FROM </a:t>
            </a:r>
            <a:r>
              <a:rPr sz="900" i="1" spc="200" dirty="0">
                <a:latin typeface="Times New Roman"/>
                <a:cs typeface="Times New Roman"/>
              </a:rPr>
              <a:t>actor </a:t>
            </a:r>
            <a:r>
              <a:rPr sz="900" i="1" spc="300" dirty="0">
                <a:latin typeface="Times New Roman"/>
                <a:cs typeface="Times New Roman"/>
              </a:rPr>
              <a:t>, </a:t>
            </a:r>
            <a:r>
              <a:rPr sz="900" i="1" spc="225" dirty="0">
                <a:latin typeface="Times New Roman"/>
                <a:cs typeface="Times New Roman"/>
              </a:rPr>
              <a:t>casting </a:t>
            </a:r>
            <a:r>
              <a:rPr sz="900" i="1" spc="300" dirty="0">
                <a:latin typeface="Times New Roman"/>
                <a:cs typeface="Times New Roman"/>
              </a:rPr>
              <a:t>,</a:t>
            </a:r>
            <a:r>
              <a:rPr sz="900" i="1" spc="254" dirty="0">
                <a:latin typeface="Times New Roman"/>
                <a:cs typeface="Times New Roman"/>
              </a:rPr>
              <a:t> </a:t>
            </a:r>
            <a:r>
              <a:rPr sz="900" i="1" spc="160" dirty="0">
                <a:latin typeface="Times New Roman"/>
                <a:cs typeface="Times New Roman"/>
              </a:rPr>
              <a:t>movie</a:t>
            </a:r>
            <a:r>
              <a:rPr sz="900" i="1" spc="-145" dirty="0">
                <a:latin typeface="Times New Roman"/>
                <a:cs typeface="Times New Roman"/>
              </a:rPr>
              <a:t> </a:t>
            </a:r>
            <a:endParaRPr sz="900">
              <a:latin typeface="Times New Roman"/>
              <a:cs typeface="Times New Roman"/>
            </a:endParaRPr>
          </a:p>
          <a:p>
            <a:pPr marL="49530" marR="786765">
              <a:lnSpc>
                <a:spcPct val="110000"/>
              </a:lnSpc>
              <a:spcBef>
                <a:spcPts val="10"/>
              </a:spcBef>
            </a:pPr>
            <a:r>
              <a:rPr sz="900" i="1" spc="-20" dirty="0">
                <a:latin typeface="Times New Roman"/>
                <a:cs typeface="Times New Roman"/>
              </a:rPr>
              <a:t>WHERE</a:t>
            </a:r>
            <a:r>
              <a:rPr sz="900" i="1" spc="155" dirty="0">
                <a:latin typeface="Times New Roman"/>
                <a:cs typeface="Times New Roman"/>
              </a:rPr>
              <a:t> </a:t>
            </a:r>
            <a:r>
              <a:rPr sz="900" i="1" spc="210" dirty="0">
                <a:latin typeface="Times New Roman"/>
                <a:cs typeface="Times New Roman"/>
              </a:rPr>
              <a:t>actor</a:t>
            </a:r>
            <a:r>
              <a:rPr sz="900" i="1" spc="-95" dirty="0">
                <a:latin typeface="Times New Roman"/>
                <a:cs typeface="Times New Roman"/>
              </a:rPr>
              <a:t> </a:t>
            </a:r>
            <a:r>
              <a:rPr sz="900" i="1" spc="300" dirty="0">
                <a:latin typeface="Times New Roman"/>
                <a:cs typeface="Times New Roman"/>
              </a:rPr>
              <a:t>.</a:t>
            </a:r>
            <a:r>
              <a:rPr sz="900" i="1" spc="-105" dirty="0">
                <a:latin typeface="Times New Roman"/>
                <a:cs typeface="Times New Roman"/>
              </a:rPr>
              <a:t> </a:t>
            </a:r>
            <a:r>
              <a:rPr sz="900" i="1" spc="210" dirty="0">
                <a:latin typeface="Times New Roman"/>
                <a:cs typeface="Times New Roman"/>
              </a:rPr>
              <a:t>id</a:t>
            </a:r>
            <a:r>
              <a:rPr sz="900" i="1" spc="505" dirty="0">
                <a:latin typeface="Times New Roman"/>
                <a:cs typeface="Times New Roman"/>
              </a:rPr>
              <a:t> </a:t>
            </a:r>
            <a:r>
              <a:rPr sz="900" i="1" spc="-80" dirty="0">
                <a:latin typeface="Times New Roman"/>
                <a:cs typeface="Times New Roman"/>
              </a:rPr>
              <a:t>=</a:t>
            </a:r>
            <a:r>
              <a:rPr sz="900" i="1" spc="-40" dirty="0">
                <a:latin typeface="Times New Roman"/>
                <a:cs typeface="Times New Roman"/>
              </a:rPr>
              <a:t> </a:t>
            </a:r>
            <a:r>
              <a:rPr sz="900" i="1" spc="254" dirty="0">
                <a:latin typeface="Times New Roman"/>
                <a:cs typeface="Times New Roman"/>
              </a:rPr>
              <a:t>casting.</a:t>
            </a:r>
            <a:r>
              <a:rPr sz="900" i="1" spc="-95" dirty="0">
                <a:latin typeface="Times New Roman"/>
                <a:cs typeface="Times New Roman"/>
              </a:rPr>
              <a:t> </a:t>
            </a:r>
            <a:r>
              <a:rPr sz="900" i="1" spc="235" dirty="0">
                <a:latin typeface="Times New Roman"/>
                <a:cs typeface="Times New Roman"/>
              </a:rPr>
              <a:t>actorid</a:t>
            </a:r>
            <a:r>
              <a:rPr sz="900" i="1" spc="505" dirty="0">
                <a:latin typeface="Times New Roman"/>
                <a:cs typeface="Times New Roman"/>
              </a:rPr>
              <a:t> </a:t>
            </a:r>
            <a:r>
              <a:rPr sz="900" i="1" spc="-20" dirty="0">
                <a:latin typeface="Times New Roman"/>
                <a:cs typeface="Times New Roman"/>
              </a:rPr>
              <a:t>AND</a:t>
            </a:r>
            <a:r>
              <a:rPr sz="900" i="1" spc="130" dirty="0">
                <a:latin typeface="Times New Roman"/>
                <a:cs typeface="Times New Roman"/>
              </a:rPr>
              <a:t> </a:t>
            </a:r>
            <a:r>
              <a:rPr sz="900" i="1" spc="160" dirty="0">
                <a:latin typeface="Times New Roman"/>
                <a:cs typeface="Times New Roman"/>
              </a:rPr>
              <a:t>movie</a:t>
            </a:r>
            <a:r>
              <a:rPr sz="900" i="1" spc="-95" dirty="0">
                <a:latin typeface="Times New Roman"/>
                <a:cs typeface="Times New Roman"/>
              </a:rPr>
              <a:t> </a:t>
            </a:r>
            <a:r>
              <a:rPr sz="900" i="1" spc="300" dirty="0">
                <a:latin typeface="Times New Roman"/>
                <a:cs typeface="Times New Roman"/>
              </a:rPr>
              <a:t>.</a:t>
            </a:r>
            <a:r>
              <a:rPr sz="900" i="1" spc="-105" dirty="0">
                <a:latin typeface="Times New Roman"/>
                <a:cs typeface="Times New Roman"/>
              </a:rPr>
              <a:t> </a:t>
            </a:r>
            <a:r>
              <a:rPr sz="900" i="1" spc="210" dirty="0">
                <a:latin typeface="Times New Roman"/>
                <a:cs typeface="Times New Roman"/>
              </a:rPr>
              <a:t>id</a:t>
            </a:r>
            <a:r>
              <a:rPr sz="900" i="1" spc="505" dirty="0">
                <a:latin typeface="Times New Roman"/>
                <a:cs typeface="Times New Roman"/>
              </a:rPr>
              <a:t> </a:t>
            </a:r>
            <a:r>
              <a:rPr sz="900" i="1" spc="-80" dirty="0">
                <a:latin typeface="Times New Roman"/>
                <a:cs typeface="Times New Roman"/>
              </a:rPr>
              <a:t>=</a:t>
            </a:r>
            <a:r>
              <a:rPr sz="900" i="1" spc="-40" dirty="0">
                <a:latin typeface="Times New Roman"/>
                <a:cs typeface="Times New Roman"/>
              </a:rPr>
              <a:t> </a:t>
            </a:r>
            <a:r>
              <a:rPr sz="900" i="1" spc="254" dirty="0">
                <a:latin typeface="Times New Roman"/>
                <a:cs typeface="Times New Roman"/>
              </a:rPr>
              <a:t>casting.</a:t>
            </a:r>
            <a:r>
              <a:rPr sz="900" i="1" spc="-95" dirty="0">
                <a:latin typeface="Times New Roman"/>
                <a:cs typeface="Times New Roman"/>
              </a:rPr>
              <a:t> </a:t>
            </a:r>
            <a:r>
              <a:rPr sz="900" i="1" spc="-125" dirty="0">
                <a:latin typeface="Times New Roman"/>
                <a:cs typeface="Times New Roman"/>
              </a:rPr>
              <a:t>m</a:t>
            </a:r>
            <a:r>
              <a:rPr sz="900" i="1" spc="-130" dirty="0">
                <a:latin typeface="Times New Roman"/>
                <a:cs typeface="Times New Roman"/>
              </a:rPr>
              <a:t> </a:t>
            </a:r>
            <a:r>
              <a:rPr sz="900" i="1" spc="240" dirty="0">
                <a:latin typeface="Times New Roman"/>
                <a:cs typeface="Times New Roman"/>
              </a:rPr>
              <a:t>ovieid  </a:t>
            </a:r>
            <a:r>
              <a:rPr sz="900" i="1" spc="-20" dirty="0">
                <a:latin typeface="Times New Roman"/>
                <a:cs typeface="Times New Roman"/>
              </a:rPr>
              <a:t>GROUP </a:t>
            </a:r>
            <a:r>
              <a:rPr sz="900" i="1" spc="35" dirty="0">
                <a:latin typeface="Times New Roman"/>
                <a:cs typeface="Times New Roman"/>
              </a:rPr>
              <a:t>BY </a:t>
            </a:r>
            <a:r>
              <a:rPr sz="900" i="1" spc="90" dirty="0">
                <a:latin typeface="Times New Roman"/>
                <a:cs typeface="Times New Roman"/>
              </a:rPr>
              <a:t>name </a:t>
            </a:r>
            <a:r>
              <a:rPr sz="900" i="1" spc="300" dirty="0">
                <a:latin typeface="Times New Roman"/>
                <a:cs typeface="Times New Roman"/>
              </a:rPr>
              <a:t>,</a:t>
            </a:r>
            <a:r>
              <a:rPr sz="900" i="1" spc="310" dirty="0">
                <a:latin typeface="Times New Roman"/>
                <a:cs typeface="Times New Roman"/>
              </a:rPr>
              <a:t> </a:t>
            </a:r>
            <a:r>
              <a:rPr sz="900" i="1" spc="185" dirty="0">
                <a:latin typeface="Times New Roman"/>
                <a:cs typeface="Times New Roman"/>
              </a:rPr>
              <a:t>year</a:t>
            </a:r>
            <a:r>
              <a:rPr sz="900" i="1" spc="-145" dirty="0">
                <a:latin typeface="Times New Roman"/>
                <a:cs typeface="Times New Roman"/>
              </a:rPr>
              <a:t> </a:t>
            </a:r>
            <a:endParaRPr sz="900">
              <a:latin typeface="Times New Roman"/>
              <a:cs typeface="Times New Roman"/>
            </a:endParaRPr>
          </a:p>
          <a:p>
            <a:pPr marL="49530">
              <a:lnSpc>
                <a:spcPct val="100000"/>
              </a:lnSpc>
              <a:spcBef>
                <a:spcPts val="120"/>
              </a:spcBef>
            </a:pPr>
            <a:r>
              <a:rPr sz="900" i="1" dirty="0">
                <a:latin typeface="Times New Roman"/>
                <a:cs typeface="Times New Roman"/>
              </a:rPr>
              <a:t>ORDER </a:t>
            </a:r>
            <a:r>
              <a:rPr sz="900" i="1" spc="135" dirty="0">
                <a:latin typeface="Times New Roman"/>
                <a:cs typeface="Times New Roman"/>
              </a:rPr>
              <a:t>by </a:t>
            </a:r>
            <a:r>
              <a:rPr sz="900" i="1" spc="155" dirty="0">
                <a:latin typeface="Times New Roman"/>
                <a:cs typeface="Times New Roman"/>
              </a:rPr>
              <a:t>NumberOfMovies </a:t>
            </a:r>
            <a:r>
              <a:rPr sz="900" i="1" spc="15" dirty="0">
                <a:latin typeface="Times New Roman"/>
                <a:cs typeface="Times New Roman"/>
              </a:rPr>
              <a:t>DESC </a:t>
            </a:r>
            <a:r>
              <a:rPr sz="900" i="1" spc="300" dirty="0">
                <a:latin typeface="Times New Roman"/>
                <a:cs typeface="Times New Roman"/>
              </a:rPr>
              <a:t>, </a:t>
            </a:r>
            <a:r>
              <a:rPr sz="900" i="1" spc="185" dirty="0">
                <a:latin typeface="Times New Roman"/>
                <a:cs typeface="Times New Roman"/>
              </a:rPr>
              <a:t>year </a:t>
            </a:r>
            <a:r>
              <a:rPr sz="900" i="1" spc="45" dirty="0">
                <a:latin typeface="Times New Roman"/>
                <a:cs typeface="Times New Roman"/>
              </a:rPr>
              <a:t>ASC</a:t>
            </a:r>
            <a:r>
              <a:rPr sz="900" i="1" spc="-100" dirty="0">
                <a:latin typeface="Times New Roman"/>
                <a:cs typeface="Times New Roman"/>
              </a:rPr>
              <a:t> </a:t>
            </a:r>
            <a:r>
              <a:rPr sz="900" i="1" spc="225" dirty="0">
                <a:latin typeface="Times New Roman"/>
                <a:cs typeface="Times New Roman"/>
              </a:rPr>
              <a:t>;</a:t>
            </a:r>
            <a:endParaRPr sz="900">
              <a:latin typeface="Times New Roman"/>
              <a:cs typeface="Times New Roman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852169" y="4579631"/>
            <a:ext cx="334010" cy="19177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1100" b="1" spc="-5" dirty="0">
                <a:latin typeface="Arial"/>
                <a:cs typeface="Arial"/>
              </a:rPr>
              <a:t>Q36:</a:t>
            </a:r>
            <a:endParaRPr sz="1100">
              <a:latin typeface="Arial"/>
              <a:cs typeface="Arial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928369" y="4846107"/>
            <a:ext cx="88900" cy="786130"/>
          </a:xfrm>
          <a:prstGeom prst="rect">
            <a:avLst/>
          </a:prstGeom>
        </p:spPr>
        <p:txBody>
          <a:bodyPr vert="horz" wrap="square" lIns="0" tIns="279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20"/>
              </a:spcBef>
            </a:pPr>
            <a:r>
              <a:rPr sz="900" spc="-5" dirty="0">
                <a:latin typeface="Arial"/>
                <a:cs typeface="Arial"/>
              </a:rPr>
              <a:t>1</a:t>
            </a:r>
            <a:endParaRPr sz="9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900" spc="-5" dirty="0">
                <a:latin typeface="Arial"/>
                <a:cs typeface="Arial"/>
              </a:rPr>
              <a:t>2</a:t>
            </a:r>
            <a:endParaRPr sz="9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900" spc="-5" dirty="0">
                <a:latin typeface="Arial"/>
                <a:cs typeface="Arial"/>
              </a:rPr>
              <a:t>3</a:t>
            </a:r>
            <a:endParaRPr sz="9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900" spc="-5" dirty="0">
                <a:latin typeface="Arial"/>
                <a:cs typeface="Arial"/>
              </a:rPr>
              <a:t>4</a:t>
            </a:r>
            <a:endParaRPr sz="9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900" spc="-5" dirty="0">
                <a:latin typeface="Arial"/>
                <a:cs typeface="Arial"/>
              </a:rPr>
              <a:t>5</a:t>
            </a:r>
            <a:endParaRPr sz="900">
              <a:latin typeface="Arial"/>
              <a:cs typeface="Arial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1090269" y="4816373"/>
            <a:ext cx="5862955" cy="890269"/>
          </a:xfrm>
          <a:prstGeom prst="rect">
            <a:avLst/>
          </a:prstGeom>
          <a:solidFill>
            <a:srgbClr val="F7F7F7"/>
          </a:solidFill>
          <a:ln w="6096">
            <a:solidFill>
              <a:srgbClr val="B1B1B1"/>
            </a:solidFill>
          </a:ln>
        </p:spPr>
        <p:txBody>
          <a:bodyPr vert="horz" wrap="square" lIns="0" tIns="42544" rIns="0" bIns="0" rtlCol="0">
            <a:spAutoFit/>
          </a:bodyPr>
          <a:lstStyle/>
          <a:p>
            <a:pPr marL="49530" marR="2794000">
              <a:lnSpc>
                <a:spcPct val="111100"/>
              </a:lnSpc>
              <a:spcBef>
                <a:spcPts val="334"/>
              </a:spcBef>
            </a:pPr>
            <a:r>
              <a:rPr sz="900" i="1" spc="65" dirty="0">
                <a:latin typeface="Times New Roman"/>
                <a:cs typeface="Times New Roman"/>
              </a:rPr>
              <a:t>SELECT </a:t>
            </a:r>
            <a:r>
              <a:rPr sz="900" i="1" spc="300" dirty="0">
                <a:latin typeface="Times New Roman"/>
                <a:cs typeface="Times New Roman"/>
              </a:rPr>
              <a:t>title , </a:t>
            </a:r>
            <a:r>
              <a:rPr sz="900" i="1" spc="-10" dirty="0">
                <a:latin typeface="Times New Roman"/>
                <a:cs typeface="Times New Roman"/>
              </a:rPr>
              <a:t>COUNT </a:t>
            </a:r>
            <a:r>
              <a:rPr sz="900" i="1" spc="229" dirty="0">
                <a:latin typeface="Times New Roman"/>
                <a:cs typeface="Times New Roman"/>
              </a:rPr>
              <a:t>(*) </a:t>
            </a:r>
            <a:r>
              <a:rPr sz="900" i="1" spc="60" dirty="0">
                <a:latin typeface="Times New Roman"/>
                <a:cs typeface="Times New Roman"/>
              </a:rPr>
              <a:t>AS </a:t>
            </a:r>
            <a:r>
              <a:rPr sz="900" i="1" spc="-190" dirty="0">
                <a:latin typeface="Times New Roman"/>
                <a:cs typeface="Times New Roman"/>
              </a:rPr>
              <a:t>11 </a:t>
            </a:r>
            <a:r>
              <a:rPr sz="900" i="1" spc="210" dirty="0">
                <a:latin typeface="Times New Roman"/>
                <a:cs typeface="Times New Roman"/>
              </a:rPr>
              <a:t>Total </a:t>
            </a:r>
            <a:r>
              <a:rPr sz="900" i="1" spc="175" dirty="0">
                <a:latin typeface="Times New Roman"/>
                <a:cs typeface="Times New Roman"/>
              </a:rPr>
              <a:t>Cast </a:t>
            </a:r>
            <a:r>
              <a:rPr sz="900" i="1" spc="-190" dirty="0">
                <a:latin typeface="Times New Roman"/>
                <a:cs typeface="Times New Roman"/>
              </a:rPr>
              <a:t>11  </a:t>
            </a:r>
            <a:r>
              <a:rPr sz="900" i="1" spc="-40" dirty="0">
                <a:latin typeface="Times New Roman"/>
                <a:cs typeface="Times New Roman"/>
              </a:rPr>
              <a:t>FROM </a:t>
            </a:r>
            <a:r>
              <a:rPr sz="900" i="1" spc="150" dirty="0">
                <a:latin typeface="Times New Roman"/>
                <a:cs typeface="Times New Roman"/>
              </a:rPr>
              <a:t>movie </a:t>
            </a:r>
            <a:r>
              <a:rPr sz="900" i="1" spc="300" dirty="0">
                <a:latin typeface="Times New Roman"/>
                <a:cs typeface="Times New Roman"/>
              </a:rPr>
              <a:t>,</a:t>
            </a:r>
            <a:r>
              <a:rPr sz="900" i="1" spc="360" dirty="0">
                <a:latin typeface="Times New Roman"/>
                <a:cs typeface="Times New Roman"/>
              </a:rPr>
              <a:t> </a:t>
            </a:r>
            <a:r>
              <a:rPr sz="900" i="1" spc="235" dirty="0">
                <a:latin typeface="Times New Roman"/>
                <a:cs typeface="Times New Roman"/>
              </a:rPr>
              <a:t>casting</a:t>
            </a:r>
            <a:r>
              <a:rPr sz="900" i="1" spc="-130" dirty="0">
                <a:latin typeface="Times New Roman"/>
                <a:cs typeface="Times New Roman"/>
              </a:rPr>
              <a:t> </a:t>
            </a:r>
            <a:endParaRPr sz="900">
              <a:latin typeface="Times New Roman"/>
              <a:cs typeface="Times New Roman"/>
            </a:endParaRPr>
          </a:p>
          <a:p>
            <a:pPr marL="209550" marR="1424940" indent="-160020">
              <a:lnSpc>
                <a:spcPts val="1200"/>
              </a:lnSpc>
              <a:spcBef>
                <a:spcPts val="45"/>
              </a:spcBef>
            </a:pPr>
            <a:r>
              <a:rPr sz="900" i="1" spc="-20" dirty="0">
                <a:latin typeface="Times New Roman"/>
                <a:cs typeface="Times New Roman"/>
              </a:rPr>
              <a:t>WHERE </a:t>
            </a:r>
            <a:r>
              <a:rPr sz="900" i="1" spc="160" dirty="0">
                <a:latin typeface="Times New Roman"/>
                <a:cs typeface="Times New Roman"/>
              </a:rPr>
              <a:t>movie </a:t>
            </a:r>
            <a:r>
              <a:rPr sz="900" i="1" spc="300" dirty="0">
                <a:latin typeface="Times New Roman"/>
                <a:cs typeface="Times New Roman"/>
              </a:rPr>
              <a:t>. </a:t>
            </a:r>
            <a:r>
              <a:rPr sz="900" i="1" spc="210" dirty="0">
                <a:latin typeface="Times New Roman"/>
                <a:cs typeface="Times New Roman"/>
              </a:rPr>
              <a:t>id </a:t>
            </a:r>
            <a:r>
              <a:rPr sz="900" i="1" spc="-80" dirty="0">
                <a:latin typeface="Times New Roman"/>
                <a:cs typeface="Times New Roman"/>
              </a:rPr>
              <a:t>= </a:t>
            </a:r>
            <a:r>
              <a:rPr sz="900" i="1" spc="254" dirty="0">
                <a:latin typeface="Times New Roman"/>
                <a:cs typeface="Times New Roman"/>
              </a:rPr>
              <a:t>casting. </a:t>
            </a:r>
            <a:r>
              <a:rPr sz="900" i="1" spc="200" dirty="0">
                <a:latin typeface="Times New Roman"/>
                <a:cs typeface="Times New Roman"/>
              </a:rPr>
              <a:t>movieid </a:t>
            </a:r>
            <a:r>
              <a:rPr sz="900" i="1" spc="-20" dirty="0">
                <a:latin typeface="Times New Roman"/>
                <a:cs typeface="Times New Roman"/>
              </a:rPr>
              <a:t>AND </a:t>
            </a:r>
            <a:r>
              <a:rPr sz="900" i="1" spc="185" dirty="0">
                <a:latin typeface="Times New Roman"/>
                <a:cs typeface="Times New Roman"/>
              </a:rPr>
              <a:t>budget </a:t>
            </a:r>
            <a:r>
              <a:rPr sz="900" i="1" spc="-80" dirty="0">
                <a:latin typeface="Times New Roman"/>
                <a:cs typeface="Times New Roman"/>
              </a:rPr>
              <a:t>&gt; </a:t>
            </a:r>
            <a:r>
              <a:rPr sz="900" i="1" spc="160" dirty="0">
                <a:latin typeface="Times New Roman"/>
                <a:cs typeface="Times New Roman"/>
              </a:rPr>
              <a:t>180000000  </a:t>
            </a:r>
            <a:r>
              <a:rPr sz="900" i="1" spc="-20" dirty="0">
                <a:latin typeface="Times New Roman"/>
                <a:cs typeface="Times New Roman"/>
              </a:rPr>
              <a:t>GROUP </a:t>
            </a:r>
            <a:r>
              <a:rPr sz="900" i="1" spc="35" dirty="0">
                <a:latin typeface="Times New Roman"/>
                <a:cs typeface="Times New Roman"/>
              </a:rPr>
              <a:t>BY</a:t>
            </a:r>
            <a:r>
              <a:rPr sz="900" i="1" spc="235" dirty="0">
                <a:latin typeface="Times New Roman"/>
                <a:cs typeface="Times New Roman"/>
              </a:rPr>
              <a:t> </a:t>
            </a:r>
            <a:r>
              <a:rPr sz="900" i="1" spc="310" dirty="0">
                <a:latin typeface="Times New Roman"/>
                <a:cs typeface="Times New Roman"/>
              </a:rPr>
              <a:t>title</a:t>
            </a:r>
            <a:r>
              <a:rPr sz="900" i="1" spc="-145" dirty="0">
                <a:latin typeface="Times New Roman"/>
                <a:cs typeface="Times New Roman"/>
              </a:rPr>
              <a:t> </a:t>
            </a:r>
            <a:endParaRPr sz="900">
              <a:latin typeface="Times New Roman"/>
              <a:cs typeface="Times New Roman"/>
            </a:endParaRPr>
          </a:p>
          <a:p>
            <a:pPr marL="209550">
              <a:lnSpc>
                <a:spcPct val="100000"/>
              </a:lnSpc>
              <a:spcBef>
                <a:spcPts val="60"/>
              </a:spcBef>
            </a:pPr>
            <a:r>
              <a:rPr sz="900" i="1" dirty="0">
                <a:latin typeface="Times New Roman"/>
                <a:cs typeface="Times New Roman"/>
              </a:rPr>
              <a:t>ORDER </a:t>
            </a:r>
            <a:r>
              <a:rPr sz="900" i="1" spc="35" dirty="0">
                <a:latin typeface="Times New Roman"/>
                <a:cs typeface="Times New Roman"/>
              </a:rPr>
              <a:t>BY </a:t>
            </a:r>
            <a:r>
              <a:rPr sz="900" i="1" spc="310" dirty="0">
                <a:latin typeface="Times New Roman"/>
                <a:cs typeface="Times New Roman"/>
              </a:rPr>
              <a:t>title</a:t>
            </a:r>
            <a:r>
              <a:rPr sz="900" i="1" spc="240" dirty="0">
                <a:latin typeface="Times New Roman"/>
                <a:cs typeface="Times New Roman"/>
              </a:rPr>
              <a:t> </a:t>
            </a:r>
            <a:r>
              <a:rPr sz="900" i="1" spc="45" dirty="0">
                <a:latin typeface="Times New Roman"/>
                <a:cs typeface="Times New Roman"/>
              </a:rPr>
              <a:t>ASC </a:t>
            </a:r>
            <a:r>
              <a:rPr sz="900" i="1" spc="225" dirty="0">
                <a:latin typeface="Times New Roman"/>
                <a:cs typeface="Times New Roman"/>
              </a:rPr>
              <a:t>;</a:t>
            </a:r>
            <a:endParaRPr sz="900">
              <a:latin typeface="Times New Roman"/>
              <a:cs typeface="Times New Roman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852169" y="5868935"/>
            <a:ext cx="334010" cy="19177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1100" b="1" spc="-5" dirty="0">
                <a:latin typeface="Arial"/>
                <a:cs typeface="Arial"/>
              </a:rPr>
              <a:t>Q37:</a:t>
            </a:r>
            <a:endParaRPr sz="1100">
              <a:latin typeface="Arial"/>
              <a:cs typeface="Arial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928369" y="6135411"/>
            <a:ext cx="88900" cy="481330"/>
          </a:xfrm>
          <a:prstGeom prst="rect">
            <a:avLst/>
          </a:prstGeom>
        </p:spPr>
        <p:txBody>
          <a:bodyPr vert="horz" wrap="square" lIns="0" tIns="279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20"/>
              </a:spcBef>
            </a:pPr>
            <a:r>
              <a:rPr sz="900" spc="-5" dirty="0">
                <a:latin typeface="Arial"/>
                <a:cs typeface="Arial"/>
              </a:rPr>
              <a:t>1</a:t>
            </a:r>
            <a:endParaRPr sz="9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900" spc="-5" dirty="0">
                <a:latin typeface="Arial"/>
                <a:cs typeface="Arial"/>
              </a:rPr>
              <a:t>2</a:t>
            </a:r>
            <a:endParaRPr sz="9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900" spc="-5" dirty="0">
                <a:latin typeface="Arial"/>
                <a:cs typeface="Arial"/>
              </a:rPr>
              <a:t>3</a:t>
            </a:r>
            <a:endParaRPr sz="900">
              <a:latin typeface="Arial"/>
              <a:cs typeface="Arial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1090269" y="6105677"/>
            <a:ext cx="5862955" cy="586740"/>
          </a:xfrm>
          <a:prstGeom prst="rect">
            <a:avLst/>
          </a:prstGeom>
          <a:solidFill>
            <a:srgbClr val="F7F7F7"/>
          </a:solidFill>
          <a:ln w="6096">
            <a:solidFill>
              <a:srgbClr val="B1B1B1"/>
            </a:solidFill>
          </a:ln>
        </p:spPr>
        <p:txBody>
          <a:bodyPr vert="horz" wrap="square" lIns="0" tIns="57785" rIns="0" bIns="0" rtlCol="0">
            <a:spAutoFit/>
          </a:bodyPr>
          <a:lstStyle/>
          <a:p>
            <a:pPr marL="49530">
              <a:lnSpc>
                <a:spcPct val="100000"/>
              </a:lnSpc>
              <a:spcBef>
                <a:spcPts val="455"/>
              </a:spcBef>
            </a:pPr>
            <a:r>
              <a:rPr sz="900" i="1" spc="65" dirty="0">
                <a:latin typeface="Times New Roman"/>
                <a:cs typeface="Times New Roman"/>
              </a:rPr>
              <a:t>SELECT</a:t>
            </a:r>
            <a:r>
              <a:rPr sz="900" i="1" spc="260" dirty="0">
                <a:latin typeface="Times New Roman"/>
                <a:cs typeface="Times New Roman"/>
              </a:rPr>
              <a:t> </a:t>
            </a:r>
            <a:r>
              <a:rPr sz="900" i="1" spc="75" dirty="0">
                <a:latin typeface="Times New Roman"/>
                <a:cs typeface="Times New Roman"/>
              </a:rPr>
              <a:t>*</a:t>
            </a:r>
            <a:endParaRPr sz="900">
              <a:latin typeface="Times New Roman"/>
              <a:cs typeface="Times New Roman"/>
            </a:endParaRPr>
          </a:p>
          <a:p>
            <a:pPr marL="49530">
              <a:lnSpc>
                <a:spcPct val="100000"/>
              </a:lnSpc>
              <a:spcBef>
                <a:spcPts val="120"/>
              </a:spcBef>
            </a:pPr>
            <a:r>
              <a:rPr sz="900" i="1" spc="-40" dirty="0">
                <a:latin typeface="Times New Roman"/>
                <a:cs typeface="Times New Roman"/>
              </a:rPr>
              <a:t>FROM</a:t>
            </a:r>
            <a:r>
              <a:rPr sz="900" i="1" spc="-5" dirty="0">
                <a:latin typeface="Times New Roman"/>
                <a:cs typeface="Times New Roman"/>
              </a:rPr>
              <a:t> </a:t>
            </a:r>
            <a:r>
              <a:rPr sz="900" i="1" spc="160" dirty="0">
                <a:latin typeface="Times New Roman"/>
                <a:cs typeface="Times New Roman"/>
              </a:rPr>
              <a:t>movie</a:t>
            </a:r>
            <a:r>
              <a:rPr sz="900" i="1" spc="-145" dirty="0">
                <a:latin typeface="Times New Roman"/>
                <a:cs typeface="Times New Roman"/>
              </a:rPr>
              <a:t> </a:t>
            </a:r>
            <a:endParaRPr sz="900">
              <a:latin typeface="Times New Roman"/>
              <a:cs typeface="Times New Roman"/>
            </a:endParaRPr>
          </a:p>
          <a:p>
            <a:pPr marL="209550">
              <a:lnSpc>
                <a:spcPct val="100000"/>
              </a:lnSpc>
              <a:spcBef>
                <a:spcPts val="105"/>
              </a:spcBef>
            </a:pPr>
            <a:r>
              <a:rPr sz="900" i="1" dirty="0">
                <a:latin typeface="Times New Roman"/>
                <a:cs typeface="Times New Roman"/>
              </a:rPr>
              <a:t>ORDER </a:t>
            </a:r>
            <a:r>
              <a:rPr sz="900" i="1" spc="35" dirty="0">
                <a:latin typeface="Times New Roman"/>
                <a:cs typeface="Times New Roman"/>
              </a:rPr>
              <a:t>BY </a:t>
            </a:r>
            <a:r>
              <a:rPr sz="900" i="1" spc="185" dirty="0">
                <a:latin typeface="Times New Roman"/>
                <a:cs typeface="Times New Roman"/>
              </a:rPr>
              <a:t>year </a:t>
            </a:r>
            <a:r>
              <a:rPr sz="900" i="1" spc="30" dirty="0">
                <a:latin typeface="Times New Roman"/>
                <a:cs typeface="Times New Roman"/>
              </a:rPr>
              <a:t>ASC </a:t>
            </a:r>
            <a:r>
              <a:rPr sz="900" i="1" spc="300" dirty="0">
                <a:latin typeface="Times New Roman"/>
                <a:cs typeface="Times New Roman"/>
              </a:rPr>
              <a:t>, </a:t>
            </a:r>
            <a:r>
              <a:rPr sz="900" i="1" spc="185" dirty="0">
                <a:latin typeface="Times New Roman"/>
                <a:cs typeface="Times New Roman"/>
              </a:rPr>
              <a:t>budget </a:t>
            </a:r>
            <a:r>
              <a:rPr sz="900" i="1" spc="15" dirty="0">
                <a:latin typeface="Times New Roman"/>
                <a:cs typeface="Times New Roman"/>
              </a:rPr>
              <a:t>DESC </a:t>
            </a:r>
            <a:r>
              <a:rPr sz="900" i="1" spc="300" dirty="0">
                <a:latin typeface="Times New Roman"/>
                <a:cs typeface="Times New Roman"/>
              </a:rPr>
              <a:t>, </a:t>
            </a:r>
            <a:r>
              <a:rPr sz="900" i="1" spc="200" dirty="0">
                <a:latin typeface="Times New Roman"/>
                <a:cs typeface="Times New Roman"/>
              </a:rPr>
              <a:t>gross</a:t>
            </a:r>
            <a:r>
              <a:rPr sz="900" i="1" spc="165" dirty="0">
                <a:latin typeface="Times New Roman"/>
                <a:cs typeface="Times New Roman"/>
              </a:rPr>
              <a:t> </a:t>
            </a:r>
            <a:r>
              <a:rPr sz="900" i="1" spc="25" dirty="0">
                <a:latin typeface="Times New Roman"/>
                <a:cs typeface="Times New Roman"/>
              </a:rPr>
              <a:t>DESC </a:t>
            </a:r>
            <a:r>
              <a:rPr sz="900" i="1" spc="225" dirty="0">
                <a:latin typeface="Times New Roman"/>
                <a:cs typeface="Times New Roman"/>
              </a:rPr>
              <a:t>;</a:t>
            </a:r>
            <a:endParaRPr sz="900">
              <a:latin typeface="Times New Roman"/>
              <a:cs typeface="Times New Roman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852169" y="7089659"/>
            <a:ext cx="4929505" cy="82296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1100" b="1" spc="-10" dirty="0">
                <a:latin typeface="Arial"/>
                <a:cs typeface="Arial"/>
              </a:rPr>
              <a:t>End </a:t>
            </a:r>
            <a:r>
              <a:rPr sz="1100" b="1" spc="-5" dirty="0">
                <a:latin typeface="Arial"/>
                <a:cs typeface="Arial"/>
              </a:rPr>
              <a:t>of topic </a:t>
            </a:r>
            <a:r>
              <a:rPr sz="1100" b="1" spc="-10" dirty="0">
                <a:latin typeface="Arial"/>
                <a:cs typeface="Arial"/>
              </a:rPr>
              <a:t>3 </a:t>
            </a:r>
            <a:r>
              <a:rPr sz="1100" b="1" spc="-5" dirty="0">
                <a:latin typeface="Arial"/>
                <a:cs typeface="Arial"/>
              </a:rPr>
              <a:t>test </a:t>
            </a:r>
            <a:r>
              <a:rPr sz="1100" b="1" spc="-10" dirty="0">
                <a:latin typeface="Arial"/>
                <a:cs typeface="Arial"/>
              </a:rPr>
              <a:t>(page</a:t>
            </a:r>
            <a:r>
              <a:rPr sz="1100" b="1" spc="-5" dirty="0">
                <a:latin typeface="Arial"/>
                <a:cs typeface="Arial"/>
              </a:rPr>
              <a:t> </a:t>
            </a:r>
            <a:r>
              <a:rPr sz="1100" b="1" spc="-5" dirty="0">
                <a:latin typeface="Arial"/>
                <a:cs typeface="Arial"/>
                <a:hlinkClick r:id="rId3" action="ppaction://hlinksldjump"/>
              </a:rPr>
              <a:t>87</a:t>
            </a:r>
            <a:r>
              <a:rPr sz="1100" b="1" spc="-5" dirty="0">
                <a:latin typeface="Arial"/>
                <a:cs typeface="Arial"/>
              </a:rPr>
              <a:t>)</a:t>
            </a:r>
            <a:endParaRPr sz="11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12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1100" b="1" spc="-5" dirty="0">
                <a:latin typeface="Arial"/>
                <a:cs typeface="Arial"/>
              </a:rPr>
              <a:t>Q38: </a:t>
            </a:r>
            <a:r>
              <a:rPr sz="1100" b="1" spc="-85" dirty="0">
                <a:latin typeface="Arial"/>
                <a:cs typeface="Arial"/>
              </a:rPr>
              <a:t> </a:t>
            </a:r>
            <a:r>
              <a:rPr sz="1100" spc="-15" dirty="0">
                <a:latin typeface="Arial"/>
                <a:cs typeface="Arial"/>
              </a:rPr>
              <a:t>a</a:t>
            </a:r>
            <a:r>
              <a:rPr sz="1100" spc="-5" dirty="0">
                <a:latin typeface="Arial"/>
                <a:cs typeface="Arial"/>
              </a:rPr>
              <a:t>)</a:t>
            </a:r>
            <a:r>
              <a:rPr sz="1100" spc="5" dirty="0">
                <a:latin typeface="Arial"/>
                <a:cs typeface="Arial"/>
              </a:rPr>
              <a:t> </a:t>
            </a:r>
            <a:r>
              <a:rPr sz="1000" i="1" spc="-20" dirty="0">
                <a:latin typeface="Times New Roman"/>
                <a:cs typeface="Times New Roman"/>
              </a:rPr>
              <a:t>SELECT</a:t>
            </a:r>
            <a:r>
              <a:rPr sz="1000" i="1" dirty="0">
                <a:latin typeface="Times New Roman"/>
                <a:cs typeface="Times New Roman"/>
              </a:rPr>
              <a:t> </a:t>
            </a:r>
            <a:r>
              <a:rPr sz="1000" i="1" spc="50" dirty="0">
                <a:latin typeface="Times New Roman"/>
                <a:cs typeface="Times New Roman"/>
              </a:rPr>
              <a:t> </a:t>
            </a:r>
            <a:r>
              <a:rPr sz="1000" i="1" spc="60" dirty="0">
                <a:latin typeface="Times New Roman"/>
                <a:cs typeface="Times New Roman"/>
              </a:rPr>
              <a:t>*</a:t>
            </a:r>
            <a:r>
              <a:rPr sz="1000" i="1" dirty="0">
                <a:latin typeface="Times New Roman"/>
                <a:cs typeface="Times New Roman"/>
              </a:rPr>
              <a:t> </a:t>
            </a:r>
            <a:r>
              <a:rPr sz="1000" i="1" spc="60" dirty="0">
                <a:latin typeface="Times New Roman"/>
                <a:cs typeface="Times New Roman"/>
              </a:rPr>
              <a:t> </a:t>
            </a:r>
            <a:r>
              <a:rPr sz="1000" i="1" spc="-135" dirty="0">
                <a:latin typeface="Times New Roman"/>
                <a:cs typeface="Times New Roman"/>
              </a:rPr>
              <a:t>FROM</a:t>
            </a:r>
            <a:r>
              <a:rPr sz="1000" i="1" dirty="0">
                <a:latin typeface="Times New Roman"/>
                <a:cs typeface="Times New Roman"/>
              </a:rPr>
              <a:t> </a:t>
            </a:r>
            <a:r>
              <a:rPr sz="1000" i="1" spc="60" dirty="0">
                <a:latin typeface="Times New Roman"/>
                <a:cs typeface="Times New Roman"/>
              </a:rPr>
              <a:t> </a:t>
            </a:r>
            <a:r>
              <a:rPr sz="1000" i="1" spc="90" dirty="0">
                <a:latin typeface="Times New Roman"/>
                <a:cs typeface="Times New Roman"/>
              </a:rPr>
              <a:t>branch</a:t>
            </a:r>
            <a:r>
              <a:rPr sz="1000" i="1" dirty="0">
                <a:latin typeface="Times New Roman"/>
                <a:cs typeface="Times New Roman"/>
              </a:rPr>
              <a:t> </a:t>
            </a:r>
            <a:r>
              <a:rPr sz="1000" i="1" spc="60" dirty="0">
                <a:latin typeface="Times New Roman"/>
                <a:cs typeface="Times New Roman"/>
              </a:rPr>
              <a:t> </a:t>
            </a:r>
            <a:r>
              <a:rPr sz="1000" i="1" spc="-114" dirty="0">
                <a:latin typeface="Times New Roman"/>
                <a:cs typeface="Times New Roman"/>
              </a:rPr>
              <a:t>WHERE</a:t>
            </a:r>
            <a:r>
              <a:rPr sz="1000" i="1" dirty="0">
                <a:latin typeface="Times New Roman"/>
                <a:cs typeface="Times New Roman"/>
              </a:rPr>
              <a:t> </a:t>
            </a:r>
            <a:r>
              <a:rPr sz="1000" i="1" spc="60" dirty="0">
                <a:latin typeface="Times New Roman"/>
                <a:cs typeface="Times New Roman"/>
              </a:rPr>
              <a:t> </a:t>
            </a:r>
            <a:r>
              <a:rPr sz="1000" i="1" spc="200" dirty="0">
                <a:latin typeface="Times New Roman"/>
                <a:cs typeface="Times New Roman"/>
              </a:rPr>
              <a:t>city</a:t>
            </a:r>
            <a:r>
              <a:rPr sz="1000" i="1" dirty="0">
                <a:latin typeface="Times New Roman"/>
                <a:cs typeface="Times New Roman"/>
              </a:rPr>
              <a:t> </a:t>
            </a:r>
            <a:r>
              <a:rPr sz="1000" i="1" spc="60" dirty="0">
                <a:latin typeface="Times New Roman"/>
                <a:cs typeface="Times New Roman"/>
              </a:rPr>
              <a:t> </a:t>
            </a:r>
            <a:r>
              <a:rPr sz="1000" i="1" spc="-114" dirty="0">
                <a:latin typeface="Times New Roman"/>
                <a:cs typeface="Times New Roman"/>
              </a:rPr>
              <a:t>=</a:t>
            </a:r>
            <a:r>
              <a:rPr sz="1000" i="1" dirty="0">
                <a:latin typeface="Times New Roman"/>
                <a:cs typeface="Times New Roman"/>
              </a:rPr>
              <a:t> </a:t>
            </a:r>
            <a:r>
              <a:rPr sz="1000" i="1" spc="60" dirty="0">
                <a:latin typeface="Times New Roman"/>
                <a:cs typeface="Times New Roman"/>
              </a:rPr>
              <a:t> </a:t>
            </a:r>
            <a:r>
              <a:rPr sz="300" i="1" spc="459" dirty="0">
                <a:latin typeface="Times New Roman"/>
                <a:cs typeface="Times New Roman"/>
              </a:rPr>
              <a:t>I</a:t>
            </a:r>
            <a:r>
              <a:rPr sz="1000" i="1" spc="50" dirty="0">
                <a:latin typeface="Times New Roman"/>
                <a:cs typeface="Times New Roman"/>
              </a:rPr>
              <a:t>London</a:t>
            </a:r>
            <a:r>
              <a:rPr sz="300" i="1" spc="459" dirty="0">
                <a:latin typeface="Times New Roman"/>
                <a:cs typeface="Times New Roman"/>
              </a:rPr>
              <a:t>I</a:t>
            </a:r>
            <a:r>
              <a:rPr sz="300" i="1" dirty="0">
                <a:latin typeface="Times New Roman"/>
                <a:cs typeface="Times New Roman"/>
              </a:rPr>
              <a:t>       </a:t>
            </a:r>
            <a:r>
              <a:rPr sz="300" i="1" spc="-40" dirty="0">
                <a:latin typeface="Times New Roman"/>
                <a:cs typeface="Times New Roman"/>
              </a:rPr>
              <a:t> </a:t>
            </a:r>
            <a:r>
              <a:rPr sz="1000" i="1" spc="-105" dirty="0">
                <a:latin typeface="Times New Roman"/>
                <a:cs typeface="Times New Roman"/>
              </a:rPr>
              <a:t>OR</a:t>
            </a:r>
            <a:r>
              <a:rPr sz="1000" i="1" dirty="0">
                <a:latin typeface="Times New Roman"/>
                <a:cs typeface="Times New Roman"/>
              </a:rPr>
              <a:t> </a:t>
            </a:r>
            <a:r>
              <a:rPr sz="1000" i="1" spc="50" dirty="0">
                <a:latin typeface="Times New Roman"/>
                <a:cs typeface="Times New Roman"/>
              </a:rPr>
              <a:t> </a:t>
            </a:r>
            <a:r>
              <a:rPr sz="1000" i="1" spc="140" dirty="0">
                <a:latin typeface="Times New Roman"/>
                <a:cs typeface="Times New Roman"/>
              </a:rPr>
              <a:t>city=</a:t>
            </a:r>
            <a:r>
              <a:rPr sz="300" i="1" spc="459" dirty="0">
                <a:latin typeface="Times New Roman"/>
                <a:cs typeface="Times New Roman"/>
              </a:rPr>
              <a:t>I</a:t>
            </a:r>
            <a:r>
              <a:rPr sz="1000" i="1" spc="55" dirty="0">
                <a:latin typeface="Times New Roman"/>
                <a:cs typeface="Times New Roman"/>
              </a:rPr>
              <a:t>Glasgow</a:t>
            </a:r>
            <a:r>
              <a:rPr sz="300" i="1" spc="459" dirty="0">
                <a:latin typeface="Times New Roman"/>
                <a:cs typeface="Times New Roman"/>
              </a:rPr>
              <a:t>I</a:t>
            </a:r>
            <a:r>
              <a:rPr sz="1000" i="1" spc="229" dirty="0">
                <a:latin typeface="Times New Roman"/>
                <a:cs typeface="Times New Roman"/>
              </a:rPr>
              <a:t>;</a:t>
            </a:r>
            <a:endParaRPr sz="10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900"/>
              </a:spcBef>
            </a:pPr>
            <a:r>
              <a:rPr sz="1100" b="1" spc="-5" dirty="0">
                <a:latin typeface="Arial"/>
                <a:cs typeface="Arial"/>
              </a:rPr>
              <a:t>Q39:</a:t>
            </a:r>
            <a:r>
              <a:rPr sz="1100" b="1" spc="215" dirty="0">
                <a:latin typeface="Arial"/>
                <a:cs typeface="Arial"/>
              </a:rPr>
              <a:t> </a:t>
            </a:r>
            <a:r>
              <a:rPr sz="1100" spc="-10" dirty="0">
                <a:latin typeface="Arial"/>
                <a:cs typeface="Arial"/>
              </a:rPr>
              <a:t>a)</a:t>
            </a:r>
            <a:endParaRPr sz="1100">
              <a:latin typeface="Arial"/>
              <a:cs typeface="Arial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928369" y="7990120"/>
            <a:ext cx="88900" cy="630555"/>
          </a:xfrm>
          <a:prstGeom prst="rect">
            <a:avLst/>
          </a:prstGeom>
        </p:spPr>
        <p:txBody>
          <a:bodyPr vert="horz" wrap="square" lIns="0" tIns="2603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04"/>
              </a:spcBef>
            </a:pPr>
            <a:r>
              <a:rPr sz="900" spc="-5" dirty="0">
                <a:latin typeface="Arial"/>
                <a:cs typeface="Arial"/>
              </a:rPr>
              <a:t>1</a:t>
            </a:r>
            <a:endParaRPr sz="9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900" spc="-5" dirty="0">
                <a:latin typeface="Arial"/>
                <a:cs typeface="Arial"/>
              </a:rPr>
              <a:t>2</a:t>
            </a:r>
            <a:endParaRPr sz="9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900" spc="-5" dirty="0">
                <a:latin typeface="Arial"/>
                <a:cs typeface="Arial"/>
              </a:rPr>
              <a:t>3</a:t>
            </a:r>
            <a:endParaRPr sz="9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900" spc="-5" dirty="0">
                <a:latin typeface="Arial"/>
                <a:cs typeface="Arial"/>
              </a:rPr>
              <a:t>4</a:t>
            </a:r>
            <a:endParaRPr sz="900">
              <a:latin typeface="Arial"/>
              <a:cs typeface="Arial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1090269" y="7957337"/>
            <a:ext cx="5862955" cy="739140"/>
          </a:xfrm>
          <a:prstGeom prst="rect">
            <a:avLst/>
          </a:prstGeom>
          <a:solidFill>
            <a:srgbClr val="F7F7F7"/>
          </a:solidFill>
          <a:ln w="6096">
            <a:solidFill>
              <a:srgbClr val="B1B1B1"/>
            </a:solidFill>
          </a:ln>
        </p:spPr>
        <p:txBody>
          <a:bodyPr vert="horz" wrap="square" lIns="0" tIns="45085" rIns="0" bIns="0" rtlCol="0">
            <a:spAutoFit/>
          </a:bodyPr>
          <a:lstStyle/>
          <a:p>
            <a:pPr marL="49530" marR="4140835">
              <a:lnSpc>
                <a:spcPct val="110000"/>
              </a:lnSpc>
              <a:spcBef>
                <a:spcPts val="355"/>
              </a:spcBef>
            </a:pPr>
            <a:r>
              <a:rPr sz="900" i="1" spc="65" dirty="0">
                <a:latin typeface="Times New Roman"/>
                <a:cs typeface="Times New Roman"/>
              </a:rPr>
              <a:t>SELECT </a:t>
            </a:r>
            <a:r>
              <a:rPr sz="900" i="1" spc="245" dirty="0">
                <a:latin typeface="Times New Roman"/>
                <a:cs typeface="Times New Roman"/>
              </a:rPr>
              <a:t>staffno </a:t>
            </a:r>
            <a:r>
              <a:rPr sz="900" i="1" spc="300" dirty="0">
                <a:latin typeface="Times New Roman"/>
                <a:cs typeface="Times New Roman"/>
              </a:rPr>
              <a:t>, </a:t>
            </a:r>
            <a:r>
              <a:rPr sz="900" i="1" spc="150" dirty="0">
                <a:latin typeface="Times New Roman"/>
                <a:cs typeface="Times New Roman"/>
              </a:rPr>
              <a:t>lname  </a:t>
            </a:r>
            <a:r>
              <a:rPr sz="900" i="1" spc="-40" dirty="0">
                <a:latin typeface="Times New Roman"/>
                <a:cs typeface="Times New Roman"/>
              </a:rPr>
              <a:t>FROM </a:t>
            </a:r>
            <a:r>
              <a:rPr sz="900" i="1" spc="270" dirty="0">
                <a:latin typeface="Times New Roman"/>
                <a:cs typeface="Times New Roman"/>
              </a:rPr>
              <a:t>staff </a:t>
            </a:r>
            <a:r>
              <a:rPr sz="900" i="1" spc="300" dirty="0">
                <a:latin typeface="Times New Roman"/>
                <a:cs typeface="Times New Roman"/>
              </a:rPr>
              <a:t>,</a:t>
            </a:r>
            <a:r>
              <a:rPr sz="900" i="1" spc="229" dirty="0">
                <a:latin typeface="Times New Roman"/>
                <a:cs typeface="Times New Roman"/>
              </a:rPr>
              <a:t> </a:t>
            </a:r>
            <a:r>
              <a:rPr sz="900" i="1" spc="165" dirty="0">
                <a:latin typeface="Times New Roman"/>
                <a:cs typeface="Times New Roman"/>
              </a:rPr>
              <a:t>branch</a:t>
            </a:r>
            <a:r>
              <a:rPr sz="900" i="1" spc="-145" dirty="0">
                <a:latin typeface="Times New Roman"/>
                <a:cs typeface="Times New Roman"/>
              </a:rPr>
              <a:t> </a:t>
            </a:r>
            <a:endParaRPr sz="900">
              <a:latin typeface="Times New Roman"/>
              <a:cs typeface="Times New Roman"/>
            </a:endParaRPr>
          </a:p>
          <a:p>
            <a:pPr marL="49530" marR="2790825">
              <a:lnSpc>
                <a:spcPct val="110000"/>
              </a:lnSpc>
              <a:spcBef>
                <a:spcPts val="15"/>
              </a:spcBef>
            </a:pPr>
            <a:r>
              <a:rPr sz="900" i="1" spc="-20" dirty="0">
                <a:latin typeface="Times New Roman"/>
                <a:cs typeface="Times New Roman"/>
              </a:rPr>
              <a:t>WHERE</a:t>
            </a:r>
            <a:r>
              <a:rPr sz="900" i="1" spc="155" dirty="0">
                <a:latin typeface="Times New Roman"/>
                <a:cs typeface="Times New Roman"/>
              </a:rPr>
              <a:t> </a:t>
            </a:r>
            <a:r>
              <a:rPr sz="900" i="1" spc="280" dirty="0">
                <a:latin typeface="Times New Roman"/>
                <a:cs typeface="Times New Roman"/>
              </a:rPr>
              <a:t>staff</a:t>
            </a:r>
            <a:r>
              <a:rPr sz="900" i="1" spc="-95" dirty="0">
                <a:latin typeface="Times New Roman"/>
                <a:cs typeface="Times New Roman"/>
              </a:rPr>
              <a:t> </a:t>
            </a:r>
            <a:r>
              <a:rPr sz="900" i="1" spc="300" dirty="0">
                <a:latin typeface="Times New Roman"/>
                <a:cs typeface="Times New Roman"/>
              </a:rPr>
              <a:t>.</a:t>
            </a:r>
            <a:r>
              <a:rPr sz="900" i="1" spc="-95" dirty="0">
                <a:latin typeface="Times New Roman"/>
                <a:cs typeface="Times New Roman"/>
              </a:rPr>
              <a:t> </a:t>
            </a:r>
            <a:r>
              <a:rPr sz="900" i="1" spc="175" dirty="0">
                <a:latin typeface="Times New Roman"/>
                <a:cs typeface="Times New Roman"/>
              </a:rPr>
              <a:t>branchno</a:t>
            </a:r>
            <a:r>
              <a:rPr sz="900" i="1" spc="495" dirty="0">
                <a:latin typeface="Times New Roman"/>
                <a:cs typeface="Times New Roman"/>
              </a:rPr>
              <a:t> </a:t>
            </a:r>
            <a:r>
              <a:rPr sz="900" i="1" spc="-80" dirty="0">
                <a:latin typeface="Times New Roman"/>
                <a:cs typeface="Times New Roman"/>
              </a:rPr>
              <a:t>=</a:t>
            </a:r>
            <a:r>
              <a:rPr sz="900" i="1" spc="-45" dirty="0">
                <a:latin typeface="Times New Roman"/>
                <a:cs typeface="Times New Roman"/>
              </a:rPr>
              <a:t> </a:t>
            </a:r>
            <a:r>
              <a:rPr sz="900" i="1" spc="165" dirty="0">
                <a:latin typeface="Times New Roman"/>
                <a:cs typeface="Times New Roman"/>
              </a:rPr>
              <a:t>branch</a:t>
            </a:r>
            <a:r>
              <a:rPr sz="900" i="1" spc="-85" dirty="0">
                <a:latin typeface="Times New Roman"/>
                <a:cs typeface="Times New Roman"/>
              </a:rPr>
              <a:t> </a:t>
            </a:r>
            <a:r>
              <a:rPr sz="900" i="1" spc="300" dirty="0">
                <a:latin typeface="Times New Roman"/>
                <a:cs typeface="Times New Roman"/>
              </a:rPr>
              <a:t>.</a:t>
            </a:r>
            <a:r>
              <a:rPr sz="900" i="1" spc="-85" dirty="0">
                <a:latin typeface="Times New Roman"/>
                <a:cs typeface="Times New Roman"/>
              </a:rPr>
              <a:t> </a:t>
            </a:r>
            <a:r>
              <a:rPr sz="900" i="1" spc="75" dirty="0">
                <a:latin typeface="Times New Roman"/>
                <a:cs typeface="Times New Roman"/>
              </a:rPr>
              <a:t>b</a:t>
            </a:r>
            <a:r>
              <a:rPr sz="900" i="1" spc="-130" dirty="0">
                <a:latin typeface="Times New Roman"/>
                <a:cs typeface="Times New Roman"/>
              </a:rPr>
              <a:t> </a:t>
            </a:r>
            <a:r>
              <a:rPr sz="900" i="1" spc="175" dirty="0">
                <a:latin typeface="Times New Roman"/>
                <a:cs typeface="Times New Roman"/>
              </a:rPr>
              <a:t>ra</a:t>
            </a:r>
            <a:r>
              <a:rPr sz="900" i="1" spc="-130" dirty="0">
                <a:latin typeface="Times New Roman"/>
                <a:cs typeface="Times New Roman"/>
              </a:rPr>
              <a:t> </a:t>
            </a:r>
            <a:r>
              <a:rPr sz="900" i="1" spc="75" dirty="0">
                <a:latin typeface="Times New Roman"/>
                <a:cs typeface="Times New Roman"/>
              </a:rPr>
              <a:t>n</a:t>
            </a:r>
            <a:r>
              <a:rPr sz="900" i="1" spc="-130" dirty="0">
                <a:latin typeface="Times New Roman"/>
                <a:cs typeface="Times New Roman"/>
              </a:rPr>
              <a:t> </a:t>
            </a:r>
            <a:r>
              <a:rPr sz="900" i="1" spc="150" dirty="0">
                <a:latin typeface="Times New Roman"/>
                <a:cs typeface="Times New Roman"/>
              </a:rPr>
              <a:t>ch</a:t>
            </a:r>
            <a:r>
              <a:rPr sz="900" i="1" spc="-130" dirty="0">
                <a:latin typeface="Times New Roman"/>
                <a:cs typeface="Times New Roman"/>
              </a:rPr>
              <a:t> </a:t>
            </a:r>
            <a:r>
              <a:rPr sz="900" i="1" spc="75" dirty="0">
                <a:latin typeface="Times New Roman"/>
                <a:cs typeface="Times New Roman"/>
              </a:rPr>
              <a:t>n</a:t>
            </a:r>
            <a:r>
              <a:rPr sz="900" i="1" spc="-130" dirty="0">
                <a:latin typeface="Times New Roman"/>
                <a:cs typeface="Times New Roman"/>
              </a:rPr>
              <a:t> </a:t>
            </a:r>
            <a:r>
              <a:rPr sz="900" i="1" spc="75" dirty="0">
                <a:latin typeface="Times New Roman"/>
                <a:cs typeface="Times New Roman"/>
              </a:rPr>
              <a:t>o  </a:t>
            </a:r>
            <a:r>
              <a:rPr sz="900" i="1" spc="-20" dirty="0">
                <a:latin typeface="Times New Roman"/>
                <a:cs typeface="Times New Roman"/>
              </a:rPr>
              <a:t>AND </a:t>
            </a:r>
            <a:r>
              <a:rPr sz="900" i="1" spc="165" dirty="0">
                <a:latin typeface="Times New Roman"/>
                <a:cs typeface="Times New Roman"/>
              </a:rPr>
              <a:t>branch </a:t>
            </a:r>
            <a:r>
              <a:rPr sz="900" i="1" spc="300" dirty="0">
                <a:latin typeface="Times New Roman"/>
                <a:cs typeface="Times New Roman"/>
              </a:rPr>
              <a:t>. </a:t>
            </a:r>
            <a:r>
              <a:rPr sz="900" i="1" spc="260" dirty="0">
                <a:latin typeface="Times New Roman"/>
                <a:cs typeface="Times New Roman"/>
              </a:rPr>
              <a:t>street </a:t>
            </a:r>
            <a:r>
              <a:rPr sz="900" i="1" spc="-80" dirty="0">
                <a:latin typeface="Times New Roman"/>
                <a:cs typeface="Times New Roman"/>
              </a:rPr>
              <a:t>= </a:t>
            </a:r>
            <a:r>
              <a:rPr sz="900" i="1" spc="200" dirty="0">
                <a:latin typeface="Times New Roman"/>
                <a:cs typeface="Times New Roman"/>
              </a:rPr>
              <a:t>'13 </a:t>
            </a:r>
            <a:r>
              <a:rPr sz="900" i="1" spc="110" dirty="0">
                <a:latin typeface="Times New Roman"/>
                <a:cs typeface="Times New Roman"/>
              </a:rPr>
              <a:t>Main </a:t>
            </a:r>
            <a:r>
              <a:rPr sz="900" i="1" spc="105" dirty="0">
                <a:latin typeface="Times New Roman"/>
                <a:cs typeface="Times New Roman"/>
              </a:rPr>
              <a:t>Road</a:t>
            </a:r>
            <a:r>
              <a:rPr sz="900" i="1" spc="220" dirty="0">
                <a:latin typeface="Times New Roman"/>
                <a:cs typeface="Times New Roman"/>
              </a:rPr>
              <a:t> </a:t>
            </a:r>
            <a:r>
              <a:rPr sz="900" i="1" spc="350" dirty="0">
                <a:latin typeface="Times New Roman"/>
                <a:cs typeface="Times New Roman"/>
              </a:rPr>
              <a:t>';</a:t>
            </a:r>
            <a:endParaRPr sz="900">
              <a:latin typeface="Times New Roman"/>
              <a:cs typeface="Times New Roman"/>
            </a:endParaRPr>
          </a:p>
        </p:txBody>
      </p:sp>
      <p:sp>
        <p:nvSpPr>
          <p:cNvPr id="20" name="object 20"/>
          <p:cNvSpPr/>
          <p:nvPr/>
        </p:nvSpPr>
        <p:spPr>
          <a:xfrm>
            <a:off x="1087221" y="9114815"/>
            <a:ext cx="5869305" cy="0"/>
          </a:xfrm>
          <a:custGeom>
            <a:avLst/>
            <a:gdLst/>
            <a:ahLst/>
            <a:cxnLst/>
            <a:rect l="l" t="t" r="r" b="b"/>
            <a:pathLst>
              <a:path w="5869305">
                <a:moveTo>
                  <a:pt x="0" y="0"/>
                </a:moveTo>
                <a:lnTo>
                  <a:pt x="5868924" y="0"/>
                </a:lnTo>
              </a:path>
            </a:pathLst>
          </a:custGeom>
          <a:ln w="44196">
            <a:solidFill>
              <a:srgbClr val="F7F7F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1090269" y="9092717"/>
            <a:ext cx="0" cy="44450"/>
          </a:xfrm>
          <a:custGeom>
            <a:avLst/>
            <a:gdLst/>
            <a:ahLst/>
            <a:cxnLst/>
            <a:rect l="l" t="t" r="r" b="b"/>
            <a:pathLst>
              <a:path h="44450">
                <a:moveTo>
                  <a:pt x="0" y="44196"/>
                </a:moveTo>
                <a:lnTo>
                  <a:pt x="0" y="0"/>
                </a:lnTo>
              </a:path>
            </a:pathLst>
          </a:custGeom>
          <a:ln w="6096">
            <a:solidFill>
              <a:srgbClr val="B1B1B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1087221" y="9095765"/>
            <a:ext cx="44450" cy="0"/>
          </a:xfrm>
          <a:custGeom>
            <a:avLst/>
            <a:gdLst/>
            <a:ahLst/>
            <a:cxnLst/>
            <a:rect l="l" t="t" r="r" b="b"/>
            <a:pathLst>
              <a:path w="44450">
                <a:moveTo>
                  <a:pt x="0" y="0"/>
                </a:moveTo>
                <a:lnTo>
                  <a:pt x="44196" y="0"/>
                </a:lnTo>
              </a:path>
            </a:pathLst>
          </a:custGeom>
          <a:ln w="6096">
            <a:solidFill>
              <a:srgbClr val="B1B1B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1129893" y="9095765"/>
            <a:ext cx="5783580" cy="0"/>
          </a:xfrm>
          <a:custGeom>
            <a:avLst/>
            <a:gdLst/>
            <a:ahLst/>
            <a:cxnLst/>
            <a:rect l="l" t="t" r="r" b="b"/>
            <a:pathLst>
              <a:path w="5783580">
                <a:moveTo>
                  <a:pt x="0" y="0"/>
                </a:moveTo>
                <a:lnTo>
                  <a:pt x="5783579" y="0"/>
                </a:lnTo>
              </a:path>
            </a:pathLst>
          </a:custGeom>
          <a:ln w="6096">
            <a:solidFill>
              <a:srgbClr val="B1B1B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6913473" y="9095765"/>
            <a:ext cx="44450" cy="0"/>
          </a:xfrm>
          <a:custGeom>
            <a:avLst/>
            <a:gdLst/>
            <a:ahLst/>
            <a:cxnLst/>
            <a:rect l="l" t="t" r="r" b="b"/>
            <a:pathLst>
              <a:path w="44450">
                <a:moveTo>
                  <a:pt x="0" y="0"/>
                </a:moveTo>
                <a:lnTo>
                  <a:pt x="44196" y="0"/>
                </a:lnTo>
              </a:path>
            </a:pathLst>
          </a:custGeom>
          <a:ln w="6096">
            <a:solidFill>
              <a:srgbClr val="B1B1B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6953097" y="9092717"/>
            <a:ext cx="0" cy="44450"/>
          </a:xfrm>
          <a:custGeom>
            <a:avLst/>
            <a:gdLst/>
            <a:ahLst/>
            <a:cxnLst/>
            <a:rect l="l" t="t" r="r" b="b"/>
            <a:pathLst>
              <a:path h="44450">
                <a:moveTo>
                  <a:pt x="0" y="44196"/>
                </a:moveTo>
                <a:lnTo>
                  <a:pt x="0" y="0"/>
                </a:lnTo>
              </a:path>
            </a:pathLst>
          </a:custGeom>
          <a:ln w="6096">
            <a:solidFill>
              <a:srgbClr val="B1B1B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1091793" y="9148343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25908">
            <a:solidFill>
              <a:srgbClr val="F7F7F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1087221" y="9135389"/>
            <a:ext cx="6350" cy="26034"/>
          </a:xfrm>
          <a:custGeom>
            <a:avLst/>
            <a:gdLst/>
            <a:ahLst/>
            <a:cxnLst/>
            <a:rect l="l" t="t" r="r" b="b"/>
            <a:pathLst>
              <a:path w="6350" h="26034">
                <a:moveTo>
                  <a:pt x="0" y="25907"/>
                </a:moveTo>
                <a:lnTo>
                  <a:pt x="6096" y="25907"/>
                </a:lnTo>
                <a:lnTo>
                  <a:pt x="6096" y="0"/>
                </a:lnTo>
                <a:lnTo>
                  <a:pt x="0" y="0"/>
                </a:lnTo>
                <a:lnTo>
                  <a:pt x="0" y="25907"/>
                </a:lnTo>
                <a:close/>
              </a:path>
            </a:pathLst>
          </a:custGeom>
          <a:solidFill>
            <a:srgbClr val="F7F7F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1087221" y="9135389"/>
            <a:ext cx="6350" cy="26034"/>
          </a:xfrm>
          <a:custGeom>
            <a:avLst/>
            <a:gdLst/>
            <a:ahLst/>
            <a:cxnLst/>
            <a:rect l="l" t="t" r="r" b="b"/>
            <a:pathLst>
              <a:path w="6350" h="26034">
                <a:moveTo>
                  <a:pt x="0" y="25907"/>
                </a:moveTo>
                <a:lnTo>
                  <a:pt x="6096" y="25907"/>
                </a:lnTo>
                <a:lnTo>
                  <a:pt x="6096" y="0"/>
                </a:lnTo>
                <a:lnTo>
                  <a:pt x="0" y="0"/>
                </a:lnTo>
                <a:lnTo>
                  <a:pt x="0" y="25907"/>
                </a:lnTo>
                <a:close/>
              </a:path>
            </a:pathLst>
          </a:custGeom>
          <a:solidFill>
            <a:srgbClr val="B1B1B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1129893" y="9135389"/>
            <a:ext cx="5783580" cy="26034"/>
          </a:xfrm>
          <a:custGeom>
            <a:avLst/>
            <a:gdLst/>
            <a:ahLst/>
            <a:cxnLst/>
            <a:rect l="l" t="t" r="r" b="b"/>
            <a:pathLst>
              <a:path w="5783580" h="26034">
                <a:moveTo>
                  <a:pt x="0" y="25907"/>
                </a:moveTo>
                <a:lnTo>
                  <a:pt x="5783579" y="25907"/>
                </a:lnTo>
                <a:lnTo>
                  <a:pt x="5783579" y="0"/>
                </a:lnTo>
                <a:lnTo>
                  <a:pt x="0" y="0"/>
                </a:lnTo>
                <a:lnTo>
                  <a:pt x="0" y="25907"/>
                </a:lnTo>
                <a:close/>
              </a:path>
            </a:pathLst>
          </a:custGeom>
          <a:solidFill>
            <a:srgbClr val="F7F7F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6911949" y="9148343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25908">
            <a:solidFill>
              <a:srgbClr val="F7F7F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6950049" y="9135389"/>
            <a:ext cx="6350" cy="26034"/>
          </a:xfrm>
          <a:custGeom>
            <a:avLst/>
            <a:gdLst/>
            <a:ahLst/>
            <a:cxnLst/>
            <a:rect l="l" t="t" r="r" b="b"/>
            <a:pathLst>
              <a:path w="6350" h="26034">
                <a:moveTo>
                  <a:pt x="0" y="25907"/>
                </a:moveTo>
                <a:lnTo>
                  <a:pt x="6096" y="25907"/>
                </a:lnTo>
                <a:lnTo>
                  <a:pt x="6096" y="0"/>
                </a:lnTo>
                <a:lnTo>
                  <a:pt x="0" y="0"/>
                </a:lnTo>
                <a:lnTo>
                  <a:pt x="0" y="25907"/>
                </a:lnTo>
                <a:close/>
              </a:path>
            </a:pathLst>
          </a:custGeom>
          <a:solidFill>
            <a:srgbClr val="F7F7F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6950049" y="9135389"/>
            <a:ext cx="6350" cy="26034"/>
          </a:xfrm>
          <a:custGeom>
            <a:avLst/>
            <a:gdLst/>
            <a:ahLst/>
            <a:cxnLst/>
            <a:rect l="l" t="t" r="r" b="b"/>
            <a:pathLst>
              <a:path w="6350" h="26034">
                <a:moveTo>
                  <a:pt x="0" y="25907"/>
                </a:moveTo>
                <a:lnTo>
                  <a:pt x="6096" y="25907"/>
                </a:lnTo>
                <a:lnTo>
                  <a:pt x="6096" y="0"/>
                </a:lnTo>
                <a:lnTo>
                  <a:pt x="0" y="0"/>
                </a:lnTo>
                <a:lnTo>
                  <a:pt x="0" y="25907"/>
                </a:lnTo>
                <a:close/>
              </a:path>
            </a:pathLst>
          </a:custGeom>
          <a:solidFill>
            <a:srgbClr val="B1B1B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1091793" y="9161297"/>
            <a:ext cx="38100" cy="152400"/>
          </a:xfrm>
          <a:custGeom>
            <a:avLst/>
            <a:gdLst/>
            <a:ahLst/>
            <a:cxnLst/>
            <a:rect l="l" t="t" r="r" b="b"/>
            <a:pathLst>
              <a:path w="38100" h="152400">
                <a:moveTo>
                  <a:pt x="0" y="152400"/>
                </a:moveTo>
                <a:lnTo>
                  <a:pt x="38100" y="152400"/>
                </a:lnTo>
                <a:lnTo>
                  <a:pt x="38100" y="0"/>
                </a:lnTo>
                <a:lnTo>
                  <a:pt x="0" y="0"/>
                </a:lnTo>
                <a:lnTo>
                  <a:pt x="0" y="152400"/>
                </a:lnTo>
                <a:close/>
              </a:path>
            </a:pathLst>
          </a:custGeom>
          <a:solidFill>
            <a:srgbClr val="F7F7F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1087221" y="9161297"/>
            <a:ext cx="6350" cy="152400"/>
          </a:xfrm>
          <a:custGeom>
            <a:avLst/>
            <a:gdLst/>
            <a:ahLst/>
            <a:cxnLst/>
            <a:rect l="l" t="t" r="r" b="b"/>
            <a:pathLst>
              <a:path w="6350" h="152400">
                <a:moveTo>
                  <a:pt x="0" y="152400"/>
                </a:moveTo>
                <a:lnTo>
                  <a:pt x="6096" y="152400"/>
                </a:lnTo>
                <a:lnTo>
                  <a:pt x="6096" y="0"/>
                </a:lnTo>
                <a:lnTo>
                  <a:pt x="0" y="0"/>
                </a:lnTo>
                <a:lnTo>
                  <a:pt x="0" y="152400"/>
                </a:lnTo>
                <a:close/>
              </a:path>
            </a:pathLst>
          </a:custGeom>
          <a:solidFill>
            <a:srgbClr val="F7F7F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1087221" y="9161297"/>
            <a:ext cx="6350" cy="152400"/>
          </a:xfrm>
          <a:custGeom>
            <a:avLst/>
            <a:gdLst/>
            <a:ahLst/>
            <a:cxnLst/>
            <a:rect l="l" t="t" r="r" b="b"/>
            <a:pathLst>
              <a:path w="6350" h="152400">
                <a:moveTo>
                  <a:pt x="0" y="152400"/>
                </a:moveTo>
                <a:lnTo>
                  <a:pt x="6096" y="152400"/>
                </a:lnTo>
                <a:lnTo>
                  <a:pt x="6096" y="0"/>
                </a:lnTo>
                <a:lnTo>
                  <a:pt x="0" y="0"/>
                </a:lnTo>
                <a:lnTo>
                  <a:pt x="0" y="152400"/>
                </a:lnTo>
                <a:close/>
              </a:path>
            </a:pathLst>
          </a:custGeom>
          <a:solidFill>
            <a:srgbClr val="B1B1B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1129893" y="9161297"/>
            <a:ext cx="5783580" cy="152400"/>
          </a:xfrm>
          <a:custGeom>
            <a:avLst/>
            <a:gdLst/>
            <a:ahLst/>
            <a:cxnLst/>
            <a:rect l="l" t="t" r="r" b="b"/>
            <a:pathLst>
              <a:path w="5783580" h="152400">
                <a:moveTo>
                  <a:pt x="0" y="152400"/>
                </a:moveTo>
                <a:lnTo>
                  <a:pt x="5783579" y="152400"/>
                </a:lnTo>
                <a:lnTo>
                  <a:pt x="5783579" y="0"/>
                </a:lnTo>
                <a:lnTo>
                  <a:pt x="0" y="0"/>
                </a:lnTo>
                <a:lnTo>
                  <a:pt x="0" y="152400"/>
                </a:lnTo>
                <a:close/>
              </a:path>
            </a:pathLst>
          </a:custGeom>
          <a:solidFill>
            <a:srgbClr val="F7F7F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6911949" y="9161297"/>
            <a:ext cx="38100" cy="152400"/>
          </a:xfrm>
          <a:custGeom>
            <a:avLst/>
            <a:gdLst/>
            <a:ahLst/>
            <a:cxnLst/>
            <a:rect l="l" t="t" r="r" b="b"/>
            <a:pathLst>
              <a:path w="38100" h="152400">
                <a:moveTo>
                  <a:pt x="0" y="152400"/>
                </a:moveTo>
                <a:lnTo>
                  <a:pt x="38100" y="152400"/>
                </a:lnTo>
                <a:lnTo>
                  <a:pt x="38100" y="0"/>
                </a:lnTo>
                <a:lnTo>
                  <a:pt x="0" y="0"/>
                </a:lnTo>
                <a:lnTo>
                  <a:pt x="0" y="152400"/>
                </a:lnTo>
                <a:close/>
              </a:path>
            </a:pathLst>
          </a:custGeom>
          <a:solidFill>
            <a:srgbClr val="F7F7F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6950049" y="9161297"/>
            <a:ext cx="6350" cy="152400"/>
          </a:xfrm>
          <a:custGeom>
            <a:avLst/>
            <a:gdLst/>
            <a:ahLst/>
            <a:cxnLst/>
            <a:rect l="l" t="t" r="r" b="b"/>
            <a:pathLst>
              <a:path w="6350" h="152400">
                <a:moveTo>
                  <a:pt x="0" y="152400"/>
                </a:moveTo>
                <a:lnTo>
                  <a:pt x="6096" y="152400"/>
                </a:lnTo>
                <a:lnTo>
                  <a:pt x="6096" y="0"/>
                </a:lnTo>
                <a:lnTo>
                  <a:pt x="0" y="0"/>
                </a:lnTo>
                <a:lnTo>
                  <a:pt x="0" y="152400"/>
                </a:lnTo>
                <a:close/>
              </a:path>
            </a:pathLst>
          </a:custGeom>
          <a:solidFill>
            <a:srgbClr val="F7F7F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6950049" y="9161297"/>
            <a:ext cx="6350" cy="152400"/>
          </a:xfrm>
          <a:custGeom>
            <a:avLst/>
            <a:gdLst/>
            <a:ahLst/>
            <a:cxnLst/>
            <a:rect l="l" t="t" r="r" b="b"/>
            <a:pathLst>
              <a:path w="6350" h="152400">
                <a:moveTo>
                  <a:pt x="0" y="152400"/>
                </a:moveTo>
                <a:lnTo>
                  <a:pt x="6096" y="152400"/>
                </a:lnTo>
                <a:lnTo>
                  <a:pt x="6096" y="0"/>
                </a:lnTo>
                <a:lnTo>
                  <a:pt x="0" y="0"/>
                </a:lnTo>
                <a:lnTo>
                  <a:pt x="0" y="152400"/>
                </a:lnTo>
                <a:close/>
              </a:path>
            </a:pathLst>
          </a:custGeom>
          <a:solidFill>
            <a:srgbClr val="B1B1B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1091793" y="9312173"/>
            <a:ext cx="38100" cy="152400"/>
          </a:xfrm>
          <a:custGeom>
            <a:avLst/>
            <a:gdLst/>
            <a:ahLst/>
            <a:cxnLst/>
            <a:rect l="l" t="t" r="r" b="b"/>
            <a:pathLst>
              <a:path w="38100" h="152400">
                <a:moveTo>
                  <a:pt x="0" y="152400"/>
                </a:moveTo>
                <a:lnTo>
                  <a:pt x="38100" y="152400"/>
                </a:lnTo>
                <a:lnTo>
                  <a:pt x="38100" y="0"/>
                </a:lnTo>
                <a:lnTo>
                  <a:pt x="0" y="0"/>
                </a:lnTo>
                <a:lnTo>
                  <a:pt x="0" y="152400"/>
                </a:lnTo>
                <a:close/>
              </a:path>
            </a:pathLst>
          </a:custGeom>
          <a:solidFill>
            <a:srgbClr val="F7F7F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1087221" y="9312173"/>
            <a:ext cx="6350" cy="152400"/>
          </a:xfrm>
          <a:custGeom>
            <a:avLst/>
            <a:gdLst/>
            <a:ahLst/>
            <a:cxnLst/>
            <a:rect l="l" t="t" r="r" b="b"/>
            <a:pathLst>
              <a:path w="6350" h="152400">
                <a:moveTo>
                  <a:pt x="0" y="152400"/>
                </a:moveTo>
                <a:lnTo>
                  <a:pt x="6096" y="152400"/>
                </a:lnTo>
                <a:lnTo>
                  <a:pt x="6096" y="0"/>
                </a:lnTo>
                <a:lnTo>
                  <a:pt x="0" y="0"/>
                </a:lnTo>
                <a:lnTo>
                  <a:pt x="0" y="152400"/>
                </a:lnTo>
                <a:close/>
              </a:path>
            </a:pathLst>
          </a:custGeom>
          <a:solidFill>
            <a:srgbClr val="F7F7F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1087221" y="9312173"/>
            <a:ext cx="6350" cy="152400"/>
          </a:xfrm>
          <a:custGeom>
            <a:avLst/>
            <a:gdLst/>
            <a:ahLst/>
            <a:cxnLst/>
            <a:rect l="l" t="t" r="r" b="b"/>
            <a:pathLst>
              <a:path w="6350" h="152400">
                <a:moveTo>
                  <a:pt x="0" y="152400"/>
                </a:moveTo>
                <a:lnTo>
                  <a:pt x="6096" y="152400"/>
                </a:lnTo>
                <a:lnTo>
                  <a:pt x="6096" y="0"/>
                </a:lnTo>
                <a:lnTo>
                  <a:pt x="0" y="0"/>
                </a:lnTo>
                <a:lnTo>
                  <a:pt x="0" y="152400"/>
                </a:lnTo>
                <a:close/>
              </a:path>
            </a:pathLst>
          </a:custGeom>
          <a:solidFill>
            <a:srgbClr val="B1B1B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1129893" y="9312173"/>
            <a:ext cx="5783580" cy="152400"/>
          </a:xfrm>
          <a:custGeom>
            <a:avLst/>
            <a:gdLst/>
            <a:ahLst/>
            <a:cxnLst/>
            <a:rect l="l" t="t" r="r" b="b"/>
            <a:pathLst>
              <a:path w="5783580" h="152400">
                <a:moveTo>
                  <a:pt x="0" y="152400"/>
                </a:moveTo>
                <a:lnTo>
                  <a:pt x="5783579" y="152400"/>
                </a:lnTo>
                <a:lnTo>
                  <a:pt x="5783579" y="0"/>
                </a:lnTo>
                <a:lnTo>
                  <a:pt x="0" y="0"/>
                </a:lnTo>
                <a:lnTo>
                  <a:pt x="0" y="152400"/>
                </a:lnTo>
                <a:close/>
              </a:path>
            </a:pathLst>
          </a:custGeom>
          <a:solidFill>
            <a:srgbClr val="F7F7F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6911949" y="9312173"/>
            <a:ext cx="38100" cy="152400"/>
          </a:xfrm>
          <a:custGeom>
            <a:avLst/>
            <a:gdLst/>
            <a:ahLst/>
            <a:cxnLst/>
            <a:rect l="l" t="t" r="r" b="b"/>
            <a:pathLst>
              <a:path w="38100" h="152400">
                <a:moveTo>
                  <a:pt x="0" y="152400"/>
                </a:moveTo>
                <a:lnTo>
                  <a:pt x="38100" y="152400"/>
                </a:lnTo>
                <a:lnTo>
                  <a:pt x="38100" y="0"/>
                </a:lnTo>
                <a:lnTo>
                  <a:pt x="0" y="0"/>
                </a:lnTo>
                <a:lnTo>
                  <a:pt x="0" y="152400"/>
                </a:lnTo>
                <a:close/>
              </a:path>
            </a:pathLst>
          </a:custGeom>
          <a:solidFill>
            <a:srgbClr val="F7F7F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6950049" y="9312173"/>
            <a:ext cx="6350" cy="152400"/>
          </a:xfrm>
          <a:custGeom>
            <a:avLst/>
            <a:gdLst/>
            <a:ahLst/>
            <a:cxnLst/>
            <a:rect l="l" t="t" r="r" b="b"/>
            <a:pathLst>
              <a:path w="6350" h="152400">
                <a:moveTo>
                  <a:pt x="0" y="152400"/>
                </a:moveTo>
                <a:lnTo>
                  <a:pt x="6096" y="152400"/>
                </a:lnTo>
                <a:lnTo>
                  <a:pt x="6096" y="0"/>
                </a:lnTo>
                <a:lnTo>
                  <a:pt x="0" y="0"/>
                </a:lnTo>
                <a:lnTo>
                  <a:pt x="0" y="152400"/>
                </a:lnTo>
                <a:close/>
              </a:path>
            </a:pathLst>
          </a:custGeom>
          <a:solidFill>
            <a:srgbClr val="F7F7F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6950049" y="9312173"/>
            <a:ext cx="6350" cy="152400"/>
          </a:xfrm>
          <a:custGeom>
            <a:avLst/>
            <a:gdLst/>
            <a:ahLst/>
            <a:cxnLst/>
            <a:rect l="l" t="t" r="r" b="b"/>
            <a:pathLst>
              <a:path w="6350" h="152400">
                <a:moveTo>
                  <a:pt x="0" y="152400"/>
                </a:moveTo>
                <a:lnTo>
                  <a:pt x="6096" y="152400"/>
                </a:lnTo>
                <a:lnTo>
                  <a:pt x="6096" y="0"/>
                </a:lnTo>
                <a:lnTo>
                  <a:pt x="0" y="0"/>
                </a:lnTo>
                <a:lnTo>
                  <a:pt x="0" y="152400"/>
                </a:lnTo>
                <a:close/>
              </a:path>
            </a:pathLst>
          </a:custGeom>
          <a:solidFill>
            <a:srgbClr val="B1B1B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1091793" y="9464573"/>
            <a:ext cx="38100" cy="152400"/>
          </a:xfrm>
          <a:custGeom>
            <a:avLst/>
            <a:gdLst/>
            <a:ahLst/>
            <a:cxnLst/>
            <a:rect l="l" t="t" r="r" b="b"/>
            <a:pathLst>
              <a:path w="38100" h="152400">
                <a:moveTo>
                  <a:pt x="0" y="152400"/>
                </a:moveTo>
                <a:lnTo>
                  <a:pt x="38100" y="152400"/>
                </a:lnTo>
                <a:lnTo>
                  <a:pt x="38100" y="0"/>
                </a:lnTo>
                <a:lnTo>
                  <a:pt x="0" y="0"/>
                </a:lnTo>
                <a:lnTo>
                  <a:pt x="0" y="152400"/>
                </a:lnTo>
                <a:close/>
              </a:path>
            </a:pathLst>
          </a:custGeom>
          <a:solidFill>
            <a:srgbClr val="F7F7F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1087221" y="9464573"/>
            <a:ext cx="6350" cy="152400"/>
          </a:xfrm>
          <a:custGeom>
            <a:avLst/>
            <a:gdLst/>
            <a:ahLst/>
            <a:cxnLst/>
            <a:rect l="l" t="t" r="r" b="b"/>
            <a:pathLst>
              <a:path w="6350" h="152400">
                <a:moveTo>
                  <a:pt x="0" y="152400"/>
                </a:moveTo>
                <a:lnTo>
                  <a:pt x="6096" y="152400"/>
                </a:lnTo>
                <a:lnTo>
                  <a:pt x="6096" y="0"/>
                </a:lnTo>
                <a:lnTo>
                  <a:pt x="0" y="0"/>
                </a:lnTo>
                <a:lnTo>
                  <a:pt x="0" y="152400"/>
                </a:lnTo>
                <a:close/>
              </a:path>
            </a:pathLst>
          </a:custGeom>
          <a:solidFill>
            <a:srgbClr val="F7F7F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1087221" y="9464573"/>
            <a:ext cx="6350" cy="152400"/>
          </a:xfrm>
          <a:custGeom>
            <a:avLst/>
            <a:gdLst/>
            <a:ahLst/>
            <a:cxnLst/>
            <a:rect l="l" t="t" r="r" b="b"/>
            <a:pathLst>
              <a:path w="6350" h="152400">
                <a:moveTo>
                  <a:pt x="0" y="152400"/>
                </a:moveTo>
                <a:lnTo>
                  <a:pt x="6096" y="152400"/>
                </a:lnTo>
                <a:lnTo>
                  <a:pt x="6096" y="0"/>
                </a:lnTo>
                <a:lnTo>
                  <a:pt x="0" y="0"/>
                </a:lnTo>
                <a:lnTo>
                  <a:pt x="0" y="152400"/>
                </a:lnTo>
                <a:close/>
              </a:path>
            </a:pathLst>
          </a:custGeom>
          <a:solidFill>
            <a:srgbClr val="B1B1B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1129893" y="9464573"/>
            <a:ext cx="5783580" cy="152400"/>
          </a:xfrm>
          <a:custGeom>
            <a:avLst/>
            <a:gdLst/>
            <a:ahLst/>
            <a:cxnLst/>
            <a:rect l="l" t="t" r="r" b="b"/>
            <a:pathLst>
              <a:path w="5783580" h="152400">
                <a:moveTo>
                  <a:pt x="0" y="152400"/>
                </a:moveTo>
                <a:lnTo>
                  <a:pt x="5783579" y="152400"/>
                </a:lnTo>
                <a:lnTo>
                  <a:pt x="5783579" y="0"/>
                </a:lnTo>
                <a:lnTo>
                  <a:pt x="0" y="0"/>
                </a:lnTo>
                <a:lnTo>
                  <a:pt x="0" y="152400"/>
                </a:lnTo>
                <a:close/>
              </a:path>
            </a:pathLst>
          </a:custGeom>
          <a:solidFill>
            <a:srgbClr val="F7F7F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6911949" y="9464573"/>
            <a:ext cx="38100" cy="152400"/>
          </a:xfrm>
          <a:custGeom>
            <a:avLst/>
            <a:gdLst/>
            <a:ahLst/>
            <a:cxnLst/>
            <a:rect l="l" t="t" r="r" b="b"/>
            <a:pathLst>
              <a:path w="38100" h="152400">
                <a:moveTo>
                  <a:pt x="0" y="152400"/>
                </a:moveTo>
                <a:lnTo>
                  <a:pt x="38100" y="152400"/>
                </a:lnTo>
                <a:lnTo>
                  <a:pt x="38100" y="0"/>
                </a:lnTo>
                <a:lnTo>
                  <a:pt x="0" y="0"/>
                </a:lnTo>
                <a:lnTo>
                  <a:pt x="0" y="152400"/>
                </a:lnTo>
                <a:close/>
              </a:path>
            </a:pathLst>
          </a:custGeom>
          <a:solidFill>
            <a:srgbClr val="F7F7F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6950049" y="9464573"/>
            <a:ext cx="6350" cy="152400"/>
          </a:xfrm>
          <a:custGeom>
            <a:avLst/>
            <a:gdLst/>
            <a:ahLst/>
            <a:cxnLst/>
            <a:rect l="l" t="t" r="r" b="b"/>
            <a:pathLst>
              <a:path w="6350" h="152400">
                <a:moveTo>
                  <a:pt x="0" y="152400"/>
                </a:moveTo>
                <a:lnTo>
                  <a:pt x="6096" y="152400"/>
                </a:lnTo>
                <a:lnTo>
                  <a:pt x="6096" y="0"/>
                </a:lnTo>
                <a:lnTo>
                  <a:pt x="0" y="0"/>
                </a:lnTo>
                <a:lnTo>
                  <a:pt x="0" y="152400"/>
                </a:lnTo>
                <a:close/>
              </a:path>
            </a:pathLst>
          </a:custGeom>
          <a:solidFill>
            <a:srgbClr val="F7F7F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6950049" y="9464573"/>
            <a:ext cx="6350" cy="152400"/>
          </a:xfrm>
          <a:custGeom>
            <a:avLst/>
            <a:gdLst/>
            <a:ahLst/>
            <a:cxnLst/>
            <a:rect l="l" t="t" r="r" b="b"/>
            <a:pathLst>
              <a:path w="6350" h="152400">
                <a:moveTo>
                  <a:pt x="0" y="152400"/>
                </a:moveTo>
                <a:lnTo>
                  <a:pt x="6096" y="152400"/>
                </a:lnTo>
                <a:lnTo>
                  <a:pt x="6096" y="0"/>
                </a:lnTo>
                <a:lnTo>
                  <a:pt x="0" y="0"/>
                </a:lnTo>
                <a:lnTo>
                  <a:pt x="0" y="152400"/>
                </a:lnTo>
                <a:close/>
              </a:path>
            </a:pathLst>
          </a:custGeom>
          <a:solidFill>
            <a:srgbClr val="B1B1B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object 54"/>
          <p:cNvSpPr txBox="1"/>
          <p:nvPr/>
        </p:nvSpPr>
        <p:spPr>
          <a:xfrm>
            <a:off x="852169" y="8857499"/>
            <a:ext cx="4109085" cy="74993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1100" b="1" spc="-5" dirty="0">
                <a:latin typeface="Arial"/>
                <a:cs typeface="Arial"/>
              </a:rPr>
              <a:t>Q40:</a:t>
            </a:r>
            <a:r>
              <a:rPr sz="1100" b="1" spc="215" dirty="0">
                <a:latin typeface="Arial"/>
                <a:cs typeface="Arial"/>
              </a:rPr>
              <a:t> </a:t>
            </a:r>
            <a:r>
              <a:rPr sz="1100" spc="-5" dirty="0">
                <a:latin typeface="Arial"/>
                <a:cs typeface="Arial"/>
              </a:rPr>
              <a:t>c)</a:t>
            </a:r>
            <a:endParaRPr sz="1100">
              <a:latin typeface="Arial"/>
              <a:cs typeface="Arial"/>
            </a:endParaRPr>
          </a:p>
          <a:p>
            <a:pPr marL="287655" indent="-199390">
              <a:lnSpc>
                <a:spcPct val="100000"/>
              </a:lnSpc>
              <a:spcBef>
                <a:spcPts val="919"/>
              </a:spcBef>
              <a:buFont typeface="Arial"/>
              <a:buAutoNum type="arabicPlain"/>
              <a:tabLst>
                <a:tab pos="287655" algn="l"/>
                <a:tab pos="288290" algn="l"/>
              </a:tabLst>
            </a:pPr>
            <a:r>
              <a:rPr sz="900" i="1" spc="65" dirty="0">
                <a:latin typeface="Times New Roman"/>
                <a:cs typeface="Times New Roman"/>
              </a:rPr>
              <a:t>SELECT </a:t>
            </a:r>
            <a:r>
              <a:rPr sz="900" i="1" spc="75" dirty="0">
                <a:latin typeface="Times New Roman"/>
                <a:cs typeface="Times New Roman"/>
              </a:rPr>
              <a:t>* </a:t>
            </a:r>
            <a:r>
              <a:rPr sz="900" i="1" spc="-40" dirty="0">
                <a:latin typeface="Times New Roman"/>
                <a:cs typeface="Times New Roman"/>
              </a:rPr>
              <a:t>FROM </a:t>
            </a:r>
            <a:r>
              <a:rPr sz="900" i="1" spc="165" dirty="0">
                <a:latin typeface="Times New Roman"/>
                <a:cs typeface="Times New Roman"/>
              </a:rPr>
              <a:t>branch </a:t>
            </a:r>
            <a:r>
              <a:rPr sz="900" i="1" spc="300" dirty="0">
                <a:latin typeface="Times New Roman"/>
                <a:cs typeface="Times New Roman"/>
              </a:rPr>
              <a:t>,</a:t>
            </a:r>
            <a:r>
              <a:rPr sz="900" i="1" spc="85" dirty="0">
                <a:latin typeface="Times New Roman"/>
                <a:cs typeface="Times New Roman"/>
              </a:rPr>
              <a:t> </a:t>
            </a:r>
            <a:r>
              <a:rPr sz="900" i="1" spc="210" dirty="0">
                <a:latin typeface="Times New Roman"/>
                <a:cs typeface="Times New Roman"/>
              </a:rPr>
              <a:t>propertyForRent</a:t>
            </a:r>
            <a:r>
              <a:rPr sz="900" i="1" spc="-130" dirty="0">
                <a:latin typeface="Times New Roman"/>
                <a:cs typeface="Times New Roman"/>
              </a:rPr>
              <a:t> </a:t>
            </a:r>
            <a:endParaRPr sz="900">
              <a:latin typeface="Times New Roman"/>
              <a:cs typeface="Times New Roman"/>
            </a:endParaRPr>
          </a:p>
          <a:p>
            <a:pPr marL="287655" indent="-199390">
              <a:lnSpc>
                <a:spcPct val="100000"/>
              </a:lnSpc>
              <a:spcBef>
                <a:spcPts val="105"/>
              </a:spcBef>
              <a:buFont typeface="Arial"/>
              <a:buAutoNum type="arabicPlain"/>
              <a:tabLst>
                <a:tab pos="287655" algn="l"/>
                <a:tab pos="288290" algn="l"/>
              </a:tabLst>
            </a:pPr>
            <a:r>
              <a:rPr sz="900" i="1" spc="-20" dirty="0">
                <a:latin typeface="Times New Roman"/>
                <a:cs typeface="Times New Roman"/>
              </a:rPr>
              <a:t>WHERE</a:t>
            </a:r>
            <a:r>
              <a:rPr sz="900" i="1" spc="160" dirty="0">
                <a:latin typeface="Times New Roman"/>
                <a:cs typeface="Times New Roman"/>
              </a:rPr>
              <a:t> </a:t>
            </a:r>
            <a:r>
              <a:rPr sz="900" i="1" spc="75" dirty="0">
                <a:latin typeface="Times New Roman"/>
                <a:cs typeface="Times New Roman"/>
              </a:rPr>
              <a:t>b</a:t>
            </a:r>
            <a:r>
              <a:rPr sz="900" i="1" spc="-130" dirty="0">
                <a:latin typeface="Times New Roman"/>
                <a:cs typeface="Times New Roman"/>
              </a:rPr>
              <a:t> </a:t>
            </a:r>
            <a:r>
              <a:rPr sz="900" i="1" spc="175" dirty="0">
                <a:latin typeface="Times New Roman"/>
                <a:cs typeface="Times New Roman"/>
              </a:rPr>
              <a:t>ra</a:t>
            </a:r>
            <a:r>
              <a:rPr sz="900" i="1" spc="-130" dirty="0">
                <a:latin typeface="Times New Roman"/>
                <a:cs typeface="Times New Roman"/>
              </a:rPr>
              <a:t> </a:t>
            </a:r>
            <a:r>
              <a:rPr sz="900" i="1" spc="75" dirty="0">
                <a:latin typeface="Times New Roman"/>
                <a:cs typeface="Times New Roman"/>
              </a:rPr>
              <a:t>n</a:t>
            </a:r>
            <a:r>
              <a:rPr sz="900" i="1" spc="-130" dirty="0">
                <a:latin typeface="Times New Roman"/>
                <a:cs typeface="Times New Roman"/>
              </a:rPr>
              <a:t> </a:t>
            </a:r>
            <a:r>
              <a:rPr sz="900" i="1" spc="150" dirty="0">
                <a:latin typeface="Times New Roman"/>
                <a:cs typeface="Times New Roman"/>
              </a:rPr>
              <a:t>ch</a:t>
            </a:r>
            <a:r>
              <a:rPr sz="900" i="1" spc="-130" dirty="0">
                <a:latin typeface="Times New Roman"/>
                <a:cs typeface="Times New Roman"/>
              </a:rPr>
              <a:t> </a:t>
            </a:r>
            <a:r>
              <a:rPr sz="900" i="1" spc="75" dirty="0">
                <a:latin typeface="Times New Roman"/>
                <a:cs typeface="Times New Roman"/>
              </a:rPr>
              <a:t>n</a:t>
            </a:r>
            <a:r>
              <a:rPr sz="900" i="1" spc="-130" dirty="0">
                <a:latin typeface="Times New Roman"/>
                <a:cs typeface="Times New Roman"/>
              </a:rPr>
              <a:t> </a:t>
            </a:r>
            <a:r>
              <a:rPr sz="900" i="1" spc="229" dirty="0">
                <a:latin typeface="Times New Roman"/>
                <a:cs typeface="Times New Roman"/>
              </a:rPr>
              <a:t>o.</a:t>
            </a:r>
            <a:r>
              <a:rPr sz="900" i="1" spc="-100" dirty="0">
                <a:latin typeface="Times New Roman"/>
                <a:cs typeface="Times New Roman"/>
              </a:rPr>
              <a:t> </a:t>
            </a:r>
            <a:r>
              <a:rPr sz="900" i="1" spc="260" dirty="0">
                <a:latin typeface="Times New Roman"/>
                <a:cs typeface="Times New Roman"/>
              </a:rPr>
              <a:t>city</a:t>
            </a:r>
            <a:r>
              <a:rPr sz="900" i="1" spc="505" dirty="0">
                <a:latin typeface="Times New Roman"/>
                <a:cs typeface="Times New Roman"/>
              </a:rPr>
              <a:t> </a:t>
            </a:r>
            <a:r>
              <a:rPr sz="900" i="1" spc="-80" dirty="0">
                <a:latin typeface="Times New Roman"/>
                <a:cs typeface="Times New Roman"/>
              </a:rPr>
              <a:t>=</a:t>
            </a:r>
            <a:r>
              <a:rPr sz="900" i="1" spc="-70" dirty="0">
                <a:latin typeface="Times New Roman"/>
                <a:cs typeface="Times New Roman"/>
              </a:rPr>
              <a:t> </a:t>
            </a:r>
            <a:r>
              <a:rPr sz="900" i="1" spc="335" dirty="0">
                <a:latin typeface="Times New Roman"/>
                <a:cs typeface="Times New Roman"/>
              </a:rPr>
              <a:t>'</a:t>
            </a:r>
            <a:r>
              <a:rPr sz="900" i="1" spc="-105" dirty="0">
                <a:latin typeface="Times New Roman"/>
                <a:cs typeface="Times New Roman"/>
              </a:rPr>
              <a:t> </a:t>
            </a:r>
            <a:r>
              <a:rPr sz="900" i="1" spc="170" dirty="0">
                <a:latin typeface="Times New Roman"/>
                <a:cs typeface="Times New Roman"/>
              </a:rPr>
              <a:t>Edinburgh</a:t>
            </a:r>
            <a:r>
              <a:rPr sz="900" i="1" spc="-35" dirty="0">
                <a:latin typeface="Times New Roman"/>
                <a:cs typeface="Times New Roman"/>
              </a:rPr>
              <a:t> </a:t>
            </a:r>
            <a:r>
              <a:rPr sz="900" i="1" spc="335" dirty="0">
                <a:latin typeface="Times New Roman"/>
                <a:cs typeface="Times New Roman"/>
              </a:rPr>
              <a:t>'</a:t>
            </a:r>
            <a:endParaRPr sz="900">
              <a:latin typeface="Times New Roman"/>
              <a:cs typeface="Times New Roman"/>
            </a:endParaRPr>
          </a:p>
          <a:p>
            <a:pPr marL="287655" indent="-199390">
              <a:lnSpc>
                <a:spcPct val="100000"/>
              </a:lnSpc>
              <a:spcBef>
                <a:spcPts val="120"/>
              </a:spcBef>
              <a:buFont typeface="Arial"/>
              <a:buAutoNum type="arabicPlain"/>
              <a:tabLst>
                <a:tab pos="287655" algn="l"/>
                <a:tab pos="288290" algn="l"/>
                <a:tab pos="2838450" algn="l"/>
              </a:tabLst>
            </a:pPr>
            <a:r>
              <a:rPr sz="900" i="1" spc="-20" dirty="0">
                <a:latin typeface="Times New Roman"/>
                <a:cs typeface="Times New Roman"/>
              </a:rPr>
              <a:t>AND   </a:t>
            </a:r>
            <a:r>
              <a:rPr sz="900" i="1" spc="220" dirty="0">
                <a:latin typeface="Times New Roman"/>
                <a:cs typeface="Times New Roman"/>
              </a:rPr>
              <a:t>propertyForRent.</a:t>
            </a:r>
            <a:r>
              <a:rPr sz="900" i="1" spc="-110" dirty="0">
                <a:latin typeface="Times New Roman"/>
                <a:cs typeface="Times New Roman"/>
              </a:rPr>
              <a:t> </a:t>
            </a:r>
            <a:r>
              <a:rPr sz="900" i="1" spc="75" dirty="0">
                <a:latin typeface="Times New Roman"/>
                <a:cs typeface="Times New Roman"/>
              </a:rPr>
              <a:t>b </a:t>
            </a:r>
            <a:r>
              <a:rPr sz="900" i="1" spc="180" dirty="0">
                <a:latin typeface="Times New Roman"/>
                <a:cs typeface="Times New Roman"/>
              </a:rPr>
              <a:t>ranchno</a:t>
            </a:r>
            <a:r>
              <a:rPr sz="900" i="1" spc="495" dirty="0">
                <a:latin typeface="Times New Roman"/>
                <a:cs typeface="Times New Roman"/>
              </a:rPr>
              <a:t> </a:t>
            </a:r>
            <a:r>
              <a:rPr sz="900" i="1" spc="-80" dirty="0">
                <a:latin typeface="Times New Roman"/>
                <a:cs typeface="Times New Roman"/>
              </a:rPr>
              <a:t>=	</a:t>
            </a:r>
            <a:r>
              <a:rPr sz="900" i="1" spc="165" dirty="0">
                <a:latin typeface="Times New Roman"/>
                <a:cs typeface="Times New Roman"/>
              </a:rPr>
              <a:t>branch</a:t>
            </a:r>
            <a:r>
              <a:rPr sz="900" i="1" spc="-90" dirty="0">
                <a:latin typeface="Times New Roman"/>
                <a:cs typeface="Times New Roman"/>
              </a:rPr>
              <a:t> </a:t>
            </a:r>
            <a:r>
              <a:rPr sz="900" i="1" spc="300" dirty="0">
                <a:latin typeface="Times New Roman"/>
                <a:cs typeface="Times New Roman"/>
              </a:rPr>
              <a:t>.</a:t>
            </a:r>
            <a:r>
              <a:rPr sz="900" i="1" spc="-105" dirty="0">
                <a:latin typeface="Times New Roman"/>
                <a:cs typeface="Times New Roman"/>
              </a:rPr>
              <a:t> </a:t>
            </a:r>
            <a:r>
              <a:rPr sz="900" i="1" spc="75" dirty="0">
                <a:latin typeface="Times New Roman"/>
                <a:cs typeface="Times New Roman"/>
              </a:rPr>
              <a:t>b</a:t>
            </a:r>
            <a:r>
              <a:rPr sz="900" i="1" spc="-135" dirty="0">
                <a:latin typeface="Times New Roman"/>
                <a:cs typeface="Times New Roman"/>
              </a:rPr>
              <a:t> </a:t>
            </a:r>
            <a:r>
              <a:rPr sz="900" i="1" spc="175" dirty="0">
                <a:latin typeface="Times New Roman"/>
                <a:cs typeface="Times New Roman"/>
              </a:rPr>
              <a:t>ra</a:t>
            </a:r>
            <a:r>
              <a:rPr sz="900" i="1" spc="-135" dirty="0">
                <a:latin typeface="Times New Roman"/>
                <a:cs typeface="Times New Roman"/>
              </a:rPr>
              <a:t> </a:t>
            </a:r>
            <a:r>
              <a:rPr sz="900" i="1" spc="75" dirty="0">
                <a:latin typeface="Times New Roman"/>
                <a:cs typeface="Times New Roman"/>
              </a:rPr>
              <a:t>n</a:t>
            </a:r>
            <a:r>
              <a:rPr sz="900" i="1" spc="-135" dirty="0">
                <a:latin typeface="Times New Roman"/>
                <a:cs typeface="Times New Roman"/>
              </a:rPr>
              <a:t> </a:t>
            </a:r>
            <a:r>
              <a:rPr sz="900" i="1" spc="150" dirty="0">
                <a:latin typeface="Times New Roman"/>
                <a:cs typeface="Times New Roman"/>
              </a:rPr>
              <a:t>ch</a:t>
            </a:r>
            <a:r>
              <a:rPr sz="900" i="1" spc="-135" dirty="0">
                <a:latin typeface="Times New Roman"/>
                <a:cs typeface="Times New Roman"/>
              </a:rPr>
              <a:t> </a:t>
            </a:r>
            <a:r>
              <a:rPr sz="900" i="1" spc="75" dirty="0">
                <a:latin typeface="Times New Roman"/>
                <a:cs typeface="Times New Roman"/>
              </a:rPr>
              <a:t>n</a:t>
            </a:r>
            <a:r>
              <a:rPr sz="900" i="1" spc="-135" dirty="0">
                <a:latin typeface="Times New Roman"/>
                <a:cs typeface="Times New Roman"/>
              </a:rPr>
              <a:t> </a:t>
            </a:r>
            <a:r>
              <a:rPr sz="900" i="1" spc="190" dirty="0">
                <a:latin typeface="Times New Roman"/>
                <a:cs typeface="Times New Roman"/>
              </a:rPr>
              <a:t>o;</a:t>
            </a:r>
            <a:endParaRPr sz="900">
              <a:latin typeface="Times New Roman"/>
              <a:cs typeface="Times New Roman"/>
            </a:endParaRPr>
          </a:p>
        </p:txBody>
      </p:sp>
      <p:sp>
        <p:nvSpPr>
          <p:cNvPr id="55" name="object 55"/>
          <p:cNvSpPr/>
          <p:nvPr/>
        </p:nvSpPr>
        <p:spPr>
          <a:xfrm>
            <a:off x="1091793" y="9629927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25908">
            <a:solidFill>
              <a:srgbClr val="F7F7F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1087221" y="9616973"/>
            <a:ext cx="6350" cy="26034"/>
          </a:xfrm>
          <a:custGeom>
            <a:avLst/>
            <a:gdLst/>
            <a:ahLst/>
            <a:cxnLst/>
            <a:rect l="l" t="t" r="r" b="b"/>
            <a:pathLst>
              <a:path w="6350" h="26034">
                <a:moveTo>
                  <a:pt x="0" y="25908"/>
                </a:moveTo>
                <a:lnTo>
                  <a:pt x="6096" y="25908"/>
                </a:lnTo>
                <a:lnTo>
                  <a:pt x="6096" y="0"/>
                </a:lnTo>
                <a:lnTo>
                  <a:pt x="0" y="0"/>
                </a:lnTo>
                <a:lnTo>
                  <a:pt x="0" y="25908"/>
                </a:lnTo>
                <a:close/>
              </a:path>
            </a:pathLst>
          </a:custGeom>
          <a:solidFill>
            <a:srgbClr val="F7F7F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1087221" y="9616973"/>
            <a:ext cx="6350" cy="26034"/>
          </a:xfrm>
          <a:custGeom>
            <a:avLst/>
            <a:gdLst/>
            <a:ahLst/>
            <a:cxnLst/>
            <a:rect l="l" t="t" r="r" b="b"/>
            <a:pathLst>
              <a:path w="6350" h="26034">
                <a:moveTo>
                  <a:pt x="0" y="25908"/>
                </a:moveTo>
                <a:lnTo>
                  <a:pt x="6096" y="25908"/>
                </a:lnTo>
                <a:lnTo>
                  <a:pt x="6096" y="0"/>
                </a:lnTo>
                <a:lnTo>
                  <a:pt x="0" y="0"/>
                </a:lnTo>
                <a:lnTo>
                  <a:pt x="0" y="25908"/>
                </a:lnTo>
                <a:close/>
              </a:path>
            </a:pathLst>
          </a:custGeom>
          <a:solidFill>
            <a:srgbClr val="B1B1B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1129893" y="9616973"/>
            <a:ext cx="5783580" cy="26034"/>
          </a:xfrm>
          <a:custGeom>
            <a:avLst/>
            <a:gdLst/>
            <a:ahLst/>
            <a:cxnLst/>
            <a:rect l="l" t="t" r="r" b="b"/>
            <a:pathLst>
              <a:path w="5783580" h="26034">
                <a:moveTo>
                  <a:pt x="0" y="25908"/>
                </a:moveTo>
                <a:lnTo>
                  <a:pt x="5783579" y="25908"/>
                </a:lnTo>
                <a:lnTo>
                  <a:pt x="5783579" y="0"/>
                </a:lnTo>
                <a:lnTo>
                  <a:pt x="0" y="0"/>
                </a:lnTo>
                <a:lnTo>
                  <a:pt x="0" y="25908"/>
                </a:lnTo>
                <a:close/>
              </a:path>
            </a:pathLst>
          </a:custGeom>
          <a:solidFill>
            <a:srgbClr val="F7F7F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6911949" y="9629927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25908">
            <a:solidFill>
              <a:srgbClr val="F7F7F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6950049" y="9616973"/>
            <a:ext cx="6350" cy="26034"/>
          </a:xfrm>
          <a:custGeom>
            <a:avLst/>
            <a:gdLst/>
            <a:ahLst/>
            <a:cxnLst/>
            <a:rect l="l" t="t" r="r" b="b"/>
            <a:pathLst>
              <a:path w="6350" h="26034">
                <a:moveTo>
                  <a:pt x="0" y="25908"/>
                </a:moveTo>
                <a:lnTo>
                  <a:pt x="6096" y="25908"/>
                </a:lnTo>
                <a:lnTo>
                  <a:pt x="6096" y="0"/>
                </a:lnTo>
                <a:lnTo>
                  <a:pt x="0" y="0"/>
                </a:lnTo>
                <a:lnTo>
                  <a:pt x="0" y="25908"/>
                </a:lnTo>
                <a:close/>
              </a:path>
            </a:pathLst>
          </a:custGeom>
          <a:solidFill>
            <a:srgbClr val="F7F7F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" name="object 61"/>
          <p:cNvSpPr/>
          <p:nvPr/>
        </p:nvSpPr>
        <p:spPr>
          <a:xfrm>
            <a:off x="6950049" y="9616973"/>
            <a:ext cx="6350" cy="26034"/>
          </a:xfrm>
          <a:custGeom>
            <a:avLst/>
            <a:gdLst/>
            <a:ahLst/>
            <a:cxnLst/>
            <a:rect l="l" t="t" r="r" b="b"/>
            <a:pathLst>
              <a:path w="6350" h="26034">
                <a:moveTo>
                  <a:pt x="0" y="25908"/>
                </a:moveTo>
                <a:lnTo>
                  <a:pt x="6096" y="25908"/>
                </a:lnTo>
                <a:lnTo>
                  <a:pt x="6096" y="0"/>
                </a:lnTo>
                <a:lnTo>
                  <a:pt x="0" y="0"/>
                </a:lnTo>
                <a:lnTo>
                  <a:pt x="0" y="25908"/>
                </a:lnTo>
                <a:close/>
              </a:path>
            </a:pathLst>
          </a:custGeom>
          <a:solidFill>
            <a:srgbClr val="B1B1B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" name="object 62"/>
          <p:cNvSpPr/>
          <p:nvPr/>
        </p:nvSpPr>
        <p:spPr>
          <a:xfrm>
            <a:off x="1087221" y="9663455"/>
            <a:ext cx="5869305" cy="0"/>
          </a:xfrm>
          <a:custGeom>
            <a:avLst/>
            <a:gdLst/>
            <a:ahLst/>
            <a:cxnLst/>
            <a:rect l="l" t="t" r="r" b="b"/>
            <a:pathLst>
              <a:path w="5869305">
                <a:moveTo>
                  <a:pt x="0" y="0"/>
                </a:moveTo>
                <a:lnTo>
                  <a:pt x="5868924" y="0"/>
                </a:lnTo>
              </a:path>
            </a:pathLst>
          </a:custGeom>
          <a:ln w="44196">
            <a:solidFill>
              <a:srgbClr val="F7F7F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" name="object 63"/>
          <p:cNvSpPr/>
          <p:nvPr/>
        </p:nvSpPr>
        <p:spPr>
          <a:xfrm>
            <a:off x="1090269" y="9641357"/>
            <a:ext cx="0" cy="44450"/>
          </a:xfrm>
          <a:custGeom>
            <a:avLst/>
            <a:gdLst/>
            <a:ahLst/>
            <a:cxnLst/>
            <a:rect l="l" t="t" r="r" b="b"/>
            <a:pathLst>
              <a:path h="44450">
                <a:moveTo>
                  <a:pt x="0" y="44195"/>
                </a:moveTo>
                <a:lnTo>
                  <a:pt x="0" y="0"/>
                </a:lnTo>
              </a:path>
            </a:pathLst>
          </a:custGeom>
          <a:ln w="6096">
            <a:solidFill>
              <a:srgbClr val="B1B1B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" name="object 64"/>
          <p:cNvSpPr/>
          <p:nvPr/>
        </p:nvSpPr>
        <p:spPr>
          <a:xfrm>
            <a:off x="1088745" y="9682505"/>
            <a:ext cx="44450" cy="0"/>
          </a:xfrm>
          <a:custGeom>
            <a:avLst/>
            <a:gdLst/>
            <a:ahLst/>
            <a:cxnLst/>
            <a:rect l="l" t="t" r="r" b="b"/>
            <a:pathLst>
              <a:path w="44450">
                <a:moveTo>
                  <a:pt x="0" y="0"/>
                </a:moveTo>
                <a:lnTo>
                  <a:pt x="44196" y="0"/>
                </a:lnTo>
              </a:path>
            </a:pathLst>
          </a:custGeom>
          <a:ln w="6096">
            <a:solidFill>
              <a:srgbClr val="B1B1B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" name="object 65"/>
          <p:cNvSpPr/>
          <p:nvPr/>
        </p:nvSpPr>
        <p:spPr>
          <a:xfrm>
            <a:off x="1129893" y="9682505"/>
            <a:ext cx="5783580" cy="0"/>
          </a:xfrm>
          <a:custGeom>
            <a:avLst/>
            <a:gdLst/>
            <a:ahLst/>
            <a:cxnLst/>
            <a:rect l="l" t="t" r="r" b="b"/>
            <a:pathLst>
              <a:path w="5783580">
                <a:moveTo>
                  <a:pt x="0" y="0"/>
                </a:moveTo>
                <a:lnTo>
                  <a:pt x="5783579" y="0"/>
                </a:lnTo>
              </a:path>
            </a:pathLst>
          </a:custGeom>
          <a:ln w="6096">
            <a:solidFill>
              <a:srgbClr val="B1B1B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" name="object 66"/>
          <p:cNvSpPr/>
          <p:nvPr/>
        </p:nvSpPr>
        <p:spPr>
          <a:xfrm>
            <a:off x="6913473" y="9682505"/>
            <a:ext cx="44450" cy="0"/>
          </a:xfrm>
          <a:custGeom>
            <a:avLst/>
            <a:gdLst/>
            <a:ahLst/>
            <a:cxnLst/>
            <a:rect l="l" t="t" r="r" b="b"/>
            <a:pathLst>
              <a:path w="44450">
                <a:moveTo>
                  <a:pt x="0" y="0"/>
                </a:moveTo>
                <a:lnTo>
                  <a:pt x="44196" y="0"/>
                </a:lnTo>
              </a:path>
            </a:pathLst>
          </a:custGeom>
          <a:ln w="6096">
            <a:solidFill>
              <a:srgbClr val="B1B1B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" name="object 67"/>
          <p:cNvSpPr/>
          <p:nvPr/>
        </p:nvSpPr>
        <p:spPr>
          <a:xfrm>
            <a:off x="6953097" y="9641357"/>
            <a:ext cx="0" cy="44450"/>
          </a:xfrm>
          <a:custGeom>
            <a:avLst/>
            <a:gdLst/>
            <a:ahLst/>
            <a:cxnLst/>
            <a:rect l="l" t="t" r="r" b="b"/>
            <a:pathLst>
              <a:path h="44450">
                <a:moveTo>
                  <a:pt x="0" y="44195"/>
                </a:moveTo>
                <a:lnTo>
                  <a:pt x="0" y="0"/>
                </a:lnTo>
              </a:path>
            </a:pathLst>
          </a:custGeom>
          <a:ln w="6096">
            <a:solidFill>
              <a:srgbClr val="B1B1B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" name="object 68"/>
          <p:cNvSpPr/>
          <p:nvPr/>
        </p:nvSpPr>
        <p:spPr>
          <a:xfrm>
            <a:off x="864717" y="9941585"/>
            <a:ext cx="6049010" cy="0"/>
          </a:xfrm>
          <a:custGeom>
            <a:avLst/>
            <a:gdLst/>
            <a:ahLst/>
            <a:cxnLst/>
            <a:rect l="l" t="t" r="r" b="b"/>
            <a:pathLst>
              <a:path w="6049009">
                <a:moveTo>
                  <a:pt x="0" y="0"/>
                </a:moveTo>
                <a:lnTo>
                  <a:pt x="6048756" y="0"/>
                </a:lnTo>
              </a:path>
            </a:pathLst>
          </a:custGeom>
          <a:ln w="609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" name="object 69"/>
          <p:cNvSpPr txBox="1"/>
          <p:nvPr/>
        </p:nvSpPr>
        <p:spPr>
          <a:xfrm>
            <a:off x="852169" y="9965447"/>
            <a:ext cx="1842135" cy="19177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1100" spc="-10" dirty="0">
                <a:latin typeface="Arial"/>
                <a:cs typeface="Arial"/>
              </a:rPr>
              <a:t>© </a:t>
            </a:r>
            <a:r>
              <a:rPr sz="1100" spc="20" dirty="0">
                <a:latin typeface="Arial"/>
                <a:cs typeface="Arial"/>
              </a:rPr>
              <a:t>H</a:t>
            </a:r>
            <a:r>
              <a:rPr sz="850" spc="20" dirty="0">
                <a:latin typeface="Arial"/>
                <a:cs typeface="Arial"/>
              </a:rPr>
              <a:t>ERIOT</a:t>
            </a:r>
            <a:r>
              <a:rPr sz="1100" spc="20" dirty="0">
                <a:latin typeface="Arial"/>
                <a:cs typeface="Arial"/>
              </a:rPr>
              <a:t>-W</a:t>
            </a:r>
            <a:r>
              <a:rPr sz="850" spc="20" dirty="0">
                <a:latin typeface="Arial"/>
                <a:cs typeface="Arial"/>
              </a:rPr>
              <a:t>ATT</a:t>
            </a:r>
            <a:r>
              <a:rPr sz="850" spc="75" dirty="0">
                <a:latin typeface="Arial"/>
                <a:cs typeface="Arial"/>
              </a:rPr>
              <a:t> </a:t>
            </a:r>
            <a:r>
              <a:rPr sz="1100" spc="55" dirty="0">
                <a:latin typeface="Arial"/>
                <a:cs typeface="Arial"/>
              </a:rPr>
              <a:t>U</a:t>
            </a:r>
            <a:r>
              <a:rPr sz="850" spc="55" dirty="0">
                <a:latin typeface="Arial"/>
                <a:cs typeface="Arial"/>
              </a:rPr>
              <a:t>NIVERSITY</a:t>
            </a:r>
            <a:endParaRPr sz="85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3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92505" y="560841"/>
            <a:ext cx="256540" cy="19177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1100" spc="-15" dirty="0">
                <a:latin typeface="Arial"/>
                <a:cs typeface="Arial"/>
              </a:rPr>
              <a:t>134</a:t>
            </a:r>
            <a:endParaRPr sz="11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4750011" y="560841"/>
            <a:ext cx="1807210" cy="19177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1100" i="1" spc="-10" dirty="0">
                <a:latin typeface="Arial"/>
                <a:cs typeface="Arial"/>
              </a:rPr>
              <a:t>ANSWERS: UNIT 3 </a:t>
            </a:r>
            <a:r>
              <a:rPr sz="1100" i="1" spc="-20" dirty="0">
                <a:latin typeface="Arial"/>
                <a:cs typeface="Arial"/>
              </a:rPr>
              <a:t>TOPIC</a:t>
            </a:r>
            <a:r>
              <a:rPr sz="1100" i="1" spc="-70" dirty="0">
                <a:latin typeface="Arial"/>
                <a:cs typeface="Arial"/>
              </a:rPr>
              <a:t> </a:t>
            </a:r>
            <a:r>
              <a:rPr sz="1100" i="1" spc="-10" dirty="0">
                <a:latin typeface="Arial"/>
                <a:cs typeface="Arial"/>
              </a:rPr>
              <a:t>3</a:t>
            </a:r>
            <a:endParaRPr sz="110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505053" y="765581"/>
            <a:ext cx="6049010" cy="0"/>
          </a:xfrm>
          <a:custGeom>
            <a:avLst/>
            <a:gdLst/>
            <a:ahLst/>
            <a:cxnLst/>
            <a:rect l="l" t="t" r="r" b="b"/>
            <a:pathLst>
              <a:path w="6049009">
                <a:moveTo>
                  <a:pt x="0" y="0"/>
                </a:moveTo>
                <a:lnTo>
                  <a:pt x="6048756" y="0"/>
                </a:lnTo>
              </a:path>
            </a:pathLst>
          </a:custGeom>
          <a:ln w="609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492505" y="1111007"/>
            <a:ext cx="523875" cy="19177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1100" b="1" spc="-5" dirty="0">
                <a:latin typeface="Arial"/>
                <a:cs typeface="Arial"/>
              </a:rPr>
              <a:t>Q41:</a:t>
            </a:r>
            <a:r>
              <a:rPr sz="1100" b="1" spc="135" dirty="0">
                <a:latin typeface="Arial"/>
                <a:cs typeface="Arial"/>
              </a:rPr>
              <a:t> </a:t>
            </a:r>
            <a:r>
              <a:rPr sz="1100" spc="-10" dirty="0">
                <a:latin typeface="Arial"/>
                <a:cs typeface="Arial"/>
              </a:rPr>
              <a:t>d)</a:t>
            </a:r>
            <a:endParaRPr sz="1100">
              <a:latin typeface="Arial"/>
              <a:cs typeface="Arial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730605" y="1350797"/>
            <a:ext cx="0" cy="44450"/>
          </a:xfrm>
          <a:custGeom>
            <a:avLst/>
            <a:gdLst/>
            <a:ahLst/>
            <a:cxnLst/>
            <a:rect l="l" t="t" r="r" b="b"/>
            <a:pathLst>
              <a:path h="44450">
                <a:moveTo>
                  <a:pt x="0" y="44196"/>
                </a:moveTo>
                <a:lnTo>
                  <a:pt x="0" y="0"/>
                </a:lnTo>
              </a:path>
            </a:pathLst>
          </a:custGeom>
          <a:ln w="6095">
            <a:solidFill>
              <a:srgbClr val="B1B1B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727557" y="1353845"/>
            <a:ext cx="44450" cy="0"/>
          </a:xfrm>
          <a:custGeom>
            <a:avLst/>
            <a:gdLst/>
            <a:ahLst/>
            <a:cxnLst/>
            <a:rect l="l" t="t" r="r" b="b"/>
            <a:pathLst>
              <a:path w="44450">
                <a:moveTo>
                  <a:pt x="0" y="0"/>
                </a:moveTo>
                <a:lnTo>
                  <a:pt x="44195" y="0"/>
                </a:lnTo>
              </a:path>
            </a:pathLst>
          </a:custGeom>
          <a:ln w="6096">
            <a:solidFill>
              <a:srgbClr val="B1B1B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770229" y="1353845"/>
            <a:ext cx="5783580" cy="0"/>
          </a:xfrm>
          <a:custGeom>
            <a:avLst/>
            <a:gdLst/>
            <a:ahLst/>
            <a:cxnLst/>
            <a:rect l="l" t="t" r="r" b="b"/>
            <a:pathLst>
              <a:path w="5783580">
                <a:moveTo>
                  <a:pt x="0" y="0"/>
                </a:moveTo>
                <a:lnTo>
                  <a:pt x="5783580" y="0"/>
                </a:lnTo>
              </a:path>
            </a:pathLst>
          </a:custGeom>
          <a:ln w="6096">
            <a:solidFill>
              <a:srgbClr val="B1B1B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6553809" y="1353845"/>
            <a:ext cx="44450" cy="0"/>
          </a:xfrm>
          <a:custGeom>
            <a:avLst/>
            <a:gdLst/>
            <a:ahLst/>
            <a:cxnLst/>
            <a:rect l="l" t="t" r="r" b="b"/>
            <a:pathLst>
              <a:path w="44450">
                <a:moveTo>
                  <a:pt x="0" y="0"/>
                </a:moveTo>
                <a:lnTo>
                  <a:pt x="44196" y="0"/>
                </a:lnTo>
              </a:path>
            </a:pathLst>
          </a:custGeom>
          <a:ln w="6096">
            <a:solidFill>
              <a:srgbClr val="B1B1B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6593433" y="1350797"/>
            <a:ext cx="0" cy="44450"/>
          </a:xfrm>
          <a:custGeom>
            <a:avLst/>
            <a:gdLst/>
            <a:ahLst/>
            <a:cxnLst/>
            <a:rect l="l" t="t" r="r" b="b"/>
            <a:pathLst>
              <a:path h="44450">
                <a:moveTo>
                  <a:pt x="0" y="44196"/>
                </a:moveTo>
                <a:lnTo>
                  <a:pt x="0" y="0"/>
                </a:lnTo>
              </a:path>
            </a:pathLst>
          </a:custGeom>
          <a:ln w="6096">
            <a:solidFill>
              <a:srgbClr val="B1B1B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732129" y="1406423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25907">
            <a:solidFill>
              <a:srgbClr val="F7F7F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727557" y="1393469"/>
            <a:ext cx="6350" cy="26034"/>
          </a:xfrm>
          <a:custGeom>
            <a:avLst/>
            <a:gdLst/>
            <a:ahLst/>
            <a:cxnLst/>
            <a:rect l="l" t="t" r="r" b="b"/>
            <a:pathLst>
              <a:path w="6350" h="26034">
                <a:moveTo>
                  <a:pt x="0" y="25907"/>
                </a:moveTo>
                <a:lnTo>
                  <a:pt x="6095" y="25907"/>
                </a:lnTo>
                <a:lnTo>
                  <a:pt x="6095" y="0"/>
                </a:lnTo>
                <a:lnTo>
                  <a:pt x="0" y="0"/>
                </a:lnTo>
                <a:lnTo>
                  <a:pt x="0" y="25907"/>
                </a:lnTo>
                <a:close/>
              </a:path>
            </a:pathLst>
          </a:custGeom>
          <a:solidFill>
            <a:srgbClr val="B1B1B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770229" y="1393469"/>
            <a:ext cx="5783580" cy="26034"/>
          </a:xfrm>
          <a:custGeom>
            <a:avLst/>
            <a:gdLst/>
            <a:ahLst/>
            <a:cxnLst/>
            <a:rect l="l" t="t" r="r" b="b"/>
            <a:pathLst>
              <a:path w="5783580" h="26034">
                <a:moveTo>
                  <a:pt x="0" y="25907"/>
                </a:moveTo>
                <a:lnTo>
                  <a:pt x="5783580" y="25907"/>
                </a:lnTo>
                <a:lnTo>
                  <a:pt x="5783580" y="0"/>
                </a:lnTo>
                <a:lnTo>
                  <a:pt x="0" y="0"/>
                </a:lnTo>
                <a:lnTo>
                  <a:pt x="0" y="25907"/>
                </a:lnTo>
                <a:close/>
              </a:path>
            </a:pathLst>
          </a:custGeom>
          <a:solidFill>
            <a:srgbClr val="F7F7F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6552285" y="1406423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25907">
            <a:solidFill>
              <a:srgbClr val="F7F7F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6590385" y="1393469"/>
            <a:ext cx="6350" cy="26034"/>
          </a:xfrm>
          <a:custGeom>
            <a:avLst/>
            <a:gdLst/>
            <a:ahLst/>
            <a:cxnLst/>
            <a:rect l="l" t="t" r="r" b="b"/>
            <a:pathLst>
              <a:path w="6350" h="26034">
                <a:moveTo>
                  <a:pt x="0" y="25907"/>
                </a:moveTo>
                <a:lnTo>
                  <a:pt x="6096" y="25907"/>
                </a:lnTo>
                <a:lnTo>
                  <a:pt x="6096" y="0"/>
                </a:lnTo>
                <a:lnTo>
                  <a:pt x="0" y="0"/>
                </a:lnTo>
                <a:lnTo>
                  <a:pt x="0" y="25907"/>
                </a:lnTo>
                <a:close/>
              </a:path>
            </a:pathLst>
          </a:custGeom>
          <a:solidFill>
            <a:srgbClr val="B1B1B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727557" y="1419377"/>
            <a:ext cx="6350" cy="152400"/>
          </a:xfrm>
          <a:custGeom>
            <a:avLst/>
            <a:gdLst/>
            <a:ahLst/>
            <a:cxnLst/>
            <a:rect l="l" t="t" r="r" b="b"/>
            <a:pathLst>
              <a:path w="6350" h="152400">
                <a:moveTo>
                  <a:pt x="0" y="152400"/>
                </a:moveTo>
                <a:lnTo>
                  <a:pt x="6095" y="152400"/>
                </a:lnTo>
                <a:lnTo>
                  <a:pt x="6095" y="0"/>
                </a:lnTo>
                <a:lnTo>
                  <a:pt x="0" y="0"/>
                </a:lnTo>
                <a:lnTo>
                  <a:pt x="0" y="152400"/>
                </a:lnTo>
                <a:close/>
              </a:path>
            </a:pathLst>
          </a:custGeom>
          <a:solidFill>
            <a:srgbClr val="B1B1B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6590385" y="1419377"/>
            <a:ext cx="6350" cy="152400"/>
          </a:xfrm>
          <a:custGeom>
            <a:avLst/>
            <a:gdLst/>
            <a:ahLst/>
            <a:cxnLst/>
            <a:rect l="l" t="t" r="r" b="b"/>
            <a:pathLst>
              <a:path w="6350" h="152400">
                <a:moveTo>
                  <a:pt x="0" y="152400"/>
                </a:moveTo>
                <a:lnTo>
                  <a:pt x="6096" y="152400"/>
                </a:lnTo>
                <a:lnTo>
                  <a:pt x="6096" y="0"/>
                </a:lnTo>
                <a:lnTo>
                  <a:pt x="0" y="0"/>
                </a:lnTo>
                <a:lnTo>
                  <a:pt x="0" y="152400"/>
                </a:lnTo>
                <a:close/>
              </a:path>
            </a:pathLst>
          </a:custGeom>
          <a:solidFill>
            <a:srgbClr val="B1B1B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727557" y="1571777"/>
            <a:ext cx="6350" cy="152400"/>
          </a:xfrm>
          <a:custGeom>
            <a:avLst/>
            <a:gdLst/>
            <a:ahLst/>
            <a:cxnLst/>
            <a:rect l="l" t="t" r="r" b="b"/>
            <a:pathLst>
              <a:path w="6350" h="152400">
                <a:moveTo>
                  <a:pt x="0" y="152400"/>
                </a:moveTo>
                <a:lnTo>
                  <a:pt x="6095" y="152400"/>
                </a:lnTo>
                <a:lnTo>
                  <a:pt x="6095" y="0"/>
                </a:lnTo>
                <a:lnTo>
                  <a:pt x="0" y="0"/>
                </a:lnTo>
                <a:lnTo>
                  <a:pt x="0" y="152400"/>
                </a:lnTo>
                <a:close/>
              </a:path>
            </a:pathLst>
          </a:custGeom>
          <a:solidFill>
            <a:srgbClr val="B1B1B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6590385" y="1571777"/>
            <a:ext cx="6350" cy="152400"/>
          </a:xfrm>
          <a:custGeom>
            <a:avLst/>
            <a:gdLst/>
            <a:ahLst/>
            <a:cxnLst/>
            <a:rect l="l" t="t" r="r" b="b"/>
            <a:pathLst>
              <a:path w="6350" h="152400">
                <a:moveTo>
                  <a:pt x="0" y="152400"/>
                </a:moveTo>
                <a:lnTo>
                  <a:pt x="6096" y="152400"/>
                </a:lnTo>
                <a:lnTo>
                  <a:pt x="6096" y="0"/>
                </a:lnTo>
                <a:lnTo>
                  <a:pt x="0" y="0"/>
                </a:lnTo>
                <a:lnTo>
                  <a:pt x="0" y="152400"/>
                </a:lnTo>
                <a:close/>
              </a:path>
            </a:pathLst>
          </a:custGeom>
          <a:solidFill>
            <a:srgbClr val="B1B1B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 txBox="1"/>
          <p:nvPr/>
        </p:nvSpPr>
        <p:spPr>
          <a:xfrm>
            <a:off x="567181" y="1383579"/>
            <a:ext cx="88900" cy="330200"/>
          </a:xfrm>
          <a:prstGeom prst="rect">
            <a:avLst/>
          </a:prstGeom>
        </p:spPr>
        <p:txBody>
          <a:bodyPr vert="horz" wrap="square" lIns="0" tIns="279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20"/>
              </a:spcBef>
            </a:pPr>
            <a:r>
              <a:rPr sz="900" spc="-5" dirty="0">
                <a:latin typeface="Arial"/>
                <a:cs typeface="Arial"/>
              </a:rPr>
              <a:t>1</a:t>
            </a:r>
            <a:endParaRPr sz="9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900" spc="-5" dirty="0">
                <a:latin typeface="Arial"/>
                <a:cs typeface="Arial"/>
              </a:rPr>
              <a:t>2</a:t>
            </a:r>
            <a:endParaRPr sz="900">
              <a:latin typeface="Arial"/>
              <a:cs typeface="Arial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733653" y="1356893"/>
            <a:ext cx="5857240" cy="428625"/>
          </a:xfrm>
          <a:prstGeom prst="rect">
            <a:avLst/>
          </a:prstGeom>
          <a:solidFill>
            <a:srgbClr val="F7F7F7"/>
          </a:solidFill>
        </p:spPr>
        <p:txBody>
          <a:bodyPr vert="horz" wrap="square" lIns="0" tIns="39370" rIns="0" bIns="0" rtlCol="0">
            <a:spAutoFit/>
          </a:bodyPr>
          <a:lstStyle/>
          <a:p>
            <a:pPr marL="46355" marR="1038225">
              <a:lnSpc>
                <a:spcPct val="111100"/>
              </a:lnSpc>
              <a:spcBef>
                <a:spcPts val="310"/>
              </a:spcBef>
            </a:pPr>
            <a:r>
              <a:rPr sz="900" i="1" spc="65" dirty="0">
                <a:latin typeface="Times New Roman"/>
                <a:cs typeface="Times New Roman"/>
              </a:rPr>
              <a:t>SELECT </a:t>
            </a:r>
            <a:r>
              <a:rPr sz="900" i="1" spc="140" dirty="0">
                <a:latin typeface="Times New Roman"/>
                <a:cs typeface="Times New Roman"/>
              </a:rPr>
              <a:t>fname </a:t>
            </a:r>
            <a:r>
              <a:rPr sz="900" i="1" spc="300" dirty="0">
                <a:latin typeface="Times New Roman"/>
                <a:cs typeface="Times New Roman"/>
              </a:rPr>
              <a:t>, </a:t>
            </a:r>
            <a:r>
              <a:rPr sz="900" i="1" spc="140" dirty="0">
                <a:latin typeface="Times New Roman"/>
                <a:cs typeface="Times New Roman"/>
              </a:rPr>
              <a:t>lname </a:t>
            </a:r>
            <a:r>
              <a:rPr sz="900" i="1" spc="300" dirty="0">
                <a:latin typeface="Times New Roman"/>
                <a:cs typeface="Times New Roman"/>
              </a:rPr>
              <a:t>, </a:t>
            </a:r>
            <a:r>
              <a:rPr sz="900" i="1" spc="-225" dirty="0">
                <a:latin typeface="Times New Roman"/>
                <a:cs typeface="Times New Roman"/>
              </a:rPr>
              <a:t>M</a:t>
            </a:r>
            <a:r>
              <a:rPr sz="900" i="1" spc="-25" dirty="0">
                <a:latin typeface="Times New Roman"/>
                <a:cs typeface="Times New Roman"/>
              </a:rPr>
              <a:t>A </a:t>
            </a:r>
            <a:r>
              <a:rPr sz="900" i="1" spc="150" dirty="0">
                <a:latin typeface="Times New Roman"/>
                <a:cs typeface="Times New Roman"/>
              </a:rPr>
              <a:t>X( </a:t>
            </a:r>
            <a:r>
              <a:rPr sz="900" i="1" spc="225" dirty="0">
                <a:latin typeface="Times New Roman"/>
                <a:cs typeface="Times New Roman"/>
              </a:rPr>
              <a:t>annualsalary) </a:t>
            </a:r>
            <a:r>
              <a:rPr sz="900" i="1" spc="-40" dirty="0">
                <a:latin typeface="Times New Roman"/>
                <a:cs typeface="Times New Roman"/>
              </a:rPr>
              <a:t>FROM </a:t>
            </a:r>
            <a:r>
              <a:rPr sz="900" i="1" spc="270" dirty="0">
                <a:latin typeface="Times New Roman"/>
                <a:cs typeface="Times New Roman"/>
              </a:rPr>
              <a:t>staff </a:t>
            </a:r>
            <a:r>
              <a:rPr sz="900" i="1" spc="300" dirty="0">
                <a:latin typeface="Times New Roman"/>
                <a:cs typeface="Times New Roman"/>
              </a:rPr>
              <a:t>, </a:t>
            </a:r>
            <a:r>
              <a:rPr sz="900" i="1" spc="165" dirty="0">
                <a:latin typeface="Times New Roman"/>
                <a:cs typeface="Times New Roman"/>
              </a:rPr>
              <a:t>branch  </a:t>
            </a:r>
            <a:r>
              <a:rPr sz="900" i="1" spc="-20" dirty="0">
                <a:latin typeface="Times New Roman"/>
                <a:cs typeface="Times New Roman"/>
              </a:rPr>
              <a:t>WHERE</a:t>
            </a:r>
            <a:r>
              <a:rPr sz="900" i="1" spc="155" dirty="0">
                <a:latin typeface="Times New Roman"/>
                <a:cs typeface="Times New Roman"/>
              </a:rPr>
              <a:t> </a:t>
            </a:r>
            <a:r>
              <a:rPr sz="900" i="1" spc="280" dirty="0">
                <a:latin typeface="Times New Roman"/>
                <a:cs typeface="Times New Roman"/>
              </a:rPr>
              <a:t>staff</a:t>
            </a:r>
            <a:r>
              <a:rPr sz="900" i="1" spc="-95" dirty="0">
                <a:latin typeface="Times New Roman"/>
                <a:cs typeface="Times New Roman"/>
              </a:rPr>
              <a:t> </a:t>
            </a:r>
            <a:r>
              <a:rPr sz="900" i="1" spc="300" dirty="0">
                <a:latin typeface="Times New Roman"/>
                <a:cs typeface="Times New Roman"/>
              </a:rPr>
              <a:t>.</a:t>
            </a:r>
            <a:r>
              <a:rPr sz="900" i="1" spc="-90" dirty="0">
                <a:latin typeface="Times New Roman"/>
                <a:cs typeface="Times New Roman"/>
              </a:rPr>
              <a:t> </a:t>
            </a:r>
            <a:r>
              <a:rPr sz="900" i="1" spc="75" dirty="0">
                <a:latin typeface="Times New Roman"/>
                <a:cs typeface="Times New Roman"/>
              </a:rPr>
              <a:t>b</a:t>
            </a:r>
            <a:r>
              <a:rPr sz="900" i="1" spc="-130" dirty="0">
                <a:latin typeface="Times New Roman"/>
                <a:cs typeface="Times New Roman"/>
              </a:rPr>
              <a:t> </a:t>
            </a:r>
            <a:r>
              <a:rPr sz="900" i="1" spc="175" dirty="0">
                <a:latin typeface="Times New Roman"/>
                <a:cs typeface="Times New Roman"/>
              </a:rPr>
              <a:t>ra</a:t>
            </a:r>
            <a:r>
              <a:rPr sz="900" i="1" spc="-130" dirty="0">
                <a:latin typeface="Times New Roman"/>
                <a:cs typeface="Times New Roman"/>
              </a:rPr>
              <a:t> </a:t>
            </a:r>
            <a:r>
              <a:rPr sz="900" i="1" spc="75" dirty="0">
                <a:latin typeface="Times New Roman"/>
                <a:cs typeface="Times New Roman"/>
              </a:rPr>
              <a:t>n</a:t>
            </a:r>
            <a:r>
              <a:rPr sz="900" i="1" spc="-130" dirty="0">
                <a:latin typeface="Times New Roman"/>
                <a:cs typeface="Times New Roman"/>
              </a:rPr>
              <a:t> </a:t>
            </a:r>
            <a:r>
              <a:rPr sz="900" i="1" spc="150" dirty="0">
                <a:latin typeface="Times New Roman"/>
                <a:cs typeface="Times New Roman"/>
              </a:rPr>
              <a:t>ch</a:t>
            </a:r>
            <a:r>
              <a:rPr sz="900" i="1" spc="-130" dirty="0">
                <a:latin typeface="Times New Roman"/>
                <a:cs typeface="Times New Roman"/>
              </a:rPr>
              <a:t> </a:t>
            </a:r>
            <a:r>
              <a:rPr sz="900" i="1" spc="75" dirty="0">
                <a:latin typeface="Times New Roman"/>
                <a:cs typeface="Times New Roman"/>
              </a:rPr>
              <a:t>n</a:t>
            </a:r>
            <a:r>
              <a:rPr sz="900" i="1" spc="-130" dirty="0">
                <a:latin typeface="Times New Roman"/>
                <a:cs typeface="Times New Roman"/>
              </a:rPr>
              <a:t> </a:t>
            </a:r>
            <a:r>
              <a:rPr sz="900" i="1" spc="75" dirty="0">
                <a:latin typeface="Times New Roman"/>
                <a:cs typeface="Times New Roman"/>
              </a:rPr>
              <a:t>o</a:t>
            </a:r>
            <a:r>
              <a:rPr sz="900" i="1" spc="185" dirty="0">
                <a:latin typeface="Times New Roman"/>
                <a:cs typeface="Times New Roman"/>
              </a:rPr>
              <a:t> </a:t>
            </a:r>
            <a:r>
              <a:rPr sz="900" i="1" spc="-80" dirty="0">
                <a:latin typeface="Times New Roman"/>
                <a:cs typeface="Times New Roman"/>
              </a:rPr>
              <a:t>=</a:t>
            </a:r>
            <a:r>
              <a:rPr sz="900" i="1" spc="-35" dirty="0">
                <a:latin typeface="Times New Roman"/>
                <a:cs typeface="Times New Roman"/>
              </a:rPr>
              <a:t> </a:t>
            </a:r>
            <a:r>
              <a:rPr sz="900" i="1" spc="165" dirty="0">
                <a:latin typeface="Times New Roman"/>
                <a:cs typeface="Times New Roman"/>
              </a:rPr>
              <a:t>branch</a:t>
            </a:r>
            <a:r>
              <a:rPr sz="900" i="1" spc="-85" dirty="0">
                <a:latin typeface="Times New Roman"/>
                <a:cs typeface="Times New Roman"/>
              </a:rPr>
              <a:t> </a:t>
            </a:r>
            <a:r>
              <a:rPr sz="900" i="1" spc="300" dirty="0">
                <a:latin typeface="Times New Roman"/>
                <a:cs typeface="Times New Roman"/>
              </a:rPr>
              <a:t>.</a:t>
            </a:r>
            <a:r>
              <a:rPr sz="900" i="1" spc="-85" dirty="0">
                <a:latin typeface="Times New Roman"/>
                <a:cs typeface="Times New Roman"/>
              </a:rPr>
              <a:t> </a:t>
            </a:r>
            <a:r>
              <a:rPr sz="900" i="1" spc="75" dirty="0">
                <a:latin typeface="Times New Roman"/>
                <a:cs typeface="Times New Roman"/>
              </a:rPr>
              <a:t>b</a:t>
            </a:r>
            <a:r>
              <a:rPr sz="900" i="1" spc="-130" dirty="0">
                <a:latin typeface="Times New Roman"/>
                <a:cs typeface="Times New Roman"/>
              </a:rPr>
              <a:t> </a:t>
            </a:r>
            <a:r>
              <a:rPr sz="900" i="1" spc="175" dirty="0">
                <a:latin typeface="Times New Roman"/>
                <a:cs typeface="Times New Roman"/>
              </a:rPr>
              <a:t>ra</a:t>
            </a:r>
            <a:r>
              <a:rPr sz="900" i="1" spc="-130" dirty="0">
                <a:latin typeface="Times New Roman"/>
                <a:cs typeface="Times New Roman"/>
              </a:rPr>
              <a:t> </a:t>
            </a:r>
            <a:r>
              <a:rPr sz="900" i="1" spc="75" dirty="0">
                <a:latin typeface="Times New Roman"/>
                <a:cs typeface="Times New Roman"/>
              </a:rPr>
              <a:t>n</a:t>
            </a:r>
            <a:r>
              <a:rPr sz="900" i="1" spc="-130" dirty="0">
                <a:latin typeface="Times New Roman"/>
                <a:cs typeface="Times New Roman"/>
              </a:rPr>
              <a:t> </a:t>
            </a:r>
            <a:r>
              <a:rPr sz="900" i="1" spc="150" dirty="0">
                <a:latin typeface="Times New Roman"/>
                <a:cs typeface="Times New Roman"/>
              </a:rPr>
              <a:t>ch</a:t>
            </a:r>
            <a:r>
              <a:rPr sz="900" i="1" spc="-130" dirty="0">
                <a:latin typeface="Times New Roman"/>
                <a:cs typeface="Times New Roman"/>
              </a:rPr>
              <a:t> </a:t>
            </a:r>
            <a:r>
              <a:rPr sz="900" i="1" spc="75" dirty="0">
                <a:latin typeface="Times New Roman"/>
                <a:cs typeface="Times New Roman"/>
              </a:rPr>
              <a:t>n</a:t>
            </a:r>
            <a:r>
              <a:rPr sz="900" i="1" spc="-130" dirty="0">
                <a:latin typeface="Times New Roman"/>
                <a:cs typeface="Times New Roman"/>
              </a:rPr>
              <a:t> </a:t>
            </a:r>
            <a:r>
              <a:rPr sz="900" i="1" spc="75" dirty="0">
                <a:latin typeface="Times New Roman"/>
                <a:cs typeface="Times New Roman"/>
              </a:rPr>
              <a:t>o</a:t>
            </a:r>
            <a:r>
              <a:rPr sz="900" i="1" spc="210" dirty="0">
                <a:latin typeface="Times New Roman"/>
                <a:cs typeface="Times New Roman"/>
              </a:rPr>
              <a:t> </a:t>
            </a:r>
            <a:r>
              <a:rPr sz="900" i="1" spc="-20" dirty="0">
                <a:latin typeface="Times New Roman"/>
                <a:cs typeface="Times New Roman"/>
              </a:rPr>
              <a:t>AND</a:t>
            </a:r>
            <a:r>
              <a:rPr sz="900" i="1" spc="135" dirty="0">
                <a:latin typeface="Times New Roman"/>
                <a:cs typeface="Times New Roman"/>
              </a:rPr>
              <a:t> </a:t>
            </a:r>
            <a:r>
              <a:rPr sz="900" i="1" spc="260" dirty="0">
                <a:latin typeface="Times New Roman"/>
                <a:cs typeface="Times New Roman"/>
              </a:rPr>
              <a:t>city</a:t>
            </a:r>
            <a:r>
              <a:rPr sz="900" i="1" spc="509" dirty="0">
                <a:latin typeface="Times New Roman"/>
                <a:cs typeface="Times New Roman"/>
              </a:rPr>
              <a:t> </a:t>
            </a:r>
            <a:r>
              <a:rPr sz="900" i="1" spc="-80" dirty="0">
                <a:latin typeface="Times New Roman"/>
                <a:cs typeface="Times New Roman"/>
              </a:rPr>
              <a:t>=</a:t>
            </a:r>
            <a:r>
              <a:rPr sz="900" i="1" spc="-65" dirty="0">
                <a:latin typeface="Times New Roman"/>
                <a:cs typeface="Times New Roman"/>
              </a:rPr>
              <a:t> </a:t>
            </a:r>
            <a:r>
              <a:rPr sz="900" i="1" spc="335" dirty="0">
                <a:latin typeface="Times New Roman"/>
                <a:cs typeface="Times New Roman"/>
              </a:rPr>
              <a:t>'</a:t>
            </a:r>
            <a:r>
              <a:rPr sz="900" i="1" spc="-100" dirty="0">
                <a:latin typeface="Times New Roman"/>
                <a:cs typeface="Times New Roman"/>
              </a:rPr>
              <a:t> </a:t>
            </a:r>
            <a:r>
              <a:rPr sz="900" i="1" spc="135" dirty="0">
                <a:latin typeface="Times New Roman"/>
                <a:cs typeface="Times New Roman"/>
              </a:rPr>
              <a:t>Glasgow</a:t>
            </a:r>
            <a:r>
              <a:rPr sz="900" i="1" spc="-45" dirty="0">
                <a:latin typeface="Times New Roman"/>
                <a:cs typeface="Times New Roman"/>
              </a:rPr>
              <a:t> </a:t>
            </a:r>
            <a:r>
              <a:rPr sz="900" i="1" spc="315" dirty="0">
                <a:latin typeface="Times New Roman"/>
                <a:cs typeface="Times New Roman"/>
              </a:rPr>
              <a:t>';</a:t>
            </a:r>
            <a:endParaRPr sz="900">
              <a:latin typeface="Times New Roman"/>
              <a:cs typeface="Times New Roman"/>
            </a:endParaRPr>
          </a:p>
        </p:txBody>
      </p:sp>
      <p:sp>
        <p:nvSpPr>
          <p:cNvPr id="22" name="object 22"/>
          <p:cNvSpPr/>
          <p:nvPr/>
        </p:nvSpPr>
        <p:spPr>
          <a:xfrm>
            <a:off x="732129" y="1735607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25907">
            <a:solidFill>
              <a:srgbClr val="F7F7F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727557" y="1722653"/>
            <a:ext cx="6350" cy="26034"/>
          </a:xfrm>
          <a:custGeom>
            <a:avLst/>
            <a:gdLst/>
            <a:ahLst/>
            <a:cxnLst/>
            <a:rect l="l" t="t" r="r" b="b"/>
            <a:pathLst>
              <a:path w="6350" h="26035">
                <a:moveTo>
                  <a:pt x="0" y="25907"/>
                </a:moveTo>
                <a:lnTo>
                  <a:pt x="6095" y="25907"/>
                </a:lnTo>
                <a:lnTo>
                  <a:pt x="6095" y="0"/>
                </a:lnTo>
                <a:lnTo>
                  <a:pt x="0" y="0"/>
                </a:lnTo>
                <a:lnTo>
                  <a:pt x="0" y="25907"/>
                </a:lnTo>
                <a:close/>
              </a:path>
            </a:pathLst>
          </a:custGeom>
          <a:solidFill>
            <a:srgbClr val="B1B1B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770229" y="1722653"/>
            <a:ext cx="5783580" cy="26034"/>
          </a:xfrm>
          <a:custGeom>
            <a:avLst/>
            <a:gdLst/>
            <a:ahLst/>
            <a:cxnLst/>
            <a:rect l="l" t="t" r="r" b="b"/>
            <a:pathLst>
              <a:path w="5783580" h="26035">
                <a:moveTo>
                  <a:pt x="0" y="25907"/>
                </a:moveTo>
                <a:lnTo>
                  <a:pt x="5783580" y="25907"/>
                </a:lnTo>
                <a:lnTo>
                  <a:pt x="5783580" y="0"/>
                </a:lnTo>
                <a:lnTo>
                  <a:pt x="0" y="0"/>
                </a:lnTo>
                <a:lnTo>
                  <a:pt x="0" y="25907"/>
                </a:lnTo>
                <a:close/>
              </a:path>
            </a:pathLst>
          </a:custGeom>
          <a:solidFill>
            <a:srgbClr val="F7F7F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6552285" y="1735607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25907">
            <a:solidFill>
              <a:srgbClr val="F7F7F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6590385" y="1722653"/>
            <a:ext cx="6350" cy="26034"/>
          </a:xfrm>
          <a:custGeom>
            <a:avLst/>
            <a:gdLst/>
            <a:ahLst/>
            <a:cxnLst/>
            <a:rect l="l" t="t" r="r" b="b"/>
            <a:pathLst>
              <a:path w="6350" h="26035">
                <a:moveTo>
                  <a:pt x="0" y="25907"/>
                </a:moveTo>
                <a:lnTo>
                  <a:pt x="6096" y="25907"/>
                </a:lnTo>
                <a:lnTo>
                  <a:pt x="6096" y="0"/>
                </a:lnTo>
                <a:lnTo>
                  <a:pt x="0" y="0"/>
                </a:lnTo>
                <a:lnTo>
                  <a:pt x="0" y="25907"/>
                </a:lnTo>
                <a:close/>
              </a:path>
            </a:pathLst>
          </a:custGeom>
          <a:solidFill>
            <a:srgbClr val="B1B1B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730605" y="1747037"/>
            <a:ext cx="0" cy="44450"/>
          </a:xfrm>
          <a:custGeom>
            <a:avLst/>
            <a:gdLst/>
            <a:ahLst/>
            <a:cxnLst/>
            <a:rect l="l" t="t" r="r" b="b"/>
            <a:pathLst>
              <a:path h="44450">
                <a:moveTo>
                  <a:pt x="0" y="44196"/>
                </a:moveTo>
                <a:lnTo>
                  <a:pt x="0" y="0"/>
                </a:lnTo>
              </a:path>
            </a:pathLst>
          </a:custGeom>
          <a:ln w="6095">
            <a:solidFill>
              <a:srgbClr val="B1B1B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729081" y="1788185"/>
            <a:ext cx="44450" cy="0"/>
          </a:xfrm>
          <a:custGeom>
            <a:avLst/>
            <a:gdLst/>
            <a:ahLst/>
            <a:cxnLst/>
            <a:rect l="l" t="t" r="r" b="b"/>
            <a:pathLst>
              <a:path w="44450">
                <a:moveTo>
                  <a:pt x="0" y="0"/>
                </a:moveTo>
                <a:lnTo>
                  <a:pt x="44195" y="0"/>
                </a:lnTo>
              </a:path>
            </a:pathLst>
          </a:custGeom>
          <a:ln w="6096">
            <a:solidFill>
              <a:srgbClr val="B1B1B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770229" y="1788185"/>
            <a:ext cx="5783580" cy="0"/>
          </a:xfrm>
          <a:custGeom>
            <a:avLst/>
            <a:gdLst/>
            <a:ahLst/>
            <a:cxnLst/>
            <a:rect l="l" t="t" r="r" b="b"/>
            <a:pathLst>
              <a:path w="5783580">
                <a:moveTo>
                  <a:pt x="0" y="0"/>
                </a:moveTo>
                <a:lnTo>
                  <a:pt x="5783580" y="0"/>
                </a:lnTo>
              </a:path>
            </a:pathLst>
          </a:custGeom>
          <a:ln w="6096">
            <a:solidFill>
              <a:srgbClr val="B1B1B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6553809" y="1788185"/>
            <a:ext cx="44450" cy="0"/>
          </a:xfrm>
          <a:custGeom>
            <a:avLst/>
            <a:gdLst/>
            <a:ahLst/>
            <a:cxnLst/>
            <a:rect l="l" t="t" r="r" b="b"/>
            <a:pathLst>
              <a:path w="44450">
                <a:moveTo>
                  <a:pt x="0" y="0"/>
                </a:moveTo>
                <a:lnTo>
                  <a:pt x="44196" y="0"/>
                </a:lnTo>
              </a:path>
            </a:pathLst>
          </a:custGeom>
          <a:ln w="6096">
            <a:solidFill>
              <a:srgbClr val="B1B1B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6593433" y="1747037"/>
            <a:ext cx="0" cy="44450"/>
          </a:xfrm>
          <a:custGeom>
            <a:avLst/>
            <a:gdLst/>
            <a:ahLst/>
            <a:cxnLst/>
            <a:rect l="l" t="t" r="r" b="b"/>
            <a:pathLst>
              <a:path h="44450">
                <a:moveTo>
                  <a:pt x="0" y="44196"/>
                </a:moveTo>
                <a:lnTo>
                  <a:pt x="0" y="0"/>
                </a:lnTo>
              </a:path>
            </a:pathLst>
          </a:custGeom>
          <a:ln w="6096">
            <a:solidFill>
              <a:srgbClr val="B1B1B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 txBox="1"/>
          <p:nvPr/>
        </p:nvSpPr>
        <p:spPr>
          <a:xfrm>
            <a:off x="492505" y="1959875"/>
            <a:ext cx="4142104" cy="133477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 algn="just">
              <a:lnSpc>
                <a:spcPct val="100000"/>
              </a:lnSpc>
              <a:spcBef>
                <a:spcPts val="90"/>
              </a:spcBef>
            </a:pPr>
            <a:r>
              <a:rPr sz="1100" b="1" spc="-5" dirty="0">
                <a:latin typeface="Arial"/>
                <a:cs typeface="Arial"/>
              </a:rPr>
              <a:t>Q42: </a:t>
            </a:r>
            <a:r>
              <a:rPr sz="1100" spc="-10" dirty="0">
                <a:latin typeface="Arial"/>
                <a:cs typeface="Arial"/>
              </a:rPr>
              <a:t>b) </a:t>
            </a:r>
            <a:r>
              <a:rPr sz="1000" i="1" spc="-20" dirty="0">
                <a:latin typeface="Times New Roman"/>
                <a:cs typeface="Times New Roman"/>
              </a:rPr>
              <a:t>SELECT </a:t>
            </a:r>
            <a:r>
              <a:rPr sz="1000" i="1" spc="60" dirty="0">
                <a:latin typeface="Times New Roman"/>
                <a:cs typeface="Times New Roman"/>
              </a:rPr>
              <a:t>* </a:t>
            </a:r>
            <a:r>
              <a:rPr sz="1000" i="1" spc="-135" dirty="0">
                <a:latin typeface="Times New Roman"/>
                <a:cs typeface="Times New Roman"/>
              </a:rPr>
              <a:t>FROM </a:t>
            </a:r>
            <a:r>
              <a:rPr sz="1000" i="1" spc="190" dirty="0">
                <a:latin typeface="Times New Roman"/>
                <a:cs typeface="Times New Roman"/>
              </a:rPr>
              <a:t>client </a:t>
            </a:r>
            <a:r>
              <a:rPr sz="1000" i="1" spc="-114" dirty="0">
                <a:latin typeface="Times New Roman"/>
                <a:cs typeface="Times New Roman"/>
              </a:rPr>
              <a:t>WHERE </a:t>
            </a:r>
            <a:r>
              <a:rPr sz="1000" i="1" spc="60" dirty="0">
                <a:latin typeface="Times New Roman"/>
                <a:cs typeface="Times New Roman"/>
              </a:rPr>
              <a:t>rnaxrent </a:t>
            </a:r>
            <a:r>
              <a:rPr sz="1100" i="1" spc="-55" dirty="0">
                <a:latin typeface="Verdana"/>
                <a:cs typeface="Verdana"/>
              </a:rPr>
              <a:t>&lt;</a:t>
            </a:r>
            <a:r>
              <a:rPr sz="1100" i="1" spc="-40" dirty="0">
                <a:latin typeface="Verdana"/>
                <a:cs typeface="Verdana"/>
              </a:rPr>
              <a:t> </a:t>
            </a:r>
            <a:r>
              <a:rPr sz="1000" i="1" spc="105" dirty="0">
                <a:latin typeface="Times New Roman"/>
                <a:cs typeface="Times New Roman"/>
              </a:rPr>
              <a:t>800;</a:t>
            </a:r>
            <a:endParaRPr sz="1000">
              <a:latin typeface="Times New Roman"/>
              <a:cs typeface="Times New Roman"/>
            </a:endParaRPr>
          </a:p>
          <a:p>
            <a:pPr marL="12700" algn="just">
              <a:lnSpc>
                <a:spcPct val="100000"/>
              </a:lnSpc>
              <a:spcBef>
                <a:spcPts val="925"/>
              </a:spcBef>
            </a:pPr>
            <a:r>
              <a:rPr sz="1100" b="1" spc="-5" dirty="0">
                <a:latin typeface="Arial"/>
                <a:cs typeface="Arial"/>
              </a:rPr>
              <a:t>Q43: </a:t>
            </a:r>
            <a:r>
              <a:rPr sz="1100" b="1" spc="-85" dirty="0">
                <a:latin typeface="Arial"/>
                <a:cs typeface="Arial"/>
              </a:rPr>
              <a:t> </a:t>
            </a:r>
            <a:r>
              <a:rPr sz="1100" spc="-15" dirty="0">
                <a:latin typeface="Arial"/>
                <a:cs typeface="Arial"/>
              </a:rPr>
              <a:t>a</a:t>
            </a:r>
            <a:r>
              <a:rPr sz="1100" spc="-5" dirty="0">
                <a:latin typeface="Arial"/>
                <a:cs typeface="Arial"/>
              </a:rPr>
              <a:t>)</a:t>
            </a:r>
            <a:r>
              <a:rPr sz="1100" spc="-10" dirty="0">
                <a:latin typeface="Arial"/>
                <a:cs typeface="Arial"/>
              </a:rPr>
              <a:t> </a:t>
            </a:r>
            <a:r>
              <a:rPr sz="1000" i="1" spc="-20" dirty="0">
                <a:latin typeface="Times New Roman"/>
                <a:cs typeface="Times New Roman"/>
              </a:rPr>
              <a:t>SELECT</a:t>
            </a:r>
            <a:r>
              <a:rPr sz="1000" i="1" dirty="0">
                <a:latin typeface="Times New Roman"/>
                <a:cs typeface="Times New Roman"/>
              </a:rPr>
              <a:t> </a:t>
            </a:r>
            <a:r>
              <a:rPr sz="1000" i="1" spc="60" dirty="0">
                <a:latin typeface="Times New Roman"/>
                <a:cs typeface="Times New Roman"/>
              </a:rPr>
              <a:t> *</a:t>
            </a:r>
            <a:r>
              <a:rPr sz="1000" i="1" dirty="0">
                <a:latin typeface="Times New Roman"/>
                <a:cs typeface="Times New Roman"/>
              </a:rPr>
              <a:t> </a:t>
            </a:r>
            <a:r>
              <a:rPr sz="1000" i="1" spc="60" dirty="0">
                <a:latin typeface="Times New Roman"/>
                <a:cs typeface="Times New Roman"/>
              </a:rPr>
              <a:t> </a:t>
            </a:r>
            <a:r>
              <a:rPr sz="1000" i="1" spc="-135" dirty="0">
                <a:latin typeface="Times New Roman"/>
                <a:cs typeface="Times New Roman"/>
              </a:rPr>
              <a:t>FROM</a:t>
            </a:r>
            <a:r>
              <a:rPr sz="1000" i="1" dirty="0">
                <a:latin typeface="Times New Roman"/>
                <a:cs typeface="Times New Roman"/>
              </a:rPr>
              <a:t> </a:t>
            </a:r>
            <a:r>
              <a:rPr sz="1000" i="1" spc="60" dirty="0">
                <a:latin typeface="Times New Roman"/>
                <a:cs typeface="Times New Roman"/>
              </a:rPr>
              <a:t> </a:t>
            </a:r>
            <a:r>
              <a:rPr sz="1000" i="1" spc="125" dirty="0">
                <a:latin typeface="Times New Roman"/>
                <a:cs typeface="Times New Roman"/>
              </a:rPr>
              <a:t>developer</a:t>
            </a:r>
            <a:r>
              <a:rPr sz="1000" i="1" dirty="0">
                <a:latin typeface="Times New Roman"/>
                <a:cs typeface="Times New Roman"/>
              </a:rPr>
              <a:t> </a:t>
            </a:r>
            <a:r>
              <a:rPr sz="1000" i="1" spc="60" dirty="0">
                <a:latin typeface="Times New Roman"/>
                <a:cs typeface="Times New Roman"/>
              </a:rPr>
              <a:t> </a:t>
            </a:r>
            <a:r>
              <a:rPr sz="1000" i="1" spc="-114" dirty="0">
                <a:latin typeface="Times New Roman"/>
                <a:cs typeface="Times New Roman"/>
              </a:rPr>
              <a:t>WHERE</a:t>
            </a:r>
            <a:r>
              <a:rPr sz="1000" i="1" dirty="0">
                <a:latin typeface="Times New Roman"/>
                <a:cs typeface="Times New Roman"/>
              </a:rPr>
              <a:t> </a:t>
            </a:r>
            <a:r>
              <a:rPr sz="1000" i="1" spc="60" dirty="0">
                <a:latin typeface="Times New Roman"/>
                <a:cs typeface="Times New Roman"/>
              </a:rPr>
              <a:t> </a:t>
            </a:r>
            <a:r>
              <a:rPr sz="1000" i="1" spc="110" dirty="0">
                <a:latin typeface="Times New Roman"/>
                <a:cs typeface="Times New Roman"/>
              </a:rPr>
              <a:t>firstnarne</a:t>
            </a:r>
            <a:r>
              <a:rPr sz="1000" i="1" dirty="0">
                <a:latin typeface="Times New Roman"/>
                <a:cs typeface="Times New Roman"/>
              </a:rPr>
              <a:t> </a:t>
            </a:r>
            <a:r>
              <a:rPr sz="1000" i="1" spc="50" dirty="0">
                <a:latin typeface="Times New Roman"/>
                <a:cs typeface="Times New Roman"/>
              </a:rPr>
              <a:t> </a:t>
            </a:r>
            <a:r>
              <a:rPr sz="1000" i="1" spc="20" dirty="0">
                <a:latin typeface="Times New Roman"/>
                <a:cs typeface="Times New Roman"/>
              </a:rPr>
              <a:t>LIKE</a:t>
            </a:r>
            <a:r>
              <a:rPr sz="1000" i="1" dirty="0">
                <a:latin typeface="Times New Roman"/>
                <a:cs typeface="Times New Roman"/>
              </a:rPr>
              <a:t> </a:t>
            </a:r>
            <a:r>
              <a:rPr sz="1000" i="1" spc="60" dirty="0">
                <a:latin typeface="Times New Roman"/>
                <a:cs typeface="Times New Roman"/>
              </a:rPr>
              <a:t> </a:t>
            </a:r>
            <a:r>
              <a:rPr sz="300" i="1" spc="459" dirty="0">
                <a:latin typeface="Times New Roman"/>
                <a:cs typeface="Times New Roman"/>
              </a:rPr>
              <a:t>I</a:t>
            </a:r>
            <a:r>
              <a:rPr sz="1000" i="1" spc="-105" dirty="0">
                <a:latin typeface="Times New Roman"/>
                <a:cs typeface="Times New Roman"/>
              </a:rPr>
              <a:t>a%</a:t>
            </a:r>
            <a:r>
              <a:rPr sz="300" i="1" spc="459" dirty="0">
                <a:latin typeface="Times New Roman"/>
                <a:cs typeface="Times New Roman"/>
              </a:rPr>
              <a:t>I</a:t>
            </a:r>
            <a:r>
              <a:rPr sz="1000" i="1" spc="229" dirty="0">
                <a:latin typeface="Times New Roman"/>
                <a:cs typeface="Times New Roman"/>
              </a:rPr>
              <a:t>;</a:t>
            </a:r>
            <a:endParaRPr sz="1000">
              <a:latin typeface="Times New Roman"/>
              <a:cs typeface="Times New Roman"/>
            </a:endParaRPr>
          </a:p>
          <a:p>
            <a:pPr marL="12700" marR="147955" algn="just">
              <a:lnSpc>
                <a:spcPct val="170500"/>
              </a:lnSpc>
              <a:spcBef>
                <a:spcPts val="5"/>
              </a:spcBef>
            </a:pPr>
            <a:r>
              <a:rPr sz="1100" b="1" spc="-5" dirty="0">
                <a:latin typeface="Arial"/>
                <a:cs typeface="Arial"/>
              </a:rPr>
              <a:t>Q44: </a:t>
            </a:r>
            <a:r>
              <a:rPr sz="1100" spc="-5" dirty="0">
                <a:latin typeface="Arial"/>
                <a:cs typeface="Arial"/>
              </a:rPr>
              <a:t>c) </a:t>
            </a:r>
            <a:r>
              <a:rPr sz="1000" i="1" spc="-20" dirty="0">
                <a:latin typeface="Times New Roman"/>
                <a:cs typeface="Times New Roman"/>
              </a:rPr>
              <a:t>SELECT </a:t>
            </a:r>
            <a:r>
              <a:rPr sz="1000" i="1" spc="60" dirty="0">
                <a:latin typeface="Times New Roman"/>
                <a:cs typeface="Times New Roman"/>
              </a:rPr>
              <a:t>* </a:t>
            </a:r>
            <a:r>
              <a:rPr sz="1000" i="1" spc="-135" dirty="0">
                <a:latin typeface="Times New Roman"/>
                <a:cs typeface="Times New Roman"/>
              </a:rPr>
              <a:t>FROM </a:t>
            </a:r>
            <a:r>
              <a:rPr sz="1000" i="1" spc="125" dirty="0">
                <a:latin typeface="Times New Roman"/>
                <a:cs typeface="Times New Roman"/>
              </a:rPr>
              <a:t>developer </a:t>
            </a:r>
            <a:r>
              <a:rPr sz="1000" i="1" spc="-95" dirty="0">
                <a:latin typeface="Times New Roman"/>
                <a:cs typeface="Times New Roman"/>
              </a:rPr>
              <a:t>ORDER </a:t>
            </a:r>
            <a:r>
              <a:rPr sz="1000" i="1" spc="-20" dirty="0">
                <a:latin typeface="Times New Roman"/>
                <a:cs typeface="Times New Roman"/>
              </a:rPr>
              <a:t>BY </a:t>
            </a:r>
            <a:r>
              <a:rPr sz="1000" i="1" spc="110" dirty="0">
                <a:latin typeface="Times New Roman"/>
                <a:cs typeface="Times New Roman"/>
              </a:rPr>
              <a:t>firstnarne </a:t>
            </a:r>
            <a:r>
              <a:rPr sz="1000" i="1" spc="-5" dirty="0">
                <a:latin typeface="Times New Roman"/>
                <a:cs typeface="Times New Roman"/>
              </a:rPr>
              <a:t>DESC;  </a:t>
            </a:r>
            <a:r>
              <a:rPr sz="1100" b="1" spc="-5" dirty="0">
                <a:latin typeface="Arial"/>
                <a:cs typeface="Arial"/>
              </a:rPr>
              <a:t>Q45:</a:t>
            </a:r>
            <a:r>
              <a:rPr sz="1100" b="1" dirty="0">
                <a:latin typeface="Arial"/>
                <a:cs typeface="Arial"/>
              </a:rPr>
              <a:t> </a:t>
            </a:r>
            <a:r>
              <a:rPr sz="1100" b="1" spc="-85" dirty="0">
                <a:latin typeface="Arial"/>
                <a:cs typeface="Arial"/>
              </a:rPr>
              <a:t> </a:t>
            </a:r>
            <a:r>
              <a:rPr sz="1100" spc="-15" dirty="0">
                <a:latin typeface="Arial"/>
                <a:cs typeface="Arial"/>
              </a:rPr>
              <a:t>b</a:t>
            </a:r>
            <a:r>
              <a:rPr sz="1100" spc="-5" dirty="0">
                <a:latin typeface="Arial"/>
                <a:cs typeface="Arial"/>
              </a:rPr>
              <a:t>)</a:t>
            </a:r>
            <a:r>
              <a:rPr sz="1100" spc="-10" dirty="0">
                <a:latin typeface="Arial"/>
                <a:cs typeface="Arial"/>
              </a:rPr>
              <a:t> </a:t>
            </a:r>
            <a:r>
              <a:rPr sz="1000" i="1" spc="-50" dirty="0">
                <a:latin typeface="Times New Roman"/>
                <a:cs typeface="Times New Roman"/>
              </a:rPr>
              <a:t>DELETE</a:t>
            </a:r>
            <a:r>
              <a:rPr sz="1000" i="1" dirty="0">
                <a:latin typeface="Times New Roman"/>
                <a:cs typeface="Times New Roman"/>
              </a:rPr>
              <a:t> </a:t>
            </a:r>
            <a:r>
              <a:rPr sz="1000" i="1" spc="60" dirty="0">
                <a:latin typeface="Times New Roman"/>
                <a:cs typeface="Times New Roman"/>
              </a:rPr>
              <a:t> </a:t>
            </a:r>
            <a:r>
              <a:rPr sz="1000" i="1" spc="-135" dirty="0">
                <a:latin typeface="Times New Roman"/>
                <a:cs typeface="Times New Roman"/>
              </a:rPr>
              <a:t>FROM</a:t>
            </a:r>
            <a:r>
              <a:rPr sz="1000" i="1" dirty="0">
                <a:latin typeface="Times New Roman"/>
                <a:cs typeface="Times New Roman"/>
              </a:rPr>
              <a:t> </a:t>
            </a:r>
            <a:r>
              <a:rPr sz="1000" i="1" spc="60" dirty="0">
                <a:latin typeface="Times New Roman"/>
                <a:cs typeface="Times New Roman"/>
              </a:rPr>
              <a:t> </a:t>
            </a:r>
            <a:r>
              <a:rPr sz="1000" i="1" spc="125" dirty="0">
                <a:latin typeface="Times New Roman"/>
                <a:cs typeface="Times New Roman"/>
              </a:rPr>
              <a:t>developer</a:t>
            </a:r>
            <a:r>
              <a:rPr sz="1000" i="1" dirty="0">
                <a:latin typeface="Times New Roman"/>
                <a:cs typeface="Times New Roman"/>
              </a:rPr>
              <a:t> </a:t>
            </a:r>
            <a:r>
              <a:rPr sz="1000" i="1" spc="60" dirty="0">
                <a:latin typeface="Times New Roman"/>
                <a:cs typeface="Times New Roman"/>
              </a:rPr>
              <a:t> </a:t>
            </a:r>
            <a:r>
              <a:rPr sz="1000" i="1" spc="-114" dirty="0">
                <a:latin typeface="Times New Roman"/>
                <a:cs typeface="Times New Roman"/>
              </a:rPr>
              <a:t>WHERE</a:t>
            </a:r>
            <a:r>
              <a:rPr sz="1000" i="1" dirty="0">
                <a:latin typeface="Times New Roman"/>
                <a:cs typeface="Times New Roman"/>
              </a:rPr>
              <a:t> </a:t>
            </a:r>
            <a:r>
              <a:rPr sz="1000" i="1" spc="60" dirty="0">
                <a:latin typeface="Times New Roman"/>
                <a:cs typeface="Times New Roman"/>
              </a:rPr>
              <a:t> </a:t>
            </a:r>
            <a:r>
              <a:rPr sz="1000" i="1" spc="110" dirty="0">
                <a:latin typeface="Times New Roman"/>
                <a:cs typeface="Times New Roman"/>
              </a:rPr>
              <a:t>firstnarne</a:t>
            </a:r>
            <a:r>
              <a:rPr sz="1000" i="1" dirty="0">
                <a:latin typeface="Times New Roman"/>
                <a:cs typeface="Times New Roman"/>
              </a:rPr>
              <a:t> </a:t>
            </a:r>
            <a:r>
              <a:rPr sz="1000" i="1" spc="50" dirty="0">
                <a:latin typeface="Times New Roman"/>
                <a:cs typeface="Times New Roman"/>
              </a:rPr>
              <a:t> </a:t>
            </a:r>
            <a:r>
              <a:rPr sz="1000" i="1" spc="-114" dirty="0">
                <a:latin typeface="Times New Roman"/>
                <a:cs typeface="Times New Roman"/>
              </a:rPr>
              <a:t>=</a:t>
            </a:r>
            <a:r>
              <a:rPr sz="1000" i="1" dirty="0">
                <a:latin typeface="Times New Roman"/>
                <a:cs typeface="Times New Roman"/>
              </a:rPr>
              <a:t> </a:t>
            </a:r>
            <a:r>
              <a:rPr sz="1000" i="1" spc="60" dirty="0">
                <a:latin typeface="Times New Roman"/>
                <a:cs typeface="Times New Roman"/>
              </a:rPr>
              <a:t> </a:t>
            </a:r>
            <a:r>
              <a:rPr sz="300" i="1" spc="459" dirty="0">
                <a:latin typeface="Times New Roman"/>
                <a:cs typeface="Times New Roman"/>
              </a:rPr>
              <a:t>I</a:t>
            </a:r>
            <a:r>
              <a:rPr sz="1000" i="1" spc="130" dirty="0">
                <a:latin typeface="Times New Roman"/>
                <a:cs typeface="Times New Roman"/>
              </a:rPr>
              <a:t>Peter</a:t>
            </a:r>
            <a:r>
              <a:rPr sz="300" i="1" spc="459" dirty="0">
                <a:latin typeface="Times New Roman"/>
                <a:cs typeface="Times New Roman"/>
              </a:rPr>
              <a:t>I</a:t>
            </a:r>
            <a:r>
              <a:rPr sz="1000" i="1" spc="200" dirty="0">
                <a:latin typeface="Times New Roman"/>
                <a:cs typeface="Times New Roman"/>
              </a:rPr>
              <a:t>; </a:t>
            </a:r>
            <a:r>
              <a:rPr sz="1000" i="1" spc="170" dirty="0">
                <a:latin typeface="Times New Roman"/>
                <a:cs typeface="Times New Roman"/>
              </a:rPr>
              <a:t> </a:t>
            </a:r>
            <a:r>
              <a:rPr sz="1100" b="1" spc="-5" dirty="0">
                <a:latin typeface="Arial"/>
                <a:cs typeface="Arial"/>
              </a:rPr>
              <a:t>Q46:</a:t>
            </a:r>
            <a:r>
              <a:rPr sz="1100" b="1" spc="215" dirty="0">
                <a:latin typeface="Arial"/>
                <a:cs typeface="Arial"/>
              </a:rPr>
              <a:t> </a:t>
            </a:r>
            <a:r>
              <a:rPr sz="1100" spc="-5" dirty="0">
                <a:latin typeface="Arial"/>
                <a:cs typeface="Arial"/>
              </a:rPr>
              <a:t>c)</a:t>
            </a:r>
            <a:endParaRPr sz="1100">
              <a:latin typeface="Arial"/>
              <a:cs typeface="Arial"/>
            </a:endParaRPr>
          </a:p>
        </p:txBody>
      </p:sp>
      <p:graphicFrame>
        <p:nvGraphicFramePr>
          <p:cNvPr id="33" name="object 33"/>
          <p:cNvGraphicFramePr>
            <a:graphicFrameLocks noGrp="1"/>
          </p:cNvGraphicFramePr>
          <p:nvPr/>
        </p:nvGraphicFramePr>
        <p:xfrm>
          <a:off x="505053" y="3374669"/>
          <a:ext cx="3967479" cy="61468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9780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7929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10312">
                <a:tc>
                  <a:txBody>
                    <a:bodyPr/>
                    <a:lstStyle/>
                    <a:p>
                      <a:pPr marL="39370">
                        <a:lnSpc>
                          <a:spcPts val="1310"/>
                        </a:lnSpc>
                      </a:pPr>
                      <a:r>
                        <a:rPr sz="1100" b="1" spc="-5" dirty="0">
                          <a:latin typeface="Arial"/>
                          <a:cs typeface="Arial"/>
                        </a:rPr>
                        <a:t>type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9370"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r>
                        <a:rPr sz="1100" b="1" spc="-10" dirty="0">
                          <a:latin typeface="Arial"/>
                          <a:cs typeface="Arial"/>
                        </a:rPr>
                        <a:t>most</a:t>
                      </a:r>
                      <a:r>
                        <a:rPr sz="1100" b="1" spc="-15" dirty="0">
                          <a:latin typeface="Arial"/>
                          <a:cs typeface="Arial"/>
                        </a:rPr>
                        <a:t> expensive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190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85927">
                <a:tc>
                  <a:txBody>
                    <a:bodyPr/>
                    <a:lstStyle/>
                    <a:p>
                      <a:pPr marL="39370"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r>
                        <a:rPr sz="1100" spc="-10" dirty="0">
                          <a:latin typeface="Arial"/>
                          <a:cs typeface="Arial"/>
                        </a:rPr>
                        <a:t>SUV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317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9370"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r>
                        <a:rPr sz="1100" spc="-15" dirty="0">
                          <a:latin typeface="Arial"/>
                          <a:cs typeface="Arial"/>
                        </a:rPr>
                        <a:t>73000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190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11835">
                <a:tc>
                  <a:txBody>
                    <a:bodyPr/>
                    <a:lstStyle/>
                    <a:p>
                      <a:pPr marL="39370"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r>
                        <a:rPr sz="1100" spc="-15" dirty="0">
                          <a:latin typeface="Arial"/>
                          <a:cs typeface="Arial"/>
                        </a:rPr>
                        <a:t>Coupe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317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9370">
                        <a:lnSpc>
                          <a:spcPct val="100000"/>
                        </a:lnSpc>
                        <a:spcBef>
                          <a:spcPts val="120"/>
                        </a:spcBef>
                      </a:pPr>
                      <a:r>
                        <a:rPr sz="1100" spc="-15" dirty="0">
                          <a:latin typeface="Arial"/>
                          <a:cs typeface="Arial"/>
                        </a:rPr>
                        <a:t>75000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1524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34" name="object 34"/>
          <p:cNvSpPr txBox="1"/>
          <p:nvPr/>
        </p:nvSpPr>
        <p:spPr>
          <a:xfrm>
            <a:off x="492505" y="4157483"/>
            <a:ext cx="4708525" cy="19177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1100" b="1" spc="-5" dirty="0">
                <a:latin typeface="Arial"/>
                <a:cs typeface="Arial"/>
              </a:rPr>
              <a:t>Q47: </a:t>
            </a:r>
            <a:r>
              <a:rPr sz="1100" spc="-5" dirty="0">
                <a:latin typeface="Arial"/>
                <a:cs typeface="Arial"/>
              </a:rPr>
              <a:t>c) </a:t>
            </a:r>
            <a:r>
              <a:rPr sz="1100" spc="-75" dirty="0">
                <a:latin typeface="Arial"/>
                <a:cs typeface="Arial"/>
              </a:rPr>
              <a:t>To </a:t>
            </a:r>
            <a:r>
              <a:rPr sz="1100" spc="-10" dirty="0">
                <a:latin typeface="Arial"/>
                <a:cs typeface="Arial"/>
              </a:rPr>
              <a:t>group </a:t>
            </a:r>
            <a:r>
              <a:rPr sz="1100" spc="-5" dirty="0">
                <a:latin typeface="Arial"/>
                <a:cs typeface="Arial"/>
              </a:rPr>
              <a:t>results </a:t>
            </a:r>
            <a:r>
              <a:rPr sz="1100" spc="-20" dirty="0">
                <a:latin typeface="Arial"/>
                <a:cs typeface="Arial"/>
              </a:rPr>
              <a:t>by </a:t>
            </a:r>
            <a:r>
              <a:rPr sz="1100" dirty="0">
                <a:latin typeface="Arial"/>
                <a:cs typeface="Arial"/>
              </a:rPr>
              <a:t>country </a:t>
            </a:r>
            <a:r>
              <a:rPr sz="1100" spc="-5" dirty="0">
                <a:latin typeface="Arial"/>
                <a:cs typeface="Arial"/>
              </a:rPr>
              <a:t>so that </a:t>
            </a:r>
            <a:r>
              <a:rPr sz="1100" spc="-10" dirty="0">
                <a:latin typeface="Arial"/>
                <a:cs typeface="Arial"/>
              </a:rPr>
              <a:t>each </a:t>
            </a:r>
            <a:r>
              <a:rPr sz="1100" dirty="0">
                <a:latin typeface="Arial"/>
                <a:cs typeface="Arial"/>
              </a:rPr>
              <a:t>country </a:t>
            </a:r>
            <a:r>
              <a:rPr sz="1100" spc="-10" dirty="0">
                <a:latin typeface="Arial"/>
                <a:cs typeface="Arial"/>
              </a:rPr>
              <a:t>only appears</a:t>
            </a:r>
            <a:r>
              <a:rPr sz="1100" spc="-60" dirty="0">
                <a:latin typeface="Arial"/>
                <a:cs typeface="Arial"/>
              </a:rPr>
              <a:t> </a:t>
            </a:r>
            <a:r>
              <a:rPr sz="1100" spc="-15" dirty="0">
                <a:latin typeface="Arial"/>
                <a:cs typeface="Arial"/>
              </a:rPr>
              <a:t>once.</a:t>
            </a:r>
            <a:endParaRPr sz="1100">
              <a:latin typeface="Arial"/>
              <a:cs typeface="Arial"/>
            </a:endParaRPr>
          </a:p>
        </p:txBody>
      </p:sp>
      <p:sp>
        <p:nvSpPr>
          <p:cNvPr id="35" name="object 35"/>
          <p:cNvSpPr/>
          <p:nvPr/>
        </p:nvSpPr>
        <p:spPr>
          <a:xfrm>
            <a:off x="505053" y="9941585"/>
            <a:ext cx="6049010" cy="0"/>
          </a:xfrm>
          <a:custGeom>
            <a:avLst/>
            <a:gdLst/>
            <a:ahLst/>
            <a:cxnLst/>
            <a:rect l="l" t="t" r="r" b="b"/>
            <a:pathLst>
              <a:path w="6049009">
                <a:moveTo>
                  <a:pt x="0" y="0"/>
                </a:moveTo>
                <a:lnTo>
                  <a:pt x="6048756" y="0"/>
                </a:lnTo>
              </a:path>
            </a:pathLst>
          </a:custGeom>
          <a:ln w="609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 txBox="1"/>
          <p:nvPr/>
        </p:nvSpPr>
        <p:spPr>
          <a:xfrm>
            <a:off x="4678934" y="9965447"/>
            <a:ext cx="1842135" cy="19177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1100" spc="-10" dirty="0">
                <a:latin typeface="Arial"/>
                <a:cs typeface="Arial"/>
              </a:rPr>
              <a:t>© </a:t>
            </a:r>
            <a:r>
              <a:rPr sz="1100" spc="20" dirty="0">
                <a:latin typeface="Arial"/>
                <a:cs typeface="Arial"/>
              </a:rPr>
              <a:t>H</a:t>
            </a:r>
            <a:r>
              <a:rPr sz="850" spc="20" dirty="0">
                <a:latin typeface="Arial"/>
                <a:cs typeface="Arial"/>
              </a:rPr>
              <a:t>ERIOT</a:t>
            </a:r>
            <a:r>
              <a:rPr sz="1100" spc="20" dirty="0">
                <a:latin typeface="Arial"/>
                <a:cs typeface="Arial"/>
              </a:rPr>
              <a:t>-W</a:t>
            </a:r>
            <a:r>
              <a:rPr sz="850" spc="20" dirty="0">
                <a:latin typeface="Arial"/>
                <a:cs typeface="Arial"/>
              </a:rPr>
              <a:t>ATT</a:t>
            </a:r>
            <a:r>
              <a:rPr sz="850" spc="75" dirty="0">
                <a:latin typeface="Arial"/>
                <a:cs typeface="Arial"/>
              </a:rPr>
              <a:t> </a:t>
            </a:r>
            <a:r>
              <a:rPr sz="1100" spc="55" dirty="0">
                <a:latin typeface="Arial"/>
                <a:cs typeface="Arial"/>
              </a:rPr>
              <a:t>U</a:t>
            </a:r>
            <a:r>
              <a:rPr sz="850" spc="55" dirty="0">
                <a:latin typeface="Arial"/>
                <a:cs typeface="Arial"/>
              </a:rPr>
              <a:t>NIVERSITY</a:t>
            </a:r>
            <a:endParaRPr sz="85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3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52169" y="560841"/>
            <a:ext cx="1807210" cy="19177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1100" i="1" spc="-10" dirty="0">
                <a:latin typeface="Arial"/>
                <a:cs typeface="Arial"/>
              </a:rPr>
              <a:t>ANSWERS: UNIT 3 </a:t>
            </a:r>
            <a:r>
              <a:rPr sz="1100" i="1" spc="-20" dirty="0">
                <a:latin typeface="Arial"/>
                <a:cs typeface="Arial"/>
              </a:rPr>
              <a:t>TOPIC</a:t>
            </a:r>
            <a:r>
              <a:rPr sz="1100" i="1" spc="-70" dirty="0">
                <a:latin typeface="Arial"/>
                <a:cs typeface="Arial"/>
              </a:rPr>
              <a:t> </a:t>
            </a:r>
            <a:r>
              <a:rPr sz="1100" i="1" spc="-10" dirty="0">
                <a:latin typeface="Arial"/>
                <a:cs typeface="Arial"/>
              </a:rPr>
              <a:t>4</a:t>
            </a:r>
            <a:endParaRPr sz="11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6661524" y="560841"/>
            <a:ext cx="256540" cy="19177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1100" spc="-15" dirty="0">
                <a:latin typeface="Arial"/>
                <a:cs typeface="Arial"/>
              </a:rPr>
              <a:t>135</a:t>
            </a:r>
            <a:endParaRPr sz="110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864717" y="765581"/>
            <a:ext cx="6049010" cy="0"/>
          </a:xfrm>
          <a:custGeom>
            <a:avLst/>
            <a:gdLst/>
            <a:ahLst/>
            <a:cxnLst/>
            <a:rect l="l" t="t" r="r" b="b"/>
            <a:pathLst>
              <a:path w="6049009">
                <a:moveTo>
                  <a:pt x="0" y="0"/>
                </a:moveTo>
                <a:lnTo>
                  <a:pt x="6048756" y="0"/>
                </a:lnTo>
              </a:path>
            </a:pathLst>
          </a:custGeom>
          <a:ln w="609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852169" y="1097722"/>
            <a:ext cx="2299970" cy="8255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200" b="1" spc="-25" dirty="0">
                <a:latin typeface="Arial"/>
                <a:cs typeface="Arial"/>
              </a:rPr>
              <a:t>Topic </a:t>
            </a:r>
            <a:r>
              <a:rPr sz="1200" b="1" spc="-5" dirty="0">
                <a:latin typeface="Arial"/>
                <a:cs typeface="Arial"/>
              </a:rPr>
              <a:t>4: </a:t>
            </a:r>
            <a:r>
              <a:rPr sz="1200" b="1" spc="-20" dirty="0">
                <a:latin typeface="Arial"/>
                <a:cs typeface="Arial"/>
              </a:rPr>
              <a:t>Testing </a:t>
            </a:r>
            <a:r>
              <a:rPr sz="1200" b="1" spc="-10" dirty="0">
                <a:latin typeface="Arial"/>
                <a:cs typeface="Arial"/>
              </a:rPr>
              <a:t>and</a:t>
            </a:r>
            <a:r>
              <a:rPr sz="1200" b="1" spc="120" dirty="0">
                <a:latin typeface="Arial"/>
                <a:cs typeface="Arial"/>
              </a:rPr>
              <a:t> </a:t>
            </a:r>
            <a:r>
              <a:rPr sz="1200" b="1" spc="-15" dirty="0">
                <a:latin typeface="Arial"/>
                <a:cs typeface="Arial"/>
              </a:rPr>
              <a:t>evaluation</a:t>
            </a:r>
            <a:endParaRPr sz="12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770"/>
              </a:spcBef>
            </a:pPr>
            <a:r>
              <a:rPr sz="1100" b="1" spc="-10" dirty="0">
                <a:latin typeface="Arial"/>
                <a:cs typeface="Arial"/>
              </a:rPr>
              <a:t>Activity: SQL </a:t>
            </a:r>
            <a:r>
              <a:rPr sz="1100" b="1" spc="-5" dirty="0">
                <a:latin typeface="Arial"/>
                <a:cs typeface="Arial"/>
              </a:rPr>
              <a:t>operations </a:t>
            </a:r>
            <a:r>
              <a:rPr sz="1100" b="1" spc="-10" dirty="0">
                <a:latin typeface="Arial"/>
                <a:cs typeface="Arial"/>
              </a:rPr>
              <a:t>(page</a:t>
            </a:r>
            <a:r>
              <a:rPr sz="1100" b="1" spc="40" dirty="0">
                <a:latin typeface="Arial"/>
                <a:cs typeface="Arial"/>
              </a:rPr>
              <a:t> </a:t>
            </a:r>
            <a:r>
              <a:rPr sz="1100" b="1" spc="-5" dirty="0">
                <a:latin typeface="Arial"/>
                <a:cs typeface="Arial"/>
                <a:hlinkClick r:id="rId2" action="ppaction://hlinksldjump"/>
              </a:rPr>
              <a:t>97</a:t>
            </a:r>
            <a:r>
              <a:rPr sz="1100" b="1" spc="-5" dirty="0">
                <a:latin typeface="Arial"/>
                <a:cs typeface="Arial"/>
              </a:rPr>
              <a:t>)</a:t>
            </a:r>
            <a:endParaRPr sz="11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125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tabLst>
                <a:tab pos="380365" algn="l"/>
              </a:tabLst>
            </a:pPr>
            <a:r>
              <a:rPr sz="1100" b="1" spc="-5" dirty="0">
                <a:latin typeface="Arial"/>
                <a:cs typeface="Arial"/>
              </a:rPr>
              <a:t>Q1:	</a:t>
            </a:r>
            <a:r>
              <a:rPr sz="1100" spc="-5" dirty="0">
                <a:latin typeface="Arial"/>
                <a:cs typeface="Arial"/>
              </a:rPr>
              <a:t>c)</a:t>
            </a:r>
            <a:endParaRPr sz="1100">
              <a:latin typeface="Arial"/>
              <a:cs typeface="Arial"/>
            </a:endParaRPr>
          </a:p>
        </p:txBody>
      </p:sp>
      <p:graphicFrame>
        <p:nvGraphicFramePr>
          <p:cNvPr id="6" name="object 6"/>
          <p:cNvGraphicFramePr>
            <a:graphicFrameLocks noGrp="1"/>
          </p:cNvGraphicFramePr>
          <p:nvPr/>
        </p:nvGraphicFramePr>
        <p:xfrm>
          <a:off x="864717" y="2003069"/>
          <a:ext cx="3967479" cy="1628139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9780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7929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10312">
                <a:tc>
                  <a:txBody>
                    <a:bodyPr/>
                    <a:lstStyle/>
                    <a:p>
                      <a:pPr marL="39370"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r>
                        <a:rPr sz="1100" b="1" spc="-10" dirty="0">
                          <a:latin typeface="Arial"/>
                          <a:cs typeface="Arial"/>
                        </a:rPr>
                        <a:t>username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190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6830"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r>
                        <a:rPr sz="1100" b="1" spc="-10" dirty="0">
                          <a:latin typeface="Arial"/>
                          <a:cs typeface="Arial"/>
                        </a:rPr>
                        <a:t>platform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190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81355">
                <a:tc>
                  <a:txBody>
                    <a:bodyPr/>
                    <a:lstStyle/>
                    <a:p>
                      <a:pPr marL="39370">
                        <a:lnSpc>
                          <a:spcPct val="100000"/>
                        </a:lnSpc>
                      </a:pPr>
                      <a:r>
                        <a:rPr sz="1100" spc="-15" dirty="0">
                          <a:latin typeface="Arial"/>
                          <a:cs typeface="Arial"/>
                        </a:rPr>
                        <a:t>shocker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1275">
                        <a:lnSpc>
                          <a:spcPct val="100000"/>
                        </a:lnSpc>
                      </a:pPr>
                      <a:r>
                        <a:rPr sz="1100" spc="-5" dirty="0">
                          <a:latin typeface="Arial"/>
                          <a:cs typeface="Arial"/>
                        </a:rPr>
                        <a:t>X-station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08787">
                <a:tc>
                  <a:txBody>
                    <a:bodyPr/>
                    <a:lstStyle/>
                    <a:p>
                      <a:pPr marL="39370">
                        <a:lnSpc>
                          <a:spcPct val="100000"/>
                        </a:lnSpc>
                      </a:pPr>
                      <a:r>
                        <a:rPr sz="1100" spc="-10" dirty="0">
                          <a:latin typeface="Arial"/>
                          <a:cs typeface="Arial"/>
                        </a:rPr>
                        <a:t>peach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1275">
                        <a:lnSpc>
                          <a:spcPct val="100000"/>
                        </a:lnSpc>
                        <a:spcBef>
                          <a:spcPts val="120"/>
                        </a:spcBef>
                      </a:pPr>
                      <a:r>
                        <a:rPr sz="1100" spc="-15" dirty="0">
                          <a:latin typeface="Arial"/>
                          <a:cs typeface="Arial"/>
                        </a:rPr>
                        <a:t>S-box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1524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08788">
                <a:tc>
                  <a:txBody>
                    <a:bodyPr/>
                    <a:lstStyle/>
                    <a:p>
                      <a:pPr marL="39370">
                        <a:lnSpc>
                          <a:spcPct val="100000"/>
                        </a:lnSpc>
                      </a:pPr>
                      <a:r>
                        <a:rPr sz="1100" spc="-10" dirty="0">
                          <a:latin typeface="Arial"/>
                          <a:cs typeface="Arial"/>
                        </a:rPr>
                        <a:t>peach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1275">
                        <a:lnSpc>
                          <a:spcPct val="100000"/>
                        </a:lnSpc>
                        <a:spcBef>
                          <a:spcPts val="110"/>
                        </a:spcBef>
                      </a:pPr>
                      <a:r>
                        <a:rPr sz="1100" spc="-5" dirty="0">
                          <a:latin typeface="Arial"/>
                          <a:cs typeface="Arial"/>
                        </a:rPr>
                        <a:t>X-station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1397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85927">
                <a:tc>
                  <a:txBody>
                    <a:bodyPr/>
                    <a:lstStyle/>
                    <a:p>
                      <a:pPr marL="39370"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r>
                        <a:rPr sz="1100" spc="-15" dirty="0">
                          <a:latin typeface="Arial"/>
                          <a:cs typeface="Arial"/>
                        </a:rPr>
                        <a:t>shocker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317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1275"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r>
                        <a:rPr sz="1100" spc="-10" dirty="0">
                          <a:latin typeface="Arial"/>
                          <a:cs typeface="Arial"/>
                        </a:rPr>
                        <a:t>PC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317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08787">
                <a:tc>
                  <a:txBody>
                    <a:bodyPr/>
                    <a:lstStyle/>
                    <a:p>
                      <a:pPr marL="39370">
                        <a:lnSpc>
                          <a:spcPct val="100000"/>
                        </a:lnSpc>
                      </a:pPr>
                      <a:r>
                        <a:rPr sz="1100" spc="-15" dirty="0">
                          <a:latin typeface="Arial"/>
                          <a:cs typeface="Arial"/>
                        </a:rPr>
                        <a:t>destroyer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1275">
                        <a:lnSpc>
                          <a:spcPct val="100000"/>
                        </a:lnSpc>
                        <a:spcBef>
                          <a:spcPts val="120"/>
                        </a:spcBef>
                      </a:pPr>
                      <a:r>
                        <a:rPr sz="1100" spc="-10" dirty="0">
                          <a:latin typeface="Arial"/>
                          <a:cs typeface="Arial"/>
                        </a:rPr>
                        <a:t>PC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1524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08788">
                <a:tc>
                  <a:txBody>
                    <a:bodyPr/>
                    <a:lstStyle/>
                    <a:p>
                      <a:pPr marL="39370">
                        <a:lnSpc>
                          <a:spcPct val="100000"/>
                        </a:lnSpc>
                      </a:pPr>
                      <a:r>
                        <a:rPr sz="1100" spc="-10" dirty="0">
                          <a:latin typeface="Arial"/>
                          <a:cs typeface="Arial"/>
                        </a:rPr>
                        <a:t>peach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1275">
                        <a:lnSpc>
                          <a:spcPct val="100000"/>
                        </a:lnSpc>
                        <a:spcBef>
                          <a:spcPts val="120"/>
                        </a:spcBef>
                      </a:pPr>
                      <a:r>
                        <a:rPr sz="1100" spc="-15" dirty="0">
                          <a:latin typeface="Arial"/>
                          <a:cs typeface="Arial"/>
                        </a:rPr>
                        <a:t>S-box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1524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08787">
                <a:tc>
                  <a:txBody>
                    <a:bodyPr/>
                    <a:lstStyle/>
                    <a:p>
                      <a:pPr marL="39370">
                        <a:lnSpc>
                          <a:spcPct val="100000"/>
                        </a:lnSpc>
                      </a:pPr>
                      <a:r>
                        <a:rPr sz="1100" spc="-15" dirty="0">
                          <a:latin typeface="Arial"/>
                          <a:cs typeface="Arial"/>
                        </a:rPr>
                        <a:t>destroyer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1275">
                        <a:lnSpc>
                          <a:spcPct val="100000"/>
                        </a:lnSpc>
                        <a:spcBef>
                          <a:spcPts val="120"/>
                        </a:spcBef>
                      </a:pPr>
                      <a:r>
                        <a:rPr sz="1100" spc="-15" dirty="0">
                          <a:latin typeface="Arial"/>
                          <a:cs typeface="Arial"/>
                        </a:rPr>
                        <a:t>S-box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1524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7" name="object 7"/>
          <p:cNvSpPr txBox="1"/>
          <p:nvPr/>
        </p:nvSpPr>
        <p:spPr>
          <a:xfrm>
            <a:off x="852169" y="3799343"/>
            <a:ext cx="516890" cy="19177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  <a:tabLst>
                <a:tab pos="380365" algn="l"/>
              </a:tabLst>
            </a:pPr>
            <a:r>
              <a:rPr sz="1100" b="1" spc="-5" dirty="0">
                <a:latin typeface="Arial"/>
                <a:cs typeface="Arial"/>
              </a:rPr>
              <a:t>Q2:	</a:t>
            </a:r>
            <a:r>
              <a:rPr sz="1100" spc="-10" dirty="0">
                <a:latin typeface="Arial"/>
                <a:cs typeface="Arial"/>
              </a:rPr>
              <a:t>a)</a:t>
            </a:r>
            <a:endParaRPr sz="1100">
              <a:latin typeface="Arial"/>
              <a:cs typeface="Arial"/>
            </a:endParaRPr>
          </a:p>
        </p:txBody>
      </p:sp>
      <p:graphicFrame>
        <p:nvGraphicFramePr>
          <p:cNvPr id="8" name="object 8"/>
          <p:cNvGraphicFramePr>
            <a:graphicFrameLocks noGrp="1"/>
          </p:cNvGraphicFramePr>
          <p:nvPr/>
        </p:nvGraphicFramePr>
        <p:xfrm>
          <a:off x="864717" y="4071137"/>
          <a:ext cx="6050280" cy="119507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15189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5189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3255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5188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15188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210312">
                <a:tc>
                  <a:txBody>
                    <a:bodyPr/>
                    <a:lstStyle/>
                    <a:p>
                      <a:pPr marL="39370">
                        <a:lnSpc>
                          <a:spcPts val="1225"/>
                        </a:lnSpc>
                      </a:pPr>
                      <a:r>
                        <a:rPr sz="1100" b="1" spc="-10" dirty="0">
                          <a:latin typeface="Arial"/>
                          <a:cs typeface="Arial"/>
                        </a:rPr>
                        <a:t>game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9370"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r>
                        <a:rPr sz="1100" b="1" spc="-10" dirty="0">
                          <a:latin typeface="Arial"/>
                          <a:cs typeface="Arial"/>
                        </a:rPr>
                        <a:t>username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190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9370">
                        <a:lnSpc>
                          <a:spcPct val="100000"/>
                        </a:lnSpc>
                        <a:spcBef>
                          <a:spcPts val="120"/>
                        </a:spcBef>
                      </a:pPr>
                      <a:r>
                        <a:rPr sz="1100" b="1" spc="-10" dirty="0">
                          <a:latin typeface="Arial"/>
                          <a:cs typeface="Arial"/>
                        </a:rPr>
                        <a:t>email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1524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1275">
                        <a:lnSpc>
                          <a:spcPts val="1225"/>
                        </a:lnSpc>
                      </a:pPr>
                      <a:r>
                        <a:rPr sz="1100" b="1" spc="-10" dirty="0">
                          <a:latin typeface="Arial"/>
                          <a:cs typeface="Arial"/>
                        </a:rPr>
                        <a:t>message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1275"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r>
                        <a:rPr sz="1100" b="1" spc="-5" dirty="0">
                          <a:latin typeface="Arial"/>
                          <a:cs typeface="Arial"/>
                        </a:rPr>
                        <a:t>MAX(score)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190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39370">
                        <a:lnSpc>
                          <a:spcPct val="100000"/>
                        </a:lnSpc>
                        <a:spcBef>
                          <a:spcPts val="795"/>
                        </a:spcBef>
                      </a:pPr>
                      <a:r>
                        <a:rPr sz="1100" spc="-10" dirty="0">
                          <a:latin typeface="Arial"/>
                          <a:cs typeface="Arial"/>
                        </a:rPr>
                        <a:t>Massive</a:t>
                      </a:r>
                      <a:r>
                        <a:rPr sz="1100" spc="-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15" dirty="0">
                          <a:latin typeface="Arial"/>
                          <a:cs typeface="Arial"/>
                        </a:rPr>
                        <a:t>RPG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10096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9370">
                        <a:lnSpc>
                          <a:spcPct val="100000"/>
                        </a:lnSpc>
                        <a:spcBef>
                          <a:spcPts val="780"/>
                        </a:spcBef>
                      </a:pPr>
                      <a:r>
                        <a:rPr sz="1100" spc="-15" dirty="0">
                          <a:latin typeface="Arial"/>
                          <a:cs typeface="Arial"/>
                        </a:rPr>
                        <a:t>shocker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9906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9370">
                        <a:lnSpc>
                          <a:spcPct val="100000"/>
                        </a:lnSpc>
                        <a:spcBef>
                          <a:spcPts val="685"/>
                        </a:spcBef>
                      </a:pPr>
                      <a:r>
                        <a:rPr sz="1100" spc="-10" dirty="0">
                          <a:latin typeface="Arial"/>
                          <a:cs typeface="Arial"/>
                          <a:hlinkClick r:id="rId3"/>
                        </a:rPr>
                        <a:t>paul@gamers.org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8699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1275" marR="295275">
                        <a:lnSpc>
                          <a:spcPts val="1360"/>
                        </a:lnSpc>
                        <a:spcBef>
                          <a:spcPts val="15"/>
                        </a:spcBef>
                      </a:pPr>
                      <a:r>
                        <a:rPr sz="1100" spc="-5" dirty="0">
                          <a:latin typeface="Arial"/>
                          <a:cs typeface="Arial"/>
                        </a:rPr>
                        <a:t>I </a:t>
                      </a:r>
                      <a:r>
                        <a:rPr sz="1100" spc="-15" dirty="0">
                          <a:latin typeface="Arial"/>
                          <a:cs typeface="Arial"/>
                        </a:rPr>
                        <a:t>want </a:t>
                      </a:r>
                      <a:r>
                        <a:rPr sz="1100" spc="-5" dirty="0">
                          <a:latin typeface="Arial"/>
                          <a:cs typeface="Arial"/>
                        </a:rPr>
                        <a:t>to</a:t>
                      </a:r>
                      <a:r>
                        <a:rPr sz="1100" spc="-8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20" dirty="0">
                          <a:latin typeface="Arial"/>
                          <a:cs typeface="Arial"/>
                        </a:rPr>
                        <a:t>play  </a:t>
                      </a:r>
                      <a:r>
                        <a:rPr sz="1100" spc="-10" dirty="0">
                          <a:latin typeface="Arial"/>
                          <a:cs typeface="Arial"/>
                        </a:rPr>
                        <a:t>competitively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190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1275">
                        <a:lnSpc>
                          <a:spcPct val="100000"/>
                        </a:lnSpc>
                        <a:spcBef>
                          <a:spcPts val="780"/>
                        </a:spcBef>
                      </a:pPr>
                      <a:r>
                        <a:rPr sz="1100" spc="-15" dirty="0">
                          <a:latin typeface="Arial"/>
                          <a:cs typeface="Arial"/>
                        </a:rPr>
                        <a:t>821200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9906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4047">
                <a:tc>
                  <a:txBody>
                    <a:bodyPr/>
                    <a:lstStyle/>
                    <a:p>
                      <a:pPr marL="39370">
                        <a:lnSpc>
                          <a:spcPct val="100000"/>
                        </a:lnSpc>
                        <a:spcBef>
                          <a:spcPts val="695"/>
                        </a:spcBef>
                      </a:pPr>
                      <a:r>
                        <a:rPr sz="1100" spc="-5" dirty="0">
                          <a:latin typeface="Arial"/>
                          <a:cs typeface="Arial"/>
                        </a:rPr>
                        <a:t>SuperJoe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8826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9370">
                        <a:lnSpc>
                          <a:spcPct val="100000"/>
                        </a:lnSpc>
                        <a:spcBef>
                          <a:spcPts val="685"/>
                        </a:spcBef>
                      </a:pPr>
                      <a:r>
                        <a:rPr sz="1100" spc="-10" dirty="0">
                          <a:latin typeface="Arial"/>
                          <a:cs typeface="Arial"/>
                        </a:rPr>
                        <a:t>peach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8699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9370">
                        <a:lnSpc>
                          <a:spcPct val="100000"/>
                        </a:lnSpc>
                        <a:spcBef>
                          <a:spcPts val="695"/>
                        </a:spcBef>
                      </a:pPr>
                      <a:r>
                        <a:rPr sz="1100" spc="-5" dirty="0">
                          <a:latin typeface="Arial"/>
                          <a:cs typeface="Arial"/>
                          <a:hlinkClick r:id="rId4"/>
                        </a:rPr>
                        <a:t>sally@scott.com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8826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1275" marR="274955">
                        <a:lnSpc>
                          <a:spcPts val="1360"/>
                        </a:lnSpc>
                        <a:spcBef>
                          <a:spcPts val="35"/>
                        </a:spcBef>
                      </a:pPr>
                      <a:r>
                        <a:rPr sz="1100" spc="-5" dirty="0">
                          <a:latin typeface="Arial"/>
                          <a:cs typeface="Arial"/>
                        </a:rPr>
                        <a:t>I'm </a:t>
                      </a:r>
                      <a:r>
                        <a:rPr sz="1100" dirty="0">
                          <a:latin typeface="Arial"/>
                          <a:cs typeface="Arial"/>
                        </a:rPr>
                        <a:t>part </a:t>
                      </a:r>
                      <a:r>
                        <a:rPr sz="1100" spc="-10" dirty="0">
                          <a:latin typeface="Arial"/>
                          <a:cs typeface="Arial"/>
                        </a:rPr>
                        <a:t>of an  </a:t>
                      </a:r>
                      <a:r>
                        <a:rPr sz="1100" spc="-5" dirty="0">
                          <a:latin typeface="Arial"/>
                          <a:cs typeface="Arial"/>
                        </a:rPr>
                        <a:t>eSports</a:t>
                      </a:r>
                      <a:r>
                        <a:rPr sz="1100" spc="-8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5" dirty="0">
                          <a:latin typeface="Arial"/>
                          <a:cs typeface="Arial"/>
                        </a:rPr>
                        <a:t>team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444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1275">
                        <a:lnSpc>
                          <a:spcPct val="100000"/>
                        </a:lnSpc>
                        <a:spcBef>
                          <a:spcPts val="795"/>
                        </a:spcBef>
                      </a:pPr>
                      <a:r>
                        <a:rPr sz="1100" spc="-15" dirty="0">
                          <a:latin typeface="Arial"/>
                          <a:cs typeface="Arial"/>
                        </a:rPr>
                        <a:t>625100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10096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13360">
                <a:tc>
                  <a:txBody>
                    <a:bodyPr/>
                    <a:lstStyle/>
                    <a:p>
                      <a:pPr marL="39370">
                        <a:lnSpc>
                          <a:spcPct val="100000"/>
                        </a:lnSpc>
                        <a:spcBef>
                          <a:spcPts val="120"/>
                        </a:spcBef>
                      </a:pPr>
                      <a:r>
                        <a:rPr sz="1100" spc="-40" dirty="0">
                          <a:latin typeface="Arial"/>
                          <a:cs typeface="Arial"/>
                        </a:rPr>
                        <a:t>Terra</a:t>
                      </a:r>
                      <a:r>
                        <a:rPr sz="1100" spc="-15" dirty="0">
                          <a:latin typeface="Arial"/>
                          <a:cs typeface="Arial"/>
                        </a:rPr>
                        <a:t> 1999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1524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9370"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r>
                        <a:rPr sz="1100" spc="-15" dirty="0">
                          <a:latin typeface="Arial"/>
                          <a:cs typeface="Arial"/>
                        </a:rPr>
                        <a:t>destroyer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190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9370"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r>
                        <a:rPr sz="1100" spc="-10" dirty="0">
                          <a:latin typeface="Arial"/>
                          <a:cs typeface="Arial"/>
                          <a:hlinkClick r:id="rId5"/>
                        </a:rPr>
                        <a:t>chloe@coders.org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317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1275"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r>
                        <a:rPr sz="1100" spc="-5" dirty="0">
                          <a:latin typeface="Arial"/>
                          <a:cs typeface="Arial"/>
                        </a:rPr>
                        <a:t>I </a:t>
                      </a:r>
                      <a:r>
                        <a:rPr sz="1100" spc="-20" dirty="0">
                          <a:latin typeface="Arial"/>
                          <a:cs typeface="Arial"/>
                        </a:rPr>
                        <a:t>love</a:t>
                      </a:r>
                      <a:r>
                        <a:rPr sz="1100" spc="-3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15" dirty="0">
                          <a:latin typeface="Arial"/>
                          <a:cs typeface="Arial"/>
                        </a:rPr>
                        <a:t>games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190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1275">
                        <a:lnSpc>
                          <a:spcPct val="100000"/>
                        </a:lnSpc>
                        <a:spcBef>
                          <a:spcPts val="120"/>
                        </a:spcBef>
                      </a:pPr>
                      <a:r>
                        <a:rPr sz="1100" spc="-15" dirty="0">
                          <a:latin typeface="Arial"/>
                          <a:cs typeface="Arial"/>
                        </a:rPr>
                        <a:t>299000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1524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9" name="object 9"/>
          <p:cNvSpPr txBox="1"/>
          <p:nvPr/>
        </p:nvSpPr>
        <p:spPr>
          <a:xfrm>
            <a:off x="852169" y="5434595"/>
            <a:ext cx="516890" cy="19177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  <a:tabLst>
                <a:tab pos="380365" algn="l"/>
              </a:tabLst>
            </a:pPr>
            <a:r>
              <a:rPr sz="1100" b="1" spc="-5" dirty="0">
                <a:latin typeface="Arial"/>
                <a:cs typeface="Arial"/>
              </a:rPr>
              <a:t>Q3:	</a:t>
            </a:r>
            <a:r>
              <a:rPr sz="1100" spc="-10" dirty="0">
                <a:latin typeface="Arial"/>
                <a:cs typeface="Arial"/>
              </a:rPr>
              <a:t>d)</a:t>
            </a:r>
            <a:endParaRPr sz="1100">
              <a:latin typeface="Arial"/>
              <a:cs typeface="Arial"/>
            </a:endParaRPr>
          </a:p>
        </p:txBody>
      </p:sp>
      <p:graphicFrame>
        <p:nvGraphicFramePr>
          <p:cNvPr id="10" name="object 10"/>
          <p:cNvGraphicFramePr>
            <a:graphicFrameLocks noGrp="1"/>
          </p:cNvGraphicFramePr>
          <p:nvPr/>
        </p:nvGraphicFramePr>
        <p:xfrm>
          <a:off x="864717" y="5706389"/>
          <a:ext cx="6049010" cy="126682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78930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905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8930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9923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26174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90805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519683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endParaRPr sz="1050">
                        <a:latin typeface="Times New Roman"/>
                        <a:cs typeface="Times New Roman"/>
                      </a:endParaRPr>
                    </a:p>
                    <a:p>
                      <a:pPr marL="39370">
                        <a:lnSpc>
                          <a:spcPct val="100000"/>
                        </a:lnSpc>
                      </a:pPr>
                      <a:r>
                        <a:rPr sz="1100" b="1" spc="-10" dirty="0">
                          <a:latin typeface="Arial"/>
                          <a:cs typeface="Arial"/>
                        </a:rPr>
                        <a:t>username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381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endParaRPr sz="1150">
                        <a:latin typeface="Times New Roman"/>
                        <a:cs typeface="Times New Roman"/>
                      </a:endParaRPr>
                    </a:p>
                    <a:p>
                      <a:pPr marL="41275">
                        <a:lnSpc>
                          <a:spcPct val="100000"/>
                        </a:lnSpc>
                      </a:pPr>
                      <a:r>
                        <a:rPr sz="1100" b="1" spc="-10" dirty="0">
                          <a:latin typeface="Arial"/>
                          <a:cs typeface="Arial"/>
                        </a:rPr>
                        <a:t>realname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127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endParaRPr sz="1050">
                        <a:latin typeface="Times New Roman"/>
                        <a:cs typeface="Times New Roman"/>
                      </a:endParaRPr>
                    </a:p>
                    <a:p>
                      <a:pPr marL="39370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100" b="1" spc="-15" dirty="0">
                          <a:latin typeface="Arial"/>
                          <a:cs typeface="Arial"/>
                        </a:rPr>
                        <a:t>password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190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endParaRPr sz="1150">
                        <a:latin typeface="Times New Roman"/>
                        <a:cs typeface="Times New Roman"/>
                      </a:endParaRPr>
                    </a:p>
                    <a:p>
                      <a:pPr marL="39370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100" b="1" spc="-10" dirty="0">
                          <a:latin typeface="Arial"/>
                          <a:cs typeface="Arial"/>
                        </a:rPr>
                        <a:t>email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254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endParaRPr sz="950">
                        <a:latin typeface="Times New Roman"/>
                        <a:cs typeface="Times New Roman"/>
                      </a:endParaRPr>
                    </a:p>
                    <a:p>
                      <a:pPr marL="39370">
                        <a:lnSpc>
                          <a:spcPct val="100000"/>
                        </a:lnSpc>
                      </a:pPr>
                      <a:r>
                        <a:rPr sz="1100" b="1" spc="-10" dirty="0">
                          <a:latin typeface="Arial"/>
                          <a:cs typeface="Arial"/>
                        </a:rPr>
                        <a:t>message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444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1275">
                        <a:lnSpc>
                          <a:spcPts val="1275"/>
                        </a:lnSpc>
                      </a:pPr>
                      <a:r>
                        <a:rPr sz="1100" b="1" spc="-10" dirty="0">
                          <a:latin typeface="Arial"/>
                          <a:cs typeface="Arial"/>
                        </a:rPr>
                        <a:t>terms</a:t>
                      </a:r>
                      <a:r>
                        <a:rPr sz="1000" i="1" dirty="0">
                          <a:latin typeface="Times New Roman"/>
                          <a:cs typeface="Times New Roman"/>
                        </a:rPr>
                        <a:t> </a:t>
                      </a: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 marL="41275"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r>
                        <a:rPr sz="1100" b="1" spc="-10" dirty="0">
                          <a:latin typeface="Arial"/>
                          <a:cs typeface="Arial"/>
                        </a:rPr>
                        <a:t>and</a:t>
                      </a:r>
                      <a:r>
                        <a:rPr sz="1000" i="1" spc="-10" dirty="0">
                          <a:latin typeface="Times New Roman"/>
                          <a:cs typeface="Times New Roman"/>
                        </a:rPr>
                        <a:t> </a:t>
                      </a: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 marL="41275"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r>
                        <a:rPr sz="1100" b="1" spc="-10" dirty="0">
                          <a:latin typeface="Arial"/>
                          <a:cs typeface="Arial"/>
                        </a:rPr>
                        <a:t>conditions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56616">
                <a:tc>
                  <a:txBody>
                    <a:bodyPr/>
                    <a:lstStyle/>
                    <a:p>
                      <a:pPr marL="39370">
                        <a:lnSpc>
                          <a:spcPct val="100000"/>
                        </a:lnSpc>
                        <a:spcBef>
                          <a:spcPts val="590"/>
                        </a:spcBef>
                      </a:pPr>
                      <a:r>
                        <a:rPr sz="1100" spc="-15" dirty="0">
                          <a:latin typeface="Arial"/>
                          <a:cs typeface="Arial"/>
                        </a:rPr>
                        <a:t>destroyer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7493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1275" marR="167005">
                        <a:lnSpc>
                          <a:spcPts val="1360"/>
                        </a:lnSpc>
                        <a:spcBef>
                          <a:spcPts val="35"/>
                        </a:spcBef>
                      </a:pPr>
                      <a:r>
                        <a:rPr sz="1100" spc="-10" dirty="0">
                          <a:latin typeface="Arial"/>
                          <a:cs typeface="Arial"/>
                        </a:rPr>
                        <a:t>Chloe  </a:t>
                      </a:r>
                      <a:r>
                        <a:rPr sz="1100" spc="-5" dirty="0">
                          <a:latin typeface="Arial"/>
                          <a:cs typeface="Arial"/>
                        </a:rPr>
                        <a:t>D</a:t>
                      </a:r>
                      <a:r>
                        <a:rPr sz="1100" spc="-25" dirty="0">
                          <a:latin typeface="Arial"/>
                          <a:cs typeface="Arial"/>
                        </a:rPr>
                        <a:t>a</a:t>
                      </a:r>
                      <a:r>
                        <a:rPr sz="1100" dirty="0">
                          <a:latin typeface="Arial"/>
                          <a:cs typeface="Arial"/>
                        </a:rPr>
                        <a:t>vidson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444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9370">
                        <a:lnSpc>
                          <a:spcPct val="100000"/>
                        </a:lnSpc>
                        <a:spcBef>
                          <a:spcPts val="685"/>
                        </a:spcBef>
                      </a:pPr>
                      <a:r>
                        <a:rPr sz="1100" spc="-10" dirty="0">
                          <a:latin typeface="Arial"/>
                          <a:cs typeface="Arial"/>
                        </a:rPr>
                        <a:t>shadow99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8699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9370">
                        <a:lnSpc>
                          <a:spcPct val="100000"/>
                        </a:lnSpc>
                        <a:spcBef>
                          <a:spcPts val="590"/>
                        </a:spcBef>
                      </a:pPr>
                      <a:r>
                        <a:rPr sz="1100" spc="-10" dirty="0">
                          <a:latin typeface="Arial"/>
                          <a:cs typeface="Arial"/>
                          <a:hlinkClick r:id="rId5"/>
                        </a:rPr>
                        <a:t>chloe@coders.org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7493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9370">
                        <a:lnSpc>
                          <a:spcPct val="100000"/>
                        </a:lnSpc>
                        <a:spcBef>
                          <a:spcPts val="575"/>
                        </a:spcBef>
                      </a:pPr>
                      <a:r>
                        <a:rPr sz="1100" spc="-5" dirty="0">
                          <a:latin typeface="Arial"/>
                          <a:cs typeface="Arial"/>
                        </a:rPr>
                        <a:t>I </a:t>
                      </a:r>
                      <a:r>
                        <a:rPr sz="1100" spc="-20" dirty="0">
                          <a:latin typeface="Arial"/>
                          <a:cs typeface="Arial"/>
                        </a:rPr>
                        <a:t>love </a:t>
                      </a:r>
                      <a:r>
                        <a:rPr sz="1100" spc="-15" dirty="0">
                          <a:latin typeface="Arial"/>
                          <a:cs typeface="Arial"/>
                        </a:rPr>
                        <a:t>games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7302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368300" algn="r">
                        <a:lnSpc>
                          <a:spcPct val="100000"/>
                        </a:lnSpc>
                        <a:spcBef>
                          <a:spcPts val="590"/>
                        </a:spcBef>
                      </a:pPr>
                      <a:r>
                        <a:rPr sz="1100" spc="-5" dirty="0">
                          <a:latin typeface="Arial"/>
                          <a:cs typeface="Arial"/>
                        </a:rPr>
                        <a:t>on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7493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4048">
                <a:tc>
                  <a:txBody>
                    <a:bodyPr/>
                    <a:lstStyle/>
                    <a:p>
                      <a:pPr marL="39370">
                        <a:lnSpc>
                          <a:spcPct val="100000"/>
                        </a:lnSpc>
                        <a:spcBef>
                          <a:spcPts val="695"/>
                        </a:spcBef>
                      </a:pPr>
                      <a:r>
                        <a:rPr sz="1100" spc="-10" dirty="0">
                          <a:latin typeface="Arial"/>
                          <a:cs typeface="Arial"/>
                        </a:rPr>
                        <a:t>peach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8826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1275" marR="118110">
                        <a:lnSpc>
                          <a:spcPct val="102699"/>
                        </a:lnSpc>
                        <a:spcBef>
                          <a:spcPts val="100"/>
                        </a:spcBef>
                      </a:pPr>
                      <a:r>
                        <a:rPr sz="1100" spc="-5" dirty="0">
                          <a:latin typeface="Arial"/>
                          <a:cs typeface="Arial"/>
                        </a:rPr>
                        <a:t>Sally  </a:t>
                      </a:r>
                      <a:r>
                        <a:rPr sz="1100" dirty="0">
                          <a:latin typeface="Arial"/>
                          <a:cs typeface="Arial"/>
                        </a:rPr>
                        <a:t>McDonald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1270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9370">
                        <a:lnSpc>
                          <a:spcPct val="100000"/>
                        </a:lnSpc>
                        <a:spcBef>
                          <a:spcPts val="795"/>
                        </a:spcBef>
                      </a:pPr>
                      <a:r>
                        <a:rPr sz="1100" spc="-10" dirty="0">
                          <a:latin typeface="Arial"/>
                          <a:cs typeface="Arial"/>
                        </a:rPr>
                        <a:t>trustme1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10096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9370">
                        <a:lnSpc>
                          <a:spcPct val="100000"/>
                        </a:lnSpc>
                        <a:spcBef>
                          <a:spcPts val="695"/>
                        </a:spcBef>
                      </a:pPr>
                      <a:r>
                        <a:rPr sz="1100" spc="-5" dirty="0">
                          <a:latin typeface="Arial"/>
                          <a:cs typeface="Arial"/>
                          <a:hlinkClick r:id="rId6"/>
                        </a:rPr>
                        <a:t>sally@scott.org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8826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9370" marR="386080">
                        <a:lnSpc>
                          <a:spcPts val="1360"/>
                        </a:lnSpc>
                        <a:spcBef>
                          <a:spcPts val="35"/>
                        </a:spcBef>
                      </a:pPr>
                      <a:r>
                        <a:rPr sz="1100" spc="-5" dirty="0">
                          <a:latin typeface="Arial"/>
                          <a:cs typeface="Arial"/>
                        </a:rPr>
                        <a:t>I'm </a:t>
                      </a:r>
                      <a:r>
                        <a:rPr sz="1100" dirty="0">
                          <a:latin typeface="Arial"/>
                          <a:cs typeface="Arial"/>
                        </a:rPr>
                        <a:t>part </a:t>
                      </a:r>
                      <a:r>
                        <a:rPr sz="1100" spc="-10" dirty="0">
                          <a:latin typeface="Arial"/>
                          <a:cs typeface="Arial"/>
                        </a:rPr>
                        <a:t>of an  </a:t>
                      </a:r>
                      <a:r>
                        <a:rPr sz="1100" spc="-5" dirty="0">
                          <a:latin typeface="Arial"/>
                          <a:cs typeface="Arial"/>
                        </a:rPr>
                        <a:t>eSports</a:t>
                      </a:r>
                      <a:r>
                        <a:rPr sz="1100" spc="-8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5" dirty="0">
                          <a:latin typeface="Arial"/>
                          <a:cs typeface="Arial"/>
                        </a:rPr>
                        <a:t>team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444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368300" algn="r">
                        <a:lnSpc>
                          <a:spcPct val="100000"/>
                        </a:lnSpc>
                        <a:spcBef>
                          <a:spcPts val="695"/>
                        </a:spcBef>
                      </a:pPr>
                      <a:r>
                        <a:rPr sz="1100" spc="-5" dirty="0">
                          <a:latin typeface="Arial"/>
                          <a:cs typeface="Arial"/>
                        </a:rPr>
                        <a:t>on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8826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11" name="object 11"/>
          <p:cNvSpPr txBox="1"/>
          <p:nvPr/>
        </p:nvSpPr>
        <p:spPr>
          <a:xfrm>
            <a:off x="852169" y="7350263"/>
            <a:ext cx="3894454" cy="83058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1100" b="1" spc="-10" dirty="0">
                <a:latin typeface="Arial"/>
                <a:cs typeface="Arial"/>
              </a:rPr>
              <a:t>End </a:t>
            </a:r>
            <a:r>
              <a:rPr sz="1100" b="1" spc="-5" dirty="0">
                <a:latin typeface="Arial"/>
                <a:cs typeface="Arial"/>
              </a:rPr>
              <a:t>of topic </a:t>
            </a:r>
            <a:r>
              <a:rPr sz="1100" b="1" spc="-10" dirty="0">
                <a:latin typeface="Arial"/>
                <a:cs typeface="Arial"/>
              </a:rPr>
              <a:t>4 </a:t>
            </a:r>
            <a:r>
              <a:rPr sz="1100" b="1" spc="-5" dirty="0">
                <a:latin typeface="Arial"/>
                <a:cs typeface="Arial"/>
              </a:rPr>
              <a:t>test </a:t>
            </a:r>
            <a:r>
              <a:rPr sz="1100" b="1" spc="-10" dirty="0">
                <a:latin typeface="Arial"/>
                <a:cs typeface="Arial"/>
              </a:rPr>
              <a:t>(page</a:t>
            </a:r>
            <a:r>
              <a:rPr sz="1100" b="1" spc="-5" dirty="0">
                <a:latin typeface="Arial"/>
                <a:cs typeface="Arial"/>
              </a:rPr>
              <a:t> </a:t>
            </a:r>
            <a:r>
              <a:rPr sz="1100" b="1" spc="-5" dirty="0">
                <a:latin typeface="Arial"/>
                <a:cs typeface="Arial"/>
                <a:hlinkClick r:id="rId7" action="ppaction://hlinksldjump"/>
              </a:rPr>
              <a:t>102</a:t>
            </a:r>
            <a:r>
              <a:rPr sz="1100" b="1" spc="-5" dirty="0">
                <a:latin typeface="Arial"/>
                <a:cs typeface="Arial"/>
              </a:rPr>
              <a:t>)</a:t>
            </a:r>
            <a:endParaRPr sz="11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125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tabLst>
                <a:tab pos="380365" algn="l"/>
              </a:tabLst>
            </a:pPr>
            <a:r>
              <a:rPr sz="1100" b="1" spc="-5" dirty="0">
                <a:latin typeface="Arial"/>
                <a:cs typeface="Arial"/>
              </a:rPr>
              <a:t>Q4:	</a:t>
            </a:r>
            <a:r>
              <a:rPr sz="1100" spc="-5" dirty="0">
                <a:latin typeface="Arial"/>
                <a:cs typeface="Arial"/>
              </a:rPr>
              <a:t>c) the solution </a:t>
            </a:r>
            <a:r>
              <a:rPr sz="1100" spc="-10" dirty="0">
                <a:latin typeface="Arial"/>
                <a:cs typeface="Arial"/>
              </a:rPr>
              <a:t>is good enough </a:t>
            </a:r>
            <a:r>
              <a:rPr sz="1100" spc="-5" dirty="0">
                <a:latin typeface="Arial"/>
                <a:cs typeface="Arial"/>
              </a:rPr>
              <a:t>to meet the required</a:t>
            </a:r>
            <a:r>
              <a:rPr sz="1100" spc="-135" dirty="0">
                <a:latin typeface="Arial"/>
                <a:cs typeface="Arial"/>
              </a:rPr>
              <a:t> </a:t>
            </a:r>
            <a:r>
              <a:rPr sz="1100" spc="-10" dirty="0">
                <a:latin typeface="Arial"/>
                <a:cs typeface="Arial"/>
              </a:rPr>
              <a:t>need.</a:t>
            </a:r>
            <a:endParaRPr sz="11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935"/>
              </a:spcBef>
              <a:tabLst>
                <a:tab pos="380365" algn="l"/>
              </a:tabLst>
            </a:pPr>
            <a:r>
              <a:rPr sz="1100" b="1" spc="-5" dirty="0">
                <a:latin typeface="Arial"/>
                <a:cs typeface="Arial"/>
              </a:rPr>
              <a:t>Q5:	</a:t>
            </a:r>
            <a:r>
              <a:rPr sz="1100" spc="-10" dirty="0">
                <a:latin typeface="Arial"/>
                <a:cs typeface="Arial"/>
              </a:rPr>
              <a:t>b)</a:t>
            </a:r>
            <a:endParaRPr sz="1100">
              <a:latin typeface="Arial"/>
              <a:cs typeface="Arial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928369" y="8275619"/>
            <a:ext cx="88900" cy="1625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900" spc="-5" dirty="0">
                <a:latin typeface="Arial"/>
                <a:cs typeface="Arial"/>
              </a:rPr>
              <a:t>1</a:t>
            </a:r>
            <a:endParaRPr sz="900">
              <a:latin typeface="Arial"/>
              <a:cs typeface="Arial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928369" y="8566191"/>
            <a:ext cx="88900" cy="782955"/>
          </a:xfrm>
          <a:prstGeom prst="rect">
            <a:avLst/>
          </a:prstGeom>
        </p:spPr>
        <p:txBody>
          <a:bodyPr vert="horz" wrap="square" lIns="0" tIns="2603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04"/>
              </a:spcBef>
            </a:pPr>
            <a:r>
              <a:rPr sz="900" spc="-5" dirty="0">
                <a:latin typeface="Arial"/>
                <a:cs typeface="Arial"/>
              </a:rPr>
              <a:t>2</a:t>
            </a:r>
            <a:endParaRPr sz="9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900" spc="-5" dirty="0">
                <a:latin typeface="Arial"/>
                <a:cs typeface="Arial"/>
              </a:rPr>
              <a:t>3</a:t>
            </a:r>
            <a:endParaRPr sz="9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900" spc="-5" dirty="0">
                <a:latin typeface="Arial"/>
                <a:cs typeface="Arial"/>
              </a:rPr>
              <a:t>4</a:t>
            </a:r>
            <a:endParaRPr sz="9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900" spc="-5" dirty="0">
                <a:latin typeface="Arial"/>
                <a:cs typeface="Arial"/>
              </a:rPr>
              <a:t>5</a:t>
            </a:r>
            <a:endParaRPr sz="9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900" spc="-5" dirty="0">
                <a:latin typeface="Arial"/>
                <a:cs typeface="Arial"/>
              </a:rPr>
              <a:t>6</a:t>
            </a:r>
            <a:endParaRPr sz="900">
              <a:latin typeface="Arial"/>
              <a:cs typeface="Arial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1090269" y="8230133"/>
            <a:ext cx="5862955" cy="1195070"/>
          </a:xfrm>
          <a:prstGeom prst="rect">
            <a:avLst/>
          </a:prstGeom>
          <a:solidFill>
            <a:srgbClr val="F7F7F7"/>
          </a:solidFill>
          <a:ln w="6096">
            <a:solidFill>
              <a:srgbClr val="B1B1B1"/>
            </a:solidFill>
          </a:ln>
        </p:spPr>
        <p:txBody>
          <a:bodyPr vert="horz" wrap="square" lIns="0" tIns="42544" rIns="0" bIns="0" rtlCol="0">
            <a:spAutoFit/>
          </a:bodyPr>
          <a:lstStyle/>
          <a:p>
            <a:pPr marL="304800" marR="163195" indent="-255270">
              <a:lnSpc>
                <a:spcPct val="111100"/>
              </a:lnSpc>
              <a:spcBef>
                <a:spcPts val="334"/>
              </a:spcBef>
            </a:pPr>
            <a:r>
              <a:rPr sz="900" i="1" spc="65" dirty="0">
                <a:latin typeface="Times New Roman"/>
                <a:cs typeface="Times New Roman"/>
              </a:rPr>
              <a:t>SELECT</a:t>
            </a:r>
            <a:r>
              <a:rPr sz="900" i="1" spc="310" dirty="0">
                <a:latin typeface="Times New Roman"/>
                <a:cs typeface="Times New Roman"/>
              </a:rPr>
              <a:t> </a:t>
            </a:r>
            <a:r>
              <a:rPr sz="900" i="1" spc="75" dirty="0">
                <a:latin typeface="Times New Roman"/>
                <a:cs typeface="Times New Roman"/>
              </a:rPr>
              <a:t>S</a:t>
            </a:r>
            <a:r>
              <a:rPr sz="900" i="1" spc="-130" dirty="0">
                <a:latin typeface="Times New Roman"/>
                <a:cs typeface="Times New Roman"/>
              </a:rPr>
              <a:t> </a:t>
            </a:r>
            <a:r>
              <a:rPr sz="900" i="1" spc="75" dirty="0">
                <a:latin typeface="Times New Roman"/>
                <a:cs typeface="Times New Roman"/>
              </a:rPr>
              <a:t>a</a:t>
            </a:r>
            <a:r>
              <a:rPr sz="900" i="1" spc="-125" dirty="0">
                <a:latin typeface="Times New Roman"/>
                <a:cs typeface="Times New Roman"/>
              </a:rPr>
              <a:t> </a:t>
            </a:r>
            <a:r>
              <a:rPr sz="900" i="1" spc="270" dirty="0">
                <a:latin typeface="Times New Roman"/>
                <a:cs typeface="Times New Roman"/>
              </a:rPr>
              <a:t>ilb</a:t>
            </a:r>
            <a:r>
              <a:rPr sz="900" i="1" spc="-130" dirty="0">
                <a:latin typeface="Times New Roman"/>
                <a:cs typeface="Times New Roman"/>
              </a:rPr>
              <a:t> </a:t>
            </a:r>
            <a:r>
              <a:rPr sz="900" i="1" spc="75" dirty="0">
                <a:latin typeface="Times New Roman"/>
                <a:cs typeface="Times New Roman"/>
              </a:rPr>
              <a:t>o</a:t>
            </a:r>
            <a:r>
              <a:rPr sz="900" i="1" spc="-130" dirty="0">
                <a:latin typeface="Times New Roman"/>
                <a:cs typeface="Times New Roman"/>
              </a:rPr>
              <a:t> </a:t>
            </a:r>
            <a:r>
              <a:rPr sz="900" i="1" spc="75" dirty="0">
                <a:latin typeface="Times New Roman"/>
                <a:cs typeface="Times New Roman"/>
              </a:rPr>
              <a:t>a</a:t>
            </a:r>
            <a:r>
              <a:rPr sz="900" i="1" spc="-125" dirty="0">
                <a:latin typeface="Times New Roman"/>
                <a:cs typeface="Times New Roman"/>
              </a:rPr>
              <a:t> </a:t>
            </a:r>
            <a:r>
              <a:rPr sz="900" i="1" spc="330" dirty="0">
                <a:latin typeface="Times New Roman"/>
                <a:cs typeface="Times New Roman"/>
              </a:rPr>
              <a:t>t.</a:t>
            </a:r>
            <a:r>
              <a:rPr sz="900" i="1" spc="-105" dirty="0">
                <a:latin typeface="Times New Roman"/>
                <a:cs typeface="Times New Roman"/>
              </a:rPr>
              <a:t> </a:t>
            </a:r>
            <a:r>
              <a:rPr sz="900" i="1" spc="90" dirty="0">
                <a:latin typeface="Times New Roman"/>
                <a:cs typeface="Times New Roman"/>
              </a:rPr>
              <a:t>name</a:t>
            </a:r>
            <a:r>
              <a:rPr sz="900" i="1" spc="-65" dirty="0">
                <a:latin typeface="Times New Roman"/>
                <a:cs typeface="Times New Roman"/>
              </a:rPr>
              <a:t> </a:t>
            </a:r>
            <a:r>
              <a:rPr sz="900" i="1" spc="300" dirty="0">
                <a:latin typeface="Times New Roman"/>
                <a:cs typeface="Times New Roman"/>
              </a:rPr>
              <a:t>,</a:t>
            </a:r>
            <a:r>
              <a:rPr sz="900" i="1" spc="550" dirty="0">
                <a:latin typeface="Times New Roman"/>
                <a:cs typeface="Times New Roman"/>
              </a:rPr>
              <a:t> </a:t>
            </a:r>
            <a:r>
              <a:rPr sz="900" i="1" spc="100" dirty="0">
                <a:latin typeface="Times New Roman"/>
                <a:cs typeface="Times New Roman"/>
              </a:rPr>
              <a:t>Owner</a:t>
            </a:r>
            <a:r>
              <a:rPr sz="900" i="1" spc="-105" dirty="0">
                <a:latin typeface="Times New Roman"/>
                <a:cs typeface="Times New Roman"/>
              </a:rPr>
              <a:t> </a:t>
            </a:r>
            <a:r>
              <a:rPr sz="900" i="1" spc="300" dirty="0">
                <a:latin typeface="Times New Roman"/>
                <a:cs typeface="Times New Roman"/>
              </a:rPr>
              <a:t>.</a:t>
            </a:r>
            <a:r>
              <a:rPr sz="900" i="1" spc="-90" dirty="0">
                <a:latin typeface="Times New Roman"/>
                <a:cs typeface="Times New Roman"/>
              </a:rPr>
              <a:t> </a:t>
            </a:r>
            <a:r>
              <a:rPr sz="900" i="1" spc="90" dirty="0">
                <a:latin typeface="Times New Roman"/>
                <a:cs typeface="Times New Roman"/>
              </a:rPr>
              <a:t>Owner</a:t>
            </a:r>
            <a:r>
              <a:rPr sz="900" i="1" spc="-45" dirty="0">
                <a:latin typeface="Times New Roman"/>
                <a:cs typeface="Times New Roman"/>
              </a:rPr>
              <a:t> </a:t>
            </a:r>
            <a:r>
              <a:rPr sz="900" i="1" spc="300" dirty="0">
                <a:latin typeface="Times New Roman"/>
                <a:cs typeface="Times New Roman"/>
              </a:rPr>
              <a:t>,</a:t>
            </a:r>
            <a:r>
              <a:rPr sz="900" i="1" spc="555" dirty="0">
                <a:latin typeface="Times New Roman"/>
                <a:cs typeface="Times New Roman"/>
              </a:rPr>
              <a:t> </a:t>
            </a:r>
            <a:r>
              <a:rPr sz="900" i="1" spc="250" dirty="0">
                <a:latin typeface="Times New Roman"/>
                <a:cs typeface="Times New Roman"/>
              </a:rPr>
              <a:t>Sailboat.</a:t>
            </a:r>
            <a:r>
              <a:rPr sz="900" i="1" spc="-120" dirty="0">
                <a:latin typeface="Times New Roman"/>
                <a:cs typeface="Times New Roman"/>
              </a:rPr>
              <a:t> </a:t>
            </a:r>
            <a:r>
              <a:rPr sz="900" i="1" spc="335" dirty="0">
                <a:latin typeface="Times New Roman"/>
                <a:cs typeface="Times New Roman"/>
              </a:rPr>
              <a:t>'</a:t>
            </a:r>
            <a:r>
              <a:rPr sz="900" i="1" spc="-100" dirty="0">
                <a:latin typeface="Times New Roman"/>
                <a:cs typeface="Times New Roman"/>
              </a:rPr>
              <a:t> </a:t>
            </a:r>
            <a:r>
              <a:rPr sz="900" i="1" spc="-125" dirty="0">
                <a:latin typeface="Times New Roman"/>
                <a:cs typeface="Times New Roman"/>
              </a:rPr>
              <a:t>H</a:t>
            </a:r>
            <a:r>
              <a:rPr sz="900" i="1" spc="-145" dirty="0">
                <a:latin typeface="Times New Roman"/>
                <a:cs typeface="Times New Roman"/>
              </a:rPr>
              <a:t> </a:t>
            </a:r>
            <a:r>
              <a:rPr sz="900" i="1" spc="260" dirty="0">
                <a:latin typeface="Times New Roman"/>
                <a:cs typeface="Times New Roman"/>
              </a:rPr>
              <a:t>ull</a:t>
            </a:r>
            <a:r>
              <a:rPr sz="900" i="1" spc="550" dirty="0">
                <a:latin typeface="Times New Roman"/>
                <a:cs typeface="Times New Roman"/>
              </a:rPr>
              <a:t> </a:t>
            </a:r>
            <a:r>
              <a:rPr sz="900" i="1" spc="140" dirty="0">
                <a:latin typeface="Times New Roman"/>
                <a:cs typeface="Times New Roman"/>
              </a:rPr>
              <a:t>Type</a:t>
            </a:r>
            <a:r>
              <a:rPr sz="900" i="1" spc="-65" dirty="0">
                <a:latin typeface="Times New Roman"/>
                <a:cs typeface="Times New Roman"/>
              </a:rPr>
              <a:t> </a:t>
            </a:r>
            <a:r>
              <a:rPr sz="900" i="1" spc="335" dirty="0">
                <a:latin typeface="Times New Roman"/>
                <a:cs typeface="Times New Roman"/>
              </a:rPr>
              <a:t>'</a:t>
            </a:r>
            <a:r>
              <a:rPr sz="900" i="1" spc="-120" dirty="0">
                <a:latin typeface="Times New Roman"/>
                <a:cs typeface="Times New Roman"/>
              </a:rPr>
              <a:t> </a:t>
            </a:r>
            <a:r>
              <a:rPr sz="900" i="1" spc="300" dirty="0">
                <a:latin typeface="Times New Roman"/>
                <a:cs typeface="Times New Roman"/>
              </a:rPr>
              <a:t>,</a:t>
            </a:r>
            <a:r>
              <a:rPr sz="900" i="1" spc="555" dirty="0">
                <a:latin typeface="Times New Roman"/>
                <a:cs typeface="Times New Roman"/>
              </a:rPr>
              <a:t> </a:t>
            </a:r>
            <a:r>
              <a:rPr sz="900" i="1" spc="250" dirty="0">
                <a:latin typeface="Times New Roman"/>
                <a:cs typeface="Times New Roman"/>
              </a:rPr>
              <a:t>Sailboat.</a:t>
            </a:r>
            <a:r>
              <a:rPr sz="900" i="1" spc="-120" dirty="0">
                <a:latin typeface="Times New Roman"/>
                <a:cs typeface="Times New Roman"/>
              </a:rPr>
              <a:t> </a:t>
            </a:r>
            <a:r>
              <a:rPr sz="900" i="1" spc="90" dirty="0">
                <a:latin typeface="Times New Roman"/>
                <a:cs typeface="Times New Roman"/>
              </a:rPr>
              <a:t>Crew</a:t>
            </a:r>
            <a:r>
              <a:rPr sz="900" i="1" spc="-55" dirty="0">
                <a:latin typeface="Times New Roman"/>
                <a:cs typeface="Times New Roman"/>
              </a:rPr>
              <a:t> </a:t>
            </a:r>
            <a:r>
              <a:rPr sz="900" i="1" spc="300" dirty="0">
                <a:latin typeface="Times New Roman"/>
                <a:cs typeface="Times New Roman"/>
              </a:rPr>
              <a:t>,  </a:t>
            </a:r>
            <a:r>
              <a:rPr sz="900" i="1" spc="250" dirty="0">
                <a:latin typeface="Times New Roman"/>
                <a:cs typeface="Times New Roman"/>
              </a:rPr>
              <a:t>Sailboat.</a:t>
            </a:r>
            <a:r>
              <a:rPr sz="900" i="1" spc="-125" dirty="0">
                <a:latin typeface="Times New Roman"/>
                <a:cs typeface="Times New Roman"/>
              </a:rPr>
              <a:t> </a:t>
            </a:r>
            <a:r>
              <a:rPr sz="900" i="1" spc="335" dirty="0">
                <a:latin typeface="Times New Roman"/>
                <a:cs typeface="Times New Roman"/>
              </a:rPr>
              <a:t>'</a:t>
            </a:r>
            <a:r>
              <a:rPr sz="900" i="1" spc="-105" dirty="0">
                <a:latin typeface="Times New Roman"/>
                <a:cs typeface="Times New Roman"/>
              </a:rPr>
              <a:t> </a:t>
            </a:r>
            <a:r>
              <a:rPr sz="900" i="1" spc="-225" dirty="0">
                <a:latin typeface="Times New Roman"/>
                <a:cs typeface="Times New Roman"/>
              </a:rPr>
              <a:t>M</a:t>
            </a:r>
            <a:r>
              <a:rPr sz="900" i="1" spc="140" dirty="0">
                <a:latin typeface="Times New Roman"/>
                <a:cs typeface="Times New Roman"/>
              </a:rPr>
              <a:t>ax</a:t>
            </a:r>
            <a:r>
              <a:rPr sz="900" i="1" spc="160" dirty="0">
                <a:latin typeface="Times New Roman"/>
                <a:cs typeface="Times New Roman"/>
              </a:rPr>
              <a:t> </a:t>
            </a:r>
            <a:r>
              <a:rPr sz="900" i="1" spc="170" dirty="0">
                <a:latin typeface="Times New Roman"/>
                <a:cs typeface="Times New Roman"/>
              </a:rPr>
              <a:t>speed</a:t>
            </a:r>
            <a:r>
              <a:rPr sz="900" i="1" spc="-45" dirty="0">
                <a:latin typeface="Times New Roman"/>
                <a:cs typeface="Times New Roman"/>
              </a:rPr>
              <a:t> </a:t>
            </a:r>
            <a:r>
              <a:rPr sz="900" i="1" spc="335" dirty="0">
                <a:latin typeface="Times New Roman"/>
                <a:cs typeface="Times New Roman"/>
              </a:rPr>
              <a:t>'</a:t>
            </a:r>
            <a:endParaRPr sz="900">
              <a:latin typeface="Times New Roman"/>
              <a:cs typeface="Times New Roman"/>
            </a:endParaRPr>
          </a:p>
          <a:p>
            <a:pPr marL="49530">
              <a:lnSpc>
                <a:spcPct val="100000"/>
              </a:lnSpc>
              <a:spcBef>
                <a:spcPts val="120"/>
              </a:spcBef>
            </a:pPr>
            <a:r>
              <a:rPr sz="900" i="1" spc="-40" dirty="0">
                <a:latin typeface="Times New Roman"/>
                <a:cs typeface="Times New Roman"/>
              </a:rPr>
              <a:t>FROM </a:t>
            </a:r>
            <a:r>
              <a:rPr sz="900" i="1" spc="220" dirty="0">
                <a:latin typeface="Times New Roman"/>
                <a:cs typeface="Times New Roman"/>
              </a:rPr>
              <a:t>Sailboat </a:t>
            </a:r>
            <a:r>
              <a:rPr sz="900" i="1" spc="300" dirty="0">
                <a:latin typeface="Times New Roman"/>
                <a:cs typeface="Times New Roman"/>
              </a:rPr>
              <a:t>,</a:t>
            </a:r>
            <a:r>
              <a:rPr sz="900" i="1" spc="295" dirty="0">
                <a:latin typeface="Times New Roman"/>
                <a:cs typeface="Times New Roman"/>
              </a:rPr>
              <a:t> </a:t>
            </a:r>
            <a:r>
              <a:rPr sz="900" i="1" spc="100" dirty="0">
                <a:latin typeface="Times New Roman"/>
                <a:cs typeface="Times New Roman"/>
              </a:rPr>
              <a:t>Owner</a:t>
            </a:r>
            <a:r>
              <a:rPr sz="900" i="1" spc="-145" dirty="0">
                <a:latin typeface="Times New Roman"/>
                <a:cs typeface="Times New Roman"/>
              </a:rPr>
              <a:t> </a:t>
            </a:r>
            <a:endParaRPr sz="900">
              <a:latin typeface="Times New Roman"/>
              <a:cs typeface="Times New Roman"/>
            </a:endParaRPr>
          </a:p>
          <a:p>
            <a:pPr marL="49530">
              <a:lnSpc>
                <a:spcPct val="100000"/>
              </a:lnSpc>
              <a:spcBef>
                <a:spcPts val="105"/>
              </a:spcBef>
            </a:pPr>
            <a:r>
              <a:rPr sz="900" i="1" spc="-20" dirty="0">
                <a:latin typeface="Times New Roman"/>
                <a:cs typeface="Times New Roman"/>
              </a:rPr>
              <a:t>WHERE</a:t>
            </a:r>
            <a:r>
              <a:rPr sz="900" i="1" spc="160" dirty="0">
                <a:latin typeface="Times New Roman"/>
                <a:cs typeface="Times New Roman"/>
              </a:rPr>
              <a:t> </a:t>
            </a:r>
            <a:r>
              <a:rPr sz="900" i="1" spc="250" dirty="0">
                <a:latin typeface="Times New Roman"/>
                <a:cs typeface="Times New Roman"/>
              </a:rPr>
              <a:t>Sailboat.</a:t>
            </a:r>
            <a:r>
              <a:rPr sz="900" i="1" spc="-95" dirty="0">
                <a:latin typeface="Times New Roman"/>
                <a:cs typeface="Times New Roman"/>
              </a:rPr>
              <a:t> </a:t>
            </a:r>
            <a:r>
              <a:rPr sz="900" i="1" spc="-125" dirty="0">
                <a:latin typeface="Times New Roman"/>
                <a:cs typeface="Times New Roman"/>
              </a:rPr>
              <a:t>O</a:t>
            </a:r>
            <a:r>
              <a:rPr sz="900" i="1" spc="-130" dirty="0">
                <a:latin typeface="Times New Roman"/>
                <a:cs typeface="Times New Roman"/>
              </a:rPr>
              <a:t> </a:t>
            </a:r>
            <a:r>
              <a:rPr sz="900" i="1" spc="145" dirty="0">
                <a:latin typeface="Times New Roman"/>
                <a:cs typeface="Times New Roman"/>
              </a:rPr>
              <a:t>wnerID</a:t>
            </a:r>
            <a:r>
              <a:rPr sz="900" i="1" spc="480" dirty="0">
                <a:latin typeface="Times New Roman"/>
                <a:cs typeface="Times New Roman"/>
              </a:rPr>
              <a:t> </a:t>
            </a:r>
            <a:r>
              <a:rPr sz="900" i="1" spc="-80" dirty="0">
                <a:latin typeface="Times New Roman"/>
                <a:cs typeface="Times New Roman"/>
              </a:rPr>
              <a:t>=</a:t>
            </a:r>
            <a:r>
              <a:rPr sz="900" i="1" spc="-40" dirty="0">
                <a:latin typeface="Times New Roman"/>
                <a:cs typeface="Times New Roman"/>
              </a:rPr>
              <a:t> </a:t>
            </a:r>
            <a:r>
              <a:rPr sz="900" i="1" spc="100" dirty="0">
                <a:latin typeface="Times New Roman"/>
                <a:cs typeface="Times New Roman"/>
              </a:rPr>
              <a:t>Owner</a:t>
            </a:r>
            <a:r>
              <a:rPr sz="900" i="1" spc="-105" dirty="0">
                <a:latin typeface="Times New Roman"/>
                <a:cs typeface="Times New Roman"/>
              </a:rPr>
              <a:t> </a:t>
            </a:r>
            <a:r>
              <a:rPr sz="900" i="1" spc="300" dirty="0">
                <a:latin typeface="Times New Roman"/>
                <a:cs typeface="Times New Roman"/>
              </a:rPr>
              <a:t>.</a:t>
            </a:r>
            <a:r>
              <a:rPr sz="900" i="1" spc="-85" dirty="0">
                <a:latin typeface="Times New Roman"/>
                <a:cs typeface="Times New Roman"/>
              </a:rPr>
              <a:t> </a:t>
            </a:r>
            <a:r>
              <a:rPr sz="900" i="1" spc="-125" dirty="0">
                <a:latin typeface="Times New Roman"/>
                <a:cs typeface="Times New Roman"/>
              </a:rPr>
              <a:t>O</a:t>
            </a:r>
            <a:r>
              <a:rPr sz="900" i="1" spc="-130" dirty="0">
                <a:latin typeface="Times New Roman"/>
                <a:cs typeface="Times New Roman"/>
              </a:rPr>
              <a:t> </a:t>
            </a:r>
            <a:r>
              <a:rPr sz="900" i="1" spc="-75" dirty="0">
                <a:latin typeface="Times New Roman"/>
                <a:cs typeface="Times New Roman"/>
              </a:rPr>
              <a:t>w</a:t>
            </a:r>
            <a:r>
              <a:rPr sz="900" i="1" spc="-130" dirty="0">
                <a:latin typeface="Times New Roman"/>
                <a:cs typeface="Times New Roman"/>
              </a:rPr>
              <a:t> </a:t>
            </a:r>
            <a:r>
              <a:rPr sz="900" i="1" spc="75" dirty="0">
                <a:latin typeface="Times New Roman"/>
                <a:cs typeface="Times New Roman"/>
              </a:rPr>
              <a:t>n</a:t>
            </a:r>
            <a:r>
              <a:rPr sz="900" i="1" spc="-130" dirty="0">
                <a:latin typeface="Times New Roman"/>
                <a:cs typeface="Times New Roman"/>
              </a:rPr>
              <a:t> </a:t>
            </a:r>
            <a:r>
              <a:rPr sz="900" i="1" spc="200" dirty="0">
                <a:latin typeface="Times New Roman"/>
                <a:cs typeface="Times New Roman"/>
              </a:rPr>
              <a:t>er</a:t>
            </a:r>
            <a:r>
              <a:rPr sz="900" i="1" spc="-130" dirty="0">
                <a:latin typeface="Times New Roman"/>
                <a:cs typeface="Times New Roman"/>
              </a:rPr>
              <a:t> </a:t>
            </a:r>
            <a:r>
              <a:rPr sz="900" i="1" spc="100" dirty="0">
                <a:latin typeface="Times New Roman"/>
                <a:cs typeface="Times New Roman"/>
              </a:rPr>
              <a:t>ID</a:t>
            </a:r>
            <a:endParaRPr sz="900">
              <a:latin typeface="Times New Roman"/>
              <a:cs typeface="Times New Roman"/>
            </a:endParaRPr>
          </a:p>
          <a:p>
            <a:pPr marL="49530" marR="2394585">
              <a:lnSpc>
                <a:spcPct val="111100"/>
              </a:lnSpc>
            </a:pPr>
            <a:r>
              <a:rPr sz="900" i="1" spc="-20" dirty="0">
                <a:latin typeface="Times New Roman"/>
                <a:cs typeface="Times New Roman"/>
              </a:rPr>
              <a:t>AND </a:t>
            </a:r>
            <a:r>
              <a:rPr sz="900" i="1" spc="250" dirty="0">
                <a:latin typeface="Times New Roman"/>
                <a:cs typeface="Times New Roman"/>
              </a:rPr>
              <a:t>Sailboat. </a:t>
            </a:r>
            <a:r>
              <a:rPr sz="900" i="1" spc="-75" dirty="0">
                <a:latin typeface="Times New Roman"/>
                <a:cs typeface="Times New Roman"/>
              </a:rPr>
              <a:t>C </a:t>
            </a:r>
            <a:r>
              <a:rPr sz="900" i="1" spc="130" dirty="0">
                <a:latin typeface="Times New Roman"/>
                <a:cs typeface="Times New Roman"/>
              </a:rPr>
              <a:t>rew </a:t>
            </a:r>
            <a:r>
              <a:rPr sz="900" i="1" spc="-80" dirty="0">
                <a:latin typeface="Times New Roman"/>
                <a:cs typeface="Times New Roman"/>
              </a:rPr>
              <a:t>&gt; </a:t>
            </a:r>
            <a:r>
              <a:rPr sz="900" i="1" spc="75" dirty="0">
                <a:latin typeface="Times New Roman"/>
                <a:cs typeface="Times New Roman"/>
              </a:rPr>
              <a:t>2 </a:t>
            </a:r>
            <a:r>
              <a:rPr sz="900" i="1" spc="-20" dirty="0">
                <a:latin typeface="Times New Roman"/>
                <a:cs typeface="Times New Roman"/>
              </a:rPr>
              <a:t>AND </a:t>
            </a:r>
            <a:r>
              <a:rPr sz="900" i="1" spc="250" dirty="0">
                <a:latin typeface="Times New Roman"/>
                <a:cs typeface="Times New Roman"/>
              </a:rPr>
              <a:t>Sailboat. </a:t>
            </a:r>
            <a:r>
              <a:rPr sz="900" i="1" spc="-75" dirty="0">
                <a:latin typeface="Times New Roman"/>
                <a:cs typeface="Times New Roman"/>
              </a:rPr>
              <a:t>C </a:t>
            </a:r>
            <a:r>
              <a:rPr sz="900" i="1" spc="130" dirty="0">
                <a:latin typeface="Times New Roman"/>
                <a:cs typeface="Times New Roman"/>
              </a:rPr>
              <a:t>rew </a:t>
            </a:r>
            <a:r>
              <a:rPr sz="900" i="1" spc="-80" dirty="0">
                <a:latin typeface="Times New Roman"/>
                <a:cs typeface="Times New Roman"/>
              </a:rPr>
              <a:t>&lt; </a:t>
            </a:r>
            <a:r>
              <a:rPr sz="900" i="1" spc="75" dirty="0">
                <a:latin typeface="Times New Roman"/>
                <a:cs typeface="Times New Roman"/>
              </a:rPr>
              <a:t>7  </a:t>
            </a:r>
            <a:r>
              <a:rPr sz="900" i="1" spc="-20" dirty="0">
                <a:latin typeface="Times New Roman"/>
                <a:cs typeface="Times New Roman"/>
              </a:rPr>
              <a:t>AND</a:t>
            </a:r>
            <a:r>
              <a:rPr sz="900" i="1" spc="125" dirty="0">
                <a:latin typeface="Times New Roman"/>
                <a:cs typeface="Times New Roman"/>
              </a:rPr>
              <a:t> </a:t>
            </a:r>
            <a:r>
              <a:rPr sz="900" i="1" spc="250" dirty="0">
                <a:latin typeface="Times New Roman"/>
                <a:cs typeface="Times New Roman"/>
              </a:rPr>
              <a:t>Sailboat.</a:t>
            </a:r>
            <a:r>
              <a:rPr sz="900" i="1" spc="-120" dirty="0">
                <a:latin typeface="Times New Roman"/>
                <a:cs typeface="Times New Roman"/>
              </a:rPr>
              <a:t> </a:t>
            </a:r>
            <a:r>
              <a:rPr sz="900" i="1" spc="335" dirty="0">
                <a:latin typeface="Times New Roman"/>
                <a:cs typeface="Times New Roman"/>
              </a:rPr>
              <a:t>'</a:t>
            </a:r>
            <a:r>
              <a:rPr sz="900" i="1" spc="-105" dirty="0">
                <a:latin typeface="Times New Roman"/>
                <a:cs typeface="Times New Roman"/>
              </a:rPr>
              <a:t> </a:t>
            </a:r>
            <a:r>
              <a:rPr sz="900" i="1" spc="-225" dirty="0">
                <a:latin typeface="Times New Roman"/>
                <a:cs typeface="Times New Roman"/>
              </a:rPr>
              <a:t>M</a:t>
            </a:r>
            <a:r>
              <a:rPr sz="900" i="1" spc="140" dirty="0">
                <a:latin typeface="Times New Roman"/>
                <a:cs typeface="Times New Roman"/>
              </a:rPr>
              <a:t>ax</a:t>
            </a:r>
            <a:r>
              <a:rPr sz="900" i="1" spc="160" dirty="0">
                <a:latin typeface="Times New Roman"/>
                <a:cs typeface="Times New Roman"/>
              </a:rPr>
              <a:t> </a:t>
            </a:r>
            <a:r>
              <a:rPr sz="900" i="1" spc="170" dirty="0">
                <a:latin typeface="Times New Roman"/>
                <a:cs typeface="Times New Roman"/>
              </a:rPr>
              <a:t>speed</a:t>
            </a:r>
            <a:r>
              <a:rPr sz="900" i="1" spc="-45" dirty="0">
                <a:latin typeface="Times New Roman"/>
                <a:cs typeface="Times New Roman"/>
              </a:rPr>
              <a:t> </a:t>
            </a:r>
            <a:r>
              <a:rPr sz="900" i="1" spc="335" dirty="0">
                <a:latin typeface="Times New Roman"/>
                <a:cs typeface="Times New Roman"/>
              </a:rPr>
              <a:t>'</a:t>
            </a:r>
            <a:r>
              <a:rPr sz="900" i="1" spc="515" dirty="0">
                <a:latin typeface="Times New Roman"/>
                <a:cs typeface="Times New Roman"/>
              </a:rPr>
              <a:t> </a:t>
            </a:r>
            <a:r>
              <a:rPr sz="900" i="1" spc="-80" dirty="0">
                <a:latin typeface="Times New Roman"/>
                <a:cs typeface="Times New Roman"/>
              </a:rPr>
              <a:t>&gt; </a:t>
            </a:r>
            <a:r>
              <a:rPr sz="900" i="1" spc="145" dirty="0">
                <a:latin typeface="Times New Roman"/>
                <a:cs typeface="Times New Roman"/>
              </a:rPr>
              <a:t>13</a:t>
            </a:r>
            <a:endParaRPr sz="900">
              <a:latin typeface="Times New Roman"/>
              <a:cs typeface="Times New Roman"/>
            </a:endParaRPr>
          </a:p>
          <a:p>
            <a:pPr marL="209550">
              <a:lnSpc>
                <a:spcPct val="100000"/>
              </a:lnSpc>
              <a:spcBef>
                <a:spcPts val="110"/>
              </a:spcBef>
            </a:pPr>
            <a:r>
              <a:rPr sz="900" i="1" dirty="0">
                <a:latin typeface="Times New Roman"/>
                <a:cs typeface="Times New Roman"/>
              </a:rPr>
              <a:t>ORDER</a:t>
            </a:r>
            <a:r>
              <a:rPr sz="900" i="1" spc="85" dirty="0">
                <a:latin typeface="Times New Roman"/>
                <a:cs typeface="Times New Roman"/>
              </a:rPr>
              <a:t> </a:t>
            </a:r>
            <a:r>
              <a:rPr sz="900" i="1" spc="35" dirty="0">
                <a:latin typeface="Times New Roman"/>
                <a:cs typeface="Times New Roman"/>
              </a:rPr>
              <a:t>BY  </a:t>
            </a:r>
            <a:r>
              <a:rPr sz="900" i="1" spc="250" dirty="0">
                <a:latin typeface="Times New Roman"/>
                <a:cs typeface="Times New Roman"/>
              </a:rPr>
              <a:t>Sailboat.</a:t>
            </a:r>
            <a:r>
              <a:rPr sz="900" i="1" spc="-120" dirty="0">
                <a:latin typeface="Times New Roman"/>
                <a:cs typeface="Times New Roman"/>
              </a:rPr>
              <a:t> </a:t>
            </a:r>
            <a:r>
              <a:rPr sz="900" i="1" spc="335" dirty="0">
                <a:latin typeface="Times New Roman"/>
                <a:cs typeface="Times New Roman"/>
              </a:rPr>
              <a:t>'</a:t>
            </a:r>
            <a:r>
              <a:rPr sz="900" i="1" spc="-105" dirty="0">
                <a:latin typeface="Times New Roman"/>
                <a:cs typeface="Times New Roman"/>
              </a:rPr>
              <a:t> </a:t>
            </a:r>
            <a:r>
              <a:rPr sz="900" i="1" spc="-125" dirty="0">
                <a:latin typeface="Times New Roman"/>
                <a:cs typeface="Times New Roman"/>
              </a:rPr>
              <a:t>H</a:t>
            </a:r>
            <a:r>
              <a:rPr sz="900" i="1" spc="-145" dirty="0">
                <a:latin typeface="Times New Roman"/>
                <a:cs typeface="Times New Roman"/>
              </a:rPr>
              <a:t> </a:t>
            </a:r>
            <a:r>
              <a:rPr sz="900" i="1" spc="260" dirty="0">
                <a:latin typeface="Times New Roman"/>
                <a:cs typeface="Times New Roman"/>
              </a:rPr>
              <a:t>ull</a:t>
            </a:r>
            <a:r>
              <a:rPr sz="900" i="1" spc="540" dirty="0">
                <a:latin typeface="Times New Roman"/>
                <a:cs typeface="Times New Roman"/>
              </a:rPr>
              <a:t> </a:t>
            </a:r>
            <a:r>
              <a:rPr sz="900" i="1" spc="140" dirty="0">
                <a:latin typeface="Times New Roman"/>
                <a:cs typeface="Times New Roman"/>
              </a:rPr>
              <a:t>Type</a:t>
            </a:r>
            <a:r>
              <a:rPr sz="900" i="1" spc="-70" dirty="0">
                <a:latin typeface="Times New Roman"/>
                <a:cs typeface="Times New Roman"/>
              </a:rPr>
              <a:t> </a:t>
            </a:r>
            <a:r>
              <a:rPr sz="900" i="1" spc="335" dirty="0">
                <a:latin typeface="Times New Roman"/>
                <a:cs typeface="Times New Roman"/>
              </a:rPr>
              <a:t>'</a:t>
            </a:r>
            <a:r>
              <a:rPr sz="900" i="1" spc="530" dirty="0">
                <a:latin typeface="Times New Roman"/>
                <a:cs typeface="Times New Roman"/>
              </a:rPr>
              <a:t> </a:t>
            </a:r>
            <a:r>
              <a:rPr sz="900" i="1" spc="45" dirty="0">
                <a:latin typeface="Times New Roman"/>
                <a:cs typeface="Times New Roman"/>
              </a:rPr>
              <a:t>ASC</a:t>
            </a:r>
            <a:r>
              <a:rPr sz="900" i="1" spc="-120" dirty="0">
                <a:latin typeface="Times New Roman"/>
                <a:cs typeface="Times New Roman"/>
              </a:rPr>
              <a:t> </a:t>
            </a:r>
            <a:r>
              <a:rPr sz="900" i="1" spc="225" dirty="0">
                <a:latin typeface="Times New Roman"/>
                <a:cs typeface="Times New Roman"/>
              </a:rPr>
              <a:t>;</a:t>
            </a:r>
            <a:endParaRPr sz="900">
              <a:latin typeface="Times New Roman"/>
              <a:cs typeface="Times New Roman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864717" y="9941585"/>
            <a:ext cx="6049010" cy="0"/>
          </a:xfrm>
          <a:custGeom>
            <a:avLst/>
            <a:gdLst/>
            <a:ahLst/>
            <a:cxnLst/>
            <a:rect l="l" t="t" r="r" b="b"/>
            <a:pathLst>
              <a:path w="6049009">
                <a:moveTo>
                  <a:pt x="0" y="0"/>
                </a:moveTo>
                <a:lnTo>
                  <a:pt x="6048756" y="0"/>
                </a:lnTo>
              </a:path>
            </a:pathLst>
          </a:custGeom>
          <a:ln w="609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 txBox="1"/>
          <p:nvPr/>
        </p:nvSpPr>
        <p:spPr>
          <a:xfrm>
            <a:off x="852169" y="9595115"/>
            <a:ext cx="1842135" cy="56261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  <a:tabLst>
                <a:tab pos="380365" algn="l"/>
              </a:tabLst>
            </a:pPr>
            <a:r>
              <a:rPr sz="1100" b="1" spc="-5" dirty="0">
                <a:latin typeface="Arial"/>
                <a:cs typeface="Arial"/>
              </a:rPr>
              <a:t>Q6:	</a:t>
            </a:r>
            <a:r>
              <a:rPr sz="1100" spc="-10" dirty="0">
                <a:latin typeface="Arial"/>
                <a:cs typeface="Arial"/>
              </a:rPr>
              <a:t>a)</a:t>
            </a:r>
            <a:endParaRPr sz="11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135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1100" spc="-10" dirty="0">
                <a:latin typeface="Arial"/>
                <a:cs typeface="Arial"/>
              </a:rPr>
              <a:t>© </a:t>
            </a:r>
            <a:r>
              <a:rPr sz="1100" spc="20" dirty="0">
                <a:latin typeface="Arial"/>
                <a:cs typeface="Arial"/>
              </a:rPr>
              <a:t>H</a:t>
            </a:r>
            <a:r>
              <a:rPr sz="850" spc="20" dirty="0">
                <a:latin typeface="Arial"/>
                <a:cs typeface="Arial"/>
              </a:rPr>
              <a:t>ERIOT</a:t>
            </a:r>
            <a:r>
              <a:rPr sz="1100" spc="20" dirty="0">
                <a:latin typeface="Arial"/>
                <a:cs typeface="Arial"/>
              </a:rPr>
              <a:t>-W</a:t>
            </a:r>
            <a:r>
              <a:rPr sz="850" spc="20" dirty="0">
                <a:latin typeface="Arial"/>
                <a:cs typeface="Arial"/>
              </a:rPr>
              <a:t>ATT</a:t>
            </a:r>
            <a:r>
              <a:rPr sz="850" spc="75" dirty="0">
                <a:latin typeface="Arial"/>
                <a:cs typeface="Arial"/>
              </a:rPr>
              <a:t> </a:t>
            </a:r>
            <a:r>
              <a:rPr sz="1100" spc="55" dirty="0">
                <a:latin typeface="Arial"/>
                <a:cs typeface="Arial"/>
              </a:rPr>
              <a:t>U</a:t>
            </a:r>
            <a:r>
              <a:rPr sz="850" spc="55" dirty="0">
                <a:latin typeface="Arial"/>
                <a:cs typeface="Arial"/>
              </a:rPr>
              <a:t>NIVERSITY</a:t>
            </a:r>
            <a:endParaRPr sz="85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3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92505" y="560841"/>
            <a:ext cx="256540" cy="19177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1100" spc="-15" dirty="0">
                <a:latin typeface="Arial"/>
                <a:cs typeface="Arial"/>
              </a:rPr>
              <a:t>136</a:t>
            </a:r>
            <a:endParaRPr sz="11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4750011" y="560841"/>
            <a:ext cx="1807210" cy="19177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1100" i="1" spc="-10" dirty="0">
                <a:latin typeface="Arial"/>
                <a:cs typeface="Arial"/>
              </a:rPr>
              <a:t>ANSWERS: UNIT 3 </a:t>
            </a:r>
            <a:r>
              <a:rPr sz="1100" i="1" spc="-20" dirty="0">
                <a:latin typeface="Arial"/>
                <a:cs typeface="Arial"/>
              </a:rPr>
              <a:t>TOPIC</a:t>
            </a:r>
            <a:r>
              <a:rPr sz="1100" i="1" spc="-70" dirty="0">
                <a:latin typeface="Arial"/>
                <a:cs typeface="Arial"/>
              </a:rPr>
              <a:t> </a:t>
            </a:r>
            <a:r>
              <a:rPr sz="1100" i="1" spc="-10" dirty="0">
                <a:latin typeface="Arial"/>
                <a:cs typeface="Arial"/>
              </a:rPr>
              <a:t>4</a:t>
            </a:r>
            <a:endParaRPr sz="110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505053" y="765581"/>
            <a:ext cx="6049010" cy="0"/>
          </a:xfrm>
          <a:custGeom>
            <a:avLst/>
            <a:gdLst/>
            <a:ahLst/>
            <a:cxnLst/>
            <a:rect l="l" t="t" r="r" b="b"/>
            <a:pathLst>
              <a:path w="6049009">
                <a:moveTo>
                  <a:pt x="0" y="0"/>
                </a:moveTo>
                <a:lnTo>
                  <a:pt x="6048756" y="0"/>
                </a:lnTo>
              </a:path>
            </a:pathLst>
          </a:custGeom>
          <a:ln w="609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567181" y="1254038"/>
            <a:ext cx="88900" cy="480059"/>
          </a:xfrm>
          <a:prstGeom prst="rect">
            <a:avLst/>
          </a:prstGeom>
        </p:spPr>
        <p:txBody>
          <a:bodyPr vert="horz" wrap="square" lIns="0" tIns="2603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04"/>
              </a:spcBef>
            </a:pPr>
            <a:r>
              <a:rPr sz="900" spc="-5" dirty="0">
                <a:latin typeface="Arial"/>
                <a:cs typeface="Arial"/>
              </a:rPr>
              <a:t>1</a:t>
            </a:r>
            <a:endParaRPr sz="9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900" spc="-5" dirty="0">
                <a:latin typeface="Arial"/>
                <a:cs typeface="Arial"/>
              </a:rPr>
              <a:t>2</a:t>
            </a:r>
            <a:endParaRPr sz="9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900" spc="-5" dirty="0">
                <a:latin typeface="Arial"/>
                <a:cs typeface="Arial"/>
              </a:rPr>
              <a:t>3</a:t>
            </a:r>
            <a:endParaRPr sz="9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730605" y="1221257"/>
            <a:ext cx="5862955" cy="588645"/>
          </a:xfrm>
          <a:prstGeom prst="rect">
            <a:avLst/>
          </a:prstGeom>
          <a:solidFill>
            <a:srgbClr val="F7F7F7"/>
          </a:solidFill>
          <a:ln w="6096">
            <a:solidFill>
              <a:srgbClr val="B1B1B1"/>
            </a:solidFill>
          </a:ln>
        </p:spPr>
        <p:txBody>
          <a:bodyPr vert="horz" wrap="square" lIns="0" tIns="45085" rIns="0" bIns="0" rtlCol="0">
            <a:spAutoFit/>
          </a:bodyPr>
          <a:lstStyle/>
          <a:p>
            <a:pPr marL="49530" marR="2307590">
              <a:lnSpc>
                <a:spcPct val="110000"/>
              </a:lnSpc>
              <a:spcBef>
                <a:spcPts val="355"/>
              </a:spcBef>
            </a:pPr>
            <a:r>
              <a:rPr sz="900" i="1" spc="65" dirty="0">
                <a:latin typeface="Times New Roman"/>
                <a:cs typeface="Times New Roman"/>
              </a:rPr>
              <a:t>SELECT</a:t>
            </a:r>
            <a:r>
              <a:rPr sz="900" i="1" spc="275" dirty="0">
                <a:latin typeface="Times New Roman"/>
                <a:cs typeface="Times New Roman"/>
              </a:rPr>
              <a:t> </a:t>
            </a:r>
            <a:r>
              <a:rPr sz="900" i="1" spc="335" dirty="0">
                <a:latin typeface="Times New Roman"/>
                <a:cs typeface="Times New Roman"/>
              </a:rPr>
              <a:t>'</a:t>
            </a:r>
            <a:r>
              <a:rPr sz="900" i="1" spc="-105" dirty="0">
                <a:latin typeface="Times New Roman"/>
                <a:cs typeface="Times New Roman"/>
              </a:rPr>
              <a:t> </a:t>
            </a:r>
            <a:r>
              <a:rPr sz="900" i="1" spc="170" dirty="0">
                <a:latin typeface="Times New Roman"/>
                <a:cs typeface="Times New Roman"/>
              </a:rPr>
              <a:t>Customer</a:t>
            </a:r>
            <a:r>
              <a:rPr sz="900" i="1" spc="505" dirty="0">
                <a:latin typeface="Times New Roman"/>
                <a:cs typeface="Times New Roman"/>
              </a:rPr>
              <a:t> </a:t>
            </a:r>
            <a:r>
              <a:rPr sz="900" i="1" spc="55" dirty="0">
                <a:latin typeface="Times New Roman"/>
                <a:cs typeface="Times New Roman"/>
              </a:rPr>
              <a:t>Name</a:t>
            </a:r>
            <a:r>
              <a:rPr sz="900" i="1" spc="-65" dirty="0">
                <a:latin typeface="Times New Roman"/>
                <a:cs typeface="Times New Roman"/>
              </a:rPr>
              <a:t> </a:t>
            </a:r>
            <a:r>
              <a:rPr sz="900" i="1" spc="335" dirty="0">
                <a:latin typeface="Times New Roman"/>
                <a:cs typeface="Times New Roman"/>
              </a:rPr>
              <a:t>'</a:t>
            </a:r>
            <a:r>
              <a:rPr sz="900" i="1" spc="-120" dirty="0">
                <a:latin typeface="Times New Roman"/>
                <a:cs typeface="Times New Roman"/>
              </a:rPr>
              <a:t> </a:t>
            </a:r>
            <a:r>
              <a:rPr sz="900" i="1" spc="300" dirty="0">
                <a:latin typeface="Times New Roman"/>
                <a:cs typeface="Times New Roman"/>
              </a:rPr>
              <a:t>,</a:t>
            </a:r>
            <a:r>
              <a:rPr sz="900" i="1" spc="530" dirty="0">
                <a:latin typeface="Times New Roman"/>
                <a:cs typeface="Times New Roman"/>
              </a:rPr>
              <a:t> </a:t>
            </a:r>
            <a:r>
              <a:rPr sz="900" i="1" spc="-40" dirty="0">
                <a:latin typeface="Times New Roman"/>
                <a:cs typeface="Times New Roman"/>
              </a:rPr>
              <a:t>SUM</a:t>
            </a:r>
            <a:r>
              <a:rPr sz="900" i="1" spc="-130" dirty="0">
                <a:latin typeface="Times New Roman"/>
                <a:cs typeface="Times New Roman"/>
              </a:rPr>
              <a:t> </a:t>
            </a:r>
            <a:r>
              <a:rPr sz="900" i="1" spc="225" dirty="0">
                <a:latin typeface="Times New Roman"/>
                <a:cs typeface="Times New Roman"/>
              </a:rPr>
              <a:t>(</a:t>
            </a:r>
            <a:r>
              <a:rPr sz="900" i="1" spc="-120" dirty="0">
                <a:latin typeface="Times New Roman"/>
                <a:cs typeface="Times New Roman"/>
              </a:rPr>
              <a:t> </a:t>
            </a:r>
            <a:r>
              <a:rPr sz="900" i="1" spc="335" dirty="0">
                <a:latin typeface="Times New Roman"/>
                <a:cs typeface="Times New Roman"/>
              </a:rPr>
              <a:t>'</a:t>
            </a:r>
            <a:r>
              <a:rPr sz="900" i="1" spc="-95" dirty="0">
                <a:latin typeface="Times New Roman"/>
                <a:cs typeface="Times New Roman"/>
              </a:rPr>
              <a:t> </a:t>
            </a:r>
            <a:r>
              <a:rPr sz="900" i="1" spc="200" dirty="0">
                <a:latin typeface="Times New Roman"/>
                <a:cs typeface="Times New Roman"/>
              </a:rPr>
              <a:t>Price</a:t>
            </a:r>
            <a:r>
              <a:rPr sz="900" i="1" spc="545" dirty="0">
                <a:latin typeface="Times New Roman"/>
                <a:cs typeface="Times New Roman"/>
              </a:rPr>
              <a:t> </a:t>
            </a:r>
            <a:r>
              <a:rPr sz="900" i="1" spc="210" dirty="0">
                <a:latin typeface="Times New Roman"/>
                <a:cs typeface="Times New Roman"/>
              </a:rPr>
              <a:t>of</a:t>
            </a:r>
            <a:r>
              <a:rPr sz="900" i="1" spc="530" dirty="0">
                <a:latin typeface="Times New Roman"/>
                <a:cs typeface="Times New Roman"/>
              </a:rPr>
              <a:t> </a:t>
            </a:r>
            <a:r>
              <a:rPr sz="900" i="1" spc="190" dirty="0">
                <a:latin typeface="Times New Roman"/>
                <a:cs typeface="Times New Roman"/>
              </a:rPr>
              <a:t>item</a:t>
            </a:r>
            <a:r>
              <a:rPr sz="900" i="1" spc="-45" dirty="0">
                <a:latin typeface="Times New Roman"/>
                <a:cs typeface="Times New Roman"/>
              </a:rPr>
              <a:t> </a:t>
            </a:r>
            <a:r>
              <a:rPr sz="900" i="1" spc="350" dirty="0">
                <a:latin typeface="Times New Roman"/>
                <a:cs typeface="Times New Roman"/>
              </a:rPr>
              <a:t>')  </a:t>
            </a:r>
            <a:r>
              <a:rPr sz="900" i="1" spc="-40" dirty="0">
                <a:latin typeface="Times New Roman"/>
                <a:cs typeface="Times New Roman"/>
              </a:rPr>
              <a:t>FROM</a:t>
            </a:r>
            <a:r>
              <a:rPr sz="900" i="1" spc="-5" dirty="0">
                <a:latin typeface="Times New Roman"/>
                <a:cs typeface="Times New Roman"/>
              </a:rPr>
              <a:t> </a:t>
            </a:r>
            <a:r>
              <a:rPr sz="900" i="1" spc="210" dirty="0">
                <a:latin typeface="Times New Roman"/>
                <a:cs typeface="Times New Roman"/>
              </a:rPr>
              <a:t>Sales</a:t>
            </a:r>
            <a:r>
              <a:rPr sz="900" i="1" spc="-145" dirty="0">
                <a:latin typeface="Times New Roman"/>
                <a:cs typeface="Times New Roman"/>
              </a:rPr>
              <a:t> </a:t>
            </a:r>
            <a:endParaRPr sz="900">
              <a:latin typeface="Times New Roman"/>
              <a:cs typeface="Times New Roman"/>
            </a:endParaRPr>
          </a:p>
          <a:p>
            <a:pPr marL="49530">
              <a:lnSpc>
                <a:spcPct val="100000"/>
              </a:lnSpc>
              <a:spcBef>
                <a:spcPts val="120"/>
              </a:spcBef>
            </a:pPr>
            <a:r>
              <a:rPr sz="900" i="1" spc="-20" dirty="0">
                <a:latin typeface="Times New Roman"/>
                <a:cs typeface="Times New Roman"/>
              </a:rPr>
              <a:t>GROUP </a:t>
            </a:r>
            <a:r>
              <a:rPr sz="900" i="1" spc="35" dirty="0">
                <a:latin typeface="Times New Roman"/>
                <a:cs typeface="Times New Roman"/>
              </a:rPr>
              <a:t>BY </a:t>
            </a:r>
            <a:r>
              <a:rPr sz="900" i="1" spc="185" dirty="0">
                <a:latin typeface="Times New Roman"/>
                <a:cs typeface="Times New Roman"/>
              </a:rPr>
              <a:t>'Cu </a:t>
            </a:r>
            <a:r>
              <a:rPr sz="900" i="1" spc="240" dirty="0">
                <a:latin typeface="Times New Roman"/>
                <a:cs typeface="Times New Roman"/>
              </a:rPr>
              <a:t>sto </a:t>
            </a:r>
            <a:r>
              <a:rPr sz="900" i="1" spc="-125" dirty="0">
                <a:latin typeface="Times New Roman"/>
                <a:cs typeface="Times New Roman"/>
              </a:rPr>
              <a:t>m </a:t>
            </a:r>
            <a:r>
              <a:rPr sz="900" i="1" spc="200" dirty="0">
                <a:latin typeface="Times New Roman"/>
                <a:cs typeface="Times New Roman"/>
              </a:rPr>
              <a:t>er </a:t>
            </a:r>
            <a:r>
              <a:rPr sz="900" i="1" spc="55" dirty="0">
                <a:latin typeface="Times New Roman"/>
                <a:cs typeface="Times New Roman"/>
              </a:rPr>
              <a:t>Name</a:t>
            </a:r>
            <a:r>
              <a:rPr sz="900" i="1" spc="-50" dirty="0">
                <a:latin typeface="Times New Roman"/>
                <a:cs typeface="Times New Roman"/>
              </a:rPr>
              <a:t> </a:t>
            </a:r>
            <a:r>
              <a:rPr sz="900" i="1" spc="350" dirty="0">
                <a:latin typeface="Times New Roman"/>
                <a:cs typeface="Times New Roman"/>
              </a:rPr>
              <a:t>';</a:t>
            </a:r>
            <a:endParaRPr sz="900">
              <a:latin typeface="Times New Roman"/>
              <a:cs typeface="Times New Roman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492505" y="1979687"/>
            <a:ext cx="3968750" cy="19177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  <a:tabLst>
                <a:tab pos="380365" algn="l"/>
              </a:tabLst>
            </a:pPr>
            <a:r>
              <a:rPr sz="1100" b="1" spc="-5" dirty="0">
                <a:latin typeface="Arial"/>
                <a:cs typeface="Arial"/>
              </a:rPr>
              <a:t>Q7:	</a:t>
            </a:r>
            <a:r>
              <a:rPr sz="1100" spc="-10" dirty="0">
                <a:latin typeface="Arial"/>
                <a:cs typeface="Arial"/>
              </a:rPr>
              <a:t>d) </a:t>
            </a:r>
            <a:r>
              <a:rPr sz="1100" spc="-5" dirty="0">
                <a:latin typeface="Arial"/>
                <a:cs typeface="Arial"/>
              </a:rPr>
              <a:t>the </a:t>
            </a:r>
            <a:r>
              <a:rPr sz="1100" spc="-10" dirty="0">
                <a:latin typeface="Arial"/>
                <a:cs typeface="Arial"/>
              </a:rPr>
              <a:t>output </a:t>
            </a:r>
            <a:r>
              <a:rPr sz="1100" spc="-15" dirty="0">
                <a:latin typeface="Arial"/>
                <a:cs typeface="Arial"/>
              </a:rPr>
              <a:t>generated </a:t>
            </a:r>
            <a:r>
              <a:rPr sz="1100" spc="-10" dirty="0">
                <a:latin typeface="Arial"/>
                <a:cs typeface="Arial"/>
              </a:rPr>
              <a:t>exactly </a:t>
            </a:r>
            <a:r>
              <a:rPr sz="1100" spc="-5" dirty="0">
                <a:latin typeface="Arial"/>
                <a:cs typeface="Arial"/>
              </a:rPr>
              <a:t>matches the</a:t>
            </a:r>
            <a:r>
              <a:rPr sz="1100" spc="-10" dirty="0">
                <a:latin typeface="Arial"/>
                <a:cs typeface="Arial"/>
              </a:rPr>
              <a:t> requirements.</a:t>
            </a:r>
            <a:endParaRPr sz="1100">
              <a:latin typeface="Arial"/>
              <a:cs typeface="Arial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505053" y="9941585"/>
            <a:ext cx="6049010" cy="0"/>
          </a:xfrm>
          <a:custGeom>
            <a:avLst/>
            <a:gdLst/>
            <a:ahLst/>
            <a:cxnLst/>
            <a:rect l="l" t="t" r="r" b="b"/>
            <a:pathLst>
              <a:path w="6049009">
                <a:moveTo>
                  <a:pt x="0" y="0"/>
                </a:moveTo>
                <a:lnTo>
                  <a:pt x="6048756" y="0"/>
                </a:lnTo>
              </a:path>
            </a:pathLst>
          </a:custGeom>
          <a:ln w="609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4678934" y="9965447"/>
            <a:ext cx="1842135" cy="19177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1100" spc="-10" dirty="0">
                <a:latin typeface="Arial"/>
                <a:cs typeface="Arial"/>
              </a:rPr>
              <a:t>© </a:t>
            </a:r>
            <a:r>
              <a:rPr sz="1100" spc="20" dirty="0">
                <a:latin typeface="Arial"/>
                <a:cs typeface="Arial"/>
              </a:rPr>
              <a:t>H</a:t>
            </a:r>
            <a:r>
              <a:rPr sz="850" spc="20" dirty="0">
                <a:latin typeface="Arial"/>
                <a:cs typeface="Arial"/>
              </a:rPr>
              <a:t>ERIOT</a:t>
            </a:r>
            <a:r>
              <a:rPr sz="1100" spc="20" dirty="0">
                <a:latin typeface="Arial"/>
                <a:cs typeface="Arial"/>
              </a:rPr>
              <a:t>-W</a:t>
            </a:r>
            <a:r>
              <a:rPr sz="850" spc="20" dirty="0">
                <a:latin typeface="Arial"/>
                <a:cs typeface="Arial"/>
              </a:rPr>
              <a:t>ATT</a:t>
            </a:r>
            <a:r>
              <a:rPr sz="850" spc="75" dirty="0">
                <a:latin typeface="Arial"/>
                <a:cs typeface="Arial"/>
              </a:rPr>
              <a:t> </a:t>
            </a:r>
            <a:r>
              <a:rPr sz="1100" spc="55" dirty="0">
                <a:latin typeface="Arial"/>
                <a:cs typeface="Arial"/>
              </a:rPr>
              <a:t>U</a:t>
            </a:r>
            <a:r>
              <a:rPr sz="850" spc="55" dirty="0">
                <a:latin typeface="Arial"/>
                <a:cs typeface="Arial"/>
              </a:rPr>
              <a:t>NIVERSITY</a:t>
            </a:r>
            <a:endParaRPr sz="85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3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52169" y="560841"/>
            <a:ext cx="1807210" cy="19177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1100" i="1" spc="-10" dirty="0">
                <a:latin typeface="Arial"/>
                <a:cs typeface="Arial"/>
              </a:rPr>
              <a:t>ANSWERS: UNIT 3 </a:t>
            </a:r>
            <a:r>
              <a:rPr sz="1100" i="1" spc="-20" dirty="0">
                <a:latin typeface="Arial"/>
                <a:cs typeface="Arial"/>
              </a:rPr>
              <a:t>TOPIC</a:t>
            </a:r>
            <a:r>
              <a:rPr sz="1100" i="1" spc="-70" dirty="0">
                <a:latin typeface="Arial"/>
                <a:cs typeface="Arial"/>
              </a:rPr>
              <a:t> </a:t>
            </a:r>
            <a:r>
              <a:rPr sz="1100" i="1" spc="-10" dirty="0">
                <a:latin typeface="Arial"/>
                <a:cs typeface="Arial"/>
              </a:rPr>
              <a:t>5</a:t>
            </a:r>
            <a:endParaRPr sz="11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6661524" y="560841"/>
            <a:ext cx="256540" cy="19177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1100" spc="-15" dirty="0">
                <a:latin typeface="Arial"/>
                <a:cs typeface="Arial"/>
              </a:rPr>
              <a:t>137</a:t>
            </a:r>
            <a:endParaRPr sz="110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864717" y="765581"/>
            <a:ext cx="6049010" cy="0"/>
          </a:xfrm>
          <a:custGeom>
            <a:avLst/>
            <a:gdLst/>
            <a:ahLst/>
            <a:cxnLst/>
            <a:rect l="l" t="t" r="r" b="b"/>
            <a:pathLst>
              <a:path w="6049009">
                <a:moveTo>
                  <a:pt x="0" y="0"/>
                </a:moveTo>
                <a:lnTo>
                  <a:pt x="6048756" y="0"/>
                </a:lnTo>
              </a:path>
            </a:pathLst>
          </a:custGeom>
          <a:ln w="609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852169" y="1097722"/>
            <a:ext cx="1874520" cy="81915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200" b="1" spc="-25" dirty="0">
                <a:latin typeface="Arial"/>
                <a:cs typeface="Arial"/>
              </a:rPr>
              <a:t>Topic </a:t>
            </a:r>
            <a:r>
              <a:rPr sz="1200" b="1" spc="-5" dirty="0">
                <a:latin typeface="Arial"/>
                <a:cs typeface="Arial"/>
              </a:rPr>
              <a:t>5: End of unit</a:t>
            </a:r>
            <a:r>
              <a:rPr sz="1200" b="1" spc="70" dirty="0">
                <a:latin typeface="Arial"/>
                <a:cs typeface="Arial"/>
              </a:rPr>
              <a:t> </a:t>
            </a:r>
            <a:r>
              <a:rPr sz="1200" b="1" spc="-5" dirty="0">
                <a:latin typeface="Arial"/>
                <a:cs typeface="Arial"/>
              </a:rPr>
              <a:t>test</a:t>
            </a:r>
            <a:endParaRPr sz="12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770"/>
              </a:spcBef>
            </a:pPr>
            <a:r>
              <a:rPr sz="1100" b="1" spc="-10" dirty="0">
                <a:latin typeface="Arial"/>
                <a:cs typeface="Arial"/>
              </a:rPr>
              <a:t>End </a:t>
            </a:r>
            <a:r>
              <a:rPr sz="1100" b="1" spc="-5" dirty="0">
                <a:latin typeface="Arial"/>
                <a:cs typeface="Arial"/>
              </a:rPr>
              <a:t>of unit </a:t>
            </a:r>
            <a:r>
              <a:rPr sz="1100" b="1" spc="-10" dirty="0">
                <a:latin typeface="Arial"/>
                <a:cs typeface="Arial"/>
              </a:rPr>
              <a:t>3 </a:t>
            </a:r>
            <a:r>
              <a:rPr sz="1100" b="1" spc="-5" dirty="0">
                <a:latin typeface="Arial"/>
                <a:cs typeface="Arial"/>
              </a:rPr>
              <a:t>test </a:t>
            </a:r>
            <a:r>
              <a:rPr sz="1100" b="1" spc="-10" dirty="0">
                <a:latin typeface="Arial"/>
                <a:cs typeface="Arial"/>
              </a:rPr>
              <a:t>(page</a:t>
            </a:r>
            <a:r>
              <a:rPr sz="1100" b="1" spc="-50" dirty="0">
                <a:latin typeface="Arial"/>
                <a:cs typeface="Arial"/>
              </a:rPr>
              <a:t> </a:t>
            </a:r>
            <a:r>
              <a:rPr sz="1100" b="1" spc="-5" dirty="0">
                <a:latin typeface="Arial"/>
                <a:cs typeface="Arial"/>
                <a:hlinkClick r:id="rId2" action="ppaction://hlinksldjump"/>
              </a:rPr>
              <a:t>106</a:t>
            </a:r>
            <a:r>
              <a:rPr sz="1100" b="1" spc="-5" dirty="0">
                <a:latin typeface="Arial"/>
                <a:cs typeface="Arial"/>
              </a:rPr>
              <a:t>)</a:t>
            </a:r>
            <a:endParaRPr sz="11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12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tabLst>
                <a:tab pos="380365" algn="l"/>
              </a:tabLst>
            </a:pPr>
            <a:r>
              <a:rPr sz="1100" b="1" spc="-5" dirty="0">
                <a:latin typeface="Arial"/>
                <a:cs typeface="Arial"/>
              </a:rPr>
              <a:t>Q1:	</a:t>
            </a:r>
            <a:r>
              <a:rPr sz="1100" spc="-5" dirty="0">
                <a:latin typeface="Arial"/>
                <a:cs typeface="Arial"/>
              </a:rPr>
              <a:t>c)</a:t>
            </a:r>
            <a:endParaRPr sz="11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928369" y="1985559"/>
            <a:ext cx="88900" cy="782955"/>
          </a:xfrm>
          <a:prstGeom prst="rect">
            <a:avLst/>
          </a:prstGeom>
        </p:spPr>
        <p:txBody>
          <a:bodyPr vert="horz" wrap="square" lIns="0" tIns="2603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04"/>
              </a:spcBef>
            </a:pPr>
            <a:r>
              <a:rPr sz="900" spc="-5" dirty="0">
                <a:latin typeface="Arial"/>
                <a:cs typeface="Arial"/>
              </a:rPr>
              <a:t>1</a:t>
            </a:r>
            <a:endParaRPr sz="9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900" spc="-5" dirty="0">
                <a:latin typeface="Arial"/>
                <a:cs typeface="Arial"/>
              </a:rPr>
              <a:t>2</a:t>
            </a:r>
            <a:endParaRPr sz="9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900" spc="-5" dirty="0">
                <a:latin typeface="Arial"/>
                <a:cs typeface="Arial"/>
              </a:rPr>
              <a:t>3</a:t>
            </a:r>
            <a:endParaRPr sz="9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900" spc="-5" dirty="0">
                <a:latin typeface="Arial"/>
                <a:cs typeface="Arial"/>
              </a:rPr>
              <a:t>4</a:t>
            </a:r>
            <a:endParaRPr sz="9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900" spc="-5" dirty="0">
                <a:latin typeface="Arial"/>
                <a:cs typeface="Arial"/>
              </a:rPr>
              <a:t>5</a:t>
            </a:r>
            <a:endParaRPr sz="9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090269" y="1954301"/>
            <a:ext cx="5862955" cy="890269"/>
          </a:xfrm>
          <a:prstGeom prst="rect">
            <a:avLst/>
          </a:prstGeom>
          <a:solidFill>
            <a:srgbClr val="F7F7F7"/>
          </a:solidFill>
          <a:ln w="6096">
            <a:solidFill>
              <a:srgbClr val="B1B1B1"/>
            </a:solidFill>
          </a:ln>
        </p:spPr>
        <p:txBody>
          <a:bodyPr vert="horz" wrap="square" lIns="0" tIns="57785" rIns="0" bIns="0" rtlCol="0">
            <a:spAutoFit/>
          </a:bodyPr>
          <a:lstStyle/>
          <a:p>
            <a:pPr marL="49530">
              <a:lnSpc>
                <a:spcPct val="100000"/>
              </a:lnSpc>
              <a:spcBef>
                <a:spcPts val="455"/>
              </a:spcBef>
            </a:pPr>
            <a:r>
              <a:rPr sz="900" i="1" spc="65" dirty="0">
                <a:latin typeface="Times New Roman"/>
                <a:cs typeface="Times New Roman"/>
              </a:rPr>
              <a:t>SELECT</a:t>
            </a:r>
            <a:r>
              <a:rPr sz="900" i="1" spc="295" dirty="0">
                <a:latin typeface="Times New Roman"/>
                <a:cs typeface="Times New Roman"/>
              </a:rPr>
              <a:t> </a:t>
            </a:r>
            <a:r>
              <a:rPr sz="900" i="1" spc="140" dirty="0">
                <a:latin typeface="Times New Roman"/>
                <a:cs typeface="Times New Roman"/>
              </a:rPr>
              <a:t>JobID</a:t>
            </a:r>
            <a:r>
              <a:rPr sz="900" i="1" spc="-145" dirty="0">
                <a:latin typeface="Times New Roman"/>
                <a:cs typeface="Times New Roman"/>
              </a:rPr>
              <a:t> </a:t>
            </a:r>
            <a:endParaRPr sz="900">
              <a:latin typeface="Times New Roman"/>
              <a:cs typeface="Times New Roman"/>
            </a:endParaRPr>
          </a:p>
          <a:p>
            <a:pPr marL="49530" marR="2872740">
              <a:lnSpc>
                <a:spcPts val="1200"/>
              </a:lnSpc>
              <a:spcBef>
                <a:spcPts val="45"/>
              </a:spcBef>
            </a:pPr>
            <a:r>
              <a:rPr sz="900" i="1" spc="-40" dirty="0">
                <a:latin typeface="Times New Roman"/>
                <a:cs typeface="Times New Roman"/>
              </a:rPr>
              <a:t>FROM </a:t>
            </a:r>
            <a:r>
              <a:rPr sz="900" i="1" spc="145" dirty="0">
                <a:latin typeface="Times New Roman"/>
                <a:cs typeface="Times New Roman"/>
              </a:rPr>
              <a:t>Job </a:t>
            </a:r>
            <a:r>
              <a:rPr sz="900" i="1" spc="275" dirty="0">
                <a:latin typeface="Times New Roman"/>
                <a:cs typeface="Times New Roman"/>
              </a:rPr>
              <a:t>J, </a:t>
            </a:r>
            <a:r>
              <a:rPr sz="900" i="1" spc="215" dirty="0">
                <a:latin typeface="Times New Roman"/>
                <a:cs typeface="Times New Roman"/>
              </a:rPr>
              <a:t>AllocatedJob </a:t>
            </a:r>
            <a:r>
              <a:rPr sz="900" i="1" spc="75" dirty="0">
                <a:latin typeface="Times New Roman"/>
                <a:cs typeface="Times New Roman"/>
              </a:rPr>
              <a:t>AJ </a:t>
            </a:r>
            <a:r>
              <a:rPr sz="900" i="1" spc="300" dirty="0">
                <a:latin typeface="Times New Roman"/>
                <a:cs typeface="Times New Roman"/>
              </a:rPr>
              <a:t>, </a:t>
            </a:r>
            <a:r>
              <a:rPr sz="900" i="1" spc="190" dirty="0">
                <a:latin typeface="Times New Roman"/>
                <a:cs typeface="Times New Roman"/>
              </a:rPr>
              <a:t>Driver </a:t>
            </a:r>
            <a:r>
              <a:rPr sz="900" i="1" spc="-125" dirty="0">
                <a:latin typeface="Times New Roman"/>
                <a:cs typeface="Times New Roman"/>
              </a:rPr>
              <a:t>D  </a:t>
            </a:r>
            <a:r>
              <a:rPr sz="900" i="1" spc="-20" dirty="0">
                <a:latin typeface="Times New Roman"/>
                <a:cs typeface="Times New Roman"/>
              </a:rPr>
              <a:t>WHERE</a:t>
            </a:r>
            <a:r>
              <a:rPr sz="900" i="1" spc="114" dirty="0">
                <a:latin typeface="Times New Roman"/>
                <a:cs typeface="Times New Roman"/>
              </a:rPr>
              <a:t> </a:t>
            </a:r>
            <a:r>
              <a:rPr sz="900" i="1" spc="265" dirty="0">
                <a:latin typeface="Times New Roman"/>
                <a:cs typeface="Times New Roman"/>
              </a:rPr>
              <a:t>J.</a:t>
            </a:r>
            <a:r>
              <a:rPr sz="900" i="1" spc="-95" dirty="0">
                <a:latin typeface="Times New Roman"/>
                <a:cs typeface="Times New Roman"/>
              </a:rPr>
              <a:t> </a:t>
            </a:r>
            <a:r>
              <a:rPr sz="900" i="1" spc="140" dirty="0">
                <a:latin typeface="Times New Roman"/>
                <a:cs typeface="Times New Roman"/>
              </a:rPr>
              <a:t>JobID</a:t>
            </a:r>
            <a:r>
              <a:rPr sz="900" i="1" spc="160" dirty="0">
                <a:latin typeface="Times New Roman"/>
                <a:cs typeface="Times New Roman"/>
              </a:rPr>
              <a:t> </a:t>
            </a:r>
            <a:r>
              <a:rPr sz="900" i="1" spc="-80" dirty="0">
                <a:latin typeface="Times New Roman"/>
                <a:cs typeface="Times New Roman"/>
              </a:rPr>
              <a:t>=</a:t>
            </a:r>
            <a:r>
              <a:rPr sz="900" i="1" spc="-70" dirty="0">
                <a:latin typeface="Times New Roman"/>
                <a:cs typeface="Times New Roman"/>
              </a:rPr>
              <a:t> </a:t>
            </a:r>
            <a:r>
              <a:rPr sz="900" i="1" spc="85" dirty="0">
                <a:latin typeface="Times New Roman"/>
                <a:cs typeface="Times New Roman"/>
              </a:rPr>
              <a:t>AJ</a:t>
            </a:r>
            <a:r>
              <a:rPr sz="900" i="1" spc="-120" dirty="0">
                <a:latin typeface="Times New Roman"/>
                <a:cs typeface="Times New Roman"/>
              </a:rPr>
              <a:t> </a:t>
            </a:r>
            <a:r>
              <a:rPr sz="900" i="1" spc="300" dirty="0">
                <a:latin typeface="Times New Roman"/>
                <a:cs typeface="Times New Roman"/>
              </a:rPr>
              <a:t>.</a:t>
            </a:r>
            <a:r>
              <a:rPr sz="900" i="1" spc="-95" dirty="0">
                <a:latin typeface="Times New Roman"/>
                <a:cs typeface="Times New Roman"/>
              </a:rPr>
              <a:t> </a:t>
            </a:r>
            <a:r>
              <a:rPr sz="900" i="1" spc="140" dirty="0">
                <a:latin typeface="Times New Roman"/>
                <a:cs typeface="Times New Roman"/>
              </a:rPr>
              <a:t>JobID</a:t>
            </a:r>
            <a:r>
              <a:rPr sz="900" i="1" spc="-145" dirty="0">
                <a:latin typeface="Times New Roman"/>
                <a:cs typeface="Times New Roman"/>
              </a:rPr>
              <a:t> </a:t>
            </a:r>
            <a:endParaRPr sz="900">
              <a:latin typeface="Times New Roman"/>
              <a:cs typeface="Times New Roman"/>
            </a:endParaRPr>
          </a:p>
          <a:p>
            <a:pPr marL="207645" marR="3575685">
              <a:lnSpc>
                <a:spcPts val="1190"/>
              </a:lnSpc>
              <a:spcBef>
                <a:spcPts val="10"/>
              </a:spcBef>
            </a:pPr>
            <a:r>
              <a:rPr sz="900" i="1" spc="-20" dirty="0">
                <a:latin typeface="Times New Roman"/>
                <a:cs typeface="Times New Roman"/>
              </a:rPr>
              <a:t>AND</a:t>
            </a:r>
            <a:r>
              <a:rPr sz="900" i="1" spc="90" dirty="0">
                <a:latin typeface="Times New Roman"/>
                <a:cs typeface="Times New Roman"/>
              </a:rPr>
              <a:t> </a:t>
            </a:r>
            <a:r>
              <a:rPr sz="900" i="1" spc="85" dirty="0">
                <a:latin typeface="Times New Roman"/>
                <a:cs typeface="Times New Roman"/>
              </a:rPr>
              <a:t>AJ</a:t>
            </a:r>
            <a:r>
              <a:rPr sz="900" i="1" spc="-120" dirty="0">
                <a:latin typeface="Times New Roman"/>
                <a:cs typeface="Times New Roman"/>
              </a:rPr>
              <a:t> </a:t>
            </a:r>
            <a:r>
              <a:rPr sz="900" i="1" spc="300" dirty="0">
                <a:latin typeface="Times New Roman"/>
                <a:cs typeface="Times New Roman"/>
              </a:rPr>
              <a:t>.</a:t>
            </a:r>
            <a:r>
              <a:rPr sz="900" i="1" spc="-90" dirty="0">
                <a:latin typeface="Times New Roman"/>
                <a:cs typeface="Times New Roman"/>
              </a:rPr>
              <a:t> </a:t>
            </a:r>
            <a:r>
              <a:rPr sz="900" i="1" spc="75" dirty="0">
                <a:latin typeface="Times New Roman"/>
                <a:cs typeface="Times New Roman"/>
              </a:rPr>
              <a:t>d</a:t>
            </a:r>
            <a:r>
              <a:rPr sz="900" i="1" spc="-135" dirty="0">
                <a:latin typeface="Times New Roman"/>
                <a:cs typeface="Times New Roman"/>
              </a:rPr>
              <a:t> </a:t>
            </a:r>
            <a:r>
              <a:rPr sz="900" i="1" spc="195" dirty="0">
                <a:latin typeface="Times New Roman"/>
                <a:cs typeface="Times New Roman"/>
              </a:rPr>
              <a:t>riverID=</a:t>
            </a:r>
            <a:r>
              <a:rPr sz="900" i="1" spc="-130" dirty="0">
                <a:latin typeface="Times New Roman"/>
                <a:cs typeface="Times New Roman"/>
              </a:rPr>
              <a:t> </a:t>
            </a:r>
            <a:r>
              <a:rPr sz="900" i="1" spc="135" dirty="0">
                <a:latin typeface="Times New Roman"/>
                <a:cs typeface="Times New Roman"/>
              </a:rPr>
              <a:t>D.</a:t>
            </a:r>
            <a:r>
              <a:rPr sz="900" i="1" spc="-90" dirty="0">
                <a:latin typeface="Times New Roman"/>
                <a:cs typeface="Times New Roman"/>
              </a:rPr>
              <a:t> </a:t>
            </a:r>
            <a:r>
              <a:rPr sz="900" i="1" spc="190" dirty="0">
                <a:latin typeface="Times New Roman"/>
                <a:cs typeface="Times New Roman"/>
              </a:rPr>
              <a:t>DriverID  </a:t>
            </a:r>
            <a:r>
              <a:rPr sz="900" i="1" spc="-20" dirty="0">
                <a:latin typeface="Times New Roman"/>
                <a:cs typeface="Times New Roman"/>
              </a:rPr>
              <a:t>AND </a:t>
            </a:r>
            <a:r>
              <a:rPr sz="900" i="1" spc="140" dirty="0">
                <a:latin typeface="Times New Roman"/>
                <a:cs typeface="Times New Roman"/>
              </a:rPr>
              <a:t>D. </a:t>
            </a:r>
            <a:r>
              <a:rPr sz="900" i="1" spc="60" dirty="0">
                <a:latin typeface="Times New Roman"/>
                <a:cs typeface="Times New Roman"/>
              </a:rPr>
              <a:t>nam </a:t>
            </a:r>
            <a:r>
              <a:rPr sz="900" i="1" spc="125" dirty="0">
                <a:latin typeface="Times New Roman"/>
                <a:cs typeface="Times New Roman"/>
              </a:rPr>
              <a:t>e </a:t>
            </a:r>
            <a:r>
              <a:rPr sz="900" i="1" spc="-80" dirty="0">
                <a:latin typeface="Times New Roman"/>
                <a:cs typeface="Times New Roman"/>
              </a:rPr>
              <a:t>= </a:t>
            </a:r>
            <a:r>
              <a:rPr sz="900" i="1" spc="235" dirty="0">
                <a:latin typeface="Times New Roman"/>
                <a:cs typeface="Times New Roman"/>
              </a:rPr>
              <a:t>'Colin </a:t>
            </a:r>
            <a:r>
              <a:rPr sz="900" i="1" spc="90" dirty="0">
                <a:latin typeface="Times New Roman"/>
                <a:cs typeface="Times New Roman"/>
              </a:rPr>
              <a:t>Shaw</a:t>
            </a:r>
            <a:r>
              <a:rPr sz="900" i="1" spc="-60" dirty="0">
                <a:latin typeface="Times New Roman"/>
                <a:cs typeface="Times New Roman"/>
              </a:rPr>
              <a:t> </a:t>
            </a:r>
            <a:r>
              <a:rPr sz="900" i="1" spc="350" dirty="0">
                <a:latin typeface="Times New Roman"/>
                <a:cs typeface="Times New Roman"/>
              </a:rPr>
              <a:t>';</a:t>
            </a:r>
            <a:endParaRPr sz="900">
              <a:latin typeface="Times New Roman"/>
              <a:cs typeface="Times New Roman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852169" y="2988575"/>
            <a:ext cx="516890" cy="19177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  <a:tabLst>
                <a:tab pos="380365" algn="l"/>
              </a:tabLst>
            </a:pPr>
            <a:r>
              <a:rPr sz="1100" b="1" spc="-5" dirty="0">
                <a:latin typeface="Arial"/>
                <a:cs typeface="Arial"/>
              </a:rPr>
              <a:t>Q2:	</a:t>
            </a:r>
            <a:r>
              <a:rPr sz="1100" spc="-10" dirty="0">
                <a:latin typeface="Arial"/>
                <a:cs typeface="Arial"/>
              </a:rPr>
              <a:t>b)</a:t>
            </a:r>
            <a:endParaRPr sz="110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928369" y="3248955"/>
            <a:ext cx="88900" cy="1087755"/>
          </a:xfrm>
          <a:prstGeom prst="rect">
            <a:avLst/>
          </a:prstGeom>
        </p:spPr>
        <p:txBody>
          <a:bodyPr vert="horz" wrap="square" lIns="0" tIns="2603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04"/>
              </a:spcBef>
            </a:pPr>
            <a:r>
              <a:rPr sz="900" spc="-5" dirty="0">
                <a:latin typeface="Arial"/>
                <a:cs typeface="Arial"/>
              </a:rPr>
              <a:t>1</a:t>
            </a:r>
            <a:endParaRPr sz="9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900" spc="-5" dirty="0">
                <a:latin typeface="Arial"/>
                <a:cs typeface="Arial"/>
              </a:rPr>
              <a:t>2</a:t>
            </a:r>
            <a:endParaRPr sz="9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900" spc="-5" dirty="0">
                <a:latin typeface="Arial"/>
                <a:cs typeface="Arial"/>
              </a:rPr>
              <a:t>3</a:t>
            </a:r>
            <a:endParaRPr sz="9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900" spc="-5" dirty="0">
                <a:latin typeface="Arial"/>
                <a:cs typeface="Arial"/>
              </a:rPr>
              <a:t>4</a:t>
            </a:r>
            <a:endParaRPr sz="9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900" spc="-5" dirty="0">
                <a:latin typeface="Arial"/>
                <a:cs typeface="Arial"/>
              </a:rPr>
              <a:t>5</a:t>
            </a:r>
            <a:endParaRPr sz="9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900" spc="-5" dirty="0">
                <a:latin typeface="Arial"/>
                <a:cs typeface="Arial"/>
              </a:rPr>
              <a:t>6</a:t>
            </a:r>
            <a:endParaRPr sz="9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900" spc="-5" dirty="0">
                <a:latin typeface="Arial"/>
                <a:cs typeface="Arial"/>
              </a:rPr>
              <a:t>7</a:t>
            </a:r>
            <a:endParaRPr sz="900"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1090269" y="3217697"/>
            <a:ext cx="5862955" cy="1193800"/>
          </a:xfrm>
          <a:prstGeom prst="rect">
            <a:avLst/>
          </a:prstGeom>
          <a:solidFill>
            <a:srgbClr val="F7F7F7"/>
          </a:solidFill>
          <a:ln w="6096">
            <a:solidFill>
              <a:srgbClr val="B1B1B1"/>
            </a:solidFill>
          </a:ln>
        </p:spPr>
        <p:txBody>
          <a:bodyPr vert="horz" wrap="square" lIns="0" tIns="43815" rIns="0" bIns="0" rtlCol="0">
            <a:spAutoFit/>
          </a:bodyPr>
          <a:lstStyle/>
          <a:p>
            <a:pPr marL="209550" marR="71755" indent="-160020">
              <a:lnSpc>
                <a:spcPct val="110000"/>
              </a:lnSpc>
              <a:spcBef>
                <a:spcPts val="345"/>
              </a:spcBef>
            </a:pPr>
            <a:r>
              <a:rPr sz="900" i="1" spc="65" dirty="0">
                <a:latin typeface="Times New Roman"/>
                <a:cs typeface="Times New Roman"/>
              </a:rPr>
              <a:t>SELECT</a:t>
            </a:r>
            <a:r>
              <a:rPr sz="900" i="1" spc="315" dirty="0">
                <a:latin typeface="Times New Roman"/>
                <a:cs typeface="Times New Roman"/>
              </a:rPr>
              <a:t> </a:t>
            </a:r>
            <a:r>
              <a:rPr sz="900" i="1" spc="190" dirty="0">
                <a:latin typeface="Times New Roman"/>
                <a:cs typeface="Times New Roman"/>
              </a:rPr>
              <a:t>Driver</a:t>
            </a:r>
            <a:r>
              <a:rPr sz="900" i="1" spc="-90" dirty="0">
                <a:latin typeface="Times New Roman"/>
                <a:cs typeface="Times New Roman"/>
              </a:rPr>
              <a:t> </a:t>
            </a:r>
            <a:r>
              <a:rPr sz="900" i="1" spc="300" dirty="0">
                <a:latin typeface="Times New Roman"/>
                <a:cs typeface="Times New Roman"/>
              </a:rPr>
              <a:t>.</a:t>
            </a:r>
            <a:r>
              <a:rPr sz="900" i="1" spc="-105" dirty="0">
                <a:latin typeface="Times New Roman"/>
                <a:cs typeface="Times New Roman"/>
              </a:rPr>
              <a:t> </a:t>
            </a:r>
            <a:r>
              <a:rPr sz="900" i="1" spc="90" dirty="0">
                <a:latin typeface="Times New Roman"/>
                <a:cs typeface="Times New Roman"/>
              </a:rPr>
              <a:t>name</a:t>
            </a:r>
            <a:r>
              <a:rPr sz="900" i="1" spc="-55" dirty="0">
                <a:latin typeface="Times New Roman"/>
                <a:cs typeface="Times New Roman"/>
              </a:rPr>
              <a:t> </a:t>
            </a:r>
            <a:r>
              <a:rPr sz="900" i="1" spc="300" dirty="0">
                <a:latin typeface="Times New Roman"/>
                <a:cs typeface="Times New Roman"/>
              </a:rPr>
              <a:t>,</a:t>
            </a:r>
            <a:r>
              <a:rPr sz="900" i="1" spc="560" dirty="0">
                <a:latin typeface="Times New Roman"/>
                <a:cs typeface="Times New Roman"/>
              </a:rPr>
              <a:t> </a:t>
            </a:r>
            <a:r>
              <a:rPr sz="900" i="1" spc="190" dirty="0">
                <a:latin typeface="Times New Roman"/>
                <a:cs typeface="Times New Roman"/>
              </a:rPr>
              <a:t>Driver</a:t>
            </a:r>
            <a:r>
              <a:rPr sz="900" i="1" spc="-95" dirty="0">
                <a:latin typeface="Times New Roman"/>
                <a:cs typeface="Times New Roman"/>
              </a:rPr>
              <a:t> </a:t>
            </a:r>
            <a:r>
              <a:rPr sz="900" i="1" spc="300" dirty="0">
                <a:latin typeface="Times New Roman"/>
                <a:cs typeface="Times New Roman"/>
              </a:rPr>
              <a:t>.</a:t>
            </a:r>
            <a:r>
              <a:rPr sz="900" i="1" spc="-90" dirty="0">
                <a:latin typeface="Times New Roman"/>
                <a:cs typeface="Times New Roman"/>
              </a:rPr>
              <a:t> </a:t>
            </a:r>
            <a:r>
              <a:rPr sz="900" i="1" spc="229" dirty="0">
                <a:latin typeface="Times New Roman"/>
                <a:cs typeface="Times New Roman"/>
              </a:rPr>
              <a:t>vehicle</a:t>
            </a:r>
            <a:r>
              <a:rPr sz="900" i="1" spc="-55" dirty="0">
                <a:latin typeface="Times New Roman"/>
                <a:cs typeface="Times New Roman"/>
              </a:rPr>
              <a:t> </a:t>
            </a:r>
            <a:r>
              <a:rPr sz="900" i="1" spc="300" dirty="0">
                <a:latin typeface="Times New Roman"/>
                <a:cs typeface="Times New Roman"/>
              </a:rPr>
              <a:t>,</a:t>
            </a:r>
            <a:r>
              <a:rPr sz="900" i="1" spc="530" dirty="0">
                <a:latin typeface="Times New Roman"/>
                <a:cs typeface="Times New Roman"/>
              </a:rPr>
              <a:t> </a:t>
            </a:r>
            <a:r>
              <a:rPr sz="900" i="1" spc="335" dirty="0">
                <a:latin typeface="Times New Roman"/>
                <a:cs typeface="Times New Roman"/>
              </a:rPr>
              <a:t>'</a:t>
            </a:r>
            <a:r>
              <a:rPr sz="900" i="1" spc="-125" dirty="0">
                <a:latin typeface="Times New Roman"/>
                <a:cs typeface="Times New Roman"/>
              </a:rPr>
              <a:t> </a:t>
            </a:r>
            <a:r>
              <a:rPr sz="900" i="1" spc="190" dirty="0">
                <a:latin typeface="Times New Roman"/>
                <a:cs typeface="Times New Roman"/>
              </a:rPr>
              <a:t>date</a:t>
            </a:r>
            <a:r>
              <a:rPr sz="900" i="1" spc="-60" dirty="0">
                <a:latin typeface="Times New Roman"/>
                <a:cs typeface="Times New Roman"/>
              </a:rPr>
              <a:t> </a:t>
            </a:r>
            <a:r>
              <a:rPr sz="900" i="1" spc="335" dirty="0">
                <a:latin typeface="Times New Roman"/>
                <a:cs typeface="Times New Roman"/>
              </a:rPr>
              <a:t>'</a:t>
            </a:r>
            <a:r>
              <a:rPr sz="900" i="1" spc="-114" dirty="0">
                <a:latin typeface="Times New Roman"/>
                <a:cs typeface="Times New Roman"/>
              </a:rPr>
              <a:t> </a:t>
            </a:r>
            <a:r>
              <a:rPr sz="900" i="1" spc="300" dirty="0">
                <a:latin typeface="Times New Roman"/>
                <a:cs typeface="Times New Roman"/>
              </a:rPr>
              <a:t>,</a:t>
            </a:r>
            <a:r>
              <a:rPr sz="900" i="1" spc="530" dirty="0">
                <a:latin typeface="Times New Roman"/>
                <a:cs typeface="Times New Roman"/>
              </a:rPr>
              <a:t> </a:t>
            </a:r>
            <a:r>
              <a:rPr sz="900" i="1" spc="145" dirty="0">
                <a:latin typeface="Times New Roman"/>
                <a:cs typeface="Times New Roman"/>
              </a:rPr>
              <a:t>Job</a:t>
            </a:r>
            <a:r>
              <a:rPr sz="900" i="1" spc="-125" dirty="0">
                <a:latin typeface="Times New Roman"/>
                <a:cs typeface="Times New Roman"/>
              </a:rPr>
              <a:t> </a:t>
            </a:r>
            <a:r>
              <a:rPr sz="900" i="1" spc="300" dirty="0">
                <a:latin typeface="Times New Roman"/>
                <a:cs typeface="Times New Roman"/>
              </a:rPr>
              <a:t>.</a:t>
            </a:r>
            <a:r>
              <a:rPr sz="900" i="1" spc="-105" dirty="0">
                <a:latin typeface="Times New Roman"/>
                <a:cs typeface="Times New Roman"/>
              </a:rPr>
              <a:t> </a:t>
            </a:r>
            <a:r>
              <a:rPr sz="900" i="1" spc="130" dirty="0">
                <a:latin typeface="Times New Roman"/>
                <a:cs typeface="Times New Roman"/>
              </a:rPr>
              <a:t>JobID</a:t>
            </a:r>
            <a:r>
              <a:rPr sz="900" i="1" spc="-30" dirty="0">
                <a:latin typeface="Times New Roman"/>
                <a:cs typeface="Times New Roman"/>
              </a:rPr>
              <a:t> </a:t>
            </a:r>
            <a:r>
              <a:rPr sz="900" i="1" spc="300" dirty="0">
                <a:latin typeface="Times New Roman"/>
                <a:cs typeface="Times New Roman"/>
              </a:rPr>
              <a:t>,</a:t>
            </a:r>
            <a:r>
              <a:rPr sz="900" i="1" spc="575" dirty="0">
                <a:latin typeface="Times New Roman"/>
                <a:cs typeface="Times New Roman"/>
              </a:rPr>
              <a:t> </a:t>
            </a:r>
            <a:r>
              <a:rPr sz="900" i="1" spc="235" dirty="0">
                <a:latin typeface="Times New Roman"/>
                <a:cs typeface="Times New Roman"/>
              </a:rPr>
              <a:t>collectionAddress  </a:t>
            </a:r>
            <a:r>
              <a:rPr sz="900" i="1" spc="-40" dirty="0">
                <a:latin typeface="Times New Roman"/>
                <a:cs typeface="Times New Roman"/>
              </a:rPr>
              <a:t>FROM </a:t>
            </a:r>
            <a:r>
              <a:rPr sz="900" i="1" spc="190" dirty="0">
                <a:latin typeface="Times New Roman"/>
                <a:cs typeface="Times New Roman"/>
              </a:rPr>
              <a:t>Driver </a:t>
            </a:r>
            <a:r>
              <a:rPr sz="900" i="1" spc="300" dirty="0">
                <a:latin typeface="Times New Roman"/>
                <a:cs typeface="Times New Roman"/>
              </a:rPr>
              <a:t>, </a:t>
            </a:r>
            <a:r>
              <a:rPr sz="900" i="1" spc="204" dirty="0">
                <a:latin typeface="Times New Roman"/>
                <a:cs typeface="Times New Roman"/>
              </a:rPr>
              <a:t>AllocatedJob </a:t>
            </a:r>
            <a:r>
              <a:rPr sz="900" i="1" spc="300" dirty="0">
                <a:latin typeface="Times New Roman"/>
                <a:cs typeface="Times New Roman"/>
              </a:rPr>
              <a:t>,</a:t>
            </a:r>
            <a:r>
              <a:rPr sz="900" i="1" spc="310" dirty="0">
                <a:latin typeface="Times New Roman"/>
                <a:cs typeface="Times New Roman"/>
              </a:rPr>
              <a:t> </a:t>
            </a:r>
            <a:r>
              <a:rPr sz="900" i="1" spc="145" dirty="0">
                <a:latin typeface="Times New Roman"/>
                <a:cs typeface="Times New Roman"/>
              </a:rPr>
              <a:t>Job</a:t>
            </a:r>
            <a:r>
              <a:rPr sz="900" i="1" spc="-145" dirty="0">
                <a:latin typeface="Times New Roman"/>
                <a:cs typeface="Times New Roman"/>
              </a:rPr>
              <a:t> </a:t>
            </a:r>
            <a:endParaRPr sz="900">
              <a:latin typeface="Times New Roman"/>
              <a:cs typeface="Times New Roman"/>
            </a:endParaRPr>
          </a:p>
          <a:p>
            <a:pPr marL="367665" marR="2220595" indent="-158750">
              <a:lnSpc>
                <a:spcPct val="111100"/>
              </a:lnSpc>
            </a:pPr>
            <a:r>
              <a:rPr sz="900" i="1" spc="-20" dirty="0">
                <a:latin typeface="Times New Roman"/>
                <a:cs typeface="Times New Roman"/>
              </a:rPr>
              <a:t>WHERE</a:t>
            </a:r>
            <a:r>
              <a:rPr sz="900" i="1" spc="150" dirty="0">
                <a:latin typeface="Times New Roman"/>
                <a:cs typeface="Times New Roman"/>
              </a:rPr>
              <a:t> </a:t>
            </a:r>
            <a:r>
              <a:rPr sz="900" i="1" spc="-125" dirty="0">
                <a:latin typeface="Times New Roman"/>
                <a:cs typeface="Times New Roman"/>
              </a:rPr>
              <a:t>D</a:t>
            </a:r>
            <a:r>
              <a:rPr sz="900" i="1" spc="-145" dirty="0">
                <a:latin typeface="Times New Roman"/>
                <a:cs typeface="Times New Roman"/>
              </a:rPr>
              <a:t> </a:t>
            </a:r>
            <a:r>
              <a:rPr sz="900" i="1" spc="240" dirty="0">
                <a:latin typeface="Times New Roman"/>
                <a:cs typeface="Times New Roman"/>
              </a:rPr>
              <a:t>river</a:t>
            </a:r>
            <a:r>
              <a:rPr sz="900" i="1" spc="-85" dirty="0">
                <a:latin typeface="Times New Roman"/>
                <a:cs typeface="Times New Roman"/>
              </a:rPr>
              <a:t> </a:t>
            </a:r>
            <a:r>
              <a:rPr sz="900" i="1" spc="300" dirty="0">
                <a:latin typeface="Times New Roman"/>
                <a:cs typeface="Times New Roman"/>
              </a:rPr>
              <a:t>.</a:t>
            </a:r>
            <a:r>
              <a:rPr sz="900" i="1" spc="-95" dirty="0">
                <a:latin typeface="Times New Roman"/>
                <a:cs typeface="Times New Roman"/>
              </a:rPr>
              <a:t> </a:t>
            </a:r>
            <a:r>
              <a:rPr sz="900" i="1" spc="75" dirty="0">
                <a:latin typeface="Times New Roman"/>
                <a:cs typeface="Times New Roman"/>
              </a:rPr>
              <a:t>d</a:t>
            </a:r>
            <a:r>
              <a:rPr sz="900" i="1" spc="-130" dirty="0">
                <a:latin typeface="Times New Roman"/>
                <a:cs typeface="Times New Roman"/>
              </a:rPr>
              <a:t> </a:t>
            </a:r>
            <a:r>
              <a:rPr sz="900" i="1" spc="195" dirty="0">
                <a:latin typeface="Times New Roman"/>
                <a:cs typeface="Times New Roman"/>
              </a:rPr>
              <a:t>riverID=</a:t>
            </a:r>
            <a:r>
              <a:rPr sz="900" i="1" spc="-85" dirty="0">
                <a:latin typeface="Times New Roman"/>
                <a:cs typeface="Times New Roman"/>
              </a:rPr>
              <a:t> </a:t>
            </a:r>
            <a:r>
              <a:rPr sz="900" i="1" spc="229" dirty="0">
                <a:latin typeface="Times New Roman"/>
                <a:cs typeface="Times New Roman"/>
              </a:rPr>
              <a:t>AllocatedJob.</a:t>
            </a:r>
            <a:r>
              <a:rPr sz="900" i="1" spc="-85" dirty="0">
                <a:latin typeface="Times New Roman"/>
                <a:cs typeface="Times New Roman"/>
              </a:rPr>
              <a:t> </a:t>
            </a:r>
            <a:r>
              <a:rPr sz="900" i="1" spc="215" dirty="0">
                <a:latin typeface="Times New Roman"/>
                <a:cs typeface="Times New Roman"/>
              </a:rPr>
              <a:t>driverID  </a:t>
            </a:r>
            <a:r>
              <a:rPr sz="900" i="1" spc="-20" dirty="0">
                <a:latin typeface="Times New Roman"/>
                <a:cs typeface="Times New Roman"/>
              </a:rPr>
              <a:t>AND</a:t>
            </a:r>
            <a:r>
              <a:rPr sz="900" i="1" spc="140" dirty="0">
                <a:latin typeface="Times New Roman"/>
                <a:cs typeface="Times New Roman"/>
              </a:rPr>
              <a:t> </a:t>
            </a:r>
            <a:r>
              <a:rPr sz="900" i="1" spc="229" dirty="0">
                <a:latin typeface="Times New Roman"/>
                <a:cs typeface="Times New Roman"/>
              </a:rPr>
              <a:t>AllocatedJob.</a:t>
            </a:r>
            <a:r>
              <a:rPr sz="900" i="1" spc="-85" dirty="0">
                <a:latin typeface="Times New Roman"/>
                <a:cs typeface="Times New Roman"/>
              </a:rPr>
              <a:t> </a:t>
            </a:r>
            <a:r>
              <a:rPr sz="900" i="1" spc="140" dirty="0">
                <a:latin typeface="Times New Roman"/>
                <a:cs typeface="Times New Roman"/>
              </a:rPr>
              <a:t>JobID</a:t>
            </a:r>
            <a:r>
              <a:rPr sz="900" i="1" spc="145" dirty="0">
                <a:latin typeface="Times New Roman"/>
                <a:cs typeface="Times New Roman"/>
              </a:rPr>
              <a:t> </a:t>
            </a:r>
            <a:r>
              <a:rPr sz="900" i="1" spc="-80" dirty="0">
                <a:latin typeface="Times New Roman"/>
                <a:cs typeface="Times New Roman"/>
              </a:rPr>
              <a:t>=</a:t>
            </a:r>
            <a:r>
              <a:rPr sz="900" i="1" spc="-55" dirty="0">
                <a:latin typeface="Times New Roman"/>
                <a:cs typeface="Times New Roman"/>
              </a:rPr>
              <a:t> </a:t>
            </a:r>
            <a:r>
              <a:rPr sz="900" i="1" spc="145" dirty="0">
                <a:latin typeface="Times New Roman"/>
                <a:cs typeface="Times New Roman"/>
              </a:rPr>
              <a:t>Job</a:t>
            </a:r>
            <a:r>
              <a:rPr sz="900" i="1" spc="-120" dirty="0">
                <a:latin typeface="Times New Roman"/>
                <a:cs typeface="Times New Roman"/>
              </a:rPr>
              <a:t> </a:t>
            </a:r>
            <a:r>
              <a:rPr sz="900" i="1" spc="300" dirty="0">
                <a:latin typeface="Times New Roman"/>
                <a:cs typeface="Times New Roman"/>
              </a:rPr>
              <a:t>.</a:t>
            </a:r>
            <a:r>
              <a:rPr sz="900" i="1" spc="-95" dirty="0">
                <a:latin typeface="Times New Roman"/>
                <a:cs typeface="Times New Roman"/>
              </a:rPr>
              <a:t> </a:t>
            </a:r>
            <a:r>
              <a:rPr sz="900" i="1" spc="140" dirty="0">
                <a:latin typeface="Times New Roman"/>
                <a:cs typeface="Times New Roman"/>
              </a:rPr>
              <a:t>JobID</a:t>
            </a:r>
            <a:r>
              <a:rPr sz="900" i="1" spc="-145" dirty="0">
                <a:latin typeface="Times New Roman"/>
                <a:cs typeface="Times New Roman"/>
              </a:rPr>
              <a:t> </a:t>
            </a:r>
            <a:endParaRPr sz="900">
              <a:latin typeface="Times New Roman"/>
              <a:cs typeface="Times New Roman"/>
            </a:endParaRPr>
          </a:p>
          <a:p>
            <a:pPr marL="367665">
              <a:lnSpc>
                <a:spcPct val="100000"/>
              </a:lnSpc>
              <a:spcBef>
                <a:spcPts val="110"/>
              </a:spcBef>
            </a:pPr>
            <a:r>
              <a:rPr sz="900" i="1" spc="-20" dirty="0">
                <a:latin typeface="Times New Roman"/>
                <a:cs typeface="Times New Roman"/>
              </a:rPr>
              <a:t>AND </a:t>
            </a:r>
            <a:r>
              <a:rPr sz="900" i="1" spc="-125" dirty="0">
                <a:latin typeface="Times New Roman"/>
                <a:cs typeface="Times New Roman"/>
              </a:rPr>
              <a:t>D </a:t>
            </a:r>
            <a:r>
              <a:rPr sz="900" i="1" spc="240" dirty="0">
                <a:latin typeface="Times New Roman"/>
                <a:cs typeface="Times New Roman"/>
              </a:rPr>
              <a:t>river </a:t>
            </a:r>
            <a:r>
              <a:rPr sz="900" i="1" spc="300" dirty="0">
                <a:latin typeface="Times New Roman"/>
                <a:cs typeface="Times New Roman"/>
              </a:rPr>
              <a:t>. </a:t>
            </a:r>
            <a:r>
              <a:rPr sz="900" i="1" spc="75" dirty="0">
                <a:latin typeface="Times New Roman"/>
                <a:cs typeface="Times New Roman"/>
              </a:rPr>
              <a:t>d </a:t>
            </a:r>
            <a:r>
              <a:rPr sz="900" i="1" spc="220" dirty="0">
                <a:latin typeface="Times New Roman"/>
                <a:cs typeface="Times New Roman"/>
              </a:rPr>
              <a:t>riverID </a:t>
            </a:r>
            <a:r>
              <a:rPr sz="900" i="1" spc="-80" dirty="0">
                <a:latin typeface="Times New Roman"/>
                <a:cs typeface="Times New Roman"/>
              </a:rPr>
              <a:t>=</a:t>
            </a:r>
            <a:r>
              <a:rPr sz="900" i="1" spc="5" dirty="0">
                <a:latin typeface="Times New Roman"/>
                <a:cs typeface="Times New Roman"/>
              </a:rPr>
              <a:t> </a:t>
            </a:r>
            <a:r>
              <a:rPr sz="900" i="1" spc="135" dirty="0">
                <a:latin typeface="Times New Roman"/>
                <a:cs typeface="Times New Roman"/>
              </a:rPr>
              <a:t>1921</a:t>
            </a:r>
            <a:r>
              <a:rPr sz="900" i="1" spc="-145" dirty="0">
                <a:latin typeface="Times New Roman"/>
                <a:cs typeface="Times New Roman"/>
              </a:rPr>
              <a:t> </a:t>
            </a:r>
            <a:endParaRPr sz="900">
              <a:latin typeface="Times New Roman"/>
              <a:cs typeface="Times New Roman"/>
            </a:endParaRPr>
          </a:p>
          <a:p>
            <a:pPr marL="209550" marR="2395855" indent="158115">
              <a:lnSpc>
                <a:spcPct val="111100"/>
              </a:lnSpc>
            </a:pPr>
            <a:r>
              <a:rPr sz="900" i="1" spc="-20" dirty="0">
                <a:latin typeface="Times New Roman"/>
                <a:cs typeface="Times New Roman"/>
              </a:rPr>
              <a:t>AND </a:t>
            </a:r>
            <a:r>
              <a:rPr sz="900" i="1" spc="235" dirty="0">
                <a:latin typeface="Times New Roman"/>
                <a:cs typeface="Times New Roman"/>
              </a:rPr>
              <a:t>collectionAddress </a:t>
            </a:r>
            <a:r>
              <a:rPr sz="900" i="1" spc="100" dirty="0">
                <a:latin typeface="Times New Roman"/>
                <a:cs typeface="Times New Roman"/>
              </a:rPr>
              <a:t>LIKE </a:t>
            </a:r>
            <a:r>
              <a:rPr sz="900" i="1" spc="-175" dirty="0">
                <a:latin typeface="Times New Roman"/>
                <a:cs typeface="Times New Roman"/>
              </a:rPr>
              <a:t>11% </a:t>
            </a:r>
            <a:r>
              <a:rPr sz="900" i="1" spc="90" dirty="0">
                <a:latin typeface="Times New Roman"/>
                <a:cs typeface="Times New Roman"/>
              </a:rPr>
              <a:t>Aberdeen%11  </a:t>
            </a:r>
            <a:r>
              <a:rPr sz="900" i="1" dirty="0">
                <a:latin typeface="Times New Roman"/>
                <a:cs typeface="Times New Roman"/>
              </a:rPr>
              <a:t>ORDER</a:t>
            </a:r>
            <a:r>
              <a:rPr sz="900" i="1" spc="85" dirty="0">
                <a:latin typeface="Times New Roman"/>
                <a:cs typeface="Times New Roman"/>
              </a:rPr>
              <a:t> </a:t>
            </a:r>
            <a:r>
              <a:rPr sz="900" i="1" spc="35" dirty="0">
                <a:latin typeface="Times New Roman"/>
                <a:cs typeface="Times New Roman"/>
              </a:rPr>
              <a:t>BY</a:t>
            </a:r>
            <a:r>
              <a:rPr sz="900" i="1" spc="270" dirty="0">
                <a:latin typeface="Times New Roman"/>
                <a:cs typeface="Times New Roman"/>
              </a:rPr>
              <a:t> </a:t>
            </a:r>
            <a:r>
              <a:rPr sz="900" i="1" spc="335" dirty="0">
                <a:latin typeface="Times New Roman"/>
                <a:cs typeface="Times New Roman"/>
              </a:rPr>
              <a:t>'</a:t>
            </a:r>
            <a:r>
              <a:rPr sz="900" i="1" spc="-120" dirty="0">
                <a:latin typeface="Times New Roman"/>
                <a:cs typeface="Times New Roman"/>
              </a:rPr>
              <a:t> </a:t>
            </a:r>
            <a:r>
              <a:rPr sz="900" i="1" spc="190" dirty="0">
                <a:latin typeface="Times New Roman"/>
                <a:cs typeface="Times New Roman"/>
              </a:rPr>
              <a:t>date</a:t>
            </a:r>
            <a:r>
              <a:rPr sz="900" i="1" spc="-70" dirty="0">
                <a:latin typeface="Times New Roman"/>
                <a:cs typeface="Times New Roman"/>
              </a:rPr>
              <a:t> </a:t>
            </a:r>
            <a:r>
              <a:rPr sz="900" i="1" spc="335" dirty="0">
                <a:latin typeface="Times New Roman"/>
                <a:cs typeface="Times New Roman"/>
              </a:rPr>
              <a:t>'</a:t>
            </a:r>
            <a:r>
              <a:rPr sz="900" i="1" spc="509" dirty="0">
                <a:latin typeface="Times New Roman"/>
                <a:cs typeface="Times New Roman"/>
              </a:rPr>
              <a:t> </a:t>
            </a:r>
            <a:r>
              <a:rPr sz="900" i="1" spc="30" dirty="0">
                <a:latin typeface="Times New Roman"/>
                <a:cs typeface="Times New Roman"/>
              </a:rPr>
              <a:t>ASC</a:t>
            </a:r>
            <a:r>
              <a:rPr sz="900" i="1" spc="-60" dirty="0">
                <a:latin typeface="Times New Roman"/>
                <a:cs typeface="Times New Roman"/>
              </a:rPr>
              <a:t> </a:t>
            </a:r>
            <a:r>
              <a:rPr sz="900" i="1" spc="300" dirty="0">
                <a:latin typeface="Times New Roman"/>
                <a:cs typeface="Times New Roman"/>
              </a:rPr>
              <a:t>,</a:t>
            </a:r>
            <a:r>
              <a:rPr sz="900" i="1" spc="515" dirty="0">
                <a:latin typeface="Times New Roman"/>
                <a:cs typeface="Times New Roman"/>
              </a:rPr>
              <a:t> </a:t>
            </a:r>
            <a:r>
              <a:rPr sz="900" i="1" spc="335" dirty="0">
                <a:latin typeface="Times New Roman"/>
                <a:cs typeface="Times New Roman"/>
              </a:rPr>
              <a:t>'</a:t>
            </a:r>
            <a:r>
              <a:rPr sz="900" i="1" spc="-130" dirty="0">
                <a:latin typeface="Times New Roman"/>
                <a:cs typeface="Times New Roman"/>
              </a:rPr>
              <a:t> </a:t>
            </a:r>
            <a:r>
              <a:rPr sz="900" i="1" spc="190" dirty="0">
                <a:latin typeface="Times New Roman"/>
                <a:cs typeface="Times New Roman"/>
              </a:rPr>
              <a:t>time</a:t>
            </a:r>
            <a:r>
              <a:rPr sz="900" i="1" spc="-60" dirty="0">
                <a:latin typeface="Times New Roman"/>
                <a:cs typeface="Times New Roman"/>
              </a:rPr>
              <a:t> </a:t>
            </a:r>
            <a:r>
              <a:rPr sz="900" i="1" spc="335" dirty="0">
                <a:latin typeface="Times New Roman"/>
                <a:cs typeface="Times New Roman"/>
              </a:rPr>
              <a:t>'</a:t>
            </a:r>
            <a:r>
              <a:rPr sz="900" i="1" spc="525" dirty="0">
                <a:latin typeface="Times New Roman"/>
                <a:cs typeface="Times New Roman"/>
              </a:rPr>
              <a:t> </a:t>
            </a:r>
            <a:r>
              <a:rPr sz="900" i="1" spc="45" dirty="0">
                <a:latin typeface="Times New Roman"/>
                <a:cs typeface="Times New Roman"/>
              </a:rPr>
              <a:t>ASC</a:t>
            </a:r>
            <a:r>
              <a:rPr sz="900" i="1" spc="-130" dirty="0">
                <a:latin typeface="Times New Roman"/>
                <a:cs typeface="Times New Roman"/>
              </a:rPr>
              <a:t> </a:t>
            </a:r>
            <a:r>
              <a:rPr sz="900" i="1" spc="225" dirty="0">
                <a:latin typeface="Times New Roman"/>
                <a:cs typeface="Times New Roman"/>
              </a:rPr>
              <a:t>;</a:t>
            </a:r>
            <a:endParaRPr sz="900">
              <a:latin typeface="Times New Roman"/>
              <a:cs typeface="Times New Roman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852169" y="4555247"/>
            <a:ext cx="6061075" cy="1999614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  <a:tabLst>
                <a:tab pos="380365" algn="l"/>
              </a:tabLst>
            </a:pPr>
            <a:r>
              <a:rPr sz="1100" b="1" spc="-5" dirty="0">
                <a:latin typeface="Arial"/>
                <a:cs typeface="Arial"/>
              </a:rPr>
              <a:t>Q3:	</a:t>
            </a:r>
            <a:r>
              <a:rPr sz="1100" spc="-10" dirty="0">
                <a:latin typeface="Arial"/>
                <a:cs typeface="Arial"/>
              </a:rPr>
              <a:t>a) End users are </a:t>
            </a:r>
            <a:r>
              <a:rPr sz="1100" spc="-5" dirty="0">
                <a:latin typeface="Arial"/>
                <a:cs typeface="Arial"/>
              </a:rPr>
              <a:t>the </a:t>
            </a:r>
            <a:r>
              <a:rPr sz="1100" spc="-10" dirty="0">
                <a:latin typeface="Arial"/>
                <a:cs typeface="Arial"/>
              </a:rPr>
              <a:t>actual users who will operationally </a:t>
            </a:r>
            <a:r>
              <a:rPr sz="1100" spc="-15" dirty="0">
                <a:latin typeface="Arial"/>
                <a:cs typeface="Arial"/>
              </a:rPr>
              <a:t>make </a:t>
            </a:r>
            <a:r>
              <a:rPr sz="1100" spc="-10" dirty="0">
                <a:latin typeface="Arial"/>
                <a:cs typeface="Arial"/>
              </a:rPr>
              <a:t>use of </a:t>
            </a:r>
            <a:r>
              <a:rPr sz="1100" spc="-5" dirty="0">
                <a:latin typeface="Arial"/>
                <a:cs typeface="Arial"/>
              </a:rPr>
              <a:t>the</a:t>
            </a:r>
            <a:r>
              <a:rPr sz="1100" spc="-25" dirty="0">
                <a:latin typeface="Arial"/>
                <a:cs typeface="Arial"/>
              </a:rPr>
              <a:t> </a:t>
            </a:r>
            <a:r>
              <a:rPr sz="1100" spc="-5" dirty="0">
                <a:latin typeface="Arial"/>
                <a:cs typeface="Arial"/>
              </a:rPr>
              <a:t>system.</a:t>
            </a:r>
            <a:endParaRPr sz="11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825"/>
              </a:spcBef>
              <a:tabLst>
                <a:tab pos="380365" algn="l"/>
              </a:tabLst>
            </a:pPr>
            <a:r>
              <a:rPr sz="1100" b="1" spc="-5" dirty="0">
                <a:latin typeface="Arial"/>
                <a:cs typeface="Arial"/>
              </a:rPr>
              <a:t>Q4:	</a:t>
            </a:r>
            <a:r>
              <a:rPr sz="1100" spc="-10" dirty="0">
                <a:latin typeface="Arial"/>
                <a:cs typeface="Arial"/>
              </a:rPr>
              <a:t>d) Customers and </a:t>
            </a:r>
            <a:r>
              <a:rPr sz="1100" spc="-20" dirty="0">
                <a:latin typeface="Arial"/>
                <a:cs typeface="Arial"/>
              </a:rPr>
              <a:t>Paul </a:t>
            </a:r>
            <a:r>
              <a:rPr sz="1100" spc="-15" dirty="0">
                <a:latin typeface="Arial"/>
                <a:cs typeface="Arial"/>
              </a:rPr>
              <a:t>Jackson</a:t>
            </a:r>
            <a:endParaRPr sz="11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830"/>
              </a:spcBef>
              <a:tabLst>
                <a:tab pos="380365" algn="l"/>
              </a:tabLst>
            </a:pPr>
            <a:r>
              <a:rPr sz="1100" b="1" spc="-5" dirty="0">
                <a:latin typeface="Arial"/>
                <a:cs typeface="Arial"/>
              </a:rPr>
              <a:t>Q5:	</a:t>
            </a:r>
            <a:r>
              <a:rPr sz="1100" spc="-10" dirty="0">
                <a:latin typeface="Arial"/>
                <a:cs typeface="Arial"/>
              </a:rPr>
              <a:t>a) are </a:t>
            </a:r>
            <a:r>
              <a:rPr sz="1100" spc="-5" dirty="0">
                <a:latin typeface="Arial"/>
                <a:cs typeface="Arial"/>
              </a:rPr>
              <a:t>specific </a:t>
            </a:r>
            <a:r>
              <a:rPr sz="1100" spc="-10" dirty="0">
                <a:latin typeface="Arial"/>
                <a:cs typeface="Arial"/>
              </a:rPr>
              <a:t>actions </a:t>
            </a:r>
            <a:r>
              <a:rPr sz="1100" spc="-5" dirty="0">
                <a:latin typeface="Arial"/>
                <a:cs typeface="Arial"/>
              </a:rPr>
              <a:t>that the system </a:t>
            </a:r>
            <a:r>
              <a:rPr sz="1100" spc="-15" dirty="0">
                <a:latin typeface="Arial"/>
                <a:cs typeface="Arial"/>
              </a:rPr>
              <a:t>must</a:t>
            </a:r>
            <a:r>
              <a:rPr sz="1100" spc="10" dirty="0">
                <a:latin typeface="Arial"/>
                <a:cs typeface="Arial"/>
              </a:rPr>
              <a:t> </a:t>
            </a:r>
            <a:r>
              <a:rPr sz="1100" spc="-10" dirty="0">
                <a:latin typeface="Arial"/>
                <a:cs typeface="Arial"/>
              </a:rPr>
              <a:t>perform.</a:t>
            </a:r>
            <a:endParaRPr sz="11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830"/>
              </a:spcBef>
              <a:tabLst>
                <a:tab pos="380365" algn="l"/>
              </a:tabLst>
            </a:pPr>
            <a:r>
              <a:rPr sz="1100" b="1" spc="-5" dirty="0">
                <a:latin typeface="Arial"/>
                <a:cs typeface="Arial"/>
              </a:rPr>
              <a:t>Q6:	</a:t>
            </a:r>
            <a:r>
              <a:rPr sz="1100" spc="-5" dirty="0">
                <a:latin typeface="Arial"/>
                <a:cs typeface="Arial"/>
              </a:rPr>
              <a:t>c) </a:t>
            </a:r>
            <a:r>
              <a:rPr sz="1100" spc="-10" dirty="0">
                <a:latin typeface="Arial"/>
                <a:cs typeface="Arial"/>
              </a:rPr>
              <a:t>product</a:t>
            </a:r>
            <a:r>
              <a:rPr sz="1100" spc="-5" dirty="0">
                <a:latin typeface="Arial"/>
                <a:cs typeface="Arial"/>
              </a:rPr>
              <a:t> </a:t>
            </a:r>
            <a:r>
              <a:rPr sz="1100" spc="-10" dirty="0">
                <a:latin typeface="Arial"/>
                <a:cs typeface="Arial"/>
              </a:rPr>
              <a:t>backlog.</a:t>
            </a:r>
            <a:endParaRPr sz="1100">
              <a:latin typeface="Arial"/>
              <a:cs typeface="Arial"/>
            </a:endParaRPr>
          </a:p>
          <a:p>
            <a:pPr marL="12700" marR="5080">
              <a:lnSpc>
                <a:spcPct val="102699"/>
              </a:lnSpc>
              <a:spcBef>
                <a:spcPts val="790"/>
              </a:spcBef>
              <a:tabLst>
                <a:tab pos="380365" algn="l"/>
              </a:tabLst>
            </a:pPr>
            <a:r>
              <a:rPr sz="1100" b="1" spc="-5" dirty="0">
                <a:latin typeface="Arial"/>
                <a:cs typeface="Arial"/>
              </a:rPr>
              <a:t>Q7:	</a:t>
            </a:r>
            <a:r>
              <a:rPr sz="1100" spc="-10" dirty="0">
                <a:latin typeface="Arial"/>
                <a:cs typeface="Arial"/>
              </a:rPr>
              <a:t>b) </a:t>
            </a:r>
            <a:r>
              <a:rPr sz="1100" spc="-5" dirty="0">
                <a:latin typeface="Arial"/>
                <a:cs typeface="Arial"/>
              </a:rPr>
              <a:t>Functional requirements </a:t>
            </a:r>
            <a:r>
              <a:rPr sz="1100" spc="-10" dirty="0">
                <a:latin typeface="Arial"/>
                <a:cs typeface="Arial"/>
              </a:rPr>
              <a:t>define what </a:t>
            </a:r>
            <a:r>
              <a:rPr sz="1100" spc="-5" dirty="0">
                <a:latin typeface="Arial"/>
                <a:cs typeface="Arial"/>
              </a:rPr>
              <a:t>the system </a:t>
            </a:r>
            <a:r>
              <a:rPr sz="1100" spc="-15" dirty="0">
                <a:latin typeface="Arial"/>
                <a:cs typeface="Arial"/>
              </a:rPr>
              <a:t>must </a:t>
            </a:r>
            <a:r>
              <a:rPr sz="1100" spc="-25" dirty="0">
                <a:latin typeface="Arial"/>
                <a:cs typeface="Arial"/>
              </a:rPr>
              <a:t>do. </a:t>
            </a:r>
            <a:r>
              <a:rPr sz="1100" spc="-10" dirty="0">
                <a:latin typeface="Arial"/>
                <a:cs typeface="Arial"/>
              </a:rPr>
              <a:t>Non-functional </a:t>
            </a:r>
            <a:r>
              <a:rPr sz="1100" spc="-5" dirty="0">
                <a:latin typeface="Arial"/>
                <a:cs typeface="Arial"/>
              </a:rPr>
              <a:t>requirements  </a:t>
            </a:r>
            <a:r>
              <a:rPr sz="1100" spc="-10" dirty="0">
                <a:latin typeface="Arial"/>
                <a:cs typeface="Arial"/>
              </a:rPr>
              <a:t>define </a:t>
            </a:r>
            <a:r>
              <a:rPr sz="1100" spc="-15" dirty="0">
                <a:latin typeface="Arial"/>
                <a:cs typeface="Arial"/>
              </a:rPr>
              <a:t>how </a:t>
            </a:r>
            <a:r>
              <a:rPr sz="1100" spc="-5" dirty="0">
                <a:latin typeface="Arial"/>
                <a:cs typeface="Arial"/>
              </a:rPr>
              <a:t>the system should</a:t>
            </a:r>
            <a:r>
              <a:rPr sz="1100" spc="-45" dirty="0">
                <a:latin typeface="Arial"/>
                <a:cs typeface="Arial"/>
              </a:rPr>
              <a:t> </a:t>
            </a:r>
            <a:r>
              <a:rPr sz="1100" spc="-20" dirty="0">
                <a:latin typeface="Arial"/>
                <a:cs typeface="Arial"/>
              </a:rPr>
              <a:t>behave.</a:t>
            </a:r>
            <a:endParaRPr sz="11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815"/>
              </a:spcBef>
              <a:tabLst>
                <a:tab pos="380365" algn="l"/>
              </a:tabLst>
            </a:pPr>
            <a:r>
              <a:rPr sz="1100" b="1" spc="-5" dirty="0">
                <a:latin typeface="Arial"/>
                <a:cs typeface="Arial"/>
              </a:rPr>
              <a:t>Q8:	</a:t>
            </a:r>
            <a:r>
              <a:rPr sz="1100" spc="-5" dirty="0">
                <a:latin typeface="Arial"/>
                <a:cs typeface="Arial"/>
              </a:rPr>
              <a:t>c)</a:t>
            </a:r>
            <a:r>
              <a:rPr sz="1100" dirty="0">
                <a:latin typeface="Arial"/>
                <a:cs typeface="Arial"/>
              </a:rPr>
              <a:t> </a:t>
            </a:r>
            <a:r>
              <a:rPr sz="1100" spc="-5" dirty="0">
                <a:latin typeface="Arial"/>
                <a:cs typeface="Arial"/>
              </a:rPr>
              <a:t>One-to-one</a:t>
            </a:r>
            <a:endParaRPr sz="11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830"/>
              </a:spcBef>
              <a:tabLst>
                <a:tab pos="380365" algn="l"/>
              </a:tabLst>
            </a:pPr>
            <a:r>
              <a:rPr sz="1100" b="1" spc="-5" dirty="0">
                <a:latin typeface="Arial"/>
                <a:cs typeface="Arial"/>
              </a:rPr>
              <a:t>Q9:	</a:t>
            </a:r>
            <a:r>
              <a:rPr sz="1100" spc="-10" dirty="0">
                <a:latin typeface="Arial"/>
                <a:cs typeface="Arial"/>
              </a:rPr>
              <a:t>d)</a:t>
            </a:r>
            <a:endParaRPr sz="1100">
              <a:latin typeface="Arial"/>
              <a:cs typeface="Arial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1434846" y="6413614"/>
            <a:ext cx="3197860" cy="144146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 txBox="1"/>
          <p:nvPr/>
        </p:nvSpPr>
        <p:spPr>
          <a:xfrm>
            <a:off x="852169" y="7938527"/>
            <a:ext cx="523875" cy="19177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1100" b="1" spc="-5" dirty="0">
                <a:latin typeface="Arial"/>
                <a:cs typeface="Arial"/>
              </a:rPr>
              <a:t>Q10:</a:t>
            </a:r>
            <a:r>
              <a:rPr sz="1100" b="1" spc="135" dirty="0">
                <a:latin typeface="Arial"/>
                <a:cs typeface="Arial"/>
              </a:rPr>
              <a:t> </a:t>
            </a:r>
            <a:r>
              <a:rPr sz="1100" spc="-10" dirty="0">
                <a:latin typeface="Arial"/>
                <a:cs typeface="Arial"/>
              </a:rPr>
              <a:t>b)</a:t>
            </a:r>
            <a:endParaRPr sz="1100">
              <a:latin typeface="Arial"/>
              <a:cs typeface="Arial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1442472" y="8158956"/>
            <a:ext cx="2343149" cy="158435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1527568" y="7993684"/>
            <a:ext cx="323776" cy="86131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3047415" y="7997990"/>
            <a:ext cx="327659" cy="81813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864717" y="9941585"/>
            <a:ext cx="6049010" cy="0"/>
          </a:xfrm>
          <a:custGeom>
            <a:avLst/>
            <a:gdLst/>
            <a:ahLst/>
            <a:cxnLst/>
            <a:rect l="l" t="t" r="r" b="b"/>
            <a:pathLst>
              <a:path w="6049009">
                <a:moveTo>
                  <a:pt x="0" y="0"/>
                </a:moveTo>
                <a:lnTo>
                  <a:pt x="6048756" y="0"/>
                </a:lnTo>
              </a:path>
            </a:pathLst>
          </a:custGeom>
          <a:ln w="609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 txBox="1"/>
          <p:nvPr/>
        </p:nvSpPr>
        <p:spPr>
          <a:xfrm>
            <a:off x="852169" y="9965447"/>
            <a:ext cx="1842135" cy="19177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1100" spc="-10" dirty="0">
                <a:latin typeface="Arial"/>
                <a:cs typeface="Arial"/>
              </a:rPr>
              <a:t>© </a:t>
            </a:r>
            <a:r>
              <a:rPr sz="1100" spc="20" dirty="0">
                <a:latin typeface="Arial"/>
                <a:cs typeface="Arial"/>
              </a:rPr>
              <a:t>H</a:t>
            </a:r>
            <a:r>
              <a:rPr sz="850" spc="20" dirty="0">
                <a:latin typeface="Arial"/>
                <a:cs typeface="Arial"/>
              </a:rPr>
              <a:t>ERIOT</a:t>
            </a:r>
            <a:r>
              <a:rPr sz="1100" spc="20" dirty="0">
                <a:latin typeface="Arial"/>
                <a:cs typeface="Arial"/>
              </a:rPr>
              <a:t>-W</a:t>
            </a:r>
            <a:r>
              <a:rPr sz="850" spc="20" dirty="0">
                <a:latin typeface="Arial"/>
                <a:cs typeface="Arial"/>
              </a:rPr>
              <a:t>ATT</a:t>
            </a:r>
            <a:r>
              <a:rPr sz="850" spc="75" dirty="0">
                <a:latin typeface="Arial"/>
                <a:cs typeface="Arial"/>
              </a:rPr>
              <a:t> </a:t>
            </a:r>
            <a:r>
              <a:rPr sz="1100" spc="55" dirty="0">
                <a:latin typeface="Arial"/>
                <a:cs typeface="Arial"/>
              </a:rPr>
              <a:t>U</a:t>
            </a:r>
            <a:r>
              <a:rPr sz="850" spc="55" dirty="0">
                <a:latin typeface="Arial"/>
                <a:cs typeface="Arial"/>
              </a:rPr>
              <a:t>NIVERSITY</a:t>
            </a:r>
            <a:endParaRPr sz="85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05053" y="765581"/>
            <a:ext cx="6049010" cy="0"/>
          </a:xfrm>
          <a:custGeom>
            <a:avLst/>
            <a:gdLst/>
            <a:ahLst/>
            <a:cxnLst/>
            <a:rect l="l" t="t" r="r" b="b"/>
            <a:pathLst>
              <a:path w="6049009">
                <a:moveTo>
                  <a:pt x="0" y="0"/>
                </a:moveTo>
                <a:lnTo>
                  <a:pt x="6048756" y="0"/>
                </a:lnTo>
              </a:path>
            </a:pathLst>
          </a:custGeom>
          <a:ln w="609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492505" y="559318"/>
            <a:ext cx="4142740" cy="74358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  <a:tabLst>
                <a:tab pos="408940" algn="l"/>
              </a:tabLst>
            </a:pPr>
            <a:r>
              <a:rPr sz="1100" spc="-10" dirty="0">
                <a:latin typeface="Arial"/>
                <a:cs typeface="Arial"/>
              </a:rPr>
              <a:t>12	</a:t>
            </a:r>
            <a:r>
              <a:rPr sz="1100" i="1" spc="-20" dirty="0">
                <a:latin typeface="Arial"/>
                <a:cs typeface="Arial"/>
              </a:rPr>
              <a:t>TOPIC </a:t>
            </a:r>
            <a:r>
              <a:rPr sz="1100" i="1" spc="-10" dirty="0">
                <a:latin typeface="Arial"/>
                <a:cs typeface="Arial"/>
              </a:rPr>
              <a:t>2.</a:t>
            </a:r>
            <a:r>
              <a:rPr sz="1100" i="1" spc="75" dirty="0">
                <a:latin typeface="Arial"/>
                <a:cs typeface="Arial"/>
              </a:rPr>
              <a:t> </a:t>
            </a:r>
            <a:r>
              <a:rPr sz="1100" i="1" spc="-15" dirty="0">
                <a:latin typeface="Arial"/>
                <a:cs typeface="Arial"/>
              </a:rPr>
              <a:t>DESIGN</a:t>
            </a:r>
            <a:endParaRPr sz="11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12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1400">
              <a:latin typeface="Arial"/>
              <a:cs typeface="Arial"/>
            </a:endParaRPr>
          </a:p>
          <a:p>
            <a:pPr marL="1937385">
              <a:lnSpc>
                <a:spcPct val="100000"/>
              </a:lnSpc>
            </a:pPr>
            <a:r>
              <a:rPr sz="1100" i="1" spc="-40" dirty="0">
                <a:latin typeface="Arial"/>
                <a:cs typeface="Arial"/>
              </a:rPr>
              <a:t>Table </a:t>
            </a:r>
            <a:r>
              <a:rPr sz="1100" i="1" spc="-10" dirty="0">
                <a:latin typeface="Arial"/>
                <a:cs typeface="Arial"/>
              </a:rPr>
              <a:t>2.1: One-to-many</a:t>
            </a:r>
            <a:r>
              <a:rPr sz="1100" i="1" spc="40" dirty="0">
                <a:latin typeface="Arial"/>
                <a:cs typeface="Arial"/>
              </a:rPr>
              <a:t> </a:t>
            </a:r>
            <a:r>
              <a:rPr sz="1100" i="1" spc="-5" dirty="0">
                <a:latin typeface="Arial"/>
                <a:cs typeface="Arial"/>
              </a:rPr>
              <a:t>relationship</a:t>
            </a:r>
            <a:endParaRPr sz="110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1737893" y="1317358"/>
            <a:ext cx="1214755" cy="262890"/>
          </a:xfrm>
          <a:custGeom>
            <a:avLst/>
            <a:gdLst/>
            <a:ahLst/>
            <a:cxnLst/>
            <a:rect l="l" t="t" r="r" b="b"/>
            <a:pathLst>
              <a:path w="1214755" h="262890">
                <a:moveTo>
                  <a:pt x="0" y="0"/>
                </a:moveTo>
                <a:lnTo>
                  <a:pt x="1214145" y="0"/>
                </a:lnTo>
                <a:lnTo>
                  <a:pt x="1214145" y="262661"/>
                </a:lnTo>
                <a:lnTo>
                  <a:pt x="0" y="262661"/>
                </a:lnTo>
                <a:lnTo>
                  <a:pt x="0" y="0"/>
                </a:lnTo>
                <a:close/>
              </a:path>
            </a:pathLst>
          </a:custGeom>
          <a:solidFill>
            <a:srgbClr val="CDCCC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175410" y="1317371"/>
            <a:ext cx="562610" cy="262890"/>
          </a:xfrm>
          <a:custGeom>
            <a:avLst/>
            <a:gdLst/>
            <a:ahLst/>
            <a:cxnLst/>
            <a:rect l="l" t="t" r="r" b="b"/>
            <a:pathLst>
              <a:path w="562610" h="262890">
                <a:moveTo>
                  <a:pt x="562495" y="0"/>
                </a:moveTo>
                <a:lnTo>
                  <a:pt x="507" y="0"/>
                </a:lnTo>
                <a:lnTo>
                  <a:pt x="0" y="262648"/>
                </a:lnTo>
                <a:lnTo>
                  <a:pt x="562495" y="262648"/>
                </a:lnTo>
                <a:lnTo>
                  <a:pt x="562495" y="0"/>
                </a:lnTo>
                <a:close/>
              </a:path>
            </a:pathLst>
          </a:custGeom>
          <a:solidFill>
            <a:srgbClr val="CDCCC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170794" y="1316945"/>
            <a:ext cx="1781810" cy="2658745"/>
          </a:xfrm>
          <a:custGeom>
            <a:avLst/>
            <a:gdLst/>
            <a:ahLst/>
            <a:cxnLst/>
            <a:rect l="l" t="t" r="r" b="b"/>
            <a:pathLst>
              <a:path w="1781810" h="2658745">
                <a:moveTo>
                  <a:pt x="4606" y="262662"/>
                </a:moveTo>
                <a:lnTo>
                  <a:pt x="5124" y="0"/>
                </a:lnTo>
                <a:lnTo>
                  <a:pt x="1781234" y="0"/>
                </a:lnTo>
                <a:lnTo>
                  <a:pt x="1781234" y="2658603"/>
                </a:lnTo>
                <a:lnTo>
                  <a:pt x="0" y="2658603"/>
                </a:lnTo>
                <a:lnTo>
                  <a:pt x="1123" y="2094379"/>
                </a:lnTo>
                <a:lnTo>
                  <a:pt x="2358" y="1455153"/>
                </a:lnTo>
                <a:lnTo>
                  <a:pt x="3581" y="814726"/>
                </a:lnTo>
                <a:lnTo>
                  <a:pt x="4606" y="262662"/>
                </a:lnTo>
                <a:close/>
              </a:path>
            </a:pathLst>
          </a:custGeom>
          <a:ln w="11576">
            <a:solidFill>
              <a:srgbClr val="33333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175906" y="3411337"/>
            <a:ext cx="1773555" cy="0"/>
          </a:xfrm>
          <a:custGeom>
            <a:avLst/>
            <a:gdLst/>
            <a:ahLst/>
            <a:cxnLst/>
            <a:rect l="l" t="t" r="r" b="b"/>
            <a:pathLst>
              <a:path w="1773555">
                <a:moveTo>
                  <a:pt x="0" y="0"/>
                </a:moveTo>
                <a:lnTo>
                  <a:pt x="1773368" y="0"/>
                </a:lnTo>
              </a:path>
            </a:pathLst>
          </a:custGeom>
          <a:ln w="12030">
            <a:solidFill>
              <a:srgbClr val="33333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175906" y="2772111"/>
            <a:ext cx="1773555" cy="0"/>
          </a:xfrm>
          <a:custGeom>
            <a:avLst/>
            <a:gdLst/>
            <a:ahLst/>
            <a:cxnLst/>
            <a:rect l="l" t="t" r="r" b="b"/>
            <a:pathLst>
              <a:path w="1773555">
                <a:moveTo>
                  <a:pt x="0" y="0"/>
                </a:moveTo>
                <a:lnTo>
                  <a:pt x="1773368" y="0"/>
                </a:lnTo>
              </a:path>
            </a:pathLst>
          </a:custGeom>
          <a:ln w="12030">
            <a:solidFill>
              <a:srgbClr val="33333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1175906" y="2131684"/>
            <a:ext cx="1773555" cy="0"/>
          </a:xfrm>
          <a:custGeom>
            <a:avLst/>
            <a:gdLst/>
            <a:ahLst/>
            <a:cxnLst/>
            <a:rect l="l" t="t" r="r" b="b"/>
            <a:pathLst>
              <a:path w="1773555">
                <a:moveTo>
                  <a:pt x="0" y="0"/>
                </a:moveTo>
                <a:lnTo>
                  <a:pt x="1773368" y="0"/>
                </a:lnTo>
              </a:path>
            </a:pathLst>
          </a:custGeom>
          <a:ln w="12030">
            <a:solidFill>
              <a:srgbClr val="33333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1175906" y="1579621"/>
            <a:ext cx="1773555" cy="0"/>
          </a:xfrm>
          <a:custGeom>
            <a:avLst/>
            <a:gdLst/>
            <a:ahLst/>
            <a:cxnLst/>
            <a:rect l="l" t="t" r="r" b="b"/>
            <a:pathLst>
              <a:path w="1773555">
                <a:moveTo>
                  <a:pt x="0" y="0"/>
                </a:moveTo>
                <a:lnTo>
                  <a:pt x="1773368" y="0"/>
                </a:lnTo>
              </a:path>
            </a:pathLst>
          </a:custGeom>
          <a:ln w="12030">
            <a:solidFill>
              <a:srgbClr val="33333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1737891" y="1321765"/>
            <a:ext cx="0" cy="2658110"/>
          </a:xfrm>
          <a:custGeom>
            <a:avLst/>
            <a:gdLst/>
            <a:ahLst/>
            <a:cxnLst/>
            <a:rect l="l" t="t" r="r" b="b"/>
            <a:pathLst>
              <a:path h="2658110">
                <a:moveTo>
                  <a:pt x="0" y="0"/>
                </a:moveTo>
                <a:lnTo>
                  <a:pt x="0" y="2657806"/>
                </a:lnTo>
              </a:path>
            </a:pathLst>
          </a:custGeom>
          <a:ln w="11373">
            <a:solidFill>
              <a:srgbClr val="33333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1204810" y="1385278"/>
            <a:ext cx="402138" cy="10126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1628914" y="1385278"/>
            <a:ext cx="77876" cy="9963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1366126" y="1791690"/>
            <a:ext cx="62230" cy="102235"/>
          </a:xfrm>
          <a:custGeom>
            <a:avLst/>
            <a:gdLst/>
            <a:ahLst/>
            <a:cxnLst/>
            <a:rect l="l" t="t" r="r" b="b"/>
            <a:pathLst>
              <a:path w="62230" h="102235">
                <a:moveTo>
                  <a:pt x="39065" y="0"/>
                </a:moveTo>
                <a:lnTo>
                  <a:pt x="22656" y="0"/>
                </a:lnTo>
                <a:lnTo>
                  <a:pt x="16103" y="2476"/>
                </a:lnTo>
                <a:lnTo>
                  <a:pt x="6248" y="12357"/>
                </a:lnTo>
                <a:lnTo>
                  <a:pt x="3784" y="18440"/>
                </a:lnTo>
                <a:lnTo>
                  <a:pt x="3830" y="30657"/>
                </a:lnTo>
                <a:lnTo>
                  <a:pt x="4940" y="34620"/>
                </a:lnTo>
                <a:lnTo>
                  <a:pt x="9580" y="41516"/>
                </a:lnTo>
                <a:lnTo>
                  <a:pt x="13119" y="44157"/>
                </a:lnTo>
                <a:lnTo>
                  <a:pt x="17919" y="46012"/>
                </a:lnTo>
                <a:lnTo>
                  <a:pt x="12179" y="47599"/>
                </a:lnTo>
                <a:lnTo>
                  <a:pt x="7759" y="50571"/>
                </a:lnTo>
                <a:lnTo>
                  <a:pt x="1549" y="59321"/>
                </a:lnTo>
                <a:lnTo>
                  <a:pt x="0" y="64744"/>
                </a:lnTo>
                <a:lnTo>
                  <a:pt x="64" y="80086"/>
                </a:lnTo>
                <a:lnTo>
                  <a:pt x="2844" y="87185"/>
                </a:lnTo>
                <a:lnTo>
                  <a:pt x="14236" y="98831"/>
                </a:lnTo>
                <a:lnTo>
                  <a:pt x="21729" y="101739"/>
                </a:lnTo>
                <a:lnTo>
                  <a:pt x="40322" y="101739"/>
                </a:lnTo>
                <a:lnTo>
                  <a:pt x="47827" y="98831"/>
                </a:lnTo>
                <a:lnTo>
                  <a:pt x="54860" y="91681"/>
                </a:lnTo>
                <a:lnTo>
                  <a:pt x="27609" y="91681"/>
                </a:lnTo>
                <a:lnTo>
                  <a:pt x="24282" y="90792"/>
                </a:lnTo>
                <a:lnTo>
                  <a:pt x="18086" y="87185"/>
                </a:lnTo>
                <a:lnTo>
                  <a:pt x="15786" y="84683"/>
                </a:lnTo>
                <a:lnTo>
                  <a:pt x="12661" y="78155"/>
                </a:lnTo>
                <a:lnTo>
                  <a:pt x="11887" y="74777"/>
                </a:lnTo>
                <a:lnTo>
                  <a:pt x="11953" y="65404"/>
                </a:lnTo>
                <a:lnTo>
                  <a:pt x="13665" y="60832"/>
                </a:lnTo>
                <a:lnTo>
                  <a:pt x="20827" y="53212"/>
                </a:lnTo>
                <a:lnTo>
                  <a:pt x="25336" y="51320"/>
                </a:lnTo>
                <a:lnTo>
                  <a:pt x="54581" y="51320"/>
                </a:lnTo>
                <a:lnTo>
                  <a:pt x="50114" y="48005"/>
                </a:lnTo>
                <a:lnTo>
                  <a:pt x="44322" y="46012"/>
                </a:lnTo>
                <a:lnTo>
                  <a:pt x="48996" y="44157"/>
                </a:lnTo>
                <a:lnTo>
                  <a:pt x="52484" y="41503"/>
                </a:lnTo>
                <a:lnTo>
                  <a:pt x="52603" y="41325"/>
                </a:lnTo>
                <a:lnTo>
                  <a:pt x="26517" y="41325"/>
                </a:lnTo>
                <a:lnTo>
                  <a:pt x="22783" y="39827"/>
                </a:lnTo>
                <a:lnTo>
                  <a:pt x="17043" y="33845"/>
                </a:lnTo>
                <a:lnTo>
                  <a:pt x="15707" y="30264"/>
                </a:lnTo>
                <a:lnTo>
                  <a:pt x="15608" y="21120"/>
                </a:lnTo>
                <a:lnTo>
                  <a:pt x="17068" y="17538"/>
                </a:lnTo>
                <a:lnTo>
                  <a:pt x="22885" y="11556"/>
                </a:lnTo>
                <a:lnTo>
                  <a:pt x="26555" y="10058"/>
                </a:lnTo>
                <a:lnTo>
                  <a:pt x="53146" y="10058"/>
                </a:lnTo>
                <a:lnTo>
                  <a:pt x="45681" y="2527"/>
                </a:lnTo>
                <a:lnTo>
                  <a:pt x="39065" y="0"/>
                </a:lnTo>
                <a:close/>
              </a:path>
              <a:path w="62230" h="102235">
                <a:moveTo>
                  <a:pt x="54581" y="51320"/>
                </a:moveTo>
                <a:lnTo>
                  <a:pt x="36347" y="51320"/>
                </a:lnTo>
                <a:lnTo>
                  <a:pt x="40982" y="53238"/>
                </a:lnTo>
                <a:lnTo>
                  <a:pt x="48386" y="60947"/>
                </a:lnTo>
                <a:lnTo>
                  <a:pt x="50154" y="65582"/>
                </a:lnTo>
                <a:lnTo>
                  <a:pt x="50241" y="77495"/>
                </a:lnTo>
                <a:lnTo>
                  <a:pt x="48437" y="82283"/>
                </a:lnTo>
                <a:lnTo>
                  <a:pt x="41249" y="89801"/>
                </a:lnTo>
                <a:lnTo>
                  <a:pt x="36677" y="91681"/>
                </a:lnTo>
                <a:lnTo>
                  <a:pt x="54860" y="91681"/>
                </a:lnTo>
                <a:lnTo>
                  <a:pt x="59220" y="87248"/>
                </a:lnTo>
                <a:lnTo>
                  <a:pt x="62064" y="80086"/>
                </a:lnTo>
                <a:lnTo>
                  <a:pt x="62064" y="65404"/>
                </a:lnTo>
                <a:lnTo>
                  <a:pt x="60553" y="60096"/>
                </a:lnTo>
                <a:lnTo>
                  <a:pt x="54581" y="51320"/>
                </a:lnTo>
                <a:close/>
              </a:path>
              <a:path w="62230" h="102235">
                <a:moveTo>
                  <a:pt x="53146" y="10058"/>
                </a:moveTo>
                <a:lnTo>
                  <a:pt x="35331" y="10058"/>
                </a:lnTo>
                <a:lnTo>
                  <a:pt x="38988" y="11595"/>
                </a:lnTo>
                <a:lnTo>
                  <a:pt x="44856" y="17703"/>
                </a:lnTo>
                <a:lnTo>
                  <a:pt x="46179" y="21120"/>
                </a:lnTo>
                <a:lnTo>
                  <a:pt x="46227" y="30492"/>
                </a:lnTo>
                <a:lnTo>
                  <a:pt x="44894" y="33908"/>
                </a:lnTo>
                <a:lnTo>
                  <a:pt x="39192" y="39839"/>
                </a:lnTo>
                <a:lnTo>
                  <a:pt x="35547" y="41325"/>
                </a:lnTo>
                <a:lnTo>
                  <a:pt x="52603" y="41325"/>
                </a:lnTo>
                <a:lnTo>
                  <a:pt x="57061" y="34670"/>
                </a:lnTo>
                <a:lnTo>
                  <a:pt x="58204" y="30657"/>
                </a:lnTo>
                <a:lnTo>
                  <a:pt x="58204" y="18783"/>
                </a:lnTo>
                <a:lnTo>
                  <a:pt x="55702" y="12636"/>
                </a:lnTo>
                <a:lnTo>
                  <a:pt x="53146" y="10058"/>
                </a:lnTo>
                <a:close/>
              </a:path>
            </a:pathLst>
          </a:custGeom>
          <a:solidFill>
            <a:srgbClr val="01020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1448308" y="1791703"/>
            <a:ext cx="34925" cy="100330"/>
          </a:xfrm>
          <a:custGeom>
            <a:avLst/>
            <a:gdLst/>
            <a:ahLst/>
            <a:cxnLst/>
            <a:rect l="l" t="t" r="r" b="b"/>
            <a:pathLst>
              <a:path w="34925" h="100330">
                <a:moveTo>
                  <a:pt x="34696" y="22085"/>
                </a:moveTo>
                <a:lnTo>
                  <a:pt x="23126" y="22085"/>
                </a:lnTo>
                <a:lnTo>
                  <a:pt x="23126" y="100037"/>
                </a:lnTo>
                <a:lnTo>
                  <a:pt x="34696" y="100037"/>
                </a:lnTo>
                <a:lnTo>
                  <a:pt x="34696" y="22085"/>
                </a:lnTo>
                <a:close/>
              </a:path>
              <a:path w="34925" h="100330">
                <a:moveTo>
                  <a:pt x="34696" y="0"/>
                </a:moveTo>
                <a:lnTo>
                  <a:pt x="27241" y="0"/>
                </a:lnTo>
                <a:lnTo>
                  <a:pt x="25234" y="4305"/>
                </a:lnTo>
                <a:lnTo>
                  <a:pt x="21805" y="8750"/>
                </a:lnTo>
                <a:lnTo>
                  <a:pt x="12128" y="17894"/>
                </a:lnTo>
                <a:lnTo>
                  <a:pt x="6476" y="21793"/>
                </a:lnTo>
                <a:lnTo>
                  <a:pt x="0" y="25006"/>
                </a:lnTo>
                <a:lnTo>
                  <a:pt x="0" y="36829"/>
                </a:lnTo>
                <a:lnTo>
                  <a:pt x="23126" y="22085"/>
                </a:lnTo>
                <a:lnTo>
                  <a:pt x="34696" y="22085"/>
                </a:lnTo>
                <a:lnTo>
                  <a:pt x="34696" y="0"/>
                </a:lnTo>
                <a:close/>
              </a:path>
            </a:pathLst>
          </a:custGeom>
          <a:solidFill>
            <a:srgbClr val="01020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1338529" y="2401951"/>
            <a:ext cx="34925" cy="100330"/>
          </a:xfrm>
          <a:custGeom>
            <a:avLst/>
            <a:gdLst/>
            <a:ahLst/>
            <a:cxnLst/>
            <a:rect l="l" t="t" r="r" b="b"/>
            <a:pathLst>
              <a:path w="34925" h="100330">
                <a:moveTo>
                  <a:pt x="34696" y="22085"/>
                </a:moveTo>
                <a:lnTo>
                  <a:pt x="23126" y="22085"/>
                </a:lnTo>
                <a:lnTo>
                  <a:pt x="23126" y="100037"/>
                </a:lnTo>
                <a:lnTo>
                  <a:pt x="34696" y="100037"/>
                </a:lnTo>
                <a:lnTo>
                  <a:pt x="34696" y="22085"/>
                </a:lnTo>
                <a:close/>
              </a:path>
              <a:path w="34925" h="100330">
                <a:moveTo>
                  <a:pt x="34696" y="0"/>
                </a:moveTo>
                <a:lnTo>
                  <a:pt x="27241" y="0"/>
                </a:lnTo>
                <a:lnTo>
                  <a:pt x="25234" y="4305"/>
                </a:lnTo>
                <a:lnTo>
                  <a:pt x="21805" y="8750"/>
                </a:lnTo>
                <a:lnTo>
                  <a:pt x="12128" y="17894"/>
                </a:lnTo>
                <a:lnTo>
                  <a:pt x="6464" y="21793"/>
                </a:lnTo>
                <a:lnTo>
                  <a:pt x="0" y="25006"/>
                </a:lnTo>
                <a:lnTo>
                  <a:pt x="0" y="36842"/>
                </a:lnTo>
                <a:lnTo>
                  <a:pt x="23126" y="22085"/>
                </a:lnTo>
                <a:lnTo>
                  <a:pt x="34696" y="22085"/>
                </a:lnTo>
                <a:lnTo>
                  <a:pt x="34696" y="0"/>
                </a:lnTo>
                <a:close/>
              </a:path>
            </a:pathLst>
          </a:custGeom>
          <a:solidFill>
            <a:srgbClr val="01020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1399057" y="2401951"/>
            <a:ext cx="137756" cy="100037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1328102" y="3014332"/>
            <a:ext cx="209677" cy="101803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1328102" y="3635299"/>
            <a:ext cx="209613" cy="101726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1808505" y="1792109"/>
            <a:ext cx="130492" cy="99631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1983905" y="1792109"/>
            <a:ext cx="243979" cy="101269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2277300" y="1792109"/>
            <a:ext cx="484809" cy="101333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1808505" y="2402357"/>
            <a:ext cx="130492" cy="99631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1975370" y="2402357"/>
            <a:ext cx="404380" cy="128917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2427820" y="2402357"/>
            <a:ext cx="250774" cy="101257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1808505" y="3013049"/>
            <a:ext cx="1031544" cy="103035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1808505" y="3624999"/>
            <a:ext cx="953300" cy="101320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1864372" y="1385278"/>
            <a:ext cx="722934" cy="101269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3529765" y="1316898"/>
            <a:ext cx="2352689" cy="3125518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3538834" y="4179693"/>
            <a:ext cx="2339340" cy="0"/>
          </a:xfrm>
          <a:custGeom>
            <a:avLst/>
            <a:gdLst/>
            <a:ahLst/>
            <a:cxnLst/>
            <a:rect l="l" t="t" r="r" b="b"/>
            <a:pathLst>
              <a:path w="2339340">
                <a:moveTo>
                  <a:pt x="0" y="0"/>
                </a:moveTo>
                <a:lnTo>
                  <a:pt x="2339131" y="0"/>
                </a:lnTo>
              </a:path>
            </a:pathLst>
          </a:custGeom>
          <a:ln w="9287">
            <a:solidFill>
              <a:srgbClr val="33333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3538834" y="3912563"/>
            <a:ext cx="2339340" cy="0"/>
          </a:xfrm>
          <a:custGeom>
            <a:avLst/>
            <a:gdLst/>
            <a:ahLst/>
            <a:cxnLst/>
            <a:rect l="l" t="t" r="r" b="b"/>
            <a:pathLst>
              <a:path w="2339340">
                <a:moveTo>
                  <a:pt x="0" y="0"/>
                </a:moveTo>
                <a:lnTo>
                  <a:pt x="2339131" y="0"/>
                </a:lnTo>
              </a:path>
            </a:pathLst>
          </a:custGeom>
          <a:ln w="9287">
            <a:solidFill>
              <a:srgbClr val="33333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3538834" y="3654342"/>
            <a:ext cx="2339340" cy="0"/>
          </a:xfrm>
          <a:custGeom>
            <a:avLst/>
            <a:gdLst/>
            <a:ahLst/>
            <a:cxnLst/>
            <a:rect l="l" t="t" r="r" b="b"/>
            <a:pathLst>
              <a:path w="2339340">
                <a:moveTo>
                  <a:pt x="0" y="0"/>
                </a:moveTo>
                <a:lnTo>
                  <a:pt x="2339131" y="0"/>
                </a:lnTo>
              </a:path>
            </a:pathLst>
          </a:custGeom>
          <a:ln w="9287">
            <a:solidFill>
              <a:srgbClr val="33333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3538834" y="3396107"/>
            <a:ext cx="2339340" cy="0"/>
          </a:xfrm>
          <a:custGeom>
            <a:avLst/>
            <a:gdLst/>
            <a:ahLst/>
            <a:cxnLst/>
            <a:rect l="l" t="t" r="r" b="b"/>
            <a:pathLst>
              <a:path w="2339340">
                <a:moveTo>
                  <a:pt x="0" y="0"/>
                </a:moveTo>
                <a:lnTo>
                  <a:pt x="2339131" y="0"/>
                </a:lnTo>
              </a:path>
            </a:pathLst>
          </a:custGeom>
          <a:ln w="9287">
            <a:solidFill>
              <a:srgbClr val="33333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3538834" y="3137885"/>
            <a:ext cx="2339340" cy="0"/>
          </a:xfrm>
          <a:custGeom>
            <a:avLst/>
            <a:gdLst/>
            <a:ahLst/>
            <a:cxnLst/>
            <a:rect l="l" t="t" r="r" b="b"/>
            <a:pathLst>
              <a:path w="2339340">
                <a:moveTo>
                  <a:pt x="0" y="0"/>
                </a:moveTo>
                <a:lnTo>
                  <a:pt x="2339131" y="0"/>
                </a:lnTo>
              </a:path>
            </a:pathLst>
          </a:custGeom>
          <a:ln w="9287">
            <a:solidFill>
              <a:srgbClr val="33333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3538834" y="2879663"/>
            <a:ext cx="2339340" cy="0"/>
          </a:xfrm>
          <a:custGeom>
            <a:avLst/>
            <a:gdLst/>
            <a:ahLst/>
            <a:cxnLst/>
            <a:rect l="l" t="t" r="r" b="b"/>
            <a:pathLst>
              <a:path w="2339340">
                <a:moveTo>
                  <a:pt x="0" y="0"/>
                </a:moveTo>
                <a:lnTo>
                  <a:pt x="2339131" y="0"/>
                </a:lnTo>
              </a:path>
            </a:pathLst>
          </a:custGeom>
          <a:ln w="9287">
            <a:solidFill>
              <a:srgbClr val="33333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3538834" y="2621429"/>
            <a:ext cx="2339340" cy="0"/>
          </a:xfrm>
          <a:custGeom>
            <a:avLst/>
            <a:gdLst/>
            <a:ahLst/>
            <a:cxnLst/>
            <a:rect l="l" t="t" r="r" b="b"/>
            <a:pathLst>
              <a:path w="2339340">
                <a:moveTo>
                  <a:pt x="0" y="0"/>
                </a:moveTo>
                <a:lnTo>
                  <a:pt x="2339131" y="0"/>
                </a:lnTo>
              </a:path>
            </a:pathLst>
          </a:custGeom>
          <a:ln w="9287">
            <a:solidFill>
              <a:srgbClr val="33333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3538834" y="2354299"/>
            <a:ext cx="2339340" cy="0"/>
          </a:xfrm>
          <a:custGeom>
            <a:avLst/>
            <a:gdLst/>
            <a:ahLst/>
            <a:cxnLst/>
            <a:rect l="l" t="t" r="r" b="b"/>
            <a:pathLst>
              <a:path w="2339340">
                <a:moveTo>
                  <a:pt x="0" y="0"/>
                </a:moveTo>
                <a:lnTo>
                  <a:pt x="2339131" y="0"/>
                </a:lnTo>
              </a:path>
            </a:pathLst>
          </a:custGeom>
          <a:ln w="9287">
            <a:solidFill>
              <a:srgbClr val="33333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3538834" y="2096077"/>
            <a:ext cx="2339340" cy="0"/>
          </a:xfrm>
          <a:custGeom>
            <a:avLst/>
            <a:gdLst/>
            <a:ahLst/>
            <a:cxnLst/>
            <a:rect l="l" t="t" r="r" b="b"/>
            <a:pathLst>
              <a:path w="2339340">
                <a:moveTo>
                  <a:pt x="0" y="0"/>
                </a:moveTo>
                <a:lnTo>
                  <a:pt x="2339131" y="0"/>
                </a:lnTo>
              </a:path>
            </a:pathLst>
          </a:custGeom>
          <a:ln w="9287">
            <a:solidFill>
              <a:srgbClr val="33333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3538834" y="1837842"/>
            <a:ext cx="2339340" cy="0"/>
          </a:xfrm>
          <a:custGeom>
            <a:avLst/>
            <a:gdLst/>
            <a:ahLst/>
            <a:cxnLst/>
            <a:rect l="l" t="t" r="r" b="b"/>
            <a:pathLst>
              <a:path w="2339340">
                <a:moveTo>
                  <a:pt x="0" y="0"/>
                </a:moveTo>
                <a:lnTo>
                  <a:pt x="2339131" y="0"/>
                </a:lnTo>
              </a:path>
            </a:pathLst>
          </a:custGeom>
          <a:ln w="9287">
            <a:solidFill>
              <a:srgbClr val="33333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3538834" y="1579621"/>
            <a:ext cx="2339340" cy="0"/>
          </a:xfrm>
          <a:custGeom>
            <a:avLst/>
            <a:gdLst/>
            <a:ahLst/>
            <a:cxnLst/>
            <a:rect l="l" t="t" r="r" b="b"/>
            <a:pathLst>
              <a:path w="2339340">
                <a:moveTo>
                  <a:pt x="0" y="0"/>
                </a:moveTo>
                <a:lnTo>
                  <a:pt x="2339131" y="0"/>
                </a:lnTo>
              </a:path>
            </a:pathLst>
          </a:custGeom>
          <a:ln w="9287">
            <a:solidFill>
              <a:srgbClr val="33333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4304311" y="1312301"/>
            <a:ext cx="0" cy="3126105"/>
          </a:xfrm>
          <a:custGeom>
            <a:avLst/>
            <a:gdLst/>
            <a:ahLst/>
            <a:cxnLst/>
            <a:rect l="l" t="t" r="r" b="b"/>
            <a:pathLst>
              <a:path h="3126104">
                <a:moveTo>
                  <a:pt x="0" y="0"/>
                </a:moveTo>
                <a:lnTo>
                  <a:pt x="0" y="3125815"/>
                </a:lnTo>
              </a:path>
            </a:pathLst>
          </a:custGeom>
          <a:ln w="8779">
            <a:solidFill>
              <a:srgbClr val="33333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3622192" y="1388313"/>
            <a:ext cx="456892" cy="109054"/>
          </a:xfrm>
          <a:prstGeom prst="rect">
            <a:avLst/>
          </a:prstGeom>
          <a:blipFill>
            <a:blip r:embed="rId1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4102747" y="1388326"/>
            <a:ext cx="83858" cy="107289"/>
          </a:xfrm>
          <a:prstGeom prst="rect">
            <a:avLst/>
          </a:prstGeom>
          <a:blipFill>
            <a:blip r:embed="rId1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4450092" y="1388313"/>
            <a:ext cx="802360" cy="109054"/>
          </a:xfrm>
          <a:prstGeom prst="rect">
            <a:avLst/>
          </a:prstGeom>
          <a:blipFill>
            <a:blip r:embed="rId1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4438815" y="1651241"/>
            <a:ext cx="1225194" cy="130606"/>
          </a:xfrm>
          <a:prstGeom prst="rect">
            <a:avLst/>
          </a:prstGeom>
          <a:blipFill>
            <a:blip r:embed="rId2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4438815" y="1908175"/>
            <a:ext cx="1005586" cy="103022"/>
          </a:xfrm>
          <a:prstGeom prst="rect">
            <a:avLst/>
          </a:prstGeom>
          <a:blipFill>
            <a:blip r:embed="rId2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4438815" y="2166823"/>
            <a:ext cx="145465" cy="99631"/>
          </a:xfrm>
          <a:prstGeom prst="rect">
            <a:avLst/>
          </a:prstGeom>
          <a:blipFill>
            <a:blip r:embed="rId2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4629568" y="2166823"/>
            <a:ext cx="339305" cy="128917"/>
          </a:xfrm>
          <a:prstGeom prst="rect">
            <a:avLst/>
          </a:prstGeom>
          <a:blipFill>
            <a:blip r:embed="rId2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5017376" y="2166823"/>
            <a:ext cx="250278" cy="101257"/>
          </a:xfrm>
          <a:prstGeom prst="rect">
            <a:avLst/>
          </a:prstGeom>
          <a:blipFill>
            <a:blip r:embed="rId2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4438815" y="2423769"/>
            <a:ext cx="145465" cy="99631"/>
          </a:xfrm>
          <a:prstGeom prst="rect">
            <a:avLst/>
          </a:prstGeom>
          <a:blipFill>
            <a:blip r:embed="rId2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4631309" y="2423769"/>
            <a:ext cx="208889" cy="101257"/>
          </a:xfrm>
          <a:prstGeom prst="rect">
            <a:avLst/>
          </a:prstGeom>
          <a:blipFill>
            <a:blip r:embed="rId2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4884585" y="2423769"/>
            <a:ext cx="240741" cy="101257"/>
          </a:xfrm>
          <a:prstGeom prst="rect">
            <a:avLst/>
          </a:prstGeom>
          <a:blipFill>
            <a:blip r:embed="rId2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4438815" y="2693568"/>
            <a:ext cx="255587" cy="101257"/>
          </a:xfrm>
          <a:prstGeom prst="rect">
            <a:avLst/>
          </a:prstGeom>
          <a:blipFill>
            <a:blip r:embed="rId2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4748301" y="2693568"/>
            <a:ext cx="238251" cy="101257"/>
          </a:xfrm>
          <a:prstGeom prst="rect">
            <a:avLst/>
          </a:prstGeom>
          <a:blipFill>
            <a:blip r:embed="rId2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5032311" y="2693568"/>
            <a:ext cx="342442" cy="101333"/>
          </a:xfrm>
          <a:prstGeom prst="rect">
            <a:avLst/>
          </a:prstGeom>
          <a:blipFill>
            <a:blip r:embed="rId3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4438815" y="3205759"/>
            <a:ext cx="1093152" cy="103022"/>
          </a:xfrm>
          <a:prstGeom prst="rect">
            <a:avLst/>
          </a:prstGeom>
          <a:blipFill>
            <a:blip r:embed="rId3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4438815" y="2950515"/>
            <a:ext cx="145465" cy="99631"/>
          </a:xfrm>
          <a:prstGeom prst="rect">
            <a:avLst/>
          </a:prstGeom>
          <a:blipFill>
            <a:blip r:embed="rId3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4631309" y="2950515"/>
            <a:ext cx="161607" cy="101257"/>
          </a:xfrm>
          <a:prstGeom prst="rect">
            <a:avLst/>
          </a:prstGeom>
          <a:blipFill>
            <a:blip r:embed="rId3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4849050" y="2950515"/>
            <a:ext cx="427710" cy="101257"/>
          </a:xfrm>
          <a:prstGeom prst="rect">
            <a:avLst/>
          </a:prstGeom>
          <a:blipFill>
            <a:blip r:embed="rId3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4438815" y="3462706"/>
            <a:ext cx="947686" cy="103022"/>
          </a:xfrm>
          <a:prstGeom prst="rect">
            <a:avLst/>
          </a:prstGeom>
          <a:blipFill>
            <a:blip r:embed="rId3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" name="object 61"/>
          <p:cNvSpPr/>
          <p:nvPr/>
        </p:nvSpPr>
        <p:spPr>
          <a:xfrm>
            <a:off x="4438815" y="4254970"/>
            <a:ext cx="964526" cy="128981"/>
          </a:xfrm>
          <a:prstGeom prst="rect">
            <a:avLst/>
          </a:prstGeom>
          <a:blipFill>
            <a:blip r:embed="rId3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" name="object 62"/>
          <p:cNvSpPr/>
          <p:nvPr/>
        </p:nvSpPr>
        <p:spPr>
          <a:xfrm>
            <a:off x="4438815" y="3999712"/>
            <a:ext cx="1118146" cy="101257"/>
          </a:xfrm>
          <a:prstGeom prst="rect">
            <a:avLst/>
          </a:prstGeom>
          <a:blipFill>
            <a:blip r:embed="rId3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" name="object 63"/>
          <p:cNvSpPr/>
          <p:nvPr/>
        </p:nvSpPr>
        <p:spPr>
          <a:xfrm>
            <a:off x="4438815" y="3732060"/>
            <a:ext cx="145465" cy="99631"/>
          </a:xfrm>
          <a:prstGeom prst="rect">
            <a:avLst/>
          </a:prstGeom>
          <a:blipFill>
            <a:blip r:embed="rId3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" name="object 64"/>
          <p:cNvSpPr/>
          <p:nvPr/>
        </p:nvSpPr>
        <p:spPr>
          <a:xfrm>
            <a:off x="4629378" y="3732060"/>
            <a:ext cx="225653" cy="101257"/>
          </a:xfrm>
          <a:prstGeom prst="rect">
            <a:avLst/>
          </a:prstGeom>
          <a:blipFill>
            <a:blip r:embed="rId3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" name="object 65"/>
          <p:cNvSpPr/>
          <p:nvPr/>
        </p:nvSpPr>
        <p:spPr>
          <a:xfrm>
            <a:off x="4907381" y="3732060"/>
            <a:ext cx="310413" cy="101257"/>
          </a:xfrm>
          <a:prstGeom prst="rect">
            <a:avLst/>
          </a:prstGeom>
          <a:blipFill>
            <a:blip r:embed="rId4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" name="object 66"/>
          <p:cNvSpPr/>
          <p:nvPr/>
        </p:nvSpPr>
        <p:spPr>
          <a:xfrm>
            <a:off x="2952251" y="3276263"/>
            <a:ext cx="577215" cy="0"/>
          </a:xfrm>
          <a:custGeom>
            <a:avLst/>
            <a:gdLst/>
            <a:ahLst/>
            <a:cxnLst/>
            <a:rect l="l" t="t" r="r" b="b"/>
            <a:pathLst>
              <a:path w="577214">
                <a:moveTo>
                  <a:pt x="0" y="0"/>
                </a:moveTo>
                <a:lnTo>
                  <a:pt x="576950" y="0"/>
                </a:lnTo>
              </a:path>
            </a:pathLst>
          </a:custGeom>
          <a:ln w="21408">
            <a:solidFill>
              <a:srgbClr val="66666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" name="object 67"/>
          <p:cNvSpPr/>
          <p:nvPr/>
        </p:nvSpPr>
        <p:spPr>
          <a:xfrm>
            <a:off x="2952251" y="1755918"/>
            <a:ext cx="577215" cy="0"/>
          </a:xfrm>
          <a:custGeom>
            <a:avLst/>
            <a:gdLst/>
            <a:ahLst/>
            <a:cxnLst/>
            <a:rect l="l" t="t" r="r" b="b"/>
            <a:pathLst>
              <a:path w="577214">
                <a:moveTo>
                  <a:pt x="0" y="0"/>
                </a:moveTo>
                <a:lnTo>
                  <a:pt x="576950" y="0"/>
                </a:lnTo>
              </a:path>
            </a:pathLst>
          </a:custGeom>
          <a:ln w="21408">
            <a:solidFill>
              <a:srgbClr val="66666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" name="object 68"/>
          <p:cNvSpPr/>
          <p:nvPr/>
        </p:nvSpPr>
        <p:spPr>
          <a:xfrm>
            <a:off x="2952251" y="3811594"/>
            <a:ext cx="577215" cy="0"/>
          </a:xfrm>
          <a:custGeom>
            <a:avLst/>
            <a:gdLst/>
            <a:ahLst/>
            <a:cxnLst/>
            <a:rect l="l" t="t" r="r" b="b"/>
            <a:pathLst>
              <a:path w="577214">
                <a:moveTo>
                  <a:pt x="0" y="0"/>
                </a:moveTo>
                <a:lnTo>
                  <a:pt x="576950" y="0"/>
                </a:lnTo>
              </a:path>
            </a:pathLst>
          </a:custGeom>
          <a:ln w="21408">
            <a:solidFill>
              <a:srgbClr val="66666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" name="object 69"/>
          <p:cNvSpPr/>
          <p:nvPr/>
        </p:nvSpPr>
        <p:spPr>
          <a:xfrm>
            <a:off x="2952251" y="3276263"/>
            <a:ext cx="582295" cy="252095"/>
          </a:xfrm>
          <a:custGeom>
            <a:avLst/>
            <a:gdLst/>
            <a:ahLst/>
            <a:cxnLst/>
            <a:rect l="l" t="t" r="r" b="b"/>
            <a:pathLst>
              <a:path w="582295" h="252095">
                <a:moveTo>
                  <a:pt x="0" y="0"/>
                </a:moveTo>
                <a:lnTo>
                  <a:pt x="582013" y="251599"/>
                </a:lnTo>
              </a:path>
            </a:pathLst>
          </a:custGeom>
          <a:ln w="21224">
            <a:solidFill>
              <a:srgbClr val="66666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" name="object 70"/>
          <p:cNvSpPr/>
          <p:nvPr/>
        </p:nvSpPr>
        <p:spPr>
          <a:xfrm>
            <a:off x="2952251" y="1755918"/>
            <a:ext cx="577215" cy="214629"/>
          </a:xfrm>
          <a:custGeom>
            <a:avLst/>
            <a:gdLst/>
            <a:ahLst/>
            <a:cxnLst/>
            <a:rect l="l" t="t" r="r" b="b"/>
            <a:pathLst>
              <a:path w="577214" h="214630">
                <a:moveTo>
                  <a:pt x="0" y="0"/>
                </a:moveTo>
                <a:lnTo>
                  <a:pt x="576950" y="214137"/>
                </a:lnTo>
              </a:path>
            </a:pathLst>
          </a:custGeom>
          <a:ln w="21266">
            <a:solidFill>
              <a:srgbClr val="66666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" name="object 71"/>
          <p:cNvSpPr/>
          <p:nvPr/>
        </p:nvSpPr>
        <p:spPr>
          <a:xfrm>
            <a:off x="2952251" y="1755918"/>
            <a:ext cx="577215" cy="471170"/>
          </a:xfrm>
          <a:custGeom>
            <a:avLst/>
            <a:gdLst/>
            <a:ahLst/>
            <a:cxnLst/>
            <a:rect l="l" t="t" r="r" b="b"/>
            <a:pathLst>
              <a:path w="577214" h="471169">
                <a:moveTo>
                  <a:pt x="0" y="0"/>
                </a:moveTo>
                <a:lnTo>
                  <a:pt x="576950" y="471092"/>
                </a:lnTo>
              </a:path>
            </a:pathLst>
          </a:custGeom>
          <a:ln w="20940">
            <a:solidFill>
              <a:srgbClr val="66666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" name="object 72"/>
          <p:cNvSpPr/>
          <p:nvPr/>
        </p:nvSpPr>
        <p:spPr>
          <a:xfrm>
            <a:off x="2952251" y="3811594"/>
            <a:ext cx="582295" cy="252095"/>
          </a:xfrm>
          <a:custGeom>
            <a:avLst/>
            <a:gdLst/>
            <a:ahLst/>
            <a:cxnLst/>
            <a:rect l="l" t="t" r="r" b="b"/>
            <a:pathLst>
              <a:path w="582295" h="252095">
                <a:moveTo>
                  <a:pt x="0" y="0"/>
                </a:moveTo>
                <a:lnTo>
                  <a:pt x="582013" y="251599"/>
                </a:lnTo>
              </a:path>
            </a:pathLst>
          </a:custGeom>
          <a:ln w="21224">
            <a:solidFill>
              <a:srgbClr val="66666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" name="object 73"/>
          <p:cNvSpPr/>
          <p:nvPr/>
        </p:nvSpPr>
        <p:spPr>
          <a:xfrm>
            <a:off x="2952251" y="3811594"/>
            <a:ext cx="577215" cy="498475"/>
          </a:xfrm>
          <a:custGeom>
            <a:avLst/>
            <a:gdLst/>
            <a:ahLst/>
            <a:cxnLst/>
            <a:rect l="l" t="t" r="r" b="b"/>
            <a:pathLst>
              <a:path w="577214" h="498475">
                <a:moveTo>
                  <a:pt x="0" y="0"/>
                </a:moveTo>
                <a:lnTo>
                  <a:pt x="576950" y="497856"/>
                </a:lnTo>
              </a:path>
            </a:pathLst>
          </a:custGeom>
          <a:ln w="20909">
            <a:solidFill>
              <a:srgbClr val="66666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" name="object 74"/>
          <p:cNvSpPr/>
          <p:nvPr/>
        </p:nvSpPr>
        <p:spPr>
          <a:xfrm>
            <a:off x="2952251" y="2462556"/>
            <a:ext cx="577215" cy="0"/>
          </a:xfrm>
          <a:custGeom>
            <a:avLst/>
            <a:gdLst/>
            <a:ahLst/>
            <a:cxnLst/>
            <a:rect l="l" t="t" r="r" b="b"/>
            <a:pathLst>
              <a:path w="577214">
                <a:moveTo>
                  <a:pt x="0" y="0"/>
                </a:moveTo>
                <a:lnTo>
                  <a:pt x="576950" y="0"/>
                </a:lnTo>
              </a:path>
            </a:pathLst>
          </a:custGeom>
          <a:ln w="21408">
            <a:solidFill>
              <a:srgbClr val="66666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5" name="object 75"/>
          <p:cNvSpPr/>
          <p:nvPr/>
        </p:nvSpPr>
        <p:spPr>
          <a:xfrm>
            <a:off x="2952251" y="2462556"/>
            <a:ext cx="582295" cy="252095"/>
          </a:xfrm>
          <a:custGeom>
            <a:avLst/>
            <a:gdLst/>
            <a:ahLst/>
            <a:cxnLst/>
            <a:rect l="l" t="t" r="r" b="b"/>
            <a:pathLst>
              <a:path w="582295" h="252094">
                <a:moveTo>
                  <a:pt x="0" y="0"/>
                </a:moveTo>
                <a:lnTo>
                  <a:pt x="582013" y="251612"/>
                </a:lnTo>
              </a:path>
            </a:pathLst>
          </a:custGeom>
          <a:ln w="21224">
            <a:solidFill>
              <a:srgbClr val="66666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6" name="object 76"/>
          <p:cNvSpPr/>
          <p:nvPr/>
        </p:nvSpPr>
        <p:spPr>
          <a:xfrm>
            <a:off x="2952251" y="2462556"/>
            <a:ext cx="577215" cy="498475"/>
          </a:xfrm>
          <a:custGeom>
            <a:avLst/>
            <a:gdLst/>
            <a:ahLst/>
            <a:cxnLst/>
            <a:rect l="l" t="t" r="r" b="b"/>
            <a:pathLst>
              <a:path w="577214" h="498475">
                <a:moveTo>
                  <a:pt x="0" y="0"/>
                </a:moveTo>
                <a:lnTo>
                  <a:pt x="576950" y="497856"/>
                </a:lnTo>
              </a:path>
            </a:pathLst>
          </a:custGeom>
          <a:ln w="20909">
            <a:solidFill>
              <a:srgbClr val="66666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7" name="object 77"/>
          <p:cNvSpPr txBox="1"/>
          <p:nvPr/>
        </p:nvSpPr>
        <p:spPr>
          <a:xfrm>
            <a:off x="492505" y="4552199"/>
            <a:ext cx="6063615" cy="1553210"/>
          </a:xfrm>
          <a:prstGeom prst="rect">
            <a:avLst/>
          </a:prstGeom>
        </p:spPr>
        <p:txBody>
          <a:bodyPr vert="horz" wrap="square" lIns="0" tIns="7620" rIns="0" bIns="0" rtlCol="0">
            <a:spAutoFit/>
          </a:bodyPr>
          <a:lstStyle/>
          <a:p>
            <a:pPr marL="12700" marR="5080" algn="just">
              <a:lnSpc>
                <a:spcPct val="102400"/>
              </a:lnSpc>
              <a:spcBef>
                <a:spcPts val="60"/>
              </a:spcBef>
            </a:pPr>
            <a:r>
              <a:rPr sz="1100" spc="-5" dirty="0">
                <a:latin typeface="Arial"/>
                <a:cs typeface="Arial"/>
              </a:rPr>
              <a:t>This </a:t>
            </a:r>
            <a:r>
              <a:rPr sz="1100" spc="-10" dirty="0">
                <a:latin typeface="Arial"/>
                <a:cs typeface="Arial"/>
              </a:rPr>
              <a:t>is a </a:t>
            </a:r>
            <a:r>
              <a:rPr sz="1100" spc="-15" dirty="0">
                <a:latin typeface="Arial"/>
                <a:cs typeface="Arial"/>
              </a:rPr>
              <a:t>one-to-many </a:t>
            </a:r>
            <a:r>
              <a:rPr sz="1100" spc="-10" dirty="0">
                <a:latin typeface="Arial"/>
                <a:cs typeface="Arial"/>
              </a:rPr>
              <a:t>relationship. An entity on one </a:t>
            </a:r>
            <a:r>
              <a:rPr sz="1100" spc="-5" dirty="0">
                <a:latin typeface="Arial"/>
                <a:cs typeface="Arial"/>
              </a:rPr>
              <a:t>side can </a:t>
            </a:r>
            <a:r>
              <a:rPr sz="1100" spc="-10" dirty="0">
                <a:latin typeface="Arial"/>
                <a:cs typeface="Arial"/>
              </a:rPr>
              <a:t>be associated with multiple entities  on </a:t>
            </a:r>
            <a:r>
              <a:rPr sz="1100" spc="-5" dirty="0">
                <a:latin typeface="Arial"/>
                <a:cs typeface="Arial"/>
              </a:rPr>
              <a:t>the </a:t>
            </a:r>
            <a:r>
              <a:rPr sz="1100" spc="-10" dirty="0">
                <a:latin typeface="Arial"/>
                <a:cs typeface="Arial"/>
              </a:rPr>
              <a:t>other </a:t>
            </a:r>
            <a:r>
              <a:rPr sz="1100" spc="-5" dirty="0">
                <a:latin typeface="Arial"/>
                <a:cs typeface="Arial"/>
              </a:rPr>
              <a:t>side </a:t>
            </a:r>
            <a:r>
              <a:rPr sz="1100" spc="-15" dirty="0">
                <a:latin typeface="Arial"/>
                <a:cs typeface="Arial"/>
              </a:rPr>
              <a:t>BUT </a:t>
            </a:r>
            <a:r>
              <a:rPr sz="1100" spc="-5" dirty="0">
                <a:latin typeface="Arial"/>
                <a:cs typeface="Arial"/>
              </a:rPr>
              <a:t>the </a:t>
            </a:r>
            <a:r>
              <a:rPr sz="1100" spc="-10" dirty="0">
                <a:latin typeface="Arial"/>
                <a:cs typeface="Arial"/>
              </a:rPr>
              <a:t>entities on </a:t>
            </a:r>
            <a:r>
              <a:rPr sz="1100" spc="-5" dirty="0">
                <a:latin typeface="Arial"/>
                <a:cs typeface="Arial"/>
              </a:rPr>
              <a:t>the </a:t>
            </a:r>
            <a:r>
              <a:rPr sz="1100" spc="-10" dirty="0">
                <a:latin typeface="Arial"/>
                <a:cs typeface="Arial"/>
              </a:rPr>
              <a:t>other </a:t>
            </a:r>
            <a:r>
              <a:rPr sz="1100" spc="-5" dirty="0">
                <a:latin typeface="Arial"/>
                <a:cs typeface="Arial"/>
              </a:rPr>
              <a:t>side </a:t>
            </a:r>
            <a:r>
              <a:rPr sz="1100" spc="-10" dirty="0">
                <a:latin typeface="Arial"/>
                <a:cs typeface="Arial"/>
              </a:rPr>
              <a:t>are only associated with one entity opposite  </a:t>
            </a:r>
            <a:r>
              <a:rPr sz="1100" spc="-5" dirty="0">
                <a:latin typeface="Arial"/>
                <a:cs typeface="Arial"/>
              </a:rPr>
              <a:t>them, </a:t>
            </a:r>
            <a:r>
              <a:rPr sz="1100" spc="-10" dirty="0">
                <a:latin typeface="Arial"/>
                <a:cs typeface="Arial"/>
              </a:rPr>
              <a:t>i.e Dr </a:t>
            </a:r>
            <a:r>
              <a:rPr sz="1100" spc="-15" dirty="0">
                <a:latin typeface="Arial"/>
                <a:cs typeface="Arial"/>
              </a:rPr>
              <a:t>James </a:t>
            </a:r>
            <a:r>
              <a:rPr sz="1100" spc="-10" dirty="0">
                <a:latin typeface="Arial"/>
                <a:cs typeface="Arial"/>
              </a:rPr>
              <a:t>Brown has two </a:t>
            </a:r>
            <a:r>
              <a:rPr sz="1100" spc="-5" dirty="0">
                <a:latin typeface="Arial"/>
                <a:cs typeface="Arial"/>
              </a:rPr>
              <a:t>registered </a:t>
            </a:r>
            <a:r>
              <a:rPr sz="1100" spc="-10" dirty="0">
                <a:latin typeface="Arial"/>
                <a:cs typeface="Arial"/>
              </a:rPr>
              <a:t>patients: </a:t>
            </a:r>
            <a:r>
              <a:rPr sz="1100" spc="-5" dirty="0">
                <a:latin typeface="Arial"/>
                <a:cs typeface="Arial"/>
              </a:rPr>
              <a:t>Miss </a:t>
            </a:r>
            <a:r>
              <a:rPr sz="1100" spc="-10" dirty="0">
                <a:latin typeface="Arial"/>
                <a:cs typeface="Arial"/>
              </a:rPr>
              <a:t>Louise </a:t>
            </a:r>
            <a:r>
              <a:rPr sz="1100" spc="-15" dirty="0">
                <a:latin typeface="Arial"/>
                <a:cs typeface="Arial"/>
              </a:rPr>
              <a:t>Flower </a:t>
            </a:r>
            <a:r>
              <a:rPr sz="1100" spc="-10" dirty="0">
                <a:latin typeface="Arial"/>
                <a:cs typeface="Arial"/>
              </a:rPr>
              <a:t>and Mr </a:t>
            </a:r>
            <a:r>
              <a:rPr sz="1100" spc="-15" dirty="0">
                <a:latin typeface="Arial"/>
                <a:cs typeface="Arial"/>
              </a:rPr>
              <a:t>Nick </a:t>
            </a:r>
            <a:r>
              <a:rPr sz="1100" spc="-5" dirty="0">
                <a:latin typeface="Arial"/>
                <a:cs typeface="Arial"/>
              </a:rPr>
              <a:t>Spencer  </a:t>
            </a:r>
            <a:r>
              <a:rPr sz="1100" spc="-10" dirty="0">
                <a:latin typeface="Arial"/>
                <a:cs typeface="Arial"/>
              </a:rPr>
              <a:t>AND </a:t>
            </a:r>
            <a:r>
              <a:rPr sz="1100" spc="-5" dirty="0">
                <a:latin typeface="Arial"/>
                <a:cs typeface="Arial"/>
              </a:rPr>
              <a:t>Miss </a:t>
            </a:r>
            <a:r>
              <a:rPr sz="1100" spc="-10" dirty="0">
                <a:latin typeface="Arial"/>
                <a:cs typeface="Arial"/>
              </a:rPr>
              <a:t>Louise </a:t>
            </a:r>
            <a:r>
              <a:rPr sz="1100" spc="-15" dirty="0">
                <a:latin typeface="Arial"/>
                <a:cs typeface="Arial"/>
              </a:rPr>
              <a:t>Flower </a:t>
            </a:r>
            <a:r>
              <a:rPr sz="1100" spc="-10" dirty="0">
                <a:latin typeface="Arial"/>
                <a:cs typeface="Arial"/>
              </a:rPr>
              <a:t>is only </a:t>
            </a:r>
            <a:r>
              <a:rPr sz="1100" spc="-5" dirty="0">
                <a:latin typeface="Arial"/>
                <a:cs typeface="Arial"/>
              </a:rPr>
              <a:t>registered </a:t>
            </a:r>
            <a:r>
              <a:rPr sz="1100" spc="-10" dirty="0">
                <a:latin typeface="Arial"/>
                <a:cs typeface="Arial"/>
              </a:rPr>
              <a:t>with ONE </a:t>
            </a:r>
            <a:r>
              <a:rPr sz="1100" spc="-20" dirty="0">
                <a:latin typeface="Arial"/>
                <a:cs typeface="Arial"/>
              </a:rPr>
              <a:t>doctor, </a:t>
            </a:r>
            <a:r>
              <a:rPr sz="1100" spc="-10" dirty="0">
                <a:latin typeface="Arial"/>
                <a:cs typeface="Arial"/>
              </a:rPr>
              <a:t>Dr </a:t>
            </a:r>
            <a:r>
              <a:rPr sz="1100" spc="-15" dirty="0">
                <a:latin typeface="Arial"/>
                <a:cs typeface="Arial"/>
              </a:rPr>
              <a:t>James</a:t>
            </a:r>
            <a:r>
              <a:rPr sz="1100" spc="-5" dirty="0">
                <a:latin typeface="Arial"/>
                <a:cs typeface="Arial"/>
              </a:rPr>
              <a:t> </a:t>
            </a:r>
            <a:r>
              <a:rPr sz="1100" spc="-10" dirty="0">
                <a:latin typeface="Arial"/>
                <a:cs typeface="Arial"/>
              </a:rPr>
              <a:t>Brown.</a:t>
            </a:r>
            <a:endParaRPr sz="1100">
              <a:latin typeface="Arial"/>
              <a:cs typeface="Arial"/>
            </a:endParaRPr>
          </a:p>
          <a:p>
            <a:pPr marL="12700" marR="11430" algn="just">
              <a:lnSpc>
                <a:spcPct val="101800"/>
              </a:lnSpc>
              <a:spcBef>
                <a:spcPts val="720"/>
              </a:spcBef>
            </a:pPr>
            <a:r>
              <a:rPr sz="1100" spc="-10" dirty="0">
                <a:latin typeface="Arial"/>
                <a:cs typeface="Arial"/>
              </a:rPr>
              <a:t>A </a:t>
            </a:r>
            <a:r>
              <a:rPr sz="1100" dirty="0">
                <a:latin typeface="Arial"/>
                <a:cs typeface="Arial"/>
              </a:rPr>
              <a:t>further </a:t>
            </a:r>
            <a:r>
              <a:rPr sz="1100" spc="-15" dirty="0">
                <a:latin typeface="Arial"/>
                <a:cs typeface="Arial"/>
              </a:rPr>
              <a:t>example would </a:t>
            </a:r>
            <a:r>
              <a:rPr sz="1100" spc="-10" dirty="0">
                <a:latin typeface="Arial"/>
                <a:cs typeface="Arial"/>
              </a:rPr>
              <a:t>be accounts on a </a:t>
            </a:r>
            <a:r>
              <a:rPr sz="1100" spc="-5" dirty="0">
                <a:latin typeface="Arial"/>
                <a:cs typeface="Arial"/>
              </a:rPr>
              <a:t>social media </a:t>
            </a:r>
            <a:r>
              <a:rPr sz="1100" spc="-10" dirty="0">
                <a:latin typeface="Arial"/>
                <a:cs typeface="Arial"/>
              </a:rPr>
              <a:t>platform and posts made. Each account  </a:t>
            </a:r>
            <a:r>
              <a:rPr sz="1100" spc="-5" dirty="0">
                <a:latin typeface="Arial"/>
                <a:cs typeface="Arial"/>
              </a:rPr>
              <a:t>can create </a:t>
            </a:r>
            <a:r>
              <a:rPr sz="1100" spc="-10" dirty="0">
                <a:latin typeface="Arial"/>
                <a:cs typeface="Arial"/>
              </a:rPr>
              <a:t>one or more posts </a:t>
            </a:r>
            <a:r>
              <a:rPr sz="1100" spc="-15" dirty="0">
                <a:latin typeface="Arial"/>
                <a:cs typeface="Arial"/>
              </a:rPr>
              <a:t>but </a:t>
            </a:r>
            <a:r>
              <a:rPr sz="1100" spc="-10" dirty="0">
                <a:latin typeface="Arial"/>
                <a:cs typeface="Arial"/>
              </a:rPr>
              <a:t>each post is </a:t>
            </a:r>
            <a:r>
              <a:rPr sz="1100" spc="-5" dirty="0">
                <a:latin typeface="Arial"/>
                <a:cs typeface="Arial"/>
              </a:rPr>
              <a:t>created </a:t>
            </a:r>
            <a:r>
              <a:rPr sz="1100" spc="-20" dirty="0">
                <a:latin typeface="Arial"/>
                <a:cs typeface="Arial"/>
              </a:rPr>
              <a:t>by </a:t>
            </a:r>
            <a:r>
              <a:rPr sz="1100" spc="-10" dirty="0">
                <a:latin typeface="Arial"/>
                <a:cs typeface="Arial"/>
              </a:rPr>
              <a:t>only one</a:t>
            </a:r>
            <a:r>
              <a:rPr sz="1100" spc="-45" dirty="0">
                <a:latin typeface="Arial"/>
                <a:cs typeface="Arial"/>
              </a:rPr>
              <a:t> </a:t>
            </a:r>
            <a:r>
              <a:rPr sz="1100" spc="-10" dirty="0">
                <a:latin typeface="Arial"/>
                <a:cs typeface="Arial"/>
              </a:rPr>
              <a:t>account.</a:t>
            </a:r>
            <a:endParaRPr sz="11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1650">
              <a:latin typeface="Arial"/>
              <a:cs typeface="Arial"/>
            </a:endParaRPr>
          </a:p>
          <a:p>
            <a:pPr marL="635" algn="ctr">
              <a:lnSpc>
                <a:spcPct val="100000"/>
              </a:lnSpc>
              <a:spcBef>
                <a:spcPts val="5"/>
              </a:spcBef>
            </a:pPr>
            <a:r>
              <a:rPr sz="1100" i="1" spc="-40" dirty="0">
                <a:latin typeface="Arial"/>
                <a:cs typeface="Arial"/>
              </a:rPr>
              <a:t>Table </a:t>
            </a:r>
            <a:r>
              <a:rPr sz="1100" i="1" spc="-10" dirty="0">
                <a:latin typeface="Arial"/>
                <a:cs typeface="Arial"/>
              </a:rPr>
              <a:t>2.2: </a:t>
            </a:r>
            <a:r>
              <a:rPr sz="1100" i="1" spc="-5" dirty="0">
                <a:latin typeface="Arial"/>
                <a:cs typeface="Arial"/>
              </a:rPr>
              <a:t>Another </a:t>
            </a:r>
            <a:r>
              <a:rPr sz="1100" i="1" spc="-15" dirty="0">
                <a:latin typeface="Arial"/>
                <a:cs typeface="Arial"/>
              </a:rPr>
              <a:t>one-to-many</a:t>
            </a:r>
            <a:r>
              <a:rPr sz="1100" i="1" spc="45" dirty="0">
                <a:latin typeface="Arial"/>
                <a:cs typeface="Arial"/>
              </a:rPr>
              <a:t> </a:t>
            </a:r>
            <a:r>
              <a:rPr sz="1100" i="1" spc="-5" dirty="0">
                <a:latin typeface="Arial"/>
                <a:cs typeface="Arial"/>
              </a:rPr>
              <a:t>relationship</a:t>
            </a:r>
            <a:endParaRPr sz="1100">
              <a:latin typeface="Arial"/>
              <a:cs typeface="Arial"/>
            </a:endParaRPr>
          </a:p>
        </p:txBody>
      </p:sp>
      <p:sp>
        <p:nvSpPr>
          <p:cNvPr id="78" name="object 78"/>
          <p:cNvSpPr/>
          <p:nvPr/>
        </p:nvSpPr>
        <p:spPr>
          <a:xfrm>
            <a:off x="1552955" y="6279934"/>
            <a:ext cx="965200" cy="257810"/>
          </a:xfrm>
          <a:custGeom>
            <a:avLst/>
            <a:gdLst/>
            <a:ahLst/>
            <a:cxnLst/>
            <a:rect l="l" t="t" r="r" b="b"/>
            <a:pathLst>
              <a:path w="965200" h="257809">
                <a:moveTo>
                  <a:pt x="964920" y="0"/>
                </a:moveTo>
                <a:lnTo>
                  <a:pt x="0" y="13017"/>
                </a:lnTo>
                <a:lnTo>
                  <a:pt x="0" y="257606"/>
                </a:lnTo>
                <a:lnTo>
                  <a:pt x="964920" y="257606"/>
                </a:lnTo>
                <a:lnTo>
                  <a:pt x="964920" y="0"/>
                </a:lnTo>
                <a:close/>
              </a:path>
            </a:pathLst>
          </a:custGeom>
          <a:solidFill>
            <a:srgbClr val="CDCCC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9" name="object 79"/>
          <p:cNvSpPr/>
          <p:nvPr/>
        </p:nvSpPr>
        <p:spPr>
          <a:xfrm>
            <a:off x="1013942" y="6292939"/>
            <a:ext cx="539115" cy="245110"/>
          </a:xfrm>
          <a:custGeom>
            <a:avLst/>
            <a:gdLst/>
            <a:ahLst/>
            <a:cxnLst/>
            <a:rect l="l" t="t" r="r" b="b"/>
            <a:pathLst>
              <a:path w="539115" h="245109">
                <a:moveTo>
                  <a:pt x="539013" y="0"/>
                </a:moveTo>
                <a:lnTo>
                  <a:pt x="0" y="7200"/>
                </a:lnTo>
                <a:lnTo>
                  <a:pt x="0" y="244589"/>
                </a:lnTo>
                <a:lnTo>
                  <a:pt x="539013" y="244589"/>
                </a:lnTo>
                <a:lnTo>
                  <a:pt x="539013" y="0"/>
                </a:lnTo>
                <a:close/>
              </a:path>
            </a:pathLst>
          </a:custGeom>
          <a:solidFill>
            <a:srgbClr val="CDCCC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0" name="object 80"/>
          <p:cNvSpPr/>
          <p:nvPr/>
        </p:nvSpPr>
        <p:spPr>
          <a:xfrm>
            <a:off x="1013940" y="6279925"/>
            <a:ext cx="1504315" cy="2218690"/>
          </a:xfrm>
          <a:custGeom>
            <a:avLst/>
            <a:gdLst/>
            <a:ahLst/>
            <a:cxnLst/>
            <a:rect l="l" t="t" r="r" b="b"/>
            <a:pathLst>
              <a:path w="1504314" h="2218690">
                <a:moveTo>
                  <a:pt x="0" y="257603"/>
                </a:moveTo>
                <a:lnTo>
                  <a:pt x="0" y="20221"/>
                </a:lnTo>
                <a:lnTo>
                  <a:pt x="1503901" y="0"/>
                </a:lnTo>
                <a:lnTo>
                  <a:pt x="1503901" y="2198259"/>
                </a:lnTo>
                <a:lnTo>
                  <a:pt x="0" y="2218468"/>
                </a:lnTo>
                <a:lnTo>
                  <a:pt x="0" y="257603"/>
                </a:lnTo>
                <a:close/>
              </a:path>
            </a:pathLst>
          </a:custGeom>
          <a:ln w="11402">
            <a:solidFill>
              <a:srgbClr val="33333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1" name="object 81"/>
          <p:cNvSpPr/>
          <p:nvPr/>
        </p:nvSpPr>
        <p:spPr>
          <a:xfrm>
            <a:off x="1018948" y="8035997"/>
            <a:ext cx="1504315" cy="0"/>
          </a:xfrm>
          <a:custGeom>
            <a:avLst/>
            <a:gdLst/>
            <a:ahLst/>
            <a:cxnLst/>
            <a:rect l="l" t="t" r="r" b="b"/>
            <a:pathLst>
              <a:path w="1504314">
                <a:moveTo>
                  <a:pt x="0" y="0"/>
                </a:moveTo>
                <a:lnTo>
                  <a:pt x="1503901" y="0"/>
                </a:lnTo>
              </a:path>
            </a:pathLst>
          </a:custGeom>
          <a:ln w="10871">
            <a:solidFill>
              <a:srgbClr val="33333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2" name="object 82"/>
          <p:cNvSpPr/>
          <p:nvPr/>
        </p:nvSpPr>
        <p:spPr>
          <a:xfrm>
            <a:off x="1018948" y="7543158"/>
            <a:ext cx="1504315" cy="0"/>
          </a:xfrm>
          <a:custGeom>
            <a:avLst/>
            <a:gdLst/>
            <a:ahLst/>
            <a:cxnLst/>
            <a:rect l="l" t="t" r="r" b="b"/>
            <a:pathLst>
              <a:path w="1504314">
                <a:moveTo>
                  <a:pt x="0" y="0"/>
                </a:moveTo>
                <a:lnTo>
                  <a:pt x="1503901" y="0"/>
                </a:lnTo>
              </a:path>
            </a:pathLst>
          </a:custGeom>
          <a:ln w="10871">
            <a:solidFill>
              <a:srgbClr val="33333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3" name="object 83"/>
          <p:cNvSpPr/>
          <p:nvPr/>
        </p:nvSpPr>
        <p:spPr>
          <a:xfrm>
            <a:off x="1018948" y="7039080"/>
            <a:ext cx="1504315" cy="0"/>
          </a:xfrm>
          <a:custGeom>
            <a:avLst/>
            <a:gdLst/>
            <a:ahLst/>
            <a:cxnLst/>
            <a:rect l="l" t="t" r="r" b="b"/>
            <a:pathLst>
              <a:path w="1504314">
                <a:moveTo>
                  <a:pt x="0" y="0"/>
                </a:moveTo>
                <a:lnTo>
                  <a:pt x="1503901" y="0"/>
                </a:lnTo>
              </a:path>
            </a:pathLst>
          </a:custGeom>
          <a:ln w="10871">
            <a:solidFill>
              <a:srgbClr val="33333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4" name="object 84"/>
          <p:cNvSpPr/>
          <p:nvPr/>
        </p:nvSpPr>
        <p:spPr>
          <a:xfrm>
            <a:off x="1018948" y="6537529"/>
            <a:ext cx="1504315" cy="0"/>
          </a:xfrm>
          <a:custGeom>
            <a:avLst/>
            <a:gdLst/>
            <a:ahLst/>
            <a:cxnLst/>
            <a:rect l="l" t="t" r="r" b="b"/>
            <a:pathLst>
              <a:path w="1504314">
                <a:moveTo>
                  <a:pt x="0" y="0"/>
                </a:moveTo>
                <a:lnTo>
                  <a:pt x="1503901" y="0"/>
                </a:lnTo>
              </a:path>
            </a:pathLst>
          </a:custGeom>
          <a:ln w="10871">
            <a:solidFill>
              <a:srgbClr val="33333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5" name="object 85"/>
          <p:cNvSpPr/>
          <p:nvPr/>
        </p:nvSpPr>
        <p:spPr>
          <a:xfrm>
            <a:off x="1552930" y="6293827"/>
            <a:ext cx="0" cy="2198370"/>
          </a:xfrm>
          <a:custGeom>
            <a:avLst/>
            <a:gdLst/>
            <a:ahLst/>
            <a:cxnLst/>
            <a:rect l="l" t="t" r="r" b="b"/>
            <a:pathLst>
              <a:path h="2198370">
                <a:moveTo>
                  <a:pt x="0" y="0"/>
                </a:moveTo>
                <a:lnTo>
                  <a:pt x="0" y="2198247"/>
                </a:lnTo>
              </a:path>
            </a:pathLst>
          </a:custGeom>
          <a:ln w="11646">
            <a:solidFill>
              <a:srgbClr val="33333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6" name="object 86"/>
          <p:cNvSpPr/>
          <p:nvPr/>
        </p:nvSpPr>
        <p:spPr>
          <a:xfrm>
            <a:off x="1087653" y="6353473"/>
            <a:ext cx="312941" cy="95777"/>
          </a:xfrm>
          <a:prstGeom prst="rect">
            <a:avLst/>
          </a:prstGeom>
          <a:blipFill>
            <a:blip r:embed="rId4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7" name="object 87"/>
          <p:cNvSpPr/>
          <p:nvPr/>
        </p:nvSpPr>
        <p:spPr>
          <a:xfrm>
            <a:off x="1424139" y="6353467"/>
            <a:ext cx="83400" cy="94170"/>
          </a:xfrm>
          <a:prstGeom prst="rect">
            <a:avLst/>
          </a:prstGeom>
          <a:blipFill>
            <a:blip r:embed="rId4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8" name="object 88"/>
          <p:cNvSpPr/>
          <p:nvPr/>
        </p:nvSpPr>
        <p:spPr>
          <a:xfrm>
            <a:off x="1106538" y="6727482"/>
            <a:ext cx="221983" cy="96164"/>
          </a:xfrm>
          <a:prstGeom prst="rect">
            <a:avLst/>
          </a:prstGeom>
          <a:blipFill>
            <a:blip r:embed="rId4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9" name="object 89"/>
          <p:cNvSpPr/>
          <p:nvPr/>
        </p:nvSpPr>
        <p:spPr>
          <a:xfrm>
            <a:off x="1350327" y="6727482"/>
            <a:ext cx="37465" cy="94615"/>
          </a:xfrm>
          <a:custGeom>
            <a:avLst/>
            <a:gdLst/>
            <a:ahLst/>
            <a:cxnLst/>
            <a:rect l="l" t="t" r="r" b="b"/>
            <a:pathLst>
              <a:path w="37465" h="94615">
                <a:moveTo>
                  <a:pt x="37160" y="20878"/>
                </a:moveTo>
                <a:lnTo>
                  <a:pt x="24777" y="20878"/>
                </a:lnTo>
                <a:lnTo>
                  <a:pt x="24777" y="94551"/>
                </a:lnTo>
                <a:lnTo>
                  <a:pt x="37160" y="94551"/>
                </a:lnTo>
                <a:lnTo>
                  <a:pt x="37160" y="20878"/>
                </a:lnTo>
                <a:close/>
              </a:path>
              <a:path w="37465" h="94615">
                <a:moveTo>
                  <a:pt x="37160" y="0"/>
                </a:moveTo>
                <a:lnTo>
                  <a:pt x="29184" y="0"/>
                </a:lnTo>
                <a:lnTo>
                  <a:pt x="27025" y="4063"/>
                </a:lnTo>
                <a:lnTo>
                  <a:pt x="23355" y="8267"/>
                </a:lnTo>
                <a:lnTo>
                  <a:pt x="12992" y="16916"/>
                </a:lnTo>
                <a:lnTo>
                  <a:pt x="6934" y="20599"/>
                </a:lnTo>
                <a:lnTo>
                  <a:pt x="0" y="23634"/>
                </a:lnTo>
                <a:lnTo>
                  <a:pt x="0" y="34810"/>
                </a:lnTo>
                <a:lnTo>
                  <a:pt x="24777" y="20878"/>
                </a:lnTo>
                <a:lnTo>
                  <a:pt x="37160" y="20878"/>
                </a:lnTo>
                <a:lnTo>
                  <a:pt x="37160" y="0"/>
                </a:lnTo>
                <a:close/>
              </a:path>
            </a:pathLst>
          </a:custGeom>
          <a:solidFill>
            <a:srgbClr val="01020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0" name="object 90"/>
          <p:cNvSpPr/>
          <p:nvPr/>
        </p:nvSpPr>
        <p:spPr>
          <a:xfrm>
            <a:off x="1419072" y="6727482"/>
            <a:ext cx="66471" cy="96164"/>
          </a:xfrm>
          <a:prstGeom prst="rect">
            <a:avLst/>
          </a:prstGeom>
          <a:blipFill>
            <a:blip r:embed="rId4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1" name="object 91"/>
          <p:cNvSpPr/>
          <p:nvPr/>
        </p:nvSpPr>
        <p:spPr>
          <a:xfrm>
            <a:off x="1106538" y="7233437"/>
            <a:ext cx="221983" cy="96164"/>
          </a:xfrm>
          <a:prstGeom prst="rect">
            <a:avLst/>
          </a:prstGeom>
          <a:blipFill>
            <a:blip r:embed="rId4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2" name="object 92"/>
          <p:cNvSpPr/>
          <p:nvPr/>
        </p:nvSpPr>
        <p:spPr>
          <a:xfrm>
            <a:off x="1350327" y="7233437"/>
            <a:ext cx="37465" cy="94615"/>
          </a:xfrm>
          <a:custGeom>
            <a:avLst/>
            <a:gdLst/>
            <a:ahLst/>
            <a:cxnLst/>
            <a:rect l="l" t="t" r="r" b="b"/>
            <a:pathLst>
              <a:path w="37465" h="94615">
                <a:moveTo>
                  <a:pt x="37160" y="20878"/>
                </a:moveTo>
                <a:lnTo>
                  <a:pt x="24777" y="20878"/>
                </a:lnTo>
                <a:lnTo>
                  <a:pt x="24777" y="94551"/>
                </a:lnTo>
                <a:lnTo>
                  <a:pt x="37160" y="94551"/>
                </a:lnTo>
                <a:lnTo>
                  <a:pt x="37160" y="20878"/>
                </a:lnTo>
                <a:close/>
              </a:path>
              <a:path w="37465" h="94615">
                <a:moveTo>
                  <a:pt x="37160" y="0"/>
                </a:moveTo>
                <a:lnTo>
                  <a:pt x="29184" y="0"/>
                </a:lnTo>
                <a:lnTo>
                  <a:pt x="27025" y="4063"/>
                </a:lnTo>
                <a:lnTo>
                  <a:pt x="23355" y="8267"/>
                </a:lnTo>
                <a:lnTo>
                  <a:pt x="12992" y="16916"/>
                </a:lnTo>
                <a:lnTo>
                  <a:pt x="6934" y="20599"/>
                </a:lnTo>
                <a:lnTo>
                  <a:pt x="0" y="23634"/>
                </a:lnTo>
                <a:lnTo>
                  <a:pt x="0" y="34823"/>
                </a:lnTo>
                <a:lnTo>
                  <a:pt x="24777" y="20878"/>
                </a:lnTo>
                <a:lnTo>
                  <a:pt x="37160" y="20878"/>
                </a:lnTo>
                <a:lnTo>
                  <a:pt x="37160" y="0"/>
                </a:lnTo>
                <a:close/>
              </a:path>
            </a:pathLst>
          </a:custGeom>
          <a:solidFill>
            <a:srgbClr val="01020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3" name="object 93"/>
          <p:cNvSpPr/>
          <p:nvPr/>
        </p:nvSpPr>
        <p:spPr>
          <a:xfrm>
            <a:off x="1419212" y="7233437"/>
            <a:ext cx="66241" cy="96164"/>
          </a:xfrm>
          <a:prstGeom prst="rect">
            <a:avLst/>
          </a:prstGeom>
          <a:blipFill>
            <a:blip r:embed="rId4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4" name="object 94"/>
          <p:cNvSpPr/>
          <p:nvPr/>
        </p:nvSpPr>
        <p:spPr>
          <a:xfrm>
            <a:off x="1106538" y="7731290"/>
            <a:ext cx="378447" cy="96164"/>
          </a:xfrm>
          <a:prstGeom prst="rect">
            <a:avLst/>
          </a:prstGeom>
          <a:blipFill>
            <a:blip r:embed="rId4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5" name="object 95"/>
          <p:cNvSpPr/>
          <p:nvPr/>
        </p:nvSpPr>
        <p:spPr>
          <a:xfrm>
            <a:off x="1106538" y="8186649"/>
            <a:ext cx="299389" cy="96151"/>
          </a:xfrm>
          <a:prstGeom prst="rect">
            <a:avLst/>
          </a:prstGeom>
          <a:blipFill>
            <a:blip r:embed="rId4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6" name="object 96"/>
          <p:cNvSpPr/>
          <p:nvPr/>
        </p:nvSpPr>
        <p:spPr>
          <a:xfrm>
            <a:off x="1428699" y="8186649"/>
            <a:ext cx="37465" cy="94615"/>
          </a:xfrm>
          <a:custGeom>
            <a:avLst/>
            <a:gdLst/>
            <a:ahLst/>
            <a:cxnLst/>
            <a:rect l="l" t="t" r="r" b="b"/>
            <a:pathLst>
              <a:path w="37465" h="94615">
                <a:moveTo>
                  <a:pt x="37160" y="20878"/>
                </a:moveTo>
                <a:lnTo>
                  <a:pt x="24777" y="20878"/>
                </a:lnTo>
                <a:lnTo>
                  <a:pt x="24777" y="94551"/>
                </a:lnTo>
                <a:lnTo>
                  <a:pt x="37160" y="94551"/>
                </a:lnTo>
                <a:lnTo>
                  <a:pt x="37160" y="20878"/>
                </a:lnTo>
                <a:close/>
              </a:path>
              <a:path w="37465" h="94615">
                <a:moveTo>
                  <a:pt x="37160" y="0"/>
                </a:moveTo>
                <a:lnTo>
                  <a:pt x="29171" y="0"/>
                </a:lnTo>
                <a:lnTo>
                  <a:pt x="27025" y="4076"/>
                </a:lnTo>
                <a:lnTo>
                  <a:pt x="23355" y="8267"/>
                </a:lnTo>
                <a:lnTo>
                  <a:pt x="12992" y="16916"/>
                </a:lnTo>
                <a:lnTo>
                  <a:pt x="6934" y="20599"/>
                </a:lnTo>
                <a:lnTo>
                  <a:pt x="0" y="23634"/>
                </a:lnTo>
                <a:lnTo>
                  <a:pt x="0" y="34823"/>
                </a:lnTo>
                <a:lnTo>
                  <a:pt x="24777" y="20878"/>
                </a:lnTo>
                <a:lnTo>
                  <a:pt x="37160" y="20878"/>
                </a:lnTo>
                <a:lnTo>
                  <a:pt x="37160" y="0"/>
                </a:lnTo>
                <a:close/>
              </a:path>
            </a:pathLst>
          </a:custGeom>
          <a:solidFill>
            <a:srgbClr val="01020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7" name="object 97"/>
          <p:cNvSpPr/>
          <p:nvPr/>
        </p:nvSpPr>
        <p:spPr>
          <a:xfrm>
            <a:off x="3318497" y="6606057"/>
            <a:ext cx="146392" cy="96164"/>
          </a:xfrm>
          <a:prstGeom prst="rect">
            <a:avLst/>
          </a:prstGeom>
          <a:blipFill>
            <a:blip r:embed="rId4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8" name="object 98"/>
          <p:cNvSpPr/>
          <p:nvPr/>
        </p:nvSpPr>
        <p:spPr>
          <a:xfrm>
            <a:off x="3486429" y="6606057"/>
            <a:ext cx="37465" cy="94615"/>
          </a:xfrm>
          <a:custGeom>
            <a:avLst/>
            <a:gdLst/>
            <a:ahLst/>
            <a:cxnLst/>
            <a:rect l="l" t="t" r="r" b="b"/>
            <a:pathLst>
              <a:path w="37464" h="94615">
                <a:moveTo>
                  <a:pt x="37147" y="20878"/>
                </a:moveTo>
                <a:lnTo>
                  <a:pt x="24765" y="20878"/>
                </a:lnTo>
                <a:lnTo>
                  <a:pt x="24765" y="94551"/>
                </a:lnTo>
                <a:lnTo>
                  <a:pt x="37147" y="94551"/>
                </a:lnTo>
                <a:lnTo>
                  <a:pt x="37147" y="20878"/>
                </a:lnTo>
                <a:close/>
              </a:path>
              <a:path w="37464" h="94615">
                <a:moveTo>
                  <a:pt x="37147" y="0"/>
                </a:moveTo>
                <a:lnTo>
                  <a:pt x="29171" y="0"/>
                </a:lnTo>
                <a:lnTo>
                  <a:pt x="27012" y="4064"/>
                </a:lnTo>
                <a:lnTo>
                  <a:pt x="23342" y="8267"/>
                </a:lnTo>
                <a:lnTo>
                  <a:pt x="12979" y="16916"/>
                </a:lnTo>
                <a:lnTo>
                  <a:pt x="6921" y="20599"/>
                </a:lnTo>
                <a:lnTo>
                  <a:pt x="0" y="23634"/>
                </a:lnTo>
                <a:lnTo>
                  <a:pt x="0" y="34810"/>
                </a:lnTo>
                <a:lnTo>
                  <a:pt x="24765" y="20878"/>
                </a:lnTo>
                <a:lnTo>
                  <a:pt x="37147" y="20878"/>
                </a:lnTo>
                <a:lnTo>
                  <a:pt x="37147" y="0"/>
                </a:lnTo>
                <a:close/>
              </a:path>
            </a:pathLst>
          </a:custGeom>
          <a:solidFill>
            <a:srgbClr val="01020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9" name="object 99"/>
          <p:cNvSpPr/>
          <p:nvPr/>
        </p:nvSpPr>
        <p:spPr>
          <a:xfrm>
            <a:off x="3556127" y="6606057"/>
            <a:ext cx="222250" cy="96164"/>
          </a:xfrm>
          <a:prstGeom prst="rect">
            <a:avLst/>
          </a:prstGeom>
          <a:blipFill>
            <a:blip r:embed="rId5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0" name="object 100"/>
          <p:cNvSpPr/>
          <p:nvPr/>
        </p:nvSpPr>
        <p:spPr>
          <a:xfrm>
            <a:off x="3318497" y="6848906"/>
            <a:ext cx="146392" cy="96164"/>
          </a:xfrm>
          <a:prstGeom prst="rect">
            <a:avLst/>
          </a:prstGeom>
          <a:blipFill>
            <a:blip r:embed="rId5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1" name="object 101"/>
          <p:cNvSpPr/>
          <p:nvPr/>
        </p:nvSpPr>
        <p:spPr>
          <a:xfrm>
            <a:off x="3486429" y="6848919"/>
            <a:ext cx="37465" cy="94615"/>
          </a:xfrm>
          <a:custGeom>
            <a:avLst/>
            <a:gdLst/>
            <a:ahLst/>
            <a:cxnLst/>
            <a:rect l="l" t="t" r="r" b="b"/>
            <a:pathLst>
              <a:path w="37464" h="94615">
                <a:moveTo>
                  <a:pt x="37147" y="20878"/>
                </a:moveTo>
                <a:lnTo>
                  <a:pt x="24765" y="20878"/>
                </a:lnTo>
                <a:lnTo>
                  <a:pt x="24765" y="94551"/>
                </a:lnTo>
                <a:lnTo>
                  <a:pt x="37147" y="94551"/>
                </a:lnTo>
                <a:lnTo>
                  <a:pt x="37147" y="20878"/>
                </a:lnTo>
                <a:close/>
              </a:path>
              <a:path w="37464" h="94615">
                <a:moveTo>
                  <a:pt x="37147" y="0"/>
                </a:moveTo>
                <a:lnTo>
                  <a:pt x="29171" y="0"/>
                </a:lnTo>
                <a:lnTo>
                  <a:pt x="27012" y="4063"/>
                </a:lnTo>
                <a:lnTo>
                  <a:pt x="23342" y="8267"/>
                </a:lnTo>
                <a:lnTo>
                  <a:pt x="12979" y="16916"/>
                </a:lnTo>
                <a:lnTo>
                  <a:pt x="6921" y="20599"/>
                </a:lnTo>
                <a:lnTo>
                  <a:pt x="0" y="23634"/>
                </a:lnTo>
                <a:lnTo>
                  <a:pt x="0" y="34810"/>
                </a:lnTo>
                <a:lnTo>
                  <a:pt x="24765" y="20878"/>
                </a:lnTo>
                <a:lnTo>
                  <a:pt x="37147" y="20878"/>
                </a:lnTo>
                <a:lnTo>
                  <a:pt x="37147" y="0"/>
                </a:lnTo>
                <a:close/>
              </a:path>
            </a:pathLst>
          </a:custGeom>
          <a:solidFill>
            <a:srgbClr val="01020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2" name="object 102"/>
          <p:cNvSpPr/>
          <p:nvPr/>
        </p:nvSpPr>
        <p:spPr>
          <a:xfrm>
            <a:off x="3556127" y="6848919"/>
            <a:ext cx="142633" cy="94551"/>
          </a:xfrm>
          <a:prstGeom prst="rect">
            <a:avLst/>
          </a:prstGeom>
          <a:blipFill>
            <a:blip r:embed="rId5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3" name="object 103"/>
          <p:cNvSpPr/>
          <p:nvPr/>
        </p:nvSpPr>
        <p:spPr>
          <a:xfrm>
            <a:off x="3721531" y="6848919"/>
            <a:ext cx="37465" cy="94615"/>
          </a:xfrm>
          <a:custGeom>
            <a:avLst/>
            <a:gdLst/>
            <a:ahLst/>
            <a:cxnLst/>
            <a:rect l="l" t="t" r="r" b="b"/>
            <a:pathLst>
              <a:path w="37464" h="94615">
                <a:moveTo>
                  <a:pt x="37160" y="20878"/>
                </a:moveTo>
                <a:lnTo>
                  <a:pt x="24764" y="20878"/>
                </a:lnTo>
                <a:lnTo>
                  <a:pt x="24764" y="94551"/>
                </a:lnTo>
                <a:lnTo>
                  <a:pt x="37160" y="94551"/>
                </a:lnTo>
                <a:lnTo>
                  <a:pt x="37160" y="20878"/>
                </a:lnTo>
                <a:close/>
              </a:path>
              <a:path w="37464" h="94615">
                <a:moveTo>
                  <a:pt x="37160" y="0"/>
                </a:moveTo>
                <a:lnTo>
                  <a:pt x="29171" y="0"/>
                </a:lnTo>
                <a:lnTo>
                  <a:pt x="27025" y="4063"/>
                </a:lnTo>
                <a:lnTo>
                  <a:pt x="23355" y="8267"/>
                </a:lnTo>
                <a:lnTo>
                  <a:pt x="12992" y="16916"/>
                </a:lnTo>
                <a:lnTo>
                  <a:pt x="6934" y="20599"/>
                </a:lnTo>
                <a:lnTo>
                  <a:pt x="0" y="23634"/>
                </a:lnTo>
                <a:lnTo>
                  <a:pt x="0" y="34810"/>
                </a:lnTo>
                <a:lnTo>
                  <a:pt x="24764" y="20878"/>
                </a:lnTo>
                <a:lnTo>
                  <a:pt x="37160" y="20878"/>
                </a:lnTo>
                <a:lnTo>
                  <a:pt x="37160" y="0"/>
                </a:lnTo>
                <a:close/>
              </a:path>
            </a:pathLst>
          </a:custGeom>
          <a:solidFill>
            <a:srgbClr val="01020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4" name="object 104"/>
          <p:cNvSpPr/>
          <p:nvPr/>
        </p:nvSpPr>
        <p:spPr>
          <a:xfrm>
            <a:off x="3318497" y="7091769"/>
            <a:ext cx="146392" cy="96164"/>
          </a:xfrm>
          <a:prstGeom prst="rect">
            <a:avLst/>
          </a:prstGeom>
          <a:blipFill>
            <a:blip r:embed="rId5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5" name="object 105"/>
          <p:cNvSpPr/>
          <p:nvPr/>
        </p:nvSpPr>
        <p:spPr>
          <a:xfrm>
            <a:off x="3486429" y="7091769"/>
            <a:ext cx="37465" cy="94615"/>
          </a:xfrm>
          <a:custGeom>
            <a:avLst/>
            <a:gdLst/>
            <a:ahLst/>
            <a:cxnLst/>
            <a:rect l="l" t="t" r="r" b="b"/>
            <a:pathLst>
              <a:path w="37464" h="94615">
                <a:moveTo>
                  <a:pt x="37147" y="20878"/>
                </a:moveTo>
                <a:lnTo>
                  <a:pt x="24765" y="20878"/>
                </a:lnTo>
                <a:lnTo>
                  <a:pt x="24765" y="94551"/>
                </a:lnTo>
                <a:lnTo>
                  <a:pt x="37147" y="94551"/>
                </a:lnTo>
                <a:lnTo>
                  <a:pt x="37147" y="20878"/>
                </a:lnTo>
                <a:close/>
              </a:path>
              <a:path w="37464" h="94615">
                <a:moveTo>
                  <a:pt x="37147" y="0"/>
                </a:moveTo>
                <a:lnTo>
                  <a:pt x="29171" y="0"/>
                </a:lnTo>
                <a:lnTo>
                  <a:pt x="27012" y="4063"/>
                </a:lnTo>
                <a:lnTo>
                  <a:pt x="23342" y="8267"/>
                </a:lnTo>
                <a:lnTo>
                  <a:pt x="12979" y="16916"/>
                </a:lnTo>
                <a:lnTo>
                  <a:pt x="6921" y="20599"/>
                </a:lnTo>
                <a:lnTo>
                  <a:pt x="0" y="23634"/>
                </a:lnTo>
                <a:lnTo>
                  <a:pt x="0" y="34823"/>
                </a:lnTo>
                <a:lnTo>
                  <a:pt x="24765" y="20878"/>
                </a:lnTo>
                <a:lnTo>
                  <a:pt x="37147" y="20878"/>
                </a:lnTo>
                <a:lnTo>
                  <a:pt x="37147" y="0"/>
                </a:lnTo>
                <a:close/>
              </a:path>
            </a:pathLst>
          </a:custGeom>
          <a:solidFill>
            <a:srgbClr val="01020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6" name="object 106"/>
          <p:cNvSpPr/>
          <p:nvPr/>
        </p:nvSpPr>
        <p:spPr>
          <a:xfrm>
            <a:off x="3556127" y="7091769"/>
            <a:ext cx="221005" cy="94551"/>
          </a:xfrm>
          <a:prstGeom prst="rect">
            <a:avLst/>
          </a:prstGeom>
          <a:blipFill>
            <a:blip r:embed="rId5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7" name="object 107"/>
          <p:cNvSpPr/>
          <p:nvPr/>
        </p:nvSpPr>
        <p:spPr>
          <a:xfrm>
            <a:off x="3318497" y="7344740"/>
            <a:ext cx="146392" cy="96164"/>
          </a:xfrm>
          <a:prstGeom prst="rect">
            <a:avLst/>
          </a:prstGeom>
          <a:blipFill>
            <a:blip r:embed="rId5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8" name="object 108"/>
          <p:cNvSpPr/>
          <p:nvPr/>
        </p:nvSpPr>
        <p:spPr>
          <a:xfrm>
            <a:off x="3486429" y="7344753"/>
            <a:ext cx="37465" cy="94615"/>
          </a:xfrm>
          <a:custGeom>
            <a:avLst/>
            <a:gdLst/>
            <a:ahLst/>
            <a:cxnLst/>
            <a:rect l="l" t="t" r="r" b="b"/>
            <a:pathLst>
              <a:path w="37464" h="94615">
                <a:moveTo>
                  <a:pt x="37147" y="20878"/>
                </a:moveTo>
                <a:lnTo>
                  <a:pt x="24765" y="20878"/>
                </a:lnTo>
                <a:lnTo>
                  <a:pt x="24765" y="94551"/>
                </a:lnTo>
                <a:lnTo>
                  <a:pt x="37147" y="94551"/>
                </a:lnTo>
                <a:lnTo>
                  <a:pt x="37147" y="20878"/>
                </a:lnTo>
                <a:close/>
              </a:path>
              <a:path w="37464" h="94615">
                <a:moveTo>
                  <a:pt x="37147" y="0"/>
                </a:moveTo>
                <a:lnTo>
                  <a:pt x="29171" y="0"/>
                </a:lnTo>
                <a:lnTo>
                  <a:pt x="27012" y="4063"/>
                </a:lnTo>
                <a:lnTo>
                  <a:pt x="23342" y="8267"/>
                </a:lnTo>
                <a:lnTo>
                  <a:pt x="12979" y="16916"/>
                </a:lnTo>
                <a:lnTo>
                  <a:pt x="6921" y="20599"/>
                </a:lnTo>
                <a:lnTo>
                  <a:pt x="0" y="23634"/>
                </a:lnTo>
                <a:lnTo>
                  <a:pt x="0" y="34823"/>
                </a:lnTo>
                <a:lnTo>
                  <a:pt x="24765" y="20878"/>
                </a:lnTo>
                <a:lnTo>
                  <a:pt x="37147" y="20878"/>
                </a:lnTo>
                <a:lnTo>
                  <a:pt x="37147" y="0"/>
                </a:lnTo>
                <a:close/>
              </a:path>
            </a:pathLst>
          </a:custGeom>
          <a:solidFill>
            <a:srgbClr val="01020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9" name="object 109"/>
          <p:cNvSpPr/>
          <p:nvPr/>
        </p:nvSpPr>
        <p:spPr>
          <a:xfrm>
            <a:off x="3556127" y="7344753"/>
            <a:ext cx="143662" cy="96215"/>
          </a:xfrm>
          <a:prstGeom prst="rect">
            <a:avLst/>
          </a:prstGeom>
          <a:blipFill>
            <a:blip r:embed="rId5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0" name="object 110"/>
          <p:cNvSpPr/>
          <p:nvPr/>
        </p:nvSpPr>
        <p:spPr>
          <a:xfrm>
            <a:off x="3721531" y="7344753"/>
            <a:ext cx="37465" cy="94615"/>
          </a:xfrm>
          <a:custGeom>
            <a:avLst/>
            <a:gdLst/>
            <a:ahLst/>
            <a:cxnLst/>
            <a:rect l="l" t="t" r="r" b="b"/>
            <a:pathLst>
              <a:path w="37464" h="94615">
                <a:moveTo>
                  <a:pt x="37160" y="20878"/>
                </a:moveTo>
                <a:lnTo>
                  <a:pt x="24764" y="20878"/>
                </a:lnTo>
                <a:lnTo>
                  <a:pt x="24764" y="94551"/>
                </a:lnTo>
                <a:lnTo>
                  <a:pt x="37160" y="94551"/>
                </a:lnTo>
                <a:lnTo>
                  <a:pt x="37160" y="20878"/>
                </a:lnTo>
                <a:close/>
              </a:path>
              <a:path w="37464" h="94615">
                <a:moveTo>
                  <a:pt x="37160" y="0"/>
                </a:moveTo>
                <a:lnTo>
                  <a:pt x="29171" y="0"/>
                </a:lnTo>
                <a:lnTo>
                  <a:pt x="27025" y="4063"/>
                </a:lnTo>
                <a:lnTo>
                  <a:pt x="23355" y="8267"/>
                </a:lnTo>
                <a:lnTo>
                  <a:pt x="12992" y="16916"/>
                </a:lnTo>
                <a:lnTo>
                  <a:pt x="6934" y="20599"/>
                </a:lnTo>
                <a:lnTo>
                  <a:pt x="0" y="23634"/>
                </a:lnTo>
                <a:lnTo>
                  <a:pt x="0" y="34823"/>
                </a:lnTo>
                <a:lnTo>
                  <a:pt x="24764" y="20878"/>
                </a:lnTo>
                <a:lnTo>
                  <a:pt x="37160" y="20878"/>
                </a:lnTo>
                <a:lnTo>
                  <a:pt x="37160" y="0"/>
                </a:lnTo>
                <a:close/>
              </a:path>
            </a:pathLst>
          </a:custGeom>
          <a:solidFill>
            <a:srgbClr val="01020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1" name="object 111"/>
          <p:cNvSpPr/>
          <p:nvPr/>
        </p:nvSpPr>
        <p:spPr>
          <a:xfrm>
            <a:off x="3318497" y="7589622"/>
            <a:ext cx="146392" cy="96164"/>
          </a:xfrm>
          <a:prstGeom prst="rect">
            <a:avLst/>
          </a:prstGeom>
          <a:blipFill>
            <a:blip r:embed="rId5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2" name="object 112"/>
          <p:cNvSpPr/>
          <p:nvPr/>
        </p:nvSpPr>
        <p:spPr>
          <a:xfrm>
            <a:off x="3486429" y="7589622"/>
            <a:ext cx="37465" cy="94615"/>
          </a:xfrm>
          <a:custGeom>
            <a:avLst/>
            <a:gdLst/>
            <a:ahLst/>
            <a:cxnLst/>
            <a:rect l="l" t="t" r="r" b="b"/>
            <a:pathLst>
              <a:path w="37464" h="94615">
                <a:moveTo>
                  <a:pt x="37147" y="20878"/>
                </a:moveTo>
                <a:lnTo>
                  <a:pt x="24765" y="20878"/>
                </a:lnTo>
                <a:lnTo>
                  <a:pt x="24765" y="94551"/>
                </a:lnTo>
                <a:lnTo>
                  <a:pt x="37147" y="94551"/>
                </a:lnTo>
                <a:lnTo>
                  <a:pt x="37147" y="20878"/>
                </a:lnTo>
                <a:close/>
              </a:path>
              <a:path w="37464" h="94615">
                <a:moveTo>
                  <a:pt x="37147" y="0"/>
                </a:moveTo>
                <a:lnTo>
                  <a:pt x="29171" y="0"/>
                </a:lnTo>
                <a:lnTo>
                  <a:pt x="27012" y="4063"/>
                </a:lnTo>
                <a:lnTo>
                  <a:pt x="23342" y="8267"/>
                </a:lnTo>
                <a:lnTo>
                  <a:pt x="12979" y="16916"/>
                </a:lnTo>
                <a:lnTo>
                  <a:pt x="6921" y="20599"/>
                </a:lnTo>
                <a:lnTo>
                  <a:pt x="0" y="23634"/>
                </a:lnTo>
                <a:lnTo>
                  <a:pt x="0" y="34823"/>
                </a:lnTo>
                <a:lnTo>
                  <a:pt x="24765" y="20878"/>
                </a:lnTo>
                <a:lnTo>
                  <a:pt x="37147" y="20878"/>
                </a:lnTo>
                <a:lnTo>
                  <a:pt x="37147" y="0"/>
                </a:lnTo>
                <a:close/>
              </a:path>
            </a:pathLst>
          </a:custGeom>
          <a:solidFill>
            <a:srgbClr val="01020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3" name="object 113"/>
          <p:cNvSpPr/>
          <p:nvPr/>
        </p:nvSpPr>
        <p:spPr>
          <a:xfrm>
            <a:off x="3556127" y="7589634"/>
            <a:ext cx="221005" cy="96215"/>
          </a:xfrm>
          <a:prstGeom prst="rect">
            <a:avLst/>
          </a:prstGeom>
          <a:blipFill>
            <a:blip r:embed="rId5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4" name="object 114"/>
          <p:cNvSpPr/>
          <p:nvPr/>
        </p:nvSpPr>
        <p:spPr>
          <a:xfrm>
            <a:off x="3318497" y="8075345"/>
            <a:ext cx="146392" cy="96151"/>
          </a:xfrm>
          <a:prstGeom prst="rect">
            <a:avLst/>
          </a:prstGeom>
          <a:blipFill>
            <a:blip r:embed="rId5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5" name="object 115"/>
          <p:cNvSpPr/>
          <p:nvPr/>
        </p:nvSpPr>
        <p:spPr>
          <a:xfrm>
            <a:off x="3486429" y="8075345"/>
            <a:ext cx="37465" cy="94615"/>
          </a:xfrm>
          <a:custGeom>
            <a:avLst/>
            <a:gdLst/>
            <a:ahLst/>
            <a:cxnLst/>
            <a:rect l="l" t="t" r="r" b="b"/>
            <a:pathLst>
              <a:path w="37464" h="94615">
                <a:moveTo>
                  <a:pt x="37147" y="20878"/>
                </a:moveTo>
                <a:lnTo>
                  <a:pt x="24765" y="20878"/>
                </a:lnTo>
                <a:lnTo>
                  <a:pt x="24765" y="94551"/>
                </a:lnTo>
                <a:lnTo>
                  <a:pt x="37147" y="94551"/>
                </a:lnTo>
                <a:lnTo>
                  <a:pt x="37147" y="20878"/>
                </a:lnTo>
                <a:close/>
              </a:path>
              <a:path w="37464" h="94615">
                <a:moveTo>
                  <a:pt x="37147" y="0"/>
                </a:moveTo>
                <a:lnTo>
                  <a:pt x="29171" y="0"/>
                </a:lnTo>
                <a:lnTo>
                  <a:pt x="27012" y="4076"/>
                </a:lnTo>
                <a:lnTo>
                  <a:pt x="23342" y="8267"/>
                </a:lnTo>
                <a:lnTo>
                  <a:pt x="12979" y="16916"/>
                </a:lnTo>
                <a:lnTo>
                  <a:pt x="6921" y="20599"/>
                </a:lnTo>
                <a:lnTo>
                  <a:pt x="0" y="23634"/>
                </a:lnTo>
                <a:lnTo>
                  <a:pt x="0" y="34823"/>
                </a:lnTo>
                <a:lnTo>
                  <a:pt x="24765" y="20878"/>
                </a:lnTo>
                <a:lnTo>
                  <a:pt x="37147" y="20878"/>
                </a:lnTo>
                <a:lnTo>
                  <a:pt x="37147" y="0"/>
                </a:lnTo>
                <a:close/>
              </a:path>
            </a:pathLst>
          </a:custGeom>
          <a:solidFill>
            <a:srgbClr val="01020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6" name="object 116"/>
          <p:cNvSpPr/>
          <p:nvPr/>
        </p:nvSpPr>
        <p:spPr>
          <a:xfrm>
            <a:off x="3556127" y="8075333"/>
            <a:ext cx="221691" cy="96151"/>
          </a:xfrm>
          <a:prstGeom prst="rect">
            <a:avLst/>
          </a:prstGeom>
          <a:blipFill>
            <a:blip r:embed="rId6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7" name="object 117"/>
          <p:cNvSpPr/>
          <p:nvPr/>
        </p:nvSpPr>
        <p:spPr>
          <a:xfrm>
            <a:off x="3318497" y="7832483"/>
            <a:ext cx="146392" cy="96164"/>
          </a:xfrm>
          <a:prstGeom prst="rect">
            <a:avLst/>
          </a:prstGeom>
          <a:blipFill>
            <a:blip r:embed="rId6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8" name="object 118"/>
          <p:cNvSpPr/>
          <p:nvPr/>
        </p:nvSpPr>
        <p:spPr>
          <a:xfrm>
            <a:off x="3486429" y="7832483"/>
            <a:ext cx="37465" cy="94615"/>
          </a:xfrm>
          <a:custGeom>
            <a:avLst/>
            <a:gdLst/>
            <a:ahLst/>
            <a:cxnLst/>
            <a:rect l="l" t="t" r="r" b="b"/>
            <a:pathLst>
              <a:path w="37464" h="94615">
                <a:moveTo>
                  <a:pt x="37147" y="20878"/>
                </a:moveTo>
                <a:lnTo>
                  <a:pt x="24765" y="20878"/>
                </a:lnTo>
                <a:lnTo>
                  <a:pt x="24765" y="94551"/>
                </a:lnTo>
                <a:lnTo>
                  <a:pt x="37147" y="94551"/>
                </a:lnTo>
                <a:lnTo>
                  <a:pt x="37147" y="20878"/>
                </a:lnTo>
                <a:close/>
              </a:path>
              <a:path w="37464" h="94615">
                <a:moveTo>
                  <a:pt x="37147" y="0"/>
                </a:moveTo>
                <a:lnTo>
                  <a:pt x="29171" y="0"/>
                </a:lnTo>
                <a:lnTo>
                  <a:pt x="27012" y="4063"/>
                </a:lnTo>
                <a:lnTo>
                  <a:pt x="23342" y="8267"/>
                </a:lnTo>
                <a:lnTo>
                  <a:pt x="12979" y="16916"/>
                </a:lnTo>
                <a:lnTo>
                  <a:pt x="6921" y="20599"/>
                </a:lnTo>
                <a:lnTo>
                  <a:pt x="0" y="23634"/>
                </a:lnTo>
                <a:lnTo>
                  <a:pt x="0" y="34823"/>
                </a:lnTo>
                <a:lnTo>
                  <a:pt x="24765" y="20878"/>
                </a:lnTo>
                <a:lnTo>
                  <a:pt x="37147" y="20878"/>
                </a:lnTo>
                <a:lnTo>
                  <a:pt x="37147" y="0"/>
                </a:lnTo>
                <a:close/>
              </a:path>
            </a:pathLst>
          </a:custGeom>
          <a:solidFill>
            <a:srgbClr val="01020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9" name="object 119"/>
          <p:cNvSpPr/>
          <p:nvPr/>
        </p:nvSpPr>
        <p:spPr>
          <a:xfrm>
            <a:off x="3556127" y="7832483"/>
            <a:ext cx="222159" cy="96164"/>
          </a:xfrm>
          <a:prstGeom prst="rect">
            <a:avLst/>
          </a:prstGeom>
          <a:blipFill>
            <a:blip r:embed="rId6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0" name="object 120"/>
          <p:cNvSpPr/>
          <p:nvPr/>
        </p:nvSpPr>
        <p:spPr>
          <a:xfrm>
            <a:off x="3318497" y="8318195"/>
            <a:ext cx="146392" cy="96151"/>
          </a:xfrm>
          <a:prstGeom prst="rect">
            <a:avLst/>
          </a:prstGeom>
          <a:blipFill>
            <a:blip r:embed="rId6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1" name="object 121"/>
          <p:cNvSpPr/>
          <p:nvPr/>
        </p:nvSpPr>
        <p:spPr>
          <a:xfrm>
            <a:off x="3486429" y="8318195"/>
            <a:ext cx="37465" cy="94615"/>
          </a:xfrm>
          <a:custGeom>
            <a:avLst/>
            <a:gdLst/>
            <a:ahLst/>
            <a:cxnLst/>
            <a:rect l="l" t="t" r="r" b="b"/>
            <a:pathLst>
              <a:path w="37464" h="94615">
                <a:moveTo>
                  <a:pt x="37147" y="20878"/>
                </a:moveTo>
                <a:lnTo>
                  <a:pt x="24765" y="20878"/>
                </a:lnTo>
                <a:lnTo>
                  <a:pt x="24765" y="94551"/>
                </a:lnTo>
                <a:lnTo>
                  <a:pt x="37147" y="94551"/>
                </a:lnTo>
                <a:lnTo>
                  <a:pt x="37147" y="20878"/>
                </a:lnTo>
                <a:close/>
              </a:path>
              <a:path w="37464" h="94615">
                <a:moveTo>
                  <a:pt x="37147" y="0"/>
                </a:moveTo>
                <a:lnTo>
                  <a:pt x="29171" y="0"/>
                </a:lnTo>
                <a:lnTo>
                  <a:pt x="27012" y="4076"/>
                </a:lnTo>
                <a:lnTo>
                  <a:pt x="23342" y="8267"/>
                </a:lnTo>
                <a:lnTo>
                  <a:pt x="12979" y="16916"/>
                </a:lnTo>
                <a:lnTo>
                  <a:pt x="6921" y="20599"/>
                </a:lnTo>
                <a:lnTo>
                  <a:pt x="0" y="23634"/>
                </a:lnTo>
                <a:lnTo>
                  <a:pt x="0" y="34823"/>
                </a:lnTo>
                <a:lnTo>
                  <a:pt x="24765" y="20878"/>
                </a:lnTo>
                <a:lnTo>
                  <a:pt x="37147" y="20878"/>
                </a:lnTo>
                <a:lnTo>
                  <a:pt x="37147" y="0"/>
                </a:lnTo>
                <a:close/>
              </a:path>
            </a:pathLst>
          </a:custGeom>
          <a:solidFill>
            <a:srgbClr val="01020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2" name="object 122"/>
          <p:cNvSpPr/>
          <p:nvPr/>
        </p:nvSpPr>
        <p:spPr>
          <a:xfrm>
            <a:off x="3556127" y="8318207"/>
            <a:ext cx="222796" cy="96215"/>
          </a:xfrm>
          <a:prstGeom prst="rect">
            <a:avLst/>
          </a:prstGeom>
          <a:blipFill>
            <a:blip r:embed="rId6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3" name="object 123"/>
          <p:cNvSpPr/>
          <p:nvPr/>
        </p:nvSpPr>
        <p:spPr>
          <a:xfrm>
            <a:off x="3318497" y="9067000"/>
            <a:ext cx="146392" cy="96151"/>
          </a:xfrm>
          <a:prstGeom prst="rect">
            <a:avLst/>
          </a:prstGeom>
          <a:blipFill>
            <a:blip r:embed="rId6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4" name="object 124"/>
          <p:cNvSpPr/>
          <p:nvPr/>
        </p:nvSpPr>
        <p:spPr>
          <a:xfrm>
            <a:off x="3486429" y="9067012"/>
            <a:ext cx="37465" cy="94615"/>
          </a:xfrm>
          <a:custGeom>
            <a:avLst/>
            <a:gdLst/>
            <a:ahLst/>
            <a:cxnLst/>
            <a:rect l="l" t="t" r="r" b="b"/>
            <a:pathLst>
              <a:path w="37464" h="94615">
                <a:moveTo>
                  <a:pt x="37147" y="20878"/>
                </a:moveTo>
                <a:lnTo>
                  <a:pt x="24765" y="20878"/>
                </a:lnTo>
                <a:lnTo>
                  <a:pt x="24765" y="94551"/>
                </a:lnTo>
                <a:lnTo>
                  <a:pt x="37147" y="94551"/>
                </a:lnTo>
                <a:lnTo>
                  <a:pt x="37147" y="20878"/>
                </a:lnTo>
                <a:close/>
              </a:path>
              <a:path w="37464" h="94615">
                <a:moveTo>
                  <a:pt x="37147" y="0"/>
                </a:moveTo>
                <a:lnTo>
                  <a:pt x="29171" y="0"/>
                </a:lnTo>
                <a:lnTo>
                  <a:pt x="27012" y="4076"/>
                </a:lnTo>
                <a:lnTo>
                  <a:pt x="23342" y="8267"/>
                </a:lnTo>
                <a:lnTo>
                  <a:pt x="12979" y="16916"/>
                </a:lnTo>
                <a:lnTo>
                  <a:pt x="6921" y="20599"/>
                </a:lnTo>
                <a:lnTo>
                  <a:pt x="0" y="23634"/>
                </a:lnTo>
                <a:lnTo>
                  <a:pt x="0" y="34823"/>
                </a:lnTo>
                <a:lnTo>
                  <a:pt x="24765" y="20878"/>
                </a:lnTo>
                <a:lnTo>
                  <a:pt x="37147" y="20878"/>
                </a:lnTo>
                <a:lnTo>
                  <a:pt x="37147" y="0"/>
                </a:lnTo>
                <a:close/>
              </a:path>
            </a:pathLst>
          </a:custGeom>
          <a:solidFill>
            <a:srgbClr val="01020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5" name="object 125"/>
          <p:cNvSpPr/>
          <p:nvPr/>
        </p:nvSpPr>
        <p:spPr>
          <a:xfrm>
            <a:off x="3556127" y="9067000"/>
            <a:ext cx="222046" cy="96227"/>
          </a:xfrm>
          <a:prstGeom prst="rect">
            <a:avLst/>
          </a:prstGeom>
          <a:blipFill>
            <a:blip r:embed="rId6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6" name="object 126"/>
          <p:cNvSpPr/>
          <p:nvPr/>
        </p:nvSpPr>
        <p:spPr>
          <a:xfrm>
            <a:off x="3318497" y="8824150"/>
            <a:ext cx="146392" cy="96151"/>
          </a:xfrm>
          <a:prstGeom prst="rect">
            <a:avLst/>
          </a:prstGeom>
          <a:blipFill>
            <a:blip r:embed="rId6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7" name="object 127"/>
          <p:cNvSpPr/>
          <p:nvPr/>
        </p:nvSpPr>
        <p:spPr>
          <a:xfrm>
            <a:off x="3486429" y="8824150"/>
            <a:ext cx="37465" cy="94615"/>
          </a:xfrm>
          <a:custGeom>
            <a:avLst/>
            <a:gdLst/>
            <a:ahLst/>
            <a:cxnLst/>
            <a:rect l="l" t="t" r="r" b="b"/>
            <a:pathLst>
              <a:path w="37464" h="94615">
                <a:moveTo>
                  <a:pt x="37147" y="20878"/>
                </a:moveTo>
                <a:lnTo>
                  <a:pt x="24765" y="20878"/>
                </a:lnTo>
                <a:lnTo>
                  <a:pt x="24765" y="94551"/>
                </a:lnTo>
                <a:lnTo>
                  <a:pt x="37147" y="94551"/>
                </a:lnTo>
                <a:lnTo>
                  <a:pt x="37147" y="20878"/>
                </a:lnTo>
                <a:close/>
              </a:path>
              <a:path w="37464" h="94615">
                <a:moveTo>
                  <a:pt x="37147" y="0"/>
                </a:moveTo>
                <a:lnTo>
                  <a:pt x="29171" y="0"/>
                </a:lnTo>
                <a:lnTo>
                  <a:pt x="27012" y="4076"/>
                </a:lnTo>
                <a:lnTo>
                  <a:pt x="23342" y="8267"/>
                </a:lnTo>
                <a:lnTo>
                  <a:pt x="12979" y="16916"/>
                </a:lnTo>
                <a:lnTo>
                  <a:pt x="6921" y="20599"/>
                </a:lnTo>
                <a:lnTo>
                  <a:pt x="0" y="23634"/>
                </a:lnTo>
                <a:lnTo>
                  <a:pt x="0" y="34823"/>
                </a:lnTo>
                <a:lnTo>
                  <a:pt x="24765" y="20878"/>
                </a:lnTo>
                <a:lnTo>
                  <a:pt x="37147" y="20878"/>
                </a:lnTo>
                <a:lnTo>
                  <a:pt x="37147" y="0"/>
                </a:lnTo>
                <a:close/>
              </a:path>
            </a:pathLst>
          </a:custGeom>
          <a:solidFill>
            <a:srgbClr val="01020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8" name="object 128"/>
          <p:cNvSpPr/>
          <p:nvPr/>
        </p:nvSpPr>
        <p:spPr>
          <a:xfrm>
            <a:off x="3556127" y="8824150"/>
            <a:ext cx="221005" cy="96151"/>
          </a:xfrm>
          <a:prstGeom prst="rect">
            <a:avLst/>
          </a:prstGeom>
          <a:blipFill>
            <a:blip r:embed="rId6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9" name="object 129"/>
          <p:cNvSpPr/>
          <p:nvPr/>
        </p:nvSpPr>
        <p:spPr>
          <a:xfrm>
            <a:off x="3318497" y="8571166"/>
            <a:ext cx="146392" cy="96151"/>
          </a:xfrm>
          <a:prstGeom prst="rect">
            <a:avLst/>
          </a:prstGeom>
          <a:blipFill>
            <a:blip r:embed="rId6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0" name="object 130"/>
          <p:cNvSpPr/>
          <p:nvPr/>
        </p:nvSpPr>
        <p:spPr>
          <a:xfrm>
            <a:off x="3486429" y="8571179"/>
            <a:ext cx="37465" cy="94615"/>
          </a:xfrm>
          <a:custGeom>
            <a:avLst/>
            <a:gdLst/>
            <a:ahLst/>
            <a:cxnLst/>
            <a:rect l="l" t="t" r="r" b="b"/>
            <a:pathLst>
              <a:path w="37464" h="94615">
                <a:moveTo>
                  <a:pt x="37147" y="20878"/>
                </a:moveTo>
                <a:lnTo>
                  <a:pt x="24765" y="20878"/>
                </a:lnTo>
                <a:lnTo>
                  <a:pt x="24765" y="94551"/>
                </a:lnTo>
                <a:lnTo>
                  <a:pt x="37147" y="94551"/>
                </a:lnTo>
                <a:lnTo>
                  <a:pt x="37147" y="20878"/>
                </a:lnTo>
                <a:close/>
              </a:path>
              <a:path w="37464" h="94615">
                <a:moveTo>
                  <a:pt x="37147" y="0"/>
                </a:moveTo>
                <a:lnTo>
                  <a:pt x="29171" y="0"/>
                </a:lnTo>
                <a:lnTo>
                  <a:pt x="27012" y="4076"/>
                </a:lnTo>
                <a:lnTo>
                  <a:pt x="23342" y="8267"/>
                </a:lnTo>
                <a:lnTo>
                  <a:pt x="12979" y="16916"/>
                </a:lnTo>
                <a:lnTo>
                  <a:pt x="6921" y="20599"/>
                </a:lnTo>
                <a:lnTo>
                  <a:pt x="0" y="23634"/>
                </a:lnTo>
                <a:lnTo>
                  <a:pt x="0" y="34823"/>
                </a:lnTo>
                <a:lnTo>
                  <a:pt x="24765" y="20878"/>
                </a:lnTo>
                <a:lnTo>
                  <a:pt x="37147" y="20878"/>
                </a:lnTo>
                <a:lnTo>
                  <a:pt x="37147" y="0"/>
                </a:lnTo>
                <a:close/>
              </a:path>
            </a:pathLst>
          </a:custGeom>
          <a:solidFill>
            <a:srgbClr val="01020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1" name="object 131"/>
          <p:cNvSpPr/>
          <p:nvPr/>
        </p:nvSpPr>
        <p:spPr>
          <a:xfrm>
            <a:off x="3556127" y="8571166"/>
            <a:ext cx="222046" cy="96151"/>
          </a:xfrm>
          <a:prstGeom prst="rect">
            <a:avLst/>
          </a:prstGeom>
          <a:blipFill>
            <a:blip r:embed="rId6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2" name="object 132"/>
          <p:cNvSpPr/>
          <p:nvPr/>
        </p:nvSpPr>
        <p:spPr>
          <a:xfrm>
            <a:off x="1653413" y="6727862"/>
            <a:ext cx="79476" cy="94170"/>
          </a:xfrm>
          <a:prstGeom prst="rect">
            <a:avLst/>
          </a:prstGeom>
          <a:blipFill>
            <a:blip r:embed="rId6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3" name="object 133"/>
          <p:cNvSpPr/>
          <p:nvPr/>
        </p:nvSpPr>
        <p:spPr>
          <a:xfrm>
            <a:off x="1754771" y="6726263"/>
            <a:ext cx="251015" cy="97383"/>
          </a:xfrm>
          <a:prstGeom prst="rect">
            <a:avLst/>
          </a:prstGeom>
          <a:blipFill>
            <a:blip r:embed="rId7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4" name="object 134"/>
          <p:cNvSpPr/>
          <p:nvPr/>
        </p:nvSpPr>
        <p:spPr>
          <a:xfrm>
            <a:off x="1650187" y="7232231"/>
            <a:ext cx="93345" cy="97790"/>
          </a:xfrm>
          <a:custGeom>
            <a:avLst/>
            <a:gdLst/>
            <a:ahLst/>
            <a:cxnLst/>
            <a:rect l="l" t="t" r="r" b="b"/>
            <a:pathLst>
              <a:path w="93344" h="97790">
                <a:moveTo>
                  <a:pt x="57797" y="0"/>
                </a:moveTo>
                <a:lnTo>
                  <a:pt x="50507" y="0"/>
                </a:lnTo>
                <a:lnTo>
                  <a:pt x="43192" y="359"/>
                </a:lnTo>
                <a:lnTo>
                  <a:pt x="6146" y="23456"/>
                </a:lnTo>
                <a:lnTo>
                  <a:pt x="0" y="49136"/>
                </a:lnTo>
                <a:lnTo>
                  <a:pt x="385" y="55906"/>
                </a:lnTo>
                <a:lnTo>
                  <a:pt x="24536" y="91414"/>
                </a:lnTo>
                <a:lnTo>
                  <a:pt x="51536" y="97370"/>
                </a:lnTo>
                <a:lnTo>
                  <a:pt x="58877" y="97370"/>
                </a:lnTo>
                <a:lnTo>
                  <a:pt x="66027" y="96139"/>
                </a:lnTo>
                <a:lnTo>
                  <a:pt x="79971" y="91211"/>
                </a:lnTo>
                <a:lnTo>
                  <a:pt x="86740" y="87528"/>
                </a:lnTo>
                <a:lnTo>
                  <a:pt x="88621" y="86131"/>
                </a:lnTo>
                <a:lnTo>
                  <a:pt x="44119" y="86131"/>
                </a:lnTo>
                <a:lnTo>
                  <a:pt x="37845" y="84759"/>
                </a:lnTo>
                <a:lnTo>
                  <a:pt x="26009" y="79273"/>
                </a:lnTo>
                <a:lnTo>
                  <a:pt x="21501" y="75082"/>
                </a:lnTo>
                <a:lnTo>
                  <a:pt x="15303" y="63779"/>
                </a:lnTo>
                <a:lnTo>
                  <a:pt x="13754" y="56756"/>
                </a:lnTo>
                <a:lnTo>
                  <a:pt x="13754" y="41554"/>
                </a:lnTo>
                <a:lnTo>
                  <a:pt x="39192" y="11518"/>
                </a:lnTo>
                <a:lnTo>
                  <a:pt x="44462" y="10655"/>
                </a:lnTo>
                <a:lnTo>
                  <a:pt x="82568" y="10655"/>
                </a:lnTo>
                <a:lnTo>
                  <a:pt x="80797" y="8572"/>
                </a:lnTo>
                <a:lnTo>
                  <a:pt x="76174" y="5511"/>
                </a:lnTo>
                <a:lnTo>
                  <a:pt x="64388" y="1092"/>
                </a:lnTo>
                <a:lnTo>
                  <a:pt x="57797" y="0"/>
                </a:lnTo>
                <a:close/>
              </a:path>
              <a:path w="93344" h="97790">
                <a:moveTo>
                  <a:pt x="93306" y="47713"/>
                </a:moveTo>
                <a:lnTo>
                  <a:pt x="50571" y="47777"/>
                </a:lnTo>
                <a:lnTo>
                  <a:pt x="50571" y="58826"/>
                </a:lnTo>
                <a:lnTo>
                  <a:pt x="80225" y="58826"/>
                </a:lnTo>
                <a:lnTo>
                  <a:pt x="80225" y="76365"/>
                </a:lnTo>
                <a:lnTo>
                  <a:pt x="77381" y="78714"/>
                </a:lnTo>
                <a:lnTo>
                  <a:pt x="73215" y="80937"/>
                </a:lnTo>
                <a:lnTo>
                  <a:pt x="62204" y="85090"/>
                </a:lnTo>
                <a:lnTo>
                  <a:pt x="56553" y="86131"/>
                </a:lnTo>
                <a:lnTo>
                  <a:pt x="88621" y="86131"/>
                </a:lnTo>
                <a:lnTo>
                  <a:pt x="93306" y="82651"/>
                </a:lnTo>
                <a:lnTo>
                  <a:pt x="93306" y="47713"/>
                </a:lnTo>
                <a:close/>
              </a:path>
              <a:path w="93344" h="97790">
                <a:moveTo>
                  <a:pt x="82568" y="10655"/>
                </a:moveTo>
                <a:lnTo>
                  <a:pt x="55664" y="10655"/>
                </a:lnTo>
                <a:lnTo>
                  <a:pt x="60299" y="11480"/>
                </a:lnTo>
                <a:lnTo>
                  <a:pt x="68643" y="14782"/>
                </a:lnTo>
                <a:lnTo>
                  <a:pt x="71856" y="16967"/>
                </a:lnTo>
                <a:lnTo>
                  <a:pt x="76352" y="22453"/>
                </a:lnTo>
                <a:lnTo>
                  <a:pt x="78231" y="26212"/>
                </a:lnTo>
                <a:lnTo>
                  <a:pt x="79743" y="31013"/>
                </a:lnTo>
                <a:lnTo>
                  <a:pt x="91782" y="27927"/>
                </a:lnTo>
                <a:lnTo>
                  <a:pt x="90043" y="21590"/>
                </a:lnTo>
                <a:lnTo>
                  <a:pt x="87502" y="16459"/>
                </a:lnTo>
                <a:lnTo>
                  <a:pt x="82568" y="10655"/>
                </a:lnTo>
                <a:close/>
              </a:path>
            </a:pathLst>
          </a:custGeom>
          <a:solidFill>
            <a:srgbClr val="01020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5" name="object 135"/>
          <p:cNvSpPr/>
          <p:nvPr/>
        </p:nvSpPr>
        <p:spPr>
          <a:xfrm>
            <a:off x="1757387" y="7258240"/>
            <a:ext cx="67310" cy="71755"/>
          </a:xfrm>
          <a:custGeom>
            <a:avLst/>
            <a:gdLst/>
            <a:ahLst/>
            <a:cxnLst/>
            <a:rect l="l" t="t" r="r" b="b"/>
            <a:pathLst>
              <a:path w="67310" h="71754">
                <a:moveTo>
                  <a:pt x="60867" y="9563"/>
                </a:moveTo>
                <a:lnTo>
                  <a:pt x="39547" y="9563"/>
                </a:lnTo>
                <a:lnTo>
                  <a:pt x="44246" y="10871"/>
                </a:lnTo>
                <a:lnTo>
                  <a:pt x="49745" y="15417"/>
                </a:lnTo>
                <a:lnTo>
                  <a:pt x="50914" y="18732"/>
                </a:lnTo>
                <a:lnTo>
                  <a:pt x="50850" y="26466"/>
                </a:lnTo>
                <a:lnTo>
                  <a:pt x="46126" y="28003"/>
                </a:lnTo>
                <a:lnTo>
                  <a:pt x="38760" y="29324"/>
                </a:lnTo>
                <a:lnTo>
                  <a:pt x="23850" y="31000"/>
                </a:lnTo>
                <a:lnTo>
                  <a:pt x="20180" y="31584"/>
                </a:lnTo>
                <a:lnTo>
                  <a:pt x="0" y="48437"/>
                </a:lnTo>
                <a:lnTo>
                  <a:pt x="0" y="57467"/>
                </a:lnTo>
                <a:lnTo>
                  <a:pt x="2158" y="62141"/>
                </a:lnTo>
                <a:lnTo>
                  <a:pt x="10782" y="69469"/>
                </a:lnTo>
                <a:lnTo>
                  <a:pt x="16954" y="71297"/>
                </a:lnTo>
                <a:lnTo>
                  <a:pt x="29844" y="71297"/>
                </a:lnTo>
                <a:lnTo>
                  <a:pt x="34391" y="70548"/>
                </a:lnTo>
                <a:lnTo>
                  <a:pt x="42875" y="67551"/>
                </a:lnTo>
                <a:lnTo>
                  <a:pt x="47294" y="64973"/>
                </a:lnTo>
                <a:lnTo>
                  <a:pt x="50741" y="62242"/>
                </a:lnTo>
                <a:lnTo>
                  <a:pt x="23126" y="62242"/>
                </a:lnTo>
                <a:lnTo>
                  <a:pt x="19469" y="61214"/>
                </a:lnTo>
                <a:lnTo>
                  <a:pt x="14465" y="57111"/>
                </a:lnTo>
                <a:lnTo>
                  <a:pt x="13294" y="54711"/>
                </a:lnTo>
                <a:lnTo>
                  <a:pt x="13207" y="49441"/>
                </a:lnTo>
                <a:lnTo>
                  <a:pt x="13779" y="47599"/>
                </a:lnTo>
                <a:lnTo>
                  <a:pt x="39611" y="38684"/>
                </a:lnTo>
                <a:lnTo>
                  <a:pt x="46354" y="37236"/>
                </a:lnTo>
                <a:lnTo>
                  <a:pt x="50850" y="35521"/>
                </a:lnTo>
                <a:lnTo>
                  <a:pt x="63372" y="35521"/>
                </a:lnTo>
                <a:lnTo>
                  <a:pt x="63265" y="18732"/>
                </a:lnTo>
                <a:lnTo>
                  <a:pt x="63169" y="17068"/>
                </a:lnTo>
                <a:lnTo>
                  <a:pt x="62750" y="15087"/>
                </a:lnTo>
                <a:lnTo>
                  <a:pt x="62014" y="11925"/>
                </a:lnTo>
                <a:lnTo>
                  <a:pt x="60867" y="9563"/>
                </a:lnTo>
                <a:close/>
              </a:path>
              <a:path w="67310" h="71754">
                <a:moveTo>
                  <a:pt x="64125" y="61341"/>
                </a:moveTo>
                <a:lnTo>
                  <a:pt x="51879" y="61341"/>
                </a:lnTo>
                <a:lnTo>
                  <a:pt x="52247" y="64554"/>
                </a:lnTo>
                <a:lnTo>
                  <a:pt x="53073" y="67360"/>
                </a:lnTo>
                <a:lnTo>
                  <a:pt x="54355" y="69748"/>
                </a:lnTo>
                <a:lnTo>
                  <a:pt x="67297" y="69748"/>
                </a:lnTo>
                <a:lnTo>
                  <a:pt x="65735" y="67144"/>
                </a:lnTo>
                <a:lnTo>
                  <a:pt x="64693" y="64414"/>
                </a:lnTo>
                <a:lnTo>
                  <a:pt x="64125" y="61341"/>
                </a:lnTo>
                <a:close/>
              </a:path>
              <a:path w="67310" h="71754">
                <a:moveTo>
                  <a:pt x="63372" y="35521"/>
                </a:moveTo>
                <a:lnTo>
                  <a:pt x="50850" y="35521"/>
                </a:lnTo>
                <a:lnTo>
                  <a:pt x="50761" y="45377"/>
                </a:lnTo>
                <a:lnTo>
                  <a:pt x="50190" y="48704"/>
                </a:lnTo>
                <a:lnTo>
                  <a:pt x="47116" y="54711"/>
                </a:lnTo>
                <a:lnTo>
                  <a:pt x="44386" y="57365"/>
                </a:lnTo>
                <a:lnTo>
                  <a:pt x="36956" y="61264"/>
                </a:lnTo>
                <a:lnTo>
                  <a:pt x="32702" y="62242"/>
                </a:lnTo>
                <a:lnTo>
                  <a:pt x="50741" y="62242"/>
                </a:lnTo>
                <a:lnTo>
                  <a:pt x="51879" y="61341"/>
                </a:lnTo>
                <a:lnTo>
                  <a:pt x="64125" y="61341"/>
                </a:lnTo>
                <a:lnTo>
                  <a:pt x="63639" y="58712"/>
                </a:lnTo>
                <a:lnTo>
                  <a:pt x="63475" y="54533"/>
                </a:lnTo>
                <a:lnTo>
                  <a:pt x="63372" y="35521"/>
                </a:lnTo>
                <a:close/>
              </a:path>
              <a:path w="67310" h="71754">
                <a:moveTo>
                  <a:pt x="41338" y="0"/>
                </a:moveTo>
                <a:lnTo>
                  <a:pt x="28816" y="0"/>
                </a:lnTo>
                <a:lnTo>
                  <a:pt x="23279" y="800"/>
                </a:lnTo>
                <a:lnTo>
                  <a:pt x="2133" y="21005"/>
                </a:lnTo>
                <a:lnTo>
                  <a:pt x="14249" y="22542"/>
                </a:lnTo>
                <a:lnTo>
                  <a:pt x="15570" y="17703"/>
                </a:lnTo>
                <a:lnTo>
                  <a:pt x="17627" y="14338"/>
                </a:lnTo>
                <a:lnTo>
                  <a:pt x="23177" y="10515"/>
                </a:lnTo>
                <a:lnTo>
                  <a:pt x="27482" y="9563"/>
                </a:lnTo>
                <a:lnTo>
                  <a:pt x="60867" y="9563"/>
                </a:lnTo>
                <a:lnTo>
                  <a:pt x="60744" y="9309"/>
                </a:lnTo>
                <a:lnTo>
                  <a:pt x="57061" y="5143"/>
                </a:lnTo>
                <a:lnTo>
                  <a:pt x="54203" y="3429"/>
                </a:lnTo>
                <a:lnTo>
                  <a:pt x="46405" y="685"/>
                </a:lnTo>
                <a:lnTo>
                  <a:pt x="41338" y="0"/>
                </a:lnTo>
                <a:close/>
              </a:path>
            </a:pathLst>
          </a:custGeom>
          <a:solidFill>
            <a:srgbClr val="01020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6" name="object 136"/>
          <p:cNvSpPr/>
          <p:nvPr/>
        </p:nvSpPr>
        <p:spPr>
          <a:xfrm>
            <a:off x="1839963" y="7258228"/>
            <a:ext cx="99060" cy="69850"/>
          </a:xfrm>
          <a:custGeom>
            <a:avLst/>
            <a:gdLst/>
            <a:ahLst/>
            <a:cxnLst/>
            <a:rect l="l" t="t" r="r" b="b"/>
            <a:pathLst>
              <a:path w="99060" h="69850">
                <a:moveTo>
                  <a:pt x="11074" y="1549"/>
                </a:moveTo>
                <a:lnTo>
                  <a:pt x="0" y="1549"/>
                </a:lnTo>
                <a:lnTo>
                  <a:pt x="0" y="69761"/>
                </a:lnTo>
                <a:lnTo>
                  <a:pt x="12382" y="69761"/>
                </a:lnTo>
                <a:lnTo>
                  <a:pt x="12382" y="28155"/>
                </a:lnTo>
                <a:lnTo>
                  <a:pt x="13055" y="23406"/>
                </a:lnTo>
                <a:lnTo>
                  <a:pt x="15709" y="16814"/>
                </a:lnTo>
                <a:lnTo>
                  <a:pt x="17856" y="14312"/>
                </a:lnTo>
                <a:lnTo>
                  <a:pt x="23357" y="11125"/>
                </a:lnTo>
                <a:lnTo>
                  <a:pt x="11074" y="11125"/>
                </a:lnTo>
                <a:lnTo>
                  <a:pt x="11074" y="1549"/>
                </a:lnTo>
                <a:close/>
              </a:path>
              <a:path w="99060" h="69850">
                <a:moveTo>
                  <a:pt x="53147" y="10032"/>
                </a:moveTo>
                <a:lnTo>
                  <a:pt x="35077" y="10032"/>
                </a:lnTo>
                <a:lnTo>
                  <a:pt x="38379" y="11315"/>
                </a:lnTo>
                <a:lnTo>
                  <a:pt x="42405" y="16446"/>
                </a:lnTo>
                <a:lnTo>
                  <a:pt x="43421" y="20294"/>
                </a:lnTo>
                <a:lnTo>
                  <a:pt x="43421" y="69761"/>
                </a:lnTo>
                <a:lnTo>
                  <a:pt x="55803" y="69761"/>
                </a:lnTo>
                <a:lnTo>
                  <a:pt x="55803" y="23113"/>
                </a:lnTo>
                <a:lnTo>
                  <a:pt x="57505" y="17995"/>
                </a:lnTo>
                <a:lnTo>
                  <a:pt x="63936" y="11950"/>
                </a:lnTo>
                <a:lnTo>
                  <a:pt x="53873" y="11950"/>
                </a:lnTo>
                <a:lnTo>
                  <a:pt x="53147" y="10032"/>
                </a:lnTo>
                <a:close/>
              </a:path>
              <a:path w="99060" h="69850">
                <a:moveTo>
                  <a:pt x="97289" y="10032"/>
                </a:moveTo>
                <a:lnTo>
                  <a:pt x="76542" y="10032"/>
                </a:lnTo>
                <a:lnTo>
                  <a:pt x="79019" y="10642"/>
                </a:lnTo>
                <a:lnTo>
                  <a:pt x="83235" y="13119"/>
                </a:lnTo>
                <a:lnTo>
                  <a:pt x="84696" y="14770"/>
                </a:lnTo>
                <a:lnTo>
                  <a:pt x="86296" y="18834"/>
                </a:lnTo>
                <a:lnTo>
                  <a:pt x="86702" y="22161"/>
                </a:lnTo>
                <a:lnTo>
                  <a:pt x="86702" y="69761"/>
                </a:lnTo>
                <a:lnTo>
                  <a:pt x="99021" y="69761"/>
                </a:lnTo>
                <a:lnTo>
                  <a:pt x="99021" y="15151"/>
                </a:lnTo>
                <a:lnTo>
                  <a:pt x="97289" y="10032"/>
                </a:lnTo>
                <a:close/>
              </a:path>
              <a:path w="99060" h="69850">
                <a:moveTo>
                  <a:pt x="83693" y="0"/>
                </a:moveTo>
                <a:lnTo>
                  <a:pt x="76441" y="0"/>
                </a:lnTo>
                <a:lnTo>
                  <a:pt x="69821" y="747"/>
                </a:lnTo>
                <a:lnTo>
                  <a:pt x="63852" y="2989"/>
                </a:lnTo>
                <a:lnTo>
                  <a:pt x="58535" y="6724"/>
                </a:lnTo>
                <a:lnTo>
                  <a:pt x="53873" y="11950"/>
                </a:lnTo>
                <a:lnTo>
                  <a:pt x="63936" y="11950"/>
                </a:lnTo>
                <a:lnTo>
                  <a:pt x="64287" y="11620"/>
                </a:lnTo>
                <a:lnTo>
                  <a:pt x="68554" y="10032"/>
                </a:lnTo>
                <a:lnTo>
                  <a:pt x="97289" y="10032"/>
                </a:lnTo>
                <a:lnTo>
                  <a:pt x="97066" y="9372"/>
                </a:lnTo>
                <a:lnTo>
                  <a:pt x="89268" y="1879"/>
                </a:lnTo>
                <a:lnTo>
                  <a:pt x="83693" y="0"/>
                </a:lnTo>
                <a:close/>
              </a:path>
              <a:path w="99060" h="69850">
                <a:moveTo>
                  <a:pt x="38646" y="0"/>
                </a:moveTo>
                <a:lnTo>
                  <a:pt x="28371" y="0"/>
                </a:lnTo>
                <a:lnTo>
                  <a:pt x="24041" y="1028"/>
                </a:lnTo>
                <a:lnTo>
                  <a:pt x="16421" y="5092"/>
                </a:lnTo>
                <a:lnTo>
                  <a:pt x="13373" y="7785"/>
                </a:lnTo>
                <a:lnTo>
                  <a:pt x="11074" y="11125"/>
                </a:lnTo>
                <a:lnTo>
                  <a:pt x="23357" y="11125"/>
                </a:lnTo>
                <a:lnTo>
                  <a:pt x="23774" y="10883"/>
                </a:lnTo>
                <a:lnTo>
                  <a:pt x="27000" y="10032"/>
                </a:lnTo>
                <a:lnTo>
                  <a:pt x="53147" y="10032"/>
                </a:lnTo>
                <a:lnTo>
                  <a:pt x="52451" y="8191"/>
                </a:lnTo>
                <a:lnTo>
                  <a:pt x="50012" y="5257"/>
                </a:lnTo>
                <a:lnTo>
                  <a:pt x="43091" y="1054"/>
                </a:lnTo>
                <a:lnTo>
                  <a:pt x="38646" y="0"/>
                </a:lnTo>
                <a:close/>
              </a:path>
            </a:pathLst>
          </a:custGeom>
          <a:solidFill>
            <a:srgbClr val="01020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7" name="object 137"/>
          <p:cNvSpPr/>
          <p:nvPr/>
        </p:nvSpPr>
        <p:spPr>
          <a:xfrm>
            <a:off x="1953273" y="7258228"/>
            <a:ext cx="67310" cy="71755"/>
          </a:xfrm>
          <a:custGeom>
            <a:avLst/>
            <a:gdLst/>
            <a:ahLst/>
            <a:cxnLst/>
            <a:rect l="l" t="t" r="r" b="b"/>
            <a:pathLst>
              <a:path w="67310" h="71754">
                <a:moveTo>
                  <a:pt x="34073" y="0"/>
                </a:moveTo>
                <a:lnTo>
                  <a:pt x="541" y="28111"/>
                </a:lnTo>
                <a:lnTo>
                  <a:pt x="0" y="35534"/>
                </a:lnTo>
                <a:lnTo>
                  <a:pt x="23" y="37249"/>
                </a:lnTo>
                <a:lnTo>
                  <a:pt x="27166" y="70734"/>
                </a:lnTo>
                <a:lnTo>
                  <a:pt x="34771" y="71310"/>
                </a:lnTo>
                <a:lnTo>
                  <a:pt x="43255" y="71310"/>
                </a:lnTo>
                <a:lnTo>
                  <a:pt x="50227" y="69380"/>
                </a:lnTo>
                <a:lnTo>
                  <a:pt x="60957" y="61798"/>
                </a:lnTo>
                <a:lnTo>
                  <a:pt x="28726" y="61798"/>
                </a:lnTo>
                <a:lnTo>
                  <a:pt x="23646" y="59804"/>
                </a:lnTo>
                <a:lnTo>
                  <a:pt x="15480" y="51841"/>
                </a:lnTo>
                <a:lnTo>
                  <a:pt x="13206" y="46113"/>
                </a:lnTo>
                <a:lnTo>
                  <a:pt x="12749" y="38607"/>
                </a:lnTo>
                <a:lnTo>
                  <a:pt x="67245" y="38607"/>
                </a:lnTo>
                <a:lnTo>
                  <a:pt x="67308" y="35534"/>
                </a:lnTo>
                <a:lnTo>
                  <a:pt x="66842" y="29108"/>
                </a:lnTo>
                <a:lnTo>
                  <a:pt x="13435" y="29108"/>
                </a:lnTo>
                <a:lnTo>
                  <a:pt x="13854" y="23164"/>
                </a:lnTo>
                <a:lnTo>
                  <a:pt x="15988" y="18402"/>
                </a:lnTo>
                <a:lnTo>
                  <a:pt x="23747" y="11302"/>
                </a:lnTo>
                <a:lnTo>
                  <a:pt x="28523" y="9512"/>
                </a:lnTo>
                <a:lnTo>
                  <a:pt x="58175" y="9512"/>
                </a:lnTo>
                <a:lnTo>
                  <a:pt x="58025" y="9321"/>
                </a:lnTo>
                <a:lnTo>
                  <a:pt x="53043" y="5245"/>
                </a:lnTo>
                <a:lnTo>
                  <a:pt x="47392" y="2332"/>
                </a:lnTo>
                <a:lnTo>
                  <a:pt x="41069" y="583"/>
                </a:lnTo>
                <a:lnTo>
                  <a:pt x="34073" y="0"/>
                </a:lnTo>
                <a:close/>
              </a:path>
              <a:path w="67310" h="71754">
                <a:moveTo>
                  <a:pt x="54100" y="47802"/>
                </a:moveTo>
                <a:lnTo>
                  <a:pt x="52221" y="52679"/>
                </a:lnTo>
                <a:lnTo>
                  <a:pt x="49681" y="56235"/>
                </a:lnTo>
                <a:lnTo>
                  <a:pt x="43255" y="60693"/>
                </a:lnTo>
                <a:lnTo>
                  <a:pt x="39381" y="61798"/>
                </a:lnTo>
                <a:lnTo>
                  <a:pt x="60957" y="61798"/>
                </a:lnTo>
                <a:lnTo>
                  <a:pt x="61136" y="61671"/>
                </a:lnTo>
                <a:lnTo>
                  <a:pt x="64890" y="56235"/>
                </a:lnTo>
                <a:lnTo>
                  <a:pt x="66902" y="49275"/>
                </a:lnTo>
                <a:lnTo>
                  <a:pt x="54100" y="47802"/>
                </a:lnTo>
                <a:close/>
              </a:path>
              <a:path w="67310" h="71754">
                <a:moveTo>
                  <a:pt x="58175" y="9512"/>
                </a:moveTo>
                <a:lnTo>
                  <a:pt x="40499" y="9512"/>
                </a:lnTo>
                <a:lnTo>
                  <a:pt x="45617" y="11747"/>
                </a:lnTo>
                <a:lnTo>
                  <a:pt x="52132" y="19075"/>
                </a:lnTo>
                <a:lnTo>
                  <a:pt x="53694" y="23367"/>
                </a:lnTo>
                <a:lnTo>
                  <a:pt x="54240" y="29108"/>
                </a:lnTo>
                <a:lnTo>
                  <a:pt x="66842" y="29108"/>
                </a:lnTo>
                <a:lnTo>
                  <a:pt x="66729" y="27561"/>
                </a:lnTo>
                <a:lnTo>
                  <a:pt x="64991" y="20537"/>
                </a:lnTo>
                <a:lnTo>
                  <a:pt x="62090" y="14458"/>
                </a:lnTo>
                <a:lnTo>
                  <a:pt x="58175" y="9512"/>
                </a:lnTo>
                <a:close/>
              </a:path>
            </a:pathLst>
          </a:custGeom>
          <a:solidFill>
            <a:srgbClr val="01020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8" name="object 138"/>
          <p:cNvSpPr/>
          <p:nvPr/>
        </p:nvSpPr>
        <p:spPr>
          <a:xfrm>
            <a:off x="2062962" y="7244931"/>
            <a:ext cx="13970" cy="83185"/>
          </a:xfrm>
          <a:custGeom>
            <a:avLst/>
            <a:gdLst/>
            <a:ahLst/>
            <a:cxnLst/>
            <a:rect l="l" t="t" r="r" b="b"/>
            <a:pathLst>
              <a:path w="13969" h="83184">
                <a:moveTo>
                  <a:pt x="13347" y="0"/>
                </a:moveTo>
                <a:lnTo>
                  <a:pt x="0" y="0"/>
                </a:lnTo>
                <a:lnTo>
                  <a:pt x="0" y="83058"/>
                </a:lnTo>
                <a:lnTo>
                  <a:pt x="13347" y="83058"/>
                </a:lnTo>
                <a:lnTo>
                  <a:pt x="13347" y="0"/>
                </a:lnTo>
                <a:close/>
              </a:path>
            </a:pathLst>
          </a:custGeom>
          <a:solidFill>
            <a:srgbClr val="01020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9" name="object 139"/>
          <p:cNvSpPr/>
          <p:nvPr/>
        </p:nvSpPr>
        <p:spPr>
          <a:xfrm>
            <a:off x="2029726" y="7233818"/>
            <a:ext cx="80010" cy="11430"/>
          </a:xfrm>
          <a:custGeom>
            <a:avLst/>
            <a:gdLst/>
            <a:ahLst/>
            <a:cxnLst/>
            <a:rect l="l" t="t" r="r" b="b"/>
            <a:pathLst>
              <a:path w="80010" h="11429">
                <a:moveTo>
                  <a:pt x="79959" y="0"/>
                </a:moveTo>
                <a:lnTo>
                  <a:pt x="0" y="0"/>
                </a:lnTo>
                <a:lnTo>
                  <a:pt x="0" y="11112"/>
                </a:lnTo>
                <a:lnTo>
                  <a:pt x="79959" y="11112"/>
                </a:lnTo>
                <a:lnTo>
                  <a:pt x="79959" y="0"/>
                </a:lnTo>
                <a:close/>
              </a:path>
            </a:pathLst>
          </a:custGeom>
          <a:solidFill>
            <a:srgbClr val="01020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0" name="object 140"/>
          <p:cNvSpPr/>
          <p:nvPr/>
        </p:nvSpPr>
        <p:spPr>
          <a:xfrm>
            <a:off x="2101989" y="7258240"/>
            <a:ext cx="67310" cy="71755"/>
          </a:xfrm>
          <a:custGeom>
            <a:avLst/>
            <a:gdLst/>
            <a:ahLst/>
            <a:cxnLst/>
            <a:rect l="l" t="t" r="r" b="b"/>
            <a:pathLst>
              <a:path w="67310" h="71754">
                <a:moveTo>
                  <a:pt x="60855" y="9563"/>
                </a:moveTo>
                <a:lnTo>
                  <a:pt x="39547" y="9563"/>
                </a:lnTo>
                <a:lnTo>
                  <a:pt x="44234" y="10871"/>
                </a:lnTo>
                <a:lnTo>
                  <a:pt x="49745" y="15417"/>
                </a:lnTo>
                <a:lnTo>
                  <a:pt x="50914" y="18732"/>
                </a:lnTo>
                <a:lnTo>
                  <a:pt x="50850" y="26466"/>
                </a:lnTo>
                <a:lnTo>
                  <a:pt x="46126" y="28003"/>
                </a:lnTo>
                <a:lnTo>
                  <a:pt x="38747" y="29324"/>
                </a:lnTo>
                <a:lnTo>
                  <a:pt x="23850" y="31000"/>
                </a:lnTo>
                <a:lnTo>
                  <a:pt x="20180" y="31584"/>
                </a:lnTo>
                <a:lnTo>
                  <a:pt x="0" y="48437"/>
                </a:lnTo>
                <a:lnTo>
                  <a:pt x="0" y="57467"/>
                </a:lnTo>
                <a:lnTo>
                  <a:pt x="2146" y="62141"/>
                </a:lnTo>
                <a:lnTo>
                  <a:pt x="10769" y="69469"/>
                </a:lnTo>
                <a:lnTo>
                  <a:pt x="16941" y="71297"/>
                </a:lnTo>
                <a:lnTo>
                  <a:pt x="29844" y="71297"/>
                </a:lnTo>
                <a:lnTo>
                  <a:pt x="34391" y="70548"/>
                </a:lnTo>
                <a:lnTo>
                  <a:pt x="42875" y="67551"/>
                </a:lnTo>
                <a:lnTo>
                  <a:pt x="47282" y="64973"/>
                </a:lnTo>
                <a:lnTo>
                  <a:pt x="50738" y="62242"/>
                </a:lnTo>
                <a:lnTo>
                  <a:pt x="23126" y="62242"/>
                </a:lnTo>
                <a:lnTo>
                  <a:pt x="19456" y="61214"/>
                </a:lnTo>
                <a:lnTo>
                  <a:pt x="14465" y="57111"/>
                </a:lnTo>
                <a:lnTo>
                  <a:pt x="13294" y="54711"/>
                </a:lnTo>
                <a:lnTo>
                  <a:pt x="13207" y="49441"/>
                </a:lnTo>
                <a:lnTo>
                  <a:pt x="13779" y="47599"/>
                </a:lnTo>
                <a:lnTo>
                  <a:pt x="39611" y="38684"/>
                </a:lnTo>
                <a:lnTo>
                  <a:pt x="46354" y="37236"/>
                </a:lnTo>
                <a:lnTo>
                  <a:pt x="50850" y="35521"/>
                </a:lnTo>
                <a:lnTo>
                  <a:pt x="63372" y="35521"/>
                </a:lnTo>
                <a:lnTo>
                  <a:pt x="63265" y="18732"/>
                </a:lnTo>
                <a:lnTo>
                  <a:pt x="63169" y="17068"/>
                </a:lnTo>
                <a:lnTo>
                  <a:pt x="62750" y="15087"/>
                </a:lnTo>
                <a:lnTo>
                  <a:pt x="62014" y="11925"/>
                </a:lnTo>
                <a:lnTo>
                  <a:pt x="60855" y="9563"/>
                </a:lnTo>
                <a:close/>
              </a:path>
              <a:path w="67310" h="71754">
                <a:moveTo>
                  <a:pt x="64112" y="61341"/>
                </a:moveTo>
                <a:lnTo>
                  <a:pt x="51879" y="61341"/>
                </a:lnTo>
                <a:lnTo>
                  <a:pt x="52247" y="64554"/>
                </a:lnTo>
                <a:lnTo>
                  <a:pt x="53073" y="67360"/>
                </a:lnTo>
                <a:lnTo>
                  <a:pt x="54355" y="69748"/>
                </a:lnTo>
                <a:lnTo>
                  <a:pt x="67297" y="69748"/>
                </a:lnTo>
                <a:lnTo>
                  <a:pt x="65735" y="67144"/>
                </a:lnTo>
                <a:lnTo>
                  <a:pt x="64681" y="64414"/>
                </a:lnTo>
                <a:lnTo>
                  <a:pt x="64112" y="61341"/>
                </a:lnTo>
                <a:close/>
              </a:path>
              <a:path w="67310" h="71754">
                <a:moveTo>
                  <a:pt x="63372" y="35521"/>
                </a:moveTo>
                <a:lnTo>
                  <a:pt x="50850" y="35521"/>
                </a:lnTo>
                <a:lnTo>
                  <a:pt x="50759" y="45377"/>
                </a:lnTo>
                <a:lnTo>
                  <a:pt x="50177" y="48704"/>
                </a:lnTo>
                <a:lnTo>
                  <a:pt x="47116" y="54711"/>
                </a:lnTo>
                <a:lnTo>
                  <a:pt x="44373" y="57365"/>
                </a:lnTo>
                <a:lnTo>
                  <a:pt x="36944" y="61264"/>
                </a:lnTo>
                <a:lnTo>
                  <a:pt x="32702" y="62242"/>
                </a:lnTo>
                <a:lnTo>
                  <a:pt x="50738" y="62242"/>
                </a:lnTo>
                <a:lnTo>
                  <a:pt x="51879" y="61341"/>
                </a:lnTo>
                <a:lnTo>
                  <a:pt x="64112" y="61341"/>
                </a:lnTo>
                <a:lnTo>
                  <a:pt x="63626" y="58712"/>
                </a:lnTo>
                <a:lnTo>
                  <a:pt x="63470" y="54533"/>
                </a:lnTo>
                <a:lnTo>
                  <a:pt x="63372" y="35521"/>
                </a:lnTo>
                <a:close/>
              </a:path>
              <a:path w="67310" h="71754">
                <a:moveTo>
                  <a:pt x="41338" y="0"/>
                </a:moveTo>
                <a:lnTo>
                  <a:pt x="28803" y="0"/>
                </a:lnTo>
                <a:lnTo>
                  <a:pt x="23279" y="800"/>
                </a:lnTo>
                <a:lnTo>
                  <a:pt x="2120" y="21005"/>
                </a:lnTo>
                <a:lnTo>
                  <a:pt x="14249" y="22542"/>
                </a:lnTo>
                <a:lnTo>
                  <a:pt x="15570" y="17703"/>
                </a:lnTo>
                <a:lnTo>
                  <a:pt x="17627" y="14338"/>
                </a:lnTo>
                <a:lnTo>
                  <a:pt x="23177" y="10515"/>
                </a:lnTo>
                <a:lnTo>
                  <a:pt x="27470" y="9563"/>
                </a:lnTo>
                <a:lnTo>
                  <a:pt x="60855" y="9563"/>
                </a:lnTo>
                <a:lnTo>
                  <a:pt x="60731" y="9309"/>
                </a:lnTo>
                <a:lnTo>
                  <a:pt x="57061" y="5143"/>
                </a:lnTo>
                <a:lnTo>
                  <a:pt x="54203" y="3429"/>
                </a:lnTo>
                <a:lnTo>
                  <a:pt x="46393" y="685"/>
                </a:lnTo>
                <a:lnTo>
                  <a:pt x="41338" y="0"/>
                </a:lnTo>
                <a:close/>
              </a:path>
            </a:pathLst>
          </a:custGeom>
          <a:solidFill>
            <a:srgbClr val="01020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1" name="object 141"/>
          <p:cNvSpPr/>
          <p:nvPr/>
        </p:nvSpPr>
        <p:spPr>
          <a:xfrm>
            <a:off x="2179802" y="7258228"/>
            <a:ext cx="64769" cy="97790"/>
          </a:xfrm>
          <a:custGeom>
            <a:avLst/>
            <a:gdLst/>
            <a:ahLst/>
            <a:cxnLst/>
            <a:rect l="l" t="t" r="r" b="b"/>
            <a:pathLst>
              <a:path w="64769" h="97790">
                <a:moveTo>
                  <a:pt x="2476" y="75412"/>
                </a:moveTo>
                <a:lnTo>
                  <a:pt x="2286" y="82778"/>
                </a:lnTo>
                <a:lnTo>
                  <a:pt x="4889" y="88277"/>
                </a:lnTo>
                <a:lnTo>
                  <a:pt x="15621" y="95605"/>
                </a:lnTo>
                <a:lnTo>
                  <a:pt x="22656" y="97447"/>
                </a:lnTo>
                <a:lnTo>
                  <a:pt x="38722" y="97447"/>
                </a:lnTo>
                <a:lnTo>
                  <a:pt x="44881" y="96151"/>
                </a:lnTo>
                <a:lnTo>
                  <a:pt x="54940" y="91020"/>
                </a:lnTo>
                <a:lnTo>
                  <a:pt x="58238" y="87871"/>
                </a:lnTo>
                <a:lnTo>
                  <a:pt x="25984" y="87871"/>
                </a:lnTo>
                <a:lnTo>
                  <a:pt x="21793" y="86791"/>
                </a:lnTo>
                <a:lnTo>
                  <a:pt x="16421" y="83070"/>
                </a:lnTo>
                <a:lnTo>
                  <a:pt x="15024" y="80543"/>
                </a:lnTo>
                <a:lnTo>
                  <a:pt x="14516" y="77076"/>
                </a:lnTo>
                <a:lnTo>
                  <a:pt x="2476" y="75412"/>
                </a:lnTo>
                <a:close/>
              </a:path>
              <a:path w="64769" h="97790">
                <a:moveTo>
                  <a:pt x="64401" y="60832"/>
                </a:moveTo>
                <a:lnTo>
                  <a:pt x="51816" y="60832"/>
                </a:lnTo>
                <a:lnTo>
                  <a:pt x="51807" y="69125"/>
                </a:lnTo>
                <a:lnTo>
                  <a:pt x="51549" y="73304"/>
                </a:lnTo>
                <a:lnTo>
                  <a:pt x="37033" y="87871"/>
                </a:lnTo>
                <a:lnTo>
                  <a:pt x="58238" y="87871"/>
                </a:lnTo>
                <a:lnTo>
                  <a:pt x="58610" y="87515"/>
                </a:lnTo>
                <a:lnTo>
                  <a:pt x="63246" y="78651"/>
                </a:lnTo>
                <a:lnTo>
                  <a:pt x="64401" y="71119"/>
                </a:lnTo>
                <a:lnTo>
                  <a:pt x="64401" y="60832"/>
                </a:lnTo>
                <a:close/>
              </a:path>
              <a:path w="64769" h="97790">
                <a:moveTo>
                  <a:pt x="40271" y="0"/>
                </a:moveTo>
                <a:lnTo>
                  <a:pt x="25184" y="0"/>
                </a:lnTo>
                <a:lnTo>
                  <a:pt x="19558" y="1485"/>
                </a:lnTo>
                <a:lnTo>
                  <a:pt x="9956" y="7492"/>
                </a:lnTo>
                <a:lnTo>
                  <a:pt x="6311" y="11747"/>
                </a:lnTo>
                <a:lnTo>
                  <a:pt x="1257" y="22745"/>
                </a:lnTo>
                <a:lnTo>
                  <a:pt x="0" y="28752"/>
                </a:lnTo>
                <a:lnTo>
                  <a:pt x="0" y="35255"/>
                </a:lnTo>
                <a:lnTo>
                  <a:pt x="24469" y="69125"/>
                </a:lnTo>
                <a:lnTo>
                  <a:pt x="31572" y="69761"/>
                </a:lnTo>
                <a:lnTo>
                  <a:pt x="39649" y="69761"/>
                </a:lnTo>
                <a:lnTo>
                  <a:pt x="46393" y="66776"/>
                </a:lnTo>
                <a:lnTo>
                  <a:pt x="51816" y="60832"/>
                </a:lnTo>
                <a:lnTo>
                  <a:pt x="64401" y="60832"/>
                </a:lnTo>
                <a:lnTo>
                  <a:pt x="64401" y="60185"/>
                </a:lnTo>
                <a:lnTo>
                  <a:pt x="27025" y="60185"/>
                </a:lnTo>
                <a:lnTo>
                  <a:pt x="22237" y="58127"/>
                </a:lnTo>
                <a:lnTo>
                  <a:pt x="14630" y="49910"/>
                </a:lnTo>
                <a:lnTo>
                  <a:pt x="12777" y="43548"/>
                </a:lnTo>
                <a:lnTo>
                  <a:pt x="12725" y="26200"/>
                </a:lnTo>
                <a:lnTo>
                  <a:pt x="14655" y="20015"/>
                </a:lnTo>
                <a:lnTo>
                  <a:pt x="22364" y="11658"/>
                </a:lnTo>
                <a:lnTo>
                  <a:pt x="27051" y="9563"/>
                </a:lnTo>
                <a:lnTo>
                  <a:pt x="52820" y="9563"/>
                </a:lnTo>
                <a:lnTo>
                  <a:pt x="47383" y="3251"/>
                </a:lnTo>
                <a:lnTo>
                  <a:pt x="40271" y="0"/>
                </a:lnTo>
                <a:close/>
              </a:path>
              <a:path w="64769" h="97790">
                <a:moveTo>
                  <a:pt x="52820" y="9563"/>
                </a:moveTo>
                <a:lnTo>
                  <a:pt x="38138" y="9563"/>
                </a:lnTo>
                <a:lnTo>
                  <a:pt x="42926" y="11696"/>
                </a:lnTo>
                <a:lnTo>
                  <a:pt x="50863" y="20167"/>
                </a:lnTo>
                <a:lnTo>
                  <a:pt x="52760" y="26200"/>
                </a:lnTo>
                <a:lnTo>
                  <a:pt x="52844" y="43548"/>
                </a:lnTo>
                <a:lnTo>
                  <a:pt x="50914" y="49961"/>
                </a:lnTo>
                <a:lnTo>
                  <a:pt x="43205" y="58140"/>
                </a:lnTo>
                <a:lnTo>
                  <a:pt x="38442" y="60185"/>
                </a:lnTo>
                <a:lnTo>
                  <a:pt x="64401" y="60185"/>
                </a:lnTo>
                <a:lnTo>
                  <a:pt x="64401" y="9753"/>
                </a:lnTo>
                <a:lnTo>
                  <a:pt x="52984" y="9753"/>
                </a:lnTo>
                <a:lnTo>
                  <a:pt x="52820" y="9563"/>
                </a:lnTo>
                <a:close/>
              </a:path>
              <a:path w="64769" h="97790">
                <a:moveTo>
                  <a:pt x="64401" y="1536"/>
                </a:moveTo>
                <a:lnTo>
                  <a:pt x="52984" y="1536"/>
                </a:lnTo>
                <a:lnTo>
                  <a:pt x="52984" y="9753"/>
                </a:lnTo>
                <a:lnTo>
                  <a:pt x="64401" y="9753"/>
                </a:lnTo>
                <a:lnTo>
                  <a:pt x="64401" y="1536"/>
                </a:lnTo>
                <a:close/>
              </a:path>
            </a:pathLst>
          </a:custGeom>
          <a:solidFill>
            <a:srgbClr val="01020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2" name="object 142"/>
          <p:cNvSpPr/>
          <p:nvPr/>
        </p:nvSpPr>
        <p:spPr>
          <a:xfrm>
            <a:off x="2268982" y="7233437"/>
            <a:ext cx="37465" cy="94615"/>
          </a:xfrm>
          <a:custGeom>
            <a:avLst/>
            <a:gdLst/>
            <a:ahLst/>
            <a:cxnLst/>
            <a:rect l="l" t="t" r="r" b="b"/>
            <a:pathLst>
              <a:path w="37464" h="94615">
                <a:moveTo>
                  <a:pt x="37160" y="20878"/>
                </a:moveTo>
                <a:lnTo>
                  <a:pt x="24777" y="20878"/>
                </a:lnTo>
                <a:lnTo>
                  <a:pt x="24777" y="94551"/>
                </a:lnTo>
                <a:lnTo>
                  <a:pt x="37160" y="94551"/>
                </a:lnTo>
                <a:lnTo>
                  <a:pt x="37160" y="20878"/>
                </a:lnTo>
                <a:close/>
              </a:path>
              <a:path w="37464" h="94615">
                <a:moveTo>
                  <a:pt x="37160" y="0"/>
                </a:moveTo>
                <a:lnTo>
                  <a:pt x="29184" y="0"/>
                </a:lnTo>
                <a:lnTo>
                  <a:pt x="27025" y="4063"/>
                </a:lnTo>
                <a:lnTo>
                  <a:pt x="23355" y="8267"/>
                </a:lnTo>
                <a:lnTo>
                  <a:pt x="12992" y="16916"/>
                </a:lnTo>
                <a:lnTo>
                  <a:pt x="6934" y="20599"/>
                </a:lnTo>
                <a:lnTo>
                  <a:pt x="0" y="23634"/>
                </a:lnTo>
                <a:lnTo>
                  <a:pt x="0" y="34823"/>
                </a:lnTo>
                <a:lnTo>
                  <a:pt x="24777" y="20878"/>
                </a:lnTo>
                <a:lnTo>
                  <a:pt x="37160" y="20878"/>
                </a:lnTo>
                <a:lnTo>
                  <a:pt x="37160" y="0"/>
                </a:lnTo>
                <a:close/>
              </a:path>
            </a:pathLst>
          </a:custGeom>
          <a:solidFill>
            <a:srgbClr val="01020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3" name="object 143"/>
          <p:cNvSpPr/>
          <p:nvPr/>
        </p:nvSpPr>
        <p:spPr>
          <a:xfrm>
            <a:off x="2337854" y="7233437"/>
            <a:ext cx="65785" cy="96164"/>
          </a:xfrm>
          <a:prstGeom prst="rect">
            <a:avLst/>
          </a:prstGeom>
          <a:blipFill>
            <a:blip r:embed="rId7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4" name="object 144"/>
          <p:cNvSpPr/>
          <p:nvPr/>
        </p:nvSpPr>
        <p:spPr>
          <a:xfrm>
            <a:off x="2425725" y="7233437"/>
            <a:ext cx="37465" cy="94615"/>
          </a:xfrm>
          <a:custGeom>
            <a:avLst/>
            <a:gdLst/>
            <a:ahLst/>
            <a:cxnLst/>
            <a:rect l="l" t="t" r="r" b="b"/>
            <a:pathLst>
              <a:path w="37464" h="94615">
                <a:moveTo>
                  <a:pt x="37160" y="20878"/>
                </a:moveTo>
                <a:lnTo>
                  <a:pt x="24777" y="20878"/>
                </a:lnTo>
                <a:lnTo>
                  <a:pt x="24777" y="94551"/>
                </a:lnTo>
                <a:lnTo>
                  <a:pt x="37160" y="94551"/>
                </a:lnTo>
                <a:lnTo>
                  <a:pt x="37160" y="20878"/>
                </a:lnTo>
                <a:close/>
              </a:path>
              <a:path w="37464" h="94615">
                <a:moveTo>
                  <a:pt x="37160" y="0"/>
                </a:moveTo>
                <a:lnTo>
                  <a:pt x="29184" y="0"/>
                </a:lnTo>
                <a:lnTo>
                  <a:pt x="27025" y="4063"/>
                </a:lnTo>
                <a:lnTo>
                  <a:pt x="23355" y="8267"/>
                </a:lnTo>
                <a:lnTo>
                  <a:pt x="12992" y="16916"/>
                </a:lnTo>
                <a:lnTo>
                  <a:pt x="6934" y="20599"/>
                </a:lnTo>
                <a:lnTo>
                  <a:pt x="0" y="23634"/>
                </a:lnTo>
                <a:lnTo>
                  <a:pt x="0" y="34823"/>
                </a:lnTo>
                <a:lnTo>
                  <a:pt x="24777" y="20878"/>
                </a:lnTo>
                <a:lnTo>
                  <a:pt x="37160" y="20878"/>
                </a:lnTo>
                <a:lnTo>
                  <a:pt x="37160" y="0"/>
                </a:lnTo>
                <a:close/>
              </a:path>
            </a:pathLst>
          </a:custGeom>
          <a:solidFill>
            <a:srgbClr val="01020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5" name="object 145"/>
          <p:cNvSpPr/>
          <p:nvPr/>
        </p:nvSpPr>
        <p:spPr>
          <a:xfrm>
            <a:off x="1644395" y="7731683"/>
            <a:ext cx="130175" cy="94615"/>
          </a:xfrm>
          <a:custGeom>
            <a:avLst/>
            <a:gdLst/>
            <a:ahLst/>
            <a:cxnLst/>
            <a:rect l="l" t="t" r="r" b="b"/>
            <a:pathLst>
              <a:path w="130175" h="94615">
                <a:moveTo>
                  <a:pt x="13703" y="0"/>
                </a:moveTo>
                <a:lnTo>
                  <a:pt x="0" y="0"/>
                </a:lnTo>
                <a:lnTo>
                  <a:pt x="26771" y="94157"/>
                </a:lnTo>
                <a:lnTo>
                  <a:pt x="40398" y="94157"/>
                </a:lnTo>
                <a:lnTo>
                  <a:pt x="44328" y="80987"/>
                </a:lnTo>
                <a:lnTo>
                  <a:pt x="33312" y="80987"/>
                </a:lnTo>
                <a:lnTo>
                  <a:pt x="32118" y="74612"/>
                </a:lnTo>
                <a:lnTo>
                  <a:pt x="30695" y="68186"/>
                </a:lnTo>
                <a:lnTo>
                  <a:pt x="29044" y="61722"/>
                </a:lnTo>
                <a:lnTo>
                  <a:pt x="13703" y="0"/>
                </a:lnTo>
                <a:close/>
              </a:path>
              <a:path w="130175" h="94615">
                <a:moveTo>
                  <a:pt x="76599" y="11366"/>
                </a:moveTo>
                <a:lnTo>
                  <a:pt x="64757" y="11366"/>
                </a:lnTo>
                <a:lnTo>
                  <a:pt x="65074" y="12725"/>
                </a:lnTo>
                <a:lnTo>
                  <a:pt x="66128" y="16421"/>
                </a:lnTo>
                <a:lnTo>
                  <a:pt x="89179" y="94157"/>
                </a:lnTo>
                <a:lnTo>
                  <a:pt x="102044" y="94157"/>
                </a:lnTo>
                <a:lnTo>
                  <a:pt x="105913" y="80987"/>
                </a:lnTo>
                <a:lnTo>
                  <a:pt x="95440" y="80987"/>
                </a:lnTo>
                <a:lnTo>
                  <a:pt x="94050" y="73053"/>
                </a:lnTo>
                <a:lnTo>
                  <a:pt x="92279" y="64852"/>
                </a:lnTo>
                <a:lnTo>
                  <a:pt x="90130" y="56384"/>
                </a:lnTo>
                <a:lnTo>
                  <a:pt x="87604" y="47650"/>
                </a:lnTo>
                <a:lnTo>
                  <a:pt x="76599" y="11366"/>
                </a:lnTo>
                <a:close/>
              </a:path>
              <a:path w="130175" h="94615">
                <a:moveTo>
                  <a:pt x="73152" y="0"/>
                </a:moveTo>
                <a:lnTo>
                  <a:pt x="57048" y="0"/>
                </a:lnTo>
                <a:lnTo>
                  <a:pt x="37388" y="65125"/>
                </a:lnTo>
                <a:lnTo>
                  <a:pt x="33312" y="80987"/>
                </a:lnTo>
                <a:lnTo>
                  <a:pt x="44328" y="80987"/>
                </a:lnTo>
                <a:lnTo>
                  <a:pt x="62712" y="19380"/>
                </a:lnTo>
                <a:lnTo>
                  <a:pt x="63703" y="15684"/>
                </a:lnTo>
                <a:lnTo>
                  <a:pt x="64757" y="11366"/>
                </a:lnTo>
                <a:lnTo>
                  <a:pt x="76599" y="11366"/>
                </a:lnTo>
                <a:lnTo>
                  <a:pt x="73152" y="0"/>
                </a:lnTo>
                <a:close/>
              </a:path>
              <a:path w="130175" h="94615">
                <a:moveTo>
                  <a:pt x="129705" y="0"/>
                </a:moveTo>
                <a:lnTo>
                  <a:pt x="116293" y="0"/>
                </a:lnTo>
                <a:lnTo>
                  <a:pt x="100469" y="60502"/>
                </a:lnTo>
                <a:lnTo>
                  <a:pt x="98399" y="68211"/>
                </a:lnTo>
                <a:lnTo>
                  <a:pt x="96723" y="75044"/>
                </a:lnTo>
                <a:lnTo>
                  <a:pt x="95440" y="80987"/>
                </a:lnTo>
                <a:lnTo>
                  <a:pt x="105913" y="80987"/>
                </a:lnTo>
                <a:lnTo>
                  <a:pt x="129705" y="0"/>
                </a:lnTo>
                <a:close/>
              </a:path>
            </a:pathLst>
          </a:custGeom>
          <a:solidFill>
            <a:srgbClr val="01020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6" name="object 146"/>
          <p:cNvSpPr/>
          <p:nvPr/>
        </p:nvSpPr>
        <p:spPr>
          <a:xfrm>
            <a:off x="1784985" y="7731683"/>
            <a:ext cx="59690" cy="94615"/>
          </a:xfrm>
          <a:custGeom>
            <a:avLst/>
            <a:gdLst/>
            <a:ahLst/>
            <a:cxnLst/>
            <a:rect l="l" t="t" r="r" b="b"/>
            <a:pathLst>
              <a:path w="59689" h="94615">
                <a:moveTo>
                  <a:pt x="12382" y="0"/>
                </a:moveTo>
                <a:lnTo>
                  <a:pt x="0" y="0"/>
                </a:lnTo>
                <a:lnTo>
                  <a:pt x="0" y="94157"/>
                </a:lnTo>
                <a:lnTo>
                  <a:pt x="12382" y="94157"/>
                </a:lnTo>
                <a:lnTo>
                  <a:pt x="12382" y="51485"/>
                </a:lnTo>
                <a:lnTo>
                  <a:pt x="13068" y="47282"/>
                </a:lnTo>
                <a:lnTo>
                  <a:pt x="15824" y="41211"/>
                </a:lnTo>
                <a:lnTo>
                  <a:pt x="18122" y="38798"/>
                </a:lnTo>
                <a:lnTo>
                  <a:pt x="24599" y="35242"/>
                </a:lnTo>
                <a:lnTo>
                  <a:pt x="28054" y="34366"/>
                </a:lnTo>
                <a:lnTo>
                  <a:pt x="56312" y="34366"/>
                </a:lnTo>
                <a:lnTo>
                  <a:pt x="56027" y="33782"/>
                </a:lnTo>
                <a:lnTo>
                  <a:pt x="12382" y="33782"/>
                </a:lnTo>
                <a:lnTo>
                  <a:pt x="12382" y="0"/>
                </a:lnTo>
                <a:close/>
              </a:path>
              <a:path w="59689" h="94615">
                <a:moveTo>
                  <a:pt x="56312" y="34366"/>
                </a:moveTo>
                <a:lnTo>
                  <a:pt x="36626" y="34366"/>
                </a:lnTo>
                <a:lnTo>
                  <a:pt x="40424" y="35674"/>
                </a:lnTo>
                <a:lnTo>
                  <a:pt x="45796" y="40944"/>
                </a:lnTo>
                <a:lnTo>
                  <a:pt x="47129" y="45148"/>
                </a:lnTo>
                <a:lnTo>
                  <a:pt x="47129" y="94157"/>
                </a:lnTo>
                <a:lnTo>
                  <a:pt x="59524" y="94157"/>
                </a:lnTo>
                <a:lnTo>
                  <a:pt x="59524" y="44246"/>
                </a:lnTo>
                <a:lnTo>
                  <a:pt x="58661" y="39166"/>
                </a:lnTo>
                <a:lnTo>
                  <a:pt x="56312" y="34366"/>
                </a:lnTo>
                <a:close/>
              </a:path>
              <a:path w="59689" h="94615">
                <a:moveTo>
                  <a:pt x="39687" y="24409"/>
                </a:moveTo>
                <a:lnTo>
                  <a:pt x="25463" y="24409"/>
                </a:lnTo>
                <a:lnTo>
                  <a:pt x="18161" y="27533"/>
                </a:lnTo>
                <a:lnTo>
                  <a:pt x="12382" y="33782"/>
                </a:lnTo>
                <a:lnTo>
                  <a:pt x="56027" y="33782"/>
                </a:lnTo>
                <a:lnTo>
                  <a:pt x="55219" y="32131"/>
                </a:lnTo>
                <a:lnTo>
                  <a:pt x="52362" y="29387"/>
                </a:lnTo>
                <a:lnTo>
                  <a:pt x="44386" y="25400"/>
                </a:lnTo>
                <a:lnTo>
                  <a:pt x="39687" y="24409"/>
                </a:lnTo>
                <a:close/>
              </a:path>
            </a:pathLst>
          </a:custGeom>
          <a:solidFill>
            <a:srgbClr val="01020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7" name="object 147"/>
          <p:cNvSpPr/>
          <p:nvPr/>
        </p:nvSpPr>
        <p:spPr>
          <a:xfrm>
            <a:off x="1858746" y="7756093"/>
            <a:ext cx="68580" cy="71755"/>
          </a:xfrm>
          <a:custGeom>
            <a:avLst/>
            <a:gdLst/>
            <a:ahLst/>
            <a:cxnLst/>
            <a:rect l="l" t="t" r="r" b="b"/>
            <a:pathLst>
              <a:path w="68580" h="71754">
                <a:moveTo>
                  <a:pt x="34264" y="0"/>
                </a:moveTo>
                <a:lnTo>
                  <a:pt x="25222" y="0"/>
                </a:lnTo>
                <a:lnTo>
                  <a:pt x="17564" y="2514"/>
                </a:lnTo>
                <a:lnTo>
                  <a:pt x="0" y="35648"/>
                </a:lnTo>
                <a:lnTo>
                  <a:pt x="590" y="43783"/>
                </a:lnTo>
                <a:lnTo>
                  <a:pt x="34264" y="71297"/>
                </a:lnTo>
                <a:lnTo>
                  <a:pt x="40640" y="71297"/>
                </a:lnTo>
                <a:lnTo>
                  <a:pt x="46520" y="69900"/>
                </a:lnTo>
                <a:lnTo>
                  <a:pt x="57302" y="64338"/>
                </a:lnTo>
                <a:lnTo>
                  <a:pt x="59979" y="61785"/>
                </a:lnTo>
                <a:lnTo>
                  <a:pt x="28067" y="61785"/>
                </a:lnTo>
                <a:lnTo>
                  <a:pt x="22924" y="59601"/>
                </a:lnTo>
                <a:lnTo>
                  <a:pt x="14770" y="50914"/>
                </a:lnTo>
                <a:lnTo>
                  <a:pt x="12725" y="44386"/>
                </a:lnTo>
                <a:lnTo>
                  <a:pt x="12764" y="26787"/>
                </a:lnTo>
                <a:lnTo>
                  <a:pt x="14770" y="20383"/>
                </a:lnTo>
                <a:lnTo>
                  <a:pt x="22936" y="11722"/>
                </a:lnTo>
                <a:lnTo>
                  <a:pt x="28067" y="9563"/>
                </a:lnTo>
                <a:lnTo>
                  <a:pt x="59187" y="9563"/>
                </a:lnTo>
                <a:lnTo>
                  <a:pt x="58902" y="9220"/>
                </a:lnTo>
                <a:lnTo>
                  <a:pt x="53770" y="5181"/>
                </a:lnTo>
                <a:lnTo>
                  <a:pt x="47955" y="2300"/>
                </a:lnTo>
                <a:lnTo>
                  <a:pt x="41453" y="574"/>
                </a:lnTo>
                <a:lnTo>
                  <a:pt x="34264" y="0"/>
                </a:lnTo>
                <a:close/>
              </a:path>
              <a:path w="68580" h="71754">
                <a:moveTo>
                  <a:pt x="59187" y="9563"/>
                </a:moveTo>
                <a:lnTo>
                  <a:pt x="40360" y="9563"/>
                </a:lnTo>
                <a:lnTo>
                  <a:pt x="45466" y="11734"/>
                </a:lnTo>
                <a:lnTo>
                  <a:pt x="53682" y="20434"/>
                </a:lnTo>
                <a:lnTo>
                  <a:pt x="55716" y="26787"/>
                </a:lnTo>
                <a:lnTo>
                  <a:pt x="55672" y="44386"/>
                </a:lnTo>
                <a:lnTo>
                  <a:pt x="53682" y="50863"/>
                </a:lnTo>
                <a:lnTo>
                  <a:pt x="45529" y="59601"/>
                </a:lnTo>
                <a:lnTo>
                  <a:pt x="40411" y="61785"/>
                </a:lnTo>
                <a:lnTo>
                  <a:pt x="59979" y="61785"/>
                </a:lnTo>
                <a:lnTo>
                  <a:pt x="68465" y="34683"/>
                </a:lnTo>
                <a:lnTo>
                  <a:pt x="67868" y="26997"/>
                </a:lnTo>
                <a:lnTo>
                  <a:pt x="66074" y="20189"/>
                </a:lnTo>
                <a:lnTo>
                  <a:pt x="63086" y="14263"/>
                </a:lnTo>
                <a:lnTo>
                  <a:pt x="59187" y="9563"/>
                </a:lnTo>
                <a:close/>
              </a:path>
            </a:pathLst>
          </a:custGeom>
          <a:solidFill>
            <a:srgbClr val="01020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8" name="object 148"/>
          <p:cNvSpPr/>
          <p:nvPr/>
        </p:nvSpPr>
        <p:spPr>
          <a:xfrm>
            <a:off x="1943519" y="7731683"/>
            <a:ext cx="88900" cy="94615"/>
          </a:xfrm>
          <a:custGeom>
            <a:avLst/>
            <a:gdLst/>
            <a:ahLst/>
            <a:cxnLst/>
            <a:rect l="l" t="t" r="r" b="b"/>
            <a:pathLst>
              <a:path w="88900" h="94615">
                <a:moveTo>
                  <a:pt x="53720" y="0"/>
                </a:moveTo>
                <a:lnTo>
                  <a:pt x="0" y="0"/>
                </a:lnTo>
                <a:lnTo>
                  <a:pt x="0" y="94157"/>
                </a:lnTo>
                <a:lnTo>
                  <a:pt x="13347" y="94157"/>
                </a:lnTo>
                <a:lnTo>
                  <a:pt x="13347" y="52349"/>
                </a:lnTo>
                <a:lnTo>
                  <a:pt x="54510" y="52349"/>
                </a:lnTo>
                <a:lnTo>
                  <a:pt x="52222" y="51320"/>
                </a:lnTo>
                <a:lnTo>
                  <a:pt x="61899" y="50088"/>
                </a:lnTo>
                <a:lnTo>
                  <a:pt x="69062" y="47167"/>
                </a:lnTo>
                <a:lnTo>
                  <a:pt x="74730" y="41554"/>
                </a:lnTo>
                <a:lnTo>
                  <a:pt x="13347" y="41554"/>
                </a:lnTo>
                <a:lnTo>
                  <a:pt x="13347" y="10413"/>
                </a:lnTo>
                <a:lnTo>
                  <a:pt x="75738" y="10413"/>
                </a:lnTo>
                <a:lnTo>
                  <a:pt x="73647" y="7213"/>
                </a:lnTo>
                <a:lnTo>
                  <a:pt x="69913" y="4229"/>
                </a:lnTo>
                <a:lnTo>
                  <a:pt x="60553" y="850"/>
                </a:lnTo>
                <a:lnTo>
                  <a:pt x="53720" y="0"/>
                </a:lnTo>
                <a:close/>
              </a:path>
              <a:path w="88900" h="94615">
                <a:moveTo>
                  <a:pt x="54510" y="52349"/>
                </a:moveTo>
                <a:lnTo>
                  <a:pt x="32270" y="52349"/>
                </a:lnTo>
                <a:lnTo>
                  <a:pt x="34747" y="52501"/>
                </a:lnTo>
                <a:lnTo>
                  <a:pt x="36258" y="52793"/>
                </a:lnTo>
                <a:lnTo>
                  <a:pt x="72110" y="94157"/>
                </a:lnTo>
                <a:lnTo>
                  <a:pt x="88899" y="94157"/>
                </a:lnTo>
                <a:lnTo>
                  <a:pt x="64173" y="59359"/>
                </a:lnTo>
                <a:lnTo>
                  <a:pt x="55752" y="52908"/>
                </a:lnTo>
                <a:lnTo>
                  <a:pt x="54510" y="52349"/>
                </a:lnTo>
                <a:close/>
              </a:path>
              <a:path w="88900" h="94615">
                <a:moveTo>
                  <a:pt x="75738" y="10413"/>
                </a:moveTo>
                <a:lnTo>
                  <a:pt x="52755" y="10413"/>
                </a:lnTo>
                <a:lnTo>
                  <a:pt x="58216" y="11836"/>
                </a:lnTo>
                <a:lnTo>
                  <a:pt x="65150" y="17576"/>
                </a:lnTo>
                <a:lnTo>
                  <a:pt x="66878" y="21247"/>
                </a:lnTo>
                <a:lnTo>
                  <a:pt x="66878" y="28727"/>
                </a:lnTo>
                <a:lnTo>
                  <a:pt x="48145" y="41554"/>
                </a:lnTo>
                <a:lnTo>
                  <a:pt x="74730" y="41554"/>
                </a:lnTo>
                <a:lnTo>
                  <a:pt x="78320" y="37998"/>
                </a:lnTo>
                <a:lnTo>
                  <a:pt x="80644" y="32372"/>
                </a:lnTo>
                <a:lnTo>
                  <a:pt x="80644" y="20510"/>
                </a:lnTo>
                <a:lnTo>
                  <a:pt x="79247" y="15786"/>
                </a:lnTo>
                <a:lnTo>
                  <a:pt x="75738" y="10413"/>
                </a:lnTo>
                <a:close/>
              </a:path>
            </a:pathLst>
          </a:custGeom>
          <a:solidFill>
            <a:srgbClr val="01020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9" name="object 149"/>
          <p:cNvSpPr/>
          <p:nvPr/>
        </p:nvSpPr>
        <p:spPr>
          <a:xfrm>
            <a:off x="2032076" y="7731683"/>
            <a:ext cx="92710" cy="94615"/>
          </a:xfrm>
          <a:custGeom>
            <a:avLst/>
            <a:gdLst/>
            <a:ahLst/>
            <a:cxnLst/>
            <a:rect l="l" t="t" r="r" b="b"/>
            <a:pathLst>
              <a:path w="92710" h="94615">
                <a:moveTo>
                  <a:pt x="16230" y="0"/>
                </a:moveTo>
                <a:lnTo>
                  <a:pt x="0" y="0"/>
                </a:lnTo>
                <a:lnTo>
                  <a:pt x="38874" y="54267"/>
                </a:lnTo>
                <a:lnTo>
                  <a:pt x="38874" y="94157"/>
                </a:lnTo>
                <a:lnTo>
                  <a:pt x="52222" y="94157"/>
                </a:lnTo>
                <a:lnTo>
                  <a:pt x="52222" y="54267"/>
                </a:lnTo>
                <a:lnTo>
                  <a:pt x="59609" y="44310"/>
                </a:lnTo>
                <a:lnTo>
                  <a:pt x="46380" y="44310"/>
                </a:lnTo>
                <a:lnTo>
                  <a:pt x="43205" y="39014"/>
                </a:lnTo>
                <a:lnTo>
                  <a:pt x="39789" y="33693"/>
                </a:lnTo>
                <a:lnTo>
                  <a:pt x="36118" y="28384"/>
                </a:lnTo>
                <a:lnTo>
                  <a:pt x="16230" y="0"/>
                </a:lnTo>
                <a:close/>
              </a:path>
              <a:path w="92710" h="94615">
                <a:moveTo>
                  <a:pt x="92481" y="0"/>
                </a:moveTo>
                <a:lnTo>
                  <a:pt x="76923" y="0"/>
                </a:lnTo>
                <a:lnTo>
                  <a:pt x="57378" y="27673"/>
                </a:lnTo>
                <a:lnTo>
                  <a:pt x="53073" y="33845"/>
                </a:lnTo>
                <a:lnTo>
                  <a:pt x="49403" y="39395"/>
                </a:lnTo>
                <a:lnTo>
                  <a:pt x="46380" y="44310"/>
                </a:lnTo>
                <a:lnTo>
                  <a:pt x="59609" y="44310"/>
                </a:lnTo>
                <a:lnTo>
                  <a:pt x="92481" y="0"/>
                </a:lnTo>
                <a:close/>
              </a:path>
            </a:pathLst>
          </a:custGeom>
          <a:solidFill>
            <a:srgbClr val="01020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0" name="object 150"/>
          <p:cNvSpPr/>
          <p:nvPr/>
        </p:nvSpPr>
        <p:spPr>
          <a:xfrm>
            <a:off x="2117407" y="7756093"/>
            <a:ext cx="68580" cy="71755"/>
          </a:xfrm>
          <a:custGeom>
            <a:avLst/>
            <a:gdLst/>
            <a:ahLst/>
            <a:cxnLst/>
            <a:rect l="l" t="t" r="r" b="b"/>
            <a:pathLst>
              <a:path w="68580" h="71754">
                <a:moveTo>
                  <a:pt x="34264" y="0"/>
                </a:moveTo>
                <a:lnTo>
                  <a:pt x="25222" y="0"/>
                </a:lnTo>
                <a:lnTo>
                  <a:pt x="17564" y="2514"/>
                </a:lnTo>
                <a:lnTo>
                  <a:pt x="0" y="35648"/>
                </a:lnTo>
                <a:lnTo>
                  <a:pt x="590" y="43783"/>
                </a:lnTo>
                <a:lnTo>
                  <a:pt x="34264" y="71297"/>
                </a:lnTo>
                <a:lnTo>
                  <a:pt x="40640" y="71297"/>
                </a:lnTo>
                <a:lnTo>
                  <a:pt x="46520" y="69900"/>
                </a:lnTo>
                <a:lnTo>
                  <a:pt x="57302" y="64338"/>
                </a:lnTo>
                <a:lnTo>
                  <a:pt x="59979" y="61785"/>
                </a:lnTo>
                <a:lnTo>
                  <a:pt x="28067" y="61785"/>
                </a:lnTo>
                <a:lnTo>
                  <a:pt x="22911" y="59601"/>
                </a:lnTo>
                <a:lnTo>
                  <a:pt x="14757" y="50914"/>
                </a:lnTo>
                <a:lnTo>
                  <a:pt x="12725" y="44386"/>
                </a:lnTo>
                <a:lnTo>
                  <a:pt x="12763" y="26787"/>
                </a:lnTo>
                <a:lnTo>
                  <a:pt x="14757" y="20383"/>
                </a:lnTo>
                <a:lnTo>
                  <a:pt x="22923" y="11722"/>
                </a:lnTo>
                <a:lnTo>
                  <a:pt x="28067" y="9563"/>
                </a:lnTo>
                <a:lnTo>
                  <a:pt x="59174" y="9563"/>
                </a:lnTo>
                <a:lnTo>
                  <a:pt x="58889" y="9220"/>
                </a:lnTo>
                <a:lnTo>
                  <a:pt x="53763" y="5181"/>
                </a:lnTo>
                <a:lnTo>
                  <a:pt x="47948" y="2300"/>
                </a:lnTo>
                <a:lnTo>
                  <a:pt x="41448" y="574"/>
                </a:lnTo>
                <a:lnTo>
                  <a:pt x="34264" y="0"/>
                </a:lnTo>
                <a:close/>
              </a:path>
              <a:path w="68580" h="71754">
                <a:moveTo>
                  <a:pt x="59174" y="9563"/>
                </a:moveTo>
                <a:lnTo>
                  <a:pt x="40373" y="9563"/>
                </a:lnTo>
                <a:lnTo>
                  <a:pt x="45466" y="11734"/>
                </a:lnTo>
                <a:lnTo>
                  <a:pt x="53682" y="20434"/>
                </a:lnTo>
                <a:lnTo>
                  <a:pt x="55716" y="26787"/>
                </a:lnTo>
                <a:lnTo>
                  <a:pt x="55673" y="44386"/>
                </a:lnTo>
                <a:lnTo>
                  <a:pt x="53695" y="50863"/>
                </a:lnTo>
                <a:lnTo>
                  <a:pt x="45529" y="59601"/>
                </a:lnTo>
                <a:lnTo>
                  <a:pt x="40411" y="61785"/>
                </a:lnTo>
                <a:lnTo>
                  <a:pt x="59979" y="61785"/>
                </a:lnTo>
                <a:lnTo>
                  <a:pt x="61404" y="60426"/>
                </a:lnTo>
                <a:lnTo>
                  <a:pt x="67043" y="50355"/>
                </a:lnTo>
                <a:lnTo>
                  <a:pt x="68386" y="43783"/>
                </a:lnTo>
                <a:lnTo>
                  <a:pt x="68453" y="34683"/>
                </a:lnTo>
                <a:lnTo>
                  <a:pt x="67857" y="26997"/>
                </a:lnTo>
                <a:lnTo>
                  <a:pt x="66066" y="20189"/>
                </a:lnTo>
                <a:lnTo>
                  <a:pt x="63079" y="14263"/>
                </a:lnTo>
                <a:lnTo>
                  <a:pt x="59174" y="9563"/>
                </a:lnTo>
                <a:close/>
              </a:path>
            </a:pathLst>
          </a:custGeom>
          <a:solidFill>
            <a:srgbClr val="01020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1" name="object 151"/>
          <p:cNvSpPr/>
          <p:nvPr/>
        </p:nvSpPr>
        <p:spPr>
          <a:xfrm>
            <a:off x="2200097" y="7757630"/>
            <a:ext cx="59690" cy="69850"/>
          </a:xfrm>
          <a:custGeom>
            <a:avLst/>
            <a:gdLst/>
            <a:ahLst/>
            <a:cxnLst/>
            <a:rect l="l" t="t" r="r" b="b"/>
            <a:pathLst>
              <a:path w="59689" h="69850">
                <a:moveTo>
                  <a:pt x="12382" y="0"/>
                </a:moveTo>
                <a:lnTo>
                  <a:pt x="0" y="0"/>
                </a:lnTo>
                <a:lnTo>
                  <a:pt x="52" y="47929"/>
                </a:lnTo>
                <a:lnTo>
                  <a:pt x="20675" y="69761"/>
                </a:lnTo>
                <a:lnTo>
                  <a:pt x="24980" y="69761"/>
                </a:lnTo>
                <a:lnTo>
                  <a:pt x="31924" y="69037"/>
                </a:lnTo>
                <a:lnTo>
                  <a:pt x="38104" y="66867"/>
                </a:lnTo>
                <a:lnTo>
                  <a:pt x="43520" y="63251"/>
                </a:lnTo>
                <a:lnTo>
                  <a:pt x="46688" y="59804"/>
                </a:lnTo>
                <a:lnTo>
                  <a:pt x="23736" y="59804"/>
                </a:lnTo>
                <a:lnTo>
                  <a:pt x="20606" y="58915"/>
                </a:lnTo>
                <a:lnTo>
                  <a:pt x="12382" y="43865"/>
                </a:lnTo>
                <a:lnTo>
                  <a:pt x="12382" y="0"/>
                </a:lnTo>
                <a:close/>
              </a:path>
              <a:path w="59689" h="69850">
                <a:moveTo>
                  <a:pt x="59245" y="58191"/>
                </a:moveTo>
                <a:lnTo>
                  <a:pt x="48171" y="58191"/>
                </a:lnTo>
                <a:lnTo>
                  <a:pt x="48171" y="68211"/>
                </a:lnTo>
                <a:lnTo>
                  <a:pt x="59245" y="68211"/>
                </a:lnTo>
                <a:lnTo>
                  <a:pt x="59245" y="58191"/>
                </a:lnTo>
                <a:close/>
              </a:path>
              <a:path w="59689" h="69850">
                <a:moveTo>
                  <a:pt x="59245" y="0"/>
                </a:moveTo>
                <a:lnTo>
                  <a:pt x="46863" y="0"/>
                </a:lnTo>
                <a:lnTo>
                  <a:pt x="46863" y="42367"/>
                </a:lnTo>
                <a:lnTo>
                  <a:pt x="46189" y="46812"/>
                </a:lnTo>
                <a:lnTo>
                  <a:pt x="43472" y="52933"/>
                </a:lnTo>
                <a:lnTo>
                  <a:pt x="41173" y="55359"/>
                </a:lnTo>
                <a:lnTo>
                  <a:pt x="34608" y="58928"/>
                </a:lnTo>
                <a:lnTo>
                  <a:pt x="31178" y="59804"/>
                </a:lnTo>
                <a:lnTo>
                  <a:pt x="46688" y="59804"/>
                </a:lnTo>
                <a:lnTo>
                  <a:pt x="48171" y="58191"/>
                </a:lnTo>
                <a:lnTo>
                  <a:pt x="59245" y="58191"/>
                </a:lnTo>
                <a:lnTo>
                  <a:pt x="59245" y="0"/>
                </a:lnTo>
                <a:close/>
              </a:path>
            </a:pathLst>
          </a:custGeom>
          <a:solidFill>
            <a:srgbClr val="01020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2" name="object 152"/>
          <p:cNvSpPr/>
          <p:nvPr/>
        </p:nvSpPr>
        <p:spPr>
          <a:xfrm>
            <a:off x="1653971" y="8176920"/>
            <a:ext cx="79375" cy="94615"/>
          </a:xfrm>
          <a:custGeom>
            <a:avLst/>
            <a:gdLst/>
            <a:ahLst/>
            <a:cxnLst/>
            <a:rect l="l" t="t" r="r" b="b"/>
            <a:pathLst>
              <a:path w="79375" h="94615">
                <a:moveTo>
                  <a:pt x="13347" y="0"/>
                </a:moveTo>
                <a:lnTo>
                  <a:pt x="0" y="0"/>
                </a:lnTo>
                <a:lnTo>
                  <a:pt x="0" y="94157"/>
                </a:lnTo>
                <a:lnTo>
                  <a:pt x="13347" y="94157"/>
                </a:lnTo>
                <a:lnTo>
                  <a:pt x="13347" y="49771"/>
                </a:lnTo>
                <a:lnTo>
                  <a:pt x="79133" y="49771"/>
                </a:lnTo>
                <a:lnTo>
                  <a:pt x="79133" y="38671"/>
                </a:lnTo>
                <a:lnTo>
                  <a:pt x="13347" y="38671"/>
                </a:lnTo>
                <a:lnTo>
                  <a:pt x="13347" y="0"/>
                </a:lnTo>
                <a:close/>
              </a:path>
              <a:path w="79375" h="94615">
                <a:moveTo>
                  <a:pt x="79133" y="49771"/>
                </a:moveTo>
                <a:lnTo>
                  <a:pt x="65786" y="49771"/>
                </a:lnTo>
                <a:lnTo>
                  <a:pt x="65786" y="94157"/>
                </a:lnTo>
                <a:lnTo>
                  <a:pt x="79133" y="94157"/>
                </a:lnTo>
                <a:lnTo>
                  <a:pt x="79133" y="49771"/>
                </a:lnTo>
                <a:close/>
              </a:path>
              <a:path w="79375" h="94615">
                <a:moveTo>
                  <a:pt x="79133" y="0"/>
                </a:moveTo>
                <a:lnTo>
                  <a:pt x="65786" y="0"/>
                </a:lnTo>
                <a:lnTo>
                  <a:pt x="65786" y="38671"/>
                </a:lnTo>
                <a:lnTo>
                  <a:pt x="79133" y="38671"/>
                </a:lnTo>
                <a:lnTo>
                  <a:pt x="79133" y="0"/>
                </a:lnTo>
                <a:close/>
              </a:path>
            </a:pathLst>
          </a:custGeom>
          <a:solidFill>
            <a:srgbClr val="01020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3" name="object 153"/>
          <p:cNvSpPr/>
          <p:nvPr/>
        </p:nvSpPr>
        <p:spPr>
          <a:xfrm>
            <a:off x="1749539" y="8201329"/>
            <a:ext cx="67310" cy="71755"/>
          </a:xfrm>
          <a:custGeom>
            <a:avLst/>
            <a:gdLst/>
            <a:ahLst/>
            <a:cxnLst/>
            <a:rect l="l" t="t" r="r" b="b"/>
            <a:pathLst>
              <a:path w="67310" h="71754">
                <a:moveTo>
                  <a:pt x="60873" y="9575"/>
                </a:moveTo>
                <a:lnTo>
                  <a:pt x="39547" y="9575"/>
                </a:lnTo>
                <a:lnTo>
                  <a:pt x="44246" y="10883"/>
                </a:lnTo>
                <a:lnTo>
                  <a:pt x="49745" y="15417"/>
                </a:lnTo>
                <a:lnTo>
                  <a:pt x="50914" y="18732"/>
                </a:lnTo>
                <a:lnTo>
                  <a:pt x="50850" y="26466"/>
                </a:lnTo>
                <a:lnTo>
                  <a:pt x="46126" y="28003"/>
                </a:lnTo>
                <a:lnTo>
                  <a:pt x="38760" y="29324"/>
                </a:lnTo>
                <a:lnTo>
                  <a:pt x="23850" y="31000"/>
                </a:lnTo>
                <a:lnTo>
                  <a:pt x="20180" y="31584"/>
                </a:lnTo>
                <a:lnTo>
                  <a:pt x="0" y="48437"/>
                </a:lnTo>
                <a:lnTo>
                  <a:pt x="0" y="57454"/>
                </a:lnTo>
                <a:lnTo>
                  <a:pt x="2158" y="62141"/>
                </a:lnTo>
                <a:lnTo>
                  <a:pt x="10782" y="69468"/>
                </a:lnTo>
                <a:lnTo>
                  <a:pt x="16954" y="71297"/>
                </a:lnTo>
                <a:lnTo>
                  <a:pt x="29844" y="71297"/>
                </a:lnTo>
                <a:lnTo>
                  <a:pt x="34391" y="70548"/>
                </a:lnTo>
                <a:lnTo>
                  <a:pt x="42875" y="67551"/>
                </a:lnTo>
                <a:lnTo>
                  <a:pt x="47294" y="64985"/>
                </a:lnTo>
                <a:lnTo>
                  <a:pt x="50745" y="62242"/>
                </a:lnTo>
                <a:lnTo>
                  <a:pt x="23126" y="62242"/>
                </a:lnTo>
                <a:lnTo>
                  <a:pt x="19469" y="61213"/>
                </a:lnTo>
                <a:lnTo>
                  <a:pt x="14465" y="57111"/>
                </a:lnTo>
                <a:lnTo>
                  <a:pt x="13294" y="54711"/>
                </a:lnTo>
                <a:lnTo>
                  <a:pt x="13207" y="49441"/>
                </a:lnTo>
                <a:lnTo>
                  <a:pt x="13779" y="47612"/>
                </a:lnTo>
                <a:lnTo>
                  <a:pt x="39611" y="38684"/>
                </a:lnTo>
                <a:lnTo>
                  <a:pt x="46354" y="37236"/>
                </a:lnTo>
                <a:lnTo>
                  <a:pt x="50850" y="35521"/>
                </a:lnTo>
                <a:lnTo>
                  <a:pt x="63372" y="35521"/>
                </a:lnTo>
                <a:lnTo>
                  <a:pt x="63264" y="18732"/>
                </a:lnTo>
                <a:lnTo>
                  <a:pt x="63169" y="17068"/>
                </a:lnTo>
                <a:lnTo>
                  <a:pt x="62750" y="15087"/>
                </a:lnTo>
                <a:lnTo>
                  <a:pt x="62014" y="11925"/>
                </a:lnTo>
                <a:lnTo>
                  <a:pt x="60873" y="9575"/>
                </a:lnTo>
                <a:close/>
              </a:path>
              <a:path w="67310" h="71754">
                <a:moveTo>
                  <a:pt x="64125" y="61340"/>
                </a:moveTo>
                <a:lnTo>
                  <a:pt x="51879" y="61340"/>
                </a:lnTo>
                <a:lnTo>
                  <a:pt x="52247" y="64566"/>
                </a:lnTo>
                <a:lnTo>
                  <a:pt x="53073" y="67360"/>
                </a:lnTo>
                <a:lnTo>
                  <a:pt x="54355" y="69748"/>
                </a:lnTo>
                <a:lnTo>
                  <a:pt x="67297" y="69748"/>
                </a:lnTo>
                <a:lnTo>
                  <a:pt x="65735" y="67144"/>
                </a:lnTo>
                <a:lnTo>
                  <a:pt x="64693" y="64414"/>
                </a:lnTo>
                <a:lnTo>
                  <a:pt x="64125" y="61340"/>
                </a:lnTo>
                <a:close/>
              </a:path>
              <a:path w="67310" h="71754">
                <a:moveTo>
                  <a:pt x="63372" y="35521"/>
                </a:moveTo>
                <a:lnTo>
                  <a:pt x="50850" y="35521"/>
                </a:lnTo>
                <a:lnTo>
                  <a:pt x="50759" y="45377"/>
                </a:lnTo>
                <a:lnTo>
                  <a:pt x="50177" y="48704"/>
                </a:lnTo>
                <a:lnTo>
                  <a:pt x="47116" y="54711"/>
                </a:lnTo>
                <a:lnTo>
                  <a:pt x="44386" y="57378"/>
                </a:lnTo>
                <a:lnTo>
                  <a:pt x="36956" y="61264"/>
                </a:lnTo>
                <a:lnTo>
                  <a:pt x="32702" y="62242"/>
                </a:lnTo>
                <a:lnTo>
                  <a:pt x="50745" y="62242"/>
                </a:lnTo>
                <a:lnTo>
                  <a:pt x="51879" y="61340"/>
                </a:lnTo>
                <a:lnTo>
                  <a:pt x="64125" y="61340"/>
                </a:lnTo>
                <a:lnTo>
                  <a:pt x="63639" y="58712"/>
                </a:lnTo>
                <a:lnTo>
                  <a:pt x="63475" y="54533"/>
                </a:lnTo>
                <a:lnTo>
                  <a:pt x="63372" y="35521"/>
                </a:lnTo>
                <a:close/>
              </a:path>
              <a:path w="67310" h="71754">
                <a:moveTo>
                  <a:pt x="41338" y="0"/>
                </a:moveTo>
                <a:lnTo>
                  <a:pt x="28816" y="0"/>
                </a:lnTo>
                <a:lnTo>
                  <a:pt x="23279" y="800"/>
                </a:lnTo>
                <a:lnTo>
                  <a:pt x="2133" y="21005"/>
                </a:lnTo>
                <a:lnTo>
                  <a:pt x="14249" y="22542"/>
                </a:lnTo>
                <a:lnTo>
                  <a:pt x="15570" y="17716"/>
                </a:lnTo>
                <a:lnTo>
                  <a:pt x="17627" y="14338"/>
                </a:lnTo>
                <a:lnTo>
                  <a:pt x="23177" y="10528"/>
                </a:lnTo>
                <a:lnTo>
                  <a:pt x="27482" y="9575"/>
                </a:lnTo>
                <a:lnTo>
                  <a:pt x="60873" y="9575"/>
                </a:lnTo>
                <a:lnTo>
                  <a:pt x="60744" y="9309"/>
                </a:lnTo>
                <a:lnTo>
                  <a:pt x="57061" y="5143"/>
                </a:lnTo>
                <a:lnTo>
                  <a:pt x="54203" y="3428"/>
                </a:lnTo>
                <a:lnTo>
                  <a:pt x="46405" y="685"/>
                </a:lnTo>
                <a:lnTo>
                  <a:pt x="41338" y="0"/>
                </a:lnTo>
                <a:close/>
              </a:path>
            </a:pathLst>
          </a:custGeom>
          <a:solidFill>
            <a:srgbClr val="01020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4" name="object 154"/>
          <p:cNvSpPr/>
          <p:nvPr/>
        </p:nvSpPr>
        <p:spPr>
          <a:xfrm>
            <a:off x="1832114" y="8201342"/>
            <a:ext cx="63500" cy="96520"/>
          </a:xfrm>
          <a:custGeom>
            <a:avLst/>
            <a:gdLst/>
            <a:ahLst/>
            <a:cxnLst/>
            <a:rect l="l" t="t" r="r" b="b"/>
            <a:pathLst>
              <a:path w="63500" h="96520">
                <a:moveTo>
                  <a:pt x="11277" y="1536"/>
                </a:moveTo>
                <a:lnTo>
                  <a:pt x="0" y="1536"/>
                </a:lnTo>
                <a:lnTo>
                  <a:pt x="0" y="95897"/>
                </a:lnTo>
                <a:lnTo>
                  <a:pt x="12382" y="95897"/>
                </a:lnTo>
                <a:lnTo>
                  <a:pt x="12382" y="62687"/>
                </a:lnTo>
                <a:lnTo>
                  <a:pt x="53884" y="62687"/>
                </a:lnTo>
                <a:lnTo>
                  <a:pt x="54706" y="61785"/>
                </a:lnTo>
                <a:lnTo>
                  <a:pt x="25336" y="61785"/>
                </a:lnTo>
                <a:lnTo>
                  <a:pt x="20726" y="59690"/>
                </a:lnTo>
                <a:lnTo>
                  <a:pt x="13119" y="51295"/>
                </a:lnTo>
                <a:lnTo>
                  <a:pt x="11214" y="44805"/>
                </a:lnTo>
                <a:lnTo>
                  <a:pt x="11214" y="27241"/>
                </a:lnTo>
                <a:lnTo>
                  <a:pt x="13246" y="20561"/>
                </a:lnTo>
                <a:lnTo>
                  <a:pt x="21361" y="11353"/>
                </a:lnTo>
                <a:lnTo>
                  <a:pt x="23297" y="10401"/>
                </a:lnTo>
                <a:lnTo>
                  <a:pt x="11277" y="10401"/>
                </a:lnTo>
                <a:lnTo>
                  <a:pt x="11277" y="1536"/>
                </a:lnTo>
                <a:close/>
              </a:path>
              <a:path w="63500" h="96520">
                <a:moveTo>
                  <a:pt x="53884" y="62687"/>
                </a:moveTo>
                <a:lnTo>
                  <a:pt x="12382" y="62687"/>
                </a:lnTo>
                <a:lnTo>
                  <a:pt x="14490" y="65163"/>
                </a:lnTo>
                <a:lnTo>
                  <a:pt x="17183" y="67221"/>
                </a:lnTo>
                <a:lnTo>
                  <a:pt x="23749" y="70472"/>
                </a:lnTo>
                <a:lnTo>
                  <a:pt x="27457" y="71297"/>
                </a:lnTo>
                <a:lnTo>
                  <a:pt x="37223" y="71297"/>
                </a:lnTo>
                <a:lnTo>
                  <a:pt x="42595" y="69799"/>
                </a:lnTo>
                <a:lnTo>
                  <a:pt x="52832" y="63842"/>
                </a:lnTo>
                <a:lnTo>
                  <a:pt x="53884" y="62687"/>
                </a:lnTo>
                <a:close/>
              </a:path>
              <a:path w="63500" h="96520">
                <a:moveTo>
                  <a:pt x="55095" y="9055"/>
                </a:moveTo>
                <a:lnTo>
                  <a:pt x="36626" y="9055"/>
                </a:lnTo>
                <a:lnTo>
                  <a:pt x="41198" y="11214"/>
                </a:lnTo>
                <a:lnTo>
                  <a:pt x="48856" y="19875"/>
                </a:lnTo>
                <a:lnTo>
                  <a:pt x="50774" y="26365"/>
                </a:lnTo>
                <a:lnTo>
                  <a:pt x="50774" y="44183"/>
                </a:lnTo>
                <a:lnTo>
                  <a:pt x="48818" y="50914"/>
                </a:lnTo>
                <a:lnTo>
                  <a:pt x="40970" y="59601"/>
                </a:lnTo>
                <a:lnTo>
                  <a:pt x="36258" y="61785"/>
                </a:lnTo>
                <a:lnTo>
                  <a:pt x="54706" y="61785"/>
                </a:lnTo>
                <a:lnTo>
                  <a:pt x="56730" y="59563"/>
                </a:lnTo>
                <a:lnTo>
                  <a:pt x="62103" y="48399"/>
                </a:lnTo>
                <a:lnTo>
                  <a:pt x="63436" y="42113"/>
                </a:lnTo>
                <a:lnTo>
                  <a:pt x="63436" y="28625"/>
                </a:lnTo>
                <a:lnTo>
                  <a:pt x="62217" y="22631"/>
                </a:lnTo>
                <a:lnTo>
                  <a:pt x="57365" y="11709"/>
                </a:lnTo>
                <a:lnTo>
                  <a:pt x="55095" y="9055"/>
                </a:lnTo>
                <a:close/>
              </a:path>
              <a:path w="63500" h="96520">
                <a:moveTo>
                  <a:pt x="38722" y="0"/>
                </a:moveTo>
                <a:lnTo>
                  <a:pt x="27711" y="0"/>
                </a:lnTo>
                <a:lnTo>
                  <a:pt x="23647" y="863"/>
                </a:lnTo>
                <a:lnTo>
                  <a:pt x="16941" y="4330"/>
                </a:lnTo>
                <a:lnTo>
                  <a:pt x="13944" y="6921"/>
                </a:lnTo>
                <a:lnTo>
                  <a:pt x="11277" y="10401"/>
                </a:lnTo>
                <a:lnTo>
                  <a:pt x="23297" y="10401"/>
                </a:lnTo>
                <a:lnTo>
                  <a:pt x="26035" y="9055"/>
                </a:lnTo>
                <a:lnTo>
                  <a:pt x="55095" y="9055"/>
                </a:lnTo>
                <a:lnTo>
                  <a:pt x="53759" y="7493"/>
                </a:lnTo>
                <a:lnTo>
                  <a:pt x="44221" y="1485"/>
                </a:lnTo>
                <a:lnTo>
                  <a:pt x="38722" y="0"/>
                </a:lnTo>
                <a:close/>
              </a:path>
            </a:pathLst>
          </a:custGeom>
          <a:solidFill>
            <a:srgbClr val="01020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5" name="object 155"/>
          <p:cNvSpPr/>
          <p:nvPr/>
        </p:nvSpPr>
        <p:spPr>
          <a:xfrm>
            <a:off x="1910486" y="8201342"/>
            <a:ext cx="63500" cy="96520"/>
          </a:xfrm>
          <a:custGeom>
            <a:avLst/>
            <a:gdLst/>
            <a:ahLst/>
            <a:cxnLst/>
            <a:rect l="l" t="t" r="r" b="b"/>
            <a:pathLst>
              <a:path w="63500" h="96520">
                <a:moveTo>
                  <a:pt x="11277" y="1536"/>
                </a:moveTo>
                <a:lnTo>
                  <a:pt x="0" y="1536"/>
                </a:lnTo>
                <a:lnTo>
                  <a:pt x="0" y="95897"/>
                </a:lnTo>
                <a:lnTo>
                  <a:pt x="12382" y="95897"/>
                </a:lnTo>
                <a:lnTo>
                  <a:pt x="12382" y="62687"/>
                </a:lnTo>
                <a:lnTo>
                  <a:pt x="53884" y="62687"/>
                </a:lnTo>
                <a:lnTo>
                  <a:pt x="54706" y="61785"/>
                </a:lnTo>
                <a:lnTo>
                  <a:pt x="25336" y="61785"/>
                </a:lnTo>
                <a:lnTo>
                  <a:pt x="20726" y="59690"/>
                </a:lnTo>
                <a:lnTo>
                  <a:pt x="13119" y="51295"/>
                </a:lnTo>
                <a:lnTo>
                  <a:pt x="11214" y="44805"/>
                </a:lnTo>
                <a:lnTo>
                  <a:pt x="11214" y="27241"/>
                </a:lnTo>
                <a:lnTo>
                  <a:pt x="13246" y="20561"/>
                </a:lnTo>
                <a:lnTo>
                  <a:pt x="21361" y="11353"/>
                </a:lnTo>
                <a:lnTo>
                  <a:pt x="23297" y="10401"/>
                </a:lnTo>
                <a:lnTo>
                  <a:pt x="11277" y="10401"/>
                </a:lnTo>
                <a:lnTo>
                  <a:pt x="11277" y="1536"/>
                </a:lnTo>
                <a:close/>
              </a:path>
              <a:path w="63500" h="96520">
                <a:moveTo>
                  <a:pt x="53884" y="62687"/>
                </a:moveTo>
                <a:lnTo>
                  <a:pt x="12382" y="62687"/>
                </a:lnTo>
                <a:lnTo>
                  <a:pt x="14490" y="65163"/>
                </a:lnTo>
                <a:lnTo>
                  <a:pt x="17195" y="67221"/>
                </a:lnTo>
                <a:lnTo>
                  <a:pt x="23749" y="70472"/>
                </a:lnTo>
                <a:lnTo>
                  <a:pt x="27457" y="71297"/>
                </a:lnTo>
                <a:lnTo>
                  <a:pt x="37223" y="71297"/>
                </a:lnTo>
                <a:lnTo>
                  <a:pt x="42595" y="69799"/>
                </a:lnTo>
                <a:lnTo>
                  <a:pt x="52832" y="63842"/>
                </a:lnTo>
                <a:lnTo>
                  <a:pt x="53884" y="62687"/>
                </a:lnTo>
                <a:close/>
              </a:path>
              <a:path w="63500" h="96520">
                <a:moveTo>
                  <a:pt x="55095" y="9055"/>
                </a:moveTo>
                <a:lnTo>
                  <a:pt x="36626" y="9055"/>
                </a:lnTo>
                <a:lnTo>
                  <a:pt x="41198" y="11214"/>
                </a:lnTo>
                <a:lnTo>
                  <a:pt x="48869" y="19875"/>
                </a:lnTo>
                <a:lnTo>
                  <a:pt x="50774" y="26365"/>
                </a:lnTo>
                <a:lnTo>
                  <a:pt x="50774" y="44183"/>
                </a:lnTo>
                <a:lnTo>
                  <a:pt x="48818" y="50914"/>
                </a:lnTo>
                <a:lnTo>
                  <a:pt x="40970" y="59601"/>
                </a:lnTo>
                <a:lnTo>
                  <a:pt x="36258" y="61785"/>
                </a:lnTo>
                <a:lnTo>
                  <a:pt x="54706" y="61785"/>
                </a:lnTo>
                <a:lnTo>
                  <a:pt x="56730" y="59563"/>
                </a:lnTo>
                <a:lnTo>
                  <a:pt x="62103" y="48399"/>
                </a:lnTo>
                <a:lnTo>
                  <a:pt x="63436" y="42113"/>
                </a:lnTo>
                <a:lnTo>
                  <a:pt x="63436" y="28625"/>
                </a:lnTo>
                <a:lnTo>
                  <a:pt x="62217" y="22631"/>
                </a:lnTo>
                <a:lnTo>
                  <a:pt x="57365" y="11709"/>
                </a:lnTo>
                <a:lnTo>
                  <a:pt x="55095" y="9055"/>
                </a:lnTo>
                <a:close/>
              </a:path>
              <a:path w="63500" h="96520">
                <a:moveTo>
                  <a:pt x="38722" y="0"/>
                </a:moveTo>
                <a:lnTo>
                  <a:pt x="27711" y="0"/>
                </a:lnTo>
                <a:lnTo>
                  <a:pt x="23647" y="863"/>
                </a:lnTo>
                <a:lnTo>
                  <a:pt x="16941" y="4330"/>
                </a:lnTo>
                <a:lnTo>
                  <a:pt x="13944" y="6921"/>
                </a:lnTo>
                <a:lnTo>
                  <a:pt x="11277" y="10401"/>
                </a:lnTo>
                <a:lnTo>
                  <a:pt x="23297" y="10401"/>
                </a:lnTo>
                <a:lnTo>
                  <a:pt x="26035" y="9055"/>
                </a:lnTo>
                <a:lnTo>
                  <a:pt x="55095" y="9055"/>
                </a:lnTo>
                <a:lnTo>
                  <a:pt x="53759" y="7493"/>
                </a:lnTo>
                <a:lnTo>
                  <a:pt x="44221" y="1485"/>
                </a:lnTo>
                <a:lnTo>
                  <a:pt x="38722" y="0"/>
                </a:lnTo>
                <a:close/>
              </a:path>
            </a:pathLst>
          </a:custGeom>
          <a:solidFill>
            <a:srgbClr val="01020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6" name="object 156"/>
          <p:cNvSpPr/>
          <p:nvPr/>
        </p:nvSpPr>
        <p:spPr>
          <a:xfrm>
            <a:off x="1981847" y="8202879"/>
            <a:ext cx="67310" cy="96520"/>
          </a:xfrm>
          <a:custGeom>
            <a:avLst/>
            <a:gdLst/>
            <a:ahLst/>
            <a:cxnLst/>
            <a:rect l="l" t="t" r="r" b="b"/>
            <a:pathLst>
              <a:path w="67310" h="96520">
                <a:moveTo>
                  <a:pt x="5092" y="83629"/>
                </a:moveTo>
                <a:lnTo>
                  <a:pt x="6464" y="94475"/>
                </a:lnTo>
                <a:lnTo>
                  <a:pt x="9397" y="95427"/>
                </a:lnTo>
                <a:lnTo>
                  <a:pt x="12064" y="95897"/>
                </a:lnTo>
                <a:lnTo>
                  <a:pt x="18389" y="95897"/>
                </a:lnTo>
                <a:lnTo>
                  <a:pt x="21793" y="95008"/>
                </a:lnTo>
                <a:lnTo>
                  <a:pt x="27470" y="91452"/>
                </a:lnTo>
                <a:lnTo>
                  <a:pt x="29997" y="88658"/>
                </a:lnTo>
                <a:lnTo>
                  <a:pt x="32322" y="84645"/>
                </a:lnTo>
                <a:lnTo>
                  <a:pt x="10159" y="84645"/>
                </a:lnTo>
                <a:lnTo>
                  <a:pt x="7797" y="84302"/>
                </a:lnTo>
                <a:lnTo>
                  <a:pt x="5092" y="83629"/>
                </a:lnTo>
                <a:close/>
              </a:path>
              <a:path w="67310" h="96520">
                <a:moveTo>
                  <a:pt x="13347" y="0"/>
                </a:moveTo>
                <a:lnTo>
                  <a:pt x="0" y="0"/>
                </a:lnTo>
                <a:lnTo>
                  <a:pt x="27724" y="68338"/>
                </a:lnTo>
                <a:lnTo>
                  <a:pt x="26847" y="70523"/>
                </a:lnTo>
                <a:lnTo>
                  <a:pt x="14922" y="84645"/>
                </a:lnTo>
                <a:lnTo>
                  <a:pt x="32322" y="84645"/>
                </a:lnTo>
                <a:lnTo>
                  <a:pt x="33845" y="82016"/>
                </a:lnTo>
                <a:lnTo>
                  <a:pt x="36169" y="76860"/>
                </a:lnTo>
                <a:lnTo>
                  <a:pt x="39154" y="69354"/>
                </a:lnTo>
                <a:lnTo>
                  <a:pt x="44781" y="55308"/>
                </a:lnTo>
                <a:lnTo>
                  <a:pt x="33845" y="55308"/>
                </a:lnTo>
                <a:lnTo>
                  <a:pt x="32283" y="49771"/>
                </a:lnTo>
                <a:lnTo>
                  <a:pt x="30530" y="44513"/>
                </a:lnTo>
                <a:lnTo>
                  <a:pt x="28549" y="39484"/>
                </a:lnTo>
                <a:lnTo>
                  <a:pt x="13347" y="0"/>
                </a:lnTo>
                <a:close/>
              </a:path>
              <a:path w="67310" h="96520">
                <a:moveTo>
                  <a:pt x="66941" y="0"/>
                </a:moveTo>
                <a:lnTo>
                  <a:pt x="54559" y="0"/>
                </a:lnTo>
                <a:lnTo>
                  <a:pt x="38938" y="39751"/>
                </a:lnTo>
                <a:lnTo>
                  <a:pt x="36969" y="44805"/>
                </a:lnTo>
                <a:lnTo>
                  <a:pt x="35267" y="49987"/>
                </a:lnTo>
                <a:lnTo>
                  <a:pt x="33845" y="55308"/>
                </a:lnTo>
                <a:lnTo>
                  <a:pt x="44781" y="55308"/>
                </a:lnTo>
                <a:lnTo>
                  <a:pt x="66941" y="0"/>
                </a:lnTo>
                <a:close/>
              </a:path>
            </a:pathLst>
          </a:custGeom>
          <a:solidFill>
            <a:srgbClr val="01020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7" name="object 157"/>
          <p:cNvSpPr/>
          <p:nvPr/>
        </p:nvSpPr>
        <p:spPr>
          <a:xfrm>
            <a:off x="2061311" y="8176920"/>
            <a:ext cx="79375" cy="94615"/>
          </a:xfrm>
          <a:custGeom>
            <a:avLst/>
            <a:gdLst/>
            <a:ahLst/>
            <a:cxnLst/>
            <a:rect l="l" t="t" r="r" b="b"/>
            <a:pathLst>
              <a:path w="79375" h="94615">
                <a:moveTo>
                  <a:pt x="13347" y="0"/>
                </a:moveTo>
                <a:lnTo>
                  <a:pt x="0" y="0"/>
                </a:lnTo>
                <a:lnTo>
                  <a:pt x="0" y="94157"/>
                </a:lnTo>
                <a:lnTo>
                  <a:pt x="13347" y="94157"/>
                </a:lnTo>
                <a:lnTo>
                  <a:pt x="13347" y="49771"/>
                </a:lnTo>
                <a:lnTo>
                  <a:pt x="79133" y="49771"/>
                </a:lnTo>
                <a:lnTo>
                  <a:pt x="79133" y="38671"/>
                </a:lnTo>
                <a:lnTo>
                  <a:pt x="13347" y="38671"/>
                </a:lnTo>
                <a:lnTo>
                  <a:pt x="13347" y="0"/>
                </a:lnTo>
                <a:close/>
              </a:path>
              <a:path w="79375" h="94615">
                <a:moveTo>
                  <a:pt x="79133" y="49771"/>
                </a:moveTo>
                <a:lnTo>
                  <a:pt x="65786" y="49771"/>
                </a:lnTo>
                <a:lnTo>
                  <a:pt x="65786" y="94157"/>
                </a:lnTo>
                <a:lnTo>
                  <a:pt x="79133" y="94157"/>
                </a:lnTo>
                <a:lnTo>
                  <a:pt x="79133" y="49771"/>
                </a:lnTo>
                <a:close/>
              </a:path>
              <a:path w="79375" h="94615">
                <a:moveTo>
                  <a:pt x="79133" y="0"/>
                </a:moveTo>
                <a:lnTo>
                  <a:pt x="65786" y="0"/>
                </a:lnTo>
                <a:lnTo>
                  <a:pt x="65786" y="38671"/>
                </a:lnTo>
                <a:lnTo>
                  <a:pt x="79133" y="38671"/>
                </a:lnTo>
                <a:lnTo>
                  <a:pt x="79133" y="0"/>
                </a:lnTo>
                <a:close/>
              </a:path>
            </a:pathLst>
          </a:custGeom>
          <a:solidFill>
            <a:srgbClr val="01020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8" name="object 158"/>
          <p:cNvSpPr/>
          <p:nvPr/>
        </p:nvSpPr>
        <p:spPr>
          <a:xfrm>
            <a:off x="2156891" y="8201329"/>
            <a:ext cx="67310" cy="71755"/>
          </a:xfrm>
          <a:custGeom>
            <a:avLst/>
            <a:gdLst/>
            <a:ahLst/>
            <a:cxnLst/>
            <a:rect l="l" t="t" r="r" b="b"/>
            <a:pathLst>
              <a:path w="67310" h="71754">
                <a:moveTo>
                  <a:pt x="60862" y="9575"/>
                </a:moveTo>
                <a:lnTo>
                  <a:pt x="39547" y="9575"/>
                </a:lnTo>
                <a:lnTo>
                  <a:pt x="44246" y="10883"/>
                </a:lnTo>
                <a:lnTo>
                  <a:pt x="49745" y="15417"/>
                </a:lnTo>
                <a:lnTo>
                  <a:pt x="50914" y="18732"/>
                </a:lnTo>
                <a:lnTo>
                  <a:pt x="50850" y="26466"/>
                </a:lnTo>
                <a:lnTo>
                  <a:pt x="46126" y="28003"/>
                </a:lnTo>
                <a:lnTo>
                  <a:pt x="38760" y="29324"/>
                </a:lnTo>
                <a:lnTo>
                  <a:pt x="23863" y="31000"/>
                </a:lnTo>
                <a:lnTo>
                  <a:pt x="20180" y="31584"/>
                </a:lnTo>
                <a:lnTo>
                  <a:pt x="0" y="48437"/>
                </a:lnTo>
                <a:lnTo>
                  <a:pt x="0" y="57454"/>
                </a:lnTo>
                <a:lnTo>
                  <a:pt x="2158" y="62141"/>
                </a:lnTo>
                <a:lnTo>
                  <a:pt x="10782" y="69468"/>
                </a:lnTo>
                <a:lnTo>
                  <a:pt x="16954" y="71297"/>
                </a:lnTo>
                <a:lnTo>
                  <a:pt x="29844" y="71297"/>
                </a:lnTo>
                <a:lnTo>
                  <a:pt x="34391" y="70548"/>
                </a:lnTo>
                <a:lnTo>
                  <a:pt x="42887" y="67551"/>
                </a:lnTo>
                <a:lnTo>
                  <a:pt x="47294" y="64985"/>
                </a:lnTo>
                <a:lnTo>
                  <a:pt x="50745" y="62242"/>
                </a:lnTo>
                <a:lnTo>
                  <a:pt x="23126" y="62242"/>
                </a:lnTo>
                <a:lnTo>
                  <a:pt x="19469" y="61213"/>
                </a:lnTo>
                <a:lnTo>
                  <a:pt x="14465" y="57111"/>
                </a:lnTo>
                <a:lnTo>
                  <a:pt x="13294" y="54711"/>
                </a:lnTo>
                <a:lnTo>
                  <a:pt x="13207" y="49441"/>
                </a:lnTo>
                <a:lnTo>
                  <a:pt x="13792" y="47612"/>
                </a:lnTo>
                <a:lnTo>
                  <a:pt x="39611" y="38684"/>
                </a:lnTo>
                <a:lnTo>
                  <a:pt x="46354" y="37236"/>
                </a:lnTo>
                <a:lnTo>
                  <a:pt x="50850" y="35521"/>
                </a:lnTo>
                <a:lnTo>
                  <a:pt x="63372" y="35521"/>
                </a:lnTo>
                <a:lnTo>
                  <a:pt x="63264" y="18732"/>
                </a:lnTo>
                <a:lnTo>
                  <a:pt x="63169" y="17068"/>
                </a:lnTo>
                <a:lnTo>
                  <a:pt x="62750" y="15087"/>
                </a:lnTo>
                <a:lnTo>
                  <a:pt x="62014" y="11925"/>
                </a:lnTo>
                <a:lnTo>
                  <a:pt x="60862" y="9575"/>
                </a:lnTo>
                <a:close/>
              </a:path>
              <a:path w="67310" h="71754">
                <a:moveTo>
                  <a:pt x="64125" y="61340"/>
                </a:moveTo>
                <a:lnTo>
                  <a:pt x="51879" y="61340"/>
                </a:lnTo>
                <a:lnTo>
                  <a:pt x="52247" y="64566"/>
                </a:lnTo>
                <a:lnTo>
                  <a:pt x="53073" y="67360"/>
                </a:lnTo>
                <a:lnTo>
                  <a:pt x="54368" y="69748"/>
                </a:lnTo>
                <a:lnTo>
                  <a:pt x="67297" y="69748"/>
                </a:lnTo>
                <a:lnTo>
                  <a:pt x="65735" y="67144"/>
                </a:lnTo>
                <a:lnTo>
                  <a:pt x="64693" y="64414"/>
                </a:lnTo>
                <a:lnTo>
                  <a:pt x="64125" y="61340"/>
                </a:lnTo>
                <a:close/>
              </a:path>
              <a:path w="67310" h="71754">
                <a:moveTo>
                  <a:pt x="63372" y="35521"/>
                </a:moveTo>
                <a:lnTo>
                  <a:pt x="50850" y="35521"/>
                </a:lnTo>
                <a:lnTo>
                  <a:pt x="50761" y="45377"/>
                </a:lnTo>
                <a:lnTo>
                  <a:pt x="50190" y="48704"/>
                </a:lnTo>
                <a:lnTo>
                  <a:pt x="47116" y="54711"/>
                </a:lnTo>
                <a:lnTo>
                  <a:pt x="44373" y="57378"/>
                </a:lnTo>
                <a:lnTo>
                  <a:pt x="36956" y="61264"/>
                </a:lnTo>
                <a:lnTo>
                  <a:pt x="32702" y="62242"/>
                </a:lnTo>
                <a:lnTo>
                  <a:pt x="50745" y="62242"/>
                </a:lnTo>
                <a:lnTo>
                  <a:pt x="51879" y="61340"/>
                </a:lnTo>
                <a:lnTo>
                  <a:pt x="64125" y="61340"/>
                </a:lnTo>
                <a:lnTo>
                  <a:pt x="63639" y="58712"/>
                </a:lnTo>
                <a:lnTo>
                  <a:pt x="63475" y="54533"/>
                </a:lnTo>
                <a:lnTo>
                  <a:pt x="63372" y="35521"/>
                </a:lnTo>
                <a:close/>
              </a:path>
              <a:path w="67310" h="71754">
                <a:moveTo>
                  <a:pt x="41338" y="0"/>
                </a:moveTo>
                <a:lnTo>
                  <a:pt x="28816" y="0"/>
                </a:lnTo>
                <a:lnTo>
                  <a:pt x="23279" y="800"/>
                </a:lnTo>
                <a:lnTo>
                  <a:pt x="2133" y="21005"/>
                </a:lnTo>
                <a:lnTo>
                  <a:pt x="14249" y="22542"/>
                </a:lnTo>
                <a:lnTo>
                  <a:pt x="15582" y="17716"/>
                </a:lnTo>
                <a:lnTo>
                  <a:pt x="17627" y="14338"/>
                </a:lnTo>
                <a:lnTo>
                  <a:pt x="23177" y="10528"/>
                </a:lnTo>
                <a:lnTo>
                  <a:pt x="27482" y="9575"/>
                </a:lnTo>
                <a:lnTo>
                  <a:pt x="60862" y="9575"/>
                </a:lnTo>
                <a:lnTo>
                  <a:pt x="60731" y="9309"/>
                </a:lnTo>
                <a:lnTo>
                  <a:pt x="57061" y="5143"/>
                </a:lnTo>
                <a:lnTo>
                  <a:pt x="54203" y="3428"/>
                </a:lnTo>
                <a:lnTo>
                  <a:pt x="46393" y="685"/>
                </a:lnTo>
                <a:lnTo>
                  <a:pt x="41338" y="0"/>
                </a:lnTo>
                <a:close/>
              </a:path>
            </a:pathLst>
          </a:custGeom>
          <a:solidFill>
            <a:srgbClr val="01020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9" name="object 159"/>
          <p:cNvSpPr/>
          <p:nvPr/>
        </p:nvSpPr>
        <p:spPr>
          <a:xfrm>
            <a:off x="2239327" y="8201329"/>
            <a:ext cx="40005" cy="69850"/>
          </a:xfrm>
          <a:custGeom>
            <a:avLst/>
            <a:gdLst/>
            <a:ahLst/>
            <a:cxnLst/>
            <a:rect l="l" t="t" r="r" b="b"/>
            <a:pathLst>
              <a:path w="40005" h="69850">
                <a:moveTo>
                  <a:pt x="11137" y="1536"/>
                </a:moveTo>
                <a:lnTo>
                  <a:pt x="0" y="1536"/>
                </a:lnTo>
                <a:lnTo>
                  <a:pt x="0" y="69748"/>
                </a:lnTo>
                <a:lnTo>
                  <a:pt x="12382" y="69748"/>
                </a:lnTo>
                <a:lnTo>
                  <a:pt x="12382" y="29146"/>
                </a:lnTo>
                <a:lnTo>
                  <a:pt x="13068" y="24663"/>
                </a:lnTo>
                <a:lnTo>
                  <a:pt x="15354" y="17843"/>
                </a:lnTo>
                <a:lnTo>
                  <a:pt x="16903" y="15735"/>
                </a:lnTo>
                <a:lnTo>
                  <a:pt x="21209" y="12699"/>
                </a:lnTo>
                <a:lnTo>
                  <a:pt x="23647" y="11937"/>
                </a:lnTo>
                <a:lnTo>
                  <a:pt x="36432" y="11937"/>
                </a:lnTo>
                <a:lnTo>
                  <a:pt x="11137" y="11874"/>
                </a:lnTo>
                <a:lnTo>
                  <a:pt x="11137" y="1536"/>
                </a:lnTo>
                <a:close/>
              </a:path>
              <a:path w="40005" h="69850">
                <a:moveTo>
                  <a:pt x="36432" y="11937"/>
                </a:moveTo>
                <a:lnTo>
                  <a:pt x="29375" y="11937"/>
                </a:lnTo>
                <a:lnTo>
                  <a:pt x="32397" y="12763"/>
                </a:lnTo>
                <a:lnTo>
                  <a:pt x="35433" y="14452"/>
                </a:lnTo>
                <a:lnTo>
                  <a:pt x="36432" y="11937"/>
                </a:lnTo>
                <a:close/>
              </a:path>
              <a:path w="40005" h="69850">
                <a:moveTo>
                  <a:pt x="31140" y="0"/>
                </a:moveTo>
                <a:lnTo>
                  <a:pt x="24079" y="0"/>
                </a:lnTo>
                <a:lnTo>
                  <a:pt x="21424" y="761"/>
                </a:lnTo>
                <a:lnTo>
                  <a:pt x="16611" y="3848"/>
                </a:lnTo>
                <a:lnTo>
                  <a:pt x="13982" y="7035"/>
                </a:lnTo>
                <a:lnTo>
                  <a:pt x="11137" y="11874"/>
                </a:lnTo>
                <a:lnTo>
                  <a:pt x="36458" y="11874"/>
                </a:lnTo>
                <a:lnTo>
                  <a:pt x="39700" y="3721"/>
                </a:lnTo>
                <a:lnTo>
                  <a:pt x="35382" y="1231"/>
                </a:lnTo>
                <a:lnTo>
                  <a:pt x="31140" y="0"/>
                </a:lnTo>
                <a:close/>
              </a:path>
            </a:pathLst>
          </a:custGeom>
          <a:solidFill>
            <a:srgbClr val="01020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0" name="object 160"/>
          <p:cNvSpPr/>
          <p:nvPr/>
        </p:nvSpPr>
        <p:spPr>
          <a:xfrm>
            <a:off x="2286254" y="8201329"/>
            <a:ext cx="40005" cy="69850"/>
          </a:xfrm>
          <a:custGeom>
            <a:avLst/>
            <a:gdLst/>
            <a:ahLst/>
            <a:cxnLst/>
            <a:rect l="l" t="t" r="r" b="b"/>
            <a:pathLst>
              <a:path w="40005" h="69850">
                <a:moveTo>
                  <a:pt x="11137" y="1536"/>
                </a:moveTo>
                <a:lnTo>
                  <a:pt x="0" y="1536"/>
                </a:lnTo>
                <a:lnTo>
                  <a:pt x="0" y="69748"/>
                </a:lnTo>
                <a:lnTo>
                  <a:pt x="12382" y="69748"/>
                </a:lnTo>
                <a:lnTo>
                  <a:pt x="12382" y="29146"/>
                </a:lnTo>
                <a:lnTo>
                  <a:pt x="13068" y="24663"/>
                </a:lnTo>
                <a:lnTo>
                  <a:pt x="15354" y="17843"/>
                </a:lnTo>
                <a:lnTo>
                  <a:pt x="16903" y="15735"/>
                </a:lnTo>
                <a:lnTo>
                  <a:pt x="21209" y="12699"/>
                </a:lnTo>
                <a:lnTo>
                  <a:pt x="23647" y="11937"/>
                </a:lnTo>
                <a:lnTo>
                  <a:pt x="36432" y="11937"/>
                </a:lnTo>
                <a:lnTo>
                  <a:pt x="11137" y="11874"/>
                </a:lnTo>
                <a:lnTo>
                  <a:pt x="11137" y="1536"/>
                </a:lnTo>
                <a:close/>
              </a:path>
              <a:path w="40005" h="69850">
                <a:moveTo>
                  <a:pt x="36432" y="11937"/>
                </a:moveTo>
                <a:lnTo>
                  <a:pt x="29375" y="11937"/>
                </a:lnTo>
                <a:lnTo>
                  <a:pt x="32397" y="12763"/>
                </a:lnTo>
                <a:lnTo>
                  <a:pt x="35433" y="14452"/>
                </a:lnTo>
                <a:lnTo>
                  <a:pt x="36432" y="11937"/>
                </a:lnTo>
                <a:close/>
              </a:path>
              <a:path w="40005" h="69850">
                <a:moveTo>
                  <a:pt x="31140" y="0"/>
                </a:moveTo>
                <a:lnTo>
                  <a:pt x="24079" y="0"/>
                </a:lnTo>
                <a:lnTo>
                  <a:pt x="21424" y="761"/>
                </a:lnTo>
                <a:lnTo>
                  <a:pt x="16611" y="3848"/>
                </a:lnTo>
                <a:lnTo>
                  <a:pt x="13982" y="7035"/>
                </a:lnTo>
                <a:lnTo>
                  <a:pt x="11137" y="11874"/>
                </a:lnTo>
                <a:lnTo>
                  <a:pt x="36458" y="11874"/>
                </a:lnTo>
                <a:lnTo>
                  <a:pt x="39700" y="3721"/>
                </a:lnTo>
                <a:lnTo>
                  <a:pt x="35382" y="1231"/>
                </a:lnTo>
                <a:lnTo>
                  <a:pt x="31140" y="0"/>
                </a:lnTo>
                <a:close/>
              </a:path>
            </a:pathLst>
          </a:custGeom>
          <a:solidFill>
            <a:srgbClr val="01020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1" name="object 161"/>
          <p:cNvSpPr/>
          <p:nvPr/>
        </p:nvSpPr>
        <p:spPr>
          <a:xfrm>
            <a:off x="2326297" y="8202879"/>
            <a:ext cx="67310" cy="96520"/>
          </a:xfrm>
          <a:custGeom>
            <a:avLst/>
            <a:gdLst/>
            <a:ahLst/>
            <a:cxnLst/>
            <a:rect l="l" t="t" r="r" b="b"/>
            <a:pathLst>
              <a:path w="67310" h="96520">
                <a:moveTo>
                  <a:pt x="5105" y="83629"/>
                </a:moveTo>
                <a:lnTo>
                  <a:pt x="6476" y="94475"/>
                </a:lnTo>
                <a:lnTo>
                  <a:pt x="9410" y="95427"/>
                </a:lnTo>
                <a:lnTo>
                  <a:pt x="12064" y="95897"/>
                </a:lnTo>
                <a:lnTo>
                  <a:pt x="18402" y="95897"/>
                </a:lnTo>
                <a:lnTo>
                  <a:pt x="21793" y="95008"/>
                </a:lnTo>
                <a:lnTo>
                  <a:pt x="27482" y="91452"/>
                </a:lnTo>
                <a:lnTo>
                  <a:pt x="30010" y="88658"/>
                </a:lnTo>
                <a:lnTo>
                  <a:pt x="32335" y="84645"/>
                </a:lnTo>
                <a:lnTo>
                  <a:pt x="10172" y="84645"/>
                </a:lnTo>
                <a:lnTo>
                  <a:pt x="7797" y="84302"/>
                </a:lnTo>
                <a:lnTo>
                  <a:pt x="5105" y="83629"/>
                </a:lnTo>
                <a:close/>
              </a:path>
              <a:path w="67310" h="96520">
                <a:moveTo>
                  <a:pt x="13347" y="0"/>
                </a:moveTo>
                <a:lnTo>
                  <a:pt x="0" y="0"/>
                </a:lnTo>
                <a:lnTo>
                  <a:pt x="27736" y="68338"/>
                </a:lnTo>
                <a:lnTo>
                  <a:pt x="27241" y="69583"/>
                </a:lnTo>
                <a:lnTo>
                  <a:pt x="14935" y="84645"/>
                </a:lnTo>
                <a:lnTo>
                  <a:pt x="32335" y="84645"/>
                </a:lnTo>
                <a:lnTo>
                  <a:pt x="33858" y="82016"/>
                </a:lnTo>
                <a:lnTo>
                  <a:pt x="36182" y="76860"/>
                </a:lnTo>
                <a:lnTo>
                  <a:pt x="39154" y="69354"/>
                </a:lnTo>
                <a:lnTo>
                  <a:pt x="44784" y="55308"/>
                </a:lnTo>
                <a:lnTo>
                  <a:pt x="33858" y="55308"/>
                </a:lnTo>
                <a:lnTo>
                  <a:pt x="32296" y="49771"/>
                </a:lnTo>
                <a:lnTo>
                  <a:pt x="30530" y="44513"/>
                </a:lnTo>
                <a:lnTo>
                  <a:pt x="28562" y="39484"/>
                </a:lnTo>
                <a:lnTo>
                  <a:pt x="13347" y="0"/>
                </a:lnTo>
                <a:close/>
              </a:path>
              <a:path w="67310" h="96520">
                <a:moveTo>
                  <a:pt x="66954" y="0"/>
                </a:moveTo>
                <a:lnTo>
                  <a:pt x="54571" y="0"/>
                </a:lnTo>
                <a:lnTo>
                  <a:pt x="38950" y="39751"/>
                </a:lnTo>
                <a:lnTo>
                  <a:pt x="36982" y="44805"/>
                </a:lnTo>
                <a:lnTo>
                  <a:pt x="35280" y="49987"/>
                </a:lnTo>
                <a:lnTo>
                  <a:pt x="33858" y="55308"/>
                </a:lnTo>
                <a:lnTo>
                  <a:pt x="44784" y="55308"/>
                </a:lnTo>
                <a:lnTo>
                  <a:pt x="66954" y="0"/>
                </a:lnTo>
                <a:close/>
              </a:path>
            </a:pathLst>
          </a:custGeom>
          <a:solidFill>
            <a:srgbClr val="01020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2" name="object 162"/>
          <p:cNvSpPr/>
          <p:nvPr/>
        </p:nvSpPr>
        <p:spPr>
          <a:xfrm>
            <a:off x="1590179" y="6353467"/>
            <a:ext cx="879449" cy="95719"/>
          </a:xfrm>
          <a:prstGeom prst="rect">
            <a:avLst/>
          </a:prstGeom>
          <a:blipFill>
            <a:blip r:embed="rId7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3" name="object 163"/>
          <p:cNvSpPr/>
          <p:nvPr/>
        </p:nvSpPr>
        <p:spPr>
          <a:xfrm>
            <a:off x="3144024" y="6293485"/>
            <a:ext cx="799465" cy="244475"/>
          </a:xfrm>
          <a:custGeom>
            <a:avLst/>
            <a:gdLst/>
            <a:ahLst/>
            <a:cxnLst/>
            <a:rect l="l" t="t" r="r" b="b"/>
            <a:pathLst>
              <a:path w="799464" h="244475">
                <a:moveTo>
                  <a:pt x="799274" y="244055"/>
                </a:moveTo>
                <a:lnTo>
                  <a:pt x="0" y="244055"/>
                </a:lnTo>
                <a:lnTo>
                  <a:pt x="0" y="0"/>
                </a:lnTo>
                <a:lnTo>
                  <a:pt x="799274" y="0"/>
                </a:lnTo>
                <a:lnTo>
                  <a:pt x="799274" y="244055"/>
                </a:lnTo>
                <a:close/>
              </a:path>
            </a:pathLst>
          </a:custGeom>
          <a:solidFill>
            <a:srgbClr val="CDCCC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4" name="object 164"/>
          <p:cNvSpPr/>
          <p:nvPr/>
        </p:nvSpPr>
        <p:spPr>
          <a:xfrm>
            <a:off x="3943299" y="6293485"/>
            <a:ext cx="2090420" cy="244475"/>
          </a:xfrm>
          <a:custGeom>
            <a:avLst/>
            <a:gdLst/>
            <a:ahLst/>
            <a:cxnLst/>
            <a:rect l="l" t="t" r="r" b="b"/>
            <a:pathLst>
              <a:path w="2090420" h="244475">
                <a:moveTo>
                  <a:pt x="0" y="244055"/>
                </a:moveTo>
                <a:lnTo>
                  <a:pt x="2089988" y="244055"/>
                </a:lnTo>
                <a:lnTo>
                  <a:pt x="2089988" y="0"/>
                </a:lnTo>
                <a:lnTo>
                  <a:pt x="0" y="0"/>
                </a:lnTo>
                <a:lnTo>
                  <a:pt x="0" y="244055"/>
                </a:lnTo>
                <a:close/>
              </a:path>
            </a:pathLst>
          </a:custGeom>
          <a:solidFill>
            <a:srgbClr val="CDCCC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5" name="object 165"/>
          <p:cNvSpPr/>
          <p:nvPr/>
        </p:nvSpPr>
        <p:spPr>
          <a:xfrm>
            <a:off x="3143980" y="6293484"/>
            <a:ext cx="2889250" cy="2945765"/>
          </a:xfrm>
          <a:custGeom>
            <a:avLst/>
            <a:gdLst/>
            <a:ahLst/>
            <a:cxnLst/>
            <a:rect l="l" t="t" r="r" b="b"/>
            <a:pathLst>
              <a:path w="2889250" h="2945765">
                <a:moveTo>
                  <a:pt x="0" y="244057"/>
                </a:moveTo>
                <a:lnTo>
                  <a:pt x="0" y="0"/>
                </a:lnTo>
                <a:lnTo>
                  <a:pt x="2889213" y="0"/>
                </a:lnTo>
                <a:lnTo>
                  <a:pt x="2889213" y="244057"/>
                </a:lnTo>
                <a:lnTo>
                  <a:pt x="2889213" y="295253"/>
                </a:lnTo>
                <a:lnTo>
                  <a:pt x="2889213" y="2945499"/>
                </a:lnTo>
                <a:lnTo>
                  <a:pt x="0" y="2945499"/>
                </a:lnTo>
                <a:lnTo>
                  <a:pt x="0" y="488114"/>
                </a:lnTo>
                <a:lnTo>
                  <a:pt x="0" y="244057"/>
                </a:lnTo>
                <a:close/>
              </a:path>
            </a:pathLst>
          </a:custGeom>
          <a:ln w="9269">
            <a:solidFill>
              <a:srgbClr val="33333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6" name="object 166"/>
          <p:cNvSpPr/>
          <p:nvPr/>
        </p:nvSpPr>
        <p:spPr>
          <a:xfrm>
            <a:off x="3149067" y="8994914"/>
            <a:ext cx="2889250" cy="0"/>
          </a:xfrm>
          <a:custGeom>
            <a:avLst/>
            <a:gdLst/>
            <a:ahLst/>
            <a:cxnLst/>
            <a:rect l="l" t="t" r="r" b="b"/>
            <a:pathLst>
              <a:path w="2889250">
                <a:moveTo>
                  <a:pt x="0" y="0"/>
                </a:moveTo>
                <a:lnTo>
                  <a:pt x="2889213" y="0"/>
                </a:lnTo>
              </a:path>
            </a:pathLst>
          </a:custGeom>
          <a:ln w="8945">
            <a:solidFill>
              <a:srgbClr val="33333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7" name="object 167"/>
          <p:cNvSpPr/>
          <p:nvPr/>
        </p:nvSpPr>
        <p:spPr>
          <a:xfrm>
            <a:off x="3149067" y="8742439"/>
            <a:ext cx="2889250" cy="0"/>
          </a:xfrm>
          <a:custGeom>
            <a:avLst/>
            <a:gdLst/>
            <a:ahLst/>
            <a:cxnLst/>
            <a:rect l="l" t="t" r="r" b="b"/>
            <a:pathLst>
              <a:path w="2889250">
                <a:moveTo>
                  <a:pt x="0" y="0"/>
                </a:moveTo>
                <a:lnTo>
                  <a:pt x="2889213" y="0"/>
                </a:lnTo>
              </a:path>
            </a:pathLst>
          </a:custGeom>
          <a:ln w="8945">
            <a:solidFill>
              <a:srgbClr val="33333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8" name="object 168"/>
          <p:cNvSpPr/>
          <p:nvPr/>
        </p:nvSpPr>
        <p:spPr>
          <a:xfrm>
            <a:off x="3149067" y="8498394"/>
            <a:ext cx="2889250" cy="0"/>
          </a:xfrm>
          <a:custGeom>
            <a:avLst/>
            <a:gdLst/>
            <a:ahLst/>
            <a:cxnLst/>
            <a:rect l="l" t="t" r="r" b="b"/>
            <a:pathLst>
              <a:path w="2889250">
                <a:moveTo>
                  <a:pt x="0" y="0"/>
                </a:moveTo>
                <a:lnTo>
                  <a:pt x="2889213" y="0"/>
                </a:lnTo>
              </a:path>
            </a:pathLst>
          </a:custGeom>
          <a:ln w="8945">
            <a:solidFill>
              <a:srgbClr val="33333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9" name="object 169"/>
          <p:cNvSpPr/>
          <p:nvPr/>
        </p:nvSpPr>
        <p:spPr>
          <a:xfrm>
            <a:off x="3149067" y="8254336"/>
            <a:ext cx="2889250" cy="0"/>
          </a:xfrm>
          <a:custGeom>
            <a:avLst/>
            <a:gdLst/>
            <a:ahLst/>
            <a:cxnLst/>
            <a:rect l="l" t="t" r="r" b="b"/>
            <a:pathLst>
              <a:path w="2889250">
                <a:moveTo>
                  <a:pt x="0" y="0"/>
                </a:moveTo>
                <a:lnTo>
                  <a:pt x="2889213" y="0"/>
                </a:lnTo>
              </a:path>
            </a:pathLst>
          </a:custGeom>
          <a:ln w="8945">
            <a:solidFill>
              <a:srgbClr val="33333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0" name="object 170"/>
          <p:cNvSpPr/>
          <p:nvPr/>
        </p:nvSpPr>
        <p:spPr>
          <a:xfrm>
            <a:off x="3149067" y="8010291"/>
            <a:ext cx="2889250" cy="0"/>
          </a:xfrm>
          <a:custGeom>
            <a:avLst/>
            <a:gdLst/>
            <a:ahLst/>
            <a:cxnLst/>
            <a:rect l="l" t="t" r="r" b="b"/>
            <a:pathLst>
              <a:path w="2889250">
                <a:moveTo>
                  <a:pt x="0" y="0"/>
                </a:moveTo>
                <a:lnTo>
                  <a:pt x="2889213" y="0"/>
                </a:lnTo>
              </a:path>
            </a:pathLst>
          </a:custGeom>
          <a:ln w="8945">
            <a:solidFill>
              <a:srgbClr val="33333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1" name="object 171"/>
          <p:cNvSpPr/>
          <p:nvPr/>
        </p:nvSpPr>
        <p:spPr>
          <a:xfrm>
            <a:off x="3149067" y="7766246"/>
            <a:ext cx="2889250" cy="0"/>
          </a:xfrm>
          <a:custGeom>
            <a:avLst/>
            <a:gdLst/>
            <a:ahLst/>
            <a:cxnLst/>
            <a:rect l="l" t="t" r="r" b="b"/>
            <a:pathLst>
              <a:path w="2889250">
                <a:moveTo>
                  <a:pt x="0" y="0"/>
                </a:moveTo>
                <a:lnTo>
                  <a:pt x="2889213" y="0"/>
                </a:lnTo>
              </a:path>
            </a:pathLst>
          </a:custGeom>
          <a:ln w="8945">
            <a:solidFill>
              <a:srgbClr val="33333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2" name="object 172"/>
          <p:cNvSpPr/>
          <p:nvPr/>
        </p:nvSpPr>
        <p:spPr>
          <a:xfrm>
            <a:off x="3149067" y="7522188"/>
            <a:ext cx="2889250" cy="0"/>
          </a:xfrm>
          <a:custGeom>
            <a:avLst/>
            <a:gdLst/>
            <a:ahLst/>
            <a:cxnLst/>
            <a:rect l="l" t="t" r="r" b="b"/>
            <a:pathLst>
              <a:path w="2889250">
                <a:moveTo>
                  <a:pt x="0" y="0"/>
                </a:moveTo>
                <a:lnTo>
                  <a:pt x="2889213" y="0"/>
                </a:lnTo>
              </a:path>
            </a:pathLst>
          </a:custGeom>
          <a:ln w="8945">
            <a:solidFill>
              <a:srgbClr val="33333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3" name="object 173"/>
          <p:cNvSpPr/>
          <p:nvPr/>
        </p:nvSpPr>
        <p:spPr>
          <a:xfrm>
            <a:off x="3149067" y="7269714"/>
            <a:ext cx="2889250" cy="0"/>
          </a:xfrm>
          <a:custGeom>
            <a:avLst/>
            <a:gdLst/>
            <a:ahLst/>
            <a:cxnLst/>
            <a:rect l="l" t="t" r="r" b="b"/>
            <a:pathLst>
              <a:path w="2889250">
                <a:moveTo>
                  <a:pt x="0" y="0"/>
                </a:moveTo>
                <a:lnTo>
                  <a:pt x="2889213" y="0"/>
                </a:lnTo>
              </a:path>
            </a:pathLst>
          </a:custGeom>
          <a:ln w="8945">
            <a:solidFill>
              <a:srgbClr val="33333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4" name="object 174"/>
          <p:cNvSpPr/>
          <p:nvPr/>
        </p:nvSpPr>
        <p:spPr>
          <a:xfrm>
            <a:off x="3149067" y="7025656"/>
            <a:ext cx="2889250" cy="0"/>
          </a:xfrm>
          <a:custGeom>
            <a:avLst/>
            <a:gdLst/>
            <a:ahLst/>
            <a:cxnLst/>
            <a:rect l="l" t="t" r="r" b="b"/>
            <a:pathLst>
              <a:path w="2889250">
                <a:moveTo>
                  <a:pt x="0" y="0"/>
                </a:moveTo>
                <a:lnTo>
                  <a:pt x="2889213" y="0"/>
                </a:lnTo>
              </a:path>
            </a:pathLst>
          </a:custGeom>
          <a:ln w="8945">
            <a:solidFill>
              <a:srgbClr val="33333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5" name="object 175"/>
          <p:cNvSpPr/>
          <p:nvPr/>
        </p:nvSpPr>
        <p:spPr>
          <a:xfrm>
            <a:off x="3149067" y="6781599"/>
            <a:ext cx="2889250" cy="0"/>
          </a:xfrm>
          <a:custGeom>
            <a:avLst/>
            <a:gdLst/>
            <a:ahLst/>
            <a:cxnLst/>
            <a:rect l="l" t="t" r="r" b="b"/>
            <a:pathLst>
              <a:path w="2889250">
                <a:moveTo>
                  <a:pt x="0" y="0"/>
                </a:moveTo>
                <a:lnTo>
                  <a:pt x="2889213" y="0"/>
                </a:lnTo>
              </a:path>
            </a:pathLst>
          </a:custGeom>
          <a:ln w="8945">
            <a:solidFill>
              <a:srgbClr val="33333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6" name="object 176"/>
          <p:cNvSpPr/>
          <p:nvPr/>
        </p:nvSpPr>
        <p:spPr>
          <a:xfrm>
            <a:off x="3149067" y="6537542"/>
            <a:ext cx="2889250" cy="0"/>
          </a:xfrm>
          <a:custGeom>
            <a:avLst/>
            <a:gdLst/>
            <a:ahLst/>
            <a:cxnLst/>
            <a:rect l="l" t="t" r="r" b="b"/>
            <a:pathLst>
              <a:path w="2889250">
                <a:moveTo>
                  <a:pt x="0" y="0"/>
                </a:moveTo>
                <a:lnTo>
                  <a:pt x="2889213" y="0"/>
                </a:lnTo>
              </a:path>
            </a:pathLst>
          </a:custGeom>
          <a:ln w="8945">
            <a:solidFill>
              <a:srgbClr val="33333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7" name="object 177"/>
          <p:cNvSpPr/>
          <p:nvPr/>
        </p:nvSpPr>
        <p:spPr>
          <a:xfrm>
            <a:off x="3943244" y="6284803"/>
            <a:ext cx="0" cy="2954655"/>
          </a:xfrm>
          <a:custGeom>
            <a:avLst/>
            <a:gdLst/>
            <a:ahLst/>
            <a:cxnLst/>
            <a:rect l="l" t="t" r="r" b="b"/>
            <a:pathLst>
              <a:path h="2954654">
                <a:moveTo>
                  <a:pt x="0" y="0"/>
                </a:moveTo>
                <a:lnTo>
                  <a:pt x="0" y="2954432"/>
                </a:lnTo>
              </a:path>
            </a:pathLst>
          </a:custGeom>
          <a:ln w="9582">
            <a:solidFill>
              <a:srgbClr val="33333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8" name="object 178"/>
          <p:cNvSpPr/>
          <p:nvPr/>
        </p:nvSpPr>
        <p:spPr>
          <a:xfrm>
            <a:off x="3322599" y="6356350"/>
            <a:ext cx="320493" cy="103073"/>
          </a:xfrm>
          <a:prstGeom prst="rect">
            <a:avLst/>
          </a:prstGeom>
          <a:blipFill>
            <a:blip r:embed="rId7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9" name="object 179"/>
          <p:cNvSpPr/>
          <p:nvPr/>
        </p:nvSpPr>
        <p:spPr>
          <a:xfrm>
            <a:off x="3668433" y="6356350"/>
            <a:ext cx="89814" cy="101409"/>
          </a:xfrm>
          <a:prstGeom prst="rect">
            <a:avLst/>
          </a:prstGeom>
          <a:blipFill>
            <a:blip r:embed="rId7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0" name="object 180"/>
          <p:cNvSpPr/>
          <p:nvPr/>
        </p:nvSpPr>
        <p:spPr>
          <a:xfrm>
            <a:off x="4124833" y="6354622"/>
            <a:ext cx="822388" cy="104863"/>
          </a:xfrm>
          <a:prstGeom prst="rect">
            <a:avLst/>
          </a:prstGeom>
          <a:blipFill>
            <a:blip r:embed="rId7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1" name="object 181"/>
          <p:cNvSpPr/>
          <p:nvPr/>
        </p:nvSpPr>
        <p:spPr>
          <a:xfrm>
            <a:off x="4113364" y="6604838"/>
            <a:ext cx="836929" cy="123456"/>
          </a:xfrm>
          <a:prstGeom prst="rect">
            <a:avLst/>
          </a:prstGeom>
          <a:blipFill>
            <a:blip r:embed="rId7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2" name="object 182"/>
          <p:cNvSpPr/>
          <p:nvPr/>
        </p:nvSpPr>
        <p:spPr>
          <a:xfrm>
            <a:off x="4996040" y="6606438"/>
            <a:ext cx="213804" cy="95707"/>
          </a:xfrm>
          <a:prstGeom prst="rect">
            <a:avLst/>
          </a:prstGeom>
          <a:blipFill>
            <a:blip r:embed="rId7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3" name="object 183"/>
          <p:cNvSpPr/>
          <p:nvPr/>
        </p:nvSpPr>
        <p:spPr>
          <a:xfrm>
            <a:off x="5229110" y="6630847"/>
            <a:ext cx="40005" cy="69850"/>
          </a:xfrm>
          <a:custGeom>
            <a:avLst/>
            <a:gdLst/>
            <a:ahLst/>
            <a:cxnLst/>
            <a:rect l="l" t="t" r="r" b="b"/>
            <a:pathLst>
              <a:path w="40004" h="69850">
                <a:moveTo>
                  <a:pt x="11150" y="1549"/>
                </a:moveTo>
                <a:lnTo>
                  <a:pt x="0" y="1549"/>
                </a:lnTo>
                <a:lnTo>
                  <a:pt x="0" y="69761"/>
                </a:lnTo>
                <a:lnTo>
                  <a:pt x="12395" y="69761"/>
                </a:lnTo>
                <a:lnTo>
                  <a:pt x="12395" y="29171"/>
                </a:lnTo>
                <a:lnTo>
                  <a:pt x="13068" y="24663"/>
                </a:lnTo>
                <a:lnTo>
                  <a:pt x="15367" y="17856"/>
                </a:lnTo>
                <a:lnTo>
                  <a:pt x="16916" y="15748"/>
                </a:lnTo>
                <a:lnTo>
                  <a:pt x="21209" y="12712"/>
                </a:lnTo>
                <a:lnTo>
                  <a:pt x="23647" y="11950"/>
                </a:lnTo>
                <a:lnTo>
                  <a:pt x="36438" y="11950"/>
                </a:lnTo>
                <a:lnTo>
                  <a:pt x="11150" y="11887"/>
                </a:lnTo>
                <a:lnTo>
                  <a:pt x="11150" y="1549"/>
                </a:lnTo>
                <a:close/>
              </a:path>
              <a:path w="40004" h="69850">
                <a:moveTo>
                  <a:pt x="36438" y="11950"/>
                </a:moveTo>
                <a:lnTo>
                  <a:pt x="29387" y="11950"/>
                </a:lnTo>
                <a:lnTo>
                  <a:pt x="32410" y="12788"/>
                </a:lnTo>
                <a:lnTo>
                  <a:pt x="35445" y="14452"/>
                </a:lnTo>
                <a:lnTo>
                  <a:pt x="36438" y="11950"/>
                </a:lnTo>
                <a:close/>
              </a:path>
              <a:path w="40004" h="69850">
                <a:moveTo>
                  <a:pt x="31140" y="0"/>
                </a:moveTo>
                <a:lnTo>
                  <a:pt x="24091" y="0"/>
                </a:lnTo>
                <a:lnTo>
                  <a:pt x="21437" y="774"/>
                </a:lnTo>
                <a:lnTo>
                  <a:pt x="16624" y="3860"/>
                </a:lnTo>
                <a:lnTo>
                  <a:pt x="13995" y="7048"/>
                </a:lnTo>
                <a:lnTo>
                  <a:pt x="11150" y="11887"/>
                </a:lnTo>
                <a:lnTo>
                  <a:pt x="36463" y="11887"/>
                </a:lnTo>
                <a:lnTo>
                  <a:pt x="39700" y="3733"/>
                </a:lnTo>
                <a:lnTo>
                  <a:pt x="35394" y="1244"/>
                </a:lnTo>
                <a:lnTo>
                  <a:pt x="31140" y="0"/>
                </a:lnTo>
                <a:close/>
              </a:path>
            </a:pathLst>
          </a:custGeom>
          <a:solidFill>
            <a:srgbClr val="01020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4" name="object 184"/>
          <p:cNvSpPr/>
          <p:nvPr/>
        </p:nvSpPr>
        <p:spPr>
          <a:xfrm>
            <a:off x="5271896" y="6687441"/>
            <a:ext cx="14604" cy="13335"/>
          </a:xfrm>
          <a:custGeom>
            <a:avLst/>
            <a:gdLst/>
            <a:ahLst/>
            <a:cxnLst/>
            <a:rect l="l" t="t" r="r" b="b"/>
            <a:pathLst>
              <a:path w="14604" h="13334">
                <a:moveTo>
                  <a:pt x="0" y="13167"/>
                </a:moveTo>
                <a:lnTo>
                  <a:pt x="14113" y="13167"/>
                </a:lnTo>
                <a:lnTo>
                  <a:pt x="14113" y="0"/>
                </a:lnTo>
                <a:lnTo>
                  <a:pt x="0" y="0"/>
                </a:lnTo>
                <a:lnTo>
                  <a:pt x="0" y="13167"/>
                </a:lnTo>
                <a:close/>
              </a:path>
            </a:pathLst>
          </a:custGeom>
          <a:solidFill>
            <a:srgbClr val="01020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5" name="object 185"/>
          <p:cNvSpPr/>
          <p:nvPr/>
        </p:nvSpPr>
        <p:spPr>
          <a:xfrm>
            <a:off x="5311063" y="6687441"/>
            <a:ext cx="14604" cy="13335"/>
          </a:xfrm>
          <a:custGeom>
            <a:avLst/>
            <a:gdLst/>
            <a:ahLst/>
            <a:cxnLst/>
            <a:rect l="l" t="t" r="r" b="b"/>
            <a:pathLst>
              <a:path w="14604" h="13334">
                <a:moveTo>
                  <a:pt x="0" y="13167"/>
                </a:moveTo>
                <a:lnTo>
                  <a:pt x="14103" y="13167"/>
                </a:lnTo>
                <a:lnTo>
                  <a:pt x="14103" y="0"/>
                </a:lnTo>
                <a:lnTo>
                  <a:pt x="0" y="0"/>
                </a:lnTo>
                <a:lnTo>
                  <a:pt x="0" y="13167"/>
                </a:lnTo>
                <a:close/>
              </a:path>
            </a:pathLst>
          </a:custGeom>
          <a:solidFill>
            <a:srgbClr val="01020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6" name="object 186"/>
          <p:cNvSpPr/>
          <p:nvPr/>
        </p:nvSpPr>
        <p:spPr>
          <a:xfrm>
            <a:off x="5350205" y="6687441"/>
            <a:ext cx="14604" cy="13335"/>
          </a:xfrm>
          <a:custGeom>
            <a:avLst/>
            <a:gdLst/>
            <a:ahLst/>
            <a:cxnLst/>
            <a:rect l="l" t="t" r="r" b="b"/>
            <a:pathLst>
              <a:path w="14604" h="13334">
                <a:moveTo>
                  <a:pt x="0" y="13167"/>
                </a:moveTo>
                <a:lnTo>
                  <a:pt x="14102" y="13167"/>
                </a:lnTo>
                <a:lnTo>
                  <a:pt x="14102" y="0"/>
                </a:lnTo>
                <a:lnTo>
                  <a:pt x="0" y="0"/>
                </a:lnTo>
                <a:lnTo>
                  <a:pt x="0" y="13167"/>
                </a:lnTo>
                <a:close/>
              </a:path>
            </a:pathLst>
          </a:custGeom>
          <a:solidFill>
            <a:srgbClr val="01020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7" name="object 187"/>
          <p:cNvSpPr/>
          <p:nvPr/>
        </p:nvSpPr>
        <p:spPr>
          <a:xfrm>
            <a:off x="4113161" y="6849300"/>
            <a:ext cx="267334" cy="94170"/>
          </a:xfrm>
          <a:prstGeom prst="rect">
            <a:avLst/>
          </a:prstGeom>
          <a:blipFill>
            <a:blip r:embed="rId7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8" name="object 188"/>
          <p:cNvSpPr/>
          <p:nvPr/>
        </p:nvSpPr>
        <p:spPr>
          <a:xfrm>
            <a:off x="4419625" y="6847700"/>
            <a:ext cx="147878" cy="97370"/>
          </a:xfrm>
          <a:prstGeom prst="rect">
            <a:avLst/>
          </a:prstGeom>
          <a:blipFill>
            <a:blip r:embed="rId7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9" name="object 189"/>
          <p:cNvSpPr/>
          <p:nvPr/>
        </p:nvSpPr>
        <p:spPr>
          <a:xfrm>
            <a:off x="4590288" y="6848919"/>
            <a:ext cx="37465" cy="94615"/>
          </a:xfrm>
          <a:custGeom>
            <a:avLst/>
            <a:gdLst/>
            <a:ahLst/>
            <a:cxnLst/>
            <a:rect l="l" t="t" r="r" b="b"/>
            <a:pathLst>
              <a:path w="37464" h="94615">
                <a:moveTo>
                  <a:pt x="37147" y="20878"/>
                </a:moveTo>
                <a:lnTo>
                  <a:pt x="24765" y="20878"/>
                </a:lnTo>
                <a:lnTo>
                  <a:pt x="24765" y="94551"/>
                </a:lnTo>
                <a:lnTo>
                  <a:pt x="37147" y="94551"/>
                </a:lnTo>
                <a:lnTo>
                  <a:pt x="37147" y="20878"/>
                </a:lnTo>
                <a:close/>
              </a:path>
              <a:path w="37464" h="94615">
                <a:moveTo>
                  <a:pt x="37147" y="0"/>
                </a:moveTo>
                <a:lnTo>
                  <a:pt x="29171" y="0"/>
                </a:lnTo>
                <a:lnTo>
                  <a:pt x="27012" y="4063"/>
                </a:lnTo>
                <a:lnTo>
                  <a:pt x="23342" y="8267"/>
                </a:lnTo>
                <a:lnTo>
                  <a:pt x="12979" y="16916"/>
                </a:lnTo>
                <a:lnTo>
                  <a:pt x="6908" y="20599"/>
                </a:lnTo>
                <a:lnTo>
                  <a:pt x="0" y="23634"/>
                </a:lnTo>
                <a:lnTo>
                  <a:pt x="0" y="34810"/>
                </a:lnTo>
                <a:lnTo>
                  <a:pt x="24765" y="20878"/>
                </a:lnTo>
                <a:lnTo>
                  <a:pt x="37147" y="20878"/>
                </a:lnTo>
                <a:lnTo>
                  <a:pt x="37147" y="0"/>
                </a:lnTo>
                <a:close/>
              </a:path>
            </a:pathLst>
          </a:custGeom>
          <a:solidFill>
            <a:srgbClr val="01020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0" name="object 190"/>
          <p:cNvSpPr/>
          <p:nvPr/>
        </p:nvSpPr>
        <p:spPr>
          <a:xfrm>
            <a:off x="4697145" y="6873709"/>
            <a:ext cx="142366" cy="71297"/>
          </a:xfrm>
          <a:prstGeom prst="rect">
            <a:avLst/>
          </a:prstGeom>
          <a:blipFill>
            <a:blip r:embed="rId8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1" name="object 191"/>
          <p:cNvSpPr/>
          <p:nvPr/>
        </p:nvSpPr>
        <p:spPr>
          <a:xfrm>
            <a:off x="4862004" y="6930302"/>
            <a:ext cx="14604" cy="13335"/>
          </a:xfrm>
          <a:custGeom>
            <a:avLst/>
            <a:gdLst/>
            <a:ahLst/>
            <a:cxnLst/>
            <a:rect l="l" t="t" r="r" b="b"/>
            <a:pathLst>
              <a:path w="14604" h="13334">
                <a:moveTo>
                  <a:pt x="0" y="13168"/>
                </a:moveTo>
                <a:lnTo>
                  <a:pt x="14113" y="13168"/>
                </a:lnTo>
                <a:lnTo>
                  <a:pt x="14113" y="0"/>
                </a:lnTo>
                <a:lnTo>
                  <a:pt x="0" y="0"/>
                </a:lnTo>
                <a:lnTo>
                  <a:pt x="0" y="13168"/>
                </a:lnTo>
                <a:close/>
              </a:path>
            </a:pathLst>
          </a:custGeom>
          <a:solidFill>
            <a:srgbClr val="01020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2" name="object 192"/>
          <p:cNvSpPr/>
          <p:nvPr/>
        </p:nvSpPr>
        <p:spPr>
          <a:xfrm>
            <a:off x="4901158" y="6930302"/>
            <a:ext cx="14604" cy="13335"/>
          </a:xfrm>
          <a:custGeom>
            <a:avLst/>
            <a:gdLst/>
            <a:ahLst/>
            <a:cxnLst/>
            <a:rect l="l" t="t" r="r" b="b"/>
            <a:pathLst>
              <a:path w="14604" h="13334">
                <a:moveTo>
                  <a:pt x="0" y="13168"/>
                </a:moveTo>
                <a:lnTo>
                  <a:pt x="14113" y="13168"/>
                </a:lnTo>
                <a:lnTo>
                  <a:pt x="14113" y="0"/>
                </a:lnTo>
                <a:lnTo>
                  <a:pt x="0" y="0"/>
                </a:lnTo>
                <a:lnTo>
                  <a:pt x="0" y="13168"/>
                </a:lnTo>
                <a:close/>
              </a:path>
            </a:pathLst>
          </a:custGeom>
          <a:solidFill>
            <a:srgbClr val="01020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3" name="object 193"/>
          <p:cNvSpPr/>
          <p:nvPr/>
        </p:nvSpPr>
        <p:spPr>
          <a:xfrm>
            <a:off x="4940325" y="6930302"/>
            <a:ext cx="14604" cy="13335"/>
          </a:xfrm>
          <a:custGeom>
            <a:avLst/>
            <a:gdLst/>
            <a:ahLst/>
            <a:cxnLst/>
            <a:rect l="l" t="t" r="r" b="b"/>
            <a:pathLst>
              <a:path w="14604" h="13334">
                <a:moveTo>
                  <a:pt x="0" y="13168"/>
                </a:moveTo>
                <a:lnTo>
                  <a:pt x="14091" y="13168"/>
                </a:lnTo>
                <a:lnTo>
                  <a:pt x="14091" y="0"/>
                </a:lnTo>
                <a:lnTo>
                  <a:pt x="0" y="0"/>
                </a:lnTo>
                <a:lnTo>
                  <a:pt x="0" y="13168"/>
                </a:lnTo>
                <a:close/>
              </a:path>
            </a:pathLst>
          </a:custGeom>
          <a:solidFill>
            <a:srgbClr val="01020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4" name="object 194"/>
          <p:cNvSpPr/>
          <p:nvPr/>
        </p:nvSpPr>
        <p:spPr>
          <a:xfrm>
            <a:off x="4109313" y="7090550"/>
            <a:ext cx="89535" cy="97790"/>
          </a:xfrm>
          <a:custGeom>
            <a:avLst/>
            <a:gdLst/>
            <a:ahLst/>
            <a:cxnLst/>
            <a:rect l="l" t="t" r="r" b="b"/>
            <a:pathLst>
              <a:path w="89535" h="97790">
                <a:moveTo>
                  <a:pt x="47612" y="0"/>
                </a:moveTo>
                <a:lnTo>
                  <a:pt x="38722" y="0"/>
                </a:lnTo>
                <a:lnTo>
                  <a:pt x="30568" y="1892"/>
                </a:lnTo>
                <a:lnTo>
                  <a:pt x="1500" y="34209"/>
                </a:lnTo>
                <a:lnTo>
                  <a:pt x="0" y="47980"/>
                </a:lnTo>
                <a:lnTo>
                  <a:pt x="333" y="54616"/>
                </a:lnTo>
                <a:lnTo>
                  <a:pt x="20878" y="91173"/>
                </a:lnTo>
                <a:lnTo>
                  <a:pt x="47409" y="97383"/>
                </a:lnTo>
                <a:lnTo>
                  <a:pt x="54985" y="96878"/>
                </a:lnTo>
                <a:lnTo>
                  <a:pt x="61956" y="95365"/>
                </a:lnTo>
                <a:lnTo>
                  <a:pt x="68318" y="92845"/>
                </a:lnTo>
                <a:lnTo>
                  <a:pt x="74066" y="89319"/>
                </a:lnTo>
                <a:lnTo>
                  <a:pt x="76985" y="86715"/>
                </a:lnTo>
                <a:lnTo>
                  <a:pt x="40170" y="86715"/>
                </a:lnTo>
                <a:lnTo>
                  <a:pt x="34455" y="85229"/>
                </a:lnTo>
                <a:lnTo>
                  <a:pt x="23901" y="79324"/>
                </a:lnTo>
                <a:lnTo>
                  <a:pt x="20015" y="74866"/>
                </a:lnTo>
                <a:lnTo>
                  <a:pt x="15011" y="62915"/>
                </a:lnTo>
                <a:lnTo>
                  <a:pt x="13766" y="55918"/>
                </a:lnTo>
                <a:lnTo>
                  <a:pt x="13766" y="41706"/>
                </a:lnTo>
                <a:lnTo>
                  <a:pt x="39585" y="10655"/>
                </a:lnTo>
                <a:lnTo>
                  <a:pt x="78037" y="10655"/>
                </a:lnTo>
                <a:lnTo>
                  <a:pt x="73075" y="7188"/>
                </a:lnTo>
                <a:lnTo>
                  <a:pt x="67613" y="4045"/>
                </a:lnTo>
                <a:lnTo>
                  <a:pt x="61548" y="1798"/>
                </a:lnTo>
                <a:lnTo>
                  <a:pt x="54882" y="449"/>
                </a:lnTo>
                <a:lnTo>
                  <a:pt x="47612" y="0"/>
                </a:lnTo>
                <a:close/>
              </a:path>
              <a:path w="89535" h="97790">
                <a:moveTo>
                  <a:pt x="75831" y="62750"/>
                </a:moveTo>
                <a:lnTo>
                  <a:pt x="73990" y="70675"/>
                </a:lnTo>
                <a:lnTo>
                  <a:pt x="70472" y="76644"/>
                </a:lnTo>
                <a:lnTo>
                  <a:pt x="60109" y="84696"/>
                </a:lnTo>
                <a:lnTo>
                  <a:pt x="53784" y="86715"/>
                </a:lnTo>
                <a:lnTo>
                  <a:pt x="76985" y="86715"/>
                </a:lnTo>
                <a:lnTo>
                  <a:pt x="79103" y="84827"/>
                </a:lnTo>
                <a:lnTo>
                  <a:pt x="83299" y="79428"/>
                </a:lnTo>
                <a:lnTo>
                  <a:pt x="86657" y="73120"/>
                </a:lnTo>
                <a:lnTo>
                  <a:pt x="89179" y="65900"/>
                </a:lnTo>
                <a:lnTo>
                  <a:pt x="75831" y="62750"/>
                </a:lnTo>
                <a:close/>
              </a:path>
              <a:path w="89535" h="97790">
                <a:moveTo>
                  <a:pt x="78037" y="10655"/>
                </a:moveTo>
                <a:lnTo>
                  <a:pt x="54089" y="10655"/>
                </a:lnTo>
                <a:lnTo>
                  <a:pt x="59664" y="12217"/>
                </a:lnTo>
                <a:lnTo>
                  <a:pt x="68592" y="18478"/>
                </a:lnTo>
                <a:lnTo>
                  <a:pt x="71970" y="23469"/>
                </a:lnTo>
                <a:lnTo>
                  <a:pt x="74320" y="30314"/>
                </a:lnTo>
                <a:lnTo>
                  <a:pt x="87452" y="27431"/>
                </a:lnTo>
                <a:lnTo>
                  <a:pt x="84747" y="18732"/>
                </a:lnTo>
                <a:lnTo>
                  <a:pt x="79946" y="11988"/>
                </a:lnTo>
                <a:lnTo>
                  <a:pt x="78037" y="10655"/>
                </a:lnTo>
                <a:close/>
              </a:path>
            </a:pathLst>
          </a:custGeom>
          <a:solidFill>
            <a:srgbClr val="01020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5" name="object 195"/>
          <p:cNvSpPr/>
          <p:nvPr/>
        </p:nvSpPr>
        <p:spPr>
          <a:xfrm>
            <a:off x="4206328" y="7118108"/>
            <a:ext cx="67310" cy="96520"/>
          </a:xfrm>
          <a:custGeom>
            <a:avLst/>
            <a:gdLst/>
            <a:ahLst/>
            <a:cxnLst/>
            <a:rect l="l" t="t" r="r" b="b"/>
            <a:pathLst>
              <a:path w="67310" h="96520">
                <a:moveTo>
                  <a:pt x="5092" y="83629"/>
                </a:moveTo>
                <a:lnTo>
                  <a:pt x="6464" y="94487"/>
                </a:lnTo>
                <a:lnTo>
                  <a:pt x="9398" y="95427"/>
                </a:lnTo>
                <a:lnTo>
                  <a:pt x="12065" y="95910"/>
                </a:lnTo>
                <a:lnTo>
                  <a:pt x="18402" y="95910"/>
                </a:lnTo>
                <a:lnTo>
                  <a:pt x="21780" y="95008"/>
                </a:lnTo>
                <a:lnTo>
                  <a:pt x="27482" y="91465"/>
                </a:lnTo>
                <a:lnTo>
                  <a:pt x="29997" y="88671"/>
                </a:lnTo>
                <a:lnTo>
                  <a:pt x="32306" y="84658"/>
                </a:lnTo>
                <a:lnTo>
                  <a:pt x="10160" y="84658"/>
                </a:lnTo>
                <a:lnTo>
                  <a:pt x="7785" y="84315"/>
                </a:lnTo>
                <a:lnTo>
                  <a:pt x="5092" y="83629"/>
                </a:lnTo>
                <a:close/>
              </a:path>
              <a:path w="67310" h="96520">
                <a:moveTo>
                  <a:pt x="13347" y="0"/>
                </a:moveTo>
                <a:lnTo>
                  <a:pt x="0" y="0"/>
                </a:lnTo>
                <a:lnTo>
                  <a:pt x="27736" y="68351"/>
                </a:lnTo>
                <a:lnTo>
                  <a:pt x="27228" y="69583"/>
                </a:lnTo>
                <a:lnTo>
                  <a:pt x="14935" y="84658"/>
                </a:lnTo>
                <a:lnTo>
                  <a:pt x="32306" y="84658"/>
                </a:lnTo>
                <a:lnTo>
                  <a:pt x="33858" y="82029"/>
                </a:lnTo>
                <a:lnTo>
                  <a:pt x="36182" y="76873"/>
                </a:lnTo>
                <a:lnTo>
                  <a:pt x="39141" y="69367"/>
                </a:lnTo>
                <a:lnTo>
                  <a:pt x="44775" y="55308"/>
                </a:lnTo>
                <a:lnTo>
                  <a:pt x="33858" y="55308"/>
                </a:lnTo>
                <a:lnTo>
                  <a:pt x="32283" y="49783"/>
                </a:lnTo>
                <a:lnTo>
                  <a:pt x="30530" y="44526"/>
                </a:lnTo>
                <a:lnTo>
                  <a:pt x="28562" y="39509"/>
                </a:lnTo>
                <a:lnTo>
                  <a:pt x="13347" y="0"/>
                </a:lnTo>
                <a:close/>
              </a:path>
              <a:path w="67310" h="96520">
                <a:moveTo>
                  <a:pt x="66941" y="0"/>
                </a:moveTo>
                <a:lnTo>
                  <a:pt x="54559" y="0"/>
                </a:lnTo>
                <a:lnTo>
                  <a:pt x="38938" y="39763"/>
                </a:lnTo>
                <a:lnTo>
                  <a:pt x="36969" y="44818"/>
                </a:lnTo>
                <a:lnTo>
                  <a:pt x="35280" y="49999"/>
                </a:lnTo>
                <a:lnTo>
                  <a:pt x="33858" y="55308"/>
                </a:lnTo>
                <a:lnTo>
                  <a:pt x="44775" y="55308"/>
                </a:lnTo>
                <a:lnTo>
                  <a:pt x="66941" y="0"/>
                </a:lnTo>
                <a:close/>
              </a:path>
            </a:pathLst>
          </a:custGeom>
          <a:solidFill>
            <a:srgbClr val="01020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6" name="object 196"/>
          <p:cNvSpPr/>
          <p:nvPr/>
        </p:nvSpPr>
        <p:spPr>
          <a:xfrm>
            <a:off x="4280027" y="7116571"/>
            <a:ext cx="64135" cy="71755"/>
          </a:xfrm>
          <a:custGeom>
            <a:avLst/>
            <a:gdLst/>
            <a:ahLst/>
            <a:cxnLst/>
            <a:rect l="l" t="t" r="r" b="b"/>
            <a:pathLst>
              <a:path w="64135" h="71754">
                <a:moveTo>
                  <a:pt x="41224" y="0"/>
                </a:moveTo>
                <a:lnTo>
                  <a:pt x="27012" y="0"/>
                </a:lnTo>
                <a:lnTo>
                  <a:pt x="21196" y="1384"/>
                </a:lnTo>
                <a:lnTo>
                  <a:pt x="10502" y="6908"/>
                </a:lnTo>
                <a:lnTo>
                  <a:pt x="6527" y="11036"/>
                </a:lnTo>
                <a:lnTo>
                  <a:pt x="1308" y="22085"/>
                </a:lnTo>
                <a:lnTo>
                  <a:pt x="0" y="28536"/>
                </a:lnTo>
                <a:lnTo>
                  <a:pt x="0" y="35902"/>
                </a:lnTo>
                <a:lnTo>
                  <a:pt x="19696" y="69003"/>
                </a:lnTo>
                <a:lnTo>
                  <a:pt x="33223" y="71285"/>
                </a:lnTo>
                <a:lnTo>
                  <a:pt x="41211" y="71285"/>
                </a:lnTo>
                <a:lnTo>
                  <a:pt x="47942" y="69087"/>
                </a:lnTo>
                <a:lnTo>
                  <a:pt x="56963" y="61785"/>
                </a:lnTo>
                <a:lnTo>
                  <a:pt x="27038" y="61785"/>
                </a:lnTo>
                <a:lnTo>
                  <a:pt x="22123" y="59715"/>
                </a:lnTo>
                <a:lnTo>
                  <a:pt x="14604" y="51409"/>
                </a:lnTo>
                <a:lnTo>
                  <a:pt x="12732" y="44767"/>
                </a:lnTo>
                <a:lnTo>
                  <a:pt x="12725" y="26542"/>
                </a:lnTo>
                <a:lnTo>
                  <a:pt x="14668" y="19938"/>
                </a:lnTo>
                <a:lnTo>
                  <a:pt x="22478" y="11582"/>
                </a:lnTo>
                <a:lnTo>
                  <a:pt x="27533" y="9499"/>
                </a:lnTo>
                <a:lnTo>
                  <a:pt x="57895" y="9499"/>
                </a:lnTo>
                <a:lnTo>
                  <a:pt x="57810" y="9359"/>
                </a:lnTo>
                <a:lnTo>
                  <a:pt x="47726" y="1866"/>
                </a:lnTo>
                <a:lnTo>
                  <a:pt x="41224" y="0"/>
                </a:lnTo>
                <a:close/>
              </a:path>
              <a:path w="64135" h="71754">
                <a:moveTo>
                  <a:pt x="51473" y="44767"/>
                </a:moveTo>
                <a:lnTo>
                  <a:pt x="50584" y="50545"/>
                </a:lnTo>
                <a:lnTo>
                  <a:pt x="48526" y="54825"/>
                </a:lnTo>
                <a:lnTo>
                  <a:pt x="42011" y="60388"/>
                </a:lnTo>
                <a:lnTo>
                  <a:pt x="37960" y="61785"/>
                </a:lnTo>
                <a:lnTo>
                  <a:pt x="56963" y="61785"/>
                </a:lnTo>
                <a:lnTo>
                  <a:pt x="58902" y="60223"/>
                </a:lnTo>
                <a:lnTo>
                  <a:pt x="62318" y="54076"/>
                </a:lnTo>
                <a:lnTo>
                  <a:pt x="63652" y="46240"/>
                </a:lnTo>
                <a:lnTo>
                  <a:pt x="51473" y="44767"/>
                </a:lnTo>
                <a:close/>
              </a:path>
              <a:path w="64135" h="71754">
                <a:moveTo>
                  <a:pt x="57895" y="9499"/>
                </a:moveTo>
                <a:lnTo>
                  <a:pt x="37909" y="9499"/>
                </a:lnTo>
                <a:lnTo>
                  <a:pt x="41440" y="10655"/>
                </a:lnTo>
                <a:lnTo>
                  <a:pt x="44335" y="12979"/>
                </a:lnTo>
                <a:lnTo>
                  <a:pt x="47256" y="15278"/>
                </a:lnTo>
                <a:lnTo>
                  <a:pt x="49288" y="18732"/>
                </a:lnTo>
                <a:lnTo>
                  <a:pt x="50431" y="23317"/>
                </a:lnTo>
                <a:lnTo>
                  <a:pt x="62471" y="21577"/>
                </a:lnTo>
                <a:lnTo>
                  <a:pt x="61048" y="14681"/>
                </a:lnTo>
                <a:lnTo>
                  <a:pt x="57895" y="9499"/>
                </a:lnTo>
                <a:close/>
              </a:path>
            </a:pathLst>
          </a:custGeom>
          <a:solidFill>
            <a:srgbClr val="01020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7" name="object 197"/>
          <p:cNvSpPr/>
          <p:nvPr/>
        </p:nvSpPr>
        <p:spPr>
          <a:xfrm>
            <a:off x="4354004" y="7092150"/>
            <a:ext cx="1470291" cy="121869"/>
          </a:xfrm>
          <a:prstGeom prst="rect">
            <a:avLst/>
          </a:prstGeom>
          <a:blipFill>
            <a:blip r:embed="rId8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8" name="object 198"/>
          <p:cNvSpPr/>
          <p:nvPr/>
        </p:nvSpPr>
        <p:spPr>
          <a:xfrm>
            <a:off x="5838418" y="7173155"/>
            <a:ext cx="14604" cy="13335"/>
          </a:xfrm>
          <a:custGeom>
            <a:avLst/>
            <a:gdLst/>
            <a:ahLst/>
            <a:cxnLst/>
            <a:rect l="l" t="t" r="r" b="b"/>
            <a:pathLst>
              <a:path w="14604" h="13334">
                <a:moveTo>
                  <a:pt x="0" y="13164"/>
                </a:moveTo>
                <a:lnTo>
                  <a:pt x="14103" y="13164"/>
                </a:lnTo>
                <a:lnTo>
                  <a:pt x="14103" y="0"/>
                </a:lnTo>
                <a:lnTo>
                  <a:pt x="0" y="0"/>
                </a:lnTo>
                <a:lnTo>
                  <a:pt x="0" y="13164"/>
                </a:lnTo>
                <a:close/>
              </a:path>
            </a:pathLst>
          </a:custGeom>
          <a:solidFill>
            <a:srgbClr val="01020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9" name="object 199"/>
          <p:cNvSpPr/>
          <p:nvPr/>
        </p:nvSpPr>
        <p:spPr>
          <a:xfrm>
            <a:off x="5877572" y="7173155"/>
            <a:ext cx="14604" cy="13335"/>
          </a:xfrm>
          <a:custGeom>
            <a:avLst/>
            <a:gdLst/>
            <a:ahLst/>
            <a:cxnLst/>
            <a:rect l="l" t="t" r="r" b="b"/>
            <a:pathLst>
              <a:path w="14604" h="13334">
                <a:moveTo>
                  <a:pt x="0" y="13164"/>
                </a:moveTo>
                <a:lnTo>
                  <a:pt x="14091" y="13164"/>
                </a:lnTo>
                <a:lnTo>
                  <a:pt x="14091" y="0"/>
                </a:lnTo>
                <a:lnTo>
                  <a:pt x="0" y="0"/>
                </a:lnTo>
                <a:lnTo>
                  <a:pt x="0" y="13164"/>
                </a:lnTo>
                <a:close/>
              </a:path>
            </a:pathLst>
          </a:custGeom>
          <a:solidFill>
            <a:srgbClr val="01020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0" name="object 200"/>
          <p:cNvSpPr/>
          <p:nvPr/>
        </p:nvSpPr>
        <p:spPr>
          <a:xfrm>
            <a:off x="5916714" y="7173155"/>
            <a:ext cx="14604" cy="13335"/>
          </a:xfrm>
          <a:custGeom>
            <a:avLst/>
            <a:gdLst/>
            <a:ahLst/>
            <a:cxnLst/>
            <a:rect l="l" t="t" r="r" b="b"/>
            <a:pathLst>
              <a:path w="14604" h="13334">
                <a:moveTo>
                  <a:pt x="0" y="13164"/>
                </a:moveTo>
                <a:lnTo>
                  <a:pt x="14113" y="13164"/>
                </a:lnTo>
                <a:lnTo>
                  <a:pt x="14113" y="0"/>
                </a:lnTo>
                <a:lnTo>
                  <a:pt x="0" y="0"/>
                </a:lnTo>
                <a:lnTo>
                  <a:pt x="0" y="13164"/>
                </a:lnTo>
                <a:close/>
              </a:path>
            </a:pathLst>
          </a:custGeom>
          <a:solidFill>
            <a:srgbClr val="01020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1" name="object 201"/>
          <p:cNvSpPr/>
          <p:nvPr/>
        </p:nvSpPr>
        <p:spPr>
          <a:xfrm>
            <a:off x="4122101" y="7335015"/>
            <a:ext cx="0" cy="94615"/>
          </a:xfrm>
          <a:custGeom>
            <a:avLst/>
            <a:gdLst/>
            <a:ahLst/>
            <a:cxnLst/>
            <a:rect l="l" t="t" r="r" b="b"/>
            <a:pathLst>
              <a:path h="94615">
                <a:moveTo>
                  <a:pt x="0" y="0"/>
                </a:moveTo>
                <a:lnTo>
                  <a:pt x="0" y="94167"/>
                </a:lnTo>
              </a:path>
            </a:pathLst>
          </a:custGeom>
          <a:ln w="13333">
            <a:solidFill>
              <a:srgbClr val="01020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2" name="object 202"/>
          <p:cNvSpPr/>
          <p:nvPr/>
        </p:nvSpPr>
        <p:spPr>
          <a:xfrm>
            <a:off x="4143908" y="7337132"/>
            <a:ext cx="36195" cy="93345"/>
          </a:xfrm>
          <a:custGeom>
            <a:avLst/>
            <a:gdLst/>
            <a:ahLst/>
            <a:cxnLst/>
            <a:rect l="l" t="t" r="r" b="b"/>
            <a:pathLst>
              <a:path w="36195" h="93345">
                <a:moveTo>
                  <a:pt x="21399" y="32816"/>
                </a:moveTo>
                <a:lnTo>
                  <a:pt x="9093" y="32816"/>
                </a:lnTo>
                <a:lnTo>
                  <a:pt x="9206" y="80009"/>
                </a:lnTo>
                <a:lnTo>
                  <a:pt x="21805" y="92938"/>
                </a:lnTo>
                <a:lnTo>
                  <a:pt x="29057" y="92938"/>
                </a:lnTo>
                <a:lnTo>
                  <a:pt x="32169" y="92595"/>
                </a:lnTo>
                <a:lnTo>
                  <a:pt x="35661" y="91909"/>
                </a:lnTo>
                <a:lnTo>
                  <a:pt x="33936" y="82143"/>
                </a:lnTo>
                <a:lnTo>
                  <a:pt x="26593" y="82143"/>
                </a:lnTo>
                <a:lnTo>
                  <a:pt x="25171" y="81876"/>
                </a:lnTo>
                <a:lnTo>
                  <a:pt x="23202" y="80759"/>
                </a:lnTo>
                <a:lnTo>
                  <a:pt x="22491" y="80009"/>
                </a:lnTo>
                <a:lnTo>
                  <a:pt x="21615" y="78130"/>
                </a:lnTo>
                <a:lnTo>
                  <a:pt x="21399" y="75996"/>
                </a:lnTo>
                <a:lnTo>
                  <a:pt x="21399" y="32816"/>
                </a:lnTo>
                <a:close/>
              </a:path>
              <a:path w="36195" h="93345">
                <a:moveTo>
                  <a:pt x="33858" y="81699"/>
                </a:moveTo>
                <a:lnTo>
                  <a:pt x="31610" y="82003"/>
                </a:lnTo>
                <a:lnTo>
                  <a:pt x="29806" y="82143"/>
                </a:lnTo>
                <a:lnTo>
                  <a:pt x="33936" y="82143"/>
                </a:lnTo>
                <a:lnTo>
                  <a:pt x="33858" y="81699"/>
                </a:lnTo>
                <a:close/>
              </a:path>
              <a:path w="36195" h="93345">
                <a:moveTo>
                  <a:pt x="33858" y="23825"/>
                </a:moveTo>
                <a:lnTo>
                  <a:pt x="0" y="23825"/>
                </a:lnTo>
                <a:lnTo>
                  <a:pt x="0" y="32816"/>
                </a:lnTo>
                <a:lnTo>
                  <a:pt x="33858" y="32816"/>
                </a:lnTo>
                <a:lnTo>
                  <a:pt x="33858" y="23825"/>
                </a:lnTo>
                <a:close/>
              </a:path>
              <a:path w="36195" h="93345">
                <a:moveTo>
                  <a:pt x="21399" y="0"/>
                </a:moveTo>
                <a:lnTo>
                  <a:pt x="9093" y="6934"/>
                </a:lnTo>
                <a:lnTo>
                  <a:pt x="9093" y="23825"/>
                </a:lnTo>
                <a:lnTo>
                  <a:pt x="21399" y="23825"/>
                </a:lnTo>
                <a:lnTo>
                  <a:pt x="21399" y="0"/>
                </a:lnTo>
                <a:close/>
              </a:path>
            </a:pathLst>
          </a:custGeom>
          <a:solidFill>
            <a:srgbClr val="01020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3" name="object 203"/>
          <p:cNvSpPr/>
          <p:nvPr/>
        </p:nvSpPr>
        <p:spPr>
          <a:xfrm>
            <a:off x="4229117" y="7335013"/>
            <a:ext cx="1023106" cy="121855"/>
          </a:xfrm>
          <a:prstGeom prst="rect">
            <a:avLst/>
          </a:prstGeom>
          <a:blipFill>
            <a:blip r:embed="rId8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4" name="object 204"/>
          <p:cNvSpPr/>
          <p:nvPr/>
        </p:nvSpPr>
        <p:spPr>
          <a:xfrm>
            <a:off x="5255805" y="7416017"/>
            <a:ext cx="14604" cy="13335"/>
          </a:xfrm>
          <a:custGeom>
            <a:avLst/>
            <a:gdLst/>
            <a:ahLst/>
            <a:cxnLst/>
            <a:rect l="l" t="t" r="r" b="b"/>
            <a:pathLst>
              <a:path w="14604" h="13334">
                <a:moveTo>
                  <a:pt x="0" y="13164"/>
                </a:moveTo>
                <a:lnTo>
                  <a:pt x="14103" y="13164"/>
                </a:lnTo>
                <a:lnTo>
                  <a:pt x="14103" y="0"/>
                </a:lnTo>
                <a:lnTo>
                  <a:pt x="0" y="0"/>
                </a:lnTo>
                <a:lnTo>
                  <a:pt x="0" y="13164"/>
                </a:lnTo>
                <a:close/>
              </a:path>
            </a:pathLst>
          </a:custGeom>
          <a:solidFill>
            <a:srgbClr val="01020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5" name="object 205"/>
          <p:cNvSpPr/>
          <p:nvPr/>
        </p:nvSpPr>
        <p:spPr>
          <a:xfrm>
            <a:off x="5294947" y="7416017"/>
            <a:ext cx="14604" cy="13335"/>
          </a:xfrm>
          <a:custGeom>
            <a:avLst/>
            <a:gdLst/>
            <a:ahLst/>
            <a:cxnLst/>
            <a:rect l="l" t="t" r="r" b="b"/>
            <a:pathLst>
              <a:path w="14604" h="13334">
                <a:moveTo>
                  <a:pt x="0" y="13164"/>
                </a:moveTo>
                <a:lnTo>
                  <a:pt x="14113" y="13164"/>
                </a:lnTo>
                <a:lnTo>
                  <a:pt x="14113" y="0"/>
                </a:lnTo>
                <a:lnTo>
                  <a:pt x="0" y="0"/>
                </a:lnTo>
                <a:lnTo>
                  <a:pt x="0" y="13164"/>
                </a:lnTo>
                <a:close/>
              </a:path>
            </a:pathLst>
          </a:custGeom>
          <a:solidFill>
            <a:srgbClr val="01020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6" name="object 206"/>
          <p:cNvSpPr/>
          <p:nvPr/>
        </p:nvSpPr>
        <p:spPr>
          <a:xfrm>
            <a:off x="5334114" y="7416017"/>
            <a:ext cx="14604" cy="13335"/>
          </a:xfrm>
          <a:custGeom>
            <a:avLst/>
            <a:gdLst/>
            <a:ahLst/>
            <a:cxnLst/>
            <a:rect l="l" t="t" r="r" b="b"/>
            <a:pathLst>
              <a:path w="14604" h="13334">
                <a:moveTo>
                  <a:pt x="0" y="13164"/>
                </a:moveTo>
                <a:lnTo>
                  <a:pt x="14103" y="13164"/>
                </a:lnTo>
                <a:lnTo>
                  <a:pt x="14103" y="0"/>
                </a:lnTo>
                <a:lnTo>
                  <a:pt x="0" y="0"/>
                </a:lnTo>
                <a:lnTo>
                  <a:pt x="0" y="13164"/>
                </a:lnTo>
                <a:close/>
              </a:path>
            </a:pathLst>
          </a:custGeom>
          <a:solidFill>
            <a:srgbClr val="01020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7" name="object 207"/>
          <p:cNvSpPr/>
          <p:nvPr/>
        </p:nvSpPr>
        <p:spPr>
          <a:xfrm>
            <a:off x="4104004" y="7590015"/>
            <a:ext cx="1049972" cy="121856"/>
          </a:xfrm>
          <a:prstGeom prst="rect">
            <a:avLst/>
          </a:prstGeom>
          <a:blipFill>
            <a:blip r:embed="rId8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8" name="object 208"/>
          <p:cNvSpPr/>
          <p:nvPr/>
        </p:nvSpPr>
        <p:spPr>
          <a:xfrm>
            <a:off x="5203029" y="7590012"/>
            <a:ext cx="244753" cy="95709"/>
          </a:xfrm>
          <a:prstGeom prst="rect">
            <a:avLst/>
          </a:prstGeom>
          <a:blipFill>
            <a:blip r:embed="rId8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9" name="object 209"/>
          <p:cNvSpPr/>
          <p:nvPr/>
        </p:nvSpPr>
        <p:spPr>
          <a:xfrm>
            <a:off x="5472836" y="7671008"/>
            <a:ext cx="14604" cy="13335"/>
          </a:xfrm>
          <a:custGeom>
            <a:avLst/>
            <a:gdLst/>
            <a:ahLst/>
            <a:cxnLst/>
            <a:rect l="l" t="t" r="r" b="b"/>
            <a:pathLst>
              <a:path w="14604" h="13334">
                <a:moveTo>
                  <a:pt x="0" y="13164"/>
                </a:moveTo>
                <a:lnTo>
                  <a:pt x="14102" y="13164"/>
                </a:lnTo>
                <a:lnTo>
                  <a:pt x="14102" y="0"/>
                </a:lnTo>
                <a:lnTo>
                  <a:pt x="0" y="0"/>
                </a:lnTo>
                <a:lnTo>
                  <a:pt x="0" y="13164"/>
                </a:lnTo>
                <a:close/>
              </a:path>
            </a:pathLst>
          </a:custGeom>
          <a:solidFill>
            <a:srgbClr val="01020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0" name="object 210"/>
          <p:cNvSpPr/>
          <p:nvPr/>
        </p:nvSpPr>
        <p:spPr>
          <a:xfrm>
            <a:off x="5511990" y="7671008"/>
            <a:ext cx="14604" cy="13335"/>
          </a:xfrm>
          <a:custGeom>
            <a:avLst/>
            <a:gdLst/>
            <a:ahLst/>
            <a:cxnLst/>
            <a:rect l="l" t="t" r="r" b="b"/>
            <a:pathLst>
              <a:path w="14604" h="13334">
                <a:moveTo>
                  <a:pt x="0" y="13164"/>
                </a:moveTo>
                <a:lnTo>
                  <a:pt x="14103" y="13164"/>
                </a:lnTo>
                <a:lnTo>
                  <a:pt x="14103" y="0"/>
                </a:lnTo>
                <a:lnTo>
                  <a:pt x="0" y="0"/>
                </a:lnTo>
                <a:lnTo>
                  <a:pt x="0" y="13164"/>
                </a:lnTo>
                <a:close/>
              </a:path>
            </a:pathLst>
          </a:custGeom>
          <a:solidFill>
            <a:srgbClr val="01020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1" name="object 211"/>
          <p:cNvSpPr/>
          <p:nvPr/>
        </p:nvSpPr>
        <p:spPr>
          <a:xfrm>
            <a:off x="4102696" y="8074762"/>
            <a:ext cx="1394993" cy="122821"/>
          </a:xfrm>
          <a:prstGeom prst="rect">
            <a:avLst/>
          </a:prstGeom>
          <a:blipFill>
            <a:blip r:embed="rId8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2" name="object 212"/>
          <p:cNvSpPr/>
          <p:nvPr/>
        </p:nvSpPr>
        <p:spPr>
          <a:xfrm>
            <a:off x="5520169" y="8156732"/>
            <a:ext cx="14604" cy="13335"/>
          </a:xfrm>
          <a:custGeom>
            <a:avLst/>
            <a:gdLst/>
            <a:ahLst/>
            <a:cxnLst/>
            <a:rect l="l" t="t" r="r" b="b"/>
            <a:pathLst>
              <a:path w="14604" h="13334">
                <a:moveTo>
                  <a:pt x="0" y="13164"/>
                </a:moveTo>
                <a:lnTo>
                  <a:pt x="14113" y="13164"/>
                </a:lnTo>
                <a:lnTo>
                  <a:pt x="14113" y="0"/>
                </a:lnTo>
                <a:lnTo>
                  <a:pt x="0" y="0"/>
                </a:lnTo>
                <a:lnTo>
                  <a:pt x="0" y="13164"/>
                </a:lnTo>
                <a:close/>
              </a:path>
            </a:pathLst>
          </a:custGeom>
          <a:solidFill>
            <a:srgbClr val="01020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3" name="object 213"/>
          <p:cNvSpPr/>
          <p:nvPr/>
        </p:nvSpPr>
        <p:spPr>
          <a:xfrm>
            <a:off x="5559323" y="8156732"/>
            <a:ext cx="14604" cy="13335"/>
          </a:xfrm>
          <a:custGeom>
            <a:avLst/>
            <a:gdLst/>
            <a:ahLst/>
            <a:cxnLst/>
            <a:rect l="l" t="t" r="r" b="b"/>
            <a:pathLst>
              <a:path w="14604" h="13334">
                <a:moveTo>
                  <a:pt x="0" y="13164"/>
                </a:moveTo>
                <a:lnTo>
                  <a:pt x="14103" y="13164"/>
                </a:lnTo>
                <a:lnTo>
                  <a:pt x="14103" y="0"/>
                </a:lnTo>
                <a:lnTo>
                  <a:pt x="0" y="0"/>
                </a:lnTo>
                <a:lnTo>
                  <a:pt x="0" y="13164"/>
                </a:lnTo>
                <a:close/>
              </a:path>
            </a:pathLst>
          </a:custGeom>
          <a:solidFill>
            <a:srgbClr val="01020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4" name="object 214"/>
          <p:cNvSpPr/>
          <p:nvPr/>
        </p:nvSpPr>
        <p:spPr>
          <a:xfrm>
            <a:off x="5598464" y="8156732"/>
            <a:ext cx="14604" cy="13335"/>
          </a:xfrm>
          <a:custGeom>
            <a:avLst/>
            <a:gdLst/>
            <a:ahLst/>
            <a:cxnLst/>
            <a:rect l="l" t="t" r="r" b="b"/>
            <a:pathLst>
              <a:path w="14604" h="13334">
                <a:moveTo>
                  <a:pt x="0" y="13164"/>
                </a:moveTo>
                <a:lnTo>
                  <a:pt x="14103" y="13164"/>
                </a:lnTo>
                <a:lnTo>
                  <a:pt x="14103" y="0"/>
                </a:lnTo>
                <a:lnTo>
                  <a:pt x="0" y="0"/>
                </a:lnTo>
                <a:lnTo>
                  <a:pt x="0" y="13164"/>
                </a:lnTo>
                <a:close/>
              </a:path>
            </a:pathLst>
          </a:custGeom>
          <a:solidFill>
            <a:srgbClr val="01020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5" name="object 215"/>
          <p:cNvSpPr/>
          <p:nvPr/>
        </p:nvSpPr>
        <p:spPr>
          <a:xfrm>
            <a:off x="4122101" y="7832877"/>
            <a:ext cx="0" cy="94615"/>
          </a:xfrm>
          <a:custGeom>
            <a:avLst/>
            <a:gdLst/>
            <a:ahLst/>
            <a:cxnLst/>
            <a:rect l="l" t="t" r="r" b="b"/>
            <a:pathLst>
              <a:path h="94615">
                <a:moveTo>
                  <a:pt x="0" y="0"/>
                </a:moveTo>
                <a:lnTo>
                  <a:pt x="0" y="94157"/>
                </a:lnTo>
              </a:path>
            </a:pathLst>
          </a:custGeom>
          <a:ln w="13333">
            <a:solidFill>
              <a:srgbClr val="01020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6" name="object 216"/>
          <p:cNvSpPr/>
          <p:nvPr/>
        </p:nvSpPr>
        <p:spPr>
          <a:xfrm>
            <a:off x="4189882" y="7832877"/>
            <a:ext cx="215658" cy="95707"/>
          </a:xfrm>
          <a:prstGeom prst="rect">
            <a:avLst/>
          </a:prstGeom>
          <a:blipFill>
            <a:blip r:embed="rId8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7" name="object 217"/>
          <p:cNvSpPr/>
          <p:nvPr/>
        </p:nvSpPr>
        <p:spPr>
          <a:xfrm>
            <a:off x="4459960" y="7857287"/>
            <a:ext cx="67297" cy="71297"/>
          </a:xfrm>
          <a:prstGeom prst="rect">
            <a:avLst/>
          </a:prstGeom>
          <a:blipFill>
            <a:blip r:embed="rId8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8" name="object 218"/>
          <p:cNvSpPr/>
          <p:nvPr/>
        </p:nvSpPr>
        <p:spPr>
          <a:xfrm>
            <a:off x="4581410" y="7832877"/>
            <a:ext cx="138785" cy="95707"/>
          </a:xfrm>
          <a:prstGeom prst="rect">
            <a:avLst/>
          </a:prstGeom>
          <a:blipFill>
            <a:blip r:embed="rId8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9" name="object 219"/>
          <p:cNvSpPr/>
          <p:nvPr/>
        </p:nvSpPr>
        <p:spPr>
          <a:xfrm>
            <a:off x="4765065" y="7831264"/>
            <a:ext cx="117729" cy="97320"/>
          </a:xfrm>
          <a:prstGeom prst="rect">
            <a:avLst/>
          </a:prstGeom>
          <a:blipFill>
            <a:blip r:embed="rId8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0" name="object 220"/>
          <p:cNvSpPr/>
          <p:nvPr/>
        </p:nvSpPr>
        <p:spPr>
          <a:xfrm>
            <a:off x="4918367" y="7831264"/>
            <a:ext cx="106095" cy="97320"/>
          </a:xfrm>
          <a:prstGeom prst="rect">
            <a:avLst/>
          </a:prstGeom>
          <a:blipFill>
            <a:blip r:embed="rId9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1" name="object 221"/>
          <p:cNvSpPr/>
          <p:nvPr/>
        </p:nvSpPr>
        <p:spPr>
          <a:xfrm>
            <a:off x="5043868" y="7857287"/>
            <a:ext cx="59690" cy="69850"/>
          </a:xfrm>
          <a:custGeom>
            <a:avLst/>
            <a:gdLst/>
            <a:ahLst/>
            <a:cxnLst/>
            <a:rect l="l" t="t" r="r" b="b"/>
            <a:pathLst>
              <a:path w="59689" h="69850">
                <a:moveTo>
                  <a:pt x="11150" y="1536"/>
                </a:moveTo>
                <a:lnTo>
                  <a:pt x="0" y="1536"/>
                </a:lnTo>
                <a:lnTo>
                  <a:pt x="0" y="69748"/>
                </a:lnTo>
                <a:lnTo>
                  <a:pt x="12395" y="69748"/>
                </a:lnTo>
                <a:lnTo>
                  <a:pt x="12465" y="23545"/>
                </a:lnTo>
                <a:lnTo>
                  <a:pt x="14312" y="17830"/>
                </a:lnTo>
                <a:lnTo>
                  <a:pt x="21958" y="11569"/>
                </a:lnTo>
                <a:lnTo>
                  <a:pt x="22967" y="11226"/>
                </a:lnTo>
                <a:lnTo>
                  <a:pt x="11150" y="11226"/>
                </a:lnTo>
                <a:lnTo>
                  <a:pt x="11150" y="1536"/>
                </a:lnTo>
                <a:close/>
              </a:path>
              <a:path w="59689" h="69850">
                <a:moveTo>
                  <a:pt x="56369" y="10020"/>
                </a:moveTo>
                <a:lnTo>
                  <a:pt x="35102" y="10020"/>
                </a:lnTo>
                <a:lnTo>
                  <a:pt x="37973" y="10718"/>
                </a:lnTo>
                <a:lnTo>
                  <a:pt x="42875" y="13500"/>
                </a:lnTo>
                <a:lnTo>
                  <a:pt x="44589" y="15354"/>
                </a:lnTo>
                <a:lnTo>
                  <a:pt x="46520" y="20027"/>
                </a:lnTo>
                <a:lnTo>
                  <a:pt x="47002" y="23545"/>
                </a:lnTo>
                <a:lnTo>
                  <a:pt x="47002" y="69748"/>
                </a:lnTo>
                <a:lnTo>
                  <a:pt x="59397" y="69748"/>
                </a:lnTo>
                <a:lnTo>
                  <a:pt x="59397" y="22453"/>
                </a:lnTo>
                <a:lnTo>
                  <a:pt x="59156" y="18707"/>
                </a:lnTo>
                <a:lnTo>
                  <a:pt x="57962" y="13271"/>
                </a:lnTo>
                <a:lnTo>
                  <a:pt x="56680" y="10426"/>
                </a:lnTo>
                <a:lnTo>
                  <a:pt x="56369" y="10020"/>
                </a:lnTo>
                <a:close/>
              </a:path>
              <a:path w="59689" h="69850">
                <a:moveTo>
                  <a:pt x="38811" y="0"/>
                </a:moveTo>
                <a:lnTo>
                  <a:pt x="34404" y="0"/>
                </a:lnTo>
                <a:lnTo>
                  <a:pt x="27250" y="702"/>
                </a:lnTo>
                <a:lnTo>
                  <a:pt x="20991" y="2808"/>
                </a:lnTo>
                <a:lnTo>
                  <a:pt x="15625" y="6316"/>
                </a:lnTo>
                <a:lnTo>
                  <a:pt x="11150" y="11226"/>
                </a:lnTo>
                <a:lnTo>
                  <a:pt x="22967" y="11226"/>
                </a:lnTo>
                <a:lnTo>
                  <a:pt x="26517" y="10020"/>
                </a:lnTo>
                <a:lnTo>
                  <a:pt x="56369" y="10020"/>
                </a:lnTo>
                <a:lnTo>
                  <a:pt x="53009" y="5626"/>
                </a:lnTo>
                <a:lnTo>
                  <a:pt x="50241" y="3695"/>
                </a:lnTo>
                <a:lnTo>
                  <a:pt x="42849" y="736"/>
                </a:lnTo>
                <a:lnTo>
                  <a:pt x="38811" y="0"/>
                </a:lnTo>
                <a:close/>
              </a:path>
            </a:pathLst>
          </a:custGeom>
          <a:solidFill>
            <a:srgbClr val="01020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2" name="object 222"/>
          <p:cNvSpPr/>
          <p:nvPr/>
        </p:nvSpPr>
        <p:spPr>
          <a:xfrm>
            <a:off x="5125758" y="7913870"/>
            <a:ext cx="14604" cy="13335"/>
          </a:xfrm>
          <a:custGeom>
            <a:avLst/>
            <a:gdLst/>
            <a:ahLst/>
            <a:cxnLst/>
            <a:rect l="l" t="t" r="r" b="b"/>
            <a:pathLst>
              <a:path w="14604" h="13334">
                <a:moveTo>
                  <a:pt x="0" y="13164"/>
                </a:moveTo>
                <a:lnTo>
                  <a:pt x="14113" y="13164"/>
                </a:lnTo>
                <a:lnTo>
                  <a:pt x="14113" y="0"/>
                </a:lnTo>
                <a:lnTo>
                  <a:pt x="0" y="0"/>
                </a:lnTo>
                <a:lnTo>
                  <a:pt x="0" y="13164"/>
                </a:lnTo>
                <a:close/>
              </a:path>
            </a:pathLst>
          </a:custGeom>
          <a:solidFill>
            <a:srgbClr val="01020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3" name="object 223"/>
          <p:cNvSpPr/>
          <p:nvPr/>
        </p:nvSpPr>
        <p:spPr>
          <a:xfrm>
            <a:off x="5164912" y="7913870"/>
            <a:ext cx="14604" cy="13335"/>
          </a:xfrm>
          <a:custGeom>
            <a:avLst/>
            <a:gdLst/>
            <a:ahLst/>
            <a:cxnLst/>
            <a:rect l="l" t="t" r="r" b="b"/>
            <a:pathLst>
              <a:path w="14604" h="13334">
                <a:moveTo>
                  <a:pt x="0" y="13164"/>
                </a:moveTo>
                <a:lnTo>
                  <a:pt x="14103" y="13164"/>
                </a:lnTo>
                <a:lnTo>
                  <a:pt x="14103" y="0"/>
                </a:lnTo>
                <a:lnTo>
                  <a:pt x="0" y="0"/>
                </a:lnTo>
                <a:lnTo>
                  <a:pt x="0" y="13164"/>
                </a:lnTo>
                <a:close/>
              </a:path>
            </a:pathLst>
          </a:custGeom>
          <a:solidFill>
            <a:srgbClr val="01020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4" name="object 224"/>
          <p:cNvSpPr/>
          <p:nvPr/>
        </p:nvSpPr>
        <p:spPr>
          <a:xfrm>
            <a:off x="5204066" y="7913870"/>
            <a:ext cx="14604" cy="13335"/>
          </a:xfrm>
          <a:custGeom>
            <a:avLst/>
            <a:gdLst/>
            <a:ahLst/>
            <a:cxnLst/>
            <a:rect l="l" t="t" r="r" b="b"/>
            <a:pathLst>
              <a:path w="14604" h="13334">
                <a:moveTo>
                  <a:pt x="0" y="13164"/>
                </a:moveTo>
                <a:lnTo>
                  <a:pt x="14091" y="13164"/>
                </a:lnTo>
                <a:lnTo>
                  <a:pt x="14091" y="0"/>
                </a:lnTo>
                <a:lnTo>
                  <a:pt x="0" y="0"/>
                </a:lnTo>
                <a:lnTo>
                  <a:pt x="0" y="13164"/>
                </a:lnTo>
                <a:close/>
              </a:path>
            </a:pathLst>
          </a:custGeom>
          <a:solidFill>
            <a:srgbClr val="01020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5" name="object 225"/>
          <p:cNvSpPr/>
          <p:nvPr/>
        </p:nvSpPr>
        <p:spPr>
          <a:xfrm>
            <a:off x="4102074" y="8318601"/>
            <a:ext cx="94615" cy="94615"/>
          </a:xfrm>
          <a:custGeom>
            <a:avLst/>
            <a:gdLst/>
            <a:ahLst/>
            <a:cxnLst/>
            <a:rect l="l" t="t" r="r" b="b"/>
            <a:pathLst>
              <a:path w="94614" h="94615">
                <a:moveTo>
                  <a:pt x="53136" y="0"/>
                </a:moveTo>
                <a:lnTo>
                  <a:pt x="38760" y="0"/>
                </a:lnTo>
                <a:lnTo>
                  <a:pt x="0" y="94145"/>
                </a:lnTo>
                <a:lnTo>
                  <a:pt x="14198" y="94145"/>
                </a:lnTo>
                <a:lnTo>
                  <a:pt x="25273" y="65633"/>
                </a:lnTo>
                <a:lnTo>
                  <a:pt x="81911" y="65633"/>
                </a:lnTo>
                <a:lnTo>
                  <a:pt x="77463" y="55486"/>
                </a:lnTo>
                <a:lnTo>
                  <a:pt x="29121" y="55486"/>
                </a:lnTo>
                <a:lnTo>
                  <a:pt x="40195" y="27863"/>
                </a:lnTo>
                <a:lnTo>
                  <a:pt x="42545" y="21920"/>
                </a:lnTo>
                <a:lnTo>
                  <a:pt x="44335" y="15925"/>
                </a:lnTo>
                <a:lnTo>
                  <a:pt x="45631" y="9880"/>
                </a:lnTo>
                <a:lnTo>
                  <a:pt x="57468" y="9880"/>
                </a:lnTo>
                <a:lnTo>
                  <a:pt x="53136" y="0"/>
                </a:lnTo>
                <a:close/>
              </a:path>
              <a:path w="94614" h="94615">
                <a:moveTo>
                  <a:pt x="81911" y="65633"/>
                </a:moveTo>
                <a:lnTo>
                  <a:pt x="67437" y="65633"/>
                </a:lnTo>
                <a:lnTo>
                  <a:pt x="79209" y="94145"/>
                </a:lnTo>
                <a:lnTo>
                  <a:pt x="94411" y="94145"/>
                </a:lnTo>
                <a:lnTo>
                  <a:pt x="81911" y="65633"/>
                </a:lnTo>
                <a:close/>
              </a:path>
              <a:path w="94614" h="94615">
                <a:moveTo>
                  <a:pt x="57468" y="9880"/>
                </a:moveTo>
                <a:lnTo>
                  <a:pt x="45631" y="9880"/>
                </a:lnTo>
                <a:lnTo>
                  <a:pt x="47205" y="14986"/>
                </a:lnTo>
                <a:lnTo>
                  <a:pt x="49580" y="21488"/>
                </a:lnTo>
                <a:lnTo>
                  <a:pt x="63309" y="55486"/>
                </a:lnTo>
                <a:lnTo>
                  <a:pt x="77463" y="55486"/>
                </a:lnTo>
                <a:lnTo>
                  <a:pt x="57468" y="9880"/>
                </a:lnTo>
                <a:close/>
              </a:path>
            </a:pathLst>
          </a:custGeom>
          <a:solidFill>
            <a:srgbClr val="01020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6" name="object 226"/>
          <p:cNvSpPr/>
          <p:nvPr/>
        </p:nvSpPr>
        <p:spPr>
          <a:xfrm>
            <a:off x="4205300" y="8318586"/>
            <a:ext cx="1290104" cy="121859"/>
          </a:xfrm>
          <a:prstGeom prst="rect">
            <a:avLst/>
          </a:prstGeom>
          <a:blipFill>
            <a:blip r:embed="rId9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7" name="object 227"/>
          <p:cNvSpPr/>
          <p:nvPr/>
        </p:nvSpPr>
        <p:spPr>
          <a:xfrm>
            <a:off x="5498985" y="8399581"/>
            <a:ext cx="14604" cy="13335"/>
          </a:xfrm>
          <a:custGeom>
            <a:avLst/>
            <a:gdLst/>
            <a:ahLst/>
            <a:cxnLst/>
            <a:rect l="l" t="t" r="r" b="b"/>
            <a:pathLst>
              <a:path w="14604" h="13334">
                <a:moveTo>
                  <a:pt x="0" y="13164"/>
                </a:moveTo>
                <a:lnTo>
                  <a:pt x="14103" y="13164"/>
                </a:lnTo>
                <a:lnTo>
                  <a:pt x="14103" y="0"/>
                </a:lnTo>
                <a:lnTo>
                  <a:pt x="0" y="0"/>
                </a:lnTo>
                <a:lnTo>
                  <a:pt x="0" y="13164"/>
                </a:lnTo>
                <a:close/>
              </a:path>
            </a:pathLst>
          </a:custGeom>
          <a:solidFill>
            <a:srgbClr val="01020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8" name="object 228"/>
          <p:cNvSpPr/>
          <p:nvPr/>
        </p:nvSpPr>
        <p:spPr>
          <a:xfrm>
            <a:off x="5538139" y="8399581"/>
            <a:ext cx="14604" cy="13335"/>
          </a:xfrm>
          <a:custGeom>
            <a:avLst/>
            <a:gdLst/>
            <a:ahLst/>
            <a:cxnLst/>
            <a:rect l="l" t="t" r="r" b="b"/>
            <a:pathLst>
              <a:path w="14604" h="13334">
                <a:moveTo>
                  <a:pt x="0" y="13164"/>
                </a:moveTo>
                <a:lnTo>
                  <a:pt x="14103" y="13164"/>
                </a:lnTo>
                <a:lnTo>
                  <a:pt x="14103" y="0"/>
                </a:lnTo>
                <a:lnTo>
                  <a:pt x="0" y="0"/>
                </a:lnTo>
                <a:lnTo>
                  <a:pt x="0" y="13164"/>
                </a:lnTo>
                <a:close/>
              </a:path>
            </a:pathLst>
          </a:custGeom>
          <a:solidFill>
            <a:srgbClr val="01020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9" name="object 229"/>
          <p:cNvSpPr/>
          <p:nvPr/>
        </p:nvSpPr>
        <p:spPr>
          <a:xfrm>
            <a:off x="5577281" y="8399581"/>
            <a:ext cx="14604" cy="13335"/>
          </a:xfrm>
          <a:custGeom>
            <a:avLst/>
            <a:gdLst/>
            <a:ahLst/>
            <a:cxnLst/>
            <a:rect l="l" t="t" r="r" b="b"/>
            <a:pathLst>
              <a:path w="14604" h="13334">
                <a:moveTo>
                  <a:pt x="0" y="13164"/>
                </a:moveTo>
                <a:lnTo>
                  <a:pt x="14102" y="13164"/>
                </a:lnTo>
                <a:lnTo>
                  <a:pt x="14102" y="0"/>
                </a:lnTo>
                <a:lnTo>
                  <a:pt x="0" y="0"/>
                </a:lnTo>
                <a:lnTo>
                  <a:pt x="0" y="13164"/>
                </a:lnTo>
                <a:close/>
              </a:path>
            </a:pathLst>
          </a:custGeom>
          <a:solidFill>
            <a:srgbClr val="01020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0" name="object 230"/>
          <p:cNvSpPr/>
          <p:nvPr/>
        </p:nvSpPr>
        <p:spPr>
          <a:xfrm>
            <a:off x="4105592" y="9067406"/>
            <a:ext cx="145808" cy="95707"/>
          </a:xfrm>
          <a:prstGeom prst="rect">
            <a:avLst/>
          </a:prstGeom>
          <a:blipFill>
            <a:blip r:embed="rId9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1" name="object 231"/>
          <p:cNvSpPr/>
          <p:nvPr/>
        </p:nvSpPr>
        <p:spPr>
          <a:xfrm>
            <a:off x="4270806" y="9091803"/>
            <a:ext cx="141605" cy="71297"/>
          </a:xfrm>
          <a:prstGeom prst="rect">
            <a:avLst/>
          </a:prstGeom>
          <a:blipFill>
            <a:blip r:embed="rId9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2" name="object 232"/>
          <p:cNvSpPr/>
          <p:nvPr/>
        </p:nvSpPr>
        <p:spPr>
          <a:xfrm>
            <a:off x="4466773" y="9067403"/>
            <a:ext cx="819373" cy="121846"/>
          </a:xfrm>
          <a:prstGeom prst="rect">
            <a:avLst/>
          </a:prstGeom>
          <a:blipFill>
            <a:blip r:embed="rId9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3" name="object 233"/>
          <p:cNvSpPr/>
          <p:nvPr/>
        </p:nvSpPr>
        <p:spPr>
          <a:xfrm>
            <a:off x="5308384" y="9148399"/>
            <a:ext cx="14604" cy="13335"/>
          </a:xfrm>
          <a:custGeom>
            <a:avLst/>
            <a:gdLst/>
            <a:ahLst/>
            <a:cxnLst/>
            <a:rect l="l" t="t" r="r" b="b"/>
            <a:pathLst>
              <a:path w="14604" h="13334">
                <a:moveTo>
                  <a:pt x="0" y="13164"/>
                </a:moveTo>
                <a:lnTo>
                  <a:pt x="14091" y="13164"/>
                </a:lnTo>
                <a:lnTo>
                  <a:pt x="14091" y="0"/>
                </a:lnTo>
                <a:lnTo>
                  <a:pt x="0" y="0"/>
                </a:lnTo>
                <a:lnTo>
                  <a:pt x="0" y="13164"/>
                </a:lnTo>
                <a:close/>
              </a:path>
            </a:pathLst>
          </a:custGeom>
          <a:solidFill>
            <a:srgbClr val="01020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4" name="object 234"/>
          <p:cNvSpPr/>
          <p:nvPr/>
        </p:nvSpPr>
        <p:spPr>
          <a:xfrm>
            <a:off x="5347525" y="9148399"/>
            <a:ext cx="14604" cy="13335"/>
          </a:xfrm>
          <a:custGeom>
            <a:avLst/>
            <a:gdLst/>
            <a:ahLst/>
            <a:cxnLst/>
            <a:rect l="l" t="t" r="r" b="b"/>
            <a:pathLst>
              <a:path w="14604" h="13334">
                <a:moveTo>
                  <a:pt x="0" y="13164"/>
                </a:moveTo>
                <a:lnTo>
                  <a:pt x="14113" y="13164"/>
                </a:lnTo>
                <a:lnTo>
                  <a:pt x="14113" y="0"/>
                </a:lnTo>
                <a:lnTo>
                  <a:pt x="0" y="0"/>
                </a:lnTo>
                <a:lnTo>
                  <a:pt x="0" y="13164"/>
                </a:lnTo>
                <a:close/>
              </a:path>
            </a:pathLst>
          </a:custGeom>
          <a:solidFill>
            <a:srgbClr val="01020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5" name="object 235"/>
          <p:cNvSpPr/>
          <p:nvPr/>
        </p:nvSpPr>
        <p:spPr>
          <a:xfrm>
            <a:off x="5386679" y="9148399"/>
            <a:ext cx="14604" cy="13335"/>
          </a:xfrm>
          <a:custGeom>
            <a:avLst/>
            <a:gdLst/>
            <a:ahLst/>
            <a:cxnLst/>
            <a:rect l="l" t="t" r="r" b="b"/>
            <a:pathLst>
              <a:path w="14604" h="13334">
                <a:moveTo>
                  <a:pt x="0" y="13164"/>
                </a:moveTo>
                <a:lnTo>
                  <a:pt x="14113" y="13164"/>
                </a:lnTo>
                <a:lnTo>
                  <a:pt x="14113" y="0"/>
                </a:lnTo>
                <a:lnTo>
                  <a:pt x="0" y="0"/>
                </a:lnTo>
                <a:lnTo>
                  <a:pt x="0" y="13164"/>
                </a:lnTo>
                <a:close/>
              </a:path>
            </a:pathLst>
          </a:custGeom>
          <a:solidFill>
            <a:srgbClr val="01020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6" name="object 236"/>
          <p:cNvSpPr/>
          <p:nvPr/>
        </p:nvSpPr>
        <p:spPr>
          <a:xfrm>
            <a:off x="4112755" y="8824544"/>
            <a:ext cx="1647837" cy="95707"/>
          </a:xfrm>
          <a:prstGeom prst="rect">
            <a:avLst/>
          </a:prstGeom>
          <a:blipFill>
            <a:blip r:embed="rId9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7" name="object 237"/>
          <p:cNvSpPr/>
          <p:nvPr/>
        </p:nvSpPr>
        <p:spPr>
          <a:xfrm>
            <a:off x="5783579" y="8905537"/>
            <a:ext cx="14604" cy="13335"/>
          </a:xfrm>
          <a:custGeom>
            <a:avLst/>
            <a:gdLst/>
            <a:ahLst/>
            <a:cxnLst/>
            <a:rect l="l" t="t" r="r" b="b"/>
            <a:pathLst>
              <a:path w="14604" h="13334">
                <a:moveTo>
                  <a:pt x="0" y="13164"/>
                </a:moveTo>
                <a:lnTo>
                  <a:pt x="14103" y="13164"/>
                </a:lnTo>
                <a:lnTo>
                  <a:pt x="14103" y="0"/>
                </a:lnTo>
                <a:lnTo>
                  <a:pt x="0" y="0"/>
                </a:lnTo>
                <a:lnTo>
                  <a:pt x="0" y="13164"/>
                </a:lnTo>
                <a:close/>
              </a:path>
            </a:pathLst>
          </a:custGeom>
          <a:solidFill>
            <a:srgbClr val="01020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8" name="object 238"/>
          <p:cNvSpPr/>
          <p:nvPr/>
        </p:nvSpPr>
        <p:spPr>
          <a:xfrm>
            <a:off x="5822734" y="8905537"/>
            <a:ext cx="14604" cy="13335"/>
          </a:xfrm>
          <a:custGeom>
            <a:avLst/>
            <a:gdLst/>
            <a:ahLst/>
            <a:cxnLst/>
            <a:rect l="l" t="t" r="r" b="b"/>
            <a:pathLst>
              <a:path w="14604" h="13334">
                <a:moveTo>
                  <a:pt x="0" y="13164"/>
                </a:moveTo>
                <a:lnTo>
                  <a:pt x="14103" y="13164"/>
                </a:lnTo>
                <a:lnTo>
                  <a:pt x="14103" y="0"/>
                </a:lnTo>
                <a:lnTo>
                  <a:pt x="0" y="0"/>
                </a:lnTo>
                <a:lnTo>
                  <a:pt x="0" y="13164"/>
                </a:lnTo>
                <a:close/>
              </a:path>
            </a:pathLst>
          </a:custGeom>
          <a:solidFill>
            <a:srgbClr val="01020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9" name="object 239"/>
          <p:cNvSpPr/>
          <p:nvPr/>
        </p:nvSpPr>
        <p:spPr>
          <a:xfrm>
            <a:off x="5861875" y="8905537"/>
            <a:ext cx="14604" cy="13335"/>
          </a:xfrm>
          <a:custGeom>
            <a:avLst/>
            <a:gdLst/>
            <a:ahLst/>
            <a:cxnLst/>
            <a:rect l="l" t="t" r="r" b="b"/>
            <a:pathLst>
              <a:path w="14604" h="13334">
                <a:moveTo>
                  <a:pt x="0" y="13164"/>
                </a:moveTo>
                <a:lnTo>
                  <a:pt x="14103" y="13164"/>
                </a:lnTo>
                <a:lnTo>
                  <a:pt x="14103" y="0"/>
                </a:lnTo>
                <a:lnTo>
                  <a:pt x="0" y="0"/>
                </a:lnTo>
                <a:lnTo>
                  <a:pt x="0" y="13164"/>
                </a:lnTo>
                <a:close/>
              </a:path>
            </a:pathLst>
          </a:custGeom>
          <a:solidFill>
            <a:srgbClr val="01020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0" name="object 240"/>
          <p:cNvSpPr/>
          <p:nvPr/>
        </p:nvSpPr>
        <p:spPr>
          <a:xfrm>
            <a:off x="4104004" y="8571572"/>
            <a:ext cx="259824" cy="95707"/>
          </a:xfrm>
          <a:prstGeom prst="rect">
            <a:avLst/>
          </a:prstGeom>
          <a:blipFill>
            <a:blip r:embed="rId9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1" name="object 241"/>
          <p:cNvSpPr/>
          <p:nvPr/>
        </p:nvSpPr>
        <p:spPr>
          <a:xfrm>
            <a:off x="4417720" y="8571560"/>
            <a:ext cx="302806" cy="95719"/>
          </a:xfrm>
          <a:prstGeom prst="rect">
            <a:avLst/>
          </a:prstGeom>
          <a:blipFill>
            <a:blip r:embed="rId9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2" name="object 242"/>
          <p:cNvSpPr/>
          <p:nvPr/>
        </p:nvSpPr>
        <p:spPr>
          <a:xfrm>
            <a:off x="4771885" y="8569947"/>
            <a:ext cx="226437" cy="97370"/>
          </a:xfrm>
          <a:prstGeom prst="rect">
            <a:avLst/>
          </a:prstGeom>
          <a:blipFill>
            <a:blip r:embed="rId9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3" name="object 243"/>
          <p:cNvSpPr/>
          <p:nvPr/>
        </p:nvSpPr>
        <p:spPr>
          <a:xfrm>
            <a:off x="5017595" y="8571570"/>
            <a:ext cx="169262" cy="121846"/>
          </a:xfrm>
          <a:prstGeom prst="rect">
            <a:avLst/>
          </a:prstGeom>
          <a:blipFill>
            <a:blip r:embed="rId9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4" name="object 244"/>
          <p:cNvSpPr/>
          <p:nvPr/>
        </p:nvSpPr>
        <p:spPr>
          <a:xfrm>
            <a:off x="5209082" y="8652566"/>
            <a:ext cx="14604" cy="13335"/>
          </a:xfrm>
          <a:custGeom>
            <a:avLst/>
            <a:gdLst/>
            <a:ahLst/>
            <a:cxnLst/>
            <a:rect l="l" t="t" r="r" b="b"/>
            <a:pathLst>
              <a:path w="14604" h="13334">
                <a:moveTo>
                  <a:pt x="0" y="13164"/>
                </a:moveTo>
                <a:lnTo>
                  <a:pt x="14102" y="13164"/>
                </a:lnTo>
                <a:lnTo>
                  <a:pt x="14102" y="0"/>
                </a:lnTo>
                <a:lnTo>
                  <a:pt x="0" y="0"/>
                </a:lnTo>
                <a:lnTo>
                  <a:pt x="0" y="13164"/>
                </a:lnTo>
                <a:close/>
              </a:path>
            </a:pathLst>
          </a:custGeom>
          <a:solidFill>
            <a:srgbClr val="01020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5" name="object 245"/>
          <p:cNvSpPr/>
          <p:nvPr/>
        </p:nvSpPr>
        <p:spPr>
          <a:xfrm>
            <a:off x="5248237" y="8652566"/>
            <a:ext cx="14604" cy="13335"/>
          </a:xfrm>
          <a:custGeom>
            <a:avLst/>
            <a:gdLst/>
            <a:ahLst/>
            <a:cxnLst/>
            <a:rect l="l" t="t" r="r" b="b"/>
            <a:pathLst>
              <a:path w="14604" h="13334">
                <a:moveTo>
                  <a:pt x="0" y="13164"/>
                </a:moveTo>
                <a:lnTo>
                  <a:pt x="14113" y="13164"/>
                </a:lnTo>
                <a:lnTo>
                  <a:pt x="14113" y="0"/>
                </a:lnTo>
                <a:lnTo>
                  <a:pt x="0" y="0"/>
                </a:lnTo>
                <a:lnTo>
                  <a:pt x="0" y="13164"/>
                </a:lnTo>
                <a:close/>
              </a:path>
            </a:pathLst>
          </a:custGeom>
          <a:solidFill>
            <a:srgbClr val="01020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6" name="object 246"/>
          <p:cNvSpPr/>
          <p:nvPr/>
        </p:nvSpPr>
        <p:spPr>
          <a:xfrm>
            <a:off x="5287390" y="8652566"/>
            <a:ext cx="14604" cy="13335"/>
          </a:xfrm>
          <a:custGeom>
            <a:avLst/>
            <a:gdLst/>
            <a:ahLst/>
            <a:cxnLst/>
            <a:rect l="l" t="t" r="r" b="b"/>
            <a:pathLst>
              <a:path w="14604" h="13334">
                <a:moveTo>
                  <a:pt x="0" y="13164"/>
                </a:moveTo>
                <a:lnTo>
                  <a:pt x="14103" y="13164"/>
                </a:lnTo>
                <a:lnTo>
                  <a:pt x="14103" y="0"/>
                </a:lnTo>
                <a:lnTo>
                  <a:pt x="0" y="0"/>
                </a:lnTo>
                <a:lnTo>
                  <a:pt x="0" y="13164"/>
                </a:lnTo>
                <a:close/>
              </a:path>
            </a:pathLst>
          </a:custGeom>
          <a:solidFill>
            <a:srgbClr val="01020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7" name="object 247"/>
          <p:cNvSpPr/>
          <p:nvPr/>
        </p:nvSpPr>
        <p:spPr>
          <a:xfrm>
            <a:off x="2520694" y="6663680"/>
            <a:ext cx="618490" cy="0"/>
          </a:xfrm>
          <a:custGeom>
            <a:avLst/>
            <a:gdLst/>
            <a:ahLst/>
            <a:cxnLst/>
            <a:rect l="l" t="t" r="r" b="b"/>
            <a:pathLst>
              <a:path w="618489">
                <a:moveTo>
                  <a:pt x="0" y="0"/>
                </a:moveTo>
                <a:lnTo>
                  <a:pt x="617870" y="0"/>
                </a:lnTo>
              </a:path>
            </a:pathLst>
          </a:custGeom>
          <a:ln w="20233">
            <a:solidFill>
              <a:srgbClr val="66666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8" name="object 248"/>
          <p:cNvSpPr/>
          <p:nvPr/>
        </p:nvSpPr>
        <p:spPr>
          <a:xfrm>
            <a:off x="2520694" y="7169636"/>
            <a:ext cx="618490" cy="0"/>
          </a:xfrm>
          <a:custGeom>
            <a:avLst/>
            <a:gdLst/>
            <a:ahLst/>
            <a:cxnLst/>
            <a:rect l="l" t="t" r="r" b="b"/>
            <a:pathLst>
              <a:path w="618489">
                <a:moveTo>
                  <a:pt x="0" y="0"/>
                </a:moveTo>
                <a:lnTo>
                  <a:pt x="617870" y="0"/>
                </a:lnTo>
              </a:path>
            </a:pathLst>
          </a:custGeom>
          <a:ln w="20233">
            <a:solidFill>
              <a:srgbClr val="66666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9" name="object 249"/>
          <p:cNvSpPr/>
          <p:nvPr/>
        </p:nvSpPr>
        <p:spPr>
          <a:xfrm>
            <a:off x="2520694" y="7675592"/>
            <a:ext cx="618490" cy="0"/>
          </a:xfrm>
          <a:custGeom>
            <a:avLst/>
            <a:gdLst/>
            <a:ahLst/>
            <a:cxnLst/>
            <a:rect l="l" t="t" r="r" b="b"/>
            <a:pathLst>
              <a:path w="618489">
                <a:moveTo>
                  <a:pt x="0" y="0"/>
                </a:moveTo>
                <a:lnTo>
                  <a:pt x="617870" y="0"/>
                </a:lnTo>
              </a:path>
            </a:pathLst>
          </a:custGeom>
          <a:ln w="20233">
            <a:solidFill>
              <a:srgbClr val="66666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0" name="object 250"/>
          <p:cNvSpPr/>
          <p:nvPr/>
        </p:nvSpPr>
        <p:spPr>
          <a:xfrm>
            <a:off x="2520694" y="8383923"/>
            <a:ext cx="618490" cy="0"/>
          </a:xfrm>
          <a:custGeom>
            <a:avLst/>
            <a:gdLst/>
            <a:ahLst/>
            <a:cxnLst/>
            <a:rect l="l" t="t" r="r" b="b"/>
            <a:pathLst>
              <a:path w="618489">
                <a:moveTo>
                  <a:pt x="0" y="0"/>
                </a:moveTo>
                <a:lnTo>
                  <a:pt x="617870" y="0"/>
                </a:lnTo>
              </a:path>
            </a:pathLst>
          </a:custGeom>
          <a:ln w="20233">
            <a:solidFill>
              <a:srgbClr val="66666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1" name="object 251"/>
          <p:cNvSpPr/>
          <p:nvPr/>
        </p:nvSpPr>
        <p:spPr>
          <a:xfrm>
            <a:off x="2520694" y="6663680"/>
            <a:ext cx="623570" cy="238125"/>
          </a:xfrm>
          <a:custGeom>
            <a:avLst/>
            <a:gdLst/>
            <a:ahLst/>
            <a:cxnLst/>
            <a:rect l="l" t="t" r="r" b="b"/>
            <a:pathLst>
              <a:path w="623569" h="238125">
                <a:moveTo>
                  <a:pt x="0" y="0"/>
                </a:moveTo>
                <a:lnTo>
                  <a:pt x="623299" y="237799"/>
                </a:lnTo>
              </a:path>
            </a:pathLst>
          </a:custGeom>
          <a:ln w="20416">
            <a:solidFill>
              <a:srgbClr val="66666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2" name="object 252"/>
          <p:cNvSpPr/>
          <p:nvPr/>
        </p:nvSpPr>
        <p:spPr>
          <a:xfrm>
            <a:off x="2520694" y="7169636"/>
            <a:ext cx="618490" cy="223520"/>
          </a:xfrm>
          <a:custGeom>
            <a:avLst/>
            <a:gdLst/>
            <a:ahLst/>
            <a:cxnLst/>
            <a:rect l="l" t="t" r="r" b="b"/>
            <a:pathLst>
              <a:path w="618489" h="223520">
                <a:moveTo>
                  <a:pt x="0" y="0"/>
                </a:moveTo>
                <a:lnTo>
                  <a:pt x="617870" y="223320"/>
                </a:lnTo>
              </a:path>
            </a:pathLst>
          </a:custGeom>
          <a:ln w="20400">
            <a:solidFill>
              <a:srgbClr val="66666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3" name="object 253"/>
          <p:cNvSpPr/>
          <p:nvPr/>
        </p:nvSpPr>
        <p:spPr>
          <a:xfrm>
            <a:off x="2520694" y="7675592"/>
            <a:ext cx="618490" cy="202565"/>
          </a:xfrm>
          <a:custGeom>
            <a:avLst/>
            <a:gdLst/>
            <a:ahLst/>
            <a:cxnLst/>
            <a:rect l="l" t="t" r="r" b="b"/>
            <a:pathLst>
              <a:path w="618489" h="202565">
                <a:moveTo>
                  <a:pt x="0" y="0"/>
                </a:moveTo>
                <a:lnTo>
                  <a:pt x="617870" y="202375"/>
                </a:lnTo>
              </a:path>
            </a:pathLst>
          </a:custGeom>
          <a:ln w="20373">
            <a:solidFill>
              <a:srgbClr val="66666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4" name="object 254"/>
          <p:cNvSpPr/>
          <p:nvPr/>
        </p:nvSpPr>
        <p:spPr>
          <a:xfrm>
            <a:off x="2520694" y="7675592"/>
            <a:ext cx="618490" cy="445770"/>
          </a:xfrm>
          <a:custGeom>
            <a:avLst/>
            <a:gdLst/>
            <a:ahLst/>
            <a:cxnLst/>
            <a:rect l="l" t="t" r="r" b="b"/>
            <a:pathLst>
              <a:path w="618489" h="445770">
                <a:moveTo>
                  <a:pt x="0" y="0"/>
                </a:moveTo>
                <a:lnTo>
                  <a:pt x="617870" y="445242"/>
                </a:lnTo>
              </a:path>
            </a:pathLst>
          </a:custGeom>
          <a:ln w="20726">
            <a:solidFill>
              <a:srgbClr val="66666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5" name="object 255"/>
          <p:cNvSpPr/>
          <p:nvPr/>
        </p:nvSpPr>
        <p:spPr>
          <a:xfrm>
            <a:off x="2520694" y="8383923"/>
            <a:ext cx="623570" cy="238125"/>
          </a:xfrm>
          <a:custGeom>
            <a:avLst/>
            <a:gdLst/>
            <a:ahLst/>
            <a:cxnLst/>
            <a:rect l="l" t="t" r="r" b="b"/>
            <a:pathLst>
              <a:path w="623569" h="238125">
                <a:moveTo>
                  <a:pt x="0" y="0"/>
                </a:moveTo>
                <a:lnTo>
                  <a:pt x="623299" y="237799"/>
                </a:lnTo>
              </a:path>
            </a:pathLst>
          </a:custGeom>
          <a:ln w="20416">
            <a:solidFill>
              <a:srgbClr val="66666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6" name="object 256"/>
          <p:cNvSpPr/>
          <p:nvPr/>
        </p:nvSpPr>
        <p:spPr>
          <a:xfrm>
            <a:off x="2520694" y="8383923"/>
            <a:ext cx="618490" cy="470534"/>
          </a:xfrm>
          <a:custGeom>
            <a:avLst/>
            <a:gdLst/>
            <a:ahLst/>
            <a:cxnLst/>
            <a:rect l="l" t="t" r="r" b="b"/>
            <a:pathLst>
              <a:path w="618489" h="470534">
                <a:moveTo>
                  <a:pt x="0" y="0"/>
                </a:moveTo>
                <a:lnTo>
                  <a:pt x="617870" y="470531"/>
                </a:lnTo>
              </a:path>
            </a:pathLst>
          </a:custGeom>
          <a:ln w="20762">
            <a:solidFill>
              <a:srgbClr val="66666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7" name="object 257"/>
          <p:cNvSpPr/>
          <p:nvPr/>
        </p:nvSpPr>
        <p:spPr>
          <a:xfrm>
            <a:off x="2520694" y="8383923"/>
            <a:ext cx="623570" cy="734060"/>
          </a:xfrm>
          <a:custGeom>
            <a:avLst/>
            <a:gdLst/>
            <a:ahLst/>
            <a:cxnLst/>
            <a:rect l="l" t="t" r="r" b="b"/>
            <a:pathLst>
              <a:path w="623569" h="734059">
                <a:moveTo>
                  <a:pt x="0" y="0"/>
                </a:moveTo>
                <a:lnTo>
                  <a:pt x="623299" y="733632"/>
                </a:lnTo>
              </a:path>
            </a:pathLst>
          </a:custGeom>
          <a:ln w="21070">
            <a:solidFill>
              <a:srgbClr val="66666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8" name="object 258"/>
          <p:cNvSpPr/>
          <p:nvPr/>
        </p:nvSpPr>
        <p:spPr>
          <a:xfrm>
            <a:off x="1090079" y="6140970"/>
            <a:ext cx="288378" cy="95770"/>
          </a:xfrm>
          <a:prstGeom prst="rect">
            <a:avLst/>
          </a:prstGeom>
          <a:blipFill>
            <a:blip r:embed="rId10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9" name="object 259"/>
          <p:cNvSpPr/>
          <p:nvPr/>
        </p:nvSpPr>
        <p:spPr>
          <a:xfrm>
            <a:off x="3235947" y="6113500"/>
            <a:ext cx="290855" cy="103060"/>
          </a:xfrm>
          <a:prstGeom prst="rect">
            <a:avLst/>
          </a:prstGeom>
          <a:blipFill>
            <a:blip r:embed="rId10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0" name="object 260"/>
          <p:cNvSpPr txBox="1"/>
          <p:nvPr/>
        </p:nvSpPr>
        <p:spPr>
          <a:xfrm>
            <a:off x="492505" y="9352799"/>
            <a:ext cx="4531360" cy="19177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1100" spc="-5" dirty="0">
                <a:latin typeface="Arial"/>
                <a:cs typeface="Arial"/>
              </a:rPr>
              <a:t>There </a:t>
            </a:r>
            <a:r>
              <a:rPr sz="1100" spc="-10" dirty="0">
                <a:latin typeface="Arial"/>
                <a:cs typeface="Arial"/>
              </a:rPr>
              <a:t>are other </a:t>
            </a:r>
            <a:r>
              <a:rPr sz="1100" spc="-5" dirty="0">
                <a:latin typeface="Arial"/>
                <a:cs typeface="Arial"/>
              </a:rPr>
              <a:t>types </a:t>
            </a:r>
            <a:r>
              <a:rPr sz="1100" spc="-10" dirty="0">
                <a:latin typeface="Arial"/>
                <a:cs typeface="Arial"/>
              </a:rPr>
              <a:t>of </a:t>
            </a:r>
            <a:r>
              <a:rPr sz="1100" spc="-5" dirty="0">
                <a:latin typeface="Arial"/>
                <a:cs typeface="Arial"/>
              </a:rPr>
              <a:t>relationship </a:t>
            </a:r>
            <a:r>
              <a:rPr sz="1100" spc="-10" dirty="0">
                <a:latin typeface="Arial"/>
                <a:cs typeface="Arial"/>
              </a:rPr>
              <a:t>which </a:t>
            </a:r>
            <a:r>
              <a:rPr sz="1100" spc="-15" dirty="0">
                <a:latin typeface="Arial"/>
                <a:cs typeface="Arial"/>
              </a:rPr>
              <a:t>we </a:t>
            </a:r>
            <a:r>
              <a:rPr sz="1100" spc="-10" dirty="0">
                <a:latin typeface="Arial"/>
                <a:cs typeface="Arial"/>
              </a:rPr>
              <a:t>will </a:t>
            </a:r>
            <a:r>
              <a:rPr sz="1100" spc="-15" dirty="0">
                <a:latin typeface="Arial"/>
                <a:cs typeface="Arial"/>
              </a:rPr>
              <a:t>cover </a:t>
            </a:r>
            <a:r>
              <a:rPr sz="1100" spc="-10" dirty="0">
                <a:latin typeface="Arial"/>
                <a:cs typeface="Arial"/>
              </a:rPr>
              <a:t>later in </a:t>
            </a:r>
            <a:r>
              <a:rPr sz="1100" spc="-5" dirty="0">
                <a:latin typeface="Arial"/>
                <a:cs typeface="Arial"/>
              </a:rPr>
              <a:t>this</a:t>
            </a:r>
            <a:r>
              <a:rPr sz="1100" spc="-20" dirty="0">
                <a:latin typeface="Arial"/>
                <a:cs typeface="Arial"/>
              </a:rPr>
              <a:t> </a:t>
            </a:r>
            <a:r>
              <a:rPr sz="1100" spc="-5" dirty="0">
                <a:latin typeface="Arial"/>
                <a:cs typeface="Arial"/>
              </a:rPr>
              <a:t>topic.</a:t>
            </a:r>
            <a:endParaRPr sz="1100">
              <a:latin typeface="Arial"/>
              <a:cs typeface="Arial"/>
            </a:endParaRPr>
          </a:p>
        </p:txBody>
      </p:sp>
      <p:sp>
        <p:nvSpPr>
          <p:cNvPr id="261" name="object 261"/>
          <p:cNvSpPr/>
          <p:nvPr/>
        </p:nvSpPr>
        <p:spPr>
          <a:xfrm>
            <a:off x="505053" y="9941585"/>
            <a:ext cx="6049010" cy="0"/>
          </a:xfrm>
          <a:custGeom>
            <a:avLst/>
            <a:gdLst/>
            <a:ahLst/>
            <a:cxnLst/>
            <a:rect l="l" t="t" r="r" b="b"/>
            <a:pathLst>
              <a:path w="6049009">
                <a:moveTo>
                  <a:pt x="0" y="0"/>
                </a:moveTo>
                <a:lnTo>
                  <a:pt x="6048756" y="0"/>
                </a:lnTo>
              </a:path>
            </a:pathLst>
          </a:custGeom>
          <a:ln w="609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2" name="object 262"/>
          <p:cNvSpPr txBox="1"/>
          <p:nvPr/>
        </p:nvSpPr>
        <p:spPr>
          <a:xfrm>
            <a:off x="4678934" y="9965447"/>
            <a:ext cx="1842135" cy="19177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1100" spc="-10" dirty="0">
                <a:latin typeface="Arial"/>
                <a:cs typeface="Arial"/>
              </a:rPr>
              <a:t>© </a:t>
            </a:r>
            <a:r>
              <a:rPr sz="1100" spc="20" dirty="0">
                <a:latin typeface="Arial"/>
                <a:cs typeface="Arial"/>
              </a:rPr>
              <a:t>H</a:t>
            </a:r>
            <a:r>
              <a:rPr sz="850" spc="20" dirty="0">
                <a:latin typeface="Arial"/>
                <a:cs typeface="Arial"/>
              </a:rPr>
              <a:t>ERIOT</a:t>
            </a:r>
            <a:r>
              <a:rPr sz="1100" spc="20" dirty="0">
                <a:latin typeface="Arial"/>
                <a:cs typeface="Arial"/>
              </a:rPr>
              <a:t>-W</a:t>
            </a:r>
            <a:r>
              <a:rPr sz="850" spc="20" dirty="0">
                <a:latin typeface="Arial"/>
                <a:cs typeface="Arial"/>
              </a:rPr>
              <a:t>ATT</a:t>
            </a:r>
            <a:r>
              <a:rPr sz="850" spc="75" dirty="0">
                <a:latin typeface="Arial"/>
                <a:cs typeface="Arial"/>
              </a:rPr>
              <a:t> </a:t>
            </a:r>
            <a:r>
              <a:rPr sz="1100" spc="55" dirty="0">
                <a:latin typeface="Arial"/>
                <a:cs typeface="Arial"/>
              </a:rPr>
              <a:t>U</a:t>
            </a:r>
            <a:r>
              <a:rPr sz="850" spc="55" dirty="0">
                <a:latin typeface="Arial"/>
                <a:cs typeface="Arial"/>
              </a:rPr>
              <a:t>NIVERSITY</a:t>
            </a:r>
            <a:endParaRPr sz="85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4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92505" y="560841"/>
            <a:ext cx="256540" cy="19177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1100" spc="-15" dirty="0">
                <a:latin typeface="Arial"/>
                <a:cs typeface="Arial"/>
              </a:rPr>
              <a:t>138</a:t>
            </a:r>
            <a:endParaRPr sz="11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4750011" y="560841"/>
            <a:ext cx="1807210" cy="19177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1100" i="1" spc="-10" dirty="0">
                <a:latin typeface="Arial"/>
                <a:cs typeface="Arial"/>
              </a:rPr>
              <a:t>ANSWERS: UNIT 3 </a:t>
            </a:r>
            <a:r>
              <a:rPr sz="1100" i="1" spc="-20" dirty="0">
                <a:latin typeface="Arial"/>
                <a:cs typeface="Arial"/>
              </a:rPr>
              <a:t>TOPIC</a:t>
            </a:r>
            <a:r>
              <a:rPr sz="1100" i="1" spc="-70" dirty="0">
                <a:latin typeface="Arial"/>
                <a:cs typeface="Arial"/>
              </a:rPr>
              <a:t> </a:t>
            </a:r>
            <a:r>
              <a:rPr sz="1100" i="1" spc="-10" dirty="0">
                <a:latin typeface="Arial"/>
                <a:cs typeface="Arial"/>
              </a:rPr>
              <a:t>5</a:t>
            </a:r>
            <a:endParaRPr sz="110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505053" y="765581"/>
            <a:ext cx="6049010" cy="0"/>
          </a:xfrm>
          <a:custGeom>
            <a:avLst/>
            <a:gdLst/>
            <a:ahLst/>
            <a:cxnLst/>
            <a:rect l="l" t="t" r="r" b="b"/>
            <a:pathLst>
              <a:path w="6049009">
                <a:moveTo>
                  <a:pt x="0" y="0"/>
                </a:moveTo>
                <a:lnTo>
                  <a:pt x="6048756" y="0"/>
                </a:lnTo>
              </a:path>
            </a:pathLst>
          </a:custGeom>
          <a:ln w="609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492505" y="1111007"/>
            <a:ext cx="4808855" cy="146304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1100" b="1" spc="-5" dirty="0">
                <a:latin typeface="Arial"/>
                <a:cs typeface="Arial"/>
              </a:rPr>
              <a:t>Q11: </a:t>
            </a:r>
            <a:r>
              <a:rPr sz="1100" spc="-5" dirty="0">
                <a:latin typeface="Arial"/>
                <a:cs typeface="Arial"/>
              </a:rPr>
              <a:t>c) </a:t>
            </a:r>
            <a:r>
              <a:rPr sz="1100" spc="-10" dirty="0">
                <a:latin typeface="Arial"/>
                <a:cs typeface="Arial"/>
              </a:rPr>
              <a:t>MAX, </a:t>
            </a:r>
            <a:r>
              <a:rPr sz="1100" spc="-40" dirty="0">
                <a:latin typeface="Arial"/>
                <a:cs typeface="Arial"/>
              </a:rPr>
              <a:t>AVG, </a:t>
            </a:r>
            <a:r>
              <a:rPr sz="1100" spc="-10" dirty="0">
                <a:latin typeface="Arial"/>
                <a:cs typeface="Arial"/>
              </a:rPr>
              <a:t>SUM,</a:t>
            </a:r>
            <a:r>
              <a:rPr sz="1100" spc="-60" dirty="0">
                <a:latin typeface="Arial"/>
                <a:cs typeface="Arial"/>
              </a:rPr>
              <a:t> </a:t>
            </a:r>
            <a:r>
              <a:rPr sz="1100" spc="-15" dirty="0">
                <a:latin typeface="Arial"/>
                <a:cs typeface="Arial"/>
              </a:rPr>
              <a:t>COUNT</a:t>
            </a:r>
            <a:endParaRPr sz="11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935"/>
              </a:spcBef>
            </a:pPr>
            <a:r>
              <a:rPr sz="1100" b="1" spc="-5" dirty="0">
                <a:latin typeface="Arial"/>
                <a:cs typeface="Arial"/>
              </a:rPr>
              <a:t>Q12: </a:t>
            </a:r>
            <a:r>
              <a:rPr sz="1100" spc="-10" dirty="0">
                <a:latin typeface="Arial"/>
                <a:cs typeface="Arial"/>
              </a:rPr>
              <a:t>d) An attribute </a:t>
            </a:r>
            <a:r>
              <a:rPr sz="1100" spc="-5" dirty="0">
                <a:latin typeface="Arial"/>
                <a:cs typeface="Arial"/>
              </a:rPr>
              <a:t>that </a:t>
            </a:r>
            <a:r>
              <a:rPr sz="1100" spc="-10" dirty="0">
                <a:latin typeface="Arial"/>
                <a:cs typeface="Arial"/>
              </a:rPr>
              <a:t>has a unique </a:t>
            </a:r>
            <a:r>
              <a:rPr sz="1100" spc="-15" dirty="0">
                <a:latin typeface="Arial"/>
                <a:cs typeface="Arial"/>
              </a:rPr>
              <a:t>value </a:t>
            </a:r>
            <a:r>
              <a:rPr sz="1100" spc="-20" dirty="0">
                <a:latin typeface="Arial"/>
                <a:cs typeface="Arial"/>
              </a:rPr>
              <a:t>for </a:t>
            </a:r>
            <a:r>
              <a:rPr sz="1100" spc="-10" dirty="0">
                <a:latin typeface="Arial"/>
                <a:cs typeface="Arial"/>
              </a:rPr>
              <a:t>each</a:t>
            </a:r>
            <a:r>
              <a:rPr sz="1100" spc="-105" dirty="0">
                <a:latin typeface="Arial"/>
                <a:cs typeface="Arial"/>
              </a:rPr>
              <a:t> </a:t>
            </a:r>
            <a:r>
              <a:rPr sz="1100" spc="-25" dirty="0">
                <a:latin typeface="Arial"/>
                <a:cs typeface="Arial"/>
              </a:rPr>
              <a:t>entity.</a:t>
            </a:r>
            <a:endParaRPr sz="11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935"/>
              </a:spcBef>
            </a:pPr>
            <a:r>
              <a:rPr sz="1100" b="1" spc="-5" dirty="0">
                <a:latin typeface="Arial"/>
                <a:cs typeface="Arial"/>
              </a:rPr>
              <a:t>Q13: </a:t>
            </a:r>
            <a:r>
              <a:rPr sz="1100" spc="-10" dirty="0">
                <a:latin typeface="Arial"/>
                <a:cs typeface="Arial"/>
              </a:rPr>
              <a:t>a) An attribute </a:t>
            </a:r>
            <a:r>
              <a:rPr sz="1100" spc="-5" dirty="0">
                <a:latin typeface="Arial"/>
                <a:cs typeface="Arial"/>
              </a:rPr>
              <a:t>that </a:t>
            </a:r>
            <a:r>
              <a:rPr sz="1100" spc="-10" dirty="0">
                <a:latin typeface="Arial"/>
                <a:cs typeface="Arial"/>
              </a:rPr>
              <a:t>is </a:t>
            </a:r>
            <a:r>
              <a:rPr sz="1100" spc="-5" dirty="0">
                <a:latin typeface="Arial"/>
                <a:cs typeface="Arial"/>
              </a:rPr>
              <a:t>the primary </a:t>
            </a:r>
            <a:r>
              <a:rPr sz="1100" spc="-25" dirty="0">
                <a:latin typeface="Arial"/>
                <a:cs typeface="Arial"/>
              </a:rPr>
              <a:t>key </a:t>
            </a:r>
            <a:r>
              <a:rPr sz="1100" spc="-10" dirty="0">
                <a:latin typeface="Arial"/>
                <a:cs typeface="Arial"/>
              </a:rPr>
              <a:t>of another entity</a:t>
            </a:r>
            <a:r>
              <a:rPr sz="1100" spc="-60" dirty="0">
                <a:latin typeface="Arial"/>
                <a:cs typeface="Arial"/>
              </a:rPr>
              <a:t> </a:t>
            </a:r>
            <a:r>
              <a:rPr sz="1100" spc="-5" dirty="0">
                <a:latin typeface="Arial"/>
                <a:cs typeface="Arial"/>
              </a:rPr>
              <a:t>set.</a:t>
            </a:r>
            <a:endParaRPr sz="11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925"/>
              </a:spcBef>
            </a:pPr>
            <a:r>
              <a:rPr sz="1100" b="1" spc="-5" dirty="0">
                <a:latin typeface="Arial"/>
                <a:cs typeface="Arial"/>
              </a:rPr>
              <a:t>Q14: </a:t>
            </a:r>
            <a:r>
              <a:rPr sz="1100" spc="-10" dirty="0">
                <a:latin typeface="Arial"/>
                <a:cs typeface="Arial"/>
              </a:rPr>
              <a:t>b) a </a:t>
            </a:r>
            <a:r>
              <a:rPr sz="1100" spc="-5" dirty="0">
                <a:latin typeface="Arial"/>
                <a:cs typeface="Arial"/>
              </a:rPr>
              <a:t>combination </a:t>
            </a:r>
            <a:r>
              <a:rPr sz="1100" spc="-10" dirty="0">
                <a:latin typeface="Arial"/>
                <a:cs typeface="Arial"/>
              </a:rPr>
              <a:t>of more </a:t>
            </a:r>
            <a:r>
              <a:rPr sz="1100" spc="-5" dirty="0">
                <a:latin typeface="Arial"/>
                <a:cs typeface="Arial"/>
              </a:rPr>
              <a:t>than </a:t>
            </a:r>
            <a:r>
              <a:rPr sz="1100" spc="-10" dirty="0">
                <a:latin typeface="Arial"/>
                <a:cs typeface="Arial"/>
              </a:rPr>
              <a:t>one attribute </a:t>
            </a:r>
            <a:r>
              <a:rPr sz="1100" spc="-5" dirty="0">
                <a:latin typeface="Arial"/>
                <a:cs typeface="Arial"/>
              </a:rPr>
              <a:t>to </a:t>
            </a:r>
            <a:r>
              <a:rPr sz="1100" spc="-10" dirty="0">
                <a:latin typeface="Arial"/>
                <a:cs typeface="Arial"/>
              </a:rPr>
              <a:t>uniquely identify an</a:t>
            </a:r>
            <a:r>
              <a:rPr sz="1100" spc="-140" dirty="0">
                <a:latin typeface="Arial"/>
                <a:cs typeface="Arial"/>
              </a:rPr>
              <a:t> </a:t>
            </a:r>
            <a:r>
              <a:rPr sz="1100" spc="-25" dirty="0">
                <a:latin typeface="Arial"/>
                <a:cs typeface="Arial"/>
              </a:rPr>
              <a:t>entity.</a:t>
            </a:r>
            <a:endParaRPr sz="11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165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1100" b="1" spc="-5" dirty="0">
                <a:latin typeface="Arial"/>
                <a:cs typeface="Arial"/>
              </a:rPr>
              <a:t>Q15:</a:t>
            </a:r>
            <a:r>
              <a:rPr sz="1100" b="1" spc="215" dirty="0">
                <a:latin typeface="Arial"/>
                <a:cs typeface="Arial"/>
              </a:rPr>
              <a:t> </a:t>
            </a:r>
            <a:r>
              <a:rPr sz="1100" spc="-10" dirty="0">
                <a:latin typeface="Arial"/>
                <a:cs typeface="Arial"/>
              </a:rPr>
              <a:t>b)</a:t>
            </a:r>
            <a:endParaRPr sz="11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567181" y="2656120"/>
            <a:ext cx="88900" cy="782955"/>
          </a:xfrm>
          <a:prstGeom prst="rect">
            <a:avLst/>
          </a:prstGeom>
        </p:spPr>
        <p:txBody>
          <a:bodyPr vert="horz" wrap="square" lIns="0" tIns="2603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04"/>
              </a:spcBef>
            </a:pPr>
            <a:r>
              <a:rPr sz="900" spc="-5" dirty="0">
                <a:latin typeface="Arial"/>
                <a:cs typeface="Arial"/>
              </a:rPr>
              <a:t>1</a:t>
            </a:r>
            <a:endParaRPr sz="9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900" spc="-5" dirty="0">
                <a:latin typeface="Arial"/>
                <a:cs typeface="Arial"/>
              </a:rPr>
              <a:t>2</a:t>
            </a:r>
            <a:endParaRPr sz="9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900" spc="-5" dirty="0">
                <a:latin typeface="Arial"/>
                <a:cs typeface="Arial"/>
              </a:rPr>
              <a:t>3</a:t>
            </a:r>
            <a:endParaRPr sz="9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900" spc="-5" dirty="0">
                <a:latin typeface="Arial"/>
                <a:cs typeface="Arial"/>
              </a:rPr>
              <a:t>4</a:t>
            </a:r>
            <a:endParaRPr sz="9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900" spc="-5" dirty="0">
                <a:latin typeface="Arial"/>
                <a:cs typeface="Arial"/>
              </a:rPr>
              <a:t>5</a:t>
            </a:r>
            <a:endParaRPr sz="9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730605" y="2623337"/>
            <a:ext cx="5862955" cy="891540"/>
          </a:xfrm>
          <a:prstGeom prst="rect">
            <a:avLst/>
          </a:prstGeom>
          <a:solidFill>
            <a:srgbClr val="F7F7F7"/>
          </a:solidFill>
          <a:ln w="6096">
            <a:solidFill>
              <a:srgbClr val="B1B1B1"/>
            </a:solidFill>
          </a:ln>
        </p:spPr>
        <p:txBody>
          <a:bodyPr vert="horz" wrap="square" lIns="0" tIns="45085" rIns="0" bIns="0" rtlCol="0">
            <a:spAutoFit/>
          </a:bodyPr>
          <a:lstStyle/>
          <a:p>
            <a:pPr marL="49530" marR="2865120">
              <a:lnSpc>
                <a:spcPct val="110000"/>
              </a:lnSpc>
              <a:spcBef>
                <a:spcPts val="355"/>
              </a:spcBef>
            </a:pPr>
            <a:r>
              <a:rPr sz="900" i="1" spc="65" dirty="0">
                <a:latin typeface="Times New Roman"/>
                <a:cs typeface="Times New Roman"/>
              </a:rPr>
              <a:t>SELECT </a:t>
            </a:r>
            <a:r>
              <a:rPr sz="900" i="1" spc="210" dirty="0">
                <a:latin typeface="Times New Roman"/>
                <a:cs typeface="Times New Roman"/>
              </a:rPr>
              <a:t>player </a:t>
            </a:r>
            <a:r>
              <a:rPr sz="900" i="1" spc="300" dirty="0">
                <a:latin typeface="Times New Roman"/>
                <a:cs typeface="Times New Roman"/>
              </a:rPr>
              <a:t>, </a:t>
            </a:r>
            <a:r>
              <a:rPr sz="900" i="1" spc="135" dirty="0">
                <a:latin typeface="Times New Roman"/>
                <a:cs typeface="Times New Roman"/>
              </a:rPr>
              <a:t>teamname </a:t>
            </a:r>
            <a:r>
              <a:rPr sz="900" i="1" spc="300" dirty="0">
                <a:latin typeface="Times New Roman"/>
                <a:cs typeface="Times New Roman"/>
              </a:rPr>
              <a:t>, </a:t>
            </a:r>
            <a:r>
              <a:rPr sz="900" i="1" spc="150" dirty="0">
                <a:latin typeface="Times New Roman"/>
                <a:cs typeface="Times New Roman"/>
              </a:rPr>
              <a:t>coach </a:t>
            </a:r>
            <a:r>
              <a:rPr sz="900" i="1" spc="300" dirty="0">
                <a:latin typeface="Times New Roman"/>
                <a:cs typeface="Times New Roman"/>
              </a:rPr>
              <a:t>, </a:t>
            </a:r>
            <a:r>
              <a:rPr sz="900" i="1" spc="190" dirty="0">
                <a:latin typeface="Times New Roman"/>
                <a:cs typeface="Times New Roman"/>
              </a:rPr>
              <a:t>gtime  </a:t>
            </a:r>
            <a:r>
              <a:rPr sz="900" i="1" spc="-40" dirty="0">
                <a:latin typeface="Times New Roman"/>
                <a:cs typeface="Times New Roman"/>
              </a:rPr>
              <a:t>FROM </a:t>
            </a:r>
            <a:r>
              <a:rPr sz="900" i="1" spc="180" dirty="0">
                <a:latin typeface="Times New Roman"/>
                <a:cs typeface="Times New Roman"/>
              </a:rPr>
              <a:t>goal </a:t>
            </a:r>
            <a:r>
              <a:rPr sz="900" i="1" spc="300" dirty="0">
                <a:latin typeface="Times New Roman"/>
                <a:cs typeface="Times New Roman"/>
              </a:rPr>
              <a:t>, </a:t>
            </a:r>
            <a:r>
              <a:rPr sz="900" i="1" spc="90" dirty="0">
                <a:latin typeface="Times New Roman"/>
                <a:cs typeface="Times New Roman"/>
              </a:rPr>
              <a:t>game </a:t>
            </a:r>
            <a:r>
              <a:rPr sz="900" i="1" spc="300" dirty="0">
                <a:latin typeface="Times New Roman"/>
                <a:cs typeface="Times New Roman"/>
              </a:rPr>
              <a:t>,</a:t>
            </a:r>
            <a:r>
              <a:rPr sz="900" i="1" spc="355" dirty="0">
                <a:latin typeface="Times New Roman"/>
                <a:cs typeface="Times New Roman"/>
              </a:rPr>
              <a:t> </a:t>
            </a:r>
            <a:r>
              <a:rPr sz="900" i="1" spc="150" dirty="0">
                <a:latin typeface="Times New Roman"/>
                <a:cs typeface="Times New Roman"/>
              </a:rPr>
              <a:t>team</a:t>
            </a:r>
            <a:r>
              <a:rPr sz="900" i="1" spc="-145" dirty="0">
                <a:latin typeface="Times New Roman"/>
                <a:cs typeface="Times New Roman"/>
              </a:rPr>
              <a:t> </a:t>
            </a:r>
            <a:endParaRPr sz="900">
              <a:latin typeface="Times New Roman"/>
              <a:cs typeface="Times New Roman"/>
            </a:endParaRPr>
          </a:p>
          <a:p>
            <a:pPr marL="207645" marR="3345179" indent="-158750">
              <a:lnSpc>
                <a:spcPct val="110000"/>
              </a:lnSpc>
              <a:spcBef>
                <a:spcPts val="15"/>
              </a:spcBef>
            </a:pPr>
            <a:r>
              <a:rPr sz="900" i="1" spc="-20" dirty="0">
                <a:latin typeface="Times New Roman"/>
                <a:cs typeface="Times New Roman"/>
              </a:rPr>
              <a:t>WHERE</a:t>
            </a:r>
            <a:r>
              <a:rPr sz="900" i="1" spc="140" dirty="0">
                <a:latin typeface="Times New Roman"/>
                <a:cs typeface="Times New Roman"/>
              </a:rPr>
              <a:t> </a:t>
            </a:r>
            <a:r>
              <a:rPr sz="900" i="1" spc="100" dirty="0">
                <a:latin typeface="Times New Roman"/>
                <a:cs typeface="Times New Roman"/>
              </a:rPr>
              <a:t>game</a:t>
            </a:r>
            <a:r>
              <a:rPr sz="900" i="1" spc="-120" dirty="0">
                <a:latin typeface="Times New Roman"/>
                <a:cs typeface="Times New Roman"/>
              </a:rPr>
              <a:t> </a:t>
            </a:r>
            <a:r>
              <a:rPr sz="900" i="1" spc="300" dirty="0">
                <a:latin typeface="Times New Roman"/>
                <a:cs typeface="Times New Roman"/>
              </a:rPr>
              <a:t>.</a:t>
            </a:r>
            <a:r>
              <a:rPr sz="900" i="1" spc="-90" dirty="0">
                <a:latin typeface="Times New Roman"/>
                <a:cs typeface="Times New Roman"/>
              </a:rPr>
              <a:t> </a:t>
            </a:r>
            <a:r>
              <a:rPr sz="900" i="1" spc="110" dirty="0">
                <a:latin typeface="Times New Roman"/>
                <a:cs typeface="Times New Roman"/>
              </a:rPr>
              <a:t>gameID</a:t>
            </a:r>
            <a:r>
              <a:rPr sz="900" i="1" spc="195" dirty="0">
                <a:latin typeface="Times New Roman"/>
                <a:cs typeface="Times New Roman"/>
              </a:rPr>
              <a:t> </a:t>
            </a:r>
            <a:r>
              <a:rPr sz="900" i="1" spc="-80" dirty="0">
                <a:latin typeface="Times New Roman"/>
                <a:cs typeface="Times New Roman"/>
              </a:rPr>
              <a:t>=</a:t>
            </a:r>
            <a:r>
              <a:rPr sz="900" i="1" spc="-65" dirty="0">
                <a:latin typeface="Times New Roman"/>
                <a:cs typeface="Times New Roman"/>
              </a:rPr>
              <a:t> </a:t>
            </a:r>
            <a:r>
              <a:rPr sz="900" i="1" spc="185" dirty="0">
                <a:latin typeface="Times New Roman"/>
                <a:cs typeface="Times New Roman"/>
              </a:rPr>
              <a:t>goal</a:t>
            </a:r>
            <a:r>
              <a:rPr sz="900" i="1" spc="-120" dirty="0">
                <a:latin typeface="Times New Roman"/>
                <a:cs typeface="Times New Roman"/>
              </a:rPr>
              <a:t> </a:t>
            </a:r>
            <a:r>
              <a:rPr sz="900" i="1" spc="300" dirty="0">
                <a:latin typeface="Times New Roman"/>
                <a:cs typeface="Times New Roman"/>
              </a:rPr>
              <a:t>.</a:t>
            </a:r>
            <a:r>
              <a:rPr sz="900" i="1" spc="-90" dirty="0">
                <a:latin typeface="Times New Roman"/>
                <a:cs typeface="Times New Roman"/>
              </a:rPr>
              <a:t> </a:t>
            </a:r>
            <a:r>
              <a:rPr sz="900" i="1" spc="110" dirty="0">
                <a:latin typeface="Times New Roman"/>
                <a:cs typeface="Times New Roman"/>
              </a:rPr>
              <a:t>gameID  </a:t>
            </a:r>
            <a:r>
              <a:rPr sz="900" i="1" spc="-20" dirty="0">
                <a:latin typeface="Times New Roman"/>
                <a:cs typeface="Times New Roman"/>
              </a:rPr>
              <a:t>AND</a:t>
            </a:r>
            <a:r>
              <a:rPr sz="900" i="1" spc="125" dirty="0">
                <a:latin typeface="Times New Roman"/>
                <a:cs typeface="Times New Roman"/>
              </a:rPr>
              <a:t> </a:t>
            </a:r>
            <a:r>
              <a:rPr sz="900" i="1" spc="185" dirty="0">
                <a:latin typeface="Times New Roman"/>
                <a:cs typeface="Times New Roman"/>
              </a:rPr>
              <a:t>goal</a:t>
            </a:r>
            <a:r>
              <a:rPr sz="900" i="1" spc="-120" dirty="0">
                <a:latin typeface="Times New Roman"/>
                <a:cs typeface="Times New Roman"/>
              </a:rPr>
              <a:t> </a:t>
            </a:r>
            <a:r>
              <a:rPr sz="900" i="1" spc="300" dirty="0">
                <a:latin typeface="Times New Roman"/>
                <a:cs typeface="Times New Roman"/>
              </a:rPr>
              <a:t>.</a:t>
            </a:r>
            <a:r>
              <a:rPr sz="900" i="1" spc="-90" dirty="0">
                <a:latin typeface="Times New Roman"/>
                <a:cs typeface="Times New Roman"/>
              </a:rPr>
              <a:t> </a:t>
            </a:r>
            <a:r>
              <a:rPr sz="900" i="1" spc="140" dirty="0">
                <a:latin typeface="Times New Roman"/>
                <a:cs typeface="Times New Roman"/>
              </a:rPr>
              <a:t>teamID</a:t>
            </a:r>
            <a:r>
              <a:rPr sz="900" i="1" spc="170" dirty="0">
                <a:latin typeface="Times New Roman"/>
                <a:cs typeface="Times New Roman"/>
              </a:rPr>
              <a:t> </a:t>
            </a:r>
            <a:r>
              <a:rPr sz="900" i="1" spc="-80" dirty="0">
                <a:latin typeface="Times New Roman"/>
                <a:cs typeface="Times New Roman"/>
              </a:rPr>
              <a:t>=</a:t>
            </a:r>
            <a:r>
              <a:rPr sz="900" i="1" spc="-50" dirty="0">
                <a:latin typeface="Times New Roman"/>
                <a:cs typeface="Times New Roman"/>
              </a:rPr>
              <a:t> </a:t>
            </a:r>
            <a:r>
              <a:rPr sz="900" i="1" spc="150" dirty="0">
                <a:latin typeface="Times New Roman"/>
                <a:cs typeface="Times New Roman"/>
              </a:rPr>
              <a:t>team</a:t>
            </a:r>
            <a:r>
              <a:rPr sz="900" i="1" spc="-125" dirty="0">
                <a:latin typeface="Times New Roman"/>
                <a:cs typeface="Times New Roman"/>
              </a:rPr>
              <a:t> </a:t>
            </a:r>
            <a:r>
              <a:rPr sz="900" i="1" spc="300" dirty="0">
                <a:latin typeface="Times New Roman"/>
                <a:cs typeface="Times New Roman"/>
              </a:rPr>
              <a:t>.</a:t>
            </a:r>
            <a:r>
              <a:rPr sz="900" i="1" spc="-85" dirty="0">
                <a:latin typeface="Times New Roman"/>
                <a:cs typeface="Times New Roman"/>
              </a:rPr>
              <a:t> </a:t>
            </a:r>
            <a:r>
              <a:rPr sz="900" i="1" spc="140" dirty="0">
                <a:latin typeface="Times New Roman"/>
                <a:cs typeface="Times New Roman"/>
              </a:rPr>
              <a:t>teamID</a:t>
            </a:r>
            <a:r>
              <a:rPr sz="900" i="1" spc="-145" dirty="0">
                <a:latin typeface="Times New Roman"/>
                <a:cs typeface="Times New Roman"/>
              </a:rPr>
              <a:t> </a:t>
            </a:r>
            <a:endParaRPr sz="900">
              <a:latin typeface="Times New Roman"/>
              <a:cs typeface="Times New Roman"/>
            </a:endParaRPr>
          </a:p>
          <a:p>
            <a:pPr marL="49530">
              <a:lnSpc>
                <a:spcPct val="100000"/>
              </a:lnSpc>
              <a:spcBef>
                <a:spcPts val="120"/>
              </a:spcBef>
            </a:pPr>
            <a:r>
              <a:rPr sz="900" i="1" spc="-20" dirty="0">
                <a:latin typeface="Times New Roman"/>
                <a:cs typeface="Times New Roman"/>
              </a:rPr>
              <a:t>AND </a:t>
            </a:r>
            <a:r>
              <a:rPr sz="900" i="1" spc="180" dirty="0">
                <a:latin typeface="Times New Roman"/>
                <a:cs typeface="Times New Roman"/>
              </a:rPr>
              <a:t>gtime</a:t>
            </a:r>
            <a:r>
              <a:rPr sz="900" i="1" spc="-10" dirty="0">
                <a:latin typeface="Times New Roman"/>
                <a:cs typeface="Times New Roman"/>
              </a:rPr>
              <a:t> </a:t>
            </a:r>
            <a:r>
              <a:rPr sz="900" i="1" spc="-80" dirty="0">
                <a:latin typeface="Times New Roman"/>
                <a:cs typeface="Times New Roman"/>
              </a:rPr>
              <a:t>&lt; = </a:t>
            </a:r>
            <a:r>
              <a:rPr sz="900" i="1" spc="180" dirty="0">
                <a:latin typeface="Times New Roman"/>
                <a:cs typeface="Times New Roman"/>
              </a:rPr>
              <a:t>10;</a:t>
            </a:r>
            <a:endParaRPr sz="900">
              <a:latin typeface="Times New Roman"/>
              <a:cs typeface="Times New Roman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492505" y="3685043"/>
            <a:ext cx="523875" cy="19177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1100" b="1" spc="-5" dirty="0">
                <a:latin typeface="Arial"/>
                <a:cs typeface="Arial"/>
              </a:rPr>
              <a:t>Q16:</a:t>
            </a:r>
            <a:r>
              <a:rPr sz="1100" b="1" spc="135" dirty="0">
                <a:latin typeface="Arial"/>
                <a:cs typeface="Arial"/>
              </a:rPr>
              <a:t> </a:t>
            </a:r>
            <a:r>
              <a:rPr sz="1100" spc="-10" dirty="0">
                <a:latin typeface="Arial"/>
                <a:cs typeface="Arial"/>
              </a:rPr>
              <a:t>d)</a:t>
            </a:r>
            <a:endParaRPr sz="110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567181" y="3959139"/>
            <a:ext cx="88900" cy="632460"/>
          </a:xfrm>
          <a:prstGeom prst="rect">
            <a:avLst/>
          </a:prstGeom>
        </p:spPr>
        <p:txBody>
          <a:bodyPr vert="horz" wrap="square" lIns="0" tIns="2603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04"/>
              </a:spcBef>
            </a:pPr>
            <a:r>
              <a:rPr sz="900" spc="-5" dirty="0">
                <a:latin typeface="Arial"/>
                <a:cs typeface="Arial"/>
              </a:rPr>
              <a:t>1</a:t>
            </a:r>
            <a:endParaRPr sz="9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900" spc="-5" dirty="0">
                <a:latin typeface="Arial"/>
                <a:cs typeface="Arial"/>
              </a:rPr>
              <a:t>2</a:t>
            </a:r>
            <a:endParaRPr sz="9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900" spc="-5" dirty="0">
                <a:latin typeface="Arial"/>
                <a:cs typeface="Arial"/>
              </a:rPr>
              <a:t>3</a:t>
            </a:r>
            <a:endParaRPr sz="9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900" spc="-5" dirty="0">
                <a:latin typeface="Arial"/>
                <a:cs typeface="Arial"/>
              </a:rPr>
              <a:t>4</a:t>
            </a:r>
            <a:endParaRPr sz="900"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730605" y="3926357"/>
            <a:ext cx="5862955" cy="739140"/>
          </a:xfrm>
          <a:prstGeom prst="rect">
            <a:avLst/>
          </a:prstGeom>
          <a:solidFill>
            <a:srgbClr val="F7F7F7"/>
          </a:solidFill>
          <a:ln w="6096">
            <a:solidFill>
              <a:srgbClr val="B1B1B1"/>
            </a:solidFill>
          </a:ln>
        </p:spPr>
        <p:txBody>
          <a:bodyPr vert="horz" wrap="square" lIns="0" tIns="45085" rIns="0" bIns="0" rtlCol="0">
            <a:spAutoFit/>
          </a:bodyPr>
          <a:lstStyle/>
          <a:p>
            <a:pPr marL="49530" marR="2546985">
              <a:lnSpc>
                <a:spcPct val="110000"/>
              </a:lnSpc>
              <a:spcBef>
                <a:spcPts val="355"/>
              </a:spcBef>
            </a:pPr>
            <a:r>
              <a:rPr sz="900" i="1" spc="65" dirty="0">
                <a:latin typeface="Times New Roman"/>
                <a:cs typeface="Times New Roman"/>
              </a:rPr>
              <a:t>SELECT </a:t>
            </a:r>
            <a:r>
              <a:rPr sz="900" i="1" spc="210" dirty="0">
                <a:latin typeface="Times New Roman"/>
                <a:cs typeface="Times New Roman"/>
              </a:rPr>
              <a:t>player </a:t>
            </a:r>
            <a:r>
              <a:rPr sz="900" i="1" spc="300" dirty="0">
                <a:latin typeface="Times New Roman"/>
                <a:cs typeface="Times New Roman"/>
              </a:rPr>
              <a:t>, </a:t>
            </a:r>
            <a:r>
              <a:rPr sz="900" i="1" spc="185" dirty="0">
                <a:latin typeface="Times New Roman"/>
                <a:cs typeface="Times New Roman"/>
              </a:rPr>
              <a:t>stadium </a:t>
            </a:r>
            <a:r>
              <a:rPr sz="900" i="1" spc="300" dirty="0">
                <a:latin typeface="Times New Roman"/>
                <a:cs typeface="Times New Roman"/>
              </a:rPr>
              <a:t>, </a:t>
            </a:r>
            <a:r>
              <a:rPr sz="900" i="1" spc="-10" dirty="0">
                <a:latin typeface="Times New Roman"/>
                <a:cs typeface="Times New Roman"/>
              </a:rPr>
              <a:t>COUNT </a:t>
            </a:r>
            <a:r>
              <a:rPr sz="900" i="1" spc="229" dirty="0">
                <a:latin typeface="Times New Roman"/>
                <a:cs typeface="Times New Roman"/>
              </a:rPr>
              <a:t>(*) </a:t>
            </a:r>
            <a:r>
              <a:rPr sz="900" i="1" spc="160" dirty="0">
                <a:latin typeface="Times New Roman"/>
                <a:cs typeface="Times New Roman"/>
              </a:rPr>
              <a:t>as Goals  </a:t>
            </a:r>
            <a:r>
              <a:rPr sz="900" i="1" spc="-40" dirty="0">
                <a:latin typeface="Times New Roman"/>
                <a:cs typeface="Times New Roman"/>
              </a:rPr>
              <a:t>FROM </a:t>
            </a:r>
            <a:r>
              <a:rPr sz="900" i="1" spc="40" dirty="0">
                <a:latin typeface="Times New Roman"/>
                <a:cs typeface="Times New Roman"/>
              </a:rPr>
              <a:t>Game </a:t>
            </a:r>
            <a:r>
              <a:rPr sz="900" i="1" spc="300" dirty="0">
                <a:latin typeface="Times New Roman"/>
                <a:cs typeface="Times New Roman"/>
              </a:rPr>
              <a:t>,</a:t>
            </a:r>
            <a:r>
              <a:rPr sz="900" i="1" spc="434" dirty="0">
                <a:latin typeface="Times New Roman"/>
                <a:cs typeface="Times New Roman"/>
              </a:rPr>
              <a:t> </a:t>
            </a:r>
            <a:r>
              <a:rPr sz="900" i="1" spc="135" dirty="0">
                <a:latin typeface="Times New Roman"/>
                <a:cs typeface="Times New Roman"/>
              </a:rPr>
              <a:t>Goal</a:t>
            </a:r>
            <a:r>
              <a:rPr sz="900" i="1" spc="-145" dirty="0">
                <a:latin typeface="Times New Roman"/>
                <a:cs typeface="Times New Roman"/>
              </a:rPr>
              <a:t> </a:t>
            </a:r>
            <a:endParaRPr sz="900">
              <a:latin typeface="Times New Roman"/>
              <a:cs typeface="Times New Roman"/>
            </a:endParaRPr>
          </a:p>
          <a:p>
            <a:pPr marL="49530" marR="3345179">
              <a:lnSpc>
                <a:spcPct val="111100"/>
              </a:lnSpc>
            </a:pPr>
            <a:r>
              <a:rPr sz="900" i="1" spc="-20" dirty="0">
                <a:latin typeface="Times New Roman"/>
                <a:cs typeface="Times New Roman"/>
              </a:rPr>
              <a:t>WHERE</a:t>
            </a:r>
            <a:r>
              <a:rPr sz="900" i="1" spc="140" dirty="0">
                <a:latin typeface="Times New Roman"/>
                <a:cs typeface="Times New Roman"/>
              </a:rPr>
              <a:t> </a:t>
            </a:r>
            <a:r>
              <a:rPr sz="900" i="1" spc="100" dirty="0">
                <a:latin typeface="Times New Roman"/>
                <a:cs typeface="Times New Roman"/>
              </a:rPr>
              <a:t>game</a:t>
            </a:r>
            <a:r>
              <a:rPr sz="900" i="1" spc="-120" dirty="0">
                <a:latin typeface="Times New Roman"/>
                <a:cs typeface="Times New Roman"/>
              </a:rPr>
              <a:t> </a:t>
            </a:r>
            <a:r>
              <a:rPr sz="900" i="1" spc="300" dirty="0">
                <a:latin typeface="Times New Roman"/>
                <a:cs typeface="Times New Roman"/>
              </a:rPr>
              <a:t>.</a:t>
            </a:r>
            <a:r>
              <a:rPr sz="900" i="1" spc="-90" dirty="0">
                <a:latin typeface="Times New Roman"/>
                <a:cs typeface="Times New Roman"/>
              </a:rPr>
              <a:t> </a:t>
            </a:r>
            <a:r>
              <a:rPr sz="900" i="1" spc="110" dirty="0">
                <a:latin typeface="Times New Roman"/>
                <a:cs typeface="Times New Roman"/>
              </a:rPr>
              <a:t>gameID</a:t>
            </a:r>
            <a:r>
              <a:rPr sz="900" i="1" spc="195" dirty="0">
                <a:latin typeface="Times New Roman"/>
                <a:cs typeface="Times New Roman"/>
              </a:rPr>
              <a:t> </a:t>
            </a:r>
            <a:r>
              <a:rPr sz="900" i="1" spc="-80" dirty="0">
                <a:latin typeface="Times New Roman"/>
                <a:cs typeface="Times New Roman"/>
              </a:rPr>
              <a:t>=</a:t>
            </a:r>
            <a:r>
              <a:rPr sz="900" i="1" spc="-65" dirty="0">
                <a:latin typeface="Times New Roman"/>
                <a:cs typeface="Times New Roman"/>
              </a:rPr>
              <a:t> </a:t>
            </a:r>
            <a:r>
              <a:rPr sz="900" i="1" spc="185" dirty="0">
                <a:latin typeface="Times New Roman"/>
                <a:cs typeface="Times New Roman"/>
              </a:rPr>
              <a:t>goal</a:t>
            </a:r>
            <a:r>
              <a:rPr sz="900" i="1" spc="-120" dirty="0">
                <a:latin typeface="Times New Roman"/>
                <a:cs typeface="Times New Roman"/>
              </a:rPr>
              <a:t> </a:t>
            </a:r>
            <a:r>
              <a:rPr sz="900" i="1" spc="300" dirty="0">
                <a:latin typeface="Times New Roman"/>
                <a:cs typeface="Times New Roman"/>
              </a:rPr>
              <a:t>.</a:t>
            </a:r>
            <a:r>
              <a:rPr sz="900" i="1" spc="-90" dirty="0">
                <a:latin typeface="Times New Roman"/>
                <a:cs typeface="Times New Roman"/>
              </a:rPr>
              <a:t> </a:t>
            </a:r>
            <a:r>
              <a:rPr sz="900" i="1" spc="110" dirty="0">
                <a:latin typeface="Times New Roman"/>
                <a:cs typeface="Times New Roman"/>
              </a:rPr>
              <a:t>gameID  </a:t>
            </a:r>
            <a:r>
              <a:rPr sz="900" i="1" spc="-20" dirty="0">
                <a:latin typeface="Times New Roman"/>
                <a:cs typeface="Times New Roman"/>
              </a:rPr>
              <a:t>GROUP </a:t>
            </a:r>
            <a:r>
              <a:rPr sz="900" i="1" spc="35" dirty="0">
                <a:latin typeface="Times New Roman"/>
                <a:cs typeface="Times New Roman"/>
              </a:rPr>
              <a:t>BY </a:t>
            </a:r>
            <a:r>
              <a:rPr sz="900" i="1" spc="210" dirty="0">
                <a:latin typeface="Times New Roman"/>
                <a:cs typeface="Times New Roman"/>
              </a:rPr>
              <a:t>player </a:t>
            </a:r>
            <a:r>
              <a:rPr sz="900" i="1" spc="300" dirty="0">
                <a:latin typeface="Times New Roman"/>
                <a:cs typeface="Times New Roman"/>
              </a:rPr>
              <a:t>,</a:t>
            </a:r>
            <a:r>
              <a:rPr sz="900" i="1" spc="180" dirty="0">
                <a:latin typeface="Times New Roman"/>
                <a:cs typeface="Times New Roman"/>
              </a:rPr>
              <a:t> </a:t>
            </a:r>
            <a:r>
              <a:rPr sz="900" i="1" spc="210" dirty="0">
                <a:latin typeface="Times New Roman"/>
                <a:cs typeface="Times New Roman"/>
              </a:rPr>
              <a:t>stadium;</a:t>
            </a:r>
            <a:endParaRPr sz="900">
              <a:latin typeface="Times New Roman"/>
              <a:cs typeface="Times New Roman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492505" y="4837187"/>
            <a:ext cx="523875" cy="19177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1100" b="1" spc="-5" dirty="0">
                <a:latin typeface="Arial"/>
                <a:cs typeface="Arial"/>
              </a:rPr>
              <a:t>Q17:</a:t>
            </a:r>
            <a:r>
              <a:rPr sz="1100" b="1" spc="135" dirty="0">
                <a:latin typeface="Arial"/>
                <a:cs typeface="Arial"/>
              </a:rPr>
              <a:t> </a:t>
            </a:r>
            <a:r>
              <a:rPr sz="1100" spc="-10" dirty="0">
                <a:latin typeface="Arial"/>
                <a:cs typeface="Arial"/>
              </a:rPr>
              <a:t>a)</a:t>
            </a:r>
            <a:endParaRPr sz="1100">
              <a:latin typeface="Arial"/>
              <a:cs typeface="Arial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567181" y="5108235"/>
            <a:ext cx="88900" cy="633730"/>
          </a:xfrm>
          <a:prstGeom prst="rect">
            <a:avLst/>
          </a:prstGeom>
        </p:spPr>
        <p:txBody>
          <a:bodyPr vert="horz" wrap="square" lIns="0" tIns="279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20"/>
              </a:spcBef>
            </a:pPr>
            <a:r>
              <a:rPr sz="900" spc="-5" dirty="0">
                <a:latin typeface="Arial"/>
                <a:cs typeface="Arial"/>
              </a:rPr>
              <a:t>1</a:t>
            </a:r>
            <a:endParaRPr sz="9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900" spc="-5" dirty="0">
                <a:latin typeface="Arial"/>
                <a:cs typeface="Arial"/>
              </a:rPr>
              <a:t>2</a:t>
            </a:r>
            <a:endParaRPr sz="9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900" spc="-5" dirty="0">
                <a:latin typeface="Arial"/>
                <a:cs typeface="Arial"/>
              </a:rPr>
              <a:t>3</a:t>
            </a:r>
            <a:endParaRPr sz="9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900" spc="-5" dirty="0">
                <a:latin typeface="Arial"/>
                <a:cs typeface="Arial"/>
              </a:rPr>
              <a:t>4</a:t>
            </a:r>
            <a:endParaRPr sz="900">
              <a:latin typeface="Arial"/>
              <a:cs typeface="Arial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730605" y="5078501"/>
            <a:ext cx="5862955" cy="739140"/>
          </a:xfrm>
          <a:prstGeom prst="rect">
            <a:avLst/>
          </a:prstGeom>
          <a:solidFill>
            <a:srgbClr val="F7F7F7"/>
          </a:solidFill>
          <a:ln w="6096">
            <a:solidFill>
              <a:srgbClr val="B1B1B1"/>
            </a:solidFill>
          </a:ln>
        </p:spPr>
        <p:txBody>
          <a:bodyPr vert="horz" wrap="square" lIns="0" tIns="42544" rIns="0" bIns="0" rtlCol="0">
            <a:spAutoFit/>
          </a:bodyPr>
          <a:lstStyle/>
          <a:p>
            <a:pPr marL="49530" marR="4142740">
              <a:lnSpc>
                <a:spcPct val="111100"/>
              </a:lnSpc>
              <a:spcBef>
                <a:spcPts val="334"/>
              </a:spcBef>
            </a:pPr>
            <a:r>
              <a:rPr sz="900" i="1" spc="65" dirty="0">
                <a:latin typeface="Times New Roman"/>
                <a:cs typeface="Times New Roman"/>
              </a:rPr>
              <a:t>SELECT </a:t>
            </a:r>
            <a:r>
              <a:rPr sz="900" i="1" spc="110" dirty="0">
                <a:latin typeface="Times New Roman"/>
                <a:cs typeface="Times New Roman"/>
              </a:rPr>
              <a:t>gameID </a:t>
            </a:r>
            <a:r>
              <a:rPr sz="900" i="1" spc="300" dirty="0">
                <a:latin typeface="Times New Roman"/>
                <a:cs typeface="Times New Roman"/>
              </a:rPr>
              <a:t>, </a:t>
            </a:r>
            <a:r>
              <a:rPr sz="900" i="1" spc="210" dirty="0">
                <a:latin typeface="Times New Roman"/>
                <a:cs typeface="Times New Roman"/>
              </a:rPr>
              <a:t>player  </a:t>
            </a:r>
            <a:r>
              <a:rPr sz="900" i="1" spc="-40" dirty="0">
                <a:latin typeface="Times New Roman"/>
                <a:cs typeface="Times New Roman"/>
              </a:rPr>
              <a:t>FROM </a:t>
            </a:r>
            <a:r>
              <a:rPr sz="900" i="1" spc="40" dirty="0">
                <a:latin typeface="Times New Roman"/>
                <a:cs typeface="Times New Roman"/>
              </a:rPr>
              <a:t>Game </a:t>
            </a:r>
            <a:r>
              <a:rPr sz="900" i="1" spc="300" dirty="0">
                <a:latin typeface="Times New Roman"/>
                <a:cs typeface="Times New Roman"/>
              </a:rPr>
              <a:t>,</a:t>
            </a:r>
            <a:r>
              <a:rPr sz="900" i="1" spc="425" dirty="0">
                <a:latin typeface="Times New Roman"/>
                <a:cs typeface="Times New Roman"/>
              </a:rPr>
              <a:t> </a:t>
            </a:r>
            <a:r>
              <a:rPr sz="900" i="1" spc="135" dirty="0">
                <a:latin typeface="Times New Roman"/>
                <a:cs typeface="Times New Roman"/>
              </a:rPr>
              <a:t>Goal</a:t>
            </a:r>
            <a:r>
              <a:rPr sz="900" i="1" spc="-145" dirty="0">
                <a:latin typeface="Times New Roman"/>
                <a:cs typeface="Times New Roman"/>
              </a:rPr>
              <a:t> </a:t>
            </a:r>
            <a:endParaRPr sz="900">
              <a:latin typeface="Times New Roman"/>
              <a:cs typeface="Times New Roman"/>
            </a:endParaRPr>
          </a:p>
          <a:p>
            <a:pPr marL="207645" marR="3345179" indent="-158750">
              <a:lnSpc>
                <a:spcPts val="1200"/>
              </a:lnSpc>
              <a:spcBef>
                <a:spcPts val="45"/>
              </a:spcBef>
            </a:pPr>
            <a:r>
              <a:rPr sz="900" i="1" spc="-20" dirty="0">
                <a:latin typeface="Times New Roman"/>
                <a:cs typeface="Times New Roman"/>
              </a:rPr>
              <a:t>WHERE</a:t>
            </a:r>
            <a:r>
              <a:rPr sz="900" i="1" spc="140" dirty="0">
                <a:latin typeface="Times New Roman"/>
                <a:cs typeface="Times New Roman"/>
              </a:rPr>
              <a:t> </a:t>
            </a:r>
            <a:r>
              <a:rPr sz="900" i="1" spc="100" dirty="0">
                <a:latin typeface="Times New Roman"/>
                <a:cs typeface="Times New Roman"/>
              </a:rPr>
              <a:t>game</a:t>
            </a:r>
            <a:r>
              <a:rPr sz="900" i="1" spc="-120" dirty="0">
                <a:latin typeface="Times New Roman"/>
                <a:cs typeface="Times New Roman"/>
              </a:rPr>
              <a:t> </a:t>
            </a:r>
            <a:r>
              <a:rPr sz="900" i="1" spc="300" dirty="0">
                <a:latin typeface="Times New Roman"/>
                <a:cs typeface="Times New Roman"/>
              </a:rPr>
              <a:t>.</a:t>
            </a:r>
            <a:r>
              <a:rPr sz="900" i="1" spc="-90" dirty="0">
                <a:latin typeface="Times New Roman"/>
                <a:cs typeface="Times New Roman"/>
              </a:rPr>
              <a:t> </a:t>
            </a:r>
            <a:r>
              <a:rPr sz="900" i="1" spc="110" dirty="0">
                <a:latin typeface="Times New Roman"/>
                <a:cs typeface="Times New Roman"/>
              </a:rPr>
              <a:t>gameID</a:t>
            </a:r>
            <a:r>
              <a:rPr sz="900" i="1" spc="195" dirty="0">
                <a:latin typeface="Times New Roman"/>
                <a:cs typeface="Times New Roman"/>
              </a:rPr>
              <a:t> </a:t>
            </a:r>
            <a:r>
              <a:rPr sz="900" i="1" spc="-80" dirty="0">
                <a:latin typeface="Times New Roman"/>
                <a:cs typeface="Times New Roman"/>
              </a:rPr>
              <a:t>=</a:t>
            </a:r>
            <a:r>
              <a:rPr sz="900" i="1" spc="-65" dirty="0">
                <a:latin typeface="Times New Roman"/>
                <a:cs typeface="Times New Roman"/>
              </a:rPr>
              <a:t> </a:t>
            </a:r>
            <a:r>
              <a:rPr sz="900" i="1" spc="185" dirty="0">
                <a:latin typeface="Times New Roman"/>
                <a:cs typeface="Times New Roman"/>
              </a:rPr>
              <a:t>goal</a:t>
            </a:r>
            <a:r>
              <a:rPr sz="900" i="1" spc="-120" dirty="0">
                <a:latin typeface="Times New Roman"/>
                <a:cs typeface="Times New Roman"/>
              </a:rPr>
              <a:t> </a:t>
            </a:r>
            <a:r>
              <a:rPr sz="900" i="1" spc="300" dirty="0">
                <a:latin typeface="Times New Roman"/>
                <a:cs typeface="Times New Roman"/>
              </a:rPr>
              <a:t>.</a:t>
            </a:r>
            <a:r>
              <a:rPr sz="900" i="1" spc="-90" dirty="0">
                <a:latin typeface="Times New Roman"/>
                <a:cs typeface="Times New Roman"/>
              </a:rPr>
              <a:t> </a:t>
            </a:r>
            <a:r>
              <a:rPr sz="900" i="1" spc="110" dirty="0">
                <a:latin typeface="Times New Roman"/>
                <a:cs typeface="Times New Roman"/>
              </a:rPr>
              <a:t>gameID  </a:t>
            </a:r>
            <a:r>
              <a:rPr sz="900" i="1" spc="-20" dirty="0">
                <a:latin typeface="Times New Roman"/>
                <a:cs typeface="Times New Roman"/>
              </a:rPr>
              <a:t>AND </a:t>
            </a:r>
            <a:r>
              <a:rPr sz="900" i="1" spc="140" dirty="0">
                <a:latin typeface="Times New Roman"/>
                <a:cs typeface="Times New Roman"/>
              </a:rPr>
              <a:t>teamID </a:t>
            </a:r>
            <a:r>
              <a:rPr sz="900" i="1" spc="-80" dirty="0">
                <a:latin typeface="Times New Roman"/>
                <a:cs typeface="Times New Roman"/>
              </a:rPr>
              <a:t>= </a:t>
            </a:r>
            <a:r>
              <a:rPr sz="900" i="1" spc="5" dirty="0">
                <a:latin typeface="Times New Roman"/>
                <a:cs typeface="Times New Roman"/>
              </a:rPr>
              <a:t>11IR </a:t>
            </a:r>
            <a:r>
              <a:rPr sz="900" i="1" spc="25" dirty="0">
                <a:latin typeface="Times New Roman"/>
                <a:cs typeface="Times New Roman"/>
              </a:rPr>
              <a:t>L</a:t>
            </a:r>
            <a:r>
              <a:rPr sz="900" i="1" spc="-80" dirty="0">
                <a:latin typeface="Times New Roman"/>
                <a:cs typeface="Times New Roman"/>
              </a:rPr>
              <a:t> </a:t>
            </a:r>
            <a:r>
              <a:rPr sz="900" i="1" spc="-25" dirty="0">
                <a:latin typeface="Times New Roman"/>
                <a:cs typeface="Times New Roman"/>
              </a:rPr>
              <a:t>11;</a:t>
            </a:r>
            <a:endParaRPr sz="900">
              <a:latin typeface="Times New Roman"/>
              <a:cs typeface="Times New Roman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492505" y="5987807"/>
            <a:ext cx="523875" cy="19177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1100" b="1" spc="-5" dirty="0">
                <a:latin typeface="Arial"/>
                <a:cs typeface="Arial"/>
              </a:rPr>
              <a:t>Q18:</a:t>
            </a:r>
            <a:r>
              <a:rPr sz="1100" b="1" spc="135" dirty="0">
                <a:latin typeface="Arial"/>
                <a:cs typeface="Arial"/>
              </a:rPr>
              <a:t> </a:t>
            </a:r>
            <a:r>
              <a:rPr sz="1100" spc="-10" dirty="0">
                <a:latin typeface="Arial"/>
                <a:cs typeface="Arial"/>
              </a:rPr>
              <a:t>a)</a:t>
            </a:r>
            <a:endParaRPr sz="1100">
              <a:latin typeface="Arial"/>
              <a:cs typeface="Arial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567181" y="6261903"/>
            <a:ext cx="88900" cy="632460"/>
          </a:xfrm>
          <a:prstGeom prst="rect">
            <a:avLst/>
          </a:prstGeom>
        </p:spPr>
        <p:txBody>
          <a:bodyPr vert="horz" wrap="square" lIns="0" tIns="2603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04"/>
              </a:spcBef>
            </a:pPr>
            <a:r>
              <a:rPr sz="900" spc="-5" dirty="0">
                <a:latin typeface="Arial"/>
                <a:cs typeface="Arial"/>
              </a:rPr>
              <a:t>1</a:t>
            </a:r>
            <a:endParaRPr sz="9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900" spc="-5" dirty="0">
                <a:latin typeface="Arial"/>
                <a:cs typeface="Arial"/>
              </a:rPr>
              <a:t>2</a:t>
            </a:r>
            <a:endParaRPr sz="9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900" spc="-5" dirty="0">
                <a:latin typeface="Arial"/>
                <a:cs typeface="Arial"/>
              </a:rPr>
              <a:t>3</a:t>
            </a:r>
            <a:endParaRPr sz="9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900" spc="-5" dirty="0">
                <a:latin typeface="Arial"/>
                <a:cs typeface="Arial"/>
              </a:rPr>
              <a:t>4</a:t>
            </a:r>
            <a:endParaRPr sz="900">
              <a:latin typeface="Arial"/>
              <a:cs typeface="Arial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730605" y="6229121"/>
            <a:ext cx="5862955" cy="739140"/>
          </a:xfrm>
          <a:prstGeom prst="rect">
            <a:avLst/>
          </a:prstGeom>
          <a:solidFill>
            <a:srgbClr val="F7F7F7"/>
          </a:solidFill>
          <a:ln w="6096">
            <a:solidFill>
              <a:srgbClr val="B1B1B1"/>
            </a:solidFill>
          </a:ln>
        </p:spPr>
        <p:txBody>
          <a:bodyPr vert="horz" wrap="square" lIns="0" tIns="45085" rIns="0" bIns="0" rtlCol="0">
            <a:spAutoFit/>
          </a:bodyPr>
          <a:lstStyle/>
          <a:p>
            <a:pPr marL="49530" marR="4053840">
              <a:lnSpc>
                <a:spcPct val="110000"/>
              </a:lnSpc>
              <a:spcBef>
                <a:spcPts val="355"/>
              </a:spcBef>
            </a:pPr>
            <a:r>
              <a:rPr sz="900" i="1" spc="65" dirty="0">
                <a:latin typeface="Times New Roman"/>
                <a:cs typeface="Times New Roman"/>
              </a:rPr>
              <a:t>SELECT </a:t>
            </a:r>
            <a:r>
              <a:rPr sz="900" i="1" spc="180" dirty="0">
                <a:latin typeface="Times New Roman"/>
                <a:cs typeface="Times New Roman"/>
              </a:rPr>
              <a:t>gdate </a:t>
            </a:r>
            <a:r>
              <a:rPr sz="900" i="1" spc="300" dirty="0">
                <a:latin typeface="Times New Roman"/>
                <a:cs typeface="Times New Roman"/>
              </a:rPr>
              <a:t>, </a:t>
            </a:r>
            <a:r>
              <a:rPr sz="900" i="1" spc="145" dirty="0">
                <a:latin typeface="Times New Roman"/>
                <a:cs typeface="Times New Roman"/>
              </a:rPr>
              <a:t>teamname  </a:t>
            </a:r>
            <a:r>
              <a:rPr sz="900" i="1" spc="-40" dirty="0">
                <a:latin typeface="Times New Roman"/>
                <a:cs typeface="Times New Roman"/>
              </a:rPr>
              <a:t>FROM </a:t>
            </a:r>
            <a:r>
              <a:rPr sz="900" i="1" spc="40" dirty="0">
                <a:latin typeface="Times New Roman"/>
                <a:cs typeface="Times New Roman"/>
              </a:rPr>
              <a:t>Game </a:t>
            </a:r>
            <a:r>
              <a:rPr sz="900" i="1" spc="300" dirty="0">
                <a:latin typeface="Times New Roman"/>
                <a:cs typeface="Times New Roman"/>
              </a:rPr>
              <a:t>,</a:t>
            </a:r>
            <a:r>
              <a:rPr sz="900" i="1" spc="425" dirty="0">
                <a:latin typeface="Times New Roman"/>
                <a:cs typeface="Times New Roman"/>
              </a:rPr>
              <a:t> </a:t>
            </a:r>
            <a:r>
              <a:rPr sz="900" i="1" spc="85" dirty="0">
                <a:latin typeface="Times New Roman"/>
                <a:cs typeface="Times New Roman"/>
              </a:rPr>
              <a:t>Team</a:t>
            </a:r>
            <a:r>
              <a:rPr sz="900" i="1" spc="-145" dirty="0">
                <a:latin typeface="Times New Roman"/>
                <a:cs typeface="Times New Roman"/>
              </a:rPr>
              <a:t> </a:t>
            </a:r>
            <a:endParaRPr sz="900">
              <a:latin typeface="Times New Roman"/>
              <a:cs typeface="Times New Roman"/>
            </a:endParaRPr>
          </a:p>
          <a:p>
            <a:pPr marL="207645" marR="3027045" indent="-158750">
              <a:lnSpc>
                <a:spcPct val="111100"/>
              </a:lnSpc>
            </a:pPr>
            <a:r>
              <a:rPr sz="900" i="1" spc="-20" dirty="0">
                <a:latin typeface="Times New Roman"/>
                <a:cs typeface="Times New Roman"/>
              </a:rPr>
              <a:t>WHERE</a:t>
            </a:r>
            <a:r>
              <a:rPr sz="900" i="1" spc="155" dirty="0">
                <a:latin typeface="Times New Roman"/>
                <a:cs typeface="Times New Roman"/>
              </a:rPr>
              <a:t> </a:t>
            </a:r>
            <a:r>
              <a:rPr sz="900" i="1" spc="-125" dirty="0">
                <a:latin typeface="Times New Roman"/>
                <a:cs typeface="Times New Roman"/>
              </a:rPr>
              <a:t>G</a:t>
            </a:r>
            <a:r>
              <a:rPr sz="900" i="1" spc="-145" dirty="0">
                <a:latin typeface="Times New Roman"/>
                <a:cs typeface="Times New Roman"/>
              </a:rPr>
              <a:t> </a:t>
            </a:r>
            <a:r>
              <a:rPr sz="900" i="1" spc="15" dirty="0">
                <a:latin typeface="Times New Roman"/>
                <a:cs typeface="Times New Roman"/>
              </a:rPr>
              <a:t>am</a:t>
            </a:r>
            <a:r>
              <a:rPr sz="900" i="1" spc="-145" dirty="0">
                <a:latin typeface="Times New Roman"/>
                <a:cs typeface="Times New Roman"/>
              </a:rPr>
              <a:t> </a:t>
            </a:r>
            <a:r>
              <a:rPr sz="900" i="1" spc="125" dirty="0">
                <a:latin typeface="Times New Roman"/>
                <a:cs typeface="Times New Roman"/>
              </a:rPr>
              <a:t>e</a:t>
            </a:r>
            <a:r>
              <a:rPr sz="900" i="1" spc="-120" dirty="0">
                <a:latin typeface="Times New Roman"/>
                <a:cs typeface="Times New Roman"/>
              </a:rPr>
              <a:t> </a:t>
            </a:r>
            <a:r>
              <a:rPr sz="900" i="1" spc="300" dirty="0">
                <a:latin typeface="Times New Roman"/>
                <a:cs typeface="Times New Roman"/>
              </a:rPr>
              <a:t>.</a:t>
            </a:r>
            <a:r>
              <a:rPr sz="900" i="1" spc="-85" dirty="0">
                <a:latin typeface="Times New Roman"/>
                <a:cs typeface="Times New Roman"/>
              </a:rPr>
              <a:t> </a:t>
            </a:r>
            <a:r>
              <a:rPr sz="900" i="1" spc="145" dirty="0">
                <a:latin typeface="Times New Roman"/>
                <a:cs typeface="Times New Roman"/>
              </a:rPr>
              <a:t>hometeamID</a:t>
            </a:r>
            <a:r>
              <a:rPr sz="900" i="1" spc="495" dirty="0">
                <a:latin typeface="Times New Roman"/>
                <a:cs typeface="Times New Roman"/>
              </a:rPr>
              <a:t> </a:t>
            </a:r>
            <a:r>
              <a:rPr sz="900" i="1" spc="-80" dirty="0">
                <a:latin typeface="Times New Roman"/>
                <a:cs typeface="Times New Roman"/>
              </a:rPr>
              <a:t>=</a:t>
            </a:r>
            <a:r>
              <a:rPr sz="900" i="1" spc="-45" dirty="0">
                <a:latin typeface="Times New Roman"/>
                <a:cs typeface="Times New Roman"/>
              </a:rPr>
              <a:t> </a:t>
            </a:r>
            <a:r>
              <a:rPr sz="900" i="1" spc="85" dirty="0">
                <a:latin typeface="Times New Roman"/>
                <a:cs typeface="Times New Roman"/>
              </a:rPr>
              <a:t>Team</a:t>
            </a:r>
            <a:r>
              <a:rPr sz="900" i="1" spc="-105" dirty="0">
                <a:latin typeface="Times New Roman"/>
                <a:cs typeface="Times New Roman"/>
              </a:rPr>
              <a:t> </a:t>
            </a:r>
            <a:r>
              <a:rPr sz="900" i="1" spc="300" dirty="0">
                <a:latin typeface="Times New Roman"/>
                <a:cs typeface="Times New Roman"/>
              </a:rPr>
              <a:t>.</a:t>
            </a:r>
            <a:r>
              <a:rPr sz="900" i="1" spc="-95" dirty="0">
                <a:latin typeface="Times New Roman"/>
                <a:cs typeface="Times New Roman"/>
              </a:rPr>
              <a:t> </a:t>
            </a:r>
            <a:r>
              <a:rPr sz="900" i="1" spc="140" dirty="0">
                <a:latin typeface="Times New Roman"/>
                <a:cs typeface="Times New Roman"/>
              </a:rPr>
              <a:t>teamID  </a:t>
            </a:r>
            <a:r>
              <a:rPr sz="900" i="1" spc="-20" dirty="0">
                <a:latin typeface="Times New Roman"/>
                <a:cs typeface="Times New Roman"/>
              </a:rPr>
              <a:t>AND</a:t>
            </a:r>
            <a:r>
              <a:rPr sz="900" i="1" spc="120" dirty="0">
                <a:latin typeface="Times New Roman"/>
                <a:cs typeface="Times New Roman"/>
              </a:rPr>
              <a:t> </a:t>
            </a:r>
            <a:r>
              <a:rPr sz="900" i="1" spc="160" dirty="0">
                <a:latin typeface="Times New Roman"/>
                <a:cs typeface="Times New Roman"/>
              </a:rPr>
              <a:t>coach</a:t>
            </a:r>
            <a:r>
              <a:rPr sz="900" i="1" spc="525" dirty="0">
                <a:latin typeface="Times New Roman"/>
                <a:cs typeface="Times New Roman"/>
              </a:rPr>
              <a:t> </a:t>
            </a:r>
            <a:r>
              <a:rPr sz="900" i="1" spc="-80" dirty="0">
                <a:latin typeface="Times New Roman"/>
                <a:cs typeface="Times New Roman"/>
              </a:rPr>
              <a:t>=</a:t>
            </a:r>
            <a:r>
              <a:rPr sz="900" i="1" spc="60" dirty="0">
                <a:latin typeface="Times New Roman"/>
                <a:cs typeface="Times New Roman"/>
              </a:rPr>
              <a:t> </a:t>
            </a:r>
            <a:r>
              <a:rPr sz="900" i="1" spc="-85" dirty="0">
                <a:latin typeface="Times New Roman"/>
                <a:cs typeface="Times New Roman"/>
              </a:rPr>
              <a:t>11F</a:t>
            </a:r>
            <a:r>
              <a:rPr sz="900" i="1" spc="-135" dirty="0">
                <a:latin typeface="Times New Roman"/>
                <a:cs typeface="Times New Roman"/>
              </a:rPr>
              <a:t> </a:t>
            </a:r>
            <a:r>
              <a:rPr sz="900" i="1" spc="190" dirty="0">
                <a:latin typeface="Times New Roman"/>
                <a:cs typeface="Times New Roman"/>
              </a:rPr>
              <a:t>ern</a:t>
            </a:r>
            <a:r>
              <a:rPr sz="900" i="1" spc="-130" dirty="0">
                <a:latin typeface="Times New Roman"/>
                <a:cs typeface="Times New Roman"/>
              </a:rPr>
              <a:t> </a:t>
            </a:r>
            <a:r>
              <a:rPr sz="900" i="1" spc="75" dirty="0">
                <a:latin typeface="Times New Roman"/>
                <a:cs typeface="Times New Roman"/>
              </a:rPr>
              <a:t>a</a:t>
            </a:r>
            <a:r>
              <a:rPr sz="900" i="1" spc="-130" dirty="0">
                <a:latin typeface="Times New Roman"/>
                <a:cs typeface="Times New Roman"/>
              </a:rPr>
              <a:t> </a:t>
            </a:r>
            <a:r>
              <a:rPr sz="900" i="1" spc="75" dirty="0">
                <a:latin typeface="Times New Roman"/>
                <a:cs typeface="Times New Roman"/>
              </a:rPr>
              <a:t>n</a:t>
            </a:r>
            <a:r>
              <a:rPr sz="900" i="1" spc="-130" dirty="0">
                <a:latin typeface="Times New Roman"/>
                <a:cs typeface="Times New Roman"/>
              </a:rPr>
              <a:t> </a:t>
            </a:r>
            <a:r>
              <a:rPr sz="900" i="1" spc="75" dirty="0">
                <a:latin typeface="Times New Roman"/>
                <a:cs typeface="Times New Roman"/>
              </a:rPr>
              <a:t>d</a:t>
            </a:r>
            <a:r>
              <a:rPr sz="900" i="1" spc="-130" dirty="0">
                <a:latin typeface="Times New Roman"/>
                <a:cs typeface="Times New Roman"/>
              </a:rPr>
              <a:t> </a:t>
            </a:r>
            <a:r>
              <a:rPr sz="900" i="1" spc="75" dirty="0">
                <a:latin typeface="Times New Roman"/>
                <a:cs typeface="Times New Roman"/>
              </a:rPr>
              <a:t>o</a:t>
            </a:r>
            <a:r>
              <a:rPr sz="900" i="1" spc="210" dirty="0">
                <a:latin typeface="Times New Roman"/>
                <a:cs typeface="Times New Roman"/>
              </a:rPr>
              <a:t> </a:t>
            </a:r>
            <a:r>
              <a:rPr sz="900" i="1" spc="190" dirty="0">
                <a:latin typeface="Times New Roman"/>
                <a:cs typeface="Times New Roman"/>
              </a:rPr>
              <a:t>Santos</a:t>
            </a:r>
            <a:r>
              <a:rPr sz="900" i="1" spc="-60" dirty="0">
                <a:latin typeface="Times New Roman"/>
                <a:cs typeface="Times New Roman"/>
              </a:rPr>
              <a:t> </a:t>
            </a:r>
            <a:r>
              <a:rPr sz="900" i="1" spc="-25" dirty="0">
                <a:latin typeface="Times New Roman"/>
                <a:cs typeface="Times New Roman"/>
              </a:rPr>
              <a:t>11;</a:t>
            </a:r>
            <a:endParaRPr sz="900">
              <a:latin typeface="Times New Roman"/>
              <a:cs typeface="Times New Roman"/>
            </a:endParaRPr>
          </a:p>
        </p:txBody>
      </p:sp>
      <p:sp>
        <p:nvSpPr>
          <p:cNvPr id="17" name="object 17"/>
          <p:cNvSpPr/>
          <p:nvPr/>
        </p:nvSpPr>
        <p:spPr>
          <a:xfrm>
            <a:off x="505053" y="9941585"/>
            <a:ext cx="6049010" cy="0"/>
          </a:xfrm>
          <a:custGeom>
            <a:avLst/>
            <a:gdLst/>
            <a:ahLst/>
            <a:cxnLst/>
            <a:rect l="l" t="t" r="r" b="b"/>
            <a:pathLst>
              <a:path w="6049009">
                <a:moveTo>
                  <a:pt x="0" y="0"/>
                </a:moveTo>
                <a:lnTo>
                  <a:pt x="6048756" y="0"/>
                </a:lnTo>
              </a:path>
            </a:pathLst>
          </a:custGeom>
          <a:ln w="609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 txBox="1"/>
          <p:nvPr/>
        </p:nvSpPr>
        <p:spPr>
          <a:xfrm>
            <a:off x="4678934" y="9965447"/>
            <a:ext cx="1842135" cy="19177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1100" spc="-10" dirty="0">
                <a:latin typeface="Arial"/>
                <a:cs typeface="Arial"/>
              </a:rPr>
              <a:t>© </a:t>
            </a:r>
            <a:r>
              <a:rPr sz="1100" spc="20" dirty="0">
                <a:latin typeface="Arial"/>
                <a:cs typeface="Arial"/>
              </a:rPr>
              <a:t>H</a:t>
            </a:r>
            <a:r>
              <a:rPr sz="850" spc="20" dirty="0">
                <a:latin typeface="Arial"/>
                <a:cs typeface="Arial"/>
              </a:rPr>
              <a:t>ERIOT</a:t>
            </a:r>
            <a:r>
              <a:rPr sz="1100" spc="20" dirty="0">
                <a:latin typeface="Arial"/>
                <a:cs typeface="Arial"/>
              </a:rPr>
              <a:t>-W</a:t>
            </a:r>
            <a:r>
              <a:rPr sz="850" spc="20" dirty="0">
                <a:latin typeface="Arial"/>
                <a:cs typeface="Arial"/>
              </a:rPr>
              <a:t>ATT</a:t>
            </a:r>
            <a:r>
              <a:rPr sz="850" spc="75" dirty="0">
                <a:latin typeface="Arial"/>
                <a:cs typeface="Arial"/>
              </a:rPr>
              <a:t> </a:t>
            </a:r>
            <a:r>
              <a:rPr sz="1100" spc="55" dirty="0">
                <a:latin typeface="Arial"/>
                <a:cs typeface="Arial"/>
              </a:rPr>
              <a:t>U</a:t>
            </a:r>
            <a:r>
              <a:rPr sz="850" spc="55" dirty="0">
                <a:latin typeface="Arial"/>
                <a:cs typeface="Arial"/>
              </a:rPr>
              <a:t>NIVERSITY</a:t>
            </a:r>
            <a:endParaRPr sz="85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4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52169" y="560841"/>
            <a:ext cx="1807210" cy="19177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1100" i="1" spc="-10" dirty="0">
                <a:latin typeface="Arial"/>
                <a:cs typeface="Arial"/>
              </a:rPr>
              <a:t>ANSWERS: UNIT 3 </a:t>
            </a:r>
            <a:r>
              <a:rPr sz="1100" i="1" spc="-20" dirty="0">
                <a:latin typeface="Arial"/>
                <a:cs typeface="Arial"/>
              </a:rPr>
              <a:t>TOPIC</a:t>
            </a:r>
            <a:r>
              <a:rPr sz="1100" i="1" spc="-70" dirty="0">
                <a:latin typeface="Arial"/>
                <a:cs typeface="Arial"/>
              </a:rPr>
              <a:t> </a:t>
            </a:r>
            <a:r>
              <a:rPr sz="1100" i="1" spc="-10" dirty="0">
                <a:latin typeface="Arial"/>
                <a:cs typeface="Arial"/>
              </a:rPr>
              <a:t>5</a:t>
            </a:r>
            <a:endParaRPr sz="11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6661524" y="560841"/>
            <a:ext cx="256540" cy="19177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1100" spc="-15" dirty="0">
                <a:latin typeface="Arial"/>
                <a:cs typeface="Arial"/>
              </a:rPr>
              <a:t>139</a:t>
            </a:r>
            <a:endParaRPr sz="110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864717" y="765581"/>
            <a:ext cx="6049010" cy="0"/>
          </a:xfrm>
          <a:custGeom>
            <a:avLst/>
            <a:gdLst/>
            <a:ahLst/>
            <a:cxnLst/>
            <a:rect l="l" t="t" r="r" b="b"/>
            <a:pathLst>
              <a:path w="6049009">
                <a:moveTo>
                  <a:pt x="0" y="0"/>
                </a:moveTo>
                <a:lnTo>
                  <a:pt x="6048756" y="0"/>
                </a:lnTo>
              </a:path>
            </a:pathLst>
          </a:custGeom>
          <a:ln w="609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852169" y="1111007"/>
            <a:ext cx="523875" cy="19177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1100" b="1" spc="-5" dirty="0">
                <a:latin typeface="Arial"/>
                <a:cs typeface="Arial"/>
              </a:rPr>
              <a:t>Q19:</a:t>
            </a:r>
            <a:r>
              <a:rPr sz="1100" b="1" spc="135" dirty="0">
                <a:latin typeface="Arial"/>
                <a:cs typeface="Arial"/>
              </a:rPr>
              <a:t> </a:t>
            </a:r>
            <a:r>
              <a:rPr sz="1100" spc="-10" dirty="0">
                <a:latin typeface="Arial"/>
                <a:cs typeface="Arial"/>
              </a:rPr>
              <a:t>b)</a:t>
            </a:r>
            <a:endParaRPr sz="11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928369" y="1383579"/>
            <a:ext cx="88900" cy="786130"/>
          </a:xfrm>
          <a:prstGeom prst="rect">
            <a:avLst/>
          </a:prstGeom>
        </p:spPr>
        <p:txBody>
          <a:bodyPr vert="horz" wrap="square" lIns="0" tIns="279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20"/>
              </a:spcBef>
            </a:pPr>
            <a:r>
              <a:rPr sz="900" spc="-5" dirty="0">
                <a:latin typeface="Arial"/>
                <a:cs typeface="Arial"/>
              </a:rPr>
              <a:t>1</a:t>
            </a:r>
            <a:endParaRPr sz="9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900" spc="-5" dirty="0">
                <a:latin typeface="Arial"/>
                <a:cs typeface="Arial"/>
              </a:rPr>
              <a:t>2</a:t>
            </a:r>
            <a:endParaRPr sz="9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900" spc="-5" dirty="0">
                <a:latin typeface="Arial"/>
                <a:cs typeface="Arial"/>
              </a:rPr>
              <a:t>3</a:t>
            </a:r>
            <a:endParaRPr sz="9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900" spc="-5" dirty="0">
                <a:latin typeface="Arial"/>
                <a:cs typeface="Arial"/>
              </a:rPr>
              <a:t>4</a:t>
            </a:r>
            <a:endParaRPr sz="9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900" spc="-5" dirty="0">
                <a:latin typeface="Arial"/>
                <a:cs typeface="Arial"/>
              </a:rPr>
              <a:t>5</a:t>
            </a:r>
            <a:endParaRPr sz="9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090269" y="1353845"/>
            <a:ext cx="5862955" cy="890269"/>
          </a:xfrm>
          <a:prstGeom prst="rect">
            <a:avLst/>
          </a:prstGeom>
          <a:solidFill>
            <a:srgbClr val="F7F7F7"/>
          </a:solidFill>
          <a:ln w="6096">
            <a:solidFill>
              <a:srgbClr val="B1B1B1"/>
            </a:solidFill>
          </a:ln>
        </p:spPr>
        <p:txBody>
          <a:bodyPr vert="horz" wrap="square" lIns="0" tIns="42544" rIns="0" bIns="0" rtlCol="0">
            <a:spAutoFit/>
          </a:bodyPr>
          <a:lstStyle/>
          <a:p>
            <a:pPr marL="45085" marR="2147570" indent="4445">
              <a:lnSpc>
                <a:spcPct val="111100"/>
              </a:lnSpc>
              <a:spcBef>
                <a:spcPts val="334"/>
              </a:spcBef>
            </a:pPr>
            <a:r>
              <a:rPr sz="900" i="1" spc="65" dirty="0">
                <a:latin typeface="Times New Roman"/>
                <a:cs typeface="Times New Roman"/>
              </a:rPr>
              <a:t>SELECT </a:t>
            </a:r>
            <a:r>
              <a:rPr sz="900" i="1" spc="235" dirty="0">
                <a:latin typeface="Times New Roman"/>
                <a:cs typeface="Times New Roman"/>
              </a:rPr>
              <a:t>subtotal </a:t>
            </a:r>
            <a:r>
              <a:rPr sz="900" i="1" spc="300" dirty="0">
                <a:latin typeface="Times New Roman"/>
                <a:cs typeface="Times New Roman"/>
              </a:rPr>
              <a:t>, </a:t>
            </a:r>
            <a:r>
              <a:rPr sz="900" i="1" spc="225" dirty="0">
                <a:latin typeface="Times New Roman"/>
                <a:cs typeface="Times New Roman"/>
              </a:rPr>
              <a:t>( </a:t>
            </a:r>
            <a:r>
              <a:rPr sz="900" i="1" spc="245" dirty="0">
                <a:latin typeface="Times New Roman"/>
                <a:cs typeface="Times New Roman"/>
              </a:rPr>
              <a:t>subtotal </a:t>
            </a:r>
            <a:r>
              <a:rPr sz="900" i="1" spc="75" dirty="0">
                <a:latin typeface="Times New Roman"/>
                <a:cs typeface="Times New Roman"/>
              </a:rPr>
              <a:t>* </a:t>
            </a:r>
            <a:r>
              <a:rPr sz="900" i="1" spc="204" dirty="0">
                <a:latin typeface="Times New Roman"/>
                <a:cs typeface="Times New Roman"/>
              </a:rPr>
              <a:t>20/100) </a:t>
            </a:r>
            <a:r>
              <a:rPr sz="900" i="1" spc="60" dirty="0">
                <a:latin typeface="Times New Roman"/>
                <a:cs typeface="Times New Roman"/>
              </a:rPr>
              <a:t>AS </a:t>
            </a:r>
            <a:r>
              <a:rPr sz="900" i="1" spc="45" dirty="0">
                <a:latin typeface="Times New Roman"/>
                <a:cs typeface="Times New Roman"/>
              </a:rPr>
              <a:t>VAT </a:t>
            </a:r>
            <a:r>
              <a:rPr sz="900" i="1" spc="-40" dirty="0">
                <a:latin typeface="Times New Roman"/>
                <a:cs typeface="Times New Roman"/>
              </a:rPr>
              <a:t>FROM  </a:t>
            </a:r>
            <a:r>
              <a:rPr sz="900" i="1" spc="225" dirty="0">
                <a:latin typeface="Times New Roman"/>
                <a:cs typeface="Times New Roman"/>
              </a:rPr>
              <a:t>(</a:t>
            </a:r>
            <a:endParaRPr sz="900">
              <a:latin typeface="Times New Roman"/>
              <a:cs typeface="Times New Roman"/>
            </a:endParaRPr>
          </a:p>
          <a:p>
            <a:pPr marL="49530">
              <a:lnSpc>
                <a:spcPct val="100000"/>
              </a:lnSpc>
              <a:spcBef>
                <a:spcPts val="105"/>
              </a:spcBef>
            </a:pPr>
            <a:r>
              <a:rPr sz="900" i="1" spc="65" dirty="0">
                <a:latin typeface="Times New Roman"/>
                <a:cs typeface="Times New Roman"/>
              </a:rPr>
              <a:t>SELECT </a:t>
            </a:r>
            <a:r>
              <a:rPr sz="900" i="1" spc="225" dirty="0">
                <a:latin typeface="Times New Roman"/>
                <a:cs typeface="Times New Roman"/>
              </a:rPr>
              <a:t>( </a:t>
            </a:r>
            <a:r>
              <a:rPr sz="900" i="1" spc="75" dirty="0">
                <a:latin typeface="Times New Roman"/>
                <a:cs typeface="Times New Roman"/>
              </a:rPr>
              <a:t>q </a:t>
            </a:r>
            <a:r>
              <a:rPr sz="900" i="1" spc="240" dirty="0">
                <a:latin typeface="Times New Roman"/>
                <a:cs typeface="Times New Roman"/>
              </a:rPr>
              <a:t>uantity* </a:t>
            </a:r>
            <a:r>
              <a:rPr sz="900" i="1" spc="229" dirty="0">
                <a:latin typeface="Times New Roman"/>
                <a:cs typeface="Times New Roman"/>
              </a:rPr>
              <a:t>itemPrice) </a:t>
            </a:r>
            <a:r>
              <a:rPr sz="900" i="1" spc="60" dirty="0">
                <a:latin typeface="Times New Roman"/>
                <a:cs typeface="Times New Roman"/>
              </a:rPr>
              <a:t>AS </a:t>
            </a:r>
            <a:r>
              <a:rPr sz="900" i="1" spc="245" dirty="0">
                <a:latin typeface="Times New Roman"/>
                <a:cs typeface="Times New Roman"/>
              </a:rPr>
              <a:t>subtotal </a:t>
            </a:r>
            <a:r>
              <a:rPr sz="900" i="1" spc="-40" dirty="0">
                <a:latin typeface="Times New Roman"/>
                <a:cs typeface="Times New Roman"/>
              </a:rPr>
              <a:t>FROM</a:t>
            </a:r>
            <a:r>
              <a:rPr sz="900" i="1" spc="80" dirty="0">
                <a:latin typeface="Times New Roman"/>
                <a:cs typeface="Times New Roman"/>
              </a:rPr>
              <a:t> </a:t>
            </a:r>
            <a:r>
              <a:rPr sz="900" i="1" spc="225" dirty="0">
                <a:latin typeface="Times New Roman"/>
                <a:cs typeface="Times New Roman"/>
              </a:rPr>
              <a:t>cart</a:t>
            </a:r>
            <a:r>
              <a:rPr sz="900" i="1" spc="-145" dirty="0">
                <a:latin typeface="Times New Roman"/>
                <a:cs typeface="Times New Roman"/>
              </a:rPr>
              <a:t> </a:t>
            </a:r>
            <a:endParaRPr sz="900">
              <a:latin typeface="Times New Roman"/>
              <a:cs typeface="Times New Roman"/>
            </a:endParaRPr>
          </a:p>
          <a:p>
            <a:pPr marL="45085">
              <a:lnSpc>
                <a:spcPct val="100000"/>
              </a:lnSpc>
              <a:spcBef>
                <a:spcPts val="120"/>
              </a:spcBef>
            </a:pPr>
            <a:r>
              <a:rPr sz="900" i="1" spc="225" dirty="0">
                <a:latin typeface="Times New Roman"/>
                <a:cs typeface="Times New Roman"/>
              </a:rPr>
              <a:t>)</a:t>
            </a:r>
            <a:endParaRPr sz="900">
              <a:latin typeface="Times New Roman"/>
              <a:cs typeface="Times New Roman"/>
            </a:endParaRPr>
          </a:p>
          <a:p>
            <a:pPr marL="47625">
              <a:lnSpc>
                <a:spcPct val="100000"/>
              </a:lnSpc>
              <a:spcBef>
                <a:spcPts val="120"/>
              </a:spcBef>
            </a:pPr>
            <a:r>
              <a:rPr sz="900" i="1" spc="160" dirty="0">
                <a:latin typeface="Times New Roman"/>
                <a:cs typeface="Times New Roman"/>
              </a:rPr>
              <a:t>as </a:t>
            </a:r>
            <a:r>
              <a:rPr sz="900" i="1" spc="229" dirty="0">
                <a:latin typeface="Times New Roman"/>
                <a:cs typeface="Times New Roman"/>
              </a:rPr>
              <a:t>calculatedCart</a:t>
            </a:r>
            <a:r>
              <a:rPr sz="900" i="1" spc="-114" dirty="0">
                <a:latin typeface="Times New Roman"/>
                <a:cs typeface="Times New Roman"/>
              </a:rPr>
              <a:t> </a:t>
            </a:r>
            <a:r>
              <a:rPr sz="900" i="1" spc="225" dirty="0">
                <a:latin typeface="Times New Roman"/>
                <a:cs typeface="Times New Roman"/>
              </a:rPr>
              <a:t>;</a:t>
            </a:r>
            <a:endParaRPr sz="900">
              <a:latin typeface="Times New Roman"/>
              <a:cs typeface="Times New Roman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852169" y="2414027"/>
            <a:ext cx="4709795" cy="47879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1100" b="1" spc="-5" dirty="0">
                <a:latin typeface="Arial"/>
                <a:cs typeface="Arial"/>
              </a:rPr>
              <a:t>Q20: </a:t>
            </a:r>
            <a:r>
              <a:rPr sz="1100" spc="-5" dirty="0">
                <a:latin typeface="Arial"/>
                <a:cs typeface="Arial"/>
              </a:rPr>
              <a:t>c) </a:t>
            </a:r>
            <a:r>
              <a:rPr sz="1100" spc="-75" dirty="0">
                <a:latin typeface="Arial"/>
                <a:cs typeface="Arial"/>
              </a:rPr>
              <a:t>To </a:t>
            </a:r>
            <a:r>
              <a:rPr sz="1100" spc="-10" dirty="0">
                <a:latin typeface="Arial"/>
                <a:cs typeface="Arial"/>
              </a:rPr>
              <a:t>group </a:t>
            </a:r>
            <a:r>
              <a:rPr sz="1100" spc="-5" dirty="0">
                <a:latin typeface="Arial"/>
                <a:cs typeface="Arial"/>
              </a:rPr>
              <a:t>results </a:t>
            </a:r>
            <a:r>
              <a:rPr sz="1100" spc="-20" dirty="0">
                <a:latin typeface="Arial"/>
                <a:cs typeface="Arial"/>
              </a:rPr>
              <a:t>by </a:t>
            </a:r>
            <a:r>
              <a:rPr sz="1100" dirty="0">
                <a:latin typeface="Arial"/>
                <a:cs typeface="Arial"/>
              </a:rPr>
              <a:t>country </a:t>
            </a:r>
            <a:r>
              <a:rPr sz="1100" spc="-5" dirty="0">
                <a:latin typeface="Arial"/>
                <a:cs typeface="Arial"/>
              </a:rPr>
              <a:t>so that </a:t>
            </a:r>
            <a:r>
              <a:rPr sz="1100" spc="-10" dirty="0">
                <a:latin typeface="Arial"/>
                <a:cs typeface="Arial"/>
              </a:rPr>
              <a:t>each </a:t>
            </a:r>
            <a:r>
              <a:rPr sz="1100" dirty="0">
                <a:latin typeface="Arial"/>
                <a:cs typeface="Arial"/>
              </a:rPr>
              <a:t>country </a:t>
            </a:r>
            <a:r>
              <a:rPr sz="1100" spc="-10" dirty="0">
                <a:latin typeface="Arial"/>
                <a:cs typeface="Arial"/>
              </a:rPr>
              <a:t>only appears</a:t>
            </a:r>
            <a:r>
              <a:rPr sz="1100" spc="-45" dirty="0">
                <a:latin typeface="Arial"/>
                <a:cs typeface="Arial"/>
              </a:rPr>
              <a:t> </a:t>
            </a:r>
            <a:r>
              <a:rPr sz="1100" spc="-15" dirty="0">
                <a:latin typeface="Arial"/>
                <a:cs typeface="Arial"/>
              </a:rPr>
              <a:t>once.</a:t>
            </a:r>
            <a:endParaRPr sz="11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935"/>
              </a:spcBef>
            </a:pPr>
            <a:r>
              <a:rPr sz="1100" b="1" spc="-5" dirty="0">
                <a:latin typeface="Arial"/>
                <a:cs typeface="Arial"/>
              </a:rPr>
              <a:t>Q21:</a:t>
            </a:r>
            <a:r>
              <a:rPr sz="1100" b="1" spc="215" dirty="0">
                <a:latin typeface="Arial"/>
                <a:cs typeface="Arial"/>
              </a:rPr>
              <a:t> </a:t>
            </a:r>
            <a:r>
              <a:rPr sz="1100" spc="-5" dirty="0">
                <a:latin typeface="Arial"/>
                <a:cs typeface="Arial"/>
              </a:rPr>
              <a:t>c)</a:t>
            </a:r>
            <a:endParaRPr sz="110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928369" y="2988863"/>
            <a:ext cx="88900" cy="1625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900" spc="-5" dirty="0">
                <a:latin typeface="Arial"/>
                <a:cs typeface="Arial"/>
              </a:rPr>
              <a:t>1</a:t>
            </a:r>
            <a:endParaRPr sz="900"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928369" y="3276387"/>
            <a:ext cx="88900" cy="786130"/>
          </a:xfrm>
          <a:prstGeom prst="rect">
            <a:avLst/>
          </a:prstGeom>
        </p:spPr>
        <p:txBody>
          <a:bodyPr vert="horz" wrap="square" lIns="0" tIns="279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20"/>
              </a:spcBef>
            </a:pPr>
            <a:r>
              <a:rPr sz="900" spc="-5" dirty="0">
                <a:latin typeface="Arial"/>
                <a:cs typeface="Arial"/>
              </a:rPr>
              <a:t>2</a:t>
            </a:r>
            <a:endParaRPr sz="9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900" spc="-5" dirty="0">
                <a:latin typeface="Arial"/>
                <a:cs typeface="Arial"/>
              </a:rPr>
              <a:t>3</a:t>
            </a:r>
            <a:endParaRPr sz="9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900" spc="-5" dirty="0">
                <a:latin typeface="Arial"/>
                <a:cs typeface="Arial"/>
              </a:rPr>
              <a:t>4</a:t>
            </a:r>
            <a:endParaRPr sz="9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900" spc="-5" dirty="0">
                <a:latin typeface="Arial"/>
                <a:cs typeface="Arial"/>
              </a:rPr>
              <a:t>5</a:t>
            </a:r>
            <a:endParaRPr sz="9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900" spc="-5" dirty="0">
                <a:latin typeface="Arial"/>
                <a:cs typeface="Arial"/>
              </a:rPr>
              <a:t>6</a:t>
            </a:r>
            <a:endParaRPr sz="900">
              <a:latin typeface="Arial"/>
              <a:cs typeface="Aria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1090269" y="2943377"/>
            <a:ext cx="5862955" cy="1193800"/>
          </a:xfrm>
          <a:prstGeom prst="rect">
            <a:avLst/>
          </a:prstGeom>
          <a:solidFill>
            <a:srgbClr val="F7F7F7"/>
          </a:solidFill>
          <a:ln w="6096">
            <a:solidFill>
              <a:srgbClr val="B1B1B1"/>
            </a:solidFill>
          </a:ln>
        </p:spPr>
        <p:txBody>
          <a:bodyPr vert="horz" wrap="square" lIns="0" tIns="43815" rIns="0" bIns="0" rtlCol="0">
            <a:spAutoFit/>
          </a:bodyPr>
          <a:lstStyle/>
          <a:p>
            <a:pPr marL="304800" marR="163195" indent="-255270">
              <a:lnSpc>
                <a:spcPct val="110000"/>
              </a:lnSpc>
              <a:spcBef>
                <a:spcPts val="345"/>
              </a:spcBef>
            </a:pPr>
            <a:r>
              <a:rPr sz="900" i="1" spc="65" dirty="0">
                <a:latin typeface="Times New Roman"/>
                <a:cs typeface="Times New Roman"/>
              </a:rPr>
              <a:t>SELECT</a:t>
            </a:r>
            <a:r>
              <a:rPr sz="900" i="1" spc="310" dirty="0">
                <a:latin typeface="Times New Roman"/>
                <a:cs typeface="Times New Roman"/>
              </a:rPr>
              <a:t> </a:t>
            </a:r>
            <a:r>
              <a:rPr sz="900" i="1" spc="75" dirty="0">
                <a:latin typeface="Times New Roman"/>
                <a:cs typeface="Times New Roman"/>
              </a:rPr>
              <a:t>S</a:t>
            </a:r>
            <a:r>
              <a:rPr sz="900" i="1" spc="-130" dirty="0">
                <a:latin typeface="Times New Roman"/>
                <a:cs typeface="Times New Roman"/>
              </a:rPr>
              <a:t> </a:t>
            </a:r>
            <a:r>
              <a:rPr sz="900" i="1" spc="75" dirty="0">
                <a:latin typeface="Times New Roman"/>
                <a:cs typeface="Times New Roman"/>
              </a:rPr>
              <a:t>a</a:t>
            </a:r>
            <a:r>
              <a:rPr sz="900" i="1" spc="-125" dirty="0">
                <a:latin typeface="Times New Roman"/>
                <a:cs typeface="Times New Roman"/>
              </a:rPr>
              <a:t> </a:t>
            </a:r>
            <a:r>
              <a:rPr sz="900" i="1" spc="270" dirty="0">
                <a:latin typeface="Times New Roman"/>
                <a:cs typeface="Times New Roman"/>
              </a:rPr>
              <a:t>ilb</a:t>
            </a:r>
            <a:r>
              <a:rPr sz="900" i="1" spc="-130" dirty="0">
                <a:latin typeface="Times New Roman"/>
                <a:cs typeface="Times New Roman"/>
              </a:rPr>
              <a:t> </a:t>
            </a:r>
            <a:r>
              <a:rPr sz="900" i="1" spc="75" dirty="0">
                <a:latin typeface="Times New Roman"/>
                <a:cs typeface="Times New Roman"/>
              </a:rPr>
              <a:t>o</a:t>
            </a:r>
            <a:r>
              <a:rPr sz="900" i="1" spc="-130" dirty="0">
                <a:latin typeface="Times New Roman"/>
                <a:cs typeface="Times New Roman"/>
              </a:rPr>
              <a:t> </a:t>
            </a:r>
            <a:r>
              <a:rPr sz="900" i="1" spc="75" dirty="0">
                <a:latin typeface="Times New Roman"/>
                <a:cs typeface="Times New Roman"/>
              </a:rPr>
              <a:t>a</a:t>
            </a:r>
            <a:r>
              <a:rPr sz="900" i="1" spc="-125" dirty="0">
                <a:latin typeface="Times New Roman"/>
                <a:cs typeface="Times New Roman"/>
              </a:rPr>
              <a:t> </a:t>
            </a:r>
            <a:r>
              <a:rPr sz="900" i="1" spc="330" dirty="0">
                <a:latin typeface="Times New Roman"/>
                <a:cs typeface="Times New Roman"/>
              </a:rPr>
              <a:t>t.</a:t>
            </a:r>
            <a:r>
              <a:rPr sz="900" i="1" spc="-105" dirty="0">
                <a:latin typeface="Times New Roman"/>
                <a:cs typeface="Times New Roman"/>
              </a:rPr>
              <a:t> </a:t>
            </a:r>
            <a:r>
              <a:rPr sz="900" i="1" spc="90" dirty="0">
                <a:latin typeface="Times New Roman"/>
                <a:cs typeface="Times New Roman"/>
              </a:rPr>
              <a:t>name</a:t>
            </a:r>
            <a:r>
              <a:rPr sz="900" i="1" spc="-65" dirty="0">
                <a:latin typeface="Times New Roman"/>
                <a:cs typeface="Times New Roman"/>
              </a:rPr>
              <a:t> </a:t>
            </a:r>
            <a:r>
              <a:rPr sz="900" i="1" spc="300" dirty="0">
                <a:latin typeface="Times New Roman"/>
                <a:cs typeface="Times New Roman"/>
              </a:rPr>
              <a:t>,</a:t>
            </a:r>
            <a:r>
              <a:rPr sz="900" i="1" spc="550" dirty="0">
                <a:latin typeface="Times New Roman"/>
                <a:cs typeface="Times New Roman"/>
              </a:rPr>
              <a:t> </a:t>
            </a:r>
            <a:r>
              <a:rPr sz="900" i="1" spc="100" dirty="0">
                <a:latin typeface="Times New Roman"/>
                <a:cs typeface="Times New Roman"/>
              </a:rPr>
              <a:t>Owner</a:t>
            </a:r>
            <a:r>
              <a:rPr sz="900" i="1" spc="-105" dirty="0">
                <a:latin typeface="Times New Roman"/>
                <a:cs typeface="Times New Roman"/>
              </a:rPr>
              <a:t> </a:t>
            </a:r>
            <a:r>
              <a:rPr sz="900" i="1" spc="300" dirty="0">
                <a:latin typeface="Times New Roman"/>
                <a:cs typeface="Times New Roman"/>
              </a:rPr>
              <a:t>.</a:t>
            </a:r>
            <a:r>
              <a:rPr sz="900" i="1" spc="-90" dirty="0">
                <a:latin typeface="Times New Roman"/>
                <a:cs typeface="Times New Roman"/>
              </a:rPr>
              <a:t> </a:t>
            </a:r>
            <a:r>
              <a:rPr sz="900" i="1" spc="90" dirty="0">
                <a:latin typeface="Times New Roman"/>
                <a:cs typeface="Times New Roman"/>
              </a:rPr>
              <a:t>Owner</a:t>
            </a:r>
            <a:r>
              <a:rPr sz="900" i="1" spc="-45" dirty="0">
                <a:latin typeface="Times New Roman"/>
                <a:cs typeface="Times New Roman"/>
              </a:rPr>
              <a:t> </a:t>
            </a:r>
            <a:r>
              <a:rPr sz="900" i="1" spc="300" dirty="0">
                <a:latin typeface="Times New Roman"/>
                <a:cs typeface="Times New Roman"/>
              </a:rPr>
              <a:t>,</a:t>
            </a:r>
            <a:r>
              <a:rPr sz="900" i="1" spc="555" dirty="0">
                <a:latin typeface="Times New Roman"/>
                <a:cs typeface="Times New Roman"/>
              </a:rPr>
              <a:t> </a:t>
            </a:r>
            <a:r>
              <a:rPr sz="900" i="1" spc="250" dirty="0">
                <a:latin typeface="Times New Roman"/>
                <a:cs typeface="Times New Roman"/>
              </a:rPr>
              <a:t>Sailboat.</a:t>
            </a:r>
            <a:r>
              <a:rPr sz="900" i="1" spc="-120" dirty="0">
                <a:latin typeface="Times New Roman"/>
                <a:cs typeface="Times New Roman"/>
              </a:rPr>
              <a:t> </a:t>
            </a:r>
            <a:r>
              <a:rPr sz="900" i="1" spc="335" dirty="0">
                <a:latin typeface="Times New Roman"/>
                <a:cs typeface="Times New Roman"/>
              </a:rPr>
              <a:t>'</a:t>
            </a:r>
            <a:r>
              <a:rPr sz="900" i="1" spc="-100" dirty="0">
                <a:latin typeface="Times New Roman"/>
                <a:cs typeface="Times New Roman"/>
              </a:rPr>
              <a:t> </a:t>
            </a:r>
            <a:r>
              <a:rPr sz="900" i="1" spc="-125" dirty="0">
                <a:latin typeface="Times New Roman"/>
                <a:cs typeface="Times New Roman"/>
              </a:rPr>
              <a:t>H</a:t>
            </a:r>
            <a:r>
              <a:rPr sz="900" i="1" spc="-145" dirty="0">
                <a:latin typeface="Times New Roman"/>
                <a:cs typeface="Times New Roman"/>
              </a:rPr>
              <a:t> </a:t>
            </a:r>
            <a:r>
              <a:rPr sz="900" i="1" spc="260" dirty="0">
                <a:latin typeface="Times New Roman"/>
                <a:cs typeface="Times New Roman"/>
              </a:rPr>
              <a:t>ull</a:t>
            </a:r>
            <a:r>
              <a:rPr sz="900" i="1" spc="550" dirty="0">
                <a:latin typeface="Times New Roman"/>
                <a:cs typeface="Times New Roman"/>
              </a:rPr>
              <a:t> </a:t>
            </a:r>
            <a:r>
              <a:rPr sz="900" i="1" spc="140" dirty="0">
                <a:latin typeface="Times New Roman"/>
                <a:cs typeface="Times New Roman"/>
              </a:rPr>
              <a:t>Type</a:t>
            </a:r>
            <a:r>
              <a:rPr sz="900" i="1" spc="-65" dirty="0">
                <a:latin typeface="Times New Roman"/>
                <a:cs typeface="Times New Roman"/>
              </a:rPr>
              <a:t> </a:t>
            </a:r>
            <a:r>
              <a:rPr sz="900" i="1" spc="335" dirty="0">
                <a:latin typeface="Times New Roman"/>
                <a:cs typeface="Times New Roman"/>
              </a:rPr>
              <a:t>'</a:t>
            </a:r>
            <a:r>
              <a:rPr sz="900" i="1" spc="-120" dirty="0">
                <a:latin typeface="Times New Roman"/>
                <a:cs typeface="Times New Roman"/>
              </a:rPr>
              <a:t> </a:t>
            </a:r>
            <a:r>
              <a:rPr sz="900" i="1" spc="300" dirty="0">
                <a:latin typeface="Times New Roman"/>
                <a:cs typeface="Times New Roman"/>
              </a:rPr>
              <a:t>,</a:t>
            </a:r>
            <a:r>
              <a:rPr sz="900" i="1" spc="555" dirty="0">
                <a:latin typeface="Times New Roman"/>
                <a:cs typeface="Times New Roman"/>
              </a:rPr>
              <a:t> </a:t>
            </a:r>
            <a:r>
              <a:rPr sz="900" i="1" spc="250" dirty="0">
                <a:latin typeface="Times New Roman"/>
                <a:cs typeface="Times New Roman"/>
              </a:rPr>
              <a:t>Sailboat.</a:t>
            </a:r>
            <a:r>
              <a:rPr sz="900" i="1" spc="-120" dirty="0">
                <a:latin typeface="Times New Roman"/>
                <a:cs typeface="Times New Roman"/>
              </a:rPr>
              <a:t> </a:t>
            </a:r>
            <a:r>
              <a:rPr sz="900" i="1" spc="90" dirty="0">
                <a:latin typeface="Times New Roman"/>
                <a:cs typeface="Times New Roman"/>
              </a:rPr>
              <a:t>Crew</a:t>
            </a:r>
            <a:r>
              <a:rPr sz="900" i="1" spc="-55" dirty="0">
                <a:latin typeface="Times New Roman"/>
                <a:cs typeface="Times New Roman"/>
              </a:rPr>
              <a:t> </a:t>
            </a:r>
            <a:r>
              <a:rPr sz="900" i="1" spc="300" dirty="0">
                <a:latin typeface="Times New Roman"/>
                <a:cs typeface="Times New Roman"/>
              </a:rPr>
              <a:t>,  </a:t>
            </a:r>
            <a:r>
              <a:rPr sz="900" i="1" spc="250" dirty="0">
                <a:latin typeface="Times New Roman"/>
                <a:cs typeface="Times New Roman"/>
              </a:rPr>
              <a:t>Sailboat.</a:t>
            </a:r>
            <a:r>
              <a:rPr sz="900" i="1" spc="-125" dirty="0">
                <a:latin typeface="Times New Roman"/>
                <a:cs typeface="Times New Roman"/>
              </a:rPr>
              <a:t> </a:t>
            </a:r>
            <a:r>
              <a:rPr sz="900" i="1" spc="335" dirty="0">
                <a:latin typeface="Times New Roman"/>
                <a:cs typeface="Times New Roman"/>
              </a:rPr>
              <a:t>'</a:t>
            </a:r>
            <a:r>
              <a:rPr sz="900" i="1" spc="-105" dirty="0">
                <a:latin typeface="Times New Roman"/>
                <a:cs typeface="Times New Roman"/>
              </a:rPr>
              <a:t> </a:t>
            </a:r>
            <a:r>
              <a:rPr sz="900" i="1" spc="-225" dirty="0">
                <a:latin typeface="Times New Roman"/>
                <a:cs typeface="Times New Roman"/>
              </a:rPr>
              <a:t>M</a:t>
            </a:r>
            <a:r>
              <a:rPr sz="900" i="1" spc="140" dirty="0">
                <a:latin typeface="Times New Roman"/>
                <a:cs typeface="Times New Roman"/>
              </a:rPr>
              <a:t>ax</a:t>
            </a:r>
            <a:r>
              <a:rPr sz="900" i="1" spc="160" dirty="0">
                <a:latin typeface="Times New Roman"/>
                <a:cs typeface="Times New Roman"/>
              </a:rPr>
              <a:t> </a:t>
            </a:r>
            <a:r>
              <a:rPr sz="900" i="1" spc="170" dirty="0">
                <a:latin typeface="Times New Roman"/>
                <a:cs typeface="Times New Roman"/>
              </a:rPr>
              <a:t>speed</a:t>
            </a:r>
            <a:r>
              <a:rPr sz="900" i="1" spc="-45" dirty="0">
                <a:latin typeface="Times New Roman"/>
                <a:cs typeface="Times New Roman"/>
              </a:rPr>
              <a:t> </a:t>
            </a:r>
            <a:r>
              <a:rPr sz="900" i="1" spc="335" dirty="0">
                <a:latin typeface="Times New Roman"/>
                <a:cs typeface="Times New Roman"/>
              </a:rPr>
              <a:t>'</a:t>
            </a:r>
            <a:endParaRPr sz="900">
              <a:latin typeface="Times New Roman"/>
              <a:cs typeface="Times New Roman"/>
            </a:endParaRPr>
          </a:p>
          <a:p>
            <a:pPr marL="49530">
              <a:lnSpc>
                <a:spcPct val="100000"/>
              </a:lnSpc>
              <a:spcBef>
                <a:spcPts val="120"/>
              </a:spcBef>
            </a:pPr>
            <a:r>
              <a:rPr sz="900" i="1" spc="-40" dirty="0">
                <a:latin typeface="Times New Roman"/>
                <a:cs typeface="Times New Roman"/>
              </a:rPr>
              <a:t>FROM </a:t>
            </a:r>
            <a:r>
              <a:rPr sz="900" i="1" spc="220" dirty="0">
                <a:latin typeface="Times New Roman"/>
                <a:cs typeface="Times New Roman"/>
              </a:rPr>
              <a:t>Sailboat </a:t>
            </a:r>
            <a:r>
              <a:rPr sz="900" i="1" spc="300" dirty="0">
                <a:latin typeface="Times New Roman"/>
                <a:cs typeface="Times New Roman"/>
              </a:rPr>
              <a:t>,</a:t>
            </a:r>
            <a:r>
              <a:rPr sz="900" i="1" spc="295" dirty="0">
                <a:latin typeface="Times New Roman"/>
                <a:cs typeface="Times New Roman"/>
              </a:rPr>
              <a:t> </a:t>
            </a:r>
            <a:r>
              <a:rPr sz="900" i="1" spc="100" dirty="0">
                <a:latin typeface="Times New Roman"/>
                <a:cs typeface="Times New Roman"/>
              </a:rPr>
              <a:t>Owner</a:t>
            </a:r>
            <a:r>
              <a:rPr sz="900" i="1" spc="-145" dirty="0">
                <a:latin typeface="Times New Roman"/>
                <a:cs typeface="Times New Roman"/>
              </a:rPr>
              <a:t> </a:t>
            </a:r>
            <a:endParaRPr sz="900">
              <a:latin typeface="Times New Roman"/>
              <a:cs typeface="Times New Roman"/>
            </a:endParaRPr>
          </a:p>
          <a:p>
            <a:pPr marL="49530">
              <a:lnSpc>
                <a:spcPct val="100000"/>
              </a:lnSpc>
              <a:spcBef>
                <a:spcPts val="120"/>
              </a:spcBef>
            </a:pPr>
            <a:r>
              <a:rPr sz="900" i="1" spc="-20" dirty="0">
                <a:latin typeface="Times New Roman"/>
                <a:cs typeface="Times New Roman"/>
              </a:rPr>
              <a:t>WHERE</a:t>
            </a:r>
            <a:r>
              <a:rPr sz="900" i="1" spc="160" dirty="0">
                <a:latin typeface="Times New Roman"/>
                <a:cs typeface="Times New Roman"/>
              </a:rPr>
              <a:t> </a:t>
            </a:r>
            <a:r>
              <a:rPr sz="900" i="1" spc="250" dirty="0">
                <a:latin typeface="Times New Roman"/>
                <a:cs typeface="Times New Roman"/>
              </a:rPr>
              <a:t>Sailboat.</a:t>
            </a:r>
            <a:r>
              <a:rPr sz="900" i="1" spc="-95" dirty="0">
                <a:latin typeface="Times New Roman"/>
                <a:cs typeface="Times New Roman"/>
              </a:rPr>
              <a:t> </a:t>
            </a:r>
            <a:r>
              <a:rPr sz="900" i="1" spc="-125" dirty="0">
                <a:latin typeface="Times New Roman"/>
                <a:cs typeface="Times New Roman"/>
              </a:rPr>
              <a:t>O</a:t>
            </a:r>
            <a:r>
              <a:rPr sz="900" i="1" spc="-130" dirty="0">
                <a:latin typeface="Times New Roman"/>
                <a:cs typeface="Times New Roman"/>
              </a:rPr>
              <a:t> </a:t>
            </a:r>
            <a:r>
              <a:rPr sz="900" i="1" spc="145" dirty="0">
                <a:latin typeface="Times New Roman"/>
                <a:cs typeface="Times New Roman"/>
              </a:rPr>
              <a:t>wnerID</a:t>
            </a:r>
            <a:r>
              <a:rPr sz="900" i="1" spc="480" dirty="0">
                <a:latin typeface="Times New Roman"/>
                <a:cs typeface="Times New Roman"/>
              </a:rPr>
              <a:t> </a:t>
            </a:r>
            <a:r>
              <a:rPr sz="900" i="1" spc="-80" dirty="0">
                <a:latin typeface="Times New Roman"/>
                <a:cs typeface="Times New Roman"/>
              </a:rPr>
              <a:t>=</a:t>
            </a:r>
            <a:r>
              <a:rPr sz="900" i="1" spc="-40" dirty="0">
                <a:latin typeface="Times New Roman"/>
                <a:cs typeface="Times New Roman"/>
              </a:rPr>
              <a:t> </a:t>
            </a:r>
            <a:r>
              <a:rPr sz="900" i="1" spc="100" dirty="0">
                <a:latin typeface="Times New Roman"/>
                <a:cs typeface="Times New Roman"/>
              </a:rPr>
              <a:t>Owner</a:t>
            </a:r>
            <a:r>
              <a:rPr sz="900" i="1" spc="-105" dirty="0">
                <a:latin typeface="Times New Roman"/>
                <a:cs typeface="Times New Roman"/>
              </a:rPr>
              <a:t> </a:t>
            </a:r>
            <a:r>
              <a:rPr sz="900" i="1" spc="300" dirty="0">
                <a:latin typeface="Times New Roman"/>
                <a:cs typeface="Times New Roman"/>
              </a:rPr>
              <a:t>.</a:t>
            </a:r>
            <a:r>
              <a:rPr sz="900" i="1" spc="-85" dirty="0">
                <a:latin typeface="Times New Roman"/>
                <a:cs typeface="Times New Roman"/>
              </a:rPr>
              <a:t> </a:t>
            </a:r>
            <a:r>
              <a:rPr sz="900" i="1" spc="-125" dirty="0">
                <a:latin typeface="Times New Roman"/>
                <a:cs typeface="Times New Roman"/>
              </a:rPr>
              <a:t>O</a:t>
            </a:r>
            <a:r>
              <a:rPr sz="900" i="1" spc="-130" dirty="0">
                <a:latin typeface="Times New Roman"/>
                <a:cs typeface="Times New Roman"/>
              </a:rPr>
              <a:t> </a:t>
            </a:r>
            <a:r>
              <a:rPr sz="900" i="1" spc="-75" dirty="0">
                <a:latin typeface="Times New Roman"/>
                <a:cs typeface="Times New Roman"/>
              </a:rPr>
              <a:t>w</a:t>
            </a:r>
            <a:r>
              <a:rPr sz="900" i="1" spc="-130" dirty="0">
                <a:latin typeface="Times New Roman"/>
                <a:cs typeface="Times New Roman"/>
              </a:rPr>
              <a:t> </a:t>
            </a:r>
            <a:r>
              <a:rPr sz="900" i="1" spc="75" dirty="0">
                <a:latin typeface="Times New Roman"/>
                <a:cs typeface="Times New Roman"/>
              </a:rPr>
              <a:t>n</a:t>
            </a:r>
            <a:r>
              <a:rPr sz="900" i="1" spc="-130" dirty="0">
                <a:latin typeface="Times New Roman"/>
                <a:cs typeface="Times New Roman"/>
              </a:rPr>
              <a:t> </a:t>
            </a:r>
            <a:r>
              <a:rPr sz="900" i="1" spc="200" dirty="0">
                <a:latin typeface="Times New Roman"/>
                <a:cs typeface="Times New Roman"/>
              </a:rPr>
              <a:t>er</a:t>
            </a:r>
            <a:r>
              <a:rPr sz="900" i="1" spc="-130" dirty="0">
                <a:latin typeface="Times New Roman"/>
                <a:cs typeface="Times New Roman"/>
              </a:rPr>
              <a:t> </a:t>
            </a:r>
            <a:r>
              <a:rPr sz="900" i="1" spc="100" dirty="0">
                <a:latin typeface="Times New Roman"/>
                <a:cs typeface="Times New Roman"/>
              </a:rPr>
              <a:t>ID</a:t>
            </a:r>
            <a:endParaRPr sz="900">
              <a:latin typeface="Times New Roman"/>
              <a:cs typeface="Times New Roman"/>
            </a:endParaRPr>
          </a:p>
          <a:p>
            <a:pPr marL="49530" marR="2394585">
              <a:lnSpc>
                <a:spcPts val="1200"/>
              </a:lnSpc>
              <a:spcBef>
                <a:spcPts val="50"/>
              </a:spcBef>
            </a:pPr>
            <a:r>
              <a:rPr sz="900" i="1" spc="-20" dirty="0">
                <a:latin typeface="Times New Roman"/>
                <a:cs typeface="Times New Roman"/>
              </a:rPr>
              <a:t>AND </a:t>
            </a:r>
            <a:r>
              <a:rPr sz="900" i="1" spc="250" dirty="0">
                <a:latin typeface="Times New Roman"/>
                <a:cs typeface="Times New Roman"/>
              </a:rPr>
              <a:t>Sailboat. </a:t>
            </a:r>
            <a:r>
              <a:rPr sz="900" i="1" spc="-75" dirty="0">
                <a:latin typeface="Times New Roman"/>
                <a:cs typeface="Times New Roman"/>
              </a:rPr>
              <a:t>C </a:t>
            </a:r>
            <a:r>
              <a:rPr sz="900" i="1" spc="130" dirty="0">
                <a:latin typeface="Times New Roman"/>
                <a:cs typeface="Times New Roman"/>
              </a:rPr>
              <a:t>rew </a:t>
            </a:r>
            <a:r>
              <a:rPr sz="900" i="1" spc="-80" dirty="0">
                <a:latin typeface="Times New Roman"/>
                <a:cs typeface="Times New Roman"/>
              </a:rPr>
              <a:t>&gt; </a:t>
            </a:r>
            <a:r>
              <a:rPr sz="900" i="1" spc="75" dirty="0">
                <a:latin typeface="Times New Roman"/>
                <a:cs typeface="Times New Roman"/>
              </a:rPr>
              <a:t>2 </a:t>
            </a:r>
            <a:r>
              <a:rPr sz="900" i="1" spc="-20" dirty="0">
                <a:latin typeface="Times New Roman"/>
                <a:cs typeface="Times New Roman"/>
              </a:rPr>
              <a:t>AND </a:t>
            </a:r>
            <a:r>
              <a:rPr sz="900" i="1" spc="250" dirty="0">
                <a:latin typeface="Times New Roman"/>
                <a:cs typeface="Times New Roman"/>
              </a:rPr>
              <a:t>Sailboat. </a:t>
            </a:r>
            <a:r>
              <a:rPr sz="900" i="1" spc="-75" dirty="0">
                <a:latin typeface="Times New Roman"/>
                <a:cs typeface="Times New Roman"/>
              </a:rPr>
              <a:t>C </a:t>
            </a:r>
            <a:r>
              <a:rPr sz="900" i="1" spc="130" dirty="0">
                <a:latin typeface="Times New Roman"/>
                <a:cs typeface="Times New Roman"/>
              </a:rPr>
              <a:t>rew </a:t>
            </a:r>
            <a:r>
              <a:rPr sz="900" i="1" spc="-80" dirty="0">
                <a:latin typeface="Times New Roman"/>
                <a:cs typeface="Times New Roman"/>
              </a:rPr>
              <a:t>&lt; </a:t>
            </a:r>
            <a:r>
              <a:rPr sz="900" i="1" spc="75" dirty="0">
                <a:latin typeface="Times New Roman"/>
                <a:cs typeface="Times New Roman"/>
              </a:rPr>
              <a:t>7  </a:t>
            </a:r>
            <a:r>
              <a:rPr sz="900" i="1" spc="-20" dirty="0">
                <a:latin typeface="Times New Roman"/>
                <a:cs typeface="Times New Roman"/>
              </a:rPr>
              <a:t>AND</a:t>
            </a:r>
            <a:r>
              <a:rPr sz="900" i="1" spc="125" dirty="0">
                <a:latin typeface="Times New Roman"/>
                <a:cs typeface="Times New Roman"/>
              </a:rPr>
              <a:t> </a:t>
            </a:r>
            <a:r>
              <a:rPr sz="900" i="1" spc="250" dirty="0">
                <a:latin typeface="Times New Roman"/>
                <a:cs typeface="Times New Roman"/>
              </a:rPr>
              <a:t>Sailboat.</a:t>
            </a:r>
            <a:r>
              <a:rPr sz="900" i="1" spc="-120" dirty="0">
                <a:latin typeface="Times New Roman"/>
                <a:cs typeface="Times New Roman"/>
              </a:rPr>
              <a:t> </a:t>
            </a:r>
            <a:r>
              <a:rPr sz="900" i="1" spc="335" dirty="0">
                <a:latin typeface="Times New Roman"/>
                <a:cs typeface="Times New Roman"/>
              </a:rPr>
              <a:t>'</a:t>
            </a:r>
            <a:r>
              <a:rPr sz="900" i="1" spc="-105" dirty="0">
                <a:latin typeface="Times New Roman"/>
                <a:cs typeface="Times New Roman"/>
              </a:rPr>
              <a:t> </a:t>
            </a:r>
            <a:r>
              <a:rPr sz="900" i="1" spc="-225" dirty="0">
                <a:latin typeface="Times New Roman"/>
                <a:cs typeface="Times New Roman"/>
              </a:rPr>
              <a:t>M</a:t>
            </a:r>
            <a:r>
              <a:rPr sz="900" i="1" spc="140" dirty="0">
                <a:latin typeface="Times New Roman"/>
                <a:cs typeface="Times New Roman"/>
              </a:rPr>
              <a:t>ax</a:t>
            </a:r>
            <a:r>
              <a:rPr sz="900" i="1" spc="160" dirty="0">
                <a:latin typeface="Times New Roman"/>
                <a:cs typeface="Times New Roman"/>
              </a:rPr>
              <a:t> </a:t>
            </a:r>
            <a:r>
              <a:rPr sz="900" i="1" spc="170" dirty="0">
                <a:latin typeface="Times New Roman"/>
                <a:cs typeface="Times New Roman"/>
              </a:rPr>
              <a:t>speed</a:t>
            </a:r>
            <a:r>
              <a:rPr sz="900" i="1" spc="-45" dirty="0">
                <a:latin typeface="Times New Roman"/>
                <a:cs typeface="Times New Roman"/>
              </a:rPr>
              <a:t> </a:t>
            </a:r>
            <a:r>
              <a:rPr sz="900" i="1" spc="335" dirty="0">
                <a:latin typeface="Times New Roman"/>
                <a:cs typeface="Times New Roman"/>
              </a:rPr>
              <a:t>'</a:t>
            </a:r>
            <a:r>
              <a:rPr sz="900" i="1" spc="515" dirty="0">
                <a:latin typeface="Times New Roman"/>
                <a:cs typeface="Times New Roman"/>
              </a:rPr>
              <a:t> </a:t>
            </a:r>
            <a:r>
              <a:rPr sz="900" i="1" spc="-80" dirty="0">
                <a:latin typeface="Times New Roman"/>
                <a:cs typeface="Times New Roman"/>
              </a:rPr>
              <a:t>&gt; </a:t>
            </a:r>
            <a:r>
              <a:rPr sz="900" i="1" spc="145" dirty="0">
                <a:latin typeface="Times New Roman"/>
                <a:cs typeface="Times New Roman"/>
              </a:rPr>
              <a:t>13</a:t>
            </a:r>
            <a:endParaRPr sz="900">
              <a:latin typeface="Times New Roman"/>
              <a:cs typeface="Times New Roman"/>
            </a:endParaRPr>
          </a:p>
          <a:p>
            <a:pPr marL="209550">
              <a:lnSpc>
                <a:spcPct val="100000"/>
              </a:lnSpc>
              <a:spcBef>
                <a:spcPts val="60"/>
              </a:spcBef>
            </a:pPr>
            <a:r>
              <a:rPr sz="900" i="1" dirty="0">
                <a:latin typeface="Times New Roman"/>
                <a:cs typeface="Times New Roman"/>
              </a:rPr>
              <a:t>ORDER</a:t>
            </a:r>
            <a:r>
              <a:rPr sz="900" i="1" spc="85" dirty="0">
                <a:latin typeface="Times New Roman"/>
                <a:cs typeface="Times New Roman"/>
              </a:rPr>
              <a:t> </a:t>
            </a:r>
            <a:r>
              <a:rPr sz="900" i="1" spc="35" dirty="0">
                <a:latin typeface="Times New Roman"/>
                <a:cs typeface="Times New Roman"/>
              </a:rPr>
              <a:t>BY  </a:t>
            </a:r>
            <a:r>
              <a:rPr sz="900" i="1" spc="250" dirty="0">
                <a:latin typeface="Times New Roman"/>
                <a:cs typeface="Times New Roman"/>
              </a:rPr>
              <a:t>Sailboat.</a:t>
            </a:r>
            <a:r>
              <a:rPr sz="900" i="1" spc="-120" dirty="0">
                <a:latin typeface="Times New Roman"/>
                <a:cs typeface="Times New Roman"/>
              </a:rPr>
              <a:t> </a:t>
            </a:r>
            <a:r>
              <a:rPr sz="900" i="1" spc="335" dirty="0">
                <a:latin typeface="Times New Roman"/>
                <a:cs typeface="Times New Roman"/>
              </a:rPr>
              <a:t>'</a:t>
            </a:r>
            <a:r>
              <a:rPr sz="900" i="1" spc="-105" dirty="0">
                <a:latin typeface="Times New Roman"/>
                <a:cs typeface="Times New Roman"/>
              </a:rPr>
              <a:t> </a:t>
            </a:r>
            <a:r>
              <a:rPr sz="900" i="1" spc="-125" dirty="0">
                <a:latin typeface="Times New Roman"/>
                <a:cs typeface="Times New Roman"/>
              </a:rPr>
              <a:t>H</a:t>
            </a:r>
            <a:r>
              <a:rPr sz="900" i="1" spc="-145" dirty="0">
                <a:latin typeface="Times New Roman"/>
                <a:cs typeface="Times New Roman"/>
              </a:rPr>
              <a:t> </a:t>
            </a:r>
            <a:r>
              <a:rPr sz="900" i="1" spc="260" dirty="0">
                <a:latin typeface="Times New Roman"/>
                <a:cs typeface="Times New Roman"/>
              </a:rPr>
              <a:t>ull</a:t>
            </a:r>
            <a:r>
              <a:rPr sz="900" i="1" spc="540" dirty="0">
                <a:latin typeface="Times New Roman"/>
                <a:cs typeface="Times New Roman"/>
              </a:rPr>
              <a:t> </a:t>
            </a:r>
            <a:r>
              <a:rPr sz="900" i="1" spc="140" dirty="0">
                <a:latin typeface="Times New Roman"/>
                <a:cs typeface="Times New Roman"/>
              </a:rPr>
              <a:t>Type</a:t>
            </a:r>
            <a:r>
              <a:rPr sz="900" i="1" spc="-70" dirty="0">
                <a:latin typeface="Times New Roman"/>
                <a:cs typeface="Times New Roman"/>
              </a:rPr>
              <a:t> </a:t>
            </a:r>
            <a:r>
              <a:rPr sz="900" i="1" spc="335" dirty="0">
                <a:latin typeface="Times New Roman"/>
                <a:cs typeface="Times New Roman"/>
              </a:rPr>
              <a:t>'</a:t>
            </a:r>
            <a:r>
              <a:rPr sz="900" i="1" spc="530" dirty="0">
                <a:latin typeface="Times New Roman"/>
                <a:cs typeface="Times New Roman"/>
              </a:rPr>
              <a:t> </a:t>
            </a:r>
            <a:r>
              <a:rPr sz="900" i="1" spc="45" dirty="0">
                <a:latin typeface="Times New Roman"/>
                <a:cs typeface="Times New Roman"/>
              </a:rPr>
              <a:t>ASC</a:t>
            </a:r>
            <a:r>
              <a:rPr sz="900" i="1" spc="-120" dirty="0">
                <a:latin typeface="Times New Roman"/>
                <a:cs typeface="Times New Roman"/>
              </a:rPr>
              <a:t> </a:t>
            </a:r>
            <a:r>
              <a:rPr sz="900" i="1" spc="225" dirty="0">
                <a:latin typeface="Times New Roman"/>
                <a:cs typeface="Times New Roman"/>
              </a:rPr>
              <a:t>;</a:t>
            </a:r>
            <a:endParaRPr sz="900">
              <a:latin typeface="Times New Roman"/>
              <a:cs typeface="Times New Roman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864717" y="9941585"/>
            <a:ext cx="6049010" cy="0"/>
          </a:xfrm>
          <a:custGeom>
            <a:avLst/>
            <a:gdLst/>
            <a:ahLst/>
            <a:cxnLst/>
            <a:rect l="l" t="t" r="r" b="b"/>
            <a:pathLst>
              <a:path w="6049009">
                <a:moveTo>
                  <a:pt x="0" y="0"/>
                </a:moveTo>
                <a:lnTo>
                  <a:pt x="6048756" y="0"/>
                </a:lnTo>
              </a:path>
            </a:pathLst>
          </a:custGeom>
          <a:ln w="609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 txBox="1"/>
          <p:nvPr/>
        </p:nvSpPr>
        <p:spPr>
          <a:xfrm>
            <a:off x="852169" y="9965447"/>
            <a:ext cx="1842135" cy="19177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1100" spc="-10" dirty="0">
                <a:latin typeface="Arial"/>
                <a:cs typeface="Arial"/>
              </a:rPr>
              <a:t>© </a:t>
            </a:r>
            <a:r>
              <a:rPr sz="1100" spc="20" dirty="0">
                <a:latin typeface="Arial"/>
                <a:cs typeface="Arial"/>
              </a:rPr>
              <a:t>H</a:t>
            </a:r>
            <a:r>
              <a:rPr sz="850" spc="20" dirty="0">
                <a:latin typeface="Arial"/>
                <a:cs typeface="Arial"/>
              </a:rPr>
              <a:t>ERIOT</a:t>
            </a:r>
            <a:r>
              <a:rPr sz="1100" spc="20" dirty="0">
                <a:latin typeface="Arial"/>
                <a:cs typeface="Arial"/>
              </a:rPr>
              <a:t>-W</a:t>
            </a:r>
            <a:r>
              <a:rPr sz="850" spc="20" dirty="0">
                <a:latin typeface="Arial"/>
                <a:cs typeface="Arial"/>
              </a:rPr>
              <a:t>ATT</a:t>
            </a:r>
            <a:r>
              <a:rPr sz="850" spc="75" dirty="0">
                <a:latin typeface="Arial"/>
                <a:cs typeface="Arial"/>
              </a:rPr>
              <a:t> </a:t>
            </a:r>
            <a:r>
              <a:rPr sz="1100" spc="55" dirty="0">
                <a:latin typeface="Arial"/>
                <a:cs typeface="Arial"/>
              </a:rPr>
              <a:t>U</a:t>
            </a:r>
            <a:r>
              <a:rPr sz="850" spc="55" dirty="0">
                <a:latin typeface="Arial"/>
                <a:cs typeface="Arial"/>
              </a:rPr>
              <a:t>NIVERSITY</a:t>
            </a:r>
            <a:endParaRPr sz="85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52169" y="559318"/>
            <a:ext cx="1212850" cy="19177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1100" i="1" spc="-20" dirty="0">
                <a:latin typeface="Arial"/>
                <a:cs typeface="Arial"/>
              </a:rPr>
              <a:t>TOPIC </a:t>
            </a:r>
            <a:r>
              <a:rPr sz="1100" i="1" spc="-10" dirty="0">
                <a:latin typeface="Arial"/>
                <a:cs typeface="Arial"/>
              </a:rPr>
              <a:t>2.</a:t>
            </a:r>
            <a:r>
              <a:rPr sz="1100" i="1" spc="40" dirty="0">
                <a:latin typeface="Arial"/>
                <a:cs typeface="Arial"/>
              </a:rPr>
              <a:t> </a:t>
            </a:r>
            <a:r>
              <a:rPr sz="1100" i="1" spc="-15" dirty="0">
                <a:latin typeface="Arial"/>
                <a:cs typeface="Arial"/>
              </a:rPr>
              <a:t>DESIGN</a:t>
            </a:r>
            <a:endParaRPr sz="11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6741187" y="559318"/>
            <a:ext cx="179705" cy="19177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1100" spc="-15" dirty="0">
                <a:latin typeface="Arial"/>
                <a:cs typeface="Arial"/>
              </a:rPr>
              <a:t>13</a:t>
            </a:r>
            <a:endParaRPr sz="110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864717" y="765581"/>
            <a:ext cx="6049010" cy="0"/>
          </a:xfrm>
          <a:custGeom>
            <a:avLst/>
            <a:gdLst/>
            <a:ahLst/>
            <a:cxnLst/>
            <a:rect l="l" t="t" r="r" b="b"/>
            <a:pathLst>
              <a:path w="6049009">
                <a:moveTo>
                  <a:pt x="0" y="0"/>
                </a:moveTo>
                <a:lnTo>
                  <a:pt x="6048756" y="0"/>
                </a:lnTo>
              </a:path>
            </a:pathLst>
          </a:custGeom>
          <a:ln w="609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852169" y="1097722"/>
            <a:ext cx="6075045" cy="149161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502284" algn="l"/>
              </a:tabLst>
            </a:pPr>
            <a:r>
              <a:rPr sz="1200" b="1" spc="-10" dirty="0">
                <a:latin typeface="Arial"/>
                <a:cs typeface="Arial"/>
              </a:rPr>
              <a:t>2.1.3	</a:t>
            </a:r>
            <a:r>
              <a:rPr sz="1200" b="1" spc="-5" dirty="0">
                <a:latin typeface="Arial"/>
                <a:cs typeface="Arial"/>
              </a:rPr>
              <a:t>Primary </a:t>
            </a:r>
            <a:r>
              <a:rPr sz="1200" b="1" spc="-10" dirty="0">
                <a:latin typeface="Arial"/>
                <a:cs typeface="Arial"/>
              </a:rPr>
              <a:t>and foreign</a:t>
            </a:r>
            <a:r>
              <a:rPr sz="1200" b="1" dirty="0">
                <a:latin typeface="Arial"/>
                <a:cs typeface="Arial"/>
              </a:rPr>
              <a:t> </a:t>
            </a:r>
            <a:r>
              <a:rPr sz="1200" b="1" spc="-10" dirty="0">
                <a:latin typeface="Arial"/>
                <a:cs typeface="Arial"/>
              </a:rPr>
              <a:t>keys</a:t>
            </a:r>
            <a:endParaRPr sz="1200">
              <a:latin typeface="Arial"/>
              <a:cs typeface="Arial"/>
            </a:endParaRPr>
          </a:p>
          <a:p>
            <a:pPr marL="12700" marR="5080" algn="just">
              <a:lnSpc>
                <a:spcPct val="102699"/>
              </a:lnSpc>
              <a:spcBef>
                <a:spcPts val="735"/>
              </a:spcBef>
            </a:pPr>
            <a:r>
              <a:rPr sz="1100" spc="-10" dirty="0">
                <a:latin typeface="Arial"/>
                <a:cs typeface="Arial"/>
              </a:rPr>
              <a:t>When an entity </a:t>
            </a:r>
            <a:r>
              <a:rPr sz="1100" spc="-15" dirty="0">
                <a:latin typeface="Arial"/>
                <a:cs typeface="Arial"/>
              </a:rPr>
              <a:t>follows </a:t>
            </a:r>
            <a:r>
              <a:rPr sz="1100" spc="-5" dirty="0">
                <a:latin typeface="Arial"/>
                <a:cs typeface="Arial"/>
              </a:rPr>
              <a:t>the rules </a:t>
            </a:r>
            <a:r>
              <a:rPr sz="1100" spc="-20" dirty="0">
                <a:latin typeface="Arial"/>
                <a:cs typeface="Arial"/>
              </a:rPr>
              <a:t>for </a:t>
            </a:r>
            <a:r>
              <a:rPr sz="1100" spc="-5" dirty="0">
                <a:latin typeface="Arial"/>
                <a:cs typeface="Arial"/>
              </a:rPr>
              <a:t>the relational model, it should </a:t>
            </a:r>
            <a:r>
              <a:rPr sz="1100" spc="-20" dirty="0">
                <a:latin typeface="Arial"/>
                <a:cs typeface="Arial"/>
              </a:rPr>
              <a:t>have </a:t>
            </a:r>
            <a:r>
              <a:rPr sz="1100" spc="-10" dirty="0">
                <a:latin typeface="Arial"/>
                <a:cs typeface="Arial"/>
              </a:rPr>
              <a:t>a </a:t>
            </a:r>
            <a:r>
              <a:rPr sz="1100" b="1" spc="-5" dirty="0">
                <a:latin typeface="Arial"/>
                <a:cs typeface="Arial"/>
                <a:hlinkClick r:id="rId2" action="ppaction://hlinksldjump"/>
              </a:rPr>
              <a:t>primary key</a:t>
            </a:r>
            <a:r>
              <a:rPr sz="1100" spc="-5" dirty="0">
                <a:latin typeface="Arial"/>
                <a:cs typeface="Arial"/>
              </a:rPr>
              <a:t>. This </a:t>
            </a:r>
            <a:r>
              <a:rPr sz="1100" spc="-10" dirty="0">
                <a:latin typeface="Arial"/>
                <a:cs typeface="Arial"/>
              </a:rPr>
              <a:t>is a  </a:t>
            </a:r>
            <a:r>
              <a:rPr sz="1100" spc="-15" dirty="0">
                <a:latin typeface="Arial"/>
                <a:cs typeface="Arial"/>
              </a:rPr>
              <a:t>value </a:t>
            </a:r>
            <a:r>
              <a:rPr sz="1100" spc="-10" dirty="0">
                <a:latin typeface="Arial"/>
                <a:cs typeface="Arial"/>
              </a:rPr>
              <a:t>which is unique </a:t>
            </a:r>
            <a:r>
              <a:rPr sz="1100" spc="-20" dirty="0">
                <a:latin typeface="Arial"/>
                <a:cs typeface="Arial"/>
              </a:rPr>
              <a:t>for </a:t>
            </a:r>
            <a:r>
              <a:rPr sz="1100" spc="-5" dirty="0">
                <a:latin typeface="Arial"/>
                <a:cs typeface="Arial"/>
              </a:rPr>
              <a:t>the </a:t>
            </a:r>
            <a:r>
              <a:rPr sz="1100" spc="-25" dirty="0">
                <a:latin typeface="Arial"/>
                <a:cs typeface="Arial"/>
              </a:rPr>
              <a:t>entity. </a:t>
            </a:r>
            <a:r>
              <a:rPr sz="1100" spc="-5" dirty="0">
                <a:latin typeface="Arial"/>
                <a:cs typeface="Arial"/>
              </a:rPr>
              <a:t>In the </a:t>
            </a:r>
            <a:r>
              <a:rPr sz="1100" spc="-15" dirty="0">
                <a:latin typeface="Arial"/>
                <a:cs typeface="Arial"/>
              </a:rPr>
              <a:t>example </a:t>
            </a:r>
            <a:r>
              <a:rPr sz="1100" spc="-10" dirty="0">
                <a:latin typeface="Arial"/>
                <a:cs typeface="Arial"/>
              </a:rPr>
              <a:t>of </a:t>
            </a:r>
            <a:r>
              <a:rPr sz="1100" spc="-5" dirty="0">
                <a:latin typeface="Arial"/>
                <a:cs typeface="Arial"/>
              </a:rPr>
              <a:t>social media </a:t>
            </a:r>
            <a:r>
              <a:rPr sz="1100" spc="-10" dirty="0">
                <a:latin typeface="Arial"/>
                <a:cs typeface="Arial"/>
              </a:rPr>
              <a:t>posts which </a:t>
            </a:r>
            <a:r>
              <a:rPr sz="1100" spc="-15" dirty="0">
                <a:latin typeface="Arial"/>
                <a:cs typeface="Arial"/>
              </a:rPr>
              <a:t>follows, </a:t>
            </a:r>
            <a:r>
              <a:rPr sz="1100" spc="-10" dirty="0">
                <a:latin typeface="Arial"/>
                <a:cs typeface="Arial"/>
              </a:rPr>
              <a:t>each user  has a unique UserID and each post has a unique</a:t>
            </a:r>
            <a:r>
              <a:rPr sz="1100" spc="-75" dirty="0">
                <a:latin typeface="Arial"/>
                <a:cs typeface="Arial"/>
              </a:rPr>
              <a:t> </a:t>
            </a:r>
            <a:r>
              <a:rPr sz="1100" spc="-30" dirty="0">
                <a:latin typeface="Arial"/>
                <a:cs typeface="Arial"/>
              </a:rPr>
              <a:t>PostID.</a:t>
            </a:r>
            <a:endParaRPr sz="1100">
              <a:latin typeface="Arial"/>
              <a:cs typeface="Arial"/>
            </a:endParaRPr>
          </a:p>
          <a:p>
            <a:pPr marL="12700" algn="just">
              <a:lnSpc>
                <a:spcPct val="100000"/>
              </a:lnSpc>
              <a:spcBef>
                <a:spcPts val="730"/>
              </a:spcBef>
            </a:pPr>
            <a:r>
              <a:rPr sz="1100" spc="-10" dirty="0">
                <a:latin typeface="Arial"/>
                <a:cs typeface="Arial"/>
              </a:rPr>
              <a:t>UserID is </a:t>
            </a:r>
            <a:r>
              <a:rPr sz="1100" spc="-5" dirty="0">
                <a:latin typeface="Arial"/>
                <a:cs typeface="Arial"/>
              </a:rPr>
              <a:t>the primary </a:t>
            </a:r>
            <a:r>
              <a:rPr sz="1100" spc="-25" dirty="0">
                <a:latin typeface="Arial"/>
                <a:cs typeface="Arial"/>
              </a:rPr>
              <a:t>key </a:t>
            </a:r>
            <a:r>
              <a:rPr sz="1100" spc="-10" dirty="0">
                <a:latin typeface="Arial"/>
                <a:cs typeface="Arial"/>
              </a:rPr>
              <a:t>of </a:t>
            </a:r>
            <a:r>
              <a:rPr sz="1100" spc="-5" dirty="0">
                <a:latin typeface="Arial"/>
                <a:cs typeface="Arial"/>
              </a:rPr>
              <a:t>the </a:t>
            </a:r>
            <a:r>
              <a:rPr sz="1100" spc="-10" dirty="0">
                <a:latin typeface="Arial"/>
                <a:cs typeface="Arial"/>
              </a:rPr>
              <a:t>User </a:t>
            </a:r>
            <a:r>
              <a:rPr sz="1100" spc="-25" dirty="0">
                <a:latin typeface="Arial"/>
                <a:cs typeface="Arial"/>
              </a:rPr>
              <a:t>entity. </a:t>
            </a:r>
            <a:r>
              <a:rPr sz="1100" spc="-20" dirty="0">
                <a:latin typeface="Arial"/>
                <a:cs typeface="Arial"/>
              </a:rPr>
              <a:t>PostId </a:t>
            </a:r>
            <a:r>
              <a:rPr sz="1100" spc="-10" dirty="0">
                <a:latin typeface="Arial"/>
                <a:cs typeface="Arial"/>
              </a:rPr>
              <a:t>is </a:t>
            </a:r>
            <a:r>
              <a:rPr sz="1100" spc="-5" dirty="0">
                <a:latin typeface="Arial"/>
                <a:cs typeface="Arial"/>
              </a:rPr>
              <a:t>the primary </a:t>
            </a:r>
            <a:r>
              <a:rPr sz="1100" spc="-25" dirty="0">
                <a:latin typeface="Arial"/>
                <a:cs typeface="Arial"/>
              </a:rPr>
              <a:t>key </a:t>
            </a:r>
            <a:r>
              <a:rPr sz="1100" spc="-10" dirty="0">
                <a:latin typeface="Arial"/>
                <a:cs typeface="Arial"/>
              </a:rPr>
              <a:t>of </a:t>
            </a:r>
            <a:r>
              <a:rPr sz="1100" spc="-5" dirty="0">
                <a:latin typeface="Arial"/>
                <a:cs typeface="Arial"/>
              </a:rPr>
              <a:t>the </a:t>
            </a:r>
            <a:r>
              <a:rPr sz="1100" spc="-25" dirty="0">
                <a:latin typeface="Arial"/>
                <a:cs typeface="Arial"/>
              </a:rPr>
              <a:t>Post</a:t>
            </a:r>
            <a:r>
              <a:rPr sz="1100" spc="-80" dirty="0">
                <a:latin typeface="Arial"/>
                <a:cs typeface="Arial"/>
              </a:rPr>
              <a:t> </a:t>
            </a:r>
            <a:r>
              <a:rPr sz="1100" spc="-25" dirty="0">
                <a:latin typeface="Arial"/>
                <a:cs typeface="Arial"/>
              </a:rPr>
              <a:t>entity.</a:t>
            </a:r>
            <a:endParaRPr sz="11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1650">
              <a:latin typeface="Arial"/>
              <a:cs typeface="Arial"/>
            </a:endParaRPr>
          </a:p>
          <a:p>
            <a:pPr marR="5080" algn="ctr">
              <a:lnSpc>
                <a:spcPct val="100000"/>
              </a:lnSpc>
            </a:pPr>
            <a:r>
              <a:rPr sz="1100" i="1" spc="-40" dirty="0">
                <a:latin typeface="Arial"/>
                <a:cs typeface="Arial"/>
              </a:rPr>
              <a:t>Table </a:t>
            </a:r>
            <a:r>
              <a:rPr sz="1100" i="1" spc="-10" dirty="0">
                <a:latin typeface="Arial"/>
                <a:cs typeface="Arial"/>
              </a:rPr>
              <a:t>2.3: One-to-many </a:t>
            </a:r>
            <a:r>
              <a:rPr sz="1100" i="1" spc="-5" dirty="0">
                <a:latin typeface="Arial"/>
                <a:cs typeface="Arial"/>
              </a:rPr>
              <a:t>relationship </a:t>
            </a:r>
            <a:r>
              <a:rPr sz="1100" i="1" spc="-10" dirty="0">
                <a:latin typeface="Arial"/>
                <a:cs typeface="Arial"/>
              </a:rPr>
              <a:t>with </a:t>
            </a:r>
            <a:r>
              <a:rPr sz="1100" i="1" spc="-5" dirty="0">
                <a:latin typeface="Arial"/>
                <a:cs typeface="Arial"/>
              </a:rPr>
              <a:t>primary </a:t>
            </a:r>
            <a:r>
              <a:rPr sz="1100" i="1" spc="-10" dirty="0">
                <a:latin typeface="Arial"/>
                <a:cs typeface="Arial"/>
              </a:rPr>
              <a:t>and </a:t>
            </a:r>
            <a:r>
              <a:rPr sz="1100" i="1" spc="-15" dirty="0">
                <a:latin typeface="Arial"/>
                <a:cs typeface="Arial"/>
              </a:rPr>
              <a:t>foreign</a:t>
            </a:r>
            <a:r>
              <a:rPr sz="1100" i="1" spc="25" dirty="0">
                <a:latin typeface="Arial"/>
                <a:cs typeface="Arial"/>
              </a:rPr>
              <a:t> </a:t>
            </a:r>
            <a:r>
              <a:rPr sz="1100" i="1" spc="-20" dirty="0">
                <a:latin typeface="Arial"/>
                <a:cs typeface="Arial"/>
              </a:rPr>
              <a:t>keys</a:t>
            </a:r>
            <a:endParaRPr sz="1100">
              <a:latin typeface="Arial"/>
              <a:cs typeface="Arial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1876513" y="2765437"/>
            <a:ext cx="901065" cy="257810"/>
          </a:xfrm>
          <a:custGeom>
            <a:avLst/>
            <a:gdLst/>
            <a:ahLst/>
            <a:cxnLst/>
            <a:rect l="l" t="t" r="r" b="b"/>
            <a:pathLst>
              <a:path w="901064" h="257810">
                <a:moveTo>
                  <a:pt x="900976" y="0"/>
                </a:moveTo>
                <a:lnTo>
                  <a:pt x="0" y="13017"/>
                </a:lnTo>
                <a:lnTo>
                  <a:pt x="0" y="257606"/>
                </a:lnTo>
                <a:lnTo>
                  <a:pt x="900976" y="257606"/>
                </a:lnTo>
                <a:lnTo>
                  <a:pt x="900976" y="0"/>
                </a:lnTo>
                <a:close/>
              </a:path>
            </a:pathLst>
          </a:custGeom>
          <a:solidFill>
            <a:srgbClr val="CDCCC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373238" y="2778442"/>
            <a:ext cx="503555" cy="245110"/>
          </a:xfrm>
          <a:custGeom>
            <a:avLst/>
            <a:gdLst/>
            <a:ahLst/>
            <a:cxnLst/>
            <a:rect l="l" t="t" r="r" b="b"/>
            <a:pathLst>
              <a:path w="503555" h="245110">
                <a:moveTo>
                  <a:pt x="503288" y="0"/>
                </a:moveTo>
                <a:lnTo>
                  <a:pt x="0" y="7200"/>
                </a:lnTo>
                <a:lnTo>
                  <a:pt x="0" y="244589"/>
                </a:lnTo>
                <a:lnTo>
                  <a:pt x="503288" y="244589"/>
                </a:lnTo>
                <a:lnTo>
                  <a:pt x="503288" y="0"/>
                </a:lnTo>
                <a:close/>
              </a:path>
            </a:pathLst>
          </a:custGeom>
          <a:solidFill>
            <a:srgbClr val="CDCCC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373225" y="2765425"/>
            <a:ext cx="1404620" cy="2218690"/>
          </a:xfrm>
          <a:custGeom>
            <a:avLst/>
            <a:gdLst/>
            <a:ahLst/>
            <a:cxnLst/>
            <a:rect l="l" t="t" r="r" b="b"/>
            <a:pathLst>
              <a:path w="1404620" h="2218690">
                <a:moveTo>
                  <a:pt x="0" y="257606"/>
                </a:moveTo>
                <a:lnTo>
                  <a:pt x="0" y="20218"/>
                </a:lnTo>
                <a:lnTo>
                  <a:pt x="1404264" y="0"/>
                </a:lnTo>
                <a:lnTo>
                  <a:pt x="1404264" y="2198268"/>
                </a:lnTo>
                <a:lnTo>
                  <a:pt x="0" y="2218474"/>
                </a:lnTo>
                <a:lnTo>
                  <a:pt x="0" y="257606"/>
                </a:lnTo>
                <a:close/>
              </a:path>
            </a:pathLst>
          </a:custGeom>
          <a:ln w="10871">
            <a:solidFill>
              <a:srgbClr val="33333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1377911" y="4521517"/>
            <a:ext cx="1404620" cy="0"/>
          </a:xfrm>
          <a:custGeom>
            <a:avLst/>
            <a:gdLst/>
            <a:ahLst/>
            <a:cxnLst/>
            <a:rect l="l" t="t" r="r" b="b"/>
            <a:pathLst>
              <a:path w="1404620">
                <a:moveTo>
                  <a:pt x="0" y="0"/>
                </a:moveTo>
                <a:lnTo>
                  <a:pt x="1404264" y="0"/>
                </a:lnTo>
              </a:path>
            </a:pathLst>
          </a:custGeom>
          <a:ln w="10871">
            <a:solidFill>
              <a:srgbClr val="33333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1377911" y="4028681"/>
            <a:ext cx="1404620" cy="0"/>
          </a:xfrm>
          <a:custGeom>
            <a:avLst/>
            <a:gdLst/>
            <a:ahLst/>
            <a:cxnLst/>
            <a:rect l="l" t="t" r="r" b="b"/>
            <a:pathLst>
              <a:path w="1404620">
                <a:moveTo>
                  <a:pt x="0" y="0"/>
                </a:moveTo>
                <a:lnTo>
                  <a:pt x="1404264" y="0"/>
                </a:lnTo>
              </a:path>
            </a:pathLst>
          </a:custGeom>
          <a:ln w="10871">
            <a:solidFill>
              <a:srgbClr val="33333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1377911" y="3524593"/>
            <a:ext cx="1404620" cy="0"/>
          </a:xfrm>
          <a:custGeom>
            <a:avLst/>
            <a:gdLst/>
            <a:ahLst/>
            <a:cxnLst/>
            <a:rect l="l" t="t" r="r" b="b"/>
            <a:pathLst>
              <a:path w="1404620">
                <a:moveTo>
                  <a:pt x="0" y="0"/>
                </a:moveTo>
                <a:lnTo>
                  <a:pt x="1404264" y="0"/>
                </a:lnTo>
              </a:path>
            </a:pathLst>
          </a:custGeom>
          <a:ln w="10871">
            <a:solidFill>
              <a:srgbClr val="33333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1377911" y="3023044"/>
            <a:ext cx="1404620" cy="0"/>
          </a:xfrm>
          <a:custGeom>
            <a:avLst/>
            <a:gdLst/>
            <a:ahLst/>
            <a:cxnLst/>
            <a:rect l="l" t="t" r="r" b="b"/>
            <a:pathLst>
              <a:path w="1404620">
                <a:moveTo>
                  <a:pt x="0" y="0"/>
                </a:moveTo>
                <a:lnTo>
                  <a:pt x="1404264" y="0"/>
                </a:lnTo>
              </a:path>
            </a:pathLst>
          </a:custGeom>
          <a:ln w="10871">
            <a:solidFill>
              <a:srgbClr val="33333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1876526" y="2779344"/>
            <a:ext cx="0" cy="2198370"/>
          </a:xfrm>
          <a:custGeom>
            <a:avLst/>
            <a:gdLst/>
            <a:ahLst/>
            <a:cxnLst/>
            <a:rect l="l" t="t" r="r" b="b"/>
            <a:pathLst>
              <a:path h="2198370">
                <a:moveTo>
                  <a:pt x="0" y="0"/>
                </a:moveTo>
                <a:lnTo>
                  <a:pt x="0" y="2198255"/>
                </a:lnTo>
              </a:path>
            </a:pathLst>
          </a:custGeom>
          <a:ln w="10871">
            <a:solidFill>
              <a:srgbClr val="33333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1442046" y="2838975"/>
            <a:ext cx="292207" cy="9577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1756232" y="2838983"/>
            <a:ext cx="77863" cy="94157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1431709" y="2947082"/>
            <a:ext cx="409575" cy="0"/>
          </a:xfrm>
          <a:custGeom>
            <a:avLst/>
            <a:gdLst/>
            <a:ahLst/>
            <a:cxnLst/>
            <a:rect l="l" t="t" r="r" b="b"/>
            <a:pathLst>
              <a:path w="409575">
                <a:moveTo>
                  <a:pt x="0" y="0"/>
                </a:moveTo>
                <a:lnTo>
                  <a:pt x="409397" y="0"/>
                </a:lnTo>
              </a:path>
            </a:pathLst>
          </a:custGeom>
          <a:ln w="9634">
            <a:solidFill>
              <a:srgbClr val="01020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1459687" y="3212985"/>
            <a:ext cx="207276" cy="96164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1687322" y="3212985"/>
            <a:ext cx="34925" cy="94615"/>
          </a:xfrm>
          <a:custGeom>
            <a:avLst/>
            <a:gdLst/>
            <a:ahLst/>
            <a:cxnLst/>
            <a:rect l="l" t="t" r="r" b="b"/>
            <a:pathLst>
              <a:path w="34925" h="94614">
                <a:moveTo>
                  <a:pt x="34696" y="20878"/>
                </a:moveTo>
                <a:lnTo>
                  <a:pt x="23126" y="20878"/>
                </a:lnTo>
                <a:lnTo>
                  <a:pt x="23126" y="94551"/>
                </a:lnTo>
                <a:lnTo>
                  <a:pt x="34696" y="94551"/>
                </a:lnTo>
                <a:lnTo>
                  <a:pt x="34696" y="20878"/>
                </a:lnTo>
                <a:close/>
              </a:path>
              <a:path w="34925" h="94614">
                <a:moveTo>
                  <a:pt x="34696" y="0"/>
                </a:moveTo>
                <a:lnTo>
                  <a:pt x="27241" y="0"/>
                </a:lnTo>
                <a:lnTo>
                  <a:pt x="25234" y="4064"/>
                </a:lnTo>
                <a:lnTo>
                  <a:pt x="21805" y="8267"/>
                </a:lnTo>
                <a:lnTo>
                  <a:pt x="12128" y="16916"/>
                </a:lnTo>
                <a:lnTo>
                  <a:pt x="6476" y="20599"/>
                </a:lnTo>
                <a:lnTo>
                  <a:pt x="0" y="23634"/>
                </a:lnTo>
                <a:lnTo>
                  <a:pt x="0" y="34810"/>
                </a:lnTo>
                <a:lnTo>
                  <a:pt x="23126" y="20878"/>
                </a:lnTo>
                <a:lnTo>
                  <a:pt x="34696" y="20878"/>
                </a:lnTo>
                <a:lnTo>
                  <a:pt x="34696" y="0"/>
                </a:lnTo>
                <a:close/>
              </a:path>
            </a:pathLst>
          </a:custGeom>
          <a:solidFill>
            <a:srgbClr val="01020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1751520" y="3212998"/>
            <a:ext cx="62230" cy="96520"/>
          </a:xfrm>
          <a:custGeom>
            <a:avLst/>
            <a:gdLst/>
            <a:ahLst/>
            <a:cxnLst/>
            <a:rect l="l" t="t" r="r" b="b"/>
            <a:pathLst>
              <a:path w="62230" h="96520">
                <a:moveTo>
                  <a:pt x="39065" y="0"/>
                </a:moveTo>
                <a:lnTo>
                  <a:pt x="22656" y="0"/>
                </a:lnTo>
                <a:lnTo>
                  <a:pt x="16103" y="2324"/>
                </a:lnTo>
                <a:lnTo>
                  <a:pt x="6248" y="11671"/>
                </a:lnTo>
                <a:lnTo>
                  <a:pt x="3784" y="17424"/>
                </a:lnTo>
                <a:lnTo>
                  <a:pt x="3829" y="28968"/>
                </a:lnTo>
                <a:lnTo>
                  <a:pt x="4940" y="32715"/>
                </a:lnTo>
                <a:lnTo>
                  <a:pt x="9581" y="39230"/>
                </a:lnTo>
                <a:lnTo>
                  <a:pt x="13119" y="41732"/>
                </a:lnTo>
                <a:lnTo>
                  <a:pt x="17919" y="43484"/>
                </a:lnTo>
                <a:lnTo>
                  <a:pt x="12179" y="44983"/>
                </a:lnTo>
                <a:lnTo>
                  <a:pt x="7759" y="47790"/>
                </a:lnTo>
                <a:lnTo>
                  <a:pt x="1549" y="56057"/>
                </a:lnTo>
                <a:lnTo>
                  <a:pt x="0" y="61188"/>
                </a:lnTo>
                <a:lnTo>
                  <a:pt x="63" y="75679"/>
                </a:lnTo>
                <a:lnTo>
                  <a:pt x="2844" y="82397"/>
                </a:lnTo>
                <a:lnTo>
                  <a:pt x="14236" y="93395"/>
                </a:lnTo>
                <a:lnTo>
                  <a:pt x="21729" y="96151"/>
                </a:lnTo>
                <a:lnTo>
                  <a:pt x="40322" y="96151"/>
                </a:lnTo>
                <a:lnTo>
                  <a:pt x="47828" y="93395"/>
                </a:lnTo>
                <a:lnTo>
                  <a:pt x="54859" y="86639"/>
                </a:lnTo>
                <a:lnTo>
                  <a:pt x="27609" y="86639"/>
                </a:lnTo>
                <a:lnTo>
                  <a:pt x="24282" y="85801"/>
                </a:lnTo>
                <a:lnTo>
                  <a:pt x="18097" y="82397"/>
                </a:lnTo>
                <a:lnTo>
                  <a:pt x="15786" y="80022"/>
                </a:lnTo>
                <a:lnTo>
                  <a:pt x="12661" y="73863"/>
                </a:lnTo>
                <a:lnTo>
                  <a:pt x="11887" y="70675"/>
                </a:lnTo>
                <a:lnTo>
                  <a:pt x="11952" y="61810"/>
                </a:lnTo>
                <a:lnTo>
                  <a:pt x="13665" y="57480"/>
                </a:lnTo>
                <a:lnTo>
                  <a:pt x="20828" y="50291"/>
                </a:lnTo>
                <a:lnTo>
                  <a:pt x="25336" y="48488"/>
                </a:lnTo>
                <a:lnTo>
                  <a:pt x="54572" y="48488"/>
                </a:lnTo>
                <a:lnTo>
                  <a:pt x="50114" y="45364"/>
                </a:lnTo>
                <a:lnTo>
                  <a:pt x="44323" y="43484"/>
                </a:lnTo>
                <a:lnTo>
                  <a:pt x="48996" y="41732"/>
                </a:lnTo>
                <a:lnTo>
                  <a:pt x="52476" y="39230"/>
                </a:lnTo>
                <a:lnTo>
                  <a:pt x="52602" y="39052"/>
                </a:lnTo>
                <a:lnTo>
                  <a:pt x="26517" y="39052"/>
                </a:lnTo>
                <a:lnTo>
                  <a:pt x="22783" y="37630"/>
                </a:lnTo>
                <a:lnTo>
                  <a:pt x="17043" y="31978"/>
                </a:lnTo>
                <a:lnTo>
                  <a:pt x="15708" y="28600"/>
                </a:lnTo>
                <a:lnTo>
                  <a:pt x="15608" y="19951"/>
                </a:lnTo>
                <a:lnTo>
                  <a:pt x="17068" y="16560"/>
                </a:lnTo>
                <a:lnTo>
                  <a:pt x="22885" y="10909"/>
                </a:lnTo>
                <a:lnTo>
                  <a:pt x="26555" y="9499"/>
                </a:lnTo>
                <a:lnTo>
                  <a:pt x="53153" y="9499"/>
                </a:lnTo>
                <a:lnTo>
                  <a:pt x="45681" y="2387"/>
                </a:lnTo>
                <a:lnTo>
                  <a:pt x="39065" y="0"/>
                </a:lnTo>
                <a:close/>
              </a:path>
              <a:path w="62230" h="96520">
                <a:moveTo>
                  <a:pt x="54572" y="48488"/>
                </a:moveTo>
                <a:lnTo>
                  <a:pt x="36347" y="48488"/>
                </a:lnTo>
                <a:lnTo>
                  <a:pt x="40982" y="50304"/>
                </a:lnTo>
                <a:lnTo>
                  <a:pt x="48387" y="57594"/>
                </a:lnTo>
                <a:lnTo>
                  <a:pt x="50154" y="61975"/>
                </a:lnTo>
                <a:lnTo>
                  <a:pt x="50241" y="73240"/>
                </a:lnTo>
                <a:lnTo>
                  <a:pt x="48437" y="77762"/>
                </a:lnTo>
                <a:lnTo>
                  <a:pt x="41249" y="84861"/>
                </a:lnTo>
                <a:lnTo>
                  <a:pt x="36677" y="86639"/>
                </a:lnTo>
                <a:lnTo>
                  <a:pt x="54859" y="86639"/>
                </a:lnTo>
                <a:lnTo>
                  <a:pt x="59220" y="82448"/>
                </a:lnTo>
                <a:lnTo>
                  <a:pt x="62064" y="75679"/>
                </a:lnTo>
                <a:lnTo>
                  <a:pt x="62064" y="61810"/>
                </a:lnTo>
                <a:lnTo>
                  <a:pt x="60553" y="56794"/>
                </a:lnTo>
                <a:lnTo>
                  <a:pt x="54572" y="48488"/>
                </a:lnTo>
                <a:close/>
              </a:path>
              <a:path w="62230" h="96520">
                <a:moveTo>
                  <a:pt x="53153" y="9499"/>
                </a:moveTo>
                <a:lnTo>
                  <a:pt x="35331" y="9499"/>
                </a:lnTo>
                <a:lnTo>
                  <a:pt x="38989" y="10947"/>
                </a:lnTo>
                <a:lnTo>
                  <a:pt x="44856" y="16725"/>
                </a:lnTo>
                <a:lnTo>
                  <a:pt x="46176" y="19951"/>
                </a:lnTo>
                <a:lnTo>
                  <a:pt x="46227" y="28816"/>
                </a:lnTo>
                <a:lnTo>
                  <a:pt x="44894" y="32042"/>
                </a:lnTo>
                <a:lnTo>
                  <a:pt x="39192" y="37642"/>
                </a:lnTo>
                <a:lnTo>
                  <a:pt x="35547" y="39052"/>
                </a:lnTo>
                <a:lnTo>
                  <a:pt x="52602" y="39052"/>
                </a:lnTo>
                <a:lnTo>
                  <a:pt x="57061" y="32765"/>
                </a:lnTo>
                <a:lnTo>
                  <a:pt x="58204" y="28968"/>
                </a:lnTo>
                <a:lnTo>
                  <a:pt x="58204" y="17741"/>
                </a:lnTo>
                <a:lnTo>
                  <a:pt x="55702" y="11925"/>
                </a:lnTo>
                <a:lnTo>
                  <a:pt x="53153" y="9499"/>
                </a:lnTo>
                <a:close/>
              </a:path>
            </a:pathLst>
          </a:custGeom>
          <a:solidFill>
            <a:srgbClr val="01020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1459687" y="3718941"/>
            <a:ext cx="207276" cy="96164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1687322" y="3718941"/>
            <a:ext cx="34925" cy="94615"/>
          </a:xfrm>
          <a:custGeom>
            <a:avLst/>
            <a:gdLst/>
            <a:ahLst/>
            <a:cxnLst/>
            <a:rect l="l" t="t" r="r" b="b"/>
            <a:pathLst>
              <a:path w="34925" h="94614">
                <a:moveTo>
                  <a:pt x="34696" y="20878"/>
                </a:moveTo>
                <a:lnTo>
                  <a:pt x="23126" y="20878"/>
                </a:lnTo>
                <a:lnTo>
                  <a:pt x="23126" y="94551"/>
                </a:lnTo>
                <a:lnTo>
                  <a:pt x="34696" y="94551"/>
                </a:lnTo>
                <a:lnTo>
                  <a:pt x="34696" y="20878"/>
                </a:lnTo>
                <a:close/>
              </a:path>
              <a:path w="34925" h="94614">
                <a:moveTo>
                  <a:pt x="34696" y="0"/>
                </a:moveTo>
                <a:lnTo>
                  <a:pt x="27241" y="0"/>
                </a:lnTo>
                <a:lnTo>
                  <a:pt x="25234" y="4064"/>
                </a:lnTo>
                <a:lnTo>
                  <a:pt x="21805" y="8267"/>
                </a:lnTo>
                <a:lnTo>
                  <a:pt x="12128" y="16916"/>
                </a:lnTo>
                <a:lnTo>
                  <a:pt x="6476" y="20599"/>
                </a:lnTo>
                <a:lnTo>
                  <a:pt x="0" y="23634"/>
                </a:lnTo>
                <a:lnTo>
                  <a:pt x="0" y="34823"/>
                </a:lnTo>
                <a:lnTo>
                  <a:pt x="23126" y="20878"/>
                </a:lnTo>
                <a:lnTo>
                  <a:pt x="34696" y="20878"/>
                </a:lnTo>
                <a:lnTo>
                  <a:pt x="34696" y="0"/>
                </a:lnTo>
                <a:close/>
              </a:path>
            </a:pathLst>
          </a:custGeom>
          <a:solidFill>
            <a:srgbClr val="01020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1751634" y="3718941"/>
            <a:ext cx="62230" cy="96520"/>
          </a:xfrm>
          <a:custGeom>
            <a:avLst/>
            <a:gdLst/>
            <a:ahLst/>
            <a:cxnLst/>
            <a:rect l="l" t="t" r="r" b="b"/>
            <a:pathLst>
              <a:path w="62230" h="96520">
                <a:moveTo>
                  <a:pt x="12852" y="71754"/>
                </a:moveTo>
                <a:lnTo>
                  <a:pt x="1739" y="72770"/>
                </a:lnTo>
                <a:lnTo>
                  <a:pt x="2679" y="80187"/>
                </a:lnTo>
                <a:lnTo>
                  <a:pt x="5473" y="85928"/>
                </a:lnTo>
                <a:lnTo>
                  <a:pt x="14820" y="94119"/>
                </a:lnTo>
                <a:lnTo>
                  <a:pt x="20840" y="96164"/>
                </a:lnTo>
                <a:lnTo>
                  <a:pt x="35140" y="96164"/>
                </a:lnTo>
                <a:lnTo>
                  <a:pt x="41198" y="94297"/>
                </a:lnTo>
                <a:lnTo>
                  <a:pt x="51523" y="86842"/>
                </a:lnTo>
                <a:lnTo>
                  <a:pt x="51659" y="86652"/>
                </a:lnTo>
                <a:lnTo>
                  <a:pt x="24307" y="86652"/>
                </a:lnTo>
                <a:lnTo>
                  <a:pt x="20904" y="85470"/>
                </a:lnTo>
                <a:lnTo>
                  <a:pt x="15595" y="80759"/>
                </a:lnTo>
                <a:lnTo>
                  <a:pt x="13792" y="76974"/>
                </a:lnTo>
                <a:lnTo>
                  <a:pt x="12852" y="71754"/>
                </a:lnTo>
                <a:close/>
              </a:path>
              <a:path w="62230" h="96520">
                <a:moveTo>
                  <a:pt x="61803" y="50228"/>
                </a:moveTo>
                <a:lnTo>
                  <a:pt x="50368" y="50228"/>
                </a:lnTo>
                <a:lnTo>
                  <a:pt x="50431" y="57340"/>
                </a:lnTo>
                <a:lnTo>
                  <a:pt x="49860" y="62052"/>
                </a:lnTo>
                <a:lnTo>
                  <a:pt x="32016" y="86652"/>
                </a:lnTo>
                <a:lnTo>
                  <a:pt x="51659" y="86652"/>
                </a:lnTo>
                <a:lnTo>
                  <a:pt x="61692" y="54110"/>
                </a:lnTo>
                <a:lnTo>
                  <a:pt x="61803" y="50228"/>
                </a:lnTo>
                <a:close/>
              </a:path>
              <a:path w="62230" h="96520">
                <a:moveTo>
                  <a:pt x="35737" y="0"/>
                </a:moveTo>
                <a:lnTo>
                  <a:pt x="21132" y="0"/>
                </a:lnTo>
                <a:lnTo>
                  <a:pt x="14084" y="2908"/>
                </a:lnTo>
                <a:lnTo>
                  <a:pt x="2819" y="14554"/>
                </a:lnTo>
                <a:lnTo>
                  <a:pt x="0" y="22237"/>
                </a:lnTo>
                <a:lnTo>
                  <a:pt x="0" y="41046"/>
                </a:lnTo>
                <a:lnTo>
                  <a:pt x="2692" y="48501"/>
                </a:lnTo>
                <a:lnTo>
                  <a:pt x="13487" y="59804"/>
                </a:lnTo>
                <a:lnTo>
                  <a:pt x="20091" y="62623"/>
                </a:lnTo>
                <a:lnTo>
                  <a:pt x="32550" y="62623"/>
                </a:lnTo>
                <a:lnTo>
                  <a:pt x="36893" y="61480"/>
                </a:lnTo>
                <a:lnTo>
                  <a:pt x="44894" y="56895"/>
                </a:lnTo>
                <a:lnTo>
                  <a:pt x="48056" y="53911"/>
                </a:lnTo>
                <a:lnTo>
                  <a:pt x="48997" y="52412"/>
                </a:lnTo>
                <a:lnTo>
                  <a:pt x="25400" y="52412"/>
                </a:lnTo>
                <a:lnTo>
                  <a:pt x="20929" y="50545"/>
                </a:lnTo>
                <a:lnTo>
                  <a:pt x="13690" y="43040"/>
                </a:lnTo>
                <a:lnTo>
                  <a:pt x="11887" y="38176"/>
                </a:lnTo>
                <a:lnTo>
                  <a:pt x="11887" y="25501"/>
                </a:lnTo>
                <a:lnTo>
                  <a:pt x="13792" y="20065"/>
                </a:lnTo>
                <a:lnTo>
                  <a:pt x="21412" y="11671"/>
                </a:lnTo>
                <a:lnTo>
                  <a:pt x="25895" y="9575"/>
                </a:lnTo>
                <a:lnTo>
                  <a:pt x="52587" y="9575"/>
                </a:lnTo>
                <a:lnTo>
                  <a:pt x="51498" y="8242"/>
                </a:lnTo>
                <a:lnTo>
                  <a:pt x="41338" y="1650"/>
                </a:lnTo>
                <a:lnTo>
                  <a:pt x="35737" y="0"/>
                </a:lnTo>
                <a:close/>
              </a:path>
              <a:path w="62230" h="96520">
                <a:moveTo>
                  <a:pt x="52587" y="9575"/>
                </a:moveTo>
                <a:lnTo>
                  <a:pt x="36004" y="9575"/>
                </a:lnTo>
                <a:lnTo>
                  <a:pt x="40259" y="11518"/>
                </a:lnTo>
                <a:lnTo>
                  <a:pt x="47320" y="19316"/>
                </a:lnTo>
                <a:lnTo>
                  <a:pt x="48938" y="24135"/>
                </a:lnTo>
                <a:lnTo>
                  <a:pt x="48979" y="38176"/>
                </a:lnTo>
                <a:lnTo>
                  <a:pt x="47358" y="43040"/>
                </a:lnTo>
                <a:lnTo>
                  <a:pt x="40462" y="50545"/>
                </a:lnTo>
                <a:lnTo>
                  <a:pt x="36068" y="52412"/>
                </a:lnTo>
                <a:lnTo>
                  <a:pt x="48997" y="52412"/>
                </a:lnTo>
                <a:lnTo>
                  <a:pt x="50368" y="50228"/>
                </a:lnTo>
                <a:lnTo>
                  <a:pt x="61803" y="50228"/>
                </a:lnTo>
                <a:lnTo>
                  <a:pt x="61853" y="48501"/>
                </a:lnTo>
                <a:lnTo>
                  <a:pt x="55346" y="12953"/>
                </a:lnTo>
                <a:lnTo>
                  <a:pt x="52587" y="9575"/>
                </a:lnTo>
                <a:close/>
              </a:path>
            </a:pathLst>
          </a:custGeom>
          <a:solidFill>
            <a:srgbClr val="01020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1459687" y="4216793"/>
            <a:ext cx="353364" cy="96164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1459687" y="4672152"/>
            <a:ext cx="279552" cy="96151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1760499" y="4672152"/>
            <a:ext cx="34925" cy="94615"/>
          </a:xfrm>
          <a:custGeom>
            <a:avLst/>
            <a:gdLst/>
            <a:ahLst/>
            <a:cxnLst/>
            <a:rect l="l" t="t" r="r" b="b"/>
            <a:pathLst>
              <a:path w="34925" h="94614">
                <a:moveTo>
                  <a:pt x="34696" y="20878"/>
                </a:moveTo>
                <a:lnTo>
                  <a:pt x="23126" y="20878"/>
                </a:lnTo>
                <a:lnTo>
                  <a:pt x="23126" y="94551"/>
                </a:lnTo>
                <a:lnTo>
                  <a:pt x="34696" y="94551"/>
                </a:lnTo>
                <a:lnTo>
                  <a:pt x="34696" y="20878"/>
                </a:lnTo>
                <a:close/>
              </a:path>
              <a:path w="34925" h="94614">
                <a:moveTo>
                  <a:pt x="34696" y="0"/>
                </a:moveTo>
                <a:lnTo>
                  <a:pt x="27241" y="0"/>
                </a:lnTo>
                <a:lnTo>
                  <a:pt x="25234" y="4076"/>
                </a:lnTo>
                <a:lnTo>
                  <a:pt x="21805" y="8267"/>
                </a:lnTo>
                <a:lnTo>
                  <a:pt x="12128" y="16916"/>
                </a:lnTo>
                <a:lnTo>
                  <a:pt x="6476" y="20599"/>
                </a:lnTo>
                <a:lnTo>
                  <a:pt x="0" y="23634"/>
                </a:lnTo>
                <a:lnTo>
                  <a:pt x="0" y="34823"/>
                </a:lnTo>
                <a:lnTo>
                  <a:pt x="23126" y="20878"/>
                </a:lnTo>
                <a:lnTo>
                  <a:pt x="34696" y="20878"/>
                </a:lnTo>
                <a:lnTo>
                  <a:pt x="34696" y="0"/>
                </a:lnTo>
                <a:close/>
              </a:path>
            </a:pathLst>
          </a:custGeom>
          <a:solidFill>
            <a:srgbClr val="01020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3472903" y="3091561"/>
            <a:ext cx="207264" cy="96164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3700538" y="3091561"/>
            <a:ext cx="34925" cy="94615"/>
          </a:xfrm>
          <a:custGeom>
            <a:avLst/>
            <a:gdLst/>
            <a:ahLst/>
            <a:cxnLst/>
            <a:rect l="l" t="t" r="r" b="b"/>
            <a:pathLst>
              <a:path w="34925" h="94614">
                <a:moveTo>
                  <a:pt x="34683" y="20878"/>
                </a:moveTo>
                <a:lnTo>
                  <a:pt x="23126" y="20878"/>
                </a:lnTo>
                <a:lnTo>
                  <a:pt x="23126" y="94551"/>
                </a:lnTo>
                <a:lnTo>
                  <a:pt x="34683" y="94551"/>
                </a:lnTo>
                <a:lnTo>
                  <a:pt x="34683" y="20878"/>
                </a:lnTo>
                <a:close/>
              </a:path>
              <a:path w="34925" h="94614">
                <a:moveTo>
                  <a:pt x="34683" y="0"/>
                </a:moveTo>
                <a:lnTo>
                  <a:pt x="27228" y="0"/>
                </a:lnTo>
                <a:lnTo>
                  <a:pt x="25222" y="4064"/>
                </a:lnTo>
                <a:lnTo>
                  <a:pt x="21793" y="8267"/>
                </a:lnTo>
                <a:lnTo>
                  <a:pt x="12128" y="16916"/>
                </a:lnTo>
                <a:lnTo>
                  <a:pt x="6464" y="20599"/>
                </a:lnTo>
                <a:lnTo>
                  <a:pt x="0" y="23634"/>
                </a:lnTo>
                <a:lnTo>
                  <a:pt x="0" y="34810"/>
                </a:lnTo>
                <a:lnTo>
                  <a:pt x="23126" y="20878"/>
                </a:lnTo>
                <a:lnTo>
                  <a:pt x="34683" y="20878"/>
                </a:lnTo>
                <a:lnTo>
                  <a:pt x="34683" y="0"/>
                </a:lnTo>
                <a:close/>
              </a:path>
            </a:pathLst>
          </a:custGeom>
          <a:solidFill>
            <a:srgbClr val="01020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3764711" y="3091573"/>
            <a:ext cx="62230" cy="96520"/>
          </a:xfrm>
          <a:custGeom>
            <a:avLst/>
            <a:gdLst/>
            <a:ahLst/>
            <a:cxnLst/>
            <a:rect l="l" t="t" r="r" b="b"/>
            <a:pathLst>
              <a:path w="62229" h="96519">
                <a:moveTo>
                  <a:pt x="39065" y="0"/>
                </a:moveTo>
                <a:lnTo>
                  <a:pt x="22669" y="0"/>
                </a:lnTo>
                <a:lnTo>
                  <a:pt x="16103" y="2324"/>
                </a:lnTo>
                <a:lnTo>
                  <a:pt x="6261" y="11671"/>
                </a:lnTo>
                <a:lnTo>
                  <a:pt x="3797" y="17424"/>
                </a:lnTo>
                <a:lnTo>
                  <a:pt x="3842" y="28968"/>
                </a:lnTo>
                <a:lnTo>
                  <a:pt x="4953" y="32702"/>
                </a:lnTo>
                <a:lnTo>
                  <a:pt x="9593" y="39230"/>
                </a:lnTo>
                <a:lnTo>
                  <a:pt x="13131" y="41719"/>
                </a:lnTo>
                <a:lnTo>
                  <a:pt x="17932" y="43484"/>
                </a:lnTo>
                <a:lnTo>
                  <a:pt x="12192" y="44983"/>
                </a:lnTo>
                <a:lnTo>
                  <a:pt x="7772" y="47790"/>
                </a:lnTo>
                <a:lnTo>
                  <a:pt x="4673" y="51930"/>
                </a:lnTo>
                <a:lnTo>
                  <a:pt x="1549" y="56057"/>
                </a:lnTo>
                <a:lnTo>
                  <a:pt x="0" y="61188"/>
                </a:lnTo>
                <a:lnTo>
                  <a:pt x="63" y="75679"/>
                </a:lnTo>
                <a:lnTo>
                  <a:pt x="2844" y="82397"/>
                </a:lnTo>
                <a:lnTo>
                  <a:pt x="14249" y="93395"/>
                </a:lnTo>
                <a:lnTo>
                  <a:pt x="21742" y="96151"/>
                </a:lnTo>
                <a:lnTo>
                  <a:pt x="40322" y="96151"/>
                </a:lnTo>
                <a:lnTo>
                  <a:pt x="47841" y="93395"/>
                </a:lnTo>
                <a:lnTo>
                  <a:pt x="54863" y="86639"/>
                </a:lnTo>
                <a:lnTo>
                  <a:pt x="27609" y="86639"/>
                </a:lnTo>
                <a:lnTo>
                  <a:pt x="24282" y="85801"/>
                </a:lnTo>
                <a:lnTo>
                  <a:pt x="18110" y="82397"/>
                </a:lnTo>
                <a:lnTo>
                  <a:pt x="15798" y="80022"/>
                </a:lnTo>
                <a:lnTo>
                  <a:pt x="12674" y="73863"/>
                </a:lnTo>
                <a:lnTo>
                  <a:pt x="11887" y="70662"/>
                </a:lnTo>
                <a:lnTo>
                  <a:pt x="11952" y="61810"/>
                </a:lnTo>
                <a:lnTo>
                  <a:pt x="13677" y="57480"/>
                </a:lnTo>
                <a:lnTo>
                  <a:pt x="20828" y="50291"/>
                </a:lnTo>
                <a:lnTo>
                  <a:pt x="25336" y="48488"/>
                </a:lnTo>
                <a:lnTo>
                  <a:pt x="54584" y="48488"/>
                </a:lnTo>
                <a:lnTo>
                  <a:pt x="50114" y="45364"/>
                </a:lnTo>
                <a:lnTo>
                  <a:pt x="44335" y="43484"/>
                </a:lnTo>
                <a:lnTo>
                  <a:pt x="48996" y="41719"/>
                </a:lnTo>
                <a:lnTo>
                  <a:pt x="52489" y="39230"/>
                </a:lnTo>
                <a:lnTo>
                  <a:pt x="52615" y="39052"/>
                </a:lnTo>
                <a:lnTo>
                  <a:pt x="26517" y="39052"/>
                </a:lnTo>
                <a:lnTo>
                  <a:pt x="22796" y="37630"/>
                </a:lnTo>
                <a:lnTo>
                  <a:pt x="17043" y="31978"/>
                </a:lnTo>
                <a:lnTo>
                  <a:pt x="15720" y="28600"/>
                </a:lnTo>
                <a:lnTo>
                  <a:pt x="15621" y="19951"/>
                </a:lnTo>
                <a:lnTo>
                  <a:pt x="17081" y="16560"/>
                </a:lnTo>
                <a:lnTo>
                  <a:pt x="22898" y="10909"/>
                </a:lnTo>
                <a:lnTo>
                  <a:pt x="26568" y="9499"/>
                </a:lnTo>
                <a:lnTo>
                  <a:pt x="53157" y="9499"/>
                </a:lnTo>
                <a:lnTo>
                  <a:pt x="45681" y="2374"/>
                </a:lnTo>
                <a:lnTo>
                  <a:pt x="39065" y="0"/>
                </a:lnTo>
                <a:close/>
              </a:path>
              <a:path w="62229" h="96519">
                <a:moveTo>
                  <a:pt x="54584" y="48488"/>
                </a:moveTo>
                <a:lnTo>
                  <a:pt x="36347" y="48488"/>
                </a:lnTo>
                <a:lnTo>
                  <a:pt x="40982" y="50304"/>
                </a:lnTo>
                <a:lnTo>
                  <a:pt x="48399" y="57594"/>
                </a:lnTo>
                <a:lnTo>
                  <a:pt x="50166" y="61975"/>
                </a:lnTo>
                <a:lnTo>
                  <a:pt x="50253" y="73240"/>
                </a:lnTo>
                <a:lnTo>
                  <a:pt x="48450" y="77762"/>
                </a:lnTo>
                <a:lnTo>
                  <a:pt x="41249" y="84861"/>
                </a:lnTo>
                <a:lnTo>
                  <a:pt x="36690" y="86639"/>
                </a:lnTo>
                <a:lnTo>
                  <a:pt x="54863" y="86639"/>
                </a:lnTo>
                <a:lnTo>
                  <a:pt x="59220" y="82448"/>
                </a:lnTo>
                <a:lnTo>
                  <a:pt x="62064" y="75679"/>
                </a:lnTo>
                <a:lnTo>
                  <a:pt x="62064" y="61810"/>
                </a:lnTo>
                <a:lnTo>
                  <a:pt x="60566" y="56794"/>
                </a:lnTo>
                <a:lnTo>
                  <a:pt x="54584" y="48488"/>
                </a:lnTo>
                <a:close/>
              </a:path>
              <a:path w="62229" h="96519">
                <a:moveTo>
                  <a:pt x="53157" y="9499"/>
                </a:moveTo>
                <a:lnTo>
                  <a:pt x="35344" y="9499"/>
                </a:lnTo>
                <a:lnTo>
                  <a:pt x="38989" y="10947"/>
                </a:lnTo>
                <a:lnTo>
                  <a:pt x="44856" y="16725"/>
                </a:lnTo>
                <a:lnTo>
                  <a:pt x="46188" y="19951"/>
                </a:lnTo>
                <a:lnTo>
                  <a:pt x="46240" y="28816"/>
                </a:lnTo>
                <a:lnTo>
                  <a:pt x="44907" y="32042"/>
                </a:lnTo>
                <a:lnTo>
                  <a:pt x="39204" y="37642"/>
                </a:lnTo>
                <a:lnTo>
                  <a:pt x="35547" y="39052"/>
                </a:lnTo>
                <a:lnTo>
                  <a:pt x="52615" y="39052"/>
                </a:lnTo>
                <a:lnTo>
                  <a:pt x="57073" y="32765"/>
                </a:lnTo>
                <a:lnTo>
                  <a:pt x="58216" y="28968"/>
                </a:lnTo>
                <a:lnTo>
                  <a:pt x="58216" y="17741"/>
                </a:lnTo>
                <a:lnTo>
                  <a:pt x="55702" y="11925"/>
                </a:lnTo>
                <a:lnTo>
                  <a:pt x="53157" y="9499"/>
                </a:lnTo>
                <a:close/>
              </a:path>
            </a:pathLst>
          </a:custGeom>
          <a:solidFill>
            <a:srgbClr val="01020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3472903" y="3334410"/>
            <a:ext cx="207264" cy="96164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3700538" y="3334423"/>
            <a:ext cx="34925" cy="94615"/>
          </a:xfrm>
          <a:custGeom>
            <a:avLst/>
            <a:gdLst/>
            <a:ahLst/>
            <a:cxnLst/>
            <a:rect l="l" t="t" r="r" b="b"/>
            <a:pathLst>
              <a:path w="34925" h="94614">
                <a:moveTo>
                  <a:pt x="34683" y="20878"/>
                </a:moveTo>
                <a:lnTo>
                  <a:pt x="23126" y="20878"/>
                </a:lnTo>
                <a:lnTo>
                  <a:pt x="23126" y="94551"/>
                </a:lnTo>
                <a:lnTo>
                  <a:pt x="34683" y="94551"/>
                </a:lnTo>
                <a:lnTo>
                  <a:pt x="34683" y="20878"/>
                </a:lnTo>
                <a:close/>
              </a:path>
              <a:path w="34925" h="94614">
                <a:moveTo>
                  <a:pt x="34683" y="0"/>
                </a:moveTo>
                <a:lnTo>
                  <a:pt x="27228" y="0"/>
                </a:lnTo>
                <a:lnTo>
                  <a:pt x="25222" y="4064"/>
                </a:lnTo>
                <a:lnTo>
                  <a:pt x="21793" y="8267"/>
                </a:lnTo>
                <a:lnTo>
                  <a:pt x="12128" y="16916"/>
                </a:lnTo>
                <a:lnTo>
                  <a:pt x="6464" y="20599"/>
                </a:lnTo>
                <a:lnTo>
                  <a:pt x="0" y="23634"/>
                </a:lnTo>
                <a:lnTo>
                  <a:pt x="0" y="34810"/>
                </a:lnTo>
                <a:lnTo>
                  <a:pt x="23126" y="20878"/>
                </a:lnTo>
                <a:lnTo>
                  <a:pt x="34683" y="20878"/>
                </a:lnTo>
                <a:lnTo>
                  <a:pt x="34683" y="0"/>
                </a:lnTo>
                <a:close/>
              </a:path>
            </a:pathLst>
          </a:custGeom>
          <a:solidFill>
            <a:srgbClr val="01020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3764711" y="3334423"/>
            <a:ext cx="62230" cy="96520"/>
          </a:xfrm>
          <a:custGeom>
            <a:avLst/>
            <a:gdLst/>
            <a:ahLst/>
            <a:cxnLst/>
            <a:rect l="l" t="t" r="r" b="b"/>
            <a:pathLst>
              <a:path w="62229" h="96520">
                <a:moveTo>
                  <a:pt x="39065" y="0"/>
                </a:moveTo>
                <a:lnTo>
                  <a:pt x="22669" y="0"/>
                </a:lnTo>
                <a:lnTo>
                  <a:pt x="16103" y="2324"/>
                </a:lnTo>
                <a:lnTo>
                  <a:pt x="6261" y="11671"/>
                </a:lnTo>
                <a:lnTo>
                  <a:pt x="3797" y="17424"/>
                </a:lnTo>
                <a:lnTo>
                  <a:pt x="3842" y="28968"/>
                </a:lnTo>
                <a:lnTo>
                  <a:pt x="4953" y="32715"/>
                </a:lnTo>
                <a:lnTo>
                  <a:pt x="9593" y="39230"/>
                </a:lnTo>
                <a:lnTo>
                  <a:pt x="13131" y="41732"/>
                </a:lnTo>
                <a:lnTo>
                  <a:pt x="17932" y="43484"/>
                </a:lnTo>
                <a:lnTo>
                  <a:pt x="12192" y="44983"/>
                </a:lnTo>
                <a:lnTo>
                  <a:pt x="7772" y="47790"/>
                </a:lnTo>
                <a:lnTo>
                  <a:pt x="4673" y="51930"/>
                </a:lnTo>
                <a:lnTo>
                  <a:pt x="1549" y="56057"/>
                </a:lnTo>
                <a:lnTo>
                  <a:pt x="0" y="61188"/>
                </a:lnTo>
                <a:lnTo>
                  <a:pt x="63" y="75679"/>
                </a:lnTo>
                <a:lnTo>
                  <a:pt x="2844" y="82397"/>
                </a:lnTo>
                <a:lnTo>
                  <a:pt x="14249" y="93395"/>
                </a:lnTo>
                <a:lnTo>
                  <a:pt x="21742" y="96151"/>
                </a:lnTo>
                <a:lnTo>
                  <a:pt x="40322" y="96151"/>
                </a:lnTo>
                <a:lnTo>
                  <a:pt x="47841" y="93395"/>
                </a:lnTo>
                <a:lnTo>
                  <a:pt x="54863" y="86639"/>
                </a:lnTo>
                <a:lnTo>
                  <a:pt x="27609" y="86639"/>
                </a:lnTo>
                <a:lnTo>
                  <a:pt x="24282" y="85801"/>
                </a:lnTo>
                <a:lnTo>
                  <a:pt x="18110" y="82397"/>
                </a:lnTo>
                <a:lnTo>
                  <a:pt x="15798" y="80022"/>
                </a:lnTo>
                <a:lnTo>
                  <a:pt x="12674" y="73863"/>
                </a:lnTo>
                <a:lnTo>
                  <a:pt x="11887" y="70675"/>
                </a:lnTo>
                <a:lnTo>
                  <a:pt x="11952" y="61810"/>
                </a:lnTo>
                <a:lnTo>
                  <a:pt x="13677" y="57480"/>
                </a:lnTo>
                <a:lnTo>
                  <a:pt x="20828" y="50291"/>
                </a:lnTo>
                <a:lnTo>
                  <a:pt x="25336" y="48488"/>
                </a:lnTo>
                <a:lnTo>
                  <a:pt x="54584" y="48488"/>
                </a:lnTo>
                <a:lnTo>
                  <a:pt x="50114" y="45364"/>
                </a:lnTo>
                <a:lnTo>
                  <a:pt x="44335" y="43484"/>
                </a:lnTo>
                <a:lnTo>
                  <a:pt x="48996" y="41732"/>
                </a:lnTo>
                <a:lnTo>
                  <a:pt x="52489" y="39230"/>
                </a:lnTo>
                <a:lnTo>
                  <a:pt x="52615" y="39052"/>
                </a:lnTo>
                <a:lnTo>
                  <a:pt x="26517" y="39052"/>
                </a:lnTo>
                <a:lnTo>
                  <a:pt x="22796" y="37630"/>
                </a:lnTo>
                <a:lnTo>
                  <a:pt x="17043" y="31978"/>
                </a:lnTo>
                <a:lnTo>
                  <a:pt x="15720" y="28600"/>
                </a:lnTo>
                <a:lnTo>
                  <a:pt x="15621" y="19951"/>
                </a:lnTo>
                <a:lnTo>
                  <a:pt x="17081" y="16560"/>
                </a:lnTo>
                <a:lnTo>
                  <a:pt x="22898" y="10909"/>
                </a:lnTo>
                <a:lnTo>
                  <a:pt x="26568" y="9499"/>
                </a:lnTo>
                <a:lnTo>
                  <a:pt x="53153" y="9499"/>
                </a:lnTo>
                <a:lnTo>
                  <a:pt x="45681" y="2387"/>
                </a:lnTo>
                <a:lnTo>
                  <a:pt x="39065" y="0"/>
                </a:lnTo>
                <a:close/>
              </a:path>
              <a:path w="62229" h="96520">
                <a:moveTo>
                  <a:pt x="54584" y="48488"/>
                </a:moveTo>
                <a:lnTo>
                  <a:pt x="36347" y="48488"/>
                </a:lnTo>
                <a:lnTo>
                  <a:pt x="40982" y="50304"/>
                </a:lnTo>
                <a:lnTo>
                  <a:pt x="48399" y="57594"/>
                </a:lnTo>
                <a:lnTo>
                  <a:pt x="50166" y="61975"/>
                </a:lnTo>
                <a:lnTo>
                  <a:pt x="50253" y="73240"/>
                </a:lnTo>
                <a:lnTo>
                  <a:pt x="48450" y="77762"/>
                </a:lnTo>
                <a:lnTo>
                  <a:pt x="41249" y="84861"/>
                </a:lnTo>
                <a:lnTo>
                  <a:pt x="36690" y="86639"/>
                </a:lnTo>
                <a:lnTo>
                  <a:pt x="54863" y="86639"/>
                </a:lnTo>
                <a:lnTo>
                  <a:pt x="59220" y="82448"/>
                </a:lnTo>
                <a:lnTo>
                  <a:pt x="62064" y="75679"/>
                </a:lnTo>
                <a:lnTo>
                  <a:pt x="62064" y="61810"/>
                </a:lnTo>
                <a:lnTo>
                  <a:pt x="60566" y="56794"/>
                </a:lnTo>
                <a:lnTo>
                  <a:pt x="54584" y="48488"/>
                </a:lnTo>
                <a:close/>
              </a:path>
              <a:path w="62229" h="96520">
                <a:moveTo>
                  <a:pt x="53153" y="9499"/>
                </a:moveTo>
                <a:lnTo>
                  <a:pt x="35344" y="9499"/>
                </a:lnTo>
                <a:lnTo>
                  <a:pt x="38989" y="10947"/>
                </a:lnTo>
                <a:lnTo>
                  <a:pt x="44856" y="16725"/>
                </a:lnTo>
                <a:lnTo>
                  <a:pt x="46188" y="19951"/>
                </a:lnTo>
                <a:lnTo>
                  <a:pt x="46240" y="28816"/>
                </a:lnTo>
                <a:lnTo>
                  <a:pt x="44907" y="32042"/>
                </a:lnTo>
                <a:lnTo>
                  <a:pt x="39204" y="37642"/>
                </a:lnTo>
                <a:lnTo>
                  <a:pt x="35547" y="39052"/>
                </a:lnTo>
                <a:lnTo>
                  <a:pt x="52615" y="39052"/>
                </a:lnTo>
                <a:lnTo>
                  <a:pt x="57073" y="32765"/>
                </a:lnTo>
                <a:lnTo>
                  <a:pt x="58216" y="28968"/>
                </a:lnTo>
                <a:lnTo>
                  <a:pt x="58216" y="17741"/>
                </a:lnTo>
                <a:lnTo>
                  <a:pt x="55702" y="11925"/>
                </a:lnTo>
                <a:lnTo>
                  <a:pt x="53153" y="9499"/>
                </a:lnTo>
                <a:close/>
              </a:path>
            </a:pathLst>
          </a:custGeom>
          <a:solidFill>
            <a:srgbClr val="01020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3472903" y="3577272"/>
            <a:ext cx="207264" cy="96164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3700538" y="3577272"/>
            <a:ext cx="34925" cy="94615"/>
          </a:xfrm>
          <a:custGeom>
            <a:avLst/>
            <a:gdLst/>
            <a:ahLst/>
            <a:cxnLst/>
            <a:rect l="l" t="t" r="r" b="b"/>
            <a:pathLst>
              <a:path w="34925" h="94614">
                <a:moveTo>
                  <a:pt x="34683" y="20878"/>
                </a:moveTo>
                <a:lnTo>
                  <a:pt x="23126" y="20878"/>
                </a:lnTo>
                <a:lnTo>
                  <a:pt x="23126" y="94551"/>
                </a:lnTo>
                <a:lnTo>
                  <a:pt x="34683" y="94551"/>
                </a:lnTo>
                <a:lnTo>
                  <a:pt x="34683" y="20878"/>
                </a:lnTo>
                <a:close/>
              </a:path>
              <a:path w="34925" h="94614">
                <a:moveTo>
                  <a:pt x="34683" y="0"/>
                </a:moveTo>
                <a:lnTo>
                  <a:pt x="27228" y="0"/>
                </a:lnTo>
                <a:lnTo>
                  <a:pt x="25222" y="4064"/>
                </a:lnTo>
                <a:lnTo>
                  <a:pt x="21793" y="8267"/>
                </a:lnTo>
                <a:lnTo>
                  <a:pt x="12128" y="16916"/>
                </a:lnTo>
                <a:lnTo>
                  <a:pt x="6464" y="20599"/>
                </a:lnTo>
                <a:lnTo>
                  <a:pt x="0" y="23634"/>
                </a:lnTo>
                <a:lnTo>
                  <a:pt x="0" y="34823"/>
                </a:lnTo>
                <a:lnTo>
                  <a:pt x="23126" y="20878"/>
                </a:lnTo>
                <a:lnTo>
                  <a:pt x="34683" y="20878"/>
                </a:lnTo>
                <a:lnTo>
                  <a:pt x="34683" y="0"/>
                </a:lnTo>
                <a:close/>
              </a:path>
            </a:pathLst>
          </a:custGeom>
          <a:solidFill>
            <a:srgbClr val="01020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3764851" y="3577272"/>
            <a:ext cx="62230" cy="96520"/>
          </a:xfrm>
          <a:custGeom>
            <a:avLst/>
            <a:gdLst/>
            <a:ahLst/>
            <a:cxnLst/>
            <a:rect l="l" t="t" r="r" b="b"/>
            <a:pathLst>
              <a:path w="62229" h="96520">
                <a:moveTo>
                  <a:pt x="12852" y="71754"/>
                </a:moveTo>
                <a:lnTo>
                  <a:pt x="1739" y="72770"/>
                </a:lnTo>
                <a:lnTo>
                  <a:pt x="2679" y="80175"/>
                </a:lnTo>
                <a:lnTo>
                  <a:pt x="5486" y="85928"/>
                </a:lnTo>
                <a:lnTo>
                  <a:pt x="14820" y="94119"/>
                </a:lnTo>
                <a:lnTo>
                  <a:pt x="20840" y="96164"/>
                </a:lnTo>
                <a:lnTo>
                  <a:pt x="35153" y="96164"/>
                </a:lnTo>
                <a:lnTo>
                  <a:pt x="41198" y="94297"/>
                </a:lnTo>
                <a:lnTo>
                  <a:pt x="51523" y="86842"/>
                </a:lnTo>
                <a:lnTo>
                  <a:pt x="51659" y="86652"/>
                </a:lnTo>
                <a:lnTo>
                  <a:pt x="24307" y="86652"/>
                </a:lnTo>
                <a:lnTo>
                  <a:pt x="20904" y="85470"/>
                </a:lnTo>
                <a:lnTo>
                  <a:pt x="15595" y="80759"/>
                </a:lnTo>
                <a:lnTo>
                  <a:pt x="13804" y="76974"/>
                </a:lnTo>
                <a:lnTo>
                  <a:pt x="12852" y="71754"/>
                </a:lnTo>
                <a:close/>
              </a:path>
              <a:path w="62229" h="96520">
                <a:moveTo>
                  <a:pt x="61803" y="50228"/>
                </a:moveTo>
                <a:lnTo>
                  <a:pt x="50368" y="50228"/>
                </a:lnTo>
                <a:lnTo>
                  <a:pt x="50444" y="57340"/>
                </a:lnTo>
                <a:lnTo>
                  <a:pt x="49860" y="62052"/>
                </a:lnTo>
                <a:lnTo>
                  <a:pt x="32016" y="86652"/>
                </a:lnTo>
                <a:lnTo>
                  <a:pt x="51659" y="86652"/>
                </a:lnTo>
                <a:lnTo>
                  <a:pt x="61689" y="54140"/>
                </a:lnTo>
                <a:lnTo>
                  <a:pt x="61803" y="50228"/>
                </a:lnTo>
                <a:close/>
              </a:path>
              <a:path w="62229" h="96520">
                <a:moveTo>
                  <a:pt x="35750" y="0"/>
                </a:moveTo>
                <a:lnTo>
                  <a:pt x="21132" y="0"/>
                </a:lnTo>
                <a:lnTo>
                  <a:pt x="14084" y="2908"/>
                </a:lnTo>
                <a:lnTo>
                  <a:pt x="2819" y="14566"/>
                </a:lnTo>
                <a:lnTo>
                  <a:pt x="0" y="22250"/>
                </a:lnTo>
                <a:lnTo>
                  <a:pt x="0" y="41033"/>
                </a:lnTo>
                <a:lnTo>
                  <a:pt x="2692" y="48501"/>
                </a:lnTo>
                <a:lnTo>
                  <a:pt x="8102" y="54140"/>
                </a:lnTo>
                <a:lnTo>
                  <a:pt x="13500" y="59804"/>
                </a:lnTo>
                <a:lnTo>
                  <a:pt x="20091" y="62623"/>
                </a:lnTo>
                <a:lnTo>
                  <a:pt x="32562" y="62623"/>
                </a:lnTo>
                <a:lnTo>
                  <a:pt x="36893" y="61480"/>
                </a:lnTo>
                <a:lnTo>
                  <a:pt x="44907" y="56895"/>
                </a:lnTo>
                <a:lnTo>
                  <a:pt x="48056" y="53911"/>
                </a:lnTo>
                <a:lnTo>
                  <a:pt x="48997" y="52412"/>
                </a:lnTo>
                <a:lnTo>
                  <a:pt x="25400" y="52412"/>
                </a:lnTo>
                <a:lnTo>
                  <a:pt x="20942" y="50545"/>
                </a:lnTo>
                <a:lnTo>
                  <a:pt x="13703" y="43040"/>
                </a:lnTo>
                <a:lnTo>
                  <a:pt x="11887" y="38176"/>
                </a:lnTo>
                <a:lnTo>
                  <a:pt x="11887" y="25501"/>
                </a:lnTo>
                <a:lnTo>
                  <a:pt x="13804" y="20065"/>
                </a:lnTo>
                <a:lnTo>
                  <a:pt x="21412" y="11671"/>
                </a:lnTo>
                <a:lnTo>
                  <a:pt x="25895" y="9575"/>
                </a:lnTo>
                <a:lnTo>
                  <a:pt x="52590" y="9575"/>
                </a:lnTo>
                <a:lnTo>
                  <a:pt x="51498" y="8242"/>
                </a:lnTo>
                <a:lnTo>
                  <a:pt x="41338" y="1650"/>
                </a:lnTo>
                <a:lnTo>
                  <a:pt x="35750" y="0"/>
                </a:lnTo>
                <a:close/>
              </a:path>
              <a:path w="62229" h="96520">
                <a:moveTo>
                  <a:pt x="52590" y="9575"/>
                </a:moveTo>
                <a:lnTo>
                  <a:pt x="35991" y="9575"/>
                </a:lnTo>
                <a:lnTo>
                  <a:pt x="40259" y="11518"/>
                </a:lnTo>
                <a:lnTo>
                  <a:pt x="47320" y="19316"/>
                </a:lnTo>
                <a:lnTo>
                  <a:pt x="48935" y="24128"/>
                </a:lnTo>
                <a:lnTo>
                  <a:pt x="48980" y="38176"/>
                </a:lnTo>
                <a:lnTo>
                  <a:pt x="47371" y="43040"/>
                </a:lnTo>
                <a:lnTo>
                  <a:pt x="40474" y="50545"/>
                </a:lnTo>
                <a:lnTo>
                  <a:pt x="36068" y="52412"/>
                </a:lnTo>
                <a:lnTo>
                  <a:pt x="48997" y="52412"/>
                </a:lnTo>
                <a:lnTo>
                  <a:pt x="50368" y="50228"/>
                </a:lnTo>
                <a:lnTo>
                  <a:pt x="61803" y="50228"/>
                </a:lnTo>
                <a:lnTo>
                  <a:pt x="61853" y="48501"/>
                </a:lnTo>
                <a:lnTo>
                  <a:pt x="55346" y="12941"/>
                </a:lnTo>
                <a:lnTo>
                  <a:pt x="52590" y="9575"/>
                </a:lnTo>
                <a:close/>
              </a:path>
            </a:pathLst>
          </a:custGeom>
          <a:solidFill>
            <a:srgbClr val="01020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3472903" y="3830244"/>
            <a:ext cx="207264" cy="96164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3700538" y="3830256"/>
            <a:ext cx="34925" cy="94615"/>
          </a:xfrm>
          <a:custGeom>
            <a:avLst/>
            <a:gdLst/>
            <a:ahLst/>
            <a:cxnLst/>
            <a:rect l="l" t="t" r="r" b="b"/>
            <a:pathLst>
              <a:path w="34925" h="94614">
                <a:moveTo>
                  <a:pt x="34683" y="20878"/>
                </a:moveTo>
                <a:lnTo>
                  <a:pt x="23126" y="20878"/>
                </a:lnTo>
                <a:lnTo>
                  <a:pt x="23126" y="94551"/>
                </a:lnTo>
                <a:lnTo>
                  <a:pt x="34683" y="94551"/>
                </a:lnTo>
                <a:lnTo>
                  <a:pt x="34683" y="20878"/>
                </a:lnTo>
                <a:close/>
              </a:path>
              <a:path w="34925" h="94614">
                <a:moveTo>
                  <a:pt x="34683" y="0"/>
                </a:moveTo>
                <a:lnTo>
                  <a:pt x="27228" y="0"/>
                </a:lnTo>
                <a:lnTo>
                  <a:pt x="25222" y="4064"/>
                </a:lnTo>
                <a:lnTo>
                  <a:pt x="21793" y="8267"/>
                </a:lnTo>
                <a:lnTo>
                  <a:pt x="12128" y="16916"/>
                </a:lnTo>
                <a:lnTo>
                  <a:pt x="6464" y="20599"/>
                </a:lnTo>
                <a:lnTo>
                  <a:pt x="0" y="23634"/>
                </a:lnTo>
                <a:lnTo>
                  <a:pt x="0" y="34823"/>
                </a:lnTo>
                <a:lnTo>
                  <a:pt x="23126" y="20878"/>
                </a:lnTo>
                <a:lnTo>
                  <a:pt x="34683" y="20878"/>
                </a:lnTo>
                <a:lnTo>
                  <a:pt x="34683" y="0"/>
                </a:lnTo>
                <a:close/>
              </a:path>
            </a:pathLst>
          </a:custGeom>
          <a:solidFill>
            <a:srgbClr val="01020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3764851" y="3830256"/>
            <a:ext cx="62230" cy="96520"/>
          </a:xfrm>
          <a:custGeom>
            <a:avLst/>
            <a:gdLst/>
            <a:ahLst/>
            <a:cxnLst/>
            <a:rect l="l" t="t" r="r" b="b"/>
            <a:pathLst>
              <a:path w="62229" h="96520">
                <a:moveTo>
                  <a:pt x="12852" y="71754"/>
                </a:moveTo>
                <a:lnTo>
                  <a:pt x="1739" y="72770"/>
                </a:lnTo>
                <a:lnTo>
                  <a:pt x="2679" y="80187"/>
                </a:lnTo>
                <a:lnTo>
                  <a:pt x="5486" y="85928"/>
                </a:lnTo>
                <a:lnTo>
                  <a:pt x="14820" y="94119"/>
                </a:lnTo>
                <a:lnTo>
                  <a:pt x="20840" y="96164"/>
                </a:lnTo>
                <a:lnTo>
                  <a:pt x="35153" y="96164"/>
                </a:lnTo>
                <a:lnTo>
                  <a:pt x="41198" y="94297"/>
                </a:lnTo>
                <a:lnTo>
                  <a:pt x="51523" y="86842"/>
                </a:lnTo>
                <a:lnTo>
                  <a:pt x="51659" y="86652"/>
                </a:lnTo>
                <a:lnTo>
                  <a:pt x="24307" y="86652"/>
                </a:lnTo>
                <a:lnTo>
                  <a:pt x="20904" y="85470"/>
                </a:lnTo>
                <a:lnTo>
                  <a:pt x="15595" y="80759"/>
                </a:lnTo>
                <a:lnTo>
                  <a:pt x="13804" y="76974"/>
                </a:lnTo>
                <a:lnTo>
                  <a:pt x="12852" y="71754"/>
                </a:lnTo>
                <a:close/>
              </a:path>
              <a:path w="62229" h="96520">
                <a:moveTo>
                  <a:pt x="61803" y="50228"/>
                </a:moveTo>
                <a:lnTo>
                  <a:pt x="50368" y="50228"/>
                </a:lnTo>
                <a:lnTo>
                  <a:pt x="50444" y="57340"/>
                </a:lnTo>
                <a:lnTo>
                  <a:pt x="49860" y="62052"/>
                </a:lnTo>
                <a:lnTo>
                  <a:pt x="32016" y="86652"/>
                </a:lnTo>
                <a:lnTo>
                  <a:pt x="51659" y="86652"/>
                </a:lnTo>
                <a:lnTo>
                  <a:pt x="61689" y="54140"/>
                </a:lnTo>
                <a:lnTo>
                  <a:pt x="61803" y="50228"/>
                </a:lnTo>
                <a:close/>
              </a:path>
              <a:path w="62229" h="96520">
                <a:moveTo>
                  <a:pt x="35750" y="0"/>
                </a:moveTo>
                <a:lnTo>
                  <a:pt x="21132" y="0"/>
                </a:lnTo>
                <a:lnTo>
                  <a:pt x="14084" y="2908"/>
                </a:lnTo>
                <a:lnTo>
                  <a:pt x="2819" y="14566"/>
                </a:lnTo>
                <a:lnTo>
                  <a:pt x="0" y="22237"/>
                </a:lnTo>
                <a:lnTo>
                  <a:pt x="0" y="41046"/>
                </a:lnTo>
                <a:lnTo>
                  <a:pt x="2692" y="48501"/>
                </a:lnTo>
                <a:lnTo>
                  <a:pt x="8102" y="54140"/>
                </a:lnTo>
                <a:lnTo>
                  <a:pt x="13500" y="59804"/>
                </a:lnTo>
                <a:lnTo>
                  <a:pt x="20091" y="62623"/>
                </a:lnTo>
                <a:lnTo>
                  <a:pt x="32562" y="62623"/>
                </a:lnTo>
                <a:lnTo>
                  <a:pt x="36893" y="61480"/>
                </a:lnTo>
                <a:lnTo>
                  <a:pt x="44907" y="56895"/>
                </a:lnTo>
                <a:lnTo>
                  <a:pt x="48056" y="53911"/>
                </a:lnTo>
                <a:lnTo>
                  <a:pt x="48997" y="52412"/>
                </a:lnTo>
                <a:lnTo>
                  <a:pt x="25400" y="52412"/>
                </a:lnTo>
                <a:lnTo>
                  <a:pt x="20942" y="50545"/>
                </a:lnTo>
                <a:lnTo>
                  <a:pt x="13703" y="43040"/>
                </a:lnTo>
                <a:lnTo>
                  <a:pt x="11887" y="38176"/>
                </a:lnTo>
                <a:lnTo>
                  <a:pt x="11887" y="25501"/>
                </a:lnTo>
                <a:lnTo>
                  <a:pt x="13804" y="20065"/>
                </a:lnTo>
                <a:lnTo>
                  <a:pt x="21412" y="11671"/>
                </a:lnTo>
                <a:lnTo>
                  <a:pt x="25895" y="9575"/>
                </a:lnTo>
                <a:lnTo>
                  <a:pt x="52587" y="9575"/>
                </a:lnTo>
                <a:lnTo>
                  <a:pt x="51498" y="8242"/>
                </a:lnTo>
                <a:lnTo>
                  <a:pt x="41338" y="1650"/>
                </a:lnTo>
                <a:lnTo>
                  <a:pt x="35750" y="0"/>
                </a:lnTo>
                <a:close/>
              </a:path>
              <a:path w="62229" h="96520">
                <a:moveTo>
                  <a:pt x="52587" y="9575"/>
                </a:moveTo>
                <a:lnTo>
                  <a:pt x="35991" y="9575"/>
                </a:lnTo>
                <a:lnTo>
                  <a:pt x="40259" y="11518"/>
                </a:lnTo>
                <a:lnTo>
                  <a:pt x="47320" y="19316"/>
                </a:lnTo>
                <a:lnTo>
                  <a:pt x="48940" y="24141"/>
                </a:lnTo>
                <a:lnTo>
                  <a:pt x="48980" y="38176"/>
                </a:lnTo>
                <a:lnTo>
                  <a:pt x="47371" y="43040"/>
                </a:lnTo>
                <a:lnTo>
                  <a:pt x="40474" y="50545"/>
                </a:lnTo>
                <a:lnTo>
                  <a:pt x="36068" y="52412"/>
                </a:lnTo>
                <a:lnTo>
                  <a:pt x="48997" y="52412"/>
                </a:lnTo>
                <a:lnTo>
                  <a:pt x="50368" y="50228"/>
                </a:lnTo>
                <a:lnTo>
                  <a:pt x="61803" y="50228"/>
                </a:lnTo>
                <a:lnTo>
                  <a:pt x="61853" y="48501"/>
                </a:lnTo>
                <a:lnTo>
                  <a:pt x="55346" y="12953"/>
                </a:lnTo>
                <a:lnTo>
                  <a:pt x="52587" y="9575"/>
                </a:lnTo>
                <a:close/>
              </a:path>
            </a:pathLst>
          </a:custGeom>
          <a:solidFill>
            <a:srgbClr val="01020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3472903" y="4075125"/>
            <a:ext cx="353364" cy="96164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3472903" y="4560836"/>
            <a:ext cx="353364" cy="96151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3472903" y="4317987"/>
            <a:ext cx="353364" cy="96164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3472903" y="4803699"/>
            <a:ext cx="279552" cy="96151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3773728" y="4803699"/>
            <a:ext cx="34925" cy="94615"/>
          </a:xfrm>
          <a:custGeom>
            <a:avLst/>
            <a:gdLst/>
            <a:ahLst/>
            <a:cxnLst/>
            <a:rect l="l" t="t" r="r" b="b"/>
            <a:pathLst>
              <a:path w="34925" h="94614">
                <a:moveTo>
                  <a:pt x="34683" y="20878"/>
                </a:moveTo>
                <a:lnTo>
                  <a:pt x="23126" y="20878"/>
                </a:lnTo>
                <a:lnTo>
                  <a:pt x="23126" y="94551"/>
                </a:lnTo>
                <a:lnTo>
                  <a:pt x="34683" y="94551"/>
                </a:lnTo>
                <a:lnTo>
                  <a:pt x="34683" y="20878"/>
                </a:lnTo>
                <a:close/>
              </a:path>
              <a:path w="34925" h="94614">
                <a:moveTo>
                  <a:pt x="34683" y="0"/>
                </a:moveTo>
                <a:lnTo>
                  <a:pt x="27228" y="0"/>
                </a:lnTo>
                <a:lnTo>
                  <a:pt x="25222" y="4076"/>
                </a:lnTo>
                <a:lnTo>
                  <a:pt x="21793" y="8267"/>
                </a:lnTo>
                <a:lnTo>
                  <a:pt x="12115" y="16916"/>
                </a:lnTo>
                <a:lnTo>
                  <a:pt x="6464" y="20599"/>
                </a:lnTo>
                <a:lnTo>
                  <a:pt x="0" y="23634"/>
                </a:lnTo>
                <a:lnTo>
                  <a:pt x="0" y="34823"/>
                </a:lnTo>
                <a:lnTo>
                  <a:pt x="23126" y="20878"/>
                </a:lnTo>
                <a:lnTo>
                  <a:pt x="34683" y="20878"/>
                </a:lnTo>
                <a:lnTo>
                  <a:pt x="34683" y="0"/>
                </a:lnTo>
                <a:close/>
              </a:path>
            </a:pathLst>
          </a:custGeom>
          <a:solidFill>
            <a:srgbClr val="01020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3472903" y="5552503"/>
            <a:ext cx="279552" cy="96151"/>
          </a:xfrm>
          <a:prstGeom prst="rect">
            <a:avLst/>
          </a:prstGeom>
          <a:blipFill>
            <a:blip r:embed="rId1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3773728" y="5552516"/>
            <a:ext cx="34925" cy="94615"/>
          </a:xfrm>
          <a:custGeom>
            <a:avLst/>
            <a:gdLst/>
            <a:ahLst/>
            <a:cxnLst/>
            <a:rect l="l" t="t" r="r" b="b"/>
            <a:pathLst>
              <a:path w="34925" h="94614">
                <a:moveTo>
                  <a:pt x="34683" y="20878"/>
                </a:moveTo>
                <a:lnTo>
                  <a:pt x="23126" y="20878"/>
                </a:lnTo>
                <a:lnTo>
                  <a:pt x="23126" y="94551"/>
                </a:lnTo>
                <a:lnTo>
                  <a:pt x="34683" y="94551"/>
                </a:lnTo>
                <a:lnTo>
                  <a:pt x="34683" y="20878"/>
                </a:lnTo>
                <a:close/>
              </a:path>
              <a:path w="34925" h="94614">
                <a:moveTo>
                  <a:pt x="34683" y="0"/>
                </a:moveTo>
                <a:lnTo>
                  <a:pt x="27228" y="0"/>
                </a:lnTo>
                <a:lnTo>
                  <a:pt x="25222" y="4076"/>
                </a:lnTo>
                <a:lnTo>
                  <a:pt x="21793" y="8267"/>
                </a:lnTo>
                <a:lnTo>
                  <a:pt x="12115" y="16916"/>
                </a:lnTo>
                <a:lnTo>
                  <a:pt x="6464" y="20599"/>
                </a:lnTo>
                <a:lnTo>
                  <a:pt x="0" y="23634"/>
                </a:lnTo>
                <a:lnTo>
                  <a:pt x="0" y="34823"/>
                </a:lnTo>
                <a:lnTo>
                  <a:pt x="23126" y="20878"/>
                </a:lnTo>
                <a:lnTo>
                  <a:pt x="34683" y="20878"/>
                </a:lnTo>
                <a:lnTo>
                  <a:pt x="34683" y="0"/>
                </a:lnTo>
                <a:close/>
              </a:path>
            </a:pathLst>
          </a:custGeom>
          <a:solidFill>
            <a:srgbClr val="01020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3472903" y="5309654"/>
            <a:ext cx="279552" cy="96151"/>
          </a:xfrm>
          <a:prstGeom prst="rect">
            <a:avLst/>
          </a:prstGeom>
          <a:blipFill>
            <a:blip r:embed="rId1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3773728" y="5309654"/>
            <a:ext cx="34925" cy="94615"/>
          </a:xfrm>
          <a:custGeom>
            <a:avLst/>
            <a:gdLst/>
            <a:ahLst/>
            <a:cxnLst/>
            <a:rect l="l" t="t" r="r" b="b"/>
            <a:pathLst>
              <a:path w="34925" h="94614">
                <a:moveTo>
                  <a:pt x="34683" y="20878"/>
                </a:moveTo>
                <a:lnTo>
                  <a:pt x="23126" y="20878"/>
                </a:lnTo>
                <a:lnTo>
                  <a:pt x="23126" y="94551"/>
                </a:lnTo>
                <a:lnTo>
                  <a:pt x="34683" y="94551"/>
                </a:lnTo>
                <a:lnTo>
                  <a:pt x="34683" y="20878"/>
                </a:lnTo>
                <a:close/>
              </a:path>
              <a:path w="34925" h="94614">
                <a:moveTo>
                  <a:pt x="34683" y="0"/>
                </a:moveTo>
                <a:lnTo>
                  <a:pt x="27228" y="0"/>
                </a:lnTo>
                <a:lnTo>
                  <a:pt x="25222" y="4076"/>
                </a:lnTo>
                <a:lnTo>
                  <a:pt x="21793" y="8267"/>
                </a:lnTo>
                <a:lnTo>
                  <a:pt x="12115" y="16916"/>
                </a:lnTo>
                <a:lnTo>
                  <a:pt x="6464" y="20599"/>
                </a:lnTo>
                <a:lnTo>
                  <a:pt x="0" y="23634"/>
                </a:lnTo>
                <a:lnTo>
                  <a:pt x="0" y="34823"/>
                </a:lnTo>
                <a:lnTo>
                  <a:pt x="23126" y="20878"/>
                </a:lnTo>
                <a:lnTo>
                  <a:pt x="34683" y="20878"/>
                </a:lnTo>
                <a:lnTo>
                  <a:pt x="34683" y="0"/>
                </a:lnTo>
                <a:close/>
              </a:path>
            </a:pathLst>
          </a:custGeom>
          <a:solidFill>
            <a:srgbClr val="01020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3472903" y="5056670"/>
            <a:ext cx="279552" cy="96151"/>
          </a:xfrm>
          <a:prstGeom prst="rect">
            <a:avLst/>
          </a:prstGeom>
          <a:blipFill>
            <a:blip r:embed="rId1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3773728" y="5056682"/>
            <a:ext cx="34925" cy="94615"/>
          </a:xfrm>
          <a:custGeom>
            <a:avLst/>
            <a:gdLst/>
            <a:ahLst/>
            <a:cxnLst/>
            <a:rect l="l" t="t" r="r" b="b"/>
            <a:pathLst>
              <a:path w="34925" h="94614">
                <a:moveTo>
                  <a:pt x="34683" y="20878"/>
                </a:moveTo>
                <a:lnTo>
                  <a:pt x="23126" y="20878"/>
                </a:lnTo>
                <a:lnTo>
                  <a:pt x="23126" y="94551"/>
                </a:lnTo>
                <a:lnTo>
                  <a:pt x="34683" y="94551"/>
                </a:lnTo>
                <a:lnTo>
                  <a:pt x="34683" y="20878"/>
                </a:lnTo>
                <a:close/>
              </a:path>
              <a:path w="34925" h="94614">
                <a:moveTo>
                  <a:pt x="34683" y="0"/>
                </a:moveTo>
                <a:lnTo>
                  <a:pt x="27228" y="0"/>
                </a:lnTo>
                <a:lnTo>
                  <a:pt x="25222" y="4076"/>
                </a:lnTo>
                <a:lnTo>
                  <a:pt x="21793" y="8267"/>
                </a:lnTo>
                <a:lnTo>
                  <a:pt x="12115" y="16916"/>
                </a:lnTo>
                <a:lnTo>
                  <a:pt x="6464" y="20599"/>
                </a:lnTo>
                <a:lnTo>
                  <a:pt x="0" y="23634"/>
                </a:lnTo>
                <a:lnTo>
                  <a:pt x="0" y="34823"/>
                </a:lnTo>
                <a:lnTo>
                  <a:pt x="23126" y="20878"/>
                </a:lnTo>
                <a:lnTo>
                  <a:pt x="34683" y="20878"/>
                </a:lnTo>
                <a:lnTo>
                  <a:pt x="34683" y="0"/>
                </a:lnTo>
                <a:close/>
              </a:path>
            </a:pathLst>
          </a:custGeom>
          <a:solidFill>
            <a:srgbClr val="01020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4031145" y="3091561"/>
            <a:ext cx="136690" cy="96164"/>
          </a:xfrm>
          <a:prstGeom prst="rect">
            <a:avLst/>
          </a:prstGeom>
          <a:blipFill>
            <a:blip r:embed="rId2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4187952" y="3091561"/>
            <a:ext cx="34925" cy="94615"/>
          </a:xfrm>
          <a:custGeom>
            <a:avLst/>
            <a:gdLst/>
            <a:ahLst/>
            <a:cxnLst/>
            <a:rect l="l" t="t" r="r" b="b"/>
            <a:pathLst>
              <a:path w="34925" h="94614">
                <a:moveTo>
                  <a:pt x="34683" y="20878"/>
                </a:moveTo>
                <a:lnTo>
                  <a:pt x="23126" y="20878"/>
                </a:lnTo>
                <a:lnTo>
                  <a:pt x="23126" y="94551"/>
                </a:lnTo>
                <a:lnTo>
                  <a:pt x="34683" y="94551"/>
                </a:lnTo>
                <a:lnTo>
                  <a:pt x="34683" y="20878"/>
                </a:lnTo>
                <a:close/>
              </a:path>
              <a:path w="34925" h="94614">
                <a:moveTo>
                  <a:pt x="34683" y="0"/>
                </a:moveTo>
                <a:lnTo>
                  <a:pt x="27228" y="0"/>
                </a:lnTo>
                <a:lnTo>
                  <a:pt x="25222" y="4064"/>
                </a:lnTo>
                <a:lnTo>
                  <a:pt x="21793" y="8267"/>
                </a:lnTo>
                <a:lnTo>
                  <a:pt x="12115" y="16916"/>
                </a:lnTo>
                <a:lnTo>
                  <a:pt x="6451" y="20599"/>
                </a:lnTo>
                <a:lnTo>
                  <a:pt x="0" y="23634"/>
                </a:lnTo>
                <a:lnTo>
                  <a:pt x="0" y="34810"/>
                </a:lnTo>
                <a:lnTo>
                  <a:pt x="23126" y="20878"/>
                </a:lnTo>
                <a:lnTo>
                  <a:pt x="34683" y="20878"/>
                </a:lnTo>
                <a:lnTo>
                  <a:pt x="34683" y="0"/>
                </a:lnTo>
                <a:close/>
              </a:path>
            </a:pathLst>
          </a:custGeom>
          <a:solidFill>
            <a:srgbClr val="01020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4253026" y="3091561"/>
            <a:ext cx="207530" cy="96164"/>
          </a:xfrm>
          <a:prstGeom prst="rect">
            <a:avLst/>
          </a:prstGeom>
          <a:blipFill>
            <a:blip r:embed="rId2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4031145" y="3334423"/>
            <a:ext cx="136690" cy="96151"/>
          </a:xfrm>
          <a:prstGeom prst="rect">
            <a:avLst/>
          </a:prstGeom>
          <a:blipFill>
            <a:blip r:embed="rId2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4187952" y="3334423"/>
            <a:ext cx="34925" cy="94615"/>
          </a:xfrm>
          <a:custGeom>
            <a:avLst/>
            <a:gdLst/>
            <a:ahLst/>
            <a:cxnLst/>
            <a:rect l="l" t="t" r="r" b="b"/>
            <a:pathLst>
              <a:path w="34925" h="94614">
                <a:moveTo>
                  <a:pt x="34683" y="20878"/>
                </a:moveTo>
                <a:lnTo>
                  <a:pt x="23126" y="20878"/>
                </a:lnTo>
                <a:lnTo>
                  <a:pt x="23126" y="94551"/>
                </a:lnTo>
                <a:lnTo>
                  <a:pt x="34683" y="94551"/>
                </a:lnTo>
                <a:lnTo>
                  <a:pt x="34683" y="20878"/>
                </a:lnTo>
                <a:close/>
              </a:path>
              <a:path w="34925" h="94614">
                <a:moveTo>
                  <a:pt x="34683" y="0"/>
                </a:moveTo>
                <a:lnTo>
                  <a:pt x="27228" y="0"/>
                </a:lnTo>
                <a:lnTo>
                  <a:pt x="25222" y="4064"/>
                </a:lnTo>
                <a:lnTo>
                  <a:pt x="21793" y="8267"/>
                </a:lnTo>
                <a:lnTo>
                  <a:pt x="12115" y="16916"/>
                </a:lnTo>
                <a:lnTo>
                  <a:pt x="6451" y="20599"/>
                </a:lnTo>
                <a:lnTo>
                  <a:pt x="0" y="23634"/>
                </a:lnTo>
                <a:lnTo>
                  <a:pt x="0" y="34810"/>
                </a:lnTo>
                <a:lnTo>
                  <a:pt x="23126" y="20878"/>
                </a:lnTo>
                <a:lnTo>
                  <a:pt x="34683" y="20878"/>
                </a:lnTo>
                <a:lnTo>
                  <a:pt x="34683" y="0"/>
                </a:lnTo>
                <a:close/>
              </a:path>
            </a:pathLst>
          </a:custGeom>
          <a:solidFill>
            <a:srgbClr val="01020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4253026" y="3334423"/>
            <a:ext cx="133184" cy="94551"/>
          </a:xfrm>
          <a:prstGeom prst="rect">
            <a:avLst/>
          </a:prstGeom>
          <a:blipFill>
            <a:blip r:embed="rId2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4407484" y="3334423"/>
            <a:ext cx="34925" cy="94615"/>
          </a:xfrm>
          <a:custGeom>
            <a:avLst/>
            <a:gdLst/>
            <a:ahLst/>
            <a:cxnLst/>
            <a:rect l="l" t="t" r="r" b="b"/>
            <a:pathLst>
              <a:path w="34925" h="94614">
                <a:moveTo>
                  <a:pt x="34696" y="20878"/>
                </a:moveTo>
                <a:lnTo>
                  <a:pt x="23126" y="20878"/>
                </a:lnTo>
                <a:lnTo>
                  <a:pt x="23126" y="94551"/>
                </a:lnTo>
                <a:lnTo>
                  <a:pt x="34696" y="94551"/>
                </a:lnTo>
                <a:lnTo>
                  <a:pt x="34696" y="20878"/>
                </a:lnTo>
                <a:close/>
              </a:path>
              <a:path w="34925" h="94614">
                <a:moveTo>
                  <a:pt x="34696" y="0"/>
                </a:moveTo>
                <a:lnTo>
                  <a:pt x="27241" y="0"/>
                </a:lnTo>
                <a:lnTo>
                  <a:pt x="25234" y="4064"/>
                </a:lnTo>
                <a:lnTo>
                  <a:pt x="21805" y="8267"/>
                </a:lnTo>
                <a:lnTo>
                  <a:pt x="12128" y="16916"/>
                </a:lnTo>
                <a:lnTo>
                  <a:pt x="6477" y="20599"/>
                </a:lnTo>
                <a:lnTo>
                  <a:pt x="0" y="23634"/>
                </a:lnTo>
                <a:lnTo>
                  <a:pt x="0" y="34810"/>
                </a:lnTo>
                <a:lnTo>
                  <a:pt x="23126" y="20878"/>
                </a:lnTo>
                <a:lnTo>
                  <a:pt x="34696" y="20878"/>
                </a:lnTo>
                <a:lnTo>
                  <a:pt x="34696" y="0"/>
                </a:lnTo>
                <a:close/>
              </a:path>
            </a:pathLst>
          </a:custGeom>
          <a:solidFill>
            <a:srgbClr val="01020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4031145" y="3577272"/>
            <a:ext cx="136690" cy="96164"/>
          </a:xfrm>
          <a:prstGeom prst="rect">
            <a:avLst/>
          </a:prstGeom>
          <a:blipFill>
            <a:blip r:embed="rId2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4187952" y="3577272"/>
            <a:ext cx="34925" cy="94615"/>
          </a:xfrm>
          <a:custGeom>
            <a:avLst/>
            <a:gdLst/>
            <a:ahLst/>
            <a:cxnLst/>
            <a:rect l="l" t="t" r="r" b="b"/>
            <a:pathLst>
              <a:path w="34925" h="94614">
                <a:moveTo>
                  <a:pt x="34683" y="20878"/>
                </a:moveTo>
                <a:lnTo>
                  <a:pt x="23126" y="20878"/>
                </a:lnTo>
                <a:lnTo>
                  <a:pt x="23126" y="94551"/>
                </a:lnTo>
                <a:lnTo>
                  <a:pt x="34683" y="94551"/>
                </a:lnTo>
                <a:lnTo>
                  <a:pt x="34683" y="20878"/>
                </a:lnTo>
                <a:close/>
              </a:path>
              <a:path w="34925" h="94614">
                <a:moveTo>
                  <a:pt x="34683" y="0"/>
                </a:moveTo>
                <a:lnTo>
                  <a:pt x="27228" y="0"/>
                </a:lnTo>
                <a:lnTo>
                  <a:pt x="25222" y="4064"/>
                </a:lnTo>
                <a:lnTo>
                  <a:pt x="21793" y="8267"/>
                </a:lnTo>
                <a:lnTo>
                  <a:pt x="12115" y="16916"/>
                </a:lnTo>
                <a:lnTo>
                  <a:pt x="6451" y="20599"/>
                </a:lnTo>
                <a:lnTo>
                  <a:pt x="0" y="23634"/>
                </a:lnTo>
                <a:lnTo>
                  <a:pt x="0" y="34823"/>
                </a:lnTo>
                <a:lnTo>
                  <a:pt x="23126" y="20878"/>
                </a:lnTo>
                <a:lnTo>
                  <a:pt x="34683" y="20878"/>
                </a:lnTo>
                <a:lnTo>
                  <a:pt x="34683" y="0"/>
                </a:lnTo>
                <a:close/>
              </a:path>
            </a:pathLst>
          </a:custGeom>
          <a:solidFill>
            <a:srgbClr val="01020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4253026" y="3577272"/>
            <a:ext cx="206375" cy="94551"/>
          </a:xfrm>
          <a:prstGeom prst="rect">
            <a:avLst/>
          </a:prstGeom>
          <a:blipFill>
            <a:blip r:embed="rId2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4031145" y="3830244"/>
            <a:ext cx="136690" cy="96164"/>
          </a:xfrm>
          <a:prstGeom prst="rect">
            <a:avLst/>
          </a:prstGeom>
          <a:blipFill>
            <a:blip r:embed="rId2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4187952" y="3830256"/>
            <a:ext cx="34925" cy="94615"/>
          </a:xfrm>
          <a:custGeom>
            <a:avLst/>
            <a:gdLst/>
            <a:ahLst/>
            <a:cxnLst/>
            <a:rect l="l" t="t" r="r" b="b"/>
            <a:pathLst>
              <a:path w="34925" h="94614">
                <a:moveTo>
                  <a:pt x="34683" y="20878"/>
                </a:moveTo>
                <a:lnTo>
                  <a:pt x="23126" y="20878"/>
                </a:lnTo>
                <a:lnTo>
                  <a:pt x="23126" y="94551"/>
                </a:lnTo>
                <a:lnTo>
                  <a:pt x="34683" y="94551"/>
                </a:lnTo>
                <a:lnTo>
                  <a:pt x="34683" y="20878"/>
                </a:lnTo>
                <a:close/>
              </a:path>
              <a:path w="34925" h="94614">
                <a:moveTo>
                  <a:pt x="34683" y="0"/>
                </a:moveTo>
                <a:lnTo>
                  <a:pt x="27228" y="0"/>
                </a:lnTo>
                <a:lnTo>
                  <a:pt x="25222" y="4064"/>
                </a:lnTo>
                <a:lnTo>
                  <a:pt x="21793" y="8267"/>
                </a:lnTo>
                <a:lnTo>
                  <a:pt x="12115" y="16916"/>
                </a:lnTo>
                <a:lnTo>
                  <a:pt x="6451" y="20599"/>
                </a:lnTo>
                <a:lnTo>
                  <a:pt x="0" y="23634"/>
                </a:lnTo>
                <a:lnTo>
                  <a:pt x="0" y="34823"/>
                </a:lnTo>
                <a:lnTo>
                  <a:pt x="23126" y="20878"/>
                </a:lnTo>
                <a:lnTo>
                  <a:pt x="34683" y="20878"/>
                </a:lnTo>
                <a:lnTo>
                  <a:pt x="34683" y="0"/>
                </a:lnTo>
                <a:close/>
              </a:path>
            </a:pathLst>
          </a:custGeom>
          <a:solidFill>
            <a:srgbClr val="01020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" name="object 61"/>
          <p:cNvSpPr/>
          <p:nvPr/>
        </p:nvSpPr>
        <p:spPr>
          <a:xfrm>
            <a:off x="4253026" y="3830256"/>
            <a:ext cx="134150" cy="96215"/>
          </a:xfrm>
          <a:prstGeom prst="rect">
            <a:avLst/>
          </a:prstGeom>
          <a:blipFill>
            <a:blip r:embed="rId2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" name="object 62"/>
          <p:cNvSpPr/>
          <p:nvPr/>
        </p:nvSpPr>
        <p:spPr>
          <a:xfrm>
            <a:off x="4407484" y="3830256"/>
            <a:ext cx="34925" cy="94615"/>
          </a:xfrm>
          <a:custGeom>
            <a:avLst/>
            <a:gdLst/>
            <a:ahLst/>
            <a:cxnLst/>
            <a:rect l="l" t="t" r="r" b="b"/>
            <a:pathLst>
              <a:path w="34925" h="94614">
                <a:moveTo>
                  <a:pt x="34696" y="20878"/>
                </a:moveTo>
                <a:lnTo>
                  <a:pt x="23126" y="20878"/>
                </a:lnTo>
                <a:lnTo>
                  <a:pt x="23126" y="94551"/>
                </a:lnTo>
                <a:lnTo>
                  <a:pt x="34696" y="94551"/>
                </a:lnTo>
                <a:lnTo>
                  <a:pt x="34696" y="20878"/>
                </a:lnTo>
                <a:close/>
              </a:path>
              <a:path w="34925" h="94614">
                <a:moveTo>
                  <a:pt x="34696" y="0"/>
                </a:moveTo>
                <a:lnTo>
                  <a:pt x="27241" y="0"/>
                </a:lnTo>
                <a:lnTo>
                  <a:pt x="25234" y="4064"/>
                </a:lnTo>
                <a:lnTo>
                  <a:pt x="21805" y="8267"/>
                </a:lnTo>
                <a:lnTo>
                  <a:pt x="12128" y="16916"/>
                </a:lnTo>
                <a:lnTo>
                  <a:pt x="6477" y="20599"/>
                </a:lnTo>
                <a:lnTo>
                  <a:pt x="0" y="23634"/>
                </a:lnTo>
                <a:lnTo>
                  <a:pt x="0" y="34823"/>
                </a:lnTo>
                <a:lnTo>
                  <a:pt x="23126" y="20878"/>
                </a:lnTo>
                <a:lnTo>
                  <a:pt x="34696" y="20878"/>
                </a:lnTo>
                <a:lnTo>
                  <a:pt x="34696" y="0"/>
                </a:lnTo>
                <a:close/>
              </a:path>
            </a:pathLst>
          </a:custGeom>
          <a:solidFill>
            <a:srgbClr val="01020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" name="object 63"/>
          <p:cNvSpPr/>
          <p:nvPr/>
        </p:nvSpPr>
        <p:spPr>
          <a:xfrm>
            <a:off x="4031145" y="4075125"/>
            <a:ext cx="136690" cy="96164"/>
          </a:xfrm>
          <a:prstGeom prst="rect">
            <a:avLst/>
          </a:prstGeom>
          <a:blipFill>
            <a:blip r:embed="rId2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" name="object 64"/>
          <p:cNvSpPr/>
          <p:nvPr/>
        </p:nvSpPr>
        <p:spPr>
          <a:xfrm>
            <a:off x="4187952" y="4075138"/>
            <a:ext cx="34925" cy="94615"/>
          </a:xfrm>
          <a:custGeom>
            <a:avLst/>
            <a:gdLst/>
            <a:ahLst/>
            <a:cxnLst/>
            <a:rect l="l" t="t" r="r" b="b"/>
            <a:pathLst>
              <a:path w="34925" h="94614">
                <a:moveTo>
                  <a:pt x="34683" y="20878"/>
                </a:moveTo>
                <a:lnTo>
                  <a:pt x="23126" y="20878"/>
                </a:lnTo>
                <a:lnTo>
                  <a:pt x="23126" y="94551"/>
                </a:lnTo>
                <a:lnTo>
                  <a:pt x="34683" y="94551"/>
                </a:lnTo>
                <a:lnTo>
                  <a:pt x="34683" y="20878"/>
                </a:lnTo>
                <a:close/>
              </a:path>
              <a:path w="34925" h="94614">
                <a:moveTo>
                  <a:pt x="34683" y="0"/>
                </a:moveTo>
                <a:lnTo>
                  <a:pt x="27228" y="0"/>
                </a:lnTo>
                <a:lnTo>
                  <a:pt x="25222" y="4064"/>
                </a:lnTo>
                <a:lnTo>
                  <a:pt x="21793" y="8267"/>
                </a:lnTo>
                <a:lnTo>
                  <a:pt x="12115" y="16916"/>
                </a:lnTo>
                <a:lnTo>
                  <a:pt x="6451" y="20599"/>
                </a:lnTo>
                <a:lnTo>
                  <a:pt x="0" y="23634"/>
                </a:lnTo>
                <a:lnTo>
                  <a:pt x="0" y="34823"/>
                </a:lnTo>
                <a:lnTo>
                  <a:pt x="23126" y="20878"/>
                </a:lnTo>
                <a:lnTo>
                  <a:pt x="34683" y="20878"/>
                </a:lnTo>
                <a:lnTo>
                  <a:pt x="34683" y="0"/>
                </a:lnTo>
                <a:close/>
              </a:path>
            </a:pathLst>
          </a:custGeom>
          <a:solidFill>
            <a:srgbClr val="01020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" name="object 65"/>
          <p:cNvSpPr/>
          <p:nvPr/>
        </p:nvSpPr>
        <p:spPr>
          <a:xfrm>
            <a:off x="4253026" y="4075138"/>
            <a:ext cx="206375" cy="96215"/>
          </a:xfrm>
          <a:prstGeom prst="rect">
            <a:avLst/>
          </a:prstGeom>
          <a:blipFill>
            <a:blip r:embed="rId2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" name="object 66"/>
          <p:cNvSpPr/>
          <p:nvPr/>
        </p:nvSpPr>
        <p:spPr>
          <a:xfrm>
            <a:off x="4031145" y="4560849"/>
            <a:ext cx="136690" cy="96151"/>
          </a:xfrm>
          <a:prstGeom prst="rect">
            <a:avLst/>
          </a:prstGeom>
          <a:blipFill>
            <a:blip r:embed="rId3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" name="object 67"/>
          <p:cNvSpPr/>
          <p:nvPr/>
        </p:nvSpPr>
        <p:spPr>
          <a:xfrm>
            <a:off x="4187952" y="4560849"/>
            <a:ext cx="34925" cy="94615"/>
          </a:xfrm>
          <a:custGeom>
            <a:avLst/>
            <a:gdLst/>
            <a:ahLst/>
            <a:cxnLst/>
            <a:rect l="l" t="t" r="r" b="b"/>
            <a:pathLst>
              <a:path w="34925" h="94614">
                <a:moveTo>
                  <a:pt x="34683" y="20878"/>
                </a:moveTo>
                <a:lnTo>
                  <a:pt x="23126" y="20878"/>
                </a:lnTo>
                <a:lnTo>
                  <a:pt x="23126" y="94551"/>
                </a:lnTo>
                <a:lnTo>
                  <a:pt x="34683" y="94551"/>
                </a:lnTo>
                <a:lnTo>
                  <a:pt x="34683" y="20878"/>
                </a:lnTo>
                <a:close/>
              </a:path>
              <a:path w="34925" h="94614">
                <a:moveTo>
                  <a:pt x="34683" y="0"/>
                </a:moveTo>
                <a:lnTo>
                  <a:pt x="27228" y="0"/>
                </a:lnTo>
                <a:lnTo>
                  <a:pt x="25222" y="4076"/>
                </a:lnTo>
                <a:lnTo>
                  <a:pt x="21793" y="8267"/>
                </a:lnTo>
                <a:lnTo>
                  <a:pt x="12115" y="16916"/>
                </a:lnTo>
                <a:lnTo>
                  <a:pt x="6451" y="20599"/>
                </a:lnTo>
                <a:lnTo>
                  <a:pt x="0" y="23634"/>
                </a:lnTo>
                <a:lnTo>
                  <a:pt x="0" y="34823"/>
                </a:lnTo>
                <a:lnTo>
                  <a:pt x="23126" y="20878"/>
                </a:lnTo>
                <a:lnTo>
                  <a:pt x="34683" y="20878"/>
                </a:lnTo>
                <a:lnTo>
                  <a:pt x="34683" y="0"/>
                </a:lnTo>
                <a:close/>
              </a:path>
            </a:pathLst>
          </a:custGeom>
          <a:solidFill>
            <a:srgbClr val="01020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" name="object 68"/>
          <p:cNvSpPr/>
          <p:nvPr/>
        </p:nvSpPr>
        <p:spPr>
          <a:xfrm>
            <a:off x="4253026" y="4560836"/>
            <a:ext cx="207009" cy="96151"/>
          </a:xfrm>
          <a:prstGeom prst="rect">
            <a:avLst/>
          </a:prstGeom>
          <a:blipFill>
            <a:blip r:embed="rId3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" name="object 69"/>
          <p:cNvSpPr/>
          <p:nvPr/>
        </p:nvSpPr>
        <p:spPr>
          <a:xfrm>
            <a:off x="4031145" y="4317987"/>
            <a:ext cx="136690" cy="96164"/>
          </a:xfrm>
          <a:prstGeom prst="rect">
            <a:avLst/>
          </a:prstGeom>
          <a:blipFill>
            <a:blip r:embed="rId3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" name="object 70"/>
          <p:cNvSpPr/>
          <p:nvPr/>
        </p:nvSpPr>
        <p:spPr>
          <a:xfrm>
            <a:off x="4187952" y="4317987"/>
            <a:ext cx="34925" cy="94615"/>
          </a:xfrm>
          <a:custGeom>
            <a:avLst/>
            <a:gdLst/>
            <a:ahLst/>
            <a:cxnLst/>
            <a:rect l="l" t="t" r="r" b="b"/>
            <a:pathLst>
              <a:path w="34925" h="94614">
                <a:moveTo>
                  <a:pt x="34683" y="20878"/>
                </a:moveTo>
                <a:lnTo>
                  <a:pt x="23126" y="20878"/>
                </a:lnTo>
                <a:lnTo>
                  <a:pt x="23126" y="94551"/>
                </a:lnTo>
                <a:lnTo>
                  <a:pt x="34683" y="94551"/>
                </a:lnTo>
                <a:lnTo>
                  <a:pt x="34683" y="20878"/>
                </a:lnTo>
                <a:close/>
              </a:path>
              <a:path w="34925" h="94614">
                <a:moveTo>
                  <a:pt x="34683" y="0"/>
                </a:moveTo>
                <a:lnTo>
                  <a:pt x="27228" y="0"/>
                </a:lnTo>
                <a:lnTo>
                  <a:pt x="25222" y="4063"/>
                </a:lnTo>
                <a:lnTo>
                  <a:pt x="21793" y="8267"/>
                </a:lnTo>
                <a:lnTo>
                  <a:pt x="12115" y="16916"/>
                </a:lnTo>
                <a:lnTo>
                  <a:pt x="6451" y="20599"/>
                </a:lnTo>
                <a:lnTo>
                  <a:pt x="0" y="23634"/>
                </a:lnTo>
                <a:lnTo>
                  <a:pt x="0" y="34823"/>
                </a:lnTo>
                <a:lnTo>
                  <a:pt x="23126" y="20878"/>
                </a:lnTo>
                <a:lnTo>
                  <a:pt x="34683" y="20878"/>
                </a:lnTo>
                <a:lnTo>
                  <a:pt x="34683" y="0"/>
                </a:lnTo>
                <a:close/>
              </a:path>
            </a:pathLst>
          </a:custGeom>
          <a:solidFill>
            <a:srgbClr val="01020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" name="object 71"/>
          <p:cNvSpPr/>
          <p:nvPr/>
        </p:nvSpPr>
        <p:spPr>
          <a:xfrm>
            <a:off x="4253026" y="4317987"/>
            <a:ext cx="207446" cy="96164"/>
          </a:xfrm>
          <a:prstGeom prst="rect">
            <a:avLst/>
          </a:prstGeom>
          <a:blipFill>
            <a:blip r:embed="rId3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" name="object 72"/>
          <p:cNvSpPr/>
          <p:nvPr/>
        </p:nvSpPr>
        <p:spPr>
          <a:xfrm>
            <a:off x="4031145" y="4803699"/>
            <a:ext cx="136690" cy="96151"/>
          </a:xfrm>
          <a:prstGeom prst="rect">
            <a:avLst/>
          </a:prstGeom>
          <a:blipFill>
            <a:blip r:embed="rId3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" name="object 73"/>
          <p:cNvSpPr/>
          <p:nvPr/>
        </p:nvSpPr>
        <p:spPr>
          <a:xfrm>
            <a:off x="4187952" y="4803699"/>
            <a:ext cx="34925" cy="94615"/>
          </a:xfrm>
          <a:custGeom>
            <a:avLst/>
            <a:gdLst/>
            <a:ahLst/>
            <a:cxnLst/>
            <a:rect l="l" t="t" r="r" b="b"/>
            <a:pathLst>
              <a:path w="34925" h="94614">
                <a:moveTo>
                  <a:pt x="34683" y="20878"/>
                </a:moveTo>
                <a:lnTo>
                  <a:pt x="23126" y="20878"/>
                </a:lnTo>
                <a:lnTo>
                  <a:pt x="23126" y="94551"/>
                </a:lnTo>
                <a:lnTo>
                  <a:pt x="34683" y="94551"/>
                </a:lnTo>
                <a:lnTo>
                  <a:pt x="34683" y="20878"/>
                </a:lnTo>
                <a:close/>
              </a:path>
              <a:path w="34925" h="94614">
                <a:moveTo>
                  <a:pt x="34683" y="0"/>
                </a:moveTo>
                <a:lnTo>
                  <a:pt x="27228" y="0"/>
                </a:lnTo>
                <a:lnTo>
                  <a:pt x="25222" y="4076"/>
                </a:lnTo>
                <a:lnTo>
                  <a:pt x="21793" y="8267"/>
                </a:lnTo>
                <a:lnTo>
                  <a:pt x="12115" y="16916"/>
                </a:lnTo>
                <a:lnTo>
                  <a:pt x="6451" y="20599"/>
                </a:lnTo>
                <a:lnTo>
                  <a:pt x="0" y="23634"/>
                </a:lnTo>
                <a:lnTo>
                  <a:pt x="0" y="34823"/>
                </a:lnTo>
                <a:lnTo>
                  <a:pt x="23126" y="20878"/>
                </a:lnTo>
                <a:lnTo>
                  <a:pt x="34683" y="20878"/>
                </a:lnTo>
                <a:lnTo>
                  <a:pt x="34683" y="0"/>
                </a:lnTo>
                <a:close/>
              </a:path>
            </a:pathLst>
          </a:custGeom>
          <a:solidFill>
            <a:srgbClr val="01020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" name="object 74"/>
          <p:cNvSpPr/>
          <p:nvPr/>
        </p:nvSpPr>
        <p:spPr>
          <a:xfrm>
            <a:off x="4253026" y="4803711"/>
            <a:ext cx="208038" cy="96215"/>
          </a:xfrm>
          <a:prstGeom prst="rect">
            <a:avLst/>
          </a:prstGeom>
          <a:blipFill>
            <a:blip r:embed="rId3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5" name="object 75"/>
          <p:cNvSpPr/>
          <p:nvPr/>
        </p:nvSpPr>
        <p:spPr>
          <a:xfrm>
            <a:off x="4031145" y="5552503"/>
            <a:ext cx="136690" cy="96151"/>
          </a:xfrm>
          <a:prstGeom prst="rect">
            <a:avLst/>
          </a:prstGeom>
          <a:blipFill>
            <a:blip r:embed="rId3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6" name="object 76"/>
          <p:cNvSpPr/>
          <p:nvPr/>
        </p:nvSpPr>
        <p:spPr>
          <a:xfrm>
            <a:off x="4187952" y="5552516"/>
            <a:ext cx="34925" cy="94615"/>
          </a:xfrm>
          <a:custGeom>
            <a:avLst/>
            <a:gdLst/>
            <a:ahLst/>
            <a:cxnLst/>
            <a:rect l="l" t="t" r="r" b="b"/>
            <a:pathLst>
              <a:path w="34925" h="94614">
                <a:moveTo>
                  <a:pt x="34683" y="20878"/>
                </a:moveTo>
                <a:lnTo>
                  <a:pt x="23126" y="20878"/>
                </a:lnTo>
                <a:lnTo>
                  <a:pt x="23126" y="94551"/>
                </a:lnTo>
                <a:lnTo>
                  <a:pt x="34683" y="94551"/>
                </a:lnTo>
                <a:lnTo>
                  <a:pt x="34683" y="20878"/>
                </a:lnTo>
                <a:close/>
              </a:path>
              <a:path w="34925" h="94614">
                <a:moveTo>
                  <a:pt x="34683" y="0"/>
                </a:moveTo>
                <a:lnTo>
                  <a:pt x="27228" y="0"/>
                </a:lnTo>
                <a:lnTo>
                  <a:pt x="25222" y="4076"/>
                </a:lnTo>
                <a:lnTo>
                  <a:pt x="21793" y="8267"/>
                </a:lnTo>
                <a:lnTo>
                  <a:pt x="12115" y="16916"/>
                </a:lnTo>
                <a:lnTo>
                  <a:pt x="6451" y="20599"/>
                </a:lnTo>
                <a:lnTo>
                  <a:pt x="0" y="23634"/>
                </a:lnTo>
                <a:lnTo>
                  <a:pt x="0" y="34823"/>
                </a:lnTo>
                <a:lnTo>
                  <a:pt x="23126" y="20878"/>
                </a:lnTo>
                <a:lnTo>
                  <a:pt x="34683" y="20878"/>
                </a:lnTo>
                <a:lnTo>
                  <a:pt x="34683" y="0"/>
                </a:lnTo>
                <a:close/>
              </a:path>
            </a:pathLst>
          </a:custGeom>
          <a:solidFill>
            <a:srgbClr val="01020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7" name="object 77"/>
          <p:cNvSpPr/>
          <p:nvPr/>
        </p:nvSpPr>
        <p:spPr>
          <a:xfrm>
            <a:off x="4253026" y="5552516"/>
            <a:ext cx="207340" cy="96215"/>
          </a:xfrm>
          <a:prstGeom prst="rect">
            <a:avLst/>
          </a:prstGeom>
          <a:blipFill>
            <a:blip r:embed="rId3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8" name="object 78"/>
          <p:cNvSpPr/>
          <p:nvPr/>
        </p:nvSpPr>
        <p:spPr>
          <a:xfrm>
            <a:off x="4031145" y="5309654"/>
            <a:ext cx="136690" cy="96151"/>
          </a:xfrm>
          <a:prstGeom prst="rect">
            <a:avLst/>
          </a:prstGeom>
          <a:blipFill>
            <a:blip r:embed="rId3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9" name="object 79"/>
          <p:cNvSpPr/>
          <p:nvPr/>
        </p:nvSpPr>
        <p:spPr>
          <a:xfrm>
            <a:off x="4187952" y="5309654"/>
            <a:ext cx="34925" cy="94615"/>
          </a:xfrm>
          <a:custGeom>
            <a:avLst/>
            <a:gdLst/>
            <a:ahLst/>
            <a:cxnLst/>
            <a:rect l="l" t="t" r="r" b="b"/>
            <a:pathLst>
              <a:path w="34925" h="94614">
                <a:moveTo>
                  <a:pt x="34683" y="20878"/>
                </a:moveTo>
                <a:lnTo>
                  <a:pt x="23126" y="20878"/>
                </a:lnTo>
                <a:lnTo>
                  <a:pt x="23126" y="94551"/>
                </a:lnTo>
                <a:lnTo>
                  <a:pt x="34683" y="94551"/>
                </a:lnTo>
                <a:lnTo>
                  <a:pt x="34683" y="20878"/>
                </a:lnTo>
                <a:close/>
              </a:path>
              <a:path w="34925" h="94614">
                <a:moveTo>
                  <a:pt x="34683" y="0"/>
                </a:moveTo>
                <a:lnTo>
                  <a:pt x="27228" y="0"/>
                </a:lnTo>
                <a:lnTo>
                  <a:pt x="25222" y="4076"/>
                </a:lnTo>
                <a:lnTo>
                  <a:pt x="21793" y="8267"/>
                </a:lnTo>
                <a:lnTo>
                  <a:pt x="12115" y="16916"/>
                </a:lnTo>
                <a:lnTo>
                  <a:pt x="6451" y="20599"/>
                </a:lnTo>
                <a:lnTo>
                  <a:pt x="0" y="23634"/>
                </a:lnTo>
                <a:lnTo>
                  <a:pt x="0" y="34823"/>
                </a:lnTo>
                <a:lnTo>
                  <a:pt x="23126" y="20878"/>
                </a:lnTo>
                <a:lnTo>
                  <a:pt x="34683" y="20878"/>
                </a:lnTo>
                <a:lnTo>
                  <a:pt x="34683" y="0"/>
                </a:lnTo>
                <a:close/>
              </a:path>
            </a:pathLst>
          </a:custGeom>
          <a:solidFill>
            <a:srgbClr val="01020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0" name="object 80"/>
          <p:cNvSpPr/>
          <p:nvPr/>
        </p:nvSpPr>
        <p:spPr>
          <a:xfrm>
            <a:off x="4253026" y="5309654"/>
            <a:ext cx="206375" cy="96151"/>
          </a:xfrm>
          <a:prstGeom prst="rect">
            <a:avLst/>
          </a:prstGeom>
          <a:blipFill>
            <a:blip r:embed="rId3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1" name="object 81"/>
          <p:cNvSpPr/>
          <p:nvPr/>
        </p:nvSpPr>
        <p:spPr>
          <a:xfrm>
            <a:off x="4031145" y="5056682"/>
            <a:ext cx="136690" cy="96151"/>
          </a:xfrm>
          <a:prstGeom prst="rect">
            <a:avLst/>
          </a:prstGeom>
          <a:blipFill>
            <a:blip r:embed="rId3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2" name="object 82"/>
          <p:cNvSpPr/>
          <p:nvPr/>
        </p:nvSpPr>
        <p:spPr>
          <a:xfrm>
            <a:off x="4187952" y="5056682"/>
            <a:ext cx="34925" cy="94615"/>
          </a:xfrm>
          <a:custGeom>
            <a:avLst/>
            <a:gdLst/>
            <a:ahLst/>
            <a:cxnLst/>
            <a:rect l="l" t="t" r="r" b="b"/>
            <a:pathLst>
              <a:path w="34925" h="94614">
                <a:moveTo>
                  <a:pt x="34683" y="20878"/>
                </a:moveTo>
                <a:lnTo>
                  <a:pt x="23126" y="20878"/>
                </a:lnTo>
                <a:lnTo>
                  <a:pt x="23126" y="94551"/>
                </a:lnTo>
                <a:lnTo>
                  <a:pt x="34683" y="94551"/>
                </a:lnTo>
                <a:lnTo>
                  <a:pt x="34683" y="20878"/>
                </a:lnTo>
                <a:close/>
              </a:path>
              <a:path w="34925" h="94614">
                <a:moveTo>
                  <a:pt x="34683" y="0"/>
                </a:moveTo>
                <a:lnTo>
                  <a:pt x="27228" y="0"/>
                </a:lnTo>
                <a:lnTo>
                  <a:pt x="25222" y="4076"/>
                </a:lnTo>
                <a:lnTo>
                  <a:pt x="21793" y="8267"/>
                </a:lnTo>
                <a:lnTo>
                  <a:pt x="12115" y="16916"/>
                </a:lnTo>
                <a:lnTo>
                  <a:pt x="6451" y="20599"/>
                </a:lnTo>
                <a:lnTo>
                  <a:pt x="0" y="23634"/>
                </a:lnTo>
                <a:lnTo>
                  <a:pt x="0" y="34823"/>
                </a:lnTo>
                <a:lnTo>
                  <a:pt x="23126" y="20878"/>
                </a:lnTo>
                <a:lnTo>
                  <a:pt x="34683" y="20878"/>
                </a:lnTo>
                <a:lnTo>
                  <a:pt x="34683" y="0"/>
                </a:lnTo>
                <a:close/>
              </a:path>
            </a:pathLst>
          </a:custGeom>
          <a:solidFill>
            <a:srgbClr val="01020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3" name="object 83"/>
          <p:cNvSpPr/>
          <p:nvPr/>
        </p:nvSpPr>
        <p:spPr>
          <a:xfrm>
            <a:off x="4253026" y="5056670"/>
            <a:ext cx="207340" cy="96151"/>
          </a:xfrm>
          <a:prstGeom prst="rect">
            <a:avLst/>
          </a:prstGeom>
          <a:blipFill>
            <a:blip r:embed="rId4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4" name="object 84"/>
          <p:cNvSpPr/>
          <p:nvPr/>
        </p:nvSpPr>
        <p:spPr>
          <a:xfrm>
            <a:off x="1970316" y="3213366"/>
            <a:ext cx="74206" cy="94170"/>
          </a:xfrm>
          <a:prstGeom prst="rect">
            <a:avLst/>
          </a:prstGeom>
          <a:blipFill>
            <a:blip r:embed="rId4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5" name="object 85"/>
          <p:cNvSpPr/>
          <p:nvPr/>
        </p:nvSpPr>
        <p:spPr>
          <a:xfrm>
            <a:off x="2064956" y="3211766"/>
            <a:ext cx="234378" cy="97383"/>
          </a:xfrm>
          <a:prstGeom prst="rect">
            <a:avLst/>
          </a:prstGeom>
          <a:blipFill>
            <a:blip r:embed="rId4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6" name="object 86"/>
          <p:cNvSpPr/>
          <p:nvPr/>
        </p:nvSpPr>
        <p:spPr>
          <a:xfrm>
            <a:off x="1967306" y="3717734"/>
            <a:ext cx="87630" cy="97790"/>
          </a:xfrm>
          <a:custGeom>
            <a:avLst/>
            <a:gdLst/>
            <a:ahLst/>
            <a:cxnLst/>
            <a:rect l="l" t="t" r="r" b="b"/>
            <a:pathLst>
              <a:path w="87630" h="97789">
                <a:moveTo>
                  <a:pt x="53962" y="0"/>
                </a:moveTo>
                <a:lnTo>
                  <a:pt x="47155" y="0"/>
                </a:lnTo>
                <a:lnTo>
                  <a:pt x="40322" y="359"/>
                </a:lnTo>
                <a:lnTo>
                  <a:pt x="5740" y="23456"/>
                </a:lnTo>
                <a:lnTo>
                  <a:pt x="0" y="49136"/>
                </a:lnTo>
                <a:lnTo>
                  <a:pt x="359" y="55906"/>
                </a:lnTo>
                <a:lnTo>
                  <a:pt x="22898" y="91414"/>
                </a:lnTo>
                <a:lnTo>
                  <a:pt x="48120" y="97370"/>
                </a:lnTo>
                <a:lnTo>
                  <a:pt x="54978" y="97370"/>
                </a:lnTo>
                <a:lnTo>
                  <a:pt x="61658" y="96138"/>
                </a:lnTo>
                <a:lnTo>
                  <a:pt x="74675" y="91211"/>
                </a:lnTo>
                <a:lnTo>
                  <a:pt x="80987" y="87528"/>
                </a:lnTo>
                <a:lnTo>
                  <a:pt x="82745" y="86131"/>
                </a:lnTo>
                <a:lnTo>
                  <a:pt x="41198" y="86131"/>
                </a:lnTo>
                <a:lnTo>
                  <a:pt x="35331" y="84759"/>
                </a:lnTo>
                <a:lnTo>
                  <a:pt x="24282" y="79273"/>
                </a:lnTo>
                <a:lnTo>
                  <a:pt x="20078" y="75082"/>
                </a:lnTo>
                <a:lnTo>
                  <a:pt x="14287" y="63779"/>
                </a:lnTo>
                <a:lnTo>
                  <a:pt x="12839" y="56756"/>
                </a:lnTo>
                <a:lnTo>
                  <a:pt x="12839" y="41554"/>
                </a:lnTo>
                <a:lnTo>
                  <a:pt x="36601" y="11518"/>
                </a:lnTo>
                <a:lnTo>
                  <a:pt x="41516" y="10655"/>
                </a:lnTo>
                <a:lnTo>
                  <a:pt x="77091" y="10655"/>
                </a:lnTo>
                <a:lnTo>
                  <a:pt x="75437" y="8572"/>
                </a:lnTo>
                <a:lnTo>
                  <a:pt x="71132" y="5511"/>
                </a:lnTo>
                <a:lnTo>
                  <a:pt x="60121" y="1092"/>
                </a:lnTo>
                <a:lnTo>
                  <a:pt x="53962" y="0"/>
                </a:lnTo>
                <a:close/>
              </a:path>
              <a:path w="87630" h="97789">
                <a:moveTo>
                  <a:pt x="87121" y="47713"/>
                </a:moveTo>
                <a:lnTo>
                  <a:pt x="47218" y="47777"/>
                </a:lnTo>
                <a:lnTo>
                  <a:pt x="47218" y="58826"/>
                </a:lnTo>
                <a:lnTo>
                  <a:pt x="74904" y="58826"/>
                </a:lnTo>
                <a:lnTo>
                  <a:pt x="74904" y="76365"/>
                </a:lnTo>
                <a:lnTo>
                  <a:pt x="72250" y="78714"/>
                </a:lnTo>
                <a:lnTo>
                  <a:pt x="68351" y="80937"/>
                </a:lnTo>
                <a:lnTo>
                  <a:pt x="58077" y="85089"/>
                </a:lnTo>
                <a:lnTo>
                  <a:pt x="52806" y="86131"/>
                </a:lnTo>
                <a:lnTo>
                  <a:pt x="82745" y="86131"/>
                </a:lnTo>
                <a:lnTo>
                  <a:pt x="87121" y="82651"/>
                </a:lnTo>
                <a:lnTo>
                  <a:pt x="87121" y="47713"/>
                </a:lnTo>
                <a:close/>
              </a:path>
              <a:path w="87630" h="97789">
                <a:moveTo>
                  <a:pt x="77091" y="10655"/>
                </a:moveTo>
                <a:lnTo>
                  <a:pt x="51968" y="10655"/>
                </a:lnTo>
                <a:lnTo>
                  <a:pt x="56299" y="11480"/>
                </a:lnTo>
                <a:lnTo>
                  <a:pt x="64096" y="14782"/>
                </a:lnTo>
                <a:lnTo>
                  <a:pt x="67094" y="16967"/>
                </a:lnTo>
                <a:lnTo>
                  <a:pt x="71297" y="22453"/>
                </a:lnTo>
                <a:lnTo>
                  <a:pt x="73050" y="26212"/>
                </a:lnTo>
                <a:lnTo>
                  <a:pt x="74460" y="31013"/>
                </a:lnTo>
                <a:lnTo>
                  <a:pt x="85699" y="27939"/>
                </a:lnTo>
                <a:lnTo>
                  <a:pt x="84073" y="21589"/>
                </a:lnTo>
                <a:lnTo>
                  <a:pt x="81699" y="16459"/>
                </a:lnTo>
                <a:lnTo>
                  <a:pt x="77091" y="10655"/>
                </a:lnTo>
                <a:close/>
              </a:path>
            </a:pathLst>
          </a:custGeom>
          <a:solidFill>
            <a:srgbClr val="01020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7" name="object 87"/>
          <p:cNvSpPr/>
          <p:nvPr/>
        </p:nvSpPr>
        <p:spPr>
          <a:xfrm>
            <a:off x="2067394" y="3743744"/>
            <a:ext cx="62865" cy="71755"/>
          </a:xfrm>
          <a:custGeom>
            <a:avLst/>
            <a:gdLst/>
            <a:ahLst/>
            <a:cxnLst/>
            <a:rect l="l" t="t" r="r" b="b"/>
            <a:pathLst>
              <a:path w="62864" h="71754">
                <a:moveTo>
                  <a:pt x="56834" y="9563"/>
                </a:moveTo>
                <a:lnTo>
                  <a:pt x="36931" y="9563"/>
                </a:lnTo>
                <a:lnTo>
                  <a:pt x="41313" y="10871"/>
                </a:lnTo>
                <a:lnTo>
                  <a:pt x="46456" y="15417"/>
                </a:lnTo>
                <a:lnTo>
                  <a:pt x="47548" y="18732"/>
                </a:lnTo>
                <a:lnTo>
                  <a:pt x="47485" y="26466"/>
                </a:lnTo>
                <a:lnTo>
                  <a:pt x="43078" y="28003"/>
                </a:lnTo>
                <a:lnTo>
                  <a:pt x="36195" y="29324"/>
                </a:lnTo>
                <a:lnTo>
                  <a:pt x="22275" y="31000"/>
                </a:lnTo>
                <a:lnTo>
                  <a:pt x="18846" y="31584"/>
                </a:lnTo>
                <a:lnTo>
                  <a:pt x="0" y="48437"/>
                </a:lnTo>
                <a:lnTo>
                  <a:pt x="0" y="57467"/>
                </a:lnTo>
                <a:lnTo>
                  <a:pt x="2019" y="62141"/>
                </a:lnTo>
                <a:lnTo>
                  <a:pt x="10071" y="69469"/>
                </a:lnTo>
                <a:lnTo>
                  <a:pt x="15824" y="71297"/>
                </a:lnTo>
                <a:lnTo>
                  <a:pt x="27876" y="71297"/>
                </a:lnTo>
                <a:lnTo>
                  <a:pt x="32118" y="70548"/>
                </a:lnTo>
                <a:lnTo>
                  <a:pt x="40043" y="67551"/>
                </a:lnTo>
                <a:lnTo>
                  <a:pt x="44170" y="64973"/>
                </a:lnTo>
                <a:lnTo>
                  <a:pt x="47402" y="62230"/>
                </a:lnTo>
                <a:lnTo>
                  <a:pt x="21590" y="62230"/>
                </a:lnTo>
                <a:lnTo>
                  <a:pt x="18173" y="61214"/>
                </a:lnTo>
                <a:lnTo>
                  <a:pt x="13512" y="57111"/>
                </a:lnTo>
                <a:lnTo>
                  <a:pt x="12424" y="54711"/>
                </a:lnTo>
                <a:lnTo>
                  <a:pt x="12344" y="49441"/>
                </a:lnTo>
                <a:lnTo>
                  <a:pt x="12877" y="47599"/>
                </a:lnTo>
                <a:lnTo>
                  <a:pt x="36995" y="38684"/>
                </a:lnTo>
                <a:lnTo>
                  <a:pt x="43294" y="37236"/>
                </a:lnTo>
                <a:lnTo>
                  <a:pt x="47485" y="35521"/>
                </a:lnTo>
                <a:lnTo>
                  <a:pt x="59182" y="35521"/>
                </a:lnTo>
                <a:lnTo>
                  <a:pt x="59080" y="18732"/>
                </a:lnTo>
                <a:lnTo>
                  <a:pt x="58991" y="17068"/>
                </a:lnTo>
                <a:lnTo>
                  <a:pt x="58597" y="15087"/>
                </a:lnTo>
                <a:lnTo>
                  <a:pt x="57912" y="11925"/>
                </a:lnTo>
                <a:lnTo>
                  <a:pt x="56834" y="9563"/>
                </a:lnTo>
                <a:close/>
              </a:path>
              <a:path w="62864" h="71754">
                <a:moveTo>
                  <a:pt x="59879" y="61341"/>
                </a:moveTo>
                <a:lnTo>
                  <a:pt x="48450" y="61341"/>
                </a:lnTo>
                <a:lnTo>
                  <a:pt x="48793" y="64554"/>
                </a:lnTo>
                <a:lnTo>
                  <a:pt x="49555" y="67360"/>
                </a:lnTo>
                <a:lnTo>
                  <a:pt x="50761" y="69748"/>
                </a:lnTo>
                <a:lnTo>
                  <a:pt x="62839" y="69748"/>
                </a:lnTo>
                <a:lnTo>
                  <a:pt x="61379" y="67144"/>
                </a:lnTo>
                <a:lnTo>
                  <a:pt x="60413" y="64414"/>
                </a:lnTo>
                <a:lnTo>
                  <a:pt x="59879" y="61341"/>
                </a:lnTo>
                <a:close/>
              </a:path>
              <a:path w="62864" h="71754">
                <a:moveTo>
                  <a:pt x="59182" y="35521"/>
                </a:moveTo>
                <a:lnTo>
                  <a:pt x="47485" y="35521"/>
                </a:lnTo>
                <a:lnTo>
                  <a:pt x="47401" y="45377"/>
                </a:lnTo>
                <a:lnTo>
                  <a:pt x="46863" y="48704"/>
                </a:lnTo>
                <a:lnTo>
                  <a:pt x="43992" y="54711"/>
                </a:lnTo>
                <a:lnTo>
                  <a:pt x="41452" y="57365"/>
                </a:lnTo>
                <a:lnTo>
                  <a:pt x="34505" y="61264"/>
                </a:lnTo>
                <a:lnTo>
                  <a:pt x="30543" y="62230"/>
                </a:lnTo>
                <a:lnTo>
                  <a:pt x="47402" y="62230"/>
                </a:lnTo>
                <a:lnTo>
                  <a:pt x="48450" y="61341"/>
                </a:lnTo>
                <a:lnTo>
                  <a:pt x="59879" y="61341"/>
                </a:lnTo>
                <a:lnTo>
                  <a:pt x="59423" y="58712"/>
                </a:lnTo>
                <a:lnTo>
                  <a:pt x="59274" y="54533"/>
                </a:lnTo>
                <a:lnTo>
                  <a:pt x="59182" y="35521"/>
                </a:lnTo>
                <a:close/>
              </a:path>
              <a:path w="62864" h="71754">
                <a:moveTo>
                  <a:pt x="38595" y="0"/>
                </a:moveTo>
                <a:lnTo>
                  <a:pt x="26911" y="0"/>
                </a:lnTo>
                <a:lnTo>
                  <a:pt x="21742" y="800"/>
                </a:lnTo>
                <a:lnTo>
                  <a:pt x="1993" y="21005"/>
                </a:lnTo>
                <a:lnTo>
                  <a:pt x="13309" y="22542"/>
                </a:lnTo>
                <a:lnTo>
                  <a:pt x="14541" y="17703"/>
                </a:lnTo>
                <a:lnTo>
                  <a:pt x="16459" y="14338"/>
                </a:lnTo>
                <a:lnTo>
                  <a:pt x="21653" y="10515"/>
                </a:lnTo>
                <a:lnTo>
                  <a:pt x="25666" y="9563"/>
                </a:lnTo>
                <a:lnTo>
                  <a:pt x="56834" y="9563"/>
                </a:lnTo>
                <a:lnTo>
                  <a:pt x="56718" y="9309"/>
                </a:lnTo>
                <a:lnTo>
                  <a:pt x="53289" y="5143"/>
                </a:lnTo>
                <a:lnTo>
                  <a:pt x="50609" y="3429"/>
                </a:lnTo>
                <a:lnTo>
                  <a:pt x="43332" y="685"/>
                </a:lnTo>
                <a:lnTo>
                  <a:pt x="38595" y="0"/>
                </a:lnTo>
                <a:close/>
              </a:path>
            </a:pathLst>
          </a:custGeom>
          <a:solidFill>
            <a:srgbClr val="01020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8" name="object 88"/>
          <p:cNvSpPr/>
          <p:nvPr/>
        </p:nvSpPr>
        <p:spPr>
          <a:xfrm>
            <a:off x="2144496" y="3743731"/>
            <a:ext cx="92710" cy="69850"/>
          </a:xfrm>
          <a:custGeom>
            <a:avLst/>
            <a:gdLst/>
            <a:ahLst/>
            <a:cxnLst/>
            <a:rect l="l" t="t" r="r" b="b"/>
            <a:pathLst>
              <a:path w="92710" h="69850">
                <a:moveTo>
                  <a:pt x="10350" y="1549"/>
                </a:moveTo>
                <a:lnTo>
                  <a:pt x="0" y="1549"/>
                </a:lnTo>
                <a:lnTo>
                  <a:pt x="0" y="69761"/>
                </a:lnTo>
                <a:lnTo>
                  <a:pt x="11569" y="69761"/>
                </a:lnTo>
                <a:lnTo>
                  <a:pt x="11569" y="28155"/>
                </a:lnTo>
                <a:lnTo>
                  <a:pt x="12192" y="23406"/>
                </a:lnTo>
                <a:lnTo>
                  <a:pt x="14668" y="16814"/>
                </a:lnTo>
                <a:lnTo>
                  <a:pt x="16675" y="14312"/>
                </a:lnTo>
                <a:lnTo>
                  <a:pt x="21810" y="11125"/>
                </a:lnTo>
                <a:lnTo>
                  <a:pt x="10350" y="11125"/>
                </a:lnTo>
                <a:lnTo>
                  <a:pt x="10350" y="1549"/>
                </a:lnTo>
                <a:close/>
              </a:path>
              <a:path w="92710" h="69850">
                <a:moveTo>
                  <a:pt x="49630" y="10033"/>
                </a:moveTo>
                <a:lnTo>
                  <a:pt x="32753" y="10033"/>
                </a:lnTo>
                <a:lnTo>
                  <a:pt x="35826" y="11315"/>
                </a:lnTo>
                <a:lnTo>
                  <a:pt x="39598" y="16446"/>
                </a:lnTo>
                <a:lnTo>
                  <a:pt x="40538" y="20294"/>
                </a:lnTo>
                <a:lnTo>
                  <a:pt x="40538" y="69761"/>
                </a:lnTo>
                <a:lnTo>
                  <a:pt x="52108" y="69761"/>
                </a:lnTo>
                <a:lnTo>
                  <a:pt x="52108" y="23114"/>
                </a:lnTo>
                <a:lnTo>
                  <a:pt x="53695" y="17995"/>
                </a:lnTo>
                <a:lnTo>
                  <a:pt x="59704" y="11950"/>
                </a:lnTo>
                <a:lnTo>
                  <a:pt x="50304" y="11950"/>
                </a:lnTo>
                <a:lnTo>
                  <a:pt x="49630" y="10033"/>
                </a:lnTo>
                <a:close/>
              </a:path>
              <a:path w="92710" h="69850">
                <a:moveTo>
                  <a:pt x="90847" y="10033"/>
                </a:moveTo>
                <a:lnTo>
                  <a:pt x="71462" y="10033"/>
                </a:lnTo>
                <a:lnTo>
                  <a:pt x="73774" y="10642"/>
                </a:lnTo>
                <a:lnTo>
                  <a:pt x="77724" y="13119"/>
                </a:lnTo>
                <a:lnTo>
                  <a:pt x="79082" y="14757"/>
                </a:lnTo>
                <a:lnTo>
                  <a:pt x="80581" y="18834"/>
                </a:lnTo>
                <a:lnTo>
                  <a:pt x="80949" y="22161"/>
                </a:lnTo>
                <a:lnTo>
                  <a:pt x="80949" y="69761"/>
                </a:lnTo>
                <a:lnTo>
                  <a:pt x="92456" y="69761"/>
                </a:lnTo>
                <a:lnTo>
                  <a:pt x="92332" y="14757"/>
                </a:lnTo>
                <a:lnTo>
                  <a:pt x="90847" y="10033"/>
                </a:lnTo>
                <a:close/>
              </a:path>
              <a:path w="92710" h="69850">
                <a:moveTo>
                  <a:pt x="78143" y="0"/>
                </a:moveTo>
                <a:lnTo>
                  <a:pt x="62725" y="0"/>
                </a:lnTo>
                <a:lnTo>
                  <a:pt x="55702" y="3987"/>
                </a:lnTo>
                <a:lnTo>
                  <a:pt x="50304" y="11950"/>
                </a:lnTo>
                <a:lnTo>
                  <a:pt x="59704" y="11950"/>
                </a:lnTo>
                <a:lnTo>
                  <a:pt x="60032" y="11620"/>
                </a:lnTo>
                <a:lnTo>
                  <a:pt x="64008" y="10033"/>
                </a:lnTo>
                <a:lnTo>
                  <a:pt x="90847" y="10033"/>
                </a:lnTo>
                <a:lnTo>
                  <a:pt x="90639" y="9372"/>
                </a:lnTo>
                <a:lnTo>
                  <a:pt x="83350" y="1879"/>
                </a:lnTo>
                <a:lnTo>
                  <a:pt x="78143" y="0"/>
                </a:lnTo>
                <a:close/>
              </a:path>
              <a:path w="92710" h="69850">
                <a:moveTo>
                  <a:pt x="36093" y="0"/>
                </a:moveTo>
                <a:lnTo>
                  <a:pt x="26492" y="0"/>
                </a:lnTo>
                <a:lnTo>
                  <a:pt x="22440" y="1016"/>
                </a:lnTo>
                <a:lnTo>
                  <a:pt x="15341" y="5092"/>
                </a:lnTo>
                <a:lnTo>
                  <a:pt x="12484" y="7785"/>
                </a:lnTo>
                <a:lnTo>
                  <a:pt x="10350" y="11125"/>
                </a:lnTo>
                <a:lnTo>
                  <a:pt x="21810" y="11125"/>
                </a:lnTo>
                <a:lnTo>
                  <a:pt x="22199" y="10883"/>
                </a:lnTo>
                <a:lnTo>
                  <a:pt x="25209" y="10033"/>
                </a:lnTo>
                <a:lnTo>
                  <a:pt x="49630" y="10033"/>
                </a:lnTo>
                <a:lnTo>
                  <a:pt x="48983" y="8191"/>
                </a:lnTo>
                <a:lnTo>
                  <a:pt x="46697" y="5257"/>
                </a:lnTo>
                <a:lnTo>
                  <a:pt x="40233" y="1054"/>
                </a:lnTo>
                <a:lnTo>
                  <a:pt x="36093" y="0"/>
                </a:lnTo>
                <a:close/>
              </a:path>
            </a:pathLst>
          </a:custGeom>
          <a:solidFill>
            <a:srgbClr val="01020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9" name="object 89"/>
          <p:cNvSpPr/>
          <p:nvPr/>
        </p:nvSpPr>
        <p:spPr>
          <a:xfrm>
            <a:off x="2250297" y="3743731"/>
            <a:ext cx="62865" cy="71755"/>
          </a:xfrm>
          <a:custGeom>
            <a:avLst/>
            <a:gdLst/>
            <a:ahLst/>
            <a:cxnLst/>
            <a:rect l="l" t="t" r="r" b="b"/>
            <a:pathLst>
              <a:path w="62864" h="71754">
                <a:moveTo>
                  <a:pt x="40947" y="0"/>
                </a:moveTo>
                <a:lnTo>
                  <a:pt x="22405" y="0"/>
                </a:lnTo>
                <a:lnTo>
                  <a:pt x="14734" y="3175"/>
                </a:lnTo>
                <a:lnTo>
                  <a:pt x="0" y="35534"/>
                </a:lnTo>
                <a:lnTo>
                  <a:pt x="21" y="37249"/>
                </a:lnTo>
                <a:lnTo>
                  <a:pt x="25370" y="70734"/>
                </a:lnTo>
                <a:lnTo>
                  <a:pt x="32463" y="71310"/>
                </a:lnTo>
                <a:lnTo>
                  <a:pt x="40388" y="71310"/>
                </a:lnTo>
                <a:lnTo>
                  <a:pt x="46903" y="69380"/>
                </a:lnTo>
                <a:lnTo>
                  <a:pt x="56920" y="61798"/>
                </a:lnTo>
                <a:lnTo>
                  <a:pt x="26837" y="61798"/>
                </a:lnTo>
                <a:lnTo>
                  <a:pt x="22074" y="59804"/>
                </a:lnTo>
                <a:lnTo>
                  <a:pt x="14454" y="51841"/>
                </a:lnTo>
                <a:lnTo>
                  <a:pt x="12333" y="46113"/>
                </a:lnTo>
                <a:lnTo>
                  <a:pt x="11902" y="38608"/>
                </a:lnTo>
                <a:lnTo>
                  <a:pt x="62791" y="38608"/>
                </a:lnTo>
                <a:lnTo>
                  <a:pt x="62854" y="35534"/>
                </a:lnTo>
                <a:lnTo>
                  <a:pt x="62418" y="29108"/>
                </a:lnTo>
                <a:lnTo>
                  <a:pt x="12549" y="29108"/>
                </a:lnTo>
                <a:lnTo>
                  <a:pt x="12930" y="23152"/>
                </a:lnTo>
                <a:lnTo>
                  <a:pt x="14937" y="18402"/>
                </a:lnTo>
                <a:lnTo>
                  <a:pt x="22176" y="11303"/>
                </a:lnTo>
                <a:lnTo>
                  <a:pt x="26634" y="9512"/>
                </a:lnTo>
                <a:lnTo>
                  <a:pt x="54321" y="9512"/>
                </a:lnTo>
                <a:lnTo>
                  <a:pt x="54180" y="9321"/>
                </a:lnTo>
                <a:lnTo>
                  <a:pt x="48401" y="3111"/>
                </a:lnTo>
                <a:lnTo>
                  <a:pt x="40947" y="0"/>
                </a:lnTo>
                <a:close/>
              </a:path>
              <a:path w="62864" h="71754">
                <a:moveTo>
                  <a:pt x="50522" y="47802"/>
                </a:moveTo>
                <a:lnTo>
                  <a:pt x="48770" y="52692"/>
                </a:lnTo>
                <a:lnTo>
                  <a:pt x="46395" y="56235"/>
                </a:lnTo>
                <a:lnTo>
                  <a:pt x="40388" y="60693"/>
                </a:lnTo>
                <a:lnTo>
                  <a:pt x="36768" y="61798"/>
                </a:lnTo>
                <a:lnTo>
                  <a:pt x="56920" y="61798"/>
                </a:lnTo>
                <a:lnTo>
                  <a:pt x="57088" y="61671"/>
                </a:lnTo>
                <a:lnTo>
                  <a:pt x="60600" y="56235"/>
                </a:lnTo>
                <a:lnTo>
                  <a:pt x="62473" y="49276"/>
                </a:lnTo>
                <a:lnTo>
                  <a:pt x="50522" y="47802"/>
                </a:lnTo>
                <a:close/>
              </a:path>
              <a:path w="62864" h="71754">
                <a:moveTo>
                  <a:pt x="54321" y="9512"/>
                </a:moveTo>
                <a:lnTo>
                  <a:pt x="37822" y="9512"/>
                </a:lnTo>
                <a:lnTo>
                  <a:pt x="42598" y="11747"/>
                </a:lnTo>
                <a:lnTo>
                  <a:pt x="48681" y="19075"/>
                </a:lnTo>
                <a:lnTo>
                  <a:pt x="50141" y="23368"/>
                </a:lnTo>
                <a:lnTo>
                  <a:pt x="50649" y="29108"/>
                </a:lnTo>
                <a:lnTo>
                  <a:pt x="62418" y="29108"/>
                </a:lnTo>
                <a:lnTo>
                  <a:pt x="62313" y="27561"/>
                </a:lnTo>
                <a:lnTo>
                  <a:pt x="60689" y="20537"/>
                </a:lnTo>
                <a:lnTo>
                  <a:pt x="57978" y="14458"/>
                </a:lnTo>
                <a:lnTo>
                  <a:pt x="54321" y="9512"/>
                </a:lnTo>
                <a:close/>
              </a:path>
            </a:pathLst>
          </a:custGeom>
          <a:solidFill>
            <a:srgbClr val="01020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0" name="object 90"/>
          <p:cNvSpPr/>
          <p:nvPr/>
        </p:nvSpPr>
        <p:spPr>
          <a:xfrm>
            <a:off x="2352738" y="3730434"/>
            <a:ext cx="12700" cy="83185"/>
          </a:xfrm>
          <a:custGeom>
            <a:avLst/>
            <a:gdLst/>
            <a:ahLst/>
            <a:cxnLst/>
            <a:rect l="l" t="t" r="r" b="b"/>
            <a:pathLst>
              <a:path w="12700" h="83185">
                <a:moveTo>
                  <a:pt x="12458" y="0"/>
                </a:moveTo>
                <a:lnTo>
                  <a:pt x="0" y="0"/>
                </a:lnTo>
                <a:lnTo>
                  <a:pt x="0" y="83057"/>
                </a:lnTo>
                <a:lnTo>
                  <a:pt x="12458" y="83057"/>
                </a:lnTo>
                <a:lnTo>
                  <a:pt x="12458" y="0"/>
                </a:lnTo>
                <a:close/>
              </a:path>
            </a:pathLst>
          </a:custGeom>
          <a:solidFill>
            <a:srgbClr val="01020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1" name="object 91"/>
          <p:cNvSpPr/>
          <p:nvPr/>
        </p:nvSpPr>
        <p:spPr>
          <a:xfrm>
            <a:off x="2321712" y="3719322"/>
            <a:ext cx="74930" cy="11430"/>
          </a:xfrm>
          <a:custGeom>
            <a:avLst/>
            <a:gdLst/>
            <a:ahLst/>
            <a:cxnLst/>
            <a:rect l="l" t="t" r="r" b="b"/>
            <a:pathLst>
              <a:path w="74930" h="11429">
                <a:moveTo>
                  <a:pt x="74650" y="0"/>
                </a:moveTo>
                <a:lnTo>
                  <a:pt x="0" y="0"/>
                </a:lnTo>
                <a:lnTo>
                  <a:pt x="0" y="11112"/>
                </a:lnTo>
                <a:lnTo>
                  <a:pt x="74650" y="11112"/>
                </a:lnTo>
                <a:lnTo>
                  <a:pt x="74650" y="0"/>
                </a:lnTo>
                <a:close/>
              </a:path>
            </a:pathLst>
          </a:custGeom>
          <a:solidFill>
            <a:srgbClr val="01020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2" name="object 92"/>
          <p:cNvSpPr/>
          <p:nvPr/>
        </p:nvSpPr>
        <p:spPr>
          <a:xfrm>
            <a:off x="2389162" y="3743744"/>
            <a:ext cx="62865" cy="71755"/>
          </a:xfrm>
          <a:custGeom>
            <a:avLst/>
            <a:gdLst/>
            <a:ahLst/>
            <a:cxnLst/>
            <a:rect l="l" t="t" r="r" b="b"/>
            <a:pathLst>
              <a:path w="62864" h="71754">
                <a:moveTo>
                  <a:pt x="56834" y="9563"/>
                </a:moveTo>
                <a:lnTo>
                  <a:pt x="36931" y="9563"/>
                </a:lnTo>
                <a:lnTo>
                  <a:pt x="41313" y="10871"/>
                </a:lnTo>
                <a:lnTo>
                  <a:pt x="46456" y="15417"/>
                </a:lnTo>
                <a:lnTo>
                  <a:pt x="47548" y="18732"/>
                </a:lnTo>
                <a:lnTo>
                  <a:pt x="47485" y="26466"/>
                </a:lnTo>
                <a:lnTo>
                  <a:pt x="43078" y="28003"/>
                </a:lnTo>
                <a:lnTo>
                  <a:pt x="36195" y="29324"/>
                </a:lnTo>
                <a:lnTo>
                  <a:pt x="22275" y="31000"/>
                </a:lnTo>
                <a:lnTo>
                  <a:pt x="18846" y="31584"/>
                </a:lnTo>
                <a:lnTo>
                  <a:pt x="0" y="48437"/>
                </a:lnTo>
                <a:lnTo>
                  <a:pt x="0" y="57467"/>
                </a:lnTo>
                <a:lnTo>
                  <a:pt x="2006" y="62141"/>
                </a:lnTo>
                <a:lnTo>
                  <a:pt x="10071" y="69469"/>
                </a:lnTo>
                <a:lnTo>
                  <a:pt x="15824" y="71297"/>
                </a:lnTo>
                <a:lnTo>
                  <a:pt x="27863" y="71297"/>
                </a:lnTo>
                <a:lnTo>
                  <a:pt x="32118" y="70548"/>
                </a:lnTo>
                <a:lnTo>
                  <a:pt x="40030" y="67551"/>
                </a:lnTo>
                <a:lnTo>
                  <a:pt x="44157" y="64973"/>
                </a:lnTo>
                <a:lnTo>
                  <a:pt x="47399" y="62230"/>
                </a:lnTo>
                <a:lnTo>
                  <a:pt x="21590" y="62230"/>
                </a:lnTo>
                <a:lnTo>
                  <a:pt x="18173" y="61214"/>
                </a:lnTo>
                <a:lnTo>
                  <a:pt x="13512" y="57111"/>
                </a:lnTo>
                <a:lnTo>
                  <a:pt x="12413" y="54711"/>
                </a:lnTo>
                <a:lnTo>
                  <a:pt x="12331" y="49441"/>
                </a:lnTo>
                <a:lnTo>
                  <a:pt x="12865" y="47599"/>
                </a:lnTo>
                <a:lnTo>
                  <a:pt x="36995" y="38684"/>
                </a:lnTo>
                <a:lnTo>
                  <a:pt x="43281" y="37236"/>
                </a:lnTo>
                <a:lnTo>
                  <a:pt x="47485" y="35521"/>
                </a:lnTo>
                <a:lnTo>
                  <a:pt x="59182" y="35521"/>
                </a:lnTo>
                <a:lnTo>
                  <a:pt x="59074" y="18732"/>
                </a:lnTo>
                <a:lnTo>
                  <a:pt x="58978" y="17068"/>
                </a:lnTo>
                <a:lnTo>
                  <a:pt x="58597" y="15087"/>
                </a:lnTo>
                <a:lnTo>
                  <a:pt x="57912" y="11925"/>
                </a:lnTo>
                <a:lnTo>
                  <a:pt x="56834" y="9563"/>
                </a:lnTo>
                <a:close/>
              </a:path>
              <a:path w="62864" h="71754">
                <a:moveTo>
                  <a:pt x="59874" y="61341"/>
                </a:moveTo>
                <a:lnTo>
                  <a:pt x="48450" y="61341"/>
                </a:lnTo>
                <a:lnTo>
                  <a:pt x="48793" y="64554"/>
                </a:lnTo>
                <a:lnTo>
                  <a:pt x="49555" y="67360"/>
                </a:lnTo>
                <a:lnTo>
                  <a:pt x="50749" y="69748"/>
                </a:lnTo>
                <a:lnTo>
                  <a:pt x="62839" y="69748"/>
                </a:lnTo>
                <a:lnTo>
                  <a:pt x="61379" y="67144"/>
                </a:lnTo>
                <a:lnTo>
                  <a:pt x="60401" y="64414"/>
                </a:lnTo>
                <a:lnTo>
                  <a:pt x="59874" y="61341"/>
                </a:lnTo>
                <a:close/>
              </a:path>
              <a:path w="62864" h="71754">
                <a:moveTo>
                  <a:pt x="59182" y="35521"/>
                </a:moveTo>
                <a:lnTo>
                  <a:pt x="47485" y="35521"/>
                </a:lnTo>
                <a:lnTo>
                  <a:pt x="47401" y="45377"/>
                </a:lnTo>
                <a:lnTo>
                  <a:pt x="46863" y="48704"/>
                </a:lnTo>
                <a:lnTo>
                  <a:pt x="43992" y="54711"/>
                </a:lnTo>
                <a:lnTo>
                  <a:pt x="41440" y="57365"/>
                </a:lnTo>
                <a:lnTo>
                  <a:pt x="34493" y="61264"/>
                </a:lnTo>
                <a:lnTo>
                  <a:pt x="30543" y="62230"/>
                </a:lnTo>
                <a:lnTo>
                  <a:pt x="47399" y="62230"/>
                </a:lnTo>
                <a:lnTo>
                  <a:pt x="48450" y="61341"/>
                </a:lnTo>
                <a:lnTo>
                  <a:pt x="59874" y="61341"/>
                </a:lnTo>
                <a:lnTo>
                  <a:pt x="59423" y="58712"/>
                </a:lnTo>
                <a:lnTo>
                  <a:pt x="59274" y="54533"/>
                </a:lnTo>
                <a:lnTo>
                  <a:pt x="59182" y="35521"/>
                </a:lnTo>
                <a:close/>
              </a:path>
              <a:path w="62864" h="71754">
                <a:moveTo>
                  <a:pt x="38595" y="0"/>
                </a:moveTo>
                <a:lnTo>
                  <a:pt x="26898" y="0"/>
                </a:lnTo>
                <a:lnTo>
                  <a:pt x="21729" y="800"/>
                </a:lnTo>
                <a:lnTo>
                  <a:pt x="1993" y="21005"/>
                </a:lnTo>
                <a:lnTo>
                  <a:pt x="13309" y="22542"/>
                </a:lnTo>
                <a:lnTo>
                  <a:pt x="14541" y="17703"/>
                </a:lnTo>
                <a:lnTo>
                  <a:pt x="16459" y="14338"/>
                </a:lnTo>
                <a:lnTo>
                  <a:pt x="21640" y="10515"/>
                </a:lnTo>
                <a:lnTo>
                  <a:pt x="25654" y="9563"/>
                </a:lnTo>
                <a:lnTo>
                  <a:pt x="56834" y="9563"/>
                </a:lnTo>
                <a:lnTo>
                  <a:pt x="56718" y="9309"/>
                </a:lnTo>
                <a:lnTo>
                  <a:pt x="53289" y="5143"/>
                </a:lnTo>
                <a:lnTo>
                  <a:pt x="50609" y="3429"/>
                </a:lnTo>
                <a:lnTo>
                  <a:pt x="43319" y="685"/>
                </a:lnTo>
                <a:lnTo>
                  <a:pt x="38595" y="0"/>
                </a:lnTo>
                <a:close/>
              </a:path>
            </a:pathLst>
          </a:custGeom>
          <a:solidFill>
            <a:srgbClr val="01020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3" name="object 93"/>
          <p:cNvSpPr/>
          <p:nvPr/>
        </p:nvSpPr>
        <p:spPr>
          <a:xfrm>
            <a:off x="2461818" y="3743744"/>
            <a:ext cx="60325" cy="97790"/>
          </a:xfrm>
          <a:custGeom>
            <a:avLst/>
            <a:gdLst/>
            <a:ahLst/>
            <a:cxnLst/>
            <a:rect l="l" t="t" r="r" b="b"/>
            <a:pathLst>
              <a:path w="60325" h="97789">
                <a:moveTo>
                  <a:pt x="2311" y="75412"/>
                </a:moveTo>
                <a:lnTo>
                  <a:pt x="2146" y="82778"/>
                </a:lnTo>
                <a:lnTo>
                  <a:pt x="4572" y="88277"/>
                </a:lnTo>
                <a:lnTo>
                  <a:pt x="14592" y="95605"/>
                </a:lnTo>
                <a:lnTo>
                  <a:pt x="21158" y="97434"/>
                </a:lnTo>
                <a:lnTo>
                  <a:pt x="36156" y="97434"/>
                </a:lnTo>
                <a:lnTo>
                  <a:pt x="41922" y="96151"/>
                </a:lnTo>
                <a:lnTo>
                  <a:pt x="51295" y="91020"/>
                </a:lnTo>
                <a:lnTo>
                  <a:pt x="54387" y="87871"/>
                </a:lnTo>
                <a:lnTo>
                  <a:pt x="24269" y="87871"/>
                </a:lnTo>
                <a:lnTo>
                  <a:pt x="20345" y="86791"/>
                </a:lnTo>
                <a:lnTo>
                  <a:pt x="15341" y="83070"/>
                </a:lnTo>
                <a:lnTo>
                  <a:pt x="14033" y="80543"/>
                </a:lnTo>
                <a:lnTo>
                  <a:pt x="13563" y="77076"/>
                </a:lnTo>
                <a:lnTo>
                  <a:pt x="2311" y="75412"/>
                </a:lnTo>
                <a:close/>
              </a:path>
              <a:path w="60325" h="97789">
                <a:moveTo>
                  <a:pt x="60134" y="60833"/>
                </a:moveTo>
                <a:lnTo>
                  <a:pt x="48387" y="60833"/>
                </a:lnTo>
                <a:lnTo>
                  <a:pt x="48346" y="69761"/>
                </a:lnTo>
                <a:lnTo>
                  <a:pt x="48145" y="73304"/>
                </a:lnTo>
                <a:lnTo>
                  <a:pt x="34594" y="87871"/>
                </a:lnTo>
                <a:lnTo>
                  <a:pt x="54387" y="87871"/>
                </a:lnTo>
                <a:lnTo>
                  <a:pt x="54737" y="87515"/>
                </a:lnTo>
                <a:lnTo>
                  <a:pt x="59055" y="78651"/>
                </a:lnTo>
                <a:lnTo>
                  <a:pt x="60134" y="71120"/>
                </a:lnTo>
                <a:lnTo>
                  <a:pt x="60134" y="60833"/>
                </a:lnTo>
                <a:close/>
              </a:path>
              <a:path w="60325" h="97789">
                <a:moveTo>
                  <a:pt x="37604" y="0"/>
                </a:moveTo>
                <a:lnTo>
                  <a:pt x="23520" y="0"/>
                </a:lnTo>
                <a:lnTo>
                  <a:pt x="18262" y="1485"/>
                </a:lnTo>
                <a:lnTo>
                  <a:pt x="9309" y="7493"/>
                </a:lnTo>
                <a:lnTo>
                  <a:pt x="5892" y="11747"/>
                </a:lnTo>
                <a:lnTo>
                  <a:pt x="1181" y="22745"/>
                </a:lnTo>
                <a:lnTo>
                  <a:pt x="0" y="28752"/>
                </a:lnTo>
                <a:lnTo>
                  <a:pt x="0" y="35255"/>
                </a:lnTo>
                <a:lnTo>
                  <a:pt x="20116" y="69761"/>
                </a:lnTo>
                <a:lnTo>
                  <a:pt x="37033" y="69761"/>
                </a:lnTo>
                <a:lnTo>
                  <a:pt x="43319" y="66776"/>
                </a:lnTo>
                <a:lnTo>
                  <a:pt x="48387" y="60833"/>
                </a:lnTo>
                <a:lnTo>
                  <a:pt x="60134" y="60833"/>
                </a:lnTo>
                <a:lnTo>
                  <a:pt x="60134" y="60185"/>
                </a:lnTo>
                <a:lnTo>
                  <a:pt x="25234" y="60185"/>
                </a:lnTo>
                <a:lnTo>
                  <a:pt x="20777" y="58127"/>
                </a:lnTo>
                <a:lnTo>
                  <a:pt x="13665" y="49911"/>
                </a:lnTo>
                <a:lnTo>
                  <a:pt x="11935" y="43548"/>
                </a:lnTo>
                <a:lnTo>
                  <a:pt x="11887" y="26200"/>
                </a:lnTo>
                <a:lnTo>
                  <a:pt x="13690" y="20015"/>
                </a:lnTo>
                <a:lnTo>
                  <a:pt x="20891" y="11658"/>
                </a:lnTo>
                <a:lnTo>
                  <a:pt x="25260" y="9563"/>
                </a:lnTo>
                <a:lnTo>
                  <a:pt x="49325" y="9563"/>
                </a:lnTo>
                <a:lnTo>
                  <a:pt x="44246" y="3251"/>
                </a:lnTo>
                <a:lnTo>
                  <a:pt x="37604" y="0"/>
                </a:lnTo>
                <a:close/>
              </a:path>
              <a:path w="60325" h="97789">
                <a:moveTo>
                  <a:pt x="49325" y="9563"/>
                </a:moveTo>
                <a:lnTo>
                  <a:pt x="35610" y="9563"/>
                </a:lnTo>
                <a:lnTo>
                  <a:pt x="40001" y="11658"/>
                </a:lnTo>
                <a:lnTo>
                  <a:pt x="47498" y="20167"/>
                </a:lnTo>
                <a:lnTo>
                  <a:pt x="49273" y="26200"/>
                </a:lnTo>
                <a:lnTo>
                  <a:pt x="49352" y="43548"/>
                </a:lnTo>
                <a:lnTo>
                  <a:pt x="47548" y="49961"/>
                </a:lnTo>
                <a:lnTo>
                  <a:pt x="40347" y="58140"/>
                </a:lnTo>
                <a:lnTo>
                  <a:pt x="35890" y="60185"/>
                </a:lnTo>
                <a:lnTo>
                  <a:pt x="60134" y="60185"/>
                </a:lnTo>
                <a:lnTo>
                  <a:pt x="60134" y="9753"/>
                </a:lnTo>
                <a:lnTo>
                  <a:pt x="49479" y="9753"/>
                </a:lnTo>
                <a:lnTo>
                  <a:pt x="49325" y="9563"/>
                </a:lnTo>
                <a:close/>
              </a:path>
              <a:path w="60325" h="97789">
                <a:moveTo>
                  <a:pt x="60134" y="1536"/>
                </a:moveTo>
                <a:lnTo>
                  <a:pt x="49479" y="1536"/>
                </a:lnTo>
                <a:lnTo>
                  <a:pt x="49479" y="9753"/>
                </a:lnTo>
                <a:lnTo>
                  <a:pt x="60134" y="9753"/>
                </a:lnTo>
                <a:lnTo>
                  <a:pt x="60134" y="1536"/>
                </a:lnTo>
                <a:close/>
              </a:path>
            </a:pathLst>
          </a:custGeom>
          <a:solidFill>
            <a:srgbClr val="01020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4" name="object 94"/>
          <p:cNvSpPr/>
          <p:nvPr/>
        </p:nvSpPr>
        <p:spPr>
          <a:xfrm>
            <a:off x="2545092" y="3718941"/>
            <a:ext cx="34925" cy="94615"/>
          </a:xfrm>
          <a:custGeom>
            <a:avLst/>
            <a:gdLst/>
            <a:ahLst/>
            <a:cxnLst/>
            <a:rect l="l" t="t" r="r" b="b"/>
            <a:pathLst>
              <a:path w="34925" h="94614">
                <a:moveTo>
                  <a:pt x="34696" y="20878"/>
                </a:moveTo>
                <a:lnTo>
                  <a:pt x="23139" y="20878"/>
                </a:lnTo>
                <a:lnTo>
                  <a:pt x="23139" y="94551"/>
                </a:lnTo>
                <a:lnTo>
                  <a:pt x="34696" y="94551"/>
                </a:lnTo>
                <a:lnTo>
                  <a:pt x="34696" y="20878"/>
                </a:lnTo>
                <a:close/>
              </a:path>
              <a:path w="34925" h="94614">
                <a:moveTo>
                  <a:pt x="34696" y="0"/>
                </a:moveTo>
                <a:lnTo>
                  <a:pt x="27241" y="0"/>
                </a:lnTo>
                <a:lnTo>
                  <a:pt x="25234" y="4064"/>
                </a:lnTo>
                <a:lnTo>
                  <a:pt x="21805" y="8267"/>
                </a:lnTo>
                <a:lnTo>
                  <a:pt x="12128" y="16916"/>
                </a:lnTo>
                <a:lnTo>
                  <a:pt x="6476" y="20599"/>
                </a:lnTo>
                <a:lnTo>
                  <a:pt x="0" y="23634"/>
                </a:lnTo>
                <a:lnTo>
                  <a:pt x="0" y="34823"/>
                </a:lnTo>
                <a:lnTo>
                  <a:pt x="23139" y="20878"/>
                </a:lnTo>
                <a:lnTo>
                  <a:pt x="34696" y="20878"/>
                </a:lnTo>
                <a:lnTo>
                  <a:pt x="34696" y="0"/>
                </a:lnTo>
                <a:close/>
              </a:path>
            </a:pathLst>
          </a:custGeom>
          <a:solidFill>
            <a:srgbClr val="01020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5" name="object 95"/>
          <p:cNvSpPr/>
          <p:nvPr/>
        </p:nvSpPr>
        <p:spPr>
          <a:xfrm>
            <a:off x="2609405" y="3718941"/>
            <a:ext cx="61594" cy="96520"/>
          </a:xfrm>
          <a:custGeom>
            <a:avLst/>
            <a:gdLst/>
            <a:ahLst/>
            <a:cxnLst/>
            <a:rect l="l" t="t" r="r" b="b"/>
            <a:pathLst>
              <a:path w="61594" h="96520">
                <a:moveTo>
                  <a:pt x="35763" y="0"/>
                </a:moveTo>
                <a:lnTo>
                  <a:pt x="23850" y="0"/>
                </a:lnTo>
                <a:lnTo>
                  <a:pt x="18173" y="1841"/>
                </a:lnTo>
                <a:lnTo>
                  <a:pt x="214" y="40181"/>
                </a:lnTo>
                <a:lnTo>
                  <a:pt x="0" y="48120"/>
                </a:lnTo>
                <a:lnTo>
                  <a:pt x="581" y="60457"/>
                </a:lnTo>
                <a:lnTo>
                  <a:pt x="21640" y="96164"/>
                </a:lnTo>
                <a:lnTo>
                  <a:pt x="37604" y="96164"/>
                </a:lnTo>
                <a:lnTo>
                  <a:pt x="43319" y="94310"/>
                </a:lnTo>
                <a:lnTo>
                  <a:pt x="52349" y="86906"/>
                </a:lnTo>
                <a:lnTo>
                  <a:pt x="52513" y="86652"/>
                </a:lnTo>
                <a:lnTo>
                  <a:pt x="25400" y="86652"/>
                </a:lnTo>
                <a:lnTo>
                  <a:pt x="20933" y="84086"/>
                </a:lnTo>
                <a:lnTo>
                  <a:pt x="11887" y="48120"/>
                </a:lnTo>
                <a:lnTo>
                  <a:pt x="12260" y="37438"/>
                </a:lnTo>
                <a:lnTo>
                  <a:pt x="25273" y="9575"/>
                </a:lnTo>
                <a:lnTo>
                  <a:pt x="51972" y="9575"/>
                </a:lnTo>
                <a:lnTo>
                  <a:pt x="50965" y="8026"/>
                </a:lnTo>
                <a:lnTo>
                  <a:pt x="47815" y="5092"/>
                </a:lnTo>
                <a:lnTo>
                  <a:pt x="40195" y="1028"/>
                </a:lnTo>
                <a:lnTo>
                  <a:pt x="35763" y="0"/>
                </a:lnTo>
                <a:close/>
              </a:path>
              <a:path w="61594" h="96520">
                <a:moveTo>
                  <a:pt x="51972" y="9575"/>
                </a:moveTo>
                <a:lnTo>
                  <a:pt x="35979" y="9575"/>
                </a:lnTo>
                <a:lnTo>
                  <a:pt x="40474" y="12128"/>
                </a:lnTo>
                <a:lnTo>
                  <a:pt x="44107" y="17221"/>
                </a:lnTo>
                <a:lnTo>
                  <a:pt x="46483" y="22017"/>
                </a:lnTo>
                <a:lnTo>
                  <a:pt x="48182" y="28765"/>
                </a:lnTo>
                <a:lnTo>
                  <a:pt x="49199" y="37438"/>
                </a:lnTo>
                <a:lnTo>
                  <a:pt x="49542" y="48120"/>
                </a:lnTo>
                <a:lnTo>
                  <a:pt x="49199" y="58743"/>
                </a:lnTo>
                <a:lnTo>
                  <a:pt x="36029" y="86652"/>
                </a:lnTo>
                <a:lnTo>
                  <a:pt x="52513" y="86652"/>
                </a:lnTo>
                <a:lnTo>
                  <a:pt x="61417" y="48120"/>
                </a:lnTo>
                <a:lnTo>
                  <a:pt x="61290" y="37438"/>
                </a:lnTo>
                <a:lnTo>
                  <a:pt x="60718" y="31368"/>
                </a:lnTo>
                <a:lnTo>
                  <a:pt x="57886" y="20358"/>
                </a:lnTo>
                <a:lnTo>
                  <a:pt x="55943" y="15684"/>
                </a:lnTo>
                <a:lnTo>
                  <a:pt x="51972" y="9575"/>
                </a:lnTo>
                <a:close/>
              </a:path>
            </a:pathLst>
          </a:custGeom>
          <a:solidFill>
            <a:srgbClr val="01020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6" name="object 96"/>
          <p:cNvSpPr/>
          <p:nvPr/>
        </p:nvSpPr>
        <p:spPr>
          <a:xfrm>
            <a:off x="2691447" y="3718941"/>
            <a:ext cx="34925" cy="94615"/>
          </a:xfrm>
          <a:custGeom>
            <a:avLst/>
            <a:gdLst/>
            <a:ahLst/>
            <a:cxnLst/>
            <a:rect l="l" t="t" r="r" b="b"/>
            <a:pathLst>
              <a:path w="34925" h="94614">
                <a:moveTo>
                  <a:pt x="34696" y="20878"/>
                </a:moveTo>
                <a:lnTo>
                  <a:pt x="23139" y="20878"/>
                </a:lnTo>
                <a:lnTo>
                  <a:pt x="23139" y="94551"/>
                </a:lnTo>
                <a:lnTo>
                  <a:pt x="34696" y="94551"/>
                </a:lnTo>
                <a:lnTo>
                  <a:pt x="34696" y="20878"/>
                </a:lnTo>
                <a:close/>
              </a:path>
              <a:path w="34925" h="94614">
                <a:moveTo>
                  <a:pt x="34696" y="0"/>
                </a:moveTo>
                <a:lnTo>
                  <a:pt x="27241" y="0"/>
                </a:lnTo>
                <a:lnTo>
                  <a:pt x="25234" y="4064"/>
                </a:lnTo>
                <a:lnTo>
                  <a:pt x="21805" y="8267"/>
                </a:lnTo>
                <a:lnTo>
                  <a:pt x="12128" y="16916"/>
                </a:lnTo>
                <a:lnTo>
                  <a:pt x="6476" y="20599"/>
                </a:lnTo>
                <a:lnTo>
                  <a:pt x="0" y="23634"/>
                </a:lnTo>
                <a:lnTo>
                  <a:pt x="0" y="34823"/>
                </a:lnTo>
                <a:lnTo>
                  <a:pt x="23139" y="20878"/>
                </a:lnTo>
                <a:lnTo>
                  <a:pt x="34696" y="20878"/>
                </a:lnTo>
                <a:lnTo>
                  <a:pt x="34696" y="0"/>
                </a:lnTo>
                <a:close/>
              </a:path>
            </a:pathLst>
          </a:custGeom>
          <a:solidFill>
            <a:srgbClr val="01020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7" name="object 97"/>
          <p:cNvSpPr/>
          <p:nvPr/>
        </p:nvSpPr>
        <p:spPr>
          <a:xfrm>
            <a:off x="1961908" y="4217187"/>
            <a:ext cx="121285" cy="94615"/>
          </a:xfrm>
          <a:custGeom>
            <a:avLst/>
            <a:gdLst/>
            <a:ahLst/>
            <a:cxnLst/>
            <a:rect l="l" t="t" r="r" b="b"/>
            <a:pathLst>
              <a:path w="121285" h="94614">
                <a:moveTo>
                  <a:pt x="12788" y="0"/>
                </a:moveTo>
                <a:lnTo>
                  <a:pt x="0" y="0"/>
                </a:lnTo>
                <a:lnTo>
                  <a:pt x="24993" y="94157"/>
                </a:lnTo>
                <a:lnTo>
                  <a:pt x="37718" y="94157"/>
                </a:lnTo>
                <a:lnTo>
                  <a:pt x="41387" y="80987"/>
                </a:lnTo>
                <a:lnTo>
                  <a:pt x="31102" y="80987"/>
                </a:lnTo>
                <a:lnTo>
                  <a:pt x="29984" y="74612"/>
                </a:lnTo>
                <a:lnTo>
                  <a:pt x="28651" y="68186"/>
                </a:lnTo>
                <a:lnTo>
                  <a:pt x="27114" y="61721"/>
                </a:lnTo>
                <a:lnTo>
                  <a:pt x="12788" y="0"/>
                </a:lnTo>
                <a:close/>
              </a:path>
              <a:path w="121285" h="94614">
                <a:moveTo>
                  <a:pt x="71517" y="11366"/>
                </a:moveTo>
                <a:lnTo>
                  <a:pt x="60464" y="11366"/>
                </a:lnTo>
                <a:lnTo>
                  <a:pt x="60756" y="12725"/>
                </a:lnTo>
                <a:lnTo>
                  <a:pt x="61747" y="16421"/>
                </a:lnTo>
                <a:lnTo>
                  <a:pt x="83273" y="94157"/>
                </a:lnTo>
                <a:lnTo>
                  <a:pt x="95288" y="94157"/>
                </a:lnTo>
                <a:lnTo>
                  <a:pt x="98899" y="80987"/>
                </a:lnTo>
                <a:lnTo>
                  <a:pt x="89115" y="80987"/>
                </a:lnTo>
                <a:lnTo>
                  <a:pt x="87815" y="73053"/>
                </a:lnTo>
                <a:lnTo>
                  <a:pt x="86161" y="64852"/>
                </a:lnTo>
                <a:lnTo>
                  <a:pt x="84152" y="56384"/>
                </a:lnTo>
                <a:lnTo>
                  <a:pt x="81787" y="47650"/>
                </a:lnTo>
                <a:lnTo>
                  <a:pt x="71517" y="11366"/>
                </a:lnTo>
                <a:close/>
              </a:path>
              <a:path w="121285" h="94614">
                <a:moveTo>
                  <a:pt x="68300" y="0"/>
                </a:moveTo>
                <a:lnTo>
                  <a:pt x="53263" y="0"/>
                </a:lnTo>
                <a:lnTo>
                  <a:pt x="34912" y="65125"/>
                </a:lnTo>
                <a:lnTo>
                  <a:pt x="33489" y="70929"/>
                </a:lnTo>
                <a:lnTo>
                  <a:pt x="31102" y="80987"/>
                </a:lnTo>
                <a:lnTo>
                  <a:pt x="41387" y="80987"/>
                </a:lnTo>
                <a:lnTo>
                  <a:pt x="58546" y="19380"/>
                </a:lnTo>
                <a:lnTo>
                  <a:pt x="59474" y="15684"/>
                </a:lnTo>
                <a:lnTo>
                  <a:pt x="60464" y="11366"/>
                </a:lnTo>
                <a:lnTo>
                  <a:pt x="71517" y="11366"/>
                </a:lnTo>
                <a:lnTo>
                  <a:pt x="68300" y="0"/>
                </a:lnTo>
                <a:close/>
              </a:path>
              <a:path w="121285" h="94614">
                <a:moveTo>
                  <a:pt x="121107" y="0"/>
                </a:moveTo>
                <a:lnTo>
                  <a:pt x="108584" y="0"/>
                </a:lnTo>
                <a:lnTo>
                  <a:pt x="93802" y="60502"/>
                </a:lnTo>
                <a:lnTo>
                  <a:pt x="91871" y="68211"/>
                </a:lnTo>
                <a:lnTo>
                  <a:pt x="90309" y="75044"/>
                </a:lnTo>
                <a:lnTo>
                  <a:pt x="89115" y="80987"/>
                </a:lnTo>
                <a:lnTo>
                  <a:pt x="98899" y="80987"/>
                </a:lnTo>
                <a:lnTo>
                  <a:pt x="121107" y="0"/>
                </a:lnTo>
                <a:close/>
              </a:path>
            </a:pathLst>
          </a:custGeom>
          <a:solidFill>
            <a:srgbClr val="01020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8" name="object 98"/>
          <p:cNvSpPr/>
          <p:nvPr/>
        </p:nvSpPr>
        <p:spPr>
          <a:xfrm>
            <a:off x="2093163" y="4217187"/>
            <a:ext cx="55880" cy="94615"/>
          </a:xfrm>
          <a:custGeom>
            <a:avLst/>
            <a:gdLst/>
            <a:ahLst/>
            <a:cxnLst/>
            <a:rect l="l" t="t" r="r" b="b"/>
            <a:pathLst>
              <a:path w="55880" h="94614">
                <a:moveTo>
                  <a:pt x="11569" y="0"/>
                </a:moveTo>
                <a:lnTo>
                  <a:pt x="0" y="0"/>
                </a:lnTo>
                <a:lnTo>
                  <a:pt x="0" y="94157"/>
                </a:lnTo>
                <a:lnTo>
                  <a:pt x="11569" y="94157"/>
                </a:lnTo>
                <a:lnTo>
                  <a:pt x="11569" y="51485"/>
                </a:lnTo>
                <a:lnTo>
                  <a:pt x="12204" y="47282"/>
                </a:lnTo>
                <a:lnTo>
                  <a:pt x="14782" y="41211"/>
                </a:lnTo>
                <a:lnTo>
                  <a:pt x="16929" y="38798"/>
                </a:lnTo>
                <a:lnTo>
                  <a:pt x="22961" y="35242"/>
                </a:lnTo>
                <a:lnTo>
                  <a:pt x="26200" y="34366"/>
                </a:lnTo>
                <a:lnTo>
                  <a:pt x="52582" y="34366"/>
                </a:lnTo>
                <a:lnTo>
                  <a:pt x="52315" y="33781"/>
                </a:lnTo>
                <a:lnTo>
                  <a:pt x="11569" y="33781"/>
                </a:lnTo>
                <a:lnTo>
                  <a:pt x="11569" y="0"/>
                </a:lnTo>
                <a:close/>
              </a:path>
              <a:path w="55880" h="94614">
                <a:moveTo>
                  <a:pt x="52582" y="34366"/>
                </a:moveTo>
                <a:lnTo>
                  <a:pt x="34201" y="34366"/>
                </a:lnTo>
                <a:lnTo>
                  <a:pt x="37744" y="35674"/>
                </a:lnTo>
                <a:lnTo>
                  <a:pt x="42760" y="40944"/>
                </a:lnTo>
                <a:lnTo>
                  <a:pt x="44005" y="45148"/>
                </a:lnTo>
                <a:lnTo>
                  <a:pt x="44005" y="94157"/>
                </a:lnTo>
                <a:lnTo>
                  <a:pt x="55575" y="94157"/>
                </a:lnTo>
                <a:lnTo>
                  <a:pt x="55575" y="44246"/>
                </a:lnTo>
                <a:lnTo>
                  <a:pt x="54775" y="39166"/>
                </a:lnTo>
                <a:lnTo>
                  <a:pt x="52582" y="34366"/>
                </a:lnTo>
                <a:close/>
              </a:path>
              <a:path w="55880" h="94614">
                <a:moveTo>
                  <a:pt x="37058" y="24409"/>
                </a:moveTo>
                <a:lnTo>
                  <a:pt x="23774" y="24409"/>
                </a:lnTo>
                <a:lnTo>
                  <a:pt x="16967" y="27533"/>
                </a:lnTo>
                <a:lnTo>
                  <a:pt x="11569" y="33781"/>
                </a:lnTo>
                <a:lnTo>
                  <a:pt x="52315" y="33781"/>
                </a:lnTo>
                <a:lnTo>
                  <a:pt x="51561" y="32130"/>
                </a:lnTo>
                <a:lnTo>
                  <a:pt x="48895" y="29387"/>
                </a:lnTo>
                <a:lnTo>
                  <a:pt x="41440" y="25399"/>
                </a:lnTo>
                <a:lnTo>
                  <a:pt x="37058" y="24409"/>
                </a:lnTo>
                <a:close/>
              </a:path>
            </a:pathLst>
          </a:custGeom>
          <a:solidFill>
            <a:srgbClr val="01020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9" name="object 99"/>
          <p:cNvSpPr/>
          <p:nvPr/>
        </p:nvSpPr>
        <p:spPr>
          <a:xfrm>
            <a:off x="2162035" y="4241596"/>
            <a:ext cx="64135" cy="71755"/>
          </a:xfrm>
          <a:custGeom>
            <a:avLst/>
            <a:gdLst/>
            <a:ahLst/>
            <a:cxnLst/>
            <a:rect l="l" t="t" r="r" b="b"/>
            <a:pathLst>
              <a:path w="64135" h="71754">
                <a:moveTo>
                  <a:pt x="41376" y="0"/>
                </a:moveTo>
                <a:lnTo>
                  <a:pt x="23558" y="0"/>
                </a:lnTo>
                <a:lnTo>
                  <a:pt x="16408" y="2514"/>
                </a:lnTo>
                <a:lnTo>
                  <a:pt x="0" y="35648"/>
                </a:lnTo>
                <a:lnTo>
                  <a:pt x="530" y="43459"/>
                </a:lnTo>
                <a:lnTo>
                  <a:pt x="22440" y="71297"/>
                </a:lnTo>
                <a:lnTo>
                  <a:pt x="37947" y="71297"/>
                </a:lnTo>
                <a:lnTo>
                  <a:pt x="43446" y="69900"/>
                </a:lnTo>
                <a:lnTo>
                  <a:pt x="53505" y="64338"/>
                </a:lnTo>
                <a:lnTo>
                  <a:pt x="56008" y="61785"/>
                </a:lnTo>
                <a:lnTo>
                  <a:pt x="26212" y="61785"/>
                </a:lnTo>
                <a:lnTo>
                  <a:pt x="21401" y="59601"/>
                </a:lnTo>
                <a:lnTo>
                  <a:pt x="13792" y="50914"/>
                </a:lnTo>
                <a:lnTo>
                  <a:pt x="11887" y="44386"/>
                </a:lnTo>
                <a:lnTo>
                  <a:pt x="11923" y="26787"/>
                </a:lnTo>
                <a:lnTo>
                  <a:pt x="13792" y="20383"/>
                </a:lnTo>
                <a:lnTo>
                  <a:pt x="21412" y="11722"/>
                </a:lnTo>
                <a:lnTo>
                  <a:pt x="26212" y="9563"/>
                </a:lnTo>
                <a:lnTo>
                  <a:pt x="55269" y="9563"/>
                </a:lnTo>
                <a:lnTo>
                  <a:pt x="55003" y="9220"/>
                </a:lnTo>
                <a:lnTo>
                  <a:pt x="49047" y="3060"/>
                </a:lnTo>
                <a:lnTo>
                  <a:pt x="41376" y="0"/>
                </a:lnTo>
                <a:close/>
              </a:path>
              <a:path w="64135" h="71754">
                <a:moveTo>
                  <a:pt x="55269" y="9563"/>
                </a:moveTo>
                <a:lnTo>
                  <a:pt x="37693" y="9563"/>
                </a:lnTo>
                <a:lnTo>
                  <a:pt x="42456" y="11734"/>
                </a:lnTo>
                <a:lnTo>
                  <a:pt x="50126" y="20434"/>
                </a:lnTo>
                <a:lnTo>
                  <a:pt x="52034" y="26787"/>
                </a:lnTo>
                <a:lnTo>
                  <a:pt x="51993" y="44386"/>
                </a:lnTo>
                <a:lnTo>
                  <a:pt x="50139" y="50863"/>
                </a:lnTo>
                <a:lnTo>
                  <a:pt x="42491" y="59613"/>
                </a:lnTo>
                <a:lnTo>
                  <a:pt x="37731" y="61785"/>
                </a:lnTo>
                <a:lnTo>
                  <a:pt x="56008" y="61785"/>
                </a:lnTo>
                <a:lnTo>
                  <a:pt x="57340" y="60426"/>
                </a:lnTo>
                <a:lnTo>
                  <a:pt x="62611" y="50368"/>
                </a:lnTo>
                <a:lnTo>
                  <a:pt x="63869" y="43783"/>
                </a:lnTo>
                <a:lnTo>
                  <a:pt x="63931" y="34671"/>
                </a:lnTo>
                <a:lnTo>
                  <a:pt x="63374" y="26992"/>
                </a:lnTo>
                <a:lnTo>
                  <a:pt x="61701" y="20188"/>
                </a:lnTo>
                <a:lnTo>
                  <a:pt x="58911" y="14263"/>
                </a:lnTo>
                <a:lnTo>
                  <a:pt x="55269" y="9563"/>
                </a:lnTo>
                <a:close/>
              </a:path>
            </a:pathLst>
          </a:custGeom>
          <a:solidFill>
            <a:srgbClr val="01020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0" name="object 100"/>
          <p:cNvSpPr/>
          <p:nvPr/>
        </p:nvSpPr>
        <p:spPr>
          <a:xfrm>
            <a:off x="2241194" y="4217187"/>
            <a:ext cx="83185" cy="94615"/>
          </a:xfrm>
          <a:custGeom>
            <a:avLst/>
            <a:gdLst/>
            <a:ahLst/>
            <a:cxnLst/>
            <a:rect l="l" t="t" r="r" b="b"/>
            <a:pathLst>
              <a:path w="83185" h="94614">
                <a:moveTo>
                  <a:pt x="50164" y="0"/>
                </a:moveTo>
                <a:lnTo>
                  <a:pt x="0" y="0"/>
                </a:lnTo>
                <a:lnTo>
                  <a:pt x="0" y="94157"/>
                </a:lnTo>
                <a:lnTo>
                  <a:pt x="12471" y="94157"/>
                </a:lnTo>
                <a:lnTo>
                  <a:pt x="12471" y="52349"/>
                </a:lnTo>
                <a:lnTo>
                  <a:pt x="50907" y="52349"/>
                </a:lnTo>
                <a:lnTo>
                  <a:pt x="48767" y="51320"/>
                </a:lnTo>
                <a:lnTo>
                  <a:pt x="57810" y="50088"/>
                </a:lnTo>
                <a:lnTo>
                  <a:pt x="64490" y="47167"/>
                </a:lnTo>
                <a:lnTo>
                  <a:pt x="69785" y="41554"/>
                </a:lnTo>
                <a:lnTo>
                  <a:pt x="12471" y="41554"/>
                </a:lnTo>
                <a:lnTo>
                  <a:pt x="12471" y="10413"/>
                </a:lnTo>
                <a:lnTo>
                  <a:pt x="70723" y="10413"/>
                </a:lnTo>
                <a:lnTo>
                  <a:pt x="68770" y="7213"/>
                </a:lnTo>
                <a:lnTo>
                  <a:pt x="65290" y="4229"/>
                </a:lnTo>
                <a:lnTo>
                  <a:pt x="56540" y="850"/>
                </a:lnTo>
                <a:lnTo>
                  <a:pt x="50164" y="0"/>
                </a:lnTo>
                <a:close/>
              </a:path>
              <a:path w="83185" h="94614">
                <a:moveTo>
                  <a:pt x="50907" y="52349"/>
                </a:moveTo>
                <a:lnTo>
                  <a:pt x="30137" y="52349"/>
                </a:lnTo>
                <a:lnTo>
                  <a:pt x="32448" y="52501"/>
                </a:lnTo>
                <a:lnTo>
                  <a:pt x="33870" y="52793"/>
                </a:lnTo>
                <a:lnTo>
                  <a:pt x="67335" y="94157"/>
                </a:lnTo>
                <a:lnTo>
                  <a:pt x="83019" y="94157"/>
                </a:lnTo>
                <a:lnTo>
                  <a:pt x="59931" y="59359"/>
                </a:lnTo>
                <a:lnTo>
                  <a:pt x="52069" y="52908"/>
                </a:lnTo>
                <a:lnTo>
                  <a:pt x="50907" y="52349"/>
                </a:lnTo>
                <a:close/>
              </a:path>
              <a:path w="83185" h="94614">
                <a:moveTo>
                  <a:pt x="70723" y="10413"/>
                </a:moveTo>
                <a:lnTo>
                  <a:pt x="49263" y="10413"/>
                </a:lnTo>
                <a:lnTo>
                  <a:pt x="54368" y="11836"/>
                </a:lnTo>
                <a:lnTo>
                  <a:pt x="60845" y="17576"/>
                </a:lnTo>
                <a:lnTo>
                  <a:pt x="62458" y="21247"/>
                </a:lnTo>
                <a:lnTo>
                  <a:pt x="62458" y="28727"/>
                </a:lnTo>
                <a:lnTo>
                  <a:pt x="44957" y="41554"/>
                </a:lnTo>
                <a:lnTo>
                  <a:pt x="69785" y="41554"/>
                </a:lnTo>
                <a:lnTo>
                  <a:pt x="73139" y="37998"/>
                </a:lnTo>
                <a:lnTo>
                  <a:pt x="75311" y="32372"/>
                </a:lnTo>
                <a:lnTo>
                  <a:pt x="75311" y="20510"/>
                </a:lnTo>
                <a:lnTo>
                  <a:pt x="74002" y="15786"/>
                </a:lnTo>
                <a:lnTo>
                  <a:pt x="70723" y="10413"/>
                </a:lnTo>
                <a:close/>
              </a:path>
            </a:pathLst>
          </a:custGeom>
          <a:solidFill>
            <a:srgbClr val="01020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1" name="object 101"/>
          <p:cNvSpPr/>
          <p:nvPr/>
        </p:nvSpPr>
        <p:spPr>
          <a:xfrm>
            <a:off x="2323884" y="4217187"/>
            <a:ext cx="86360" cy="94615"/>
          </a:xfrm>
          <a:custGeom>
            <a:avLst/>
            <a:gdLst/>
            <a:ahLst/>
            <a:cxnLst/>
            <a:rect l="l" t="t" r="r" b="b"/>
            <a:pathLst>
              <a:path w="86360" h="94614">
                <a:moveTo>
                  <a:pt x="15163" y="0"/>
                </a:moveTo>
                <a:lnTo>
                  <a:pt x="0" y="0"/>
                </a:lnTo>
                <a:lnTo>
                  <a:pt x="36296" y="54267"/>
                </a:lnTo>
                <a:lnTo>
                  <a:pt x="36296" y="94157"/>
                </a:lnTo>
                <a:lnTo>
                  <a:pt x="48755" y="94157"/>
                </a:lnTo>
                <a:lnTo>
                  <a:pt x="48755" y="54267"/>
                </a:lnTo>
                <a:lnTo>
                  <a:pt x="55652" y="44310"/>
                </a:lnTo>
                <a:lnTo>
                  <a:pt x="43294" y="44310"/>
                </a:lnTo>
                <a:lnTo>
                  <a:pt x="40347" y="39014"/>
                </a:lnTo>
                <a:lnTo>
                  <a:pt x="37147" y="33693"/>
                </a:lnTo>
                <a:lnTo>
                  <a:pt x="33731" y="28384"/>
                </a:lnTo>
                <a:lnTo>
                  <a:pt x="15163" y="0"/>
                </a:lnTo>
                <a:close/>
              </a:path>
              <a:path w="86360" h="94614">
                <a:moveTo>
                  <a:pt x="86347" y="0"/>
                </a:moveTo>
                <a:lnTo>
                  <a:pt x="71831" y="0"/>
                </a:lnTo>
                <a:lnTo>
                  <a:pt x="53581" y="27673"/>
                </a:lnTo>
                <a:lnTo>
                  <a:pt x="49555" y="33845"/>
                </a:lnTo>
                <a:lnTo>
                  <a:pt x="46126" y="39395"/>
                </a:lnTo>
                <a:lnTo>
                  <a:pt x="43294" y="44310"/>
                </a:lnTo>
                <a:lnTo>
                  <a:pt x="55652" y="44310"/>
                </a:lnTo>
                <a:lnTo>
                  <a:pt x="86347" y="0"/>
                </a:lnTo>
                <a:close/>
              </a:path>
            </a:pathLst>
          </a:custGeom>
          <a:solidFill>
            <a:srgbClr val="01020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2" name="object 102"/>
          <p:cNvSpPr/>
          <p:nvPr/>
        </p:nvSpPr>
        <p:spPr>
          <a:xfrm>
            <a:off x="2403551" y="4241596"/>
            <a:ext cx="64135" cy="71755"/>
          </a:xfrm>
          <a:custGeom>
            <a:avLst/>
            <a:gdLst/>
            <a:ahLst/>
            <a:cxnLst/>
            <a:rect l="l" t="t" r="r" b="b"/>
            <a:pathLst>
              <a:path w="64135" h="71754">
                <a:moveTo>
                  <a:pt x="41376" y="0"/>
                </a:moveTo>
                <a:lnTo>
                  <a:pt x="23558" y="0"/>
                </a:lnTo>
                <a:lnTo>
                  <a:pt x="16395" y="2514"/>
                </a:lnTo>
                <a:lnTo>
                  <a:pt x="0" y="35648"/>
                </a:lnTo>
                <a:lnTo>
                  <a:pt x="530" y="43459"/>
                </a:lnTo>
                <a:lnTo>
                  <a:pt x="22440" y="71297"/>
                </a:lnTo>
                <a:lnTo>
                  <a:pt x="37947" y="71297"/>
                </a:lnTo>
                <a:lnTo>
                  <a:pt x="43446" y="69900"/>
                </a:lnTo>
                <a:lnTo>
                  <a:pt x="53505" y="64338"/>
                </a:lnTo>
                <a:lnTo>
                  <a:pt x="56008" y="61785"/>
                </a:lnTo>
                <a:lnTo>
                  <a:pt x="26212" y="61785"/>
                </a:lnTo>
                <a:lnTo>
                  <a:pt x="21401" y="59601"/>
                </a:lnTo>
                <a:lnTo>
                  <a:pt x="13792" y="50914"/>
                </a:lnTo>
                <a:lnTo>
                  <a:pt x="11887" y="44386"/>
                </a:lnTo>
                <a:lnTo>
                  <a:pt x="11923" y="26787"/>
                </a:lnTo>
                <a:lnTo>
                  <a:pt x="13792" y="20383"/>
                </a:lnTo>
                <a:lnTo>
                  <a:pt x="21412" y="11722"/>
                </a:lnTo>
                <a:lnTo>
                  <a:pt x="26212" y="9563"/>
                </a:lnTo>
                <a:lnTo>
                  <a:pt x="55257" y="9563"/>
                </a:lnTo>
                <a:lnTo>
                  <a:pt x="54991" y="9220"/>
                </a:lnTo>
                <a:lnTo>
                  <a:pt x="49047" y="3060"/>
                </a:lnTo>
                <a:lnTo>
                  <a:pt x="41376" y="0"/>
                </a:lnTo>
                <a:close/>
              </a:path>
              <a:path w="64135" h="71754">
                <a:moveTo>
                  <a:pt x="55257" y="9563"/>
                </a:moveTo>
                <a:lnTo>
                  <a:pt x="37693" y="9563"/>
                </a:lnTo>
                <a:lnTo>
                  <a:pt x="42456" y="11734"/>
                </a:lnTo>
                <a:lnTo>
                  <a:pt x="50126" y="20434"/>
                </a:lnTo>
                <a:lnTo>
                  <a:pt x="52034" y="26787"/>
                </a:lnTo>
                <a:lnTo>
                  <a:pt x="51993" y="44386"/>
                </a:lnTo>
                <a:lnTo>
                  <a:pt x="50139" y="50863"/>
                </a:lnTo>
                <a:lnTo>
                  <a:pt x="42491" y="59613"/>
                </a:lnTo>
                <a:lnTo>
                  <a:pt x="37744" y="61785"/>
                </a:lnTo>
                <a:lnTo>
                  <a:pt x="56008" y="61785"/>
                </a:lnTo>
                <a:lnTo>
                  <a:pt x="57340" y="60426"/>
                </a:lnTo>
                <a:lnTo>
                  <a:pt x="62611" y="50368"/>
                </a:lnTo>
                <a:lnTo>
                  <a:pt x="63857" y="43783"/>
                </a:lnTo>
                <a:lnTo>
                  <a:pt x="63919" y="34671"/>
                </a:lnTo>
                <a:lnTo>
                  <a:pt x="63363" y="26992"/>
                </a:lnTo>
                <a:lnTo>
                  <a:pt x="61693" y="20188"/>
                </a:lnTo>
                <a:lnTo>
                  <a:pt x="58904" y="14263"/>
                </a:lnTo>
                <a:lnTo>
                  <a:pt x="55257" y="9563"/>
                </a:lnTo>
                <a:close/>
              </a:path>
            </a:pathLst>
          </a:custGeom>
          <a:solidFill>
            <a:srgbClr val="01020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3" name="object 103"/>
          <p:cNvSpPr/>
          <p:nvPr/>
        </p:nvSpPr>
        <p:spPr>
          <a:xfrm>
            <a:off x="2480779" y="4243133"/>
            <a:ext cx="55880" cy="69850"/>
          </a:xfrm>
          <a:custGeom>
            <a:avLst/>
            <a:gdLst/>
            <a:ahLst/>
            <a:cxnLst/>
            <a:rect l="l" t="t" r="r" b="b"/>
            <a:pathLst>
              <a:path w="55880" h="69850">
                <a:moveTo>
                  <a:pt x="11569" y="0"/>
                </a:moveTo>
                <a:lnTo>
                  <a:pt x="0" y="0"/>
                </a:lnTo>
                <a:lnTo>
                  <a:pt x="49" y="47929"/>
                </a:lnTo>
                <a:lnTo>
                  <a:pt x="19304" y="69761"/>
                </a:lnTo>
                <a:lnTo>
                  <a:pt x="32448" y="69761"/>
                </a:lnTo>
                <a:lnTo>
                  <a:pt x="39674" y="65900"/>
                </a:lnTo>
                <a:lnTo>
                  <a:pt x="43872" y="59804"/>
                </a:lnTo>
                <a:lnTo>
                  <a:pt x="22174" y="59804"/>
                </a:lnTo>
                <a:lnTo>
                  <a:pt x="19248" y="58915"/>
                </a:lnTo>
                <a:lnTo>
                  <a:pt x="14541" y="55460"/>
                </a:lnTo>
                <a:lnTo>
                  <a:pt x="13004" y="53073"/>
                </a:lnTo>
                <a:lnTo>
                  <a:pt x="11798" y="47929"/>
                </a:lnTo>
                <a:lnTo>
                  <a:pt x="11569" y="43865"/>
                </a:lnTo>
                <a:lnTo>
                  <a:pt x="11569" y="0"/>
                </a:lnTo>
                <a:close/>
              </a:path>
              <a:path w="55880" h="69850">
                <a:moveTo>
                  <a:pt x="55333" y="58191"/>
                </a:moveTo>
                <a:lnTo>
                  <a:pt x="44983" y="58191"/>
                </a:lnTo>
                <a:lnTo>
                  <a:pt x="44983" y="68211"/>
                </a:lnTo>
                <a:lnTo>
                  <a:pt x="55333" y="68211"/>
                </a:lnTo>
                <a:lnTo>
                  <a:pt x="55333" y="58191"/>
                </a:lnTo>
                <a:close/>
              </a:path>
              <a:path w="55880" h="69850">
                <a:moveTo>
                  <a:pt x="55333" y="0"/>
                </a:moveTo>
                <a:lnTo>
                  <a:pt x="43764" y="0"/>
                </a:lnTo>
                <a:lnTo>
                  <a:pt x="43764" y="42367"/>
                </a:lnTo>
                <a:lnTo>
                  <a:pt x="43129" y="46812"/>
                </a:lnTo>
                <a:lnTo>
                  <a:pt x="40601" y="52933"/>
                </a:lnTo>
                <a:lnTo>
                  <a:pt x="38442" y="55359"/>
                </a:lnTo>
                <a:lnTo>
                  <a:pt x="32325" y="58927"/>
                </a:lnTo>
                <a:lnTo>
                  <a:pt x="29108" y="59804"/>
                </a:lnTo>
                <a:lnTo>
                  <a:pt x="43872" y="59804"/>
                </a:lnTo>
                <a:lnTo>
                  <a:pt x="44983" y="58191"/>
                </a:lnTo>
                <a:lnTo>
                  <a:pt x="55333" y="58191"/>
                </a:lnTo>
                <a:lnTo>
                  <a:pt x="55333" y="0"/>
                </a:lnTo>
                <a:close/>
              </a:path>
            </a:pathLst>
          </a:custGeom>
          <a:solidFill>
            <a:srgbClr val="01020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4" name="object 104"/>
          <p:cNvSpPr/>
          <p:nvPr/>
        </p:nvSpPr>
        <p:spPr>
          <a:xfrm>
            <a:off x="1970836" y="4662424"/>
            <a:ext cx="74295" cy="94615"/>
          </a:xfrm>
          <a:custGeom>
            <a:avLst/>
            <a:gdLst/>
            <a:ahLst/>
            <a:cxnLst/>
            <a:rect l="l" t="t" r="r" b="b"/>
            <a:pathLst>
              <a:path w="74294" h="94614">
                <a:moveTo>
                  <a:pt x="12458" y="0"/>
                </a:moveTo>
                <a:lnTo>
                  <a:pt x="0" y="0"/>
                </a:lnTo>
                <a:lnTo>
                  <a:pt x="0" y="94157"/>
                </a:lnTo>
                <a:lnTo>
                  <a:pt x="12458" y="94157"/>
                </a:lnTo>
                <a:lnTo>
                  <a:pt x="12458" y="49771"/>
                </a:lnTo>
                <a:lnTo>
                  <a:pt x="73888" y="49771"/>
                </a:lnTo>
                <a:lnTo>
                  <a:pt x="73888" y="38658"/>
                </a:lnTo>
                <a:lnTo>
                  <a:pt x="12458" y="38658"/>
                </a:lnTo>
                <a:lnTo>
                  <a:pt x="12458" y="0"/>
                </a:lnTo>
                <a:close/>
              </a:path>
              <a:path w="74294" h="94614">
                <a:moveTo>
                  <a:pt x="73888" y="49771"/>
                </a:moveTo>
                <a:lnTo>
                  <a:pt x="61417" y="49771"/>
                </a:lnTo>
                <a:lnTo>
                  <a:pt x="61417" y="94157"/>
                </a:lnTo>
                <a:lnTo>
                  <a:pt x="73888" y="94157"/>
                </a:lnTo>
                <a:lnTo>
                  <a:pt x="73888" y="49771"/>
                </a:lnTo>
                <a:close/>
              </a:path>
              <a:path w="74294" h="94614">
                <a:moveTo>
                  <a:pt x="73888" y="0"/>
                </a:moveTo>
                <a:lnTo>
                  <a:pt x="61417" y="0"/>
                </a:lnTo>
                <a:lnTo>
                  <a:pt x="61417" y="38658"/>
                </a:lnTo>
                <a:lnTo>
                  <a:pt x="73888" y="38658"/>
                </a:lnTo>
                <a:lnTo>
                  <a:pt x="73888" y="0"/>
                </a:lnTo>
                <a:close/>
              </a:path>
            </a:pathLst>
          </a:custGeom>
          <a:solidFill>
            <a:srgbClr val="01020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5" name="object 105"/>
          <p:cNvSpPr/>
          <p:nvPr/>
        </p:nvSpPr>
        <p:spPr>
          <a:xfrm>
            <a:off x="2060067" y="4686833"/>
            <a:ext cx="62865" cy="71755"/>
          </a:xfrm>
          <a:custGeom>
            <a:avLst/>
            <a:gdLst/>
            <a:ahLst/>
            <a:cxnLst/>
            <a:rect l="l" t="t" r="r" b="b"/>
            <a:pathLst>
              <a:path w="62864" h="71754">
                <a:moveTo>
                  <a:pt x="56839" y="9575"/>
                </a:moveTo>
                <a:lnTo>
                  <a:pt x="36931" y="9575"/>
                </a:lnTo>
                <a:lnTo>
                  <a:pt x="41313" y="10883"/>
                </a:lnTo>
                <a:lnTo>
                  <a:pt x="46456" y="15417"/>
                </a:lnTo>
                <a:lnTo>
                  <a:pt x="47548" y="18732"/>
                </a:lnTo>
                <a:lnTo>
                  <a:pt x="47485" y="26466"/>
                </a:lnTo>
                <a:lnTo>
                  <a:pt x="43078" y="28003"/>
                </a:lnTo>
                <a:lnTo>
                  <a:pt x="36195" y="29324"/>
                </a:lnTo>
                <a:lnTo>
                  <a:pt x="22275" y="31000"/>
                </a:lnTo>
                <a:lnTo>
                  <a:pt x="18846" y="31584"/>
                </a:lnTo>
                <a:lnTo>
                  <a:pt x="0" y="48437"/>
                </a:lnTo>
                <a:lnTo>
                  <a:pt x="0" y="57454"/>
                </a:lnTo>
                <a:lnTo>
                  <a:pt x="2019" y="62141"/>
                </a:lnTo>
                <a:lnTo>
                  <a:pt x="10071" y="69469"/>
                </a:lnTo>
                <a:lnTo>
                  <a:pt x="15836" y="71297"/>
                </a:lnTo>
                <a:lnTo>
                  <a:pt x="27863" y="71297"/>
                </a:lnTo>
                <a:lnTo>
                  <a:pt x="32118" y="70548"/>
                </a:lnTo>
                <a:lnTo>
                  <a:pt x="40043" y="67551"/>
                </a:lnTo>
                <a:lnTo>
                  <a:pt x="44170" y="64985"/>
                </a:lnTo>
                <a:lnTo>
                  <a:pt x="47391" y="62242"/>
                </a:lnTo>
                <a:lnTo>
                  <a:pt x="21590" y="62242"/>
                </a:lnTo>
                <a:lnTo>
                  <a:pt x="18173" y="61214"/>
                </a:lnTo>
                <a:lnTo>
                  <a:pt x="13512" y="57111"/>
                </a:lnTo>
                <a:lnTo>
                  <a:pt x="12424" y="54711"/>
                </a:lnTo>
                <a:lnTo>
                  <a:pt x="12344" y="49441"/>
                </a:lnTo>
                <a:lnTo>
                  <a:pt x="12877" y="47612"/>
                </a:lnTo>
                <a:lnTo>
                  <a:pt x="36995" y="38684"/>
                </a:lnTo>
                <a:lnTo>
                  <a:pt x="43294" y="37236"/>
                </a:lnTo>
                <a:lnTo>
                  <a:pt x="47485" y="35521"/>
                </a:lnTo>
                <a:lnTo>
                  <a:pt x="59182" y="35521"/>
                </a:lnTo>
                <a:lnTo>
                  <a:pt x="59080" y="18732"/>
                </a:lnTo>
                <a:lnTo>
                  <a:pt x="58991" y="17068"/>
                </a:lnTo>
                <a:lnTo>
                  <a:pt x="58597" y="15087"/>
                </a:lnTo>
                <a:lnTo>
                  <a:pt x="57912" y="11925"/>
                </a:lnTo>
                <a:lnTo>
                  <a:pt x="56839" y="9575"/>
                </a:lnTo>
                <a:close/>
              </a:path>
              <a:path w="62864" h="71754">
                <a:moveTo>
                  <a:pt x="59879" y="61341"/>
                </a:moveTo>
                <a:lnTo>
                  <a:pt x="48450" y="61341"/>
                </a:lnTo>
                <a:lnTo>
                  <a:pt x="48793" y="64566"/>
                </a:lnTo>
                <a:lnTo>
                  <a:pt x="49555" y="67360"/>
                </a:lnTo>
                <a:lnTo>
                  <a:pt x="50761" y="69748"/>
                </a:lnTo>
                <a:lnTo>
                  <a:pt x="62839" y="69748"/>
                </a:lnTo>
                <a:lnTo>
                  <a:pt x="61379" y="67144"/>
                </a:lnTo>
                <a:lnTo>
                  <a:pt x="60413" y="64414"/>
                </a:lnTo>
                <a:lnTo>
                  <a:pt x="59879" y="61341"/>
                </a:lnTo>
                <a:close/>
              </a:path>
              <a:path w="62864" h="71754">
                <a:moveTo>
                  <a:pt x="59182" y="35521"/>
                </a:moveTo>
                <a:lnTo>
                  <a:pt x="47485" y="35521"/>
                </a:lnTo>
                <a:lnTo>
                  <a:pt x="47401" y="45377"/>
                </a:lnTo>
                <a:lnTo>
                  <a:pt x="46863" y="48704"/>
                </a:lnTo>
                <a:lnTo>
                  <a:pt x="43992" y="54711"/>
                </a:lnTo>
                <a:lnTo>
                  <a:pt x="41440" y="57378"/>
                </a:lnTo>
                <a:lnTo>
                  <a:pt x="34505" y="61264"/>
                </a:lnTo>
                <a:lnTo>
                  <a:pt x="30543" y="62242"/>
                </a:lnTo>
                <a:lnTo>
                  <a:pt x="47391" y="62242"/>
                </a:lnTo>
                <a:lnTo>
                  <a:pt x="48450" y="61341"/>
                </a:lnTo>
                <a:lnTo>
                  <a:pt x="59879" y="61341"/>
                </a:lnTo>
                <a:lnTo>
                  <a:pt x="59423" y="58712"/>
                </a:lnTo>
                <a:lnTo>
                  <a:pt x="59274" y="54533"/>
                </a:lnTo>
                <a:lnTo>
                  <a:pt x="59182" y="35521"/>
                </a:lnTo>
                <a:close/>
              </a:path>
              <a:path w="62864" h="71754">
                <a:moveTo>
                  <a:pt x="38595" y="0"/>
                </a:moveTo>
                <a:lnTo>
                  <a:pt x="26911" y="0"/>
                </a:lnTo>
                <a:lnTo>
                  <a:pt x="21742" y="800"/>
                </a:lnTo>
                <a:lnTo>
                  <a:pt x="1993" y="21005"/>
                </a:lnTo>
                <a:lnTo>
                  <a:pt x="13309" y="22542"/>
                </a:lnTo>
                <a:lnTo>
                  <a:pt x="14541" y="17716"/>
                </a:lnTo>
                <a:lnTo>
                  <a:pt x="16459" y="14338"/>
                </a:lnTo>
                <a:lnTo>
                  <a:pt x="21653" y="10528"/>
                </a:lnTo>
                <a:lnTo>
                  <a:pt x="25666" y="9575"/>
                </a:lnTo>
                <a:lnTo>
                  <a:pt x="56839" y="9575"/>
                </a:lnTo>
                <a:lnTo>
                  <a:pt x="56718" y="9309"/>
                </a:lnTo>
                <a:lnTo>
                  <a:pt x="53289" y="5143"/>
                </a:lnTo>
                <a:lnTo>
                  <a:pt x="50609" y="3429"/>
                </a:lnTo>
                <a:lnTo>
                  <a:pt x="43332" y="685"/>
                </a:lnTo>
                <a:lnTo>
                  <a:pt x="38595" y="0"/>
                </a:lnTo>
                <a:close/>
              </a:path>
            </a:pathLst>
          </a:custGeom>
          <a:solidFill>
            <a:srgbClr val="01020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6" name="object 106"/>
          <p:cNvSpPr/>
          <p:nvPr/>
        </p:nvSpPr>
        <p:spPr>
          <a:xfrm>
            <a:off x="2137168" y="4686846"/>
            <a:ext cx="59690" cy="96520"/>
          </a:xfrm>
          <a:custGeom>
            <a:avLst/>
            <a:gdLst/>
            <a:ahLst/>
            <a:cxnLst/>
            <a:rect l="l" t="t" r="r" b="b"/>
            <a:pathLst>
              <a:path w="59689" h="96520">
                <a:moveTo>
                  <a:pt x="10540" y="1536"/>
                </a:moveTo>
                <a:lnTo>
                  <a:pt x="0" y="1536"/>
                </a:lnTo>
                <a:lnTo>
                  <a:pt x="0" y="95897"/>
                </a:lnTo>
                <a:lnTo>
                  <a:pt x="11569" y="95897"/>
                </a:lnTo>
                <a:lnTo>
                  <a:pt x="11569" y="62687"/>
                </a:lnTo>
                <a:lnTo>
                  <a:pt x="50323" y="62687"/>
                </a:lnTo>
                <a:lnTo>
                  <a:pt x="51091" y="61785"/>
                </a:lnTo>
                <a:lnTo>
                  <a:pt x="23672" y="61785"/>
                </a:lnTo>
                <a:lnTo>
                  <a:pt x="19367" y="59689"/>
                </a:lnTo>
                <a:lnTo>
                  <a:pt x="12255" y="51295"/>
                </a:lnTo>
                <a:lnTo>
                  <a:pt x="10477" y="44805"/>
                </a:lnTo>
                <a:lnTo>
                  <a:pt x="10477" y="27241"/>
                </a:lnTo>
                <a:lnTo>
                  <a:pt x="12369" y="20561"/>
                </a:lnTo>
                <a:lnTo>
                  <a:pt x="19951" y="11353"/>
                </a:lnTo>
                <a:lnTo>
                  <a:pt x="21756" y="10401"/>
                </a:lnTo>
                <a:lnTo>
                  <a:pt x="10540" y="10401"/>
                </a:lnTo>
                <a:lnTo>
                  <a:pt x="10540" y="1536"/>
                </a:lnTo>
                <a:close/>
              </a:path>
              <a:path w="59689" h="96520">
                <a:moveTo>
                  <a:pt x="50323" y="62687"/>
                </a:moveTo>
                <a:lnTo>
                  <a:pt x="11569" y="62687"/>
                </a:lnTo>
                <a:lnTo>
                  <a:pt x="13538" y="65163"/>
                </a:lnTo>
                <a:lnTo>
                  <a:pt x="16052" y="67221"/>
                </a:lnTo>
                <a:lnTo>
                  <a:pt x="22174" y="70472"/>
                </a:lnTo>
                <a:lnTo>
                  <a:pt x="25641" y="71297"/>
                </a:lnTo>
                <a:lnTo>
                  <a:pt x="34759" y="71297"/>
                </a:lnTo>
                <a:lnTo>
                  <a:pt x="39789" y="69799"/>
                </a:lnTo>
                <a:lnTo>
                  <a:pt x="49339" y="63842"/>
                </a:lnTo>
                <a:lnTo>
                  <a:pt x="50323" y="62687"/>
                </a:lnTo>
                <a:close/>
              </a:path>
              <a:path w="59689" h="96520">
                <a:moveTo>
                  <a:pt x="51449" y="9055"/>
                </a:moveTo>
                <a:lnTo>
                  <a:pt x="34201" y="9055"/>
                </a:lnTo>
                <a:lnTo>
                  <a:pt x="38480" y="11214"/>
                </a:lnTo>
                <a:lnTo>
                  <a:pt x="45631" y="19875"/>
                </a:lnTo>
                <a:lnTo>
                  <a:pt x="47421" y="26365"/>
                </a:lnTo>
                <a:lnTo>
                  <a:pt x="47421" y="44183"/>
                </a:lnTo>
                <a:lnTo>
                  <a:pt x="45592" y="50914"/>
                </a:lnTo>
                <a:lnTo>
                  <a:pt x="41935" y="55270"/>
                </a:lnTo>
                <a:lnTo>
                  <a:pt x="38265" y="59601"/>
                </a:lnTo>
                <a:lnTo>
                  <a:pt x="33858" y="61785"/>
                </a:lnTo>
                <a:lnTo>
                  <a:pt x="51091" y="61785"/>
                </a:lnTo>
                <a:lnTo>
                  <a:pt x="52984" y="59562"/>
                </a:lnTo>
                <a:lnTo>
                  <a:pt x="57988" y="48399"/>
                </a:lnTo>
                <a:lnTo>
                  <a:pt x="59245" y="42113"/>
                </a:lnTo>
                <a:lnTo>
                  <a:pt x="59245" y="28625"/>
                </a:lnTo>
                <a:lnTo>
                  <a:pt x="58102" y="22631"/>
                </a:lnTo>
                <a:lnTo>
                  <a:pt x="53568" y="11709"/>
                </a:lnTo>
                <a:lnTo>
                  <a:pt x="51449" y="9055"/>
                </a:lnTo>
                <a:close/>
              </a:path>
              <a:path w="59689" h="96520">
                <a:moveTo>
                  <a:pt x="36156" y="0"/>
                </a:moveTo>
                <a:lnTo>
                  <a:pt x="25882" y="0"/>
                </a:lnTo>
                <a:lnTo>
                  <a:pt x="22085" y="863"/>
                </a:lnTo>
                <a:lnTo>
                  <a:pt x="15824" y="4330"/>
                </a:lnTo>
                <a:lnTo>
                  <a:pt x="13030" y="6921"/>
                </a:lnTo>
                <a:lnTo>
                  <a:pt x="10540" y="10401"/>
                </a:lnTo>
                <a:lnTo>
                  <a:pt x="21756" y="10401"/>
                </a:lnTo>
                <a:lnTo>
                  <a:pt x="24307" y="9055"/>
                </a:lnTo>
                <a:lnTo>
                  <a:pt x="51449" y="9055"/>
                </a:lnTo>
                <a:lnTo>
                  <a:pt x="50203" y="7492"/>
                </a:lnTo>
                <a:lnTo>
                  <a:pt x="41300" y="1485"/>
                </a:lnTo>
                <a:lnTo>
                  <a:pt x="36156" y="0"/>
                </a:lnTo>
                <a:close/>
              </a:path>
            </a:pathLst>
          </a:custGeom>
          <a:solidFill>
            <a:srgbClr val="01020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7" name="object 107"/>
          <p:cNvSpPr/>
          <p:nvPr/>
        </p:nvSpPr>
        <p:spPr>
          <a:xfrm>
            <a:off x="2210346" y="4686846"/>
            <a:ext cx="59690" cy="96520"/>
          </a:xfrm>
          <a:custGeom>
            <a:avLst/>
            <a:gdLst/>
            <a:ahLst/>
            <a:cxnLst/>
            <a:rect l="l" t="t" r="r" b="b"/>
            <a:pathLst>
              <a:path w="59689" h="96520">
                <a:moveTo>
                  <a:pt x="10540" y="1536"/>
                </a:moveTo>
                <a:lnTo>
                  <a:pt x="0" y="1536"/>
                </a:lnTo>
                <a:lnTo>
                  <a:pt x="0" y="95897"/>
                </a:lnTo>
                <a:lnTo>
                  <a:pt x="11569" y="95897"/>
                </a:lnTo>
                <a:lnTo>
                  <a:pt x="11569" y="62687"/>
                </a:lnTo>
                <a:lnTo>
                  <a:pt x="50323" y="62687"/>
                </a:lnTo>
                <a:lnTo>
                  <a:pt x="51091" y="61785"/>
                </a:lnTo>
                <a:lnTo>
                  <a:pt x="23672" y="61785"/>
                </a:lnTo>
                <a:lnTo>
                  <a:pt x="19367" y="59689"/>
                </a:lnTo>
                <a:lnTo>
                  <a:pt x="12255" y="51295"/>
                </a:lnTo>
                <a:lnTo>
                  <a:pt x="10477" y="44805"/>
                </a:lnTo>
                <a:lnTo>
                  <a:pt x="10477" y="27241"/>
                </a:lnTo>
                <a:lnTo>
                  <a:pt x="12369" y="20561"/>
                </a:lnTo>
                <a:lnTo>
                  <a:pt x="19951" y="11353"/>
                </a:lnTo>
                <a:lnTo>
                  <a:pt x="21756" y="10401"/>
                </a:lnTo>
                <a:lnTo>
                  <a:pt x="10540" y="10401"/>
                </a:lnTo>
                <a:lnTo>
                  <a:pt x="10540" y="1536"/>
                </a:lnTo>
                <a:close/>
              </a:path>
              <a:path w="59689" h="96520">
                <a:moveTo>
                  <a:pt x="50323" y="62687"/>
                </a:moveTo>
                <a:lnTo>
                  <a:pt x="11569" y="62687"/>
                </a:lnTo>
                <a:lnTo>
                  <a:pt x="13538" y="65163"/>
                </a:lnTo>
                <a:lnTo>
                  <a:pt x="16052" y="67221"/>
                </a:lnTo>
                <a:lnTo>
                  <a:pt x="22186" y="70472"/>
                </a:lnTo>
                <a:lnTo>
                  <a:pt x="25641" y="71297"/>
                </a:lnTo>
                <a:lnTo>
                  <a:pt x="34759" y="71297"/>
                </a:lnTo>
                <a:lnTo>
                  <a:pt x="39789" y="69799"/>
                </a:lnTo>
                <a:lnTo>
                  <a:pt x="49339" y="63842"/>
                </a:lnTo>
                <a:lnTo>
                  <a:pt x="50323" y="62687"/>
                </a:lnTo>
                <a:close/>
              </a:path>
              <a:path w="59689" h="96520">
                <a:moveTo>
                  <a:pt x="51449" y="9055"/>
                </a:moveTo>
                <a:lnTo>
                  <a:pt x="34201" y="9055"/>
                </a:lnTo>
                <a:lnTo>
                  <a:pt x="38480" y="11214"/>
                </a:lnTo>
                <a:lnTo>
                  <a:pt x="45631" y="19875"/>
                </a:lnTo>
                <a:lnTo>
                  <a:pt x="47421" y="26365"/>
                </a:lnTo>
                <a:lnTo>
                  <a:pt x="47421" y="44183"/>
                </a:lnTo>
                <a:lnTo>
                  <a:pt x="45592" y="50914"/>
                </a:lnTo>
                <a:lnTo>
                  <a:pt x="41935" y="55270"/>
                </a:lnTo>
                <a:lnTo>
                  <a:pt x="38265" y="59601"/>
                </a:lnTo>
                <a:lnTo>
                  <a:pt x="33870" y="61785"/>
                </a:lnTo>
                <a:lnTo>
                  <a:pt x="51091" y="61785"/>
                </a:lnTo>
                <a:lnTo>
                  <a:pt x="52984" y="59562"/>
                </a:lnTo>
                <a:lnTo>
                  <a:pt x="57988" y="48399"/>
                </a:lnTo>
                <a:lnTo>
                  <a:pt x="59245" y="42113"/>
                </a:lnTo>
                <a:lnTo>
                  <a:pt x="59245" y="28625"/>
                </a:lnTo>
                <a:lnTo>
                  <a:pt x="58102" y="22631"/>
                </a:lnTo>
                <a:lnTo>
                  <a:pt x="53568" y="11709"/>
                </a:lnTo>
                <a:lnTo>
                  <a:pt x="51449" y="9055"/>
                </a:lnTo>
                <a:close/>
              </a:path>
              <a:path w="59689" h="96520">
                <a:moveTo>
                  <a:pt x="36156" y="0"/>
                </a:moveTo>
                <a:lnTo>
                  <a:pt x="25882" y="0"/>
                </a:lnTo>
                <a:lnTo>
                  <a:pt x="22085" y="863"/>
                </a:lnTo>
                <a:lnTo>
                  <a:pt x="15824" y="4330"/>
                </a:lnTo>
                <a:lnTo>
                  <a:pt x="13030" y="6921"/>
                </a:lnTo>
                <a:lnTo>
                  <a:pt x="10540" y="10401"/>
                </a:lnTo>
                <a:lnTo>
                  <a:pt x="21756" y="10401"/>
                </a:lnTo>
                <a:lnTo>
                  <a:pt x="24307" y="9055"/>
                </a:lnTo>
                <a:lnTo>
                  <a:pt x="51449" y="9055"/>
                </a:lnTo>
                <a:lnTo>
                  <a:pt x="50203" y="7492"/>
                </a:lnTo>
                <a:lnTo>
                  <a:pt x="41300" y="1485"/>
                </a:lnTo>
                <a:lnTo>
                  <a:pt x="36156" y="0"/>
                </a:lnTo>
                <a:close/>
              </a:path>
            </a:pathLst>
          </a:custGeom>
          <a:solidFill>
            <a:srgbClr val="01020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8" name="object 108"/>
          <p:cNvSpPr/>
          <p:nvPr/>
        </p:nvSpPr>
        <p:spPr>
          <a:xfrm>
            <a:off x="2276982" y="4688382"/>
            <a:ext cx="62865" cy="96520"/>
          </a:xfrm>
          <a:custGeom>
            <a:avLst/>
            <a:gdLst/>
            <a:ahLst/>
            <a:cxnLst/>
            <a:rect l="l" t="t" r="r" b="b"/>
            <a:pathLst>
              <a:path w="62864" h="96520">
                <a:moveTo>
                  <a:pt x="4762" y="83629"/>
                </a:moveTo>
                <a:lnTo>
                  <a:pt x="6045" y="94475"/>
                </a:lnTo>
                <a:lnTo>
                  <a:pt x="8788" y="95427"/>
                </a:lnTo>
                <a:lnTo>
                  <a:pt x="11264" y="95897"/>
                </a:lnTo>
                <a:lnTo>
                  <a:pt x="17183" y="95897"/>
                </a:lnTo>
                <a:lnTo>
                  <a:pt x="20358" y="95008"/>
                </a:lnTo>
                <a:lnTo>
                  <a:pt x="25666" y="91452"/>
                </a:lnTo>
                <a:lnTo>
                  <a:pt x="28016" y="88658"/>
                </a:lnTo>
                <a:lnTo>
                  <a:pt x="30187" y="84645"/>
                </a:lnTo>
                <a:lnTo>
                  <a:pt x="9499" y="84645"/>
                </a:lnTo>
                <a:lnTo>
                  <a:pt x="7289" y="84302"/>
                </a:lnTo>
                <a:lnTo>
                  <a:pt x="4762" y="83629"/>
                </a:lnTo>
                <a:close/>
              </a:path>
              <a:path w="62864" h="96520">
                <a:moveTo>
                  <a:pt x="12471" y="0"/>
                </a:moveTo>
                <a:lnTo>
                  <a:pt x="0" y="0"/>
                </a:lnTo>
                <a:lnTo>
                  <a:pt x="25895" y="68338"/>
                </a:lnTo>
                <a:lnTo>
                  <a:pt x="25425" y="69583"/>
                </a:lnTo>
                <a:lnTo>
                  <a:pt x="13944" y="84645"/>
                </a:lnTo>
                <a:lnTo>
                  <a:pt x="30187" y="84645"/>
                </a:lnTo>
                <a:lnTo>
                  <a:pt x="31610" y="82016"/>
                </a:lnTo>
                <a:lnTo>
                  <a:pt x="33781" y="76860"/>
                </a:lnTo>
                <a:lnTo>
                  <a:pt x="36563" y="69354"/>
                </a:lnTo>
                <a:lnTo>
                  <a:pt x="41820" y="55308"/>
                </a:lnTo>
                <a:lnTo>
                  <a:pt x="31610" y="55308"/>
                </a:lnTo>
                <a:lnTo>
                  <a:pt x="30162" y="49771"/>
                </a:lnTo>
                <a:lnTo>
                  <a:pt x="28511" y="44513"/>
                </a:lnTo>
                <a:lnTo>
                  <a:pt x="26669" y="39484"/>
                </a:lnTo>
                <a:lnTo>
                  <a:pt x="12471" y="0"/>
                </a:lnTo>
                <a:close/>
              </a:path>
              <a:path w="62864" h="96520">
                <a:moveTo>
                  <a:pt x="62522" y="0"/>
                </a:moveTo>
                <a:lnTo>
                  <a:pt x="50952" y="0"/>
                </a:lnTo>
                <a:lnTo>
                  <a:pt x="34531" y="44805"/>
                </a:lnTo>
                <a:lnTo>
                  <a:pt x="32943" y="49987"/>
                </a:lnTo>
                <a:lnTo>
                  <a:pt x="31610" y="55308"/>
                </a:lnTo>
                <a:lnTo>
                  <a:pt x="41820" y="55308"/>
                </a:lnTo>
                <a:lnTo>
                  <a:pt x="62522" y="0"/>
                </a:lnTo>
                <a:close/>
              </a:path>
            </a:pathLst>
          </a:custGeom>
          <a:solidFill>
            <a:srgbClr val="01020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9" name="object 109"/>
          <p:cNvSpPr/>
          <p:nvPr/>
        </p:nvSpPr>
        <p:spPr>
          <a:xfrm>
            <a:off x="2351189" y="4662424"/>
            <a:ext cx="74295" cy="94615"/>
          </a:xfrm>
          <a:custGeom>
            <a:avLst/>
            <a:gdLst/>
            <a:ahLst/>
            <a:cxnLst/>
            <a:rect l="l" t="t" r="r" b="b"/>
            <a:pathLst>
              <a:path w="74294" h="94614">
                <a:moveTo>
                  <a:pt x="12458" y="0"/>
                </a:moveTo>
                <a:lnTo>
                  <a:pt x="0" y="0"/>
                </a:lnTo>
                <a:lnTo>
                  <a:pt x="0" y="94157"/>
                </a:lnTo>
                <a:lnTo>
                  <a:pt x="12458" y="94157"/>
                </a:lnTo>
                <a:lnTo>
                  <a:pt x="12458" y="49771"/>
                </a:lnTo>
                <a:lnTo>
                  <a:pt x="73888" y="49771"/>
                </a:lnTo>
                <a:lnTo>
                  <a:pt x="73888" y="38658"/>
                </a:lnTo>
                <a:lnTo>
                  <a:pt x="12458" y="38658"/>
                </a:lnTo>
                <a:lnTo>
                  <a:pt x="12458" y="0"/>
                </a:lnTo>
                <a:close/>
              </a:path>
              <a:path w="74294" h="94614">
                <a:moveTo>
                  <a:pt x="73888" y="49771"/>
                </a:moveTo>
                <a:lnTo>
                  <a:pt x="61429" y="49771"/>
                </a:lnTo>
                <a:lnTo>
                  <a:pt x="61429" y="94157"/>
                </a:lnTo>
                <a:lnTo>
                  <a:pt x="73888" y="94157"/>
                </a:lnTo>
                <a:lnTo>
                  <a:pt x="73888" y="49771"/>
                </a:lnTo>
                <a:close/>
              </a:path>
              <a:path w="74294" h="94614">
                <a:moveTo>
                  <a:pt x="73888" y="0"/>
                </a:moveTo>
                <a:lnTo>
                  <a:pt x="61429" y="0"/>
                </a:lnTo>
                <a:lnTo>
                  <a:pt x="61429" y="38658"/>
                </a:lnTo>
                <a:lnTo>
                  <a:pt x="73888" y="38658"/>
                </a:lnTo>
                <a:lnTo>
                  <a:pt x="73888" y="0"/>
                </a:lnTo>
                <a:close/>
              </a:path>
            </a:pathLst>
          </a:custGeom>
          <a:solidFill>
            <a:srgbClr val="01020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0" name="object 110"/>
          <p:cNvSpPr/>
          <p:nvPr/>
        </p:nvSpPr>
        <p:spPr>
          <a:xfrm>
            <a:off x="2440432" y="4686833"/>
            <a:ext cx="62865" cy="71755"/>
          </a:xfrm>
          <a:custGeom>
            <a:avLst/>
            <a:gdLst/>
            <a:ahLst/>
            <a:cxnLst/>
            <a:rect l="l" t="t" r="r" b="b"/>
            <a:pathLst>
              <a:path w="62864" h="71754">
                <a:moveTo>
                  <a:pt x="56839" y="9575"/>
                </a:moveTo>
                <a:lnTo>
                  <a:pt x="36931" y="9575"/>
                </a:lnTo>
                <a:lnTo>
                  <a:pt x="41325" y="10883"/>
                </a:lnTo>
                <a:lnTo>
                  <a:pt x="46456" y="15417"/>
                </a:lnTo>
                <a:lnTo>
                  <a:pt x="47548" y="18732"/>
                </a:lnTo>
                <a:lnTo>
                  <a:pt x="47485" y="26466"/>
                </a:lnTo>
                <a:lnTo>
                  <a:pt x="43078" y="28003"/>
                </a:lnTo>
                <a:lnTo>
                  <a:pt x="36195" y="29324"/>
                </a:lnTo>
                <a:lnTo>
                  <a:pt x="22288" y="31000"/>
                </a:lnTo>
                <a:lnTo>
                  <a:pt x="18846" y="31584"/>
                </a:lnTo>
                <a:lnTo>
                  <a:pt x="0" y="48437"/>
                </a:lnTo>
                <a:lnTo>
                  <a:pt x="0" y="57454"/>
                </a:lnTo>
                <a:lnTo>
                  <a:pt x="2019" y="62141"/>
                </a:lnTo>
                <a:lnTo>
                  <a:pt x="10071" y="69469"/>
                </a:lnTo>
                <a:lnTo>
                  <a:pt x="15836" y="71297"/>
                </a:lnTo>
                <a:lnTo>
                  <a:pt x="27863" y="71297"/>
                </a:lnTo>
                <a:lnTo>
                  <a:pt x="32118" y="70548"/>
                </a:lnTo>
                <a:lnTo>
                  <a:pt x="40043" y="67551"/>
                </a:lnTo>
                <a:lnTo>
                  <a:pt x="44170" y="64985"/>
                </a:lnTo>
                <a:lnTo>
                  <a:pt x="47391" y="62242"/>
                </a:lnTo>
                <a:lnTo>
                  <a:pt x="21590" y="62242"/>
                </a:lnTo>
                <a:lnTo>
                  <a:pt x="18186" y="61214"/>
                </a:lnTo>
                <a:lnTo>
                  <a:pt x="13512" y="57111"/>
                </a:lnTo>
                <a:lnTo>
                  <a:pt x="12424" y="54711"/>
                </a:lnTo>
                <a:lnTo>
                  <a:pt x="12344" y="49441"/>
                </a:lnTo>
                <a:lnTo>
                  <a:pt x="12877" y="47612"/>
                </a:lnTo>
                <a:lnTo>
                  <a:pt x="36995" y="38684"/>
                </a:lnTo>
                <a:lnTo>
                  <a:pt x="43281" y="37236"/>
                </a:lnTo>
                <a:lnTo>
                  <a:pt x="47485" y="35521"/>
                </a:lnTo>
                <a:lnTo>
                  <a:pt x="59182" y="35521"/>
                </a:lnTo>
                <a:lnTo>
                  <a:pt x="59073" y="18732"/>
                </a:lnTo>
                <a:lnTo>
                  <a:pt x="58978" y="17068"/>
                </a:lnTo>
                <a:lnTo>
                  <a:pt x="58597" y="15087"/>
                </a:lnTo>
                <a:lnTo>
                  <a:pt x="57912" y="11925"/>
                </a:lnTo>
                <a:lnTo>
                  <a:pt x="56839" y="9575"/>
                </a:lnTo>
                <a:close/>
              </a:path>
              <a:path w="62864" h="71754">
                <a:moveTo>
                  <a:pt x="59879" y="61341"/>
                </a:moveTo>
                <a:lnTo>
                  <a:pt x="48450" y="61341"/>
                </a:lnTo>
                <a:lnTo>
                  <a:pt x="48793" y="64566"/>
                </a:lnTo>
                <a:lnTo>
                  <a:pt x="49555" y="67360"/>
                </a:lnTo>
                <a:lnTo>
                  <a:pt x="50761" y="69748"/>
                </a:lnTo>
                <a:lnTo>
                  <a:pt x="62839" y="69748"/>
                </a:lnTo>
                <a:lnTo>
                  <a:pt x="61379" y="67144"/>
                </a:lnTo>
                <a:lnTo>
                  <a:pt x="60413" y="64414"/>
                </a:lnTo>
                <a:lnTo>
                  <a:pt x="59879" y="61341"/>
                </a:lnTo>
                <a:close/>
              </a:path>
              <a:path w="62864" h="71754">
                <a:moveTo>
                  <a:pt x="59182" y="35521"/>
                </a:moveTo>
                <a:lnTo>
                  <a:pt x="47485" y="35521"/>
                </a:lnTo>
                <a:lnTo>
                  <a:pt x="47401" y="45377"/>
                </a:lnTo>
                <a:lnTo>
                  <a:pt x="46863" y="48704"/>
                </a:lnTo>
                <a:lnTo>
                  <a:pt x="43992" y="54711"/>
                </a:lnTo>
                <a:lnTo>
                  <a:pt x="41440" y="57378"/>
                </a:lnTo>
                <a:lnTo>
                  <a:pt x="34505" y="61264"/>
                </a:lnTo>
                <a:lnTo>
                  <a:pt x="30543" y="62242"/>
                </a:lnTo>
                <a:lnTo>
                  <a:pt x="47391" y="62242"/>
                </a:lnTo>
                <a:lnTo>
                  <a:pt x="48450" y="61341"/>
                </a:lnTo>
                <a:lnTo>
                  <a:pt x="59879" y="61341"/>
                </a:lnTo>
                <a:lnTo>
                  <a:pt x="59423" y="58712"/>
                </a:lnTo>
                <a:lnTo>
                  <a:pt x="59274" y="54533"/>
                </a:lnTo>
                <a:lnTo>
                  <a:pt x="59182" y="35521"/>
                </a:lnTo>
                <a:close/>
              </a:path>
              <a:path w="62864" h="71754">
                <a:moveTo>
                  <a:pt x="38595" y="0"/>
                </a:moveTo>
                <a:lnTo>
                  <a:pt x="26911" y="0"/>
                </a:lnTo>
                <a:lnTo>
                  <a:pt x="21742" y="800"/>
                </a:lnTo>
                <a:lnTo>
                  <a:pt x="1993" y="21005"/>
                </a:lnTo>
                <a:lnTo>
                  <a:pt x="13309" y="22542"/>
                </a:lnTo>
                <a:lnTo>
                  <a:pt x="14554" y="17716"/>
                </a:lnTo>
                <a:lnTo>
                  <a:pt x="16459" y="14338"/>
                </a:lnTo>
                <a:lnTo>
                  <a:pt x="21640" y="10528"/>
                </a:lnTo>
                <a:lnTo>
                  <a:pt x="25666" y="9575"/>
                </a:lnTo>
                <a:lnTo>
                  <a:pt x="56839" y="9575"/>
                </a:lnTo>
                <a:lnTo>
                  <a:pt x="56718" y="9309"/>
                </a:lnTo>
                <a:lnTo>
                  <a:pt x="53289" y="5143"/>
                </a:lnTo>
                <a:lnTo>
                  <a:pt x="50609" y="3429"/>
                </a:lnTo>
                <a:lnTo>
                  <a:pt x="43319" y="685"/>
                </a:lnTo>
                <a:lnTo>
                  <a:pt x="38595" y="0"/>
                </a:lnTo>
                <a:close/>
              </a:path>
            </a:pathLst>
          </a:custGeom>
          <a:solidFill>
            <a:srgbClr val="01020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1" name="object 111"/>
          <p:cNvSpPr/>
          <p:nvPr/>
        </p:nvSpPr>
        <p:spPr>
          <a:xfrm>
            <a:off x="2517406" y="4686833"/>
            <a:ext cx="37465" cy="69850"/>
          </a:xfrm>
          <a:custGeom>
            <a:avLst/>
            <a:gdLst/>
            <a:ahLst/>
            <a:cxnLst/>
            <a:rect l="l" t="t" r="r" b="b"/>
            <a:pathLst>
              <a:path w="37464" h="69850">
                <a:moveTo>
                  <a:pt x="10401" y="1536"/>
                </a:moveTo>
                <a:lnTo>
                  <a:pt x="0" y="1536"/>
                </a:lnTo>
                <a:lnTo>
                  <a:pt x="0" y="69748"/>
                </a:lnTo>
                <a:lnTo>
                  <a:pt x="11557" y="69748"/>
                </a:lnTo>
                <a:lnTo>
                  <a:pt x="11557" y="29146"/>
                </a:lnTo>
                <a:lnTo>
                  <a:pt x="12204" y="24663"/>
                </a:lnTo>
                <a:lnTo>
                  <a:pt x="14338" y="17843"/>
                </a:lnTo>
                <a:lnTo>
                  <a:pt x="15773" y="15735"/>
                </a:lnTo>
                <a:lnTo>
                  <a:pt x="19812" y="12700"/>
                </a:lnTo>
                <a:lnTo>
                  <a:pt x="22072" y="11938"/>
                </a:lnTo>
                <a:lnTo>
                  <a:pt x="34017" y="11938"/>
                </a:lnTo>
                <a:lnTo>
                  <a:pt x="10401" y="11874"/>
                </a:lnTo>
                <a:lnTo>
                  <a:pt x="10401" y="1536"/>
                </a:lnTo>
                <a:close/>
              </a:path>
              <a:path w="37464" h="69850">
                <a:moveTo>
                  <a:pt x="34017" y="11938"/>
                </a:moveTo>
                <a:lnTo>
                  <a:pt x="27432" y="11938"/>
                </a:lnTo>
                <a:lnTo>
                  <a:pt x="30251" y="12763"/>
                </a:lnTo>
                <a:lnTo>
                  <a:pt x="33083" y="14452"/>
                </a:lnTo>
                <a:lnTo>
                  <a:pt x="34017" y="11938"/>
                </a:lnTo>
                <a:close/>
              </a:path>
              <a:path w="37464" h="69850">
                <a:moveTo>
                  <a:pt x="29083" y="0"/>
                </a:moveTo>
                <a:lnTo>
                  <a:pt x="22479" y="0"/>
                </a:lnTo>
                <a:lnTo>
                  <a:pt x="20015" y="762"/>
                </a:lnTo>
                <a:lnTo>
                  <a:pt x="15506" y="3848"/>
                </a:lnTo>
                <a:lnTo>
                  <a:pt x="13055" y="7035"/>
                </a:lnTo>
                <a:lnTo>
                  <a:pt x="10401" y="11874"/>
                </a:lnTo>
                <a:lnTo>
                  <a:pt x="34041" y="11874"/>
                </a:lnTo>
                <a:lnTo>
                  <a:pt x="37071" y="3721"/>
                </a:lnTo>
                <a:lnTo>
                  <a:pt x="33032" y="1231"/>
                </a:lnTo>
                <a:lnTo>
                  <a:pt x="29083" y="0"/>
                </a:lnTo>
                <a:close/>
              </a:path>
            </a:pathLst>
          </a:custGeom>
          <a:solidFill>
            <a:srgbClr val="01020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2" name="object 112"/>
          <p:cNvSpPr/>
          <p:nvPr/>
        </p:nvSpPr>
        <p:spPr>
          <a:xfrm>
            <a:off x="2561221" y="4686833"/>
            <a:ext cx="37465" cy="69850"/>
          </a:xfrm>
          <a:custGeom>
            <a:avLst/>
            <a:gdLst/>
            <a:ahLst/>
            <a:cxnLst/>
            <a:rect l="l" t="t" r="r" b="b"/>
            <a:pathLst>
              <a:path w="37464" h="69850">
                <a:moveTo>
                  <a:pt x="10401" y="1536"/>
                </a:moveTo>
                <a:lnTo>
                  <a:pt x="0" y="1536"/>
                </a:lnTo>
                <a:lnTo>
                  <a:pt x="0" y="69748"/>
                </a:lnTo>
                <a:lnTo>
                  <a:pt x="11557" y="69748"/>
                </a:lnTo>
                <a:lnTo>
                  <a:pt x="11557" y="29146"/>
                </a:lnTo>
                <a:lnTo>
                  <a:pt x="12204" y="24663"/>
                </a:lnTo>
                <a:lnTo>
                  <a:pt x="14338" y="17843"/>
                </a:lnTo>
                <a:lnTo>
                  <a:pt x="15786" y="15735"/>
                </a:lnTo>
                <a:lnTo>
                  <a:pt x="19812" y="12700"/>
                </a:lnTo>
                <a:lnTo>
                  <a:pt x="22072" y="11938"/>
                </a:lnTo>
                <a:lnTo>
                  <a:pt x="34017" y="11938"/>
                </a:lnTo>
                <a:lnTo>
                  <a:pt x="10401" y="11874"/>
                </a:lnTo>
                <a:lnTo>
                  <a:pt x="10401" y="1536"/>
                </a:lnTo>
                <a:close/>
              </a:path>
              <a:path w="37464" h="69850">
                <a:moveTo>
                  <a:pt x="34017" y="11938"/>
                </a:moveTo>
                <a:lnTo>
                  <a:pt x="27432" y="11938"/>
                </a:lnTo>
                <a:lnTo>
                  <a:pt x="30251" y="12763"/>
                </a:lnTo>
                <a:lnTo>
                  <a:pt x="33083" y="14452"/>
                </a:lnTo>
                <a:lnTo>
                  <a:pt x="34017" y="11938"/>
                </a:lnTo>
                <a:close/>
              </a:path>
              <a:path w="37464" h="69850">
                <a:moveTo>
                  <a:pt x="29083" y="0"/>
                </a:moveTo>
                <a:lnTo>
                  <a:pt x="22479" y="0"/>
                </a:lnTo>
                <a:lnTo>
                  <a:pt x="20015" y="762"/>
                </a:lnTo>
                <a:lnTo>
                  <a:pt x="15506" y="3848"/>
                </a:lnTo>
                <a:lnTo>
                  <a:pt x="13055" y="7035"/>
                </a:lnTo>
                <a:lnTo>
                  <a:pt x="10401" y="11874"/>
                </a:lnTo>
                <a:lnTo>
                  <a:pt x="34041" y="11874"/>
                </a:lnTo>
                <a:lnTo>
                  <a:pt x="37071" y="3721"/>
                </a:lnTo>
                <a:lnTo>
                  <a:pt x="33032" y="1231"/>
                </a:lnTo>
                <a:lnTo>
                  <a:pt x="29083" y="0"/>
                </a:lnTo>
                <a:close/>
              </a:path>
            </a:pathLst>
          </a:custGeom>
          <a:solidFill>
            <a:srgbClr val="01020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3" name="object 113"/>
          <p:cNvSpPr/>
          <p:nvPr/>
        </p:nvSpPr>
        <p:spPr>
          <a:xfrm>
            <a:off x="2598610" y="4688382"/>
            <a:ext cx="62865" cy="96520"/>
          </a:xfrm>
          <a:custGeom>
            <a:avLst/>
            <a:gdLst/>
            <a:ahLst/>
            <a:cxnLst/>
            <a:rect l="l" t="t" r="r" b="b"/>
            <a:pathLst>
              <a:path w="62864" h="96520">
                <a:moveTo>
                  <a:pt x="4762" y="83629"/>
                </a:moveTo>
                <a:lnTo>
                  <a:pt x="6045" y="94475"/>
                </a:lnTo>
                <a:lnTo>
                  <a:pt x="8788" y="95427"/>
                </a:lnTo>
                <a:lnTo>
                  <a:pt x="11264" y="95897"/>
                </a:lnTo>
                <a:lnTo>
                  <a:pt x="17183" y="95897"/>
                </a:lnTo>
                <a:lnTo>
                  <a:pt x="20345" y="95008"/>
                </a:lnTo>
                <a:lnTo>
                  <a:pt x="25666" y="91452"/>
                </a:lnTo>
                <a:lnTo>
                  <a:pt x="28016" y="88658"/>
                </a:lnTo>
                <a:lnTo>
                  <a:pt x="30187" y="84645"/>
                </a:lnTo>
                <a:lnTo>
                  <a:pt x="9499" y="84645"/>
                </a:lnTo>
                <a:lnTo>
                  <a:pt x="7277" y="84302"/>
                </a:lnTo>
                <a:lnTo>
                  <a:pt x="4762" y="83629"/>
                </a:lnTo>
                <a:close/>
              </a:path>
              <a:path w="62864" h="96520">
                <a:moveTo>
                  <a:pt x="12458" y="0"/>
                </a:moveTo>
                <a:lnTo>
                  <a:pt x="0" y="0"/>
                </a:lnTo>
                <a:lnTo>
                  <a:pt x="25895" y="68338"/>
                </a:lnTo>
                <a:lnTo>
                  <a:pt x="25425" y="69583"/>
                </a:lnTo>
                <a:lnTo>
                  <a:pt x="13944" y="84645"/>
                </a:lnTo>
                <a:lnTo>
                  <a:pt x="30187" y="84645"/>
                </a:lnTo>
                <a:lnTo>
                  <a:pt x="31610" y="82016"/>
                </a:lnTo>
                <a:lnTo>
                  <a:pt x="33781" y="76860"/>
                </a:lnTo>
                <a:lnTo>
                  <a:pt x="36563" y="69354"/>
                </a:lnTo>
                <a:lnTo>
                  <a:pt x="41818" y="55308"/>
                </a:lnTo>
                <a:lnTo>
                  <a:pt x="31610" y="55308"/>
                </a:lnTo>
                <a:lnTo>
                  <a:pt x="30149" y="49771"/>
                </a:lnTo>
                <a:lnTo>
                  <a:pt x="28511" y="44513"/>
                </a:lnTo>
                <a:lnTo>
                  <a:pt x="26657" y="39484"/>
                </a:lnTo>
                <a:lnTo>
                  <a:pt x="12458" y="0"/>
                </a:lnTo>
                <a:close/>
              </a:path>
              <a:path w="62864" h="96520">
                <a:moveTo>
                  <a:pt x="62509" y="0"/>
                </a:moveTo>
                <a:lnTo>
                  <a:pt x="50952" y="0"/>
                </a:lnTo>
                <a:lnTo>
                  <a:pt x="34531" y="44805"/>
                </a:lnTo>
                <a:lnTo>
                  <a:pt x="32943" y="49987"/>
                </a:lnTo>
                <a:lnTo>
                  <a:pt x="31610" y="55308"/>
                </a:lnTo>
                <a:lnTo>
                  <a:pt x="41818" y="55308"/>
                </a:lnTo>
                <a:lnTo>
                  <a:pt x="62509" y="0"/>
                </a:lnTo>
                <a:close/>
              </a:path>
            </a:pathLst>
          </a:custGeom>
          <a:solidFill>
            <a:srgbClr val="01020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4" name="object 114"/>
          <p:cNvSpPr/>
          <p:nvPr/>
        </p:nvSpPr>
        <p:spPr>
          <a:xfrm>
            <a:off x="1911273" y="2838970"/>
            <a:ext cx="821169" cy="95719"/>
          </a:xfrm>
          <a:prstGeom prst="rect">
            <a:avLst/>
          </a:prstGeom>
          <a:blipFill>
            <a:blip r:embed="rId4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5" name="object 115"/>
          <p:cNvSpPr/>
          <p:nvPr/>
        </p:nvSpPr>
        <p:spPr>
          <a:xfrm>
            <a:off x="3928973" y="2778988"/>
            <a:ext cx="2470150" cy="244475"/>
          </a:xfrm>
          <a:custGeom>
            <a:avLst/>
            <a:gdLst/>
            <a:ahLst/>
            <a:cxnLst/>
            <a:rect l="l" t="t" r="r" b="b"/>
            <a:pathLst>
              <a:path w="2470150" h="244475">
                <a:moveTo>
                  <a:pt x="0" y="244055"/>
                </a:moveTo>
                <a:lnTo>
                  <a:pt x="2469705" y="244055"/>
                </a:lnTo>
                <a:lnTo>
                  <a:pt x="2469705" y="0"/>
                </a:lnTo>
                <a:lnTo>
                  <a:pt x="0" y="0"/>
                </a:lnTo>
                <a:lnTo>
                  <a:pt x="0" y="244055"/>
                </a:lnTo>
                <a:close/>
              </a:path>
            </a:pathLst>
          </a:custGeom>
          <a:solidFill>
            <a:srgbClr val="CDCCC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6" name="object 116"/>
          <p:cNvSpPr/>
          <p:nvPr/>
        </p:nvSpPr>
        <p:spPr>
          <a:xfrm>
            <a:off x="3362159" y="2778988"/>
            <a:ext cx="567055" cy="244475"/>
          </a:xfrm>
          <a:custGeom>
            <a:avLst/>
            <a:gdLst/>
            <a:ahLst/>
            <a:cxnLst/>
            <a:rect l="l" t="t" r="r" b="b"/>
            <a:pathLst>
              <a:path w="567054" h="244475">
                <a:moveTo>
                  <a:pt x="0" y="0"/>
                </a:moveTo>
                <a:lnTo>
                  <a:pt x="566813" y="0"/>
                </a:lnTo>
                <a:lnTo>
                  <a:pt x="566813" y="244055"/>
                </a:lnTo>
                <a:lnTo>
                  <a:pt x="0" y="244055"/>
                </a:lnTo>
                <a:lnTo>
                  <a:pt x="0" y="0"/>
                </a:lnTo>
                <a:close/>
              </a:path>
            </a:pathLst>
          </a:custGeom>
          <a:solidFill>
            <a:srgbClr val="CDCCC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7" name="object 117"/>
          <p:cNvSpPr/>
          <p:nvPr/>
        </p:nvSpPr>
        <p:spPr>
          <a:xfrm>
            <a:off x="3362159" y="2778988"/>
            <a:ext cx="3036570" cy="2945765"/>
          </a:xfrm>
          <a:custGeom>
            <a:avLst/>
            <a:gdLst/>
            <a:ahLst/>
            <a:cxnLst/>
            <a:rect l="l" t="t" r="r" b="b"/>
            <a:pathLst>
              <a:path w="3036570" h="2945765">
                <a:moveTo>
                  <a:pt x="0" y="244055"/>
                </a:moveTo>
                <a:lnTo>
                  <a:pt x="0" y="0"/>
                </a:lnTo>
                <a:lnTo>
                  <a:pt x="3036519" y="0"/>
                </a:lnTo>
                <a:lnTo>
                  <a:pt x="3036519" y="244055"/>
                </a:lnTo>
                <a:lnTo>
                  <a:pt x="3036519" y="295251"/>
                </a:lnTo>
                <a:lnTo>
                  <a:pt x="3036519" y="2945498"/>
                </a:lnTo>
                <a:lnTo>
                  <a:pt x="0" y="2945498"/>
                </a:lnTo>
                <a:lnTo>
                  <a:pt x="0" y="488111"/>
                </a:lnTo>
                <a:lnTo>
                  <a:pt x="0" y="244055"/>
                </a:lnTo>
                <a:close/>
              </a:path>
            </a:pathLst>
          </a:custGeom>
          <a:ln w="9232">
            <a:solidFill>
              <a:srgbClr val="33333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8" name="object 118"/>
          <p:cNvSpPr/>
          <p:nvPr/>
        </p:nvSpPr>
        <p:spPr>
          <a:xfrm>
            <a:off x="3367214" y="5480418"/>
            <a:ext cx="3036570" cy="0"/>
          </a:xfrm>
          <a:custGeom>
            <a:avLst/>
            <a:gdLst/>
            <a:ahLst/>
            <a:cxnLst/>
            <a:rect l="l" t="t" r="r" b="b"/>
            <a:pathLst>
              <a:path w="3036570">
                <a:moveTo>
                  <a:pt x="0" y="0"/>
                </a:moveTo>
                <a:lnTo>
                  <a:pt x="3036519" y="0"/>
                </a:lnTo>
              </a:path>
            </a:pathLst>
          </a:custGeom>
          <a:ln w="9232">
            <a:solidFill>
              <a:srgbClr val="33333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9" name="object 119"/>
          <p:cNvSpPr/>
          <p:nvPr/>
        </p:nvSpPr>
        <p:spPr>
          <a:xfrm>
            <a:off x="3367214" y="5227955"/>
            <a:ext cx="3036570" cy="0"/>
          </a:xfrm>
          <a:custGeom>
            <a:avLst/>
            <a:gdLst/>
            <a:ahLst/>
            <a:cxnLst/>
            <a:rect l="l" t="t" r="r" b="b"/>
            <a:pathLst>
              <a:path w="3036570">
                <a:moveTo>
                  <a:pt x="0" y="0"/>
                </a:moveTo>
                <a:lnTo>
                  <a:pt x="3036519" y="0"/>
                </a:lnTo>
              </a:path>
            </a:pathLst>
          </a:custGeom>
          <a:ln w="9232">
            <a:solidFill>
              <a:srgbClr val="33333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0" name="object 120"/>
          <p:cNvSpPr/>
          <p:nvPr/>
        </p:nvSpPr>
        <p:spPr>
          <a:xfrm>
            <a:off x="3367214" y="4983899"/>
            <a:ext cx="3036570" cy="0"/>
          </a:xfrm>
          <a:custGeom>
            <a:avLst/>
            <a:gdLst/>
            <a:ahLst/>
            <a:cxnLst/>
            <a:rect l="l" t="t" r="r" b="b"/>
            <a:pathLst>
              <a:path w="3036570">
                <a:moveTo>
                  <a:pt x="0" y="0"/>
                </a:moveTo>
                <a:lnTo>
                  <a:pt x="3036519" y="0"/>
                </a:lnTo>
              </a:path>
            </a:pathLst>
          </a:custGeom>
          <a:ln w="9232">
            <a:solidFill>
              <a:srgbClr val="33333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1" name="object 121"/>
          <p:cNvSpPr/>
          <p:nvPr/>
        </p:nvSpPr>
        <p:spPr>
          <a:xfrm>
            <a:off x="3367214" y="4739843"/>
            <a:ext cx="3036570" cy="0"/>
          </a:xfrm>
          <a:custGeom>
            <a:avLst/>
            <a:gdLst/>
            <a:ahLst/>
            <a:cxnLst/>
            <a:rect l="l" t="t" r="r" b="b"/>
            <a:pathLst>
              <a:path w="3036570">
                <a:moveTo>
                  <a:pt x="0" y="0"/>
                </a:moveTo>
                <a:lnTo>
                  <a:pt x="3036519" y="0"/>
                </a:lnTo>
              </a:path>
            </a:pathLst>
          </a:custGeom>
          <a:ln w="9232">
            <a:solidFill>
              <a:srgbClr val="33333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2" name="object 122"/>
          <p:cNvSpPr/>
          <p:nvPr/>
        </p:nvSpPr>
        <p:spPr>
          <a:xfrm>
            <a:off x="3367214" y="4495787"/>
            <a:ext cx="3036570" cy="0"/>
          </a:xfrm>
          <a:custGeom>
            <a:avLst/>
            <a:gdLst/>
            <a:ahLst/>
            <a:cxnLst/>
            <a:rect l="l" t="t" r="r" b="b"/>
            <a:pathLst>
              <a:path w="3036570">
                <a:moveTo>
                  <a:pt x="0" y="0"/>
                </a:moveTo>
                <a:lnTo>
                  <a:pt x="3036519" y="0"/>
                </a:lnTo>
              </a:path>
            </a:pathLst>
          </a:custGeom>
          <a:ln w="9232">
            <a:solidFill>
              <a:srgbClr val="33333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3" name="object 123"/>
          <p:cNvSpPr/>
          <p:nvPr/>
        </p:nvSpPr>
        <p:spPr>
          <a:xfrm>
            <a:off x="3367214" y="4251731"/>
            <a:ext cx="3036570" cy="0"/>
          </a:xfrm>
          <a:custGeom>
            <a:avLst/>
            <a:gdLst/>
            <a:ahLst/>
            <a:cxnLst/>
            <a:rect l="l" t="t" r="r" b="b"/>
            <a:pathLst>
              <a:path w="3036570">
                <a:moveTo>
                  <a:pt x="0" y="0"/>
                </a:moveTo>
                <a:lnTo>
                  <a:pt x="3036519" y="0"/>
                </a:lnTo>
              </a:path>
            </a:pathLst>
          </a:custGeom>
          <a:ln w="9232">
            <a:solidFill>
              <a:srgbClr val="33333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4" name="object 124"/>
          <p:cNvSpPr/>
          <p:nvPr/>
        </p:nvSpPr>
        <p:spPr>
          <a:xfrm>
            <a:off x="3367214" y="4007675"/>
            <a:ext cx="3036570" cy="0"/>
          </a:xfrm>
          <a:custGeom>
            <a:avLst/>
            <a:gdLst/>
            <a:ahLst/>
            <a:cxnLst/>
            <a:rect l="l" t="t" r="r" b="b"/>
            <a:pathLst>
              <a:path w="3036570">
                <a:moveTo>
                  <a:pt x="0" y="0"/>
                </a:moveTo>
                <a:lnTo>
                  <a:pt x="3036519" y="0"/>
                </a:lnTo>
              </a:path>
            </a:pathLst>
          </a:custGeom>
          <a:ln w="9232">
            <a:solidFill>
              <a:srgbClr val="33333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5" name="object 125"/>
          <p:cNvSpPr/>
          <p:nvPr/>
        </p:nvSpPr>
        <p:spPr>
          <a:xfrm>
            <a:off x="3367214" y="3755199"/>
            <a:ext cx="3036570" cy="0"/>
          </a:xfrm>
          <a:custGeom>
            <a:avLst/>
            <a:gdLst/>
            <a:ahLst/>
            <a:cxnLst/>
            <a:rect l="l" t="t" r="r" b="b"/>
            <a:pathLst>
              <a:path w="3036570">
                <a:moveTo>
                  <a:pt x="0" y="0"/>
                </a:moveTo>
                <a:lnTo>
                  <a:pt x="3036519" y="0"/>
                </a:lnTo>
              </a:path>
            </a:pathLst>
          </a:custGeom>
          <a:ln w="9232">
            <a:solidFill>
              <a:srgbClr val="33333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6" name="object 126"/>
          <p:cNvSpPr/>
          <p:nvPr/>
        </p:nvSpPr>
        <p:spPr>
          <a:xfrm>
            <a:off x="3367214" y="3511143"/>
            <a:ext cx="3036570" cy="0"/>
          </a:xfrm>
          <a:custGeom>
            <a:avLst/>
            <a:gdLst/>
            <a:ahLst/>
            <a:cxnLst/>
            <a:rect l="l" t="t" r="r" b="b"/>
            <a:pathLst>
              <a:path w="3036570">
                <a:moveTo>
                  <a:pt x="0" y="0"/>
                </a:moveTo>
                <a:lnTo>
                  <a:pt x="3036519" y="0"/>
                </a:lnTo>
              </a:path>
            </a:pathLst>
          </a:custGeom>
          <a:ln w="9232">
            <a:solidFill>
              <a:srgbClr val="33333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7" name="object 127"/>
          <p:cNvSpPr/>
          <p:nvPr/>
        </p:nvSpPr>
        <p:spPr>
          <a:xfrm>
            <a:off x="3367214" y="3267087"/>
            <a:ext cx="3036570" cy="0"/>
          </a:xfrm>
          <a:custGeom>
            <a:avLst/>
            <a:gdLst/>
            <a:ahLst/>
            <a:cxnLst/>
            <a:rect l="l" t="t" r="r" b="b"/>
            <a:pathLst>
              <a:path w="3036570">
                <a:moveTo>
                  <a:pt x="0" y="0"/>
                </a:moveTo>
                <a:lnTo>
                  <a:pt x="3036519" y="0"/>
                </a:lnTo>
              </a:path>
            </a:pathLst>
          </a:custGeom>
          <a:ln w="9232">
            <a:solidFill>
              <a:srgbClr val="33333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8" name="object 128"/>
          <p:cNvSpPr/>
          <p:nvPr/>
        </p:nvSpPr>
        <p:spPr>
          <a:xfrm>
            <a:off x="3367214" y="3023031"/>
            <a:ext cx="3036570" cy="0"/>
          </a:xfrm>
          <a:custGeom>
            <a:avLst/>
            <a:gdLst/>
            <a:ahLst/>
            <a:cxnLst/>
            <a:rect l="l" t="t" r="r" b="b"/>
            <a:pathLst>
              <a:path w="3036570">
                <a:moveTo>
                  <a:pt x="0" y="0"/>
                </a:moveTo>
                <a:lnTo>
                  <a:pt x="3036519" y="0"/>
                </a:lnTo>
              </a:path>
            </a:pathLst>
          </a:custGeom>
          <a:ln w="9232">
            <a:solidFill>
              <a:srgbClr val="33333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9" name="object 129"/>
          <p:cNvSpPr/>
          <p:nvPr/>
        </p:nvSpPr>
        <p:spPr>
          <a:xfrm>
            <a:off x="4556518" y="2770168"/>
            <a:ext cx="0" cy="2955290"/>
          </a:xfrm>
          <a:custGeom>
            <a:avLst/>
            <a:gdLst/>
            <a:ahLst/>
            <a:cxnLst/>
            <a:rect l="l" t="t" r="r" b="b"/>
            <a:pathLst>
              <a:path h="2955290">
                <a:moveTo>
                  <a:pt x="0" y="0"/>
                </a:moveTo>
                <a:lnTo>
                  <a:pt x="0" y="2954731"/>
                </a:lnTo>
              </a:path>
            </a:pathLst>
          </a:custGeom>
          <a:ln w="9232">
            <a:solidFill>
              <a:srgbClr val="33333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0" name="object 130"/>
          <p:cNvSpPr/>
          <p:nvPr/>
        </p:nvSpPr>
        <p:spPr>
          <a:xfrm>
            <a:off x="3928973" y="2770168"/>
            <a:ext cx="0" cy="2955290"/>
          </a:xfrm>
          <a:custGeom>
            <a:avLst/>
            <a:gdLst/>
            <a:ahLst/>
            <a:cxnLst/>
            <a:rect l="l" t="t" r="r" b="b"/>
            <a:pathLst>
              <a:path h="2955290">
                <a:moveTo>
                  <a:pt x="0" y="0"/>
                </a:moveTo>
                <a:lnTo>
                  <a:pt x="0" y="2954731"/>
                </a:lnTo>
              </a:path>
            </a:pathLst>
          </a:custGeom>
          <a:ln w="9232">
            <a:solidFill>
              <a:srgbClr val="33333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1" name="object 131"/>
          <p:cNvSpPr/>
          <p:nvPr/>
        </p:nvSpPr>
        <p:spPr>
          <a:xfrm>
            <a:off x="3430193" y="2841853"/>
            <a:ext cx="314678" cy="103136"/>
          </a:xfrm>
          <a:prstGeom prst="rect">
            <a:avLst/>
          </a:prstGeom>
          <a:blipFill>
            <a:blip r:embed="rId4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2" name="object 132"/>
          <p:cNvSpPr/>
          <p:nvPr/>
        </p:nvSpPr>
        <p:spPr>
          <a:xfrm>
            <a:off x="3768534" y="2841853"/>
            <a:ext cx="83858" cy="101409"/>
          </a:xfrm>
          <a:prstGeom prst="rect">
            <a:avLst/>
          </a:prstGeom>
          <a:blipFill>
            <a:blip r:embed="rId4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3" name="object 133"/>
          <p:cNvSpPr/>
          <p:nvPr/>
        </p:nvSpPr>
        <p:spPr>
          <a:xfrm>
            <a:off x="4034980" y="2841853"/>
            <a:ext cx="299257" cy="103073"/>
          </a:xfrm>
          <a:prstGeom prst="rect">
            <a:avLst/>
          </a:prstGeom>
          <a:blipFill>
            <a:blip r:embed="rId4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4" name="object 134"/>
          <p:cNvSpPr/>
          <p:nvPr/>
        </p:nvSpPr>
        <p:spPr>
          <a:xfrm>
            <a:off x="4357903" y="2841853"/>
            <a:ext cx="83858" cy="101409"/>
          </a:xfrm>
          <a:prstGeom prst="rect">
            <a:avLst/>
          </a:prstGeom>
          <a:blipFill>
            <a:blip r:embed="rId4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5" name="object 135"/>
          <p:cNvSpPr/>
          <p:nvPr/>
        </p:nvSpPr>
        <p:spPr>
          <a:xfrm>
            <a:off x="4024045" y="2958268"/>
            <a:ext cx="425450" cy="0"/>
          </a:xfrm>
          <a:custGeom>
            <a:avLst/>
            <a:gdLst/>
            <a:ahLst/>
            <a:cxnLst/>
            <a:rect l="l" t="t" r="r" b="b"/>
            <a:pathLst>
              <a:path w="425450">
                <a:moveTo>
                  <a:pt x="0" y="0"/>
                </a:moveTo>
                <a:lnTo>
                  <a:pt x="425259" y="0"/>
                </a:lnTo>
              </a:path>
            </a:pathLst>
          </a:custGeom>
          <a:ln w="10376">
            <a:solidFill>
              <a:srgbClr val="01020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6" name="object 136"/>
          <p:cNvSpPr/>
          <p:nvPr/>
        </p:nvSpPr>
        <p:spPr>
          <a:xfrm>
            <a:off x="4682845" y="2840126"/>
            <a:ext cx="767880" cy="104863"/>
          </a:xfrm>
          <a:prstGeom prst="rect">
            <a:avLst/>
          </a:prstGeom>
          <a:blipFill>
            <a:blip r:embed="rId4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7" name="object 137"/>
          <p:cNvSpPr/>
          <p:nvPr/>
        </p:nvSpPr>
        <p:spPr>
          <a:xfrm>
            <a:off x="4672126" y="3090341"/>
            <a:ext cx="781481" cy="123444"/>
          </a:xfrm>
          <a:prstGeom prst="rect">
            <a:avLst/>
          </a:prstGeom>
          <a:blipFill>
            <a:blip r:embed="rId4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8" name="object 138"/>
          <p:cNvSpPr/>
          <p:nvPr/>
        </p:nvSpPr>
        <p:spPr>
          <a:xfrm>
            <a:off x="5496318" y="3091942"/>
            <a:ext cx="270760" cy="95707"/>
          </a:xfrm>
          <a:prstGeom prst="rect">
            <a:avLst/>
          </a:prstGeom>
          <a:blipFill>
            <a:blip r:embed="rId5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9" name="object 139"/>
          <p:cNvSpPr/>
          <p:nvPr/>
        </p:nvSpPr>
        <p:spPr>
          <a:xfrm>
            <a:off x="5790463" y="3172944"/>
            <a:ext cx="13335" cy="13335"/>
          </a:xfrm>
          <a:custGeom>
            <a:avLst/>
            <a:gdLst/>
            <a:ahLst/>
            <a:cxnLst/>
            <a:rect l="l" t="t" r="r" b="b"/>
            <a:pathLst>
              <a:path w="13335" h="13335">
                <a:moveTo>
                  <a:pt x="0" y="13168"/>
                </a:moveTo>
                <a:lnTo>
                  <a:pt x="13168" y="13168"/>
                </a:lnTo>
                <a:lnTo>
                  <a:pt x="13168" y="0"/>
                </a:lnTo>
                <a:lnTo>
                  <a:pt x="0" y="0"/>
                </a:lnTo>
                <a:lnTo>
                  <a:pt x="0" y="13168"/>
                </a:lnTo>
                <a:close/>
              </a:path>
            </a:pathLst>
          </a:custGeom>
          <a:solidFill>
            <a:srgbClr val="01020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0" name="object 140"/>
          <p:cNvSpPr/>
          <p:nvPr/>
        </p:nvSpPr>
        <p:spPr>
          <a:xfrm>
            <a:off x="5827014" y="3172944"/>
            <a:ext cx="13335" cy="13335"/>
          </a:xfrm>
          <a:custGeom>
            <a:avLst/>
            <a:gdLst/>
            <a:ahLst/>
            <a:cxnLst/>
            <a:rect l="l" t="t" r="r" b="b"/>
            <a:pathLst>
              <a:path w="13335" h="13335">
                <a:moveTo>
                  <a:pt x="0" y="13168"/>
                </a:moveTo>
                <a:lnTo>
                  <a:pt x="13168" y="13168"/>
                </a:lnTo>
                <a:lnTo>
                  <a:pt x="13168" y="0"/>
                </a:lnTo>
                <a:lnTo>
                  <a:pt x="0" y="0"/>
                </a:lnTo>
                <a:lnTo>
                  <a:pt x="0" y="13168"/>
                </a:lnTo>
                <a:close/>
              </a:path>
            </a:pathLst>
          </a:custGeom>
          <a:solidFill>
            <a:srgbClr val="01020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1" name="object 141"/>
          <p:cNvSpPr/>
          <p:nvPr/>
        </p:nvSpPr>
        <p:spPr>
          <a:xfrm>
            <a:off x="4671948" y="3334804"/>
            <a:ext cx="249605" cy="94170"/>
          </a:xfrm>
          <a:prstGeom prst="rect">
            <a:avLst/>
          </a:prstGeom>
          <a:blipFill>
            <a:blip r:embed="rId5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2" name="object 142"/>
          <p:cNvSpPr/>
          <p:nvPr/>
        </p:nvSpPr>
        <p:spPr>
          <a:xfrm>
            <a:off x="4958105" y="3333203"/>
            <a:ext cx="138074" cy="97370"/>
          </a:xfrm>
          <a:prstGeom prst="rect">
            <a:avLst/>
          </a:prstGeom>
          <a:blipFill>
            <a:blip r:embed="rId5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3" name="object 143"/>
          <p:cNvSpPr/>
          <p:nvPr/>
        </p:nvSpPr>
        <p:spPr>
          <a:xfrm>
            <a:off x="5117452" y="3334423"/>
            <a:ext cx="34925" cy="94615"/>
          </a:xfrm>
          <a:custGeom>
            <a:avLst/>
            <a:gdLst/>
            <a:ahLst/>
            <a:cxnLst/>
            <a:rect l="l" t="t" r="r" b="b"/>
            <a:pathLst>
              <a:path w="34925" h="94614">
                <a:moveTo>
                  <a:pt x="34683" y="20878"/>
                </a:moveTo>
                <a:lnTo>
                  <a:pt x="23126" y="20878"/>
                </a:lnTo>
                <a:lnTo>
                  <a:pt x="23126" y="94551"/>
                </a:lnTo>
                <a:lnTo>
                  <a:pt x="34683" y="94551"/>
                </a:lnTo>
                <a:lnTo>
                  <a:pt x="34683" y="20878"/>
                </a:lnTo>
                <a:close/>
              </a:path>
              <a:path w="34925" h="94614">
                <a:moveTo>
                  <a:pt x="34683" y="0"/>
                </a:moveTo>
                <a:lnTo>
                  <a:pt x="27228" y="0"/>
                </a:lnTo>
                <a:lnTo>
                  <a:pt x="25222" y="4064"/>
                </a:lnTo>
                <a:lnTo>
                  <a:pt x="21793" y="8267"/>
                </a:lnTo>
                <a:lnTo>
                  <a:pt x="12115" y="16916"/>
                </a:lnTo>
                <a:lnTo>
                  <a:pt x="6451" y="20599"/>
                </a:lnTo>
                <a:lnTo>
                  <a:pt x="0" y="23634"/>
                </a:lnTo>
                <a:lnTo>
                  <a:pt x="0" y="34810"/>
                </a:lnTo>
                <a:lnTo>
                  <a:pt x="23126" y="20878"/>
                </a:lnTo>
                <a:lnTo>
                  <a:pt x="34683" y="20878"/>
                </a:lnTo>
                <a:lnTo>
                  <a:pt x="34683" y="0"/>
                </a:lnTo>
                <a:close/>
              </a:path>
            </a:pathLst>
          </a:custGeom>
          <a:solidFill>
            <a:srgbClr val="01020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4" name="object 144"/>
          <p:cNvSpPr/>
          <p:nvPr/>
        </p:nvSpPr>
        <p:spPr>
          <a:xfrm>
            <a:off x="5217223" y="3359213"/>
            <a:ext cx="132943" cy="71297"/>
          </a:xfrm>
          <a:prstGeom prst="rect">
            <a:avLst/>
          </a:prstGeom>
          <a:blipFill>
            <a:blip r:embed="rId5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5" name="object 145"/>
          <p:cNvSpPr/>
          <p:nvPr/>
        </p:nvSpPr>
        <p:spPr>
          <a:xfrm>
            <a:off x="5371160" y="3415806"/>
            <a:ext cx="13335" cy="13335"/>
          </a:xfrm>
          <a:custGeom>
            <a:avLst/>
            <a:gdLst/>
            <a:ahLst/>
            <a:cxnLst/>
            <a:rect l="l" t="t" r="r" b="b"/>
            <a:pathLst>
              <a:path w="13335" h="13335">
                <a:moveTo>
                  <a:pt x="0" y="13168"/>
                </a:moveTo>
                <a:lnTo>
                  <a:pt x="13178" y="13168"/>
                </a:lnTo>
                <a:lnTo>
                  <a:pt x="13178" y="0"/>
                </a:lnTo>
                <a:lnTo>
                  <a:pt x="0" y="0"/>
                </a:lnTo>
                <a:lnTo>
                  <a:pt x="0" y="13168"/>
                </a:lnTo>
                <a:close/>
              </a:path>
            </a:pathLst>
          </a:custGeom>
          <a:solidFill>
            <a:srgbClr val="01020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6" name="object 146"/>
          <p:cNvSpPr/>
          <p:nvPr/>
        </p:nvSpPr>
        <p:spPr>
          <a:xfrm>
            <a:off x="5407723" y="3415806"/>
            <a:ext cx="13335" cy="13335"/>
          </a:xfrm>
          <a:custGeom>
            <a:avLst/>
            <a:gdLst/>
            <a:ahLst/>
            <a:cxnLst/>
            <a:rect l="l" t="t" r="r" b="b"/>
            <a:pathLst>
              <a:path w="13335" h="13335">
                <a:moveTo>
                  <a:pt x="0" y="13168"/>
                </a:moveTo>
                <a:lnTo>
                  <a:pt x="13178" y="13168"/>
                </a:lnTo>
                <a:lnTo>
                  <a:pt x="13178" y="0"/>
                </a:lnTo>
                <a:lnTo>
                  <a:pt x="0" y="0"/>
                </a:lnTo>
                <a:lnTo>
                  <a:pt x="0" y="13168"/>
                </a:lnTo>
                <a:close/>
              </a:path>
            </a:pathLst>
          </a:custGeom>
          <a:solidFill>
            <a:srgbClr val="01020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7" name="object 147"/>
          <p:cNvSpPr/>
          <p:nvPr/>
        </p:nvSpPr>
        <p:spPr>
          <a:xfrm>
            <a:off x="5444299" y="3415806"/>
            <a:ext cx="13335" cy="13335"/>
          </a:xfrm>
          <a:custGeom>
            <a:avLst/>
            <a:gdLst/>
            <a:ahLst/>
            <a:cxnLst/>
            <a:rect l="l" t="t" r="r" b="b"/>
            <a:pathLst>
              <a:path w="13335" h="13335">
                <a:moveTo>
                  <a:pt x="0" y="13168"/>
                </a:moveTo>
                <a:lnTo>
                  <a:pt x="13158" y="13168"/>
                </a:lnTo>
                <a:lnTo>
                  <a:pt x="13158" y="0"/>
                </a:lnTo>
                <a:lnTo>
                  <a:pt x="0" y="0"/>
                </a:lnTo>
                <a:lnTo>
                  <a:pt x="0" y="13168"/>
                </a:lnTo>
                <a:close/>
              </a:path>
            </a:pathLst>
          </a:custGeom>
          <a:solidFill>
            <a:srgbClr val="01020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8" name="object 148"/>
          <p:cNvSpPr/>
          <p:nvPr/>
        </p:nvSpPr>
        <p:spPr>
          <a:xfrm>
            <a:off x="4668342" y="3576053"/>
            <a:ext cx="83820" cy="97790"/>
          </a:xfrm>
          <a:custGeom>
            <a:avLst/>
            <a:gdLst/>
            <a:ahLst/>
            <a:cxnLst/>
            <a:rect l="l" t="t" r="r" b="b"/>
            <a:pathLst>
              <a:path w="83820" h="97789">
                <a:moveTo>
                  <a:pt x="53886" y="0"/>
                </a:moveTo>
                <a:lnTo>
                  <a:pt x="36156" y="0"/>
                </a:lnTo>
                <a:lnTo>
                  <a:pt x="28549" y="1892"/>
                </a:lnTo>
                <a:lnTo>
                  <a:pt x="1408" y="34209"/>
                </a:lnTo>
                <a:lnTo>
                  <a:pt x="0" y="47980"/>
                </a:lnTo>
                <a:lnTo>
                  <a:pt x="313" y="54616"/>
                </a:lnTo>
                <a:lnTo>
                  <a:pt x="19507" y="91173"/>
                </a:lnTo>
                <a:lnTo>
                  <a:pt x="44272" y="97383"/>
                </a:lnTo>
                <a:lnTo>
                  <a:pt x="51351" y="96878"/>
                </a:lnTo>
                <a:lnTo>
                  <a:pt x="57861" y="95364"/>
                </a:lnTo>
                <a:lnTo>
                  <a:pt x="63799" y="92840"/>
                </a:lnTo>
                <a:lnTo>
                  <a:pt x="69164" y="89306"/>
                </a:lnTo>
                <a:lnTo>
                  <a:pt x="71881" y="86715"/>
                </a:lnTo>
                <a:lnTo>
                  <a:pt x="37515" y="86715"/>
                </a:lnTo>
                <a:lnTo>
                  <a:pt x="32181" y="85229"/>
                </a:lnTo>
                <a:lnTo>
                  <a:pt x="22326" y="79324"/>
                </a:lnTo>
                <a:lnTo>
                  <a:pt x="18694" y="74866"/>
                </a:lnTo>
                <a:lnTo>
                  <a:pt x="14020" y="62915"/>
                </a:lnTo>
                <a:lnTo>
                  <a:pt x="12852" y="55918"/>
                </a:lnTo>
                <a:lnTo>
                  <a:pt x="12852" y="41706"/>
                </a:lnTo>
                <a:lnTo>
                  <a:pt x="36969" y="10655"/>
                </a:lnTo>
                <a:lnTo>
                  <a:pt x="72875" y="10655"/>
                </a:lnTo>
                <a:lnTo>
                  <a:pt x="61810" y="2400"/>
                </a:lnTo>
                <a:lnTo>
                  <a:pt x="53886" y="0"/>
                </a:lnTo>
                <a:close/>
              </a:path>
              <a:path w="83820" h="97789">
                <a:moveTo>
                  <a:pt x="70815" y="62750"/>
                </a:moveTo>
                <a:lnTo>
                  <a:pt x="69100" y="70675"/>
                </a:lnTo>
                <a:lnTo>
                  <a:pt x="65811" y="76644"/>
                </a:lnTo>
                <a:lnTo>
                  <a:pt x="56134" y="84696"/>
                </a:lnTo>
                <a:lnTo>
                  <a:pt x="50228" y="86715"/>
                </a:lnTo>
                <a:lnTo>
                  <a:pt x="71881" y="86715"/>
                </a:lnTo>
                <a:lnTo>
                  <a:pt x="73867" y="84822"/>
                </a:lnTo>
                <a:lnTo>
                  <a:pt x="77785" y="79427"/>
                </a:lnTo>
                <a:lnTo>
                  <a:pt x="80921" y="73120"/>
                </a:lnTo>
                <a:lnTo>
                  <a:pt x="83273" y="65900"/>
                </a:lnTo>
                <a:lnTo>
                  <a:pt x="70815" y="62750"/>
                </a:lnTo>
                <a:close/>
              </a:path>
              <a:path w="83820" h="97789">
                <a:moveTo>
                  <a:pt x="72875" y="10655"/>
                </a:moveTo>
                <a:lnTo>
                  <a:pt x="50507" y="10655"/>
                </a:lnTo>
                <a:lnTo>
                  <a:pt x="55727" y="12217"/>
                </a:lnTo>
                <a:lnTo>
                  <a:pt x="64058" y="18478"/>
                </a:lnTo>
                <a:lnTo>
                  <a:pt x="67208" y="23456"/>
                </a:lnTo>
                <a:lnTo>
                  <a:pt x="69392" y="30314"/>
                </a:lnTo>
                <a:lnTo>
                  <a:pt x="81661" y="27432"/>
                </a:lnTo>
                <a:lnTo>
                  <a:pt x="79146" y="18732"/>
                </a:lnTo>
                <a:lnTo>
                  <a:pt x="74663" y="11988"/>
                </a:lnTo>
                <a:lnTo>
                  <a:pt x="72875" y="10655"/>
                </a:lnTo>
                <a:close/>
              </a:path>
            </a:pathLst>
          </a:custGeom>
          <a:solidFill>
            <a:srgbClr val="01020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9" name="object 149"/>
          <p:cNvSpPr/>
          <p:nvPr/>
        </p:nvSpPr>
        <p:spPr>
          <a:xfrm>
            <a:off x="4758944" y="3603612"/>
            <a:ext cx="62865" cy="96520"/>
          </a:xfrm>
          <a:custGeom>
            <a:avLst/>
            <a:gdLst/>
            <a:ahLst/>
            <a:cxnLst/>
            <a:rect l="l" t="t" r="r" b="b"/>
            <a:pathLst>
              <a:path w="62864" h="96520">
                <a:moveTo>
                  <a:pt x="4749" y="83629"/>
                </a:moveTo>
                <a:lnTo>
                  <a:pt x="6032" y="94488"/>
                </a:lnTo>
                <a:lnTo>
                  <a:pt x="8775" y="95427"/>
                </a:lnTo>
                <a:lnTo>
                  <a:pt x="11264" y="95910"/>
                </a:lnTo>
                <a:lnTo>
                  <a:pt x="17183" y="95910"/>
                </a:lnTo>
                <a:lnTo>
                  <a:pt x="20332" y="95008"/>
                </a:lnTo>
                <a:lnTo>
                  <a:pt x="25654" y="91465"/>
                </a:lnTo>
                <a:lnTo>
                  <a:pt x="28003" y="88671"/>
                </a:lnTo>
                <a:lnTo>
                  <a:pt x="30165" y="84658"/>
                </a:lnTo>
                <a:lnTo>
                  <a:pt x="9486" y="84658"/>
                </a:lnTo>
                <a:lnTo>
                  <a:pt x="7264" y="84315"/>
                </a:lnTo>
                <a:lnTo>
                  <a:pt x="4749" y="83629"/>
                </a:lnTo>
                <a:close/>
              </a:path>
              <a:path w="62864" h="96520">
                <a:moveTo>
                  <a:pt x="12458" y="0"/>
                </a:moveTo>
                <a:lnTo>
                  <a:pt x="0" y="0"/>
                </a:lnTo>
                <a:lnTo>
                  <a:pt x="25895" y="68351"/>
                </a:lnTo>
                <a:lnTo>
                  <a:pt x="25412" y="69583"/>
                </a:lnTo>
                <a:lnTo>
                  <a:pt x="25069" y="70535"/>
                </a:lnTo>
                <a:lnTo>
                  <a:pt x="24866" y="71170"/>
                </a:lnTo>
                <a:lnTo>
                  <a:pt x="23241" y="75755"/>
                </a:lnTo>
                <a:lnTo>
                  <a:pt x="13931" y="84658"/>
                </a:lnTo>
                <a:lnTo>
                  <a:pt x="30165" y="84658"/>
                </a:lnTo>
                <a:lnTo>
                  <a:pt x="31610" y="82029"/>
                </a:lnTo>
                <a:lnTo>
                  <a:pt x="33782" y="76873"/>
                </a:lnTo>
                <a:lnTo>
                  <a:pt x="36550" y="69367"/>
                </a:lnTo>
                <a:lnTo>
                  <a:pt x="41809" y="55308"/>
                </a:lnTo>
                <a:lnTo>
                  <a:pt x="31610" y="55308"/>
                </a:lnTo>
                <a:lnTo>
                  <a:pt x="30137" y="49784"/>
                </a:lnTo>
                <a:lnTo>
                  <a:pt x="28498" y="44513"/>
                </a:lnTo>
                <a:lnTo>
                  <a:pt x="26657" y="39509"/>
                </a:lnTo>
                <a:lnTo>
                  <a:pt x="12458" y="0"/>
                </a:lnTo>
                <a:close/>
              </a:path>
              <a:path w="62864" h="96520">
                <a:moveTo>
                  <a:pt x="62496" y="0"/>
                </a:moveTo>
                <a:lnTo>
                  <a:pt x="50939" y="0"/>
                </a:lnTo>
                <a:lnTo>
                  <a:pt x="34518" y="44818"/>
                </a:lnTo>
                <a:lnTo>
                  <a:pt x="32931" y="49999"/>
                </a:lnTo>
                <a:lnTo>
                  <a:pt x="31610" y="55308"/>
                </a:lnTo>
                <a:lnTo>
                  <a:pt x="41809" y="55308"/>
                </a:lnTo>
                <a:lnTo>
                  <a:pt x="62496" y="0"/>
                </a:lnTo>
                <a:close/>
              </a:path>
            </a:pathLst>
          </a:custGeom>
          <a:solidFill>
            <a:srgbClr val="01020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0" name="object 150"/>
          <p:cNvSpPr/>
          <p:nvPr/>
        </p:nvSpPr>
        <p:spPr>
          <a:xfrm>
            <a:off x="4827739" y="3602075"/>
            <a:ext cx="59690" cy="71755"/>
          </a:xfrm>
          <a:custGeom>
            <a:avLst/>
            <a:gdLst/>
            <a:ahLst/>
            <a:cxnLst/>
            <a:rect l="l" t="t" r="r" b="b"/>
            <a:pathLst>
              <a:path w="59689" h="71754">
                <a:moveTo>
                  <a:pt x="38506" y="0"/>
                </a:moveTo>
                <a:lnTo>
                  <a:pt x="25234" y="0"/>
                </a:lnTo>
                <a:lnTo>
                  <a:pt x="19799" y="1384"/>
                </a:lnTo>
                <a:lnTo>
                  <a:pt x="9817" y="6908"/>
                </a:lnTo>
                <a:lnTo>
                  <a:pt x="6108" y="11036"/>
                </a:lnTo>
                <a:lnTo>
                  <a:pt x="1231" y="22085"/>
                </a:lnTo>
                <a:lnTo>
                  <a:pt x="0" y="28536"/>
                </a:lnTo>
                <a:lnTo>
                  <a:pt x="0" y="35902"/>
                </a:lnTo>
                <a:lnTo>
                  <a:pt x="21691" y="71285"/>
                </a:lnTo>
                <a:lnTo>
                  <a:pt x="38481" y="71285"/>
                </a:lnTo>
                <a:lnTo>
                  <a:pt x="44767" y="69087"/>
                </a:lnTo>
                <a:lnTo>
                  <a:pt x="53199" y="61785"/>
                </a:lnTo>
                <a:lnTo>
                  <a:pt x="25260" y="61785"/>
                </a:lnTo>
                <a:lnTo>
                  <a:pt x="20662" y="59715"/>
                </a:lnTo>
                <a:lnTo>
                  <a:pt x="17157" y="55549"/>
                </a:lnTo>
                <a:lnTo>
                  <a:pt x="13639" y="51409"/>
                </a:lnTo>
                <a:lnTo>
                  <a:pt x="11893" y="44767"/>
                </a:lnTo>
                <a:lnTo>
                  <a:pt x="11887" y="26542"/>
                </a:lnTo>
                <a:lnTo>
                  <a:pt x="13703" y="19938"/>
                </a:lnTo>
                <a:lnTo>
                  <a:pt x="20993" y="11582"/>
                </a:lnTo>
                <a:lnTo>
                  <a:pt x="25717" y="9499"/>
                </a:lnTo>
                <a:lnTo>
                  <a:pt x="54067" y="9499"/>
                </a:lnTo>
                <a:lnTo>
                  <a:pt x="53987" y="9359"/>
                </a:lnTo>
                <a:lnTo>
                  <a:pt x="44564" y="1866"/>
                </a:lnTo>
                <a:lnTo>
                  <a:pt x="38506" y="0"/>
                </a:lnTo>
                <a:close/>
              </a:path>
              <a:path w="59689" h="71754">
                <a:moveTo>
                  <a:pt x="48069" y="44767"/>
                </a:moveTo>
                <a:lnTo>
                  <a:pt x="47244" y="50545"/>
                </a:lnTo>
                <a:lnTo>
                  <a:pt x="45313" y="54825"/>
                </a:lnTo>
                <a:lnTo>
                  <a:pt x="39230" y="60388"/>
                </a:lnTo>
                <a:lnTo>
                  <a:pt x="35445" y="61785"/>
                </a:lnTo>
                <a:lnTo>
                  <a:pt x="53199" y="61785"/>
                </a:lnTo>
                <a:lnTo>
                  <a:pt x="55003" y="60223"/>
                </a:lnTo>
                <a:lnTo>
                  <a:pt x="58191" y="54076"/>
                </a:lnTo>
                <a:lnTo>
                  <a:pt x="59436" y="46240"/>
                </a:lnTo>
                <a:lnTo>
                  <a:pt x="48069" y="44767"/>
                </a:lnTo>
                <a:close/>
              </a:path>
              <a:path w="59689" h="71754">
                <a:moveTo>
                  <a:pt x="54067" y="9499"/>
                </a:moveTo>
                <a:lnTo>
                  <a:pt x="35407" y="9499"/>
                </a:lnTo>
                <a:lnTo>
                  <a:pt x="38696" y="10655"/>
                </a:lnTo>
                <a:lnTo>
                  <a:pt x="41402" y="12979"/>
                </a:lnTo>
                <a:lnTo>
                  <a:pt x="44132" y="15278"/>
                </a:lnTo>
                <a:lnTo>
                  <a:pt x="46024" y="18732"/>
                </a:lnTo>
                <a:lnTo>
                  <a:pt x="47091" y="23317"/>
                </a:lnTo>
                <a:lnTo>
                  <a:pt x="58343" y="21577"/>
                </a:lnTo>
                <a:lnTo>
                  <a:pt x="57010" y="14681"/>
                </a:lnTo>
                <a:lnTo>
                  <a:pt x="54067" y="9499"/>
                </a:lnTo>
                <a:close/>
              </a:path>
            </a:pathLst>
          </a:custGeom>
          <a:solidFill>
            <a:srgbClr val="01020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1" name="object 151"/>
          <p:cNvSpPr/>
          <p:nvPr/>
        </p:nvSpPr>
        <p:spPr>
          <a:xfrm>
            <a:off x="4896815" y="3577653"/>
            <a:ext cx="1372882" cy="121869"/>
          </a:xfrm>
          <a:prstGeom prst="rect">
            <a:avLst/>
          </a:prstGeom>
          <a:blipFill>
            <a:blip r:embed="rId5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2" name="object 152"/>
          <p:cNvSpPr/>
          <p:nvPr/>
        </p:nvSpPr>
        <p:spPr>
          <a:xfrm>
            <a:off x="6282867" y="3658659"/>
            <a:ext cx="13335" cy="13335"/>
          </a:xfrm>
          <a:custGeom>
            <a:avLst/>
            <a:gdLst/>
            <a:ahLst/>
            <a:cxnLst/>
            <a:rect l="l" t="t" r="r" b="b"/>
            <a:pathLst>
              <a:path w="13335" h="13335">
                <a:moveTo>
                  <a:pt x="0" y="13164"/>
                </a:moveTo>
                <a:lnTo>
                  <a:pt x="13168" y="13164"/>
                </a:lnTo>
                <a:lnTo>
                  <a:pt x="13168" y="0"/>
                </a:lnTo>
                <a:lnTo>
                  <a:pt x="0" y="0"/>
                </a:lnTo>
                <a:lnTo>
                  <a:pt x="0" y="13164"/>
                </a:lnTo>
                <a:close/>
              </a:path>
            </a:pathLst>
          </a:custGeom>
          <a:solidFill>
            <a:srgbClr val="01020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3" name="object 153"/>
          <p:cNvSpPr/>
          <p:nvPr/>
        </p:nvSpPr>
        <p:spPr>
          <a:xfrm>
            <a:off x="6319430" y="3658659"/>
            <a:ext cx="13335" cy="13335"/>
          </a:xfrm>
          <a:custGeom>
            <a:avLst/>
            <a:gdLst/>
            <a:ahLst/>
            <a:cxnLst/>
            <a:rect l="l" t="t" r="r" b="b"/>
            <a:pathLst>
              <a:path w="13335" h="13335">
                <a:moveTo>
                  <a:pt x="0" y="13164"/>
                </a:moveTo>
                <a:lnTo>
                  <a:pt x="13158" y="13164"/>
                </a:lnTo>
                <a:lnTo>
                  <a:pt x="13158" y="0"/>
                </a:lnTo>
                <a:lnTo>
                  <a:pt x="0" y="0"/>
                </a:lnTo>
                <a:lnTo>
                  <a:pt x="0" y="13164"/>
                </a:lnTo>
                <a:close/>
              </a:path>
            </a:pathLst>
          </a:custGeom>
          <a:solidFill>
            <a:srgbClr val="01020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4" name="object 154"/>
          <p:cNvSpPr/>
          <p:nvPr/>
        </p:nvSpPr>
        <p:spPr>
          <a:xfrm>
            <a:off x="6355981" y="3658659"/>
            <a:ext cx="13335" cy="13335"/>
          </a:xfrm>
          <a:custGeom>
            <a:avLst/>
            <a:gdLst/>
            <a:ahLst/>
            <a:cxnLst/>
            <a:rect l="l" t="t" r="r" b="b"/>
            <a:pathLst>
              <a:path w="13335" h="13335">
                <a:moveTo>
                  <a:pt x="0" y="13164"/>
                </a:moveTo>
                <a:lnTo>
                  <a:pt x="13178" y="13164"/>
                </a:lnTo>
                <a:lnTo>
                  <a:pt x="13178" y="0"/>
                </a:lnTo>
                <a:lnTo>
                  <a:pt x="0" y="0"/>
                </a:lnTo>
                <a:lnTo>
                  <a:pt x="0" y="13164"/>
                </a:lnTo>
                <a:close/>
              </a:path>
            </a:pathLst>
          </a:custGeom>
          <a:solidFill>
            <a:srgbClr val="01020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5" name="object 155"/>
          <p:cNvSpPr/>
          <p:nvPr/>
        </p:nvSpPr>
        <p:spPr>
          <a:xfrm>
            <a:off x="4680294" y="3820518"/>
            <a:ext cx="0" cy="94615"/>
          </a:xfrm>
          <a:custGeom>
            <a:avLst/>
            <a:gdLst/>
            <a:ahLst/>
            <a:cxnLst/>
            <a:rect l="l" t="t" r="r" b="b"/>
            <a:pathLst>
              <a:path h="94614">
                <a:moveTo>
                  <a:pt x="0" y="0"/>
                </a:moveTo>
                <a:lnTo>
                  <a:pt x="0" y="94167"/>
                </a:lnTo>
              </a:path>
            </a:pathLst>
          </a:custGeom>
          <a:ln w="12450">
            <a:solidFill>
              <a:srgbClr val="01020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6" name="object 156"/>
          <p:cNvSpPr/>
          <p:nvPr/>
        </p:nvSpPr>
        <p:spPr>
          <a:xfrm>
            <a:off x="4700663" y="3822636"/>
            <a:ext cx="33655" cy="93345"/>
          </a:xfrm>
          <a:custGeom>
            <a:avLst/>
            <a:gdLst/>
            <a:ahLst/>
            <a:cxnLst/>
            <a:rect l="l" t="t" r="r" b="b"/>
            <a:pathLst>
              <a:path w="33654" h="93345">
                <a:moveTo>
                  <a:pt x="19977" y="32816"/>
                </a:moveTo>
                <a:lnTo>
                  <a:pt x="8483" y="32816"/>
                </a:lnTo>
                <a:lnTo>
                  <a:pt x="8588" y="80009"/>
                </a:lnTo>
                <a:lnTo>
                  <a:pt x="20358" y="92938"/>
                </a:lnTo>
                <a:lnTo>
                  <a:pt x="27127" y="92938"/>
                </a:lnTo>
                <a:lnTo>
                  <a:pt x="30035" y="92595"/>
                </a:lnTo>
                <a:lnTo>
                  <a:pt x="33286" y="91909"/>
                </a:lnTo>
                <a:lnTo>
                  <a:pt x="31683" y="82143"/>
                </a:lnTo>
                <a:lnTo>
                  <a:pt x="24828" y="82143"/>
                </a:lnTo>
                <a:lnTo>
                  <a:pt x="23507" y="81876"/>
                </a:lnTo>
                <a:lnTo>
                  <a:pt x="21666" y="80759"/>
                </a:lnTo>
                <a:lnTo>
                  <a:pt x="21005" y="80009"/>
                </a:lnTo>
                <a:lnTo>
                  <a:pt x="20180" y="78130"/>
                </a:lnTo>
                <a:lnTo>
                  <a:pt x="19977" y="75996"/>
                </a:lnTo>
                <a:lnTo>
                  <a:pt x="19977" y="32816"/>
                </a:lnTo>
                <a:close/>
              </a:path>
              <a:path w="33654" h="93345">
                <a:moveTo>
                  <a:pt x="31610" y="81699"/>
                </a:moveTo>
                <a:lnTo>
                  <a:pt x="29514" y="82003"/>
                </a:lnTo>
                <a:lnTo>
                  <a:pt x="27825" y="82143"/>
                </a:lnTo>
                <a:lnTo>
                  <a:pt x="31683" y="82143"/>
                </a:lnTo>
                <a:lnTo>
                  <a:pt x="31610" y="81699"/>
                </a:lnTo>
                <a:close/>
              </a:path>
              <a:path w="33654" h="93345">
                <a:moveTo>
                  <a:pt x="31610" y="23825"/>
                </a:moveTo>
                <a:lnTo>
                  <a:pt x="0" y="23825"/>
                </a:lnTo>
                <a:lnTo>
                  <a:pt x="0" y="32816"/>
                </a:lnTo>
                <a:lnTo>
                  <a:pt x="31610" y="32816"/>
                </a:lnTo>
                <a:lnTo>
                  <a:pt x="31610" y="23825"/>
                </a:lnTo>
                <a:close/>
              </a:path>
              <a:path w="33654" h="93345">
                <a:moveTo>
                  <a:pt x="19977" y="0"/>
                </a:moveTo>
                <a:lnTo>
                  <a:pt x="8483" y="6934"/>
                </a:lnTo>
                <a:lnTo>
                  <a:pt x="8483" y="23825"/>
                </a:lnTo>
                <a:lnTo>
                  <a:pt x="19977" y="23825"/>
                </a:lnTo>
                <a:lnTo>
                  <a:pt x="19977" y="0"/>
                </a:lnTo>
                <a:close/>
              </a:path>
            </a:pathLst>
          </a:custGeom>
          <a:solidFill>
            <a:srgbClr val="01020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7" name="object 157"/>
          <p:cNvSpPr/>
          <p:nvPr/>
        </p:nvSpPr>
        <p:spPr>
          <a:xfrm>
            <a:off x="4780203" y="3820515"/>
            <a:ext cx="955319" cy="121856"/>
          </a:xfrm>
          <a:prstGeom prst="rect">
            <a:avLst/>
          </a:prstGeom>
          <a:blipFill>
            <a:blip r:embed="rId5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8" name="object 158"/>
          <p:cNvSpPr/>
          <p:nvPr/>
        </p:nvSpPr>
        <p:spPr>
          <a:xfrm>
            <a:off x="5738863" y="3901521"/>
            <a:ext cx="13335" cy="13335"/>
          </a:xfrm>
          <a:custGeom>
            <a:avLst/>
            <a:gdLst/>
            <a:ahLst/>
            <a:cxnLst/>
            <a:rect l="l" t="t" r="r" b="b"/>
            <a:pathLst>
              <a:path w="13335" h="13335">
                <a:moveTo>
                  <a:pt x="0" y="13164"/>
                </a:moveTo>
                <a:lnTo>
                  <a:pt x="13168" y="13164"/>
                </a:lnTo>
                <a:lnTo>
                  <a:pt x="13168" y="0"/>
                </a:lnTo>
                <a:lnTo>
                  <a:pt x="0" y="0"/>
                </a:lnTo>
                <a:lnTo>
                  <a:pt x="0" y="13164"/>
                </a:lnTo>
                <a:close/>
              </a:path>
            </a:pathLst>
          </a:custGeom>
          <a:solidFill>
            <a:srgbClr val="01020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9" name="object 159"/>
          <p:cNvSpPr/>
          <p:nvPr/>
        </p:nvSpPr>
        <p:spPr>
          <a:xfrm>
            <a:off x="5775413" y="3901521"/>
            <a:ext cx="13335" cy="13335"/>
          </a:xfrm>
          <a:custGeom>
            <a:avLst/>
            <a:gdLst/>
            <a:ahLst/>
            <a:cxnLst/>
            <a:rect l="l" t="t" r="r" b="b"/>
            <a:pathLst>
              <a:path w="13335" h="13335">
                <a:moveTo>
                  <a:pt x="0" y="13164"/>
                </a:moveTo>
                <a:lnTo>
                  <a:pt x="13178" y="13164"/>
                </a:lnTo>
                <a:lnTo>
                  <a:pt x="13178" y="0"/>
                </a:lnTo>
                <a:lnTo>
                  <a:pt x="0" y="0"/>
                </a:lnTo>
                <a:lnTo>
                  <a:pt x="0" y="13164"/>
                </a:lnTo>
                <a:close/>
              </a:path>
            </a:pathLst>
          </a:custGeom>
          <a:solidFill>
            <a:srgbClr val="01020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0" name="object 160"/>
          <p:cNvSpPr/>
          <p:nvPr/>
        </p:nvSpPr>
        <p:spPr>
          <a:xfrm>
            <a:off x="5811989" y="3901521"/>
            <a:ext cx="13335" cy="13335"/>
          </a:xfrm>
          <a:custGeom>
            <a:avLst/>
            <a:gdLst/>
            <a:ahLst/>
            <a:cxnLst/>
            <a:rect l="l" t="t" r="r" b="b"/>
            <a:pathLst>
              <a:path w="13335" h="13335">
                <a:moveTo>
                  <a:pt x="0" y="13164"/>
                </a:moveTo>
                <a:lnTo>
                  <a:pt x="13168" y="13164"/>
                </a:lnTo>
                <a:lnTo>
                  <a:pt x="13168" y="0"/>
                </a:lnTo>
                <a:lnTo>
                  <a:pt x="0" y="0"/>
                </a:lnTo>
                <a:lnTo>
                  <a:pt x="0" y="13164"/>
                </a:lnTo>
                <a:close/>
              </a:path>
            </a:pathLst>
          </a:custGeom>
          <a:solidFill>
            <a:srgbClr val="01020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1" name="object 161"/>
          <p:cNvSpPr/>
          <p:nvPr/>
        </p:nvSpPr>
        <p:spPr>
          <a:xfrm>
            <a:off x="4663389" y="4075531"/>
            <a:ext cx="980389" cy="121843"/>
          </a:xfrm>
          <a:prstGeom prst="rect">
            <a:avLst/>
          </a:prstGeom>
          <a:blipFill>
            <a:blip r:embed="rId5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2" name="object 162"/>
          <p:cNvSpPr/>
          <p:nvPr/>
        </p:nvSpPr>
        <p:spPr>
          <a:xfrm>
            <a:off x="5689587" y="4075530"/>
            <a:ext cx="228532" cy="95695"/>
          </a:xfrm>
          <a:prstGeom prst="rect">
            <a:avLst/>
          </a:prstGeom>
          <a:blipFill>
            <a:blip r:embed="rId5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3" name="object 163"/>
          <p:cNvSpPr/>
          <p:nvPr/>
        </p:nvSpPr>
        <p:spPr>
          <a:xfrm>
            <a:off x="5941517" y="4156524"/>
            <a:ext cx="13335" cy="13335"/>
          </a:xfrm>
          <a:custGeom>
            <a:avLst/>
            <a:gdLst/>
            <a:ahLst/>
            <a:cxnLst/>
            <a:rect l="l" t="t" r="r" b="b"/>
            <a:pathLst>
              <a:path w="13335" h="13335">
                <a:moveTo>
                  <a:pt x="0" y="13164"/>
                </a:moveTo>
                <a:lnTo>
                  <a:pt x="13168" y="13164"/>
                </a:lnTo>
                <a:lnTo>
                  <a:pt x="13168" y="0"/>
                </a:lnTo>
                <a:lnTo>
                  <a:pt x="0" y="0"/>
                </a:lnTo>
                <a:lnTo>
                  <a:pt x="0" y="13164"/>
                </a:lnTo>
                <a:close/>
              </a:path>
            </a:pathLst>
          </a:custGeom>
          <a:solidFill>
            <a:srgbClr val="01020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4" name="object 164"/>
          <p:cNvSpPr/>
          <p:nvPr/>
        </p:nvSpPr>
        <p:spPr>
          <a:xfrm>
            <a:off x="5978067" y="4156524"/>
            <a:ext cx="13335" cy="13335"/>
          </a:xfrm>
          <a:custGeom>
            <a:avLst/>
            <a:gdLst/>
            <a:ahLst/>
            <a:cxnLst/>
            <a:rect l="l" t="t" r="r" b="b"/>
            <a:pathLst>
              <a:path w="13335" h="13335">
                <a:moveTo>
                  <a:pt x="0" y="13164"/>
                </a:moveTo>
                <a:lnTo>
                  <a:pt x="13168" y="13164"/>
                </a:lnTo>
                <a:lnTo>
                  <a:pt x="13168" y="0"/>
                </a:lnTo>
                <a:lnTo>
                  <a:pt x="0" y="0"/>
                </a:lnTo>
                <a:lnTo>
                  <a:pt x="0" y="13164"/>
                </a:lnTo>
                <a:close/>
              </a:path>
            </a:pathLst>
          </a:custGeom>
          <a:solidFill>
            <a:srgbClr val="01020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5" name="object 165"/>
          <p:cNvSpPr/>
          <p:nvPr/>
        </p:nvSpPr>
        <p:spPr>
          <a:xfrm>
            <a:off x="4662170" y="4560278"/>
            <a:ext cx="1302550" cy="122809"/>
          </a:xfrm>
          <a:prstGeom prst="rect">
            <a:avLst/>
          </a:prstGeom>
          <a:blipFill>
            <a:blip r:embed="rId5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6" name="object 166"/>
          <p:cNvSpPr/>
          <p:nvPr/>
        </p:nvSpPr>
        <p:spPr>
          <a:xfrm>
            <a:off x="5985713" y="4642236"/>
            <a:ext cx="13335" cy="13335"/>
          </a:xfrm>
          <a:custGeom>
            <a:avLst/>
            <a:gdLst/>
            <a:ahLst/>
            <a:cxnLst/>
            <a:rect l="l" t="t" r="r" b="b"/>
            <a:pathLst>
              <a:path w="13335" h="13335">
                <a:moveTo>
                  <a:pt x="0" y="13164"/>
                </a:moveTo>
                <a:lnTo>
                  <a:pt x="13178" y="13164"/>
                </a:lnTo>
                <a:lnTo>
                  <a:pt x="13178" y="0"/>
                </a:lnTo>
                <a:lnTo>
                  <a:pt x="0" y="0"/>
                </a:lnTo>
                <a:lnTo>
                  <a:pt x="0" y="13164"/>
                </a:lnTo>
                <a:close/>
              </a:path>
            </a:pathLst>
          </a:custGeom>
          <a:solidFill>
            <a:srgbClr val="01020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7" name="object 167"/>
          <p:cNvSpPr/>
          <p:nvPr/>
        </p:nvSpPr>
        <p:spPr>
          <a:xfrm>
            <a:off x="6022276" y="4642236"/>
            <a:ext cx="13335" cy="13335"/>
          </a:xfrm>
          <a:custGeom>
            <a:avLst/>
            <a:gdLst/>
            <a:ahLst/>
            <a:cxnLst/>
            <a:rect l="l" t="t" r="r" b="b"/>
            <a:pathLst>
              <a:path w="13335" h="13335">
                <a:moveTo>
                  <a:pt x="0" y="13164"/>
                </a:moveTo>
                <a:lnTo>
                  <a:pt x="13168" y="13164"/>
                </a:lnTo>
                <a:lnTo>
                  <a:pt x="13168" y="0"/>
                </a:lnTo>
                <a:lnTo>
                  <a:pt x="0" y="0"/>
                </a:lnTo>
                <a:lnTo>
                  <a:pt x="0" y="13164"/>
                </a:lnTo>
                <a:close/>
              </a:path>
            </a:pathLst>
          </a:custGeom>
          <a:solidFill>
            <a:srgbClr val="01020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8" name="object 168"/>
          <p:cNvSpPr/>
          <p:nvPr/>
        </p:nvSpPr>
        <p:spPr>
          <a:xfrm>
            <a:off x="6058827" y="4642236"/>
            <a:ext cx="13335" cy="13335"/>
          </a:xfrm>
          <a:custGeom>
            <a:avLst/>
            <a:gdLst/>
            <a:ahLst/>
            <a:cxnLst/>
            <a:rect l="l" t="t" r="r" b="b"/>
            <a:pathLst>
              <a:path w="13335" h="13335">
                <a:moveTo>
                  <a:pt x="0" y="13164"/>
                </a:moveTo>
                <a:lnTo>
                  <a:pt x="13168" y="13164"/>
                </a:lnTo>
                <a:lnTo>
                  <a:pt x="13168" y="0"/>
                </a:lnTo>
                <a:lnTo>
                  <a:pt x="0" y="0"/>
                </a:lnTo>
                <a:lnTo>
                  <a:pt x="0" y="13164"/>
                </a:lnTo>
                <a:close/>
              </a:path>
            </a:pathLst>
          </a:custGeom>
          <a:solidFill>
            <a:srgbClr val="01020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9" name="object 169"/>
          <p:cNvSpPr/>
          <p:nvPr/>
        </p:nvSpPr>
        <p:spPr>
          <a:xfrm>
            <a:off x="4680294" y="4318381"/>
            <a:ext cx="0" cy="94615"/>
          </a:xfrm>
          <a:custGeom>
            <a:avLst/>
            <a:gdLst/>
            <a:ahLst/>
            <a:cxnLst/>
            <a:rect l="l" t="t" r="r" b="b"/>
            <a:pathLst>
              <a:path h="94614">
                <a:moveTo>
                  <a:pt x="0" y="0"/>
                </a:moveTo>
                <a:lnTo>
                  <a:pt x="0" y="94157"/>
                </a:lnTo>
              </a:path>
            </a:pathLst>
          </a:custGeom>
          <a:ln w="12450">
            <a:solidFill>
              <a:srgbClr val="01020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0" name="object 170"/>
          <p:cNvSpPr/>
          <p:nvPr/>
        </p:nvSpPr>
        <p:spPr>
          <a:xfrm>
            <a:off x="4743577" y="4318381"/>
            <a:ext cx="201371" cy="95707"/>
          </a:xfrm>
          <a:prstGeom prst="rect">
            <a:avLst/>
          </a:prstGeom>
          <a:blipFill>
            <a:blip r:embed="rId5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1" name="object 171"/>
          <p:cNvSpPr/>
          <p:nvPr/>
        </p:nvSpPr>
        <p:spPr>
          <a:xfrm>
            <a:off x="4995748" y="4342790"/>
            <a:ext cx="62865" cy="71755"/>
          </a:xfrm>
          <a:custGeom>
            <a:avLst/>
            <a:gdLst/>
            <a:ahLst/>
            <a:cxnLst/>
            <a:rect l="l" t="t" r="r" b="b"/>
            <a:pathLst>
              <a:path w="62864" h="71754">
                <a:moveTo>
                  <a:pt x="56835" y="9563"/>
                </a:moveTo>
                <a:lnTo>
                  <a:pt x="36931" y="9563"/>
                </a:lnTo>
                <a:lnTo>
                  <a:pt x="41313" y="10871"/>
                </a:lnTo>
                <a:lnTo>
                  <a:pt x="46456" y="15417"/>
                </a:lnTo>
                <a:lnTo>
                  <a:pt x="47548" y="18732"/>
                </a:lnTo>
                <a:lnTo>
                  <a:pt x="47485" y="26466"/>
                </a:lnTo>
                <a:lnTo>
                  <a:pt x="43065" y="28003"/>
                </a:lnTo>
                <a:lnTo>
                  <a:pt x="36194" y="29337"/>
                </a:lnTo>
                <a:lnTo>
                  <a:pt x="22275" y="31013"/>
                </a:lnTo>
                <a:lnTo>
                  <a:pt x="18846" y="31584"/>
                </a:lnTo>
                <a:lnTo>
                  <a:pt x="0" y="48437"/>
                </a:lnTo>
                <a:lnTo>
                  <a:pt x="0" y="57467"/>
                </a:lnTo>
                <a:lnTo>
                  <a:pt x="2006" y="62141"/>
                </a:lnTo>
                <a:lnTo>
                  <a:pt x="10071" y="69469"/>
                </a:lnTo>
                <a:lnTo>
                  <a:pt x="15836" y="71297"/>
                </a:lnTo>
                <a:lnTo>
                  <a:pt x="27863" y="71297"/>
                </a:lnTo>
                <a:lnTo>
                  <a:pt x="32118" y="70548"/>
                </a:lnTo>
                <a:lnTo>
                  <a:pt x="40043" y="67551"/>
                </a:lnTo>
                <a:lnTo>
                  <a:pt x="44157" y="64985"/>
                </a:lnTo>
                <a:lnTo>
                  <a:pt x="47388" y="62242"/>
                </a:lnTo>
                <a:lnTo>
                  <a:pt x="21589" y="62242"/>
                </a:lnTo>
                <a:lnTo>
                  <a:pt x="18186" y="61214"/>
                </a:lnTo>
                <a:lnTo>
                  <a:pt x="13512" y="57111"/>
                </a:lnTo>
                <a:lnTo>
                  <a:pt x="12424" y="54711"/>
                </a:lnTo>
                <a:lnTo>
                  <a:pt x="12344" y="49441"/>
                </a:lnTo>
                <a:lnTo>
                  <a:pt x="12877" y="47599"/>
                </a:lnTo>
                <a:lnTo>
                  <a:pt x="36995" y="38684"/>
                </a:lnTo>
                <a:lnTo>
                  <a:pt x="43281" y="37236"/>
                </a:lnTo>
                <a:lnTo>
                  <a:pt x="47485" y="35521"/>
                </a:lnTo>
                <a:lnTo>
                  <a:pt x="59181" y="35521"/>
                </a:lnTo>
                <a:lnTo>
                  <a:pt x="59074" y="18732"/>
                </a:lnTo>
                <a:lnTo>
                  <a:pt x="58978" y="17068"/>
                </a:lnTo>
                <a:lnTo>
                  <a:pt x="58597" y="15087"/>
                </a:lnTo>
                <a:lnTo>
                  <a:pt x="57924" y="11925"/>
                </a:lnTo>
                <a:lnTo>
                  <a:pt x="56835" y="9563"/>
                </a:lnTo>
                <a:close/>
              </a:path>
              <a:path w="62864" h="71754">
                <a:moveTo>
                  <a:pt x="59879" y="61341"/>
                </a:moveTo>
                <a:lnTo>
                  <a:pt x="48450" y="61341"/>
                </a:lnTo>
                <a:lnTo>
                  <a:pt x="48780" y="64554"/>
                </a:lnTo>
                <a:lnTo>
                  <a:pt x="49555" y="67360"/>
                </a:lnTo>
                <a:lnTo>
                  <a:pt x="50761" y="69748"/>
                </a:lnTo>
                <a:lnTo>
                  <a:pt x="62839" y="69748"/>
                </a:lnTo>
                <a:lnTo>
                  <a:pt x="61379" y="67144"/>
                </a:lnTo>
                <a:lnTo>
                  <a:pt x="60413" y="64414"/>
                </a:lnTo>
                <a:lnTo>
                  <a:pt x="59879" y="61341"/>
                </a:lnTo>
                <a:close/>
              </a:path>
              <a:path w="62864" h="71754">
                <a:moveTo>
                  <a:pt x="59181" y="35521"/>
                </a:moveTo>
                <a:lnTo>
                  <a:pt x="47485" y="35521"/>
                </a:lnTo>
                <a:lnTo>
                  <a:pt x="47401" y="45377"/>
                </a:lnTo>
                <a:lnTo>
                  <a:pt x="46862" y="48704"/>
                </a:lnTo>
                <a:lnTo>
                  <a:pt x="44005" y="54711"/>
                </a:lnTo>
                <a:lnTo>
                  <a:pt x="41452" y="57365"/>
                </a:lnTo>
                <a:lnTo>
                  <a:pt x="34505" y="61264"/>
                </a:lnTo>
                <a:lnTo>
                  <a:pt x="30543" y="62242"/>
                </a:lnTo>
                <a:lnTo>
                  <a:pt x="47388" y="62242"/>
                </a:lnTo>
                <a:lnTo>
                  <a:pt x="48450" y="61341"/>
                </a:lnTo>
                <a:lnTo>
                  <a:pt x="59879" y="61341"/>
                </a:lnTo>
                <a:lnTo>
                  <a:pt x="59423" y="58712"/>
                </a:lnTo>
                <a:lnTo>
                  <a:pt x="59274" y="54533"/>
                </a:lnTo>
                <a:lnTo>
                  <a:pt x="59181" y="35521"/>
                </a:lnTo>
                <a:close/>
              </a:path>
              <a:path w="62864" h="71754">
                <a:moveTo>
                  <a:pt x="38607" y="0"/>
                </a:moveTo>
                <a:lnTo>
                  <a:pt x="26898" y="0"/>
                </a:lnTo>
                <a:lnTo>
                  <a:pt x="21742" y="800"/>
                </a:lnTo>
                <a:lnTo>
                  <a:pt x="1993" y="21005"/>
                </a:lnTo>
                <a:lnTo>
                  <a:pt x="13309" y="22555"/>
                </a:lnTo>
                <a:lnTo>
                  <a:pt x="14554" y="17716"/>
                </a:lnTo>
                <a:lnTo>
                  <a:pt x="16459" y="14338"/>
                </a:lnTo>
                <a:lnTo>
                  <a:pt x="21640" y="10528"/>
                </a:lnTo>
                <a:lnTo>
                  <a:pt x="25653" y="9563"/>
                </a:lnTo>
                <a:lnTo>
                  <a:pt x="56835" y="9563"/>
                </a:lnTo>
                <a:lnTo>
                  <a:pt x="56718" y="9309"/>
                </a:lnTo>
                <a:lnTo>
                  <a:pt x="53289" y="5143"/>
                </a:lnTo>
                <a:lnTo>
                  <a:pt x="50609" y="3429"/>
                </a:lnTo>
                <a:lnTo>
                  <a:pt x="43319" y="698"/>
                </a:lnTo>
                <a:lnTo>
                  <a:pt x="38607" y="0"/>
                </a:lnTo>
                <a:close/>
              </a:path>
            </a:pathLst>
          </a:custGeom>
          <a:solidFill>
            <a:srgbClr val="01020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2" name="object 172"/>
          <p:cNvSpPr/>
          <p:nvPr/>
        </p:nvSpPr>
        <p:spPr>
          <a:xfrm>
            <a:off x="5109159" y="4318381"/>
            <a:ext cx="129603" cy="95707"/>
          </a:xfrm>
          <a:prstGeom prst="rect">
            <a:avLst/>
          </a:prstGeom>
          <a:blipFill>
            <a:blip r:embed="rId6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3" name="object 173"/>
          <p:cNvSpPr/>
          <p:nvPr/>
        </p:nvSpPr>
        <p:spPr>
          <a:xfrm>
            <a:off x="5280647" y="4316768"/>
            <a:ext cx="109931" cy="97320"/>
          </a:xfrm>
          <a:prstGeom prst="rect">
            <a:avLst/>
          </a:prstGeom>
          <a:blipFill>
            <a:blip r:embed="rId6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4" name="object 174"/>
          <p:cNvSpPr/>
          <p:nvPr/>
        </p:nvSpPr>
        <p:spPr>
          <a:xfrm>
            <a:off x="5423789" y="4316768"/>
            <a:ext cx="172643" cy="97320"/>
          </a:xfrm>
          <a:prstGeom prst="rect">
            <a:avLst/>
          </a:prstGeom>
          <a:blipFill>
            <a:blip r:embed="rId6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5" name="object 175"/>
          <p:cNvSpPr/>
          <p:nvPr/>
        </p:nvSpPr>
        <p:spPr>
          <a:xfrm>
            <a:off x="5617438" y="4399374"/>
            <a:ext cx="13335" cy="13335"/>
          </a:xfrm>
          <a:custGeom>
            <a:avLst/>
            <a:gdLst/>
            <a:ahLst/>
            <a:cxnLst/>
            <a:rect l="l" t="t" r="r" b="b"/>
            <a:pathLst>
              <a:path w="13335" h="13335">
                <a:moveTo>
                  <a:pt x="0" y="13164"/>
                </a:moveTo>
                <a:lnTo>
                  <a:pt x="13178" y="13164"/>
                </a:lnTo>
                <a:lnTo>
                  <a:pt x="13178" y="0"/>
                </a:lnTo>
                <a:lnTo>
                  <a:pt x="0" y="0"/>
                </a:lnTo>
                <a:lnTo>
                  <a:pt x="0" y="13164"/>
                </a:lnTo>
                <a:close/>
              </a:path>
            </a:pathLst>
          </a:custGeom>
          <a:solidFill>
            <a:srgbClr val="01020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6" name="object 176"/>
          <p:cNvSpPr/>
          <p:nvPr/>
        </p:nvSpPr>
        <p:spPr>
          <a:xfrm>
            <a:off x="5653989" y="4399374"/>
            <a:ext cx="13335" cy="13335"/>
          </a:xfrm>
          <a:custGeom>
            <a:avLst/>
            <a:gdLst/>
            <a:ahLst/>
            <a:cxnLst/>
            <a:rect l="l" t="t" r="r" b="b"/>
            <a:pathLst>
              <a:path w="13335" h="13335">
                <a:moveTo>
                  <a:pt x="0" y="13164"/>
                </a:moveTo>
                <a:lnTo>
                  <a:pt x="13168" y="13164"/>
                </a:lnTo>
                <a:lnTo>
                  <a:pt x="13168" y="0"/>
                </a:lnTo>
                <a:lnTo>
                  <a:pt x="0" y="0"/>
                </a:lnTo>
                <a:lnTo>
                  <a:pt x="0" y="13164"/>
                </a:lnTo>
                <a:close/>
              </a:path>
            </a:pathLst>
          </a:custGeom>
          <a:solidFill>
            <a:srgbClr val="01020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7" name="object 177"/>
          <p:cNvSpPr/>
          <p:nvPr/>
        </p:nvSpPr>
        <p:spPr>
          <a:xfrm>
            <a:off x="5690552" y="4399374"/>
            <a:ext cx="13335" cy="13335"/>
          </a:xfrm>
          <a:custGeom>
            <a:avLst/>
            <a:gdLst/>
            <a:ahLst/>
            <a:cxnLst/>
            <a:rect l="l" t="t" r="r" b="b"/>
            <a:pathLst>
              <a:path w="13335" h="13335">
                <a:moveTo>
                  <a:pt x="0" y="13164"/>
                </a:moveTo>
                <a:lnTo>
                  <a:pt x="13158" y="13164"/>
                </a:lnTo>
                <a:lnTo>
                  <a:pt x="13158" y="0"/>
                </a:lnTo>
                <a:lnTo>
                  <a:pt x="0" y="0"/>
                </a:lnTo>
                <a:lnTo>
                  <a:pt x="0" y="13164"/>
                </a:lnTo>
                <a:close/>
              </a:path>
            </a:pathLst>
          </a:custGeom>
          <a:solidFill>
            <a:srgbClr val="01020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8" name="object 178"/>
          <p:cNvSpPr/>
          <p:nvPr/>
        </p:nvSpPr>
        <p:spPr>
          <a:xfrm>
            <a:off x="4661585" y="4804092"/>
            <a:ext cx="88265" cy="94615"/>
          </a:xfrm>
          <a:custGeom>
            <a:avLst/>
            <a:gdLst/>
            <a:ahLst/>
            <a:cxnLst/>
            <a:rect l="l" t="t" r="r" b="b"/>
            <a:pathLst>
              <a:path w="88264" h="94614">
                <a:moveTo>
                  <a:pt x="49606" y="0"/>
                </a:moveTo>
                <a:lnTo>
                  <a:pt x="36195" y="0"/>
                </a:lnTo>
                <a:lnTo>
                  <a:pt x="0" y="94157"/>
                </a:lnTo>
                <a:lnTo>
                  <a:pt x="13258" y="94157"/>
                </a:lnTo>
                <a:lnTo>
                  <a:pt x="23596" y="65646"/>
                </a:lnTo>
                <a:lnTo>
                  <a:pt x="76479" y="65646"/>
                </a:lnTo>
                <a:lnTo>
                  <a:pt x="72325" y="55499"/>
                </a:lnTo>
                <a:lnTo>
                  <a:pt x="27190" y="55499"/>
                </a:lnTo>
                <a:lnTo>
                  <a:pt x="37528" y="27876"/>
                </a:lnTo>
                <a:lnTo>
                  <a:pt x="39725" y="21932"/>
                </a:lnTo>
                <a:lnTo>
                  <a:pt x="41402" y="15938"/>
                </a:lnTo>
                <a:lnTo>
                  <a:pt x="42608" y="9893"/>
                </a:lnTo>
                <a:lnTo>
                  <a:pt x="53656" y="9893"/>
                </a:lnTo>
                <a:lnTo>
                  <a:pt x="49606" y="0"/>
                </a:lnTo>
                <a:close/>
              </a:path>
              <a:path w="88264" h="94614">
                <a:moveTo>
                  <a:pt x="76479" y="65646"/>
                </a:moveTo>
                <a:lnTo>
                  <a:pt x="62966" y="65646"/>
                </a:lnTo>
                <a:lnTo>
                  <a:pt x="73964" y="94157"/>
                </a:lnTo>
                <a:lnTo>
                  <a:pt x="88150" y="94157"/>
                </a:lnTo>
                <a:lnTo>
                  <a:pt x="76479" y="65646"/>
                </a:lnTo>
                <a:close/>
              </a:path>
              <a:path w="88264" h="94614">
                <a:moveTo>
                  <a:pt x="53656" y="9893"/>
                </a:moveTo>
                <a:lnTo>
                  <a:pt x="42608" y="9893"/>
                </a:lnTo>
                <a:lnTo>
                  <a:pt x="44069" y="14998"/>
                </a:lnTo>
                <a:lnTo>
                  <a:pt x="46291" y="21501"/>
                </a:lnTo>
                <a:lnTo>
                  <a:pt x="49301" y="29425"/>
                </a:lnTo>
                <a:lnTo>
                  <a:pt x="59118" y="55499"/>
                </a:lnTo>
                <a:lnTo>
                  <a:pt x="72325" y="55499"/>
                </a:lnTo>
                <a:lnTo>
                  <a:pt x="53656" y="9893"/>
                </a:lnTo>
                <a:close/>
              </a:path>
            </a:pathLst>
          </a:custGeom>
          <a:solidFill>
            <a:srgbClr val="01020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9" name="object 179"/>
          <p:cNvSpPr/>
          <p:nvPr/>
        </p:nvSpPr>
        <p:spPr>
          <a:xfrm>
            <a:off x="4757966" y="4804090"/>
            <a:ext cx="1204620" cy="121859"/>
          </a:xfrm>
          <a:prstGeom prst="rect">
            <a:avLst/>
          </a:prstGeom>
          <a:blipFill>
            <a:blip r:embed="rId6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0" name="object 180"/>
          <p:cNvSpPr/>
          <p:nvPr/>
        </p:nvSpPr>
        <p:spPr>
          <a:xfrm>
            <a:off x="5965926" y="4885085"/>
            <a:ext cx="13335" cy="13335"/>
          </a:xfrm>
          <a:custGeom>
            <a:avLst/>
            <a:gdLst/>
            <a:ahLst/>
            <a:cxnLst/>
            <a:rect l="l" t="t" r="r" b="b"/>
            <a:pathLst>
              <a:path w="13335" h="13335">
                <a:moveTo>
                  <a:pt x="0" y="13164"/>
                </a:moveTo>
                <a:lnTo>
                  <a:pt x="13168" y="13164"/>
                </a:lnTo>
                <a:lnTo>
                  <a:pt x="13168" y="0"/>
                </a:lnTo>
                <a:lnTo>
                  <a:pt x="0" y="0"/>
                </a:lnTo>
                <a:lnTo>
                  <a:pt x="0" y="13164"/>
                </a:lnTo>
                <a:close/>
              </a:path>
            </a:pathLst>
          </a:custGeom>
          <a:solidFill>
            <a:srgbClr val="01020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1" name="object 181"/>
          <p:cNvSpPr/>
          <p:nvPr/>
        </p:nvSpPr>
        <p:spPr>
          <a:xfrm>
            <a:off x="6002489" y="4885085"/>
            <a:ext cx="13335" cy="13335"/>
          </a:xfrm>
          <a:custGeom>
            <a:avLst/>
            <a:gdLst/>
            <a:ahLst/>
            <a:cxnLst/>
            <a:rect l="l" t="t" r="r" b="b"/>
            <a:pathLst>
              <a:path w="13335" h="13335">
                <a:moveTo>
                  <a:pt x="0" y="13164"/>
                </a:moveTo>
                <a:lnTo>
                  <a:pt x="13168" y="13164"/>
                </a:lnTo>
                <a:lnTo>
                  <a:pt x="13168" y="0"/>
                </a:lnTo>
                <a:lnTo>
                  <a:pt x="0" y="0"/>
                </a:lnTo>
                <a:lnTo>
                  <a:pt x="0" y="13164"/>
                </a:lnTo>
                <a:close/>
              </a:path>
            </a:pathLst>
          </a:custGeom>
          <a:solidFill>
            <a:srgbClr val="01020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2" name="object 182"/>
          <p:cNvSpPr/>
          <p:nvPr/>
        </p:nvSpPr>
        <p:spPr>
          <a:xfrm>
            <a:off x="6039040" y="4885085"/>
            <a:ext cx="13335" cy="13335"/>
          </a:xfrm>
          <a:custGeom>
            <a:avLst/>
            <a:gdLst/>
            <a:ahLst/>
            <a:cxnLst/>
            <a:rect l="l" t="t" r="r" b="b"/>
            <a:pathLst>
              <a:path w="13335" h="13335">
                <a:moveTo>
                  <a:pt x="0" y="13164"/>
                </a:moveTo>
                <a:lnTo>
                  <a:pt x="13168" y="13164"/>
                </a:lnTo>
                <a:lnTo>
                  <a:pt x="13168" y="0"/>
                </a:lnTo>
                <a:lnTo>
                  <a:pt x="0" y="0"/>
                </a:lnTo>
                <a:lnTo>
                  <a:pt x="0" y="13164"/>
                </a:lnTo>
                <a:close/>
              </a:path>
            </a:pathLst>
          </a:custGeom>
          <a:solidFill>
            <a:srgbClr val="01020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3" name="object 183"/>
          <p:cNvSpPr/>
          <p:nvPr/>
        </p:nvSpPr>
        <p:spPr>
          <a:xfrm>
            <a:off x="4664874" y="5552909"/>
            <a:ext cx="286486" cy="95707"/>
          </a:xfrm>
          <a:prstGeom prst="rect">
            <a:avLst/>
          </a:prstGeom>
          <a:blipFill>
            <a:blip r:embed="rId6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4" name="object 184"/>
          <p:cNvSpPr/>
          <p:nvPr/>
        </p:nvSpPr>
        <p:spPr>
          <a:xfrm>
            <a:off x="5002111" y="5552907"/>
            <a:ext cx="765085" cy="121846"/>
          </a:xfrm>
          <a:prstGeom prst="rect">
            <a:avLst/>
          </a:prstGeom>
          <a:blipFill>
            <a:blip r:embed="rId6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5" name="object 185"/>
          <p:cNvSpPr/>
          <p:nvPr/>
        </p:nvSpPr>
        <p:spPr>
          <a:xfrm>
            <a:off x="5787961" y="5633903"/>
            <a:ext cx="13335" cy="13335"/>
          </a:xfrm>
          <a:custGeom>
            <a:avLst/>
            <a:gdLst/>
            <a:ahLst/>
            <a:cxnLst/>
            <a:rect l="l" t="t" r="r" b="b"/>
            <a:pathLst>
              <a:path w="13335" h="13335">
                <a:moveTo>
                  <a:pt x="0" y="13164"/>
                </a:moveTo>
                <a:lnTo>
                  <a:pt x="13158" y="13164"/>
                </a:lnTo>
                <a:lnTo>
                  <a:pt x="13158" y="0"/>
                </a:lnTo>
                <a:lnTo>
                  <a:pt x="0" y="0"/>
                </a:lnTo>
                <a:lnTo>
                  <a:pt x="0" y="13164"/>
                </a:lnTo>
                <a:close/>
              </a:path>
            </a:pathLst>
          </a:custGeom>
          <a:solidFill>
            <a:srgbClr val="01020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6" name="object 186"/>
          <p:cNvSpPr/>
          <p:nvPr/>
        </p:nvSpPr>
        <p:spPr>
          <a:xfrm>
            <a:off x="5824511" y="5633903"/>
            <a:ext cx="13335" cy="13335"/>
          </a:xfrm>
          <a:custGeom>
            <a:avLst/>
            <a:gdLst/>
            <a:ahLst/>
            <a:cxnLst/>
            <a:rect l="l" t="t" r="r" b="b"/>
            <a:pathLst>
              <a:path w="13335" h="13335">
                <a:moveTo>
                  <a:pt x="0" y="13164"/>
                </a:moveTo>
                <a:lnTo>
                  <a:pt x="13178" y="13164"/>
                </a:lnTo>
                <a:lnTo>
                  <a:pt x="13178" y="0"/>
                </a:lnTo>
                <a:lnTo>
                  <a:pt x="0" y="0"/>
                </a:lnTo>
                <a:lnTo>
                  <a:pt x="0" y="13164"/>
                </a:lnTo>
                <a:close/>
              </a:path>
            </a:pathLst>
          </a:custGeom>
          <a:solidFill>
            <a:srgbClr val="01020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7" name="object 187"/>
          <p:cNvSpPr/>
          <p:nvPr/>
        </p:nvSpPr>
        <p:spPr>
          <a:xfrm>
            <a:off x="5861062" y="5633903"/>
            <a:ext cx="13335" cy="13335"/>
          </a:xfrm>
          <a:custGeom>
            <a:avLst/>
            <a:gdLst/>
            <a:ahLst/>
            <a:cxnLst/>
            <a:rect l="l" t="t" r="r" b="b"/>
            <a:pathLst>
              <a:path w="13335" h="13335">
                <a:moveTo>
                  <a:pt x="0" y="13164"/>
                </a:moveTo>
                <a:lnTo>
                  <a:pt x="13178" y="13164"/>
                </a:lnTo>
                <a:lnTo>
                  <a:pt x="13178" y="0"/>
                </a:lnTo>
                <a:lnTo>
                  <a:pt x="0" y="0"/>
                </a:lnTo>
                <a:lnTo>
                  <a:pt x="0" y="13164"/>
                </a:lnTo>
                <a:close/>
              </a:path>
            </a:pathLst>
          </a:custGeom>
          <a:solidFill>
            <a:srgbClr val="01020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8" name="object 188"/>
          <p:cNvSpPr/>
          <p:nvPr/>
        </p:nvSpPr>
        <p:spPr>
          <a:xfrm>
            <a:off x="4671555" y="5310047"/>
            <a:ext cx="1538655" cy="95707"/>
          </a:xfrm>
          <a:prstGeom prst="rect">
            <a:avLst/>
          </a:prstGeom>
          <a:blipFill>
            <a:blip r:embed="rId6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9" name="object 189"/>
          <p:cNvSpPr/>
          <p:nvPr/>
        </p:nvSpPr>
        <p:spPr>
          <a:xfrm>
            <a:off x="6231661" y="5391041"/>
            <a:ext cx="13335" cy="13335"/>
          </a:xfrm>
          <a:custGeom>
            <a:avLst/>
            <a:gdLst/>
            <a:ahLst/>
            <a:cxnLst/>
            <a:rect l="l" t="t" r="r" b="b"/>
            <a:pathLst>
              <a:path w="13335" h="13335">
                <a:moveTo>
                  <a:pt x="0" y="13164"/>
                </a:moveTo>
                <a:lnTo>
                  <a:pt x="13168" y="13164"/>
                </a:lnTo>
                <a:lnTo>
                  <a:pt x="13168" y="0"/>
                </a:lnTo>
                <a:lnTo>
                  <a:pt x="0" y="0"/>
                </a:lnTo>
                <a:lnTo>
                  <a:pt x="0" y="13164"/>
                </a:lnTo>
                <a:close/>
              </a:path>
            </a:pathLst>
          </a:custGeom>
          <a:solidFill>
            <a:srgbClr val="01020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0" name="object 190"/>
          <p:cNvSpPr/>
          <p:nvPr/>
        </p:nvSpPr>
        <p:spPr>
          <a:xfrm>
            <a:off x="6268224" y="5391041"/>
            <a:ext cx="13335" cy="13335"/>
          </a:xfrm>
          <a:custGeom>
            <a:avLst/>
            <a:gdLst/>
            <a:ahLst/>
            <a:cxnLst/>
            <a:rect l="l" t="t" r="r" b="b"/>
            <a:pathLst>
              <a:path w="13335" h="13335">
                <a:moveTo>
                  <a:pt x="0" y="13164"/>
                </a:moveTo>
                <a:lnTo>
                  <a:pt x="13168" y="13164"/>
                </a:lnTo>
                <a:lnTo>
                  <a:pt x="13168" y="0"/>
                </a:lnTo>
                <a:lnTo>
                  <a:pt x="0" y="0"/>
                </a:lnTo>
                <a:lnTo>
                  <a:pt x="0" y="13164"/>
                </a:lnTo>
                <a:close/>
              </a:path>
            </a:pathLst>
          </a:custGeom>
          <a:solidFill>
            <a:srgbClr val="01020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1" name="object 191"/>
          <p:cNvSpPr/>
          <p:nvPr/>
        </p:nvSpPr>
        <p:spPr>
          <a:xfrm>
            <a:off x="6304775" y="5391041"/>
            <a:ext cx="13335" cy="13335"/>
          </a:xfrm>
          <a:custGeom>
            <a:avLst/>
            <a:gdLst/>
            <a:ahLst/>
            <a:cxnLst/>
            <a:rect l="l" t="t" r="r" b="b"/>
            <a:pathLst>
              <a:path w="13335" h="13335">
                <a:moveTo>
                  <a:pt x="0" y="13164"/>
                </a:moveTo>
                <a:lnTo>
                  <a:pt x="13168" y="13164"/>
                </a:lnTo>
                <a:lnTo>
                  <a:pt x="13168" y="0"/>
                </a:lnTo>
                <a:lnTo>
                  <a:pt x="0" y="0"/>
                </a:lnTo>
                <a:lnTo>
                  <a:pt x="0" y="13164"/>
                </a:lnTo>
                <a:close/>
              </a:path>
            </a:pathLst>
          </a:custGeom>
          <a:solidFill>
            <a:srgbClr val="01020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2" name="object 192"/>
          <p:cNvSpPr/>
          <p:nvPr/>
        </p:nvSpPr>
        <p:spPr>
          <a:xfrm>
            <a:off x="4663389" y="5057076"/>
            <a:ext cx="242607" cy="95707"/>
          </a:xfrm>
          <a:prstGeom prst="rect">
            <a:avLst/>
          </a:prstGeom>
          <a:blipFill>
            <a:blip r:embed="rId6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3" name="object 193"/>
          <p:cNvSpPr/>
          <p:nvPr/>
        </p:nvSpPr>
        <p:spPr>
          <a:xfrm>
            <a:off x="4956314" y="5057063"/>
            <a:ext cx="282752" cy="95719"/>
          </a:xfrm>
          <a:prstGeom prst="rect">
            <a:avLst/>
          </a:prstGeom>
          <a:blipFill>
            <a:blip r:embed="rId6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4" name="object 194"/>
          <p:cNvSpPr/>
          <p:nvPr/>
        </p:nvSpPr>
        <p:spPr>
          <a:xfrm>
            <a:off x="5287009" y="5055451"/>
            <a:ext cx="387476" cy="123469"/>
          </a:xfrm>
          <a:prstGeom prst="rect">
            <a:avLst/>
          </a:prstGeom>
          <a:blipFill>
            <a:blip r:embed="rId6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5" name="object 195"/>
          <p:cNvSpPr/>
          <p:nvPr/>
        </p:nvSpPr>
        <p:spPr>
          <a:xfrm>
            <a:off x="5695238" y="5138069"/>
            <a:ext cx="13335" cy="13335"/>
          </a:xfrm>
          <a:custGeom>
            <a:avLst/>
            <a:gdLst/>
            <a:ahLst/>
            <a:cxnLst/>
            <a:rect l="l" t="t" r="r" b="b"/>
            <a:pathLst>
              <a:path w="13335" h="13335">
                <a:moveTo>
                  <a:pt x="0" y="13164"/>
                </a:moveTo>
                <a:lnTo>
                  <a:pt x="13168" y="13164"/>
                </a:lnTo>
                <a:lnTo>
                  <a:pt x="13168" y="0"/>
                </a:lnTo>
                <a:lnTo>
                  <a:pt x="0" y="0"/>
                </a:lnTo>
                <a:lnTo>
                  <a:pt x="0" y="13164"/>
                </a:lnTo>
                <a:close/>
              </a:path>
            </a:pathLst>
          </a:custGeom>
          <a:solidFill>
            <a:srgbClr val="01020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6" name="object 196"/>
          <p:cNvSpPr/>
          <p:nvPr/>
        </p:nvSpPr>
        <p:spPr>
          <a:xfrm>
            <a:off x="5731802" y="5138069"/>
            <a:ext cx="13335" cy="13335"/>
          </a:xfrm>
          <a:custGeom>
            <a:avLst/>
            <a:gdLst/>
            <a:ahLst/>
            <a:cxnLst/>
            <a:rect l="l" t="t" r="r" b="b"/>
            <a:pathLst>
              <a:path w="13335" h="13335">
                <a:moveTo>
                  <a:pt x="0" y="13164"/>
                </a:moveTo>
                <a:lnTo>
                  <a:pt x="13178" y="13164"/>
                </a:lnTo>
                <a:lnTo>
                  <a:pt x="13178" y="0"/>
                </a:lnTo>
                <a:lnTo>
                  <a:pt x="0" y="0"/>
                </a:lnTo>
                <a:lnTo>
                  <a:pt x="0" y="13164"/>
                </a:lnTo>
                <a:close/>
              </a:path>
            </a:pathLst>
          </a:custGeom>
          <a:solidFill>
            <a:srgbClr val="01020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7" name="object 197"/>
          <p:cNvSpPr/>
          <p:nvPr/>
        </p:nvSpPr>
        <p:spPr>
          <a:xfrm>
            <a:off x="5768365" y="5138069"/>
            <a:ext cx="13335" cy="13335"/>
          </a:xfrm>
          <a:custGeom>
            <a:avLst/>
            <a:gdLst/>
            <a:ahLst/>
            <a:cxnLst/>
            <a:rect l="l" t="t" r="r" b="b"/>
            <a:pathLst>
              <a:path w="13335" h="13335">
                <a:moveTo>
                  <a:pt x="0" y="13164"/>
                </a:moveTo>
                <a:lnTo>
                  <a:pt x="13168" y="13164"/>
                </a:lnTo>
                <a:lnTo>
                  <a:pt x="13168" y="0"/>
                </a:lnTo>
                <a:lnTo>
                  <a:pt x="0" y="0"/>
                </a:lnTo>
                <a:lnTo>
                  <a:pt x="0" y="13164"/>
                </a:lnTo>
                <a:close/>
              </a:path>
            </a:pathLst>
          </a:custGeom>
          <a:solidFill>
            <a:srgbClr val="01020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8" name="object 198"/>
          <p:cNvSpPr/>
          <p:nvPr/>
        </p:nvSpPr>
        <p:spPr>
          <a:xfrm>
            <a:off x="2780157" y="3149181"/>
            <a:ext cx="577215" cy="0"/>
          </a:xfrm>
          <a:custGeom>
            <a:avLst/>
            <a:gdLst/>
            <a:ahLst/>
            <a:cxnLst/>
            <a:rect l="l" t="t" r="r" b="b"/>
            <a:pathLst>
              <a:path w="577214">
                <a:moveTo>
                  <a:pt x="0" y="0"/>
                </a:moveTo>
                <a:lnTo>
                  <a:pt x="576935" y="0"/>
                </a:lnTo>
              </a:path>
            </a:pathLst>
          </a:custGeom>
          <a:ln w="20243">
            <a:solidFill>
              <a:srgbClr val="66666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9" name="object 199"/>
          <p:cNvSpPr/>
          <p:nvPr/>
        </p:nvSpPr>
        <p:spPr>
          <a:xfrm>
            <a:off x="2780157" y="3655136"/>
            <a:ext cx="577215" cy="0"/>
          </a:xfrm>
          <a:custGeom>
            <a:avLst/>
            <a:gdLst/>
            <a:ahLst/>
            <a:cxnLst/>
            <a:rect l="l" t="t" r="r" b="b"/>
            <a:pathLst>
              <a:path w="577214">
                <a:moveTo>
                  <a:pt x="0" y="0"/>
                </a:moveTo>
                <a:lnTo>
                  <a:pt x="576935" y="0"/>
                </a:lnTo>
              </a:path>
            </a:pathLst>
          </a:custGeom>
          <a:ln w="20243">
            <a:solidFill>
              <a:srgbClr val="66666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0" name="object 200"/>
          <p:cNvSpPr/>
          <p:nvPr/>
        </p:nvSpPr>
        <p:spPr>
          <a:xfrm>
            <a:off x="2780157" y="4161091"/>
            <a:ext cx="577215" cy="0"/>
          </a:xfrm>
          <a:custGeom>
            <a:avLst/>
            <a:gdLst/>
            <a:ahLst/>
            <a:cxnLst/>
            <a:rect l="l" t="t" r="r" b="b"/>
            <a:pathLst>
              <a:path w="577214">
                <a:moveTo>
                  <a:pt x="0" y="0"/>
                </a:moveTo>
                <a:lnTo>
                  <a:pt x="576935" y="0"/>
                </a:lnTo>
              </a:path>
            </a:pathLst>
          </a:custGeom>
          <a:ln w="20243">
            <a:solidFill>
              <a:srgbClr val="66666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1" name="object 201"/>
          <p:cNvSpPr/>
          <p:nvPr/>
        </p:nvSpPr>
        <p:spPr>
          <a:xfrm>
            <a:off x="2780157" y="4869421"/>
            <a:ext cx="577215" cy="0"/>
          </a:xfrm>
          <a:custGeom>
            <a:avLst/>
            <a:gdLst/>
            <a:ahLst/>
            <a:cxnLst/>
            <a:rect l="l" t="t" r="r" b="b"/>
            <a:pathLst>
              <a:path w="577214">
                <a:moveTo>
                  <a:pt x="0" y="0"/>
                </a:moveTo>
                <a:lnTo>
                  <a:pt x="576935" y="0"/>
                </a:lnTo>
              </a:path>
            </a:pathLst>
          </a:custGeom>
          <a:ln w="20243">
            <a:solidFill>
              <a:srgbClr val="66666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2" name="object 202"/>
          <p:cNvSpPr/>
          <p:nvPr/>
        </p:nvSpPr>
        <p:spPr>
          <a:xfrm>
            <a:off x="2780157" y="3149181"/>
            <a:ext cx="582295" cy="238125"/>
          </a:xfrm>
          <a:custGeom>
            <a:avLst/>
            <a:gdLst/>
            <a:ahLst/>
            <a:cxnLst/>
            <a:rect l="l" t="t" r="r" b="b"/>
            <a:pathLst>
              <a:path w="582295" h="238125">
                <a:moveTo>
                  <a:pt x="0" y="0"/>
                </a:moveTo>
                <a:lnTo>
                  <a:pt x="582002" y="237794"/>
                </a:lnTo>
              </a:path>
            </a:pathLst>
          </a:custGeom>
          <a:ln w="20243">
            <a:solidFill>
              <a:srgbClr val="66666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3" name="object 203"/>
          <p:cNvSpPr/>
          <p:nvPr/>
        </p:nvSpPr>
        <p:spPr>
          <a:xfrm>
            <a:off x="2780157" y="3655136"/>
            <a:ext cx="577215" cy="223520"/>
          </a:xfrm>
          <a:custGeom>
            <a:avLst/>
            <a:gdLst/>
            <a:ahLst/>
            <a:cxnLst/>
            <a:rect l="l" t="t" r="r" b="b"/>
            <a:pathLst>
              <a:path w="577214" h="223520">
                <a:moveTo>
                  <a:pt x="0" y="0"/>
                </a:moveTo>
                <a:lnTo>
                  <a:pt x="576935" y="223316"/>
                </a:lnTo>
              </a:path>
            </a:pathLst>
          </a:custGeom>
          <a:ln w="20243">
            <a:solidFill>
              <a:srgbClr val="66666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4" name="object 204"/>
          <p:cNvSpPr/>
          <p:nvPr/>
        </p:nvSpPr>
        <p:spPr>
          <a:xfrm>
            <a:off x="2780157" y="4161091"/>
            <a:ext cx="577215" cy="202565"/>
          </a:xfrm>
          <a:custGeom>
            <a:avLst/>
            <a:gdLst/>
            <a:ahLst/>
            <a:cxnLst/>
            <a:rect l="l" t="t" r="r" b="b"/>
            <a:pathLst>
              <a:path w="577214" h="202564">
                <a:moveTo>
                  <a:pt x="0" y="0"/>
                </a:moveTo>
                <a:lnTo>
                  <a:pt x="576935" y="202387"/>
                </a:lnTo>
              </a:path>
            </a:pathLst>
          </a:custGeom>
          <a:ln w="20243">
            <a:solidFill>
              <a:srgbClr val="66666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5" name="object 205"/>
          <p:cNvSpPr/>
          <p:nvPr/>
        </p:nvSpPr>
        <p:spPr>
          <a:xfrm>
            <a:off x="2780157" y="4161091"/>
            <a:ext cx="577215" cy="445770"/>
          </a:xfrm>
          <a:custGeom>
            <a:avLst/>
            <a:gdLst/>
            <a:ahLst/>
            <a:cxnLst/>
            <a:rect l="l" t="t" r="r" b="b"/>
            <a:pathLst>
              <a:path w="577214" h="445770">
                <a:moveTo>
                  <a:pt x="0" y="0"/>
                </a:moveTo>
                <a:lnTo>
                  <a:pt x="576935" y="445236"/>
                </a:lnTo>
              </a:path>
            </a:pathLst>
          </a:custGeom>
          <a:ln w="20243">
            <a:solidFill>
              <a:srgbClr val="66666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6" name="object 206"/>
          <p:cNvSpPr/>
          <p:nvPr/>
        </p:nvSpPr>
        <p:spPr>
          <a:xfrm>
            <a:off x="2780157" y="4869421"/>
            <a:ext cx="582295" cy="238125"/>
          </a:xfrm>
          <a:custGeom>
            <a:avLst/>
            <a:gdLst/>
            <a:ahLst/>
            <a:cxnLst/>
            <a:rect l="l" t="t" r="r" b="b"/>
            <a:pathLst>
              <a:path w="582295" h="238125">
                <a:moveTo>
                  <a:pt x="0" y="0"/>
                </a:moveTo>
                <a:lnTo>
                  <a:pt x="582002" y="237794"/>
                </a:lnTo>
              </a:path>
            </a:pathLst>
          </a:custGeom>
          <a:ln w="20243">
            <a:solidFill>
              <a:srgbClr val="66666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7" name="object 207"/>
          <p:cNvSpPr/>
          <p:nvPr/>
        </p:nvSpPr>
        <p:spPr>
          <a:xfrm>
            <a:off x="2780157" y="4869421"/>
            <a:ext cx="577215" cy="470534"/>
          </a:xfrm>
          <a:custGeom>
            <a:avLst/>
            <a:gdLst/>
            <a:ahLst/>
            <a:cxnLst/>
            <a:rect l="l" t="t" r="r" b="b"/>
            <a:pathLst>
              <a:path w="577214" h="470535">
                <a:moveTo>
                  <a:pt x="0" y="0"/>
                </a:moveTo>
                <a:lnTo>
                  <a:pt x="576935" y="470534"/>
                </a:lnTo>
              </a:path>
            </a:pathLst>
          </a:custGeom>
          <a:ln w="20243">
            <a:solidFill>
              <a:srgbClr val="66666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8" name="object 208"/>
          <p:cNvSpPr/>
          <p:nvPr/>
        </p:nvSpPr>
        <p:spPr>
          <a:xfrm>
            <a:off x="2780157" y="4869421"/>
            <a:ext cx="582295" cy="734060"/>
          </a:xfrm>
          <a:custGeom>
            <a:avLst/>
            <a:gdLst/>
            <a:ahLst/>
            <a:cxnLst/>
            <a:rect l="l" t="t" r="r" b="b"/>
            <a:pathLst>
              <a:path w="582295" h="734060">
                <a:moveTo>
                  <a:pt x="0" y="0"/>
                </a:moveTo>
                <a:lnTo>
                  <a:pt x="582002" y="733628"/>
                </a:lnTo>
              </a:path>
            </a:pathLst>
          </a:custGeom>
          <a:ln w="20243">
            <a:solidFill>
              <a:srgbClr val="66666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9" name="object 209"/>
          <p:cNvSpPr/>
          <p:nvPr/>
        </p:nvSpPr>
        <p:spPr>
          <a:xfrm>
            <a:off x="1444307" y="2626474"/>
            <a:ext cx="269278" cy="95770"/>
          </a:xfrm>
          <a:prstGeom prst="rect">
            <a:avLst/>
          </a:prstGeom>
          <a:blipFill>
            <a:blip r:embed="rId7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0" name="object 210"/>
          <p:cNvSpPr/>
          <p:nvPr/>
        </p:nvSpPr>
        <p:spPr>
          <a:xfrm>
            <a:off x="3447986" y="2599004"/>
            <a:ext cx="271576" cy="103060"/>
          </a:xfrm>
          <a:prstGeom prst="rect">
            <a:avLst/>
          </a:prstGeom>
          <a:blipFill>
            <a:blip r:embed="rId7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1" name="object 211"/>
          <p:cNvSpPr/>
          <p:nvPr/>
        </p:nvSpPr>
        <p:spPr>
          <a:xfrm>
            <a:off x="3837063" y="2809240"/>
            <a:ext cx="50800" cy="50165"/>
          </a:xfrm>
          <a:custGeom>
            <a:avLst/>
            <a:gdLst/>
            <a:ahLst/>
            <a:cxnLst/>
            <a:rect l="l" t="t" r="r" b="b"/>
            <a:pathLst>
              <a:path w="50800" h="50164">
                <a:moveTo>
                  <a:pt x="50330" y="26924"/>
                </a:moveTo>
                <a:lnTo>
                  <a:pt x="20980" y="26924"/>
                </a:lnTo>
                <a:lnTo>
                  <a:pt x="20871" y="27355"/>
                </a:lnTo>
                <a:lnTo>
                  <a:pt x="7518" y="44500"/>
                </a:lnTo>
                <a:lnTo>
                  <a:pt x="15595" y="49606"/>
                </a:lnTo>
                <a:lnTo>
                  <a:pt x="24815" y="29616"/>
                </a:lnTo>
                <a:lnTo>
                  <a:pt x="30727" y="29616"/>
                </a:lnTo>
                <a:lnTo>
                  <a:pt x="28917" y="27355"/>
                </a:lnTo>
                <a:lnTo>
                  <a:pt x="28917" y="27063"/>
                </a:lnTo>
                <a:lnTo>
                  <a:pt x="50330" y="27063"/>
                </a:lnTo>
                <a:lnTo>
                  <a:pt x="50330" y="26924"/>
                </a:lnTo>
                <a:close/>
              </a:path>
              <a:path w="50800" h="50164">
                <a:moveTo>
                  <a:pt x="30727" y="29616"/>
                </a:moveTo>
                <a:lnTo>
                  <a:pt x="25095" y="29616"/>
                </a:lnTo>
                <a:lnTo>
                  <a:pt x="33604" y="49466"/>
                </a:lnTo>
                <a:lnTo>
                  <a:pt x="42532" y="44361"/>
                </a:lnTo>
                <a:lnTo>
                  <a:pt x="30727" y="29616"/>
                </a:lnTo>
                <a:close/>
              </a:path>
              <a:path w="50800" h="50164">
                <a:moveTo>
                  <a:pt x="0" y="19977"/>
                </a:moveTo>
                <a:lnTo>
                  <a:pt x="0" y="29616"/>
                </a:lnTo>
                <a:lnTo>
                  <a:pt x="20980" y="26924"/>
                </a:lnTo>
                <a:lnTo>
                  <a:pt x="50330" y="26924"/>
                </a:lnTo>
                <a:lnTo>
                  <a:pt x="50330" y="22821"/>
                </a:lnTo>
                <a:lnTo>
                  <a:pt x="28917" y="22821"/>
                </a:lnTo>
                <a:lnTo>
                  <a:pt x="28917" y="22669"/>
                </a:lnTo>
                <a:lnTo>
                  <a:pt x="20840" y="22669"/>
                </a:lnTo>
                <a:lnTo>
                  <a:pt x="0" y="19977"/>
                </a:lnTo>
                <a:close/>
              </a:path>
              <a:path w="50800" h="50164">
                <a:moveTo>
                  <a:pt x="50330" y="27063"/>
                </a:moveTo>
                <a:lnTo>
                  <a:pt x="28917" y="27063"/>
                </a:lnTo>
                <a:lnTo>
                  <a:pt x="50330" y="29616"/>
                </a:lnTo>
                <a:lnTo>
                  <a:pt x="50330" y="27063"/>
                </a:lnTo>
                <a:close/>
              </a:path>
              <a:path w="50800" h="50164">
                <a:moveTo>
                  <a:pt x="50330" y="19977"/>
                </a:moveTo>
                <a:lnTo>
                  <a:pt x="28917" y="22821"/>
                </a:lnTo>
                <a:lnTo>
                  <a:pt x="50330" y="22821"/>
                </a:lnTo>
                <a:lnTo>
                  <a:pt x="50330" y="19977"/>
                </a:lnTo>
                <a:close/>
              </a:path>
              <a:path w="50800" h="50164">
                <a:moveTo>
                  <a:pt x="16167" y="139"/>
                </a:moveTo>
                <a:lnTo>
                  <a:pt x="7518" y="5105"/>
                </a:lnTo>
                <a:lnTo>
                  <a:pt x="20840" y="22390"/>
                </a:lnTo>
                <a:lnTo>
                  <a:pt x="20840" y="22669"/>
                </a:lnTo>
                <a:lnTo>
                  <a:pt x="28917" y="22669"/>
                </a:lnTo>
                <a:lnTo>
                  <a:pt x="29024" y="22390"/>
                </a:lnTo>
                <a:lnTo>
                  <a:pt x="30965" y="19837"/>
                </a:lnTo>
                <a:lnTo>
                  <a:pt x="24955" y="19837"/>
                </a:lnTo>
                <a:lnTo>
                  <a:pt x="16167" y="139"/>
                </a:lnTo>
                <a:close/>
              </a:path>
              <a:path w="50800" h="50164">
                <a:moveTo>
                  <a:pt x="33896" y="0"/>
                </a:moveTo>
                <a:lnTo>
                  <a:pt x="25234" y="19837"/>
                </a:lnTo>
                <a:lnTo>
                  <a:pt x="30965" y="19837"/>
                </a:lnTo>
                <a:lnTo>
                  <a:pt x="42392" y="4813"/>
                </a:lnTo>
                <a:lnTo>
                  <a:pt x="33896" y="0"/>
                </a:lnTo>
                <a:close/>
              </a:path>
            </a:pathLst>
          </a:custGeom>
          <a:solidFill>
            <a:srgbClr val="01020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2" name="object 212"/>
          <p:cNvSpPr txBox="1"/>
          <p:nvPr/>
        </p:nvSpPr>
        <p:spPr>
          <a:xfrm>
            <a:off x="852168" y="5744105"/>
            <a:ext cx="6067425" cy="1929130"/>
          </a:xfrm>
          <a:prstGeom prst="rect">
            <a:avLst/>
          </a:prstGeom>
        </p:spPr>
        <p:txBody>
          <a:bodyPr vert="horz" wrap="square" lIns="0" tIns="105410" rIns="0" bIns="0" rtlCol="0">
            <a:spAutoFit/>
          </a:bodyPr>
          <a:lstStyle/>
          <a:p>
            <a:pPr marL="12700" algn="just">
              <a:lnSpc>
                <a:spcPct val="100000"/>
              </a:lnSpc>
              <a:spcBef>
                <a:spcPts val="830"/>
              </a:spcBef>
            </a:pPr>
            <a:r>
              <a:rPr sz="1100" spc="-10" dirty="0">
                <a:latin typeface="Arial"/>
                <a:cs typeface="Arial"/>
              </a:rPr>
              <a:t>When listing </a:t>
            </a:r>
            <a:r>
              <a:rPr sz="1100" spc="-5" dirty="0">
                <a:latin typeface="Arial"/>
                <a:cs typeface="Arial"/>
              </a:rPr>
              <a:t>the </a:t>
            </a:r>
            <a:r>
              <a:rPr sz="1100" spc="-10" dirty="0">
                <a:latin typeface="Arial"/>
                <a:cs typeface="Arial"/>
              </a:rPr>
              <a:t>attributes of an entity </a:t>
            </a:r>
            <a:r>
              <a:rPr sz="1100" spc="-15" dirty="0">
                <a:latin typeface="Arial"/>
                <a:cs typeface="Arial"/>
              </a:rPr>
              <a:t>we </a:t>
            </a:r>
            <a:r>
              <a:rPr sz="1100" spc="-10" dirty="0">
                <a:latin typeface="Arial"/>
                <a:cs typeface="Arial"/>
              </a:rPr>
              <a:t>use an </a:t>
            </a:r>
            <a:r>
              <a:rPr sz="1100" u="sng" spc="-1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underline</a:t>
            </a:r>
            <a:r>
              <a:rPr sz="1100" spc="-10" dirty="0">
                <a:latin typeface="Arial"/>
                <a:cs typeface="Arial"/>
              </a:rPr>
              <a:t> </a:t>
            </a:r>
            <a:r>
              <a:rPr sz="1100" spc="-5" dirty="0">
                <a:latin typeface="Arial"/>
                <a:cs typeface="Arial"/>
              </a:rPr>
              <a:t>to </a:t>
            </a:r>
            <a:r>
              <a:rPr sz="1100" spc="-10" dirty="0">
                <a:latin typeface="Arial"/>
                <a:cs typeface="Arial"/>
              </a:rPr>
              <a:t>indicate </a:t>
            </a:r>
            <a:r>
              <a:rPr sz="1100" spc="-5" dirty="0">
                <a:latin typeface="Arial"/>
                <a:cs typeface="Arial"/>
              </a:rPr>
              <a:t>the primary</a:t>
            </a:r>
            <a:r>
              <a:rPr sz="1100" spc="-10" dirty="0">
                <a:latin typeface="Arial"/>
                <a:cs typeface="Arial"/>
              </a:rPr>
              <a:t> </a:t>
            </a:r>
            <a:r>
              <a:rPr sz="1100" spc="-45" dirty="0">
                <a:latin typeface="Arial"/>
                <a:cs typeface="Arial"/>
              </a:rPr>
              <a:t>key.</a:t>
            </a:r>
            <a:endParaRPr sz="1100">
              <a:latin typeface="Arial"/>
              <a:cs typeface="Arial"/>
            </a:endParaRPr>
          </a:p>
          <a:p>
            <a:pPr marL="12700" marR="5080" algn="just">
              <a:lnSpc>
                <a:spcPct val="102699"/>
              </a:lnSpc>
              <a:spcBef>
                <a:spcPts val="700"/>
              </a:spcBef>
            </a:pPr>
            <a:r>
              <a:rPr sz="1100" spc="-10" dirty="0">
                <a:latin typeface="Arial"/>
                <a:cs typeface="Arial"/>
              </a:rPr>
              <a:t>A </a:t>
            </a:r>
            <a:r>
              <a:rPr sz="1100" b="1" spc="-10" dirty="0">
                <a:latin typeface="Arial"/>
                <a:cs typeface="Arial"/>
                <a:hlinkClick r:id="rId2" action="ppaction://hlinksldjump"/>
              </a:rPr>
              <a:t>foreign </a:t>
            </a:r>
            <a:r>
              <a:rPr sz="1100" b="1" spc="-15" dirty="0">
                <a:latin typeface="Arial"/>
                <a:cs typeface="Arial"/>
                <a:hlinkClick r:id="rId2" action="ppaction://hlinksldjump"/>
              </a:rPr>
              <a:t>key </a:t>
            </a:r>
            <a:r>
              <a:rPr sz="1100" spc="-10" dirty="0">
                <a:latin typeface="Arial"/>
                <a:cs typeface="Arial"/>
              </a:rPr>
              <a:t>is a </a:t>
            </a:r>
            <a:r>
              <a:rPr sz="1100" spc="-5" dirty="0">
                <a:latin typeface="Arial"/>
                <a:cs typeface="Arial"/>
              </a:rPr>
              <a:t>primary </a:t>
            </a:r>
            <a:r>
              <a:rPr sz="1100" spc="-25" dirty="0">
                <a:latin typeface="Arial"/>
                <a:cs typeface="Arial"/>
              </a:rPr>
              <a:t>key </a:t>
            </a:r>
            <a:r>
              <a:rPr sz="1100" spc="-15" dirty="0">
                <a:latin typeface="Arial"/>
                <a:cs typeface="Arial"/>
              </a:rPr>
              <a:t>value </a:t>
            </a:r>
            <a:r>
              <a:rPr sz="1100" spc="-5" dirty="0">
                <a:latin typeface="Arial"/>
                <a:cs typeface="Arial"/>
              </a:rPr>
              <a:t>from </a:t>
            </a:r>
            <a:r>
              <a:rPr sz="1100" spc="-10" dirty="0">
                <a:latin typeface="Arial"/>
                <a:cs typeface="Arial"/>
              </a:rPr>
              <a:t>one entity included in a </a:t>
            </a:r>
            <a:r>
              <a:rPr sz="1100" spc="-5" dirty="0">
                <a:latin typeface="Arial"/>
                <a:cs typeface="Arial"/>
              </a:rPr>
              <a:t>related </a:t>
            </a:r>
            <a:r>
              <a:rPr sz="1100" spc="-25" dirty="0">
                <a:latin typeface="Arial"/>
                <a:cs typeface="Arial"/>
              </a:rPr>
              <a:t>entity. </a:t>
            </a:r>
            <a:r>
              <a:rPr sz="1100" spc="-10" dirty="0">
                <a:latin typeface="Arial"/>
                <a:cs typeface="Arial"/>
              </a:rPr>
              <a:t>The </a:t>
            </a:r>
            <a:r>
              <a:rPr sz="1100" spc="-5" dirty="0">
                <a:latin typeface="Arial"/>
                <a:cs typeface="Arial"/>
              </a:rPr>
              <a:t>purpose </a:t>
            </a:r>
            <a:r>
              <a:rPr sz="1100" spc="-10" dirty="0">
                <a:latin typeface="Arial"/>
                <a:cs typeface="Arial"/>
              </a:rPr>
              <a:t>of </a:t>
            </a:r>
            <a:r>
              <a:rPr sz="1100" spc="-5" dirty="0">
                <a:latin typeface="Arial"/>
                <a:cs typeface="Arial"/>
              </a:rPr>
              <a:t>the  </a:t>
            </a:r>
            <a:r>
              <a:rPr sz="1100" spc="-15" dirty="0">
                <a:latin typeface="Arial"/>
                <a:cs typeface="Arial"/>
              </a:rPr>
              <a:t>foreign </a:t>
            </a:r>
            <a:r>
              <a:rPr sz="1100" spc="-25" dirty="0">
                <a:latin typeface="Arial"/>
                <a:cs typeface="Arial"/>
              </a:rPr>
              <a:t>key </a:t>
            </a:r>
            <a:r>
              <a:rPr sz="1100" spc="-10" dirty="0">
                <a:latin typeface="Arial"/>
                <a:cs typeface="Arial"/>
              </a:rPr>
              <a:t>is </a:t>
            </a:r>
            <a:r>
              <a:rPr sz="1100" spc="-5" dirty="0">
                <a:latin typeface="Arial"/>
                <a:cs typeface="Arial"/>
              </a:rPr>
              <a:t>to </a:t>
            </a:r>
            <a:r>
              <a:rPr sz="1100" spc="-15" dirty="0">
                <a:latin typeface="Arial"/>
                <a:cs typeface="Arial"/>
              </a:rPr>
              <a:t>establish </a:t>
            </a:r>
            <a:r>
              <a:rPr sz="1100" spc="-5" dirty="0">
                <a:latin typeface="Arial"/>
                <a:cs typeface="Arial"/>
              </a:rPr>
              <a:t>the relationship </a:t>
            </a:r>
            <a:r>
              <a:rPr sz="1100" spc="-15" dirty="0">
                <a:latin typeface="Arial"/>
                <a:cs typeface="Arial"/>
              </a:rPr>
              <a:t>between </a:t>
            </a:r>
            <a:r>
              <a:rPr sz="1100" spc="-5" dirty="0">
                <a:latin typeface="Arial"/>
                <a:cs typeface="Arial"/>
              </a:rPr>
              <a:t>the </a:t>
            </a:r>
            <a:r>
              <a:rPr sz="1100" spc="-10" dirty="0">
                <a:latin typeface="Arial"/>
                <a:cs typeface="Arial"/>
              </a:rPr>
              <a:t>two entities. A </a:t>
            </a:r>
            <a:r>
              <a:rPr sz="1100" spc="-15" dirty="0">
                <a:latin typeface="Arial"/>
                <a:cs typeface="Arial"/>
              </a:rPr>
              <a:t>foreign </a:t>
            </a:r>
            <a:r>
              <a:rPr sz="1100" spc="-25" dirty="0">
                <a:latin typeface="Arial"/>
                <a:cs typeface="Arial"/>
              </a:rPr>
              <a:t>key </a:t>
            </a:r>
            <a:r>
              <a:rPr sz="1100" spc="-10" dirty="0">
                <a:latin typeface="Arial"/>
                <a:cs typeface="Arial"/>
              </a:rPr>
              <a:t>is </a:t>
            </a:r>
            <a:r>
              <a:rPr sz="1100" spc="-5" dirty="0">
                <a:latin typeface="Arial"/>
                <a:cs typeface="Arial"/>
              </a:rPr>
              <a:t>typically </a:t>
            </a:r>
            <a:r>
              <a:rPr sz="1100" spc="-15" dirty="0">
                <a:latin typeface="Arial"/>
                <a:cs typeface="Arial"/>
              </a:rPr>
              <a:t>shown  </a:t>
            </a:r>
            <a:r>
              <a:rPr sz="1100" spc="-10" dirty="0">
                <a:latin typeface="Arial"/>
                <a:cs typeface="Arial"/>
              </a:rPr>
              <a:t>in notation using an asterisk</a:t>
            </a:r>
            <a:r>
              <a:rPr sz="1100" spc="-20" dirty="0">
                <a:latin typeface="Arial"/>
                <a:cs typeface="Arial"/>
              </a:rPr>
              <a:t> </a:t>
            </a:r>
            <a:r>
              <a:rPr sz="1100" spc="-10" dirty="0">
                <a:latin typeface="Arial"/>
                <a:cs typeface="Arial"/>
              </a:rPr>
              <a:t>*.</a:t>
            </a:r>
            <a:endParaRPr sz="1100">
              <a:latin typeface="Arial"/>
              <a:cs typeface="Arial"/>
            </a:endParaRPr>
          </a:p>
          <a:p>
            <a:pPr marL="12700" marR="10795" algn="just">
              <a:lnSpc>
                <a:spcPct val="102699"/>
              </a:lnSpc>
              <a:spcBef>
                <a:spcPts val="695"/>
              </a:spcBef>
            </a:pPr>
            <a:r>
              <a:rPr sz="1100" spc="-5" dirty="0">
                <a:latin typeface="Arial"/>
                <a:cs typeface="Arial"/>
              </a:rPr>
              <a:t>In the </a:t>
            </a:r>
            <a:r>
              <a:rPr sz="1100" spc="-10" dirty="0">
                <a:latin typeface="Arial"/>
                <a:cs typeface="Arial"/>
              </a:rPr>
              <a:t>preceding </a:t>
            </a:r>
            <a:r>
              <a:rPr sz="1100" spc="-15" dirty="0">
                <a:latin typeface="Arial"/>
                <a:cs typeface="Arial"/>
              </a:rPr>
              <a:t>example, </a:t>
            </a:r>
            <a:r>
              <a:rPr sz="1100" spc="-5" dirty="0">
                <a:latin typeface="Arial"/>
                <a:cs typeface="Arial"/>
              </a:rPr>
              <a:t>the primary </a:t>
            </a:r>
            <a:r>
              <a:rPr sz="1100" spc="-25" dirty="0">
                <a:latin typeface="Arial"/>
                <a:cs typeface="Arial"/>
              </a:rPr>
              <a:t>key </a:t>
            </a:r>
            <a:r>
              <a:rPr sz="1100" spc="-10" dirty="0">
                <a:latin typeface="Arial"/>
                <a:cs typeface="Arial"/>
              </a:rPr>
              <a:t>of </a:t>
            </a:r>
            <a:r>
              <a:rPr sz="1100" spc="-25" dirty="0">
                <a:latin typeface="Arial"/>
                <a:cs typeface="Arial"/>
              </a:rPr>
              <a:t>User, </a:t>
            </a:r>
            <a:r>
              <a:rPr sz="1100" spc="-10" dirty="0">
                <a:latin typeface="Arial"/>
                <a:cs typeface="Arial"/>
              </a:rPr>
              <a:t>UserID has a </a:t>
            </a:r>
            <a:r>
              <a:rPr sz="1100" spc="-5" dirty="0">
                <a:latin typeface="Arial"/>
                <a:cs typeface="Arial"/>
              </a:rPr>
              <a:t>related </a:t>
            </a:r>
            <a:r>
              <a:rPr sz="1100" spc="-15" dirty="0">
                <a:latin typeface="Arial"/>
                <a:cs typeface="Arial"/>
              </a:rPr>
              <a:t>foreign </a:t>
            </a:r>
            <a:r>
              <a:rPr sz="1100" spc="-25" dirty="0">
                <a:latin typeface="Arial"/>
                <a:cs typeface="Arial"/>
              </a:rPr>
              <a:t>key </a:t>
            </a:r>
            <a:r>
              <a:rPr sz="1100" spc="-10" dirty="0">
                <a:latin typeface="Arial"/>
                <a:cs typeface="Arial"/>
              </a:rPr>
              <a:t>in </a:t>
            </a:r>
            <a:r>
              <a:rPr sz="1100" spc="-5" dirty="0">
                <a:latin typeface="Arial"/>
                <a:cs typeface="Arial"/>
              </a:rPr>
              <a:t>the </a:t>
            </a:r>
            <a:r>
              <a:rPr sz="1100" spc="-25" dirty="0">
                <a:latin typeface="Arial"/>
                <a:cs typeface="Arial"/>
              </a:rPr>
              <a:t>Post  entity. </a:t>
            </a:r>
            <a:r>
              <a:rPr sz="1100" spc="-10" dirty="0">
                <a:latin typeface="Arial"/>
                <a:cs typeface="Arial"/>
              </a:rPr>
              <a:t>The two entities are </a:t>
            </a:r>
            <a:r>
              <a:rPr sz="1100" spc="-15" dirty="0">
                <a:latin typeface="Arial"/>
                <a:cs typeface="Arial"/>
              </a:rPr>
              <a:t>now linked </a:t>
            </a:r>
            <a:r>
              <a:rPr sz="1100" spc="-20" dirty="0">
                <a:latin typeface="Arial"/>
                <a:cs typeface="Arial"/>
              </a:rPr>
              <a:t>by </a:t>
            </a:r>
            <a:r>
              <a:rPr sz="1100" spc="-10" dirty="0">
                <a:latin typeface="Arial"/>
                <a:cs typeface="Arial"/>
              </a:rPr>
              <a:t>primary/foreign </a:t>
            </a:r>
            <a:r>
              <a:rPr sz="1100" spc="-25" dirty="0">
                <a:latin typeface="Arial"/>
                <a:cs typeface="Arial"/>
              </a:rPr>
              <a:t>key </a:t>
            </a:r>
            <a:r>
              <a:rPr sz="1100" spc="-15" dirty="0">
                <a:latin typeface="Arial"/>
                <a:cs typeface="Arial"/>
              </a:rPr>
              <a:t>values </a:t>
            </a:r>
            <a:r>
              <a:rPr sz="1100" spc="-5" dirty="0">
                <a:latin typeface="Arial"/>
                <a:cs typeface="Arial"/>
              </a:rPr>
              <a:t>that </a:t>
            </a:r>
            <a:r>
              <a:rPr sz="1100" spc="-15" dirty="0">
                <a:latin typeface="Arial"/>
                <a:cs typeface="Arial"/>
              </a:rPr>
              <a:t>they </a:t>
            </a:r>
            <a:r>
              <a:rPr sz="1100" spc="-20" dirty="0">
                <a:latin typeface="Arial"/>
                <a:cs typeface="Arial"/>
              </a:rPr>
              <a:t>have </a:t>
            </a:r>
            <a:r>
              <a:rPr sz="1100" spc="-10" dirty="0">
                <a:latin typeface="Arial"/>
                <a:cs typeface="Arial"/>
              </a:rPr>
              <a:t>in</a:t>
            </a:r>
            <a:r>
              <a:rPr sz="1100" spc="-75" dirty="0">
                <a:latin typeface="Arial"/>
                <a:cs typeface="Arial"/>
              </a:rPr>
              <a:t> </a:t>
            </a:r>
            <a:r>
              <a:rPr sz="1100" spc="-10" dirty="0">
                <a:latin typeface="Arial"/>
                <a:cs typeface="Arial"/>
              </a:rPr>
              <a:t>common.</a:t>
            </a:r>
            <a:endParaRPr sz="1100">
              <a:latin typeface="Arial"/>
              <a:cs typeface="Arial"/>
            </a:endParaRPr>
          </a:p>
          <a:p>
            <a:pPr marL="12700" marR="13970" algn="just">
              <a:lnSpc>
                <a:spcPct val="102699"/>
              </a:lnSpc>
              <a:spcBef>
                <a:spcPts val="695"/>
              </a:spcBef>
            </a:pPr>
            <a:r>
              <a:rPr sz="1100" spc="-10" dirty="0">
                <a:latin typeface="Arial"/>
                <a:cs typeface="Arial"/>
              </a:rPr>
              <a:t>The posts </a:t>
            </a:r>
            <a:r>
              <a:rPr sz="1100" spc="-20" dirty="0">
                <a:latin typeface="Arial"/>
                <a:cs typeface="Arial"/>
              </a:rPr>
              <a:t>for </a:t>
            </a:r>
            <a:r>
              <a:rPr sz="1100" spc="-35" dirty="0">
                <a:latin typeface="Arial"/>
                <a:cs typeface="Arial"/>
              </a:rPr>
              <a:t>'WhoRYou' </a:t>
            </a:r>
            <a:r>
              <a:rPr sz="1100" spc="-5" dirty="0">
                <a:latin typeface="Arial"/>
                <a:cs typeface="Arial"/>
              </a:rPr>
              <a:t>can </a:t>
            </a:r>
            <a:r>
              <a:rPr sz="1100" spc="-10" dirty="0">
                <a:latin typeface="Arial"/>
                <a:cs typeface="Arial"/>
              </a:rPr>
              <a:t>be </a:t>
            </a:r>
            <a:r>
              <a:rPr sz="1100" spc="-20" dirty="0">
                <a:latin typeface="Arial"/>
                <a:cs typeface="Arial"/>
              </a:rPr>
              <a:t>found by </a:t>
            </a:r>
            <a:r>
              <a:rPr sz="1100" spc="-10" dirty="0">
                <a:latin typeface="Arial"/>
                <a:cs typeface="Arial"/>
              </a:rPr>
              <a:t>using </a:t>
            </a:r>
            <a:r>
              <a:rPr sz="1100" spc="-5" dirty="0">
                <a:latin typeface="Arial"/>
                <a:cs typeface="Arial"/>
              </a:rPr>
              <a:t>the </a:t>
            </a:r>
            <a:r>
              <a:rPr sz="1100" spc="-10" dirty="0">
                <a:latin typeface="Arial"/>
                <a:cs typeface="Arial"/>
              </a:rPr>
              <a:t>unique </a:t>
            </a:r>
            <a:r>
              <a:rPr sz="1100" spc="-15" dirty="0">
                <a:latin typeface="Arial"/>
                <a:cs typeface="Arial"/>
              </a:rPr>
              <a:t>value </a:t>
            </a:r>
            <a:r>
              <a:rPr sz="1100" spc="-10" dirty="0">
                <a:latin typeface="Arial"/>
                <a:cs typeface="Arial"/>
              </a:rPr>
              <a:t>of UserID </a:t>
            </a:r>
            <a:r>
              <a:rPr sz="1100" spc="-20" dirty="0">
                <a:latin typeface="Arial"/>
                <a:cs typeface="Arial"/>
              </a:rPr>
              <a:t>for </a:t>
            </a:r>
            <a:r>
              <a:rPr sz="1100" spc="-5" dirty="0">
                <a:latin typeface="Arial"/>
                <a:cs typeface="Arial"/>
              </a:rPr>
              <a:t>this </a:t>
            </a:r>
            <a:r>
              <a:rPr sz="1100" spc="-20" dirty="0">
                <a:latin typeface="Arial"/>
                <a:cs typeface="Arial"/>
              </a:rPr>
              <a:t>user, </a:t>
            </a:r>
            <a:r>
              <a:rPr sz="1100" spc="-10" dirty="0">
                <a:latin typeface="Arial"/>
                <a:cs typeface="Arial"/>
              </a:rPr>
              <a:t>72620,  and looking </a:t>
            </a:r>
            <a:r>
              <a:rPr sz="1100" spc="-20" dirty="0">
                <a:latin typeface="Arial"/>
                <a:cs typeface="Arial"/>
              </a:rPr>
              <a:t>for </a:t>
            </a:r>
            <a:r>
              <a:rPr sz="1100" spc="-5" dirty="0">
                <a:latin typeface="Arial"/>
                <a:cs typeface="Arial"/>
              </a:rPr>
              <a:t>the </a:t>
            </a:r>
            <a:r>
              <a:rPr sz="1100" spc="-10" dirty="0">
                <a:latin typeface="Arial"/>
                <a:cs typeface="Arial"/>
              </a:rPr>
              <a:t>same </a:t>
            </a:r>
            <a:r>
              <a:rPr sz="1100" spc="-15" dirty="0">
                <a:latin typeface="Arial"/>
                <a:cs typeface="Arial"/>
              </a:rPr>
              <a:t>value </a:t>
            </a:r>
            <a:r>
              <a:rPr sz="1100" spc="-10" dirty="0">
                <a:latin typeface="Arial"/>
                <a:cs typeface="Arial"/>
              </a:rPr>
              <a:t>in </a:t>
            </a:r>
            <a:r>
              <a:rPr sz="1100" spc="-5" dirty="0">
                <a:latin typeface="Arial"/>
                <a:cs typeface="Arial"/>
              </a:rPr>
              <a:t>the </a:t>
            </a:r>
            <a:r>
              <a:rPr sz="1100" spc="-15" dirty="0">
                <a:latin typeface="Arial"/>
                <a:cs typeface="Arial"/>
              </a:rPr>
              <a:t>foreign </a:t>
            </a:r>
            <a:r>
              <a:rPr sz="1100" spc="-25" dirty="0">
                <a:latin typeface="Arial"/>
                <a:cs typeface="Arial"/>
              </a:rPr>
              <a:t>key </a:t>
            </a:r>
            <a:r>
              <a:rPr sz="1100" spc="-10" dirty="0">
                <a:latin typeface="Arial"/>
                <a:cs typeface="Arial"/>
              </a:rPr>
              <a:t>within </a:t>
            </a:r>
            <a:r>
              <a:rPr sz="1100" spc="-5" dirty="0">
                <a:latin typeface="Arial"/>
                <a:cs typeface="Arial"/>
              </a:rPr>
              <a:t>the </a:t>
            </a:r>
            <a:r>
              <a:rPr sz="1100" spc="-10" dirty="0">
                <a:latin typeface="Arial"/>
                <a:cs typeface="Arial"/>
              </a:rPr>
              <a:t>posts </a:t>
            </a:r>
            <a:r>
              <a:rPr sz="1100" spc="-15" dirty="0">
                <a:latin typeface="Arial"/>
                <a:cs typeface="Arial"/>
              </a:rPr>
              <a:t>table. </a:t>
            </a:r>
            <a:r>
              <a:rPr sz="1100" spc="-5" dirty="0">
                <a:latin typeface="Arial"/>
                <a:cs typeface="Arial"/>
              </a:rPr>
              <a:t>In the </a:t>
            </a:r>
            <a:r>
              <a:rPr sz="1100" spc="-15" dirty="0">
                <a:latin typeface="Arial"/>
                <a:cs typeface="Arial"/>
              </a:rPr>
              <a:t>example </a:t>
            </a:r>
            <a:r>
              <a:rPr sz="1100" spc="-20" dirty="0">
                <a:latin typeface="Arial"/>
                <a:cs typeface="Arial"/>
              </a:rPr>
              <a:t>above, </a:t>
            </a:r>
            <a:r>
              <a:rPr sz="1100" spc="-5" dirty="0">
                <a:latin typeface="Arial"/>
                <a:cs typeface="Arial"/>
              </a:rPr>
              <a:t>this  </a:t>
            </a:r>
            <a:r>
              <a:rPr sz="1100" spc="-10" dirty="0">
                <a:latin typeface="Arial"/>
                <a:cs typeface="Arial"/>
              </a:rPr>
              <a:t>shows </a:t>
            </a:r>
            <a:r>
              <a:rPr sz="1100" spc="-5" dirty="0">
                <a:latin typeface="Arial"/>
                <a:cs typeface="Arial"/>
              </a:rPr>
              <a:t>that there </a:t>
            </a:r>
            <a:r>
              <a:rPr sz="1100" spc="-10" dirty="0">
                <a:latin typeface="Arial"/>
                <a:cs typeface="Arial"/>
              </a:rPr>
              <a:t>are </a:t>
            </a:r>
            <a:r>
              <a:rPr sz="1100" spc="-5" dirty="0">
                <a:latin typeface="Arial"/>
                <a:cs typeface="Arial"/>
              </a:rPr>
              <a:t>three </a:t>
            </a:r>
            <a:r>
              <a:rPr sz="1100" spc="-10" dirty="0">
                <a:latin typeface="Arial"/>
                <a:cs typeface="Arial"/>
              </a:rPr>
              <a:t>posts </a:t>
            </a:r>
            <a:r>
              <a:rPr sz="1100" spc="-20" dirty="0">
                <a:latin typeface="Arial"/>
                <a:cs typeface="Arial"/>
              </a:rPr>
              <a:t>by </a:t>
            </a:r>
            <a:r>
              <a:rPr sz="1100" spc="-5" dirty="0">
                <a:latin typeface="Arial"/>
                <a:cs typeface="Arial"/>
              </a:rPr>
              <a:t>this</a:t>
            </a:r>
            <a:r>
              <a:rPr sz="1100" spc="-10" dirty="0">
                <a:latin typeface="Arial"/>
                <a:cs typeface="Arial"/>
              </a:rPr>
              <a:t> </a:t>
            </a:r>
            <a:r>
              <a:rPr sz="1100" spc="-20" dirty="0">
                <a:latin typeface="Arial"/>
                <a:cs typeface="Arial"/>
              </a:rPr>
              <a:t>user.</a:t>
            </a:r>
            <a:endParaRPr sz="1100">
              <a:latin typeface="Arial"/>
              <a:cs typeface="Arial"/>
            </a:endParaRPr>
          </a:p>
        </p:txBody>
      </p:sp>
      <p:sp>
        <p:nvSpPr>
          <p:cNvPr id="213" name="object 213"/>
          <p:cNvSpPr/>
          <p:nvPr/>
        </p:nvSpPr>
        <p:spPr>
          <a:xfrm>
            <a:off x="864717" y="9941585"/>
            <a:ext cx="6049010" cy="0"/>
          </a:xfrm>
          <a:custGeom>
            <a:avLst/>
            <a:gdLst/>
            <a:ahLst/>
            <a:cxnLst/>
            <a:rect l="l" t="t" r="r" b="b"/>
            <a:pathLst>
              <a:path w="6049009">
                <a:moveTo>
                  <a:pt x="0" y="0"/>
                </a:moveTo>
                <a:lnTo>
                  <a:pt x="6048756" y="0"/>
                </a:lnTo>
              </a:path>
            </a:pathLst>
          </a:custGeom>
          <a:ln w="609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4" name="object 214"/>
          <p:cNvSpPr txBox="1"/>
          <p:nvPr/>
        </p:nvSpPr>
        <p:spPr>
          <a:xfrm>
            <a:off x="852169" y="9965447"/>
            <a:ext cx="1842135" cy="19177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1100" spc="-10" dirty="0">
                <a:latin typeface="Arial"/>
                <a:cs typeface="Arial"/>
              </a:rPr>
              <a:t>© </a:t>
            </a:r>
            <a:r>
              <a:rPr sz="1100" spc="20" dirty="0">
                <a:latin typeface="Arial"/>
                <a:cs typeface="Arial"/>
              </a:rPr>
              <a:t>H</a:t>
            </a:r>
            <a:r>
              <a:rPr sz="850" spc="20" dirty="0">
                <a:latin typeface="Arial"/>
                <a:cs typeface="Arial"/>
              </a:rPr>
              <a:t>ERIOT</a:t>
            </a:r>
            <a:r>
              <a:rPr sz="1100" spc="20" dirty="0">
                <a:latin typeface="Arial"/>
                <a:cs typeface="Arial"/>
              </a:rPr>
              <a:t>-W</a:t>
            </a:r>
            <a:r>
              <a:rPr sz="850" spc="20" dirty="0">
                <a:latin typeface="Arial"/>
                <a:cs typeface="Arial"/>
              </a:rPr>
              <a:t>ATT</a:t>
            </a:r>
            <a:r>
              <a:rPr sz="850" spc="75" dirty="0">
                <a:latin typeface="Arial"/>
                <a:cs typeface="Arial"/>
              </a:rPr>
              <a:t> </a:t>
            </a:r>
            <a:r>
              <a:rPr sz="1100" spc="55" dirty="0">
                <a:latin typeface="Arial"/>
                <a:cs typeface="Arial"/>
              </a:rPr>
              <a:t>U</a:t>
            </a:r>
            <a:r>
              <a:rPr sz="850" spc="55" dirty="0">
                <a:latin typeface="Arial"/>
                <a:cs typeface="Arial"/>
              </a:rPr>
              <a:t>NIVERSITY</a:t>
            </a:r>
            <a:endParaRPr sz="85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92505" y="559318"/>
            <a:ext cx="1609725" cy="19177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  <a:tabLst>
                <a:tab pos="408940" algn="l"/>
              </a:tabLst>
            </a:pPr>
            <a:r>
              <a:rPr sz="1100" spc="-10" dirty="0">
                <a:latin typeface="Arial"/>
                <a:cs typeface="Arial"/>
              </a:rPr>
              <a:t>14	</a:t>
            </a:r>
            <a:r>
              <a:rPr sz="1100" i="1" spc="-20" dirty="0">
                <a:latin typeface="Arial"/>
                <a:cs typeface="Arial"/>
              </a:rPr>
              <a:t>TOPIC </a:t>
            </a:r>
            <a:r>
              <a:rPr sz="1100" i="1" spc="-10" dirty="0">
                <a:latin typeface="Arial"/>
                <a:cs typeface="Arial"/>
              </a:rPr>
              <a:t>2.</a:t>
            </a:r>
            <a:r>
              <a:rPr sz="1100" i="1" spc="40" dirty="0">
                <a:latin typeface="Arial"/>
                <a:cs typeface="Arial"/>
              </a:rPr>
              <a:t> </a:t>
            </a:r>
            <a:r>
              <a:rPr sz="1100" i="1" spc="-15" dirty="0">
                <a:latin typeface="Arial"/>
                <a:cs typeface="Arial"/>
              </a:rPr>
              <a:t>DESIGN</a:t>
            </a:r>
            <a:endParaRPr sz="110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505053" y="765581"/>
            <a:ext cx="6049010" cy="0"/>
          </a:xfrm>
          <a:custGeom>
            <a:avLst/>
            <a:gdLst/>
            <a:ahLst/>
            <a:cxnLst/>
            <a:rect l="l" t="t" r="r" b="b"/>
            <a:pathLst>
              <a:path w="6049009">
                <a:moveTo>
                  <a:pt x="0" y="0"/>
                </a:moveTo>
                <a:lnTo>
                  <a:pt x="6048756" y="0"/>
                </a:lnTo>
              </a:path>
            </a:pathLst>
          </a:custGeom>
          <a:ln w="609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505205" y="1124115"/>
            <a:ext cx="6048375" cy="8633460"/>
          </a:xfrm>
          <a:custGeom>
            <a:avLst/>
            <a:gdLst/>
            <a:ahLst/>
            <a:cxnLst/>
            <a:rect l="l" t="t" r="r" b="b"/>
            <a:pathLst>
              <a:path w="6048375" h="8633460">
                <a:moveTo>
                  <a:pt x="5994082" y="0"/>
                </a:moveTo>
                <a:lnTo>
                  <a:pt x="54000" y="0"/>
                </a:lnTo>
                <a:lnTo>
                  <a:pt x="32982" y="4244"/>
                </a:lnTo>
                <a:lnTo>
                  <a:pt x="15817" y="15817"/>
                </a:lnTo>
                <a:lnTo>
                  <a:pt x="4244" y="32982"/>
                </a:lnTo>
                <a:lnTo>
                  <a:pt x="0" y="54000"/>
                </a:lnTo>
                <a:lnTo>
                  <a:pt x="0" y="8632913"/>
                </a:lnTo>
                <a:lnTo>
                  <a:pt x="6048082" y="8632913"/>
                </a:lnTo>
                <a:lnTo>
                  <a:pt x="6048082" y="54000"/>
                </a:lnTo>
                <a:lnTo>
                  <a:pt x="6043838" y="32982"/>
                </a:lnTo>
                <a:lnTo>
                  <a:pt x="6032265" y="15817"/>
                </a:lnTo>
                <a:lnTo>
                  <a:pt x="6015100" y="4244"/>
                </a:lnTo>
                <a:lnTo>
                  <a:pt x="5994082" y="0"/>
                </a:lnTo>
                <a:close/>
              </a:path>
            </a:pathLst>
          </a:custGeom>
          <a:solidFill>
            <a:srgbClr val="99CC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523201" y="1364018"/>
            <a:ext cx="6012180" cy="8393430"/>
          </a:xfrm>
          <a:custGeom>
            <a:avLst/>
            <a:gdLst/>
            <a:ahLst/>
            <a:cxnLst/>
            <a:rect l="l" t="t" r="r" b="b"/>
            <a:pathLst>
              <a:path w="6012180" h="8393430">
                <a:moveTo>
                  <a:pt x="0" y="8393010"/>
                </a:moveTo>
                <a:lnTo>
                  <a:pt x="6012078" y="8393010"/>
                </a:lnTo>
                <a:lnTo>
                  <a:pt x="6012078" y="0"/>
                </a:lnTo>
                <a:lnTo>
                  <a:pt x="0" y="0"/>
                </a:lnTo>
                <a:lnTo>
                  <a:pt x="0" y="839301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5480790" y="1137403"/>
            <a:ext cx="616585" cy="19177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1100" spc="-10" dirty="0">
                <a:latin typeface="Arial"/>
                <a:cs typeface="Arial"/>
              </a:rPr>
              <a:t>Go</a:t>
            </a:r>
            <a:r>
              <a:rPr sz="1100" spc="-80" dirty="0">
                <a:latin typeface="Arial"/>
                <a:cs typeface="Arial"/>
              </a:rPr>
              <a:t> </a:t>
            </a:r>
            <a:r>
              <a:rPr sz="1100" spc="-10" dirty="0">
                <a:latin typeface="Arial"/>
                <a:cs typeface="Arial"/>
              </a:rPr>
              <a:t>online</a:t>
            </a:r>
            <a:endParaRPr sz="1100">
              <a:latin typeface="Arial"/>
              <a:cs typeface="Arial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6124422" y="1046416"/>
            <a:ext cx="368935" cy="368935"/>
          </a:xfrm>
          <a:custGeom>
            <a:avLst/>
            <a:gdLst/>
            <a:ahLst/>
            <a:cxnLst/>
            <a:rect l="l" t="t" r="r" b="b"/>
            <a:pathLst>
              <a:path w="368935" h="368934">
                <a:moveTo>
                  <a:pt x="297027" y="0"/>
                </a:moveTo>
                <a:lnTo>
                  <a:pt x="71640" y="0"/>
                </a:lnTo>
                <a:lnTo>
                  <a:pt x="43826" y="5654"/>
                </a:lnTo>
                <a:lnTo>
                  <a:pt x="21047" y="21048"/>
                </a:lnTo>
                <a:lnTo>
                  <a:pt x="5653" y="43832"/>
                </a:lnTo>
                <a:lnTo>
                  <a:pt x="0" y="71653"/>
                </a:lnTo>
                <a:lnTo>
                  <a:pt x="0" y="297065"/>
                </a:lnTo>
                <a:lnTo>
                  <a:pt x="5653" y="324878"/>
                </a:lnTo>
                <a:lnTo>
                  <a:pt x="21047" y="347667"/>
                </a:lnTo>
                <a:lnTo>
                  <a:pt x="43826" y="363072"/>
                </a:lnTo>
                <a:lnTo>
                  <a:pt x="71640" y="368731"/>
                </a:lnTo>
                <a:lnTo>
                  <a:pt x="297027" y="368731"/>
                </a:lnTo>
                <a:lnTo>
                  <a:pt x="324856" y="363072"/>
                </a:lnTo>
                <a:lnTo>
                  <a:pt x="347643" y="347667"/>
                </a:lnTo>
                <a:lnTo>
                  <a:pt x="363039" y="324878"/>
                </a:lnTo>
                <a:lnTo>
                  <a:pt x="368693" y="297065"/>
                </a:lnTo>
                <a:lnTo>
                  <a:pt x="368693" y="71653"/>
                </a:lnTo>
                <a:lnTo>
                  <a:pt x="363039" y="43832"/>
                </a:lnTo>
                <a:lnTo>
                  <a:pt x="347643" y="21048"/>
                </a:lnTo>
                <a:lnTo>
                  <a:pt x="324856" y="5654"/>
                </a:lnTo>
                <a:lnTo>
                  <a:pt x="297027" y="0"/>
                </a:lnTo>
                <a:close/>
              </a:path>
            </a:pathLst>
          </a:custGeom>
          <a:solidFill>
            <a:srgbClr val="0066B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6142621" y="1063358"/>
            <a:ext cx="338670" cy="33482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690507" y="1127944"/>
            <a:ext cx="2267585" cy="19177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1100" b="1" spc="-10" dirty="0">
                <a:latin typeface="Arial"/>
                <a:cs typeface="Arial"/>
              </a:rPr>
              <a:t>Activity: </a:t>
            </a:r>
            <a:r>
              <a:rPr sz="1100" b="1" spc="-5" dirty="0">
                <a:latin typeface="Arial"/>
                <a:cs typeface="Arial"/>
              </a:rPr>
              <a:t>Primary </a:t>
            </a:r>
            <a:r>
              <a:rPr sz="1100" b="1" spc="-10" dirty="0">
                <a:latin typeface="Arial"/>
                <a:cs typeface="Arial"/>
              </a:rPr>
              <a:t>and foreign</a:t>
            </a:r>
            <a:r>
              <a:rPr sz="1100" b="1" spc="-5" dirty="0">
                <a:latin typeface="Arial"/>
                <a:cs typeface="Arial"/>
              </a:rPr>
              <a:t> </a:t>
            </a:r>
            <a:r>
              <a:rPr sz="1100" b="1" spc="-15" dirty="0">
                <a:latin typeface="Arial"/>
                <a:cs typeface="Arial"/>
              </a:rPr>
              <a:t>keys</a:t>
            </a:r>
            <a:endParaRPr sz="1100"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690507" y="1536695"/>
            <a:ext cx="3676015" cy="53784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1100" spc="-15" dirty="0">
                <a:latin typeface="Arial"/>
                <a:cs typeface="Arial"/>
              </a:rPr>
              <a:t>How </a:t>
            </a:r>
            <a:r>
              <a:rPr sz="1100" spc="-10" dirty="0">
                <a:latin typeface="Arial"/>
                <a:cs typeface="Arial"/>
              </a:rPr>
              <a:t>a </a:t>
            </a:r>
            <a:r>
              <a:rPr sz="1100" spc="-15" dirty="0">
                <a:latin typeface="Arial"/>
                <a:cs typeface="Arial"/>
              </a:rPr>
              <a:t>foreign </a:t>
            </a:r>
            <a:r>
              <a:rPr sz="1100" spc="-25" dirty="0">
                <a:latin typeface="Arial"/>
                <a:cs typeface="Arial"/>
              </a:rPr>
              <a:t>key </a:t>
            </a:r>
            <a:r>
              <a:rPr sz="1100" spc="-10" dirty="0">
                <a:latin typeface="Arial"/>
                <a:cs typeface="Arial"/>
              </a:rPr>
              <a:t>is used </a:t>
            </a:r>
            <a:r>
              <a:rPr sz="1100" spc="-5" dirty="0">
                <a:latin typeface="Arial"/>
                <a:cs typeface="Arial"/>
              </a:rPr>
              <a:t>to relate </a:t>
            </a:r>
            <a:r>
              <a:rPr sz="1100" spc="-10" dirty="0">
                <a:latin typeface="Arial"/>
                <a:cs typeface="Arial"/>
              </a:rPr>
              <a:t>data in separate entities:</a:t>
            </a:r>
            <a:endParaRPr sz="11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12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1100" spc="-60" dirty="0">
                <a:latin typeface="Arial"/>
                <a:cs typeface="Arial"/>
              </a:rPr>
              <a:t>Two </a:t>
            </a:r>
            <a:r>
              <a:rPr sz="1100" spc="-10" dirty="0">
                <a:latin typeface="Arial"/>
                <a:cs typeface="Arial"/>
              </a:rPr>
              <a:t>separate</a:t>
            </a:r>
            <a:r>
              <a:rPr sz="1100" spc="15" dirty="0">
                <a:latin typeface="Arial"/>
                <a:cs typeface="Arial"/>
              </a:rPr>
              <a:t> </a:t>
            </a:r>
            <a:r>
              <a:rPr sz="1100" spc="-10" dirty="0">
                <a:latin typeface="Arial"/>
                <a:cs typeface="Arial"/>
              </a:rPr>
              <a:t>entities:</a:t>
            </a:r>
            <a:endParaRPr sz="1100">
              <a:latin typeface="Arial"/>
              <a:cs typeface="Arial"/>
            </a:endParaRPr>
          </a:p>
        </p:txBody>
      </p:sp>
      <p:graphicFrame>
        <p:nvGraphicFramePr>
          <p:cNvPr id="11" name="object 11"/>
          <p:cNvGraphicFramePr>
            <a:graphicFrameLocks noGrp="1"/>
          </p:cNvGraphicFramePr>
          <p:nvPr/>
        </p:nvGraphicFramePr>
        <p:xfrm>
          <a:off x="797547" y="2247404"/>
          <a:ext cx="5457188" cy="1007361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81991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1863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81863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46887"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215"/>
                        </a:spcBef>
                      </a:pPr>
                      <a:r>
                        <a:rPr sz="1100" b="1" spc="-5" dirty="0">
                          <a:latin typeface="Arial"/>
                          <a:cs typeface="Arial"/>
                        </a:rPr>
                        <a:t>Student</a:t>
                      </a:r>
                      <a:r>
                        <a:rPr sz="1100" b="1" spc="24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b="1" spc="-15" dirty="0">
                          <a:latin typeface="Arial"/>
                          <a:cs typeface="Arial"/>
                        </a:rPr>
                        <a:t>num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2730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5405">
                        <a:lnSpc>
                          <a:spcPct val="100000"/>
                        </a:lnSpc>
                        <a:spcBef>
                          <a:spcPts val="254"/>
                        </a:spcBef>
                      </a:pPr>
                      <a:r>
                        <a:rPr sz="1100" b="1" spc="-10" dirty="0">
                          <a:latin typeface="Arial"/>
                          <a:cs typeface="Arial"/>
                        </a:rPr>
                        <a:t>Fname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32384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5405">
                        <a:lnSpc>
                          <a:spcPct val="100000"/>
                        </a:lnSpc>
                        <a:spcBef>
                          <a:spcPts val="265"/>
                        </a:spcBef>
                      </a:pPr>
                      <a:r>
                        <a:rPr sz="1100" b="1" spc="-10" dirty="0">
                          <a:latin typeface="Arial"/>
                          <a:cs typeface="Arial"/>
                        </a:rPr>
                        <a:t>Sname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3365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62127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00"/>
                        </a:spcBef>
                      </a:pPr>
                      <a:r>
                        <a:rPr sz="1100" spc="-15" dirty="0">
                          <a:latin typeface="Arial"/>
                          <a:cs typeface="Arial"/>
                        </a:rPr>
                        <a:t>20001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3810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5405">
                        <a:lnSpc>
                          <a:spcPct val="100000"/>
                        </a:lnSpc>
                        <a:spcBef>
                          <a:spcPts val="215"/>
                        </a:spcBef>
                      </a:pPr>
                      <a:r>
                        <a:rPr sz="1100" dirty="0">
                          <a:latin typeface="Arial"/>
                          <a:cs typeface="Arial"/>
                        </a:rPr>
                        <a:t>Gerry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2730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5405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sz="1100" spc="-10" dirty="0">
                          <a:latin typeface="Arial"/>
                          <a:cs typeface="Arial"/>
                        </a:rPr>
                        <a:t>Sutherland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4127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3622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04"/>
                        </a:spcBef>
                      </a:pPr>
                      <a:r>
                        <a:rPr sz="1100" spc="-15" dirty="0">
                          <a:latin typeface="Arial"/>
                          <a:cs typeface="Arial"/>
                        </a:rPr>
                        <a:t>20002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26034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1594">
                        <a:lnSpc>
                          <a:spcPct val="100000"/>
                        </a:lnSpc>
                        <a:spcBef>
                          <a:spcPts val="204"/>
                        </a:spcBef>
                      </a:pPr>
                      <a:r>
                        <a:rPr sz="1100" spc="-5" dirty="0">
                          <a:latin typeface="Arial"/>
                          <a:cs typeface="Arial"/>
                        </a:rPr>
                        <a:t>Fiona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26034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5405">
                        <a:lnSpc>
                          <a:spcPct val="100000"/>
                        </a:lnSpc>
                        <a:spcBef>
                          <a:spcPts val="215"/>
                        </a:spcBef>
                      </a:pPr>
                      <a:r>
                        <a:rPr sz="1100" spc="-10" dirty="0">
                          <a:latin typeface="Arial"/>
                          <a:cs typeface="Arial"/>
                        </a:rPr>
                        <a:t>McGhee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2730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62127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sz="1100" spc="-15" dirty="0">
                          <a:latin typeface="Arial"/>
                          <a:cs typeface="Arial"/>
                        </a:rPr>
                        <a:t>20003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4000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5405">
                        <a:lnSpc>
                          <a:spcPct val="100000"/>
                        </a:lnSpc>
                        <a:spcBef>
                          <a:spcPts val="215"/>
                        </a:spcBef>
                      </a:pPr>
                      <a:r>
                        <a:rPr sz="1100" spc="-5" dirty="0">
                          <a:latin typeface="Arial"/>
                          <a:cs typeface="Arial"/>
                        </a:rPr>
                        <a:t>Sally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2730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5405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sz="1100" spc="-5" dirty="0">
                          <a:latin typeface="Arial"/>
                          <a:cs typeface="Arial"/>
                        </a:rPr>
                        <a:t>Fultness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4000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12" name="object 12"/>
          <p:cNvGraphicFramePr>
            <a:graphicFrameLocks noGrp="1"/>
          </p:cNvGraphicFramePr>
          <p:nvPr/>
        </p:nvGraphicFramePr>
        <p:xfrm>
          <a:off x="797547" y="3443744"/>
          <a:ext cx="5457188" cy="78181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81991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1863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81863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59080">
                <a:tc>
                  <a:txBody>
                    <a:bodyPr/>
                    <a:lstStyle/>
                    <a:p>
                      <a:pPr marL="65405">
                        <a:lnSpc>
                          <a:spcPct val="100000"/>
                        </a:lnSpc>
                        <a:spcBef>
                          <a:spcPts val="265"/>
                        </a:spcBef>
                      </a:pPr>
                      <a:r>
                        <a:rPr sz="1100" b="1" spc="-10" dirty="0">
                          <a:latin typeface="Arial"/>
                          <a:cs typeface="Arial"/>
                        </a:rPr>
                        <a:t>School</a:t>
                      </a:r>
                      <a:r>
                        <a:rPr sz="1100" b="1" spc="25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b="1" spc="-15" dirty="0">
                          <a:latin typeface="Arial"/>
                          <a:cs typeface="Arial"/>
                        </a:rPr>
                        <a:t>num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3365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5405">
                        <a:lnSpc>
                          <a:spcPct val="100000"/>
                        </a:lnSpc>
                        <a:spcBef>
                          <a:spcPts val="300"/>
                        </a:spcBef>
                      </a:pPr>
                      <a:r>
                        <a:rPr sz="1100" b="1" spc="-35" dirty="0">
                          <a:latin typeface="Arial"/>
                          <a:cs typeface="Arial"/>
                        </a:rPr>
                        <a:t>Town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3810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5405">
                        <a:lnSpc>
                          <a:spcPct val="100000"/>
                        </a:lnSpc>
                        <a:spcBef>
                          <a:spcPts val="195"/>
                        </a:spcBef>
                      </a:pPr>
                      <a:r>
                        <a:rPr sz="1100" b="1" spc="-20" dirty="0">
                          <a:latin typeface="Arial"/>
                          <a:cs typeface="Arial"/>
                        </a:rPr>
                        <a:t>Telephone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2476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60603">
                <a:tc>
                  <a:txBody>
                    <a:bodyPr/>
                    <a:lstStyle/>
                    <a:p>
                      <a:pPr marL="65405">
                        <a:lnSpc>
                          <a:spcPct val="100000"/>
                        </a:lnSpc>
                        <a:spcBef>
                          <a:spcPts val="195"/>
                        </a:spcBef>
                      </a:pPr>
                      <a:r>
                        <a:rPr sz="1100" spc="-20" dirty="0">
                          <a:latin typeface="Arial"/>
                          <a:cs typeface="Arial"/>
                        </a:rPr>
                        <a:t>Jura</a:t>
                      </a:r>
                      <a:r>
                        <a:rPr sz="110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10" dirty="0">
                          <a:latin typeface="Arial"/>
                          <a:cs typeface="Arial"/>
                        </a:rPr>
                        <a:t>High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2476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5405">
                        <a:lnSpc>
                          <a:spcPct val="100000"/>
                        </a:lnSpc>
                        <a:spcBef>
                          <a:spcPts val="300"/>
                        </a:spcBef>
                      </a:pPr>
                      <a:r>
                        <a:rPr sz="1100" spc="-5" dirty="0">
                          <a:latin typeface="Arial"/>
                          <a:cs typeface="Arial"/>
                        </a:rPr>
                        <a:t>Bute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3810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4135">
                        <a:lnSpc>
                          <a:spcPct val="100000"/>
                        </a:lnSpc>
                        <a:spcBef>
                          <a:spcPts val="300"/>
                        </a:spcBef>
                      </a:pPr>
                      <a:r>
                        <a:rPr sz="1100" spc="-10" dirty="0">
                          <a:latin typeface="Arial"/>
                          <a:cs typeface="Arial"/>
                        </a:rPr>
                        <a:t>01432</a:t>
                      </a:r>
                      <a:r>
                        <a:rPr sz="1100" spc="-3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15" dirty="0">
                          <a:latin typeface="Arial"/>
                          <a:cs typeface="Arial"/>
                        </a:rPr>
                        <a:t>123456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3810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62127">
                <a:tc>
                  <a:txBody>
                    <a:bodyPr/>
                    <a:lstStyle/>
                    <a:p>
                      <a:pPr marL="65405">
                        <a:lnSpc>
                          <a:spcPct val="100000"/>
                        </a:lnSpc>
                        <a:spcBef>
                          <a:spcPts val="215"/>
                        </a:spcBef>
                      </a:pPr>
                      <a:r>
                        <a:rPr sz="1100" spc="-10" dirty="0">
                          <a:latin typeface="Arial"/>
                          <a:cs typeface="Arial"/>
                        </a:rPr>
                        <a:t>Coll</a:t>
                      </a:r>
                      <a:r>
                        <a:rPr sz="1100" spc="-1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10" dirty="0">
                          <a:latin typeface="Arial"/>
                          <a:cs typeface="Arial"/>
                        </a:rPr>
                        <a:t>Academy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2730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5405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sz="1100" spc="-5" dirty="0">
                          <a:latin typeface="Arial"/>
                          <a:cs typeface="Arial"/>
                        </a:rPr>
                        <a:t>Ballimartine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4000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sz="1100" spc="-10" dirty="0">
                          <a:latin typeface="Arial"/>
                          <a:cs typeface="Arial"/>
                        </a:rPr>
                        <a:t>01352</a:t>
                      </a:r>
                      <a:r>
                        <a:rPr sz="1100" spc="-3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15" dirty="0">
                          <a:latin typeface="Arial"/>
                          <a:cs typeface="Arial"/>
                        </a:rPr>
                        <a:t>878787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4000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13" name="object 13"/>
          <p:cNvSpPr txBox="1"/>
          <p:nvPr/>
        </p:nvSpPr>
        <p:spPr>
          <a:xfrm>
            <a:off x="690507" y="4441439"/>
            <a:ext cx="2724150" cy="19177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1100" spc="-5" dirty="0">
                <a:latin typeface="Arial"/>
                <a:cs typeface="Arial"/>
              </a:rPr>
              <a:t>'</a:t>
            </a:r>
            <a:r>
              <a:rPr sz="1100" i="1" spc="-10" dirty="0">
                <a:latin typeface="Arial"/>
                <a:cs typeface="Arial"/>
              </a:rPr>
              <a:t>School</a:t>
            </a:r>
            <a:r>
              <a:rPr sz="100" i="1" spc="80" dirty="0">
                <a:latin typeface="Times New Roman"/>
                <a:cs typeface="Times New Roman"/>
              </a:rPr>
              <a:t>-</a:t>
            </a:r>
            <a:r>
              <a:rPr sz="1100" i="1" spc="-5" dirty="0">
                <a:latin typeface="Arial"/>
                <a:cs typeface="Arial"/>
              </a:rPr>
              <a:t>code</a:t>
            </a:r>
            <a:r>
              <a:rPr sz="1100" i="1" spc="-10" dirty="0">
                <a:latin typeface="Arial"/>
                <a:cs typeface="Arial"/>
              </a:rPr>
              <a:t> </a:t>
            </a:r>
            <a:r>
              <a:rPr sz="1100" spc="-30" dirty="0">
                <a:latin typeface="Arial"/>
                <a:cs typeface="Arial"/>
              </a:rPr>
              <a:t>ke</a:t>
            </a:r>
            <a:r>
              <a:rPr sz="1100" spc="-5" dirty="0">
                <a:latin typeface="Arial"/>
                <a:cs typeface="Arial"/>
              </a:rPr>
              <a:t>ys</a:t>
            </a:r>
            <a:r>
              <a:rPr sz="1100" spc="15" dirty="0">
                <a:latin typeface="Arial"/>
                <a:cs typeface="Arial"/>
              </a:rPr>
              <a:t> </a:t>
            </a:r>
            <a:r>
              <a:rPr sz="1100" spc="-10" dirty="0">
                <a:latin typeface="Arial"/>
                <a:cs typeface="Arial"/>
              </a:rPr>
              <a:t>are</a:t>
            </a:r>
            <a:r>
              <a:rPr sz="1100" spc="-20" dirty="0">
                <a:latin typeface="Arial"/>
                <a:cs typeface="Arial"/>
              </a:rPr>
              <a:t> </a:t>
            </a:r>
            <a:r>
              <a:rPr sz="1100" spc="-15" dirty="0">
                <a:latin typeface="Arial"/>
                <a:cs typeface="Arial"/>
              </a:rPr>
              <a:t>adde</a:t>
            </a:r>
            <a:r>
              <a:rPr sz="1100" spc="-10" dirty="0">
                <a:latin typeface="Arial"/>
                <a:cs typeface="Arial"/>
              </a:rPr>
              <a:t>d</a:t>
            </a:r>
            <a:r>
              <a:rPr sz="1100" spc="-30" dirty="0">
                <a:latin typeface="Arial"/>
                <a:cs typeface="Arial"/>
              </a:rPr>
              <a:t> </a:t>
            </a:r>
            <a:r>
              <a:rPr sz="1100" spc="-5" dirty="0">
                <a:latin typeface="Arial"/>
                <a:cs typeface="Arial"/>
              </a:rPr>
              <a:t>to</a:t>
            </a:r>
            <a:r>
              <a:rPr sz="1100" spc="5" dirty="0">
                <a:latin typeface="Arial"/>
                <a:cs typeface="Arial"/>
              </a:rPr>
              <a:t> </a:t>
            </a:r>
            <a:r>
              <a:rPr sz="1100" spc="-10" dirty="0">
                <a:latin typeface="Arial"/>
                <a:cs typeface="Arial"/>
              </a:rPr>
              <a:t>each</a:t>
            </a:r>
            <a:r>
              <a:rPr sz="1100" spc="-20" dirty="0">
                <a:latin typeface="Arial"/>
                <a:cs typeface="Arial"/>
              </a:rPr>
              <a:t> </a:t>
            </a:r>
            <a:r>
              <a:rPr sz="1100" spc="-10" dirty="0">
                <a:latin typeface="Arial"/>
                <a:cs typeface="Arial"/>
              </a:rPr>
              <a:t>entity:</a:t>
            </a:r>
            <a:endParaRPr sz="1100">
              <a:latin typeface="Arial"/>
              <a:cs typeface="Arial"/>
            </a:endParaRPr>
          </a:p>
        </p:txBody>
      </p:sp>
      <p:graphicFrame>
        <p:nvGraphicFramePr>
          <p:cNvPr id="14" name="object 14"/>
          <p:cNvGraphicFramePr>
            <a:graphicFrameLocks noGrp="1"/>
          </p:cNvGraphicFramePr>
          <p:nvPr/>
        </p:nvGraphicFramePr>
        <p:xfrm>
          <a:off x="703059" y="4806200"/>
          <a:ext cx="5645149" cy="1007361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41097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1097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1223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1097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45363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15"/>
                        </a:spcBef>
                      </a:pPr>
                      <a:r>
                        <a:rPr sz="1100" b="1" spc="-5" dirty="0">
                          <a:latin typeface="Arial"/>
                          <a:cs typeface="Arial"/>
                        </a:rPr>
                        <a:t>Student</a:t>
                      </a:r>
                      <a:r>
                        <a:rPr sz="1100" b="1" spc="23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b="1" spc="-15" dirty="0">
                          <a:latin typeface="Arial"/>
                          <a:cs typeface="Arial"/>
                        </a:rPr>
                        <a:t>num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2730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5405">
                        <a:lnSpc>
                          <a:spcPct val="100000"/>
                        </a:lnSpc>
                        <a:spcBef>
                          <a:spcPts val="254"/>
                        </a:spcBef>
                      </a:pPr>
                      <a:r>
                        <a:rPr sz="1100" b="1" spc="-10" dirty="0">
                          <a:latin typeface="Arial"/>
                          <a:cs typeface="Arial"/>
                        </a:rPr>
                        <a:t>Fname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32384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5405">
                        <a:lnSpc>
                          <a:spcPct val="100000"/>
                        </a:lnSpc>
                        <a:spcBef>
                          <a:spcPts val="265"/>
                        </a:spcBef>
                      </a:pPr>
                      <a:r>
                        <a:rPr sz="1100" b="1" spc="-10" dirty="0">
                          <a:latin typeface="Arial"/>
                          <a:cs typeface="Arial"/>
                        </a:rPr>
                        <a:t>Sname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3365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15"/>
                        </a:spcBef>
                      </a:pPr>
                      <a:r>
                        <a:rPr sz="1100" b="1" spc="-10" dirty="0">
                          <a:latin typeface="Arial"/>
                          <a:cs typeface="Arial"/>
                        </a:rPr>
                        <a:t>School</a:t>
                      </a:r>
                      <a:r>
                        <a:rPr sz="1100" b="1" spc="24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b="1" spc="-15" dirty="0">
                          <a:latin typeface="Arial"/>
                          <a:cs typeface="Arial"/>
                        </a:rPr>
                        <a:t>code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2730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63651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sz="1100" spc="-15" dirty="0">
                          <a:latin typeface="Arial"/>
                          <a:cs typeface="Arial"/>
                        </a:rPr>
                        <a:t>20001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4000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5405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1100" dirty="0">
                          <a:latin typeface="Arial"/>
                          <a:cs typeface="Arial"/>
                        </a:rPr>
                        <a:t>Gerry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29209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5405">
                        <a:lnSpc>
                          <a:spcPct val="100000"/>
                        </a:lnSpc>
                        <a:spcBef>
                          <a:spcPts val="335"/>
                        </a:spcBef>
                      </a:pPr>
                      <a:r>
                        <a:rPr sz="1100" spc="-10" dirty="0">
                          <a:latin typeface="Arial"/>
                          <a:cs typeface="Arial"/>
                        </a:rPr>
                        <a:t>Sutherland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4254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270" algn="ctr">
                        <a:lnSpc>
                          <a:spcPct val="100000"/>
                        </a:lnSpc>
                        <a:spcBef>
                          <a:spcPts val="335"/>
                        </a:spcBef>
                      </a:pPr>
                      <a:r>
                        <a:rPr sz="1100" dirty="0">
                          <a:latin typeface="Arial"/>
                          <a:cs typeface="Arial"/>
                        </a:rPr>
                        <a:t>A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4254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3622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04"/>
                        </a:spcBef>
                      </a:pPr>
                      <a:r>
                        <a:rPr sz="1100" spc="-15" dirty="0">
                          <a:latin typeface="Arial"/>
                          <a:cs typeface="Arial"/>
                        </a:rPr>
                        <a:t>20002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26034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1594">
                        <a:lnSpc>
                          <a:spcPct val="100000"/>
                        </a:lnSpc>
                        <a:spcBef>
                          <a:spcPts val="204"/>
                        </a:spcBef>
                      </a:pPr>
                      <a:r>
                        <a:rPr sz="1100" spc="-5" dirty="0">
                          <a:latin typeface="Arial"/>
                          <a:cs typeface="Arial"/>
                        </a:rPr>
                        <a:t>Fiona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26034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5405">
                        <a:lnSpc>
                          <a:spcPct val="100000"/>
                        </a:lnSpc>
                        <a:spcBef>
                          <a:spcPts val="215"/>
                        </a:spcBef>
                      </a:pPr>
                      <a:r>
                        <a:rPr sz="1100" spc="-10" dirty="0">
                          <a:latin typeface="Arial"/>
                          <a:cs typeface="Arial"/>
                        </a:rPr>
                        <a:t>McGhee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2730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15"/>
                        </a:spcBef>
                      </a:pPr>
                      <a:r>
                        <a:rPr sz="1100" dirty="0">
                          <a:latin typeface="Arial"/>
                          <a:cs typeface="Arial"/>
                        </a:rPr>
                        <a:t>B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2730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62127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sz="1100" spc="-15" dirty="0">
                          <a:latin typeface="Arial"/>
                          <a:cs typeface="Arial"/>
                        </a:rPr>
                        <a:t>20003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4000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5405">
                        <a:lnSpc>
                          <a:spcPct val="100000"/>
                        </a:lnSpc>
                        <a:spcBef>
                          <a:spcPts val="215"/>
                        </a:spcBef>
                      </a:pPr>
                      <a:r>
                        <a:rPr sz="1100" spc="-5" dirty="0">
                          <a:latin typeface="Arial"/>
                          <a:cs typeface="Arial"/>
                        </a:rPr>
                        <a:t>Sally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2730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5405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sz="1100" spc="-5" dirty="0">
                          <a:latin typeface="Arial"/>
                          <a:cs typeface="Arial"/>
                        </a:rPr>
                        <a:t>Fultness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4000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sz="1100" dirty="0">
                          <a:latin typeface="Arial"/>
                          <a:cs typeface="Arial"/>
                        </a:rPr>
                        <a:t>A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4127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15" name="object 15"/>
          <p:cNvGraphicFramePr>
            <a:graphicFrameLocks noGrp="1"/>
          </p:cNvGraphicFramePr>
          <p:nvPr/>
        </p:nvGraphicFramePr>
        <p:xfrm>
          <a:off x="703059" y="6002540"/>
          <a:ext cx="5645149" cy="78181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41097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1097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1223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1097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57556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65"/>
                        </a:spcBef>
                      </a:pPr>
                      <a:r>
                        <a:rPr sz="1100" b="1" spc="-10" dirty="0">
                          <a:latin typeface="Arial"/>
                          <a:cs typeface="Arial"/>
                        </a:rPr>
                        <a:t>School</a:t>
                      </a:r>
                      <a:r>
                        <a:rPr sz="1100" b="1" spc="24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b="1" spc="-15" dirty="0">
                          <a:latin typeface="Arial"/>
                          <a:cs typeface="Arial"/>
                        </a:rPr>
                        <a:t>code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3365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9690">
                        <a:lnSpc>
                          <a:spcPct val="100000"/>
                        </a:lnSpc>
                        <a:spcBef>
                          <a:spcPts val="265"/>
                        </a:spcBef>
                      </a:pPr>
                      <a:r>
                        <a:rPr sz="1100" b="1" spc="-10" dirty="0">
                          <a:latin typeface="Arial"/>
                          <a:cs typeface="Arial"/>
                        </a:rPr>
                        <a:t>School</a:t>
                      </a:r>
                      <a:r>
                        <a:rPr sz="1100" b="1" spc="24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b="1" spc="-15" dirty="0">
                          <a:latin typeface="Arial"/>
                          <a:cs typeface="Arial"/>
                        </a:rPr>
                        <a:t>num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3365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5405">
                        <a:lnSpc>
                          <a:spcPct val="100000"/>
                        </a:lnSpc>
                        <a:spcBef>
                          <a:spcPts val="300"/>
                        </a:spcBef>
                      </a:pPr>
                      <a:r>
                        <a:rPr sz="1100" b="1" spc="-35" dirty="0">
                          <a:latin typeface="Arial"/>
                          <a:cs typeface="Arial"/>
                        </a:rPr>
                        <a:t>Town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3810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5405">
                        <a:lnSpc>
                          <a:spcPct val="100000"/>
                        </a:lnSpc>
                        <a:spcBef>
                          <a:spcPts val="195"/>
                        </a:spcBef>
                      </a:pPr>
                      <a:r>
                        <a:rPr sz="1100" b="1" spc="-20" dirty="0">
                          <a:latin typeface="Arial"/>
                          <a:cs typeface="Arial"/>
                        </a:rPr>
                        <a:t>Telephone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2476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62127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sz="1100" dirty="0">
                          <a:latin typeface="Arial"/>
                          <a:cs typeface="Arial"/>
                        </a:rPr>
                        <a:t>A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4127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5405">
                        <a:lnSpc>
                          <a:spcPct val="100000"/>
                        </a:lnSpc>
                        <a:spcBef>
                          <a:spcPts val="204"/>
                        </a:spcBef>
                      </a:pPr>
                      <a:r>
                        <a:rPr sz="1100" spc="-20" dirty="0">
                          <a:latin typeface="Arial"/>
                          <a:cs typeface="Arial"/>
                        </a:rPr>
                        <a:t>Jura</a:t>
                      </a:r>
                      <a:r>
                        <a:rPr sz="1100" spc="-1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10" dirty="0">
                          <a:latin typeface="Arial"/>
                          <a:cs typeface="Arial"/>
                        </a:rPr>
                        <a:t>High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26034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5405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sz="1100" spc="-5" dirty="0">
                          <a:latin typeface="Arial"/>
                          <a:cs typeface="Arial"/>
                        </a:rPr>
                        <a:t>Bute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4000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4135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sz="1100" spc="-10" dirty="0">
                          <a:latin typeface="Arial"/>
                          <a:cs typeface="Arial"/>
                        </a:rPr>
                        <a:t>01432</a:t>
                      </a:r>
                      <a:r>
                        <a:rPr sz="1100" spc="-3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15" dirty="0">
                          <a:latin typeface="Arial"/>
                          <a:cs typeface="Arial"/>
                        </a:rPr>
                        <a:t>123456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4000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62127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sz="1100" dirty="0">
                          <a:latin typeface="Arial"/>
                          <a:cs typeface="Arial"/>
                        </a:rPr>
                        <a:t>B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4127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5405">
                        <a:lnSpc>
                          <a:spcPct val="100000"/>
                        </a:lnSpc>
                        <a:spcBef>
                          <a:spcPts val="215"/>
                        </a:spcBef>
                      </a:pPr>
                      <a:r>
                        <a:rPr sz="1100" spc="-10" dirty="0">
                          <a:latin typeface="Arial"/>
                          <a:cs typeface="Arial"/>
                        </a:rPr>
                        <a:t>Coll</a:t>
                      </a:r>
                      <a:r>
                        <a:rPr sz="1100" spc="-2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10" dirty="0">
                          <a:latin typeface="Arial"/>
                          <a:cs typeface="Arial"/>
                        </a:rPr>
                        <a:t>Academy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2730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5405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sz="1100" spc="-5" dirty="0">
                          <a:latin typeface="Arial"/>
                          <a:cs typeface="Arial"/>
                        </a:rPr>
                        <a:t>Ballimartine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4000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sz="1100" spc="-10" dirty="0">
                          <a:latin typeface="Arial"/>
                          <a:cs typeface="Arial"/>
                        </a:rPr>
                        <a:t>01352</a:t>
                      </a:r>
                      <a:r>
                        <a:rPr sz="1100" spc="-3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15" dirty="0">
                          <a:latin typeface="Arial"/>
                          <a:cs typeface="Arial"/>
                        </a:rPr>
                        <a:t>878787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4000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16" name="object 16"/>
          <p:cNvSpPr txBox="1"/>
          <p:nvPr/>
        </p:nvSpPr>
        <p:spPr>
          <a:xfrm>
            <a:off x="690507" y="6995662"/>
            <a:ext cx="1170940" cy="19177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1100" spc="-35" dirty="0">
                <a:latin typeface="Arial"/>
                <a:cs typeface="Arial"/>
              </a:rPr>
              <a:t>Key </a:t>
            </a:r>
            <a:r>
              <a:rPr sz="1100" spc="-10" dirty="0">
                <a:latin typeface="Arial"/>
                <a:cs typeface="Arial"/>
              </a:rPr>
              <a:t>A</a:t>
            </a:r>
            <a:r>
              <a:rPr sz="1100" spc="-45" dirty="0">
                <a:latin typeface="Arial"/>
                <a:cs typeface="Arial"/>
              </a:rPr>
              <a:t> </a:t>
            </a:r>
            <a:r>
              <a:rPr sz="1100" spc="-5" dirty="0">
                <a:latin typeface="Arial"/>
                <a:cs typeface="Arial"/>
              </a:rPr>
              <a:t>relationship:</a:t>
            </a:r>
            <a:endParaRPr sz="1100">
              <a:latin typeface="Arial"/>
              <a:cs typeface="Arial"/>
            </a:endParaRPr>
          </a:p>
        </p:txBody>
      </p:sp>
      <p:sp>
        <p:nvSpPr>
          <p:cNvPr id="17" name="object 17"/>
          <p:cNvSpPr/>
          <p:nvPr/>
        </p:nvSpPr>
        <p:spPr>
          <a:xfrm>
            <a:off x="1524647" y="7374153"/>
            <a:ext cx="4009809" cy="225687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505053" y="9941585"/>
            <a:ext cx="6049010" cy="0"/>
          </a:xfrm>
          <a:custGeom>
            <a:avLst/>
            <a:gdLst/>
            <a:ahLst/>
            <a:cxnLst/>
            <a:rect l="l" t="t" r="r" b="b"/>
            <a:pathLst>
              <a:path w="6049009">
                <a:moveTo>
                  <a:pt x="0" y="0"/>
                </a:moveTo>
                <a:lnTo>
                  <a:pt x="6048756" y="0"/>
                </a:lnTo>
              </a:path>
            </a:pathLst>
          </a:custGeom>
          <a:ln w="609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 txBox="1"/>
          <p:nvPr/>
        </p:nvSpPr>
        <p:spPr>
          <a:xfrm>
            <a:off x="4678934" y="9965447"/>
            <a:ext cx="1842135" cy="19177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1100" spc="-10" dirty="0">
                <a:latin typeface="Arial"/>
                <a:cs typeface="Arial"/>
              </a:rPr>
              <a:t>© </a:t>
            </a:r>
            <a:r>
              <a:rPr sz="1100" spc="20" dirty="0">
                <a:latin typeface="Arial"/>
                <a:cs typeface="Arial"/>
              </a:rPr>
              <a:t>H</a:t>
            </a:r>
            <a:r>
              <a:rPr sz="850" spc="20" dirty="0">
                <a:latin typeface="Arial"/>
                <a:cs typeface="Arial"/>
              </a:rPr>
              <a:t>ERIOT</a:t>
            </a:r>
            <a:r>
              <a:rPr sz="1100" spc="20" dirty="0">
                <a:latin typeface="Arial"/>
                <a:cs typeface="Arial"/>
              </a:rPr>
              <a:t>-W</a:t>
            </a:r>
            <a:r>
              <a:rPr sz="850" spc="20" dirty="0">
                <a:latin typeface="Arial"/>
                <a:cs typeface="Arial"/>
              </a:rPr>
              <a:t>ATT</a:t>
            </a:r>
            <a:r>
              <a:rPr sz="850" spc="75" dirty="0">
                <a:latin typeface="Arial"/>
                <a:cs typeface="Arial"/>
              </a:rPr>
              <a:t> </a:t>
            </a:r>
            <a:r>
              <a:rPr sz="1100" spc="55" dirty="0">
                <a:latin typeface="Arial"/>
                <a:cs typeface="Arial"/>
              </a:rPr>
              <a:t>U</a:t>
            </a:r>
            <a:r>
              <a:rPr sz="850" spc="55" dirty="0">
                <a:latin typeface="Arial"/>
                <a:cs typeface="Arial"/>
              </a:rPr>
              <a:t>NIVERSITY</a:t>
            </a:r>
            <a:endParaRPr sz="85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52169" y="559318"/>
            <a:ext cx="1212850" cy="19177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1100" i="1" spc="-20" dirty="0">
                <a:latin typeface="Arial"/>
                <a:cs typeface="Arial"/>
              </a:rPr>
              <a:t>TOPIC </a:t>
            </a:r>
            <a:r>
              <a:rPr sz="1100" i="1" spc="-10" dirty="0">
                <a:latin typeface="Arial"/>
                <a:cs typeface="Arial"/>
              </a:rPr>
              <a:t>2.</a:t>
            </a:r>
            <a:r>
              <a:rPr sz="1100" i="1" spc="40" dirty="0">
                <a:latin typeface="Arial"/>
                <a:cs typeface="Arial"/>
              </a:rPr>
              <a:t> </a:t>
            </a:r>
            <a:r>
              <a:rPr sz="1100" i="1" spc="-15" dirty="0">
                <a:latin typeface="Arial"/>
                <a:cs typeface="Arial"/>
              </a:rPr>
              <a:t>DESIGN</a:t>
            </a:r>
            <a:endParaRPr sz="11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6741187" y="559318"/>
            <a:ext cx="179705" cy="19177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1100" spc="-15" dirty="0">
                <a:latin typeface="Arial"/>
                <a:cs typeface="Arial"/>
              </a:rPr>
              <a:t>15</a:t>
            </a:r>
            <a:endParaRPr sz="110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864717" y="765581"/>
            <a:ext cx="6049010" cy="0"/>
          </a:xfrm>
          <a:custGeom>
            <a:avLst/>
            <a:gdLst/>
            <a:ahLst/>
            <a:cxnLst/>
            <a:rect l="l" t="t" r="r" b="b"/>
            <a:pathLst>
              <a:path w="6049009">
                <a:moveTo>
                  <a:pt x="0" y="0"/>
                </a:moveTo>
                <a:lnTo>
                  <a:pt x="6048756" y="0"/>
                </a:lnTo>
              </a:path>
            </a:pathLst>
          </a:custGeom>
          <a:ln w="609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864869" y="1123619"/>
            <a:ext cx="6048375" cy="5957570"/>
          </a:xfrm>
          <a:custGeom>
            <a:avLst/>
            <a:gdLst/>
            <a:ahLst/>
            <a:cxnLst/>
            <a:rect l="l" t="t" r="r" b="b"/>
            <a:pathLst>
              <a:path w="6048375" h="5957570">
                <a:moveTo>
                  <a:pt x="6048082" y="0"/>
                </a:moveTo>
                <a:lnTo>
                  <a:pt x="0" y="0"/>
                </a:lnTo>
                <a:lnTo>
                  <a:pt x="0" y="5903264"/>
                </a:lnTo>
                <a:lnTo>
                  <a:pt x="4244" y="5924282"/>
                </a:lnTo>
                <a:lnTo>
                  <a:pt x="15817" y="5941447"/>
                </a:lnTo>
                <a:lnTo>
                  <a:pt x="32982" y="5953021"/>
                </a:lnTo>
                <a:lnTo>
                  <a:pt x="54000" y="5957265"/>
                </a:lnTo>
                <a:lnTo>
                  <a:pt x="5994082" y="5957265"/>
                </a:lnTo>
                <a:lnTo>
                  <a:pt x="6015100" y="5953021"/>
                </a:lnTo>
                <a:lnTo>
                  <a:pt x="6032265" y="5941447"/>
                </a:lnTo>
                <a:lnTo>
                  <a:pt x="6043838" y="5924282"/>
                </a:lnTo>
                <a:lnTo>
                  <a:pt x="6048082" y="5903264"/>
                </a:lnTo>
                <a:lnTo>
                  <a:pt x="6048082" y="0"/>
                </a:lnTo>
                <a:close/>
              </a:path>
            </a:pathLst>
          </a:custGeom>
          <a:solidFill>
            <a:srgbClr val="99CC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882865" y="1123619"/>
            <a:ext cx="6012180" cy="5939790"/>
          </a:xfrm>
          <a:custGeom>
            <a:avLst/>
            <a:gdLst/>
            <a:ahLst/>
            <a:cxnLst/>
            <a:rect l="l" t="t" r="r" b="b"/>
            <a:pathLst>
              <a:path w="6012180" h="5939790">
                <a:moveTo>
                  <a:pt x="6012078" y="0"/>
                </a:moveTo>
                <a:lnTo>
                  <a:pt x="0" y="0"/>
                </a:lnTo>
                <a:lnTo>
                  <a:pt x="0" y="5903264"/>
                </a:lnTo>
                <a:lnTo>
                  <a:pt x="2828" y="5917280"/>
                </a:lnTo>
                <a:lnTo>
                  <a:pt x="10544" y="5928725"/>
                </a:lnTo>
                <a:lnTo>
                  <a:pt x="21988" y="5936440"/>
                </a:lnTo>
                <a:lnTo>
                  <a:pt x="36004" y="5939269"/>
                </a:lnTo>
                <a:lnTo>
                  <a:pt x="5976073" y="5939269"/>
                </a:lnTo>
                <a:lnTo>
                  <a:pt x="5990089" y="5936440"/>
                </a:lnTo>
                <a:lnTo>
                  <a:pt x="6001534" y="5928725"/>
                </a:lnTo>
                <a:lnTo>
                  <a:pt x="6009249" y="5917280"/>
                </a:lnTo>
                <a:lnTo>
                  <a:pt x="6012078" y="5903264"/>
                </a:lnTo>
                <a:lnTo>
                  <a:pt x="6012078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1050171" y="1226976"/>
            <a:ext cx="1170940" cy="19177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1100" spc="-35" dirty="0">
                <a:latin typeface="Arial"/>
                <a:cs typeface="Arial"/>
              </a:rPr>
              <a:t>Key </a:t>
            </a:r>
            <a:r>
              <a:rPr sz="1100" spc="-10" dirty="0">
                <a:latin typeface="Arial"/>
                <a:cs typeface="Arial"/>
              </a:rPr>
              <a:t>B</a:t>
            </a:r>
            <a:r>
              <a:rPr sz="1100" spc="-45" dirty="0">
                <a:latin typeface="Arial"/>
                <a:cs typeface="Arial"/>
              </a:rPr>
              <a:t> </a:t>
            </a:r>
            <a:r>
              <a:rPr sz="1100" spc="-5" dirty="0">
                <a:latin typeface="Arial"/>
                <a:cs typeface="Arial"/>
              </a:rPr>
              <a:t>relationship:</a:t>
            </a:r>
            <a:endParaRPr sz="1100">
              <a:latin typeface="Arial"/>
              <a:cs typeface="Arial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1646567" y="1668602"/>
            <a:ext cx="4497908" cy="229584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1625231" y="4217174"/>
            <a:ext cx="4536846" cy="227711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852169" y="6600600"/>
            <a:ext cx="6058535" cy="1337945"/>
          </a:xfrm>
          <a:prstGeom prst="rect">
            <a:avLst/>
          </a:prstGeom>
        </p:spPr>
        <p:txBody>
          <a:bodyPr vert="horz" wrap="square" lIns="0" tIns="6985" rIns="0" bIns="0" rtlCol="0">
            <a:spAutoFit/>
          </a:bodyPr>
          <a:lstStyle/>
          <a:p>
            <a:pPr marL="210185" marR="200025">
              <a:lnSpc>
                <a:spcPct val="102699"/>
              </a:lnSpc>
              <a:spcBef>
                <a:spcPts val="55"/>
              </a:spcBef>
            </a:pPr>
            <a:r>
              <a:rPr sz="1100" i="1" spc="-10" dirty="0">
                <a:latin typeface="Arial"/>
                <a:cs typeface="Arial"/>
              </a:rPr>
              <a:t>School</a:t>
            </a:r>
            <a:r>
              <a:rPr sz="100" i="1" spc="80" dirty="0">
                <a:latin typeface="Times New Roman"/>
                <a:cs typeface="Times New Roman"/>
              </a:rPr>
              <a:t>-</a:t>
            </a:r>
            <a:r>
              <a:rPr sz="1100" i="1" spc="-5" dirty="0">
                <a:latin typeface="Arial"/>
                <a:cs typeface="Arial"/>
              </a:rPr>
              <a:t>code</a:t>
            </a:r>
            <a:r>
              <a:rPr sz="1100" i="1" spc="-20" dirty="0">
                <a:latin typeface="Arial"/>
                <a:cs typeface="Arial"/>
              </a:rPr>
              <a:t> </a:t>
            </a:r>
            <a:r>
              <a:rPr sz="1100" spc="-10" dirty="0">
                <a:latin typeface="Arial"/>
                <a:cs typeface="Arial"/>
              </a:rPr>
              <a:t>i</a:t>
            </a:r>
            <a:r>
              <a:rPr sz="1100" spc="-5" dirty="0">
                <a:latin typeface="Arial"/>
                <a:cs typeface="Arial"/>
              </a:rPr>
              <a:t>s</a:t>
            </a:r>
            <a:r>
              <a:rPr sz="1100" spc="-10" dirty="0">
                <a:latin typeface="Arial"/>
                <a:cs typeface="Arial"/>
              </a:rPr>
              <a:t> </a:t>
            </a:r>
            <a:r>
              <a:rPr sz="1100" spc="-5" dirty="0">
                <a:latin typeface="Arial"/>
                <a:cs typeface="Arial"/>
              </a:rPr>
              <a:t>the</a:t>
            </a:r>
            <a:r>
              <a:rPr sz="1100" spc="-30" dirty="0">
                <a:latin typeface="Arial"/>
                <a:cs typeface="Arial"/>
              </a:rPr>
              <a:t> </a:t>
            </a:r>
            <a:r>
              <a:rPr sz="1100" spc="-45" dirty="0">
                <a:latin typeface="Arial"/>
                <a:cs typeface="Arial"/>
              </a:rPr>
              <a:t>f</a:t>
            </a:r>
            <a:r>
              <a:rPr sz="1100" spc="-10" dirty="0">
                <a:latin typeface="Arial"/>
                <a:cs typeface="Arial"/>
              </a:rPr>
              <a:t>oreign</a:t>
            </a:r>
            <a:r>
              <a:rPr sz="1100" spc="-20" dirty="0">
                <a:latin typeface="Arial"/>
                <a:cs typeface="Arial"/>
              </a:rPr>
              <a:t> </a:t>
            </a:r>
            <a:r>
              <a:rPr sz="1100" spc="-30" dirty="0">
                <a:latin typeface="Arial"/>
                <a:cs typeface="Arial"/>
              </a:rPr>
              <a:t>ke</a:t>
            </a:r>
            <a:r>
              <a:rPr sz="1100" spc="-5" dirty="0">
                <a:latin typeface="Arial"/>
                <a:cs typeface="Arial"/>
              </a:rPr>
              <a:t>y</a:t>
            </a:r>
            <a:r>
              <a:rPr sz="1100" spc="-10" dirty="0">
                <a:latin typeface="Arial"/>
                <a:cs typeface="Arial"/>
              </a:rPr>
              <a:t> in</a:t>
            </a:r>
            <a:r>
              <a:rPr sz="1100" spc="-20" dirty="0">
                <a:latin typeface="Arial"/>
                <a:cs typeface="Arial"/>
              </a:rPr>
              <a:t> </a:t>
            </a:r>
            <a:r>
              <a:rPr sz="1100" spc="-5" dirty="0">
                <a:latin typeface="Arial"/>
                <a:cs typeface="Arial"/>
              </a:rPr>
              <a:t>the</a:t>
            </a:r>
            <a:r>
              <a:rPr sz="1100" spc="-30" dirty="0">
                <a:latin typeface="Arial"/>
                <a:cs typeface="Arial"/>
              </a:rPr>
              <a:t> </a:t>
            </a:r>
            <a:r>
              <a:rPr sz="1100" spc="-15" dirty="0">
                <a:latin typeface="Arial"/>
                <a:cs typeface="Arial"/>
              </a:rPr>
              <a:t>uppe</a:t>
            </a:r>
            <a:r>
              <a:rPr sz="1100" spc="-5" dirty="0">
                <a:latin typeface="Arial"/>
                <a:cs typeface="Arial"/>
              </a:rPr>
              <a:t>r</a:t>
            </a:r>
            <a:r>
              <a:rPr sz="1100" spc="-30" dirty="0">
                <a:latin typeface="Arial"/>
                <a:cs typeface="Arial"/>
              </a:rPr>
              <a:t> </a:t>
            </a:r>
            <a:r>
              <a:rPr sz="1100" spc="-10" dirty="0">
                <a:latin typeface="Arial"/>
                <a:cs typeface="Arial"/>
              </a:rPr>
              <a:t>entit</a:t>
            </a:r>
            <a:r>
              <a:rPr sz="1100" spc="-5" dirty="0">
                <a:latin typeface="Arial"/>
                <a:cs typeface="Arial"/>
              </a:rPr>
              <a:t>y</a:t>
            </a:r>
            <a:r>
              <a:rPr sz="1100" spc="-20" dirty="0">
                <a:latin typeface="Arial"/>
                <a:cs typeface="Arial"/>
              </a:rPr>
              <a:t> </a:t>
            </a:r>
            <a:r>
              <a:rPr sz="1100" spc="-15" dirty="0">
                <a:latin typeface="Arial"/>
                <a:cs typeface="Arial"/>
              </a:rPr>
              <a:t>an</a:t>
            </a:r>
            <a:r>
              <a:rPr sz="1100" spc="-10" dirty="0">
                <a:latin typeface="Arial"/>
                <a:cs typeface="Arial"/>
              </a:rPr>
              <a:t>d</a:t>
            </a:r>
            <a:r>
              <a:rPr sz="1100" spc="-30" dirty="0">
                <a:latin typeface="Arial"/>
                <a:cs typeface="Arial"/>
              </a:rPr>
              <a:t> </a:t>
            </a:r>
            <a:r>
              <a:rPr sz="1100" spc="-10" dirty="0">
                <a:latin typeface="Arial"/>
                <a:cs typeface="Arial"/>
              </a:rPr>
              <a:t>i</a:t>
            </a:r>
            <a:r>
              <a:rPr sz="1100" spc="-5" dirty="0">
                <a:latin typeface="Arial"/>
                <a:cs typeface="Arial"/>
              </a:rPr>
              <a:t>s</a:t>
            </a:r>
            <a:r>
              <a:rPr sz="1100" spc="-10" dirty="0">
                <a:latin typeface="Arial"/>
                <a:cs typeface="Arial"/>
              </a:rPr>
              <a:t> used</a:t>
            </a:r>
            <a:r>
              <a:rPr sz="1100" spc="-30" dirty="0">
                <a:latin typeface="Arial"/>
                <a:cs typeface="Arial"/>
              </a:rPr>
              <a:t> </a:t>
            </a:r>
            <a:r>
              <a:rPr sz="1100" spc="-10" dirty="0">
                <a:latin typeface="Arial"/>
                <a:cs typeface="Arial"/>
              </a:rPr>
              <a:t>in</a:t>
            </a:r>
            <a:r>
              <a:rPr sz="1100" spc="-20" dirty="0">
                <a:latin typeface="Arial"/>
                <a:cs typeface="Arial"/>
              </a:rPr>
              <a:t> </a:t>
            </a:r>
            <a:r>
              <a:rPr sz="1100" spc="-5" dirty="0">
                <a:latin typeface="Arial"/>
                <a:cs typeface="Arial"/>
              </a:rPr>
              <a:t>the</a:t>
            </a:r>
            <a:r>
              <a:rPr sz="1100" spc="-20" dirty="0">
                <a:latin typeface="Arial"/>
                <a:cs typeface="Arial"/>
              </a:rPr>
              <a:t> </a:t>
            </a:r>
            <a:r>
              <a:rPr sz="1100" spc="-10" dirty="0">
                <a:latin typeface="Arial"/>
                <a:cs typeface="Arial"/>
              </a:rPr>
              <a:t>l</a:t>
            </a:r>
            <a:r>
              <a:rPr sz="1100" spc="-25" dirty="0">
                <a:latin typeface="Arial"/>
                <a:cs typeface="Arial"/>
              </a:rPr>
              <a:t>ow</a:t>
            </a:r>
            <a:r>
              <a:rPr sz="1100" spc="-15" dirty="0">
                <a:latin typeface="Arial"/>
                <a:cs typeface="Arial"/>
              </a:rPr>
              <a:t>e</a:t>
            </a:r>
            <a:r>
              <a:rPr sz="1100" spc="-5" dirty="0">
                <a:latin typeface="Arial"/>
                <a:cs typeface="Arial"/>
              </a:rPr>
              <a:t>r</a:t>
            </a:r>
            <a:r>
              <a:rPr sz="1100" spc="-30" dirty="0">
                <a:latin typeface="Arial"/>
                <a:cs typeface="Arial"/>
              </a:rPr>
              <a:t> </a:t>
            </a:r>
            <a:r>
              <a:rPr sz="1100" spc="-10" dirty="0">
                <a:latin typeface="Arial"/>
                <a:cs typeface="Arial"/>
              </a:rPr>
              <a:t>entit</a:t>
            </a:r>
            <a:r>
              <a:rPr sz="1100" spc="-5" dirty="0">
                <a:latin typeface="Arial"/>
                <a:cs typeface="Arial"/>
              </a:rPr>
              <a:t>y</a:t>
            </a:r>
            <a:r>
              <a:rPr sz="1100" spc="-10" dirty="0">
                <a:latin typeface="Arial"/>
                <a:cs typeface="Arial"/>
              </a:rPr>
              <a:t> </a:t>
            </a:r>
            <a:r>
              <a:rPr sz="1100" spc="-15" dirty="0">
                <a:latin typeface="Arial"/>
                <a:cs typeface="Arial"/>
              </a:rPr>
              <a:t>a</a:t>
            </a:r>
            <a:r>
              <a:rPr sz="1100" spc="-5" dirty="0">
                <a:latin typeface="Arial"/>
                <a:cs typeface="Arial"/>
              </a:rPr>
              <a:t>s</a:t>
            </a:r>
            <a:r>
              <a:rPr sz="1100" spc="-20" dirty="0">
                <a:latin typeface="Arial"/>
                <a:cs typeface="Arial"/>
              </a:rPr>
              <a:t> </a:t>
            </a:r>
            <a:r>
              <a:rPr sz="1100" spc="-10" dirty="0">
                <a:latin typeface="Arial"/>
                <a:cs typeface="Arial"/>
              </a:rPr>
              <a:t>a</a:t>
            </a:r>
            <a:r>
              <a:rPr sz="1100" spc="-20" dirty="0">
                <a:latin typeface="Arial"/>
                <a:cs typeface="Arial"/>
              </a:rPr>
              <a:t> </a:t>
            </a:r>
            <a:r>
              <a:rPr sz="1100" spc="-15" dirty="0">
                <a:latin typeface="Arial"/>
                <a:cs typeface="Arial"/>
              </a:rPr>
              <a:t>p</a:t>
            </a:r>
            <a:r>
              <a:rPr sz="1100" spc="5" dirty="0">
                <a:latin typeface="Arial"/>
                <a:cs typeface="Arial"/>
              </a:rPr>
              <a:t>r</a:t>
            </a:r>
            <a:r>
              <a:rPr sz="1100" spc="-10" dirty="0">
                <a:latin typeface="Arial"/>
                <a:cs typeface="Arial"/>
              </a:rPr>
              <a:t>ima</a:t>
            </a:r>
            <a:r>
              <a:rPr sz="1100" spc="30" dirty="0">
                <a:latin typeface="Arial"/>
                <a:cs typeface="Arial"/>
              </a:rPr>
              <a:t>r</a:t>
            </a:r>
            <a:r>
              <a:rPr sz="1100" spc="-5" dirty="0">
                <a:latin typeface="Arial"/>
                <a:cs typeface="Arial"/>
              </a:rPr>
              <a:t>y  </a:t>
            </a:r>
            <a:r>
              <a:rPr sz="1100" spc="-25" dirty="0">
                <a:latin typeface="Arial"/>
                <a:cs typeface="Arial"/>
              </a:rPr>
              <a:t>key </a:t>
            </a:r>
            <a:r>
              <a:rPr sz="1100" spc="-10" dirty="0">
                <a:latin typeface="Arial"/>
                <a:cs typeface="Arial"/>
              </a:rPr>
              <a:t>providing a link </a:t>
            </a:r>
            <a:r>
              <a:rPr sz="1100" spc="-15" dirty="0">
                <a:latin typeface="Arial"/>
                <a:cs typeface="Arial"/>
              </a:rPr>
              <a:t>between </a:t>
            </a:r>
            <a:r>
              <a:rPr sz="1100" spc="-5" dirty="0">
                <a:latin typeface="Arial"/>
                <a:cs typeface="Arial"/>
              </a:rPr>
              <a:t>the </a:t>
            </a:r>
            <a:r>
              <a:rPr sz="1100" spc="-10" dirty="0">
                <a:latin typeface="Arial"/>
                <a:cs typeface="Arial"/>
              </a:rPr>
              <a:t>two</a:t>
            </a:r>
            <a:r>
              <a:rPr sz="1100" spc="-15" dirty="0">
                <a:latin typeface="Arial"/>
                <a:cs typeface="Arial"/>
              </a:rPr>
              <a:t> </a:t>
            </a:r>
            <a:r>
              <a:rPr sz="1100" spc="-10" dirty="0">
                <a:latin typeface="Arial"/>
                <a:cs typeface="Arial"/>
              </a:rPr>
              <a:t>entities.</a:t>
            </a:r>
            <a:endParaRPr sz="11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12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12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tabLst>
                <a:tab pos="502284" algn="l"/>
              </a:tabLst>
            </a:pPr>
            <a:r>
              <a:rPr sz="1200" b="1" spc="-10" dirty="0">
                <a:latin typeface="Arial"/>
                <a:cs typeface="Arial"/>
              </a:rPr>
              <a:t>2.1.4	Attribute </a:t>
            </a:r>
            <a:r>
              <a:rPr sz="1200" b="1" spc="-5" dirty="0">
                <a:latin typeface="Arial"/>
                <a:cs typeface="Arial"/>
              </a:rPr>
              <a:t>types </a:t>
            </a:r>
            <a:r>
              <a:rPr sz="1200" b="1" spc="-10" dirty="0">
                <a:latin typeface="Arial"/>
                <a:cs typeface="Arial"/>
              </a:rPr>
              <a:t>and</a:t>
            </a:r>
            <a:r>
              <a:rPr sz="1200" b="1" spc="20" dirty="0">
                <a:latin typeface="Arial"/>
                <a:cs typeface="Arial"/>
              </a:rPr>
              <a:t> </a:t>
            </a:r>
            <a:r>
              <a:rPr sz="1200" b="1" spc="-5" dirty="0">
                <a:latin typeface="Arial"/>
                <a:cs typeface="Arial"/>
              </a:rPr>
              <a:t>size</a:t>
            </a:r>
            <a:endParaRPr sz="1200">
              <a:latin typeface="Arial"/>
              <a:cs typeface="Arial"/>
            </a:endParaRPr>
          </a:p>
          <a:p>
            <a:pPr marL="12700" marR="5080">
              <a:lnSpc>
                <a:spcPct val="102699"/>
              </a:lnSpc>
              <a:spcBef>
                <a:spcPts val="725"/>
              </a:spcBef>
            </a:pPr>
            <a:r>
              <a:rPr sz="1100" spc="-10" dirty="0">
                <a:latin typeface="Arial"/>
                <a:cs typeface="Arial"/>
              </a:rPr>
              <a:t>Attributes hold </a:t>
            </a:r>
            <a:r>
              <a:rPr sz="1100" spc="-5" dirty="0">
                <a:latin typeface="Arial"/>
                <a:cs typeface="Arial"/>
              </a:rPr>
              <a:t>specific types </a:t>
            </a:r>
            <a:r>
              <a:rPr sz="1100" spc="-10" dirty="0">
                <a:latin typeface="Arial"/>
                <a:cs typeface="Arial"/>
              </a:rPr>
              <a:t>of data. </a:t>
            </a:r>
            <a:r>
              <a:rPr sz="1100" spc="-20" dirty="0">
                <a:latin typeface="Arial"/>
                <a:cs typeface="Arial"/>
              </a:rPr>
              <a:t>For </a:t>
            </a:r>
            <a:r>
              <a:rPr sz="1100" spc="-5" dirty="0">
                <a:latin typeface="Arial"/>
                <a:cs typeface="Arial"/>
              </a:rPr>
              <a:t>the </a:t>
            </a:r>
            <a:r>
              <a:rPr sz="1100" spc="-10" dirty="0">
                <a:latin typeface="Arial"/>
                <a:cs typeface="Arial"/>
              </a:rPr>
              <a:t>National 5 and Higher Computing </a:t>
            </a:r>
            <a:r>
              <a:rPr sz="1100" spc="-5" dirty="0">
                <a:latin typeface="Arial"/>
                <a:cs typeface="Arial"/>
              </a:rPr>
              <a:t>Science courses  these types </a:t>
            </a:r>
            <a:r>
              <a:rPr sz="1100" spc="-10" dirty="0">
                <a:latin typeface="Arial"/>
                <a:cs typeface="Arial"/>
              </a:rPr>
              <a:t>are defined as</a:t>
            </a:r>
            <a:r>
              <a:rPr sz="1100" spc="-45" dirty="0">
                <a:latin typeface="Arial"/>
                <a:cs typeface="Arial"/>
              </a:rPr>
              <a:t> </a:t>
            </a:r>
            <a:r>
              <a:rPr sz="1100" spc="-15" dirty="0">
                <a:latin typeface="Arial"/>
                <a:cs typeface="Arial"/>
              </a:rPr>
              <a:t>follows:</a:t>
            </a:r>
            <a:endParaRPr sz="1100">
              <a:latin typeface="Arial"/>
              <a:cs typeface="Aria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996950" y="8114064"/>
            <a:ext cx="81280" cy="15875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850" spc="-105" dirty="0">
                <a:latin typeface="Lucida Sans Unicode"/>
                <a:cs typeface="Lucida Sans Unicode"/>
              </a:rPr>
              <a:t>•</a:t>
            </a:r>
            <a:endParaRPr sz="850">
              <a:latin typeface="Lucida Sans Unicode"/>
              <a:cs typeface="Lucida Sans Unicode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996950" y="8568216"/>
            <a:ext cx="81280" cy="15875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850" spc="-105" dirty="0">
                <a:latin typeface="Lucida Sans Unicode"/>
                <a:cs typeface="Lucida Sans Unicode"/>
              </a:rPr>
              <a:t>•</a:t>
            </a:r>
            <a:endParaRPr sz="850">
              <a:latin typeface="Lucida Sans Unicode"/>
              <a:cs typeface="Lucida Sans Unicode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1198117" y="8107691"/>
            <a:ext cx="5718810" cy="989330"/>
          </a:xfrm>
          <a:prstGeom prst="rect">
            <a:avLst/>
          </a:prstGeom>
        </p:spPr>
        <p:txBody>
          <a:bodyPr vert="horz" wrap="square" lIns="0" tIns="6985" rIns="0" bIns="0" rtlCol="0">
            <a:spAutoFit/>
          </a:bodyPr>
          <a:lstStyle/>
          <a:p>
            <a:pPr marL="12700" marR="5080" algn="just">
              <a:lnSpc>
                <a:spcPct val="102699"/>
              </a:lnSpc>
              <a:spcBef>
                <a:spcPts val="55"/>
              </a:spcBef>
            </a:pPr>
            <a:r>
              <a:rPr sz="1100" b="1" spc="-10" dirty="0">
                <a:latin typeface="Arial"/>
                <a:cs typeface="Arial"/>
                <a:hlinkClick r:id="rId4" action="ppaction://hlinksldjump"/>
              </a:rPr>
              <a:t>text</a:t>
            </a:r>
            <a:r>
              <a:rPr sz="1100" spc="-10" dirty="0">
                <a:latin typeface="Arial"/>
                <a:cs typeface="Arial"/>
              </a:rPr>
              <a:t>: </a:t>
            </a:r>
            <a:r>
              <a:rPr sz="1100" spc="-15" dirty="0">
                <a:latin typeface="Arial"/>
                <a:cs typeface="Arial"/>
              </a:rPr>
              <a:t>Any </a:t>
            </a:r>
            <a:r>
              <a:rPr sz="1100" spc="-10" dirty="0">
                <a:latin typeface="Arial"/>
                <a:cs typeface="Arial"/>
              </a:rPr>
              <a:t>data </a:t>
            </a:r>
            <a:r>
              <a:rPr sz="1100" spc="-5" dirty="0">
                <a:latin typeface="Arial"/>
                <a:cs typeface="Arial"/>
              </a:rPr>
              <a:t>that </a:t>
            </a:r>
            <a:r>
              <a:rPr sz="1100" spc="-10" dirty="0">
                <a:latin typeface="Arial"/>
                <a:cs typeface="Arial"/>
              </a:rPr>
              <a:t>is </a:t>
            </a:r>
            <a:r>
              <a:rPr sz="1100" spc="-5" dirty="0">
                <a:latin typeface="Arial"/>
                <a:cs typeface="Arial"/>
              </a:rPr>
              <a:t>represented </a:t>
            </a:r>
            <a:r>
              <a:rPr sz="1100" spc="-10" dirty="0">
                <a:latin typeface="Arial"/>
                <a:cs typeface="Arial"/>
              </a:rPr>
              <a:t>using a </a:t>
            </a:r>
            <a:r>
              <a:rPr sz="1100" spc="-5" dirty="0">
                <a:latin typeface="Arial"/>
                <a:cs typeface="Arial"/>
              </a:rPr>
              <a:t>string </a:t>
            </a:r>
            <a:r>
              <a:rPr sz="1100" spc="-10" dirty="0">
                <a:latin typeface="Arial"/>
                <a:cs typeface="Arial"/>
              </a:rPr>
              <a:t>of </a:t>
            </a:r>
            <a:r>
              <a:rPr sz="1100" spc="-15" dirty="0">
                <a:latin typeface="Arial"/>
                <a:cs typeface="Arial"/>
              </a:rPr>
              <a:t>text. </a:t>
            </a:r>
            <a:r>
              <a:rPr sz="1100" spc="-20" dirty="0">
                <a:latin typeface="Arial"/>
                <a:cs typeface="Arial"/>
              </a:rPr>
              <a:t>For </a:t>
            </a:r>
            <a:r>
              <a:rPr sz="1100" spc="-15" dirty="0">
                <a:latin typeface="Arial"/>
                <a:cs typeface="Arial"/>
              </a:rPr>
              <a:t>example, </a:t>
            </a:r>
            <a:r>
              <a:rPr sz="1100" spc="-5" dirty="0">
                <a:latin typeface="Arial"/>
                <a:cs typeface="Arial"/>
              </a:rPr>
              <a:t>the </a:t>
            </a:r>
            <a:r>
              <a:rPr sz="1100" spc="-10" dirty="0">
                <a:latin typeface="Arial"/>
                <a:cs typeface="Arial"/>
              </a:rPr>
              <a:t>attribute lastname  </a:t>
            </a:r>
            <a:r>
              <a:rPr sz="1100" spc="-15" dirty="0">
                <a:latin typeface="Arial"/>
                <a:cs typeface="Arial"/>
              </a:rPr>
              <a:t>would </a:t>
            </a:r>
            <a:r>
              <a:rPr sz="1100" spc="-5" dirty="0">
                <a:latin typeface="Arial"/>
                <a:cs typeface="Arial"/>
              </a:rPr>
              <a:t>normally </a:t>
            </a:r>
            <a:r>
              <a:rPr sz="1100" spc="-10" dirty="0">
                <a:latin typeface="Arial"/>
                <a:cs typeface="Arial"/>
              </a:rPr>
              <a:t>be </a:t>
            </a:r>
            <a:r>
              <a:rPr sz="1100" spc="-5" dirty="0">
                <a:latin typeface="Arial"/>
                <a:cs typeface="Arial"/>
              </a:rPr>
              <a:t>stored </a:t>
            </a:r>
            <a:r>
              <a:rPr sz="1100" spc="-10" dirty="0">
                <a:latin typeface="Arial"/>
                <a:cs typeface="Arial"/>
              </a:rPr>
              <a:t>as</a:t>
            </a:r>
            <a:r>
              <a:rPr sz="1100" spc="-25" dirty="0">
                <a:latin typeface="Arial"/>
                <a:cs typeface="Arial"/>
              </a:rPr>
              <a:t> </a:t>
            </a:r>
            <a:r>
              <a:rPr sz="1100" spc="-15" dirty="0">
                <a:latin typeface="Arial"/>
                <a:cs typeface="Arial"/>
              </a:rPr>
              <a:t>text;</a:t>
            </a:r>
            <a:endParaRPr sz="1100">
              <a:latin typeface="Arial"/>
              <a:cs typeface="Arial"/>
            </a:endParaRPr>
          </a:p>
          <a:p>
            <a:pPr marL="12700" marR="6350" algn="just">
              <a:lnSpc>
                <a:spcPct val="102299"/>
              </a:lnSpc>
              <a:spcBef>
                <a:spcPts val="870"/>
              </a:spcBef>
            </a:pPr>
            <a:r>
              <a:rPr sz="1100" b="1" spc="-10" dirty="0">
                <a:latin typeface="Arial"/>
                <a:cs typeface="Arial"/>
                <a:hlinkClick r:id="rId4" action="ppaction://hlinksldjump"/>
              </a:rPr>
              <a:t>number</a:t>
            </a:r>
            <a:r>
              <a:rPr sz="1100" spc="-10" dirty="0">
                <a:latin typeface="Arial"/>
                <a:cs typeface="Arial"/>
              </a:rPr>
              <a:t>: </a:t>
            </a:r>
            <a:r>
              <a:rPr sz="1100" spc="-15" dirty="0">
                <a:latin typeface="Arial"/>
                <a:cs typeface="Arial"/>
              </a:rPr>
              <a:t>Any </a:t>
            </a:r>
            <a:r>
              <a:rPr sz="1100" spc="-10" dirty="0">
                <a:latin typeface="Arial"/>
                <a:cs typeface="Arial"/>
              </a:rPr>
              <a:t>data </a:t>
            </a:r>
            <a:r>
              <a:rPr sz="1100" spc="-5" dirty="0">
                <a:latin typeface="Arial"/>
                <a:cs typeface="Arial"/>
              </a:rPr>
              <a:t>that </a:t>
            </a:r>
            <a:r>
              <a:rPr sz="1100" spc="-10" dirty="0">
                <a:latin typeface="Arial"/>
                <a:cs typeface="Arial"/>
              </a:rPr>
              <a:t>is </a:t>
            </a:r>
            <a:r>
              <a:rPr sz="1100" spc="-5" dirty="0">
                <a:latin typeface="Arial"/>
                <a:cs typeface="Arial"/>
              </a:rPr>
              <a:t>represented </a:t>
            </a:r>
            <a:r>
              <a:rPr sz="1100" spc="-10" dirty="0">
                <a:latin typeface="Arial"/>
                <a:cs typeface="Arial"/>
              </a:rPr>
              <a:t>using </a:t>
            </a:r>
            <a:r>
              <a:rPr sz="1100" spc="-15" dirty="0">
                <a:latin typeface="Arial"/>
                <a:cs typeface="Arial"/>
              </a:rPr>
              <a:t>number values. </a:t>
            </a:r>
            <a:r>
              <a:rPr sz="1100" spc="-10" dirty="0">
                <a:latin typeface="Arial"/>
                <a:cs typeface="Arial"/>
              </a:rPr>
              <a:t>These </a:t>
            </a:r>
            <a:r>
              <a:rPr sz="1100" spc="-5" dirty="0">
                <a:latin typeface="Arial"/>
                <a:cs typeface="Arial"/>
              </a:rPr>
              <a:t>can </a:t>
            </a:r>
            <a:r>
              <a:rPr sz="1100" spc="-10" dirty="0">
                <a:latin typeface="Arial"/>
                <a:cs typeface="Arial"/>
              </a:rPr>
              <a:t>be integer or decimal  </a:t>
            </a:r>
            <a:r>
              <a:rPr sz="1100" spc="-15" dirty="0">
                <a:latin typeface="Arial"/>
                <a:cs typeface="Arial"/>
              </a:rPr>
              <a:t>values. </a:t>
            </a:r>
            <a:r>
              <a:rPr sz="1100" spc="-5" dirty="0">
                <a:latin typeface="Arial"/>
                <a:cs typeface="Arial"/>
              </a:rPr>
              <a:t>Floating </a:t>
            </a:r>
            <a:r>
              <a:rPr sz="1100" spc="-10" dirty="0">
                <a:latin typeface="Arial"/>
                <a:cs typeface="Arial"/>
              </a:rPr>
              <a:t>point </a:t>
            </a:r>
            <a:r>
              <a:rPr sz="1100" spc="-5" dirty="0">
                <a:latin typeface="Arial"/>
                <a:cs typeface="Arial"/>
              </a:rPr>
              <a:t>representation </a:t>
            </a:r>
            <a:r>
              <a:rPr sz="1100" spc="-20" dirty="0">
                <a:latin typeface="Arial"/>
                <a:cs typeface="Arial"/>
              </a:rPr>
              <a:t>may </a:t>
            </a:r>
            <a:r>
              <a:rPr sz="1100" spc="-10" dirty="0">
                <a:latin typeface="Arial"/>
                <a:cs typeface="Arial"/>
              </a:rPr>
              <a:t>also be used </a:t>
            </a:r>
            <a:r>
              <a:rPr sz="1100" spc="-5" dirty="0">
                <a:latin typeface="Arial"/>
                <a:cs typeface="Arial"/>
              </a:rPr>
              <a:t>to store very </a:t>
            </a:r>
            <a:r>
              <a:rPr sz="1100" spc="-10" dirty="0">
                <a:latin typeface="Arial"/>
                <a:cs typeface="Arial"/>
              </a:rPr>
              <a:t>large or </a:t>
            </a:r>
            <a:r>
              <a:rPr sz="1100" spc="-5" dirty="0">
                <a:latin typeface="Arial"/>
                <a:cs typeface="Arial"/>
              </a:rPr>
              <a:t>very small  </a:t>
            </a:r>
            <a:r>
              <a:rPr sz="1100" spc="-15" dirty="0">
                <a:latin typeface="Arial"/>
                <a:cs typeface="Arial"/>
              </a:rPr>
              <a:t>numbers;</a:t>
            </a:r>
            <a:endParaRPr sz="1100">
              <a:latin typeface="Arial"/>
              <a:cs typeface="Arial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996950" y="9193056"/>
            <a:ext cx="81280" cy="15875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850" spc="-105" dirty="0">
                <a:latin typeface="Lucida Sans Unicode"/>
                <a:cs typeface="Lucida Sans Unicode"/>
              </a:rPr>
              <a:t>•</a:t>
            </a:r>
            <a:endParaRPr sz="850">
              <a:latin typeface="Lucida Sans Unicode"/>
              <a:cs typeface="Lucida Sans Unicode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1198117" y="9186684"/>
            <a:ext cx="5720080" cy="534670"/>
          </a:xfrm>
          <a:prstGeom prst="rect">
            <a:avLst/>
          </a:prstGeom>
        </p:spPr>
        <p:txBody>
          <a:bodyPr vert="horz" wrap="square" lIns="0" tIns="7620" rIns="0" bIns="0" rtlCol="0">
            <a:spAutoFit/>
          </a:bodyPr>
          <a:lstStyle/>
          <a:p>
            <a:pPr marL="12700" marR="5080" algn="just">
              <a:lnSpc>
                <a:spcPct val="102299"/>
              </a:lnSpc>
              <a:spcBef>
                <a:spcPts val="60"/>
              </a:spcBef>
            </a:pPr>
            <a:r>
              <a:rPr sz="1100" b="1" spc="-5" dirty="0">
                <a:latin typeface="Arial"/>
                <a:cs typeface="Arial"/>
                <a:hlinkClick r:id="rId4" action="ppaction://hlinksldjump"/>
              </a:rPr>
              <a:t>date</a:t>
            </a:r>
            <a:r>
              <a:rPr sz="1100" spc="-5" dirty="0">
                <a:latin typeface="Arial"/>
                <a:cs typeface="Arial"/>
              </a:rPr>
              <a:t>: </a:t>
            </a:r>
            <a:r>
              <a:rPr sz="1100" spc="-15" dirty="0">
                <a:latin typeface="Arial"/>
                <a:cs typeface="Arial"/>
              </a:rPr>
              <a:t>Any </a:t>
            </a:r>
            <a:r>
              <a:rPr sz="1100" spc="-10" dirty="0">
                <a:latin typeface="Arial"/>
                <a:cs typeface="Arial"/>
              </a:rPr>
              <a:t>data </a:t>
            </a:r>
            <a:r>
              <a:rPr sz="1100" spc="-5" dirty="0">
                <a:latin typeface="Arial"/>
                <a:cs typeface="Arial"/>
              </a:rPr>
              <a:t>that </a:t>
            </a:r>
            <a:r>
              <a:rPr sz="1100" spc="-10" dirty="0">
                <a:latin typeface="Arial"/>
                <a:cs typeface="Arial"/>
              </a:rPr>
              <a:t>is of date format. </a:t>
            </a:r>
            <a:r>
              <a:rPr sz="1100" spc="-20" dirty="0">
                <a:latin typeface="Arial"/>
                <a:cs typeface="Arial"/>
              </a:rPr>
              <a:t>For </a:t>
            </a:r>
            <a:r>
              <a:rPr sz="1100" spc="-10" dirty="0">
                <a:latin typeface="Arial"/>
                <a:cs typeface="Arial"/>
              </a:rPr>
              <a:t>example: date of </a:t>
            </a:r>
            <a:r>
              <a:rPr sz="1100" dirty="0">
                <a:latin typeface="Arial"/>
                <a:cs typeface="Arial"/>
              </a:rPr>
              <a:t>birth: </a:t>
            </a:r>
            <a:r>
              <a:rPr sz="1100" spc="-5" dirty="0">
                <a:latin typeface="Arial"/>
                <a:cs typeface="Arial"/>
              </a:rPr>
              <a:t>'24/09/2003' </a:t>
            </a:r>
            <a:r>
              <a:rPr sz="1100" spc="-10" dirty="0">
                <a:latin typeface="Arial"/>
                <a:cs typeface="Arial"/>
              </a:rPr>
              <a:t>is a date format.  </a:t>
            </a:r>
            <a:r>
              <a:rPr sz="1100" spc="-5" dirty="0">
                <a:latin typeface="Arial"/>
                <a:cs typeface="Arial"/>
              </a:rPr>
              <a:t>It </a:t>
            </a:r>
            <a:r>
              <a:rPr sz="1100" spc="-10" dirty="0">
                <a:latin typeface="Arial"/>
                <a:cs typeface="Arial"/>
              </a:rPr>
              <a:t>is </a:t>
            </a:r>
            <a:r>
              <a:rPr sz="1100" dirty="0">
                <a:latin typeface="Arial"/>
                <a:cs typeface="Arial"/>
              </a:rPr>
              <a:t>worth </a:t>
            </a:r>
            <a:r>
              <a:rPr sz="1100" spc="-10" dirty="0">
                <a:latin typeface="Arial"/>
                <a:cs typeface="Arial"/>
              </a:rPr>
              <a:t>noting </a:t>
            </a:r>
            <a:r>
              <a:rPr sz="1100" spc="-5" dirty="0">
                <a:latin typeface="Arial"/>
                <a:cs typeface="Arial"/>
              </a:rPr>
              <a:t>that </a:t>
            </a:r>
            <a:r>
              <a:rPr sz="1100" spc="-10" dirty="0">
                <a:latin typeface="Arial"/>
                <a:cs typeface="Arial"/>
              </a:rPr>
              <a:t>many SQL software </a:t>
            </a:r>
            <a:r>
              <a:rPr sz="1100" spc="-5" dirty="0">
                <a:latin typeface="Arial"/>
                <a:cs typeface="Arial"/>
              </a:rPr>
              <a:t>solutions </a:t>
            </a:r>
            <a:r>
              <a:rPr sz="1100" spc="-15" dirty="0">
                <a:latin typeface="Arial"/>
                <a:cs typeface="Arial"/>
              </a:rPr>
              <a:t>display </a:t>
            </a:r>
            <a:r>
              <a:rPr sz="1100" spc="-10" dirty="0">
                <a:latin typeface="Arial"/>
                <a:cs typeface="Arial"/>
              </a:rPr>
              <a:t>dates in </a:t>
            </a:r>
            <a:r>
              <a:rPr sz="1100" spc="-5" dirty="0">
                <a:latin typeface="Arial"/>
                <a:cs typeface="Arial"/>
              </a:rPr>
              <a:t>the </a:t>
            </a:r>
            <a:r>
              <a:rPr sz="1100" spc="-10" dirty="0">
                <a:latin typeface="Arial"/>
                <a:cs typeface="Arial"/>
              </a:rPr>
              <a:t>format </a:t>
            </a:r>
            <a:r>
              <a:rPr sz="1100" spc="-15" dirty="0">
                <a:latin typeface="Arial"/>
                <a:cs typeface="Arial"/>
              </a:rPr>
              <a:t>YYYY/MM/DD.  </a:t>
            </a:r>
            <a:r>
              <a:rPr sz="1100" spc="-5" dirty="0">
                <a:latin typeface="Arial"/>
                <a:cs typeface="Arial"/>
              </a:rPr>
              <a:t>In this </a:t>
            </a:r>
            <a:r>
              <a:rPr sz="1100" spc="-10" dirty="0">
                <a:latin typeface="Arial"/>
                <a:cs typeface="Arial"/>
              </a:rPr>
              <a:t>case, </a:t>
            </a:r>
            <a:r>
              <a:rPr sz="1100" spc="-5" dirty="0">
                <a:latin typeface="Arial"/>
                <a:cs typeface="Arial"/>
              </a:rPr>
              <a:t>the </a:t>
            </a:r>
            <a:r>
              <a:rPr sz="1100" spc="-10" dirty="0">
                <a:latin typeface="Arial"/>
                <a:cs typeface="Arial"/>
              </a:rPr>
              <a:t>date </a:t>
            </a:r>
            <a:r>
              <a:rPr sz="1100" spc="-15" dirty="0">
                <a:latin typeface="Arial"/>
                <a:cs typeface="Arial"/>
              </a:rPr>
              <a:t>above would </a:t>
            </a:r>
            <a:r>
              <a:rPr sz="1100" spc="-10" dirty="0">
                <a:latin typeface="Arial"/>
                <a:cs typeface="Arial"/>
              </a:rPr>
              <a:t>be</a:t>
            </a:r>
            <a:r>
              <a:rPr sz="1100" spc="-55" dirty="0">
                <a:latin typeface="Arial"/>
                <a:cs typeface="Arial"/>
              </a:rPr>
              <a:t> </a:t>
            </a:r>
            <a:r>
              <a:rPr sz="1100" spc="-5" dirty="0">
                <a:latin typeface="Arial"/>
                <a:cs typeface="Arial"/>
              </a:rPr>
              <a:t>'2003/09/24';</a:t>
            </a:r>
            <a:endParaRPr sz="1100">
              <a:latin typeface="Arial"/>
              <a:cs typeface="Arial"/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864717" y="9941585"/>
            <a:ext cx="6049010" cy="0"/>
          </a:xfrm>
          <a:custGeom>
            <a:avLst/>
            <a:gdLst/>
            <a:ahLst/>
            <a:cxnLst/>
            <a:rect l="l" t="t" r="r" b="b"/>
            <a:pathLst>
              <a:path w="6049009">
                <a:moveTo>
                  <a:pt x="0" y="0"/>
                </a:moveTo>
                <a:lnTo>
                  <a:pt x="6048756" y="0"/>
                </a:lnTo>
              </a:path>
            </a:pathLst>
          </a:custGeom>
          <a:ln w="609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 txBox="1"/>
          <p:nvPr/>
        </p:nvSpPr>
        <p:spPr>
          <a:xfrm>
            <a:off x="852169" y="9965449"/>
            <a:ext cx="1842135" cy="19177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1100" spc="-10" dirty="0">
                <a:latin typeface="Arial"/>
                <a:cs typeface="Arial"/>
              </a:rPr>
              <a:t>© </a:t>
            </a:r>
            <a:r>
              <a:rPr sz="1100" spc="20" dirty="0">
                <a:latin typeface="Arial"/>
                <a:cs typeface="Arial"/>
              </a:rPr>
              <a:t>H</a:t>
            </a:r>
            <a:r>
              <a:rPr sz="850" spc="20" dirty="0">
                <a:latin typeface="Arial"/>
                <a:cs typeface="Arial"/>
              </a:rPr>
              <a:t>ERIOT</a:t>
            </a:r>
            <a:r>
              <a:rPr sz="1100" spc="20" dirty="0">
                <a:latin typeface="Arial"/>
                <a:cs typeface="Arial"/>
              </a:rPr>
              <a:t>-W</a:t>
            </a:r>
            <a:r>
              <a:rPr sz="850" spc="20" dirty="0">
                <a:latin typeface="Arial"/>
                <a:cs typeface="Arial"/>
              </a:rPr>
              <a:t>ATT</a:t>
            </a:r>
            <a:r>
              <a:rPr sz="850" spc="75" dirty="0">
                <a:latin typeface="Arial"/>
                <a:cs typeface="Arial"/>
              </a:rPr>
              <a:t> </a:t>
            </a:r>
            <a:r>
              <a:rPr sz="1100" spc="55" dirty="0">
                <a:latin typeface="Arial"/>
                <a:cs typeface="Arial"/>
              </a:rPr>
              <a:t>U</a:t>
            </a:r>
            <a:r>
              <a:rPr sz="850" spc="55" dirty="0">
                <a:latin typeface="Arial"/>
                <a:cs typeface="Arial"/>
              </a:rPr>
              <a:t>NIVERSITY</a:t>
            </a:r>
            <a:endParaRPr sz="85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92505" y="559318"/>
            <a:ext cx="1609725" cy="19177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  <a:tabLst>
                <a:tab pos="408940" algn="l"/>
              </a:tabLst>
            </a:pPr>
            <a:r>
              <a:rPr sz="1100" spc="-10" dirty="0">
                <a:latin typeface="Arial"/>
                <a:cs typeface="Arial"/>
              </a:rPr>
              <a:t>16	</a:t>
            </a:r>
            <a:r>
              <a:rPr sz="1100" i="1" spc="-20" dirty="0">
                <a:latin typeface="Arial"/>
                <a:cs typeface="Arial"/>
              </a:rPr>
              <a:t>TOPIC </a:t>
            </a:r>
            <a:r>
              <a:rPr sz="1100" i="1" spc="-10" dirty="0">
                <a:latin typeface="Arial"/>
                <a:cs typeface="Arial"/>
              </a:rPr>
              <a:t>2.</a:t>
            </a:r>
            <a:r>
              <a:rPr sz="1100" i="1" spc="40" dirty="0">
                <a:latin typeface="Arial"/>
                <a:cs typeface="Arial"/>
              </a:rPr>
              <a:t> </a:t>
            </a:r>
            <a:r>
              <a:rPr sz="1100" i="1" spc="-15" dirty="0">
                <a:latin typeface="Arial"/>
                <a:cs typeface="Arial"/>
              </a:rPr>
              <a:t>DESIGN</a:t>
            </a:r>
            <a:endParaRPr sz="110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505053" y="765581"/>
            <a:ext cx="6049010" cy="0"/>
          </a:xfrm>
          <a:custGeom>
            <a:avLst/>
            <a:gdLst/>
            <a:ahLst/>
            <a:cxnLst/>
            <a:rect l="l" t="t" r="r" b="b"/>
            <a:pathLst>
              <a:path w="6049009">
                <a:moveTo>
                  <a:pt x="0" y="0"/>
                </a:moveTo>
                <a:lnTo>
                  <a:pt x="6048756" y="0"/>
                </a:lnTo>
              </a:path>
            </a:pathLst>
          </a:custGeom>
          <a:ln w="609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637286" y="1117378"/>
            <a:ext cx="81280" cy="15875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850" spc="-105" dirty="0">
                <a:latin typeface="Lucida Sans Unicode"/>
                <a:cs typeface="Lucida Sans Unicode"/>
              </a:rPr>
              <a:t>•</a:t>
            </a:r>
            <a:endParaRPr sz="850">
              <a:latin typeface="Lucida Sans Unicode"/>
              <a:cs typeface="Lucida Sans Unicode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637286" y="1748316"/>
            <a:ext cx="81280" cy="15875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850" spc="-105" dirty="0">
                <a:latin typeface="Lucida Sans Unicode"/>
                <a:cs typeface="Lucida Sans Unicode"/>
              </a:rPr>
              <a:t>•</a:t>
            </a:r>
            <a:endParaRPr sz="850">
              <a:latin typeface="Lucida Sans Unicode"/>
              <a:cs typeface="Lucida Sans Unicode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838453" y="1111007"/>
            <a:ext cx="5715000" cy="822960"/>
          </a:xfrm>
          <a:prstGeom prst="rect">
            <a:avLst/>
          </a:prstGeom>
        </p:spPr>
        <p:txBody>
          <a:bodyPr vert="horz" wrap="square" lIns="0" tIns="6985" rIns="0" bIns="0" rtlCol="0">
            <a:spAutoFit/>
          </a:bodyPr>
          <a:lstStyle/>
          <a:p>
            <a:pPr marL="12700" marR="5080" algn="just">
              <a:lnSpc>
                <a:spcPct val="102699"/>
              </a:lnSpc>
              <a:spcBef>
                <a:spcPts val="55"/>
              </a:spcBef>
            </a:pPr>
            <a:r>
              <a:rPr sz="1100" b="1" spc="-5" dirty="0">
                <a:latin typeface="Arial"/>
                <a:cs typeface="Arial"/>
                <a:hlinkClick r:id="rId2" action="ppaction://hlinksldjump"/>
              </a:rPr>
              <a:t>time</a:t>
            </a:r>
            <a:r>
              <a:rPr sz="1100" spc="-5" dirty="0">
                <a:latin typeface="Arial"/>
                <a:cs typeface="Arial"/>
              </a:rPr>
              <a:t>: </a:t>
            </a:r>
            <a:r>
              <a:rPr sz="1100" spc="-10" dirty="0">
                <a:latin typeface="Arial"/>
                <a:cs typeface="Arial"/>
              </a:rPr>
              <a:t>Data about </a:t>
            </a:r>
            <a:r>
              <a:rPr sz="1100" spc="-5" dirty="0">
                <a:latin typeface="Arial"/>
                <a:cs typeface="Arial"/>
              </a:rPr>
              <a:t>the time </a:t>
            </a:r>
            <a:r>
              <a:rPr sz="1100" spc="-10" dirty="0">
                <a:latin typeface="Arial"/>
                <a:cs typeface="Arial"/>
              </a:rPr>
              <a:t>is </a:t>
            </a:r>
            <a:r>
              <a:rPr sz="1100" spc="-5" dirty="0">
                <a:latin typeface="Arial"/>
                <a:cs typeface="Arial"/>
              </a:rPr>
              <a:t>stored </a:t>
            </a:r>
            <a:r>
              <a:rPr sz="1100" spc="-10" dirty="0">
                <a:latin typeface="Arial"/>
                <a:cs typeface="Arial"/>
              </a:rPr>
              <a:t>in a </a:t>
            </a:r>
            <a:r>
              <a:rPr sz="1100" spc="-5" dirty="0">
                <a:latin typeface="Arial"/>
                <a:cs typeface="Arial"/>
              </a:rPr>
              <a:t>time </a:t>
            </a:r>
            <a:r>
              <a:rPr sz="1100" spc="-10" dirty="0">
                <a:latin typeface="Arial"/>
                <a:cs typeface="Arial"/>
              </a:rPr>
              <a:t>type. </a:t>
            </a:r>
            <a:r>
              <a:rPr sz="1100" spc="-5" dirty="0">
                <a:latin typeface="Arial"/>
                <a:cs typeface="Arial"/>
              </a:rPr>
              <a:t>This can </a:t>
            </a:r>
            <a:r>
              <a:rPr sz="1100" spc="-10" dirty="0">
                <a:latin typeface="Arial"/>
                <a:cs typeface="Arial"/>
              </a:rPr>
              <a:t>be more </a:t>
            </a:r>
            <a:r>
              <a:rPr sz="1100" spc="-5" dirty="0">
                <a:latin typeface="Arial"/>
                <a:cs typeface="Arial"/>
              </a:rPr>
              <a:t>than the time </a:t>
            </a:r>
            <a:r>
              <a:rPr sz="1100" spc="-10" dirty="0">
                <a:latin typeface="Arial"/>
                <a:cs typeface="Arial"/>
              </a:rPr>
              <a:t>of </a:t>
            </a:r>
            <a:r>
              <a:rPr sz="1100" spc="-20" dirty="0">
                <a:latin typeface="Arial"/>
                <a:cs typeface="Arial"/>
              </a:rPr>
              <a:t>day </a:t>
            </a:r>
            <a:r>
              <a:rPr sz="1100" spc="-10" dirty="0">
                <a:latin typeface="Arial"/>
                <a:cs typeface="Arial"/>
              </a:rPr>
              <a:t>e.g.  16:00:00, </a:t>
            </a:r>
            <a:r>
              <a:rPr sz="1100" spc="-5" dirty="0">
                <a:latin typeface="Arial"/>
                <a:cs typeface="Arial"/>
              </a:rPr>
              <a:t>it can </a:t>
            </a:r>
            <a:r>
              <a:rPr sz="1100" spc="-10" dirty="0">
                <a:latin typeface="Arial"/>
                <a:cs typeface="Arial"/>
              </a:rPr>
              <a:t>also hold an amount of </a:t>
            </a:r>
            <a:r>
              <a:rPr sz="1100" spc="-5" dirty="0">
                <a:latin typeface="Arial"/>
                <a:cs typeface="Arial"/>
              </a:rPr>
              <a:t>time </a:t>
            </a:r>
            <a:r>
              <a:rPr sz="1100" spc="-10" dirty="0">
                <a:latin typeface="Arial"/>
                <a:cs typeface="Arial"/>
              </a:rPr>
              <a:t>(duration) e.g. 561:01:02 </a:t>
            </a:r>
            <a:r>
              <a:rPr sz="1100" spc="-5" dirty="0">
                <a:latin typeface="Arial"/>
                <a:cs typeface="Arial"/>
              </a:rPr>
              <a:t>(this </a:t>
            </a:r>
            <a:r>
              <a:rPr sz="1100" spc="-10" dirty="0">
                <a:latin typeface="Arial"/>
                <a:cs typeface="Arial"/>
              </a:rPr>
              <a:t>is 561 hours, 1  minute and 2</a:t>
            </a:r>
            <a:r>
              <a:rPr sz="1100" spc="-35" dirty="0">
                <a:latin typeface="Arial"/>
                <a:cs typeface="Arial"/>
              </a:rPr>
              <a:t> </a:t>
            </a:r>
            <a:r>
              <a:rPr sz="1100" spc="-5" dirty="0">
                <a:latin typeface="Arial"/>
                <a:cs typeface="Arial"/>
              </a:rPr>
              <a:t>seconds);</a:t>
            </a:r>
            <a:endParaRPr sz="1100">
              <a:latin typeface="Arial"/>
              <a:cs typeface="Arial"/>
            </a:endParaRPr>
          </a:p>
          <a:p>
            <a:pPr marL="12700" algn="just">
              <a:lnSpc>
                <a:spcPct val="100000"/>
              </a:lnSpc>
              <a:spcBef>
                <a:spcPts val="935"/>
              </a:spcBef>
            </a:pPr>
            <a:r>
              <a:rPr sz="1100" b="1" spc="-10" dirty="0">
                <a:latin typeface="Arial"/>
                <a:cs typeface="Arial"/>
                <a:hlinkClick r:id="rId2" action="ppaction://hlinksldjump"/>
              </a:rPr>
              <a:t>Boolean</a:t>
            </a:r>
            <a:r>
              <a:rPr sz="1100" spc="-10" dirty="0">
                <a:latin typeface="Arial"/>
                <a:cs typeface="Arial"/>
              </a:rPr>
              <a:t>: Attributes which are </a:t>
            </a:r>
            <a:r>
              <a:rPr sz="1100" spc="-5" dirty="0">
                <a:latin typeface="Arial"/>
                <a:cs typeface="Arial"/>
              </a:rPr>
              <a:t>Boolean </a:t>
            </a:r>
            <a:r>
              <a:rPr sz="1100" spc="-10" dirty="0">
                <a:latin typeface="Arial"/>
                <a:cs typeface="Arial"/>
              </a:rPr>
              <a:t>are either </a:t>
            </a:r>
            <a:r>
              <a:rPr sz="1100" spc="-40" dirty="0">
                <a:latin typeface="Arial"/>
                <a:cs typeface="Arial"/>
              </a:rPr>
              <a:t>True </a:t>
            </a:r>
            <a:r>
              <a:rPr sz="1100" spc="-10" dirty="0">
                <a:latin typeface="Arial"/>
                <a:cs typeface="Arial"/>
              </a:rPr>
              <a:t>or</a:t>
            </a:r>
            <a:r>
              <a:rPr sz="1100" spc="40" dirty="0">
                <a:latin typeface="Arial"/>
                <a:cs typeface="Arial"/>
              </a:rPr>
              <a:t> </a:t>
            </a:r>
            <a:r>
              <a:rPr sz="1100" spc="-20" dirty="0">
                <a:latin typeface="Arial"/>
                <a:cs typeface="Arial"/>
              </a:rPr>
              <a:t>False.</a:t>
            </a:r>
            <a:endParaRPr sz="1100">
              <a:latin typeface="Arial"/>
              <a:cs typeface="Arial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505205" y="2236571"/>
            <a:ext cx="6048375" cy="4820285"/>
          </a:xfrm>
          <a:custGeom>
            <a:avLst/>
            <a:gdLst/>
            <a:ahLst/>
            <a:cxnLst/>
            <a:rect l="l" t="t" r="r" b="b"/>
            <a:pathLst>
              <a:path w="6048375" h="4820284">
                <a:moveTo>
                  <a:pt x="5994082" y="0"/>
                </a:moveTo>
                <a:lnTo>
                  <a:pt x="54000" y="0"/>
                </a:lnTo>
                <a:lnTo>
                  <a:pt x="32982" y="4242"/>
                </a:lnTo>
                <a:lnTo>
                  <a:pt x="15817" y="15813"/>
                </a:lnTo>
                <a:lnTo>
                  <a:pt x="4244" y="32977"/>
                </a:lnTo>
                <a:lnTo>
                  <a:pt x="0" y="54000"/>
                </a:lnTo>
                <a:lnTo>
                  <a:pt x="0" y="4765928"/>
                </a:lnTo>
                <a:lnTo>
                  <a:pt x="4244" y="4786946"/>
                </a:lnTo>
                <a:lnTo>
                  <a:pt x="15817" y="4804111"/>
                </a:lnTo>
                <a:lnTo>
                  <a:pt x="32982" y="4815685"/>
                </a:lnTo>
                <a:lnTo>
                  <a:pt x="54000" y="4819929"/>
                </a:lnTo>
                <a:lnTo>
                  <a:pt x="5994082" y="4819929"/>
                </a:lnTo>
                <a:lnTo>
                  <a:pt x="6015100" y="4815685"/>
                </a:lnTo>
                <a:lnTo>
                  <a:pt x="6032265" y="4804111"/>
                </a:lnTo>
                <a:lnTo>
                  <a:pt x="6043838" y="4786946"/>
                </a:lnTo>
                <a:lnTo>
                  <a:pt x="6048082" y="4765928"/>
                </a:lnTo>
                <a:lnTo>
                  <a:pt x="6048082" y="54000"/>
                </a:lnTo>
                <a:lnTo>
                  <a:pt x="6043838" y="32977"/>
                </a:lnTo>
                <a:lnTo>
                  <a:pt x="6032265" y="15813"/>
                </a:lnTo>
                <a:lnTo>
                  <a:pt x="6015100" y="4242"/>
                </a:lnTo>
                <a:lnTo>
                  <a:pt x="5994082" y="0"/>
                </a:lnTo>
                <a:close/>
              </a:path>
            </a:pathLst>
          </a:custGeom>
          <a:solidFill>
            <a:srgbClr val="99CC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523201" y="2474315"/>
            <a:ext cx="6012180" cy="4564380"/>
          </a:xfrm>
          <a:custGeom>
            <a:avLst/>
            <a:gdLst/>
            <a:ahLst/>
            <a:cxnLst/>
            <a:rect l="l" t="t" r="r" b="b"/>
            <a:pathLst>
              <a:path w="6012180" h="4564380">
                <a:moveTo>
                  <a:pt x="6012078" y="0"/>
                </a:moveTo>
                <a:lnTo>
                  <a:pt x="0" y="0"/>
                </a:lnTo>
                <a:lnTo>
                  <a:pt x="0" y="4528185"/>
                </a:lnTo>
                <a:lnTo>
                  <a:pt x="2828" y="4542201"/>
                </a:lnTo>
                <a:lnTo>
                  <a:pt x="10544" y="4553645"/>
                </a:lnTo>
                <a:lnTo>
                  <a:pt x="21988" y="4561360"/>
                </a:lnTo>
                <a:lnTo>
                  <a:pt x="36004" y="4564189"/>
                </a:lnTo>
                <a:lnTo>
                  <a:pt x="5976073" y="4564189"/>
                </a:lnTo>
                <a:lnTo>
                  <a:pt x="5990089" y="4561360"/>
                </a:lnTo>
                <a:lnTo>
                  <a:pt x="6001534" y="4553645"/>
                </a:lnTo>
                <a:lnTo>
                  <a:pt x="6009249" y="4542201"/>
                </a:lnTo>
                <a:lnTo>
                  <a:pt x="6012078" y="4528185"/>
                </a:lnTo>
                <a:lnTo>
                  <a:pt x="6012078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5480794" y="2249851"/>
            <a:ext cx="616585" cy="19177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1100" spc="-10" dirty="0">
                <a:latin typeface="Arial"/>
                <a:cs typeface="Arial"/>
              </a:rPr>
              <a:t>Go</a:t>
            </a:r>
            <a:r>
              <a:rPr sz="1100" spc="-80" dirty="0">
                <a:latin typeface="Arial"/>
                <a:cs typeface="Arial"/>
              </a:rPr>
              <a:t> </a:t>
            </a:r>
            <a:r>
              <a:rPr sz="1100" spc="-10" dirty="0">
                <a:latin typeface="Arial"/>
                <a:cs typeface="Arial"/>
              </a:rPr>
              <a:t>online</a:t>
            </a:r>
            <a:endParaRPr sz="1100">
              <a:latin typeface="Arial"/>
              <a:cs typeface="Arial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6138595" y="2155774"/>
            <a:ext cx="356235" cy="368935"/>
          </a:xfrm>
          <a:custGeom>
            <a:avLst/>
            <a:gdLst/>
            <a:ahLst/>
            <a:cxnLst/>
            <a:rect l="l" t="t" r="r" b="b"/>
            <a:pathLst>
              <a:path w="356235" h="368935">
                <a:moveTo>
                  <a:pt x="286791" y="0"/>
                </a:moveTo>
                <a:lnTo>
                  <a:pt x="69164" y="0"/>
                </a:lnTo>
                <a:lnTo>
                  <a:pt x="42310" y="5655"/>
                </a:lnTo>
                <a:lnTo>
                  <a:pt x="20318" y="21053"/>
                </a:lnTo>
                <a:lnTo>
                  <a:pt x="5458" y="43837"/>
                </a:lnTo>
                <a:lnTo>
                  <a:pt x="0" y="71653"/>
                </a:lnTo>
                <a:lnTo>
                  <a:pt x="0" y="297065"/>
                </a:lnTo>
                <a:lnTo>
                  <a:pt x="5458" y="324886"/>
                </a:lnTo>
                <a:lnTo>
                  <a:pt x="20318" y="347670"/>
                </a:lnTo>
                <a:lnTo>
                  <a:pt x="42310" y="363065"/>
                </a:lnTo>
                <a:lnTo>
                  <a:pt x="69164" y="368719"/>
                </a:lnTo>
                <a:lnTo>
                  <a:pt x="286791" y="368719"/>
                </a:lnTo>
                <a:lnTo>
                  <a:pt x="313652" y="363065"/>
                </a:lnTo>
                <a:lnTo>
                  <a:pt x="335648" y="347670"/>
                </a:lnTo>
                <a:lnTo>
                  <a:pt x="350510" y="324886"/>
                </a:lnTo>
                <a:lnTo>
                  <a:pt x="355968" y="297065"/>
                </a:lnTo>
                <a:lnTo>
                  <a:pt x="355968" y="71653"/>
                </a:lnTo>
                <a:lnTo>
                  <a:pt x="350510" y="43837"/>
                </a:lnTo>
                <a:lnTo>
                  <a:pt x="335648" y="21053"/>
                </a:lnTo>
                <a:lnTo>
                  <a:pt x="313652" y="5655"/>
                </a:lnTo>
                <a:lnTo>
                  <a:pt x="286791" y="0"/>
                </a:lnTo>
                <a:close/>
              </a:path>
            </a:pathLst>
          </a:custGeom>
          <a:solidFill>
            <a:srgbClr val="0066B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6166015" y="2156739"/>
            <a:ext cx="257175" cy="371475"/>
          </a:xfrm>
          <a:custGeom>
            <a:avLst/>
            <a:gdLst/>
            <a:ahLst/>
            <a:cxnLst/>
            <a:rect l="l" t="t" r="r" b="b"/>
            <a:pathLst>
              <a:path w="257175" h="371475">
                <a:moveTo>
                  <a:pt x="234391" y="335089"/>
                </a:moveTo>
                <a:lnTo>
                  <a:pt x="181292" y="355117"/>
                </a:lnTo>
                <a:lnTo>
                  <a:pt x="186826" y="370852"/>
                </a:lnTo>
                <a:lnTo>
                  <a:pt x="246958" y="370852"/>
                </a:lnTo>
                <a:lnTo>
                  <a:pt x="234391" y="335089"/>
                </a:lnTo>
                <a:close/>
              </a:path>
              <a:path w="257175" h="371475">
                <a:moveTo>
                  <a:pt x="241720" y="29811"/>
                </a:moveTo>
                <a:lnTo>
                  <a:pt x="134977" y="29811"/>
                </a:lnTo>
                <a:lnTo>
                  <a:pt x="148721" y="29970"/>
                </a:lnTo>
                <a:lnTo>
                  <a:pt x="161670" y="32563"/>
                </a:lnTo>
                <a:lnTo>
                  <a:pt x="191349" y="56503"/>
                </a:lnTo>
                <a:lnTo>
                  <a:pt x="203550" y="102271"/>
                </a:lnTo>
                <a:lnTo>
                  <a:pt x="202742" y="111696"/>
                </a:lnTo>
                <a:lnTo>
                  <a:pt x="189445" y="149364"/>
                </a:lnTo>
                <a:lnTo>
                  <a:pt x="165620" y="185521"/>
                </a:lnTo>
                <a:lnTo>
                  <a:pt x="136842" y="221094"/>
                </a:lnTo>
                <a:lnTo>
                  <a:pt x="165747" y="303301"/>
                </a:lnTo>
                <a:lnTo>
                  <a:pt x="212318" y="285737"/>
                </a:lnTo>
                <a:lnTo>
                  <a:pt x="191007" y="225082"/>
                </a:lnTo>
                <a:lnTo>
                  <a:pt x="199288" y="214731"/>
                </a:lnTo>
                <a:lnTo>
                  <a:pt x="222161" y="183731"/>
                </a:lnTo>
                <a:lnTo>
                  <a:pt x="245605" y="142227"/>
                </a:lnTo>
                <a:lnTo>
                  <a:pt x="256743" y="96825"/>
                </a:lnTo>
                <a:lnTo>
                  <a:pt x="256868" y="83737"/>
                </a:lnTo>
                <a:lnTo>
                  <a:pt x="255776" y="72093"/>
                </a:lnTo>
                <a:lnTo>
                  <a:pt x="253219" y="59300"/>
                </a:lnTo>
                <a:lnTo>
                  <a:pt x="249275" y="46228"/>
                </a:lnTo>
                <a:lnTo>
                  <a:pt x="241720" y="29811"/>
                </a:lnTo>
                <a:close/>
              </a:path>
              <a:path w="257175" h="371475">
                <a:moveTo>
                  <a:pt x="217277" y="0"/>
                </a:moveTo>
                <a:lnTo>
                  <a:pt x="68383" y="0"/>
                </a:lnTo>
                <a:lnTo>
                  <a:pt x="67292" y="519"/>
                </a:lnTo>
                <a:lnTo>
                  <a:pt x="29234" y="23209"/>
                </a:lnTo>
                <a:lnTo>
                  <a:pt x="0" y="45580"/>
                </a:lnTo>
                <a:lnTo>
                  <a:pt x="19329" y="100558"/>
                </a:lnTo>
                <a:lnTo>
                  <a:pt x="21945" y="99580"/>
                </a:lnTo>
                <a:lnTo>
                  <a:pt x="28231" y="91886"/>
                </a:lnTo>
                <a:lnTo>
                  <a:pt x="35831" y="83737"/>
                </a:lnTo>
                <a:lnTo>
                  <a:pt x="66357" y="57234"/>
                </a:lnTo>
                <a:lnTo>
                  <a:pt x="105092" y="36804"/>
                </a:lnTo>
                <a:lnTo>
                  <a:pt x="134977" y="29811"/>
                </a:lnTo>
                <a:lnTo>
                  <a:pt x="241720" y="29811"/>
                </a:lnTo>
                <a:lnTo>
                  <a:pt x="239541" y="25076"/>
                </a:lnTo>
                <a:lnTo>
                  <a:pt x="226534" y="7718"/>
                </a:lnTo>
                <a:lnTo>
                  <a:pt x="217277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690507" y="2240392"/>
            <a:ext cx="2174875" cy="19177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1100" b="1" spc="-10" dirty="0">
                <a:latin typeface="Arial"/>
                <a:cs typeface="Arial"/>
              </a:rPr>
              <a:t>Activity: Attribute </a:t>
            </a:r>
            <a:r>
              <a:rPr sz="1100" b="1" spc="-5" dirty="0">
                <a:latin typeface="Arial"/>
                <a:cs typeface="Arial"/>
              </a:rPr>
              <a:t>types </a:t>
            </a:r>
            <a:r>
              <a:rPr sz="1100" b="1" spc="-10" dirty="0">
                <a:latin typeface="Arial"/>
                <a:cs typeface="Arial"/>
              </a:rPr>
              <a:t>and</a:t>
            </a:r>
            <a:r>
              <a:rPr sz="1100" b="1" spc="-40" dirty="0">
                <a:latin typeface="Arial"/>
                <a:cs typeface="Arial"/>
              </a:rPr>
              <a:t> </a:t>
            </a:r>
            <a:r>
              <a:rPr sz="1100" b="1" spc="-5" dirty="0">
                <a:latin typeface="Arial"/>
                <a:cs typeface="Arial"/>
              </a:rPr>
              <a:t>size</a:t>
            </a:r>
            <a:endParaRPr sz="1100">
              <a:latin typeface="Arial"/>
              <a:cs typeface="Arial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690507" y="2637021"/>
            <a:ext cx="4211320" cy="19177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  <a:tabLst>
                <a:tab pos="380365" algn="l"/>
              </a:tabLst>
            </a:pPr>
            <a:r>
              <a:rPr sz="1100" b="1" spc="-5" dirty="0">
                <a:latin typeface="Arial"/>
                <a:cs typeface="Arial"/>
              </a:rPr>
              <a:t>Q1:	</a:t>
            </a:r>
            <a:r>
              <a:rPr sz="1100" spc="-5" dirty="0">
                <a:latin typeface="Arial"/>
                <a:cs typeface="Arial"/>
              </a:rPr>
              <a:t>Select the </a:t>
            </a:r>
            <a:r>
              <a:rPr sz="1100" spc="-10" dirty="0">
                <a:latin typeface="Arial"/>
                <a:cs typeface="Arial"/>
              </a:rPr>
              <a:t>data </a:t>
            </a:r>
            <a:r>
              <a:rPr sz="1100" spc="-5" dirty="0">
                <a:latin typeface="Arial"/>
                <a:cs typeface="Arial"/>
              </a:rPr>
              <a:t>types that </a:t>
            </a:r>
            <a:r>
              <a:rPr sz="1100" spc="-15" dirty="0">
                <a:latin typeface="Arial"/>
                <a:cs typeface="Arial"/>
              </a:rPr>
              <a:t>you would </a:t>
            </a:r>
            <a:r>
              <a:rPr sz="1100" spc="-10" dirty="0">
                <a:latin typeface="Arial"/>
                <a:cs typeface="Arial"/>
              </a:rPr>
              <a:t>use </a:t>
            </a:r>
            <a:r>
              <a:rPr sz="1100" spc="-5" dirty="0">
                <a:latin typeface="Arial"/>
                <a:cs typeface="Arial"/>
              </a:rPr>
              <a:t>to store the</a:t>
            </a:r>
            <a:r>
              <a:rPr sz="1100" spc="-70" dirty="0">
                <a:latin typeface="Arial"/>
                <a:cs typeface="Arial"/>
              </a:rPr>
              <a:t> </a:t>
            </a:r>
            <a:r>
              <a:rPr sz="1100" spc="-15" dirty="0">
                <a:latin typeface="Arial"/>
                <a:cs typeface="Arial"/>
              </a:rPr>
              <a:t>following:</a:t>
            </a:r>
            <a:endParaRPr sz="1100">
              <a:latin typeface="Arial"/>
              <a:cs typeface="Arial"/>
            </a:endParaRPr>
          </a:p>
        </p:txBody>
      </p:sp>
      <p:graphicFrame>
        <p:nvGraphicFramePr>
          <p:cNvPr id="14" name="object 14"/>
          <p:cNvGraphicFramePr>
            <a:graphicFrameLocks noGrp="1"/>
          </p:cNvGraphicFramePr>
          <p:nvPr/>
        </p:nvGraphicFramePr>
        <p:xfrm>
          <a:off x="797547" y="3061220"/>
          <a:ext cx="5457188" cy="2444491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81991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1863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81863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57556">
                <a:tc>
                  <a:txBody>
                    <a:bodyPr/>
                    <a:lstStyle/>
                    <a:p>
                      <a:pPr marL="65405">
                        <a:lnSpc>
                          <a:spcPct val="100000"/>
                        </a:lnSpc>
                        <a:spcBef>
                          <a:spcPts val="300"/>
                        </a:spcBef>
                      </a:pPr>
                      <a:r>
                        <a:rPr sz="1100" b="1" spc="-10" dirty="0">
                          <a:latin typeface="Arial"/>
                          <a:cs typeface="Arial"/>
                        </a:rPr>
                        <a:t>Attribute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3810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5405">
                        <a:lnSpc>
                          <a:spcPct val="100000"/>
                        </a:lnSpc>
                        <a:spcBef>
                          <a:spcPts val="195"/>
                        </a:spcBef>
                      </a:pPr>
                      <a:r>
                        <a:rPr sz="1100" b="1" spc="-10" dirty="0">
                          <a:latin typeface="Arial"/>
                          <a:cs typeface="Arial"/>
                        </a:rPr>
                        <a:t>Example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2476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2230">
                        <a:lnSpc>
                          <a:spcPct val="100000"/>
                        </a:lnSpc>
                        <a:spcBef>
                          <a:spcPts val="195"/>
                        </a:spcBef>
                      </a:pPr>
                      <a:r>
                        <a:rPr sz="1100" b="1" spc="-10" dirty="0">
                          <a:latin typeface="Arial"/>
                          <a:cs typeface="Arial"/>
                        </a:rPr>
                        <a:t>Data</a:t>
                      </a:r>
                      <a:r>
                        <a:rPr sz="1100" b="1" spc="-2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b="1" spc="-5" dirty="0">
                          <a:latin typeface="Arial"/>
                          <a:cs typeface="Arial"/>
                        </a:rPr>
                        <a:t>type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2476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36219">
                <a:tc>
                  <a:txBody>
                    <a:bodyPr/>
                    <a:lstStyle/>
                    <a:p>
                      <a:pPr marL="65405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1100" spc="-10" dirty="0">
                          <a:latin typeface="Arial"/>
                          <a:cs typeface="Arial"/>
                        </a:rPr>
                        <a:t>Surname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29209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5405">
                        <a:lnSpc>
                          <a:spcPct val="100000"/>
                        </a:lnSpc>
                        <a:spcBef>
                          <a:spcPts val="215"/>
                        </a:spcBef>
                      </a:pPr>
                      <a:r>
                        <a:rPr sz="1100" spc="-40" dirty="0">
                          <a:latin typeface="Arial"/>
                          <a:cs typeface="Arial"/>
                        </a:rPr>
                        <a:t>Toner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2730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36220">
                <a:tc>
                  <a:txBody>
                    <a:bodyPr/>
                    <a:lstStyle/>
                    <a:p>
                      <a:pPr marL="65405">
                        <a:lnSpc>
                          <a:spcPct val="100000"/>
                        </a:lnSpc>
                        <a:spcBef>
                          <a:spcPts val="215"/>
                        </a:spcBef>
                      </a:pPr>
                      <a:r>
                        <a:rPr sz="1100" spc="-5" dirty="0">
                          <a:latin typeface="Arial"/>
                          <a:cs typeface="Arial"/>
                        </a:rPr>
                        <a:t>First</a:t>
                      </a:r>
                      <a:r>
                        <a:rPr sz="110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15" dirty="0">
                          <a:latin typeface="Arial"/>
                          <a:cs typeface="Arial"/>
                        </a:rPr>
                        <a:t>name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2730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5405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1100" spc="-10" dirty="0">
                          <a:latin typeface="Arial"/>
                          <a:cs typeface="Arial"/>
                        </a:rPr>
                        <a:t>Geraldo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29209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36220">
                <a:tc>
                  <a:txBody>
                    <a:bodyPr/>
                    <a:lstStyle/>
                    <a:p>
                      <a:pPr marL="65405">
                        <a:lnSpc>
                          <a:spcPct val="100000"/>
                        </a:lnSpc>
                        <a:spcBef>
                          <a:spcPts val="215"/>
                        </a:spcBef>
                      </a:pPr>
                      <a:r>
                        <a:rPr sz="1100" spc="-20" dirty="0">
                          <a:latin typeface="Arial"/>
                          <a:cs typeface="Arial"/>
                        </a:rPr>
                        <a:t>Postcode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2730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5405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1100" spc="-10" dirty="0">
                          <a:latin typeface="Arial"/>
                          <a:cs typeface="Arial"/>
                        </a:rPr>
                        <a:t>TD7</a:t>
                      </a:r>
                      <a:r>
                        <a:rPr sz="1100" spc="-2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15" dirty="0">
                          <a:latin typeface="Arial"/>
                          <a:cs typeface="Arial"/>
                        </a:rPr>
                        <a:t>0EG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29209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42315">
                <a:tc>
                  <a:txBody>
                    <a:bodyPr/>
                    <a:lstStyle/>
                    <a:p>
                      <a:pPr marL="65405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1100" spc="-10" dirty="0">
                          <a:latin typeface="Arial"/>
                          <a:cs typeface="Arial"/>
                        </a:rPr>
                        <a:t>SQA </a:t>
                      </a:r>
                      <a:r>
                        <a:rPr sz="1100" spc="-5" dirty="0">
                          <a:latin typeface="Arial"/>
                          <a:cs typeface="Arial"/>
                        </a:rPr>
                        <a:t>candidate</a:t>
                      </a:r>
                      <a:r>
                        <a:rPr sz="1100" spc="-4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15" dirty="0">
                          <a:latin typeface="Arial"/>
                          <a:cs typeface="Arial"/>
                        </a:rPr>
                        <a:t>number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29209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5405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sz="1100" spc="-15" dirty="0">
                          <a:latin typeface="Arial"/>
                          <a:cs typeface="Arial"/>
                        </a:rPr>
                        <a:t>2311447853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3048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62128">
                <a:tc>
                  <a:txBody>
                    <a:bodyPr/>
                    <a:lstStyle/>
                    <a:p>
                      <a:pPr marL="65405">
                        <a:lnSpc>
                          <a:spcPct val="100000"/>
                        </a:lnSpc>
                        <a:spcBef>
                          <a:spcPts val="215"/>
                        </a:spcBef>
                      </a:pPr>
                      <a:r>
                        <a:rPr sz="1100" spc="-5" dirty="0">
                          <a:latin typeface="Arial"/>
                          <a:cs typeface="Arial"/>
                        </a:rPr>
                        <a:t>Enrollment </a:t>
                      </a:r>
                      <a:r>
                        <a:rPr sz="1100" spc="-20" dirty="0">
                          <a:latin typeface="Arial"/>
                          <a:cs typeface="Arial"/>
                        </a:rPr>
                        <a:t>fee</a:t>
                      </a:r>
                      <a:r>
                        <a:rPr sz="1100" spc="-4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10" dirty="0">
                          <a:latin typeface="Arial"/>
                          <a:cs typeface="Arial"/>
                        </a:rPr>
                        <a:t>paid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2730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5405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sz="1100" spc="-10" dirty="0">
                          <a:latin typeface="Arial"/>
                          <a:cs typeface="Arial"/>
                        </a:rPr>
                        <a:t>£27.50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4000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31647">
                <a:tc>
                  <a:txBody>
                    <a:bodyPr/>
                    <a:lstStyle/>
                    <a:p>
                      <a:pPr marL="65405">
                        <a:lnSpc>
                          <a:spcPct val="100000"/>
                        </a:lnSpc>
                        <a:spcBef>
                          <a:spcPts val="195"/>
                        </a:spcBef>
                      </a:pPr>
                      <a:r>
                        <a:rPr sz="1100" spc="-5" dirty="0">
                          <a:latin typeface="Arial"/>
                          <a:cs typeface="Arial"/>
                        </a:rPr>
                        <a:t>All </a:t>
                      </a:r>
                      <a:r>
                        <a:rPr sz="1100" spc="-10" dirty="0">
                          <a:latin typeface="Arial"/>
                          <a:cs typeface="Arial"/>
                        </a:rPr>
                        <a:t>documents</a:t>
                      </a:r>
                      <a:r>
                        <a:rPr sz="1100" spc="-3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10" dirty="0">
                          <a:latin typeface="Arial"/>
                          <a:cs typeface="Arial"/>
                        </a:rPr>
                        <a:t>received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2476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2865">
                        <a:lnSpc>
                          <a:spcPct val="100000"/>
                        </a:lnSpc>
                        <a:spcBef>
                          <a:spcPts val="195"/>
                        </a:spcBef>
                      </a:pPr>
                      <a:r>
                        <a:rPr sz="1100" spc="-40" dirty="0">
                          <a:latin typeface="Arial"/>
                          <a:cs typeface="Arial"/>
                        </a:rPr>
                        <a:t>True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2476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36220">
                <a:tc>
                  <a:txBody>
                    <a:bodyPr/>
                    <a:lstStyle/>
                    <a:p>
                      <a:pPr marL="65405">
                        <a:lnSpc>
                          <a:spcPct val="100000"/>
                        </a:lnSpc>
                        <a:spcBef>
                          <a:spcPts val="215"/>
                        </a:spcBef>
                      </a:pPr>
                      <a:r>
                        <a:rPr sz="1100" spc="-5" dirty="0">
                          <a:latin typeface="Arial"/>
                          <a:cs typeface="Arial"/>
                        </a:rPr>
                        <a:t>Enrolment</a:t>
                      </a:r>
                      <a:r>
                        <a:rPr sz="1100" spc="-2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10" dirty="0">
                          <a:latin typeface="Arial"/>
                          <a:cs typeface="Arial"/>
                        </a:rPr>
                        <a:t>date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2730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5405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1100" spc="-10" dirty="0">
                          <a:latin typeface="Arial"/>
                          <a:cs typeface="Arial"/>
                        </a:rPr>
                        <a:t>23/03/14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29209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65175">
                <a:tc>
                  <a:txBody>
                    <a:bodyPr/>
                    <a:lstStyle/>
                    <a:p>
                      <a:pPr marL="65405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1100" spc="-10" dirty="0">
                          <a:latin typeface="Arial"/>
                          <a:cs typeface="Arial"/>
                        </a:rPr>
                        <a:t>Course begins</a:t>
                      </a:r>
                      <a:r>
                        <a:rPr sz="1100" spc="-3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10" dirty="0">
                          <a:latin typeface="Arial"/>
                          <a:cs typeface="Arial"/>
                        </a:rPr>
                        <a:t>at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29209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5405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sz="1100" spc="-10" dirty="0">
                          <a:latin typeface="Arial"/>
                          <a:cs typeface="Arial"/>
                        </a:rPr>
                        <a:t>19:30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4127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40791">
                <a:tc>
                  <a:txBody>
                    <a:bodyPr/>
                    <a:lstStyle/>
                    <a:p>
                      <a:pPr marL="65405">
                        <a:lnSpc>
                          <a:spcPct val="100000"/>
                        </a:lnSpc>
                        <a:spcBef>
                          <a:spcPts val="215"/>
                        </a:spcBef>
                      </a:pPr>
                      <a:r>
                        <a:rPr sz="1100" spc="-5" dirty="0">
                          <a:latin typeface="Arial"/>
                          <a:cs typeface="Arial"/>
                        </a:rPr>
                        <a:t>Qualification credit</a:t>
                      </a:r>
                      <a:r>
                        <a:rPr sz="1100" spc="-3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15" dirty="0">
                          <a:latin typeface="Arial"/>
                          <a:cs typeface="Arial"/>
                        </a:rPr>
                        <a:t>value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2730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5405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sz="1100" spc="-15" dirty="0">
                          <a:latin typeface="Arial"/>
                          <a:cs typeface="Arial"/>
                        </a:rPr>
                        <a:t>24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3048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sp>
        <p:nvSpPr>
          <p:cNvPr id="15" name="object 15"/>
          <p:cNvSpPr txBox="1"/>
          <p:nvPr/>
        </p:nvSpPr>
        <p:spPr>
          <a:xfrm>
            <a:off x="690507" y="5601203"/>
            <a:ext cx="770255" cy="19177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1100" b="1" spc="-10" dirty="0">
                <a:latin typeface="Arial"/>
                <a:cs typeface="Arial"/>
              </a:rPr>
              <a:t>Data</a:t>
            </a:r>
            <a:r>
              <a:rPr sz="1100" b="1" spc="-85" dirty="0">
                <a:latin typeface="Arial"/>
                <a:cs typeface="Arial"/>
              </a:rPr>
              <a:t> </a:t>
            </a:r>
            <a:r>
              <a:rPr sz="1100" b="1" spc="-5" dirty="0">
                <a:latin typeface="Arial"/>
                <a:cs typeface="Arial"/>
              </a:rPr>
              <a:t>types:</a:t>
            </a:r>
            <a:endParaRPr sz="1100">
              <a:latin typeface="Arial"/>
              <a:cs typeface="Arial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792615" y="5892563"/>
            <a:ext cx="81280" cy="105029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850" spc="-105" dirty="0">
                <a:latin typeface="Lucida Sans Unicode"/>
                <a:cs typeface="Lucida Sans Unicode"/>
              </a:rPr>
              <a:t>•</a:t>
            </a:r>
            <a:endParaRPr sz="850">
              <a:latin typeface="Lucida Sans Unicode"/>
              <a:cs typeface="Lucida Sans Unicode"/>
            </a:endParaRPr>
          </a:p>
          <a:p>
            <a:pPr marL="12700">
              <a:lnSpc>
                <a:spcPct val="100000"/>
              </a:lnSpc>
              <a:spcBef>
                <a:spcPts val="735"/>
              </a:spcBef>
            </a:pPr>
            <a:r>
              <a:rPr sz="850" spc="-105" dirty="0">
                <a:latin typeface="Lucida Sans Unicode"/>
                <a:cs typeface="Lucida Sans Unicode"/>
              </a:rPr>
              <a:t>•</a:t>
            </a:r>
            <a:endParaRPr sz="850">
              <a:latin typeface="Lucida Sans Unicode"/>
              <a:cs typeface="Lucida Sans Unicode"/>
            </a:endParaRPr>
          </a:p>
          <a:p>
            <a:pPr marL="12700">
              <a:lnSpc>
                <a:spcPct val="100000"/>
              </a:lnSpc>
              <a:spcBef>
                <a:spcPts val="730"/>
              </a:spcBef>
            </a:pPr>
            <a:r>
              <a:rPr sz="850" spc="-105" dirty="0">
                <a:latin typeface="Lucida Sans Unicode"/>
                <a:cs typeface="Lucida Sans Unicode"/>
              </a:rPr>
              <a:t>•</a:t>
            </a:r>
            <a:endParaRPr sz="850">
              <a:latin typeface="Lucida Sans Unicode"/>
              <a:cs typeface="Lucida Sans Unicode"/>
            </a:endParaRPr>
          </a:p>
          <a:p>
            <a:pPr marL="12700">
              <a:lnSpc>
                <a:spcPct val="100000"/>
              </a:lnSpc>
              <a:spcBef>
                <a:spcPts val="745"/>
              </a:spcBef>
            </a:pPr>
            <a:r>
              <a:rPr sz="850" spc="-105" dirty="0">
                <a:latin typeface="Lucida Sans Unicode"/>
                <a:cs typeface="Lucida Sans Unicode"/>
              </a:rPr>
              <a:t>•</a:t>
            </a:r>
            <a:endParaRPr sz="850">
              <a:latin typeface="Lucida Sans Unicode"/>
              <a:cs typeface="Lucida Sans Unicode"/>
            </a:endParaRPr>
          </a:p>
          <a:p>
            <a:pPr marL="12700">
              <a:lnSpc>
                <a:spcPct val="100000"/>
              </a:lnSpc>
              <a:spcBef>
                <a:spcPts val="730"/>
              </a:spcBef>
            </a:pPr>
            <a:r>
              <a:rPr sz="850" spc="-105" dirty="0">
                <a:latin typeface="Lucida Sans Unicode"/>
                <a:cs typeface="Lucida Sans Unicode"/>
              </a:rPr>
              <a:t>•</a:t>
            </a:r>
            <a:endParaRPr sz="850">
              <a:latin typeface="Lucida Sans Unicode"/>
              <a:cs typeface="Lucida Sans Unicode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995307" y="5829942"/>
            <a:ext cx="534035" cy="113982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33000"/>
              </a:lnSpc>
              <a:spcBef>
                <a:spcPts val="95"/>
              </a:spcBef>
            </a:pPr>
            <a:r>
              <a:rPr sz="1100" spc="-50" dirty="0">
                <a:latin typeface="Arial"/>
                <a:cs typeface="Arial"/>
              </a:rPr>
              <a:t>Text  </a:t>
            </a:r>
            <a:r>
              <a:rPr sz="1100" spc="-15" dirty="0">
                <a:latin typeface="Arial"/>
                <a:cs typeface="Arial"/>
              </a:rPr>
              <a:t>Number  </a:t>
            </a:r>
            <a:r>
              <a:rPr sz="1100" spc="-10" dirty="0">
                <a:latin typeface="Arial"/>
                <a:cs typeface="Arial"/>
              </a:rPr>
              <a:t>Date  </a:t>
            </a:r>
            <a:r>
              <a:rPr sz="1100" spc="-5" dirty="0">
                <a:latin typeface="Arial"/>
                <a:cs typeface="Arial"/>
              </a:rPr>
              <a:t>Time  Boolean</a:t>
            </a:r>
            <a:endParaRPr sz="1100">
              <a:latin typeface="Arial"/>
              <a:cs typeface="Arial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492512" y="7071515"/>
            <a:ext cx="6073140" cy="1063625"/>
          </a:xfrm>
          <a:prstGeom prst="rect">
            <a:avLst/>
          </a:prstGeom>
        </p:spPr>
        <p:txBody>
          <a:bodyPr vert="horz" wrap="square" lIns="0" tIns="105410" rIns="0" bIns="0" rtlCol="0">
            <a:spAutoFit/>
          </a:bodyPr>
          <a:lstStyle/>
          <a:p>
            <a:pPr marL="12700" algn="just">
              <a:lnSpc>
                <a:spcPct val="100000"/>
              </a:lnSpc>
              <a:spcBef>
                <a:spcPts val="830"/>
              </a:spcBef>
            </a:pPr>
            <a:r>
              <a:rPr sz="1100" b="1" spc="-5" dirty="0">
                <a:latin typeface="Arial"/>
                <a:cs typeface="Arial"/>
              </a:rPr>
              <a:t>Size of</a:t>
            </a:r>
            <a:r>
              <a:rPr sz="1100" b="1" spc="-20" dirty="0">
                <a:latin typeface="Arial"/>
                <a:cs typeface="Arial"/>
              </a:rPr>
              <a:t> </a:t>
            </a:r>
            <a:r>
              <a:rPr sz="1100" b="1" spc="-10" dirty="0">
                <a:latin typeface="Arial"/>
                <a:cs typeface="Arial"/>
              </a:rPr>
              <a:t>attributes</a:t>
            </a:r>
            <a:endParaRPr sz="1100">
              <a:latin typeface="Arial"/>
              <a:cs typeface="Arial"/>
            </a:endParaRPr>
          </a:p>
          <a:p>
            <a:pPr marL="12700" marR="5080" algn="just">
              <a:lnSpc>
                <a:spcPct val="102699"/>
              </a:lnSpc>
              <a:spcBef>
                <a:spcPts val="700"/>
              </a:spcBef>
            </a:pPr>
            <a:r>
              <a:rPr sz="1100" spc="-10" dirty="0">
                <a:latin typeface="Arial"/>
                <a:cs typeface="Arial"/>
              </a:rPr>
              <a:t>Where attributes are of </a:t>
            </a:r>
            <a:r>
              <a:rPr sz="1100" spc="-5" dirty="0">
                <a:latin typeface="Arial"/>
                <a:cs typeface="Arial"/>
              </a:rPr>
              <a:t>the </a:t>
            </a:r>
            <a:r>
              <a:rPr sz="1100" b="1" spc="-10" dirty="0">
                <a:latin typeface="Arial"/>
                <a:cs typeface="Arial"/>
                <a:hlinkClick r:id="rId2" action="ppaction://hlinksldjump"/>
              </a:rPr>
              <a:t>text </a:t>
            </a:r>
            <a:r>
              <a:rPr sz="1100" spc="-10" dirty="0">
                <a:latin typeface="Arial"/>
                <a:cs typeface="Arial"/>
              </a:rPr>
              <a:t>type, </a:t>
            </a:r>
            <a:r>
              <a:rPr sz="1100" spc="-5" dirty="0">
                <a:latin typeface="Arial"/>
                <a:cs typeface="Arial"/>
              </a:rPr>
              <a:t>it </a:t>
            </a:r>
            <a:r>
              <a:rPr sz="1100" spc="-10" dirty="0">
                <a:latin typeface="Arial"/>
                <a:cs typeface="Arial"/>
              </a:rPr>
              <a:t>is </a:t>
            </a:r>
            <a:r>
              <a:rPr sz="1100" spc="-5" dirty="0">
                <a:latin typeface="Arial"/>
                <a:cs typeface="Arial"/>
              </a:rPr>
              <a:t>normal to specify their </a:t>
            </a:r>
            <a:r>
              <a:rPr sz="1100" spc="-10" dirty="0">
                <a:latin typeface="Arial"/>
                <a:cs typeface="Arial"/>
              </a:rPr>
              <a:t>size as </a:t>
            </a:r>
            <a:r>
              <a:rPr sz="1100" spc="-5" dirty="0">
                <a:latin typeface="Arial"/>
                <a:cs typeface="Arial"/>
              </a:rPr>
              <a:t>the </a:t>
            </a:r>
            <a:r>
              <a:rPr sz="1100" spc="-10" dirty="0">
                <a:latin typeface="Arial"/>
                <a:cs typeface="Arial"/>
              </a:rPr>
              <a:t>maximum </a:t>
            </a:r>
            <a:r>
              <a:rPr sz="1100" spc="-15" dirty="0">
                <a:latin typeface="Arial"/>
                <a:cs typeface="Arial"/>
              </a:rPr>
              <a:t>possible  </a:t>
            </a:r>
            <a:r>
              <a:rPr sz="1100" spc="-10" dirty="0">
                <a:latin typeface="Arial"/>
                <a:cs typeface="Arial"/>
              </a:rPr>
              <a:t>characters </a:t>
            </a:r>
            <a:r>
              <a:rPr sz="1100" spc="-20" dirty="0">
                <a:latin typeface="Arial"/>
                <a:cs typeface="Arial"/>
              </a:rPr>
              <a:t>for </a:t>
            </a:r>
            <a:r>
              <a:rPr sz="1100" spc="-5" dirty="0">
                <a:latin typeface="Arial"/>
                <a:cs typeface="Arial"/>
              </a:rPr>
              <a:t>these </a:t>
            </a:r>
            <a:r>
              <a:rPr sz="1100" spc="-10" dirty="0">
                <a:latin typeface="Arial"/>
                <a:cs typeface="Arial"/>
              </a:rPr>
              <a:t>attributes. </a:t>
            </a:r>
            <a:r>
              <a:rPr sz="1100" spc="-5" dirty="0">
                <a:latin typeface="Arial"/>
                <a:cs typeface="Arial"/>
              </a:rPr>
              <a:t>This can </a:t>
            </a:r>
            <a:r>
              <a:rPr sz="1100" spc="-10" dirty="0">
                <a:latin typeface="Arial"/>
                <a:cs typeface="Arial"/>
              </a:rPr>
              <a:t>be done in a </a:t>
            </a:r>
            <a:r>
              <a:rPr sz="1100" b="1" spc="-5" dirty="0">
                <a:latin typeface="Arial"/>
                <a:cs typeface="Arial"/>
                <a:hlinkClick r:id="rId2" action="ppaction://hlinksldjump"/>
              </a:rPr>
              <a:t>data dictionary </a:t>
            </a:r>
            <a:r>
              <a:rPr sz="1100" spc="-10" dirty="0">
                <a:latin typeface="Arial"/>
                <a:cs typeface="Arial"/>
              </a:rPr>
              <a:t>and shown as </a:t>
            </a:r>
            <a:r>
              <a:rPr sz="1100" spc="-5" dirty="0">
                <a:latin typeface="Arial"/>
                <a:cs typeface="Arial"/>
              </a:rPr>
              <a:t>the </a:t>
            </a:r>
            <a:r>
              <a:rPr sz="1100" spc="-10" dirty="0">
                <a:latin typeface="Arial"/>
                <a:cs typeface="Arial"/>
              </a:rPr>
              <a:t>data </a:t>
            </a:r>
            <a:r>
              <a:rPr sz="1100" spc="-5" dirty="0">
                <a:latin typeface="Arial"/>
                <a:cs typeface="Arial"/>
              </a:rPr>
              <a:t>type  </a:t>
            </a:r>
            <a:r>
              <a:rPr sz="1100" spc="-20" dirty="0">
                <a:latin typeface="Arial"/>
                <a:cs typeface="Arial"/>
              </a:rPr>
              <a:t>followed by </a:t>
            </a:r>
            <a:r>
              <a:rPr sz="1100" spc="-10" dirty="0">
                <a:latin typeface="Arial"/>
                <a:cs typeface="Arial"/>
              </a:rPr>
              <a:t>a </a:t>
            </a:r>
            <a:r>
              <a:rPr sz="1100" spc="-15" dirty="0">
                <a:latin typeface="Arial"/>
                <a:cs typeface="Arial"/>
              </a:rPr>
              <a:t>number </a:t>
            </a:r>
            <a:r>
              <a:rPr sz="1100" spc="-10" dirty="0">
                <a:latin typeface="Arial"/>
                <a:cs typeface="Arial"/>
              </a:rPr>
              <a:t>of characters, e.g. </a:t>
            </a:r>
            <a:r>
              <a:rPr sz="1100" spc="-15" dirty="0">
                <a:latin typeface="Arial"/>
                <a:cs typeface="Arial"/>
              </a:rPr>
              <a:t>text </a:t>
            </a:r>
            <a:r>
              <a:rPr sz="1100" spc="-5" dirty="0">
                <a:latin typeface="Arial"/>
                <a:cs typeface="Arial"/>
              </a:rPr>
              <a:t>(16). This </a:t>
            </a:r>
            <a:r>
              <a:rPr sz="1100" spc="-15" dirty="0">
                <a:latin typeface="Arial"/>
                <a:cs typeface="Arial"/>
              </a:rPr>
              <a:t>would </a:t>
            </a:r>
            <a:r>
              <a:rPr sz="1100" spc="-10" dirty="0">
                <a:latin typeface="Arial"/>
                <a:cs typeface="Arial"/>
              </a:rPr>
              <a:t>define </a:t>
            </a:r>
            <a:r>
              <a:rPr sz="1100" spc="-5" dirty="0">
                <a:latin typeface="Arial"/>
                <a:cs typeface="Arial"/>
              </a:rPr>
              <a:t>the </a:t>
            </a:r>
            <a:r>
              <a:rPr sz="1100" spc="-10" dirty="0">
                <a:latin typeface="Arial"/>
                <a:cs typeface="Arial"/>
              </a:rPr>
              <a:t>attribute as being </a:t>
            </a:r>
            <a:r>
              <a:rPr sz="1100" spc="-15" dirty="0">
                <a:latin typeface="Arial"/>
                <a:cs typeface="Arial"/>
              </a:rPr>
              <a:t>text and  </a:t>
            </a:r>
            <a:r>
              <a:rPr sz="1100" spc="-10" dirty="0">
                <a:latin typeface="Arial"/>
                <a:cs typeface="Arial"/>
              </a:rPr>
              <a:t>a maximum of 16</a:t>
            </a:r>
            <a:r>
              <a:rPr sz="1100" spc="-35" dirty="0">
                <a:latin typeface="Arial"/>
                <a:cs typeface="Arial"/>
              </a:rPr>
              <a:t> </a:t>
            </a:r>
            <a:r>
              <a:rPr sz="1100" spc="-10" dirty="0">
                <a:latin typeface="Arial"/>
                <a:cs typeface="Arial"/>
              </a:rPr>
              <a:t>characters.</a:t>
            </a:r>
            <a:endParaRPr sz="1100">
              <a:latin typeface="Arial"/>
              <a:cs typeface="Arial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505053" y="9941585"/>
            <a:ext cx="6049010" cy="0"/>
          </a:xfrm>
          <a:custGeom>
            <a:avLst/>
            <a:gdLst/>
            <a:ahLst/>
            <a:cxnLst/>
            <a:rect l="l" t="t" r="r" b="b"/>
            <a:pathLst>
              <a:path w="6049009">
                <a:moveTo>
                  <a:pt x="0" y="0"/>
                </a:moveTo>
                <a:lnTo>
                  <a:pt x="6048756" y="0"/>
                </a:lnTo>
              </a:path>
            </a:pathLst>
          </a:custGeom>
          <a:ln w="609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 txBox="1"/>
          <p:nvPr/>
        </p:nvSpPr>
        <p:spPr>
          <a:xfrm>
            <a:off x="4678934" y="9965447"/>
            <a:ext cx="1842135" cy="19177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1100" spc="-10" dirty="0">
                <a:latin typeface="Arial"/>
                <a:cs typeface="Arial"/>
              </a:rPr>
              <a:t>© </a:t>
            </a:r>
            <a:r>
              <a:rPr sz="1100" spc="20" dirty="0">
                <a:latin typeface="Arial"/>
                <a:cs typeface="Arial"/>
              </a:rPr>
              <a:t>H</a:t>
            </a:r>
            <a:r>
              <a:rPr sz="850" spc="20" dirty="0">
                <a:latin typeface="Arial"/>
                <a:cs typeface="Arial"/>
              </a:rPr>
              <a:t>ERIOT</a:t>
            </a:r>
            <a:r>
              <a:rPr sz="1100" spc="20" dirty="0">
                <a:latin typeface="Arial"/>
                <a:cs typeface="Arial"/>
              </a:rPr>
              <a:t>-W</a:t>
            </a:r>
            <a:r>
              <a:rPr sz="850" spc="20" dirty="0">
                <a:latin typeface="Arial"/>
                <a:cs typeface="Arial"/>
              </a:rPr>
              <a:t>ATT</a:t>
            </a:r>
            <a:r>
              <a:rPr sz="850" spc="75" dirty="0">
                <a:latin typeface="Arial"/>
                <a:cs typeface="Arial"/>
              </a:rPr>
              <a:t> </a:t>
            </a:r>
            <a:r>
              <a:rPr sz="1100" spc="55" dirty="0">
                <a:latin typeface="Arial"/>
                <a:cs typeface="Arial"/>
              </a:rPr>
              <a:t>U</a:t>
            </a:r>
            <a:r>
              <a:rPr sz="850" spc="55" dirty="0">
                <a:latin typeface="Arial"/>
                <a:cs typeface="Arial"/>
              </a:rPr>
              <a:t>NIVERSITY</a:t>
            </a:r>
            <a:endParaRPr sz="85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52169" y="559318"/>
            <a:ext cx="1212850" cy="19177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1100" i="1" spc="-20" dirty="0">
                <a:latin typeface="Arial"/>
                <a:cs typeface="Arial"/>
              </a:rPr>
              <a:t>TOPIC </a:t>
            </a:r>
            <a:r>
              <a:rPr sz="1100" i="1" spc="-10" dirty="0">
                <a:latin typeface="Arial"/>
                <a:cs typeface="Arial"/>
              </a:rPr>
              <a:t>2.</a:t>
            </a:r>
            <a:r>
              <a:rPr sz="1100" i="1" spc="40" dirty="0">
                <a:latin typeface="Arial"/>
                <a:cs typeface="Arial"/>
              </a:rPr>
              <a:t> </a:t>
            </a:r>
            <a:r>
              <a:rPr sz="1100" i="1" spc="-15" dirty="0">
                <a:latin typeface="Arial"/>
                <a:cs typeface="Arial"/>
              </a:rPr>
              <a:t>DESIGN</a:t>
            </a:r>
            <a:endParaRPr sz="11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6741187" y="559318"/>
            <a:ext cx="179705" cy="19177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1100" spc="-15" dirty="0">
                <a:latin typeface="Arial"/>
                <a:cs typeface="Arial"/>
              </a:rPr>
              <a:t>17</a:t>
            </a:r>
            <a:endParaRPr sz="110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864717" y="765581"/>
            <a:ext cx="6049010" cy="0"/>
          </a:xfrm>
          <a:custGeom>
            <a:avLst/>
            <a:gdLst/>
            <a:ahLst/>
            <a:cxnLst/>
            <a:rect l="l" t="t" r="r" b="b"/>
            <a:pathLst>
              <a:path w="6049009">
                <a:moveTo>
                  <a:pt x="0" y="0"/>
                </a:moveTo>
                <a:lnTo>
                  <a:pt x="6048756" y="0"/>
                </a:lnTo>
              </a:path>
            </a:pathLst>
          </a:custGeom>
          <a:ln w="609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864869" y="5948578"/>
            <a:ext cx="6048375" cy="3808729"/>
          </a:xfrm>
          <a:custGeom>
            <a:avLst/>
            <a:gdLst/>
            <a:ahLst/>
            <a:cxnLst/>
            <a:rect l="l" t="t" r="r" b="b"/>
            <a:pathLst>
              <a:path w="6048375" h="3808729">
                <a:moveTo>
                  <a:pt x="5994082" y="0"/>
                </a:moveTo>
                <a:lnTo>
                  <a:pt x="54000" y="0"/>
                </a:lnTo>
                <a:lnTo>
                  <a:pt x="32982" y="4244"/>
                </a:lnTo>
                <a:lnTo>
                  <a:pt x="15817" y="15817"/>
                </a:lnTo>
                <a:lnTo>
                  <a:pt x="4244" y="32982"/>
                </a:lnTo>
                <a:lnTo>
                  <a:pt x="0" y="54000"/>
                </a:lnTo>
                <a:lnTo>
                  <a:pt x="0" y="3808450"/>
                </a:lnTo>
                <a:lnTo>
                  <a:pt x="6048082" y="3808450"/>
                </a:lnTo>
                <a:lnTo>
                  <a:pt x="6048082" y="54000"/>
                </a:lnTo>
                <a:lnTo>
                  <a:pt x="6043838" y="32982"/>
                </a:lnTo>
                <a:lnTo>
                  <a:pt x="6032265" y="15817"/>
                </a:lnTo>
                <a:lnTo>
                  <a:pt x="6015100" y="4244"/>
                </a:lnTo>
                <a:lnTo>
                  <a:pt x="5994082" y="0"/>
                </a:lnTo>
                <a:close/>
              </a:path>
            </a:pathLst>
          </a:custGeom>
          <a:solidFill>
            <a:srgbClr val="99CC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882865" y="6186335"/>
            <a:ext cx="6012180" cy="3571240"/>
          </a:xfrm>
          <a:custGeom>
            <a:avLst/>
            <a:gdLst/>
            <a:ahLst/>
            <a:cxnLst/>
            <a:rect l="l" t="t" r="r" b="b"/>
            <a:pathLst>
              <a:path w="6012180" h="3571240">
                <a:moveTo>
                  <a:pt x="0" y="3570693"/>
                </a:moveTo>
                <a:lnTo>
                  <a:pt x="6012078" y="3570693"/>
                </a:lnTo>
                <a:lnTo>
                  <a:pt x="6012078" y="0"/>
                </a:lnTo>
                <a:lnTo>
                  <a:pt x="0" y="0"/>
                </a:lnTo>
                <a:lnTo>
                  <a:pt x="0" y="3570693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6498259" y="5867793"/>
            <a:ext cx="356235" cy="368935"/>
          </a:xfrm>
          <a:custGeom>
            <a:avLst/>
            <a:gdLst/>
            <a:ahLst/>
            <a:cxnLst/>
            <a:rect l="l" t="t" r="r" b="b"/>
            <a:pathLst>
              <a:path w="356234" h="368935">
                <a:moveTo>
                  <a:pt x="286791" y="0"/>
                </a:moveTo>
                <a:lnTo>
                  <a:pt x="69164" y="0"/>
                </a:lnTo>
                <a:lnTo>
                  <a:pt x="42310" y="5655"/>
                </a:lnTo>
                <a:lnTo>
                  <a:pt x="20318" y="21053"/>
                </a:lnTo>
                <a:lnTo>
                  <a:pt x="5458" y="43837"/>
                </a:lnTo>
                <a:lnTo>
                  <a:pt x="0" y="71653"/>
                </a:lnTo>
                <a:lnTo>
                  <a:pt x="0" y="297065"/>
                </a:lnTo>
                <a:lnTo>
                  <a:pt x="5458" y="324886"/>
                </a:lnTo>
                <a:lnTo>
                  <a:pt x="20318" y="347670"/>
                </a:lnTo>
                <a:lnTo>
                  <a:pt x="42310" y="363065"/>
                </a:lnTo>
                <a:lnTo>
                  <a:pt x="69164" y="368719"/>
                </a:lnTo>
                <a:lnTo>
                  <a:pt x="286791" y="368719"/>
                </a:lnTo>
                <a:lnTo>
                  <a:pt x="313657" y="363065"/>
                </a:lnTo>
                <a:lnTo>
                  <a:pt x="335653" y="347670"/>
                </a:lnTo>
                <a:lnTo>
                  <a:pt x="350511" y="324886"/>
                </a:lnTo>
                <a:lnTo>
                  <a:pt x="355968" y="297065"/>
                </a:lnTo>
                <a:lnTo>
                  <a:pt x="355968" y="71653"/>
                </a:lnTo>
                <a:lnTo>
                  <a:pt x="350511" y="43837"/>
                </a:lnTo>
                <a:lnTo>
                  <a:pt x="335653" y="21053"/>
                </a:lnTo>
                <a:lnTo>
                  <a:pt x="313657" y="5655"/>
                </a:lnTo>
                <a:lnTo>
                  <a:pt x="286791" y="0"/>
                </a:lnTo>
                <a:close/>
              </a:path>
            </a:pathLst>
          </a:custGeom>
          <a:solidFill>
            <a:srgbClr val="0066B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6525679" y="5868759"/>
            <a:ext cx="257175" cy="371475"/>
          </a:xfrm>
          <a:custGeom>
            <a:avLst/>
            <a:gdLst/>
            <a:ahLst/>
            <a:cxnLst/>
            <a:rect l="l" t="t" r="r" b="b"/>
            <a:pathLst>
              <a:path w="257175" h="371475">
                <a:moveTo>
                  <a:pt x="234391" y="335076"/>
                </a:moveTo>
                <a:lnTo>
                  <a:pt x="181292" y="355104"/>
                </a:lnTo>
                <a:lnTo>
                  <a:pt x="186831" y="370852"/>
                </a:lnTo>
                <a:lnTo>
                  <a:pt x="246963" y="370852"/>
                </a:lnTo>
                <a:lnTo>
                  <a:pt x="234391" y="335076"/>
                </a:lnTo>
                <a:close/>
              </a:path>
              <a:path w="257175" h="371475">
                <a:moveTo>
                  <a:pt x="241724" y="29798"/>
                </a:moveTo>
                <a:lnTo>
                  <a:pt x="134977" y="29798"/>
                </a:lnTo>
                <a:lnTo>
                  <a:pt x="148721" y="29956"/>
                </a:lnTo>
                <a:lnTo>
                  <a:pt x="161670" y="32549"/>
                </a:lnTo>
                <a:lnTo>
                  <a:pt x="191349" y="56490"/>
                </a:lnTo>
                <a:lnTo>
                  <a:pt x="203550" y="102258"/>
                </a:lnTo>
                <a:lnTo>
                  <a:pt x="202742" y="111683"/>
                </a:lnTo>
                <a:lnTo>
                  <a:pt x="189445" y="149351"/>
                </a:lnTo>
                <a:lnTo>
                  <a:pt x="165620" y="185508"/>
                </a:lnTo>
                <a:lnTo>
                  <a:pt x="136842" y="221081"/>
                </a:lnTo>
                <a:lnTo>
                  <a:pt x="165747" y="303288"/>
                </a:lnTo>
                <a:lnTo>
                  <a:pt x="212318" y="285724"/>
                </a:lnTo>
                <a:lnTo>
                  <a:pt x="191007" y="225069"/>
                </a:lnTo>
                <a:lnTo>
                  <a:pt x="199288" y="214718"/>
                </a:lnTo>
                <a:lnTo>
                  <a:pt x="222161" y="183718"/>
                </a:lnTo>
                <a:lnTo>
                  <a:pt x="245605" y="142214"/>
                </a:lnTo>
                <a:lnTo>
                  <a:pt x="256743" y="96811"/>
                </a:lnTo>
                <a:lnTo>
                  <a:pt x="256868" y="83724"/>
                </a:lnTo>
                <a:lnTo>
                  <a:pt x="255776" y="72078"/>
                </a:lnTo>
                <a:lnTo>
                  <a:pt x="253219" y="59282"/>
                </a:lnTo>
                <a:lnTo>
                  <a:pt x="249275" y="46202"/>
                </a:lnTo>
                <a:lnTo>
                  <a:pt x="241724" y="29798"/>
                </a:lnTo>
                <a:close/>
              </a:path>
              <a:path w="257175" h="371475">
                <a:moveTo>
                  <a:pt x="217300" y="0"/>
                </a:moveTo>
                <a:lnTo>
                  <a:pt x="68356" y="0"/>
                </a:lnTo>
                <a:lnTo>
                  <a:pt x="67292" y="506"/>
                </a:lnTo>
                <a:lnTo>
                  <a:pt x="29234" y="23196"/>
                </a:lnTo>
                <a:lnTo>
                  <a:pt x="0" y="45567"/>
                </a:lnTo>
                <a:lnTo>
                  <a:pt x="19329" y="100545"/>
                </a:lnTo>
                <a:lnTo>
                  <a:pt x="21945" y="99567"/>
                </a:lnTo>
                <a:lnTo>
                  <a:pt x="28231" y="91873"/>
                </a:lnTo>
                <a:lnTo>
                  <a:pt x="35831" y="83724"/>
                </a:lnTo>
                <a:lnTo>
                  <a:pt x="66357" y="57221"/>
                </a:lnTo>
                <a:lnTo>
                  <a:pt x="105092" y="36791"/>
                </a:lnTo>
                <a:lnTo>
                  <a:pt x="134977" y="29798"/>
                </a:lnTo>
                <a:lnTo>
                  <a:pt x="241724" y="29798"/>
                </a:lnTo>
                <a:lnTo>
                  <a:pt x="239541" y="25056"/>
                </a:lnTo>
                <a:lnTo>
                  <a:pt x="226534" y="7699"/>
                </a:lnTo>
                <a:lnTo>
                  <a:pt x="21730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852156" y="1097722"/>
            <a:ext cx="6069330" cy="771588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502284" lvl="2" indent="-490220">
              <a:lnSpc>
                <a:spcPct val="100000"/>
              </a:lnSpc>
              <a:spcBef>
                <a:spcPts val="95"/>
              </a:spcBef>
              <a:buFont typeface="Arial"/>
              <a:buAutoNum type="arabicPeriod" startAt="5"/>
              <a:tabLst>
                <a:tab pos="502284" algn="l"/>
                <a:tab pos="502920" algn="l"/>
              </a:tabLst>
            </a:pPr>
            <a:r>
              <a:rPr sz="1200" b="1" spc="-15" dirty="0">
                <a:latin typeface="Arial"/>
                <a:cs typeface="Arial"/>
              </a:rPr>
              <a:t>Validation</a:t>
            </a:r>
            <a:endParaRPr sz="1200">
              <a:latin typeface="Arial"/>
              <a:cs typeface="Arial"/>
            </a:endParaRPr>
          </a:p>
          <a:p>
            <a:pPr marL="12700" marR="12065" algn="just">
              <a:lnSpc>
                <a:spcPct val="102699"/>
              </a:lnSpc>
              <a:spcBef>
                <a:spcPts val="735"/>
              </a:spcBef>
            </a:pPr>
            <a:r>
              <a:rPr sz="1100" b="1" spc="-15" dirty="0">
                <a:latin typeface="Arial"/>
                <a:cs typeface="Arial"/>
                <a:hlinkClick r:id="rId2" action="ppaction://hlinksldjump"/>
              </a:rPr>
              <a:t>Validation </a:t>
            </a:r>
            <a:r>
              <a:rPr sz="1100" spc="-10" dirty="0">
                <a:latin typeface="Arial"/>
                <a:cs typeface="Arial"/>
              </a:rPr>
              <a:t>is used </a:t>
            </a:r>
            <a:r>
              <a:rPr sz="1100" spc="-5" dirty="0">
                <a:latin typeface="Arial"/>
                <a:cs typeface="Arial"/>
              </a:rPr>
              <a:t>to </a:t>
            </a:r>
            <a:r>
              <a:rPr sz="1100" spc="-10" dirty="0">
                <a:latin typeface="Arial"/>
                <a:cs typeface="Arial"/>
              </a:rPr>
              <a:t>check </a:t>
            </a:r>
            <a:r>
              <a:rPr sz="1100" spc="-5" dirty="0">
                <a:latin typeface="Arial"/>
                <a:cs typeface="Arial"/>
              </a:rPr>
              <a:t>that the </a:t>
            </a:r>
            <a:r>
              <a:rPr sz="1100" spc="-10" dirty="0">
                <a:latin typeface="Arial"/>
                <a:cs typeface="Arial"/>
              </a:rPr>
              <a:t>data entered </a:t>
            </a:r>
            <a:r>
              <a:rPr sz="1100" spc="-20" dirty="0">
                <a:latin typeface="Arial"/>
                <a:cs typeface="Arial"/>
              </a:rPr>
              <a:t>for </a:t>
            </a:r>
            <a:r>
              <a:rPr sz="1100" spc="-10" dirty="0">
                <a:latin typeface="Arial"/>
                <a:cs typeface="Arial"/>
              </a:rPr>
              <a:t>an attribute is what is expected. </a:t>
            </a:r>
            <a:r>
              <a:rPr sz="1100" spc="-5" dirty="0">
                <a:latin typeface="Arial"/>
                <a:cs typeface="Arial"/>
              </a:rPr>
              <a:t>There </a:t>
            </a:r>
            <a:r>
              <a:rPr sz="1100" spc="-10" dirty="0">
                <a:latin typeface="Arial"/>
                <a:cs typeface="Arial"/>
              </a:rPr>
              <a:t>are </a:t>
            </a:r>
            <a:r>
              <a:rPr sz="1100" spc="-20" dirty="0">
                <a:latin typeface="Arial"/>
                <a:cs typeface="Arial"/>
              </a:rPr>
              <a:t>four  </a:t>
            </a:r>
            <a:r>
              <a:rPr sz="1100" spc="-5" dirty="0">
                <a:latin typeface="Arial"/>
                <a:cs typeface="Arial"/>
              </a:rPr>
              <a:t>types </a:t>
            </a:r>
            <a:r>
              <a:rPr sz="1100" spc="-10" dirty="0">
                <a:latin typeface="Arial"/>
                <a:cs typeface="Arial"/>
              </a:rPr>
              <a:t>of </a:t>
            </a:r>
            <a:r>
              <a:rPr sz="1100" spc="-15" dirty="0">
                <a:latin typeface="Arial"/>
                <a:cs typeface="Arial"/>
              </a:rPr>
              <a:t>validation </a:t>
            </a:r>
            <a:r>
              <a:rPr sz="1100" spc="-5" dirty="0">
                <a:latin typeface="Arial"/>
                <a:cs typeface="Arial"/>
              </a:rPr>
              <a:t>that can </a:t>
            </a:r>
            <a:r>
              <a:rPr sz="1100" spc="-10" dirty="0">
                <a:latin typeface="Arial"/>
                <a:cs typeface="Arial"/>
              </a:rPr>
              <a:t>be applied </a:t>
            </a:r>
            <a:r>
              <a:rPr sz="1100" spc="-5" dirty="0">
                <a:latin typeface="Arial"/>
                <a:cs typeface="Arial"/>
              </a:rPr>
              <a:t>to </a:t>
            </a:r>
            <a:r>
              <a:rPr sz="1100" spc="-10" dirty="0">
                <a:latin typeface="Arial"/>
                <a:cs typeface="Arial"/>
              </a:rPr>
              <a:t>an</a:t>
            </a:r>
            <a:r>
              <a:rPr sz="1100" spc="-65" dirty="0">
                <a:latin typeface="Arial"/>
                <a:cs typeface="Arial"/>
              </a:rPr>
              <a:t> </a:t>
            </a:r>
            <a:r>
              <a:rPr sz="1100" spc="-10" dirty="0">
                <a:latin typeface="Arial"/>
                <a:cs typeface="Arial"/>
              </a:rPr>
              <a:t>attribute.</a:t>
            </a:r>
            <a:endParaRPr sz="11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1000">
              <a:latin typeface="Arial"/>
              <a:cs typeface="Arial"/>
            </a:endParaRPr>
          </a:p>
          <a:p>
            <a:pPr marL="358140" marR="7620" lvl="3" indent="-184785" algn="just">
              <a:lnSpc>
                <a:spcPct val="102699"/>
              </a:lnSpc>
              <a:buAutoNum type="arabicPeriod"/>
              <a:tabLst>
                <a:tab pos="358775" algn="l"/>
              </a:tabLst>
            </a:pPr>
            <a:r>
              <a:rPr sz="1100" spc="-5" dirty="0">
                <a:latin typeface="Arial"/>
                <a:cs typeface="Arial"/>
              </a:rPr>
              <a:t>Presence </a:t>
            </a:r>
            <a:r>
              <a:rPr sz="1100" spc="-10" dirty="0">
                <a:latin typeface="Arial"/>
                <a:cs typeface="Arial"/>
              </a:rPr>
              <a:t>check: </a:t>
            </a:r>
            <a:r>
              <a:rPr sz="1100" spc="-5" dirty="0">
                <a:latin typeface="Arial"/>
                <a:cs typeface="Arial"/>
              </a:rPr>
              <a:t>this </a:t>
            </a:r>
            <a:r>
              <a:rPr sz="1100" spc="-15" dirty="0">
                <a:latin typeface="Arial"/>
                <a:cs typeface="Arial"/>
              </a:rPr>
              <a:t>validation </a:t>
            </a:r>
            <a:r>
              <a:rPr sz="1100" spc="-5" dirty="0">
                <a:latin typeface="Arial"/>
                <a:cs typeface="Arial"/>
              </a:rPr>
              <a:t>rule </a:t>
            </a:r>
            <a:r>
              <a:rPr sz="1100" spc="-10" dirty="0">
                <a:latin typeface="Arial"/>
                <a:cs typeface="Arial"/>
              </a:rPr>
              <a:t>ensures </a:t>
            </a:r>
            <a:r>
              <a:rPr sz="1100" spc="-5" dirty="0">
                <a:latin typeface="Arial"/>
                <a:cs typeface="Arial"/>
              </a:rPr>
              <a:t>that there </a:t>
            </a:r>
            <a:r>
              <a:rPr sz="1100" spc="-10" dirty="0">
                <a:latin typeface="Arial"/>
                <a:cs typeface="Arial"/>
              </a:rPr>
              <a:t>is a </a:t>
            </a:r>
            <a:r>
              <a:rPr sz="1100" spc="-15" dirty="0">
                <a:latin typeface="Arial"/>
                <a:cs typeface="Arial"/>
              </a:rPr>
              <a:t>value </a:t>
            </a:r>
            <a:r>
              <a:rPr sz="1100" spc="-10" dirty="0">
                <a:latin typeface="Arial"/>
                <a:cs typeface="Arial"/>
              </a:rPr>
              <a:t>allocated in </a:t>
            </a:r>
            <a:r>
              <a:rPr sz="1100" spc="-5" dirty="0">
                <a:latin typeface="Arial"/>
                <a:cs typeface="Arial"/>
              </a:rPr>
              <a:t>the </a:t>
            </a:r>
            <a:r>
              <a:rPr sz="1100" spc="-10" dirty="0">
                <a:latin typeface="Arial"/>
                <a:cs typeface="Arial"/>
              </a:rPr>
              <a:t>attribute.  When an attribute has no </a:t>
            </a:r>
            <a:r>
              <a:rPr sz="1100" spc="-15" dirty="0">
                <a:latin typeface="Arial"/>
                <a:cs typeface="Arial"/>
              </a:rPr>
              <a:t>value </a:t>
            </a:r>
            <a:r>
              <a:rPr sz="1100" spc="-10" dirty="0">
                <a:latin typeface="Arial"/>
                <a:cs typeface="Arial"/>
              </a:rPr>
              <a:t>assigned </a:t>
            </a:r>
            <a:r>
              <a:rPr sz="1100" spc="-5" dirty="0">
                <a:latin typeface="Arial"/>
                <a:cs typeface="Arial"/>
              </a:rPr>
              <a:t>to </a:t>
            </a:r>
            <a:r>
              <a:rPr sz="1100" spc="-10" dirty="0">
                <a:latin typeface="Arial"/>
                <a:cs typeface="Arial"/>
              </a:rPr>
              <a:t>it, </a:t>
            </a:r>
            <a:r>
              <a:rPr sz="1100" spc="-5" dirty="0">
                <a:latin typeface="Arial"/>
                <a:cs typeface="Arial"/>
              </a:rPr>
              <a:t>it </a:t>
            </a:r>
            <a:r>
              <a:rPr sz="1100" spc="-10" dirty="0">
                <a:latin typeface="Arial"/>
                <a:cs typeface="Arial"/>
              </a:rPr>
              <a:t>will </a:t>
            </a:r>
            <a:r>
              <a:rPr sz="1100" spc="-20" dirty="0">
                <a:latin typeface="Arial"/>
                <a:cs typeface="Arial"/>
              </a:rPr>
              <a:t>have </a:t>
            </a:r>
            <a:r>
              <a:rPr sz="1100" spc="-10" dirty="0">
                <a:latin typeface="Arial"/>
                <a:cs typeface="Arial"/>
              </a:rPr>
              <a:t>a </a:t>
            </a:r>
            <a:r>
              <a:rPr sz="1100" spc="-15" dirty="0">
                <a:latin typeface="Arial"/>
                <a:cs typeface="Arial"/>
              </a:rPr>
              <a:t>value </a:t>
            </a:r>
            <a:r>
              <a:rPr sz="1100" spc="-10" dirty="0">
                <a:latin typeface="Arial"/>
                <a:cs typeface="Arial"/>
              </a:rPr>
              <a:t>of Null. Null is a </a:t>
            </a:r>
            <a:r>
              <a:rPr sz="1100" spc="-5" dirty="0">
                <a:latin typeface="Arial"/>
                <a:cs typeface="Arial"/>
              </a:rPr>
              <a:t>technical  </a:t>
            </a:r>
            <a:r>
              <a:rPr sz="1100" dirty="0">
                <a:latin typeface="Arial"/>
                <a:cs typeface="Arial"/>
              </a:rPr>
              <a:t>term </a:t>
            </a:r>
            <a:r>
              <a:rPr sz="1100" spc="-5" dirty="0">
                <a:latin typeface="Arial"/>
                <a:cs typeface="Arial"/>
              </a:rPr>
              <a:t>meaning </a:t>
            </a:r>
            <a:r>
              <a:rPr sz="1100" spc="-10" dirty="0">
                <a:latin typeface="Arial"/>
                <a:cs typeface="Arial"/>
              </a:rPr>
              <a:t>no </a:t>
            </a:r>
            <a:r>
              <a:rPr sz="1100" spc="-15" dirty="0">
                <a:latin typeface="Arial"/>
                <a:cs typeface="Arial"/>
              </a:rPr>
              <a:t>value </a:t>
            </a:r>
            <a:r>
              <a:rPr sz="1100" spc="-10" dirty="0">
                <a:latin typeface="Arial"/>
                <a:cs typeface="Arial"/>
              </a:rPr>
              <a:t>is </a:t>
            </a:r>
            <a:r>
              <a:rPr sz="1100" spc="-20" dirty="0">
                <a:latin typeface="Arial"/>
                <a:cs typeface="Arial"/>
              </a:rPr>
              <a:t>available. </a:t>
            </a:r>
            <a:r>
              <a:rPr sz="1100" spc="-5" dirty="0">
                <a:latin typeface="Arial"/>
                <a:cs typeface="Arial"/>
              </a:rPr>
              <a:t>It </a:t>
            </a:r>
            <a:r>
              <a:rPr sz="1100" spc="-10" dirty="0">
                <a:latin typeface="Arial"/>
                <a:cs typeface="Arial"/>
              </a:rPr>
              <a:t>is not </a:t>
            </a:r>
            <a:r>
              <a:rPr sz="1100" spc="-5" dirty="0">
                <a:latin typeface="Arial"/>
                <a:cs typeface="Arial"/>
              </a:rPr>
              <a:t>the </a:t>
            </a:r>
            <a:r>
              <a:rPr sz="1100" spc="-10" dirty="0">
                <a:latin typeface="Arial"/>
                <a:cs typeface="Arial"/>
              </a:rPr>
              <a:t>same as </a:t>
            </a:r>
            <a:r>
              <a:rPr sz="1100" spc="-15" dirty="0">
                <a:latin typeface="Arial"/>
                <a:cs typeface="Arial"/>
              </a:rPr>
              <a:t>zero </a:t>
            </a:r>
            <a:r>
              <a:rPr sz="1100" spc="-10" dirty="0">
                <a:latin typeface="Arial"/>
                <a:cs typeface="Arial"/>
              </a:rPr>
              <a:t>or empty </a:t>
            </a:r>
            <a:r>
              <a:rPr sz="1100" spc="-15" dirty="0">
                <a:latin typeface="Arial"/>
                <a:cs typeface="Arial"/>
              </a:rPr>
              <a:t>text </a:t>
            </a:r>
            <a:r>
              <a:rPr sz="1100" spc="-5" dirty="0">
                <a:latin typeface="Arial"/>
                <a:cs typeface="Arial"/>
              </a:rPr>
              <a:t>"" (a string </a:t>
            </a:r>
            <a:r>
              <a:rPr sz="1100" spc="-10" dirty="0">
                <a:latin typeface="Arial"/>
                <a:cs typeface="Arial"/>
              </a:rPr>
              <a:t>with  no characters in it). </a:t>
            </a:r>
            <a:r>
              <a:rPr sz="1100" spc="-5" dirty="0">
                <a:latin typeface="Arial"/>
                <a:cs typeface="Arial"/>
              </a:rPr>
              <a:t>Often the </a:t>
            </a:r>
            <a:r>
              <a:rPr sz="1100" spc="-15" dirty="0">
                <a:latin typeface="Arial"/>
                <a:cs typeface="Arial"/>
              </a:rPr>
              <a:t>word </a:t>
            </a:r>
            <a:r>
              <a:rPr sz="1100" spc="-5" dirty="0">
                <a:latin typeface="Arial"/>
                <a:cs typeface="Arial"/>
              </a:rPr>
              <a:t>"Required" </a:t>
            </a:r>
            <a:r>
              <a:rPr sz="1100" spc="-10" dirty="0">
                <a:latin typeface="Arial"/>
                <a:cs typeface="Arial"/>
              </a:rPr>
              <a:t>is entered in a data </a:t>
            </a:r>
            <a:r>
              <a:rPr sz="1100" spc="-5" dirty="0">
                <a:latin typeface="Arial"/>
                <a:cs typeface="Arial"/>
              </a:rPr>
              <a:t>dictionary to </a:t>
            </a:r>
            <a:r>
              <a:rPr sz="1100" spc="-10" dirty="0">
                <a:latin typeface="Arial"/>
                <a:cs typeface="Arial"/>
              </a:rPr>
              <a:t>show </a:t>
            </a:r>
            <a:r>
              <a:rPr sz="1100" spc="-5" dirty="0">
                <a:latin typeface="Arial"/>
                <a:cs typeface="Arial"/>
              </a:rPr>
              <a:t>that </a:t>
            </a:r>
            <a:r>
              <a:rPr sz="1100" spc="-10" dirty="0">
                <a:latin typeface="Arial"/>
                <a:cs typeface="Arial"/>
              </a:rPr>
              <a:t>a  presence check is</a:t>
            </a:r>
            <a:r>
              <a:rPr sz="1100" spc="5" dirty="0">
                <a:latin typeface="Arial"/>
                <a:cs typeface="Arial"/>
              </a:rPr>
              <a:t> </a:t>
            </a:r>
            <a:r>
              <a:rPr sz="1100" spc="-10" dirty="0">
                <a:latin typeface="Arial"/>
                <a:cs typeface="Arial"/>
              </a:rPr>
              <a:t>needed.</a:t>
            </a:r>
            <a:endParaRPr sz="1100">
              <a:latin typeface="Arial"/>
              <a:cs typeface="Arial"/>
            </a:endParaRPr>
          </a:p>
          <a:p>
            <a:pPr marL="358140" marR="5080" lvl="3" indent="-184785" algn="just">
              <a:lnSpc>
                <a:spcPct val="102400"/>
              </a:lnSpc>
              <a:spcBef>
                <a:spcPts val="735"/>
              </a:spcBef>
              <a:buAutoNum type="arabicPeriod"/>
              <a:tabLst>
                <a:tab pos="358775" algn="l"/>
              </a:tabLst>
            </a:pPr>
            <a:r>
              <a:rPr sz="1100" spc="-10" dirty="0">
                <a:latin typeface="Arial"/>
                <a:cs typeface="Arial"/>
              </a:rPr>
              <a:t>Restricted </a:t>
            </a:r>
            <a:r>
              <a:rPr sz="1100" spc="-5" dirty="0">
                <a:latin typeface="Arial"/>
                <a:cs typeface="Arial"/>
              </a:rPr>
              <a:t>choice: </a:t>
            </a:r>
            <a:r>
              <a:rPr sz="1100" spc="-15" dirty="0">
                <a:latin typeface="Arial"/>
                <a:cs typeface="Arial"/>
              </a:rPr>
              <a:t>validation </a:t>
            </a:r>
            <a:r>
              <a:rPr sz="1100" spc="-10" dirty="0">
                <a:latin typeface="Arial"/>
                <a:cs typeface="Arial"/>
              </a:rPr>
              <a:t>of </a:t>
            </a:r>
            <a:r>
              <a:rPr sz="1100" spc="-5" dirty="0">
                <a:latin typeface="Arial"/>
                <a:cs typeface="Arial"/>
              </a:rPr>
              <a:t>this type </a:t>
            </a:r>
            <a:r>
              <a:rPr sz="1100" spc="-10" dirty="0">
                <a:latin typeface="Arial"/>
                <a:cs typeface="Arial"/>
              </a:rPr>
              <a:t>limits </a:t>
            </a:r>
            <a:r>
              <a:rPr sz="1100" spc="-5" dirty="0">
                <a:latin typeface="Arial"/>
                <a:cs typeface="Arial"/>
              </a:rPr>
              <a:t>the </a:t>
            </a:r>
            <a:r>
              <a:rPr sz="1100" spc="-15" dirty="0">
                <a:latin typeface="Arial"/>
                <a:cs typeface="Arial"/>
              </a:rPr>
              <a:t>values </a:t>
            </a:r>
            <a:r>
              <a:rPr sz="1100" spc="-20" dirty="0">
                <a:latin typeface="Arial"/>
                <a:cs typeface="Arial"/>
              </a:rPr>
              <a:t>for </a:t>
            </a:r>
            <a:r>
              <a:rPr sz="1100" spc="-10" dirty="0">
                <a:latin typeface="Arial"/>
                <a:cs typeface="Arial"/>
              </a:rPr>
              <a:t>an attribute </a:t>
            </a:r>
            <a:r>
              <a:rPr sz="1100" spc="-5" dirty="0">
                <a:latin typeface="Arial"/>
                <a:cs typeface="Arial"/>
              </a:rPr>
              <a:t>to </a:t>
            </a:r>
            <a:r>
              <a:rPr sz="1100" spc="-10" dirty="0">
                <a:latin typeface="Arial"/>
                <a:cs typeface="Arial"/>
              </a:rPr>
              <a:t>a </a:t>
            </a:r>
            <a:r>
              <a:rPr sz="1100" spc="-5" dirty="0">
                <a:latin typeface="Arial"/>
                <a:cs typeface="Arial"/>
              </a:rPr>
              <a:t>selection </a:t>
            </a:r>
            <a:r>
              <a:rPr sz="1100" spc="-10" dirty="0">
                <a:latin typeface="Arial"/>
                <a:cs typeface="Arial"/>
              </a:rPr>
              <a:t>of  predefined options. </a:t>
            </a:r>
            <a:r>
              <a:rPr sz="1100" spc="-20" dirty="0">
                <a:latin typeface="Arial"/>
                <a:cs typeface="Arial"/>
              </a:rPr>
              <a:t>For </a:t>
            </a:r>
            <a:r>
              <a:rPr sz="1100" spc="-10" dirty="0">
                <a:latin typeface="Arial"/>
                <a:cs typeface="Arial"/>
              </a:rPr>
              <a:t>example: </a:t>
            </a:r>
            <a:r>
              <a:rPr sz="1100" spc="-20" dirty="0">
                <a:latin typeface="Arial"/>
                <a:cs typeface="Arial"/>
              </a:rPr>
              <a:t>Jackets </a:t>
            </a:r>
            <a:r>
              <a:rPr sz="1100" spc="-10" dirty="0">
                <a:latin typeface="Arial"/>
                <a:cs typeface="Arial"/>
              </a:rPr>
              <a:t>are </a:t>
            </a:r>
            <a:r>
              <a:rPr sz="1100" spc="-20" dirty="0">
                <a:latin typeface="Arial"/>
                <a:cs typeface="Arial"/>
              </a:rPr>
              <a:t>available </a:t>
            </a:r>
            <a:r>
              <a:rPr sz="1100" spc="-10" dirty="0">
                <a:latin typeface="Arial"/>
                <a:cs typeface="Arial"/>
              </a:rPr>
              <a:t>in sizes </a:t>
            </a:r>
            <a:r>
              <a:rPr sz="1100" spc="-20" dirty="0">
                <a:latin typeface="Arial"/>
                <a:cs typeface="Arial"/>
              </a:rPr>
              <a:t>S, </a:t>
            </a:r>
            <a:r>
              <a:rPr sz="1100" spc="-5" dirty="0">
                <a:latin typeface="Arial"/>
                <a:cs typeface="Arial"/>
              </a:rPr>
              <a:t>M, </a:t>
            </a:r>
            <a:r>
              <a:rPr sz="1100" spc="-10" dirty="0">
                <a:latin typeface="Arial"/>
                <a:cs typeface="Arial"/>
              </a:rPr>
              <a:t>L, </a:t>
            </a:r>
            <a:r>
              <a:rPr sz="1100" spc="-5" dirty="0">
                <a:latin typeface="Arial"/>
                <a:cs typeface="Arial"/>
              </a:rPr>
              <a:t>XL, XXL. </a:t>
            </a:r>
            <a:r>
              <a:rPr sz="1100" spc="-10" dirty="0">
                <a:latin typeface="Arial"/>
                <a:cs typeface="Arial"/>
              </a:rPr>
              <a:t>These are  </a:t>
            </a:r>
            <a:r>
              <a:rPr sz="1100" spc="-5" dirty="0">
                <a:latin typeface="Arial"/>
                <a:cs typeface="Arial"/>
              </a:rPr>
              <a:t>the </a:t>
            </a:r>
            <a:r>
              <a:rPr sz="1100" spc="-10" dirty="0">
                <a:latin typeface="Arial"/>
                <a:cs typeface="Arial"/>
              </a:rPr>
              <a:t>only </a:t>
            </a:r>
            <a:r>
              <a:rPr sz="1100" spc="-15" dirty="0">
                <a:latin typeface="Arial"/>
                <a:cs typeface="Arial"/>
              </a:rPr>
              <a:t>allowed values </a:t>
            </a:r>
            <a:r>
              <a:rPr sz="1100" spc="-20" dirty="0">
                <a:latin typeface="Arial"/>
                <a:cs typeface="Arial"/>
              </a:rPr>
              <a:t>for </a:t>
            </a:r>
            <a:r>
              <a:rPr sz="1100" spc="-5" dirty="0">
                <a:latin typeface="Arial"/>
                <a:cs typeface="Arial"/>
              </a:rPr>
              <a:t>the </a:t>
            </a:r>
            <a:r>
              <a:rPr sz="1100" spc="-10" dirty="0">
                <a:latin typeface="Arial"/>
                <a:cs typeface="Arial"/>
              </a:rPr>
              <a:t>attribute. </a:t>
            </a:r>
            <a:r>
              <a:rPr sz="1100" spc="-20" dirty="0">
                <a:latin typeface="Arial"/>
                <a:cs typeface="Arial"/>
              </a:rPr>
              <a:t>Validation </a:t>
            </a:r>
            <a:r>
              <a:rPr sz="1100" spc="-5" dirty="0">
                <a:latin typeface="Arial"/>
                <a:cs typeface="Arial"/>
              </a:rPr>
              <a:t>rules </a:t>
            </a:r>
            <a:r>
              <a:rPr sz="1100" spc="-20" dirty="0">
                <a:latin typeface="Arial"/>
                <a:cs typeface="Arial"/>
              </a:rPr>
              <a:t>for </a:t>
            </a:r>
            <a:r>
              <a:rPr sz="1100" spc="-5" dirty="0">
                <a:latin typeface="Arial"/>
                <a:cs typeface="Arial"/>
              </a:rPr>
              <a:t>this can </a:t>
            </a:r>
            <a:r>
              <a:rPr sz="1100" spc="-10" dirty="0">
                <a:latin typeface="Arial"/>
                <a:cs typeface="Arial"/>
              </a:rPr>
              <a:t>be written as </a:t>
            </a:r>
            <a:r>
              <a:rPr sz="1100" spc="-5" dirty="0">
                <a:latin typeface="Arial"/>
                <a:cs typeface="Arial"/>
              </a:rPr>
              <a:t>"Limit to: </a:t>
            </a:r>
            <a:r>
              <a:rPr sz="1100" spc="-20" dirty="0">
                <a:latin typeface="Arial"/>
                <a:cs typeface="Arial"/>
              </a:rPr>
              <a:t>S,  </a:t>
            </a:r>
            <a:r>
              <a:rPr sz="1100" spc="-5" dirty="0">
                <a:latin typeface="Arial"/>
                <a:cs typeface="Arial"/>
              </a:rPr>
              <a:t>M, </a:t>
            </a:r>
            <a:r>
              <a:rPr sz="1100" spc="-10" dirty="0">
                <a:latin typeface="Arial"/>
                <a:cs typeface="Arial"/>
              </a:rPr>
              <a:t>L, </a:t>
            </a:r>
            <a:r>
              <a:rPr sz="1100" spc="-5" dirty="0">
                <a:latin typeface="Arial"/>
                <a:cs typeface="Arial"/>
              </a:rPr>
              <a:t>XL, </a:t>
            </a:r>
            <a:r>
              <a:rPr sz="1100" spc="-10" dirty="0">
                <a:latin typeface="Arial"/>
                <a:cs typeface="Arial"/>
              </a:rPr>
              <a:t>XXL" or </a:t>
            </a:r>
            <a:r>
              <a:rPr sz="1100" spc="-20" dirty="0">
                <a:latin typeface="Arial"/>
                <a:cs typeface="Arial"/>
              </a:rPr>
              <a:t>may </a:t>
            </a:r>
            <a:r>
              <a:rPr sz="1100" spc="-10" dirty="0">
                <a:latin typeface="Arial"/>
                <a:cs typeface="Arial"/>
              </a:rPr>
              <a:t>be written as </a:t>
            </a:r>
            <a:r>
              <a:rPr sz="1100" spc="-5" dirty="0">
                <a:latin typeface="Arial"/>
                <a:cs typeface="Arial"/>
              </a:rPr>
              <a:t>"Look </a:t>
            </a:r>
            <a:r>
              <a:rPr sz="1100" spc="-10" dirty="0">
                <a:latin typeface="Arial"/>
                <a:cs typeface="Arial"/>
              </a:rPr>
              <a:t>up: </a:t>
            </a:r>
            <a:r>
              <a:rPr sz="1100" spc="-20" dirty="0">
                <a:latin typeface="Arial"/>
                <a:cs typeface="Arial"/>
              </a:rPr>
              <a:t>S, </a:t>
            </a:r>
            <a:r>
              <a:rPr sz="1100" spc="-5" dirty="0">
                <a:latin typeface="Arial"/>
                <a:cs typeface="Arial"/>
              </a:rPr>
              <a:t>M, X, XL, </a:t>
            </a:r>
            <a:r>
              <a:rPr sz="1100" spc="-10" dirty="0">
                <a:latin typeface="Arial"/>
                <a:cs typeface="Arial"/>
              </a:rPr>
              <a:t>XXL" in a data</a:t>
            </a:r>
            <a:r>
              <a:rPr sz="1100" spc="65" dirty="0">
                <a:latin typeface="Arial"/>
                <a:cs typeface="Arial"/>
              </a:rPr>
              <a:t> </a:t>
            </a:r>
            <a:r>
              <a:rPr sz="1100" spc="-15" dirty="0">
                <a:latin typeface="Arial"/>
                <a:cs typeface="Arial"/>
              </a:rPr>
              <a:t>dictionary.</a:t>
            </a:r>
            <a:endParaRPr sz="1100">
              <a:latin typeface="Arial"/>
              <a:cs typeface="Arial"/>
            </a:endParaRPr>
          </a:p>
          <a:p>
            <a:pPr marL="358140" marR="10795" lvl="3" indent="-184785" algn="just">
              <a:lnSpc>
                <a:spcPct val="102699"/>
              </a:lnSpc>
              <a:spcBef>
                <a:spcPts val="735"/>
              </a:spcBef>
              <a:buFont typeface="Arial"/>
              <a:buAutoNum type="arabicPeriod"/>
              <a:tabLst>
                <a:tab pos="358775" algn="l"/>
              </a:tabLst>
            </a:pPr>
            <a:r>
              <a:rPr sz="1100" b="1" spc="-5" dirty="0">
                <a:latin typeface="Arial"/>
                <a:cs typeface="Arial"/>
                <a:hlinkClick r:id="rId2" action="ppaction://hlinksldjump"/>
              </a:rPr>
              <a:t>Field </a:t>
            </a:r>
            <a:r>
              <a:rPr sz="1100" spc="-10" dirty="0">
                <a:latin typeface="Arial"/>
                <a:cs typeface="Arial"/>
              </a:rPr>
              <a:t>length: Attributes of </a:t>
            </a:r>
            <a:r>
              <a:rPr sz="1100" spc="-5" dirty="0">
                <a:latin typeface="Arial"/>
                <a:cs typeface="Arial"/>
              </a:rPr>
              <a:t>type </a:t>
            </a:r>
            <a:r>
              <a:rPr sz="1100" spc="-15" dirty="0">
                <a:latin typeface="Arial"/>
                <a:cs typeface="Arial"/>
              </a:rPr>
              <a:t>text </a:t>
            </a:r>
            <a:r>
              <a:rPr sz="1100" spc="-5" dirty="0">
                <a:latin typeface="Arial"/>
                <a:cs typeface="Arial"/>
              </a:rPr>
              <a:t>can </a:t>
            </a:r>
            <a:r>
              <a:rPr sz="1100" spc="-10" dirty="0">
                <a:latin typeface="Arial"/>
                <a:cs typeface="Arial"/>
              </a:rPr>
              <a:t>be limited </a:t>
            </a:r>
            <a:r>
              <a:rPr sz="1100" spc="-5" dirty="0">
                <a:latin typeface="Arial"/>
                <a:cs typeface="Arial"/>
              </a:rPr>
              <a:t>so that </a:t>
            </a:r>
            <a:r>
              <a:rPr sz="1100" spc="-15" dirty="0">
                <a:latin typeface="Arial"/>
                <a:cs typeface="Arial"/>
              </a:rPr>
              <a:t>they must </a:t>
            </a:r>
            <a:r>
              <a:rPr sz="1100" spc="-10" dirty="0">
                <a:latin typeface="Arial"/>
                <a:cs typeface="Arial"/>
              </a:rPr>
              <a:t>be a </a:t>
            </a:r>
            <a:r>
              <a:rPr sz="1100" spc="-15" dirty="0">
                <a:latin typeface="Arial"/>
                <a:cs typeface="Arial"/>
              </a:rPr>
              <a:t>given number </a:t>
            </a:r>
            <a:r>
              <a:rPr sz="1100" spc="-10" dirty="0">
                <a:latin typeface="Arial"/>
                <a:cs typeface="Arial"/>
              </a:rPr>
              <a:t>of  characters. </a:t>
            </a:r>
            <a:r>
              <a:rPr sz="1100" spc="-5" dirty="0">
                <a:latin typeface="Arial"/>
                <a:cs typeface="Arial"/>
              </a:rPr>
              <a:t>There could </a:t>
            </a:r>
            <a:r>
              <a:rPr sz="1100" spc="-10" dirty="0">
                <a:latin typeface="Arial"/>
                <a:cs typeface="Arial"/>
              </a:rPr>
              <a:t>be a minimum </a:t>
            </a:r>
            <a:r>
              <a:rPr sz="1100" spc="-15" dirty="0">
                <a:latin typeface="Arial"/>
                <a:cs typeface="Arial"/>
              </a:rPr>
              <a:t>number </a:t>
            </a:r>
            <a:r>
              <a:rPr sz="1100" spc="-10" dirty="0">
                <a:latin typeface="Arial"/>
                <a:cs typeface="Arial"/>
              </a:rPr>
              <a:t>of </a:t>
            </a:r>
            <a:r>
              <a:rPr sz="1100" spc="-15" dirty="0">
                <a:latin typeface="Arial"/>
                <a:cs typeface="Arial"/>
              </a:rPr>
              <a:t>acceptable </a:t>
            </a:r>
            <a:r>
              <a:rPr sz="1100" spc="-10" dirty="0">
                <a:latin typeface="Arial"/>
                <a:cs typeface="Arial"/>
              </a:rPr>
              <a:t>characters (e.g. </a:t>
            </a:r>
            <a:r>
              <a:rPr sz="1100" spc="-15" dirty="0">
                <a:latin typeface="Arial"/>
                <a:cs typeface="Arial"/>
              </a:rPr>
              <a:t>your </a:t>
            </a:r>
            <a:r>
              <a:rPr sz="1100" spc="-5" dirty="0">
                <a:latin typeface="Arial"/>
                <a:cs typeface="Arial"/>
              </a:rPr>
              <a:t>PIN </a:t>
            </a:r>
            <a:r>
              <a:rPr sz="1100" spc="-15" dirty="0">
                <a:latin typeface="Arial"/>
                <a:cs typeface="Arial"/>
              </a:rPr>
              <a:t>must  </a:t>
            </a:r>
            <a:r>
              <a:rPr sz="1100" spc="-10" dirty="0">
                <a:latin typeface="Arial"/>
                <a:cs typeface="Arial"/>
              </a:rPr>
              <a:t>be at least 4 characters), a maximum </a:t>
            </a:r>
            <a:r>
              <a:rPr sz="1100" spc="-15" dirty="0">
                <a:latin typeface="Arial"/>
                <a:cs typeface="Arial"/>
              </a:rPr>
              <a:t>number </a:t>
            </a:r>
            <a:r>
              <a:rPr sz="1100" spc="-10" dirty="0">
                <a:latin typeface="Arial"/>
                <a:cs typeface="Arial"/>
              </a:rPr>
              <a:t>of characters (e.g. </a:t>
            </a:r>
            <a:r>
              <a:rPr sz="1100" spc="-5" dirty="0">
                <a:latin typeface="Arial"/>
                <a:cs typeface="Arial"/>
              </a:rPr>
              <a:t>the </a:t>
            </a:r>
            <a:r>
              <a:rPr sz="1100" spc="-10" dirty="0">
                <a:latin typeface="Arial"/>
                <a:cs typeface="Arial"/>
              </a:rPr>
              <a:t>maximum length of </a:t>
            </a:r>
            <a:r>
              <a:rPr sz="1100" spc="-15" dirty="0">
                <a:latin typeface="Arial"/>
                <a:cs typeface="Arial"/>
              </a:rPr>
              <a:t>your  </a:t>
            </a:r>
            <a:r>
              <a:rPr sz="1100" spc="-10" dirty="0">
                <a:latin typeface="Arial"/>
                <a:cs typeface="Arial"/>
              </a:rPr>
              <a:t>message is 280 characters) or a </a:t>
            </a:r>
            <a:r>
              <a:rPr sz="1100" spc="-5" dirty="0">
                <a:latin typeface="Arial"/>
                <a:cs typeface="Arial"/>
              </a:rPr>
              <a:t>mix </a:t>
            </a:r>
            <a:r>
              <a:rPr sz="1100" spc="-10" dirty="0">
                <a:latin typeface="Arial"/>
                <a:cs typeface="Arial"/>
              </a:rPr>
              <a:t>of both (e.g. </a:t>
            </a:r>
            <a:r>
              <a:rPr sz="1100" spc="-15" dirty="0">
                <a:latin typeface="Arial"/>
                <a:cs typeface="Arial"/>
              </a:rPr>
              <a:t>you </a:t>
            </a:r>
            <a:r>
              <a:rPr sz="1100" spc="-10" dirty="0">
                <a:latin typeface="Arial"/>
                <a:cs typeface="Arial"/>
              </a:rPr>
              <a:t>username </a:t>
            </a:r>
            <a:r>
              <a:rPr sz="1100" spc="-15" dirty="0">
                <a:latin typeface="Arial"/>
                <a:cs typeface="Arial"/>
              </a:rPr>
              <a:t>must </a:t>
            </a:r>
            <a:r>
              <a:rPr sz="1100" spc="-10" dirty="0">
                <a:latin typeface="Arial"/>
                <a:cs typeface="Arial"/>
              </a:rPr>
              <a:t>be more </a:t>
            </a:r>
            <a:r>
              <a:rPr sz="1100" spc="-5" dirty="0">
                <a:latin typeface="Arial"/>
                <a:cs typeface="Arial"/>
              </a:rPr>
              <a:t>than </a:t>
            </a:r>
            <a:r>
              <a:rPr sz="1100" spc="-10" dirty="0">
                <a:latin typeface="Arial"/>
                <a:cs typeface="Arial"/>
              </a:rPr>
              <a:t>8 </a:t>
            </a:r>
            <a:r>
              <a:rPr sz="1100" spc="-15" dirty="0">
                <a:latin typeface="Arial"/>
                <a:cs typeface="Arial"/>
              </a:rPr>
              <a:t>and  </a:t>
            </a:r>
            <a:r>
              <a:rPr sz="1100" spc="-10" dirty="0">
                <a:latin typeface="Arial"/>
                <a:cs typeface="Arial"/>
              </a:rPr>
              <a:t>less </a:t>
            </a:r>
            <a:r>
              <a:rPr sz="1100" spc="-5" dirty="0">
                <a:latin typeface="Arial"/>
                <a:cs typeface="Arial"/>
              </a:rPr>
              <a:t>than </a:t>
            </a:r>
            <a:r>
              <a:rPr sz="1100" spc="-10" dirty="0">
                <a:latin typeface="Arial"/>
                <a:cs typeface="Arial"/>
              </a:rPr>
              <a:t>16 characters</a:t>
            </a:r>
            <a:r>
              <a:rPr sz="1100" spc="-15" dirty="0">
                <a:latin typeface="Arial"/>
                <a:cs typeface="Arial"/>
              </a:rPr>
              <a:t> </a:t>
            </a:r>
            <a:r>
              <a:rPr sz="1100" spc="-10" dirty="0">
                <a:latin typeface="Arial"/>
                <a:cs typeface="Arial"/>
              </a:rPr>
              <a:t>long).</a:t>
            </a:r>
            <a:endParaRPr sz="1100">
              <a:latin typeface="Arial"/>
              <a:cs typeface="Arial"/>
            </a:endParaRPr>
          </a:p>
          <a:p>
            <a:pPr marL="358140" marR="16510" lvl="3" indent="-184785" algn="just">
              <a:lnSpc>
                <a:spcPct val="102699"/>
              </a:lnSpc>
              <a:spcBef>
                <a:spcPts val="720"/>
              </a:spcBef>
              <a:buAutoNum type="arabicPeriod"/>
              <a:tabLst>
                <a:tab pos="358775" algn="l"/>
              </a:tabLst>
            </a:pPr>
            <a:r>
              <a:rPr sz="1100" spc="-10" dirty="0">
                <a:latin typeface="Arial"/>
                <a:cs typeface="Arial"/>
              </a:rPr>
              <a:t>Range:</a:t>
            </a:r>
            <a:r>
              <a:rPr sz="1100" spc="30" dirty="0">
                <a:latin typeface="Arial"/>
                <a:cs typeface="Arial"/>
              </a:rPr>
              <a:t> </a:t>
            </a:r>
            <a:r>
              <a:rPr sz="1100" spc="-5" dirty="0">
                <a:latin typeface="Arial"/>
                <a:cs typeface="Arial"/>
              </a:rPr>
              <a:t>the</a:t>
            </a:r>
            <a:r>
              <a:rPr sz="1100" spc="-25" dirty="0">
                <a:latin typeface="Arial"/>
                <a:cs typeface="Arial"/>
              </a:rPr>
              <a:t> </a:t>
            </a:r>
            <a:r>
              <a:rPr sz="1100" spc="-15" dirty="0">
                <a:latin typeface="Arial"/>
                <a:cs typeface="Arial"/>
              </a:rPr>
              <a:t>value</a:t>
            </a:r>
            <a:r>
              <a:rPr sz="1100" spc="-40" dirty="0">
                <a:latin typeface="Arial"/>
                <a:cs typeface="Arial"/>
              </a:rPr>
              <a:t> </a:t>
            </a:r>
            <a:r>
              <a:rPr sz="1100" spc="-10" dirty="0">
                <a:latin typeface="Arial"/>
                <a:cs typeface="Arial"/>
              </a:rPr>
              <a:t>of</a:t>
            </a:r>
            <a:r>
              <a:rPr sz="1100" spc="-45" dirty="0">
                <a:latin typeface="Arial"/>
                <a:cs typeface="Arial"/>
              </a:rPr>
              <a:t> </a:t>
            </a:r>
            <a:r>
              <a:rPr sz="1100" spc="-10" dirty="0">
                <a:latin typeface="Arial"/>
                <a:cs typeface="Arial"/>
              </a:rPr>
              <a:t>an</a:t>
            </a:r>
            <a:r>
              <a:rPr sz="1100" spc="-40" dirty="0">
                <a:latin typeface="Arial"/>
                <a:cs typeface="Arial"/>
              </a:rPr>
              <a:t> </a:t>
            </a:r>
            <a:r>
              <a:rPr sz="1100" spc="-10" dirty="0">
                <a:latin typeface="Arial"/>
                <a:cs typeface="Arial"/>
              </a:rPr>
              <a:t>attribute</a:t>
            </a:r>
            <a:r>
              <a:rPr sz="1100" spc="-30" dirty="0">
                <a:latin typeface="Arial"/>
                <a:cs typeface="Arial"/>
              </a:rPr>
              <a:t> </a:t>
            </a:r>
            <a:r>
              <a:rPr sz="1100" spc="-5" dirty="0">
                <a:latin typeface="Arial"/>
                <a:cs typeface="Arial"/>
              </a:rPr>
              <a:t>can</a:t>
            </a:r>
            <a:r>
              <a:rPr sz="1100" spc="-25" dirty="0">
                <a:latin typeface="Arial"/>
                <a:cs typeface="Arial"/>
              </a:rPr>
              <a:t> </a:t>
            </a:r>
            <a:r>
              <a:rPr sz="1100" spc="-10" dirty="0">
                <a:latin typeface="Arial"/>
                <a:cs typeface="Arial"/>
              </a:rPr>
              <a:t>be</a:t>
            </a:r>
            <a:r>
              <a:rPr sz="1100" spc="-40" dirty="0">
                <a:latin typeface="Arial"/>
                <a:cs typeface="Arial"/>
              </a:rPr>
              <a:t> </a:t>
            </a:r>
            <a:r>
              <a:rPr sz="1100" spc="-10" dirty="0">
                <a:latin typeface="Arial"/>
                <a:cs typeface="Arial"/>
              </a:rPr>
              <a:t>limited</a:t>
            </a:r>
            <a:r>
              <a:rPr sz="1100" spc="-45" dirty="0">
                <a:latin typeface="Arial"/>
                <a:cs typeface="Arial"/>
              </a:rPr>
              <a:t> </a:t>
            </a:r>
            <a:r>
              <a:rPr sz="1100" spc="-5" dirty="0">
                <a:latin typeface="Arial"/>
                <a:cs typeface="Arial"/>
              </a:rPr>
              <a:t>to</a:t>
            </a:r>
            <a:r>
              <a:rPr sz="1100" spc="-25" dirty="0">
                <a:latin typeface="Arial"/>
                <a:cs typeface="Arial"/>
              </a:rPr>
              <a:t> </a:t>
            </a:r>
            <a:r>
              <a:rPr sz="1100" spc="-15" dirty="0">
                <a:latin typeface="Arial"/>
                <a:cs typeface="Arial"/>
              </a:rPr>
              <a:t>values</a:t>
            </a:r>
            <a:r>
              <a:rPr sz="1100" spc="-45" dirty="0">
                <a:latin typeface="Arial"/>
                <a:cs typeface="Arial"/>
              </a:rPr>
              <a:t> </a:t>
            </a:r>
            <a:r>
              <a:rPr sz="1100" spc="-15" dirty="0">
                <a:latin typeface="Arial"/>
                <a:cs typeface="Arial"/>
              </a:rPr>
              <a:t>between</a:t>
            </a:r>
            <a:r>
              <a:rPr sz="1100" spc="-50" dirty="0">
                <a:latin typeface="Arial"/>
                <a:cs typeface="Arial"/>
              </a:rPr>
              <a:t> </a:t>
            </a:r>
            <a:r>
              <a:rPr sz="1100" spc="-10" dirty="0">
                <a:latin typeface="Arial"/>
                <a:cs typeface="Arial"/>
              </a:rPr>
              <a:t>a</a:t>
            </a:r>
            <a:r>
              <a:rPr sz="1100" spc="-40" dirty="0">
                <a:latin typeface="Arial"/>
                <a:cs typeface="Arial"/>
              </a:rPr>
              <a:t> </a:t>
            </a:r>
            <a:r>
              <a:rPr sz="1100" spc="-10" dirty="0">
                <a:latin typeface="Arial"/>
                <a:cs typeface="Arial"/>
              </a:rPr>
              <a:t>maximum</a:t>
            </a:r>
            <a:r>
              <a:rPr sz="1100" spc="-45" dirty="0">
                <a:latin typeface="Arial"/>
                <a:cs typeface="Arial"/>
              </a:rPr>
              <a:t> </a:t>
            </a:r>
            <a:r>
              <a:rPr sz="1100" spc="-10" dirty="0">
                <a:latin typeface="Arial"/>
                <a:cs typeface="Arial"/>
              </a:rPr>
              <a:t>and</a:t>
            </a:r>
            <a:r>
              <a:rPr sz="1100" spc="-40" dirty="0">
                <a:latin typeface="Arial"/>
                <a:cs typeface="Arial"/>
              </a:rPr>
              <a:t> </a:t>
            </a:r>
            <a:r>
              <a:rPr sz="1100" spc="-10" dirty="0">
                <a:latin typeface="Arial"/>
                <a:cs typeface="Arial"/>
              </a:rPr>
              <a:t>a</a:t>
            </a:r>
            <a:r>
              <a:rPr sz="1100" spc="-45" dirty="0">
                <a:latin typeface="Arial"/>
                <a:cs typeface="Arial"/>
              </a:rPr>
              <a:t> </a:t>
            </a:r>
            <a:r>
              <a:rPr sz="1100" spc="-10" dirty="0">
                <a:latin typeface="Arial"/>
                <a:cs typeface="Arial"/>
              </a:rPr>
              <a:t>minimum,  giving a </a:t>
            </a:r>
            <a:r>
              <a:rPr sz="1100" spc="-15" dirty="0">
                <a:latin typeface="Arial"/>
                <a:cs typeface="Arial"/>
              </a:rPr>
              <a:t>range </a:t>
            </a:r>
            <a:r>
              <a:rPr sz="1100" spc="-10" dirty="0">
                <a:latin typeface="Arial"/>
                <a:cs typeface="Arial"/>
              </a:rPr>
              <a:t>of </a:t>
            </a:r>
            <a:r>
              <a:rPr sz="1100" spc="-15" dirty="0">
                <a:latin typeface="Arial"/>
                <a:cs typeface="Arial"/>
              </a:rPr>
              <a:t>possible values. </a:t>
            </a:r>
            <a:r>
              <a:rPr sz="1100" spc="-20" dirty="0">
                <a:latin typeface="Arial"/>
                <a:cs typeface="Arial"/>
              </a:rPr>
              <a:t>For </a:t>
            </a:r>
            <a:r>
              <a:rPr sz="1100" spc="-15" dirty="0">
                <a:latin typeface="Arial"/>
                <a:cs typeface="Arial"/>
              </a:rPr>
              <a:t>example, </a:t>
            </a:r>
            <a:r>
              <a:rPr sz="1100" spc="-10" dirty="0">
                <a:latin typeface="Arial"/>
                <a:cs typeface="Arial"/>
              </a:rPr>
              <a:t>an attribute </a:t>
            </a:r>
            <a:r>
              <a:rPr sz="1100" spc="-5" dirty="0">
                <a:latin typeface="Arial"/>
                <a:cs typeface="Arial"/>
              </a:rPr>
              <a:t>could </a:t>
            </a:r>
            <a:r>
              <a:rPr sz="1100" spc="-10" dirty="0">
                <a:latin typeface="Arial"/>
                <a:cs typeface="Arial"/>
              </a:rPr>
              <a:t>be </a:t>
            </a:r>
            <a:r>
              <a:rPr sz="1100" spc="-15" dirty="0">
                <a:latin typeface="Arial"/>
                <a:cs typeface="Arial"/>
              </a:rPr>
              <a:t>validated </a:t>
            </a:r>
            <a:r>
              <a:rPr sz="1100" spc="-5" dirty="0">
                <a:latin typeface="Arial"/>
                <a:cs typeface="Arial"/>
              </a:rPr>
              <a:t>to </a:t>
            </a:r>
            <a:r>
              <a:rPr sz="1100" spc="-10" dirty="0">
                <a:latin typeface="Arial"/>
                <a:cs typeface="Arial"/>
              </a:rPr>
              <a:t>ensure </a:t>
            </a:r>
            <a:r>
              <a:rPr sz="1100" spc="-5" dirty="0">
                <a:latin typeface="Arial"/>
                <a:cs typeface="Arial"/>
              </a:rPr>
              <a:t>that  it </a:t>
            </a:r>
            <a:r>
              <a:rPr sz="1100" spc="-15" dirty="0">
                <a:latin typeface="Arial"/>
                <a:cs typeface="Arial"/>
              </a:rPr>
              <a:t>was between </a:t>
            </a:r>
            <a:r>
              <a:rPr sz="1100" spc="-10" dirty="0">
                <a:latin typeface="Arial"/>
                <a:cs typeface="Arial"/>
              </a:rPr>
              <a:t>0 and 10 or </a:t>
            </a:r>
            <a:r>
              <a:rPr sz="1100" spc="-15" dirty="0">
                <a:latin typeface="Arial"/>
                <a:cs typeface="Arial"/>
              </a:rPr>
              <a:t>between </a:t>
            </a:r>
            <a:r>
              <a:rPr sz="1100" spc="-10" dirty="0">
                <a:latin typeface="Arial"/>
                <a:cs typeface="Arial"/>
              </a:rPr>
              <a:t>0.01 and 0.99 or </a:t>
            </a:r>
            <a:r>
              <a:rPr sz="1100" spc="-15" dirty="0">
                <a:latin typeface="Arial"/>
                <a:cs typeface="Arial"/>
              </a:rPr>
              <a:t>between </a:t>
            </a:r>
            <a:r>
              <a:rPr sz="1100" spc="-5" dirty="0">
                <a:latin typeface="Arial"/>
                <a:cs typeface="Arial"/>
              </a:rPr>
              <a:t>-25 </a:t>
            </a:r>
            <a:r>
              <a:rPr sz="1100" spc="-10" dirty="0">
                <a:latin typeface="Arial"/>
                <a:cs typeface="Arial"/>
              </a:rPr>
              <a:t>and</a:t>
            </a:r>
            <a:r>
              <a:rPr sz="1100" spc="-90" dirty="0">
                <a:latin typeface="Arial"/>
                <a:cs typeface="Arial"/>
              </a:rPr>
              <a:t> </a:t>
            </a:r>
            <a:r>
              <a:rPr sz="1100" spc="-10" dirty="0">
                <a:latin typeface="Arial"/>
                <a:cs typeface="Arial"/>
              </a:rPr>
              <a:t>25.</a:t>
            </a:r>
            <a:endParaRPr sz="11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1000">
              <a:latin typeface="Arial"/>
              <a:cs typeface="Arial"/>
            </a:endParaRPr>
          </a:p>
          <a:p>
            <a:pPr marL="12700" marR="10795" algn="just">
              <a:lnSpc>
                <a:spcPct val="102699"/>
              </a:lnSpc>
              <a:spcBef>
                <a:spcPts val="5"/>
              </a:spcBef>
            </a:pPr>
            <a:r>
              <a:rPr sz="1100" spc="-5" dirty="0">
                <a:latin typeface="Arial"/>
                <a:cs typeface="Arial"/>
              </a:rPr>
              <a:t>This </a:t>
            </a:r>
            <a:r>
              <a:rPr sz="1100" spc="-10" dirty="0">
                <a:latin typeface="Arial"/>
                <a:cs typeface="Arial"/>
              </a:rPr>
              <a:t>isn't limited </a:t>
            </a:r>
            <a:r>
              <a:rPr sz="1100" spc="-5" dirty="0">
                <a:latin typeface="Arial"/>
                <a:cs typeface="Arial"/>
              </a:rPr>
              <a:t>to </a:t>
            </a:r>
            <a:r>
              <a:rPr sz="1100" spc="-10" dirty="0">
                <a:latin typeface="Arial"/>
                <a:cs typeface="Arial"/>
              </a:rPr>
              <a:t>just attributes of </a:t>
            </a:r>
            <a:r>
              <a:rPr sz="1100" spc="-5" dirty="0">
                <a:latin typeface="Arial"/>
                <a:cs typeface="Arial"/>
              </a:rPr>
              <a:t>the type </a:t>
            </a:r>
            <a:r>
              <a:rPr sz="1100" spc="-15" dirty="0">
                <a:latin typeface="Arial"/>
                <a:cs typeface="Arial"/>
              </a:rPr>
              <a:t>number but </a:t>
            </a:r>
            <a:r>
              <a:rPr sz="1100" spc="-5" dirty="0">
                <a:latin typeface="Arial"/>
                <a:cs typeface="Arial"/>
              </a:rPr>
              <a:t>can </a:t>
            </a:r>
            <a:r>
              <a:rPr sz="1100" spc="-10" dirty="0">
                <a:latin typeface="Arial"/>
                <a:cs typeface="Arial"/>
              </a:rPr>
              <a:t>also be applied </a:t>
            </a:r>
            <a:r>
              <a:rPr sz="1100" spc="-5" dirty="0">
                <a:latin typeface="Arial"/>
                <a:cs typeface="Arial"/>
              </a:rPr>
              <a:t>to </a:t>
            </a:r>
            <a:r>
              <a:rPr sz="1100" spc="-10" dirty="0">
                <a:latin typeface="Arial"/>
                <a:cs typeface="Arial"/>
              </a:rPr>
              <a:t>attributes of </a:t>
            </a:r>
            <a:r>
              <a:rPr sz="1100" spc="-5" dirty="0">
                <a:latin typeface="Arial"/>
                <a:cs typeface="Arial"/>
              </a:rPr>
              <a:t>type  </a:t>
            </a:r>
            <a:r>
              <a:rPr sz="1100" spc="-15" dirty="0">
                <a:latin typeface="Arial"/>
                <a:cs typeface="Arial"/>
              </a:rPr>
              <a:t>text. </a:t>
            </a:r>
            <a:r>
              <a:rPr sz="1100" spc="-20" dirty="0">
                <a:latin typeface="Arial"/>
                <a:cs typeface="Arial"/>
              </a:rPr>
              <a:t>For </a:t>
            </a:r>
            <a:r>
              <a:rPr sz="1100" spc="-15" dirty="0">
                <a:latin typeface="Arial"/>
                <a:cs typeface="Arial"/>
              </a:rPr>
              <a:t>example, </a:t>
            </a:r>
            <a:r>
              <a:rPr sz="1100" spc="-10" dirty="0">
                <a:latin typeface="Arial"/>
                <a:cs typeface="Arial"/>
              </a:rPr>
              <a:t>limiting </a:t>
            </a:r>
            <a:r>
              <a:rPr sz="1100" spc="-15" dirty="0">
                <a:latin typeface="Arial"/>
                <a:cs typeface="Arial"/>
              </a:rPr>
              <a:t>values </a:t>
            </a:r>
            <a:r>
              <a:rPr sz="1100" spc="-5" dirty="0">
                <a:latin typeface="Arial"/>
                <a:cs typeface="Arial"/>
              </a:rPr>
              <a:t>from </a:t>
            </a:r>
            <a:r>
              <a:rPr sz="1100" i="1" spc="-30" dirty="0">
                <a:latin typeface="Verdana"/>
                <a:cs typeface="Verdana"/>
              </a:rPr>
              <a:t>&gt;</a:t>
            </a:r>
            <a:r>
              <a:rPr sz="1100" spc="-30" dirty="0">
                <a:latin typeface="Arial"/>
                <a:cs typeface="Arial"/>
              </a:rPr>
              <a:t>= </a:t>
            </a:r>
            <a:r>
              <a:rPr sz="1100" spc="-10" dirty="0">
                <a:latin typeface="Arial"/>
                <a:cs typeface="Arial"/>
              </a:rPr>
              <a:t>A and </a:t>
            </a:r>
            <a:r>
              <a:rPr sz="1100" i="1" spc="-30" dirty="0">
                <a:latin typeface="Verdana"/>
                <a:cs typeface="Verdana"/>
              </a:rPr>
              <a:t>&lt;</a:t>
            </a:r>
            <a:r>
              <a:rPr sz="1100" spc="-30" dirty="0">
                <a:latin typeface="Arial"/>
                <a:cs typeface="Arial"/>
              </a:rPr>
              <a:t>= </a:t>
            </a:r>
            <a:r>
              <a:rPr sz="1100" spc="-10" dirty="0">
                <a:latin typeface="Arial"/>
                <a:cs typeface="Arial"/>
              </a:rPr>
              <a:t>E </a:t>
            </a:r>
            <a:r>
              <a:rPr sz="1100" spc="-15" dirty="0">
                <a:latin typeface="Arial"/>
                <a:cs typeface="Arial"/>
              </a:rPr>
              <a:t>would allow </a:t>
            </a:r>
            <a:r>
              <a:rPr sz="1100" spc="-5" dirty="0">
                <a:latin typeface="Arial"/>
                <a:cs typeface="Arial"/>
              </a:rPr>
              <a:t>the </a:t>
            </a:r>
            <a:r>
              <a:rPr sz="1100" spc="-15" dirty="0">
                <a:latin typeface="Arial"/>
                <a:cs typeface="Arial"/>
              </a:rPr>
              <a:t>values </a:t>
            </a:r>
            <a:r>
              <a:rPr sz="1100" spc="-5" dirty="0">
                <a:latin typeface="Arial"/>
                <a:cs typeface="Arial"/>
              </a:rPr>
              <a:t>A, </a:t>
            </a:r>
            <a:r>
              <a:rPr sz="1100" spc="-20" dirty="0">
                <a:latin typeface="Arial"/>
                <a:cs typeface="Arial"/>
              </a:rPr>
              <a:t>B, </a:t>
            </a:r>
            <a:r>
              <a:rPr sz="1100" spc="-25" dirty="0">
                <a:latin typeface="Arial"/>
                <a:cs typeface="Arial"/>
              </a:rPr>
              <a:t>C, </a:t>
            </a:r>
            <a:r>
              <a:rPr sz="1100" spc="-10" dirty="0">
                <a:latin typeface="Arial"/>
                <a:cs typeface="Arial"/>
              </a:rPr>
              <a:t>D and E </a:t>
            </a:r>
            <a:r>
              <a:rPr sz="1100" spc="-5" dirty="0">
                <a:latin typeface="Arial"/>
                <a:cs typeface="Arial"/>
              </a:rPr>
              <a:t>to  </a:t>
            </a:r>
            <a:r>
              <a:rPr sz="1100" spc="-10" dirty="0">
                <a:latin typeface="Arial"/>
                <a:cs typeface="Arial"/>
              </a:rPr>
              <a:t>be</a:t>
            </a:r>
            <a:r>
              <a:rPr sz="1100" spc="-25" dirty="0">
                <a:latin typeface="Arial"/>
                <a:cs typeface="Arial"/>
              </a:rPr>
              <a:t> </a:t>
            </a:r>
            <a:r>
              <a:rPr sz="1100" spc="-10" dirty="0">
                <a:latin typeface="Arial"/>
                <a:cs typeface="Arial"/>
              </a:rPr>
              <a:t>used.</a:t>
            </a:r>
            <a:endParaRPr sz="11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1550">
              <a:latin typeface="Arial"/>
              <a:cs typeface="Arial"/>
            </a:endParaRPr>
          </a:p>
          <a:p>
            <a:pPr marL="210185">
              <a:lnSpc>
                <a:spcPct val="100000"/>
              </a:lnSpc>
              <a:tabLst>
                <a:tab pos="5000625" algn="l"/>
              </a:tabLst>
            </a:pPr>
            <a:r>
              <a:rPr sz="1650" b="1" spc="-15" baseline="2525" dirty="0">
                <a:latin typeface="Arial"/>
                <a:cs typeface="Arial"/>
              </a:rPr>
              <a:t>Activity:</a:t>
            </a:r>
            <a:r>
              <a:rPr sz="1650" b="1" spc="104" baseline="2525" dirty="0">
                <a:latin typeface="Arial"/>
                <a:cs typeface="Arial"/>
              </a:rPr>
              <a:t> </a:t>
            </a:r>
            <a:r>
              <a:rPr sz="1650" b="1" spc="-22" baseline="2525" dirty="0">
                <a:latin typeface="Arial"/>
                <a:cs typeface="Arial"/>
              </a:rPr>
              <a:t>Validation	</a:t>
            </a:r>
            <a:r>
              <a:rPr sz="1100" spc="-10" dirty="0">
                <a:latin typeface="Arial"/>
                <a:cs typeface="Arial"/>
              </a:rPr>
              <a:t>Go</a:t>
            </a:r>
            <a:r>
              <a:rPr sz="1100" spc="-25" dirty="0">
                <a:latin typeface="Arial"/>
                <a:cs typeface="Arial"/>
              </a:rPr>
              <a:t> </a:t>
            </a:r>
            <a:r>
              <a:rPr sz="1100" spc="-10" dirty="0">
                <a:latin typeface="Arial"/>
                <a:cs typeface="Arial"/>
              </a:rPr>
              <a:t>online</a:t>
            </a:r>
            <a:endParaRPr sz="11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1550">
              <a:latin typeface="Arial"/>
              <a:cs typeface="Arial"/>
            </a:endParaRPr>
          </a:p>
          <a:p>
            <a:pPr marL="210185">
              <a:lnSpc>
                <a:spcPct val="100000"/>
              </a:lnSpc>
              <a:spcBef>
                <a:spcPts val="5"/>
              </a:spcBef>
            </a:pPr>
            <a:r>
              <a:rPr sz="1100" spc="-10" dirty="0">
                <a:latin typeface="Arial"/>
                <a:cs typeface="Arial"/>
              </a:rPr>
              <a:t>Choose</a:t>
            </a:r>
            <a:r>
              <a:rPr sz="1100" spc="-95" dirty="0">
                <a:latin typeface="Arial"/>
                <a:cs typeface="Arial"/>
              </a:rPr>
              <a:t> </a:t>
            </a:r>
            <a:r>
              <a:rPr sz="1100" spc="-5" dirty="0">
                <a:latin typeface="Arial"/>
                <a:cs typeface="Arial"/>
              </a:rPr>
              <a:t>the</a:t>
            </a:r>
            <a:r>
              <a:rPr sz="1100" spc="-80" dirty="0">
                <a:latin typeface="Arial"/>
                <a:cs typeface="Arial"/>
              </a:rPr>
              <a:t> </a:t>
            </a:r>
            <a:r>
              <a:rPr sz="1100" spc="-5" dirty="0">
                <a:latin typeface="Arial"/>
                <a:cs typeface="Arial"/>
              </a:rPr>
              <a:t>correct</a:t>
            </a:r>
            <a:r>
              <a:rPr sz="1100" spc="-55" dirty="0">
                <a:latin typeface="Arial"/>
                <a:cs typeface="Arial"/>
              </a:rPr>
              <a:t> </a:t>
            </a:r>
            <a:r>
              <a:rPr sz="1100" spc="-5" dirty="0">
                <a:latin typeface="Arial"/>
                <a:cs typeface="Arial"/>
              </a:rPr>
              <a:t>type</a:t>
            </a:r>
            <a:r>
              <a:rPr sz="1100" spc="-70" dirty="0">
                <a:latin typeface="Arial"/>
                <a:cs typeface="Arial"/>
              </a:rPr>
              <a:t> </a:t>
            </a:r>
            <a:r>
              <a:rPr sz="1100" spc="-10" dirty="0">
                <a:latin typeface="Arial"/>
                <a:cs typeface="Arial"/>
              </a:rPr>
              <a:t>of</a:t>
            </a:r>
            <a:r>
              <a:rPr sz="1100" spc="-80" dirty="0">
                <a:latin typeface="Arial"/>
                <a:cs typeface="Arial"/>
              </a:rPr>
              <a:t> </a:t>
            </a:r>
            <a:r>
              <a:rPr sz="1100" spc="-10" dirty="0">
                <a:latin typeface="Arial"/>
                <a:cs typeface="Arial"/>
              </a:rPr>
              <a:t>presence</a:t>
            </a:r>
            <a:r>
              <a:rPr sz="1100" spc="-80" dirty="0">
                <a:latin typeface="Arial"/>
                <a:cs typeface="Arial"/>
              </a:rPr>
              <a:t> </a:t>
            </a:r>
            <a:r>
              <a:rPr sz="1100" spc="-10" dirty="0">
                <a:latin typeface="Arial"/>
                <a:cs typeface="Arial"/>
              </a:rPr>
              <a:t>check</a:t>
            </a:r>
            <a:r>
              <a:rPr sz="1100" spc="-55" dirty="0">
                <a:latin typeface="Arial"/>
                <a:cs typeface="Arial"/>
              </a:rPr>
              <a:t> </a:t>
            </a:r>
            <a:r>
              <a:rPr sz="1100" spc="-20" dirty="0">
                <a:latin typeface="Arial"/>
                <a:cs typeface="Arial"/>
              </a:rPr>
              <a:t>for</a:t>
            </a:r>
            <a:r>
              <a:rPr sz="1100" spc="-70" dirty="0">
                <a:latin typeface="Arial"/>
                <a:cs typeface="Arial"/>
              </a:rPr>
              <a:t> </a:t>
            </a:r>
            <a:r>
              <a:rPr sz="1100" spc="-5" dirty="0">
                <a:latin typeface="Arial"/>
                <a:cs typeface="Arial"/>
              </a:rPr>
              <a:t>the</a:t>
            </a:r>
            <a:r>
              <a:rPr sz="1100" spc="-80" dirty="0">
                <a:latin typeface="Arial"/>
                <a:cs typeface="Arial"/>
              </a:rPr>
              <a:t> </a:t>
            </a:r>
            <a:r>
              <a:rPr sz="1100" spc="-10" dirty="0">
                <a:latin typeface="Arial"/>
                <a:cs typeface="Arial"/>
              </a:rPr>
              <a:t>attributes</a:t>
            </a:r>
            <a:r>
              <a:rPr sz="1100" spc="-55" dirty="0">
                <a:latin typeface="Arial"/>
                <a:cs typeface="Arial"/>
              </a:rPr>
              <a:t> </a:t>
            </a:r>
            <a:r>
              <a:rPr sz="1100" spc="-10" dirty="0">
                <a:latin typeface="Arial"/>
                <a:cs typeface="Arial"/>
              </a:rPr>
              <a:t>in</a:t>
            </a:r>
            <a:r>
              <a:rPr sz="1100" spc="-80" dirty="0">
                <a:latin typeface="Arial"/>
                <a:cs typeface="Arial"/>
              </a:rPr>
              <a:t> </a:t>
            </a:r>
            <a:r>
              <a:rPr sz="1100" spc="-10" dirty="0">
                <a:latin typeface="Arial"/>
                <a:cs typeface="Arial"/>
              </a:rPr>
              <a:t>each</a:t>
            </a:r>
            <a:r>
              <a:rPr sz="1100" spc="-80" dirty="0">
                <a:latin typeface="Arial"/>
                <a:cs typeface="Arial"/>
              </a:rPr>
              <a:t> </a:t>
            </a:r>
            <a:r>
              <a:rPr sz="1100" spc="-10" dirty="0">
                <a:latin typeface="Arial"/>
                <a:cs typeface="Arial"/>
              </a:rPr>
              <a:t>of</a:t>
            </a:r>
            <a:r>
              <a:rPr sz="1100" spc="-70" dirty="0">
                <a:latin typeface="Arial"/>
                <a:cs typeface="Arial"/>
              </a:rPr>
              <a:t> </a:t>
            </a:r>
            <a:r>
              <a:rPr sz="1100" spc="-5" dirty="0">
                <a:latin typeface="Arial"/>
                <a:cs typeface="Arial"/>
              </a:rPr>
              <a:t>the</a:t>
            </a:r>
            <a:r>
              <a:rPr sz="1100" spc="-80" dirty="0">
                <a:latin typeface="Arial"/>
                <a:cs typeface="Arial"/>
              </a:rPr>
              <a:t> </a:t>
            </a:r>
            <a:r>
              <a:rPr sz="1100" spc="-15" dirty="0">
                <a:latin typeface="Arial"/>
                <a:cs typeface="Arial"/>
              </a:rPr>
              <a:t>following</a:t>
            </a:r>
            <a:r>
              <a:rPr sz="1100" spc="-80" dirty="0">
                <a:latin typeface="Arial"/>
                <a:cs typeface="Arial"/>
              </a:rPr>
              <a:t> </a:t>
            </a:r>
            <a:r>
              <a:rPr sz="1100" spc="-10" dirty="0">
                <a:latin typeface="Arial"/>
                <a:cs typeface="Arial"/>
              </a:rPr>
              <a:t>questions.</a:t>
            </a:r>
            <a:endParaRPr sz="11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1150">
              <a:latin typeface="Arial"/>
              <a:cs typeface="Arial"/>
            </a:endParaRPr>
          </a:p>
          <a:p>
            <a:pPr marL="210185" marR="207645">
              <a:lnSpc>
                <a:spcPct val="102699"/>
              </a:lnSpc>
              <a:spcBef>
                <a:spcPts val="5"/>
              </a:spcBef>
              <a:tabLst>
                <a:tab pos="578485" algn="l"/>
              </a:tabLst>
            </a:pPr>
            <a:r>
              <a:rPr sz="1100" b="1" spc="-5" dirty="0">
                <a:latin typeface="Arial"/>
                <a:cs typeface="Arial"/>
              </a:rPr>
              <a:t>Q2:	</a:t>
            </a:r>
            <a:r>
              <a:rPr sz="1100" spc="-10" dirty="0">
                <a:latin typeface="Arial"/>
                <a:cs typeface="Arial"/>
              </a:rPr>
              <a:t>UK </a:t>
            </a:r>
            <a:r>
              <a:rPr sz="1100" spc="-5" dirty="0">
                <a:latin typeface="Arial"/>
                <a:cs typeface="Arial"/>
              </a:rPr>
              <a:t>children's shoes </a:t>
            </a:r>
            <a:r>
              <a:rPr sz="1100" spc="-10" dirty="0">
                <a:latin typeface="Arial"/>
                <a:cs typeface="Arial"/>
              </a:rPr>
              <a:t>are </a:t>
            </a:r>
            <a:r>
              <a:rPr sz="1100" spc="-20" dirty="0">
                <a:latin typeface="Arial"/>
                <a:cs typeface="Arial"/>
              </a:rPr>
              <a:t>available </a:t>
            </a:r>
            <a:r>
              <a:rPr sz="1100" spc="-10" dirty="0">
                <a:latin typeface="Arial"/>
                <a:cs typeface="Arial"/>
              </a:rPr>
              <a:t>in sizes 1 </a:t>
            </a:r>
            <a:r>
              <a:rPr sz="1100" spc="-5" dirty="0">
                <a:latin typeface="Arial"/>
                <a:cs typeface="Arial"/>
              </a:rPr>
              <a:t>to </a:t>
            </a:r>
            <a:r>
              <a:rPr sz="1100" spc="-10" dirty="0">
                <a:latin typeface="Arial"/>
                <a:cs typeface="Arial"/>
              </a:rPr>
              <a:t>11. Assume </a:t>
            </a:r>
            <a:r>
              <a:rPr sz="1100" spc="-5" dirty="0">
                <a:latin typeface="Arial"/>
                <a:cs typeface="Arial"/>
              </a:rPr>
              <a:t>that </a:t>
            </a:r>
            <a:r>
              <a:rPr sz="1100" spc="-10" dirty="0">
                <a:latin typeface="Arial"/>
                <a:cs typeface="Arial"/>
              </a:rPr>
              <a:t>integers are </a:t>
            </a:r>
            <a:r>
              <a:rPr sz="1100" spc="-5" dirty="0">
                <a:latin typeface="Arial"/>
                <a:cs typeface="Arial"/>
              </a:rPr>
              <a:t>required  </a:t>
            </a:r>
            <a:r>
              <a:rPr sz="1100" spc="-20" dirty="0">
                <a:latin typeface="Arial"/>
                <a:cs typeface="Arial"/>
              </a:rPr>
              <a:t>for </a:t>
            </a:r>
            <a:r>
              <a:rPr sz="1100" spc="-10" dirty="0">
                <a:latin typeface="Arial"/>
                <a:cs typeface="Arial"/>
              </a:rPr>
              <a:t>data</a:t>
            </a:r>
            <a:r>
              <a:rPr sz="1100" dirty="0">
                <a:latin typeface="Arial"/>
                <a:cs typeface="Arial"/>
              </a:rPr>
              <a:t> </a:t>
            </a:r>
            <a:r>
              <a:rPr sz="1100" spc="-10" dirty="0">
                <a:latin typeface="Arial"/>
                <a:cs typeface="Arial"/>
              </a:rPr>
              <a:t>input.</a:t>
            </a:r>
            <a:endParaRPr sz="1100">
              <a:latin typeface="Arial"/>
              <a:cs typeface="Arial"/>
            </a:endParaRPr>
          </a:p>
          <a:p>
            <a:pPr marL="210185" marR="4611370">
              <a:lnSpc>
                <a:spcPts val="1720"/>
              </a:lnSpc>
              <a:spcBef>
                <a:spcPts val="105"/>
              </a:spcBef>
            </a:pPr>
            <a:r>
              <a:rPr sz="1100" spc="-10" dirty="0">
                <a:latin typeface="Arial"/>
                <a:cs typeface="Arial"/>
              </a:rPr>
              <a:t>Attribute: Shoesizes  </a:t>
            </a:r>
            <a:r>
              <a:rPr sz="1100" spc="-5" dirty="0">
                <a:latin typeface="Arial"/>
                <a:cs typeface="Arial"/>
              </a:rPr>
              <a:t>Example: </a:t>
            </a:r>
            <a:r>
              <a:rPr sz="1100" spc="-15" dirty="0">
                <a:latin typeface="Arial"/>
                <a:cs typeface="Arial"/>
              </a:rPr>
              <a:t>10  Validation:</a:t>
            </a:r>
            <a:r>
              <a:rPr sz="1100" spc="30" dirty="0">
                <a:latin typeface="Arial"/>
                <a:cs typeface="Arial"/>
              </a:rPr>
              <a:t> </a:t>
            </a:r>
            <a:r>
              <a:rPr sz="1100" spc="-10" dirty="0">
                <a:latin typeface="Arial"/>
                <a:cs typeface="Arial"/>
              </a:rPr>
              <a:t>?</a:t>
            </a:r>
            <a:endParaRPr sz="1100">
              <a:latin typeface="Arial"/>
              <a:cs typeface="Arial"/>
            </a:endParaRPr>
          </a:p>
          <a:p>
            <a:pPr marL="440055" indent="-230504">
              <a:lnSpc>
                <a:spcPct val="100000"/>
              </a:lnSpc>
              <a:spcBef>
                <a:spcPts val="830"/>
              </a:spcBef>
              <a:buAutoNum type="alphaLcParenR"/>
              <a:tabLst>
                <a:tab pos="440690" algn="l"/>
              </a:tabLst>
            </a:pPr>
            <a:r>
              <a:rPr sz="1100" spc="-5" dirty="0">
                <a:latin typeface="Arial"/>
                <a:cs typeface="Arial"/>
              </a:rPr>
              <a:t>Presence</a:t>
            </a:r>
            <a:r>
              <a:rPr sz="1100" spc="-15" dirty="0">
                <a:latin typeface="Arial"/>
                <a:cs typeface="Arial"/>
              </a:rPr>
              <a:t> </a:t>
            </a:r>
            <a:r>
              <a:rPr sz="1100" spc="-10" dirty="0">
                <a:latin typeface="Arial"/>
                <a:cs typeface="Arial"/>
              </a:rPr>
              <a:t>check</a:t>
            </a:r>
            <a:endParaRPr sz="1100">
              <a:latin typeface="Arial"/>
              <a:cs typeface="Arial"/>
            </a:endParaRPr>
          </a:p>
          <a:p>
            <a:pPr marL="440055" indent="-230504">
              <a:lnSpc>
                <a:spcPct val="100000"/>
              </a:lnSpc>
              <a:spcBef>
                <a:spcPts val="35"/>
              </a:spcBef>
              <a:buAutoNum type="alphaLcParenR"/>
              <a:tabLst>
                <a:tab pos="440690" algn="l"/>
              </a:tabLst>
            </a:pPr>
            <a:r>
              <a:rPr sz="1100" spc="-10" dirty="0">
                <a:latin typeface="Arial"/>
                <a:cs typeface="Arial"/>
              </a:rPr>
              <a:t>Restricted</a:t>
            </a:r>
            <a:r>
              <a:rPr sz="1100" dirty="0">
                <a:latin typeface="Arial"/>
                <a:cs typeface="Arial"/>
              </a:rPr>
              <a:t> </a:t>
            </a:r>
            <a:r>
              <a:rPr sz="1100" spc="-10" dirty="0">
                <a:latin typeface="Arial"/>
                <a:cs typeface="Arial"/>
              </a:rPr>
              <a:t>Choice</a:t>
            </a:r>
            <a:endParaRPr sz="1100">
              <a:latin typeface="Arial"/>
              <a:cs typeface="Arial"/>
            </a:endParaRPr>
          </a:p>
          <a:p>
            <a:pPr marL="441325" indent="-231775">
              <a:lnSpc>
                <a:spcPct val="100000"/>
              </a:lnSpc>
              <a:spcBef>
                <a:spcPts val="35"/>
              </a:spcBef>
              <a:buAutoNum type="alphaLcParenR"/>
              <a:tabLst>
                <a:tab pos="441959" algn="l"/>
              </a:tabLst>
            </a:pPr>
            <a:r>
              <a:rPr sz="1100" spc="-5" dirty="0">
                <a:latin typeface="Arial"/>
                <a:cs typeface="Arial"/>
              </a:rPr>
              <a:t>Field</a:t>
            </a:r>
            <a:r>
              <a:rPr sz="1100" spc="-15" dirty="0">
                <a:latin typeface="Arial"/>
                <a:cs typeface="Arial"/>
              </a:rPr>
              <a:t> </a:t>
            </a:r>
            <a:r>
              <a:rPr sz="1100" spc="-10" dirty="0">
                <a:latin typeface="Arial"/>
                <a:cs typeface="Arial"/>
              </a:rPr>
              <a:t>Length</a:t>
            </a:r>
            <a:endParaRPr sz="1100">
              <a:latin typeface="Arial"/>
              <a:cs typeface="Arial"/>
            </a:endParaRPr>
          </a:p>
          <a:p>
            <a:pPr marL="440055" indent="-230504">
              <a:lnSpc>
                <a:spcPct val="100000"/>
              </a:lnSpc>
              <a:spcBef>
                <a:spcPts val="35"/>
              </a:spcBef>
              <a:buAutoNum type="alphaLcParenR"/>
              <a:tabLst>
                <a:tab pos="440690" algn="l"/>
              </a:tabLst>
            </a:pPr>
            <a:r>
              <a:rPr sz="1100" spc="-15" dirty="0">
                <a:latin typeface="Arial"/>
                <a:cs typeface="Arial"/>
              </a:rPr>
              <a:t>Range</a:t>
            </a:r>
            <a:endParaRPr sz="1100">
              <a:latin typeface="Arial"/>
              <a:cs typeface="Arial"/>
            </a:endParaRPr>
          </a:p>
          <a:p>
            <a:pPr marL="43815" algn="ctr">
              <a:lnSpc>
                <a:spcPct val="100000"/>
              </a:lnSpc>
              <a:spcBef>
                <a:spcPts val="960"/>
              </a:spcBef>
            </a:pPr>
            <a:r>
              <a:rPr sz="1100" spc="170" dirty="0">
                <a:latin typeface="Arial"/>
                <a:cs typeface="Arial"/>
              </a:rPr>
              <a:t>...............................................</a:t>
            </a:r>
            <a:r>
              <a:rPr sz="1100" spc="-130" dirty="0">
                <a:latin typeface="Arial"/>
                <a:cs typeface="Arial"/>
              </a:rPr>
              <a:t> </a:t>
            </a:r>
            <a:endParaRPr sz="1100">
              <a:latin typeface="Arial"/>
              <a:cs typeface="Arial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864717" y="9941585"/>
            <a:ext cx="6049010" cy="0"/>
          </a:xfrm>
          <a:custGeom>
            <a:avLst/>
            <a:gdLst/>
            <a:ahLst/>
            <a:cxnLst/>
            <a:rect l="l" t="t" r="r" b="b"/>
            <a:pathLst>
              <a:path w="6049009">
                <a:moveTo>
                  <a:pt x="0" y="0"/>
                </a:moveTo>
                <a:lnTo>
                  <a:pt x="6048756" y="0"/>
                </a:lnTo>
              </a:path>
            </a:pathLst>
          </a:custGeom>
          <a:ln w="609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852169" y="9965447"/>
            <a:ext cx="1842135" cy="19177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1100" spc="-10" dirty="0">
                <a:latin typeface="Arial"/>
                <a:cs typeface="Arial"/>
              </a:rPr>
              <a:t>© </a:t>
            </a:r>
            <a:r>
              <a:rPr sz="1100" spc="20" dirty="0">
                <a:latin typeface="Arial"/>
                <a:cs typeface="Arial"/>
              </a:rPr>
              <a:t>H</a:t>
            </a:r>
            <a:r>
              <a:rPr sz="850" spc="20" dirty="0">
                <a:latin typeface="Arial"/>
                <a:cs typeface="Arial"/>
              </a:rPr>
              <a:t>ERIOT</a:t>
            </a:r>
            <a:r>
              <a:rPr sz="1100" spc="20" dirty="0">
                <a:latin typeface="Arial"/>
                <a:cs typeface="Arial"/>
              </a:rPr>
              <a:t>-W</a:t>
            </a:r>
            <a:r>
              <a:rPr sz="850" spc="20" dirty="0">
                <a:latin typeface="Arial"/>
                <a:cs typeface="Arial"/>
              </a:rPr>
              <a:t>ATT</a:t>
            </a:r>
            <a:r>
              <a:rPr sz="850" spc="75" dirty="0">
                <a:latin typeface="Arial"/>
                <a:cs typeface="Arial"/>
              </a:rPr>
              <a:t> </a:t>
            </a:r>
            <a:r>
              <a:rPr sz="1100" spc="55" dirty="0">
                <a:latin typeface="Arial"/>
                <a:cs typeface="Arial"/>
              </a:rPr>
              <a:t>U</a:t>
            </a:r>
            <a:r>
              <a:rPr sz="850" spc="55" dirty="0">
                <a:latin typeface="Arial"/>
                <a:cs typeface="Arial"/>
              </a:rPr>
              <a:t>NIVERSITY</a:t>
            </a:r>
            <a:endParaRPr sz="85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92505" y="559318"/>
            <a:ext cx="125730" cy="19177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1100" spc="-5" dirty="0">
                <a:latin typeface="Arial"/>
                <a:cs typeface="Arial"/>
              </a:rPr>
              <a:t>vi</a:t>
            </a:r>
            <a:endParaRPr sz="11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891240" y="559318"/>
            <a:ext cx="787400" cy="19177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1100" i="1" spc="-15" dirty="0">
                <a:latin typeface="Arial"/>
                <a:cs typeface="Arial"/>
              </a:rPr>
              <a:t>CONTENTS</a:t>
            </a:r>
            <a:endParaRPr sz="110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505053" y="765581"/>
            <a:ext cx="6049010" cy="0"/>
          </a:xfrm>
          <a:custGeom>
            <a:avLst/>
            <a:gdLst/>
            <a:ahLst/>
            <a:cxnLst/>
            <a:rect l="l" t="t" r="r" b="b"/>
            <a:pathLst>
              <a:path w="6049009">
                <a:moveTo>
                  <a:pt x="0" y="0"/>
                </a:moveTo>
                <a:lnTo>
                  <a:pt x="6048756" y="0"/>
                </a:lnTo>
              </a:path>
            </a:pathLst>
          </a:custGeom>
          <a:ln w="609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492505" y="1111007"/>
            <a:ext cx="2170430" cy="19177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1100" spc="-15" dirty="0">
                <a:latin typeface="Arial"/>
                <a:cs typeface="Arial"/>
                <a:hlinkClick r:id="rId2" action="ppaction://hlinksldjump"/>
              </a:rPr>
              <a:t>Answers </a:t>
            </a:r>
            <a:r>
              <a:rPr sz="1100" spc="-5" dirty="0">
                <a:latin typeface="Arial"/>
                <a:cs typeface="Arial"/>
                <a:hlinkClick r:id="rId2" action="ppaction://hlinksldjump"/>
              </a:rPr>
              <a:t>to </a:t>
            </a:r>
            <a:r>
              <a:rPr sz="1100" spc="-10" dirty="0">
                <a:latin typeface="Arial"/>
                <a:cs typeface="Arial"/>
                <a:hlinkClick r:id="rId2" action="ppaction://hlinksldjump"/>
              </a:rPr>
              <a:t>questions and</a:t>
            </a:r>
            <a:r>
              <a:rPr sz="1100" spc="-85" dirty="0">
                <a:latin typeface="Arial"/>
                <a:cs typeface="Arial"/>
                <a:hlinkClick r:id="rId2" action="ppaction://hlinksldjump"/>
              </a:rPr>
              <a:t> </a:t>
            </a:r>
            <a:r>
              <a:rPr sz="1100" spc="-10" dirty="0">
                <a:latin typeface="Arial"/>
                <a:cs typeface="Arial"/>
                <a:hlinkClick r:id="rId2" action="ppaction://hlinksldjump"/>
              </a:rPr>
              <a:t>activities</a:t>
            </a:r>
            <a:endParaRPr sz="11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6309415" y="1111007"/>
            <a:ext cx="256540" cy="19177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1100" spc="-15" dirty="0">
                <a:latin typeface="Arial"/>
                <a:cs typeface="Arial"/>
              </a:rPr>
              <a:t>122</a:t>
            </a:r>
            <a:endParaRPr sz="1100">
              <a:latin typeface="Arial"/>
              <a:cs typeface="Arial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505053" y="9941585"/>
            <a:ext cx="6049010" cy="0"/>
          </a:xfrm>
          <a:custGeom>
            <a:avLst/>
            <a:gdLst/>
            <a:ahLst/>
            <a:cxnLst/>
            <a:rect l="l" t="t" r="r" b="b"/>
            <a:pathLst>
              <a:path w="6049009">
                <a:moveTo>
                  <a:pt x="0" y="0"/>
                </a:moveTo>
                <a:lnTo>
                  <a:pt x="6048756" y="0"/>
                </a:lnTo>
              </a:path>
            </a:pathLst>
          </a:custGeom>
          <a:ln w="609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92505" y="559318"/>
            <a:ext cx="1609725" cy="19177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  <a:tabLst>
                <a:tab pos="408940" algn="l"/>
              </a:tabLst>
            </a:pPr>
            <a:r>
              <a:rPr sz="1100" spc="-10" dirty="0">
                <a:latin typeface="Arial"/>
                <a:cs typeface="Arial"/>
              </a:rPr>
              <a:t>18	</a:t>
            </a:r>
            <a:r>
              <a:rPr sz="1100" i="1" spc="-20" dirty="0">
                <a:latin typeface="Arial"/>
                <a:cs typeface="Arial"/>
              </a:rPr>
              <a:t>TOPIC </a:t>
            </a:r>
            <a:r>
              <a:rPr sz="1100" i="1" spc="-10" dirty="0">
                <a:latin typeface="Arial"/>
                <a:cs typeface="Arial"/>
              </a:rPr>
              <a:t>2.</a:t>
            </a:r>
            <a:r>
              <a:rPr sz="1100" i="1" spc="40" dirty="0">
                <a:latin typeface="Arial"/>
                <a:cs typeface="Arial"/>
              </a:rPr>
              <a:t> </a:t>
            </a:r>
            <a:r>
              <a:rPr sz="1100" i="1" spc="-15" dirty="0">
                <a:latin typeface="Arial"/>
                <a:cs typeface="Arial"/>
              </a:rPr>
              <a:t>DESIGN</a:t>
            </a:r>
            <a:endParaRPr sz="110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505053" y="765581"/>
            <a:ext cx="6049010" cy="0"/>
          </a:xfrm>
          <a:custGeom>
            <a:avLst/>
            <a:gdLst/>
            <a:ahLst/>
            <a:cxnLst/>
            <a:rect l="l" t="t" r="r" b="b"/>
            <a:pathLst>
              <a:path w="6049009">
                <a:moveTo>
                  <a:pt x="0" y="0"/>
                </a:moveTo>
                <a:lnTo>
                  <a:pt x="6048756" y="0"/>
                </a:lnTo>
              </a:path>
            </a:pathLst>
          </a:custGeom>
          <a:ln w="609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505205" y="1122959"/>
            <a:ext cx="6048375" cy="6233795"/>
          </a:xfrm>
          <a:custGeom>
            <a:avLst/>
            <a:gdLst/>
            <a:ahLst/>
            <a:cxnLst/>
            <a:rect l="l" t="t" r="r" b="b"/>
            <a:pathLst>
              <a:path w="6048375" h="6233795">
                <a:moveTo>
                  <a:pt x="6048082" y="0"/>
                </a:moveTo>
                <a:lnTo>
                  <a:pt x="0" y="0"/>
                </a:lnTo>
                <a:lnTo>
                  <a:pt x="0" y="6179769"/>
                </a:lnTo>
                <a:lnTo>
                  <a:pt x="4244" y="6200786"/>
                </a:lnTo>
                <a:lnTo>
                  <a:pt x="15817" y="6217951"/>
                </a:lnTo>
                <a:lnTo>
                  <a:pt x="32982" y="6229525"/>
                </a:lnTo>
                <a:lnTo>
                  <a:pt x="54000" y="6233769"/>
                </a:lnTo>
                <a:lnTo>
                  <a:pt x="5994082" y="6233769"/>
                </a:lnTo>
                <a:lnTo>
                  <a:pt x="6015100" y="6229525"/>
                </a:lnTo>
                <a:lnTo>
                  <a:pt x="6032265" y="6217951"/>
                </a:lnTo>
                <a:lnTo>
                  <a:pt x="6043838" y="6200786"/>
                </a:lnTo>
                <a:lnTo>
                  <a:pt x="6048082" y="6179769"/>
                </a:lnTo>
                <a:lnTo>
                  <a:pt x="6048082" y="0"/>
                </a:lnTo>
                <a:close/>
              </a:path>
            </a:pathLst>
          </a:custGeom>
          <a:solidFill>
            <a:srgbClr val="99CC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523201" y="1122959"/>
            <a:ext cx="6012180" cy="6216015"/>
          </a:xfrm>
          <a:custGeom>
            <a:avLst/>
            <a:gdLst/>
            <a:ahLst/>
            <a:cxnLst/>
            <a:rect l="l" t="t" r="r" b="b"/>
            <a:pathLst>
              <a:path w="6012180" h="6216015">
                <a:moveTo>
                  <a:pt x="6012078" y="0"/>
                </a:moveTo>
                <a:lnTo>
                  <a:pt x="0" y="0"/>
                </a:lnTo>
                <a:lnTo>
                  <a:pt x="0" y="6179769"/>
                </a:lnTo>
                <a:lnTo>
                  <a:pt x="2828" y="6193785"/>
                </a:lnTo>
                <a:lnTo>
                  <a:pt x="10544" y="6205229"/>
                </a:lnTo>
                <a:lnTo>
                  <a:pt x="21988" y="6212944"/>
                </a:lnTo>
                <a:lnTo>
                  <a:pt x="36004" y="6215773"/>
                </a:lnTo>
                <a:lnTo>
                  <a:pt x="5976073" y="6215773"/>
                </a:lnTo>
                <a:lnTo>
                  <a:pt x="5990089" y="6212944"/>
                </a:lnTo>
                <a:lnTo>
                  <a:pt x="6001534" y="6205229"/>
                </a:lnTo>
                <a:lnTo>
                  <a:pt x="6009249" y="6193785"/>
                </a:lnTo>
                <a:lnTo>
                  <a:pt x="6012078" y="6179769"/>
                </a:lnTo>
                <a:lnTo>
                  <a:pt x="6012078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492505" y="1186312"/>
            <a:ext cx="6060440" cy="71989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10185" marR="1645285">
              <a:lnSpc>
                <a:spcPct val="136400"/>
              </a:lnSpc>
              <a:spcBef>
                <a:spcPts val="100"/>
              </a:spcBef>
              <a:tabLst>
                <a:tab pos="578485" algn="l"/>
              </a:tabLst>
            </a:pPr>
            <a:r>
              <a:rPr sz="1100" b="1" spc="-5" dirty="0">
                <a:latin typeface="Arial"/>
                <a:cs typeface="Arial"/>
              </a:rPr>
              <a:t>Q3:	</a:t>
            </a:r>
            <a:r>
              <a:rPr sz="1100" spc="-10" dirty="0">
                <a:latin typeface="Arial"/>
                <a:cs typeface="Arial"/>
              </a:rPr>
              <a:t>A </a:t>
            </a:r>
            <a:r>
              <a:rPr sz="1100" spc="-15" dirty="0">
                <a:latin typeface="Arial"/>
                <a:cs typeface="Arial"/>
              </a:rPr>
              <a:t>password </a:t>
            </a:r>
            <a:r>
              <a:rPr sz="1100" spc="-20" dirty="0">
                <a:latin typeface="Arial"/>
                <a:cs typeface="Arial"/>
              </a:rPr>
              <a:t>for </a:t>
            </a:r>
            <a:r>
              <a:rPr sz="1100" spc="-10" dirty="0">
                <a:latin typeface="Arial"/>
                <a:cs typeface="Arial"/>
              </a:rPr>
              <a:t>a </a:t>
            </a:r>
            <a:r>
              <a:rPr sz="1100" spc="-15" dirty="0">
                <a:latin typeface="Arial"/>
                <a:cs typeface="Arial"/>
              </a:rPr>
              <a:t>web </a:t>
            </a:r>
            <a:r>
              <a:rPr sz="1100" spc="-5" dirty="0">
                <a:latin typeface="Arial"/>
                <a:cs typeface="Arial"/>
              </a:rPr>
              <a:t>site </a:t>
            </a:r>
            <a:r>
              <a:rPr sz="1100" spc="-15" dirty="0">
                <a:latin typeface="Arial"/>
                <a:cs typeface="Arial"/>
              </a:rPr>
              <a:t>must </a:t>
            </a:r>
            <a:r>
              <a:rPr sz="1100" spc="-10" dirty="0">
                <a:latin typeface="Arial"/>
                <a:cs typeface="Arial"/>
              </a:rPr>
              <a:t>be 10 or more characters long.  Attribute:</a:t>
            </a:r>
            <a:r>
              <a:rPr sz="1100" spc="60" dirty="0">
                <a:latin typeface="Arial"/>
                <a:cs typeface="Arial"/>
              </a:rPr>
              <a:t> </a:t>
            </a:r>
            <a:r>
              <a:rPr sz="1100" spc="-25" dirty="0">
                <a:latin typeface="Arial"/>
                <a:cs typeface="Arial"/>
              </a:rPr>
              <a:t>Password</a:t>
            </a:r>
            <a:endParaRPr sz="1100">
              <a:latin typeface="Arial"/>
              <a:cs typeface="Arial"/>
            </a:endParaRPr>
          </a:p>
          <a:p>
            <a:pPr marL="210185" marR="3978910">
              <a:lnSpc>
                <a:spcPct val="136400"/>
              </a:lnSpc>
            </a:pPr>
            <a:r>
              <a:rPr sz="1100" spc="-5" dirty="0">
                <a:latin typeface="Arial"/>
                <a:cs typeface="Arial"/>
              </a:rPr>
              <a:t>Example: </a:t>
            </a:r>
            <a:r>
              <a:rPr sz="1100" spc="-10" dirty="0">
                <a:latin typeface="Arial"/>
                <a:cs typeface="Arial"/>
              </a:rPr>
              <a:t>"Secretpassword10"  </a:t>
            </a:r>
            <a:r>
              <a:rPr sz="1100" spc="-15" dirty="0">
                <a:latin typeface="Arial"/>
                <a:cs typeface="Arial"/>
              </a:rPr>
              <a:t>Validation:</a:t>
            </a:r>
            <a:r>
              <a:rPr sz="1100" spc="35" dirty="0">
                <a:latin typeface="Arial"/>
                <a:cs typeface="Arial"/>
              </a:rPr>
              <a:t> </a:t>
            </a:r>
            <a:r>
              <a:rPr sz="1100" spc="-10" dirty="0">
                <a:latin typeface="Arial"/>
                <a:cs typeface="Arial"/>
              </a:rPr>
              <a:t>?</a:t>
            </a:r>
            <a:endParaRPr sz="11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1050">
              <a:latin typeface="Arial"/>
              <a:cs typeface="Arial"/>
            </a:endParaRPr>
          </a:p>
          <a:p>
            <a:pPr marL="440055" indent="-230504">
              <a:lnSpc>
                <a:spcPct val="100000"/>
              </a:lnSpc>
              <a:spcBef>
                <a:spcPts val="5"/>
              </a:spcBef>
              <a:buAutoNum type="alphaLcParenR"/>
              <a:tabLst>
                <a:tab pos="440690" algn="l"/>
              </a:tabLst>
            </a:pPr>
            <a:r>
              <a:rPr sz="1100" spc="-5" dirty="0">
                <a:latin typeface="Arial"/>
                <a:cs typeface="Arial"/>
              </a:rPr>
              <a:t>Presence</a:t>
            </a:r>
            <a:r>
              <a:rPr sz="1100" spc="-25" dirty="0">
                <a:latin typeface="Arial"/>
                <a:cs typeface="Arial"/>
              </a:rPr>
              <a:t> </a:t>
            </a:r>
            <a:r>
              <a:rPr sz="1100" spc="-10" dirty="0">
                <a:latin typeface="Arial"/>
                <a:cs typeface="Arial"/>
              </a:rPr>
              <a:t>check</a:t>
            </a:r>
            <a:endParaRPr sz="1100">
              <a:latin typeface="Arial"/>
              <a:cs typeface="Arial"/>
            </a:endParaRPr>
          </a:p>
          <a:p>
            <a:pPr marL="440055" indent="-230504">
              <a:lnSpc>
                <a:spcPct val="100000"/>
              </a:lnSpc>
              <a:spcBef>
                <a:spcPts val="35"/>
              </a:spcBef>
              <a:buAutoNum type="alphaLcParenR"/>
              <a:tabLst>
                <a:tab pos="440690" algn="l"/>
              </a:tabLst>
            </a:pPr>
            <a:r>
              <a:rPr sz="1100" spc="-10" dirty="0">
                <a:latin typeface="Arial"/>
                <a:cs typeface="Arial"/>
              </a:rPr>
              <a:t>Restricted</a:t>
            </a:r>
            <a:r>
              <a:rPr sz="1100" dirty="0">
                <a:latin typeface="Arial"/>
                <a:cs typeface="Arial"/>
              </a:rPr>
              <a:t> </a:t>
            </a:r>
            <a:r>
              <a:rPr sz="1100" spc="-10" dirty="0">
                <a:latin typeface="Arial"/>
                <a:cs typeface="Arial"/>
              </a:rPr>
              <a:t>Choice</a:t>
            </a:r>
            <a:endParaRPr sz="1100">
              <a:latin typeface="Arial"/>
              <a:cs typeface="Arial"/>
            </a:endParaRPr>
          </a:p>
          <a:p>
            <a:pPr marL="441325" indent="-231775">
              <a:lnSpc>
                <a:spcPct val="100000"/>
              </a:lnSpc>
              <a:spcBef>
                <a:spcPts val="35"/>
              </a:spcBef>
              <a:buAutoNum type="alphaLcParenR"/>
              <a:tabLst>
                <a:tab pos="441959" algn="l"/>
              </a:tabLst>
            </a:pPr>
            <a:r>
              <a:rPr sz="1100" spc="-5" dirty="0">
                <a:latin typeface="Arial"/>
                <a:cs typeface="Arial"/>
              </a:rPr>
              <a:t>Field</a:t>
            </a:r>
            <a:r>
              <a:rPr sz="1100" spc="-25" dirty="0">
                <a:latin typeface="Arial"/>
                <a:cs typeface="Arial"/>
              </a:rPr>
              <a:t> </a:t>
            </a:r>
            <a:r>
              <a:rPr sz="1100" spc="-10" dirty="0">
                <a:latin typeface="Arial"/>
                <a:cs typeface="Arial"/>
              </a:rPr>
              <a:t>Length</a:t>
            </a:r>
            <a:endParaRPr sz="1100">
              <a:latin typeface="Arial"/>
              <a:cs typeface="Arial"/>
            </a:endParaRPr>
          </a:p>
          <a:p>
            <a:pPr marL="440055" indent="-230504">
              <a:lnSpc>
                <a:spcPct val="100000"/>
              </a:lnSpc>
              <a:spcBef>
                <a:spcPts val="35"/>
              </a:spcBef>
              <a:buAutoNum type="alphaLcParenR"/>
              <a:tabLst>
                <a:tab pos="440690" algn="l"/>
              </a:tabLst>
            </a:pPr>
            <a:r>
              <a:rPr sz="1100" spc="-15" dirty="0">
                <a:latin typeface="Arial"/>
                <a:cs typeface="Arial"/>
              </a:rPr>
              <a:t>Range</a:t>
            </a:r>
            <a:endParaRPr sz="11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1050">
              <a:latin typeface="Arial"/>
              <a:cs typeface="Arial"/>
            </a:endParaRPr>
          </a:p>
          <a:p>
            <a:pPr marL="1614170">
              <a:lnSpc>
                <a:spcPct val="100000"/>
              </a:lnSpc>
              <a:spcBef>
                <a:spcPts val="5"/>
              </a:spcBef>
            </a:pPr>
            <a:r>
              <a:rPr sz="1100" spc="170" dirty="0">
                <a:latin typeface="Arial"/>
                <a:cs typeface="Arial"/>
              </a:rPr>
              <a:t>...............................................</a:t>
            </a:r>
            <a:r>
              <a:rPr sz="1100" spc="-130" dirty="0">
                <a:latin typeface="Arial"/>
                <a:cs typeface="Arial"/>
              </a:rPr>
              <a:t> </a:t>
            </a:r>
            <a:endParaRPr sz="1100">
              <a:latin typeface="Arial"/>
              <a:cs typeface="Arial"/>
            </a:endParaRPr>
          </a:p>
          <a:p>
            <a:pPr marL="210185" marR="2741295">
              <a:lnSpc>
                <a:spcPct val="136400"/>
              </a:lnSpc>
              <a:spcBef>
                <a:spcPts val="455"/>
              </a:spcBef>
              <a:tabLst>
                <a:tab pos="578485" algn="l"/>
              </a:tabLst>
            </a:pPr>
            <a:r>
              <a:rPr sz="1100" b="1" spc="-5" dirty="0">
                <a:latin typeface="Arial"/>
                <a:cs typeface="Arial"/>
              </a:rPr>
              <a:t>Q4:	</a:t>
            </a:r>
            <a:r>
              <a:rPr sz="1100" spc="-10" dirty="0">
                <a:latin typeface="Arial"/>
                <a:cs typeface="Arial"/>
              </a:rPr>
              <a:t>Users </a:t>
            </a:r>
            <a:r>
              <a:rPr sz="1100" spc="-15" dirty="0">
                <a:latin typeface="Arial"/>
                <a:cs typeface="Arial"/>
              </a:rPr>
              <a:t>must </a:t>
            </a:r>
            <a:r>
              <a:rPr sz="1100" spc="-10" dirty="0">
                <a:latin typeface="Arial"/>
                <a:cs typeface="Arial"/>
              </a:rPr>
              <a:t>accept </a:t>
            </a:r>
            <a:r>
              <a:rPr sz="1100" spc="-5" dirty="0">
                <a:latin typeface="Arial"/>
                <a:cs typeface="Arial"/>
              </a:rPr>
              <a:t>the terms </a:t>
            </a:r>
            <a:r>
              <a:rPr sz="1100" spc="-10" dirty="0">
                <a:latin typeface="Arial"/>
                <a:cs typeface="Arial"/>
              </a:rPr>
              <a:t>and conditions.  Attribute:</a:t>
            </a:r>
            <a:r>
              <a:rPr sz="1100" spc="60" dirty="0">
                <a:latin typeface="Arial"/>
                <a:cs typeface="Arial"/>
              </a:rPr>
              <a:t> </a:t>
            </a:r>
            <a:r>
              <a:rPr sz="1100" spc="-20" dirty="0">
                <a:latin typeface="Arial"/>
                <a:cs typeface="Arial"/>
              </a:rPr>
              <a:t>TermsCheckBox</a:t>
            </a:r>
            <a:endParaRPr sz="1100">
              <a:latin typeface="Arial"/>
              <a:cs typeface="Arial"/>
            </a:endParaRPr>
          </a:p>
          <a:p>
            <a:pPr marL="210185">
              <a:lnSpc>
                <a:spcPct val="100000"/>
              </a:lnSpc>
              <a:spcBef>
                <a:spcPts val="480"/>
              </a:spcBef>
            </a:pPr>
            <a:r>
              <a:rPr sz="1100" spc="-5" dirty="0">
                <a:latin typeface="Arial"/>
                <a:cs typeface="Arial"/>
              </a:rPr>
              <a:t>Example:</a:t>
            </a:r>
            <a:r>
              <a:rPr sz="1100" spc="-45" dirty="0">
                <a:latin typeface="Arial"/>
                <a:cs typeface="Arial"/>
              </a:rPr>
              <a:t> </a:t>
            </a:r>
            <a:r>
              <a:rPr sz="1100" spc="-30" dirty="0">
                <a:latin typeface="Lucida Sans Unicode"/>
                <a:cs typeface="Lucida Sans Unicode"/>
              </a:rPr>
              <a:t>⊗</a:t>
            </a:r>
            <a:endParaRPr sz="1100">
              <a:latin typeface="Lucida Sans Unicode"/>
              <a:cs typeface="Lucida Sans Unicode"/>
            </a:endParaRPr>
          </a:p>
          <a:p>
            <a:pPr marL="210185">
              <a:lnSpc>
                <a:spcPct val="100000"/>
              </a:lnSpc>
              <a:spcBef>
                <a:spcPts val="490"/>
              </a:spcBef>
            </a:pPr>
            <a:r>
              <a:rPr sz="1100" spc="-15" dirty="0">
                <a:latin typeface="Arial"/>
                <a:cs typeface="Arial"/>
              </a:rPr>
              <a:t>Validation:</a:t>
            </a:r>
            <a:r>
              <a:rPr sz="1100" spc="-55" dirty="0">
                <a:latin typeface="Arial"/>
                <a:cs typeface="Arial"/>
              </a:rPr>
              <a:t> </a:t>
            </a:r>
            <a:r>
              <a:rPr sz="1100" spc="-10" dirty="0">
                <a:latin typeface="Arial"/>
                <a:cs typeface="Arial"/>
              </a:rPr>
              <a:t>?</a:t>
            </a:r>
            <a:endParaRPr sz="11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1050">
              <a:latin typeface="Arial"/>
              <a:cs typeface="Arial"/>
            </a:endParaRPr>
          </a:p>
          <a:p>
            <a:pPr marL="440055" indent="-230504">
              <a:lnSpc>
                <a:spcPct val="100000"/>
              </a:lnSpc>
              <a:buAutoNum type="alphaLcParenR"/>
              <a:tabLst>
                <a:tab pos="440690" algn="l"/>
              </a:tabLst>
            </a:pPr>
            <a:r>
              <a:rPr sz="1100" spc="-5" dirty="0">
                <a:latin typeface="Arial"/>
                <a:cs typeface="Arial"/>
              </a:rPr>
              <a:t>Presence</a:t>
            </a:r>
            <a:r>
              <a:rPr sz="1100" spc="-25" dirty="0">
                <a:latin typeface="Arial"/>
                <a:cs typeface="Arial"/>
              </a:rPr>
              <a:t> </a:t>
            </a:r>
            <a:r>
              <a:rPr sz="1100" spc="-10" dirty="0">
                <a:latin typeface="Arial"/>
                <a:cs typeface="Arial"/>
              </a:rPr>
              <a:t>check</a:t>
            </a:r>
            <a:endParaRPr sz="1100">
              <a:latin typeface="Arial"/>
              <a:cs typeface="Arial"/>
            </a:endParaRPr>
          </a:p>
          <a:p>
            <a:pPr marL="440055" indent="-230504">
              <a:lnSpc>
                <a:spcPct val="100000"/>
              </a:lnSpc>
              <a:spcBef>
                <a:spcPts val="40"/>
              </a:spcBef>
              <a:buAutoNum type="alphaLcParenR"/>
              <a:tabLst>
                <a:tab pos="440690" algn="l"/>
              </a:tabLst>
            </a:pPr>
            <a:r>
              <a:rPr sz="1100" spc="-10" dirty="0">
                <a:latin typeface="Arial"/>
                <a:cs typeface="Arial"/>
              </a:rPr>
              <a:t>Restricted</a:t>
            </a:r>
            <a:r>
              <a:rPr sz="1100" dirty="0">
                <a:latin typeface="Arial"/>
                <a:cs typeface="Arial"/>
              </a:rPr>
              <a:t> </a:t>
            </a:r>
            <a:r>
              <a:rPr sz="1100" spc="-10" dirty="0">
                <a:latin typeface="Arial"/>
                <a:cs typeface="Arial"/>
              </a:rPr>
              <a:t>Choice</a:t>
            </a:r>
            <a:endParaRPr sz="1100">
              <a:latin typeface="Arial"/>
              <a:cs typeface="Arial"/>
            </a:endParaRPr>
          </a:p>
          <a:p>
            <a:pPr marL="441325" indent="-231775">
              <a:lnSpc>
                <a:spcPct val="100000"/>
              </a:lnSpc>
              <a:spcBef>
                <a:spcPts val="35"/>
              </a:spcBef>
              <a:buAutoNum type="alphaLcParenR"/>
              <a:tabLst>
                <a:tab pos="441959" algn="l"/>
              </a:tabLst>
            </a:pPr>
            <a:r>
              <a:rPr sz="1100" spc="-5" dirty="0">
                <a:latin typeface="Arial"/>
                <a:cs typeface="Arial"/>
              </a:rPr>
              <a:t>Field</a:t>
            </a:r>
            <a:r>
              <a:rPr sz="1100" spc="-25" dirty="0">
                <a:latin typeface="Arial"/>
                <a:cs typeface="Arial"/>
              </a:rPr>
              <a:t> </a:t>
            </a:r>
            <a:r>
              <a:rPr sz="1100" spc="-10" dirty="0">
                <a:latin typeface="Arial"/>
                <a:cs typeface="Arial"/>
              </a:rPr>
              <a:t>Length</a:t>
            </a:r>
            <a:endParaRPr sz="1100">
              <a:latin typeface="Arial"/>
              <a:cs typeface="Arial"/>
            </a:endParaRPr>
          </a:p>
          <a:p>
            <a:pPr marL="440055" indent="-230504">
              <a:lnSpc>
                <a:spcPct val="100000"/>
              </a:lnSpc>
              <a:spcBef>
                <a:spcPts val="35"/>
              </a:spcBef>
              <a:buAutoNum type="alphaLcParenR"/>
              <a:tabLst>
                <a:tab pos="440690" algn="l"/>
              </a:tabLst>
            </a:pPr>
            <a:r>
              <a:rPr sz="1100" spc="-15" dirty="0">
                <a:latin typeface="Arial"/>
                <a:cs typeface="Arial"/>
              </a:rPr>
              <a:t>Range</a:t>
            </a:r>
            <a:endParaRPr sz="11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1050">
              <a:latin typeface="Arial"/>
              <a:cs typeface="Arial"/>
            </a:endParaRPr>
          </a:p>
          <a:p>
            <a:pPr marL="1614170">
              <a:lnSpc>
                <a:spcPct val="100000"/>
              </a:lnSpc>
            </a:pPr>
            <a:r>
              <a:rPr sz="1100" spc="170" dirty="0">
                <a:latin typeface="Arial"/>
                <a:cs typeface="Arial"/>
              </a:rPr>
              <a:t>...............................................</a:t>
            </a:r>
            <a:r>
              <a:rPr sz="1100" spc="-130" dirty="0">
                <a:latin typeface="Arial"/>
                <a:cs typeface="Arial"/>
              </a:rPr>
              <a:t> </a:t>
            </a:r>
            <a:endParaRPr sz="1100">
              <a:latin typeface="Arial"/>
              <a:cs typeface="Arial"/>
            </a:endParaRPr>
          </a:p>
          <a:p>
            <a:pPr marL="210185" marR="1306195">
              <a:lnSpc>
                <a:spcPct val="136400"/>
              </a:lnSpc>
              <a:spcBef>
                <a:spcPts val="455"/>
              </a:spcBef>
              <a:tabLst>
                <a:tab pos="578485" algn="l"/>
              </a:tabLst>
            </a:pPr>
            <a:r>
              <a:rPr sz="1100" b="1" spc="-5" dirty="0">
                <a:latin typeface="Arial"/>
                <a:cs typeface="Arial"/>
              </a:rPr>
              <a:t>Q5:	</a:t>
            </a:r>
            <a:r>
              <a:rPr sz="1100" spc="-10" dirty="0">
                <a:latin typeface="Arial"/>
                <a:cs typeface="Arial"/>
              </a:rPr>
              <a:t>A </a:t>
            </a:r>
            <a:r>
              <a:rPr sz="1100" spc="-15" dirty="0">
                <a:latin typeface="Arial"/>
                <a:cs typeface="Arial"/>
              </a:rPr>
              <a:t>voting </a:t>
            </a:r>
            <a:r>
              <a:rPr sz="1100" spc="-5" dirty="0">
                <a:latin typeface="Arial"/>
                <a:cs typeface="Arial"/>
              </a:rPr>
              <a:t>response </a:t>
            </a:r>
            <a:r>
              <a:rPr sz="1100" spc="-10" dirty="0">
                <a:latin typeface="Arial"/>
                <a:cs typeface="Arial"/>
              </a:rPr>
              <a:t>allows users </a:t>
            </a:r>
            <a:r>
              <a:rPr sz="1100" spc="-5" dirty="0">
                <a:latin typeface="Arial"/>
                <a:cs typeface="Arial"/>
              </a:rPr>
              <a:t>to return </a:t>
            </a:r>
            <a:r>
              <a:rPr sz="1100" spc="-25" dirty="0">
                <a:latin typeface="Arial"/>
                <a:cs typeface="Arial"/>
              </a:rPr>
              <a:t>"Yes","No" </a:t>
            </a:r>
            <a:r>
              <a:rPr sz="1100" spc="-10" dirty="0">
                <a:latin typeface="Arial"/>
                <a:cs typeface="Arial"/>
              </a:rPr>
              <a:t>or </a:t>
            </a:r>
            <a:r>
              <a:rPr sz="1100" spc="-5" dirty="0">
                <a:latin typeface="Arial"/>
                <a:cs typeface="Arial"/>
              </a:rPr>
              <a:t>"Don't </a:t>
            </a:r>
            <a:r>
              <a:rPr sz="1100" spc="-10" dirty="0">
                <a:latin typeface="Arial"/>
                <a:cs typeface="Arial"/>
              </a:rPr>
              <a:t>Know".  Attribute:</a:t>
            </a:r>
            <a:r>
              <a:rPr sz="1100" spc="60" dirty="0">
                <a:latin typeface="Arial"/>
                <a:cs typeface="Arial"/>
              </a:rPr>
              <a:t> </a:t>
            </a:r>
            <a:r>
              <a:rPr sz="1100" spc="-30" dirty="0">
                <a:latin typeface="Arial"/>
                <a:cs typeface="Arial"/>
              </a:rPr>
              <a:t>Vote</a:t>
            </a:r>
            <a:endParaRPr sz="1100">
              <a:latin typeface="Arial"/>
              <a:cs typeface="Arial"/>
            </a:endParaRPr>
          </a:p>
          <a:p>
            <a:pPr marL="210185" marR="4900930">
              <a:lnSpc>
                <a:spcPct val="136400"/>
              </a:lnSpc>
              <a:spcBef>
                <a:spcPts val="15"/>
              </a:spcBef>
            </a:pPr>
            <a:r>
              <a:rPr sz="1100" spc="-5" dirty="0">
                <a:latin typeface="Arial"/>
                <a:cs typeface="Arial"/>
              </a:rPr>
              <a:t>Example:</a:t>
            </a:r>
            <a:r>
              <a:rPr sz="1100" spc="-35" dirty="0">
                <a:latin typeface="Arial"/>
                <a:cs typeface="Arial"/>
              </a:rPr>
              <a:t> </a:t>
            </a:r>
            <a:r>
              <a:rPr sz="1100" spc="-40" dirty="0">
                <a:latin typeface="Arial"/>
                <a:cs typeface="Arial"/>
              </a:rPr>
              <a:t>"Yes"  </a:t>
            </a:r>
            <a:r>
              <a:rPr sz="1100" spc="-15" dirty="0">
                <a:latin typeface="Arial"/>
                <a:cs typeface="Arial"/>
              </a:rPr>
              <a:t>Validation:</a:t>
            </a:r>
            <a:r>
              <a:rPr sz="1100" spc="20" dirty="0">
                <a:latin typeface="Arial"/>
                <a:cs typeface="Arial"/>
              </a:rPr>
              <a:t> </a:t>
            </a:r>
            <a:r>
              <a:rPr sz="1100" spc="-10" dirty="0">
                <a:latin typeface="Arial"/>
                <a:cs typeface="Arial"/>
              </a:rPr>
              <a:t>?</a:t>
            </a:r>
            <a:endParaRPr sz="11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1050">
              <a:latin typeface="Arial"/>
              <a:cs typeface="Arial"/>
            </a:endParaRPr>
          </a:p>
          <a:p>
            <a:pPr marL="440055" indent="-230504">
              <a:lnSpc>
                <a:spcPct val="100000"/>
              </a:lnSpc>
              <a:buAutoNum type="alphaLcParenR"/>
              <a:tabLst>
                <a:tab pos="440690" algn="l"/>
              </a:tabLst>
            </a:pPr>
            <a:r>
              <a:rPr sz="1100" spc="-5" dirty="0">
                <a:latin typeface="Arial"/>
                <a:cs typeface="Arial"/>
              </a:rPr>
              <a:t>Presence</a:t>
            </a:r>
            <a:r>
              <a:rPr sz="1100" spc="-25" dirty="0">
                <a:latin typeface="Arial"/>
                <a:cs typeface="Arial"/>
              </a:rPr>
              <a:t> </a:t>
            </a:r>
            <a:r>
              <a:rPr sz="1100" spc="-10" dirty="0">
                <a:latin typeface="Arial"/>
                <a:cs typeface="Arial"/>
              </a:rPr>
              <a:t>check</a:t>
            </a:r>
            <a:endParaRPr sz="1100">
              <a:latin typeface="Arial"/>
              <a:cs typeface="Arial"/>
            </a:endParaRPr>
          </a:p>
          <a:p>
            <a:pPr marL="440055" indent="-230504">
              <a:lnSpc>
                <a:spcPct val="100000"/>
              </a:lnSpc>
              <a:spcBef>
                <a:spcPts val="35"/>
              </a:spcBef>
              <a:buAutoNum type="alphaLcParenR"/>
              <a:tabLst>
                <a:tab pos="440690" algn="l"/>
              </a:tabLst>
            </a:pPr>
            <a:r>
              <a:rPr sz="1100" spc="-10" dirty="0">
                <a:latin typeface="Arial"/>
                <a:cs typeface="Arial"/>
              </a:rPr>
              <a:t>Restricted</a:t>
            </a:r>
            <a:r>
              <a:rPr sz="1100" dirty="0">
                <a:latin typeface="Arial"/>
                <a:cs typeface="Arial"/>
              </a:rPr>
              <a:t> </a:t>
            </a:r>
            <a:r>
              <a:rPr sz="1100" spc="-10" dirty="0">
                <a:latin typeface="Arial"/>
                <a:cs typeface="Arial"/>
              </a:rPr>
              <a:t>Choice</a:t>
            </a:r>
            <a:endParaRPr sz="1100">
              <a:latin typeface="Arial"/>
              <a:cs typeface="Arial"/>
            </a:endParaRPr>
          </a:p>
          <a:p>
            <a:pPr marL="441325" indent="-231775">
              <a:lnSpc>
                <a:spcPct val="100000"/>
              </a:lnSpc>
              <a:spcBef>
                <a:spcPts val="35"/>
              </a:spcBef>
              <a:buAutoNum type="alphaLcParenR"/>
              <a:tabLst>
                <a:tab pos="441959" algn="l"/>
              </a:tabLst>
            </a:pPr>
            <a:r>
              <a:rPr sz="1100" spc="-5" dirty="0">
                <a:latin typeface="Arial"/>
                <a:cs typeface="Arial"/>
              </a:rPr>
              <a:t>Field</a:t>
            </a:r>
            <a:r>
              <a:rPr sz="1100" spc="-25" dirty="0">
                <a:latin typeface="Arial"/>
                <a:cs typeface="Arial"/>
              </a:rPr>
              <a:t> </a:t>
            </a:r>
            <a:r>
              <a:rPr sz="1100" spc="-10" dirty="0">
                <a:latin typeface="Arial"/>
                <a:cs typeface="Arial"/>
              </a:rPr>
              <a:t>Length</a:t>
            </a:r>
            <a:endParaRPr sz="1100">
              <a:latin typeface="Arial"/>
              <a:cs typeface="Arial"/>
            </a:endParaRPr>
          </a:p>
          <a:p>
            <a:pPr marL="440055" indent="-230504">
              <a:lnSpc>
                <a:spcPct val="100000"/>
              </a:lnSpc>
              <a:spcBef>
                <a:spcPts val="40"/>
              </a:spcBef>
              <a:buAutoNum type="alphaLcParenR"/>
              <a:tabLst>
                <a:tab pos="440690" algn="l"/>
              </a:tabLst>
            </a:pPr>
            <a:r>
              <a:rPr sz="1100" spc="-15" dirty="0">
                <a:latin typeface="Arial"/>
                <a:cs typeface="Arial"/>
              </a:rPr>
              <a:t>Range</a:t>
            </a:r>
            <a:endParaRPr sz="11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12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12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tabLst>
                <a:tab pos="502284" algn="l"/>
              </a:tabLst>
            </a:pPr>
            <a:r>
              <a:rPr sz="1200" b="1" spc="-10" dirty="0">
                <a:latin typeface="Arial"/>
                <a:cs typeface="Arial"/>
              </a:rPr>
              <a:t>2.1.6	Data</a:t>
            </a:r>
            <a:r>
              <a:rPr sz="1200" b="1" spc="-5" dirty="0">
                <a:latin typeface="Arial"/>
                <a:cs typeface="Arial"/>
              </a:rPr>
              <a:t> dictionary</a:t>
            </a:r>
            <a:endParaRPr sz="1200">
              <a:latin typeface="Arial"/>
              <a:cs typeface="Arial"/>
            </a:endParaRPr>
          </a:p>
          <a:p>
            <a:pPr marL="12700" marR="5080" algn="just">
              <a:lnSpc>
                <a:spcPct val="102699"/>
              </a:lnSpc>
              <a:spcBef>
                <a:spcPts val="740"/>
              </a:spcBef>
            </a:pPr>
            <a:r>
              <a:rPr sz="1100" spc="-10" dirty="0">
                <a:latin typeface="Arial"/>
                <a:cs typeface="Arial"/>
              </a:rPr>
              <a:t>A data </a:t>
            </a:r>
            <a:r>
              <a:rPr sz="1100" spc="-5" dirty="0">
                <a:latin typeface="Arial"/>
                <a:cs typeface="Arial"/>
              </a:rPr>
              <a:t>dictionary </a:t>
            </a:r>
            <a:r>
              <a:rPr sz="1100" spc="-10" dirty="0">
                <a:latin typeface="Arial"/>
                <a:cs typeface="Arial"/>
              </a:rPr>
              <a:t>is data about data. </a:t>
            </a:r>
            <a:r>
              <a:rPr sz="1100" spc="-5" dirty="0">
                <a:latin typeface="Arial"/>
                <a:cs typeface="Arial"/>
              </a:rPr>
              <a:t>It </a:t>
            </a:r>
            <a:r>
              <a:rPr sz="1100" spc="-10" dirty="0">
                <a:latin typeface="Arial"/>
                <a:cs typeface="Arial"/>
              </a:rPr>
              <a:t>is </a:t>
            </a:r>
            <a:r>
              <a:rPr sz="1100" spc="-5" dirty="0">
                <a:latin typeface="Arial"/>
                <a:cs typeface="Arial"/>
              </a:rPr>
              <a:t>the </a:t>
            </a:r>
            <a:r>
              <a:rPr sz="1100" spc="-10" dirty="0">
                <a:latin typeface="Arial"/>
                <a:cs typeface="Arial"/>
              </a:rPr>
              <a:t>detailed design </a:t>
            </a:r>
            <a:r>
              <a:rPr sz="1100" spc="-20" dirty="0">
                <a:latin typeface="Arial"/>
                <a:cs typeface="Arial"/>
              </a:rPr>
              <a:t>for </a:t>
            </a:r>
            <a:r>
              <a:rPr sz="1100" spc="-10" dirty="0">
                <a:latin typeface="Arial"/>
                <a:cs typeface="Arial"/>
              </a:rPr>
              <a:t>one or more entities in a </a:t>
            </a:r>
            <a:r>
              <a:rPr sz="1100" spc="-5" dirty="0">
                <a:latin typeface="Arial"/>
                <a:cs typeface="Arial"/>
              </a:rPr>
              <a:t>system. </a:t>
            </a:r>
            <a:r>
              <a:rPr sz="1100" spc="-10" dirty="0">
                <a:latin typeface="Arial"/>
                <a:cs typeface="Arial"/>
              </a:rPr>
              <a:t>A  data </a:t>
            </a:r>
            <a:r>
              <a:rPr sz="1100" spc="-5" dirty="0">
                <a:latin typeface="Arial"/>
                <a:cs typeface="Arial"/>
              </a:rPr>
              <a:t>dictionary </a:t>
            </a:r>
            <a:r>
              <a:rPr sz="1100" spc="-10" dirty="0">
                <a:latin typeface="Arial"/>
                <a:cs typeface="Arial"/>
              </a:rPr>
              <a:t>is laid out as a table </a:t>
            </a:r>
            <a:r>
              <a:rPr sz="1100" spc="-5" dirty="0">
                <a:latin typeface="Arial"/>
                <a:cs typeface="Arial"/>
              </a:rPr>
              <a:t>containing the </a:t>
            </a:r>
            <a:r>
              <a:rPr sz="1100" spc="-10" dirty="0">
                <a:latin typeface="Arial"/>
                <a:cs typeface="Arial"/>
              </a:rPr>
              <a:t>definition of each attribute </a:t>
            </a:r>
            <a:r>
              <a:rPr sz="1100" spc="-5" dirty="0">
                <a:latin typeface="Arial"/>
                <a:cs typeface="Arial"/>
              </a:rPr>
              <a:t>(and </a:t>
            </a:r>
            <a:r>
              <a:rPr sz="1100" spc="-10" dirty="0">
                <a:latin typeface="Arial"/>
                <a:cs typeface="Arial"/>
              </a:rPr>
              <a:t>entity). Consider  </a:t>
            </a:r>
            <a:r>
              <a:rPr sz="1100" spc="-5" dirty="0">
                <a:latin typeface="Arial"/>
                <a:cs typeface="Arial"/>
              </a:rPr>
              <a:t>this </a:t>
            </a:r>
            <a:r>
              <a:rPr sz="1100" spc="-10" dirty="0">
                <a:latin typeface="Arial"/>
                <a:cs typeface="Arial"/>
              </a:rPr>
              <a:t>data </a:t>
            </a:r>
            <a:r>
              <a:rPr sz="1100" spc="-5" dirty="0">
                <a:latin typeface="Arial"/>
                <a:cs typeface="Arial"/>
              </a:rPr>
              <a:t>dictionary </a:t>
            </a:r>
            <a:r>
              <a:rPr sz="1100" spc="-20" dirty="0">
                <a:latin typeface="Arial"/>
                <a:cs typeface="Arial"/>
              </a:rPr>
              <a:t>for </a:t>
            </a:r>
            <a:r>
              <a:rPr sz="1100" spc="-10" dirty="0">
                <a:latin typeface="Arial"/>
                <a:cs typeface="Arial"/>
              </a:rPr>
              <a:t>a </a:t>
            </a:r>
            <a:r>
              <a:rPr sz="1100" spc="-5" dirty="0">
                <a:latin typeface="Arial"/>
                <a:cs typeface="Arial"/>
              </a:rPr>
              <a:t>system </a:t>
            </a:r>
            <a:r>
              <a:rPr sz="1100" spc="-20" dirty="0">
                <a:latin typeface="Arial"/>
                <a:cs typeface="Arial"/>
              </a:rPr>
              <a:t>for </a:t>
            </a:r>
            <a:r>
              <a:rPr sz="1100" spc="-10" dirty="0">
                <a:latin typeface="Arial"/>
                <a:cs typeface="Arial"/>
              </a:rPr>
              <a:t>booking a </a:t>
            </a:r>
            <a:r>
              <a:rPr sz="1100" spc="-15" dirty="0">
                <a:latin typeface="Arial"/>
                <a:cs typeface="Arial"/>
              </a:rPr>
              <a:t>swimming</a:t>
            </a:r>
            <a:r>
              <a:rPr sz="1100" spc="-5" dirty="0">
                <a:latin typeface="Arial"/>
                <a:cs typeface="Arial"/>
              </a:rPr>
              <a:t> </a:t>
            </a:r>
            <a:r>
              <a:rPr sz="1100" spc="-10" dirty="0">
                <a:latin typeface="Arial"/>
                <a:cs typeface="Arial"/>
              </a:rPr>
              <a:t>pool.</a:t>
            </a:r>
            <a:endParaRPr sz="1100">
              <a:latin typeface="Arial"/>
              <a:cs typeface="Arial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505053" y="9941585"/>
            <a:ext cx="6049010" cy="0"/>
          </a:xfrm>
          <a:custGeom>
            <a:avLst/>
            <a:gdLst/>
            <a:ahLst/>
            <a:cxnLst/>
            <a:rect l="l" t="t" r="r" b="b"/>
            <a:pathLst>
              <a:path w="6049009">
                <a:moveTo>
                  <a:pt x="0" y="0"/>
                </a:moveTo>
                <a:lnTo>
                  <a:pt x="6048756" y="0"/>
                </a:lnTo>
              </a:path>
            </a:pathLst>
          </a:custGeom>
          <a:ln w="609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4678934" y="9965447"/>
            <a:ext cx="1842135" cy="19177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1100" spc="-10" dirty="0">
                <a:latin typeface="Arial"/>
                <a:cs typeface="Arial"/>
              </a:rPr>
              <a:t>© </a:t>
            </a:r>
            <a:r>
              <a:rPr sz="1100" spc="20" dirty="0">
                <a:latin typeface="Arial"/>
                <a:cs typeface="Arial"/>
              </a:rPr>
              <a:t>H</a:t>
            </a:r>
            <a:r>
              <a:rPr sz="850" spc="20" dirty="0">
                <a:latin typeface="Arial"/>
                <a:cs typeface="Arial"/>
              </a:rPr>
              <a:t>ERIOT</a:t>
            </a:r>
            <a:r>
              <a:rPr sz="1100" spc="20" dirty="0">
                <a:latin typeface="Arial"/>
                <a:cs typeface="Arial"/>
              </a:rPr>
              <a:t>-W</a:t>
            </a:r>
            <a:r>
              <a:rPr sz="850" spc="20" dirty="0">
                <a:latin typeface="Arial"/>
                <a:cs typeface="Arial"/>
              </a:rPr>
              <a:t>ATT</a:t>
            </a:r>
            <a:r>
              <a:rPr sz="850" spc="75" dirty="0">
                <a:latin typeface="Arial"/>
                <a:cs typeface="Arial"/>
              </a:rPr>
              <a:t> </a:t>
            </a:r>
            <a:r>
              <a:rPr sz="1100" spc="55" dirty="0">
                <a:latin typeface="Arial"/>
                <a:cs typeface="Arial"/>
              </a:rPr>
              <a:t>U</a:t>
            </a:r>
            <a:r>
              <a:rPr sz="850" spc="55" dirty="0">
                <a:latin typeface="Arial"/>
                <a:cs typeface="Arial"/>
              </a:rPr>
              <a:t>NIVERSITY</a:t>
            </a:r>
            <a:endParaRPr sz="85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52169" y="559318"/>
            <a:ext cx="1212850" cy="19177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1100" i="1" spc="-20" dirty="0">
                <a:latin typeface="Arial"/>
                <a:cs typeface="Arial"/>
              </a:rPr>
              <a:t>TOPIC </a:t>
            </a:r>
            <a:r>
              <a:rPr sz="1100" i="1" spc="-10" dirty="0">
                <a:latin typeface="Arial"/>
                <a:cs typeface="Arial"/>
              </a:rPr>
              <a:t>2.</a:t>
            </a:r>
            <a:r>
              <a:rPr sz="1100" i="1" spc="40" dirty="0">
                <a:latin typeface="Arial"/>
                <a:cs typeface="Arial"/>
              </a:rPr>
              <a:t> </a:t>
            </a:r>
            <a:r>
              <a:rPr sz="1100" i="1" spc="-15" dirty="0">
                <a:latin typeface="Arial"/>
                <a:cs typeface="Arial"/>
              </a:rPr>
              <a:t>DESIGN</a:t>
            </a:r>
            <a:endParaRPr sz="11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6741187" y="559318"/>
            <a:ext cx="179705" cy="19177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1100" spc="-15" dirty="0">
                <a:latin typeface="Arial"/>
                <a:cs typeface="Arial"/>
              </a:rPr>
              <a:t>19</a:t>
            </a:r>
            <a:endParaRPr sz="110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864717" y="765581"/>
            <a:ext cx="6049010" cy="0"/>
          </a:xfrm>
          <a:custGeom>
            <a:avLst/>
            <a:gdLst/>
            <a:ahLst/>
            <a:cxnLst/>
            <a:rect l="l" t="t" r="r" b="b"/>
            <a:pathLst>
              <a:path w="6049009">
                <a:moveTo>
                  <a:pt x="0" y="0"/>
                </a:moveTo>
                <a:lnTo>
                  <a:pt x="6048756" y="0"/>
                </a:lnTo>
              </a:path>
            </a:pathLst>
          </a:custGeom>
          <a:ln w="609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852169" y="1111007"/>
            <a:ext cx="1036955" cy="19177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1100" spc="-35" dirty="0">
                <a:latin typeface="Arial"/>
                <a:cs typeface="Arial"/>
              </a:rPr>
              <a:t>Table:</a:t>
            </a:r>
            <a:r>
              <a:rPr sz="1100" spc="-15" dirty="0">
                <a:latin typeface="Arial"/>
                <a:cs typeface="Arial"/>
              </a:rPr>
              <a:t> </a:t>
            </a:r>
            <a:r>
              <a:rPr sz="1100" spc="-10" dirty="0">
                <a:latin typeface="Arial"/>
                <a:cs typeface="Arial"/>
              </a:rPr>
              <a:t>Customer</a:t>
            </a:r>
            <a:endParaRPr sz="1100">
              <a:latin typeface="Arial"/>
              <a:cs typeface="Arial"/>
            </a:endParaRPr>
          </a:p>
        </p:txBody>
      </p:sp>
      <p:graphicFrame>
        <p:nvGraphicFramePr>
          <p:cNvPr id="6" name="object 6"/>
          <p:cNvGraphicFramePr>
            <a:graphicFrameLocks noGrp="1"/>
          </p:cNvGraphicFramePr>
          <p:nvPr/>
        </p:nvGraphicFramePr>
        <p:xfrm>
          <a:off x="864717" y="1366037"/>
          <a:ext cx="6041390" cy="2414014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51003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113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1003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1003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34696">
                <a:tc>
                  <a:txBody>
                    <a:bodyPr/>
                    <a:lstStyle/>
                    <a:p>
                      <a:pPr marL="65405">
                        <a:lnSpc>
                          <a:spcPct val="100000"/>
                        </a:lnSpc>
                        <a:spcBef>
                          <a:spcPts val="215"/>
                        </a:spcBef>
                      </a:pPr>
                      <a:r>
                        <a:rPr sz="1100" b="1" spc="-15" dirty="0">
                          <a:latin typeface="Arial"/>
                          <a:cs typeface="Arial"/>
                        </a:rPr>
                        <a:t>CustomerID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2730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2865">
                        <a:lnSpc>
                          <a:spcPct val="100000"/>
                        </a:lnSpc>
                        <a:spcBef>
                          <a:spcPts val="215"/>
                        </a:spcBef>
                      </a:pPr>
                      <a:r>
                        <a:rPr sz="1100" b="1" spc="-15" dirty="0">
                          <a:latin typeface="Arial"/>
                          <a:cs typeface="Arial"/>
                        </a:rPr>
                        <a:t>CustomerName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2730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6515">
                        <a:lnSpc>
                          <a:spcPct val="100000"/>
                        </a:lnSpc>
                        <a:spcBef>
                          <a:spcPts val="215"/>
                        </a:spcBef>
                      </a:pPr>
                      <a:r>
                        <a:rPr sz="1100" b="1" spc="-10" dirty="0">
                          <a:latin typeface="Arial"/>
                          <a:cs typeface="Arial"/>
                        </a:rPr>
                        <a:t>CustomerAddress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2730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1435">
                        <a:lnSpc>
                          <a:spcPct val="100000"/>
                        </a:lnSpc>
                        <a:spcBef>
                          <a:spcPts val="215"/>
                        </a:spcBef>
                      </a:pPr>
                      <a:r>
                        <a:rPr sz="1100" b="1" spc="-15" dirty="0">
                          <a:latin typeface="Arial"/>
                          <a:cs typeface="Arial"/>
                        </a:rPr>
                        <a:t>CustomerPhone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2730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8521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endParaRPr sz="1350">
                        <a:latin typeface="Times New Roman"/>
                        <a:cs typeface="Times New Roman"/>
                      </a:endParaRPr>
                    </a:p>
                    <a:p>
                      <a:pPr marR="593725" algn="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100" spc="-5" dirty="0">
                          <a:latin typeface="Arial"/>
                          <a:cs typeface="Arial"/>
                        </a:rPr>
                        <a:t>1001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381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endParaRPr sz="1250">
                        <a:latin typeface="Times New Roman"/>
                        <a:cs typeface="Times New Roman"/>
                      </a:endParaRPr>
                    </a:p>
                    <a:p>
                      <a:pPr marL="65405">
                        <a:lnSpc>
                          <a:spcPct val="100000"/>
                        </a:lnSpc>
                      </a:pPr>
                      <a:r>
                        <a:rPr sz="1100" spc="-15" dirty="0">
                          <a:latin typeface="Arial"/>
                          <a:cs typeface="Arial"/>
                        </a:rPr>
                        <a:t>Raymond</a:t>
                      </a:r>
                      <a:r>
                        <a:rPr sz="1100" spc="-3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15" dirty="0">
                          <a:latin typeface="Arial"/>
                          <a:cs typeface="Arial"/>
                        </a:rPr>
                        <a:t>Boyce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508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4135" marR="280670">
                        <a:lnSpc>
                          <a:spcPct val="102699"/>
                        </a:lnSpc>
                        <a:spcBef>
                          <a:spcPts val="180"/>
                        </a:spcBef>
                      </a:pPr>
                      <a:r>
                        <a:rPr sz="1100" spc="-10" dirty="0">
                          <a:latin typeface="Arial"/>
                          <a:cs typeface="Arial"/>
                        </a:rPr>
                        <a:t>13 </a:t>
                      </a:r>
                      <a:r>
                        <a:rPr sz="1100" spc="-15" dirty="0">
                          <a:latin typeface="Arial"/>
                          <a:cs typeface="Arial"/>
                        </a:rPr>
                        <a:t>Western </a:t>
                      </a:r>
                      <a:r>
                        <a:rPr sz="1100" spc="-5" dirty="0">
                          <a:latin typeface="Arial"/>
                          <a:cs typeface="Arial"/>
                        </a:rPr>
                        <a:t>St,  </a:t>
                      </a:r>
                      <a:r>
                        <a:rPr sz="1100" spc="-10" dirty="0">
                          <a:latin typeface="Arial"/>
                          <a:cs typeface="Arial"/>
                        </a:rPr>
                        <a:t>Dunfermline,</a:t>
                      </a:r>
                      <a:r>
                        <a:rPr sz="1100" spc="-8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10" dirty="0">
                          <a:latin typeface="Arial"/>
                          <a:cs typeface="Arial"/>
                        </a:rPr>
                        <a:t>KY11  </a:t>
                      </a:r>
                      <a:r>
                        <a:rPr sz="1100" spc="-15" dirty="0">
                          <a:latin typeface="Arial"/>
                          <a:cs typeface="Arial"/>
                        </a:rPr>
                        <a:t>7TQ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2286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endParaRPr sz="1350">
                        <a:latin typeface="Times New Roman"/>
                        <a:cs typeface="Times New Roman"/>
                      </a:endParaRPr>
                    </a:p>
                    <a:p>
                      <a:pPr marR="308610" algn="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100" spc="-10" dirty="0">
                          <a:latin typeface="Arial"/>
                          <a:cs typeface="Arial"/>
                        </a:rPr>
                        <a:t>01929</a:t>
                      </a:r>
                      <a:r>
                        <a:rPr sz="1100" spc="-10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15" dirty="0">
                          <a:latin typeface="Arial"/>
                          <a:cs typeface="Arial"/>
                        </a:rPr>
                        <a:t>928311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381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80644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endParaRPr sz="1350">
                        <a:latin typeface="Times New Roman"/>
                        <a:cs typeface="Times New Roman"/>
                      </a:endParaRPr>
                    </a:p>
                    <a:p>
                      <a:pPr marR="593725" algn="r">
                        <a:lnSpc>
                          <a:spcPct val="100000"/>
                        </a:lnSpc>
                      </a:pPr>
                      <a:r>
                        <a:rPr sz="1100" spc="-5" dirty="0">
                          <a:latin typeface="Arial"/>
                          <a:cs typeface="Arial"/>
                        </a:rPr>
                        <a:t>1002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127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endParaRPr sz="1250">
                        <a:latin typeface="Times New Roman"/>
                        <a:cs typeface="Times New Roman"/>
                      </a:endParaRPr>
                    </a:p>
                    <a:p>
                      <a:pPr marL="65405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100" spc="-5" dirty="0">
                          <a:latin typeface="Arial"/>
                          <a:cs typeface="Arial"/>
                        </a:rPr>
                        <a:t>Edgar</a:t>
                      </a:r>
                      <a:r>
                        <a:rPr sz="1100" spc="-2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15" dirty="0">
                          <a:latin typeface="Arial"/>
                          <a:cs typeface="Arial"/>
                        </a:rPr>
                        <a:t>Codd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317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4135" marR="280670">
                        <a:lnSpc>
                          <a:spcPct val="102699"/>
                        </a:lnSpc>
                        <a:spcBef>
                          <a:spcPts val="180"/>
                        </a:spcBef>
                      </a:pPr>
                      <a:r>
                        <a:rPr sz="1100" spc="-10" dirty="0">
                          <a:latin typeface="Arial"/>
                          <a:cs typeface="Arial"/>
                        </a:rPr>
                        <a:t>17 Queen </a:t>
                      </a:r>
                      <a:r>
                        <a:rPr sz="1100" spc="-5" dirty="0">
                          <a:latin typeface="Arial"/>
                          <a:cs typeface="Arial"/>
                        </a:rPr>
                        <a:t>St,  </a:t>
                      </a:r>
                      <a:r>
                        <a:rPr sz="1100" spc="-10" dirty="0">
                          <a:latin typeface="Arial"/>
                          <a:cs typeface="Arial"/>
                        </a:rPr>
                        <a:t>Dunfermline,</a:t>
                      </a:r>
                      <a:r>
                        <a:rPr sz="1100" spc="-8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10" dirty="0">
                          <a:latin typeface="Arial"/>
                          <a:cs typeface="Arial"/>
                        </a:rPr>
                        <a:t>KY12  </a:t>
                      </a:r>
                      <a:r>
                        <a:rPr sz="1100" spc="-15" dirty="0">
                          <a:latin typeface="Arial"/>
                          <a:cs typeface="Arial"/>
                        </a:rPr>
                        <a:t>3EA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2286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endParaRPr sz="1350">
                        <a:latin typeface="Times New Roman"/>
                        <a:cs typeface="Times New Roman"/>
                      </a:endParaRPr>
                    </a:p>
                    <a:p>
                      <a:pPr marR="308610" algn="r">
                        <a:lnSpc>
                          <a:spcPct val="100000"/>
                        </a:lnSpc>
                      </a:pPr>
                      <a:r>
                        <a:rPr sz="1100" spc="-10" dirty="0">
                          <a:latin typeface="Arial"/>
                          <a:cs typeface="Arial"/>
                        </a:rPr>
                        <a:t>01929</a:t>
                      </a:r>
                      <a:r>
                        <a:rPr sz="1100" spc="-10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15" dirty="0">
                          <a:latin typeface="Arial"/>
                          <a:cs typeface="Arial"/>
                        </a:rPr>
                        <a:t>827191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127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32816">
                <a:tc>
                  <a:txBody>
                    <a:bodyPr/>
                    <a:lstStyle/>
                    <a:p>
                      <a:pPr marR="593725" algn="r">
                        <a:lnSpc>
                          <a:spcPct val="100000"/>
                        </a:lnSpc>
                        <a:spcBef>
                          <a:spcPts val="985"/>
                        </a:spcBef>
                      </a:pPr>
                      <a:r>
                        <a:rPr sz="1100" spc="-5" dirty="0">
                          <a:latin typeface="Arial"/>
                          <a:cs typeface="Arial"/>
                        </a:rPr>
                        <a:t>1003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12509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5405">
                        <a:lnSpc>
                          <a:spcPct val="100000"/>
                        </a:lnSpc>
                        <a:spcBef>
                          <a:spcPts val="875"/>
                        </a:spcBef>
                      </a:pPr>
                      <a:r>
                        <a:rPr sz="1100" spc="-5" dirty="0">
                          <a:latin typeface="Arial"/>
                          <a:cs typeface="Arial"/>
                        </a:rPr>
                        <a:t>Larry</a:t>
                      </a:r>
                      <a:r>
                        <a:rPr sz="1100" spc="-1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5" dirty="0">
                          <a:latin typeface="Arial"/>
                          <a:cs typeface="Arial"/>
                        </a:rPr>
                        <a:t>Ellison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11112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4135" marR="156210">
                        <a:lnSpc>
                          <a:spcPct val="102699"/>
                        </a:lnSpc>
                        <a:spcBef>
                          <a:spcPts val="160"/>
                        </a:spcBef>
                      </a:pPr>
                      <a:r>
                        <a:rPr sz="1100" spc="-10" dirty="0">
                          <a:latin typeface="Arial"/>
                          <a:cs typeface="Arial"/>
                        </a:rPr>
                        <a:t>The </a:t>
                      </a:r>
                      <a:r>
                        <a:rPr sz="1100" spc="-15" dirty="0">
                          <a:latin typeface="Arial"/>
                          <a:cs typeface="Arial"/>
                        </a:rPr>
                        <a:t>Lake House,  </a:t>
                      </a:r>
                      <a:r>
                        <a:rPr sz="1100" spc="-10" dirty="0">
                          <a:latin typeface="Arial"/>
                          <a:cs typeface="Arial"/>
                        </a:rPr>
                        <a:t>Carnegie, KY12</a:t>
                      </a:r>
                      <a:r>
                        <a:rPr sz="1100" spc="-8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15" dirty="0">
                          <a:latin typeface="Arial"/>
                          <a:cs typeface="Arial"/>
                        </a:rPr>
                        <a:t>8YH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2032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308610" algn="r">
                        <a:lnSpc>
                          <a:spcPct val="100000"/>
                        </a:lnSpc>
                        <a:spcBef>
                          <a:spcPts val="985"/>
                        </a:spcBef>
                      </a:pPr>
                      <a:r>
                        <a:rPr sz="1100" spc="-10" dirty="0">
                          <a:latin typeface="Arial"/>
                          <a:cs typeface="Arial"/>
                        </a:rPr>
                        <a:t>01929</a:t>
                      </a:r>
                      <a:r>
                        <a:rPr sz="1100" spc="-10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15" dirty="0">
                          <a:latin typeface="Arial"/>
                          <a:cs typeface="Arial"/>
                        </a:rPr>
                        <a:t>883919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12509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80643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endParaRPr sz="1350">
                        <a:latin typeface="Times New Roman"/>
                        <a:cs typeface="Times New Roman"/>
                      </a:endParaRPr>
                    </a:p>
                    <a:p>
                      <a:pPr marR="593725" algn="r">
                        <a:lnSpc>
                          <a:spcPct val="100000"/>
                        </a:lnSpc>
                      </a:pPr>
                      <a:r>
                        <a:rPr sz="1100" spc="-5" dirty="0">
                          <a:latin typeface="Arial"/>
                          <a:cs typeface="Arial"/>
                        </a:rPr>
                        <a:t>1004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127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endParaRPr sz="1350">
                        <a:latin typeface="Times New Roman"/>
                        <a:cs typeface="Times New Roman"/>
                      </a:endParaRPr>
                    </a:p>
                    <a:p>
                      <a:pPr marL="65405">
                        <a:lnSpc>
                          <a:spcPct val="100000"/>
                        </a:lnSpc>
                      </a:pPr>
                      <a:r>
                        <a:rPr sz="1100" spc="-10" dirty="0">
                          <a:latin typeface="Arial"/>
                          <a:cs typeface="Arial"/>
                        </a:rPr>
                        <a:t>Safra</a:t>
                      </a:r>
                      <a:r>
                        <a:rPr sz="1100" spc="-1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10" dirty="0">
                          <a:latin typeface="Arial"/>
                          <a:cs typeface="Arial"/>
                        </a:rPr>
                        <a:t>Catz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254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4135" marR="280670">
                        <a:lnSpc>
                          <a:spcPct val="102699"/>
                        </a:lnSpc>
                        <a:spcBef>
                          <a:spcPts val="180"/>
                        </a:spcBef>
                      </a:pPr>
                      <a:r>
                        <a:rPr sz="1100" spc="-10" dirty="0">
                          <a:latin typeface="Arial"/>
                          <a:cs typeface="Arial"/>
                        </a:rPr>
                        <a:t>92a Viewfield,  Dunfermline,</a:t>
                      </a:r>
                      <a:r>
                        <a:rPr sz="1100" spc="-8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10" dirty="0">
                          <a:latin typeface="Arial"/>
                          <a:cs typeface="Arial"/>
                        </a:rPr>
                        <a:t>KY11  </a:t>
                      </a:r>
                      <a:r>
                        <a:rPr sz="1100" spc="-25" dirty="0">
                          <a:latin typeface="Arial"/>
                          <a:cs typeface="Arial"/>
                        </a:rPr>
                        <a:t>9UA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2286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endParaRPr sz="1350">
                        <a:latin typeface="Times New Roman"/>
                        <a:cs typeface="Times New Roman"/>
                      </a:endParaRPr>
                    </a:p>
                    <a:p>
                      <a:pPr marR="308610" algn="r">
                        <a:lnSpc>
                          <a:spcPct val="100000"/>
                        </a:lnSpc>
                      </a:pPr>
                      <a:r>
                        <a:rPr sz="1100" spc="-10" dirty="0">
                          <a:latin typeface="Arial"/>
                          <a:cs typeface="Arial"/>
                        </a:rPr>
                        <a:t>01929</a:t>
                      </a:r>
                      <a:r>
                        <a:rPr sz="1100" spc="-10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15" dirty="0">
                          <a:latin typeface="Arial"/>
                          <a:cs typeface="Arial"/>
                        </a:rPr>
                        <a:t>667818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127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7" name="object 7"/>
          <p:cNvSpPr txBox="1"/>
          <p:nvPr/>
        </p:nvSpPr>
        <p:spPr>
          <a:xfrm>
            <a:off x="852169" y="4058423"/>
            <a:ext cx="937260" cy="19177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1100" spc="-35" dirty="0">
                <a:latin typeface="Arial"/>
                <a:cs typeface="Arial"/>
              </a:rPr>
              <a:t>Table:</a:t>
            </a:r>
            <a:r>
              <a:rPr sz="1100" spc="-20" dirty="0">
                <a:latin typeface="Arial"/>
                <a:cs typeface="Arial"/>
              </a:rPr>
              <a:t> </a:t>
            </a:r>
            <a:r>
              <a:rPr sz="1100" spc="-5" dirty="0">
                <a:latin typeface="Arial"/>
                <a:cs typeface="Arial"/>
              </a:rPr>
              <a:t>Booking</a:t>
            </a:r>
            <a:endParaRPr sz="1100">
              <a:latin typeface="Arial"/>
              <a:cs typeface="Arial"/>
            </a:endParaRPr>
          </a:p>
        </p:txBody>
      </p:sp>
      <p:graphicFrame>
        <p:nvGraphicFramePr>
          <p:cNvPr id="8" name="object 8"/>
          <p:cNvGraphicFramePr>
            <a:graphicFrameLocks noGrp="1"/>
          </p:cNvGraphicFramePr>
          <p:nvPr/>
        </p:nvGraphicFramePr>
        <p:xfrm>
          <a:off x="864717" y="4340885"/>
          <a:ext cx="6041390" cy="120853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51003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113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1003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1003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63652">
                <a:tc>
                  <a:txBody>
                    <a:bodyPr/>
                    <a:lstStyle/>
                    <a:p>
                      <a:pPr marL="65405">
                        <a:lnSpc>
                          <a:spcPct val="100000"/>
                        </a:lnSpc>
                        <a:spcBef>
                          <a:spcPts val="215"/>
                        </a:spcBef>
                      </a:pPr>
                      <a:r>
                        <a:rPr sz="1100" b="1" spc="-10" dirty="0">
                          <a:latin typeface="Arial"/>
                          <a:cs typeface="Arial"/>
                        </a:rPr>
                        <a:t>BookingID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2730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564515" algn="r">
                        <a:lnSpc>
                          <a:spcPct val="100000"/>
                        </a:lnSpc>
                        <a:spcBef>
                          <a:spcPts val="215"/>
                        </a:spcBef>
                      </a:pPr>
                      <a:r>
                        <a:rPr sz="1100" b="1" spc="-5" dirty="0">
                          <a:latin typeface="Arial"/>
                          <a:cs typeface="Arial"/>
                        </a:rPr>
                        <a:t>BookingTime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2730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5244">
                        <a:lnSpc>
                          <a:spcPct val="100000"/>
                        </a:lnSpc>
                        <a:spcBef>
                          <a:spcPts val="215"/>
                        </a:spcBef>
                      </a:pPr>
                      <a:r>
                        <a:rPr sz="1100" b="1" spc="-15" dirty="0">
                          <a:latin typeface="Arial"/>
                          <a:cs typeface="Arial"/>
                        </a:rPr>
                        <a:t>BookingDate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2730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5405">
                        <a:lnSpc>
                          <a:spcPct val="100000"/>
                        </a:lnSpc>
                        <a:spcBef>
                          <a:spcPts val="335"/>
                        </a:spcBef>
                      </a:pPr>
                      <a:r>
                        <a:rPr sz="1100" b="1" spc="-15" dirty="0">
                          <a:latin typeface="Arial"/>
                          <a:cs typeface="Arial"/>
                        </a:rPr>
                        <a:t>CustomerID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4254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36219">
                <a:tc>
                  <a:txBody>
                    <a:bodyPr/>
                    <a:lstStyle/>
                    <a:p>
                      <a:pPr marR="593725" algn="r">
                        <a:lnSpc>
                          <a:spcPct val="100000"/>
                        </a:lnSpc>
                        <a:spcBef>
                          <a:spcPts val="204"/>
                        </a:spcBef>
                      </a:pPr>
                      <a:r>
                        <a:rPr sz="1100" spc="-5" dirty="0">
                          <a:latin typeface="Arial"/>
                          <a:cs typeface="Arial"/>
                        </a:rPr>
                        <a:t>2910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26034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574675" algn="r">
                        <a:lnSpc>
                          <a:spcPct val="100000"/>
                        </a:lnSpc>
                        <a:spcBef>
                          <a:spcPts val="215"/>
                        </a:spcBef>
                      </a:pPr>
                      <a:r>
                        <a:rPr sz="1100" spc="-5" dirty="0">
                          <a:latin typeface="Arial"/>
                          <a:cs typeface="Arial"/>
                        </a:rPr>
                        <a:t>11:00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2730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401955" algn="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1100" spc="-5" dirty="0">
                          <a:latin typeface="Arial"/>
                          <a:cs typeface="Arial"/>
                        </a:rPr>
                        <a:t>27/07/2018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29209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593725" algn="r">
                        <a:lnSpc>
                          <a:spcPct val="100000"/>
                        </a:lnSpc>
                        <a:spcBef>
                          <a:spcPts val="215"/>
                        </a:spcBef>
                      </a:pPr>
                      <a:r>
                        <a:rPr sz="1100" spc="-5" dirty="0">
                          <a:latin typeface="Arial"/>
                          <a:cs typeface="Arial"/>
                        </a:rPr>
                        <a:t>1001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2730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36220">
                <a:tc>
                  <a:txBody>
                    <a:bodyPr/>
                    <a:lstStyle/>
                    <a:p>
                      <a:pPr marR="593725" algn="r">
                        <a:lnSpc>
                          <a:spcPct val="100000"/>
                        </a:lnSpc>
                        <a:spcBef>
                          <a:spcPts val="204"/>
                        </a:spcBef>
                      </a:pPr>
                      <a:r>
                        <a:rPr sz="1100" spc="-5" dirty="0">
                          <a:latin typeface="Arial"/>
                          <a:cs typeface="Arial"/>
                        </a:rPr>
                        <a:t>2912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26034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574675" algn="r">
                        <a:lnSpc>
                          <a:spcPct val="100000"/>
                        </a:lnSpc>
                        <a:spcBef>
                          <a:spcPts val="215"/>
                        </a:spcBef>
                      </a:pPr>
                      <a:r>
                        <a:rPr sz="1100" spc="-5" dirty="0">
                          <a:latin typeface="Arial"/>
                          <a:cs typeface="Arial"/>
                        </a:rPr>
                        <a:t>12:30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2730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401955" algn="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1100" spc="-5" dirty="0">
                          <a:latin typeface="Arial"/>
                          <a:cs typeface="Arial"/>
                        </a:rPr>
                        <a:t>27/07/2018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29209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593725" algn="r">
                        <a:lnSpc>
                          <a:spcPct val="100000"/>
                        </a:lnSpc>
                        <a:spcBef>
                          <a:spcPts val="215"/>
                        </a:spcBef>
                      </a:pPr>
                      <a:r>
                        <a:rPr sz="1100" spc="-5" dirty="0">
                          <a:latin typeface="Arial"/>
                          <a:cs typeface="Arial"/>
                        </a:rPr>
                        <a:t>1002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2730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36219">
                <a:tc>
                  <a:txBody>
                    <a:bodyPr/>
                    <a:lstStyle/>
                    <a:p>
                      <a:pPr marR="593725" algn="r">
                        <a:lnSpc>
                          <a:spcPct val="100000"/>
                        </a:lnSpc>
                        <a:spcBef>
                          <a:spcPts val="215"/>
                        </a:spcBef>
                      </a:pPr>
                      <a:r>
                        <a:rPr sz="1100" spc="-5" dirty="0">
                          <a:latin typeface="Arial"/>
                          <a:cs typeface="Arial"/>
                        </a:rPr>
                        <a:t>2913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2730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577850" algn="r">
                        <a:lnSpc>
                          <a:spcPct val="100000"/>
                        </a:lnSpc>
                        <a:spcBef>
                          <a:spcPts val="215"/>
                        </a:spcBef>
                      </a:pPr>
                      <a:r>
                        <a:rPr sz="1100" spc="-5" dirty="0">
                          <a:latin typeface="Arial"/>
                          <a:cs typeface="Arial"/>
                        </a:rPr>
                        <a:t>14:00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2730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420370" algn="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1100" spc="-5" dirty="0">
                          <a:latin typeface="Arial"/>
                          <a:cs typeface="Arial"/>
                        </a:rPr>
                        <a:t>28/07/2018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29209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593725" algn="r">
                        <a:lnSpc>
                          <a:spcPct val="100000"/>
                        </a:lnSpc>
                        <a:spcBef>
                          <a:spcPts val="215"/>
                        </a:spcBef>
                      </a:pPr>
                      <a:r>
                        <a:rPr sz="1100" spc="-5" dirty="0">
                          <a:latin typeface="Arial"/>
                          <a:cs typeface="Arial"/>
                        </a:rPr>
                        <a:t>1003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2730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36220">
                <a:tc>
                  <a:txBody>
                    <a:bodyPr/>
                    <a:lstStyle/>
                    <a:p>
                      <a:pPr marR="593725" algn="r">
                        <a:lnSpc>
                          <a:spcPct val="100000"/>
                        </a:lnSpc>
                        <a:spcBef>
                          <a:spcPts val="215"/>
                        </a:spcBef>
                      </a:pPr>
                      <a:r>
                        <a:rPr sz="1100" spc="-5" dirty="0">
                          <a:latin typeface="Arial"/>
                          <a:cs typeface="Arial"/>
                        </a:rPr>
                        <a:t>2918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2730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577850" algn="r">
                        <a:lnSpc>
                          <a:spcPct val="100000"/>
                        </a:lnSpc>
                        <a:spcBef>
                          <a:spcPts val="215"/>
                        </a:spcBef>
                      </a:pPr>
                      <a:r>
                        <a:rPr sz="1100" spc="-5" dirty="0">
                          <a:latin typeface="Arial"/>
                          <a:cs typeface="Arial"/>
                        </a:rPr>
                        <a:t>12:00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2730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401955" algn="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1100" spc="-5" dirty="0">
                          <a:latin typeface="Arial"/>
                          <a:cs typeface="Arial"/>
                        </a:rPr>
                        <a:t>28/07/2018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29209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593725" algn="r">
                        <a:lnSpc>
                          <a:spcPct val="100000"/>
                        </a:lnSpc>
                        <a:spcBef>
                          <a:spcPts val="215"/>
                        </a:spcBef>
                      </a:pPr>
                      <a:r>
                        <a:rPr sz="1100" spc="-5" dirty="0">
                          <a:latin typeface="Arial"/>
                          <a:cs typeface="Arial"/>
                        </a:rPr>
                        <a:t>1004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2730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9" name="object 9"/>
          <p:cNvSpPr txBox="1"/>
          <p:nvPr/>
        </p:nvSpPr>
        <p:spPr>
          <a:xfrm>
            <a:off x="852169" y="5679959"/>
            <a:ext cx="2025650" cy="19177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1100" spc="-10" dirty="0">
                <a:latin typeface="Arial"/>
                <a:cs typeface="Arial"/>
              </a:rPr>
              <a:t>A data </a:t>
            </a:r>
            <a:r>
              <a:rPr sz="1100" spc="-5" dirty="0">
                <a:latin typeface="Arial"/>
                <a:cs typeface="Arial"/>
              </a:rPr>
              <a:t>dictionary </a:t>
            </a:r>
            <a:r>
              <a:rPr sz="1100" spc="-20" dirty="0">
                <a:latin typeface="Arial"/>
                <a:cs typeface="Arial"/>
              </a:rPr>
              <a:t>for </a:t>
            </a:r>
            <a:r>
              <a:rPr sz="1100" spc="-5" dirty="0">
                <a:latin typeface="Arial"/>
                <a:cs typeface="Arial"/>
              </a:rPr>
              <a:t>this</a:t>
            </a:r>
            <a:r>
              <a:rPr sz="1100" spc="-65" dirty="0">
                <a:latin typeface="Arial"/>
                <a:cs typeface="Arial"/>
              </a:rPr>
              <a:t> </a:t>
            </a:r>
            <a:r>
              <a:rPr sz="1100" spc="-5" dirty="0">
                <a:latin typeface="Arial"/>
                <a:cs typeface="Arial"/>
              </a:rPr>
              <a:t>system:</a:t>
            </a:r>
            <a:endParaRPr sz="1100">
              <a:latin typeface="Arial"/>
              <a:cs typeface="Arial"/>
            </a:endParaRPr>
          </a:p>
        </p:txBody>
      </p:sp>
      <p:graphicFrame>
        <p:nvGraphicFramePr>
          <p:cNvPr id="10" name="object 10"/>
          <p:cNvGraphicFramePr>
            <a:graphicFrameLocks noGrp="1"/>
          </p:cNvGraphicFramePr>
          <p:nvPr/>
        </p:nvGraphicFramePr>
        <p:xfrm>
          <a:off x="864717" y="5960897"/>
          <a:ext cx="6041390" cy="3291831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51003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113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1003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1003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62128">
                <a:tc gridSpan="4">
                  <a:txBody>
                    <a:bodyPr/>
                    <a:lstStyle/>
                    <a:p>
                      <a:pPr marL="60960">
                        <a:lnSpc>
                          <a:spcPct val="100000"/>
                        </a:lnSpc>
                        <a:spcBef>
                          <a:spcPts val="215"/>
                        </a:spcBef>
                      </a:pPr>
                      <a:r>
                        <a:rPr sz="1100" b="1" spc="-5" dirty="0">
                          <a:latin typeface="Arial"/>
                          <a:cs typeface="Arial"/>
                        </a:rPr>
                        <a:t>Entity </a:t>
                      </a:r>
                      <a:r>
                        <a:rPr sz="1100" b="1" spc="-10" dirty="0">
                          <a:latin typeface="Arial"/>
                          <a:cs typeface="Arial"/>
                        </a:rPr>
                        <a:t>Name:</a:t>
                      </a:r>
                      <a:r>
                        <a:rPr sz="1100" b="1" spc="4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10" dirty="0">
                          <a:latin typeface="Arial"/>
                          <a:cs typeface="Arial"/>
                        </a:rPr>
                        <a:t>Customer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27305" marB="0"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63651">
                <a:tc>
                  <a:txBody>
                    <a:bodyPr/>
                    <a:lstStyle/>
                    <a:p>
                      <a:pPr marL="65405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sz="1100" b="1" spc="-10" dirty="0">
                          <a:latin typeface="Arial"/>
                          <a:cs typeface="Arial"/>
                        </a:rPr>
                        <a:t>Attribute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4127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5405">
                        <a:lnSpc>
                          <a:spcPct val="100000"/>
                        </a:lnSpc>
                        <a:spcBef>
                          <a:spcPts val="215"/>
                        </a:spcBef>
                      </a:pPr>
                      <a:r>
                        <a:rPr sz="1100" b="1" spc="-10" dirty="0">
                          <a:latin typeface="Arial"/>
                          <a:cs typeface="Arial"/>
                        </a:rPr>
                        <a:t>Primary/Foreign</a:t>
                      </a:r>
                      <a:r>
                        <a:rPr sz="1100" b="1" spc="-4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b="1" spc="-20" dirty="0">
                          <a:latin typeface="Arial"/>
                          <a:cs typeface="Arial"/>
                        </a:rPr>
                        <a:t>Key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2730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4135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sz="1100" b="1" spc="-10" dirty="0">
                          <a:latin typeface="Arial"/>
                          <a:cs typeface="Arial"/>
                        </a:rPr>
                        <a:t>Data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4127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5405">
                        <a:lnSpc>
                          <a:spcPct val="100000"/>
                        </a:lnSpc>
                        <a:spcBef>
                          <a:spcPts val="335"/>
                        </a:spcBef>
                      </a:pPr>
                      <a:r>
                        <a:rPr sz="1100" b="1" spc="-15" dirty="0">
                          <a:latin typeface="Arial"/>
                          <a:cs typeface="Arial"/>
                        </a:rPr>
                        <a:t>Validation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4254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59079">
                <a:tc>
                  <a:txBody>
                    <a:bodyPr/>
                    <a:lstStyle/>
                    <a:p>
                      <a:pPr marL="65405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sz="1100" spc="-10" dirty="0">
                          <a:latin typeface="Arial"/>
                          <a:cs typeface="Arial"/>
                        </a:rPr>
                        <a:t>CustomerID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4000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5405">
                        <a:lnSpc>
                          <a:spcPct val="100000"/>
                        </a:lnSpc>
                        <a:spcBef>
                          <a:spcPts val="195"/>
                        </a:spcBef>
                      </a:pPr>
                      <a:r>
                        <a:rPr sz="1100" spc="-5" dirty="0">
                          <a:latin typeface="Arial"/>
                          <a:cs typeface="Arial"/>
                        </a:rPr>
                        <a:t>Primary</a:t>
                      </a:r>
                      <a:r>
                        <a:rPr sz="1100" spc="-1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35" dirty="0">
                          <a:latin typeface="Arial"/>
                          <a:cs typeface="Arial"/>
                        </a:rPr>
                        <a:t>Key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2476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4135">
                        <a:lnSpc>
                          <a:spcPct val="100000"/>
                        </a:lnSpc>
                        <a:spcBef>
                          <a:spcPts val="300"/>
                        </a:spcBef>
                      </a:pPr>
                      <a:r>
                        <a:rPr sz="1100" spc="-15" dirty="0">
                          <a:latin typeface="Arial"/>
                          <a:cs typeface="Arial"/>
                        </a:rPr>
                        <a:t>Number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3810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63651">
                <a:tc>
                  <a:txBody>
                    <a:bodyPr/>
                    <a:lstStyle/>
                    <a:p>
                      <a:pPr marL="65405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sz="1100" spc="-15" dirty="0">
                          <a:latin typeface="Arial"/>
                          <a:cs typeface="Arial"/>
                        </a:rPr>
                        <a:t>CustomerName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4127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4135">
                        <a:lnSpc>
                          <a:spcPct val="100000"/>
                        </a:lnSpc>
                        <a:spcBef>
                          <a:spcPts val="215"/>
                        </a:spcBef>
                      </a:pPr>
                      <a:r>
                        <a:rPr sz="1100" spc="-30" dirty="0">
                          <a:latin typeface="Arial"/>
                          <a:cs typeface="Arial"/>
                        </a:rPr>
                        <a:t>Text(70)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2730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62128">
                <a:tc>
                  <a:txBody>
                    <a:bodyPr/>
                    <a:lstStyle/>
                    <a:p>
                      <a:pPr marL="65405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sz="1100" spc="-10" dirty="0">
                          <a:latin typeface="Arial"/>
                          <a:cs typeface="Arial"/>
                        </a:rPr>
                        <a:t>CustomerAddress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4127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4135">
                        <a:lnSpc>
                          <a:spcPct val="100000"/>
                        </a:lnSpc>
                        <a:spcBef>
                          <a:spcPts val="215"/>
                        </a:spcBef>
                      </a:pPr>
                      <a:r>
                        <a:rPr sz="1100" spc="-25" dirty="0">
                          <a:latin typeface="Arial"/>
                          <a:cs typeface="Arial"/>
                        </a:rPr>
                        <a:t>Text(475)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2730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62127">
                <a:tc>
                  <a:txBody>
                    <a:bodyPr/>
                    <a:lstStyle/>
                    <a:p>
                      <a:pPr marL="65405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sz="1100" spc="-15" dirty="0">
                          <a:latin typeface="Arial"/>
                          <a:cs typeface="Arial"/>
                        </a:rPr>
                        <a:t>CustomerPhone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4127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4135">
                        <a:lnSpc>
                          <a:spcPct val="100000"/>
                        </a:lnSpc>
                        <a:spcBef>
                          <a:spcPts val="215"/>
                        </a:spcBef>
                      </a:pPr>
                      <a:r>
                        <a:rPr sz="1100" spc="-30" dirty="0">
                          <a:latin typeface="Arial"/>
                          <a:cs typeface="Arial"/>
                        </a:rPr>
                        <a:t>Text(22)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2730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63651">
                <a:tc gridSpan="4">
                  <a:txBody>
                    <a:bodyPr/>
                    <a:lstStyle/>
                    <a:p>
                      <a:pPr marL="60960">
                        <a:lnSpc>
                          <a:spcPct val="100000"/>
                        </a:lnSpc>
                        <a:spcBef>
                          <a:spcPts val="215"/>
                        </a:spcBef>
                      </a:pPr>
                      <a:r>
                        <a:rPr sz="1100" b="1" spc="-5" dirty="0">
                          <a:latin typeface="Arial"/>
                          <a:cs typeface="Arial"/>
                        </a:rPr>
                        <a:t>Entity </a:t>
                      </a:r>
                      <a:r>
                        <a:rPr sz="1100" b="1" spc="-10" dirty="0">
                          <a:latin typeface="Arial"/>
                          <a:cs typeface="Arial"/>
                        </a:rPr>
                        <a:t>Name:</a:t>
                      </a:r>
                      <a:r>
                        <a:rPr sz="1100" b="1" spc="4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5" dirty="0">
                          <a:latin typeface="Arial"/>
                          <a:cs typeface="Arial"/>
                        </a:rPr>
                        <a:t>Booking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27305" marB="0"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63651">
                <a:tc>
                  <a:txBody>
                    <a:bodyPr/>
                    <a:lstStyle/>
                    <a:p>
                      <a:pPr marL="65405">
                        <a:lnSpc>
                          <a:spcPct val="100000"/>
                        </a:lnSpc>
                        <a:spcBef>
                          <a:spcPts val="335"/>
                        </a:spcBef>
                      </a:pPr>
                      <a:r>
                        <a:rPr sz="1100" b="1" spc="-10" dirty="0">
                          <a:latin typeface="Arial"/>
                          <a:cs typeface="Arial"/>
                        </a:rPr>
                        <a:t>Attribute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4254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5405">
                        <a:lnSpc>
                          <a:spcPct val="100000"/>
                        </a:lnSpc>
                        <a:spcBef>
                          <a:spcPts val="215"/>
                        </a:spcBef>
                      </a:pPr>
                      <a:r>
                        <a:rPr sz="1100" b="1" spc="-10" dirty="0">
                          <a:latin typeface="Arial"/>
                          <a:cs typeface="Arial"/>
                        </a:rPr>
                        <a:t>Primary/Foreign</a:t>
                      </a:r>
                      <a:r>
                        <a:rPr sz="1100" b="1" spc="-4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b="1" spc="-20" dirty="0">
                          <a:latin typeface="Arial"/>
                          <a:cs typeface="Arial"/>
                        </a:rPr>
                        <a:t>Key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2730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4135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sz="1100" b="1" spc="-10" dirty="0">
                          <a:latin typeface="Arial"/>
                          <a:cs typeface="Arial"/>
                        </a:rPr>
                        <a:t>Data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4127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5405">
                        <a:lnSpc>
                          <a:spcPct val="100000"/>
                        </a:lnSpc>
                        <a:spcBef>
                          <a:spcPts val="335"/>
                        </a:spcBef>
                      </a:pPr>
                      <a:r>
                        <a:rPr sz="1100" b="1" spc="-15" dirty="0">
                          <a:latin typeface="Arial"/>
                          <a:cs typeface="Arial"/>
                        </a:rPr>
                        <a:t>Validation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4254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60603">
                <a:tc>
                  <a:txBody>
                    <a:bodyPr/>
                    <a:lstStyle/>
                    <a:p>
                      <a:pPr marL="65405">
                        <a:lnSpc>
                          <a:spcPct val="100000"/>
                        </a:lnSpc>
                        <a:spcBef>
                          <a:spcPts val="195"/>
                        </a:spcBef>
                      </a:pPr>
                      <a:r>
                        <a:rPr sz="1100" spc="-5" dirty="0">
                          <a:latin typeface="Arial"/>
                          <a:cs typeface="Arial"/>
                        </a:rPr>
                        <a:t>BookingID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2476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5405">
                        <a:lnSpc>
                          <a:spcPct val="100000"/>
                        </a:lnSpc>
                        <a:spcBef>
                          <a:spcPts val="204"/>
                        </a:spcBef>
                      </a:pPr>
                      <a:r>
                        <a:rPr sz="1100" spc="-5" dirty="0">
                          <a:latin typeface="Arial"/>
                          <a:cs typeface="Arial"/>
                        </a:rPr>
                        <a:t>Primary</a:t>
                      </a:r>
                      <a:r>
                        <a:rPr sz="1100" spc="-1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35" dirty="0">
                          <a:latin typeface="Arial"/>
                          <a:cs typeface="Arial"/>
                        </a:rPr>
                        <a:t>Key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26034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4135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sz="1100" spc="-15" dirty="0">
                          <a:latin typeface="Arial"/>
                          <a:cs typeface="Arial"/>
                        </a:rPr>
                        <a:t>Number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4000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62127">
                <a:tc>
                  <a:txBody>
                    <a:bodyPr/>
                    <a:lstStyle/>
                    <a:p>
                      <a:pPr marL="65405">
                        <a:lnSpc>
                          <a:spcPct val="100000"/>
                        </a:lnSpc>
                        <a:spcBef>
                          <a:spcPts val="204"/>
                        </a:spcBef>
                      </a:pPr>
                      <a:r>
                        <a:rPr sz="1100" spc="-5" dirty="0">
                          <a:latin typeface="Arial"/>
                          <a:cs typeface="Arial"/>
                        </a:rPr>
                        <a:t>BookingTime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26034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4135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sz="1100" spc="-5" dirty="0">
                          <a:latin typeface="Arial"/>
                          <a:cs typeface="Arial"/>
                        </a:rPr>
                        <a:t>Time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4000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60604">
                <a:tc>
                  <a:txBody>
                    <a:bodyPr/>
                    <a:lstStyle/>
                    <a:p>
                      <a:pPr marL="65405">
                        <a:lnSpc>
                          <a:spcPct val="100000"/>
                        </a:lnSpc>
                        <a:spcBef>
                          <a:spcPts val="195"/>
                        </a:spcBef>
                      </a:pPr>
                      <a:r>
                        <a:rPr sz="1100" spc="-5" dirty="0">
                          <a:latin typeface="Arial"/>
                          <a:cs typeface="Arial"/>
                        </a:rPr>
                        <a:t>BookingDate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2476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4135">
                        <a:lnSpc>
                          <a:spcPct val="100000"/>
                        </a:lnSpc>
                        <a:spcBef>
                          <a:spcPts val="300"/>
                        </a:spcBef>
                      </a:pPr>
                      <a:r>
                        <a:rPr sz="1100" spc="-10" dirty="0">
                          <a:latin typeface="Arial"/>
                          <a:cs typeface="Arial"/>
                        </a:rPr>
                        <a:t>Date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3810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408431">
                <a:tc>
                  <a:txBody>
                    <a:bodyPr/>
                    <a:lstStyle/>
                    <a:p>
                      <a:pPr marL="65405">
                        <a:lnSpc>
                          <a:spcPct val="100000"/>
                        </a:lnSpc>
                        <a:spcBef>
                          <a:spcPts val="900"/>
                        </a:spcBef>
                      </a:pPr>
                      <a:r>
                        <a:rPr sz="1100" spc="-10" dirty="0">
                          <a:latin typeface="Arial"/>
                          <a:cs typeface="Arial"/>
                        </a:rPr>
                        <a:t>CustomerID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11430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5405">
                        <a:lnSpc>
                          <a:spcPct val="100000"/>
                        </a:lnSpc>
                        <a:spcBef>
                          <a:spcPts val="780"/>
                        </a:spcBef>
                      </a:pPr>
                      <a:r>
                        <a:rPr sz="1100" spc="-15" dirty="0">
                          <a:latin typeface="Arial"/>
                          <a:cs typeface="Arial"/>
                        </a:rPr>
                        <a:t>Foreign</a:t>
                      </a:r>
                      <a:r>
                        <a:rPr sz="1100" spc="-2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35" dirty="0">
                          <a:latin typeface="Arial"/>
                          <a:cs typeface="Arial"/>
                        </a:rPr>
                        <a:t>Key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9906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4135">
                        <a:lnSpc>
                          <a:spcPct val="100000"/>
                        </a:lnSpc>
                        <a:spcBef>
                          <a:spcPts val="890"/>
                        </a:spcBef>
                      </a:pPr>
                      <a:r>
                        <a:rPr sz="1100" spc="-15" dirty="0">
                          <a:latin typeface="Arial"/>
                          <a:cs typeface="Arial"/>
                        </a:rPr>
                        <a:t>Number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11303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5405" marR="669925">
                        <a:lnSpc>
                          <a:spcPct val="102699"/>
                        </a:lnSpc>
                        <a:spcBef>
                          <a:spcPts val="180"/>
                        </a:spcBef>
                      </a:pPr>
                      <a:r>
                        <a:rPr sz="1100" spc="-10" dirty="0">
                          <a:latin typeface="Arial"/>
                          <a:cs typeface="Arial"/>
                        </a:rPr>
                        <a:t>Lookup</a:t>
                      </a:r>
                      <a:r>
                        <a:rPr sz="1100" spc="-114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5" dirty="0">
                          <a:latin typeface="Arial"/>
                          <a:cs typeface="Arial"/>
                        </a:rPr>
                        <a:t>from  </a:t>
                      </a:r>
                      <a:r>
                        <a:rPr sz="1100" spc="-10" dirty="0">
                          <a:latin typeface="Arial"/>
                          <a:cs typeface="Arial"/>
                        </a:rPr>
                        <a:t>Customer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2286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</a:tbl>
          </a:graphicData>
        </a:graphic>
      </p:graphicFrame>
      <p:sp>
        <p:nvSpPr>
          <p:cNvPr id="11" name="object 11"/>
          <p:cNvSpPr/>
          <p:nvPr/>
        </p:nvSpPr>
        <p:spPr>
          <a:xfrm>
            <a:off x="864717" y="9941585"/>
            <a:ext cx="6049010" cy="0"/>
          </a:xfrm>
          <a:custGeom>
            <a:avLst/>
            <a:gdLst/>
            <a:ahLst/>
            <a:cxnLst/>
            <a:rect l="l" t="t" r="r" b="b"/>
            <a:pathLst>
              <a:path w="6049009">
                <a:moveTo>
                  <a:pt x="0" y="0"/>
                </a:moveTo>
                <a:lnTo>
                  <a:pt x="6048756" y="0"/>
                </a:lnTo>
              </a:path>
            </a:pathLst>
          </a:custGeom>
          <a:ln w="609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852169" y="9965447"/>
            <a:ext cx="1842135" cy="19177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1100" spc="-10" dirty="0">
                <a:latin typeface="Arial"/>
                <a:cs typeface="Arial"/>
              </a:rPr>
              <a:t>© </a:t>
            </a:r>
            <a:r>
              <a:rPr sz="1100" spc="20" dirty="0">
                <a:latin typeface="Arial"/>
                <a:cs typeface="Arial"/>
              </a:rPr>
              <a:t>H</a:t>
            </a:r>
            <a:r>
              <a:rPr sz="850" spc="20" dirty="0">
                <a:latin typeface="Arial"/>
                <a:cs typeface="Arial"/>
              </a:rPr>
              <a:t>ERIOT</a:t>
            </a:r>
            <a:r>
              <a:rPr sz="1100" spc="20" dirty="0">
                <a:latin typeface="Arial"/>
                <a:cs typeface="Arial"/>
              </a:rPr>
              <a:t>-W</a:t>
            </a:r>
            <a:r>
              <a:rPr sz="850" spc="20" dirty="0">
                <a:latin typeface="Arial"/>
                <a:cs typeface="Arial"/>
              </a:rPr>
              <a:t>ATT</a:t>
            </a:r>
            <a:r>
              <a:rPr sz="850" spc="75" dirty="0">
                <a:latin typeface="Arial"/>
                <a:cs typeface="Arial"/>
              </a:rPr>
              <a:t> </a:t>
            </a:r>
            <a:r>
              <a:rPr sz="1100" spc="55" dirty="0">
                <a:latin typeface="Arial"/>
                <a:cs typeface="Arial"/>
              </a:rPr>
              <a:t>U</a:t>
            </a:r>
            <a:r>
              <a:rPr sz="850" spc="55" dirty="0">
                <a:latin typeface="Arial"/>
                <a:cs typeface="Arial"/>
              </a:rPr>
              <a:t>NIVERSITY</a:t>
            </a:r>
            <a:endParaRPr sz="85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05053" y="765581"/>
            <a:ext cx="6049010" cy="0"/>
          </a:xfrm>
          <a:custGeom>
            <a:avLst/>
            <a:gdLst/>
            <a:ahLst/>
            <a:cxnLst/>
            <a:rect l="l" t="t" r="r" b="b"/>
            <a:pathLst>
              <a:path w="6049009">
                <a:moveTo>
                  <a:pt x="0" y="0"/>
                </a:moveTo>
                <a:lnTo>
                  <a:pt x="6048756" y="0"/>
                </a:lnTo>
              </a:path>
            </a:pathLst>
          </a:custGeom>
          <a:ln w="609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855573" y="2094903"/>
            <a:ext cx="885825" cy="449580"/>
          </a:xfrm>
          <a:custGeom>
            <a:avLst/>
            <a:gdLst/>
            <a:ahLst/>
            <a:cxnLst/>
            <a:rect l="l" t="t" r="r" b="b"/>
            <a:pathLst>
              <a:path w="885825" h="449580">
                <a:moveTo>
                  <a:pt x="885228" y="449186"/>
                </a:moveTo>
                <a:lnTo>
                  <a:pt x="0" y="449186"/>
                </a:lnTo>
                <a:lnTo>
                  <a:pt x="0" y="0"/>
                </a:lnTo>
                <a:lnTo>
                  <a:pt x="885228" y="0"/>
                </a:lnTo>
                <a:lnTo>
                  <a:pt x="885228" y="449186"/>
                </a:lnTo>
                <a:close/>
              </a:path>
            </a:pathLst>
          </a:custGeom>
          <a:ln w="8851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053147" y="2263902"/>
            <a:ext cx="299046" cy="11465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391538" y="2265908"/>
            <a:ext cx="160604" cy="8804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929728" y="3215830"/>
            <a:ext cx="78740" cy="88900"/>
          </a:xfrm>
          <a:custGeom>
            <a:avLst/>
            <a:gdLst/>
            <a:ahLst/>
            <a:cxnLst/>
            <a:rect l="l" t="t" r="r" b="b"/>
            <a:pathLst>
              <a:path w="78740" h="88900">
                <a:moveTo>
                  <a:pt x="47269" y="0"/>
                </a:moveTo>
                <a:lnTo>
                  <a:pt x="0" y="0"/>
                </a:lnTo>
                <a:lnTo>
                  <a:pt x="0" y="88684"/>
                </a:lnTo>
                <a:lnTo>
                  <a:pt x="11747" y="88684"/>
                </a:lnTo>
                <a:lnTo>
                  <a:pt x="11747" y="49301"/>
                </a:lnTo>
                <a:lnTo>
                  <a:pt x="47957" y="49301"/>
                </a:lnTo>
                <a:lnTo>
                  <a:pt x="45961" y="48336"/>
                </a:lnTo>
                <a:lnTo>
                  <a:pt x="54470" y="47167"/>
                </a:lnTo>
                <a:lnTo>
                  <a:pt x="60769" y="44424"/>
                </a:lnTo>
                <a:lnTo>
                  <a:pt x="65764" y="39141"/>
                </a:lnTo>
                <a:lnTo>
                  <a:pt x="11747" y="39141"/>
                </a:lnTo>
                <a:lnTo>
                  <a:pt x="11747" y="9804"/>
                </a:lnTo>
                <a:lnTo>
                  <a:pt x="66642" y="9804"/>
                </a:lnTo>
                <a:lnTo>
                  <a:pt x="64808" y="6794"/>
                </a:lnTo>
                <a:lnTo>
                  <a:pt x="61518" y="3987"/>
                </a:lnTo>
                <a:lnTo>
                  <a:pt x="53276" y="787"/>
                </a:lnTo>
                <a:lnTo>
                  <a:pt x="47269" y="0"/>
                </a:lnTo>
                <a:close/>
              </a:path>
              <a:path w="78740" h="88900">
                <a:moveTo>
                  <a:pt x="47957" y="49301"/>
                </a:moveTo>
                <a:lnTo>
                  <a:pt x="28397" y="49301"/>
                </a:lnTo>
                <a:lnTo>
                  <a:pt x="30581" y="49441"/>
                </a:lnTo>
                <a:lnTo>
                  <a:pt x="31915" y="49733"/>
                </a:lnTo>
                <a:lnTo>
                  <a:pt x="63449" y="88684"/>
                </a:lnTo>
                <a:lnTo>
                  <a:pt x="78231" y="88684"/>
                </a:lnTo>
                <a:lnTo>
                  <a:pt x="56464" y="55905"/>
                </a:lnTo>
                <a:lnTo>
                  <a:pt x="49060" y="49834"/>
                </a:lnTo>
                <a:lnTo>
                  <a:pt x="47957" y="49301"/>
                </a:lnTo>
                <a:close/>
              </a:path>
              <a:path w="78740" h="88900">
                <a:moveTo>
                  <a:pt x="66642" y="9804"/>
                </a:moveTo>
                <a:lnTo>
                  <a:pt x="46418" y="9804"/>
                </a:lnTo>
                <a:lnTo>
                  <a:pt x="51231" y="11150"/>
                </a:lnTo>
                <a:lnTo>
                  <a:pt x="57327" y="16560"/>
                </a:lnTo>
                <a:lnTo>
                  <a:pt x="58851" y="20002"/>
                </a:lnTo>
                <a:lnTo>
                  <a:pt x="58851" y="27063"/>
                </a:lnTo>
                <a:lnTo>
                  <a:pt x="42367" y="39141"/>
                </a:lnTo>
                <a:lnTo>
                  <a:pt x="65764" y="39141"/>
                </a:lnTo>
                <a:lnTo>
                  <a:pt x="68922" y="35801"/>
                </a:lnTo>
                <a:lnTo>
                  <a:pt x="70954" y="30492"/>
                </a:lnTo>
                <a:lnTo>
                  <a:pt x="70954" y="19316"/>
                </a:lnTo>
                <a:lnTo>
                  <a:pt x="69722" y="14858"/>
                </a:lnTo>
                <a:lnTo>
                  <a:pt x="66642" y="9804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014082" y="3238817"/>
            <a:ext cx="59690" cy="67310"/>
          </a:xfrm>
          <a:custGeom>
            <a:avLst/>
            <a:gdLst/>
            <a:ahLst/>
            <a:cxnLst/>
            <a:rect l="l" t="t" r="r" b="b"/>
            <a:pathLst>
              <a:path w="59690" h="67310">
                <a:moveTo>
                  <a:pt x="38620" y="0"/>
                </a:moveTo>
                <a:lnTo>
                  <a:pt x="21145" y="0"/>
                </a:lnTo>
                <a:lnTo>
                  <a:pt x="13919" y="2984"/>
                </a:lnTo>
                <a:lnTo>
                  <a:pt x="0" y="34124"/>
                </a:lnTo>
                <a:lnTo>
                  <a:pt x="516" y="41526"/>
                </a:lnTo>
                <a:lnTo>
                  <a:pt x="21221" y="67157"/>
                </a:lnTo>
                <a:lnTo>
                  <a:pt x="38099" y="67157"/>
                </a:lnTo>
                <a:lnTo>
                  <a:pt x="44234" y="65341"/>
                </a:lnTo>
                <a:lnTo>
                  <a:pt x="53667" y="58204"/>
                </a:lnTo>
                <a:lnTo>
                  <a:pt x="25323" y="58204"/>
                </a:lnTo>
                <a:lnTo>
                  <a:pt x="20840" y="56324"/>
                </a:lnTo>
                <a:lnTo>
                  <a:pt x="13652" y="48818"/>
                </a:lnTo>
                <a:lnTo>
                  <a:pt x="11658" y="43421"/>
                </a:lnTo>
                <a:lnTo>
                  <a:pt x="11252" y="36360"/>
                </a:lnTo>
                <a:lnTo>
                  <a:pt x="59207" y="36360"/>
                </a:lnTo>
                <a:lnTo>
                  <a:pt x="59270" y="33451"/>
                </a:lnTo>
                <a:lnTo>
                  <a:pt x="58858" y="27406"/>
                </a:lnTo>
                <a:lnTo>
                  <a:pt x="11861" y="27406"/>
                </a:lnTo>
                <a:lnTo>
                  <a:pt x="12230" y="21793"/>
                </a:lnTo>
                <a:lnTo>
                  <a:pt x="14109" y="17322"/>
                </a:lnTo>
                <a:lnTo>
                  <a:pt x="20929" y="10629"/>
                </a:lnTo>
                <a:lnTo>
                  <a:pt x="25145" y="8953"/>
                </a:lnTo>
                <a:lnTo>
                  <a:pt x="51223" y="8953"/>
                </a:lnTo>
                <a:lnTo>
                  <a:pt x="51092" y="8775"/>
                </a:lnTo>
                <a:lnTo>
                  <a:pt x="45643" y="2921"/>
                </a:lnTo>
                <a:lnTo>
                  <a:pt x="38620" y="0"/>
                </a:lnTo>
                <a:close/>
              </a:path>
              <a:path w="59690" h="67310">
                <a:moveTo>
                  <a:pt x="47637" y="45008"/>
                </a:moveTo>
                <a:lnTo>
                  <a:pt x="45986" y="49606"/>
                </a:lnTo>
                <a:lnTo>
                  <a:pt x="43751" y="52959"/>
                </a:lnTo>
                <a:lnTo>
                  <a:pt x="38099" y="57150"/>
                </a:lnTo>
                <a:lnTo>
                  <a:pt x="34683" y="58204"/>
                </a:lnTo>
                <a:lnTo>
                  <a:pt x="53667" y="58204"/>
                </a:lnTo>
                <a:lnTo>
                  <a:pt x="53835" y="58077"/>
                </a:lnTo>
                <a:lnTo>
                  <a:pt x="57131" y="52959"/>
                </a:lnTo>
                <a:lnTo>
                  <a:pt x="58902" y="46405"/>
                </a:lnTo>
                <a:lnTo>
                  <a:pt x="47637" y="45008"/>
                </a:lnTo>
                <a:close/>
              </a:path>
              <a:path w="59690" h="67310">
                <a:moveTo>
                  <a:pt x="51223" y="8953"/>
                </a:moveTo>
                <a:lnTo>
                  <a:pt x="35674" y="8953"/>
                </a:lnTo>
                <a:lnTo>
                  <a:pt x="40170" y="11049"/>
                </a:lnTo>
                <a:lnTo>
                  <a:pt x="45910" y="17945"/>
                </a:lnTo>
                <a:lnTo>
                  <a:pt x="47282" y="22009"/>
                </a:lnTo>
                <a:lnTo>
                  <a:pt x="47764" y="27406"/>
                </a:lnTo>
                <a:lnTo>
                  <a:pt x="58858" y="27406"/>
                </a:lnTo>
                <a:lnTo>
                  <a:pt x="58759" y="25943"/>
                </a:lnTo>
                <a:lnTo>
                  <a:pt x="57224" y="19327"/>
                </a:lnTo>
                <a:lnTo>
                  <a:pt x="54668" y="13604"/>
                </a:lnTo>
                <a:lnTo>
                  <a:pt x="51223" y="8953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091870" y="3215835"/>
            <a:ext cx="0" cy="88900"/>
          </a:xfrm>
          <a:custGeom>
            <a:avLst/>
            <a:gdLst/>
            <a:ahLst/>
            <a:cxnLst/>
            <a:rect l="l" t="t" r="r" b="b"/>
            <a:pathLst>
              <a:path h="88900">
                <a:moveTo>
                  <a:pt x="0" y="0"/>
                </a:moveTo>
                <a:lnTo>
                  <a:pt x="0" y="88691"/>
                </a:lnTo>
              </a:path>
            </a:pathLst>
          </a:custGeom>
          <a:ln w="10897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1110526" y="3238830"/>
            <a:ext cx="59690" cy="67310"/>
          </a:xfrm>
          <a:custGeom>
            <a:avLst/>
            <a:gdLst/>
            <a:ahLst/>
            <a:cxnLst/>
            <a:rect l="l" t="t" r="r" b="b"/>
            <a:pathLst>
              <a:path w="59690" h="67310">
                <a:moveTo>
                  <a:pt x="53552" y="9004"/>
                </a:moveTo>
                <a:lnTo>
                  <a:pt x="34785" y="9004"/>
                </a:lnTo>
                <a:lnTo>
                  <a:pt x="38925" y="10236"/>
                </a:lnTo>
                <a:lnTo>
                  <a:pt x="43776" y="14516"/>
                </a:lnTo>
                <a:lnTo>
                  <a:pt x="44805" y="17640"/>
                </a:lnTo>
                <a:lnTo>
                  <a:pt x="44742" y="24917"/>
                </a:lnTo>
                <a:lnTo>
                  <a:pt x="40589" y="26377"/>
                </a:lnTo>
                <a:lnTo>
                  <a:pt x="34112" y="27622"/>
                </a:lnTo>
                <a:lnTo>
                  <a:pt x="20993" y="29197"/>
                </a:lnTo>
                <a:lnTo>
                  <a:pt x="17754" y="29743"/>
                </a:lnTo>
                <a:lnTo>
                  <a:pt x="0" y="45618"/>
                </a:lnTo>
                <a:lnTo>
                  <a:pt x="0" y="54127"/>
                </a:lnTo>
                <a:lnTo>
                  <a:pt x="1892" y="58521"/>
                </a:lnTo>
                <a:lnTo>
                  <a:pt x="9486" y="65417"/>
                </a:lnTo>
                <a:lnTo>
                  <a:pt x="14909" y="67144"/>
                </a:lnTo>
                <a:lnTo>
                  <a:pt x="26250" y="67144"/>
                </a:lnTo>
                <a:lnTo>
                  <a:pt x="30264" y="66446"/>
                </a:lnTo>
                <a:lnTo>
                  <a:pt x="37731" y="63627"/>
                </a:lnTo>
                <a:lnTo>
                  <a:pt x="41617" y="61201"/>
                </a:lnTo>
                <a:lnTo>
                  <a:pt x="44654" y="58623"/>
                </a:lnTo>
                <a:lnTo>
                  <a:pt x="20345" y="58623"/>
                </a:lnTo>
                <a:lnTo>
                  <a:pt x="17119" y="57658"/>
                </a:lnTo>
                <a:lnTo>
                  <a:pt x="12725" y="53784"/>
                </a:lnTo>
                <a:lnTo>
                  <a:pt x="11695" y="51523"/>
                </a:lnTo>
                <a:lnTo>
                  <a:pt x="11620" y="46558"/>
                </a:lnTo>
                <a:lnTo>
                  <a:pt x="12128" y="44831"/>
                </a:lnTo>
                <a:lnTo>
                  <a:pt x="34848" y="36436"/>
                </a:lnTo>
                <a:lnTo>
                  <a:pt x="40779" y="35064"/>
                </a:lnTo>
                <a:lnTo>
                  <a:pt x="44742" y="33451"/>
                </a:lnTo>
                <a:lnTo>
                  <a:pt x="55765" y="33451"/>
                </a:lnTo>
                <a:lnTo>
                  <a:pt x="55664" y="17640"/>
                </a:lnTo>
                <a:lnTo>
                  <a:pt x="55575" y="16065"/>
                </a:lnTo>
                <a:lnTo>
                  <a:pt x="55219" y="14211"/>
                </a:lnTo>
                <a:lnTo>
                  <a:pt x="54571" y="11226"/>
                </a:lnTo>
                <a:lnTo>
                  <a:pt x="53552" y="9004"/>
                </a:lnTo>
                <a:close/>
              </a:path>
              <a:path w="59690" h="67310">
                <a:moveTo>
                  <a:pt x="56421" y="57772"/>
                </a:moveTo>
                <a:lnTo>
                  <a:pt x="45656" y="57772"/>
                </a:lnTo>
                <a:lnTo>
                  <a:pt x="45960" y="60667"/>
                </a:lnTo>
                <a:lnTo>
                  <a:pt x="46084" y="61201"/>
                </a:lnTo>
                <a:lnTo>
                  <a:pt x="46697" y="63449"/>
                </a:lnTo>
                <a:lnTo>
                  <a:pt x="47828" y="65697"/>
                </a:lnTo>
                <a:lnTo>
                  <a:pt x="59207" y="65697"/>
                </a:lnTo>
                <a:lnTo>
                  <a:pt x="57835" y="63233"/>
                </a:lnTo>
                <a:lnTo>
                  <a:pt x="56921" y="60667"/>
                </a:lnTo>
                <a:lnTo>
                  <a:pt x="56421" y="57772"/>
                </a:lnTo>
                <a:close/>
              </a:path>
              <a:path w="59690" h="67310">
                <a:moveTo>
                  <a:pt x="55765" y="33451"/>
                </a:moveTo>
                <a:lnTo>
                  <a:pt x="44742" y="33451"/>
                </a:lnTo>
                <a:lnTo>
                  <a:pt x="44660" y="42748"/>
                </a:lnTo>
                <a:lnTo>
                  <a:pt x="44157" y="45872"/>
                </a:lnTo>
                <a:lnTo>
                  <a:pt x="41452" y="51523"/>
                </a:lnTo>
                <a:lnTo>
                  <a:pt x="39052" y="54025"/>
                </a:lnTo>
                <a:lnTo>
                  <a:pt x="32511" y="57708"/>
                </a:lnTo>
                <a:lnTo>
                  <a:pt x="28778" y="58623"/>
                </a:lnTo>
                <a:lnTo>
                  <a:pt x="44654" y="58623"/>
                </a:lnTo>
                <a:lnTo>
                  <a:pt x="45656" y="57772"/>
                </a:lnTo>
                <a:lnTo>
                  <a:pt x="56421" y="57772"/>
                </a:lnTo>
                <a:lnTo>
                  <a:pt x="55994" y="55295"/>
                </a:lnTo>
                <a:lnTo>
                  <a:pt x="55853" y="51358"/>
                </a:lnTo>
                <a:lnTo>
                  <a:pt x="55765" y="33451"/>
                </a:lnTo>
                <a:close/>
              </a:path>
              <a:path w="59690" h="67310">
                <a:moveTo>
                  <a:pt x="36360" y="0"/>
                </a:moveTo>
                <a:lnTo>
                  <a:pt x="25349" y="0"/>
                </a:lnTo>
                <a:lnTo>
                  <a:pt x="20485" y="762"/>
                </a:lnTo>
                <a:lnTo>
                  <a:pt x="1879" y="19773"/>
                </a:lnTo>
                <a:lnTo>
                  <a:pt x="12534" y="21234"/>
                </a:lnTo>
                <a:lnTo>
                  <a:pt x="13703" y="16675"/>
                </a:lnTo>
                <a:lnTo>
                  <a:pt x="15506" y="13500"/>
                </a:lnTo>
                <a:lnTo>
                  <a:pt x="20396" y="9906"/>
                </a:lnTo>
                <a:lnTo>
                  <a:pt x="24180" y="9004"/>
                </a:lnTo>
                <a:lnTo>
                  <a:pt x="53552" y="9004"/>
                </a:lnTo>
                <a:lnTo>
                  <a:pt x="53441" y="8763"/>
                </a:lnTo>
                <a:lnTo>
                  <a:pt x="50215" y="4838"/>
                </a:lnTo>
                <a:lnTo>
                  <a:pt x="47688" y="3225"/>
                </a:lnTo>
                <a:lnTo>
                  <a:pt x="40830" y="647"/>
                </a:lnTo>
                <a:lnTo>
                  <a:pt x="36360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1177175" y="3217824"/>
            <a:ext cx="31750" cy="87630"/>
          </a:xfrm>
          <a:custGeom>
            <a:avLst/>
            <a:gdLst/>
            <a:ahLst/>
            <a:cxnLst/>
            <a:rect l="l" t="t" r="r" b="b"/>
            <a:pathLst>
              <a:path w="31750" h="87629">
                <a:moveTo>
                  <a:pt x="18834" y="30924"/>
                </a:moveTo>
                <a:lnTo>
                  <a:pt x="8001" y="30924"/>
                </a:lnTo>
                <a:lnTo>
                  <a:pt x="8099" y="75374"/>
                </a:lnTo>
                <a:lnTo>
                  <a:pt x="19177" y="87553"/>
                </a:lnTo>
                <a:lnTo>
                  <a:pt x="25552" y="87553"/>
                </a:lnTo>
                <a:lnTo>
                  <a:pt x="28308" y="87223"/>
                </a:lnTo>
                <a:lnTo>
                  <a:pt x="31369" y="86575"/>
                </a:lnTo>
                <a:lnTo>
                  <a:pt x="29862" y="77381"/>
                </a:lnTo>
                <a:lnTo>
                  <a:pt x="23393" y="77381"/>
                </a:lnTo>
                <a:lnTo>
                  <a:pt x="22161" y="77127"/>
                </a:lnTo>
                <a:lnTo>
                  <a:pt x="20421" y="76072"/>
                </a:lnTo>
                <a:lnTo>
                  <a:pt x="19799" y="75374"/>
                </a:lnTo>
                <a:lnTo>
                  <a:pt x="19024" y="73596"/>
                </a:lnTo>
                <a:lnTo>
                  <a:pt x="18834" y="71589"/>
                </a:lnTo>
                <a:lnTo>
                  <a:pt x="18834" y="30924"/>
                </a:lnTo>
                <a:close/>
              </a:path>
              <a:path w="31750" h="87629">
                <a:moveTo>
                  <a:pt x="29794" y="76961"/>
                </a:moveTo>
                <a:lnTo>
                  <a:pt x="27813" y="77241"/>
                </a:lnTo>
                <a:lnTo>
                  <a:pt x="26225" y="77381"/>
                </a:lnTo>
                <a:lnTo>
                  <a:pt x="29862" y="77381"/>
                </a:lnTo>
                <a:lnTo>
                  <a:pt x="29794" y="76961"/>
                </a:lnTo>
                <a:close/>
              </a:path>
              <a:path w="31750" h="87629">
                <a:moveTo>
                  <a:pt x="29794" y="22453"/>
                </a:moveTo>
                <a:lnTo>
                  <a:pt x="0" y="22453"/>
                </a:lnTo>
                <a:lnTo>
                  <a:pt x="0" y="30924"/>
                </a:lnTo>
                <a:lnTo>
                  <a:pt x="29794" y="30924"/>
                </a:lnTo>
                <a:lnTo>
                  <a:pt x="29794" y="22453"/>
                </a:lnTo>
                <a:close/>
              </a:path>
              <a:path w="31750" h="87629">
                <a:moveTo>
                  <a:pt x="18834" y="0"/>
                </a:moveTo>
                <a:lnTo>
                  <a:pt x="8001" y="6540"/>
                </a:lnTo>
                <a:lnTo>
                  <a:pt x="8001" y="22453"/>
                </a:lnTo>
                <a:lnTo>
                  <a:pt x="18834" y="22453"/>
                </a:lnTo>
                <a:lnTo>
                  <a:pt x="18834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1217687" y="3215829"/>
            <a:ext cx="11430" cy="88900"/>
          </a:xfrm>
          <a:custGeom>
            <a:avLst/>
            <a:gdLst/>
            <a:ahLst/>
            <a:cxnLst/>
            <a:rect l="l" t="t" r="r" b="b"/>
            <a:pathLst>
              <a:path w="11430" h="88900">
                <a:moveTo>
                  <a:pt x="10897" y="24447"/>
                </a:moveTo>
                <a:lnTo>
                  <a:pt x="0" y="24447"/>
                </a:lnTo>
                <a:lnTo>
                  <a:pt x="0" y="88697"/>
                </a:lnTo>
                <a:lnTo>
                  <a:pt x="10897" y="88697"/>
                </a:lnTo>
                <a:lnTo>
                  <a:pt x="10897" y="24447"/>
                </a:lnTo>
                <a:close/>
              </a:path>
              <a:path w="11430" h="88900">
                <a:moveTo>
                  <a:pt x="10897" y="0"/>
                </a:moveTo>
                <a:lnTo>
                  <a:pt x="0" y="0"/>
                </a:lnTo>
                <a:lnTo>
                  <a:pt x="0" y="12523"/>
                </a:lnTo>
                <a:lnTo>
                  <a:pt x="10897" y="12523"/>
                </a:lnTo>
                <a:lnTo>
                  <a:pt x="10897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1241120" y="3238817"/>
            <a:ext cx="60325" cy="67310"/>
          </a:xfrm>
          <a:custGeom>
            <a:avLst/>
            <a:gdLst/>
            <a:ahLst/>
            <a:cxnLst/>
            <a:rect l="l" t="t" r="r" b="b"/>
            <a:pathLst>
              <a:path w="60325" h="67310">
                <a:moveTo>
                  <a:pt x="38989" y="0"/>
                </a:moveTo>
                <a:lnTo>
                  <a:pt x="22199" y="0"/>
                </a:lnTo>
                <a:lnTo>
                  <a:pt x="15455" y="2374"/>
                </a:lnTo>
                <a:lnTo>
                  <a:pt x="0" y="33578"/>
                </a:lnTo>
                <a:lnTo>
                  <a:pt x="501" y="40944"/>
                </a:lnTo>
                <a:lnTo>
                  <a:pt x="21158" y="67157"/>
                </a:lnTo>
                <a:lnTo>
                  <a:pt x="35763" y="67157"/>
                </a:lnTo>
                <a:lnTo>
                  <a:pt x="40944" y="65849"/>
                </a:lnTo>
                <a:lnTo>
                  <a:pt x="50431" y="60604"/>
                </a:lnTo>
                <a:lnTo>
                  <a:pt x="52782" y="58204"/>
                </a:lnTo>
                <a:lnTo>
                  <a:pt x="24701" y="58204"/>
                </a:lnTo>
                <a:lnTo>
                  <a:pt x="20169" y="56146"/>
                </a:lnTo>
                <a:lnTo>
                  <a:pt x="12992" y="47967"/>
                </a:lnTo>
                <a:lnTo>
                  <a:pt x="11201" y="41808"/>
                </a:lnTo>
                <a:lnTo>
                  <a:pt x="11235" y="25232"/>
                </a:lnTo>
                <a:lnTo>
                  <a:pt x="12992" y="19202"/>
                </a:lnTo>
                <a:lnTo>
                  <a:pt x="20180" y="11061"/>
                </a:lnTo>
                <a:lnTo>
                  <a:pt x="24701" y="9017"/>
                </a:lnTo>
                <a:lnTo>
                  <a:pt x="52094" y="9017"/>
                </a:lnTo>
                <a:lnTo>
                  <a:pt x="51828" y="8674"/>
                </a:lnTo>
                <a:lnTo>
                  <a:pt x="46215" y="2895"/>
                </a:lnTo>
                <a:lnTo>
                  <a:pt x="38989" y="0"/>
                </a:lnTo>
                <a:close/>
              </a:path>
              <a:path w="60325" h="67310">
                <a:moveTo>
                  <a:pt x="52094" y="9017"/>
                </a:moveTo>
                <a:lnTo>
                  <a:pt x="35521" y="9017"/>
                </a:lnTo>
                <a:lnTo>
                  <a:pt x="40017" y="11061"/>
                </a:lnTo>
                <a:lnTo>
                  <a:pt x="47231" y="19253"/>
                </a:lnTo>
                <a:lnTo>
                  <a:pt x="49035" y="25232"/>
                </a:lnTo>
                <a:lnTo>
                  <a:pt x="48999" y="41808"/>
                </a:lnTo>
                <a:lnTo>
                  <a:pt x="47244" y="47917"/>
                </a:lnTo>
                <a:lnTo>
                  <a:pt x="40028" y="56159"/>
                </a:lnTo>
                <a:lnTo>
                  <a:pt x="35560" y="58204"/>
                </a:lnTo>
                <a:lnTo>
                  <a:pt x="52782" y="58204"/>
                </a:lnTo>
                <a:lnTo>
                  <a:pt x="54038" y="56921"/>
                </a:lnTo>
                <a:lnTo>
                  <a:pt x="59004" y="47447"/>
                </a:lnTo>
                <a:lnTo>
                  <a:pt x="60192" y="41238"/>
                </a:lnTo>
                <a:lnTo>
                  <a:pt x="60248" y="32677"/>
                </a:lnTo>
                <a:lnTo>
                  <a:pt x="59722" y="25433"/>
                </a:lnTo>
                <a:lnTo>
                  <a:pt x="58143" y="19018"/>
                </a:lnTo>
                <a:lnTo>
                  <a:pt x="55512" y="13431"/>
                </a:lnTo>
                <a:lnTo>
                  <a:pt x="52094" y="9017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1314132" y="3238830"/>
            <a:ext cx="52705" cy="66040"/>
          </a:xfrm>
          <a:custGeom>
            <a:avLst/>
            <a:gdLst/>
            <a:ahLst/>
            <a:cxnLst/>
            <a:rect l="l" t="t" r="r" b="b"/>
            <a:pathLst>
              <a:path w="52705" h="66039">
                <a:moveTo>
                  <a:pt x="9804" y="1447"/>
                </a:moveTo>
                <a:lnTo>
                  <a:pt x="0" y="1447"/>
                </a:lnTo>
                <a:lnTo>
                  <a:pt x="0" y="65697"/>
                </a:lnTo>
                <a:lnTo>
                  <a:pt x="10896" y="65697"/>
                </a:lnTo>
                <a:lnTo>
                  <a:pt x="10958" y="22174"/>
                </a:lnTo>
                <a:lnTo>
                  <a:pt x="12585" y="16802"/>
                </a:lnTo>
                <a:lnTo>
                  <a:pt x="19316" y="10896"/>
                </a:lnTo>
                <a:lnTo>
                  <a:pt x="20189" y="10579"/>
                </a:lnTo>
                <a:lnTo>
                  <a:pt x="9804" y="10579"/>
                </a:lnTo>
                <a:lnTo>
                  <a:pt x="9804" y="1447"/>
                </a:lnTo>
                <a:close/>
              </a:path>
              <a:path w="52705" h="66039">
                <a:moveTo>
                  <a:pt x="49601" y="9436"/>
                </a:moveTo>
                <a:lnTo>
                  <a:pt x="30873" y="9436"/>
                </a:lnTo>
                <a:lnTo>
                  <a:pt x="33413" y="10083"/>
                </a:lnTo>
                <a:lnTo>
                  <a:pt x="37731" y="12712"/>
                </a:lnTo>
                <a:lnTo>
                  <a:pt x="39230" y="14465"/>
                </a:lnTo>
                <a:lnTo>
                  <a:pt x="40932" y="18859"/>
                </a:lnTo>
                <a:lnTo>
                  <a:pt x="41351" y="22174"/>
                </a:lnTo>
                <a:lnTo>
                  <a:pt x="41351" y="65697"/>
                </a:lnTo>
                <a:lnTo>
                  <a:pt x="52247" y="65697"/>
                </a:lnTo>
                <a:lnTo>
                  <a:pt x="52247" y="21158"/>
                </a:lnTo>
                <a:lnTo>
                  <a:pt x="52044" y="17614"/>
                </a:lnTo>
                <a:lnTo>
                  <a:pt x="51650" y="15608"/>
                </a:lnTo>
                <a:lnTo>
                  <a:pt x="51003" y="12496"/>
                </a:lnTo>
                <a:lnTo>
                  <a:pt x="49872" y="9817"/>
                </a:lnTo>
                <a:lnTo>
                  <a:pt x="49601" y="9436"/>
                </a:lnTo>
                <a:close/>
              </a:path>
              <a:path w="52705" h="66039">
                <a:moveTo>
                  <a:pt x="34150" y="0"/>
                </a:moveTo>
                <a:lnTo>
                  <a:pt x="21348" y="0"/>
                </a:lnTo>
                <a:lnTo>
                  <a:pt x="14528" y="3517"/>
                </a:lnTo>
                <a:lnTo>
                  <a:pt x="9804" y="10579"/>
                </a:lnTo>
                <a:lnTo>
                  <a:pt x="20189" y="10579"/>
                </a:lnTo>
                <a:lnTo>
                  <a:pt x="23329" y="9436"/>
                </a:lnTo>
                <a:lnTo>
                  <a:pt x="49601" y="9436"/>
                </a:lnTo>
                <a:lnTo>
                  <a:pt x="46647" y="5295"/>
                </a:lnTo>
                <a:lnTo>
                  <a:pt x="44208" y="3467"/>
                </a:lnTo>
                <a:lnTo>
                  <a:pt x="37706" y="685"/>
                </a:lnTo>
                <a:lnTo>
                  <a:pt x="34150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1378737" y="3238830"/>
            <a:ext cx="53975" cy="67310"/>
          </a:xfrm>
          <a:custGeom>
            <a:avLst/>
            <a:gdLst/>
            <a:ahLst/>
            <a:cxnLst/>
            <a:rect l="l" t="t" r="r" b="b"/>
            <a:pathLst>
              <a:path w="53975" h="67310">
                <a:moveTo>
                  <a:pt x="10782" y="44831"/>
                </a:moveTo>
                <a:lnTo>
                  <a:pt x="0" y="46520"/>
                </a:lnTo>
                <a:lnTo>
                  <a:pt x="1206" y="53340"/>
                </a:lnTo>
                <a:lnTo>
                  <a:pt x="4000" y="58483"/>
                </a:lnTo>
                <a:lnTo>
                  <a:pt x="12763" y="65417"/>
                </a:lnTo>
                <a:lnTo>
                  <a:pt x="19126" y="67144"/>
                </a:lnTo>
                <a:lnTo>
                  <a:pt x="32537" y="67144"/>
                </a:lnTo>
                <a:lnTo>
                  <a:pt x="37058" y="66268"/>
                </a:lnTo>
                <a:lnTo>
                  <a:pt x="45046" y="62763"/>
                </a:lnTo>
                <a:lnTo>
                  <a:pt x="48107" y="60286"/>
                </a:lnTo>
                <a:lnTo>
                  <a:pt x="49489" y="58191"/>
                </a:lnTo>
                <a:lnTo>
                  <a:pt x="22466" y="58191"/>
                </a:lnTo>
                <a:lnTo>
                  <a:pt x="18592" y="57048"/>
                </a:lnTo>
                <a:lnTo>
                  <a:pt x="13068" y="52451"/>
                </a:lnTo>
                <a:lnTo>
                  <a:pt x="11379" y="49136"/>
                </a:lnTo>
                <a:lnTo>
                  <a:pt x="10782" y="44831"/>
                </a:lnTo>
                <a:close/>
              </a:path>
              <a:path w="53975" h="67310">
                <a:moveTo>
                  <a:pt x="30530" y="0"/>
                </a:moveTo>
                <a:lnTo>
                  <a:pt x="22136" y="0"/>
                </a:lnTo>
                <a:lnTo>
                  <a:pt x="18999" y="431"/>
                </a:lnTo>
                <a:lnTo>
                  <a:pt x="13144" y="2159"/>
                </a:lnTo>
                <a:lnTo>
                  <a:pt x="10833" y="3225"/>
                </a:lnTo>
                <a:lnTo>
                  <a:pt x="9144" y="4470"/>
                </a:lnTo>
                <a:lnTo>
                  <a:pt x="6883" y="6083"/>
                </a:lnTo>
                <a:lnTo>
                  <a:pt x="5092" y="8115"/>
                </a:lnTo>
                <a:lnTo>
                  <a:pt x="2476" y="12992"/>
                </a:lnTo>
                <a:lnTo>
                  <a:pt x="1816" y="15646"/>
                </a:lnTo>
                <a:lnTo>
                  <a:pt x="1816" y="21653"/>
                </a:lnTo>
                <a:lnTo>
                  <a:pt x="33897" y="40005"/>
                </a:lnTo>
                <a:lnTo>
                  <a:pt x="37503" y="41198"/>
                </a:lnTo>
                <a:lnTo>
                  <a:pt x="41135" y="43573"/>
                </a:lnTo>
                <a:lnTo>
                  <a:pt x="42202" y="45504"/>
                </a:lnTo>
                <a:lnTo>
                  <a:pt x="42202" y="50711"/>
                </a:lnTo>
                <a:lnTo>
                  <a:pt x="40982" y="53111"/>
                </a:lnTo>
                <a:lnTo>
                  <a:pt x="36144" y="57175"/>
                </a:lnTo>
                <a:lnTo>
                  <a:pt x="32435" y="58191"/>
                </a:lnTo>
                <a:lnTo>
                  <a:pt x="49489" y="58191"/>
                </a:lnTo>
                <a:lnTo>
                  <a:pt x="52336" y="53873"/>
                </a:lnTo>
                <a:lnTo>
                  <a:pt x="53324" y="50711"/>
                </a:lnTo>
                <a:lnTo>
                  <a:pt x="53403" y="43116"/>
                </a:lnTo>
                <a:lnTo>
                  <a:pt x="52527" y="40005"/>
                </a:lnTo>
                <a:lnTo>
                  <a:pt x="22161" y="25285"/>
                </a:lnTo>
                <a:lnTo>
                  <a:pt x="18948" y="24358"/>
                </a:lnTo>
                <a:lnTo>
                  <a:pt x="12357" y="18643"/>
                </a:lnTo>
                <a:lnTo>
                  <a:pt x="12357" y="15011"/>
                </a:lnTo>
                <a:lnTo>
                  <a:pt x="13423" y="13081"/>
                </a:lnTo>
                <a:lnTo>
                  <a:pt x="17703" y="9779"/>
                </a:lnTo>
                <a:lnTo>
                  <a:pt x="21272" y="8953"/>
                </a:lnTo>
                <a:lnTo>
                  <a:pt x="47869" y="8953"/>
                </a:lnTo>
                <a:lnTo>
                  <a:pt x="45402" y="5600"/>
                </a:lnTo>
                <a:lnTo>
                  <a:pt x="42595" y="3619"/>
                </a:lnTo>
                <a:lnTo>
                  <a:pt x="34963" y="723"/>
                </a:lnTo>
                <a:lnTo>
                  <a:pt x="30530" y="0"/>
                </a:lnTo>
                <a:close/>
              </a:path>
              <a:path w="53975" h="67310">
                <a:moveTo>
                  <a:pt x="47869" y="8953"/>
                </a:moveTo>
                <a:lnTo>
                  <a:pt x="30518" y="8953"/>
                </a:lnTo>
                <a:lnTo>
                  <a:pt x="33794" y="9880"/>
                </a:lnTo>
                <a:lnTo>
                  <a:pt x="38442" y="13589"/>
                </a:lnTo>
                <a:lnTo>
                  <a:pt x="39839" y="16167"/>
                </a:lnTo>
                <a:lnTo>
                  <a:pt x="40322" y="19481"/>
                </a:lnTo>
                <a:lnTo>
                  <a:pt x="50977" y="18021"/>
                </a:lnTo>
                <a:lnTo>
                  <a:pt x="50292" y="13868"/>
                </a:lnTo>
                <a:lnTo>
                  <a:pt x="49047" y="10553"/>
                </a:lnTo>
                <a:lnTo>
                  <a:pt x="47869" y="8953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1445094" y="3215830"/>
            <a:ext cx="52705" cy="88900"/>
          </a:xfrm>
          <a:custGeom>
            <a:avLst/>
            <a:gdLst/>
            <a:ahLst/>
            <a:cxnLst/>
            <a:rect l="l" t="t" r="r" b="b"/>
            <a:pathLst>
              <a:path w="52705" h="88900">
                <a:moveTo>
                  <a:pt x="10896" y="0"/>
                </a:moveTo>
                <a:lnTo>
                  <a:pt x="0" y="0"/>
                </a:lnTo>
                <a:lnTo>
                  <a:pt x="0" y="88696"/>
                </a:lnTo>
                <a:lnTo>
                  <a:pt x="10896" y="88696"/>
                </a:lnTo>
                <a:lnTo>
                  <a:pt x="10896" y="48514"/>
                </a:lnTo>
                <a:lnTo>
                  <a:pt x="11506" y="44551"/>
                </a:lnTo>
                <a:lnTo>
                  <a:pt x="13919" y="38823"/>
                </a:lnTo>
                <a:lnTo>
                  <a:pt x="15951" y="36550"/>
                </a:lnTo>
                <a:lnTo>
                  <a:pt x="21640" y="33210"/>
                </a:lnTo>
                <a:lnTo>
                  <a:pt x="24676" y="32372"/>
                </a:lnTo>
                <a:lnTo>
                  <a:pt x="49547" y="32372"/>
                </a:lnTo>
                <a:lnTo>
                  <a:pt x="49297" y="31826"/>
                </a:lnTo>
                <a:lnTo>
                  <a:pt x="10896" y="31826"/>
                </a:lnTo>
                <a:lnTo>
                  <a:pt x="10896" y="0"/>
                </a:lnTo>
                <a:close/>
              </a:path>
              <a:path w="52705" h="88900">
                <a:moveTo>
                  <a:pt x="49547" y="32372"/>
                </a:moveTo>
                <a:lnTo>
                  <a:pt x="32232" y="32372"/>
                </a:lnTo>
                <a:lnTo>
                  <a:pt x="35572" y="33604"/>
                </a:lnTo>
                <a:lnTo>
                  <a:pt x="40297" y="38569"/>
                </a:lnTo>
                <a:lnTo>
                  <a:pt x="41478" y="42532"/>
                </a:lnTo>
                <a:lnTo>
                  <a:pt x="41478" y="88696"/>
                </a:lnTo>
                <a:lnTo>
                  <a:pt x="52374" y="88696"/>
                </a:lnTo>
                <a:lnTo>
                  <a:pt x="52374" y="41694"/>
                </a:lnTo>
                <a:lnTo>
                  <a:pt x="51612" y="36893"/>
                </a:lnTo>
                <a:lnTo>
                  <a:pt x="49547" y="32372"/>
                </a:lnTo>
                <a:close/>
              </a:path>
              <a:path w="52705" h="88900">
                <a:moveTo>
                  <a:pt x="34912" y="22999"/>
                </a:moveTo>
                <a:lnTo>
                  <a:pt x="22402" y="22999"/>
                </a:lnTo>
                <a:lnTo>
                  <a:pt x="15989" y="25946"/>
                </a:lnTo>
                <a:lnTo>
                  <a:pt x="10896" y="31826"/>
                </a:lnTo>
                <a:lnTo>
                  <a:pt x="49297" y="31826"/>
                </a:lnTo>
                <a:lnTo>
                  <a:pt x="48590" y="30276"/>
                </a:lnTo>
                <a:lnTo>
                  <a:pt x="46075" y="27673"/>
                </a:lnTo>
                <a:lnTo>
                  <a:pt x="39052" y="23926"/>
                </a:lnTo>
                <a:lnTo>
                  <a:pt x="34912" y="22999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1514117" y="3215829"/>
            <a:ext cx="11430" cy="88900"/>
          </a:xfrm>
          <a:custGeom>
            <a:avLst/>
            <a:gdLst/>
            <a:ahLst/>
            <a:cxnLst/>
            <a:rect l="l" t="t" r="r" b="b"/>
            <a:pathLst>
              <a:path w="11430" h="88900">
                <a:moveTo>
                  <a:pt x="10898" y="24447"/>
                </a:moveTo>
                <a:lnTo>
                  <a:pt x="0" y="24447"/>
                </a:lnTo>
                <a:lnTo>
                  <a:pt x="0" y="88697"/>
                </a:lnTo>
                <a:lnTo>
                  <a:pt x="10898" y="88697"/>
                </a:lnTo>
                <a:lnTo>
                  <a:pt x="10898" y="24447"/>
                </a:lnTo>
                <a:close/>
              </a:path>
              <a:path w="11430" h="88900">
                <a:moveTo>
                  <a:pt x="10898" y="0"/>
                </a:moveTo>
                <a:lnTo>
                  <a:pt x="0" y="0"/>
                </a:lnTo>
                <a:lnTo>
                  <a:pt x="0" y="12523"/>
                </a:lnTo>
                <a:lnTo>
                  <a:pt x="10898" y="12523"/>
                </a:lnTo>
                <a:lnTo>
                  <a:pt x="10898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1541602" y="3238830"/>
            <a:ext cx="55880" cy="90805"/>
          </a:xfrm>
          <a:custGeom>
            <a:avLst/>
            <a:gdLst/>
            <a:ahLst/>
            <a:cxnLst/>
            <a:rect l="l" t="t" r="r" b="b"/>
            <a:pathLst>
              <a:path w="55880" h="90804">
                <a:moveTo>
                  <a:pt x="9931" y="1447"/>
                </a:moveTo>
                <a:lnTo>
                  <a:pt x="0" y="1447"/>
                </a:lnTo>
                <a:lnTo>
                  <a:pt x="0" y="90322"/>
                </a:lnTo>
                <a:lnTo>
                  <a:pt x="10896" y="90322"/>
                </a:lnTo>
                <a:lnTo>
                  <a:pt x="10896" y="59042"/>
                </a:lnTo>
                <a:lnTo>
                  <a:pt x="47424" y="59042"/>
                </a:lnTo>
                <a:lnTo>
                  <a:pt x="48149" y="58191"/>
                </a:lnTo>
                <a:lnTo>
                  <a:pt x="22301" y="58191"/>
                </a:lnTo>
                <a:lnTo>
                  <a:pt x="18249" y="56210"/>
                </a:lnTo>
                <a:lnTo>
                  <a:pt x="11544" y="48310"/>
                </a:lnTo>
                <a:lnTo>
                  <a:pt x="9867" y="42202"/>
                </a:lnTo>
                <a:lnTo>
                  <a:pt x="9867" y="25666"/>
                </a:lnTo>
                <a:lnTo>
                  <a:pt x="11658" y="19367"/>
                </a:lnTo>
                <a:lnTo>
                  <a:pt x="18796" y="10693"/>
                </a:lnTo>
                <a:lnTo>
                  <a:pt x="20504" y="9791"/>
                </a:lnTo>
                <a:lnTo>
                  <a:pt x="9931" y="9791"/>
                </a:lnTo>
                <a:lnTo>
                  <a:pt x="9931" y="1447"/>
                </a:lnTo>
                <a:close/>
              </a:path>
              <a:path w="55880" h="90804">
                <a:moveTo>
                  <a:pt x="47424" y="59042"/>
                </a:moveTo>
                <a:lnTo>
                  <a:pt x="10896" y="59042"/>
                </a:lnTo>
                <a:lnTo>
                  <a:pt x="12750" y="61379"/>
                </a:lnTo>
                <a:lnTo>
                  <a:pt x="15125" y="63322"/>
                </a:lnTo>
                <a:lnTo>
                  <a:pt x="20891" y="66382"/>
                </a:lnTo>
                <a:lnTo>
                  <a:pt x="24155" y="67144"/>
                </a:lnTo>
                <a:lnTo>
                  <a:pt x="32753" y="67144"/>
                </a:lnTo>
                <a:lnTo>
                  <a:pt x="37490" y="65747"/>
                </a:lnTo>
                <a:lnTo>
                  <a:pt x="46494" y="60134"/>
                </a:lnTo>
                <a:lnTo>
                  <a:pt x="47424" y="59042"/>
                </a:lnTo>
                <a:close/>
              </a:path>
              <a:path w="55880" h="90804">
                <a:moveTo>
                  <a:pt x="48469" y="8521"/>
                </a:moveTo>
                <a:lnTo>
                  <a:pt x="32232" y="8521"/>
                </a:lnTo>
                <a:lnTo>
                  <a:pt x="36258" y="10566"/>
                </a:lnTo>
                <a:lnTo>
                  <a:pt x="42989" y="18707"/>
                </a:lnTo>
                <a:lnTo>
                  <a:pt x="44678" y="24841"/>
                </a:lnTo>
                <a:lnTo>
                  <a:pt x="44678" y="41617"/>
                </a:lnTo>
                <a:lnTo>
                  <a:pt x="42951" y="47967"/>
                </a:lnTo>
                <a:lnTo>
                  <a:pt x="36055" y="56146"/>
                </a:lnTo>
                <a:lnTo>
                  <a:pt x="31902" y="58191"/>
                </a:lnTo>
                <a:lnTo>
                  <a:pt x="48149" y="58191"/>
                </a:lnTo>
                <a:lnTo>
                  <a:pt x="49923" y="56108"/>
                </a:lnTo>
                <a:lnTo>
                  <a:pt x="54635" y="45580"/>
                </a:lnTo>
                <a:lnTo>
                  <a:pt x="55816" y="39662"/>
                </a:lnTo>
                <a:lnTo>
                  <a:pt x="55816" y="26962"/>
                </a:lnTo>
                <a:lnTo>
                  <a:pt x="54749" y="21323"/>
                </a:lnTo>
                <a:lnTo>
                  <a:pt x="50469" y="11036"/>
                </a:lnTo>
                <a:lnTo>
                  <a:pt x="48469" y="8521"/>
                </a:lnTo>
                <a:close/>
              </a:path>
              <a:path w="55880" h="90804">
                <a:moveTo>
                  <a:pt x="34061" y="0"/>
                </a:moveTo>
                <a:lnTo>
                  <a:pt x="24371" y="0"/>
                </a:lnTo>
                <a:lnTo>
                  <a:pt x="20802" y="812"/>
                </a:lnTo>
                <a:lnTo>
                  <a:pt x="14909" y="4076"/>
                </a:lnTo>
                <a:lnTo>
                  <a:pt x="12268" y="6527"/>
                </a:lnTo>
                <a:lnTo>
                  <a:pt x="9931" y="9791"/>
                </a:lnTo>
                <a:lnTo>
                  <a:pt x="20504" y="9791"/>
                </a:lnTo>
                <a:lnTo>
                  <a:pt x="22910" y="8521"/>
                </a:lnTo>
                <a:lnTo>
                  <a:pt x="48469" y="8521"/>
                </a:lnTo>
                <a:lnTo>
                  <a:pt x="47307" y="7061"/>
                </a:lnTo>
                <a:lnTo>
                  <a:pt x="38912" y="1397"/>
                </a:lnTo>
                <a:lnTo>
                  <a:pt x="34061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1648269" y="3217392"/>
            <a:ext cx="212090" cy="137795"/>
          </a:xfrm>
          <a:custGeom>
            <a:avLst/>
            <a:gdLst/>
            <a:ahLst/>
            <a:cxnLst/>
            <a:rect l="l" t="t" r="r" b="b"/>
            <a:pathLst>
              <a:path w="212089" h="137795">
                <a:moveTo>
                  <a:pt x="0" y="137668"/>
                </a:moveTo>
                <a:lnTo>
                  <a:pt x="211582" y="0"/>
                </a:lnTo>
              </a:path>
            </a:pathLst>
          </a:custGeom>
          <a:ln w="8851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1648269" y="3355060"/>
            <a:ext cx="212090" cy="137795"/>
          </a:xfrm>
          <a:custGeom>
            <a:avLst/>
            <a:gdLst/>
            <a:ahLst/>
            <a:cxnLst/>
            <a:rect l="l" t="t" r="r" b="b"/>
            <a:pathLst>
              <a:path w="212089" h="137795">
                <a:moveTo>
                  <a:pt x="0" y="0"/>
                </a:moveTo>
                <a:lnTo>
                  <a:pt x="211582" y="137668"/>
                </a:lnTo>
              </a:path>
            </a:pathLst>
          </a:custGeom>
          <a:ln w="8851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855573" y="4164482"/>
            <a:ext cx="885825" cy="449580"/>
          </a:xfrm>
          <a:custGeom>
            <a:avLst/>
            <a:gdLst/>
            <a:ahLst/>
            <a:cxnLst/>
            <a:rect l="l" t="t" r="r" b="b"/>
            <a:pathLst>
              <a:path w="885825" h="449579">
                <a:moveTo>
                  <a:pt x="885228" y="224599"/>
                </a:moveTo>
                <a:lnTo>
                  <a:pt x="869418" y="284306"/>
                </a:lnTo>
                <a:lnTo>
                  <a:pt x="824800" y="337958"/>
                </a:lnTo>
                <a:lnTo>
                  <a:pt x="793006" y="361844"/>
                </a:lnTo>
                <a:lnTo>
                  <a:pt x="755592" y="383414"/>
                </a:lnTo>
                <a:lnTo>
                  <a:pt x="713086" y="402400"/>
                </a:lnTo>
                <a:lnTo>
                  <a:pt x="666014" y="418534"/>
                </a:lnTo>
                <a:lnTo>
                  <a:pt x="614905" y="431548"/>
                </a:lnTo>
                <a:lnTo>
                  <a:pt x="560284" y="441175"/>
                </a:lnTo>
                <a:lnTo>
                  <a:pt x="502680" y="447148"/>
                </a:lnTo>
                <a:lnTo>
                  <a:pt x="442620" y="449198"/>
                </a:lnTo>
                <a:lnTo>
                  <a:pt x="382560" y="447148"/>
                </a:lnTo>
                <a:lnTo>
                  <a:pt x="324955" y="441175"/>
                </a:lnTo>
                <a:lnTo>
                  <a:pt x="270333" y="431548"/>
                </a:lnTo>
                <a:lnTo>
                  <a:pt x="219222" y="418534"/>
                </a:lnTo>
                <a:lnTo>
                  <a:pt x="172149" y="402400"/>
                </a:lnTo>
                <a:lnTo>
                  <a:pt x="129641" y="383414"/>
                </a:lnTo>
                <a:lnTo>
                  <a:pt x="92226" y="361844"/>
                </a:lnTo>
                <a:lnTo>
                  <a:pt x="60431" y="337958"/>
                </a:lnTo>
                <a:lnTo>
                  <a:pt x="15811" y="284306"/>
                </a:lnTo>
                <a:lnTo>
                  <a:pt x="0" y="224599"/>
                </a:lnTo>
                <a:lnTo>
                  <a:pt x="4040" y="194123"/>
                </a:lnTo>
                <a:lnTo>
                  <a:pt x="34783" y="137176"/>
                </a:lnTo>
                <a:lnTo>
                  <a:pt x="92226" y="87354"/>
                </a:lnTo>
                <a:lnTo>
                  <a:pt x="129641" y="65784"/>
                </a:lnTo>
                <a:lnTo>
                  <a:pt x="172149" y="46798"/>
                </a:lnTo>
                <a:lnTo>
                  <a:pt x="219222" y="30664"/>
                </a:lnTo>
                <a:lnTo>
                  <a:pt x="270333" y="17650"/>
                </a:lnTo>
                <a:lnTo>
                  <a:pt x="324955" y="8023"/>
                </a:lnTo>
                <a:lnTo>
                  <a:pt x="382560" y="2050"/>
                </a:lnTo>
                <a:lnTo>
                  <a:pt x="442620" y="0"/>
                </a:lnTo>
                <a:lnTo>
                  <a:pt x="502680" y="2050"/>
                </a:lnTo>
                <a:lnTo>
                  <a:pt x="560284" y="8023"/>
                </a:lnTo>
                <a:lnTo>
                  <a:pt x="614905" y="17650"/>
                </a:lnTo>
                <a:lnTo>
                  <a:pt x="666014" y="30664"/>
                </a:lnTo>
                <a:lnTo>
                  <a:pt x="713086" y="46798"/>
                </a:lnTo>
                <a:lnTo>
                  <a:pt x="755592" y="65784"/>
                </a:lnTo>
                <a:lnTo>
                  <a:pt x="793006" y="87354"/>
                </a:lnTo>
                <a:lnTo>
                  <a:pt x="824800" y="111240"/>
                </a:lnTo>
                <a:lnTo>
                  <a:pt x="869418" y="164892"/>
                </a:lnTo>
                <a:lnTo>
                  <a:pt x="885228" y="224599"/>
                </a:lnTo>
                <a:close/>
              </a:path>
            </a:pathLst>
          </a:custGeom>
          <a:ln w="8851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1069708" y="4333492"/>
            <a:ext cx="456590" cy="90057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855573" y="5118506"/>
            <a:ext cx="885825" cy="449580"/>
          </a:xfrm>
          <a:custGeom>
            <a:avLst/>
            <a:gdLst/>
            <a:ahLst/>
            <a:cxnLst/>
            <a:rect l="l" t="t" r="r" b="b"/>
            <a:pathLst>
              <a:path w="885825" h="449579">
                <a:moveTo>
                  <a:pt x="885228" y="224599"/>
                </a:moveTo>
                <a:lnTo>
                  <a:pt x="869418" y="284306"/>
                </a:lnTo>
                <a:lnTo>
                  <a:pt x="824800" y="337958"/>
                </a:lnTo>
                <a:lnTo>
                  <a:pt x="793006" y="361844"/>
                </a:lnTo>
                <a:lnTo>
                  <a:pt x="755592" y="383414"/>
                </a:lnTo>
                <a:lnTo>
                  <a:pt x="713086" y="402400"/>
                </a:lnTo>
                <a:lnTo>
                  <a:pt x="666014" y="418534"/>
                </a:lnTo>
                <a:lnTo>
                  <a:pt x="614905" y="431548"/>
                </a:lnTo>
                <a:lnTo>
                  <a:pt x="560284" y="441175"/>
                </a:lnTo>
                <a:lnTo>
                  <a:pt x="502680" y="447148"/>
                </a:lnTo>
                <a:lnTo>
                  <a:pt x="442620" y="449199"/>
                </a:lnTo>
                <a:lnTo>
                  <a:pt x="382560" y="447148"/>
                </a:lnTo>
                <a:lnTo>
                  <a:pt x="324955" y="441175"/>
                </a:lnTo>
                <a:lnTo>
                  <a:pt x="270333" y="431548"/>
                </a:lnTo>
                <a:lnTo>
                  <a:pt x="219222" y="418534"/>
                </a:lnTo>
                <a:lnTo>
                  <a:pt x="172149" y="402400"/>
                </a:lnTo>
                <a:lnTo>
                  <a:pt x="129641" y="383414"/>
                </a:lnTo>
                <a:lnTo>
                  <a:pt x="92226" y="361844"/>
                </a:lnTo>
                <a:lnTo>
                  <a:pt x="60431" y="337958"/>
                </a:lnTo>
                <a:lnTo>
                  <a:pt x="15811" y="284306"/>
                </a:lnTo>
                <a:lnTo>
                  <a:pt x="0" y="224599"/>
                </a:lnTo>
                <a:lnTo>
                  <a:pt x="4040" y="194123"/>
                </a:lnTo>
                <a:lnTo>
                  <a:pt x="34783" y="137176"/>
                </a:lnTo>
                <a:lnTo>
                  <a:pt x="92226" y="87354"/>
                </a:lnTo>
                <a:lnTo>
                  <a:pt x="129641" y="65784"/>
                </a:lnTo>
                <a:lnTo>
                  <a:pt x="172149" y="46798"/>
                </a:lnTo>
                <a:lnTo>
                  <a:pt x="219222" y="30664"/>
                </a:lnTo>
                <a:lnTo>
                  <a:pt x="270333" y="17650"/>
                </a:lnTo>
                <a:lnTo>
                  <a:pt x="324955" y="8023"/>
                </a:lnTo>
                <a:lnTo>
                  <a:pt x="382560" y="2050"/>
                </a:lnTo>
                <a:lnTo>
                  <a:pt x="442620" y="0"/>
                </a:lnTo>
                <a:lnTo>
                  <a:pt x="502680" y="2050"/>
                </a:lnTo>
                <a:lnTo>
                  <a:pt x="560284" y="8023"/>
                </a:lnTo>
                <a:lnTo>
                  <a:pt x="614905" y="17650"/>
                </a:lnTo>
                <a:lnTo>
                  <a:pt x="666014" y="30664"/>
                </a:lnTo>
                <a:lnTo>
                  <a:pt x="713086" y="46798"/>
                </a:lnTo>
                <a:lnTo>
                  <a:pt x="755592" y="65784"/>
                </a:lnTo>
                <a:lnTo>
                  <a:pt x="793006" y="87354"/>
                </a:lnTo>
                <a:lnTo>
                  <a:pt x="824800" y="111240"/>
                </a:lnTo>
                <a:lnTo>
                  <a:pt x="869418" y="164892"/>
                </a:lnTo>
                <a:lnTo>
                  <a:pt x="885228" y="224599"/>
                </a:lnTo>
                <a:close/>
              </a:path>
            </a:pathLst>
          </a:custGeom>
          <a:ln w="8851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955039" y="5287505"/>
            <a:ext cx="203390" cy="114668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1198435" y="5287516"/>
            <a:ext cx="438175" cy="90057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945959" y="5389233"/>
            <a:ext cx="695960" cy="0"/>
          </a:xfrm>
          <a:custGeom>
            <a:avLst/>
            <a:gdLst/>
            <a:ahLst/>
            <a:cxnLst/>
            <a:rect l="l" t="t" r="r" b="b"/>
            <a:pathLst>
              <a:path w="695960">
                <a:moveTo>
                  <a:pt x="0" y="0"/>
                </a:moveTo>
                <a:lnTo>
                  <a:pt x="695782" y="0"/>
                </a:lnTo>
              </a:path>
            </a:pathLst>
          </a:custGeom>
          <a:ln w="9065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 txBox="1"/>
          <p:nvPr/>
        </p:nvSpPr>
        <p:spPr>
          <a:xfrm>
            <a:off x="492505" y="559318"/>
            <a:ext cx="6070600" cy="587057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  <a:tabLst>
                <a:tab pos="408940" algn="l"/>
              </a:tabLst>
            </a:pPr>
            <a:r>
              <a:rPr sz="1100" spc="-10" dirty="0">
                <a:latin typeface="Arial"/>
                <a:cs typeface="Arial"/>
              </a:rPr>
              <a:t>20	</a:t>
            </a:r>
            <a:r>
              <a:rPr sz="1100" i="1" spc="-20" dirty="0">
                <a:latin typeface="Arial"/>
                <a:cs typeface="Arial"/>
              </a:rPr>
              <a:t>TOPIC </a:t>
            </a:r>
            <a:r>
              <a:rPr sz="1100" i="1" spc="-10" dirty="0">
                <a:latin typeface="Arial"/>
                <a:cs typeface="Arial"/>
              </a:rPr>
              <a:t>2.</a:t>
            </a:r>
            <a:r>
              <a:rPr sz="1100" i="1" spc="75" dirty="0">
                <a:latin typeface="Arial"/>
                <a:cs typeface="Arial"/>
              </a:rPr>
              <a:t> </a:t>
            </a:r>
            <a:r>
              <a:rPr sz="1100" i="1" spc="-15" dirty="0">
                <a:latin typeface="Arial"/>
                <a:cs typeface="Arial"/>
              </a:rPr>
              <a:t>DESIGN</a:t>
            </a:r>
            <a:endParaRPr sz="11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12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1300">
              <a:latin typeface="Arial"/>
              <a:cs typeface="Arial"/>
            </a:endParaRPr>
          </a:p>
          <a:p>
            <a:pPr marL="502284" lvl="2" indent="-490220">
              <a:lnSpc>
                <a:spcPct val="100000"/>
              </a:lnSpc>
              <a:buFont typeface="Arial"/>
              <a:buAutoNum type="arabicPeriod" startAt="7"/>
              <a:tabLst>
                <a:tab pos="502284" algn="l"/>
                <a:tab pos="502920" algn="l"/>
              </a:tabLst>
            </a:pPr>
            <a:r>
              <a:rPr sz="1200" b="1" spc="-5" dirty="0">
                <a:latin typeface="Arial"/>
                <a:cs typeface="Arial"/>
              </a:rPr>
              <a:t>Entity </a:t>
            </a:r>
            <a:r>
              <a:rPr sz="1200" b="1" spc="-10" dirty="0">
                <a:latin typeface="Arial"/>
                <a:cs typeface="Arial"/>
              </a:rPr>
              <a:t>relationship</a:t>
            </a:r>
            <a:r>
              <a:rPr sz="1200" b="1" dirty="0">
                <a:latin typeface="Arial"/>
                <a:cs typeface="Arial"/>
              </a:rPr>
              <a:t> </a:t>
            </a:r>
            <a:r>
              <a:rPr sz="1200" b="1" spc="-5" dirty="0">
                <a:latin typeface="Arial"/>
                <a:cs typeface="Arial"/>
              </a:rPr>
              <a:t>diagrams</a:t>
            </a:r>
            <a:endParaRPr sz="1200">
              <a:latin typeface="Arial"/>
              <a:cs typeface="Arial"/>
            </a:endParaRPr>
          </a:p>
          <a:p>
            <a:pPr marL="12700" marR="5080" algn="just">
              <a:lnSpc>
                <a:spcPct val="102699"/>
              </a:lnSpc>
              <a:spcBef>
                <a:spcPts val="735"/>
              </a:spcBef>
            </a:pPr>
            <a:r>
              <a:rPr sz="1100" spc="-10" dirty="0">
                <a:latin typeface="Arial"/>
                <a:cs typeface="Arial"/>
              </a:rPr>
              <a:t>The </a:t>
            </a:r>
            <a:r>
              <a:rPr sz="1100" b="1" spc="-5" dirty="0">
                <a:latin typeface="Arial"/>
                <a:cs typeface="Arial"/>
                <a:hlinkClick r:id="rId7" action="ppaction://hlinksldjump"/>
              </a:rPr>
              <a:t>Entity </a:t>
            </a:r>
            <a:r>
              <a:rPr sz="1100" b="1" spc="-10" dirty="0">
                <a:latin typeface="Arial"/>
                <a:cs typeface="Arial"/>
                <a:hlinkClick r:id="rId7" action="ppaction://hlinksldjump"/>
              </a:rPr>
              <a:t>relationship diagram</a:t>
            </a:r>
            <a:r>
              <a:rPr sz="1100" b="1" spc="-10" dirty="0">
                <a:latin typeface="Arial"/>
                <a:cs typeface="Arial"/>
              </a:rPr>
              <a:t> </a:t>
            </a:r>
            <a:r>
              <a:rPr sz="1100" spc="-5" dirty="0">
                <a:latin typeface="Arial"/>
                <a:cs typeface="Arial"/>
              </a:rPr>
              <a:t>(ERD) </a:t>
            </a:r>
            <a:r>
              <a:rPr sz="1100" spc="-10" dirty="0">
                <a:latin typeface="Arial"/>
                <a:cs typeface="Arial"/>
              </a:rPr>
              <a:t>illustrates </a:t>
            </a:r>
            <a:r>
              <a:rPr sz="1100" spc="-5" dirty="0">
                <a:latin typeface="Arial"/>
                <a:cs typeface="Arial"/>
              </a:rPr>
              <a:t>the </a:t>
            </a:r>
            <a:r>
              <a:rPr sz="1100" spc="-10" dirty="0">
                <a:latin typeface="Arial"/>
                <a:cs typeface="Arial"/>
              </a:rPr>
              <a:t>structure of </a:t>
            </a:r>
            <a:r>
              <a:rPr sz="1100" spc="-15" dirty="0">
                <a:latin typeface="Arial"/>
                <a:cs typeface="Arial"/>
              </a:rPr>
              <a:t>any </a:t>
            </a:r>
            <a:r>
              <a:rPr sz="1100" spc="-10" dirty="0">
                <a:latin typeface="Arial"/>
                <a:cs typeface="Arial"/>
              </a:rPr>
              <a:t>database. </a:t>
            </a:r>
            <a:r>
              <a:rPr sz="1100" spc="-5" dirty="0">
                <a:latin typeface="Arial"/>
                <a:cs typeface="Arial"/>
              </a:rPr>
              <a:t>It </a:t>
            </a:r>
            <a:r>
              <a:rPr sz="1100" spc="-10" dirty="0">
                <a:latin typeface="Arial"/>
                <a:cs typeface="Arial"/>
              </a:rPr>
              <a:t>provides a  method of illustrating entity sets, </a:t>
            </a:r>
            <a:r>
              <a:rPr sz="1100" spc="-5" dirty="0">
                <a:latin typeface="Arial"/>
                <a:cs typeface="Arial"/>
              </a:rPr>
              <a:t>relationships </a:t>
            </a:r>
            <a:r>
              <a:rPr sz="1100" spc="-10" dirty="0">
                <a:latin typeface="Arial"/>
                <a:cs typeface="Arial"/>
              </a:rPr>
              <a:t>and attributes. </a:t>
            </a:r>
            <a:r>
              <a:rPr sz="1100" spc="-5" dirty="0">
                <a:latin typeface="Arial"/>
                <a:cs typeface="Arial"/>
              </a:rPr>
              <a:t>Entity relationship </a:t>
            </a:r>
            <a:r>
              <a:rPr sz="1100" spc="-15" dirty="0">
                <a:latin typeface="Arial"/>
                <a:cs typeface="Arial"/>
              </a:rPr>
              <a:t>diagrams make </a:t>
            </a:r>
            <a:r>
              <a:rPr sz="1100" spc="-10" dirty="0">
                <a:latin typeface="Arial"/>
                <a:cs typeface="Arial"/>
              </a:rPr>
              <a:t>use  of </a:t>
            </a:r>
            <a:r>
              <a:rPr sz="1100" spc="-5" dirty="0">
                <a:latin typeface="Arial"/>
                <a:cs typeface="Arial"/>
              </a:rPr>
              <a:t>the </a:t>
            </a:r>
            <a:r>
              <a:rPr sz="1100" spc="-15" dirty="0">
                <a:latin typeface="Arial"/>
                <a:cs typeface="Arial"/>
              </a:rPr>
              <a:t>following</a:t>
            </a:r>
            <a:r>
              <a:rPr sz="1100" spc="-40" dirty="0">
                <a:latin typeface="Arial"/>
                <a:cs typeface="Arial"/>
              </a:rPr>
              <a:t> </a:t>
            </a:r>
            <a:r>
              <a:rPr sz="1100" spc="-10" dirty="0">
                <a:latin typeface="Arial"/>
                <a:cs typeface="Arial"/>
              </a:rPr>
              <a:t>symbols.</a:t>
            </a:r>
            <a:endParaRPr sz="11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1050">
              <a:latin typeface="Arial"/>
              <a:cs typeface="Arial"/>
            </a:endParaRPr>
          </a:p>
          <a:p>
            <a:pPr marL="157480">
              <a:lnSpc>
                <a:spcPct val="100000"/>
              </a:lnSpc>
            </a:pPr>
            <a:r>
              <a:rPr sz="850" spc="-105" dirty="0">
                <a:latin typeface="Lucida Sans Unicode"/>
                <a:cs typeface="Lucida Sans Unicode"/>
              </a:rPr>
              <a:t>•</a:t>
            </a:r>
            <a:endParaRPr sz="850">
              <a:latin typeface="Lucida Sans Unicode"/>
              <a:cs typeface="Lucida Sans Unicode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1900">
              <a:latin typeface="Lucida Sans Unicode"/>
              <a:cs typeface="Lucida Sans Unicode"/>
            </a:endParaRPr>
          </a:p>
          <a:p>
            <a:pPr marL="358140" marR="11430" algn="just">
              <a:lnSpc>
                <a:spcPct val="102699"/>
              </a:lnSpc>
            </a:pPr>
            <a:r>
              <a:rPr sz="1100" spc="-10" dirty="0">
                <a:latin typeface="Arial"/>
                <a:cs typeface="Arial"/>
              </a:rPr>
              <a:t>A </a:t>
            </a:r>
            <a:r>
              <a:rPr sz="1100" spc="-5" dirty="0">
                <a:latin typeface="Arial"/>
                <a:cs typeface="Arial"/>
              </a:rPr>
              <a:t>rectangle </a:t>
            </a:r>
            <a:r>
              <a:rPr sz="1100" spc="-10" dirty="0">
                <a:latin typeface="Arial"/>
                <a:cs typeface="Arial"/>
              </a:rPr>
              <a:t>is used </a:t>
            </a:r>
            <a:r>
              <a:rPr sz="1100" spc="-5" dirty="0">
                <a:latin typeface="Arial"/>
                <a:cs typeface="Arial"/>
              </a:rPr>
              <a:t>to represent </a:t>
            </a:r>
            <a:r>
              <a:rPr sz="1100" spc="-10" dirty="0">
                <a:latin typeface="Arial"/>
                <a:cs typeface="Arial"/>
              </a:rPr>
              <a:t>each entity </a:t>
            </a:r>
            <a:r>
              <a:rPr sz="1100" spc="-5" dirty="0">
                <a:latin typeface="Arial"/>
                <a:cs typeface="Arial"/>
              </a:rPr>
              <a:t>set. </a:t>
            </a:r>
            <a:r>
              <a:rPr sz="1100" spc="-20" dirty="0">
                <a:latin typeface="Arial"/>
                <a:cs typeface="Arial"/>
              </a:rPr>
              <a:t>Remember, </a:t>
            </a:r>
            <a:r>
              <a:rPr sz="1100" spc="-10" dirty="0">
                <a:latin typeface="Arial"/>
                <a:cs typeface="Arial"/>
              </a:rPr>
              <a:t>an entity </a:t>
            </a:r>
            <a:r>
              <a:rPr sz="1100" spc="-5" dirty="0">
                <a:latin typeface="Arial"/>
                <a:cs typeface="Arial"/>
              </a:rPr>
              <a:t>set </a:t>
            </a:r>
            <a:r>
              <a:rPr sz="1100" spc="-10" dirty="0">
                <a:latin typeface="Arial"/>
                <a:cs typeface="Arial"/>
              </a:rPr>
              <a:t>is a </a:t>
            </a:r>
            <a:r>
              <a:rPr sz="1100" spc="-5" dirty="0">
                <a:latin typeface="Arial"/>
                <a:cs typeface="Arial"/>
              </a:rPr>
              <a:t>collection </a:t>
            </a:r>
            <a:r>
              <a:rPr sz="1100" spc="-10" dirty="0">
                <a:latin typeface="Arial"/>
                <a:cs typeface="Arial"/>
              </a:rPr>
              <a:t>of  entities. The name of </a:t>
            </a:r>
            <a:r>
              <a:rPr sz="1100" spc="-5" dirty="0">
                <a:latin typeface="Arial"/>
                <a:cs typeface="Arial"/>
              </a:rPr>
              <a:t>the </a:t>
            </a:r>
            <a:r>
              <a:rPr sz="1100" spc="-10" dirty="0">
                <a:latin typeface="Arial"/>
                <a:cs typeface="Arial"/>
              </a:rPr>
              <a:t>entity </a:t>
            </a:r>
            <a:r>
              <a:rPr sz="1100" spc="-5" dirty="0">
                <a:latin typeface="Arial"/>
                <a:cs typeface="Arial"/>
              </a:rPr>
              <a:t>set </a:t>
            </a:r>
            <a:r>
              <a:rPr sz="1100" spc="-10" dirty="0">
                <a:latin typeface="Arial"/>
                <a:cs typeface="Arial"/>
              </a:rPr>
              <a:t>is entered inside </a:t>
            </a:r>
            <a:r>
              <a:rPr sz="1100" spc="-5" dirty="0">
                <a:latin typeface="Arial"/>
                <a:cs typeface="Arial"/>
              </a:rPr>
              <a:t>the rectangle to </a:t>
            </a:r>
            <a:r>
              <a:rPr sz="1100" spc="-10" dirty="0">
                <a:latin typeface="Arial"/>
                <a:cs typeface="Arial"/>
              </a:rPr>
              <a:t>identify it. The </a:t>
            </a:r>
            <a:r>
              <a:rPr sz="1100" spc="-15" dirty="0">
                <a:latin typeface="Arial"/>
                <a:cs typeface="Arial"/>
              </a:rPr>
              <a:t>name  must </a:t>
            </a:r>
            <a:r>
              <a:rPr sz="1100" spc="-20" dirty="0">
                <a:latin typeface="Arial"/>
                <a:cs typeface="Arial"/>
              </a:rPr>
              <a:t>never </a:t>
            </a:r>
            <a:r>
              <a:rPr sz="1100" spc="-10" dirty="0">
                <a:latin typeface="Arial"/>
                <a:cs typeface="Arial"/>
              </a:rPr>
              <a:t>be a plural, </a:t>
            </a:r>
            <a:r>
              <a:rPr sz="1100" spc="-5" dirty="0">
                <a:latin typeface="Arial"/>
                <a:cs typeface="Arial"/>
              </a:rPr>
              <a:t>it </a:t>
            </a:r>
            <a:r>
              <a:rPr sz="1100" spc="-15" dirty="0">
                <a:latin typeface="Arial"/>
                <a:cs typeface="Arial"/>
              </a:rPr>
              <a:t>must </a:t>
            </a:r>
            <a:r>
              <a:rPr sz="1100" spc="-20" dirty="0">
                <a:latin typeface="Arial"/>
                <a:cs typeface="Arial"/>
              </a:rPr>
              <a:t>always </a:t>
            </a:r>
            <a:r>
              <a:rPr sz="1100" spc="-10" dirty="0">
                <a:latin typeface="Arial"/>
                <a:cs typeface="Arial"/>
              </a:rPr>
              <a:t>be a </a:t>
            </a:r>
            <a:r>
              <a:rPr sz="1100" spc="-5" dirty="0">
                <a:latin typeface="Arial"/>
                <a:cs typeface="Arial"/>
              </a:rPr>
              <a:t>singular </a:t>
            </a:r>
            <a:r>
              <a:rPr sz="1100" spc="-10" dirty="0">
                <a:latin typeface="Arial"/>
                <a:cs typeface="Arial"/>
              </a:rPr>
              <a:t>e.g. person rather </a:t>
            </a:r>
            <a:r>
              <a:rPr sz="1100" spc="-5" dirty="0">
                <a:latin typeface="Arial"/>
                <a:cs typeface="Arial"/>
              </a:rPr>
              <a:t>than</a:t>
            </a:r>
            <a:r>
              <a:rPr sz="1100" spc="60" dirty="0">
                <a:latin typeface="Arial"/>
                <a:cs typeface="Arial"/>
              </a:rPr>
              <a:t> </a:t>
            </a:r>
            <a:r>
              <a:rPr sz="1100" spc="-10" dirty="0">
                <a:latin typeface="Arial"/>
                <a:cs typeface="Arial"/>
              </a:rPr>
              <a:t>people.</a:t>
            </a:r>
            <a:endParaRPr sz="11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1450">
              <a:latin typeface="Arial"/>
              <a:cs typeface="Arial"/>
            </a:endParaRPr>
          </a:p>
          <a:p>
            <a:pPr marL="358140" lvl="3" indent="-201295">
              <a:lnSpc>
                <a:spcPct val="100000"/>
              </a:lnSpc>
              <a:buFont typeface="Lucida Sans Unicode"/>
              <a:buChar char="•"/>
              <a:tabLst>
                <a:tab pos="358140" algn="l"/>
                <a:tab pos="358775" algn="l"/>
                <a:tab pos="1367155" algn="l"/>
              </a:tabLst>
            </a:pPr>
            <a:r>
              <a:rPr sz="850" u="sng" spc="5" dirty="0">
                <a:uFill>
                  <a:solidFill>
                    <a:srgbClr val="231F20"/>
                  </a:solidFill>
                </a:uFill>
                <a:latin typeface="Times New Roman"/>
                <a:cs typeface="Times New Roman"/>
              </a:rPr>
              <a:t> 	</a:t>
            </a:r>
            <a:endParaRPr sz="85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1450">
              <a:latin typeface="Times New Roman"/>
              <a:cs typeface="Times New Roman"/>
            </a:endParaRPr>
          </a:p>
          <a:p>
            <a:pPr marL="358140" marR="12700" algn="just">
              <a:lnSpc>
                <a:spcPct val="102699"/>
              </a:lnSpc>
            </a:pPr>
            <a:r>
              <a:rPr sz="1100" spc="-10" dirty="0">
                <a:latin typeface="Arial"/>
                <a:cs typeface="Arial"/>
              </a:rPr>
              <a:t>The </a:t>
            </a:r>
            <a:r>
              <a:rPr sz="1100" spc="-5" dirty="0">
                <a:latin typeface="Arial"/>
                <a:cs typeface="Arial"/>
              </a:rPr>
              <a:t>relationship </a:t>
            </a:r>
            <a:r>
              <a:rPr sz="1100" spc="-15" dirty="0">
                <a:latin typeface="Arial"/>
                <a:cs typeface="Arial"/>
              </a:rPr>
              <a:t>between </a:t>
            </a:r>
            <a:r>
              <a:rPr sz="1100" spc="-5" dirty="0">
                <a:latin typeface="Arial"/>
                <a:cs typeface="Arial"/>
              </a:rPr>
              <a:t>the </a:t>
            </a:r>
            <a:r>
              <a:rPr sz="1100" spc="-10" dirty="0">
                <a:latin typeface="Arial"/>
                <a:cs typeface="Arial"/>
              </a:rPr>
              <a:t>two entity sets. Relationships illustrate </a:t>
            </a:r>
            <a:r>
              <a:rPr sz="1100" spc="-15" dirty="0">
                <a:latin typeface="Arial"/>
                <a:cs typeface="Arial"/>
              </a:rPr>
              <a:t>how </a:t>
            </a:r>
            <a:r>
              <a:rPr sz="1100" spc="-10" dirty="0">
                <a:latin typeface="Arial"/>
                <a:cs typeface="Arial"/>
              </a:rPr>
              <a:t>two entities </a:t>
            </a:r>
            <a:r>
              <a:rPr sz="1100" spc="-5" dirty="0">
                <a:latin typeface="Arial"/>
                <a:cs typeface="Arial"/>
              </a:rPr>
              <a:t>sets  share </a:t>
            </a:r>
            <a:r>
              <a:rPr sz="1100" spc="-10" dirty="0">
                <a:latin typeface="Arial"/>
                <a:cs typeface="Arial"/>
              </a:rPr>
              <a:t>information. A </a:t>
            </a:r>
            <a:r>
              <a:rPr sz="1100" spc="5" dirty="0">
                <a:latin typeface="Arial"/>
                <a:cs typeface="Arial"/>
              </a:rPr>
              <a:t>short </a:t>
            </a:r>
            <a:r>
              <a:rPr sz="1100" spc="-15" dirty="0">
                <a:latin typeface="Arial"/>
                <a:cs typeface="Arial"/>
              </a:rPr>
              <a:t>phrase </a:t>
            </a:r>
            <a:r>
              <a:rPr sz="1100" spc="-10" dirty="0">
                <a:latin typeface="Arial"/>
                <a:cs typeface="Arial"/>
              </a:rPr>
              <a:t>is written </a:t>
            </a:r>
            <a:r>
              <a:rPr sz="1100" spc="-15" dirty="0">
                <a:latin typeface="Arial"/>
                <a:cs typeface="Arial"/>
              </a:rPr>
              <a:t>above </a:t>
            </a:r>
            <a:r>
              <a:rPr sz="1100" spc="-5" dirty="0">
                <a:latin typeface="Arial"/>
                <a:cs typeface="Arial"/>
              </a:rPr>
              <a:t>the </a:t>
            </a:r>
            <a:r>
              <a:rPr sz="1100" spc="-10" dirty="0">
                <a:latin typeface="Arial"/>
                <a:cs typeface="Arial"/>
              </a:rPr>
              <a:t>line </a:t>
            </a:r>
            <a:r>
              <a:rPr sz="1100" spc="-5" dirty="0">
                <a:latin typeface="Arial"/>
                <a:cs typeface="Arial"/>
              </a:rPr>
              <a:t>to </a:t>
            </a:r>
            <a:r>
              <a:rPr sz="1100" spc="-10" dirty="0">
                <a:latin typeface="Arial"/>
                <a:cs typeface="Arial"/>
              </a:rPr>
              <a:t>describe </a:t>
            </a:r>
            <a:r>
              <a:rPr sz="1100" spc="-5" dirty="0">
                <a:latin typeface="Arial"/>
                <a:cs typeface="Arial"/>
              </a:rPr>
              <a:t>the </a:t>
            </a:r>
            <a:r>
              <a:rPr sz="1100" spc="-10" dirty="0">
                <a:latin typeface="Arial"/>
                <a:cs typeface="Arial"/>
              </a:rPr>
              <a:t>relationship. The  'crows </a:t>
            </a:r>
            <a:r>
              <a:rPr sz="1100" spc="-15" dirty="0">
                <a:latin typeface="Arial"/>
                <a:cs typeface="Arial"/>
              </a:rPr>
              <a:t>feet' </a:t>
            </a:r>
            <a:r>
              <a:rPr sz="1100" spc="-10" dirty="0">
                <a:latin typeface="Arial"/>
                <a:cs typeface="Arial"/>
              </a:rPr>
              <a:t>show </a:t>
            </a:r>
            <a:r>
              <a:rPr sz="1100" spc="-5" dirty="0">
                <a:latin typeface="Arial"/>
                <a:cs typeface="Arial"/>
              </a:rPr>
              <a:t>the </a:t>
            </a:r>
            <a:r>
              <a:rPr sz="1100" spc="-10" dirty="0">
                <a:latin typeface="Arial"/>
                <a:cs typeface="Arial"/>
              </a:rPr>
              <a:t>many </a:t>
            </a:r>
            <a:r>
              <a:rPr sz="1100" spc="-5" dirty="0">
                <a:latin typeface="Arial"/>
                <a:cs typeface="Arial"/>
              </a:rPr>
              <a:t>side </a:t>
            </a:r>
            <a:r>
              <a:rPr sz="1100" spc="-10" dirty="0">
                <a:latin typeface="Arial"/>
                <a:cs typeface="Arial"/>
              </a:rPr>
              <a:t>of </a:t>
            </a:r>
            <a:r>
              <a:rPr sz="1100" spc="-5" dirty="0">
                <a:latin typeface="Arial"/>
                <a:cs typeface="Arial"/>
              </a:rPr>
              <a:t>the</a:t>
            </a:r>
            <a:r>
              <a:rPr sz="1100" spc="-25" dirty="0">
                <a:latin typeface="Arial"/>
                <a:cs typeface="Arial"/>
              </a:rPr>
              <a:t> </a:t>
            </a:r>
            <a:r>
              <a:rPr sz="1100" spc="-10" dirty="0">
                <a:latin typeface="Arial"/>
                <a:cs typeface="Arial"/>
              </a:rPr>
              <a:t>relationship.</a:t>
            </a:r>
            <a:endParaRPr sz="1100">
              <a:latin typeface="Arial"/>
              <a:cs typeface="Arial"/>
            </a:endParaRPr>
          </a:p>
          <a:p>
            <a:pPr marL="157480">
              <a:lnSpc>
                <a:spcPct val="100000"/>
              </a:lnSpc>
              <a:spcBef>
                <a:spcPts val="815"/>
              </a:spcBef>
            </a:pPr>
            <a:r>
              <a:rPr sz="850" spc="-105" dirty="0">
                <a:latin typeface="Lucida Sans Unicode"/>
                <a:cs typeface="Lucida Sans Unicode"/>
              </a:rPr>
              <a:t>•</a:t>
            </a:r>
            <a:endParaRPr sz="850">
              <a:latin typeface="Lucida Sans Unicode"/>
              <a:cs typeface="Lucida Sans Unicode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1900">
              <a:latin typeface="Lucida Sans Unicode"/>
              <a:cs typeface="Lucida Sans Unicode"/>
            </a:endParaRPr>
          </a:p>
          <a:p>
            <a:pPr marL="358140" marR="19050" algn="just">
              <a:lnSpc>
                <a:spcPct val="102699"/>
              </a:lnSpc>
              <a:spcBef>
                <a:spcPts val="5"/>
              </a:spcBef>
            </a:pPr>
            <a:r>
              <a:rPr sz="1100" spc="-10" dirty="0">
                <a:latin typeface="Arial"/>
                <a:cs typeface="Arial"/>
              </a:rPr>
              <a:t>Attributes </a:t>
            </a:r>
            <a:r>
              <a:rPr sz="1100" spc="-5" dirty="0">
                <a:latin typeface="Arial"/>
                <a:cs typeface="Arial"/>
              </a:rPr>
              <a:t>can </a:t>
            </a:r>
            <a:r>
              <a:rPr sz="1100" spc="-10" dirty="0">
                <a:latin typeface="Arial"/>
                <a:cs typeface="Arial"/>
              </a:rPr>
              <a:t>be added </a:t>
            </a:r>
            <a:r>
              <a:rPr sz="1100" spc="-5" dirty="0">
                <a:latin typeface="Arial"/>
                <a:cs typeface="Arial"/>
              </a:rPr>
              <a:t>to the </a:t>
            </a:r>
            <a:r>
              <a:rPr sz="1100" spc="-10" dirty="0">
                <a:latin typeface="Arial"/>
                <a:cs typeface="Arial"/>
              </a:rPr>
              <a:t>ERD as </a:t>
            </a:r>
            <a:r>
              <a:rPr sz="1100" spc="-15" dirty="0">
                <a:latin typeface="Arial"/>
                <a:cs typeface="Arial"/>
              </a:rPr>
              <a:t>ovals. </a:t>
            </a:r>
            <a:r>
              <a:rPr sz="1100" spc="-10" dirty="0">
                <a:latin typeface="Arial"/>
                <a:cs typeface="Arial"/>
              </a:rPr>
              <a:t>The name of </a:t>
            </a:r>
            <a:r>
              <a:rPr sz="1100" spc="-5" dirty="0">
                <a:latin typeface="Arial"/>
                <a:cs typeface="Arial"/>
              </a:rPr>
              <a:t>the </a:t>
            </a:r>
            <a:r>
              <a:rPr sz="1100" spc="-10" dirty="0">
                <a:latin typeface="Arial"/>
                <a:cs typeface="Arial"/>
              </a:rPr>
              <a:t>attribute is entered inside </a:t>
            </a:r>
            <a:r>
              <a:rPr sz="1100" spc="-5" dirty="0">
                <a:latin typeface="Arial"/>
                <a:cs typeface="Arial"/>
              </a:rPr>
              <a:t>the  </a:t>
            </a:r>
            <a:r>
              <a:rPr sz="1100" spc="-15" dirty="0">
                <a:latin typeface="Arial"/>
                <a:cs typeface="Arial"/>
              </a:rPr>
              <a:t>oval.</a:t>
            </a:r>
            <a:endParaRPr sz="1100">
              <a:latin typeface="Arial"/>
              <a:cs typeface="Arial"/>
            </a:endParaRPr>
          </a:p>
          <a:p>
            <a:pPr marL="157480">
              <a:lnSpc>
                <a:spcPct val="100000"/>
              </a:lnSpc>
              <a:spcBef>
                <a:spcPts val="825"/>
              </a:spcBef>
            </a:pPr>
            <a:r>
              <a:rPr sz="850" spc="-105" dirty="0">
                <a:latin typeface="Lucida Sans Unicode"/>
                <a:cs typeface="Lucida Sans Unicode"/>
              </a:rPr>
              <a:t>•</a:t>
            </a:r>
            <a:endParaRPr sz="850">
              <a:latin typeface="Lucida Sans Unicode"/>
              <a:cs typeface="Lucida Sans Unicode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1900">
              <a:latin typeface="Lucida Sans Unicode"/>
              <a:cs typeface="Lucida Sans Unicode"/>
            </a:endParaRPr>
          </a:p>
          <a:p>
            <a:pPr marL="358140" marR="6350" algn="just">
              <a:lnSpc>
                <a:spcPct val="102699"/>
              </a:lnSpc>
            </a:pPr>
            <a:r>
              <a:rPr sz="1100" spc="-5" dirty="0">
                <a:latin typeface="Arial"/>
                <a:cs typeface="Arial"/>
              </a:rPr>
              <a:t>If </a:t>
            </a:r>
            <a:r>
              <a:rPr sz="1100" spc="-10" dirty="0">
                <a:latin typeface="Arial"/>
                <a:cs typeface="Arial"/>
              </a:rPr>
              <a:t>an attribute is </a:t>
            </a:r>
            <a:r>
              <a:rPr sz="1100" spc="-5" dirty="0">
                <a:latin typeface="Arial"/>
                <a:cs typeface="Arial"/>
              </a:rPr>
              <a:t>the primary </a:t>
            </a:r>
            <a:r>
              <a:rPr sz="1100" spc="-25" dirty="0">
                <a:latin typeface="Arial"/>
                <a:cs typeface="Arial"/>
              </a:rPr>
              <a:t>key </a:t>
            </a:r>
            <a:r>
              <a:rPr sz="1100" spc="-10" dirty="0">
                <a:latin typeface="Arial"/>
                <a:cs typeface="Arial"/>
              </a:rPr>
              <a:t>or </a:t>
            </a:r>
            <a:r>
              <a:rPr sz="1100" dirty="0">
                <a:latin typeface="Arial"/>
                <a:cs typeface="Arial"/>
              </a:rPr>
              <a:t>part </a:t>
            </a:r>
            <a:r>
              <a:rPr sz="1100" spc="-10" dirty="0">
                <a:latin typeface="Arial"/>
                <a:cs typeface="Arial"/>
              </a:rPr>
              <a:t>of </a:t>
            </a:r>
            <a:r>
              <a:rPr sz="1100" spc="-5" dirty="0">
                <a:latin typeface="Arial"/>
                <a:cs typeface="Arial"/>
              </a:rPr>
              <a:t>the primary </a:t>
            </a:r>
            <a:r>
              <a:rPr sz="1100" spc="-25" dirty="0">
                <a:latin typeface="Arial"/>
                <a:cs typeface="Arial"/>
              </a:rPr>
              <a:t>key </a:t>
            </a:r>
            <a:r>
              <a:rPr sz="1100" spc="-20" dirty="0">
                <a:latin typeface="Arial"/>
                <a:cs typeface="Arial"/>
              </a:rPr>
              <a:t>for </a:t>
            </a:r>
            <a:r>
              <a:rPr sz="1100" spc="-5" dirty="0">
                <a:latin typeface="Arial"/>
                <a:cs typeface="Arial"/>
              </a:rPr>
              <a:t>the </a:t>
            </a:r>
            <a:r>
              <a:rPr sz="1100" spc="-10" dirty="0">
                <a:latin typeface="Arial"/>
                <a:cs typeface="Arial"/>
              </a:rPr>
              <a:t>entities in </a:t>
            </a:r>
            <a:r>
              <a:rPr sz="1100" spc="-5" dirty="0">
                <a:latin typeface="Arial"/>
                <a:cs typeface="Arial"/>
              </a:rPr>
              <a:t>the </a:t>
            </a:r>
            <a:r>
              <a:rPr sz="1100" spc="-10" dirty="0">
                <a:latin typeface="Arial"/>
                <a:cs typeface="Arial"/>
              </a:rPr>
              <a:t>entity </a:t>
            </a:r>
            <a:r>
              <a:rPr sz="1100" spc="-5" dirty="0">
                <a:latin typeface="Arial"/>
                <a:cs typeface="Arial"/>
              </a:rPr>
              <a:t>set then  </a:t>
            </a:r>
            <a:r>
              <a:rPr sz="1100" spc="-10" dirty="0">
                <a:latin typeface="Arial"/>
                <a:cs typeface="Arial"/>
              </a:rPr>
              <a:t>its name is underlined inside </a:t>
            </a:r>
            <a:r>
              <a:rPr sz="1100" spc="-5" dirty="0">
                <a:latin typeface="Arial"/>
                <a:cs typeface="Arial"/>
              </a:rPr>
              <a:t>the</a:t>
            </a:r>
            <a:r>
              <a:rPr sz="1100" spc="-25" dirty="0">
                <a:latin typeface="Arial"/>
                <a:cs typeface="Arial"/>
              </a:rPr>
              <a:t> </a:t>
            </a:r>
            <a:r>
              <a:rPr sz="1100" spc="-15" dirty="0">
                <a:latin typeface="Arial"/>
                <a:cs typeface="Arial"/>
              </a:rPr>
              <a:t>oval.</a:t>
            </a:r>
            <a:endParaRPr sz="11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950">
              <a:latin typeface="Arial"/>
              <a:cs typeface="Arial"/>
            </a:endParaRPr>
          </a:p>
          <a:p>
            <a:pPr marL="12700" marR="13970" algn="just">
              <a:lnSpc>
                <a:spcPct val="101800"/>
              </a:lnSpc>
            </a:pPr>
            <a:r>
              <a:rPr sz="1100" spc="-10" dirty="0">
                <a:latin typeface="Arial"/>
                <a:cs typeface="Arial"/>
              </a:rPr>
              <a:t>A </a:t>
            </a:r>
            <a:r>
              <a:rPr sz="1100" spc="-5" dirty="0">
                <a:latin typeface="Arial"/>
                <a:cs typeface="Arial"/>
              </a:rPr>
              <a:t>simple </a:t>
            </a:r>
            <a:r>
              <a:rPr sz="1100" spc="-10" dirty="0">
                <a:latin typeface="Arial"/>
                <a:cs typeface="Arial"/>
              </a:rPr>
              <a:t>entity </a:t>
            </a:r>
            <a:r>
              <a:rPr sz="1100" spc="-5" dirty="0">
                <a:latin typeface="Arial"/>
                <a:cs typeface="Arial"/>
              </a:rPr>
              <a:t>relationship </a:t>
            </a:r>
            <a:r>
              <a:rPr sz="1100" spc="-15" dirty="0">
                <a:latin typeface="Arial"/>
                <a:cs typeface="Arial"/>
              </a:rPr>
              <a:t>diagram </a:t>
            </a:r>
            <a:r>
              <a:rPr sz="1100" spc="-20" dirty="0">
                <a:latin typeface="Arial"/>
                <a:cs typeface="Arial"/>
              </a:rPr>
              <a:t>for </a:t>
            </a:r>
            <a:r>
              <a:rPr sz="1100" spc="-5" dirty="0">
                <a:latin typeface="Arial"/>
                <a:cs typeface="Arial"/>
              </a:rPr>
              <a:t>the </a:t>
            </a:r>
            <a:r>
              <a:rPr sz="1100" spc="-15" dirty="0">
                <a:latin typeface="Arial"/>
                <a:cs typeface="Arial"/>
              </a:rPr>
              <a:t>swimming </a:t>
            </a:r>
            <a:r>
              <a:rPr sz="1100" spc="-10" dirty="0">
                <a:latin typeface="Arial"/>
                <a:cs typeface="Arial"/>
              </a:rPr>
              <a:t>pool </a:t>
            </a:r>
            <a:r>
              <a:rPr sz="1100" spc="-5" dirty="0">
                <a:latin typeface="Arial"/>
                <a:cs typeface="Arial"/>
              </a:rPr>
              <a:t>system </a:t>
            </a:r>
            <a:r>
              <a:rPr sz="1100" spc="-10" dirty="0">
                <a:latin typeface="Arial"/>
                <a:cs typeface="Arial"/>
              </a:rPr>
              <a:t>shown in </a:t>
            </a:r>
            <a:r>
              <a:rPr sz="1100" spc="-5" dirty="0">
                <a:latin typeface="Arial"/>
                <a:cs typeface="Arial"/>
              </a:rPr>
              <a:t>the </a:t>
            </a:r>
            <a:r>
              <a:rPr sz="1100" spc="-15" dirty="0">
                <a:latin typeface="Arial"/>
                <a:cs typeface="Arial"/>
              </a:rPr>
              <a:t>previous </a:t>
            </a:r>
            <a:r>
              <a:rPr sz="1100" spc="-10" dirty="0">
                <a:latin typeface="Arial"/>
                <a:cs typeface="Arial"/>
              </a:rPr>
              <a:t>data  </a:t>
            </a:r>
            <a:r>
              <a:rPr sz="1100" spc="-5" dirty="0">
                <a:latin typeface="Arial"/>
                <a:cs typeface="Arial"/>
              </a:rPr>
              <a:t>dictionary </a:t>
            </a:r>
            <a:r>
              <a:rPr sz="1100" spc="-15" dirty="0">
                <a:latin typeface="Arial"/>
                <a:cs typeface="Arial"/>
              </a:rPr>
              <a:t>would</a:t>
            </a:r>
            <a:r>
              <a:rPr sz="1100" spc="-30" dirty="0">
                <a:latin typeface="Arial"/>
                <a:cs typeface="Arial"/>
              </a:rPr>
              <a:t> </a:t>
            </a:r>
            <a:r>
              <a:rPr sz="1100" spc="-10" dirty="0">
                <a:latin typeface="Arial"/>
                <a:cs typeface="Arial"/>
              </a:rPr>
              <a:t>be:</a:t>
            </a:r>
            <a:endParaRPr sz="1100">
              <a:latin typeface="Arial"/>
              <a:cs typeface="Arial"/>
            </a:endParaRPr>
          </a:p>
        </p:txBody>
      </p:sp>
      <p:sp>
        <p:nvSpPr>
          <p:cNvPr id="27" name="object 27"/>
          <p:cNvSpPr/>
          <p:nvPr/>
        </p:nvSpPr>
        <p:spPr>
          <a:xfrm>
            <a:off x="3372942" y="6705625"/>
            <a:ext cx="213626" cy="102996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1930145" y="6602780"/>
            <a:ext cx="3190430" cy="523824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 txBox="1"/>
          <p:nvPr/>
        </p:nvSpPr>
        <p:spPr>
          <a:xfrm>
            <a:off x="492505" y="7235963"/>
            <a:ext cx="2296795" cy="19177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1100" spc="-5" dirty="0">
                <a:latin typeface="Arial"/>
                <a:cs typeface="Arial"/>
              </a:rPr>
              <a:t>With the </a:t>
            </a:r>
            <a:r>
              <a:rPr sz="1100" spc="-10" dirty="0">
                <a:latin typeface="Arial"/>
                <a:cs typeface="Arial"/>
              </a:rPr>
              <a:t>attributes added </a:t>
            </a:r>
            <a:r>
              <a:rPr sz="1100" spc="-5" dirty="0">
                <a:latin typeface="Arial"/>
                <a:cs typeface="Arial"/>
              </a:rPr>
              <a:t>it </a:t>
            </a:r>
            <a:r>
              <a:rPr sz="1100" spc="-15" dirty="0">
                <a:latin typeface="Arial"/>
                <a:cs typeface="Arial"/>
              </a:rPr>
              <a:t>would</a:t>
            </a:r>
            <a:r>
              <a:rPr sz="1100" spc="-85" dirty="0">
                <a:latin typeface="Arial"/>
                <a:cs typeface="Arial"/>
              </a:rPr>
              <a:t> </a:t>
            </a:r>
            <a:r>
              <a:rPr sz="1100" spc="-10" dirty="0">
                <a:latin typeface="Arial"/>
                <a:cs typeface="Arial"/>
              </a:rPr>
              <a:t>be:</a:t>
            </a:r>
            <a:endParaRPr sz="1100">
              <a:latin typeface="Arial"/>
              <a:cs typeface="Arial"/>
            </a:endParaRPr>
          </a:p>
        </p:txBody>
      </p:sp>
      <p:sp>
        <p:nvSpPr>
          <p:cNvPr id="30" name="object 30"/>
          <p:cNvSpPr/>
          <p:nvPr/>
        </p:nvSpPr>
        <p:spPr>
          <a:xfrm>
            <a:off x="3405530" y="8507692"/>
            <a:ext cx="213664" cy="103073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1347984" y="7578287"/>
            <a:ext cx="4362170" cy="2178748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505053" y="9941585"/>
            <a:ext cx="6049010" cy="0"/>
          </a:xfrm>
          <a:custGeom>
            <a:avLst/>
            <a:gdLst/>
            <a:ahLst/>
            <a:cxnLst/>
            <a:rect l="l" t="t" r="r" b="b"/>
            <a:pathLst>
              <a:path w="6049009">
                <a:moveTo>
                  <a:pt x="0" y="0"/>
                </a:moveTo>
                <a:lnTo>
                  <a:pt x="6048756" y="0"/>
                </a:lnTo>
              </a:path>
            </a:pathLst>
          </a:custGeom>
          <a:ln w="609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 txBox="1"/>
          <p:nvPr/>
        </p:nvSpPr>
        <p:spPr>
          <a:xfrm>
            <a:off x="4678934" y="9965447"/>
            <a:ext cx="1842135" cy="19177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1100" spc="-10" dirty="0">
                <a:latin typeface="Arial"/>
                <a:cs typeface="Arial"/>
              </a:rPr>
              <a:t>© </a:t>
            </a:r>
            <a:r>
              <a:rPr sz="1100" spc="20" dirty="0">
                <a:latin typeface="Arial"/>
                <a:cs typeface="Arial"/>
              </a:rPr>
              <a:t>H</a:t>
            </a:r>
            <a:r>
              <a:rPr sz="850" spc="20" dirty="0">
                <a:latin typeface="Arial"/>
                <a:cs typeface="Arial"/>
              </a:rPr>
              <a:t>ERIOT</a:t>
            </a:r>
            <a:r>
              <a:rPr sz="1100" spc="20" dirty="0">
                <a:latin typeface="Arial"/>
                <a:cs typeface="Arial"/>
              </a:rPr>
              <a:t>-W</a:t>
            </a:r>
            <a:r>
              <a:rPr sz="850" spc="20" dirty="0">
                <a:latin typeface="Arial"/>
                <a:cs typeface="Arial"/>
              </a:rPr>
              <a:t>ATT</a:t>
            </a:r>
            <a:r>
              <a:rPr sz="850" spc="75" dirty="0">
                <a:latin typeface="Arial"/>
                <a:cs typeface="Arial"/>
              </a:rPr>
              <a:t> </a:t>
            </a:r>
            <a:r>
              <a:rPr sz="1100" spc="55" dirty="0">
                <a:latin typeface="Arial"/>
                <a:cs typeface="Arial"/>
              </a:rPr>
              <a:t>U</a:t>
            </a:r>
            <a:r>
              <a:rPr sz="850" spc="55" dirty="0">
                <a:latin typeface="Arial"/>
                <a:cs typeface="Arial"/>
              </a:rPr>
              <a:t>NIVERSITY</a:t>
            </a:r>
            <a:endParaRPr sz="85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52169" y="559318"/>
            <a:ext cx="1212850" cy="19177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1100" i="1" spc="-20" dirty="0">
                <a:latin typeface="Arial"/>
                <a:cs typeface="Arial"/>
              </a:rPr>
              <a:t>TOPIC </a:t>
            </a:r>
            <a:r>
              <a:rPr sz="1100" i="1" spc="-10" dirty="0">
                <a:latin typeface="Arial"/>
                <a:cs typeface="Arial"/>
              </a:rPr>
              <a:t>2.</a:t>
            </a:r>
            <a:r>
              <a:rPr sz="1100" i="1" spc="40" dirty="0">
                <a:latin typeface="Arial"/>
                <a:cs typeface="Arial"/>
              </a:rPr>
              <a:t> </a:t>
            </a:r>
            <a:r>
              <a:rPr sz="1100" i="1" spc="-15" dirty="0">
                <a:latin typeface="Arial"/>
                <a:cs typeface="Arial"/>
              </a:rPr>
              <a:t>DESIGN</a:t>
            </a:r>
            <a:endParaRPr sz="11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6741187" y="559318"/>
            <a:ext cx="179705" cy="19177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1100" spc="-15" dirty="0">
                <a:latin typeface="Arial"/>
                <a:cs typeface="Arial"/>
              </a:rPr>
              <a:t>21</a:t>
            </a:r>
            <a:endParaRPr sz="110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864717" y="765581"/>
            <a:ext cx="6049010" cy="0"/>
          </a:xfrm>
          <a:custGeom>
            <a:avLst/>
            <a:gdLst/>
            <a:ahLst/>
            <a:cxnLst/>
            <a:rect l="l" t="t" r="r" b="b"/>
            <a:pathLst>
              <a:path w="6049009">
                <a:moveTo>
                  <a:pt x="0" y="0"/>
                </a:moveTo>
                <a:lnTo>
                  <a:pt x="6048756" y="0"/>
                </a:lnTo>
              </a:path>
            </a:pathLst>
          </a:custGeom>
          <a:ln w="609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852169" y="1097722"/>
            <a:ext cx="6064250" cy="64579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502284" algn="l"/>
              </a:tabLst>
            </a:pPr>
            <a:r>
              <a:rPr sz="1200" b="1" spc="-10" dirty="0">
                <a:latin typeface="Arial"/>
                <a:cs typeface="Arial"/>
              </a:rPr>
              <a:t>2.1.8	Design </a:t>
            </a:r>
            <a:r>
              <a:rPr sz="1200" b="1" spc="-5" dirty="0">
                <a:latin typeface="Arial"/>
                <a:cs typeface="Arial"/>
              </a:rPr>
              <a:t>a </a:t>
            </a:r>
            <a:r>
              <a:rPr sz="1200" b="1" spc="-10" dirty="0">
                <a:latin typeface="Arial"/>
                <a:cs typeface="Arial"/>
              </a:rPr>
              <a:t>solution </a:t>
            </a:r>
            <a:r>
              <a:rPr sz="1200" b="1" spc="-5" dirty="0">
                <a:latin typeface="Arial"/>
                <a:cs typeface="Arial"/>
              </a:rPr>
              <a:t>to a</a:t>
            </a:r>
            <a:r>
              <a:rPr sz="1200" b="1" spc="15" dirty="0">
                <a:latin typeface="Arial"/>
                <a:cs typeface="Arial"/>
              </a:rPr>
              <a:t> </a:t>
            </a:r>
            <a:r>
              <a:rPr sz="1200" b="1" spc="-5" dirty="0">
                <a:latin typeface="Arial"/>
                <a:cs typeface="Arial"/>
              </a:rPr>
              <a:t>query</a:t>
            </a:r>
            <a:endParaRPr sz="1200">
              <a:latin typeface="Arial"/>
              <a:cs typeface="Arial"/>
            </a:endParaRPr>
          </a:p>
          <a:p>
            <a:pPr marL="12700" marR="5080">
              <a:lnSpc>
                <a:spcPct val="102699"/>
              </a:lnSpc>
              <a:spcBef>
                <a:spcPts val="735"/>
              </a:spcBef>
            </a:pPr>
            <a:r>
              <a:rPr sz="1100" spc="-10" dirty="0">
                <a:latin typeface="Arial"/>
                <a:cs typeface="Arial"/>
              </a:rPr>
              <a:t>Previously </a:t>
            </a:r>
            <a:r>
              <a:rPr sz="1100" spc="-15" dirty="0">
                <a:latin typeface="Arial"/>
                <a:cs typeface="Arial"/>
              </a:rPr>
              <a:t>you </a:t>
            </a:r>
            <a:r>
              <a:rPr sz="1100" spc="-10" dirty="0">
                <a:latin typeface="Arial"/>
                <a:cs typeface="Arial"/>
              </a:rPr>
              <a:t>will </a:t>
            </a:r>
            <a:r>
              <a:rPr sz="1100" spc="-20" dirty="0">
                <a:latin typeface="Arial"/>
                <a:cs typeface="Arial"/>
              </a:rPr>
              <a:t>have </a:t>
            </a:r>
            <a:r>
              <a:rPr sz="1100" spc="-10" dirty="0">
                <a:latin typeface="Arial"/>
                <a:cs typeface="Arial"/>
              </a:rPr>
              <a:t>designed </a:t>
            </a:r>
            <a:r>
              <a:rPr sz="1100" spc="-5" dirty="0">
                <a:latin typeface="Arial"/>
                <a:cs typeface="Arial"/>
              </a:rPr>
              <a:t>solutions to simple </a:t>
            </a:r>
            <a:r>
              <a:rPr sz="1100" spc="-10" dirty="0">
                <a:latin typeface="Arial"/>
                <a:cs typeface="Arial"/>
              </a:rPr>
              <a:t>queries </a:t>
            </a:r>
            <a:r>
              <a:rPr sz="1100" spc="-5" dirty="0">
                <a:latin typeface="Arial"/>
                <a:cs typeface="Arial"/>
              </a:rPr>
              <a:t>that </a:t>
            </a:r>
            <a:r>
              <a:rPr sz="1100" spc="-10" dirty="0">
                <a:latin typeface="Arial"/>
                <a:cs typeface="Arial"/>
              </a:rPr>
              <a:t>access one or two </a:t>
            </a:r>
            <a:r>
              <a:rPr sz="1100" spc="-15" dirty="0">
                <a:latin typeface="Arial"/>
                <a:cs typeface="Arial"/>
              </a:rPr>
              <a:t>tables. </a:t>
            </a:r>
            <a:r>
              <a:rPr sz="1100" spc="-10" dirty="0">
                <a:latin typeface="Arial"/>
                <a:cs typeface="Arial"/>
              </a:rPr>
              <a:t>The  design of a </a:t>
            </a:r>
            <a:r>
              <a:rPr sz="1100" b="1" spc="-5" dirty="0">
                <a:latin typeface="Arial"/>
                <a:cs typeface="Arial"/>
                <a:hlinkClick r:id="rId2" action="ppaction://hlinksldjump"/>
              </a:rPr>
              <a:t>query </a:t>
            </a:r>
            <a:r>
              <a:rPr sz="1100" spc="-5" dirty="0">
                <a:latin typeface="Arial"/>
                <a:cs typeface="Arial"/>
              </a:rPr>
              <a:t>requires that </a:t>
            </a:r>
            <a:r>
              <a:rPr sz="1100" spc="-15" dirty="0">
                <a:latin typeface="Arial"/>
                <a:cs typeface="Arial"/>
              </a:rPr>
              <a:t>you make </a:t>
            </a:r>
            <a:r>
              <a:rPr sz="1100" spc="-10" dirty="0">
                <a:latin typeface="Arial"/>
                <a:cs typeface="Arial"/>
              </a:rPr>
              <a:t>use of:</a:t>
            </a:r>
            <a:endParaRPr sz="11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198117" y="1926347"/>
            <a:ext cx="944880" cy="476884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1100" spc="-10" dirty="0">
                <a:latin typeface="Arial"/>
                <a:cs typeface="Arial"/>
              </a:rPr>
              <a:t>multiple</a:t>
            </a:r>
            <a:r>
              <a:rPr sz="1100" spc="-55" dirty="0">
                <a:latin typeface="Arial"/>
                <a:cs typeface="Arial"/>
              </a:rPr>
              <a:t> </a:t>
            </a:r>
            <a:r>
              <a:rPr sz="1100" spc="-15" dirty="0">
                <a:latin typeface="Arial"/>
                <a:cs typeface="Arial"/>
              </a:rPr>
              <a:t>tables;</a:t>
            </a:r>
            <a:endParaRPr sz="11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925"/>
              </a:spcBef>
            </a:pPr>
            <a:r>
              <a:rPr sz="1100" spc="-5" dirty="0">
                <a:latin typeface="Arial"/>
                <a:cs typeface="Arial"/>
              </a:rPr>
              <a:t>fields;</a:t>
            </a:r>
            <a:endParaRPr sz="11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996950" y="1932720"/>
            <a:ext cx="81280" cy="1016635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850" spc="-105" dirty="0">
                <a:latin typeface="Lucida Sans Unicode"/>
                <a:cs typeface="Lucida Sans Unicode"/>
              </a:rPr>
              <a:t>•</a:t>
            </a:r>
            <a:endParaRPr sz="850">
              <a:latin typeface="Lucida Sans Unicode"/>
              <a:cs typeface="Lucida Sans Unicode"/>
            </a:endParaRPr>
          </a:p>
          <a:p>
            <a:pPr marL="12700">
              <a:lnSpc>
                <a:spcPct val="100000"/>
              </a:lnSpc>
              <a:spcBef>
                <a:spcPts val="1225"/>
              </a:spcBef>
            </a:pPr>
            <a:r>
              <a:rPr sz="850" spc="-105" dirty="0">
                <a:latin typeface="Lucida Sans Unicode"/>
                <a:cs typeface="Lucida Sans Unicode"/>
              </a:rPr>
              <a:t>•</a:t>
            </a:r>
            <a:endParaRPr sz="850">
              <a:latin typeface="Lucida Sans Unicode"/>
              <a:cs typeface="Lucida Sans Unicode"/>
            </a:endParaRPr>
          </a:p>
          <a:p>
            <a:pPr marL="12700">
              <a:lnSpc>
                <a:spcPct val="100000"/>
              </a:lnSpc>
              <a:spcBef>
                <a:spcPts val="1235"/>
              </a:spcBef>
            </a:pPr>
            <a:r>
              <a:rPr sz="850" spc="-105" dirty="0">
                <a:latin typeface="Lucida Sans Unicode"/>
                <a:cs typeface="Lucida Sans Unicode"/>
              </a:rPr>
              <a:t>•</a:t>
            </a:r>
            <a:endParaRPr sz="850">
              <a:latin typeface="Lucida Sans Unicode"/>
              <a:cs typeface="Lucida Sans Unicode"/>
            </a:endParaRPr>
          </a:p>
          <a:p>
            <a:pPr marL="12700">
              <a:lnSpc>
                <a:spcPct val="100000"/>
              </a:lnSpc>
              <a:spcBef>
                <a:spcPts val="1235"/>
              </a:spcBef>
            </a:pPr>
            <a:r>
              <a:rPr sz="850" spc="-105" dirty="0">
                <a:latin typeface="Lucida Sans Unicode"/>
                <a:cs typeface="Lucida Sans Unicode"/>
              </a:rPr>
              <a:t>•</a:t>
            </a:r>
            <a:endParaRPr sz="850">
              <a:latin typeface="Lucida Sans Unicode"/>
              <a:cs typeface="Lucida Sans Unicode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198117" y="2497847"/>
            <a:ext cx="936625" cy="47879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1100" spc="-5" dirty="0">
                <a:latin typeface="Arial"/>
                <a:cs typeface="Arial"/>
              </a:rPr>
              <a:t>search</a:t>
            </a:r>
            <a:r>
              <a:rPr sz="1100" spc="-75" dirty="0">
                <a:latin typeface="Arial"/>
                <a:cs typeface="Arial"/>
              </a:rPr>
              <a:t> </a:t>
            </a:r>
            <a:r>
              <a:rPr sz="1100" spc="-5" dirty="0">
                <a:latin typeface="Arial"/>
                <a:cs typeface="Arial"/>
              </a:rPr>
              <a:t>criteria;</a:t>
            </a:r>
            <a:endParaRPr sz="11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935"/>
              </a:spcBef>
            </a:pPr>
            <a:r>
              <a:rPr sz="1100" spc="5" dirty="0">
                <a:latin typeface="Arial"/>
                <a:cs typeface="Arial"/>
              </a:rPr>
              <a:t>sort</a:t>
            </a:r>
            <a:r>
              <a:rPr sz="1100" spc="-5" dirty="0">
                <a:latin typeface="Arial"/>
                <a:cs typeface="Arial"/>
              </a:rPr>
              <a:t> </a:t>
            </a:r>
            <a:r>
              <a:rPr sz="1100" spc="-20" dirty="0">
                <a:latin typeface="Arial"/>
                <a:cs typeface="Arial"/>
              </a:rPr>
              <a:t>order.</a:t>
            </a:r>
            <a:endParaRPr sz="1100">
              <a:latin typeface="Arial"/>
              <a:cs typeface="Arial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864869" y="4304652"/>
            <a:ext cx="6048375" cy="4277995"/>
          </a:xfrm>
          <a:custGeom>
            <a:avLst/>
            <a:gdLst/>
            <a:ahLst/>
            <a:cxnLst/>
            <a:rect l="l" t="t" r="r" b="b"/>
            <a:pathLst>
              <a:path w="6048375" h="4277995">
                <a:moveTo>
                  <a:pt x="5994082" y="0"/>
                </a:moveTo>
                <a:lnTo>
                  <a:pt x="54000" y="0"/>
                </a:lnTo>
                <a:lnTo>
                  <a:pt x="32982" y="4242"/>
                </a:lnTo>
                <a:lnTo>
                  <a:pt x="15817" y="15813"/>
                </a:lnTo>
                <a:lnTo>
                  <a:pt x="4244" y="32977"/>
                </a:lnTo>
                <a:lnTo>
                  <a:pt x="0" y="54000"/>
                </a:lnTo>
                <a:lnTo>
                  <a:pt x="0" y="4223372"/>
                </a:lnTo>
                <a:lnTo>
                  <a:pt x="4244" y="4244390"/>
                </a:lnTo>
                <a:lnTo>
                  <a:pt x="15817" y="4261554"/>
                </a:lnTo>
                <a:lnTo>
                  <a:pt x="32982" y="4273128"/>
                </a:lnTo>
                <a:lnTo>
                  <a:pt x="54000" y="4277372"/>
                </a:lnTo>
                <a:lnTo>
                  <a:pt x="5994082" y="4277372"/>
                </a:lnTo>
                <a:lnTo>
                  <a:pt x="6015100" y="4273128"/>
                </a:lnTo>
                <a:lnTo>
                  <a:pt x="6032265" y="4261554"/>
                </a:lnTo>
                <a:lnTo>
                  <a:pt x="6043838" y="4244390"/>
                </a:lnTo>
                <a:lnTo>
                  <a:pt x="6048082" y="4223372"/>
                </a:lnTo>
                <a:lnTo>
                  <a:pt x="6048082" y="54000"/>
                </a:lnTo>
                <a:lnTo>
                  <a:pt x="6043838" y="32977"/>
                </a:lnTo>
                <a:lnTo>
                  <a:pt x="6032265" y="15813"/>
                </a:lnTo>
                <a:lnTo>
                  <a:pt x="6015100" y="4242"/>
                </a:lnTo>
                <a:lnTo>
                  <a:pt x="5994082" y="0"/>
                </a:lnTo>
                <a:close/>
              </a:path>
            </a:pathLst>
          </a:custGeom>
          <a:solidFill>
            <a:srgbClr val="FFED7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882865" y="4322648"/>
            <a:ext cx="6012180" cy="4241800"/>
          </a:xfrm>
          <a:custGeom>
            <a:avLst/>
            <a:gdLst/>
            <a:ahLst/>
            <a:cxnLst/>
            <a:rect l="l" t="t" r="r" b="b"/>
            <a:pathLst>
              <a:path w="6012180" h="4241800">
                <a:moveTo>
                  <a:pt x="5976073" y="0"/>
                </a:moveTo>
                <a:lnTo>
                  <a:pt x="36004" y="0"/>
                </a:lnTo>
                <a:lnTo>
                  <a:pt x="21988" y="2828"/>
                </a:lnTo>
                <a:lnTo>
                  <a:pt x="10544" y="10544"/>
                </a:lnTo>
                <a:lnTo>
                  <a:pt x="2828" y="21988"/>
                </a:lnTo>
                <a:lnTo>
                  <a:pt x="0" y="36004"/>
                </a:lnTo>
                <a:lnTo>
                  <a:pt x="0" y="4205376"/>
                </a:lnTo>
                <a:lnTo>
                  <a:pt x="2828" y="4219392"/>
                </a:lnTo>
                <a:lnTo>
                  <a:pt x="10544" y="4230836"/>
                </a:lnTo>
                <a:lnTo>
                  <a:pt x="21988" y="4238551"/>
                </a:lnTo>
                <a:lnTo>
                  <a:pt x="36004" y="4241380"/>
                </a:lnTo>
                <a:lnTo>
                  <a:pt x="5976073" y="4241380"/>
                </a:lnTo>
                <a:lnTo>
                  <a:pt x="5990089" y="4238551"/>
                </a:lnTo>
                <a:lnTo>
                  <a:pt x="6001534" y="4230836"/>
                </a:lnTo>
                <a:lnTo>
                  <a:pt x="6009249" y="4219392"/>
                </a:lnTo>
                <a:lnTo>
                  <a:pt x="6012078" y="4205376"/>
                </a:lnTo>
                <a:lnTo>
                  <a:pt x="6012078" y="36004"/>
                </a:lnTo>
                <a:lnTo>
                  <a:pt x="6009249" y="21988"/>
                </a:lnTo>
                <a:lnTo>
                  <a:pt x="6001534" y="10544"/>
                </a:lnTo>
                <a:lnTo>
                  <a:pt x="5990089" y="2828"/>
                </a:lnTo>
                <a:lnTo>
                  <a:pt x="5976073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873874" y="4313656"/>
            <a:ext cx="6030595" cy="4259580"/>
          </a:xfrm>
          <a:custGeom>
            <a:avLst/>
            <a:gdLst/>
            <a:ahLst/>
            <a:cxnLst/>
            <a:rect l="l" t="t" r="r" b="b"/>
            <a:pathLst>
              <a:path w="6030595" h="4259580">
                <a:moveTo>
                  <a:pt x="0" y="4214368"/>
                </a:moveTo>
                <a:lnTo>
                  <a:pt x="0" y="44996"/>
                </a:lnTo>
                <a:lnTo>
                  <a:pt x="3535" y="27480"/>
                </a:lnTo>
                <a:lnTo>
                  <a:pt x="13177" y="13177"/>
                </a:lnTo>
                <a:lnTo>
                  <a:pt x="27480" y="3535"/>
                </a:lnTo>
                <a:lnTo>
                  <a:pt x="44996" y="0"/>
                </a:lnTo>
                <a:lnTo>
                  <a:pt x="5985078" y="0"/>
                </a:lnTo>
                <a:lnTo>
                  <a:pt x="6002594" y="3535"/>
                </a:lnTo>
                <a:lnTo>
                  <a:pt x="6016896" y="13177"/>
                </a:lnTo>
                <a:lnTo>
                  <a:pt x="6026538" y="27480"/>
                </a:lnTo>
                <a:lnTo>
                  <a:pt x="6030074" y="44996"/>
                </a:lnTo>
                <a:lnTo>
                  <a:pt x="6030074" y="4214368"/>
                </a:lnTo>
                <a:lnTo>
                  <a:pt x="6026538" y="4231883"/>
                </a:lnTo>
                <a:lnTo>
                  <a:pt x="6016896" y="4246186"/>
                </a:lnTo>
                <a:lnTo>
                  <a:pt x="6002594" y="4255828"/>
                </a:lnTo>
                <a:lnTo>
                  <a:pt x="5985078" y="4259364"/>
                </a:lnTo>
                <a:lnTo>
                  <a:pt x="44996" y="4259364"/>
                </a:lnTo>
                <a:lnTo>
                  <a:pt x="27480" y="4255828"/>
                </a:lnTo>
                <a:lnTo>
                  <a:pt x="13177" y="4246186"/>
                </a:lnTo>
                <a:lnTo>
                  <a:pt x="3535" y="4231883"/>
                </a:lnTo>
                <a:lnTo>
                  <a:pt x="0" y="4214368"/>
                </a:lnTo>
                <a:close/>
              </a:path>
            </a:pathLst>
          </a:custGeom>
          <a:ln w="17995">
            <a:solidFill>
              <a:srgbClr val="FFED78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852169" y="3157740"/>
            <a:ext cx="6066790" cy="1844675"/>
          </a:xfrm>
          <a:prstGeom prst="rect">
            <a:avLst/>
          </a:prstGeom>
        </p:spPr>
        <p:txBody>
          <a:bodyPr vert="horz" wrap="square" lIns="0" tIns="6985" rIns="0" bIns="0" rtlCol="0">
            <a:spAutoFit/>
          </a:bodyPr>
          <a:lstStyle/>
          <a:p>
            <a:pPr marL="12700" marR="5080">
              <a:lnSpc>
                <a:spcPct val="102699"/>
              </a:lnSpc>
              <a:spcBef>
                <a:spcPts val="55"/>
              </a:spcBef>
            </a:pPr>
            <a:r>
              <a:rPr sz="1100" spc="-10" dirty="0">
                <a:latin typeface="Arial"/>
                <a:cs typeface="Arial"/>
              </a:rPr>
              <a:t>A </a:t>
            </a:r>
            <a:r>
              <a:rPr sz="1100" b="1" spc="-5" dirty="0">
                <a:latin typeface="Arial"/>
                <a:cs typeface="Arial"/>
                <a:hlinkClick r:id="rId2" action="ppaction://hlinksldjump"/>
              </a:rPr>
              <a:t>query</a:t>
            </a:r>
            <a:r>
              <a:rPr sz="1100" spc="-5" dirty="0">
                <a:latin typeface="Arial"/>
                <a:cs typeface="Arial"/>
              </a:rPr>
              <a:t>, </a:t>
            </a:r>
            <a:r>
              <a:rPr sz="1100" spc="-10" dirty="0">
                <a:latin typeface="Arial"/>
                <a:cs typeface="Arial"/>
              </a:rPr>
              <a:t>when </a:t>
            </a:r>
            <a:r>
              <a:rPr sz="1100" spc="-5" dirty="0">
                <a:latin typeface="Arial"/>
                <a:cs typeface="Arial"/>
              </a:rPr>
              <a:t>it </a:t>
            </a:r>
            <a:r>
              <a:rPr sz="1100" spc="-10" dirty="0">
                <a:latin typeface="Arial"/>
                <a:cs typeface="Arial"/>
              </a:rPr>
              <a:t>runs, produces an </a:t>
            </a:r>
            <a:r>
              <a:rPr sz="1100" b="1" spc="-10" dirty="0">
                <a:latin typeface="Arial"/>
                <a:cs typeface="Arial"/>
                <a:hlinkClick r:id="rId2" action="ppaction://hlinksldjump"/>
              </a:rPr>
              <a:t>answer </a:t>
            </a:r>
            <a:r>
              <a:rPr sz="1100" b="1" spc="-5" dirty="0">
                <a:latin typeface="Arial"/>
                <a:cs typeface="Arial"/>
                <a:hlinkClick r:id="rId2" action="ppaction://hlinksldjump"/>
              </a:rPr>
              <a:t>table</a:t>
            </a:r>
            <a:r>
              <a:rPr sz="1100" spc="-5" dirty="0">
                <a:latin typeface="Arial"/>
                <a:cs typeface="Arial"/>
              </a:rPr>
              <a:t>. </a:t>
            </a:r>
            <a:r>
              <a:rPr sz="1100" spc="-10" dirty="0">
                <a:latin typeface="Arial"/>
                <a:cs typeface="Arial"/>
              </a:rPr>
              <a:t>The </a:t>
            </a:r>
            <a:r>
              <a:rPr sz="1100" spc="-20" dirty="0">
                <a:latin typeface="Arial"/>
                <a:cs typeface="Arial"/>
              </a:rPr>
              <a:t>answer </a:t>
            </a:r>
            <a:r>
              <a:rPr sz="1100" spc="-10" dirty="0">
                <a:latin typeface="Arial"/>
                <a:cs typeface="Arial"/>
              </a:rPr>
              <a:t>table is a </a:t>
            </a:r>
            <a:r>
              <a:rPr sz="1100" spc="-5" dirty="0">
                <a:latin typeface="Arial"/>
                <a:cs typeface="Arial"/>
              </a:rPr>
              <a:t>collection </a:t>
            </a:r>
            <a:r>
              <a:rPr sz="1100" spc="-10" dirty="0">
                <a:latin typeface="Arial"/>
                <a:cs typeface="Arial"/>
              </a:rPr>
              <a:t>of </a:t>
            </a:r>
            <a:r>
              <a:rPr sz="1100" spc="-5" dirty="0">
                <a:latin typeface="Arial"/>
                <a:cs typeface="Arial"/>
              </a:rPr>
              <a:t>the </a:t>
            </a:r>
            <a:r>
              <a:rPr sz="1100" spc="-10" dirty="0">
                <a:latin typeface="Arial"/>
                <a:cs typeface="Arial"/>
              </a:rPr>
              <a:t>data </a:t>
            </a:r>
            <a:r>
              <a:rPr sz="1100" spc="-5" dirty="0">
                <a:latin typeface="Arial"/>
                <a:cs typeface="Arial"/>
              </a:rPr>
              <a:t>that  matches the requirements </a:t>
            </a:r>
            <a:r>
              <a:rPr sz="1100" spc="-10" dirty="0">
                <a:latin typeface="Arial"/>
                <a:cs typeface="Arial"/>
              </a:rPr>
              <a:t>of </a:t>
            </a:r>
            <a:r>
              <a:rPr sz="1100" spc="-5" dirty="0">
                <a:latin typeface="Arial"/>
                <a:cs typeface="Arial"/>
              </a:rPr>
              <a:t>the</a:t>
            </a:r>
            <a:r>
              <a:rPr sz="1100" spc="-50" dirty="0">
                <a:latin typeface="Arial"/>
                <a:cs typeface="Arial"/>
              </a:rPr>
              <a:t> </a:t>
            </a:r>
            <a:r>
              <a:rPr sz="1100" spc="-20" dirty="0">
                <a:latin typeface="Arial"/>
                <a:cs typeface="Arial"/>
              </a:rPr>
              <a:t>query.</a:t>
            </a:r>
            <a:endParaRPr sz="1100">
              <a:latin typeface="Arial"/>
              <a:cs typeface="Arial"/>
            </a:endParaRPr>
          </a:p>
          <a:p>
            <a:pPr marR="5073015" algn="ctr">
              <a:lnSpc>
                <a:spcPct val="100000"/>
              </a:lnSpc>
              <a:spcBef>
                <a:spcPts val="730"/>
              </a:spcBef>
            </a:pPr>
            <a:r>
              <a:rPr sz="1100" b="1" spc="-5" dirty="0">
                <a:latin typeface="Arial"/>
                <a:cs typeface="Arial"/>
              </a:rPr>
              <a:t>Multiple</a:t>
            </a:r>
            <a:r>
              <a:rPr sz="1100" b="1" spc="-65" dirty="0">
                <a:latin typeface="Arial"/>
                <a:cs typeface="Arial"/>
              </a:rPr>
              <a:t> </a:t>
            </a:r>
            <a:r>
              <a:rPr sz="1100" b="1" spc="-10" dirty="0">
                <a:latin typeface="Arial"/>
                <a:cs typeface="Arial"/>
              </a:rPr>
              <a:t>tables</a:t>
            </a:r>
            <a:endParaRPr sz="1100">
              <a:latin typeface="Arial"/>
              <a:cs typeface="Arial"/>
            </a:endParaRPr>
          </a:p>
          <a:p>
            <a:pPr marL="12700" marR="13970">
              <a:lnSpc>
                <a:spcPct val="102699"/>
              </a:lnSpc>
              <a:spcBef>
                <a:spcPts val="695"/>
              </a:spcBef>
            </a:pPr>
            <a:r>
              <a:rPr sz="1100" spc="-10" dirty="0">
                <a:latin typeface="Arial"/>
                <a:cs typeface="Arial"/>
              </a:rPr>
              <a:t>An entity </a:t>
            </a:r>
            <a:r>
              <a:rPr sz="1100" spc="-5" dirty="0">
                <a:latin typeface="Arial"/>
                <a:cs typeface="Arial"/>
              </a:rPr>
              <a:t>set </a:t>
            </a:r>
            <a:r>
              <a:rPr sz="1100" spc="-10" dirty="0">
                <a:latin typeface="Arial"/>
                <a:cs typeface="Arial"/>
              </a:rPr>
              <a:t>is implemented as a table in a database. Each row of </a:t>
            </a:r>
            <a:r>
              <a:rPr sz="1100" spc="-5" dirty="0">
                <a:latin typeface="Arial"/>
                <a:cs typeface="Arial"/>
              </a:rPr>
              <a:t>the </a:t>
            </a:r>
            <a:r>
              <a:rPr sz="1100" spc="-10" dirty="0">
                <a:latin typeface="Arial"/>
                <a:cs typeface="Arial"/>
              </a:rPr>
              <a:t>table </a:t>
            </a:r>
            <a:r>
              <a:rPr sz="1100" spc="-5" dirty="0">
                <a:latin typeface="Arial"/>
                <a:cs typeface="Arial"/>
              </a:rPr>
              <a:t>represents </a:t>
            </a:r>
            <a:r>
              <a:rPr sz="1100" spc="-10" dirty="0">
                <a:latin typeface="Arial"/>
                <a:cs typeface="Arial"/>
              </a:rPr>
              <a:t>an instance  of an</a:t>
            </a:r>
            <a:r>
              <a:rPr sz="1100" spc="-25" dirty="0">
                <a:latin typeface="Arial"/>
                <a:cs typeface="Arial"/>
              </a:rPr>
              <a:t> entity.</a:t>
            </a:r>
            <a:endParaRPr sz="11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1400">
              <a:latin typeface="Arial"/>
              <a:cs typeface="Arial"/>
            </a:endParaRPr>
          </a:p>
          <a:p>
            <a:pPr marR="5067300" algn="ctr">
              <a:lnSpc>
                <a:spcPct val="100000"/>
              </a:lnSpc>
            </a:pPr>
            <a:r>
              <a:rPr sz="1100" b="1" spc="-10" dirty="0">
                <a:latin typeface="Arial"/>
                <a:cs typeface="Arial"/>
              </a:rPr>
              <a:t>Example</a:t>
            </a:r>
            <a:endParaRPr sz="11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1650">
              <a:latin typeface="Arial"/>
              <a:cs typeface="Arial"/>
            </a:endParaRPr>
          </a:p>
          <a:p>
            <a:pPr marL="210185">
              <a:lnSpc>
                <a:spcPct val="100000"/>
              </a:lnSpc>
            </a:pPr>
            <a:r>
              <a:rPr sz="1100" spc="-35" dirty="0">
                <a:latin typeface="Arial"/>
                <a:cs typeface="Arial"/>
              </a:rPr>
              <a:t>Table:</a:t>
            </a:r>
            <a:r>
              <a:rPr sz="1100" spc="45" dirty="0">
                <a:latin typeface="Arial"/>
                <a:cs typeface="Arial"/>
              </a:rPr>
              <a:t> </a:t>
            </a:r>
            <a:r>
              <a:rPr sz="1100" dirty="0">
                <a:latin typeface="Arial"/>
                <a:cs typeface="Arial"/>
              </a:rPr>
              <a:t>artist</a:t>
            </a:r>
            <a:endParaRPr sz="1100">
              <a:latin typeface="Arial"/>
              <a:cs typeface="Arial"/>
            </a:endParaRPr>
          </a:p>
        </p:txBody>
      </p:sp>
      <p:graphicFrame>
        <p:nvGraphicFramePr>
          <p:cNvPr id="13" name="object 13"/>
          <p:cNvGraphicFramePr>
            <a:graphicFrameLocks noGrp="1"/>
          </p:cNvGraphicFramePr>
          <p:nvPr/>
        </p:nvGraphicFramePr>
        <p:xfrm>
          <a:off x="1062723" y="5060708"/>
          <a:ext cx="5647688" cy="1234437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88213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8341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88213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46887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15"/>
                        </a:spcBef>
                      </a:pPr>
                      <a:r>
                        <a:rPr sz="1100" b="1" spc="-5" dirty="0">
                          <a:latin typeface="Arial"/>
                          <a:cs typeface="Arial"/>
                        </a:rPr>
                        <a:t>artist</a:t>
                      </a:r>
                      <a:r>
                        <a:rPr sz="1100" b="1" spc="25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b="1" spc="-5" dirty="0">
                          <a:latin typeface="Arial"/>
                          <a:cs typeface="Arial"/>
                        </a:rPr>
                        <a:t>id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2730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5405">
                        <a:lnSpc>
                          <a:spcPct val="100000"/>
                        </a:lnSpc>
                        <a:spcBef>
                          <a:spcPts val="265"/>
                        </a:spcBef>
                      </a:pPr>
                      <a:r>
                        <a:rPr sz="1100" b="1" spc="-10" dirty="0">
                          <a:latin typeface="Arial"/>
                          <a:cs typeface="Arial"/>
                        </a:rPr>
                        <a:t>firstname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3365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5405">
                        <a:lnSpc>
                          <a:spcPct val="100000"/>
                        </a:lnSpc>
                        <a:spcBef>
                          <a:spcPts val="254"/>
                        </a:spcBef>
                      </a:pPr>
                      <a:r>
                        <a:rPr sz="1100" b="1" spc="-5" dirty="0">
                          <a:latin typeface="Arial"/>
                          <a:cs typeface="Arial"/>
                        </a:rPr>
                        <a:t>lastname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32384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36219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04"/>
                        </a:spcBef>
                      </a:pPr>
                      <a:r>
                        <a:rPr sz="1100" spc="-15" dirty="0">
                          <a:latin typeface="Arial"/>
                          <a:cs typeface="Arial"/>
                        </a:rPr>
                        <a:t>0001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26034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5405">
                        <a:lnSpc>
                          <a:spcPts val="1310"/>
                        </a:lnSpc>
                      </a:pPr>
                      <a:r>
                        <a:rPr sz="1100" dirty="0">
                          <a:latin typeface="Arial"/>
                          <a:cs typeface="Arial"/>
                        </a:rPr>
                        <a:t>gary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5405">
                        <a:lnSpc>
                          <a:spcPct val="100000"/>
                        </a:lnSpc>
                        <a:spcBef>
                          <a:spcPts val="204"/>
                        </a:spcBef>
                      </a:pPr>
                      <a:r>
                        <a:rPr sz="1100" spc="-10" dirty="0">
                          <a:latin typeface="Arial"/>
                          <a:cs typeface="Arial"/>
                        </a:rPr>
                        <a:t>barlow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26034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33172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95"/>
                        </a:spcBef>
                      </a:pPr>
                      <a:r>
                        <a:rPr sz="1100" spc="-15" dirty="0">
                          <a:latin typeface="Arial"/>
                          <a:cs typeface="Arial"/>
                        </a:rPr>
                        <a:t>0002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2476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2865">
                        <a:lnSpc>
                          <a:spcPct val="100000"/>
                        </a:lnSpc>
                        <a:spcBef>
                          <a:spcPts val="195"/>
                        </a:spcBef>
                      </a:pPr>
                      <a:r>
                        <a:rPr sz="1100" spc="-10" dirty="0">
                          <a:latin typeface="Arial"/>
                          <a:cs typeface="Arial"/>
                        </a:rPr>
                        <a:t>robbie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2476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0325">
                        <a:lnSpc>
                          <a:spcPct val="100000"/>
                        </a:lnSpc>
                        <a:spcBef>
                          <a:spcPts val="195"/>
                        </a:spcBef>
                      </a:pPr>
                      <a:r>
                        <a:rPr sz="1100" spc="-10" dirty="0">
                          <a:latin typeface="Arial"/>
                          <a:cs typeface="Arial"/>
                        </a:rPr>
                        <a:t>williams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2476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5908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00"/>
                        </a:spcBef>
                      </a:pPr>
                      <a:r>
                        <a:rPr sz="1100" spc="-15" dirty="0">
                          <a:latin typeface="Arial"/>
                          <a:cs typeface="Arial"/>
                        </a:rPr>
                        <a:t>0003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3810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5405">
                        <a:lnSpc>
                          <a:spcPct val="100000"/>
                        </a:lnSpc>
                        <a:spcBef>
                          <a:spcPts val="195"/>
                        </a:spcBef>
                      </a:pPr>
                      <a:r>
                        <a:rPr sz="1100" dirty="0">
                          <a:latin typeface="Arial"/>
                          <a:cs typeface="Arial"/>
                        </a:rPr>
                        <a:t>cheryl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2476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5405">
                        <a:lnSpc>
                          <a:spcPct val="100000"/>
                        </a:lnSpc>
                        <a:spcBef>
                          <a:spcPts val="300"/>
                        </a:spcBef>
                      </a:pPr>
                      <a:r>
                        <a:rPr sz="1100" spc="-5" dirty="0">
                          <a:latin typeface="Arial"/>
                          <a:cs typeface="Arial"/>
                        </a:rPr>
                        <a:t>cole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3810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59079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00"/>
                        </a:spcBef>
                      </a:pPr>
                      <a:r>
                        <a:rPr sz="1100" spc="-15" dirty="0">
                          <a:latin typeface="Arial"/>
                          <a:cs typeface="Arial"/>
                        </a:rPr>
                        <a:t>0004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3810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5405">
                        <a:lnSpc>
                          <a:spcPct val="100000"/>
                        </a:lnSpc>
                        <a:spcBef>
                          <a:spcPts val="195"/>
                        </a:spcBef>
                      </a:pPr>
                      <a:r>
                        <a:rPr sz="1100" spc="-10" dirty="0">
                          <a:latin typeface="Arial"/>
                          <a:cs typeface="Arial"/>
                        </a:rPr>
                        <a:t>dolly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2476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5405">
                        <a:lnSpc>
                          <a:spcPct val="100000"/>
                        </a:lnSpc>
                        <a:spcBef>
                          <a:spcPts val="180"/>
                        </a:spcBef>
                      </a:pPr>
                      <a:r>
                        <a:rPr sz="1100" dirty="0">
                          <a:latin typeface="Arial"/>
                          <a:cs typeface="Arial"/>
                        </a:rPr>
                        <a:t>parton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2286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14" name="object 14"/>
          <p:cNvSpPr txBox="1"/>
          <p:nvPr/>
        </p:nvSpPr>
        <p:spPr>
          <a:xfrm>
            <a:off x="1050171" y="6571991"/>
            <a:ext cx="810895" cy="19177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1100" spc="-35" dirty="0">
                <a:latin typeface="Arial"/>
                <a:cs typeface="Arial"/>
              </a:rPr>
              <a:t>Table:</a:t>
            </a:r>
            <a:r>
              <a:rPr sz="1100" spc="-15" dirty="0">
                <a:latin typeface="Arial"/>
                <a:cs typeface="Arial"/>
              </a:rPr>
              <a:t> album</a:t>
            </a:r>
            <a:endParaRPr sz="1100">
              <a:latin typeface="Arial"/>
              <a:cs typeface="Arial"/>
            </a:endParaRPr>
          </a:p>
        </p:txBody>
      </p:sp>
      <p:graphicFrame>
        <p:nvGraphicFramePr>
          <p:cNvPr id="15" name="object 15"/>
          <p:cNvGraphicFramePr>
            <a:graphicFrameLocks noGrp="1"/>
          </p:cNvGraphicFramePr>
          <p:nvPr/>
        </p:nvGraphicFramePr>
        <p:xfrm>
          <a:off x="1062723" y="6822452"/>
          <a:ext cx="5647688" cy="1555999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88213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8341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88213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45363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15"/>
                        </a:spcBef>
                      </a:pPr>
                      <a:r>
                        <a:rPr sz="1100" b="1" spc="-15" dirty="0">
                          <a:latin typeface="Arial"/>
                          <a:cs typeface="Arial"/>
                        </a:rPr>
                        <a:t>album</a:t>
                      </a:r>
                      <a:r>
                        <a:rPr sz="1100" b="1" spc="24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b="1" spc="-5" dirty="0">
                          <a:latin typeface="Arial"/>
                          <a:cs typeface="Arial"/>
                        </a:rPr>
                        <a:t>id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2730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5405">
                        <a:lnSpc>
                          <a:spcPct val="100000"/>
                        </a:lnSpc>
                        <a:spcBef>
                          <a:spcPts val="265"/>
                        </a:spcBef>
                      </a:pPr>
                      <a:r>
                        <a:rPr sz="1100" b="1" spc="-5" dirty="0">
                          <a:latin typeface="Arial"/>
                          <a:cs typeface="Arial"/>
                        </a:rPr>
                        <a:t>title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3365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15"/>
                        </a:spcBef>
                      </a:pPr>
                      <a:r>
                        <a:rPr sz="1100" b="1" spc="-5" dirty="0">
                          <a:latin typeface="Arial"/>
                          <a:cs typeface="Arial"/>
                        </a:rPr>
                        <a:t>artist</a:t>
                      </a:r>
                      <a:r>
                        <a:rPr sz="1100" b="1" spc="25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b="1" spc="-5" dirty="0">
                          <a:latin typeface="Arial"/>
                          <a:cs typeface="Arial"/>
                        </a:rPr>
                        <a:t>id*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2730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63652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sz="1100" spc="-15" dirty="0">
                          <a:latin typeface="Arial"/>
                          <a:cs typeface="Arial"/>
                        </a:rPr>
                        <a:t>01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4000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5405">
                        <a:lnSpc>
                          <a:spcPct val="100000"/>
                        </a:lnSpc>
                        <a:spcBef>
                          <a:spcPts val="215"/>
                        </a:spcBef>
                      </a:pPr>
                      <a:r>
                        <a:rPr sz="1100" spc="-5" dirty="0">
                          <a:latin typeface="Arial"/>
                          <a:cs typeface="Arial"/>
                        </a:rPr>
                        <a:t>Since I </a:t>
                      </a:r>
                      <a:r>
                        <a:rPr sz="1100" spc="-15" dirty="0">
                          <a:latin typeface="Arial"/>
                          <a:cs typeface="Arial"/>
                        </a:rPr>
                        <a:t>saw you</a:t>
                      </a:r>
                      <a:r>
                        <a:rPr sz="1100" spc="-3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10" dirty="0">
                          <a:latin typeface="Arial"/>
                          <a:cs typeface="Arial"/>
                        </a:rPr>
                        <a:t>last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2730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sz="1100" spc="-15" dirty="0">
                          <a:latin typeface="Arial"/>
                          <a:cs typeface="Arial"/>
                        </a:rPr>
                        <a:t>0001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4000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62127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sz="1100" spc="-15" dirty="0">
                          <a:latin typeface="Arial"/>
                          <a:cs typeface="Arial"/>
                        </a:rPr>
                        <a:t>02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4000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5405">
                        <a:lnSpc>
                          <a:spcPct val="100000"/>
                        </a:lnSpc>
                        <a:spcBef>
                          <a:spcPts val="215"/>
                        </a:spcBef>
                      </a:pPr>
                      <a:r>
                        <a:rPr sz="1100" spc="-10" dirty="0">
                          <a:latin typeface="Arial"/>
                          <a:cs typeface="Arial"/>
                        </a:rPr>
                        <a:t>Open</a:t>
                      </a:r>
                      <a:r>
                        <a:rPr sz="1100" spc="-2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5" dirty="0">
                          <a:latin typeface="Arial"/>
                          <a:cs typeface="Arial"/>
                        </a:rPr>
                        <a:t>road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2730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sz="1100" spc="-15" dirty="0">
                          <a:latin typeface="Arial"/>
                          <a:cs typeface="Arial"/>
                        </a:rPr>
                        <a:t>0001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4000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60603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00"/>
                        </a:spcBef>
                      </a:pPr>
                      <a:r>
                        <a:rPr sz="1100" spc="-15" dirty="0">
                          <a:latin typeface="Arial"/>
                          <a:cs typeface="Arial"/>
                        </a:rPr>
                        <a:t>03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3810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5405">
                        <a:lnSpc>
                          <a:spcPct val="100000"/>
                        </a:lnSpc>
                        <a:spcBef>
                          <a:spcPts val="204"/>
                        </a:spcBef>
                      </a:pPr>
                      <a:r>
                        <a:rPr sz="1100" spc="-5" dirty="0">
                          <a:latin typeface="Arial"/>
                          <a:cs typeface="Arial"/>
                        </a:rPr>
                        <a:t>Escapology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26034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sz="1100" spc="-15" dirty="0">
                          <a:latin typeface="Arial"/>
                          <a:cs typeface="Arial"/>
                        </a:rPr>
                        <a:t>0002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4000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59079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00"/>
                        </a:spcBef>
                      </a:pPr>
                      <a:r>
                        <a:rPr sz="1100" spc="-15" dirty="0">
                          <a:latin typeface="Arial"/>
                          <a:cs typeface="Arial"/>
                        </a:rPr>
                        <a:t>04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3810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5405">
                        <a:lnSpc>
                          <a:spcPct val="100000"/>
                        </a:lnSpc>
                        <a:spcBef>
                          <a:spcPts val="195"/>
                        </a:spcBef>
                      </a:pPr>
                      <a:r>
                        <a:rPr sz="1100" spc="-5" dirty="0">
                          <a:latin typeface="Arial"/>
                          <a:cs typeface="Arial"/>
                        </a:rPr>
                        <a:t>Better</a:t>
                      </a:r>
                      <a:r>
                        <a:rPr sz="1100" spc="-1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20" dirty="0">
                          <a:latin typeface="Arial"/>
                          <a:cs typeface="Arial"/>
                        </a:rPr>
                        <a:t>day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2476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00"/>
                        </a:spcBef>
                      </a:pPr>
                      <a:r>
                        <a:rPr sz="1100" spc="-15" dirty="0">
                          <a:latin typeface="Arial"/>
                          <a:cs typeface="Arial"/>
                        </a:rPr>
                        <a:t>0004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3810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65175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sz="1100" spc="-15" dirty="0">
                          <a:latin typeface="Arial"/>
                          <a:cs typeface="Arial"/>
                        </a:rPr>
                        <a:t>05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4127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5405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1100" spc="-5" dirty="0">
                          <a:latin typeface="Arial"/>
                          <a:cs typeface="Arial"/>
                        </a:rPr>
                        <a:t>Swing </a:t>
                      </a:r>
                      <a:r>
                        <a:rPr sz="1100" spc="-10" dirty="0">
                          <a:latin typeface="Arial"/>
                          <a:cs typeface="Arial"/>
                        </a:rPr>
                        <a:t>when </a:t>
                      </a:r>
                      <a:r>
                        <a:rPr sz="1100" spc="-15" dirty="0">
                          <a:latin typeface="Arial"/>
                          <a:cs typeface="Arial"/>
                        </a:rPr>
                        <a:t>you </a:t>
                      </a:r>
                      <a:r>
                        <a:rPr sz="1100" spc="-10" dirty="0">
                          <a:latin typeface="Arial"/>
                          <a:cs typeface="Arial"/>
                        </a:rPr>
                        <a:t>are</a:t>
                      </a:r>
                      <a:r>
                        <a:rPr sz="1100" spc="-10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10" dirty="0">
                          <a:latin typeface="Arial"/>
                          <a:cs typeface="Arial"/>
                        </a:rPr>
                        <a:t>winning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29209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sz="1100" spc="-15" dirty="0">
                          <a:latin typeface="Arial"/>
                          <a:cs typeface="Arial"/>
                        </a:rPr>
                        <a:t>0002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4127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16" name="object 16"/>
          <p:cNvSpPr/>
          <p:nvPr/>
        </p:nvSpPr>
        <p:spPr>
          <a:xfrm>
            <a:off x="864717" y="9941585"/>
            <a:ext cx="6049010" cy="0"/>
          </a:xfrm>
          <a:custGeom>
            <a:avLst/>
            <a:gdLst/>
            <a:ahLst/>
            <a:cxnLst/>
            <a:rect l="l" t="t" r="r" b="b"/>
            <a:pathLst>
              <a:path w="6049009">
                <a:moveTo>
                  <a:pt x="0" y="0"/>
                </a:moveTo>
                <a:lnTo>
                  <a:pt x="6048756" y="0"/>
                </a:lnTo>
              </a:path>
            </a:pathLst>
          </a:custGeom>
          <a:ln w="6095">
            <a:solidFill>
              <a:srgbClr val="000000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 txBox="1"/>
          <p:nvPr/>
        </p:nvSpPr>
        <p:spPr>
          <a:xfrm>
            <a:off x="852169" y="9965447"/>
            <a:ext cx="1842135" cy="19177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1100" spc="-10" dirty="0">
                <a:latin typeface="Arial"/>
                <a:cs typeface="Arial"/>
              </a:rPr>
              <a:t>© </a:t>
            </a:r>
            <a:r>
              <a:rPr sz="1100" spc="20" dirty="0">
                <a:latin typeface="Arial"/>
                <a:cs typeface="Arial"/>
              </a:rPr>
              <a:t>H</a:t>
            </a:r>
            <a:r>
              <a:rPr sz="850" spc="20" dirty="0">
                <a:latin typeface="Arial"/>
                <a:cs typeface="Arial"/>
              </a:rPr>
              <a:t>ERIOT</a:t>
            </a:r>
            <a:r>
              <a:rPr sz="1100" spc="20" dirty="0">
                <a:latin typeface="Arial"/>
                <a:cs typeface="Arial"/>
              </a:rPr>
              <a:t>-W</a:t>
            </a:r>
            <a:r>
              <a:rPr sz="850" spc="20" dirty="0">
                <a:latin typeface="Arial"/>
                <a:cs typeface="Arial"/>
              </a:rPr>
              <a:t>ATT</a:t>
            </a:r>
            <a:r>
              <a:rPr sz="850" spc="75" dirty="0">
                <a:latin typeface="Arial"/>
                <a:cs typeface="Arial"/>
              </a:rPr>
              <a:t> </a:t>
            </a:r>
            <a:r>
              <a:rPr sz="1100" spc="55" dirty="0">
                <a:latin typeface="Arial"/>
                <a:cs typeface="Arial"/>
              </a:rPr>
              <a:t>U</a:t>
            </a:r>
            <a:r>
              <a:rPr sz="850" spc="55" dirty="0">
                <a:latin typeface="Arial"/>
                <a:cs typeface="Arial"/>
              </a:rPr>
              <a:t>NIVERSITY</a:t>
            </a:r>
            <a:endParaRPr sz="85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05053" y="765581"/>
            <a:ext cx="6049010" cy="0"/>
          </a:xfrm>
          <a:custGeom>
            <a:avLst/>
            <a:gdLst/>
            <a:ahLst/>
            <a:cxnLst/>
            <a:rect l="l" t="t" r="r" b="b"/>
            <a:pathLst>
              <a:path w="6049009">
                <a:moveTo>
                  <a:pt x="0" y="0"/>
                </a:moveTo>
                <a:lnTo>
                  <a:pt x="6048756" y="0"/>
                </a:lnTo>
              </a:path>
            </a:pathLst>
          </a:custGeom>
          <a:ln w="609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492503" y="559318"/>
            <a:ext cx="6071235" cy="395033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  <a:tabLst>
                <a:tab pos="408940" algn="l"/>
              </a:tabLst>
            </a:pPr>
            <a:r>
              <a:rPr sz="1100" spc="-10" dirty="0">
                <a:latin typeface="Arial"/>
                <a:cs typeface="Arial"/>
              </a:rPr>
              <a:t>22	</a:t>
            </a:r>
            <a:r>
              <a:rPr sz="1100" i="1" spc="-20" dirty="0">
                <a:latin typeface="Arial"/>
                <a:cs typeface="Arial"/>
              </a:rPr>
              <a:t>TOPIC </a:t>
            </a:r>
            <a:r>
              <a:rPr sz="1100" i="1" spc="-10" dirty="0">
                <a:latin typeface="Arial"/>
                <a:cs typeface="Arial"/>
              </a:rPr>
              <a:t>2.</a:t>
            </a:r>
            <a:r>
              <a:rPr sz="1100" i="1" spc="75" dirty="0">
                <a:latin typeface="Arial"/>
                <a:cs typeface="Arial"/>
              </a:rPr>
              <a:t> </a:t>
            </a:r>
            <a:r>
              <a:rPr sz="1100" i="1" spc="-15" dirty="0">
                <a:latin typeface="Arial"/>
                <a:cs typeface="Arial"/>
              </a:rPr>
              <a:t>DESIGN</a:t>
            </a:r>
            <a:endParaRPr sz="11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12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14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1100" b="1" spc="-5" dirty="0">
                <a:latin typeface="Arial"/>
                <a:cs typeface="Arial"/>
              </a:rPr>
              <a:t>Fields</a:t>
            </a:r>
            <a:endParaRPr sz="1100">
              <a:latin typeface="Arial"/>
              <a:cs typeface="Arial"/>
            </a:endParaRPr>
          </a:p>
          <a:p>
            <a:pPr marL="12700" marR="15875" algn="just">
              <a:lnSpc>
                <a:spcPct val="102699"/>
              </a:lnSpc>
              <a:spcBef>
                <a:spcPts val="695"/>
              </a:spcBef>
            </a:pPr>
            <a:r>
              <a:rPr sz="1100" spc="-10" dirty="0">
                <a:latin typeface="Arial"/>
                <a:cs typeface="Arial"/>
              </a:rPr>
              <a:t>The attributes of an entity are implemented as </a:t>
            </a:r>
            <a:r>
              <a:rPr sz="1100" spc="-5" dirty="0">
                <a:latin typeface="Arial"/>
                <a:cs typeface="Arial"/>
              </a:rPr>
              <a:t>fields </a:t>
            </a:r>
            <a:r>
              <a:rPr sz="1100" spc="-10" dirty="0">
                <a:latin typeface="Arial"/>
                <a:cs typeface="Arial"/>
              </a:rPr>
              <a:t>in </a:t>
            </a:r>
            <a:r>
              <a:rPr sz="1100" spc="-5" dirty="0">
                <a:latin typeface="Arial"/>
                <a:cs typeface="Arial"/>
              </a:rPr>
              <a:t>the </a:t>
            </a:r>
            <a:r>
              <a:rPr sz="1100" spc="-10" dirty="0">
                <a:latin typeface="Arial"/>
                <a:cs typeface="Arial"/>
              </a:rPr>
              <a:t>database. These are </a:t>
            </a:r>
            <a:r>
              <a:rPr sz="1100" spc="-5" dirty="0">
                <a:latin typeface="Arial"/>
                <a:cs typeface="Arial"/>
              </a:rPr>
              <a:t>the columns </a:t>
            </a:r>
            <a:r>
              <a:rPr sz="1100" spc="-10" dirty="0">
                <a:latin typeface="Arial"/>
                <a:cs typeface="Arial"/>
              </a:rPr>
              <a:t>of </a:t>
            </a:r>
            <a:r>
              <a:rPr sz="1100" spc="-5" dirty="0">
                <a:latin typeface="Arial"/>
                <a:cs typeface="Arial"/>
              </a:rPr>
              <a:t>the  ta</a:t>
            </a:r>
            <a:r>
              <a:rPr sz="1100" spc="-35" dirty="0">
                <a:latin typeface="Arial"/>
                <a:cs typeface="Arial"/>
              </a:rPr>
              <a:t>b</a:t>
            </a:r>
            <a:r>
              <a:rPr sz="1100" spc="-10" dirty="0">
                <a:latin typeface="Arial"/>
                <a:cs typeface="Arial"/>
              </a:rPr>
              <a:t>le</a:t>
            </a:r>
            <a:r>
              <a:rPr sz="1100" spc="-20" dirty="0">
                <a:latin typeface="Arial"/>
                <a:cs typeface="Arial"/>
              </a:rPr>
              <a:t>s</a:t>
            </a:r>
            <a:r>
              <a:rPr sz="1100" spc="-5" dirty="0">
                <a:latin typeface="Arial"/>
                <a:cs typeface="Arial"/>
              </a:rPr>
              <a:t>.</a:t>
            </a:r>
            <a:r>
              <a:rPr sz="1100" spc="50" dirty="0">
                <a:latin typeface="Arial"/>
                <a:cs typeface="Arial"/>
              </a:rPr>
              <a:t> </a:t>
            </a:r>
            <a:r>
              <a:rPr sz="1100" spc="-10" dirty="0">
                <a:latin typeface="Arial"/>
                <a:cs typeface="Arial"/>
              </a:rPr>
              <a:t>The</a:t>
            </a:r>
            <a:r>
              <a:rPr sz="1100" spc="-20" dirty="0">
                <a:latin typeface="Arial"/>
                <a:cs typeface="Arial"/>
              </a:rPr>
              <a:t> </a:t>
            </a:r>
            <a:r>
              <a:rPr sz="1100" spc="-5" dirty="0">
                <a:latin typeface="Arial"/>
                <a:cs typeface="Arial"/>
              </a:rPr>
              <a:t>ta</a:t>
            </a:r>
            <a:r>
              <a:rPr sz="1100" spc="-35" dirty="0">
                <a:latin typeface="Arial"/>
                <a:cs typeface="Arial"/>
              </a:rPr>
              <a:t>b</a:t>
            </a:r>
            <a:r>
              <a:rPr sz="1100" spc="-10" dirty="0">
                <a:latin typeface="Arial"/>
                <a:cs typeface="Arial"/>
              </a:rPr>
              <a:t>le</a:t>
            </a:r>
            <a:r>
              <a:rPr sz="1100" spc="-20" dirty="0">
                <a:latin typeface="Arial"/>
                <a:cs typeface="Arial"/>
              </a:rPr>
              <a:t> </a:t>
            </a:r>
            <a:r>
              <a:rPr sz="1100" i="1" spc="-15" dirty="0">
                <a:latin typeface="Arial"/>
                <a:cs typeface="Arial"/>
              </a:rPr>
              <a:t>a</a:t>
            </a:r>
            <a:r>
              <a:rPr sz="1100" i="1" spc="40" dirty="0">
                <a:latin typeface="Arial"/>
                <a:cs typeface="Arial"/>
              </a:rPr>
              <a:t>r</a:t>
            </a:r>
            <a:r>
              <a:rPr sz="1100" i="1" spc="-5" dirty="0">
                <a:latin typeface="Arial"/>
                <a:cs typeface="Arial"/>
              </a:rPr>
              <a:t>tist</a:t>
            </a:r>
            <a:r>
              <a:rPr sz="1100" i="1" spc="100" dirty="0">
                <a:latin typeface="Arial"/>
                <a:cs typeface="Arial"/>
              </a:rPr>
              <a:t> </a:t>
            </a:r>
            <a:r>
              <a:rPr sz="1100" spc="-10" dirty="0">
                <a:latin typeface="Arial"/>
                <a:cs typeface="Arial"/>
              </a:rPr>
              <a:t>in </a:t>
            </a:r>
            <a:r>
              <a:rPr sz="1100" spc="-5" dirty="0">
                <a:latin typeface="Arial"/>
                <a:cs typeface="Arial"/>
              </a:rPr>
              <a:t>the</a:t>
            </a:r>
            <a:r>
              <a:rPr sz="1100" spc="-20" dirty="0">
                <a:latin typeface="Arial"/>
                <a:cs typeface="Arial"/>
              </a:rPr>
              <a:t> </a:t>
            </a:r>
            <a:r>
              <a:rPr sz="1100" spc="-50" dirty="0">
                <a:latin typeface="Arial"/>
                <a:cs typeface="Arial"/>
              </a:rPr>
              <a:t>e</a:t>
            </a:r>
            <a:r>
              <a:rPr sz="1100" spc="-5" dirty="0">
                <a:latin typeface="Arial"/>
                <a:cs typeface="Arial"/>
              </a:rPr>
              <a:t>xample</a:t>
            </a:r>
            <a:r>
              <a:rPr sz="1100" spc="-20" dirty="0">
                <a:latin typeface="Arial"/>
                <a:cs typeface="Arial"/>
              </a:rPr>
              <a:t> </a:t>
            </a:r>
            <a:r>
              <a:rPr sz="1100" spc="-15" dirty="0">
                <a:latin typeface="Arial"/>
                <a:cs typeface="Arial"/>
              </a:rPr>
              <a:t>ha</a:t>
            </a:r>
            <a:r>
              <a:rPr sz="1100" spc="-5" dirty="0">
                <a:latin typeface="Arial"/>
                <a:cs typeface="Arial"/>
              </a:rPr>
              <a:t>s</a:t>
            </a:r>
            <a:r>
              <a:rPr sz="1100" spc="-20" dirty="0">
                <a:latin typeface="Arial"/>
                <a:cs typeface="Arial"/>
              </a:rPr>
              <a:t> </a:t>
            </a:r>
            <a:r>
              <a:rPr sz="1100" spc="-5" dirty="0">
                <a:latin typeface="Arial"/>
                <a:cs typeface="Arial"/>
              </a:rPr>
              <a:t>the</a:t>
            </a:r>
            <a:r>
              <a:rPr sz="1100" spc="-20" dirty="0">
                <a:latin typeface="Arial"/>
                <a:cs typeface="Arial"/>
              </a:rPr>
              <a:t> </a:t>
            </a:r>
            <a:r>
              <a:rPr sz="1100" spc="-5" dirty="0">
                <a:latin typeface="Arial"/>
                <a:cs typeface="Arial"/>
              </a:rPr>
              <a:t>fields</a:t>
            </a:r>
            <a:r>
              <a:rPr sz="1100" dirty="0">
                <a:latin typeface="Arial"/>
                <a:cs typeface="Arial"/>
              </a:rPr>
              <a:t> </a:t>
            </a:r>
            <a:r>
              <a:rPr sz="1100" i="1" spc="-15" dirty="0">
                <a:latin typeface="Arial"/>
                <a:cs typeface="Arial"/>
              </a:rPr>
              <a:t>a</a:t>
            </a:r>
            <a:r>
              <a:rPr sz="1100" i="1" spc="40" dirty="0">
                <a:latin typeface="Arial"/>
                <a:cs typeface="Arial"/>
              </a:rPr>
              <a:t>r</a:t>
            </a:r>
            <a:r>
              <a:rPr sz="1100" i="1" spc="-5" dirty="0">
                <a:latin typeface="Arial"/>
                <a:cs typeface="Arial"/>
              </a:rPr>
              <a:t>tis</a:t>
            </a:r>
            <a:r>
              <a:rPr sz="1100" i="1" spc="-10" dirty="0">
                <a:latin typeface="Arial"/>
                <a:cs typeface="Arial"/>
              </a:rPr>
              <a:t>t</a:t>
            </a:r>
            <a:r>
              <a:rPr sz="100" i="1" spc="80" dirty="0">
                <a:latin typeface="Times New Roman"/>
                <a:cs typeface="Times New Roman"/>
              </a:rPr>
              <a:t>-</a:t>
            </a:r>
            <a:r>
              <a:rPr sz="1100" i="1" spc="-10" dirty="0">
                <a:latin typeface="Arial"/>
                <a:cs typeface="Arial"/>
              </a:rPr>
              <a:t>id</a:t>
            </a:r>
            <a:r>
              <a:rPr sz="1100" spc="-5" dirty="0">
                <a:latin typeface="Arial"/>
                <a:cs typeface="Arial"/>
              </a:rPr>
              <a:t>,</a:t>
            </a:r>
            <a:r>
              <a:rPr sz="1100" spc="-10" dirty="0">
                <a:latin typeface="Arial"/>
                <a:cs typeface="Arial"/>
              </a:rPr>
              <a:t> </a:t>
            </a:r>
            <a:r>
              <a:rPr sz="1100" i="1" spc="-5" dirty="0">
                <a:latin typeface="Arial"/>
                <a:cs typeface="Arial"/>
              </a:rPr>
              <a:t>firstname</a:t>
            </a:r>
            <a:r>
              <a:rPr sz="1100" i="1" spc="15" dirty="0">
                <a:latin typeface="Arial"/>
                <a:cs typeface="Arial"/>
              </a:rPr>
              <a:t> </a:t>
            </a:r>
            <a:r>
              <a:rPr sz="1100" spc="-15" dirty="0">
                <a:latin typeface="Arial"/>
                <a:cs typeface="Arial"/>
              </a:rPr>
              <a:t>an</a:t>
            </a:r>
            <a:r>
              <a:rPr sz="1100" spc="-10" dirty="0">
                <a:latin typeface="Arial"/>
                <a:cs typeface="Arial"/>
              </a:rPr>
              <a:t>d</a:t>
            </a:r>
            <a:r>
              <a:rPr sz="1100" spc="-30" dirty="0">
                <a:latin typeface="Arial"/>
                <a:cs typeface="Arial"/>
              </a:rPr>
              <a:t> </a:t>
            </a:r>
            <a:r>
              <a:rPr sz="1100" i="1" spc="-10" dirty="0">
                <a:latin typeface="Arial"/>
                <a:cs typeface="Arial"/>
              </a:rPr>
              <a:t>lastname</a:t>
            </a:r>
            <a:r>
              <a:rPr sz="1100" i="1" spc="5" dirty="0">
                <a:latin typeface="Arial"/>
                <a:cs typeface="Arial"/>
              </a:rPr>
              <a:t> </a:t>
            </a:r>
            <a:r>
              <a:rPr sz="1100" spc="-15" dirty="0">
                <a:latin typeface="Arial"/>
                <a:cs typeface="Arial"/>
              </a:rPr>
              <a:t>an</a:t>
            </a:r>
            <a:r>
              <a:rPr sz="1100" spc="-10" dirty="0">
                <a:latin typeface="Arial"/>
                <a:cs typeface="Arial"/>
              </a:rPr>
              <a:t>d</a:t>
            </a:r>
            <a:r>
              <a:rPr sz="1100" spc="-20" dirty="0">
                <a:latin typeface="Arial"/>
                <a:cs typeface="Arial"/>
              </a:rPr>
              <a:t> </a:t>
            </a:r>
            <a:r>
              <a:rPr sz="1100" spc="-5" dirty="0">
                <a:latin typeface="Arial"/>
                <a:cs typeface="Arial"/>
              </a:rPr>
              <a:t>the</a:t>
            </a:r>
            <a:r>
              <a:rPr sz="1100" spc="-20" dirty="0">
                <a:latin typeface="Arial"/>
                <a:cs typeface="Arial"/>
              </a:rPr>
              <a:t> </a:t>
            </a:r>
            <a:r>
              <a:rPr sz="1100" spc="-5" dirty="0">
                <a:latin typeface="Arial"/>
                <a:cs typeface="Arial"/>
              </a:rPr>
              <a:t>ta</a:t>
            </a:r>
            <a:r>
              <a:rPr sz="1100" spc="-35" dirty="0">
                <a:latin typeface="Arial"/>
                <a:cs typeface="Arial"/>
              </a:rPr>
              <a:t>b</a:t>
            </a:r>
            <a:r>
              <a:rPr sz="1100" spc="-10" dirty="0">
                <a:latin typeface="Arial"/>
                <a:cs typeface="Arial"/>
              </a:rPr>
              <a:t>le  </a:t>
            </a:r>
            <a:r>
              <a:rPr sz="1100" i="1" spc="-10" dirty="0">
                <a:latin typeface="Arial"/>
                <a:cs typeface="Arial"/>
              </a:rPr>
              <a:t>al</a:t>
            </a:r>
            <a:r>
              <a:rPr sz="1100" i="1" spc="-35" dirty="0">
                <a:latin typeface="Arial"/>
                <a:cs typeface="Arial"/>
              </a:rPr>
              <a:t>b</a:t>
            </a:r>
            <a:r>
              <a:rPr sz="1100" i="1" spc="-15" dirty="0">
                <a:latin typeface="Arial"/>
                <a:cs typeface="Arial"/>
              </a:rPr>
              <a:t>u</a:t>
            </a:r>
            <a:r>
              <a:rPr sz="1100" i="1" spc="-10" dirty="0">
                <a:latin typeface="Arial"/>
                <a:cs typeface="Arial"/>
              </a:rPr>
              <a:t>m </a:t>
            </a:r>
            <a:r>
              <a:rPr sz="1100" spc="-15" dirty="0">
                <a:latin typeface="Arial"/>
                <a:cs typeface="Arial"/>
              </a:rPr>
              <a:t>ha</a:t>
            </a:r>
            <a:r>
              <a:rPr sz="1100" spc="-5" dirty="0">
                <a:latin typeface="Arial"/>
                <a:cs typeface="Arial"/>
              </a:rPr>
              <a:t>s</a:t>
            </a:r>
            <a:r>
              <a:rPr sz="1100" spc="-10" dirty="0">
                <a:latin typeface="Arial"/>
                <a:cs typeface="Arial"/>
              </a:rPr>
              <a:t> </a:t>
            </a:r>
            <a:r>
              <a:rPr sz="1100" spc="-5" dirty="0">
                <a:latin typeface="Arial"/>
                <a:cs typeface="Arial"/>
              </a:rPr>
              <a:t>the</a:t>
            </a:r>
            <a:r>
              <a:rPr sz="1100" spc="-10" dirty="0">
                <a:latin typeface="Arial"/>
                <a:cs typeface="Arial"/>
              </a:rPr>
              <a:t> </a:t>
            </a:r>
            <a:r>
              <a:rPr sz="1100" spc="-5" dirty="0">
                <a:latin typeface="Arial"/>
                <a:cs typeface="Arial"/>
              </a:rPr>
              <a:t>fields</a:t>
            </a:r>
            <a:r>
              <a:rPr sz="1100" spc="-10" dirty="0">
                <a:latin typeface="Arial"/>
                <a:cs typeface="Arial"/>
              </a:rPr>
              <a:t> </a:t>
            </a:r>
            <a:r>
              <a:rPr sz="1100" i="1" spc="-10" dirty="0">
                <a:latin typeface="Arial"/>
                <a:cs typeface="Arial"/>
              </a:rPr>
              <a:t>al</a:t>
            </a:r>
            <a:r>
              <a:rPr sz="1100" i="1" spc="-35" dirty="0">
                <a:latin typeface="Arial"/>
                <a:cs typeface="Arial"/>
              </a:rPr>
              <a:t>b</a:t>
            </a:r>
            <a:r>
              <a:rPr sz="1100" i="1" spc="-15" dirty="0">
                <a:latin typeface="Arial"/>
                <a:cs typeface="Arial"/>
              </a:rPr>
              <a:t>u</a:t>
            </a:r>
            <a:r>
              <a:rPr sz="1100" i="1" spc="-10" dirty="0">
                <a:latin typeface="Arial"/>
                <a:cs typeface="Arial"/>
              </a:rPr>
              <a:t>m</a:t>
            </a:r>
            <a:r>
              <a:rPr sz="100" i="1" spc="80" dirty="0">
                <a:latin typeface="Times New Roman"/>
                <a:cs typeface="Times New Roman"/>
              </a:rPr>
              <a:t>-</a:t>
            </a:r>
            <a:r>
              <a:rPr sz="1100" i="1" spc="-10" dirty="0">
                <a:latin typeface="Arial"/>
                <a:cs typeface="Arial"/>
              </a:rPr>
              <a:t>id</a:t>
            </a:r>
            <a:r>
              <a:rPr sz="1100" spc="-5" dirty="0">
                <a:latin typeface="Arial"/>
                <a:cs typeface="Arial"/>
              </a:rPr>
              <a:t>,</a:t>
            </a:r>
            <a:r>
              <a:rPr sz="1100" spc="-20" dirty="0">
                <a:latin typeface="Arial"/>
                <a:cs typeface="Arial"/>
              </a:rPr>
              <a:t> </a:t>
            </a:r>
            <a:r>
              <a:rPr sz="1100" i="1" spc="-5" dirty="0">
                <a:latin typeface="Arial"/>
                <a:cs typeface="Arial"/>
              </a:rPr>
              <a:t>title</a:t>
            </a:r>
            <a:r>
              <a:rPr sz="1100" i="1" spc="25" dirty="0">
                <a:latin typeface="Arial"/>
                <a:cs typeface="Arial"/>
              </a:rPr>
              <a:t> </a:t>
            </a:r>
            <a:r>
              <a:rPr sz="1100" spc="-15" dirty="0">
                <a:latin typeface="Arial"/>
                <a:cs typeface="Arial"/>
              </a:rPr>
              <a:t>an</a:t>
            </a:r>
            <a:r>
              <a:rPr sz="1100" spc="-10" dirty="0">
                <a:latin typeface="Arial"/>
                <a:cs typeface="Arial"/>
              </a:rPr>
              <a:t>d</a:t>
            </a:r>
            <a:r>
              <a:rPr sz="1100" spc="-20" dirty="0">
                <a:latin typeface="Arial"/>
                <a:cs typeface="Arial"/>
              </a:rPr>
              <a:t> </a:t>
            </a:r>
            <a:r>
              <a:rPr sz="1100" i="1" spc="-15" dirty="0">
                <a:latin typeface="Arial"/>
                <a:cs typeface="Arial"/>
              </a:rPr>
              <a:t>a</a:t>
            </a:r>
            <a:r>
              <a:rPr sz="1100" i="1" spc="40" dirty="0">
                <a:latin typeface="Arial"/>
                <a:cs typeface="Arial"/>
              </a:rPr>
              <a:t>r</a:t>
            </a:r>
            <a:r>
              <a:rPr sz="1100" i="1" spc="-5" dirty="0">
                <a:latin typeface="Arial"/>
                <a:cs typeface="Arial"/>
              </a:rPr>
              <a:t>tis</a:t>
            </a:r>
            <a:r>
              <a:rPr sz="1100" i="1" spc="-10" dirty="0">
                <a:latin typeface="Arial"/>
                <a:cs typeface="Arial"/>
              </a:rPr>
              <a:t>t</a:t>
            </a:r>
            <a:r>
              <a:rPr sz="100" i="1" spc="80" dirty="0">
                <a:latin typeface="Times New Roman"/>
                <a:cs typeface="Times New Roman"/>
              </a:rPr>
              <a:t>-</a:t>
            </a:r>
            <a:r>
              <a:rPr sz="1100" i="1" spc="-10" dirty="0">
                <a:latin typeface="Arial"/>
                <a:cs typeface="Arial"/>
              </a:rPr>
              <a:t>id</a:t>
            </a:r>
            <a:r>
              <a:rPr sz="1100" spc="-5" dirty="0">
                <a:latin typeface="Arial"/>
                <a:cs typeface="Arial"/>
              </a:rPr>
              <a:t>.</a:t>
            </a:r>
            <a:endParaRPr sz="11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730"/>
              </a:spcBef>
            </a:pPr>
            <a:r>
              <a:rPr sz="1100" b="1" spc="-15" dirty="0">
                <a:latin typeface="Arial"/>
                <a:cs typeface="Arial"/>
              </a:rPr>
              <a:t>Search</a:t>
            </a:r>
            <a:r>
              <a:rPr sz="1100" b="1" spc="-35" dirty="0">
                <a:latin typeface="Arial"/>
                <a:cs typeface="Arial"/>
              </a:rPr>
              <a:t> </a:t>
            </a:r>
            <a:r>
              <a:rPr sz="1100" b="1" spc="-10" dirty="0">
                <a:latin typeface="Arial"/>
                <a:cs typeface="Arial"/>
              </a:rPr>
              <a:t>criteria</a:t>
            </a:r>
            <a:endParaRPr sz="1100">
              <a:latin typeface="Arial"/>
              <a:cs typeface="Arial"/>
            </a:endParaRPr>
          </a:p>
          <a:p>
            <a:pPr marL="12700" marR="12700" algn="just">
              <a:lnSpc>
                <a:spcPct val="102699"/>
              </a:lnSpc>
              <a:spcBef>
                <a:spcPts val="700"/>
              </a:spcBef>
            </a:pPr>
            <a:r>
              <a:rPr sz="1100" spc="-10" dirty="0">
                <a:latin typeface="Arial"/>
                <a:cs typeface="Arial"/>
              </a:rPr>
              <a:t>When constructing a </a:t>
            </a:r>
            <a:r>
              <a:rPr sz="1100" spc="-20" dirty="0">
                <a:latin typeface="Arial"/>
                <a:cs typeface="Arial"/>
              </a:rPr>
              <a:t>query, </a:t>
            </a:r>
            <a:r>
              <a:rPr sz="1100" spc="-15" dirty="0">
                <a:latin typeface="Arial"/>
                <a:cs typeface="Arial"/>
              </a:rPr>
              <a:t>we </a:t>
            </a:r>
            <a:r>
              <a:rPr sz="1100" spc="-10" dirty="0">
                <a:latin typeface="Arial"/>
                <a:cs typeface="Arial"/>
              </a:rPr>
              <a:t>often need </a:t>
            </a:r>
            <a:r>
              <a:rPr sz="1100" spc="-5" dirty="0">
                <a:latin typeface="Arial"/>
                <a:cs typeface="Arial"/>
              </a:rPr>
              <a:t>to select specific results </a:t>
            </a:r>
            <a:r>
              <a:rPr sz="1100" spc="-10" dirty="0">
                <a:latin typeface="Arial"/>
                <a:cs typeface="Arial"/>
              </a:rPr>
              <a:t>based on </a:t>
            </a:r>
            <a:r>
              <a:rPr sz="1100" spc="-5" dirty="0">
                <a:latin typeface="Arial"/>
                <a:cs typeface="Arial"/>
              </a:rPr>
              <a:t>the </a:t>
            </a:r>
            <a:r>
              <a:rPr sz="1100" spc="-15" dirty="0">
                <a:latin typeface="Arial"/>
                <a:cs typeface="Arial"/>
              </a:rPr>
              <a:t>values </a:t>
            </a:r>
            <a:r>
              <a:rPr sz="1100" spc="-10" dirty="0">
                <a:latin typeface="Arial"/>
                <a:cs typeface="Arial"/>
              </a:rPr>
              <a:t>of fields.  </a:t>
            </a:r>
            <a:r>
              <a:rPr sz="1100" spc="-5" dirty="0">
                <a:latin typeface="Arial"/>
                <a:cs typeface="Arial"/>
              </a:rPr>
              <a:t>Search criteria </a:t>
            </a:r>
            <a:r>
              <a:rPr sz="1100" spc="-10" dirty="0">
                <a:latin typeface="Arial"/>
                <a:cs typeface="Arial"/>
              </a:rPr>
              <a:t>are applied </a:t>
            </a:r>
            <a:r>
              <a:rPr sz="1100" spc="-5" dirty="0">
                <a:latin typeface="Arial"/>
                <a:cs typeface="Arial"/>
              </a:rPr>
              <a:t>to select the </a:t>
            </a:r>
            <a:r>
              <a:rPr sz="1100" spc="-15" dirty="0">
                <a:latin typeface="Arial"/>
                <a:cs typeface="Arial"/>
              </a:rPr>
              <a:t>values </a:t>
            </a:r>
            <a:r>
              <a:rPr sz="1100" spc="-5" dirty="0">
                <a:latin typeface="Arial"/>
                <a:cs typeface="Arial"/>
              </a:rPr>
              <a:t>that </a:t>
            </a:r>
            <a:r>
              <a:rPr sz="1100" spc="-10" dirty="0">
                <a:latin typeface="Arial"/>
                <a:cs typeface="Arial"/>
              </a:rPr>
              <a:t>are </a:t>
            </a:r>
            <a:r>
              <a:rPr sz="1100" spc="-5" dirty="0">
                <a:latin typeface="Arial"/>
                <a:cs typeface="Arial"/>
              </a:rPr>
              <a:t>required </a:t>
            </a:r>
            <a:r>
              <a:rPr sz="1100" spc="-20" dirty="0">
                <a:latin typeface="Arial"/>
                <a:cs typeface="Arial"/>
              </a:rPr>
              <a:t>for </a:t>
            </a:r>
            <a:r>
              <a:rPr sz="1100" spc="-5" dirty="0">
                <a:latin typeface="Arial"/>
                <a:cs typeface="Arial"/>
              </a:rPr>
              <a:t>the</a:t>
            </a:r>
            <a:r>
              <a:rPr sz="1100" spc="-50" dirty="0">
                <a:latin typeface="Arial"/>
                <a:cs typeface="Arial"/>
              </a:rPr>
              <a:t> </a:t>
            </a:r>
            <a:r>
              <a:rPr sz="1100" spc="-5" dirty="0">
                <a:latin typeface="Arial"/>
                <a:cs typeface="Arial"/>
              </a:rPr>
              <a:t>solution.</a:t>
            </a:r>
            <a:endParaRPr sz="1100">
              <a:latin typeface="Arial"/>
              <a:cs typeface="Arial"/>
            </a:endParaRPr>
          </a:p>
          <a:p>
            <a:pPr marL="12700" marR="5080" algn="just">
              <a:lnSpc>
                <a:spcPct val="102699"/>
              </a:lnSpc>
              <a:spcBef>
                <a:spcPts val="695"/>
              </a:spcBef>
            </a:pPr>
            <a:r>
              <a:rPr sz="1100" spc="-20" dirty="0">
                <a:latin typeface="Arial"/>
                <a:cs typeface="Arial"/>
              </a:rPr>
              <a:t>For </a:t>
            </a:r>
            <a:r>
              <a:rPr sz="1100" spc="-10" dirty="0">
                <a:latin typeface="Arial"/>
                <a:cs typeface="Arial"/>
              </a:rPr>
              <a:t>example: </a:t>
            </a:r>
            <a:r>
              <a:rPr sz="1100" spc="-5" dirty="0">
                <a:latin typeface="Arial"/>
                <a:cs typeface="Arial"/>
              </a:rPr>
              <a:t>firstname="gary", title="Better </a:t>
            </a:r>
            <a:r>
              <a:rPr sz="1100" spc="-15" dirty="0">
                <a:latin typeface="Arial"/>
                <a:cs typeface="Arial"/>
              </a:rPr>
              <a:t>day", </a:t>
            </a:r>
            <a:r>
              <a:rPr sz="1100" spc="-5" dirty="0">
                <a:latin typeface="Arial"/>
                <a:cs typeface="Arial"/>
              </a:rPr>
              <a:t>title </a:t>
            </a:r>
            <a:r>
              <a:rPr sz="1100" spc="-10" dirty="0">
                <a:latin typeface="Arial"/>
                <a:cs typeface="Arial"/>
              </a:rPr>
              <a:t>= "*you*" </a:t>
            </a:r>
            <a:r>
              <a:rPr sz="1100" spc="-5" dirty="0">
                <a:latin typeface="Arial"/>
                <a:cs typeface="Arial"/>
              </a:rPr>
              <a:t>(where * </a:t>
            </a:r>
            <a:r>
              <a:rPr sz="1100" spc="-10" dirty="0">
                <a:latin typeface="Arial"/>
                <a:cs typeface="Arial"/>
              </a:rPr>
              <a:t>is a wildcard which means  </a:t>
            </a:r>
            <a:r>
              <a:rPr sz="1100" spc="-15" dirty="0">
                <a:latin typeface="Arial"/>
                <a:cs typeface="Arial"/>
              </a:rPr>
              <a:t>any</a:t>
            </a:r>
            <a:r>
              <a:rPr sz="1100" spc="-25" dirty="0">
                <a:latin typeface="Arial"/>
                <a:cs typeface="Arial"/>
              </a:rPr>
              <a:t> </a:t>
            </a:r>
            <a:r>
              <a:rPr sz="1100" spc="-15" dirty="0">
                <a:latin typeface="Arial"/>
                <a:cs typeface="Arial"/>
              </a:rPr>
              <a:t>value).</a:t>
            </a:r>
            <a:endParaRPr sz="11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730"/>
              </a:spcBef>
            </a:pPr>
            <a:r>
              <a:rPr sz="1100" b="1" dirty="0">
                <a:latin typeface="Arial"/>
                <a:cs typeface="Arial"/>
              </a:rPr>
              <a:t>Sort</a:t>
            </a:r>
            <a:r>
              <a:rPr sz="1100" b="1" spc="-110" dirty="0">
                <a:latin typeface="Arial"/>
                <a:cs typeface="Arial"/>
              </a:rPr>
              <a:t> </a:t>
            </a:r>
            <a:r>
              <a:rPr sz="1100" b="1" spc="-10" dirty="0">
                <a:latin typeface="Arial"/>
                <a:cs typeface="Arial"/>
              </a:rPr>
              <a:t>order</a:t>
            </a:r>
            <a:endParaRPr sz="1100">
              <a:latin typeface="Arial"/>
              <a:cs typeface="Arial"/>
            </a:endParaRPr>
          </a:p>
          <a:p>
            <a:pPr marL="12700" marR="22225">
              <a:lnSpc>
                <a:spcPct val="102699"/>
              </a:lnSpc>
              <a:spcBef>
                <a:spcPts val="700"/>
              </a:spcBef>
            </a:pPr>
            <a:r>
              <a:rPr sz="1100" spc="-10" dirty="0">
                <a:latin typeface="Arial"/>
                <a:cs typeface="Arial"/>
              </a:rPr>
              <a:t>The </a:t>
            </a:r>
            <a:r>
              <a:rPr sz="1100" spc="-20" dirty="0">
                <a:latin typeface="Arial"/>
                <a:cs typeface="Arial"/>
              </a:rPr>
              <a:t>answer </a:t>
            </a:r>
            <a:r>
              <a:rPr sz="1100" spc="-10" dirty="0">
                <a:latin typeface="Arial"/>
                <a:cs typeface="Arial"/>
              </a:rPr>
              <a:t>table produced </a:t>
            </a:r>
            <a:r>
              <a:rPr sz="1100" spc="-20" dirty="0">
                <a:latin typeface="Arial"/>
                <a:cs typeface="Arial"/>
              </a:rPr>
              <a:t>by </a:t>
            </a:r>
            <a:r>
              <a:rPr sz="1100" spc="-10" dirty="0">
                <a:latin typeface="Arial"/>
                <a:cs typeface="Arial"/>
              </a:rPr>
              <a:t>a </a:t>
            </a:r>
            <a:r>
              <a:rPr sz="1100" spc="-5" dirty="0">
                <a:latin typeface="Arial"/>
                <a:cs typeface="Arial"/>
              </a:rPr>
              <a:t>query can </a:t>
            </a:r>
            <a:r>
              <a:rPr sz="1100" spc="-10" dirty="0">
                <a:latin typeface="Arial"/>
                <a:cs typeface="Arial"/>
              </a:rPr>
              <a:t>be </a:t>
            </a:r>
            <a:r>
              <a:rPr sz="1100" dirty="0">
                <a:latin typeface="Arial"/>
                <a:cs typeface="Arial"/>
              </a:rPr>
              <a:t>sorted </a:t>
            </a:r>
            <a:r>
              <a:rPr sz="1100" spc="-10" dirty="0">
                <a:latin typeface="Arial"/>
                <a:cs typeface="Arial"/>
              </a:rPr>
              <a:t>based on </a:t>
            </a:r>
            <a:r>
              <a:rPr sz="1100" spc="-15" dirty="0">
                <a:latin typeface="Arial"/>
                <a:cs typeface="Arial"/>
              </a:rPr>
              <a:t>values </a:t>
            </a:r>
            <a:r>
              <a:rPr sz="1100" spc="-10" dirty="0">
                <a:latin typeface="Arial"/>
                <a:cs typeface="Arial"/>
              </a:rPr>
              <a:t>held in </a:t>
            </a:r>
            <a:r>
              <a:rPr sz="1100" spc="-5" dirty="0">
                <a:latin typeface="Arial"/>
                <a:cs typeface="Arial"/>
              </a:rPr>
              <a:t>the </a:t>
            </a:r>
            <a:r>
              <a:rPr sz="1100" spc="-10" dirty="0">
                <a:latin typeface="Arial"/>
                <a:cs typeface="Arial"/>
              </a:rPr>
              <a:t>columns. </a:t>
            </a:r>
            <a:r>
              <a:rPr sz="1100" spc="-25" dirty="0">
                <a:latin typeface="Arial"/>
                <a:cs typeface="Arial"/>
              </a:rPr>
              <a:t>For  </a:t>
            </a:r>
            <a:r>
              <a:rPr sz="1100" spc="-50" dirty="0">
                <a:latin typeface="Arial"/>
                <a:cs typeface="Arial"/>
              </a:rPr>
              <a:t>e</a:t>
            </a:r>
            <a:r>
              <a:rPr sz="1100" spc="-5" dirty="0">
                <a:latin typeface="Arial"/>
                <a:cs typeface="Arial"/>
              </a:rPr>
              <a:t>xampl</a:t>
            </a:r>
            <a:r>
              <a:rPr sz="1100" spc="-25" dirty="0">
                <a:latin typeface="Arial"/>
                <a:cs typeface="Arial"/>
              </a:rPr>
              <a:t>e</a:t>
            </a:r>
            <a:r>
              <a:rPr sz="1100" spc="-5" dirty="0">
                <a:latin typeface="Arial"/>
                <a:cs typeface="Arial"/>
              </a:rPr>
              <a:t>,</a:t>
            </a:r>
            <a:r>
              <a:rPr sz="1100" spc="-20" dirty="0">
                <a:latin typeface="Arial"/>
                <a:cs typeface="Arial"/>
              </a:rPr>
              <a:t> </a:t>
            </a:r>
            <a:r>
              <a:rPr sz="1100" spc="-5" dirty="0">
                <a:latin typeface="Arial"/>
                <a:cs typeface="Arial"/>
              </a:rPr>
              <a:t>the</a:t>
            </a:r>
            <a:r>
              <a:rPr sz="1100" spc="-20" dirty="0">
                <a:latin typeface="Arial"/>
                <a:cs typeface="Arial"/>
              </a:rPr>
              <a:t> </a:t>
            </a:r>
            <a:r>
              <a:rPr sz="1100" i="1" spc="-10" dirty="0">
                <a:latin typeface="Arial"/>
                <a:cs typeface="Arial"/>
              </a:rPr>
              <a:t>al</a:t>
            </a:r>
            <a:r>
              <a:rPr sz="1100" i="1" spc="-35" dirty="0">
                <a:latin typeface="Arial"/>
                <a:cs typeface="Arial"/>
              </a:rPr>
              <a:t>b</a:t>
            </a:r>
            <a:r>
              <a:rPr sz="1100" i="1" spc="-15" dirty="0">
                <a:latin typeface="Arial"/>
                <a:cs typeface="Arial"/>
              </a:rPr>
              <a:t>u</a:t>
            </a:r>
            <a:r>
              <a:rPr sz="1100" i="1" spc="-10" dirty="0">
                <a:latin typeface="Arial"/>
                <a:cs typeface="Arial"/>
              </a:rPr>
              <a:t>m</a:t>
            </a:r>
            <a:r>
              <a:rPr sz="1100" i="1" spc="5" dirty="0">
                <a:latin typeface="Arial"/>
                <a:cs typeface="Arial"/>
              </a:rPr>
              <a:t> </a:t>
            </a:r>
            <a:r>
              <a:rPr sz="1100" spc="-5" dirty="0">
                <a:latin typeface="Arial"/>
                <a:cs typeface="Arial"/>
              </a:rPr>
              <a:t>ta</a:t>
            </a:r>
            <a:r>
              <a:rPr sz="1100" spc="-35" dirty="0">
                <a:latin typeface="Arial"/>
                <a:cs typeface="Arial"/>
              </a:rPr>
              <a:t>b</a:t>
            </a:r>
            <a:r>
              <a:rPr sz="1100" spc="-10" dirty="0">
                <a:latin typeface="Arial"/>
                <a:cs typeface="Arial"/>
              </a:rPr>
              <a:t>le i</a:t>
            </a:r>
            <a:r>
              <a:rPr sz="1100" spc="-5" dirty="0">
                <a:latin typeface="Arial"/>
                <a:cs typeface="Arial"/>
              </a:rPr>
              <a:t>s</a:t>
            </a:r>
            <a:r>
              <a:rPr sz="1100" spc="5" dirty="0">
                <a:latin typeface="Arial"/>
                <a:cs typeface="Arial"/>
              </a:rPr>
              <a:t> </a:t>
            </a:r>
            <a:r>
              <a:rPr sz="1100" spc="-5" dirty="0">
                <a:latin typeface="Arial"/>
                <a:cs typeface="Arial"/>
              </a:rPr>
              <a:t>so</a:t>
            </a:r>
            <a:r>
              <a:rPr sz="1100" spc="40" dirty="0">
                <a:latin typeface="Arial"/>
                <a:cs typeface="Arial"/>
              </a:rPr>
              <a:t>r</a:t>
            </a:r>
            <a:r>
              <a:rPr sz="1100" spc="-5" dirty="0">
                <a:latin typeface="Arial"/>
                <a:cs typeface="Arial"/>
              </a:rPr>
              <a:t>ted</a:t>
            </a:r>
            <a:r>
              <a:rPr sz="1100" spc="-20" dirty="0">
                <a:latin typeface="Arial"/>
                <a:cs typeface="Arial"/>
              </a:rPr>
              <a:t> </a:t>
            </a:r>
            <a:r>
              <a:rPr sz="1100" spc="-15" dirty="0">
                <a:latin typeface="Arial"/>
                <a:cs typeface="Arial"/>
              </a:rPr>
              <a:t>o</a:t>
            </a:r>
            <a:r>
              <a:rPr sz="1100" spc="-10" dirty="0">
                <a:latin typeface="Arial"/>
                <a:cs typeface="Arial"/>
              </a:rPr>
              <a:t>n</a:t>
            </a:r>
            <a:r>
              <a:rPr sz="1100" spc="-20" dirty="0">
                <a:latin typeface="Arial"/>
                <a:cs typeface="Arial"/>
              </a:rPr>
              <a:t> </a:t>
            </a:r>
            <a:r>
              <a:rPr sz="1100" i="1" spc="-10" dirty="0">
                <a:latin typeface="Arial"/>
                <a:cs typeface="Arial"/>
              </a:rPr>
              <a:t>al</a:t>
            </a:r>
            <a:r>
              <a:rPr sz="1100" i="1" spc="-35" dirty="0">
                <a:latin typeface="Arial"/>
                <a:cs typeface="Arial"/>
              </a:rPr>
              <a:t>b</a:t>
            </a:r>
            <a:r>
              <a:rPr sz="1100" i="1" spc="-15" dirty="0">
                <a:latin typeface="Arial"/>
                <a:cs typeface="Arial"/>
              </a:rPr>
              <a:t>u</a:t>
            </a:r>
            <a:r>
              <a:rPr sz="1100" i="1" spc="-10" dirty="0">
                <a:latin typeface="Arial"/>
                <a:cs typeface="Arial"/>
              </a:rPr>
              <a:t>m</a:t>
            </a:r>
            <a:r>
              <a:rPr sz="100" i="1" spc="80" dirty="0">
                <a:latin typeface="Times New Roman"/>
                <a:cs typeface="Times New Roman"/>
              </a:rPr>
              <a:t>-</a:t>
            </a:r>
            <a:r>
              <a:rPr sz="1100" i="1" spc="-10" dirty="0">
                <a:latin typeface="Arial"/>
                <a:cs typeface="Arial"/>
              </a:rPr>
              <a:t>id</a:t>
            </a:r>
            <a:r>
              <a:rPr sz="1100" spc="-5" dirty="0">
                <a:latin typeface="Arial"/>
                <a:cs typeface="Arial"/>
              </a:rPr>
              <a:t>,</a:t>
            </a:r>
            <a:r>
              <a:rPr sz="1100" spc="-20" dirty="0">
                <a:latin typeface="Arial"/>
                <a:cs typeface="Arial"/>
              </a:rPr>
              <a:t> </a:t>
            </a:r>
            <a:r>
              <a:rPr sz="1100" spc="-10" dirty="0">
                <a:latin typeface="Arial"/>
                <a:cs typeface="Arial"/>
              </a:rPr>
              <a:t>ascending.</a:t>
            </a:r>
            <a:endParaRPr sz="1100">
              <a:latin typeface="Arial"/>
              <a:cs typeface="Arial"/>
            </a:endParaRPr>
          </a:p>
          <a:p>
            <a:pPr marL="12700" marR="690245">
              <a:lnSpc>
                <a:spcPct val="155500"/>
              </a:lnSpc>
            </a:pPr>
            <a:r>
              <a:rPr sz="1100" spc="-15" dirty="0">
                <a:latin typeface="Arial"/>
                <a:cs typeface="Arial"/>
              </a:rPr>
              <a:t>Answer </a:t>
            </a:r>
            <a:r>
              <a:rPr sz="1100" spc="-10" dirty="0">
                <a:latin typeface="Arial"/>
                <a:cs typeface="Arial"/>
              </a:rPr>
              <a:t>tables </a:t>
            </a:r>
            <a:r>
              <a:rPr sz="1100" spc="-5" dirty="0">
                <a:latin typeface="Arial"/>
                <a:cs typeface="Arial"/>
              </a:rPr>
              <a:t>can </a:t>
            </a:r>
            <a:r>
              <a:rPr sz="1100" dirty="0">
                <a:latin typeface="Arial"/>
                <a:cs typeface="Arial"/>
              </a:rPr>
              <a:t>sorted </a:t>
            </a:r>
            <a:r>
              <a:rPr sz="1100" spc="-10" dirty="0">
                <a:latin typeface="Arial"/>
                <a:cs typeface="Arial"/>
              </a:rPr>
              <a:t>on </a:t>
            </a:r>
            <a:r>
              <a:rPr sz="1100" spc="-15" dirty="0">
                <a:latin typeface="Arial"/>
                <a:cs typeface="Arial"/>
              </a:rPr>
              <a:t>one, </a:t>
            </a:r>
            <a:r>
              <a:rPr sz="1100" spc="-10" dirty="0">
                <a:latin typeface="Arial"/>
                <a:cs typeface="Arial"/>
              </a:rPr>
              <a:t>two or more </a:t>
            </a:r>
            <a:r>
              <a:rPr sz="1100" spc="-5" dirty="0">
                <a:latin typeface="Arial"/>
                <a:cs typeface="Arial"/>
              </a:rPr>
              <a:t>fields </a:t>
            </a:r>
            <a:r>
              <a:rPr sz="1100" spc="-10" dirty="0">
                <a:latin typeface="Arial"/>
                <a:cs typeface="Arial"/>
              </a:rPr>
              <a:t>in ascending or descending orders.  </a:t>
            </a:r>
            <a:r>
              <a:rPr sz="1100" spc="-20" dirty="0">
                <a:latin typeface="Arial"/>
                <a:cs typeface="Arial"/>
              </a:rPr>
              <a:t>For </a:t>
            </a:r>
            <a:r>
              <a:rPr sz="1100" spc="-15" dirty="0">
                <a:latin typeface="Arial"/>
                <a:cs typeface="Arial"/>
              </a:rPr>
              <a:t>example, </a:t>
            </a:r>
            <a:r>
              <a:rPr sz="1100" spc="-5" dirty="0">
                <a:latin typeface="Arial"/>
                <a:cs typeface="Arial"/>
              </a:rPr>
              <a:t>this </a:t>
            </a:r>
            <a:r>
              <a:rPr sz="1100" spc="-20" dirty="0">
                <a:latin typeface="Arial"/>
                <a:cs typeface="Arial"/>
              </a:rPr>
              <a:t>answer </a:t>
            </a:r>
            <a:r>
              <a:rPr sz="1100" spc="-10" dirty="0">
                <a:latin typeface="Arial"/>
                <a:cs typeface="Arial"/>
              </a:rPr>
              <a:t>table is </a:t>
            </a:r>
            <a:r>
              <a:rPr sz="1100" dirty="0">
                <a:latin typeface="Arial"/>
                <a:cs typeface="Arial"/>
              </a:rPr>
              <a:t>sorted</a:t>
            </a:r>
            <a:r>
              <a:rPr sz="1100" spc="-5" dirty="0">
                <a:latin typeface="Arial"/>
                <a:cs typeface="Arial"/>
              </a:rPr>
              <a:t> </a:t>
            </a:r>
            <a:r>
              <a:rPr sz="1100" spc="-10" dirty="0">
                <a:latin typeface="Arial"/>
                <a:cs typeface="Arial"/>
              </a:rPr>
              <a:t>on:</a:t>
            </a:r>
            <a:endParaRPr sz="11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730"/>
              </a:spcBef>
            </a:pPr>
            <a:r>
              <a:rPr sz="1100" i="1" spc="-30" dirty="0">
                <a:latin typeface="Arial"/>
                <a:cs typeface="Arial"/>
              </a:rPr>
              <a:t>y</a:t>
            </a:r>
            <a:r>
              <a:rPr sz="1100" i="1" spc="-15" dirty="0">
                <a:latin typeface="Arial"/>
                <a:cs typeface="Arial"/>
              </a:rPr>
              <a:t>ea</a:t>
            </a:r>
            <a:r>
              <a:rPr sz="1100" i="1" spc="-5" dirty="0">
                <a:latin typeface="Arial"/>
                <a:cs typeface="Arial"/>
              </a:rPr>
              <a:t>r</a:t>
            </a:r>
            <a:r>
              <a:rPr sz="1100" i="1" spc="-10" dirty="0">
                <a:latin typeface="Arial"/>
                <a:cs typeface="Arial"/>
              </a:rPr>
              <a:t> descending</a:t>
            </a:r>
            <a:r>
              <a:rPr sz="1100" i="1" spc="-5" dirty="0">
                <a:latin typeface="Arial"/>
                <a:cs typeface="Arial"/>
              </a:rPr>
              <a:t>,</a:t>
            </a:r>
            <a:r>
              <a:rPr sz="1100" i="1" spc="-30" dirty="0">
                <a:latin typeface="Arial"/>
                <a:cs typeface="Arial"/>
              </a:rPr>
              <a:t> </a:t>
            </a:r>
            <a:r>
              <a:rPr sz="1100" i="1" spc="-5" dirty="0">
                <a:latin typeface="Arial"/>
                <a:cs typeface="Arial"/>
              </a:rPr>
              <a:t>comic</a:t>
            </a:r>
            <a:r>
              <a:rPr sz="100" i="1" spc="80" dirty="0">
                <a:latin typeface="Times New Roman"/>
                <a:cs typeface="Times New Roman"/>
              </a:rPr>
              <a:t>-</a:t>
            </a:r>
            <a:r>
              <a:rPr sz="1100" i="1" spc="-10" dirty="0">
                <a:latin typeface="Arial"/>
                <a:cs typeface="Arial"/>
              </a:rPr>
              <a:t>id</a:t>
            </a:r>
            <a:r>
              <a:rPr sz="1100" i="1" spc="5" dirty="0">
                <a:latin typeface="Arial"/>
                <a:cs typeface="Arial"/>
              </a:rPr>
              <a:t> </a:t>
            </a:r>
            <a:r>
              <a:rPr sz="1100" i="1" spc="-10" dirty="0">
                <a:latin typeface="Arial"/>
                <a:cs typeface="Arial"/>
              </a:rPr>
              <a:t>ascending</a:t>
            </a:r>
            <a:r>
              <a:rPr sz="1100" i="1" spc="-5" dirty="0">
                <a:latin typeface="Arial"/>
                <a:cs typeface="Arial"/>
              </a:rPr>
              <a:t>,</a:t>
            </a:r>
            <a:r>
              <a:rPr sz="1100" i="1" spc="-20" dirty="0">
                <a:latin typeface="Arial"/>
                <a:cs typeface="Arial"/>
              </a:rPr>
              <a:t> </a:t>
            </a:r>
            <a:r>
              <a:rPr sz="1100" i="1" spc="-10" dirty="0">
                <a:latin typeface="Arial"/>
                <a:cs typeface="Arial"/>
              </a:rPr>
              <a:t>hero</a:t>
            </a:r>
            <a:r>
              <a:rPr sz="100" i="1" spc="80" dirty="0">
                <a:latin typeface="Times New Roman"/>
                <a:cs typeface="Times New Roman"/>
              </a:rPr>
              <a:t>-</a:t>
            </a:r>
            <a:r>
              <a:rPr sz="1100" i="1" spc="-15" dirty="0">
                <a:latin typeface="Arial"/>
                <a:cs typeface="Arial"/>
              </a:rPr>
              <a:t>nam</a:t>
            </a:r>
            <a:r>
              <a:rPr sz="1100" i="1" spc="-10" dirty="0">
                <a:latin typeface="Arial"/>
                <a:cs typeface="Arial"/>
              </a:rPr>
              <a:t>e</a:t>
            </a:r>
            <a:r>
              <a:rPr sz="1100" i="1" spc="-45" dirty="0">
                <a:latin typeface="Arial"/>
                <a:cs typeface="Arial"/>
              </a:rPr>
              <a:t> </a:t>
            </a:r>
            <a:r>
              <a:rPr sz="1100" i="1" spc="-10" dirty="0">
                <a:latin typeface="Arial"/>
                <a:cs typeface="Arial"/>
              </a:rPr>
              <a:t>ascending</a:t>
            </a:r>
            <a:endParaRPr sz="1100">
              <a:latin typeface="Arial"/>
              <a:cs typeface="Arial"/>
            </a:endParaRPr>
          </a:p>
        </p:txBody>
      </p:sp>
      <p:graphicFrame>
        <p:nvGraphicFramePr>
          <p:cNvPr id="4" name="object 4"/>
          <p:cNvGraphicFramePr>
            <a:graphicFrameLocks noGrp="1"/>
          </p:cNvGraphicFramePr>
          <p:nvPr/>
        </p:nvGraphicFramePr>
        <p:xfrm>
          <a:off x="505053" y="4599965"/>
          <a:ext cx="6044565" cy="2459731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01485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1485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1485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43839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sz="1100" spc="-50" dirty="0">
                          <a:latin typeface="Arial"/>
                          <a:cs typeface="Arial"/>
                        </a:rPr>
                        <a:t>Year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3048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95"/>
                        </a:spcBef>
                      </a:pPr>
                      <a:r>
                        <a:rPr sz="1100" spc="-10" dirty="0">
                          <a:latin typeface="Arial"/>
                          <a:cs typeface="Arial"/>
                        </a:rPr>
                        <a:t>comic</a:t>
                      </a:r>
                      <a:r>
                        <a:rPr sz="1100" spc="25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10" dirty="0">
                          <a:latin typeface="Arial"/>
                          <a:cs typeface="Arial"/>
                        </a:rPr>
                        <a:t>id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2476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5405">
                        <a:lnSpc>
                          <a:spcPct val="100000"/>
                        </a:lnSpc>
                        <a:spcBef>
                          <a:spcPts val="195"/>
                        </a:spcBef>
                      </a:pPr>
                      <a:r>
                        <a:rPr sz="1100" spc="-10" dirty="0">
                          <a:latin typeface="Arial"/>
                          <a:cs typeface="Arial"/>
                        </a:rPr>
                        <a:t>hero</a:t>
                      </a:r>
                      <a:r>
                        <a:rPr sz="1100" spc="25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15" dirty="0">
                          <a:latin typeface="Arial"/>
                          <a:cs typeface="Arial"/>
                        </a:rPr>
                        <a:t>name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2476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59079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00"/>
                        </a:spcBef>
                      </a:pPr>
                      <a:r>
                        <a:rPr sz="1100" spc="-15" dirty="0">
                          <a:latin typeface="Arial"/>
                          <a:cs typeface="Arial"/>
                        </a:rPr>
                        <a:t>2017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3810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00"/>
                        </a:spcBef>
                      </a:pPr>
                      <a:r>
                        <a:rPr sz="1100" spc="-15" dirty="0">
                          <a:latin typeface="Arial"/>
                          <a:cs typeface="Arial"/>
                        </a:rPr>
                        <a:t>6171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3810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5405">
                        <a:lnSpc>
                          <a:spcPct val="100000"/>
                        </a:lnSpc>
                        <a:spcBef>
                          <a:spcPts val="195"/>
                        </a:spcBef>
                      </a:pPr>
                      <a:r>
                        <a:rPr sz="1100" spc="-10" dirty="0">
                          <a:latin typeface="Arial"/>
                          <a:cs typeface="Arial"/>
                        </a:rPr>
                        <a:t>Aqua</a:t>
                      </a:r>
                      <a:r>
                        <a:rPr sz="1100" spc="-3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5" dirty="0">
                          <a:latin typeface="Arial"/>
                          <a:cs typeface="Arial"/>
                        </a:rPr>
                        <a:t>matrix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2476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62128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sz="1100" spc="-15" dirty="0">
                          <a:latin typeface="Arial"/>
                          <a:cs typeface="Arial"/>
                        </a:rPr>
                        <a:t>2017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4000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sz="1100" spc="-15" dirty="0">
                          <a:latin typeface="Arial"/>
                          <a:cs typeface="Arial"/>
                        </a:rPr>
                        <a:t>6171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4000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5405">
                        <a:lnSpc>
                          <a:spcPct val="100000"/>
                        </a:lnSpc>
                        <a:spcBef>
                          <a:spcPts val="215"/>
                        </a:spcBef>
                      </a:pPr>
                      <a:r>
                        <a:rPr sz="1100" spc="-5" dirty="0">
                          <a:latin typeface="Arial"/>
                          <a:cs typeface="Arial"/>
                        </a:rPr>
                        <a:t>Super</a:t>
                      </a:r>
                      <a:r>
                        <a:rPr sz="1100" spc="-3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5" dirty="0">
                          <a:latin typeface="Arial"/>
                          <a:cs typeface="Arial"/>
                        </a:rPr>
                        <a:t>mole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2730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33171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04"/>
                        </a:spcBef>
                      </a:pPr>
                      <a:r>
                        <a:rPr sz="1100" spc="-15" dirty="0">
                          <a:latin typeface="Arial"/>
                          <a:cs typeface="Arial"/>
                        </a:rPr>
                        <a:t>2017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26034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04"/>
                        </a:spcBef>
                      </a:pPr>
                      <a:r>
                        <a:rPr sz="1100" spc="-15" dirty="0">
                          <a:latin typeface="Arial"/>
                          <a:cs typeface="Arial"/>
                        </a:rPr>
                        <a:t>8109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26034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9690">
                        <a:lnSpc>
                          <a:spcPct val="100000"/>
                        </a:lnSpc>
                        <a:spcBef>
                          <a:spcPts val="204"/>
                        </a:spcBef>
                      </a:pPr>
                      <a:r>
                        <a:rPr sz="1100" spc="-15" dirty="0">
                          <a:latin typeface="Arial"/>
                          <a:cs typeface="Arial"/>
                        </a:rPr>
                        <a:t>Jules </a:t>
                      </a:r>
                      <a:r>
                        <a:rPr sz="1100" spc="-30" dirty="0">
                          <a:latin typeface="Arial"/>
                          <a:cs typeface="Arial"/>
                        </a:rPr>
                        <a:t>Volt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26034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33172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04"/>
                        </a:spcBef>
                      </a:pPr>
                      <a:r>
                        <a:rPr sz="1100" spc="-15" dirty="0">
                          <a:latin typeface="Arial"/>
                          <a:cs typeface="Arial"/>
                        </a:rPr>
                        <a:t>2017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26034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04"/>
                        </a:spcBef>
                      </a:pPr>
                      <a:r>
                        <a:rPr sz="1100" spc="-15" dirty="0">
                          <a:latin typeface="Arial"/>
                          <a:cs typeface="Arial"/>
                        </a:rPr>
                        <a:t>8109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26034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9690">
                        <a:lnSpc>
                          <a:spcPct val="100000"/>
                        </a:lnSpc>
                        <a:spcBef>
                          <a:spcPts val="204"/>
                        </a:spcBef>
                      </a:pPr>
                      <a:r>
                        <a:rPr sz="1100" spc="-15" dirty="0">
                          <a:latin typeface="Arial"/>
                          <a:cs typeface="Arial"/>
                        </a:rPr>
                        <a:t>Rocket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26034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33172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04"/>
                        </a:spcBef>
                      </a:pPr>
                      <a:r>
                        <a:rPr sz="1100" spc="-15" dirty="0">
                          <a:latin typeface="Arial"/>
                          <a:cs typeface="Arial"/>
                        </a:rPr>
                        <a:t>2016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26034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04"/>
                        </a:spcBef>
                      </a:pPr>
                      <a:r>
                        <a:rPr sz="1100" spc="-15" dirty="0">
                          <a:latin typeface="Arial"/>
                          <a:cs typeface="Arial"/>
                        </a:rPr>
                        <a:t>5261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26034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9690">
                        <a:lnSpc>
                          <a:spcPct val="100000"/>
                        </a:lnSpc>
                        <a:spcBef>
                          <a:spcPts val="204"/>
                        </a:spcBef>
                      </a:pPr>
                      <a:r>
                        <a:rPr sz="1100" spc="-5" dirty="0">
                          <a:latin typeface="Arial"/>
                          <a:cs typeface="Arial"/>
                        </a:rPr>
                        <a:t>Bear</a:t>
                      </a:r>
                      <a:r>
                        <a:rPr sz="1100" spc="-2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5" dirty="0">
                          <a:latin typeface="Arial"/>
                          <a:cs typeface="Arial"/>
                        </a:rPr>
                        <a:t>Meteor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26034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63651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sz="1100" spc="-15" dirty="0">
                          <a:latin typeface="Arial"/>
                          <a:cs typeface="Arial"/>
                        </a:rPr>
                        <a:t>2016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4000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sz="1100" spc="-15" dirty="0">
                          <a:latin typeface="Arial"/>
                          <a:cs typeface="Arial"/>
                        </a:rPr>
                        <a:t>5261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4127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5405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1100" spc="-10" dirty="0">
                          <a:latin typeface="Arial"/>
                          <a:cs typeface="Arial"/>
                        </a:rPr>
                        <a:t>No</a:t>
                      </a:r>
                      <a:r>
                        <a:rPr sz="1100" spc="-2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15" dirty="0">
                          <a:latin typeface="Arial"/>
                          <a:cs typeface="Arial"/>
                        </a:rPr>
                        <a:t>Capes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29209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34696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04"/>
                        </a:spcBef>
                      </a:pPr>
                      <a:r>
                        <a:rPr sz="1100" spc="-15" dirty="0">
                          <a:latin typeface="Arial"/>
                          <a:cs typeface="Arial"/>
                        </a:rPr>
                        <a:t>2016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26034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04"/>
                        </a:spcBef>
                      </a:pPr>
                      <a:r>
                        <a:rPr sz="1100" spc="-15" dirty="0">
                          <a:latin typeface="Arial"/>
                          <a:cs typeface="Arial"/>
                        </a:rPr>
                        <a:t>5278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26034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5405">
                        <a:lnSpc>
                          <a:spcPct val="100000"/>
                        </a:lnSpc>
                        <a:spcBef>
                          <a:spcPts val="215"/>
                        </a:spcBef>
                      </a:pPr>
                      <a:r>
                        <a:rPr sz="1100" spc="-5" dirty="0">
                          <a:latin typeface="Arial"/>
                          <a:cs typeface="Arial"/>
                        </a:rPr>
                        <a:t>X-field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2730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62127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sz="1100" spc="-15" dirty="0">
                          <a:latin typeface="Arial"/>
                          <a:cs typeface="Arial"/>
                        </a:rPr>
                        <a:t>2015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4000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sz="1100" spc="-15" dirty="0">
                          <a:latin typeface="Arial"/>
                          <a:cs typeface="Arial"/>
                        </a:rPr>
                        <a:t>9188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4000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5405">
                        <a:lnSpc>
                          <a:spcPct val="100000"/>
                        </a:lnSpc>
                        <a:spcBef>
                          <a:spcPts val="215"/>
                        </a:spcBef>
                      </a:pPr>
                      <a:r>
                        <a:rPr sz="1100" spc="-5" dirty="0">
                          <a:latin typeface="Arial"/>
                          <a:cs typeface="Arial"/>
                        </a:rPr>
                        <a:t>Superflea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2730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34696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04"/>
                        </a:spcBef>
                      </a:pPr>
                      <a:r>
                        <a:rPr sz="1100" spc="-15" dirty="0">
                          <a:latin typeface="Arial"/>
                          <a:cs typeface="Arial"/>
                        </a:rPr>
                        <a:t>2015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26034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04"/>
                        </a:spcBef>
                      </a:pPr>
                      <a:r>
                        <a:rPr sz="1100" spc="-15" dirty="0">
                          <a:latin typeface="Arial"/>
                          <a:cs typeface="Arial"/>
                        </a:rPr>
                        <a:t>9188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26034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5405">
                        <a:lnSpc>
                          <a:spcPct val="100000"/>
                        </a:lnSpc>
                        <a:spcBef>
                          <a:spcPts val="215"/>
                        </a:spcBef>
                      </a:pPr>
                      <a:r>
                        <a:rPr sz="1100" spc="-20" dirty="0">
                          <a:latin typeface="Arial"/>
                          <a:cs typeface="Arial"/>
                        </a:rPr>
                        <a:t>Transfirma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2730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sp>
        <p:nvSpPr>
          <p:cNvPr id="5" name="object 5"/>
          <p:cNvSpPr txBox="1"/>
          <p:nvPr/>
        </p:nvSpPr>
        <p:spPr>
          <a:xfrm>
            <a:off x="492505" y="7095894"/>
            <a:ext cx="6053455" cy="718820"/>
          </a:xfrm>
          <a:prstGeom prst="rect">
            <a:avLst/>
          </a:prstGeom>
        </p:spPr>
        <p:txBody>
          <a:bodyPr vert="horz" wrap="square" lIns="0" tIns="1054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830"/>
              </a:spcBef>
            </a:pPr>
            <a:r>
              <a:rPr sz="1100" b="1" spc="-10" dirty="0">
                <a:latin typeface="Arial"/>
                <a:cs typeface="Arial"/>
              </a:rPr>
              <a:t>Representing </a:t>
            </a:r>
            <a:r>
              <a:rPr sz="1100" b="1" spc="-5" dirty="0">
                <a:latin typeface="Arial"/>
                <a:cs typeface="Arial"/>
              </a:rPr>
              <a:t>query</a:t>
            </a:r>
            <a:r>
              <a:rPr sz="1100" b="1" spc="-60" dirty="0">
                <a:latin typeface="Arial"/>
                <a:cs typeface="Arial"/>
              </a:rPr>
              <a:t> </a:t>
            </a:r>
            <a:r>
              <a:rPr sz="1100" b="1" spc="-5" dirty="0">
                <a:latin typeface="Arial"/>
                <a:cs typeface="Arial"/>
              </a:rPr>
              <a:t>design</a:t>
            </a:r>
            <a:endParaRPr sz="1100">
              <a:latin typeface="Arial"/>
              <a:cs typeface="Arial"/>
            </a:endParaRPr>
          </a:p>
          <a:p>
            <a:pPr marL="12700" marR="5080">
              <a:lnSpc>
                <a:spcPct val="102699"/>
              </a:lnSpc>
              <a:spcBef>
                <a:spcPts val="700"/>
              </a:spcBef>
            </a:pPr>
            <a:r>
              <a:rPr sz="1100" spc="-75" dirty="0">
                <a:latin typeface="Arial"/>
                <a:cs typeface="Arial"/>
              </a:rPr>
              <a:t>To </a:t>
            </a:r>
            <a:r>
              <a:rPr sz="1100" spc="-5" dirty="0">
                <a:latin typeface="Arial"/>
                <a:cs typeface="Arial"/>
              </a:rPr>
              <a:t>represent the </a:t>
            </a:r>
            <a:r>
              <a:rPr sz="1100" spc="-10" dirty="0">
                <a:latin typeface="Arial"/>
                <a:cs typeface="Arial"/>
              </a:rPr>
              <a:t>design of a </a:t>
            </a:r>
            <a:r>
              <a:rPr sz="1100" spc="-5" dirty="0">
                <a:latin typeface="Arial"/>
                <a:cs typeface="Arial"/>
              </a:rPr>
              <a:t>query the </a:t>
            </a:r>
            <a:r>
              <a:rPr sz="1100" spc="-15" dirty="0">
                <a:latin typeface="Arial"/>
                <a:cs typeface="Arial"/>
              </a:rPr>
              <a:t>following </a:t>
            </a:r>
            <a:r>
              <a:rPr sz="1100" spc="-20" dirty="0">
                <a:latin typeface="Arial"/>
                <a:cs typeface="Arial"/>
              </a:rPr>
              <a:t>layout </a:t>
            </a:r>
            <a:r>
              <a:rPr sz="1100" spc="-5" dirty="0">
                <a:latin typeface="Arial"/>
                <a:cs typeface="Arial"/>
              </a:rPr>
              <a:t>can </a:t>
            </a:r>
            <a:r>
              <a:rPr sz="1100" spc="-10" dirty="0">
                <a:latin typeface="Arial"/>
                <a:cs typeface="Arial"/>
              </a:rPr>
              <a:t>be used. Each element of </a:t>
            </a:r>
            <a:r>
              <a:rPr sz="1100" spc="-5" dirty="0">
                <a:latin typeface="Arial"/>
                <a:cs typeface="Arial"/>
              </a:rPr>
              <a:t>the query </a:t>
            </a:r>
            <a:r>
              <a:rPr sz="1100" spc="-10" dirty="0">
                <a:latin typeface="Arial"/>
                <a:cs typeface="Arial"/>
              </a:rPr>
              <a:t>is  presented as</a:t>
            </a:r>
            <a:r>
              <a:rPr sz="1100" spc="-20" dirty="0">
                <a:latin typeface="Arial"/>
                <a:cs typeface="Arial"/>
              </a:rPr>
              <a:t> </a:t>
            </a:r>
            <a:r>
              <a:rPr sz="1100" spc="-15" dirty="0">
                <a:latin typeface="Arial"/>
                <a:cs typeface="Arial"/>
              </a:rPr>
              <a:t>follows.</a:t>
            </a:r>
            <a:endParaRPr sz="1100">
              <a:latin typeface="Arial"/>
              <a:cs typeface="Arial"/>
            </a:endParaRPr>
          </a:p>
        </p:txBody>
      </p:sp>
      <p:graphicFrame>
        <p:nvGraphicFramePr>
          <p:cNvPr id="6" name="object 6"/>
          <p:cNvGraphicFramePr>
            <a:graphicFrameLocks noGrp="1"/>
          </p:cNvGraphicFramePr>
          <p:nvPr/>
        </p:nvGraphicFramePr>
        <p:xfrm>
          <a:off x="505053" y="7903997"/>
          <a:ext cx="6046469" cy="93573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69798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34848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31648">
                <a:tc>
                  <a:txBody>
                    <a:bodyPr/>
                    <a:lstStyle/>
                    <a:p>
                      <a:pPr marL="65405">
                        <a:lnSpc>
                          <a:spcPct val="100000"/>
                        </a:lnSpc>
                        <a:spcBef>
                          <a:spcPts val="195"/>
                        </a:spcBef>
                      </a:pPr>
                      <a:r>
                        <a:rPr sz="1100" spc="-35" dirty="0">
                          <a:latin typeface="Arial"/>
                          <a:cs typeface="Arial"/>
                        </a:rPr>
                        <a:t>Tables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2476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31648">
                <a:tc>
                  <a:txBody>
                    <a:bodyPr/>
                    <a:lstStyle/>
                    <a:p>
                      <a:pPr marL="65405">
                        <a:lnSpc>
                          <a:spcPct val="100000"/>
                        </a:lnSpc>
                        <a:spcBef>
                          <a:spcPts val="195"/>
                        </a:spcBef>
                      </a:pPr>
                      <a:r>
                        <a:rPr sz="1100" spc="-5" dirty="0">
                          <a:latin typeface="Arial"/>
                          <a:cs typeface="Arial"/>
                        </a:rPr>
                        <a:t>Fields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2476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36219">
                <a:tc>
                  <a:txBody>
                    <a:bodyPr/>
                    <a:lstStyle/>
                    <a:p>
                      <a:pPr marL="65405">
                        <a:lnSpc>
                          <a:spcPct val="100000"/>
                        </a:lnSpc>
                        <a:spcBef>
                          <a:spcPts val="215"/>
                        </a:spcBef>
                      </a:pPr>
                      <a:r>
                        <a:rPr sz="1100" spc="-5" dirty="0">
                          <a:latin typeface="Arial"/>
                          <a:cs typeface="Arial"/>
                        </a:rPr>
                        <a:t>Search</a:t>
                      </a:r>
                      <a:r>
                        <a:rPr sz="1100" spc="-2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5" dirty="0">
                          <a:latin typeface="Arial"/>
                          <a:cs typeface="Arial"/>
                        </a:rPr>
                        <a:t>criteria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2730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36220">
                <a:tc>
                  <a:txBody>
                    <a:bodyPr/>
                    <a:lstStyle/>
                    <a:p>
                      <a:pPr marL="65405">
                        <a:lnSpc>
                          <a:spcPct val="100000"/>
                        </a:lnSpc>
                        <a:spcBef>
                          <a:spcPts val="215"/>
                        </a:spcBef>
                      </a:pPr>
                      <a:r>
                        <a:rPr sz="1100" spc="5" dirty="0">
                          <a:latin typeface="Arial"/>
                          <a:cs typeface="Arial"/>
                        </a:rPr>
                        <a:t>Sort</a:t>
                      </a:r>
                      <a:r>
                        <a:rPr sz="1100" spc="-2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10" dirty="0">
                          <a:latin typeface="Arial"/>
                          <a:cs typeface="Arial"/>
                        </a:rPr>
                        <a:t>order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2730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7" name="object 7"/>
          <p:cNvSpPr/>
          <p:nvPr/>
        </p:nvSpPr>
        <p:spPr>
          <a:xfrm>
            <a:off x="505053" y="9941585"/>
            <a:ext cx="6049010" cy="0"/>
          </a:xfrm>
          <a:custGeom>
            <a:avLst/>
            <a:gdLst/>
            <a:ahLst/>
            <a:cxnLst/>
            <a:rect l="l" t="t" r="r" b="b"/>
            <a:pathLst>
              <a:path w="6049009">
                <a:moveTo>
                  <a:pt x="0" y="0"/>
                </a:moveTo>
                <a:lnTo>
                  <a:pt x="6048756" y="0"/>
                </a:lnTo>
              </a:path>
            </a:pathLst>
          </a:custGeom>
          <a:ln w="609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4678934" y="9965447"/>
            <a:ext cx="1842135" cy="19177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1100" spc="-10" dirty="0">
                <a:latin typeface="Arial"/>
                <a:cs typeface="Arial"/>
              </a:rPr>
              <a:t>© </a:t>
            </a:r>
            <a:r>
              <a:rPr sz="1100" spc="20" dirty="0">
                <a:latin typeface="Arial"/>
                <a:cs typeface="Arial"/>
              </a:rPr>
              <a:t>H</a:t>
            </a:r>
            <a:r>
              <a:rPr sz="850" spc="20" dirty="0">
                <a:latin typeface="Arial"/>
                <a:cs typeface="Arial"/>
              </a:rPr>
              <a:t>ERIOT</a:t>
            </a:r>
            <a:r>
              <a:rPr sz="1100" spc="20" dirty="0">
                <a:latin typeface="Arial"/>
                <a:cs typeface="Arial"/>
              </a:rPr>
              <a:t>-W</a:t>
            </a:r>
            <a:r>
              <a:rPr sz="850" spc="20" dirty="0">
                <a:latin typeface="Arial"/>
                <a:cs typeface="Arial"/>
              </a:rPr>
              <a:t>ATT</a:t>
            </a:r>
            <a:r>
              <a:rPr sz="850" spc="75" dirty="0">
                <a:latin typeface="Arial"/>
                <a:cs typeface="Arial"/>
              </a:rPr>
              <a:t> </a:t>
            </a:r>
            <a:r>
              <a:rPr sz="1100" spc="55" dirty="0">
                <a:latin typeface="Arial"/>
                <a:cs typeface="Arial"/>
              </a:rPr>
              <a:t>U</a:t>
            </a:r>
            <a:r>
              <a:rPr sz="850" spc="55" dirty="0">
                <a:latin typeface="Arial"/>
                <a:cs typeface="Arial"/>
              </a:rPr>
              <a:t>NIVERSITY</a:t>
            </a:r>
            <a:endParaRPr sz="85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52169" y="559318"/>
            <a:ext cx="1212850" cy="19177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1100" i="1" spc="-20" dirty="0">
                <a:latin typeface="Arial"/>
                <a:cs typeface="Arial"/>
              </a:rPr>
              <a:t>TOPIC </a:t>
            </a:r>
            <a:r>
              <a:rPr sz="1100" i="1" spc="-10" dirty="0">
                <a:latin typeface="Arial"/>
                <a:cs typeface="Arial"/>
              </a:rPr>
              <a:t>2.</a:t>
            </a:r>
            <a:r>
              <a:rPr sz="1100" i="1" spc="40" dirty="0">
                <a:latin typeface="Arial"/>
                <a:cs typeface="Arial"/>
              </a:rPr>
              <a:t> </a:t>
            </a:r>
            <a:r>
              <a:rPr sz="1100" i="1" spc="-15" dirty="0">
                <a:latin typeface="Arial"/>
                <a:cs typeface="Arial"/>
              </a:rPr>
              <a:t>DESIGN</a:t>
            </a:r>
            <a:endParaRPr sz="11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6741187" y="559318"/>
            <a:ext cx="179705" cy="19177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1100" spc="-15" dirty="0">
                <a:latin typeface="Arial"/>
                <a:cs typeface="Arial"/>
              </a:rPr>
              <a:t>23</a:t>
            </a:r>
            <a:endParaRPr sz="110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864717" y="765581"/>
            <a:ext cx="6049010" cy="0"/>
          </a:xfrm>
          <a:custGeom>
            <a:avLst/>
            <a:gdLst/>
            <a:ahLst/>
            <a:cxnLst/>
            <a:rect l="l" t="t" r="r" b="b"/>
            <a:pathLst>
              <a:path w="6049009">
                <a:moveTo>
                  <a:pt x="0" y="0"/>
                </a:moveTo>
                <a:lnTo>
                  <a:pt x="6048756" y="0"/>
                </a:lnTo>
              </a:path>
            </a:pathLst>
          </a:custGeom>
          <a:ln w="609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852169" y="1016658"/>
            <a:ext cx="3761740" cy="5467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55500"/>
              </a:lnSpc>
              <a:spcBef>
                <a:spcPts val="100"/>
              </a:spcBef>
            </a:pPr>
            <a:r>
              <a:rPr sz="1100" spc="-10" dirty="0">
                <a:latin typeface="Arial"/>
                <a:cs typeface="Arial"/>
              </a:rPr>
              <a:t>A database </a:t>
            </a:r>
            <a:r>
              <a:rPr sz="1100" spc="-5" dirty="0">
                <a:latin typeface="Arial"/>
                <a:cs typeface="Arial"/>
              </a:rPr>
              <a:t>contains the </a:t>
            </a:r>
            <a:r>
              <a:rPr sz="1100" spc="-15" dirty="0">
                <a:latin typeface="Arial"/>
                <a:cs typeface="Arial"/>
              </a:rPr>
              <a:t>following </a:t>
            </a:r>
            <a:r>
              <a:rPr sz="1100" spc="-10" dirty="0">
                <a:latin typeface="Arial"/>
                <a:cs typeface="Arial"/>
              </a:rPr>
              <a:t>tables </a:t>
            </a:r>
            <a:r>
              <a:rPr sz="1100" spc="-5" dirty="0">
                <a:latin typeface="Arial"/>
                <a:cs typeface="Arial"/>
              </a:rPr>
              <a:t>(as </a:t>
            </a:r>
            <a:r>
              <a:rPr sz="1100" spc="-15" dirty="0">
                <a:latin typeface="Arial"/>
                <a:cs typeface="Arial"/>
              </a:rPr>
              <a:t>you saw </a:t>
            </a:r>
            <a:r>
              <a:rPr sz="1100" spc="-10" dirty="0">
                <a:latin typeface="Arial"/>
                <a:cs typeface="Arial"/>
              </a:rPr>
              <a:t>earlier).  </a:t>
            </a:r>
            <a:r>
              <a:rPr sz="1100" spc="-35" dirty="0">
                <a:latin typeface="Arial"/>
                <a:cs typeface="Arial"/>
              </a:rPr>
              <a:t>Table:</a:t>
            </a:r>
            <a:r>
              <a:rPr sz="1100" spc="45" dirty="0">
                <a:latin typeface="Arial"/>
                <a:cs typeface="Arial"/>
              </a:rPr>
              <a:t> </a:t>
            </a:r>
            <a:r>
              <a:rPr sz="1100" spc="-10" dirty="0">
                <a:latin typeface="Arial"/>
                <a:cs typeface="Arial"/>
              </a:rPr>
              <a:t>Customer</a:t>
            </a:r>
            <a:endParaRPr sz="1100">
              <a:latin typeface="Arial"/>
              <a:cs typeface="Arial"/>
            </a:endParaRPr>
          </a:p>
        </p:txBody>
      </p:sp>
      <p:graphicFrame>
        <p:nvGraphicFramePr>
          <p:cNvPr id="6" name="object 6"/>
          <p:cNvGraphicFramePr>
            <a:graphicFrameLocks noGrp="1"/>
          </p:cNvGraphicFramePr>
          <p:nvPr/>
        </p:nvGraphicFramePr>
        <p:xfrm>
          <a:off x="864717" y="1626641"/>
          <a:ext cx="6041390" cy="241401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51003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113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1003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1003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34696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15"/>
                        </a:spcBef>
                      </a:pPr>
                      <a:r>
                        <a:rPr sz="1100" b="1" spc="-15" dirty="0">
                          <a:latin typeface="Arial"/>
                          <a:cs typeface="Arial"/>
                        </a:rPr>
                        <a:t>CustomerID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2730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2865">
                        <a:lnSpc>
                          <a:spcPct val="100000"/>
                        </a:lnSpc>
                        <a:spcBef>
                          <a:spcPts val="215"/>
                        </a:spcBef>
                      </a:pPr>
                      <a:r>
                        <a:rPr sz="1100" b="1" spc="-15" dirty="0">
                          <a:latin typeface="Arial"/>
                          <a:cs typeface="Arial"/>
                        </a:rPr>
                        <a:t>CustomerName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2730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6515">
                        <a:lnSpc>
                          <a:spcPct val="100000"/>
                        </a:lnSpc>
                        <a:spcBef>
                          <a:spcPts val="215"/>
                        </a:spcBef>
                      </a:pPr>
                      <a:r>
                        <a:rPr sz="1100" b="1" spc="-10" dirty="0">
                          <a:latin typeface="Arial"/>
                          <a:cs typeface="Arial"/>
                        </a:rPr>
                        <a:t>CustomerAddress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2730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20955" algn="ctr">
                        <a:lnSpc>
                          <a:spcPct val="100000"/>
                        </a:lnSpc>
                        <a:spcBef>
                          <a:spcPts val="215"/>
                        </a:spcBef>
                      </a:pPr>
                      <a:r>
                        <a:rPr sz="1100" b="1" spc="-15" dirty="0">
                          <a:latin typeface="Arial"/>
                          <a:cs typeface="Arial"/>
                        </a:rPr>
                        <a:t>CustomerPhone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2730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8521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endParaRPr sz="135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100" spc="-15" dirty="0">
                          <a:latin typeface="Arial"/>
                          <a:cs typeface="Arial"/>
                        </a:rPr>
                        <a:t>1001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381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endParaRPr sz="1250">
                        <a:latin typeface="Times New Roman"/>
                        <a:cs typeface="Times New Roman"/>
                      </a:endParaRPr>
                    </a:p>
                    <a:p>
                      <a:pPr marL="65405">
                        <a:lnSpc>
                          <a:spcPct val="100000"/>
                        </a:lnSpc>
                      </a:pPr>
                      <a:r>
                        <a:rPr sz="1100" spc="-15" dirty="0">
                          <a:latin typeface="Arial"/>
                          <a:cs typeface="Arial"/>
                        </a:rPr>
                        <a:t>Raymond</a:t>
                      </a:r>
                      <a:r>
                        <a:rPr sz="1100" spc="-3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15" dirty="0">
                          <a:latin typeface="Arial"/>
                          <a:cs typeface="Arial"/>
                        </a:rPr>
                        <a:t>Boyce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508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4135" marR="280670">
                        <a:lnSpc>
                          <a:spcPct val="102699"/>
                        </a:lnSpc>
                        <a:spcBef>
                          <a:spcPts val="180"/>
                        </a:spcBef>
                      </a:pPr>
                      <a:r>
                        <a:rPr sz="1100" spc="-10" dirty="0">
                          <a:latin typeface="Arial"/>
                          <a:cs typeface="Arial"/>
                        </a:rPr>
                        <a:t>13 </a:t>
                      </a:r>
                      <a:r>
                        <a:rPr sz="1100" spc="-15" dirty="0">
                          <a:latin typeface="Arial"/>
                          <a:cs typeface="Arial"/>
                        </a:rPr>
                        <a:t>Western </a:t>
                      </a:r>
                      <a:r>
                        <a:rPr sz="1100" spc="-5" dirty="0">
                          <a:latin typeface="Arial"/>
                          <a:cs typeface="Arial"/>
                        </a:rPr>
                        <a:t>St,  </a:t>
                      </a:r>
                      <a:r>
                        <a:rPr sz="1100" spc="-10" dirty="0">
                          <a:latin typeface="Arial"/>
                          <a:cs typeface="Arial"/>
                        </a:rPr>
                        <a:t>Dunfermline,</a:t>
                      </a:r>
                      <a:r>
                        <a:rPr sz="1100" spc="-8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10" dirty="0">
                          <a:latin typeface="Arial"/>
                          <a:cs typeface="Arial"/>
                        </a:rPr>
                        <a:t>KY11  </a:t>
                      </a:r>
                      <a:r>
                        <a:rPr sz="1100" spc="-15" dirty="0">
                          <a:latin typeface="Arial"/>
                          <a:cs typeface="Arial"/>
                        </a:rPr>
                        <a:t>7TQ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2286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endParaRPr sz="1350">
                        <a:latin typeface="Times New Roman"/>
                        <a:cs typeface="Times New Roman"/>
                      </a:endParaRPr>
                    </a:p>
                    <a:p>
                      <a:pPr marR="34290"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100" spc="-10" dirty="0">
                          <a:latin typeface="Arial"/>
                          <a:cs typeface="Arial"/>
                        </a:rPr>
                        <a:t>01929</a:t>
                      </a:r>
                      <a:r>
                        <a:rPr sz="1100" spc="-4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15" dirty="0">
                          <a:latin typeface="Arial"/>
                          <a:cs typeface="Arial"/>
                        </a:rPr>
                        <a:t>928311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381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80644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endParaRPr sz="135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100" spc="-15" dirty="0">
                          <a:latin typeface="Arial"/>
                          <a:cs typeface="Arial"/>
                        </a:rPr>
                        <a:t>1002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127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endParaRPr sz="1250">
                        <a:latin typeface="Times New Roman"/>
                        <a:cs typeface="Times New Roman"/>
                      </a:endParaRPr>
                    </a:p>
                    <a:p>
                      <a:pPr marL="65405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100" spc="-5" dirty="0">
                          <a:latin typeface="Arial"/>
                          <a:cs typeface="Arial"/>
                        </a:rPr>
                        <a:t>Edgar</a:t>
                      </a:r>
                      <a:r>
                        <a:rPr sz="1100" spc="-2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15" dirty="0">
                          <a:latin typeface="Arial"/>
                          <a:cs typeface="Arial"/>
                        </a:rPr>
                        <a:t>Codd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317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4135" marR="280670">
                        <a:lnSpc>
                          <a:spcPct val="102699"/>
                        </a:lnSpc>
                        <a:spcBef>
                          <a:spcPts val="180"/>
                        </a:spcBef>
                      </a:pPr>
                      <a:r>
                        <a:rPr sz="1100" spc="-10" dirty="0">
                          <a:latin typeface="Arial"/>
                          <a:cs typeface="Arial"/>
                        </a:rPr>
                        <a:t>17 Queen </a:t>
                      </a:r>
                      <a:r>
                        <a:rPr sz="1100" spc="-5" dirty="0">
                          <a:latin typeface="Arial"/>
                          <a:cs typeface="Arial"/>
                        </a:rPr>
                        <a:t>St,  </a:t>
                      </a:r>
                      <a:r>
                        <a:rPr sz="1100" spc="-10" dirty="0">
                          <a:latin typeface="Arial"/>
                          <a:cs typeface="Arial"/>
                        </a:rPr>
                        <a:t>Dunfermline,</a:t>
                      </a:r>
                      <a:r>
                        <a:rPr sz="1100" spc="-8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10" dirty="0">
                          <a:latin typeface="Arial"/>
                          <a:cs typeface="Arial"/>
                        </a:rPr>
                        <a:t>KY12  </a:t>
                      </a:r>
                      <a:r>
                        <a:rPr sz="1100" spc="-15" dirty="0">
                          <a:latin typeface="Arial"/>
                          <a:cs typeface="Arial"/>
                        </a:rPr>
                        <a:t>3EA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2286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endParaRPr sz="135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100" spc="-10" dirty="0">
                          <a:latin typeface="Arial"/>
                          <a:cs typeface="Arial"/>
                        </a:rPr>
                        <a:t>01929</a:t>
                      </a:r>
                      <a:r>
                        <a:rPr sz="1100" spc="-4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15" dirty="0">
                          <a:latin typeface="Arial"/>
                          <a:cs typeface="Arial"/>
                        </a:rPr>
                        <a:t>827191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127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32816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985"/>
                        </a:spcBef>
                      </a:pPr>
                      <a:r>
                        <a:rPr sz="1100" spc="-15" dirty="0">
                          <a:latin typeface="Arial"/>
                          <a:cs typeface="Arial"/>
                        </a:rPr>
                        <a:t>1003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12509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5405">
                        <a:lnSpc>
                          <a:spcPct val="100000"/>
                        </a:lnSpc>
                        <a:spcBef>
                          <a:spcPts val="875"/>
                        </a:spcBef>
                      </a:pPr>
                      <a:r>
                        <a:rPr sz="1100" spc="-5" dirty="0">
                          <a:latin typeface="Arial"/>
                          <a:cs typeface="Arial"/>
                        </a:rPr>
                        <a:t>Larry</a:t>
                      </a:r>
                      <a:r>
                        <a:rPr sz="1100" spc="-1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5" dirty="0">
                          <a:latin typeface="Arial"/>
                          <a:cs typeface="Arial"/>
                        </a:rPr>
                        <a:t>Ellison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11112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4135" marR="156210">
                        <a:lnSpc>
                          <a:spcPct val="102699"/>
                        </a:lnSpc>
                        <a:spcBef>
                          <a:spcPts val="160"/>
                        </a:spcBef>
                      </a:pPr>
                      <a:r>
                        <a:rPr sz="1100" spc="-10" dirty="0">
                          <a:latin typeface="Arial"/>
                          <a:cs typeface="Arial"/>
                        </a:rPr>
                        <a:t>The </a:t>
                      </a:r>
                      <a:r>
                        <a:rPr sz="1100" spc="-15" dirty="0">
                          <a:latin typeface="Arial"/>
                          <a:cs typeface="Arial"/>
                        </a:rPr>
                        <a:t>Lake House,  </a:t>
                      </a:r>
                      <a:r>
                        <a:rPr sz="1100" spc="-10" dirty="0">
                          <a:latin typeface="Arial"/>
                          <a:cs typeface="Arial"/>
                        </a:rPr>
                        <a:t>Carnegie, KY12</a:t>
                      </a:r>
                      <a:r>
                        <a:rPr sz="1100" spc="-8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15" dirty="0">
                          <a:latin typeface="Arial"/>
                          <a:cs typeface="Arial"/>
                        </a:rPr>
                        <a:t>8YH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2032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985"/>
                        </a:spcBef>
                      </a:pPr>
                      <a:r>
                        <a:rPr sz="1100" spc="-10" dirty="0">
                          <a:latin typeface="Arial"/>
                          <a:cs typeface="Arial"/>
                        </a:rPr>
                        <a:t>01929</a:t>
                      </a:r>
                      <a:r>
                        <a:rPr sz="1100" spc="-4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15" dirty="0">
                          <a:latin typeface="Arial"/>
                          <a:cs typeface="Arial"/>
                        </a:rPr>
                        <a:t>883919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12509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80644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endParaRPr sz="135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100" spc="-15" dirty="0">
                          <a:latin typeface="Arial"/>
                          <a:cs typeface="Arial"/>
                        </a:rPr>
                        <a:t>1004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127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endParaRPr sz="1350">
                        <a:latin typeface="Times New Roman"/>
                        <a:cs typeface="Times New Roman"/>
                      </a:endParaRPr>
                    </a:p>
                    <a:p>
                      <a:pPr marL="65405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100" spc="-10" dirty="0">
                          <a:latin typeface="Arial"/>
                          <a:cs typeface="Arial"/>
                        </a:rPr>
                        <a:t>Safra</a:t>
                      </a:r>
                      <a:r>
                        <a:rPr sz="1100" spc="-1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10" dirty="0">
                          <a:latin typeface="Arial"/>
                          <a:cs typeface="Arial"/>
                        </a:rPr>
                        <a:t>Catz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381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4135" marR="280670">
                        <a:lnSpc>
                          <a:spcPct val="102699"/>
                        </a:lnSpc>
                        <a:spcBef>
                          <a:spcPts val="180"/>
                        </a:spcBef>
                      </a:pPr>
                      <a:r>
                        <a:rPr sz="1100" spc="-10" dirty="0">
                          <a:latin typeface="Arial"/>
                          <a:cs typeface="Arial"/>
                        </a:rPr>
                        <a:t>92a Viewfield,  Dunfermline,</a:t>
                      </a:r>
                      <a:r>
                        <a:rPr sz="1100" spc="-8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10" dirty="0">
                          <a:latin typeface="Arial"/>
                          <a:cs typeface="Arial"/>
                        </a:rPr>
                        <a:t>KY11  </a:t>
                      </a:r>
                      <a:r>
                        <a:rPr sz="1100" spc="-25" dirty="0">
                          <a:latin typeface="Arial"/>
                          <a:cs typeface="Arial"/>
                        </a:rPr>
                        <a:t>9UA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2286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endParaRPr sz="135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100" spc="-10" dirty="0">
                          <a:latin typeface="Arial"/>
                          <a:cs typeface="Arial"/>
                        </a:rPr>
                        <a:t>01929</a:t>
                      </a:r>
                      <a:r>
                        <a:rPr sz="1100" spc="-4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15" dirty="0">
                          <a:latin typeface="Arial"/>
                          <a:cs typeface="Arial"/>
                        </a:rPr>
                        <a:t>667818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254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7" name="object 7"/>
          <p:cNvSpPr txBox="1"/>
          <p:nvPr/>
        </p:nvSpPr>
        <p:spPr>
          <a:xfrm>
            <a:off x="852169" y="4168151"/>
            <a:ext cx="937260" cy="19177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1100" spc="-35" dirty="0">
                <a:latin typeface="Arial"/>
                <a:cs typeface="Arial"/>
              </a:rPr>
              <a:t>Table:</a:t>
            </a:r>
            <a:r>
              <a:rPr sz="1100" spc="-20" dirty="0">
                <a:latin typeface="Arial"/>
                <a:cs typeface="Arial"/>
              </a:rPr>
              <a:t> </a:t>
            </a:r>
            <a:r>
              <a:rPr sz="1100" spc="-5" dirty="0">
                <a:latin typeface="Arial"/>
                <a:cs typeface="Arial"/>
              </a:rPr>
              <a:t>Booking</a:t>
            </a:r>
            <a:endParaRPr sz="1100">
              <a:latin typeface="Arial"/>
              <a:cs typeface="Arial"/>
            </a:endParaRPr>
          </a:p>
        </p:txBody>
      </p:sp>
      <p:graphicFrame>
        <p:nvGraphicFramePr>
          <p:cNvPr id="8" name="object 8"/>
          <p:cNvGraphicFramePr>
            <a:graphicFrameLocks noGrp="1"/>
          </p:cNvGraphicFramePr>
          <p:nvPr/>
        </p:nvGraphicFramePr>
        <p:xfrm>
          <a:off x="864717" y="4450613"/>
          <a:ext cx="6041390" cy="1208529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51003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113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1003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1003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62127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04"/>
                        </a:spcBef>
                      </a:pPr>
                      <a:r>
                        <a:rPr sz="1100" b="1" spc="-10" dirty="0">
                          <a:latin typeface="Arial"/>
                          <a:cs typeface="Arial"/>
                        </a:rPr>
                        <a:t>BookingID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26034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04"/>
                        </a:spcBef>
                      </a:pPr>
                      <a:r>
                        <a:rPr sz="1100" b="1" spc="-15" dirty="0">
                          <a:latin typeface="Arial"/>
                          <a:cs typeface="Arial"/>
                        </a:rPr>
                        <a:t>BookingTime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26034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2700" algn="ctr">
                        <a:lnSpc>
                          <a:spcPct val="100000"/>
                        </a:lnSpc>
                        <a:spcBef>
                          <a:spcPts val="204"/>
                        </a:spcBef>
                      </a:pPr>
                      <a:r>
                        <a:rPr sz="1100" b="1" spc="-15" dirty="0">
                          <a:latin typeface="Arial"/>
                          <a:cs typeface="Arial"/>
                        </a:rPr>
                        <a:t>BookingDate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26034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sz="1100" b="1" spc="-15" dirty="0">
                          <a:latin typeface="Arial"/>
                          <a:cs typeface="Arial"/>
                        </a:rPr>
                        <a:t>CustomerID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4127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37743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15"/>
                        </a:spcBef>
                      </a:pPr>
                      <a:r>
                        <a:rPr sz="1100" spc="-15" dirty="0">
                          <a:latin typeface="Arial"/>
                          <a:cs typeface="Arial"/>
                        </a:rPr>
                        <a:t>2910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2730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15"/>
                        </a:spcBef>
                      </a:pPr>
                      <a:r>
                        <a:rPr sz="1100" spc="-10" dirty="0">
                          <a:latin typeface="Arial"/>
                          <a:cs typeface="Arial"/>
                        </a:rPr>
                        <a:t>11:00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2730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1100" spc="-10" dirty="0">
                          <a:latin typeface="Arial"/>
                          <a:cs typeface="Arial"/>
                        </a:rPr>
                        <a:t>27/07/2018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29209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32384" algn="ctr">
                        <a:lnSpc>
                          <a:spcPct val="100000"/>
                        </a:lnSpc>
                        <a:spcBef>
                          <a:spcPts val="215"/>
                        </a:spcBef>
                      </a:pPr>
                      <a:r>
                        <a:rPr sz="1100" spc="-15" dirty="0">
                          <a:latin typeface="Arial"/>
                          <a:cs typeface="Arial"/>
                        </a:rPr>
                        <a:t>1001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2730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3622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04"/>
                        </a:spcBef>
                      </a:pPr>
                      <a:r>
                        <a:rPr sz="1100" spc="-15" dirty="0">
                          <a:latin typeface="Arial"/>
                          <a:cs typeface="Arial"/>
                        </a:rPr>
                        <a:t>2912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26034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04"/>
                        </a:spcBef>
                      </a:pPr>
                      <a:r>
                        <a:rPr sz="1100" spc="-10" dirty="0">
                          <a:latin typeface="Arial"/>
                          <a:cs typeface="Arial"/>
                        </a:rPr>
                        <a:t>12:30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26034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15"/>
                        </a:spcBef>
                      </a:pPr>
                      <a:r>
                        <a:rPr sz="1100" spc="-10" dirty="0">
                          <a:latin typeface="Arial"/>
                          <a:cs typeface="Arial"/>
                        </a:rPr>
                        <a:t>27/07/2018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2730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04"/>
                        </a:spcBef>
                      </a:pPr>
                      <a:r>
                        <a:rPr sz="1100" spc="-15" dirty="0">
                          <a:latin typeface="Arial"/>
                          <a:cs typeface="Arial"/>
                        </a:rPr>
                        <a:t>1002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26034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3622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04"/>
                        </a:spcBef>
                      </a:pPr>
                      <a:r>
                        <a:rPr sz="1100" spc="-15" dirty="0">
                          <a:latin typeface="Arial"/>
                          <a:cs typeface="Arial"/>
                        </a:rPr>
                        <a:t>2913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26034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38100" algn="ctr">
                        <a:lnSpc>
                          <a:spcPct val="100000"/>
                        </a:lnSpc>
                        <a:spcBef>
                          <a:spcPts val="204"/>
                        </a:spcBef>
                      </a:pPr>
                      <a:r>
                        <a:rPr sz="1100" spc="-10" dirty="0">
                          <a:latin typeface="Arial"/>
                          <a:cs typeface="Arial"/>
                        </a:rPr>
                        <a:t>14:00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26034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15"/>
                        </a:spcBef>
                      </a:pPr>
                      <a:r>
                        <a:rPr sz="1100" spc="-10" dirty="0">
                          <a:latin typeface="Arial"/>
                          <a:cs typeface="Arial"/>
                        </a:rPr>
                        <a:t>28/07/2018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2730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04"/>
                        </a:spcBef>
                      </a:pPr>
                      <a:r>
                        <a:rPr sz="1100" spc="-15" dirty="0">
                          <a:latin typeface="Arial"/>
                          <a:cs typeface="Arial"/>
                        </a:rPr>
                        <a:t>1002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26034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36219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04"/>
                        </a:spcBef>
                      </a:pPr>
                      <a:r>
                        <a:rPr sz="1100" spc="-15" dirty="0">
                          <a:latin typeface="Arial"/>
                          <a:cs typeface="Arial"/>
                        </a:rPr>
                        <a:t>2918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26034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04"/>
                        </a:spcBef>
                      </a:pPr>
                      <a:r>
                        <a:rPr sz="1100" spc="-10" dirty="0">
                          <a:latin typeface="Arial"/>
                          <a:cs typeface="Arial"/>
                        </a:rPr>
                        <a:t>12:00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26034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15"/>
                        </a:spcBef>
                      </a:pPr>
                      <a:r>
                        <a:rPr sz="1100" spc="-10" dirty="0">
                          <a:latin typeface="Arial"/>
                          <a:cs typeface="Arial"/>
                        </a:rPr>
                        <a:t>28/07/2018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2730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04"/>
                        </a:spcBef>
                      </a:pPr>
                      <a:r>
                        <a:rPr sz="1100" spc="-15" dirty="0">
                          <a:latin typeface="Arial"/>
                          <a:cs typeface="Arial"/>
                        </a:rPr>
                        <a:t>1004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26034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9" name="object 9"/>
          <p:cNvSpPr txBox="1"/>
          <p:nvPr/>
        </p:nvSpPr>
        <p:spPr>
          <a:xfrm>
            <a:off x="852169" y="5789687"/>
            <a:ext cx="6058535" cy="795655"/>
          </a:xfrm>
          <a:prstGeom prst="rect">
            <a:avLst/>
          </a:prstGeom>
        </p:spPr>
        <p:txBody>
          <a:bodyPr vert="horz" wrap="square" lIns="0" tIns="7620" rIns="0" bIns="0" rtlCol="0">
            <a:spAutoFit/>
          </a:bodyPr>
          <a:lstStyle/>
          <a:p>
            <a:pPr marL="12700" marR="5080" algn="just">
              <a:lnSpc>
                <a:spcPct val="102299"/>
              </a:lnSpc>
              <a:spcBef>
                <a:spcPts val="60"/>
              </a:spcBef>
            </a:pPr>
            <a:r>
              <a:rPr sz="1100" spc="-10" dirty="0">
                <a:latin typeface="Arial"/>
                <a:cs typeface="Arial"/>
              </a:rPr>
              <a:t>A </a:t>
            </a:r>
            <a:r>
              <a:rPr sz="1100" spc="-5" dirty="0">
                <a:latin typeface="Arial"/>
                <a:cs typeface="Arial"/>
              </a:rPr>
              <a:t>query </a:t>
            </a:r>
            <a:r>
              <a:rPr sz="1100" spc="-10" dirty="0">
                <a:latin typeface="Arial"/>
                <a:cs typeface="Arial"/>
              </a:rPr>
              <a:t>is </a:t>
            </a:r>
            <a:r>
              <a:rPr sz="1100" spc="-5" dirty="0">
                <a:latin typeface="Arial"/>
                <a:cs typeface="Arial"/>
              </a:rPr>
              <a:t>required to </a:t>
            </a:r>
            <a:r>
              <a:rPr sz="1100" spc="-15" dirty="0">
                <a:latin typeface="Arial"/>
                <a:cs typeface="Arial"/>
              </a:rPr>
              <a:t>display </a:t>
            </a:r>
            <a:r>
              <a:rPr sz="1100" spc="-5" dirty="0">
                <a:latin typeface="Arial"/>
                <a:cs typeface="Arial"/>
              </a:rPr>
              <a:t>the </a:t>
            </a:r>
            <a:r>
              <a:rPr sz="1100" spc="-15" dirty="0">
                <a:latin typeface="Arial"/>
                <a:cs typeface="Arial"/>
              </a:rPr>
              <a:t>name, </a:t>
            </a:r>
            <a:r>
              <a:rPr sz="1100" spc="-10" dirty="0">
                <a:latin typeface="Arial"/>
                <a:cs typeface="Arial"/>
              </a:rPr>
              <a:t>booking time, booking date and phone </a:t>
            </a:r>
            <a:r>
              <a:rPr sz="1100" spc="-15" dirty="0">
                <a:latin typeface="Arial"/>
                <a:cs typeface="Arial"/>
              </a:rPr>
              <a:t>number </a:t>
            </a:r>
            <a:r>
              <a:rPr sz="1100" spc="-20" dirty="0">
                <a:latin typeface="Arial"/>
                <a:cs typeface="Arial"/>
              </a:rPr>
              <a:t>for </a:t>
            </a:r>
            <a:r>
              <a:rPr sz="1100" spc="-10" dirty="0">
                <a:latin typeface="Arial"/>
                <a:cs typeface="Arial"/>
              </a:rPr>
              <a:t>all </a:t>
            </a:r>
            <a:r>
              <a:rPr sz="1100" spc="-5" dirty="0">
                <a:latin typeface="Arial"/>
                <a:cs typeface="Arial"/>
              </a:rPr>
              <a:t>the  </a:t>
            </a:r>
            <a:r>
              <a:rPr sz="1100" spc="-10" dirty="0">
                <a:latin typeface="Arial"/>
                <a:cs typeface="Arial"/>
              </a:rPr>
              <a:t>people </a:t>
            </a:r>
            <a:r>
              <a:rPr sz="1100" spc="-5" dirty="0">
                <a:latin typeface="Arial"/>
                <a:cs typeface="Arial"/>
              </a:rPr>
              <a:t>from </a:t>
            </a:r>
            <a:r>
              <a:rPr sz="1100" spc="-10" dirty="0">
                <a:latin typeface="Arial"/>
                <a:cs typeface="Arial"/>
              </a:rPr>
              <a:t>post </a:t>
            </a:r>
            <a:r>
              <a:rPr sz="1100" spc="-5" dirty="0">
                <a:latin typeface="Arial"/>
                <a:cs typeface="Arial"/>
              </a:rPr>
              <a:t>codes </a:t>
            </a:r>
            <a:r>
              <a:rPr sz="1100" dirty="0">
                <a:latin typeface="Arial"/>
                <a:cs typeface="Arial"/>
              </a:rPr>
              <a:t>starting </a:t>
            </a:r>
            <a:r>
              <a:rPr sz="1100" spc="-10" dirty="0">
                <a:latin typeface="Arial"/>
                <a:cs typeface="Arial"/>
              </a:rPr>
              <a:t>with </a:t>
            </a:r>
            <a:r>
              <a:rPr sz="1100" spc="-5" dirty="0">
                <a:latin typeface="Arial"/>
                <a:cs typeface="Arial"/>
              </a:rPr>
              <a:t>'KY11' </a:t>
            </a:r>
            <a:r>
              <a:rPr sz="1100" spc="-10" dirty="0">
                <a:latin typeface="Arial"/>
                <a:cs typeface="Arial"/>
              </a:rPr>
              <a:t>who </a:t>
            </a:r>
            <a:r>
              <a:rPr sz="1100" spc="-20" dirty="0">
                <a:latin typeface="Arial"/>
                <a:cs typeface="Arial"/>
              </a:rPr>
              <a:t>have </a:t>
            </a:r>
            <a:r>
              <a:rPr sz="1100" spc="-10" dirty="0">
                <a:latin typeface="Arial"/>
                <a:cs typeface="Arial"/>
              </a:rPr>
              <a:t>a booking. The </a:t>
            </a:r>
            <a:r>
              <a:rPr sz="1100" spc="-5" dirty="0">
                <a:latin typeface="Arial"/>
                <a:cs typeface="Arial"/>
              </a:rPr>
              <a:t>results (the </a:t>
            </a:r>
            <a:r>
              <a:rPr sz="1100" spc="-20" dirty="0">
                <a:latin typeface="Arial"/>
                <a:cs typeface="Arial"/>
              </a:rPr>
              <a:t>answer </a:t>
            </a:r>
            <a:r>
              <a:rPr sz="1100" spc="-15" dirty="0">
                <a:latin typeface="Arial"/>
                <a:cs typeface="Arial"/>
              </a:rPr>
              <a:t>table)  </a:t>
            </a:r>
            <a:r>
              <a:rPr sz="1100" spc="-5" dirty="0">
                <a:latin typeface="Arial"/>
                <a:cs typeface="Arial"/>
              </a:rPr>
              <a:t>should </a:t>
            </a:r>
            <a:r>
              <a:rPr sz="1100" spc="-10" dirty="0">
                <a:latin typeface="Arial"/>
                <a:cs typeface="Arial"/>
              </a:rPr>
              <a:t>be </a:t>
            </a:r>
            <a:r>
              <a:rPr sz="1100" dirty="0">
                <a:latin typeface="Arial"/>
                <a:cs typeface="Arial"/>
              </a:rPr>
              <a:t>sorted </a:t>
            </a:r>
            <a:r>
              <a:rPr sz="1100" spc="-10" dirty="0">
                <a:latin typeface="Arial"/>
                <a:cs typeface="Arial"/>
              </a:rPr>
              <a:t>on </a:t>
            </a:r>
            <a:r>
              <a:rPr sz="1100" spc="-5" dirty="0">
                <a:latin typeface="Arial"/>
                <a:cs typeface="Arial"/>
              </a:rPr>
              <a:t>Booking </a:t>
            </a:r>
            <a:r>
              <a:rPr sz="1100" spc="-10" dirty="0">
                <a:latin typeface="Arial"/>
                <a:cs typeface="Arial"/>
              </a:rPr>
              <a:t>Date and </a:t>
            </a:r>
            <a:r>
              <a:rPr sz="1100" spc="-5" dirty="0">
                <a:latin typeface="Arial"/>
                <a:cs typeface="Arial"/>
              </a:rPr>
              <a:t>Booking </a:t>
            </a:r>
            <a:r>
              <a:rPr sz="1100" spc="-10" dirty="0">
                <a:latin typeface="Arial"/>
                <a:cs typeface="Arial"/>
              </a:rPr>
              <a:t>Time, both</a:t>
            </a:r>
            <a:r>
              <a:rPr sz="1100" spc="-130" dirty="0">
                <a:latin typeface="Arial"/>
                <a:cs typeface="Arial"/>
              </a:rPr>
              <a:t> </a:t>
            </a:r>
            <a:r>
              <a:rPr sz="1100" spc="-10" dirty="0">
                <a:latin typeface="Arial"/>
                <a:cs typeface="Arial"/>
              </a:rPr>
              <a:t>ascending.</a:t>
            </a:r>
            <a:endParaRPr sz="1100">
              <a:latin typeface="Arial"/>
              <a:cs typeface="Arial"/>
            </a:endParaRPr>
          </a:p>
          <a:p>
            <a:pPr marL="12700" algn="just">
              <a:lnSpc>
                <a:spcPct val="100000"/>
              </a:lnSpc>
              <a:spcBef>
                <a:spcPts val="730"/>
              </a:spcBef>
            </a:pPr>
            <a:r>
              <a:rPr sz="1100" spc="-10" dirty="0">
                <a:latin typeface="Arial"/>
                <a:cs typeface="Arial"/>
              </a:rPr>
              <a:t>The </a:t>
            </a:r>
            <a:r>
              <a:rPr sz="1100" spc="-5" dirty="0">
                <a:latin typeface="Arial"/>
                <a:cs typeface="Arial"/>
              </a:rPr>
              <a:t>query </a:t>
            </a:r>
            <a:r>
              <a:rPr sz="1100" spc="-10" dirty="0">
                <a:latin typeface="Arial"/>
                <a:cs typeface="Arial"/>
              </a:rPr>
              <a:t>design </a:t>
            </a:r>
            <a:r>
              <a:rPr sz="1100" spc="-15" dirty="0">
                <a:latin typeface="Arial"/>
                <a:cs typeface="Arial"/>
              </a:rPr>
              <a:t>would</a:t>
            </a:r>
            <a:r>
              <a:rPr sz="1100" spc="-60" dirty="0">
                <a:latin typeface="Arial"/>
                <a:cs typeface="Arial"/>
              </a:rPr>
              <a:t> </a:t>
            </a:r>
            <a:r>
              <a:rPr sz="1100" spc="-10" dirty="0">
                <a:latin typeface="Arial"/>
                <a:cs typeface="Arial"/>
              </a:rPr>
              <a:t>be:</a:t>
            </a:r>
            <a:endParaRPr sz="1100">
              <a:latin typeface="Arial"/>
              <a:cs typeface="Arial"/>
            </a:endParaRPr>
          </a:p>
        </p:txBody>
      </p:sp>
      <p:graphicFrame>
        <p:nvGraphicFramePr>
          <p:cNvPr id="10" name="object 10"/>
          <p:cNvGraphicFramePr>
            <a:graphicFrameLocks noGrp="1"/>
          </p:cNvGraphicFramePr>
          <p:nvPr/>
        </p:nvGraphicFramePr>
        <p:xfrm>
          <a:off x="864717" y="6675653"/>
          <a:ext cx="6046469" cy="122986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69798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34848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65175">
                <a:tc>
                  <a:txBody>
                    <a:bodyPr/>
                    <a:lstStyle/>
                    <a:p>
                      <a:pPr marL="65405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sz="1100" spc="-35" dirty="0">
                          <a:latin typeface="Arial"/>
                          <a:cs typeface="Arial"/>
                        </a:rPr>
                        <a:t>Tables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4127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5405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1100" spc="-20" dirty="0">
                          <a:latin typeface="Arial"/>
                          <a:cs typeface="Arial"/>
                        </a:rPr>
                        <a:t>Customer,</a:t>
                      </a:r>
                      <a:r>
                        <a:rPr sz="1100" spc="-1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5" dirty="0">
                          <a:latin typeface="Arial"/>
                          <a:cs typeface="Arial"/>
                        </a:rPr>
                        <a:t>Booking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29209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63651">
                <a:tc>
                  <a:txBody>
                    <a:bodyPr/>
                    <a:lstStyle/>
                    <a:p>
                      <a:pPr marL="65405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sz="1100" spc="-5" dirty="0">
                          <a:latin typeface="Arial"/>
                          <a:cs typeface="Arial"/>
                        </a:rPr>
                        <a:t>Fields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4127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5405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1100" spc="-15" dirty="0">
                          <a:latin typeface="Arial"/>
                          <a:cs typeface="Arial"/>
                        </a:rPr>
                        <a:t>CustomerName, </a:t>
                      </a:r>
                      <a:r>
                        <a:rPr sz="1100" spc="-10" dirty="0">
                          <a:latin typeface="Arial"/>
                          <a:cs typeface="Arial"/>
                        </a:rPr>
                        <a:t>BookingTime, BookingDate,</a:t>
                      </a:r>
                      <a:r>
                        <a:rPr sz="1100" spc="-6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15" dirty="0">
                          <a:latin typeface="Arial"/>
                          <a:cs typeface="Arial"/>
                        </a:rPr>
                        <a:t>CustomerPhone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29209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37388">
                <a:tc>
                  <a:txBody>
                    <a:bodyPr/>
                    <a:lstStyle/>
                    <a:p>
                      <a:pPr marL="65405">
                        <a:lnSpc>
                          <a:spcPct val="100000"/>
                        </a:lnSpc>
                        <a:spcBef>
                          <a:spcPts val="1010"/>
                        </a:spcBef>
                      </a:pPr>
                      <a:r>
                        <a:rPr sz="1100" spc="-5" dirty="0">
                          <a:latin typeface="Arial"/>
                          <a:cs typeface="Arial"/>
                        </a:rPr>
                        <a:t>Search</a:t>
                      </a:r>
                      <a:r>
                        <a:rPr sz="1100" spc="-2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5" dirty="0">
                          <a:latin typeface="Arial"/>
                          <a:cs typeface="Arial"/>
                        </a:rPr>
                        <a:t>criteria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12827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5405" marR="900430">
                        <a:lnSpc>
                          <a:spcPct val="102699"/>
                        </a:lnSpc>
                        <a:spcBef>
                          <a:spcPts val="195"/>
                        </a:spcBef>
                      </a:pPr>
                      <a:r>
                        <a:rPr sz="1100" spc="-10" dirty="0">
                          <a:latin typeface="Arial"/>
                          <a:cs typeface="Arial"/>
                        </a:rPr>
                        <a:t>CustomerAddress = </a:t>
                      </a:r>
                      <a:r>
                        <a:rPr sz="1100" spc="-5" dirty="0">
                          <a:latin typeface="Arial"/>
                          <a:cs typeface="Arial"/>
                        </a:rPr>
                        <a:t>"*KY11*", </a:t>
                      </a:r>
                      <a:r>
                        <a:rPr sz="1100" spc="-10" dirty="0">
                          <a:latin typeface="Arial"/>
                          <a:cs typeface="Arial"/>
                        </a:rPr>
                        <a:t>Customer.CustomerID =  </a:t>
                      </a:r>
                      <a:r>
                        <a:rPr sz="1100" spc="-5" dirty="0">
                          <a:latin typeface="Arial"/>
                          <a:cs typeface="Arial"/>
                        </a:rPr>
                        <a:t>Booking.CustomerID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2476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63651">
                <a:tc>
                  <a:txBody>
                    <a:bodyPr/>
                    <a:lstStyle/>
                    <a:p>
                      <a:pPr marL="65405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sz="1100" spc="5" dirty="0">
                          <a:latin typeface="Arial"/>
                          <a:cs typeface="Arial"/>
                        </a:rPr>
                        <a:t>Sort</a:t>
                      </a:r>
                      <a:r>
                        <a:rPr sz="1100" spc="-2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10" dirty="0">
                          <a:latin typeface="Arial"/>
                          <a:cs typeface="Arial"/>
                        </a:rPr>
                        <a:t>order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4127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5405">
                        <a:lnSpc>
                          <a:spcPct val="100000"/>
                        </a:lnSpc>
                        <a:spcBef>
                          <a:spcPts val="215"/>
                        </a:spcBef>
                      </a:pPr>
                      <a:r>
                        <a:rPr sz="1100" spc="-5" dirty="0">
                          <a:latin typeface="Arial"/>
                          <a:cs typeface="Arial"/>
                        </a:rPr>
                        <a:t>BookingDate </a:t>
                      </a:r>
                      <a:r>
                        <a:rPr sz="1100" spc="-20" dirty="0">
                          <a:latin typeface="Arial"/>
                          <a:cs typeface="Arial"/>
                        </a:rPr>
                        <a:t>ASC, </a:t>
                      </a:r>
                      <a:r>
                        <a:rPr sz="1100" spc="-5" dirty="0">
                          <a:latin typeface="Arial"/>
                          <a:cs typeface="Arial"/>
                        </a:rPr>
                        <a:t>BookingTime</a:t>
                      </a:r>
                      <a:r>
                        <a:rPr sz="1100" spc="-6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10" dirty="0">
                          <a:latin typeface="Arial"/>
                          <a:cs typeface="Arial"/>
                        </a:rPr>
                        <a:t>ASC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2730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11" name="object 11"/>
          <p:cNvSpPr/>
          <p:nvPr/>
        </p:nvSpPr>
        <p:spPr>
          <a:xfrm>
            <a:off x="864717" y="9941585"/>
            <a:ext cx="6049010" cy="0"/>
          </a:xfrm>
          <a:custGeom>
            <a:avLst/>
            <a:gdLst/>
            <a:ahLst/>
            <a:cxnLst/>
            <a:rect l="l" t="t" r="r" b="b"/>
            <a:pathLst>
              <a:path w="6049009">
                <a:moveTo>
                  <a:pt x="0" y="0"/>
                </a:moveTo>
                <a:lnTo>
                  <a:pt x="6048756" y="0"/>
                </a:lnTo>
              </a:path>
            </a:pathLst>
          </a:custGeom>
          <a:ln w="609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852169" y="8493808"/>
            <a:ext cx="6059805" cy="1663700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  <a:tabLst>
                <a:tab pos="450215" algn="l"/>
              </a:tabLst>
            </a:pPr>
            <a:r>
              <a:rPr sz="1400" b="1" spc="10" dirty="0">
                <a:latin typeface="Arial"/>
                <a:cs typeface="Arial"/>
              </a:rPr>
              <a:t>2.2	</a:t>
            </a:r>
            <a:r>
              <a:rPr sz="1400" b="1" spc="20" dirty="0">
                <a:latin typeface="Arial"/>
                <a:cs typeface="Arial"/>
              </a:rPr>
              <a:t>The </a:t>
            </a:r>
            <a:r>
              <a:rPr sz="1400" b="1" spc="10" dirty="0">
                <a:latin typeface="Arial"/>
                <a:cs typeface="Arial"/>
              </a:rPr>
              <a:t>relational </a:t>
            </a:r>
            <a:r>
              <a:rPr sz="1400" b="1" spc="15" dirty="0">
                <a:latin typeface="Arial"/>
                <a:cs typeface="Arial"/>
              </a:rPr>
              <a:t>model</a:t>
            </a:r>
            <a:endParaRPr sz="1400">
              <a:latin typeface="Arial"/>
              <a:cs typeface="Arial"/>
            </a:endParaRPr>
          </a:p>
          <a:p>
            <a:pPr marL="12700" marR="5080">
              <a:lnSpc>
                <a:spcPct val="101800"/>
              </a:lnSpc>
              <a:spcBef>
                <a:spcPts val="825"/>
              </a:spcBef>
            </a:pPr>
            <a:r>
              <a:rPr sz="1100" spc="-10" dirty="0">
                <a:latin typeface="Arial"/>
                <a:cs typeface="Arial"/>
              </a:rPr>
              <a:t>A </a:t>
            </a:r>
            <a:r>
              <a:rPr sz="1100" b="1" spc="-10" dirty="0">
                <a:latin typeface="Arial"/>
                <a:cs typeface="Arial"/>
                <a:hlinkClick r:id="rId2" action="ppaction://hlinksldjump"/>
              </a:rPr>
              <a:t>relational </a:t>
            </a:r>
            <a:r>
              <a:rPr sz="1100" b="1" spc="-5" dirty="0">
                <a:latin typeface="Arial"/>
                <a:cs typeface="Arial"/>
                <a:hlinkClick r:id="rId2" action="ppaction://hlinksldjump"/>
              </a:rPr>
              <a:t>database </a:t>
            </a:r>
            <a:r>
              <a:rPr sz="1100" spc="-10" dirty="0">
                <a:latin typeface="Arial"/>
                <a:cs typeface="Arial"/>
              </a:rPr>
              <a:t>is a database which </a:t>
            </a:r>
            <a:r>
              <a:rPr sz="1100" spc="-5" dirty="0">
                <a:latin typeface="Arial"/>
                <a:cs typeface="Arial"/>
              </a:rPr>
              <a:t>contains </a:t>
            </a:r>
            <a:r>
              <a:rPr sz="1100" spc="-10" dirty="0">
                <a:latin typeface="Arial"/>
                <a:cs typeface="Arial"/>
              </a:rPr>
              <a:t>more </a:t>
            </a:r>
            <a:r>
              <a:rPr sz="1100" spc="-5" dirty="0">
                <a:latin typeface="Arial"/>
                <a:cs typeface="Arial"/>
              </a:rPr>
              <a:t>than </a:t>
            </a:r>
            <a:r>
              <a:rPr sz="1100" spc="-10" dirty="0">
                <a:latin typeface="Arial"/>
                <a:cs typeface="Arial"/>
              </a:rPr>
              <a:t>one </a:t>
            </a:r>
            <a:r>
              <a:rPr sz="1100" spc="-15" dirty="0">
                <a:latin typeface="Arial"/>
                <a:cs typeface="Arial"/>
              </a:rPr>
              <a:t>table. </a:t>
            </a:r>
            <a:r>
              <a:rPr sz="1100" spc="-10" dirty="0">
                <a:latin typeface="Arial"/>
                <a:cs typeface="Arial"/>
              </a:rPr>
              <a:t>The tables are </a:t>
            </a:r>
            <a:r>
              <a:rPr sz="1100" spc="-15" dirty="0">
                <a:latin typeface="Arial"/>
                <a:cs typeface="Arial"/>
              </a:rPr>
              <a:t>linked  </a:t>
            </a:r>
            <a:r>
              <a:rPr sz="1100" spc="-5" dirty="0">
                <a:latin typeface="Arial"/>
                <a:cs typeface="Arial"/>
              </a:rPr>
              <a:t>together </a:t>
            </a:r>
            <a:r>
              <a:rPr sz="1100" spc="-20" dirty="0">
                <a:latin typeface="Arial"/>
                <a:cs typeface="Arial"/>
              </a:rPr>
              <a:t>by </a:t>
            </a:r>
            <a:r>
              <a:rPr sz="1100" spc="-10" dirty="0">
                <a:latin typeface="Arial"/>
                <a:cs typeface="Arial"/>
              </a:rPr>
              <a:t>using </a:t>
            </a:r>
            <a:r>
              <a:rPr sz="1100" spc="-5" dirty="0">
                <a:latin typeface="Arial"/>
                <a:cs typeface="Arial"/>
              </a:rPr>
              <a:t>primary </a:t>
            </a:r>
            <a:r>
              <a:rPr sz="1100" spc="-10" dirty="0">
                <a:latin typeface="Arial"/>
                <a:cs typeface="Arial"/>
              </a:rPr>
              <a:t>and </a:t>
            </a:r>
            <a:r>
              <a:rPr sz="1100" spc="-15" dirty="0">
                <a:latin typeface="Arial"/>
                <a:cs typeface="Arial"/>
              </a:rPr>
              <a:t>foreign</a:t>
            </a:r>
            <a:r>
              <a:rPr sz="1100" spc="-45" dirty="0">
                <a:latin typeface="Arial"/>
                <a:cs typeface="Arial"/>
              </a:rPr>
              <a:t> </a:t>
            </a:r>
            <a:r>
              <a:rPr sz="1100" spc="-20" dirty="0">
                <a:latin typeface="Arial"/>
                <a:cs typeface="Arial"/>
              </a:rPr>
              <a:t>keys.</a:t>
            </a:r>
            <a:endParaRPr sz="11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735"/>
              </a:spcBef>
            </a:pPr>
            <a:r>
              <a:rPr sz="1100" b="1" spc="-15" dirty="0">
                <a:latin typeface="Arial"/>
                <a:cs typeface="Arial"/>
              </a:rPr>
              <a:t>Advantages </a:t>
            </a:r>
            <a:r>
              <a:rPr sz="1100" b="1" spc="-5" dirty="0">
                <a:latin typeface="Arial"/>
                <a:cs typeface="Arial"/>
              </a:rPr>
              <a:t>of </a:t>
            </a:r>
            <a:r>
              <a:rPr sz="1100" b="1" spc="-10" dirty="0">
                <a:latin typeface="Arial"/>
                <a:cs typeface="Arial"/>
              </a:rPr>
              <a:t>a relational</a:t>
            </a:r>
            <a:r>
              <a:rPr sz="1100" b="1" spc="-60" dirty="0">
                <a:latin typeface="Arial"/>
                <a:cs typeface="Arial"/>
              </a:rPr>
              <a:t> </a:t>
            </a:r>
            <a:r>
              <a:rPr sz="1100" b="1" spc="-5" dirty="0">
                <a:latin typeface="Arial"/>
                <a:cs typeface="Arial"/>
              </a:rPr>
              <a:t>database</a:t>
            </a:r>
            <a:endParaRPr sz="11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740"/>
              </a:spcBef>
            </a:pPr>
            <a:r>
              <a:rPr sz="1100" spc="-10" dirty="0">
                <a:latin typeface="Arial"/>
                <a:cs typeface="Arial"/>
              </a:rPr>
              <a:t>Relational</a:t>
            </a:r>
            <a:r>
              <a:rPr sz="1100" spc="114" dirty="0">
                <a:latin typeface="Arial"/>
                <a:cs typeface="Arial"/>
              </a:rPr>
              <a:t> </a:t>
            </a:r>
            <a:r>
              <a:rPr sz="1100" spc="-10" dirty="0">
                <a:latin typeface="Arial"/>
                <a:cs typeface="Arial"/>
              </a:rPr>
              <a:t>databases</a:t>
            </a:r>
            <a:r>
              <a:rPr sz="1100" spc="130" dirty="0">
                <a:latin typeface="Arial"/>
                <a:cs typeface="Arial"/>
              </a:rPr>
              <a:t> </a:t>
            </a:r>
            <a:r>
              <a:rPr sz="1100" spc="-15" dirty="0">
                <a:latin typeface="Arial"/>
                <a:cs typeface="Arial"/>
              </a:rPr>
              <a:t>were</a:t>
            </a:r>
            <a:r>
              <a:rPr sz="1100" spc="135" dirty="0">
                <a:latin typeface="Arial"/>
                <a:cs typeface="Arial"/>
              </a:rPr>
              <a:t> </a:t>
            </a:r>
            <a:r>
              <a:rPr sz="1100" spc="-20" dirty="0">
                <a:latin typeface="Arial"/>
                <a:cs typeface="Arial"/>
              </a:rPr>
              <a:t>developed</a:t>
            </a:r>
            <a:r>
              <a:rPr sz="1100" spc="105" dirty="0">
                <a:latin typeface="Arial"/>
                <a:cs typeface="Arial"/>
              </a:rPr>
              <a:t> </a:t>
            </a:r>
            <a:r>
              <a:rPr sz="1100" spc="-5" dirty="0">
                <a:latin typeface="Arial"/>
                <a:cs typeface="Arial"/>
              </a:rPr>
              <a:t>to</a:t>
            </a:r>
            <a:r>
              <a:rPr sz="1100" spc="140" dirty="0">
                <a:latin typeface="Arial"/>
                <a:cs typeface="Arial"/>
              </a:rPr>
              <a:t> </a:t>
            </a:r>
            <a:r>
              <a:rPr sz="1100" spc="-20" dirty="0">
                <a:latin typeface="Arial"/>
                <a:cs typeface="Arial"/>
              </a:rPr>
              <a:t>avoid</a:t>
            </a:r>
            <a:r>
              <a:rPr sz="1100" spc="145" dirty="0">
                <a:latin typeface="Arial"/>
                <a:cs typeface="Arial"/>
              </a:rPr>
              <a:t> </a:t>
            </a:r>
            <a:r>
              <a:rPr sz="1100" spc="-10" dirty="0">
                <a:latin typeface="Arial"/>
                <a:cs typeface="Arial"/>
              </a:rPr>
              <a:t>unnecessary</a:t>
            </a:r>
            <a:r>
              <a:rPr sz="1100" spc="130" dirty="0">
                <a:latin typeface="Arial"/>
                <a:cs typeface="Arial"/>
              </a:rPr>
              <a:t> </a:t>
            </a:r>
            <a:r>
              <a:rPr sz="1100" spc="-10" dirty="0">
                <a:latin typeface="Arial"/>
                <a:cs typeface="Arial"/>
              </a:rPr>
              <a:t>duplication</a:t>
            </a:r>
            <a:r>
              <a:rPr sz="1100" spc="120" dirty="0">
                <a:latin typeface="Arial"/>
                <a:cs typeface="Arial"/>
              </a:rPr>
              <a:t> </a:t>
            </a:r>
            <a:r>
              <a:rPr sz="1100" spc="-10" dirty="0">
                <a:latin typeface="Arial"/>
                <a:cs typeface="Arial"/>
              </a:rPr>
              <a:t>of</a:t>
            </a:r>
            <a:r>
              <a:rPr sz="1100" spc="140" dirty="0">
                <a:latin typeface="Arial"/>
                <a:cs typeface="Arial"/>
              </a:rPr>
              <a:t> </a:t>
            </a:r>
            <a:r>
              <a:rPr sz="1100" spc="-10" dirty="0">
                <a:latin typeface="Arial"/>
                <a:cs typeface="Arial"/>
              </a:rPr>
              <a:t>data</a:t>
            </a:r>
            <a:r>
              <a:rPr sz="1100" spc="135" dirty="0">
                <a:latin typeface="Arial"/>
                <a:cs typeface="Arial"/>
              </a:rPr>
              <a:t> </a:t>
            </a:r>
            <a:r>
              <a:rPr sz="1100" spc="-10" dirty="0">
                <a:latin typeface="Arial"/>
                <a:cs typeface="Arial"/>
              </a:rPr>
              <a:t>in</a:t>
            </a:r>
            <a:r>
              <a:rPr sz="1100" spc="140" dirty="0">
                <a:latin typeface="Arial"/>
                <a:cs typeface="Arial"/>
              </a:rPr>
              <a:t> </a:t>
            </a:r>
            <a:r>
              <a:rPr sz="1100" spc="-5" dirty="0">
                <a:latin typeface="Arial"/>
                <a:cs typeface="Arial"/>
              </a:rPr>
              <a:t>the</a:t>
            </a:r>
            <a:r>
              <a:rPr sz="1100" spc="140" dirty="0">
                <a:latin typeface="Arial"/>
                <a:cs typeface="Arial"/>
              </a:rPr>
              <a:t> </a:t>
            </a:r>
            <a:r>
              <a:rPr sz="1100" spc="-10" dirty="0">
                <a:latin typeface="Arial"/>
                <a:cs typeface="Arial"/>
              </a:rPr>
              <a:t>database.</a:t>
            </a:r>
            <a:endParaRPr sz="11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12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855"/>
              </a:spcBef>
            </a:pPr>
            <a:r>
              <a:rPr sz="1100" spc="-10" dirty="0">
                <a:latin typeface="Arial"/>
                <a:cs typeface="Arial"/>
              </a:rPr>
              <a:t>© </a:t>
            </a:r>
            <a:r>
              <a:rPr sz="1100" spc="20" dirty="0">
                <a:latin typeface="Arial"/>
                <a:cs typeface="Arial"/>
              </a:rPr>
              <a:t>H</a:t>
            </a:r>
            <a:r>
              <a:rPr sz="850" spc="20" dirty="0">
                <a:latin typeface="Arial"/>
                <a:cs typeface="Arial"/>
              </a:rPr>
              <a:t>ERIOT</a:t>
            </a:r>
            <a:r>
              <a:rPr sz="1100" spc="20" dirty="0">
                <a:latin typeface="Arial"/>
                <a:cs typeface="Arial"/>
              </a:rPr>
              <a:t>-W</a:t>
            </a:r>
            <a:r>
              <a:rPr sz="850" spc="20" dirty="0">
                <a:latin typeface="Arial"/>
                <a:cs typeface="Arial"/>
              </a:rPr>
              <a:t>ATT</a:t>
            </a:r>
            <a:r>
              <a:rPr sz="850" spc="135" dirty="0">
                <a:latin typeface="Arial"/>
                <a:cs typeface="Arial"/>
              </a:rPr>
              <a:t> </a:t>
            </a:r>
            <a:r>
              <a:rPr sz="1100" spc="55" dirty="0">
                <a:latin typeface="Arial"/>
                <a:cs typeface="Arial"/>
              </a:rPr>
              <a:t>U</a:t>
            </a:r>
            <a:r>
              <a:rPr sz="850" spc="55" dirty="0">
                <a:latin typeface="Arial"/>
                <a:cs typeface="Arial"/>
              </a:rPr>
              <a:t>NIVERSITY</a:t>
            </a:r>
            <a:endParaRPr sz="85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05053" y="765581"/>
            <a:ext cx="6049010" cy="0"/>
          </a:xfrm>
          <a:custGeom>
            <a:avLst/>
            <a:gdLst/>
            <a:ahLst/>
            <a:cxnLst/>
            <a:rect l="l" t="t" r="r" b="b"/>
            <a:pathLst>
              <a:path w="6049009">
                <a:moveTo>
                  <a:pt x="0" y="0"/>
                </a:moveTo>
                <a:lnTo>
                  <a:pt x="6048756" y="0"/>
                </a:lnTo>
              </a:path>
            </a:pathLst>
          </a:custGeom>
          <a:ln w="609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492505" y="559318"/>
            <a:ext cx="5061585" cy="1004569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  <a:tabLst>
                <a:tab pos="408940" algn="l"/>
              </a:tabLst>
            </a:pPr>
            <a:r>
              <a:rPr sz="1100" spc="-10" dirty="0">
                <a:latin typeface="Arial"/>
                <a:cs typeface="Arial"/>
              </a:rPr>
              <a:t>24	</a:t>
            </a:r>
            <a:r>
              <a:rPr sz="1100" i="1" spc="-20" dirty="0">
                <a:latin typeface="Arial"/>
                <a:cs typeface="Arial"/>
              </a:rPr>
              <a:t>TOPIC </a:t>
            </a:r>
            <a:r>
              <a:rPr sz="1100" i="1" spc="-10" dirty="0">
                <a:latin typeface="Arial"/>
                <a:cs typeface="Arial"/>
              </a:rPr>
              <a:t>2.</a:t>
            </a:r>
            <a:r>
              <a:rPr sz="1100" i="1" spc="75" dirty="0">
                <a:latin typeface="Arial"/>
                <a:cs typeface="Arial"/>
              </a:rPr>
              <a:t> </a:t>
            </a:r>
            <a:r>
              <a:rPr sz="1100" i="1" spc="-15" dirty="0">
                <a:latin typeface="Arial"/>
                <a:cs typeface="Arial"/>
              </a:rPr>
              <a:t>DESIGN</a:t>
            </a:r>
            <a:endParaRPr sz="11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1200">
              <a:latin typeface="Arial"/>
              <a:cs typeface="Arial"/>
            </a:endParaRPr>
          </a:p>
          <a:p>
            <a:pPr marL="12700" marR="5080">
              <a:lnSpc>
                <a:spcPct val="155500"/>
              </a:lnSpc>
              <a:spcBef>
                <a:spcPts val="910"/>
              </a:spcBef>
            </a:pPr>
            <a:r>
              <a:rPr sz="1100" spc="-10" dirty="0">
                <a:latin typeface="Arial"/>
                <a:cs typeface="Arial"/>
              </a:rPr>
              <a:t>Let's look at a </a:t>
            </a:r>
            <a:r>
              <a:rPr sz="1100" spc="-5" dirty="0">
                <a:latin typeface="Arial"/>
                <a:cs typeface="Arial"/>
              </a:rPr>
              <a:t>Flat-file </a:t>
            </a:r>
            <a:r>
              <a:rPr sz="1100" spc="-10" dirty="0">
                <a:latin typeface="Arial"/>
                <a:cs typeface="Arial"/>
              </a:rPr>
              <a:t>database </a:t>
            </a:r>
            <a:r>
              <a:rPr sz="1100" spc="-5" dirty="0">
                <a:latin typeface="Arial"/>
                <a:cs typeface="Arial"/>
              </a:rPr>
              <a:t>to see </a:t>
            </a:r>
            <a:r>
              <a:rPr sz="1100" spc="-10" dirty="0">
                <a:latin typeface="Arial"/>
                <a:cs typeface="Arial"/>
              </a:rPr>
              <a:t>what </a:t>
            </a:r>
            <a:r>
              <a:rPr sz="1100" spc="-15" dirty="0">
                <a:latin typeface="Arial"/>
                <a:cs typeface="Arial"/>
              </a:rPr>
              <a:t>we </a:t>
            </a:r>
            <a:r>
              <a:rPr sz="1100" spc="-10" dirty="0">
                <a:latin typeface="Arial"/>
                <a:cs typeface="Arial"/>
              </a:rPr>
              <a:t>mean </a:t>
            </a:r>
            <a:r>
              <a:rPr sz="1100" spc="-20" dirty="0">
                <a:latin typeface="Arial"/>
                <a:cs typeface="Arial"/>
              </a:rPr>
              <a:t>by </a:t>
            </a:r>
            <a:r>
              <a:rPr sz="1100" spc="-10" dirty="0">
                <a:latin typeface="Arial"/>
                <a:cs typeface="Arial"/>
              </a:rPr>
              <a:t>unnecessary duplication:  </a:t>
            </a:r>
            <a:r>
              <a:rPr sz="1100" spc="-5" dirty="0">
                <a:latin typeface="Arial"/>
                <a:cs typeface="Arial"/>
              </a:rPr>
              <a:t>Library</a:t>
            </a:r>
            <a:r>
              <a:rPr sz="1100" spc="-15" dirty="0">
                <a:latin typeface="Arial"/>
                <a:cs typeface="Arial"/>
              </a:rPr>
              <a:t> </a:t>
            </a:r>
            <a:r>
              <a:rPr sz="1100" spc="-10" dirty="0">
                <a:latin typeface="Arial"/>
                <a:cs typeface="Arial"/>
              </a:rPr>
              <a:t>loans:</a:t>
            </a:r>
            <a:endParaRPr sz="1100">
              <a:latin typeface="Arial"/>
              <a:cs typeface="Arial"/>
            </a:endParaRPr>
          </a:p>
        </p:txBody>
      </p:sp>
      <p:graphicFrame>
        <p:nvGraphicFramePr>
          <p:cNvPr id="4" name="object 4"/>
          <p:cNvGraphicFramePr>
            <a:graphicFrameLocks noGrp="1"/>
          </p:cNvGraphicFramePr>
          <p:nvPr/>
        </p:nvGraphicFramePr>
        <p:xfrm>
          <a:off x="505053" y="1652549"/>
          <a:ext cx="6052181" cy="193852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65659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5659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5785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5658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5658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675004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65786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71755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71755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</a:tblGrid>
              <a:tr h="355092">
                <a:tc>
                  <a:txBody>
                    <a:bodyPr/>
                    <a:lstStyle/>
                    <a:p>
                      <a:pPr marL="39370" marR="50165">
                        <a:lnSpc>
                          <a:spcPts val="1360"/>
                        </a:lnSpc>
                        <a:spcBef>
                          <a:spcPts val="15"/>
                        </a:spcBef>
                      </a:pPr>
                      <a:r>
                        <a:rPr sz="1100" dirty="0">
                          <a:latin typeface="Arial"/>
                          <a:cs typeface="Arial"/>
                        </a:rPr>
                        <a:t>Borr</a:t>
                      </a:r>
                      <a:r>
                        <a:rPr sz="1100" spc="-15" dirty="0">
                          <a:latin typeface="Arial"/>
                          <a:cs typeface="Arial"/>
                        </a:rPr>
                        <a:t>ow</a:t>
                      </a:r>
                      <a:r>
                        <a:rPr sz="1100" spc="-5" dirty="0">
                          <a:latin typeface="Arial"/>
                          <a:cs typeface="Arial"/>
                        </a:rPr>
                        <a:t>e</a:t>
                      </a:r>
                      <a:r>
                        <a:rPr sz="1100" dirty="0">
                          <a:latin typeface="Arial"/>
                          <a:cs typeface="Arial"/>
                        </a:rPr>
                        <a:t>r  </a:t>
                      </a:r>
                      <a:r>
                        <a:rPr sz="1100" spc="-15" dirty="0">
                          <a:latin typeface="Arial"/>
                          <a:cs typeface="Arial"/>
                        </a:rPr>
                        <a:t>No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190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9370" marR="50165">
                        <a:lnSpc>
                          <a:spcPts val="1360"/>
                        </a:lnSpc>
                        <a:spcBef>
                          <a:spcPts val="15"/>
                        </a:spcBef>
                      </a:pPr>
                      <a:r>
                        <a:rPr sz="1100" dirty="0">
                          <a:latin typeface="Arial"/>
                          <a:cs typeface="Arial"/>
                        </a:rPr>
                        <a:t>Borr</a:t>
                      </a:r>
                      <a:r>
                        <a:rPr sz="1100" spc="-15" dirty="0">
                          <a:latin typeface="Arial"/>
                          <a:cs typeface="Arial"/>
                        </a:rPr>
                        <a:t>ow</a:t>
                      </a:r>
                      <a:r>
                        <a:rPr sz="1100" spc="-5" dirty="0">
                          <a:latin typeface="Arial"/>
                          <a:cs typeface="Arial"/>
                        </a:rPr>
                        <a:t>e</a:t>
                      </a:r>
                      <a:r>
                        <a:rPr sz="1100" dirty="0">
                          <a:latin typeface="Arial"/>
                          <a:cs typeface="Arial"/>
                        </a:rPr>
                        <a:t>r  </a:t>
                      </a:r>
                      <a:r>
                        <a:rPr sz="1100" spc="-15" dirty="0">
                          <a:latin typeface="Arial"/>
                          <a:cs typeface="Arial"/>
                        </a:rPr>
                        <a:t>Name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190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9370" marR="51435">
                        <a:lnSpc>
                          <a:spcPts val="1360"/>
                        </a:lnSpc>
                        <a:spcBef>
                          <a:spcPts val="15"/>
                        </a:spcBef>
                      </a:pPr>
                      <a:r>
                        <a:rPr sz="1100" dirty="0">
                          <a:latin typeface="Arial"/>
                          <a:cs typeface="Arial"/>
                        </a:rPr>
                        <a:t>Borr</a:t>
                      </a:r>
                      <a:r>
                        <a:rPr sz="1100" spc="-15" dirty="0">
                          <a:latin typeface="Arial"/>
                          <a:cs typeface="Arial"/>
                        </a:rPr>
                        <a:t>ow</a:t>
                      </a:r>
                      <a:r>
                        <a:rPr sz="1100" spc="-5" dirty="0">
                          <a:latin typeface="Arial"/>
                          <a:cs typeface="Arial"/>
                        </a:rPr>
                        <a:t>e</a:t>
                      </a:r>
                      <a:r>
                        <a:rPr sz="1100" dirty="0">
                          <a:latin typeface="Arial"/>
                          <a:cs typeface="Arial"/>
                        </a:rPr>
                        <a:t>r  </a:t>
                      </a:r>
                      <a:r>
                        <a:rPr sz="1100" spc="-5" dirty="0">
                          <a:latin typeface="Arial"/>
                          <a:cs typeface="Arial"/>
                        </a:rPr>
                        <a:t>Address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190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9370" marR="50165">
                        <a:lnSpc>
                          <a:spcPts val="1360"/>
                        </a:lnSpc>
                        <a:spcBef>
                          <a:spcPts val="15"/>
                        </a:spcBef>
                      </a:pPr>
                      <a:r>
                        <a:rPr sz="1100" dirty="0">
                          <a:latin typeface="Arial"/>
                          <a:cs typeface="Arial"/>
                        </a:rPr>
                        <a:t>Borr</a:t>
                      </a:r>
                      <a:r>
                        <a:rPr sz="1100" spc="-15" dirty="0">
                          <a:latin typeface="Arial"/>
                          <a:cs typeface="Arial"/>
                        </a:rPr>
                        <a:t>ow</a:t>
                      </a:r>
                      <a:r>
                        <a:rPr sz="1100" spc="-5" dirty="0">
                          <a:latin typeface="Arial"/>
                          <a:cs typeface="Arial"/>
                        </a:rPr>
                        <a:t>e</a:t>
                      </a:r>
                      <a:r>
                        <a:rPr sz="1100" dirty="0">
                          <a:latin typeface="Arial"/>
                          <a:cs typeface="Arial"/>
                        </a:rPr>
                        <a:t>r  </a:t>
                      </a:r>
                      <a:r>
                        <a:rPr sz="1100" spc="-10" dirty="0">
                          <a:latin typeface="Arial"/>
                          <a:cs typeface="Arial"/>
                        </a:rPr>
                        <a:t>Phone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190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80010" algn="r">
                        <a:lnSpc>
                          <a:spcPct val="100000"/>
                        </a:lnSpc>
                        <a:spcBef>
                          <a:spcPts val="685"/>
                        </a:spcBef>
                      </a:pPr>
                      <a:r>
                        <a:rPr sz="1100" spc="-10" dirty="0">
                          <a:latin typeface="Arial"/>
                          <a:cs typeface="Arial"/>
                        </a:rPr>
                        <a:t>Book</a:t>
                      </a:r>
                      <a:r>
                        <a:rPr sz="1100" spc="-9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15" dirty="0">
                          <a:latin typeface="Arial"/>
                          <a:cs typeface="Arial"/>
                        </a:rPr>
                        <a:t>No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8699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6830" marR="12065">
                        <a:lnSpc>
                          <a:spcPct val="100000"/>
                        </a:lnSpc>
                        <a:spcBef>
                          <a:spcPts val="685"/>
                        </a:spcBef>
                      </a:pPr>
                      <a:r>
                        <a:rPr sz="1100" spc="-5" dirty="0">
                          <a:latin typeface="Arial"/>
                          <a:cs typeface="Arial"/>
                        </a:rPr>
                        <a:t>Title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8699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8100">
                        <a:lnSpc>
                          <a:spcPct val="100000"/>
                        </a:lnSpc>
                        <a:spcBef>
                          <a:spcPts val="685"/>
                        </a:spcBef>
                      </a:pPr>
                      <a:r>
                        <a:rPr sz="1100" spc="-20" dirty="0">
                          <a:latin typeface="Arial"/>
                          <a:cs typeface="Arial"/>
                        </a:rPr>
                        <a:t>Author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8699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9370" marR="207645">
                        <a:lnSpc>
                          <a:spcPts val="1360"/>
                        </a:lnSpc>
                        <a:spcBef>
                          <a:spcPts val="15"/>
                        </a:spcBef>
                      </a:pPr>
                      <a:r>
                        <a:rPr sz="1100" spc="-5" dirty="0">
                          <a:latin typeface="Arial"/>
                          <a:cs typeface="Arial"/>
                        </a:rPr>
                        <a:t>Loaned  Out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190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34925" algn="ctr">
                        <a:lnSpc>
                          <a:spcPct val="100000"/>
                        </a:lnSpc>
                        <a:spcBef>
                          <a:spcPts val="685"/>
                        </a:spcBef>
                      </a:pPr>
                      <a:r>
                        <a:rPr sz="1100" spc="-10" dirty="0">
                          <a:latin typeface="Arial"/>
                          <a:cs typeface="Arial"/>
                        </a:rPr>
                        <a:t>Due</a:t>
                      </a:r>
                      <a:r>
                        <a:rPr sz="1100" spc="-6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15" dirty="0">
                          <a:latin typeface="Arial"/>
                          <a:cs typeface="Arial"/>
                        </a:rPr>
                        <a:t>Back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8699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27303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endParaRPr sz="1150">
                        <a:latin typeface="Times New Roman"/>
                        <a:cs typeface="Times New Roman"/>
                      </a:endParaRPr>
                    </a:p>
                    <a:p>
                      <a:pPr marL="173355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100" spc="-15" dirty="0">
                          <a:latin typeface="Arial"/>
                          <a:cs typeface="Arial"/>
                        </a:rPr>
                        <a:t>1001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254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9370" marR="239395">
                        <a:lnSpc>
                          <a:spcPct val="102699"/>
                        </a:lnSpc>
                        <a:spcBef>
                          <a:spcPts val="640"/>
                        </a:spcBef>
                      </a:pPr>
                      <a:r>
                        <a:rPr sz="1100" dirty="0">
                          <a:latin typeface="Arial"/>
                          <a:cs typeface="Arial"/>
                        </a:rPr>
                        <a:t>Edgar  </a:t>
                      </a:r>
                      <a:r>
                        <a:rPr sz="1100" spc="-15" dirty="0">
                          <a:latin typeface="Arial"/>
                          <a:cs typeface="Arial"/>
                        </a:rPr>
                        <a:t>Codd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8128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9370" marR="133350">
                        <a:lnSpc>
                          <a:spcPts val="1340"/>
                        </a:lnSpc>
                        <a:spcBef>
                          <a:spcPts val="30"/>
                        </a:spcBef>
                      </a:pPr>
                      <a:r>
                        <a:rPr sz="1100" spc="-10" dirty="0">
                          <a:latin typeface="Arial"/>
                          <a:cs typeface="Arial"/>
                        </a:rPr>
                        <a:t>12</a:t>
                      </a:r>
                      <a:r>
                        <a:rPr sz="1100" spc="-9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10" dirty="0">
                          <a:latin typeface="Arial"/>
                          <a:cs typeface="Arial"/>
                        </a:rPr>
                        <a:t>High  </a:t>
                      </a:r>
                      <a:r>
                        <a:rPr sz="1100" spc="-5" dirty="0">
                          <a:latin typeface="Arial"/>
                          <a:cs typeface="Arial"/>
                        </a:rPr>
                        <a:t>Street,</a:t>
                      </a:r>
                      <a:endParaRPr sz="1100">
                        <a:latin typeface="Arial"/>
                        <a:cs typeface="Arial"/>
                      </a:endParaRPr>
                    </a:p>
                    <a:p>
                      <a:pPr marL="39370">
                        <a:lnSpc>
                          <a:spcPts val="1310"/>
                        </a:lnSpc>
                      </a:pPr>
                      <a:r>
                        <a:rPr sz="1100" spc="-5" dirty="0">
                          <a:latin typeface="Arial"/>
                          <a:cs typeface="Arial"/>
                        </a:rPr>
                        <a:t>Scholar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381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33985">
                        <a:lnSpc>
                          <a:spcPct val="100000"/>
                        </a:lnSpc>
                        <a:spcBef>
                          <a:spcPts val="675"/>
                        </a:spcBef>
                      </a:pPr>
                      <a:r>
                        <a:rPr sz="1100" spc="-15" dirty="0">
                          <a:latin typeface="Arial"/>
                          <a:cs typeface="Arial"/>
                        </a:rPr>
                        <a:t>01234</a:t>
                      </a:r>
                      <a:endParaRPr sz="1100">
                        <a:latin typeface="Arial"/>
                        <a:cs typeface="Arial"/>
                      </a:endParaRPr>
                    </a:p>
                    <a:p>
                      <a:pPr marL="95885"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r>
                        <a:rPr sz="1100" spc="-15" dirty="0">
                          <a:latin typeface="Arial"/>
                          <a:cs typeface="Arial"/>
                        </a:rPr>
                        <a:t>985443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8572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endParaRPr sz="1150">
                        <a:latin typeface="Times New Roman"/>
                        <a:cs typeface="Times New Roman"/>
                      </a:endParaRPr>
                    </a:p>
                    <a:p>
                      <a:pPr marR="124460" algn="r">
                        <a:lnSpc>
                          <a:spcPct val="100000"/>
                        </a:lnSpc>
                      </a:pPr>
                      <a:r>
                        <a:rPr sz="1100" dirty="0">
                          <a:latin typeface="Arial"/>
                          <a:cs typeface="Arial"/>
                        </a:rPr>
                        <a:t>F1301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444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9370">
                        <a:lnSpc>
                          <a:spcPct val="102699"/>
                        </a:lnSpc>
                        <a:spcBef>
                          <a:spcPts val="530"/>
                        </a:spcBef>
                      </a:pPr>
                      <a:r>
                        <a:rPr sz="1100" spc="-40" dirty="0">
                          <a:latin typeface="Arial"/>
                          <a:cs typeface="Arial"/>
                        </a:rPr>
                        <a:t>W</a:t>
                      </a:r>
                      <a:r>
                        <a:rPr sz="1100" spc="-5" dirty="0">
                          <a:latin typeface="Arial"/>
                          <a:cs typeface="Arial"/>
                        </a:rPr>
                        <a:t>uthe</a:t>
                      </a:r>
                      <a:r>
                        <a:rPr sz="1100" spc="10" dirty="0">
                          <a:latin typeface="Arial"/>
                          <a:cs typeface="Arial"/>
                        </a:rPr>
                        <a:t>r</a:t>
                      </a:r>
                      <a:r>
                        <a:rPr sz="1100" spc="-5" dirty="0">
                          <a:latin typeface="Arial"/>
                          <a:cs typeface="Arial"/>
                        </a:rPr>
                        <a:t>ing  </a:t>
                      </a:r>
                      <a:r>
                        <a:rPr sz="1100" spc="-10" dirty="0">
                          <a:latin typeface="Arial"/>
                          <a:cs typeface="Arial"/>
                        </a:rPr>
                        <a:t>Heights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6731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1275" marR="163830">
                        <a:lnSpc>
                          <a:spcPct val="102699"/>
                        </a:lnSpc>
                        <a:spcBef>
                          <a:spcPts val="640"/>
                        </a:spcBef>
                      </a:pPr>
                      <a:r>
                        <a:rPr sz="1100" dirty="0">
                          <a:latin typeface="Arial"/>
                          <a:cs typeface="Arial"/>
                        </a:rPr>
                        <a:t>Bront</a:t>
                      </a:r>
                      <a:r>
                        <a:rPr sz="1100" spc="-15" dirty="0">
                          <a:latin typeface="Arial"/>
                          <a:cs typeface="Arial"/>
                        </a:rPr>
                        <a:t>e</a:t>
                      </a:r>
                      <a:r>
                        <a:rPr sz="1100" dirty="0">
                          <a:latin typeface="Arial"/>
                          <a:cs typeface="Arial"/>
                        </a:rPr>
                        <a:t>,  </a:t>
                      </a:r>
                      <a:r>
                        <a:rPr sz="1100" spc="-10" dirty="0">
                          <a:latin typeface="Arial"/>
                          <a:cs typeface="Arial"/>
                        </a:rPr>
                        <a:t>C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8128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endParaRPr sz="1150">
                        <a:latin typeface="Times New Roman"/>
                        <a:cs typeface="Times New Roman"/>
                      </a:endParaRPr>
                    </a:p>
                    <a:p>
                      <a:pPr marL="150495">
                        <a:lnSpc>
                          <a:spcPct val="100000"/>
                        </a:lnSpc>
                      </a:pPr>
                      <a:r>
                        <a:rPr sz="1100" spc="-10" dirty="0">
                          <a:latin typeface="Arial"/>
                          <a:cs typeface="Arial"/>
                        </a:rPr>
                        <a:t>12</a:t>
                      </a:r>
                      <a:r>
                        <a:rPr sz="1100" spc="-3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15" dirty="0">
                          <a:latin typeface="Arial"/>
                          <a:cs typeface="Arial"/>
                        </a:rPr>
                        <a:t>Jan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444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endParaRPr sz="115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100" spc="-10" dirty="0">
                          <a:latin typeface="Arial"/>
                          <a:cs typeface="Arial"/>
                        </a:rPr>
                        <a:t>11</a:t>
                      </a:r>
                      <a:r>
                        <a:rPr sz="1100" spc="-4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25" dirty="0">
                          <a:latin typeface="Arial"/>
                          <a:cs typeface="Arial"/>
                        </a:rPr>
                        <a:t>Feb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444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28827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endParaRPr sz="1150">
                        <a:latin typeface="Times New Roman"/>
                        <a:cs typeface="Times New Roman"/>
                      </a:endParaRPr>
                    </a:p>
                    <a:p>
                      <a:pPr marL="173355">
                        <a:lnSpc>
                          <a:spcPct val="100000"/>
                        </a:lnSpc>
                      </a:pPr>
                      <a:r>
                        <a:rPr sz="1100" spc="-15" dirty="0">
                          <a:latin typeface="Arial"/>
                          <a:cs typeface="Arial"/>
                        </a:rPr>
                        <a:t>1002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444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9370" marR="20955">
                        <a:lnSpc>
                          <a:spcPct val="102699"/>
                        </a:lnSpc>
                        <a:spcBef>
                          <a:spcPts val="540"/>
                        </a:spcBef>
                      </a:pPr>
                      <a:r>
                        <a:rPr sz="1100" spc="-5" dirty="0">
                          <a:latin typeface="Arial"/>
                          <a:cs typeface="Arial"/>
                        </a:rPr>
                        <a:t>R</a:t>
                      </a:r>
                      <a:r>
                        <a:rPr sz="1100" spc="-40" dirty="0">
                          <a:latin typeface="Arial"/>
                          <a:cs typeface="Arial"/>
                        </a:rPr>
                        <a:t>a</a:t>
                      </a:r>
                      <a:r>
                        <a:rPr sz="1100" dirty="0">
                          <a:latin typeface="Arial"/>
                          <a:cs typeface="Arial"/>
                        </a:rPr>
                        <a:t>ymond  </a:t>
                      </a:r>
                      <a:r>
                        <a:rPr sz="1100" spc="-15" dirty="0">
                          <a:latin typeface="Arial"/>
                          <a:cs typeface="Arial"/>
                        </a:rPr>
                        <a:t>Boyce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6858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9370" marR="102870">
                        <a:lnSpc>
                          <a:spcPts val="1360"/>
                        </a:lnSpc>
                        <a:spcBef>
                          <a:spcPts val="25"/>
                        </a:spcBef>
                      </a:pPr>
                      <a:r>
                        <a:rPr sz="1100" spc="-10" dirty="0">
                          <a:latin typeface="Arial"/>
                          <a:cs typeface="Arial"/>
                        </a:rPr>
                        <a:t>6</a:t>
                      </a:r>
                      <a:r>
                        <a:rPr sz="1100" spc="-9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10" dirty="0">
                          <a:latin typeface="Arial"/>
                          <a:cs typeface="Arial"/>
                        </a:rPr>
                        <a:t>Castle  </a:t>
                      </a:r>
                      <a:r>
                        <a:rPr sz="1100" spc="-25" dirty="0">
                          <a:latin typeface="Arial"/>
                          <a:cs typeface="Arial"/>
                        </a:rPr>
                        <a:t>View,  </a:t>
                      </a:r>
                      <a:r>
                        <a:rPr sz="1100" spc="-5" dirty="0">
                          <a:latin typeface="Arial"/>
                          <a:cs typeface="Arial"/>
                        </a:rPr>
                        <a:t>Scholar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317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33985">
                        <a:lnSpc>
                          <a:spcPct val="100000"/>
                        </a:lnSpc>
                        <a:spcBef>
                          <a:spcPts val="685"/>
                        </a:spcBef>
                      </a:pPr>
                      <a:r>
                        <a:rPr sz="1100" spc="-15" dirty="0">
                          <a:latin typeface="Arial"/>
                          <a:cs typeface="Arial"/>
                        </a:rPr>
                        <a:t>01234</a:t>
                      </a:r>
                      <a:endParaRPr sz="1100">
                        <a:latin typeface="Arial"/>
                        <a:cs typeface="Arial"/>
                      </a:endParaRPr>
                    </a:p>
                    <a:p>
                      <a:pPr marL="95885"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r>
                        <a:rPr sz="1100" spc="-15" dirty="0">
                          <a:latin typeface="Arial"/>
                          <a:cs typeface="Arial"/>
                        </a:rPr>
                        <a:t>983458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8699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endParaRPr sz="1150">
                        <a:latin typeface="Times New Roman"/>
                        <a:cs typeface="Times New Roman"/>
                      </a:endParaRPr>
                    </a:p>
                    <a:p>
                      <a:pPr marR="124460" algn="r">
                        <a:lnSpc>
                          <a:spcPct val="100000"/>
                        </a:lnSpc>
                      </a:pPr>
                      <a:r>
                        <a:rPr sz="1100" dirty="0">
                          <a:latin typeface="Arial"/>
                          <a:cs typeface="Arial"/>
                        </a:rPr>
                        <a:t>F1301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444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9370">
                        <a:lnSpc>
                          <a:spcPct val="102699"/>
                        </a:lnSpc>
                        <a:spcBef>
                          <a:spcPts val="530"/>
                        </a:spcBef>
                      </a:pPr>
                      <a:r>
                        <a:rPr sz="1100" spc="-40" dirty="0">
                          <a:latin typeface="Arial"/>
                          <a:cs typeface="Arial"/>
                        </a:rPr>
                        <a:t>W</a:t>
                      </a:r>
                      <a:r>
                        <a:rPr sz="1100" spc="-5" dirty="0">
                          <a:latin typeface="Arial"/>
                          <a:cs typeface="Arial"/>
                        </a:rPr>
                        <a:t>uthe</a:t>
                      </a:r>
                      <a:r>
                        <a:rPr sz="1100" spc="10" dirty="0">
                          <a:latin typeface="Arial"/>
                          <a:cs typeface="Arial"/>
                        </a:rPr>
                        <a:t>r</a:t>
                      </a:r>
                      <a:r>
                        <a:rPr sz="1100" spc="-5" dirty="0">
                          <a:latin typeface="Arial"/>
                          <a:cs typeface="Arial"/>
                        </a:rPr>
                        <a:t>ing  </a:t>
                      </a:r>
                      <a:r>
                        <a:rPr sz="1100" spc="-10" dirty="0">
                          <a:latin typeface="Arial"/>
                          <a:cs typeface="Arial"/>
                        </a:rPr>
                        <a:t>Heights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6731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1275" marR="163830">
                        <a:lnSpc>
                          <a:spcPct val="102699"/>
                        </a:lnSpc>
                        <a:spcBef>
                          <a:spcPts val="650"/>
                        </a:spcBef>
                      </a:pPr>
                      <a:r>
                        <a:rPr sz="1100" dirty="0">
                          <a:latin typeface="Arial"/>
                          <a:cs typeface="Arial"/>
                        </a:rPr>
                        <a:t>Bront</a:t>
                      </a:r>
                      <a:r>
                        <a:rPr sz="1100" spc="-15" dirty="0">
                          <a:latin typeface="Arial"/>
                          <a:cs typeface="Arial"/>
                        </a:rPr>
                        <a:t>e</a:t>
                      </a:r>
                      <a:r>
                        <a:rPr sz="1100" dirty="0">
                          <a:latin typeface="Arial"/>
                          <a:cs typeface="Arial"/>
                        </a:rPr>
                        <a:t>,  </a:t>
                      </a:r>
                      <a:r>
                        <a:rPr sz="1100" spc="-10" dirty="0">
                          <a:latin typeface="Arial"/>
                          <a:cs typeface="Arial"/>
                        </a:rPr>
                        <a:t>C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8255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endParaRPr sz="1150">
                        <a:latin typeface="Times New Roman"/>
                        <a:cs typeface="Times New Roman"/>
                      </a:endParaRPr>
                    </a:p>
                    <a:p>
                      <a:pPr marL="144780">
                        <a:lnSpc>
                          <a:spcPct val="100000"/>
                        </a:lnSpc>
                      </a:pPr>
                      <a:r>
                        <a:rPr sz="1100" spc="-10" dirty="0">
                          <a:latin typeface="Arial"/>
                          <a:cs typeface="Arial"/>
                        </a:rPr>
                        <a:t>12</a:t>
                      </a:r>
                      <a:r>
                        <a:rPr sz="1100" spc="-4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25" dirty="0">
                          <a:latin typeface="Arial"/>
                          <a:cs typeface="Arial"/>
                        </a:rPr>
                        <a:t>Feb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444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endParaRPr sz="1150">
                        <a:latin typeface="Times New Roman"/>
                        <a:cs typeface="Times New Roman"/>
                      </a:endParaRPr>
                    </a:p>
                    <a:p>
                      <a:pPr marR="2540" algn="ctr">
                        <a:lnSpc>
                          <a:spcPct val="100000"/>
                        </a:lnSpc>
                      </a:pPr>
                      <a:r>
                        <a:rPr sz="1100" spc="-10" dirty="0">
                          <a:latin typeface="Arial"/>
                          <a:cs typeface="Arial"/>
                        </a:rPr>
                        <a:t>11</a:t>
                      </a:r>
                      <a:r>
                        <a:rPr sz="1100" spc="-3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10" dirty="0">
                          <a:latin typeface="Arial"/>
                          <a:cs typeface="Arial"/>
                        </a:rPr>
                        <a:t>Mar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444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27303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endParaRPr sz="1150">
                        <a:latin typeface="Times New Roman"/>
                        <a:cs typeface="Times New Roman"/>
                      </a:endParaRPr>
                    </a:p>
                    <a:p>
                      <a:pPr marL="173355">
                        <a:lnSpc>
                          <a:spcPct val="100000"/>
                        </a:lnSpc>
                      </a:pPr>
                      <a:r>
                        <a:rPr sz="1100" spc="-15" dirty="0">
                          <a:latin typeface="Arial"/>
                          <a:cs typeface="Arial"/>
                        </a:rPr>
                        <a:t>1001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444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9370" marR="239395">
                        <a:lnSpc>
                          <a:spcPct val="102699"/>
                        </a:lnSpc>
                        <a:spcBef>
                          <a:spcPts val="640"/>
                        </a:spcBef>
                      </a:pPr>
                      <a:r>
                        <a:rPr sz="1100" dirty="0">
                          <a:latin typeface="Arial"/>
                          <a:cs typeface="Arial"/>
                        </a:rPr>
                        <a:t>Edgar  </a:t>
                      </a:r>
                      <a:r>
                        <a:rPr sz="1100" spc="-15" dirty="0">
                          <a:latin typeface="Arial"/>
                          <a:cs typeface="Arial"/>
                        </a:rPr>
                        <a:t>Codd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8128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9370" marR="133350">
                        <a:lnSpc>
                          <a:spcPts val="1360"/>
                        </a:lnSpc>
                        <a:spcBef>
                          <a:spcPts val="15"/>
                        </a:spcBef>
                      </a:pPr>
                      <a:r>
                        <a:rPr sz="1100" spc="-10" dirty="0">
                          <a:latin typeface="Arial"/>
                          <a:cs typeface="Arial"/>
                        </a:rPr>
                        <a:t>12</a:t>
                      </a:r>
                      <a:r>
                        <a:rPr sz="1100" spc="-9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10" dirty="0">
                          <a:latin typeface="Arial"/>
                          <a:cs typeface="Arial"/>
                        </a:rPr>
                        <a:t>High  </a:t>
                      </a:r>
                      <a:r>
                        <a:rPr sz="1100" spc="-5" dirty="0">
                          <a:latin typeface="Arial"/>
                          <a:cs typeface="Arial"/>
                        </a:rPr>
                        <a:t>Street,  </a:t>
                      </a:r>
                      <a:r>
                        <a:rPr sz="1100" dirty="0">
                          <a:latin typeface="Arial"/>
                          <a:cs typeface="Arial"/>
                        </a:rPr>
                        <a:t>Scholar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190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33985">
                        <a:lnSpc>
                          <a:spcPct val="100000"/>
                        </a:lnSpc>
                        <a:spcBef>
                          <a:spcPts val="675"/>
                        </a:spcBef>
                      </a:pPr>
                      <a:r>
                        <a:rPr sz="1100" spc="-15" dirty="0">
                          <a:latin typeface="Arial"/>
                          <a:cs typeface="Arial"/>
                        </a:rPr>
                        <a:t>01234</a:t>
                      </a:r>
                      <a:endParaRPr sz="1100">
                        <a:latin typeface="Arial"/>
                        <a:cs typeface="Arial"/>
                      </a:endParaRPr>
                    </a:p>
                    <a:p>
                      <a:pPr marL="95885"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r>
                        <a:rPr sz="1100" spc="-15" dirty="0">
                          <a:latin typeface="Arial"/>
                          <a:cs typeface="Arial"/>
                        </a:rPr>
                        <a:t>985443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8572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endParaRPr sz="1150">
                        <a:latin typeface="Times New Roman"/>
                        <a:cs typeface="Times New Roman"/>
                      </a:endParaRPr>
                    </a:p>
                    <a:p>
                      <a:pPr marR="124460" algn="r">
                        <a:lnSpc>
                          <a:spcPct val="100000"/>
                        </a:lnSpc>
                      </a:pPr>
                      <a:r>
                        <a:rPr sz="1100" dirty="0">
                          <a:latin typeface="Arial"/>
                          <a:cs typeface="Arial"/>
                        </a:rPr>
                        <a:t>F1109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444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9370" marR="68580">
                        <a:lnSpc>
                          <a:spcPts val="1360"/>
                        </a:lnSpc>
                        <a:spcBef>
                          <a:spcPts val="15"/>
                        </a:spcBef>
                      </a:pPr>
                      <a:r>
                        <a:rPr sz="1100" spc="-75" dirty="0">
                          <a:latin typeface="Arial"/>
                          <a:cs typeface="Arial"/>
                        </a:rPr>
                        <a:t>To </a:t>
                      </a:r>
                      <a:r>
                        <a:rPr sz="1100" spc="-5" dirty="0">
                          <a:latin typeface="Arial"/>
                          <a:cs typeface="Arial"/>
                        </a:rPr>
                        <a:t>Kill </a:t>
                      </a:r>
                      <a:r>
                        <a:rPr sz="1100" spc="-10" dirty="0">
                          <a:latin typeface="Arial"/>
                          <a:cs typeface="Arial"/>
                        </a:rPr>
                        <a:t>a  </a:t>
                      </a:r>
                      <a:r>
                        <a:rPr sz="1100" dirty="0">
                          <a:latin typeface="Arial"/>
                          <a:cs typeface="Arial"/>
                        </a:rPr>
                        <a:t>Mo</a:t>
                      </a:r>
                      <a:r>
                        <a:rPr sz="1100" spc="-25" dirty="0">
                          <a:latin typeface="Arial"/>
                          <a:cs typeface="Arial"/>
                        </a:rPr>
                        <a:t>c</a:t>
                      </a:r>
                      <a:r>
                        <a:rPr sz="1100" dirty="0">
                          <a:latin typeface="Arial"/>
                          <a:cs typeface="Arial"/>
                        </a:rPr>
                        <a:t>king-  </a:t>
                      </a:r>
                      <a:r>
                        <a:rPr sz="1100" spc="-10" dirty="0">
                          <a:latin typeface="Arial"/>
                          <a:cs typeface="Arial"/>
                        </a:rPr>
                        <a:t>bird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190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 marL="41275">
                        <a:lnSpc>
                          <a:spcPct val="100000"/>
                        </a:lnSpc>
                      </a:pPr>
                      <a:r>
                        <a:rPr sz="1100" spc="-15" dirty="0">
                          <a:latin typeface="Arial"/>
                          <a:cs typeface="Arial"/>
                        </a:rPr>
                        <a:t>Lee,</a:t>
                      </a:r>
                      <a:r>
                        <a:rPr sz="1100" spc="-4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10" dirty="0">
                          <a:latin typeface="Arial"/>
                          <a:cs typeface="Arial"/>
                        </a:rPr>
                        <a:t>H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254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endParaRPr sz="1150">
                        <a:latin typeface="Times New Roman"/>
                        <a:cs typeface="Times New Roman"/>
                      </a:endParaRPr>
                    </a:p>
                    <a:p>
                      <a:pPr marL="150495">
                        <a:lnSpc>
                          <a:spcPct val="100000"/>
                        </a:lnSpc>
                      </a:pPr>
                      <a:r>
                        <a:rPr sz="1100" spc="-10" dirty="0">
                          <a:latin typeface="Arial"/>
                          <a:cs typeface="Arial"/>
                        </a:rPr>
                        <a:t>14</a:t>
                      </a:r>
                      <a:r>
                        <a:rPr sz="1100" spc="-3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15" dirty="0">
                          <a:latin typeface="Arial"/>
                          <a:cs typeface="Arial"/>
                        </a:rPr>
                        <a:t>Jan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444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endParaRPr sz="115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100" spc="-10" dirty="0">
                          <a:latin typeface="Arial"/>
                          <a:cs typeface="Arial"/>
                        </a:rPr>
                        <a:t>13</a:t>
                      </a:r>
                      <a:r>
                        <a:rPr sz="1100" spc="-4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25" dirty="0">
                          <a:latin typeface="Arial"/>
                          <a:cs typeface="Arial"/>
                        </a:rPr>
                        <a:t>Feb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444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5" name="object 5"/>
          <p:cNvSpPr txBox="1"/>
          <p:nvPr/>
        </p:nvSpPr>
        <p:spPr>
          <a:xfrm>
            <a:off x="492505" y="3721619"/>
            <a:ext cx="6060440" cy="534670"/>
          </a:xfrm>
          <a:prstGeom prst="rect">
            <a:avLst/>
          </a:prstGeom>
        </p:spPr>
        <p:txBody>
          <a:bodyPr vert="horz" wrap="square" lIns="0" tIns="7620" rIns="0" bIns="0" rtlCol="0">
            <a:spAutoFit/>
          </a:bodyPr>
          <a:lstStyle/>
          <a:p>
            <a:pPr marL="12700" marR="5080" algn="just">
              <a:lnSpc>
                <a:spcPct val="102299"/>
              </a:lnSpc>
              <a:spcBef>
                <a:spcPts val="60"/>
              </a:spcBef>
            </a:pPr>
            <a:r>
              <a:rPr sz="1100" spc="-10" dirty="0">
                <a:latin typeface="Arial"/>
                <a:cs typeface="Arial"/>
              </a:rPr>
              <a:t>As </a:t>
            </a:r>
            <a:r>
              <a:rPr sz="1100" spc="-15" dirty="0">
                <a:latin typeface="Arial"/>
                <a:cs typeface="Arial"/>
              </a:rPr>
              <a:t>you </a:t>
            </a:r>
            <a:r>
              <a:rPr sz="1100" spc="-5" dirty="0">
                <a:latin typeface="Arial"/>
                <a:cs typeface="Arial"/>
              </a:rPr>
              <a:t>can </a:t>
            </a:r>
            <a:r>
              <a:rPr sz="1100" spc="-10" dirty="0">
                <a:latin typeface="Arial"/>
                <a:cs typeface="Arial"/>
              </a:rPr>
              <a:t>see, all </a:t>
            </a:r>
            <a:r>
              <a:rPr sz="1100" spc="-5" dirty="0">
                <a:latin typeface="Arial"/>
                <a:cs typeface="Arial"/>
              </a:rPr>
              <a:t>the fields </a:t>
            </a:r>
            <a:r>
              <a:rPr sz="1100" spc="-10" dirty="0">
                <a:latin typeface="Arial"/>
                <a:cs typeface="Arial"/>
              </a:rPr>
              <a:t>about </a:t>
            </a:r>
            <a:r>
              <a:rPr sz="1100" spc="-5" dirty="0">
                <a:latin typeface="Arial"/>
                <a:cs typeface="Arial"/>
              </a:rPr>
              <a:t>the </a:t>
            </a:r>
            <a:r>
              <a:rPr sz="1100" spc="-15" dirty="0">
                <a:latin typeface="Arial"/>
                <a:cs typeface="Arial"/>
              </a:rPr>
              <a:t>borrower </a:t>
            </a:r>
            <a:r>
              <a:rPr sz="1100" spc="-10" dirty="0">
                <a:latin typeface="Arial"/>
                <a:cs typeface="Arial"/>
              </a:rPr>
              <a:t>(Borrower </a:t>
            </a:r>
            <a:r>
              <a:rPr sz="1100" spc="-25" dirty="0">
                <a:latin typeface="Arial"/>
                <a:cs typeface="Arial"/>
              </a:rPr>
              <a:t>No, </a:t>
            </a:r>
            <a:r>
              <a:rPr sz="1100" spc="-15" dirty="0">
                <a:latin typeface="Arial"/>
                <a:cs typeface="Arial"/>
              </a:rPr>
              <a:t>Name, </a:t>
            </a:r>
            <a:r>
              <a:rPr sz="1100" spc="40" dirty="0">
                <a:latin typeface="Arial"/>
                <a:cs typeface="Arial"/>
              </a:rPr>
              <a:t>Address...) </a:t>
            </a:r>
            <a:r>
              <a:rPr sz="1100" spc="-20" dirty="0">
                <a:latin typeface="Arial"/>
                <a:cs typeface="Arial"/>
              </a:rPr>
              <a:t>have </a:t>
            </a:r>
            <a:r>
              <a:rPr sz="1100" spc="-5" dirty="0">
                <a:latin typeface="Arial"/>
                <a:cs typeface="Arial"/>
              </a:rPr>
              <a:t>to </a:t>
            </a:r>
            <a:r>
              <a:rPr sz="1100" spc="-10" dirty="0">
                <a:latin typeface="Arial"/>
                <a:cs typeface="Arial"/>
              </a:rPr>
              <a:t>be  </a:t>
            </a:r>
            <a:r>
              <a:rPr sz="1100" spc="-5" dirty="0">
                <a:latin typeface="Arial"/>
                <a:cs typeface="Arial"/>
              </a:rPr>
              <a:t>inserted </a:t>
            </a:r>
            <a:r>
              <a:rPr sz="1100" spc="-20" dirty="0">
                <a:latin typeface="Arial"/>
                <a:cs typeface="Arial"/>
              </a:rPr>
              <a:t>for </a:t>
            </a:r>
            <a:r>
              <a:rPr sz="1100" spc="-10" dirty="0">
                <a:latin typeface="Arial"/>
                <a:cs typeface="Arial"/>
              </a:rPr>
              <a:t>each book </a:t>
            </a:r>
            <a:r>
              <a:rPr sz="1100" spc="-5" dirty="0">
                <a:latin typeface="Arial"/>
                <a:cs typeface="Arial"/>
              </a:rPr>
              <a:t>the </a:t>
            </a:r>
            <a:r>
              <a:rPr sz="1100" spc="-10" dirty="0">
                <a:latin typeface="Arial"/>
                <a:cs typeface="Arial"/>
              </a:rPr>
              <a:t>lender loans, and </a:t>
            </a:r>
            <a:r>
              <a:rPr sz="1100" spc="-5" dirty="0">
                <a:latin typeface="Arial"/>
                <a:cs typeface="Arial"/>
              </a:rPr>
              <a:t>the </a:t>
            </a:r>
            <a:r>
              <a:rPr sz="1100" spc="-10" dirty="0">
                <a:latin typeface="Arial"/>
                <a:cs typeface="Arial"/>
              </a:rPr>
              <a:t>same is also </a:t>
            </a:r>
            <a:r>
              <a:rPr sz="1100" spc="-5" dirty="0">
                <a:latin typeface="Arial"/>
                <a:cs typeface="Arial"/>
              </a:rPr>
              <a:t>true </a:t>
            </a:r>
            <a:r>
              <a:rPr sz="1100" spc="-10" dirty="0">
                <a:latin typeface="Arial"/>
                <a:cs typeface="Arial"/>
              </a:rPr>
              <a:t>of </a:t>
            </a:r>
            <a:r>
              <a:rPr sz="1100" spc="-5" dirty="0">
                <a:latin typeface="Arial"/>
                <a:cs typeface="Arial"/>
              </a:rPr>
              <a:t>the </a:t>
            </a:r>
            <a:r>
              <a:rPr sz="1100" spc="-10" dirty="0">
                <a:latin typeface="Arial"/>
                <a:cs typeface="Arial"/>
              </a:rPr>
              <a:t>book details each </a:t>
            </a:r>
            <a:r>
              <a:rPr sz="1100" spc="-5" dirty="0">
                <a:latin typeface="Arial"/>
                <a:cs typeface="Arial"/>
              </a:rPr>
              <a:t>time it </a:t>
            </a:r>
            <a:r>
              <a:rPr sz="1100" spc="-10" dirty="0">
                <a:latin typeface="Arial"/>
                <a:cs typeface="Arial"/>
              </a:rPr>
              <a:t>is  loaned out. </a:t>
            </a:r>
            <a:r>
              <a:rPr sz="1100" spc="-5" dirty="0">
                <a:latin typeface="Arial"/>
                <a:cs typeface="Arial"/>
              </a:rPr>
              <a:t>This </a:t>
            </a:r>
            <a:r>
              <a:rPr sz="1100" spc="-10" dirty="0">
                <a:latin typeface="Arial"/>
                <a:cs typeface="Arial"/>
              </a:rPr>
              <a:t>is unnecessary duplication, and </a:t>
            </a:r>
            <a:r>
              <a:rPr sz="1100" spc="-5" dirty="0">
                <a:latin typeface="Arial"/>
                <a:cs typeface="Arial"/>
              </a:rPr>
              <a:t>can cause</a:t>
            </a:r>
            <a:r>
              <a:rPr sz="1100" spc="25" dirty="0">
                <a:latin typeface="Arial"/>
                <a:cs typeface="Arial"/>
              </a:rPr>
              <a:t> </a:t>
            </a:r>
            <a:r>
              <a:rPr sz="1100" spc="-15" dirty="0">
                <a:latin typeface="Arial"/>
                <a:cs typeface="Arial"/>
              </a:rPr>
              <a:t>problems:</a:t>
            </a:r>
            <a:endParaRPr sz="11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637286" y="4445796"/>
            <a:ext cx="81280" cy="15875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850" spc="-105" dirty="0">
                <a:latin typeface="Lucida Sans Unicode"/>
                <a:cs typeface="Lucida Sans Unicode"/>
              </a:rPr>
              <a:t>•</a:t>
            </a:r>
            <a:endParaRPr sz="850">
              <a:latin typeface="Lucida Sans Unicode"/>
              <a:cs typeface="Lucida Sans Unicode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838453" y="4439423"/>
            <a:ext cx="5719445" cy="364490"/>
          </a:xfrm>
          <a:prstGeom prst="rect">
            <a:avLst/>
          </a:prstGeom>
        </p:spPr>
        <p:txBody>
          <a:bodyPr vert="horz" wrap="square" lIns="0" tIns="6985" rIns="0" bIns="0" rtlCol="0">
            <a:spAutoFit/>
          </a:bodyPr>
          <a:lstStyle/>
          <a:p>
            <a:pPr marL="12700" marR="5080">
              <a:lnSpc>
                <a:spcPct val="102699"/>
              </a:lnSpc>
              <a:spcBef>
                <a:spcPts val="55"/>
              </a:spcBef>
            </a:pPr>
            <a:r>
              <a:rPr sz="1100" spc="-5" dirty="0">
                <a:latin typeface="Arial"/>
                <a:cs typeface="Arial"/>
              </a:rPr>
              <a:t>it </a:t>
            </a:r>
            <a:r>
              <a:rPr sz="1100" spc="-10" dirty="0">
                <a:latin typeface="Arial"/>
                <a:cs typeface="Arial"/>
              </a:rPr>
              <a:t>is </a:t>
            </a:r>
            <a:r>
              <a:rPr sz="1100" spc="-5" dirty="0">
                <a:latin typeface="Arial"/>
                <a:cs typeface="Arial"/>
              </a:rPr>
              <a:t>time consuming </a:t>
            </a:r>
            <a:r>
              <a:rPr sz="1100" spc="-20" dirty="0">
                <a:latin typeface="Arial"/>
                <a:cs typeface="Arial"/>
              </a:rPr>
              <a:t>for </a:t>
            </a:r>
            <a:r>
              <a:rPr sz="1100" spc="-5" dirty="0">
                <a:latin typeface="Arial"/>
                <a:cs typeface="Arial"/>
              </a:rPr>
              <a:t>the </a:t>
            </a:r>
            <a:r>
              <a:rPr sz="1100" spc="-10" dirty="0">
                <a:latin typeface="Arial"/>
                <a:cs typeface="Arial"/>
              </a:rPr>
              <a:t>database operator </a:t>
            </a:r>
            <a:r>
              <a:rPr sz="1100" spc="-5" dirty="0">
                <a:latin typeface="Arial"/>
                <a:cs typeface="Arial"/>
              </a:rPr>
              <a:t>(this </a:t>
            </a:r>
            <a:r>
              <a:rPr sz="1100" spc="-10" dirty="0">
                <a:latin typeface="Arial"/>
                <a:cs typeface="Arial"/>
              </a:rPr>
              <a:t>is a </a:t>
            </a:r>
            <a:r>
              <a:rPr sz="1100" spc="-5" dirty="0">
                <a:latin typeface="Arial"/>
                <a:cs typeface="Arial"/>
              </a:rPr>
              <a:t>simplified </a:t>
            </a:r>
            <a:r>
              <a:rPr sz="1100" spc="-15" dirty="0">
                <a:latin typeface="Arial"/>
                <a:cs typeface="Arial"/>
              </a:rPr>
              <a:t>example </a:t>
            </a:r>
            <a:r>
              <a:rPr sz="1100" spc="-5" dirty="0">
                <a:latin typeface="Arial"/>
                <a:cs typeface="Arial"/>
              </a:rPr>
              <a:t>- </a:t>
            </a:r>
            <a:r>
              <a:rPr sz="1100" spc="-10" dirty="0">
                <a:latin typeface="Arial"/>
                <a:cs typeface="Arial"/>
              </a:rPr>
              <a:t>a </a:t>
            </a:r>
            <a:r>
              <a:rPr sz="1100" spc="-5" dirty="0">
                <a:latin typeface="Arial"/>
                <a:cs typeface="Arial"/>
              </a:rPr>
              <a:t>real </a:t>
            </a:r>
            <a:r>
              <a:rPr sz="1100" spc="-15" dirty="0">
                <a:latin typeface="Arial"/>
                <a:cs typeface="Arial"/>
              </a:rPr>
              <a:t>borrower  </a:t>
            </a:r>
            <a:r>
              <a:rPr sz="1100" spc="-20" dirty="0">
                <a:latin typeface="Arial"/>
                <a:cs typeface="Arial"/>
              </a:rPr>
              <a:t>may </a:t>
            </a:r>
            <a:r>
              <a:rPr sz="1100" spc="-10" dirty="0">
                <a:latin typeface="Arial"/>
                <a:cs typeface="Arial"/>
              </a:rPr>
              <a:t>need many</a:t>
            </a:r>
            <a:r>
              <a:rPr sz="1100" spc="-25" dirty="0">
                <a:latin typeface="Arial"/>
                <a:cs typeface="Arial"/>
              </a:rPr>
              <a:t> </a:t>
            </a:r>
            <a:r>
              <a:rPr sz="1100" spc="-5" dirty="0">
                <a:latin typeface="Arial"/>
                <a:cs typeface="Arial"/>
              </a:rPr>
              <a:t>fields);</a:t>
            </a:r>
            <a:endParaRPr sz="110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637286" y="4904520"/>
            <a:ext cx="81280" cy="443865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850" spc="-105" dirty="0">
                <a:latin typeface="Lucida Sans Unicode"/>
                <a:cs typeface="Lucida Sans Unicode"/>
              </a:rPr>
              <a:t>•</a:t>
            </a:r>
            <a:endParaRPr sz="850">
              <a:latin typeface="Lucida Sans Unicode"/>
              <a:cs typeface="Lucida Sans Unicode"/>
            </a:endParaRPr>
          </a:p>
          <a:p>
            <a:pPr marL="12700">
              <a:lnSpc>
                <a:spcPct val="100000"/>
              </a:lnSpc>
              <a:spcBef>
                <a:spcPts val="1225"/>
              </a:spcBef>
            </a:pPr>
            <a:r>
              <a:rPr sz="850" spc="-105" dirty="0">
                <a:latin typeface="Lucida Sans Unicode"/>
                <a:cs typeface="Lucida Sans Unicode"/>
              </a:rPr>
              <a:t>•</a:t>
            </a:r>
            <a:endParaRPr sz="850">
              <a:latin typeface="Lucida Sans Unicode"/>
              <a:cs typeface="Lucida Sans Unicode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637286" y="5820444"/>
            <a:ext cx="81280" cy="15875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850" spc="-105" dirty="0">
                <a:latin typeface="Lucida Sans Unicode"/>
                <a:cs typeface="Lucida Sans Unicode"/>
              </a:rPr>
              <a:t>•</a:t>
            </a:r>
            <a:endParaRPr sz="850">
              <a:latin typeface="Lucida Sans Unicode"/>
              <a:cs typeface="Lucida Sans Unicode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838453" y="4898147"/>
            <a:ext cx="5711825" cy="128016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 algn="just">
              <a:lnSpc>
                <a:spcPct val="100000"/>
              </a:lnSpc>
              <a:spcBef>
                <a:spcPts val="90"/>
              </a:spcBef>
            </a:pPr>
            <a:r>
              <a:rPr sz="1100" spc="-10" dirty="0">
                <a:latin typeface="Arial"/>
                <a:cs typeface="Arial"/>
              </a:rPr>
              <a:t>mistakes </a:t>
            </a:r>
            <a:r>
              <a:rPr sz="1100" spc="-5" dirty="0">
                <a:latin typeface="Arial"/>
                <a:cs typeface="Arial"/>
              </a:rPr>
              <a:t>can </a:t>
            </a:r>
            <a:r>
              <a:rPr sz="1100" spc="-10" dirty="0">
                <a:latin typeface="Arial"/>
                <a:cs typeface="Arial"/>
              </a:rPr>
              <a:t>be made </a:t>
            </a:r>
            <a:r>
              <a:rPr sz="1100" spc="-5" dirty="0">
                <a:latin typeface="Arial"/>
                <a:cs typeface="Arial"/>
              </a:rPr>
              <a:t>(can </a:t>
            </a:r>
            <a:r>
              <a:rPr sz="1100" spc="-15" dirty="0">
                <a:latin typeface="Arial"/>
                <a:cs typeface="Arial"/>
              </a:rPr>
              <a:t>you </a:t>
            </a:r>
            <a:r>
              <a:rPr sz="1100" spc="-5" dirty="0">
                <a:latin typeface="Arial"/>
                <a:cs typeface="Arial"/>
              </a:rPr>
              <a:t>see </a:t>
            </a:r>
            <a:r>
              <a:rPr sz="1100" spc="-15" dirty="0">
                <a:latin typeface="Arial"/>
                <a:cs typeface="Arial"/>
              </a:rPr>
              <a:t>any </a:t>
            </a:r>
            <a:r>
              <a:rPr sz="1100" spc="-10" dirty="0">
                <a:latin typeface="Arial"/>
                <a:cs typeface="Arial"/>
              </a:rPr>
              <a:t>in </a:t>
            </a:r>
            <a:r>
              <a:rPr sz="1100" spc="-5" dirty="0">
                <a:latin typeface="Arial"/>
                <a:cs typeface="Arial"/>
              </a:rPr>
              <a:t>the </a:t>
            </a:r>
            <a:r>
              <a:rPr sz="1100" spc="-10" dirty="0">
                <a:latin typeface="Arial"/>
                <a:cs typeface="Arial"/>
              </a:rPr>
              <a:t>table</a:t>
            </a:r>
            <a:r>
              <a:rPr sz="1100" spc="-50" dirty="0">
                <a:latin typeface="Arial"/>
                <a:cs typeface="Arial"/>
              </a:rPr>
              <a:t> </a:t>
            </a:r>
            <a:r>
              <a:rPr sz="1100" spc="-15" dirty="0">
                <a:latin typeface="Arial"/>
                <a:cs typeface="Arial"/>
              </a:rPr>
              <a:t>above?);</a:t>
            </a:r>
            <a:endParaRPr sz="1100">
              <a:latin typeface="Arial"/>
              <a:cs typeface="Arial"/>
            </a:endParaRPr>
          </a:p>
          <a:p>
            <a:pPr marL="12700" marR="5080" algn="just">
              <a:lnSpc>
                <a:spcPct val="102699"/>
              </a:lnSpc>
              <a:spcBef>
                <a:spcPts val="890"/>
              </a:spcBef>
            </a:pPr>
            <a:r>
              <a:rPr sz="1100" spc="-10" dirty="0">
                <a:latin typeface="Arial"/>
                <a:cs typeface="Arial"/>
              </a:rPr>
              <a:t>what </a:t>
            </a:r>
            <a:r>
              <a:rPr sz="1100" spc="-5" dirty="0">
                <a:latin typeface="Arial"/>
                <a:cs typeface="Arial"/>
              </a:rPr>
              <a:t>if the </a:t>
            </a:r>
            <a:r>
              <a:rPr sz="1100" spc="-15" dirty="0">
                <a:latin typeface="Arial"/>
                <a:cs typeface="Arial"/>
              </a:rPr>
              <a:t>borrower </a:t>
            </a:r>
            <a:r>
              <a:rPr sz="1100" spc="-20" dirty="0">
                <a:latin typeface="Arial"/>
                <a:cs typeface="Arial"/>
              </a:rPr>
              <a:t>leaves </a:t>
            </a:r>
            <a:r>
              <a:rPr sz="1100" spc="-5" dirty="0">
                <a:latin typeface="Arial"/>
                <a:cs typeface="Arial"/>
              </a:rPr>
              <a:t>the library? </a:t>
            </a:r>
            <a:r>
              <a:rPr sz="1100" spc="-10" dirty="0">
                <a:latin typeface="Arial"/>
                <a:cs typeface="Arial"/>
              </a:rPr>
              <a:t>The General Data </a:t>
            </a:r>
            <a:r>
              <a:rPr sz="1100" spc="-5" dirty="0">
                <a:latin typeface="Arial"/>
                <a:cs typeface="Arial"/>
              </a:rPr>
              <a:t>Protection </a:t>
            </a:r>
            <a:r>
              <a:rPr sz="1100" spc="-10" dirty="0">
                <a:latin typeface="Arial"/>
                <a:cs typeface="Arial"/>
              </a:rPr>
              <a:t>Regulation </a:t>
            </a:r>
            <a:r>
              <a:rPr sz="1100" spc="-15" dirty="0">
                <a:latin typeface="Arial"/>
                <a:cs typeface="Arial"/>
              </a:rPr>
              <a:t>would </a:t>
            </a:r>
            <a:r>
              <a:rPr sz="1100" spc="-10" dirty="0">
                <a:latin typeface="Arial"/>
                <a:cs typeface="Arial"/>
              </a:rPr>
              <a:t>mean  </a:t>
            </a:r>
            <a:r>
              <a:rPr sz="1100" spc="-5" dirty="0">
                <a:latin typeface="Arial"/>
                <a:cs typeface="Arial"/>
              </a:rPr>
              <a:t>the library </a:t>
            </a:r>
            <a:r>
              <a:rPr sz="1100" spc="-15" dirty="0">
                <a:latin typeface="Arial"/>
                <a:cs typeface="Arial"/>
              </a:rPr>
              <a:t>would </a:t>
            </a:r>
            <a:r>
              <a:rPr sz="1100" spc="-20" dirty="0">
                <a:latin typeface="Arial"/>
                <a:cs typeface="Arial"/>
              </a:rPr>
              <a:t>have </a:t>
            </a:r>
            <a:r>
              <a:rPr sz="1100" spc="-5" dirty="0">
                <a:latin typeface="Arial"/>
                <a:cs typeface="Arial"/>
              </a:rPr>
              <a:t>to </a:t>
            </a:r>
            <a:r>
              <a:rPr sz="1100" spc="-15" dirty="0">
                <a:latin typeface="Arial"/>
                <a:cs typeface="Arial"/>
              </a:rPr>
              <a:t>remove </a:t>
            </a:r>
            <a:r>
              <a:rPr sz="1100" spc="-5" dirty="0">
                <a:latin typeface="Arial"/>
                <a:cs typeface="Arial"/>
              </a:rPr>
              <a:t>the </a:t>
            </a:r>
            <a:r>
              <a:rPr sz="1100" spc="-15" dirty="0">
                <a:latin typeface="Arial"/>
                <a:cs typeface="Arial"/>
              </a:rPr>
              <a:t>borrower's </a:t>
            </a:r>
            <a:r>
              <a:rPr sz="1100" spc="-10" dirty="0">
                <a:latin typeface="Arial"/>
                <a:cs typeface="Arial"/>
              </a:rPr>
              <a:t>details </a:t>
            </a:r>
            <a:r>
              <a:rPr sz="1100" spc="-5" dirty="0">
                <a:latin typeface="Arial"/>
                <a:cs typeface="Arial"/>
              </a:rPr>
              <a:t>from the </a:t>
            </a:r>
            <a:r>
              <a:rPr sz="1100" spc="-10" dirty="0">
                <a:latin typeface="Arial"/>
                <a:cs typeface="Arial"/>
              </a:rPr>
              <a:t>database </a:t>
            </a:r>
            <a:r>
              <a:rPr sz="1100" spc="-5" dirty="0">
                <a:latin typeface="Arial"/>
                <a:cs typeface="Arial"/>
              </a:rPr>
              <a:t>- </a:t>
            </a:r>
            <a:r>
              <a:rPr sz="1100" spc="-15" dirty="0">
                <a:latin typeface="Arial"/>
                <a:cs typeface="Arial"/>
              </a:rPr>
              <a:t>how would </a:t>
            </a:r>
            <a:r>
              <a:rPr sz="1100" spc="-5" dirty="0">
                <a:latin typeface="Arial"/>
                <a:cs typeface="Arial"/>
              </a:rPr>
              <a:t>this  </a:t>
            </a:r>
            <a:r>
              <a:rPr sz="1100" spc="-10" dirty="0">
                <a:latin typeface="Arial"/>
                <a:cs typeface="Arial"/>
              </a:rPr>
              <a:t>work </a:t>
            </a:r>
            <a:r>
              <a:rPr sz="1100" spc="-5" dirty="0">
                <a:latin typeface="Arial"/>
                <a:cs typeface="Arial"/>
              </a:rPr>
              <a:t>if </a:t>
            </a:r>
            <a:r>
              <a:rPr sz="1100" spc="-15" dirty="0">
                <a:latin typeface="Arial"/>
                <a:cs typeface="Arial"/>
              </a:rPr>
              <a:t>they </a:t>
            </a:r>
            <a:r>
              <a:rPr sz="1100" spc="-20" dirty="0">
                <a:latin typeface="Arial"/>
                <a:cs typeface="Arial"/>
              </a:rPr>
              <a:t>have </a:t>
            </a:r>
            <a:r>
              <a:rPr sz="1100" spc="-10" dirty="0">
                <a:latin typeface="Arial"/>
                <a:cs typeface="Arial"/>
              </a:rPr>
              <a:t>loaned hundreds of</a:t>
            </a:r>
            <a:r>
              <a:rPr sz="1100" spc="-25" dirty="0">
                <a:latin typeface="Arial"/>
                <a:cs typeface="Arial"/>
              </a:rPr>
              <a:t> </a:t>
            </a:r>
            <a:r>
              <a:rPr sz="1100" spc="-10" dirty="0">
                <a:latin typeface="Arial"/>
                <a:cs typeface="Arial"/>
              </a:rPr>
              <a:t>books!</a:t>
            </a:r>
            <a:endParaRPr sz="1100">
              <a:latin typeface="Arial"/>
              <a:cs typeface="Arial"/>
            </a:endParaRPr>
          </a:p>
          <a:p>
            <a:pPr marL="12700" marR="6350" algn="just">
              <a:lnSpc>
                <a:spcPct val="102699"/>
              </a:lnSpc>
              <a:spcBef>
                <a:spcPts val="900"/>
              </a:spcBef>
            </a:pPr>
            <a:r>
              <a:rPr sz="1100" spc="-10" dirty="0">
                <a:latin typeface="Arial"/>
                <a:cs typeface="Arial"/>
              </a:rPr>
              <a:t>what </a:t>
            </a:r>
            <a:r>
              <a:rPr sz="1100" spc="-5" dirty="0">
                <a:latin typeface="Arial"/>
                <a:cs typeface="Arial"/>
              </a:rPr>
              <a:t>if </a:t>
            </a:r>
            <a:r>
              <a:rPr sz="1100" spc="-15" dirty="0">
                <a:latin typeface="Arial"/>
                <a:cs typeface="Arial"/>
              </a:rPr>
              <a:t>you want </a:t>
            </a:r>
            <a:r>
              <a:rPr sz="1100" spc="-5" dirty="0">
                <a:latin typeface="Arial"/>
                <a:cs typeface="Arial"/>
              </a:rPr>
              <a:t>to </a:t>
            </a:r>
            <a:r>
              <a:rPr sz="1100" spc="-10" dirty="0">
                <a:latin typeface="Arial"/>
                <a:cs typeface="Arial"/>
              </a:rPr>
              <a:t>add book details </a:t>
            </a:r>
            <a:r>
              <a:rPr sz="1100" spc="-5" dirty="0">
                <a:latin typeface="Arial"/>
                <a:cs typeface="Arial"/>
              </a:rPr>
              <a:t>to the library </a:t>
            </a:r>
            <a:r>
              <a:rPr sz="1100" spc="-10" dirty="0">
                <a:latin typeface="Arial"/>
                <a:cs typeface="Arial"/>
              </a:rPr>
              <a:t>database </a:t>
            </a:r>
            <a:r>
              <a:rPr sz="1100" spc="-5" dirty="0">
                <a:latin typeface="Arial"/>
                <a:cs typeface="Arial"/>
              </a:rPr>
              <a:t>- </a:t>
            </a:r>
            <a:r>
              <a:rPr sz="1100" spc="-10" dirty="0">
                <a:latin typeface="Arial"/>
                <a:cs typeface="Arial"/>
              </a:rPr>
              <a:t>ideally </a:t>
            </a:r>
            <a:r>
              <a:rPr sz="1100" spc="-15" dirty="0">
                <a:latin typeface="Arial"/>
                <a:cs typeface="Arial"/>
              </a:rPr>
              <a:t>you would </a:t>
            </a:r>
            <a:r>
              <a:rPr sz="1100" spc="-10" dirty="0">
                <a:latin typeface="Arial"/>
                <a:cs typeface="Arial"/>
              </a:rPr>
              <a:t>need someone  </a:t>
            </a:r>
            <a:r>
              <a:rPr sz="1100" spc="-5" dirty="0">
                <a:latin typeface="Arial"/>
                <a:cs typeface="Arial"/>
              </a:rPr>
              <a:t>to </a:t>
            </a:r>
            <a:r>
              <a:rPr sz="1100" spc="-15" dirty="0">
                <a:latin typeface="Arial"/>
                <a:cs typeface="Arial"/>
              </a:rPr>
              <a:t>borrow </a:t>
            </a:r>
            <a:r>
              <a:rPr sz="1100" spc="-5" dirty="0">
                <a:latin typeface="Arial"/>
                <a:cs typeface="Arial"/>
              </a:rPr>
              <a:t>the </a:t>
            </a:r>
            <a:r>
              <a:rPr sz="1100" spc="-10" dirty="0">
                <a:latin typeface="Arial"/>
                <a:cs typeface="Arial"/>
              </a:rPr>
              <a:t>book, </a:t>
            </a:r>
            <a:r>
              <a:rPr sz="1100" spc="-5" dirty="0">
                <a:latin typeface="Arial"/>
                <a:cs typeface="Arial"/>
              </a:rPr>
              <a:t>so the record </a:t>
            </a:r>
            <a:r>
              <a:rPr sz="1100" spc="-10" dirty="0">
                <a:latin typeface="Arial"/>
                <a:cs typeface="Arial"/>
              </a:rPr>
              <a:t>is</a:t>
            </a:r>
            <a:r>
              <a:rPr sz="1100" spc="-40" dirty="0">
                <a:latin typeface="Arial"/>
                <a:cs typeface="Arial"/>
              </a:rPr>
              <a:t> </a:t>
            </a:r>
            <a:r>
              <a:rPr sz="1100" spc="-10" dirty="0">
                <a:latin typeface="Arial"/>
                <a:cs typeface="Arial"/>
              </a:rPr>
              <a:t>complete.</a:t>
            </a:r>
            <a:endParaRPr sz="1100">
              <a:latin typeface="Arial"/>
              <a:cs typeface="Aria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492505" y="6359664"/>
            <a:ext cx="3710304" cy="60515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1100" spc="-10" dirty="0">
                <a:latin typeface="Arial"/>
                <a:cs typeface="Arial"/>
              </a:rPr>
              <a:t>Let's </a:t>
            </a:r>
            <a:r>
              <a:rPr sz="1100" spc="-15" dirty="0">
                <a:latin typeface="Arial"/>
                <a:cs typeface="Arial"/>
              </a:rPr>
              <a:t>take </a:t>
            </a:r>
            <a:r>
              <a:rPr sz="1100" spc="-10" dirty="0">
                <a:latin typeface="Arial"/>
                <a:cs typeface="Arial"/>
              </a:rPr>
              <a:t>a look at a </a:t>
            </a:r>
            <a:r>
              <a:rPr sz="1100" spc="-5" dirty="0">
                <a:latin typeface="Arial"/>
                <a:cs typeface="Arial"/>
              </a:rPr>
              <a:t>relational </a:t>
            </a:r>
            <a:r>
              <a:rPr sz="1100" spc="-15" dirty="0">
                <a:latin typeface="Arial"/>
                <a:cs typeface="Arial"/>
              </a:rPr>
              <a:t>version </a:t>
            </a:r>
            <a:r>
              <a:rPr sz="1100" spc="-10" dirty="0">
                <a:latin typeface="Arial"/>
                <a:cs typeface="Arial"/>
              </a:rPr>
              <a:t>of </a:t>
            </a:r>
            <a:r>
              <a:rPr sz="1100" spc="-5" dirty="0">
                <a:latin typeface="Arial"/>
                <a:cs typeface="Arial"/>
              </a:rPr>
              <a:t>this </a:t>
            </a:r>
            <a:r>
              <a:rPr sz="1100" spc="-10" dirty="0">
                <a:latin typeface="Arial"/>
                <a:cs typeface="Arial"/>
              </a:rPr>
              <a:t>database</a:t>
            </a:r>
            <a:r>
              <a:rPr sz="1100" spc="-5" dirty="0">
                <a:latin typeface="Arial"/>
                <a:cs typeface="Arial"/>
              </a:rPr>
              <a:t> </a:t>
            </a:r>
            <a:r>
              <a:rPr sz="1100" spc="-15" dirty="0">
                <a:latin typeface="Arial"/>
                <a:cs typeface="Arial"/>
              </a:rPr>
              <a:t>now:</a:t>
            </a:r>
            <a:endParaRPr sz="11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165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1100" spc="-5" dirty="0">
                <a:latin typeface="Arial"/>
                <a:cs typeface="Arial"/>
              </a:rPr>
              <a:t>Borrower:</a:t>
            </a:r>
            <a:endParaRPr sz="1100">
              <a:latin typeface="Arial"/>
              <a:cs typeface="Arial"/>
            </a:endParaRPr>
          </a:p>
        </p:txBody>
      </p:sp>
      <p:graphicFrame>
        <p:nvGraphicFramePr>
          <p:cNvPr id="12" name="object 12"/>
          <p:cNvGraphicFramePr>
            <a:graphicFrameLocks noGrp="1"/>
          </p:cNvGraphicFramePr>
          <p:nvPr/>
        </p:nvGraphicFramePr>
        <p:xfrm>
          <a:off x="505053" y="7026173"/>
          <a:ext cx="6041390" cy="1048511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51003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1003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113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1003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31648">
                <a:tc>
                  <a:txBody>
                    <a:bodyPr/>
                    <a:lstStyle/>
                    <a:p>
                      <a:pPr marL="65405">
                        <a:lnSpc>
                          <a:spcPct val="100000"/>
                        </a:lnSpc>
                        <a:spcBef>
                          <a:spcPts val="195"/>
                        </a:spcBef>
                      </a:pPr>
                      <a:r>
                        <a:rPr sz="1100" b="1" spc="-15" dirty="0">
                          <a:latin typeface="Arial"/>
                          <a:cs typeface="Arial"/>
                        </a:rPr>
                        <a:t>BorrowerNo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2476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2865">
                        <a:lnSpc>
                          <a:spcPct val="100000"/>
                        </a:lnSpc>
                        <a:spcBef>
                          <a:spcPts val="195"/>
                        </a:spcBef>
                      </a:pPr>
                      <a:r>
                        <a:rPr sz="1100" b="1" spc="-10" dirty="0">
                          <a:latin typeface="Arial"/>
                          <a:cs typeface="Arial"/>
                        </a:rPr>
                        <a:t>BorrowerName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2476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9055">
                        <a:lnSpc>
                          <a:spcPct val="100000"/>
                        </a:lnSpc>
                        <a:spcBef>
                          <a:spcPts val="195"/>
                        </a:spcBef>
                      </a:pPr>
                      <a:r>
                        <a:rPr sz="1100" b="1" spc="-10" dirty="0">
                          <a:latin typeface="Arial"/>
                          <a:cs typeface="Arial"/>
                        </a:rPr>
                        <a:t>BorrowerAddress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2476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2705">
                        <a:lnSpc>
                          <a:spcPct val="100000"/>
                        </a:lnSpc>
                        <a:spcBef>
                          <a:spcPts val="195"/>
                        </a:spcBef>
                      </a:pPr>
                      <a:r>
                        <a:rPr sz="1100" b="1" spc="-10" dirty="0">
                          <a:latin typeface="Arial"/>
                          <a:cs typeface="Arial"/>
                        </a:rPr>
                        <a:t>BorrowerPhone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2476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08432">
                <a:tc>
                  <a:txBody>
                    <a:bodyPr/>
                    <a:lstStyle/>
                    <a:p>
                      <a:pPr marR="593725" algn="r">
                        <a:lnSpc>
                          <a:spcPct val="100000"/>
                        </a:lnSpc>
                        <a:spcBef>
                          <a:spcPts val="875"/>
                        </a:spcBef>
                      </a:pPr>
                      <a:r>
                        <a:rPr sz="1100" spc="-5" dirty="0">
                          <a:latin typeface="Arial"/>
                          <a:cs typeface="Arial"/>
                        </a:rPr>
                        <a:t>1001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11112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5405">
                        <a:lnSpc>
                          <a:spcPct val="100000"/>
                        </a:lnSpc>
                        <a:spcBef>
                          <a:spcPts val="795"/>
                        </a:spcBef>
                      </a:pPr>
                      <a:r>
                        <a:rPr sz="1100" spc="-5" dirty="0">
                          <a:latin typeface="Arial"/>
                          <a:cs typeface="Arial"/>
                        </a:rPr>
                        <a:t>Edgar</a:t>
                      </a:r>
                      <a:r>
                        <a:rPr sz="1100" spc="-2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15" dirty="0">
                          <a:latin typeface="Arial"/>
                          <a:cs typeface="Arial"/>
                        </a:rPr>
                        <a:t>Codd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10096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5405" marR="516255">
                        <a:lnSpc>
                          <a:spcPct val="102699"/>
                        </a:lnSpc>
                        <a:spcBef>
                          <a:spcPts val="180"/>
                        </a:spcBef>
                      </a:pPr>
                      <a:r>
                        <a:rPr sz="1100" spc="-10" dirty="0">
                          <a:latin typeface="Arial"/>
                          <a:cs typeface="Arial"/>
                        </a:rPr>
                        <a:t>12 High</a:t>
                      </a:r>
                      <a:r>
                        <a:rPr sz="1100" spc="-10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5" dirty="0">
                          <a:latin typeface="Arial"/>
                          <a:cs typeface="Arial"/>
                        </a:rPr>
                        <a:t>Street,  Scholarville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2286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308610" algn="r">
                        <a:lnSpc>
                          <a:spcPct val="100000"/>
                        </a:lnSpc>
                        <a:spcBef>
                          <a:spcPts val="890"/>
                        </a:spcBef>
                      </a:pPr>
                      <a:r>
                        <a:rPr sz="1100" spc="-10" dirty="0">
                          <a:latin typeface="Arial"/>
                          <a:cs typeface="Arial"/>
                        </a:rPr>
                        <a:t>01234</a:t>
                      </a:r>
                      <a:r>
                        <a:rPr sz="1100" spc="-10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15" dirty="0">
                          <a:latin typeface="Arial"/>
                          <a:cs typeface="Arial"/>
                        </a:rPr>
                        <a:t>985443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11303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08431">
                <a:tc>
                  <a:txBody>
                    <a:bodyPr/>
                    <a:lstStyle/>
                    <a:p>
                      <a:pPr marR="593725" algn="r">
                        <a:lnSpc>
                          <a:spcPct val="100000"/>
                        </a:lnSpc>
                        <a:spcBef>
                          <a:spcPts val="875"/>
                        </a:spcBef>
                      </a:pPr>
                      <a:r>
                        <a:rPr sz="1100" spc="-5" dirty="0">
                          <a:latin typeface="Arial"/>
                          <a:cs typeface="Arial"/>
                        </a:rPr>
                        <a:t>1002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11112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5405">
                        <a:lnSpc>
                          <a:spcPct val="100000"/>
                        </a:lnSpc>
                        <a:spcBef>
                          <a:spcPts val="780"/>
                        </a:spcBef>
                      </a:pPr>
                      <a:r>
                        <a:rPr sz="1100" spc="-15" dirty="0">
                          <a:latin typeface="Arial"/>
                          <a:cs typeface="Arial"/>
                        </a:rPr>
                        <a:t>Raymond</a:t>
                      </a:r>
                      <a:r>
                        <a:rPr sz="1100" spc="-4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15" dirty="0">
                          <a:latin typeface="Arial"/>
                          <a:cs typeface="Arial"/>
                        </a:rPr>
                        <a:t>Boyce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9906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5405" marR="564515">
                        <a:lnSpc>
                          <a:spcPct val="102699"/>
                        </a:lnSpc>
                        <a:spcBef>
                          <a:spcPts val="180"/>
                        </a:spcBef>
                      </a:pPr>
                      <a:r>
                        <a:rPr sz="1100" spc="-10" dirty="0">
                          <a:latin typeface="Arial"/>
                          <a:cs typeface="Arial"/>
                        </a:rPr>
                        <a:t>6 Castle</a:t>
                      </a:r>
                      <a:r>
                        <a:rPr sz="1100" spc="-8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25" dirty="0">
                          <a:latin typeface="Arial"/>
                          <a:cs typeface="Arial"/>
                        </a:rPr>
                        <a:t>View,  </a:t>
                      </a:r>
                      <a:r>
                        <a:rPr sz="1100" spc="-5" dirty="0">
                          <a:latin typeface="Arial"/>
                          <a:cs typeface="Arial"/>
                        </a:rPr>
                        <a:t>Scholarville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2286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308610" algn="r">
                        <a:lnSpc>
                          <a:spcPct val="100000"/>
                        </a:lnSpc>
                        <a:spcBef>
                          <a:spcPts val="890"/>
                        </a:spcBef>
                      </a:pPr>
                      <a:r>
                        <a:rPr sz="1100" spc="-10" dirty="0">
                          <a:latin typeface="Arial"/>
                          <a:cs typeface="Arial"/>
                        </a:rPr>
                        <a:t>01234</a:t>
                      </a:r>
                      <a:r>
                        <a:rPr sz="1100" spc="-10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15" dirty="0">
                          <a:latin typeface="Arial"/>
                          <a:cs typeface="Arial"/>
                        </a:rPr>
                        <a:t>983458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11303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13" name="object 13"/>
          <p:cNvSpPr txBox="1"/>
          <p:nvPr/>
        </p:nvSpPr>
        <p:spPr>
          <a:xfrm>
            <a:off x="492505" y="8353056"/>
            <a:ext cx="379730" cy="19177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1100" spc="-5" dirty="0">
                <a:latin typeface="Arial"/>
                <a:cs typeface="Arial"/>
              </a:rPr>
              <a:t>Book:</a:t>
            </a:r>
            <a:endParaRPr sz="1100">
              <a:latin typeface="Arial"/>
              <a:cs typeface="Arial"/>
            </a:endParaRPr>
          </a:p>
        </p:txBody>
      </p:sp>
      <p:graphicFrame>
        <p:nvGraphicFramePr>
          <p:cNvPr id="14" name="object 14"/>
          <p:cNvGraphicFramePr>
            <a:graphicFrameLocks noGrp="1"/>
          </p:cNvGraphicFramePr>
          <p:nvPr/>
        </p:nvGraphicFramePr>
        <p:xfrm>
          <a:off x="505053" y="8606561"/>
          <a:ext cx="6044565" cy="755903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01485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1485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1485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34696">
                <a:tc>
                  <a:txBody>
                    <a:bodyPr/>
                    <a:lstStyle/>
                    <a:p>
                      <a:pPr marL="65405">
                        <a:lnSpc>
                          <a:spcPct val="100000"/>
                        </a:lnSpc>
                        <a:spcBef>
                          <a:spcPts val="204"/>
                        </a:spcBef>
                      </a:pPr>
                      <a:r>
                        <a:rPr sz="1100" b="1" spc="-15" dirty="0">
                          <a:latin typeface="Arial"/>
                          <a:cs typeface="Arial"/>
                        </a:rPr>
                        <a:t>BookNo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26034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5405">
                        <a:lnSpc>
                          <a:spcPct val="100000"/>
                        </a:lnSpc>
                        <a:spcBef>
                          <a:spcPts val="215"/>
                        </a:spcBef>
                      </a:pPr>
                      <a:r>
                        <a:rPr sz="1100" b="1" spc="-5" dirty="0">
                          <a:latin typeface="Arial"/>
                          <a:cs typeface="Arial"/>
                        </a:rPr>
                        <a:t>Title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2730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5405">
                        <a:lnSpc>
                          <a:spcPct val="100000"/>
                        </a:lnSpc>
                        <a:spcBef>
                          <a:spcPts val="204"/>
                        </a:spcBef>
                      </a:pPr>
                      <a:r>
                        <a:rPr sz="1100" b="1" spc="-15" dirty="0">
                          <a:latin typeface="Arial"/>
                          <a:cs typeface="Arial"/>
                        </a:rPr>
                        <a:t>Author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26034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60604">
                <a:tc>
                  <a:txBody>
                    <a:bodyPr/>
                    <a:lstStyle/>
                    <a:p>
                      <a:pPr marR="802640" algn="r">
                        <a:lnSpc>
                          <a:spcPct val="100000"/>
                        </a:lnSpc>
                        <a:spcBef>
                          <a:spcPts val="300"/>
                        </a:spcBef>
                      </a:pPr>
                      <a:r>
                        <a:rPr sz="1100" dirty="0">
                          <a:latin typeface="Arial"/>
                          <a:cs typeface="Arial"/>
                        </a:rPr>
                        <a:t>F1301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3810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5405">
                        <a:lnSpc>
                          <a:spcPct val="100000"/>
                        </a:lnSpc>
                        <a:spcBef>
                          <a:spcPts val="195"/>
                        </a:spcBef>
                      </a:pPr>
                      <a:r>
                        <a:rPr sz="1100" spc="-15" dirty="0">
                          <a:latin typeface="Arial"/>
                          <a:cs typeface="Arial"/>
                        </a:rPr>
                        <a:t>Wuthering</a:t>
                      </a:r>
                      <a:r>
                        <a:rPr sz="1100" spc="-2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10" dirty="0">
                          <a:latin typeface="Arial"/>
                          <a:cs typeface="Arial"/>
                        </a:rPr>
                        <a:t>Heights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2476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5405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sz="1100" spc="-10" dirty="0">
                          <a:latin typeface="Arial"/>
                          <a:cs typeface="Arial"/>
                        </a:rPr>
                        <a:t>Bronte,</a:t>
                      </a:r>
                      <a:r>
                        <a:rPr sz="1100" spc="-2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10" dirty="0">
                          <a:latin typeface="Arial"/>
                          <a:cs typeface="Arial"/>
                        </a:rPr>
                        <a:t>C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3048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60603">
                <a:tc>
                  <a:txBody>
                    <a:bodyPr/>
                    <a:lstStyle/>
                    <a:p>
                      <a:pPr marR="802640" algn="r">
                        <a:lnSpc>
                          <a:spcPct val="100000"/>
                        </a:lnSpc>
                        <a:spcBef>
                          <a:spcPts val="300"/>
                        </a:spcBef>
                      </a:pPr>
                      <a:r>
                        <a:rPr sz="1100" dirty="0">
                          <a:latin typeface="Arial"/>
                          <a:cs typeface="Arial"/>
                        </a:rPr>
                        <a:t>F1109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3810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5405">
                        <a:lnSpc>
                          <a:spcPct val="100000"/>
                        </a:lnSpc>
                        <a:spcBef>
                          <a:spcPts val="204"/>
                        </a:spcBef>
                      </a:pPr>
                      <a:r>
                        <a:rPr sz="1100" spc="-75" dirty="0">
                          <a:latin typeface="Arial"/>
                          <a:cs typeface="Arial"/>
                        </a:rPr>
                        <a:t>To </a:t>
                      </a:r>
                      <a:r>
                        <a:rPr sz="1100" spc="-5" dirty="0">
                          <a:latin typeface="Arial"/>
                          <a:cs typeface="Arial"/>
                        </a:rPr>
                        <a:t>Kill </a:t>
                      </a:r>
                      <a:r>
                        <a:rPr sz="1100" spc="-10" dirty="0">
                          <a:latin typeface="Arial"/>
                          <a:cs typeface="Arial"/>
                        </a:rPr>
                        <a:t>a</a:t>
                      </a:r>
                      <a:r>
                        <a:rPr sz="1100" spc="3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10" dirty="0">
                          <a:latin typeface="Arial"/>
                          <a:cs typeface="Arial"/>
                        </a:rPr>
                        <a:t>Mockingbird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26034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5405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sz="1100" spc="-15" dirty="0">
                          <a:latin typeface="Arial"/>
                          <a:cs typeface="Arial"/>
                        </a:rPr>
                        <a:t>Lee,</a:t>
                      </a:r>
                      <a:r>
                        <a:rPr sz="1100" spc="-3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10" dirty="0">
                          <a:latin typeface="Arial"/>
                          <a:cs typeface="Arial"/>
                        </a:rPr>
                        <a:t>H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3048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15" name="object 15"/>
          <p:cNvSpPr/>
          <p:nvPr/>
        </p:nvSpPr>
        <p:spPr>
          <a:xfrm>
            <a:off x="505053" y="9941585"/>
            <a:ext cx="6049010" cy="0"/>
          </a:xfrm>
          <a:custGeom>
            <a:avLst/>
            <a:gdLst/>
            <a:ahLst/>
            <a:cxnLst/>
            <a:rect l="l" t="t" r="r" b="b"/>
            <a:pathLst>
              <a:path w="6049009">
                <a:moveTo>
                  <a:pt x="0" y="0"/>
                </a:moveTo>
                <a:lnTo>
                  <a:pt x="6048756" y="0"/>
                </a:lnTo>
              </a:path>
            </a:pathLst>
          </a:custGeom>
          <a:ln w="609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 txBox="1"/>
          <p:nvPr/>
        </p:nvSpPr>
        <p:spPr>
          <a:xfrm>
            <a:off x="4678934" y="9965447"/>
            <a:ext cx="1842135" cy="19177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1100" spc="-10" dirty="0">
                <a:latin typeface="Arial"/>
                <a:cs typeface="Arial"/>
              </a:rPr>
              <a:t>© </a:t>
            </a:r>
            <a:r>
              <a:rPr sz="1100" spc="20" dirty="0">
                <a:latin typeface="Arial"/>
                <a:cs typeface="Arial"/>
              </a:rPr>
              <a:t>H</a:t>
            </a:r>
            <a:r>
              <a:rPr sz="850" spc="20" dirty="0">
                <a:latin typeface="Arial"/>
                <a:cs typeface="Arial"/>
              </a:rPr>
              <a:t>ERIOT</a:t>
            </a:r>
            <a:r>
              <a:rPr sz="1100" spc="20" dirty="0">
                <a:latin typeface="Arial"/>
                <a:cs typeface="Arial"/>
              </a:rPr>
              <a:t>-W</a:t>
            </a:r>
            <a:r>
              <a:rPr sz="850" spc="20" dirty="0">
                <a:latin typeface="Arial"/>
                <a:cs typeface="Arial"/>
              </a:rPr>
              <a:t>ATT</a:t>
            </a:r>
            <a:r>
              <a:rPr sz="850" spc="75" dirty="0">
                <a:latin typeface="Arial"/>
                <a:cs typeface="Arial"/>
              </a:rPr>
              <a:t> </a:t>
            </a:r>
            <a:r>
              <a:rPr sz="1100" spc="55" dirty="0">
                <a:latin typeface="Arial"/>
                <a:cs typeface="Arial"/>
              </a:rPr>
              <a:t>U</a:t>
            </a:r>
            <a:r>
              <a:rPr sz="850" spc="55" dirty="0">
                <a:latin typeface="Arial"/>
                <a:cs typeface="Arial"/>
              </a:rPr>
              <a:t>NIVERSITY</a:t>
            </a:r>
            <a:endParaRPr sz="85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52169" y="559318"/>
            <a:ext cx="1212850" cy="19177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1100" i="1" spc="-20" dirty="0">
                <a:latin typeface="Arial"/>
                <a:cs typeface="Arial"/>
              </a:rPr>
              <a:t>TOPIC </a:t>
            </a:r>
            <a:r>
              <a:rPr sz="1100" i="1" spc="-10" dirty="0">
                <a:latin typeface="Arial"/>
                <a:cs typeface="Arial"/>
              </a:rPr>
              <a:t>2.</a:t>
            </a:r>
            <a:r>
              <a:rPr sz="1100" i="1" spc="40" dirty="0">
                <a:latin typeface="Arial"/>
                <a:cs typeface="Arial"/>
              </a:rPr>
              <a:t> </a:t>
            </a:r>
            <a:r>
              <a:rPr sz="1100" i="1" spc="-15" dirty="0">
                <a:latin typeface="Arial"/>
                <a:cs typeface="Arial"/>
              </a:rPr>
              <a:t>DESIGN</a:t>
            </a:r>
            <a:endParaRPr sz="11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6741187" y="559318"/>
            <a:ext cx="179705" cy="19177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1100" spc="-15" dirty="0">
                <a:latin typeface="Arial"/>
                <a:cs typeface="Arial"/>
              </a:rPr>
              <a:t>25</a:t>
            </a:r>
            <a:endParaRPr sz="110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864717" y="765581"/>
            <a:ext cx="6049010" cy="0"/>
          </a:xfrm>
          <a:custGeom>
            <a:avLst/>
            <a:gdLst/>
            <a:ahLst/>
            <a:cxnLst/>
            <a:rect l="l" t="t" r="r" b="b"/>
            <a:pathLst>
              <a:path w="6049009">
                <a:moveTo>
                  <a:pt x="0" y="0"/>
                </a:moveTo>
                <a:lnTo>
                  <a:pt x="6048756" y="0"/>
                </a:lnTo>
              </a:path>
            </a:pathLst>
          </a:custGeom>
          <a:ln w="609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852169" y="1111007"/>
            <a:ext cx="372110" cy="19177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1100" spc="-10" dirty="0">
                <a:latin typeface="Arial"/>
                <a:cs typeface="Arial"/>
              </a:rPr>
              <a:t>Loan:</a:t>
            </a:r>
            <a:endParaRPr sz="1100">
              <a:latin typeface="Arial"/>
              <a:cs typeface="Arial"/>
            </a:endParaRPr>
          </a:p>
        </p:txBody>
      </p:sp>
      <p:graphicFrame>
        <p:nvGraphicFramePr>
          <p:cNvPr id="6" name="object 6"/>
          <p:cNvGraphicFramePr>
            <a:graphicFrameLocks noGrp="1"/>
          </p:cNvGraphicFramePr>
          <p:nvPr/>
        </p:nvGraphicFramePr>
        <p:xfrm>
          <a:off x="864717" y="1364513"/>
          <a:ext cx="6040755" cy="934211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20840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0840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0840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0713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20840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234696">
                <a:tc>
                  <a:txBody>
                    <a:bodyPr/>
                    <a:lstStyle/>
                    <a:p>
                      <a:pPr marL="65405">
                        <a:lnSpc>
                          <a:spcPct val="100000"/>
                        </a:lnSpc>
                        <a:spcBef>
                          <a:spcPts val="204"/>
                        </a:spcBef>
                      </a:pPr>
                      <a:r>
                        <a:rPr sz="1100" b="1" spc="-10" dirty="0">
                          <a:latin typeface="Arial"/>
                          <a:cs typeface="Arial"/>
                        </a:rPr>
                        <a:t>LoanID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26034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2230">
                        <a:lnSpc>
                          <a:spcPct val="100000"/>
                        </a:lnSpc>
                        <a:spcBef>
                          <a:spcPts val="204"/>
                        </a:spcBef>
                      </a:pPr>
                      <a:r>
                        <a:rPr sz="1100" b="1" spc="-15" dirty="0">
                          <a:latin typeface="Arial"/>
                          <a:cs typeface="Arial"/>
                        </a:rPr>
                        <a:t>BorrowerNo*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26034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0325">
                        <a:lnSpc>
                          <a:spcPct val="100000"/>
                        </a:lnSpc>
                        <a:spcBef>
                          <a:spcPts val="204"/>
                        </a:spcBef>
                      </a:pPr>
                      <a:r>
                        <a:rPr sz="1100" b="1" spc="-15" dirty="0">
                          <a:latin typeface="Arial"/>
                          <a:cs typeface="Arial"/>
                        </a:rPr>
                        <a:t>BookNo*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26034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403860" algn="r">
                        <a:lnSpc>
                          <a:spcPct val="100000"/>
                        </a:lnSpc>
                        <a:spcBef>
                          <a:spcPts val="215"/>
                        </a:spcBef>
                      </a:pPr>
                      <a:r>
                        <a:rPr sz="1100" b="1" dirty="0">
                          <a:latin typeface="Arial"/>
                          <a:cs typeface="Arial"/>
                        </a:rPr>
                        <a:t>LoanedOut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2730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408305" algn="r">
                        <a:lnSpc>
                          <a:spcPct val="100000"/>
                        </a:lnSpc>
                        <a:spcBef>
                          <a:spcPts val="215"/>
                        </a:spcBef>
                      </a:pPr>
                      <a:r>
                        <a:rPr sz="1100" b="1" dirty="0">
                          <a:latin typeface="Arial"/>
                          <a:cs typeface="Arial"/>
                        </a:rPr>
                        <a:t>LoanedOut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2730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33172">
                <a:tc>
                  <a:txBody>
                    <a:bodyPr/>
                    <a:lstStyle/>
                    <a:p>
                      <a:pPr marR="403860" algn="r">
                        <a:lnSpc>
                          <a:spcPct val="100000"/>
                        </a:lnSpc>
                        <a:spcBef>
                          <a:spcPts val="195"/>
                        </a:spcBef>
                      </a:pPr>
                      <a:r>
                        <a:rPr sz="1100" spc="-5" dirty="0">
                          <a:latin typeface="Arial"/>
                          <a:cs typeface="Arial"/>
                        </a:rPr>
                        <a:t>10292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2476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95"/>
                        </a:spcBef>
                      </a:pPr>
                      <a:r>
                        <a:rPr sz="1100" spc="-15" dirty="0">
                          <a:latin typeface="Arial"/>
                          <a:cs typeface="Arial"/>
                        </a:rPr>
                        <a:t>1001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2476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407034" algn="r">
                        <a:lnSpc>
                          <a:spcPct val="100000"/>
                        </a:lnSpc>
                        <a:spcBef>
                          <a:spcPts val="195"/>
                        </a:spcBef>
                      </a:pPr>
                      <a:r>
                        <a:rPr sz="1100" dirty="0">
                          <a:latin typeface="Arial"/>
                          <a:cs typeface="Arial"/>
                        </a:rPr>
                        <a:t>F1301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2476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401320" algn="r">
                        <a:lnSpc>
                          <a:spcPct val="100000"/>
                        </a:lnSpc>
                        <a:spcBef>
                          <a:spcPts val="195"/>
                        </a:spcBef>
                      </a:pPr>
                      <a:r>
                        <a:rPr sz="1100" spc="-10" dirty="0">
                          <a:latin typeface="Arial"/>
                          <a:cs typeface="Arial"/>
                        </a:rPr>
                        <a:t>12</a:t>
                      </a:r>
                      <a:r>
                        <a:rPr sz="1100" spc="-114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15" dirty="0">
                          <a:latin typeface="Arial"/>
                          <a:cs typeface="Arial"/>
                        </a:rPr>
                        <a:t>Jan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2476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395605" algn="r">
                        <a:lnSpc>
                          <a:spcPct val="100000"/>
                        </a:lnSpc>
                        <a:spcBef>
                          <a:spcPts val="195"/>
                        </a:spcBef>
                      </a:pPr>
                      <a:r>
                        <a:rPr sz="1100" spc="-10" dirty="0">
                          <a:latin typeface="Arial"/>
                          <a:cs typeface="Arial"/>
                        </a:rPr>
                        <a:t>11</a:t>
                      </a:r>
                      <a:r>
                        <a:rPr sz="1100" spc="-9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25" dirty="0">
                          <a:latin typeface="Arial"/>
                          <a:cs typeface="Arial"/>
                        </a:rPr>
                        <a:t>Feb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2476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33171">
                <a:tc>
                  <a:txBody>
                    <a:bodyPr/>
                    <a:lstStyle/>
                    <a:p>
                      <a:pPr marR="403860" algn="r">
                        <a:lnSpc>
                          <a:spcPct val="100000"/>
                        </a:lnSpc>
                        <a:spcBef>
                          <a:spcPts val="195"/>
                        </a:spcBef>
                      </a:pPr>
                      <a:r>
                        <a:rPr sz="1100" spc="-5" dirty="0">
                          <a:latin typeface="Arial"/>
                          <a:cs typeface="Arial"/>
                        </a:rPr>
                        <a:t>10293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2476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95"/>
                        </a:spcBef>
                      </a:pPr>
                      <a:r>
                        <a:rPr sz="1100" spc="-15" dirty="0">
                          <a:latin typeface="Arial"/>
                          <a:cs typeface="Arial"/>
                        </a:rPr>
                        <a:t>1002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2476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407034" algn="r">
                        <a:lnSpc>
                          <a:spcPct val="100000"/>
                        </a:lnSpc>
                        <a:spcBef>
                          <a:spcPts val="195"/>
                        </a:spcBef>
                      </a:pPr>
                      <a:r>
                        <a:rPr sz="1100" dirty="0">
                          <a:latin typeface="Arial"/>
                          <a:cs typeface="Arial"/>
                        </a:rPr>
                        <a:t>F1301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2476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393700" algn="r">
                        <a:lnSpc>
                          <a:spcPct val="100000"/>
                        </a:lnSpc>
                        <a:spcBef>
                          <a:spcPts val="195"/>
                        </a:spcBef>
                      </a:pPr>
                      <a:r>
                        <a:rPr sz="1100" spc="-10" dirty="0">
                          <a:latin typeface="Arial"/>
                          <a:cs typeface="Arial"/>
                        </a:rPr>
                        <a:t>12</a:t>
                      </a:r>
                      <a:r>
                        <a:rPr sz="1100" spc="-10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25" dirty="0">
                          <a:latin typeface="Arial"/>
                          <a:cs typeface="Arial"/>
                        </a:rPr>
                        <a:t>Feb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2476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395605" algn="r">
                        <a:lnSpc>
                          <a:spcPct val="100000"/>
                        </a:lnSpc>
                        <a:spcBef>
                          <a:spcPts val="195"/>
                        </a:spcBef>
                      </a:pPr>
                      <a:r>
                        <a:rPr sz="1100" spc="-10" dirty="0">
                          <a:latin typeface="Arial"/>
                          <a:cs typeface="Arial"/>
                        </a:rPr>
                        <a:t>11</a:t>
                      </a:r>
                      <a:r>
                        <a:rPr sz="1100" spc="-10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10" dirty="0">
                          <a:latin typeface="Arial"/>
                          <a:cs typeface="Arial"/>
                        </a:rPr>
                        <a:t>Mar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2476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33172">
                <a:tc>
                  <a:txBody>
                    <a:bodyPr/>
                    <a:lstStyle/>
                    <a:p>
                      <a:pPr marR="403860" algn="r">
                        <a:lnSpc>
                          <a:spcPct val="100000"/>
                        </a:lnSpc>
                        <a:spcBef>
                          <a:spcPts val="195"/>
                        </a:spcBef>
                      </a:pPr>
                      <a:r>
                        <a:rPr sz="1100" spc="-5" dirty="0">
                          <a:latin typeface="Arial"/>
                          <a:cs typeface="Arial"/>
                        </a:rPr>
                        <a:t>10294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2476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95"/>
                        </a:spcBef>
                      </a:pPr>
                      <a:r>
                        <a:rPr sz="1100" spc="-15" dirty="0">
                          <a:latin typeface="Arial"/>
                          <a:cs typeface="Arial"/>
                        </a:rPr>
                        <a:t>1001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2476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407034" algn="r">
                        <a:lnSpc>
                          <a:spcPct val="100000"/>
                        </a:lnSpc>
                        <a:spcBef>
                          <a:spcPts val="195"/>
                        </a:spcBef>
                      </a:pPr>
                      <a:r>
                        <a:rPr sz="1100" dirty="0">
                          <a:latin typeface="Arial"/>
                          <a:cs typeface="Arial"/>
                        </a:rPr>
                        <a:t>F1109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2476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401320" algn="r">
                        <a:lnSpc>
                          <a:spcPct val="100000"/>
                        </a:lnSpc>
                        <a:spcBef>
                          <a:spcPts val="195"/>
                        </a:spcBef>
                      </a:pPr>
                      <a:r>
                        <a:rPr sz="1100" spc="-10" dirty="0">
                          <a:latin typeface="Arial"/>
                          <a:cs typeface="Arial"/>
                        </a:rPr>
                        <a:t>14</a:t>
                      </a:r>
                      <a:r>
                        <a:rPr sz="1100" spc="-114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15" dirty="0">
                          <a:latin typeface="Arial"/>
                          <a:cs typeface="Arial"/>
                        </a:rPr>
                        <a:t>Jan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2476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395605" algn="r">
                        <a:lnSpc>
                          <a:spcPct val="100000"/>
                        </a:lnSpc>
                        <a:spcBef>
                          <a:spcPts val="195"/>
                        </a:spcBef>
                      </a:pPr>
                      <a:r>
                        <a:rPr sz="1100" spc="-10" dirty="0">
                          <a:latin typeface="Arial"/>
                          <a:cs typeface="Arial"/>
                        </a:rPr>
                        <a:t>13</a:t>
                      </a:r>
                      <a:r>
                        <a:rPr sz="1100" spc="-9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25" dirty="0">
                          <a:latin typeface="Arial"/>
                          <a:cs typeface="Arial"/>
                        </a:rPr>
                        <a:t>Feb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2476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7" name="object 7"/>
          <p:cNvSpPr txBox="1"/>
          <p:nvPr/>
        </p:nvSpPr>
        <p:spPr>
          <a:xfrm>
            <a:off x="852169" y="2426217"/>
            <a:ext cx="1297940" cy="19177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1100" spc="-10" dirty="0">
                <a:latin typeface="Arial"/>
                <a:cs typeface="Arial"/>
              </a:rPr>
              <a:t>As </a:t>
            </a:r>
            <a:r>
              <a:rPr sz="1100" spc="-15" dirty="0">
                <a:latin typeface="Arial"/>
                <a:cs typeface="Arial"/>
              </a:rPr>
              <a:t>you </a:t>
            </a:r>
            <a:r>
              <a:rPr sz="1100" spc="-5" dirty="0">
                <a:latin typeface="Arial"/>
                <a:cs typeface="Arial"/>
              </a:rPr>
              <a:t>can see</a:t>
            </a:r>
            <a:r>
              <a:rPr sz="1100" spc="-85" dirty="0">
                <a:latin typeface="Arial"/>
                <a:cs typeface="Arial"/>
              </a:rPr>
              <a:t> </a:t>
            </a:r>
            <a:r>
              <a:rPr sz="1100" spc="-15" dirty="0">
                <a:latin typeface="Arial"/>
                <a:cs typeface="Arial"/>
              </a:rPr>
              <a:t>now:</a:t>
            </a:r>
            <a:endParaRPr sz="110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198117" y="2799599"/>
            <a:ext cx="3379470" cy="47879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1100" spc="-10" dirty="0">
                <a:latin typeface="Arial"/>
                <a:cs typeface="Arial"/>
              </a:rPr>
              <a:t>all </a:t>
            </a:r>
            <a:r>
              <a:rPr sz="1100" spc="-5" dirty="0">
                <a:latin typeface="Arial"/>
                <a:cs typeface="Arial"/>
              </a:rPr>
              <a:t>the </a:t>
            </a:r>
            <a:r>
              <a:rPr sz="1100" spc="-10" dirty="0">
                <a:latin typeface="Arial"/>
                <a:cs typeface="Arial"/>
              </a:rPr>
              <a:t>information about books is </a:t>
            </a:r>
            <a:r>
              <a:rPr sz="1100" spc="-5" dirty="0">
                <a:latin typeface="Arial"/>
                <a:cs typeface="Arial"/>
              </a:rPr>
              <a:t>stored </a:t>
            </a:r>
            <a:r>
              <a:rPr sz="1100" spc="-10" dirty="0">
                <a:latin typeface="Arial"/>
                <a:cs typeface="Arial"/>
              </a:rPr>
              <a:t>only</a:t>
            </a:r>
            <a:r>
              <a:rPr sz="1100" spc="-40" dirty="0">
                <a:latin typeface="Arial"/>
                <a:cs typeface="Arial"/>
              </a:rPr>
              <a:t> </a:t>
            </a:r>
            <a:r>
              <a:rPr sz="1100" spc="-10" dirty="0">
                <a:latin typeface="Arial"/>
                <a:cs typeface="Arial"/>
              </a:rPr>
              <a:t>once;</a:t>
            </a:r>
            <a:endParaRPr sz="11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935"/>
              </a:spcBef>
            </a:pPr>
            <a:r>
              <a:rPr sz="1100" spc="-10" dirty="0">
                <a:latin typeface="Arial"/>
                <a:cs typeface="Arial"/>
              </a:rPr>
              <a:t>all </a:t>
            </a:r>
            <a:r>
              <a:rPr sz="1100" spc="-5" dirty="0">
                <a:latin typeface="Arial"/>
                <a:cs typeface="Arial"/>
              </a:rPr>
              <a:t>the </a:t>
            </a:r>
            <a:r>
              <a:rPr sz="1100" spc="-10" dirty="0">
                <a:latin typeface="Arial"/>
                <a:cs typeface="Arial"/>
              </a:rPr>
              <a:t>information about </a:t>
            </a:r>
            <a:r>
              <a:rPr sz="1100" spc="-15" dirty="0">
                <a:latin typeface="Arial"/>
                <a:cs typeface="Arial"/>
              </a:rPr>
              <a:t>borrowers </a:t>
            </a:r>
            <a:r>
              <a:rPr sz="1100" spc="-10" dirty="0">
                <a:latin typeface="Arial"/>
                <a:cs typeface="Arial"/>
              </a:rPr>
              <a:t>is </a:t>
            </a:r>
            <a:r>
              <a:rPr sz="1100" spc="-5" dirty="0">
                <a:latin typeface="Arial"/>
                <a:cs typeface="Arial"/>
              </a:rPr>
              <a:t>stored </a:t>
            </a:r>
            <a:r>
              <a:rPr sz="1100" spc="-10" dirty="0">
                <a:latin typeface="Arial"/>
                <a:cs typeface="Arial"/>
              </a:rPr>
              <a:t>only</a:t>
            </a:r>
            <a:r>
              <a:rPr sz="1100" spc="-25" dirty="0">
                <a:latin typeface="Arial"/>
                <a:cs typeface="Arial"/>
              </a:rPr>
              <a:t> </a:t>
            </a:r>
            <a:r>
              <a:rPr sz="1100" spc="-10" dirty="0">
                <a:latin typeface="Arial"/>
                <a:cs typeface="Arial"/>
              </a:rPr>
              <a:t>once;</a:t>
            </a:r>
            <a:endParaRPr sz="110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996950" y="2805972"/>
            <a:ext cx="81280" cy="73152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850" spc="-105" dirty="0">
                <a:latin typeface="Lucida Sans Unicode"/>
                <a:cs typeface="Lucida Sans Unicode"/>
              </a:rPr>
              <a:t>•</a:t>
            </a:r>
            <a:endParaRPr sz="850">
              <a:latin typeface="Lucida Sans Unicode"/>
              <a:cs typeface="Lucida Sans Unicode"/>
            </a:endParaRPr>
          </a:p>
          <a:p>
            <a:pPr marL="12700">
              <a:lnSpc>
                <a:spcPct val="100000"/>
              </a:lnSpc>
              <a:spcBef>
                <a:spcPts val="1235"/>
              </a:spcBef>
            </a:pPr>
            <a:r>
              <a:rPr sz="850" spc="-105" dirty="0">
                <a:latin typeface="Lucida Sans Unicode"/>
                <a:cs typeface="Lucida Sans Unicode"/>
              </a:rPr>
              <a:t>•</a:t>
            </a:r>
            <a:endParaRPr sz="850">
              <a:latin typeface="Lucida Sans Unicode"/>
              <a:cs typeface="Lucida Sans Unicode"/>
            </a:endParaRPr>
          </a:p>
          <a:p>
            <a:pPr marL="12700">
              <a:lnSpc>
                <a:spcPct val="100000"/>
              </a:lnSpc>
              <a:spcBef>
                <a:spcPts val="1240"/>
              </a:spcBef>
            </a:pPr>
            <a:r>
              <a:rPr sz="850" spc="-105" dirty="0">
                <a:latin typeface="Lucida Sans Unicode"/>
                <a:cs typeface="Lucida Sans Unicode"/>
              </a:rPr>
              <a:t>•</a:t>
            </a:r>
            <a:endParaRPr sz="850">
              <a:latin typeface="Lucida Sans Unicode"/>
              <a:cs typeface="Lucida Sans Unicode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1198117" y="3372623"/>
            <a:ext cx="3098165" cy="19177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1100" spc="-10" dirty="0">
                <a:latin typeface="Arial"/>
                <a:cs typeface="Arial"/>
              </a:rPr>
              <a:t>all </a:t>
            </a:r>
            <a:r>
              <a:rPr sz="1100" spc="-5" dirty="0">
                <a:latin typeface="Arial"/>
                <a:cs typeface="Arial"/>
              </a:rPr>
              <a:t>the </a:t>
            </a:r>
            <a:r>
              <a:rPr sz="1100" spc="-10" dirty="0">
                <a:latin typeface="Arial"/>
                <a:cs typeface="Arial"/>
              </a:rPr>
              <a:t>information about loans is </a:t>
            </a:r>
            <a:r>
              <a:rPr sz="1100" spc="-5" dirty="0">
                <a:latin typeface="Arial"/>
                <a:cs typeface="Arial"/>
              </a:rPr>
              <a:t>stored </a:t>
            </a:r>
            <a:r>
              <a:rPr sz="1100" spc="-10" dirty="0">
                <a:latin typeface="Arial"/>
                <a:cs typeface="Arial"/>
              </a:rPr>
              <a:t>only</a:t>
            </a:r>
            <a:r>
              <a:rPr sz="1100" spc="-25" dirty="0">
                <a:latin typeface="Arial"/>
                <a:cs typeface="Arial"/>
              </a:rPr>
              <a:t> </a:t>
            </a:r>
            <a:r>
              <a:rPr sz="1100" spc="-15" dirty="0">
                <a:latin typeface="Arial"/>
                <a:cs typeface="Arial"/>
              </a:rPr>
              <a:t>once.</a:t>
            </a:r>
            <a:endParaRPr sz="1100">
              <a:latin typeface="Arial"/>
              <a:cs typeface="Aria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852169" y="3746004"/>
            <a:ext cx="6072505" cy="5661660"/>
          </a:xfrm>
          <a:prstGeom prst="rect">
            <a:avLst/>
          </a:prstGeom>
        </p:spPr>
        <p:txBody>
          <a:bodyPr vert="horz" wrap="square" lIns="0" tIns="6985" rIns="0" bIns="0" rtlCol="0">
            <a:spAutoFit/>
          </a:bodyPr>
          <a:lstStyle/>
          <a:p>
            <a:pPr marL="12700" marR="18415" algn="just">
              <a:lnSpc>
                <a:spcPct val="102699"/>
              </a:lnSpc>
              <a:spcBef>
                <a:spcPts val="55"/>
              </a:spcBef>
            </a:pPr>
            <a:r>
              <a:rPr sz="1100" spc="-10" dirty="0">
                <a:latin typeface="Arial"/>
                <a:cs typeface="Arial"/>
              </a:rPr>
              <a:t>Each</a:t>
            </a:r>
            <a:r>
              <a:rPr sz="1100" spc="-40" dirty="0">
                <a:latin typeface="Arial"/>
                <a:cs typeface="Arial"/>
              </a:rPr>
              <a:t> </a:t>
            </a:r>
            <a:r>
              <a:rPr sz="1100" spc="-10" dirty="0">
                <a:latin typeface="Arial"/>
                <a:cs typeface="Arial"/>
              </a:rPr>
              <a:t>loan</a:t>
            </a:r>
            <a:r>
              <a:rPr sz="1100" spc="-55" dirty="0">
                <a:latin typeface="Arial"/>
                <a:cs typeface="Arial"/>
              </a:rPr>
              <a:t> </a:t>
            </a:r>
            <a:r>
              <a:rPr sz="1100" spc="-10" dirty="0">
                <a:latin typeface="Arial"/>
                <a:cs typeface="Arial"/>
              </a:rPr>
              <a:t>is</a:t>
            </a:r>
            <a:r>
              <a:rPr sz="1100" spc="-20" dirty="0">
                <a:latin typeface="Arial"/>
                <a:cs typeface="Arial"/>
              </a:rPr>
              <a:t> </a:t>
            </a:r>
            <a:r>
              <a:rPr sz="1100" spc="-15" dirty="0">
                <a:latin typeface="Arial"/>
                <a:cs typeface="Arial"/>
              </a:rPr>
              <a:t>linked</a:t>
            </a:r>
            <a:r>
              <a:rPr sz="1100" spc="-25" dirty="0">
                <a:latin typeface="Arial"/>
                <a:cs typeface="Arial"/>
              </a:rPr>
              <a:t> </a:t>
            </a:r>
            <a:r>
              <a:rPr sz="1100" spc="-5" dirty="0">
                <a:latin typeface="Arial"/>
                <a:cs typeface="Arial"/>
              </a:rPr>
              <a:t>(related)</a:t>
            </a:r>
            <a:r>
              <a:rPr sz="1100" spc="-40" dirty="0">
                <a:latin typeface="Arial"/>
                <a:cs typeface="Arial"/>
              </a:rPr>
              <a:t> </a:t>
            </a:r>
            <a:r>
              <a:rPr sz="1100" spc="-20" dirty="0">
                <a:latin typeface="Arial"/>
                <a:cs typeface="Arial"/>
              </a:rPr>
              <a:t>by</a:t>
            </a:r>
            <a:r>
              <a:rPr sz="1100" spc="-25" dirty="0">
                <a:latin typeface="Arial"/>
                <a:cs typeface="Arial"/>
              </a:rPr>
              <a:t> </a:t>
            </a:r>
            <a:r>
              <a:rPr sz="1100" spc="-5" dirty="0">
                <a:latin typeface="Arial"/>
                <a:cs typeface="Arial"/>
              </a:rPr>
              <a:t>the</a:t>
            </a:r>
            <a:r>
              <a:rPr sz="1100" spc="-40" dirty="0">
                <a:latin typeface="Arial"/>
                <a:cs typeface="Arial"/>
              </a:rPr>
              <a:t> </a:t>
            </a:r>
            <a:r>
              <a:rPr sz="1100" i="1" spc="-10" dirty="0">
                <a:latin typeface="Arial"/>
                <a:cs typeface="Arial"/>
              </a:rPr>
              <a:t>BookNo</a:t>
            </a:r>
            <a:r>
              <a:rPr sz="1100" i="1" spc="-30" dirty="0">
                <a:latin typeface="Arial"/>
                <a:cs typeface="Arial"/>
              </a:rPr>
              <a:t> </a:t>
            </a:r>
            <a:r>
              <a:rPr sz="1100" spc="-10" dirty="0">
                <a:latin typeface="Arial"/>
                <a:cs typeface="Arial"/>
              </a:rPr>
              <a:t>and</a:t>
            </a:r>
            <a:r>
              <a:rPr sz="1100" spc="-50" dirty="0">
                <a:latin typeface="Arial"/>
                <a:cs typeface="Arial"/>
              </a:rPr>
              <a:t> </a:t>
            </a:r>
            <a:r>
              <a:rPr sz="1100" i="1" spc="-10" dirty="0">
                <a:latin typeface="Arial"/>
                <a:cs typeface="Arial"/>
              </a:rPr>
              <a:t>BorrowerNo</a:t>
            </a:r>
            <a:r>
              <a:rPr sz="1100" i="1" spc="-25" dirty="0">
                <a:latin typeface="Arial"/>
                <a:cs typeface="Arial"/>
              </a:rPr>
              <a:t> </a:t>
            </a:r>
            <a:r>
              <a:rPr sz="1100" spc="-5" dirty="0">
                <a:latin typeface="Arial"/>
                <a:cs typeface="Arial"/>
              </a:rPr>
              <a:t>to</a:t>
            </a:r>
            <a:r>
              <a:rPr sz="1100" spc="-25" dirty="0">
                <a:latin typeface="Arial"/>
                <a:cs typeface="Arial"/>
              </a:rPr>
              <a:t> </a:t>
            </a:r>
            <a:r>
              <a:rPr sz="1100" spc="-5" dirty="0">
                <a:latin typeface="Arial"/>
                <a:cs typeface="Arial"/>
              </a:rPr>
              <a:t>the</a:t>
            </a:r>
            <a:r>
              <a:rPr sz="1100" spc="-40" dirty="0">
                <a:latin typeface="Arial"/>
                <a:cs typeface="Arial"/>
              </a:rPr>
              <a:t> </a:t>
            </a:r>
            <a:r>
              <a:rPr sz="1100" spc="-5" dirty="0">
                <a:latin typeface="Arial"/>
                <a:cs typeface="Arial"/>
              </a:rPr>
              <a:t>record</a:t>
            </a:r>
            <a:r>
              <a:rPr sz="1100" spc="-40" dirty="0">
                <a:latin typeface="Arial"/>
                <a:cs typeface="Arial"/>
              </a:rPr>
              <a:t> </a:t>
            </a:r>
            <a:r>
              <a:rPr sz="1100" spc="-10" dirty="0">
                <a:latin typeface="Arial"/>
                <a:cs typeface="Arial"/>
              </a:rPr>
              <a:t>in</a:t>
            </a:r>
            <a:r>
              <a:rPr sz="1100" spc="-40" dirty="0">
                <a:latin typeface="Arial"/>
                <a:cs typeface="Arial"/>
              </a:rPr>
              <a:t> </a:t>
            </a:r>
            <a:r>
              <a:rPr sz="1100" spc="-10" dirty="0">
                <a:latin typeface="Arial"/>
                <a:cs typeface="Arial"/>
              </a:rPr>
              <a:t>each</a:t>
            </a:r>
            <a:r>
              <a:rPr sz="1100" spc="-40" dirty="0">
                <a:latin typeface="Arial"/>
                <a:cs typeface="Arial"/>
              </a:rPr>
              <a:t> </a:t>
            </a:r>
            <a:r>
              <a:rPr sz="1100" spc="-15" dirty="0">
                <a:latin typeface="Arial"/>
                <a:cs typeface="Arial"/>
              </a:rPr>
              <a:t>table.</a:t>
            </a:r>
            <a:r>
              <a:rPr sz="1100" spc="55" dirty="0">
                <a:latin typeface="Arial"/>
                <a:cs typeface="Arial"/>
              </a:rPr>
              <a:t> </a:t>
            </a:r>
            <a:r>
              <a:rPr sz="1100" spc="-5" dirty="0">
                <a:latin typeface="Arial"/>
                <a:cs typeface="Arial"/>
              </a:rPr>
              <a:t>This</a:t>
            </a:r>
            <a:r>
              <a:rPr sz="1100" spc="-40" dirty="0">
                <a:latin typeface="Arial"/>
                <a:cs typeface="Arial"/>
              </a:rPr>
              <a:t> </a:t>
            </a:r>
            <a:r>
              <a:rPr sz="1100" spc="-15" dirty="0">
                <a:latin typeface="Arial"/>
                <a:cs typeface="Arial"/>
              </a:rPr>
              <a:t>solves  </a:t>
            </a:r>
            <a:r>
              <a:rPr sz="1100" spc="-10" dirty="0">
                <a:latin typeface="Arial"/>
                <a:cs typeface="Arial"/>
              </a:rPr>
              <a:t>all</a:t>
            </a:r>
            <a:r>
              <a:rPr sz="1100" spc="-45" dirty="0">
                <a:latin typeface="Arial"/>
                <a:cs typeface="Arial"/>
              </a:rPr>
              <a:t> </a:t>
            </a:r>
            <a:r>
              <a:rPr sz="1100" spc="-10" dirty="0">
                <a:latin typeface="Arial"/>
                <a:cs typeface="Arial"/>
              </a:rPr>
              <a:t>of</a:t>
            </a:r>
            <a:r>
              <a:rPr sz="1100" spc="-50" dirty="0">
                <a:latin typeface="Arial"/>
                <a:cs typeface="Arial"/>
              </a:rPr>
              <a:t> </a:t>
            </a:r>
            <a:r>
              <a:rPr sz="1100" spc="-5" dirty="0">
                <a:latin typeface="Arial"/>
                <a:cs typeface="Arial"/>
              </a:rPr>
              <a:t>the</a:t>
            </a:r>
            <a:r>
              <a:rPr sz="1100" spc="-50" dirty="0">
                <a:latin typeface="Arial"/>
                <a:cs typeface="Arial"/>
              </a:rPr>
              <a:t> </a:t>
            </a:r>
            <a:r>
              <a:rPr sz="1100" spc="-15" dirty="0">
                <a:latin typeface="Arial"/>
                <a:cs typeface="Arial"/>
              </a:rPr>
              <a:t>above</a:t>
            </a:r>
            <a:r>
              <a:rPr sz="1100" spc="-65" dirty="0">
                <a:latin typeface="Arial"/>
                <a:cs typeface="Arial"/>
              </a:rPr>
              <a:t> </a:t>
            </a:r>
            <a:r>
              <a:rPr sz="1100" spc="-15" dirty="0">
                <a:latin typeface="Arial"/>
                <a:cs typeface="Arial"/>
              </a:rPr>
              <a:t>problems</a:t>
            </a:r>
            <a:r>
              <a:rPr sz="1100" spc="-55" dirty="0">
                <a:latin typeface="Arial"/>
                <a:cs typeface="Arial"/>
              </a:rPr>
              <a:t> </a:t>
            </a:r>
            <a:r>
              <a:rPr sz="1100" spc="-5" dirty="0">
                <a:latin typeface="Arial"/>
                <a:cs typeface="Arial"/>
              </a:rPr>
              <a:t>(bar</a:t>
            </a:r>
            <a:r>
              <a:rPr sz="1100" spc="-40" dirty="0">
                <a:latin typeface="Arial"/>
                <a:cs typeface="Arial"/>
              </a:rPr>
              <a:t> </a:t>
            </a:r>
            <a:r>
              <a:rPr sz="1100" spc="-5" dirty="0">
                <a:latin typeface="Arial"/>
                <a:cs typeface="Arial"/>
              </a:rPr>
              <a:t>the</a:t>
            </a:r>
            <a:r>
              <a:rPr sz="1100" spc="-50" dirty="0">
                <a:latin typeface="Arial"/>
                <a:cs typeface="Arial"/>
              </a:rPr>
              <a:t> </a:t>
            </a:r>
            <a:r>
              <a:rPr sz="1100" spc="-10" dirty="0">
                <a:latin typeface="Arial"/>
                <a:cs typeface="Arial"/>
              </a:rPr>
              <a:t>mistake</a:t>
            </a:r>
            <a:r>
              <a:rPr sz="1100" spc="-40" dirty="0">
                <a:latin typeface="Arial"/>
                <a:cs typeface="Arial"/>
              </a:rPr>
              <a:t> </a:t>
            </a:r>
            <a:r>
              <a:rPr sz="1100" spc="-15" dirty="0">
                <a:latin typeface="Arial"/>
                <a:cs typeface="Arial"/>
              </a:rPr>
              <a:t>problem;</a:t>
            </a:r>
            <a:r>
              <a:rPr sz="1100" spc="-40" dirty="0">
                <a:latin typeface="Arial"/>
                <a:cs typeface="Arial"/>
              </a:rPr>
              <a:t> </a:t>
            </a:r>
            <a:r>
              <a:rPr sz="1100" spc="-30" dirty="0">
                <a:latin typeface="Arial"/>
                <a:cs typeface="Arial"/>
              </a:rPr>
              <a:t>however,</a:t>
            </a:r>
            <a:r>
              <a:rPr sz="1100" spc="-50" dirty="0">
                <a:latin typeface="Arial"/>
                <a:cs typeface="Arial"/>
              </a:rPr>
              <a:t> </a:t>
            </a:r>
            <a:r>
              <a:rPr sz="1100" spc="-10" dirty="0">
                <a:latin typeface="Arial"/>
                <a:cs typeface="Arial"/>
              </a:rPr>
              <a:t>at</a:t>
            </a:r>
            <a:r>
              <a:rPr sz="1100" spc="-45" dirty="0">
                <a:latin typeface="Arial"/>
                <a:cs typeface="Arial"/>
              </a:rPr>
              <a:t> </a:t>
            </a:r>
            <a:r>
              <a:rPr sz="1100" spc="-10" dirty="0">
                <a:latin typeface="Arial"/>
                <a:cs typeface="Arial"/>
              </a:rPr>
              <a:t>least</a:t>
            </a:r>
            <a:r>
              <a:rPr sz="1100" spc="-40" dirty="0">
                <a:latin typeface="Arial"/>
                <a:cs typeface="Arial"/>
              </a:rPr>
              <a:t> </a:t>
            </a:r>
            <a:r>
              <a:rPr sz="1100" spc="-5" dirty="0">
                <a:latin typeface="Arial"/>
                <a:cs typeface="Arial"/>
              </a:rPr>
              <a:t>if</a:t>
            </a:r>
            <a:r>
              <a:rPr sz="1100" spc="-40" dirty="0">
                <a:latin typeface="Arial"/>
                <a:cs typeface="Arial"/>
              </a:rPr>
              <a:t> </a:t>
            </a:r>
            <a:r>
              <a:rPr sz="1100" spc="-10" dirty="0">
                <a:latin typeface="Arial"/>
                <a:cs typeface="Arial"/>
              </a:rPr>
              <a:t>an</a:t>
            </a:r>
            <a:r>
              <a:rPr sz="1100" spc="-50" dirty="0">
                <a:latin typeface="Arial"/>
                <a:cs typeface="Arial"/>
              </a:rPr>
              <a:t> </a:t>
            </a:r>
            <a:r>
              <a:rPr sz="1100" spc="-10" dirty="0">
                <a:latin typeface="Arial"/>
                <a:cs typeface="Arial"/>
              </a:rPr>
              <a:t>operator</a:t>
            </a:r>
            <a:r>
              <a:rPr sz="1100" spc="-65" dirty="0">
                <a:latin typeface="Arial"/>
                <a:cs typeface="Arial"/>
              </a:rPr>
              <a:t> </a:t>
            </a:r>
            <a:r>
              <a:rPr sz="1100" spc="-10" dirty="0">
                <a:latin typeface="Arial"/>
                <a:cs typeface="Arial"/>
              </a:rPr>
              <a:t>enters</a:t>
            </a:r>
            <a:r>
              <a:rPr sz="1100" spc="-45" dirty="0">
                <a:latin typeface="Arial"/>
                <a:cs typeface="Arial"/>
              </a:rPr>
              <a:t> </a:t>
            </a:r>
            <a:r>
              <a:rPr sz="1100" spc="-5" dirty="0">
                <a:latin typeface="Arial"/>
                <a:cs typeface="Arial"/>
              </a:rPr>
              <a:t>the</a:t>
            </a:r>
            <a:r>
              <a:rPr sz="1100" spc="-50" dirty="0">
                <a:latin typeface="Arial"/>
                <a:cs typeface="Arial"/>
              </a:rPr>
              <a:t> </a:t>
            </a:r>
            <a:r>
              <a:rPr sz="1100" spc="-10" dirty="0">
                <a:latin typeface="Arial"/>
                <a:cs typeface="Arial"/>
              </a:rPr>
              <a:t>wrong  </a:t>
            </a:r>
            <a:r>
              <a:rPr sz="1100" spc="-15" dirty="0">
                <a:latin typeface="Arial"/>
                <a:cs typeface="Arial"/>
              </a:rPr>
              <a:t>value </a:t>
            </a:r>
            <a:r>
              <a:rPr sz="1100" spc="-20" dirty="0">
                <a:latin typeface="Arial"/>
                <a:cs typeface="Arial"/>
              </a:rPr>
              <a:t>for </a:t>
            </a:r>
            <a:r>
              <a:rPr sz="1100" spc="-10" dirty="0">
                <a:latin typeface="Arial"/>
                <a:cs typeface="Arial"/>
              </a:rPr>
              <a:t>some book or </a:t>
            </a:r>
            <a:r>
              <a:rPr sz="1100" spc="-15" dirty="0">
                <a:latin typeface="Arial"/>
                <a:cs typeface="Arial"/>
              </a:rPr>
              <a:t>borrower </a:t>
            </a:r>
            <a:r>
              <a:rPr sz="1100" spc="-10" dirty="0">
                <a:latin typeface="Arial"/>
                <a:cs typeface="Arial"/>
              </a:rPr>
              <a:t>data, </a:t>
            </a:r>
            <a:r>
              <a:rPr sz="1100" spc="-5" dirty="0">
                <a:latin typeface="Arial"/>
                <a:cs typeface="Arial"/>
              </a:rPr>
              <a:t>it </a:t>
            </a:r>
            <a:r>
              <a:rPr sz="1100" spc="-10" dirty="0">
                <a:latin typeface="Arial"/>
                <a:cs typeface="Arial"/>
              </a:rPr>
              <a:t>only needs </a:t>
            </a:r>
            <a:r>
              <a:rPr sz="1100" spc="-5" dirty="0">
                <a:latin typeface="Arial"/>
                <a:cs typeface="Arial"/>
              </a:rPr>
              <a:t>to </a:t>
            </a:r>
            <a:r>
              <a:rPr sz="1100" spc="-10" dirty="0">
                <a:latin typeface="Arial"/>
                <a:cs typeface="Arial"/>
              </a:rPr>
              <a:t>be </a:t>
            </a:r>
            <a:r>
              <a:rPr sz="1100" spc="-5" dirty="0">
                <a:latin typeface="Arial"/>
                <a:cs typeface="Arial"/>
              </a:rPr>
              <a:t>changed </a:t>
            </a:r>
            <a:r>
              <a:rPr sz="1100" spc="-10" dirty="0">
                <a:latin typeface="Arial"/>
                <a:cs typeface="Arial"/>
              </a:rPr>
              <a:t>once and all loan </a:t>
            </a:r>
            <a:r>
              <a:rPr sz="1100" spc="-5" dirty="0">
                <a:latin typeface="Arial"/>
                <a:cs typeface="Arial"/>
              </a:rPr>
              <a:t>records </a:t>
            </a:r>
            <a:r>
              <a:rPr sz="1100" spc="-10" dirty="0">
                <a:latin typeface="Arial"/>
                <a:cs typeface="Arial"/>
              </a:rPr>
              <a:t>will </a:t>
            </a:r>
            <a:r>
              <a:rPr sz="1100" spc="-15" dirty="0">
                <a:latin typeface="Arial"/>
                <a:cs typeface="Arial"/>
              </a:rPr>
              <a:t>be  </a:t>
            </a:r>
            <a:r>
              <a:rPr sz="1100" spc="-5" dirty="0">
                <a:latin typeface="Arial"/>
                <a:cs typeface="Arial"/>
              </a:rPr>
              <a:t>correct).</a:t>
            </a:r>
            <a:endParaRPr sz="11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730"/>
              </a:spcBef>
            </a:pPr>
            <a:r>
              <a:rPr sz="1100" spc="-5" dirty="0">
                <a:latin typeface="Arial"/>
                <a:cs typeface="Arial"/>
              </a:rPr>
              <a:t>In the relational model, </a:t>
            </a:r>
            <a:r>
              <a:rPr sz="1100" spc="-10" dirty="0">
                <a:latin typeface="Arial"/>
                <a:cs typeface="Arial"/>
              </a:rPr>
              <a:t>tables of data are </a:t>
            </a:r>
            <a:r>
              <a:rPr sz="1100" spc="-15" dirty="0">
                <a:latin typeface="Arial"/>
                <a:cs typeface="Arial"/>
              </a:rPr>
              <a:t>valid </a:t>
            </a:r>
            <a:r>
              <a:rPr sz="1100" spc="-10" dirty="0">
                <a:latin typeface="Arial"/>
                <a:cs typeface="Arial"/>
              </a:rPr>
              <a:t>as long as </a:t>
            </a:r>
            <a:r>
              <a:rPr sz="1100" spc="-15" dirty="0">
                <a:latin typeface="Arial"/>
                <a:cs typeface="Arial"/>
              </a:rPr>
              <a:t>they </a:t>
            </a:r>
            <a:r>
              <a:rPr sz="1100" spc="-5" dirty="0">
                <a:latin typeface="Arial"/>
                <a:cs typeface="Arial"/>
              </a:rPr>
              <a:t>meet the </a:t>
            </a:r>
            <a:r>
              <a:rPr sz="1100" spc="-15" dirty="0">
                <a:latin typeface="Arial"/>
                <a:cs typeface="Arial"/>
              </a:rPr>
              <a:t>following</a:t>
            </a:r>
            <a:r>
              <a:rPr sz="1100" spc="-75" dirty="0">
                <a:latin typeface="Arial"/>
                <a:cs typeface="Arial"/>
              </a:rPr>
              <a:t> </a:t>
            </a:r>
            <a:r>
              <a:rPr sz="1100" spc="-10" dirty="0">
                <a:latin typeface="Arial"/>
                <a:cs typeface="Arial"/>
              </a:rPr>
              <a:t>rules.</a:t>
            </a:r>
            <a:endParaRPr sz="11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1400">
              <a:latin typeface="Arial"/>
              <a:cs typeface="Arial"/>
            </a:endParaRPr>
          </a:p>
          <a:p>
            <a:pPr marL="358140" indent="-184785">
              <a:lnSpc>
                <a:spcPct val="100000"/>
              </a:lnSpc>
              <a:spcBef>
                <a:spcPts val="5"/>
              </a:spcBef>
              <a:buAutoNum type="arabicPeriod"/>
              <a:tabLst>
                <a:tab pos="358775" algn="l"/>
              </a:tabLst>
            </a:pPr>
            <a:r>
              <a:rPr sz="1100" spc="-5" dirty="0">
                <a:latin typeface="Arial"/>
                <a:cs typeface="Arial"/>
              </a:rPr>
              <a:t>Every </a:t>
            </a:r>
            <a:r>
              <a:rPr sz="1100" spc="-10" dirty="0">
                <a:latin typeface="Arial"/>
                <a:cs typeface="Arial"/>
              </a:rPr>
              <a:t>table in a database </a:t>
            </a:r>
            <a:r>
              <a:rPr sz="1100" spc="-15" dirty="0">
                <a:latin typeface="Arial"/>
                <a:cs typeface="Arial"/>
              </a:rPr>
              <a:t>must </a:t>
            </a:r>
            <a:r>
              <a:rPr sz="1100" spc="-20" dirty="0">
                <a:latin typeface="Arial"/>
                <a:cs typeface="Arial"/>
              </a:rPr>
              <a:t>have </a:t>
            </a:r>
            <a:r>
              <a:rPr sz="1100" spc="-10" dirty="0">
                <a:latin typeface="Arial"/>
                <a:cs typeface="Arial"/>
              </a:rPr>
              <a:t>a unique</a:t>
            </a:r>
            <a:r>
              <a:rPr sz="1100" spc="-45" dirty="0">
                <a:latin typeface="Arial"/>
                <a:cs typeface="Arial"/>
              </a:rPr>
              <a:t> </a:t>
            </a:r>
            <a:r>
              <a:rPr sz="1100" spc="-15" dirty="0">
                <a:latin typeface="Arial"/>
                <a:cs typeface="Arial"/>
              </a:rPr>
              <a:t>name.</a:t>
            </a:r>
            <a:endParaRPr sz="1100">
              <a:latin typeface="Arial"/>
              <a:cs typeface="Arial"/>
            </a:endParaRPr>
          </a:p>
          <a:p>
            <a:pPr marL="358140" indent="-184785">
              <a:lnSpc>
                <a:spcPct val="100000"/>
              </a:lnSpc>
              <a:spcBef>
                <a:spcPts val="919"/>
              </a:spcBef>
              <a:buAutoNum type="arabicPeriod"/>
              <a:tabLst>
                <a:tab pos="358775" algn="l"/>
              </a:tabLst>
            </a:pPr>
            <a:r>
              <a:rPr sz="1100" spc="-5" dirty="0">
                <a:latin typeface="Arial"/>
                <a:cs typeface="Arial"/>
              </a:rPr>
              <a:t>Every column </a:t>
            </a:r>
            <a:r>
              <a:rPr sz="1100" spc="-10" dirty="0">
                <a:latin typeface="Arial"/>
                <a:cs typeface="Arial"/>
              </a:rPr>
              <a:t>in a table </a:t>
            </a:r>
            <a:r>
              <a:rPr sz="1100" spc="-15" dirty="0">
                <a:latin typeface="Arial"/>
                <a:cs typeface="Arial"/>
              </a:rPr>
              <a:t>must </a:t>
            </a:r>
            <a:r>
              <a:rPr sz="1100" spc="-20" dirty="0">
                <a:latin typeface="Arial"/>
                <a:cs typeface="Arial"/>
              </a:rPr>
              <a:t>have </a:t>
            </a:r>
            <a:r>
              <a:rPr sz="1100" spc="-10" dirty="0">
                <a:latin typeface="Arial"/>
                <a:cs typeface="Arial"/>
              </a:rPr>
              <a:t>a unique name within </a:t>
            </a:r>
            <a:r>
              <a:rPr sz="1100" spc="-5" dirty="0">
                <a:latin typeface="Arial"/>
                <a:cs typeface="Arial"/>
              </a:rPr>
              <a:t>that</a:t>
            </a:r>
            <a:r>
              <a:rPr sz="1100" spc="-60" dirty="0">
                <a:latin typeface="Arial"/>
                <a:cs typeface="Arial"/>
              </a:rPr>
              <a:t> </a:t>
            </a:r>
            <a:r>
              <a:rPr sz="1100" spc="-15" dirty="0">
                <a:latin typeface="Arial"/>
                <a:cs typeface="Arial"/>
              </a:rPr>
              <a:t>table.</a:t>
            </a:r>
            <a:endParaRPr sz="1100">
              <a:latin typeface="Arial"/>
              <a:cs typeface="Arial"/>
            </a:endParaRPr>
          </a:p>
          <a:p>
            <a:pPr marL="358140" indent="-184785">
              <a:lnSpc>
                <a:spcPct val="100000"/>
              </a:lnSpc>
              <a:spcBef>
                <a:spcPts val="940"/>
              </a:spcBef>
              <a:buAutoNum type="arabicPeriod"/>
              <a:tabLst>
                <a:tab pos="358775" algn="l"/>
              </a:tabLst>
            </a:pPr>
            <a:r>
              <a:rPr sz="1100" spc="-5" dirty="0">
                <a:latin typeface="Arial"/>
                <a:cs typeface="Arial"/>
              </a:rPr>
              <a:t>All </a:t>
            </a:r>
            <a:r>
              <a:rPr sz="1100" spc="-10" dirty="0">
                <a:latin typeface="Arial"/>
                <a:cs typeface="Arial"/>
              </a:rPr>
              <a:t>entries in a </a:t>
            </a:r>
            <a:r>
              <a:rPr sz="1100" spc="-5" dirty="0">
                <a:latin typeface="Arial"/>
                <a:cs typeface="Arial"/>
              </a:rPr>
              <a:t>column </a:t>
            </a:r>
            <a:r>
              <a:rPr sz="1100" spc="-15" dirty="0">
                <a:latin typeface="Arial"/>
                <a:cs typeface="Arial"/>
              </a:rPr>
              <a:t>must </a:t>
            </a:r>
            <a:r>
              <a:rPr sz="1100" spc="-10" dirty="0">
                <a:latin typeface="Arial"/>
                <a:cs typeface="Arial"/>
              </a:rPr>
              <a:t>be of </a:t>
            </a:r>
            <a:r>
              <a:rPr sz="1100" spc="-5" dirty="0">
                <a:latin typeface="Arial"/>
                <a:cs typeface="Arial"/>
              </a:rPr>
              <a:t>the </a:t>
            </a:r>
            <a:r>
              <a:rPr sz="1100" spc="-10" dirty="0">
                <a:latin typeface="Arial"/>
                <a:cs typeface="Arial"/>
              </a:rPr>
              <a:t>same</a:t>
            </a:r>
            <a:r>
              <a:rPr sz="1100" spc="-25" dirty="0">
                <a:latin typeface="Arial"/>
                <a:cs typeface="Arial"/>
              </a:rPr>
              <a:t> </a:t>
            </a:r>
            <a:r>
              <a:rPr sz="1100" spc="-5" dirty="0">
                <a:latin typeface="Arial"/>
                <a:cs typeface="Arial"/>
              </a:rPr>
              <a:t>kind.</a:t>
            </a:r>
            <a:endParaRPr sz="1100">
              <a:latin typeface="Arial"/>
              <a:cs typeface="Arial"/>
            </a:endParaRPr>
          </a:p>
          <a:p>
            <a:pPr marL="358140" indent="-184785">
              <a:lnSpc>
                <a:spcPct val="100000"/>
              </a:lnSpc>
              <a:spcBef>
                <a:spcPts val="935"/>
              </a:spcBef>
              <a:buAutoNum type="arabicPeriod"/>
              <a:tabLst>
                <a:tab pos="358775" algn="l"/>
              </a:tabLst>
            </a:pPr>
            <a:r>
              <a:rPr sz="1100" spc="-10" dirty="0">
                <a:latin typeface="Arial"/>
                <a:cs typeface="Arial"/>
              </a:rPr>
              <a:t>The ordering of </a:t>
            </a:r>
            <a:r>
              <a:rPr sz="1100" spc="-5" dirty="0">
                <a:latin typeface="Arial"/>
                <a:cs typeface="Arial"/>
              </a:rPr>
              <a:t>columns </a:t>
            </a:r>
            <a:r>
              <a:rPr sz="1100" spc="-10" dirty="0">
                <a:latin typeface="Arial"/>
                <a:cs typeface="Arial"/>
              </a:rPr>
              <a:t>in a table is not</a:t>
            </a:r>
            <a:r>
              <a:rPr sz="1100" spc="-35" dirty="0">
                <a:latin typeface="Arial"/>
                <a:cs typeface="Arial"/>
              </a:rPr>
              <a:t> </a:t>
            </a:r>
            <a:r>
              <a:rPr sz="1100" spc="-5" dirty="0">
                <a:latin typeface="Arial"/>
                <a:cs typeface="Arial"/>
              </a:rPr>
              <a:t>significant.</a:t>
            </a:r>
            <a:endParaRPr sz="1100">
              <a:latin typeface="Arial"/>
              <a:cs typeface="Arial"/>
            </a:endParaRPr>
          </a:p>
          <a:p>
            <a:pPr marL="358140" indent="-184785">
              <a:lnSpc>
                <a:spcPct val="100000"/>
              </a:lnSpc>
              <a:spcBef>
                <a:spcPts val="925"/>
              </a:spcBef>
              <a:buAutoNum type="arabicPeriod"/>
              <a:tabLst>
                <a:tab pos="358775" algn="l"/>
              </a:tabLst>
            </a:pPr>
            <a:r>
              <a:rPr sz="1100" spc="-10" dirty="0">
                <a:latin typeface="Arial"/>
                <a:cs typeface="Arial"/>
              </a:rPr>
              <a:t>Each row in a table </a:t>
            </a:r>
            <a:r>
              <a:rPr sz="1100" spc="-15" dirty="0">
                <a:latin typeface="Arial"/>
                <a:cs typeface="Arial"/>
              </a:rPr>
              <a:t>must </a:t>
            </a:r>
            <a:r>
              <a:rPr sz="1100" spc="-10" dirty="0">
                <a:latin typeface="Arial"/>
                <a:cs typeface="Arial"/>
              </a:rPr>
              <a:t>be unique. Duplicate rows are not </a:t>
            </a:r>
            <a:r>
              <a:rPr sz="1100" spc="-15" dirty="0">
                <a:latin typeface="Arial"/>
                <a:cs typeface="Arial"/>
              </a:rPr>
              <a:t>allowed </a:t>
            </a:r>
            <a:r>
              <a:rPr sz="1100" spc="-10" dirty="0">
                <a:latin typeface="Arial"/>
                <a:cs typeface="Arial"/>
              </a:rPr>
              <a:t>in a</a:t>
            </a:r>
            <a:r>
              <a:rPr sz="1100" spc="5" dirty="0">
                <a:latin typeface="Arial"/>
                <a:cs typeface="Arial"/>
              </a:rPr>
              <a:t> </a:t>
            </a:r>
            <a:r>
              <a:rPr sz="1100" spc="-15" dirty="0">
                <a:latin typeface="Arial"/>
                <a:cs typeface="Arial"/>
              </a:rPr>
              <a:t>table.</a:t>
            </a:r>
            <a:endParaRPr sz="1100">
              <a:latin typeface="Arial"/>
              <a:cs typeface="Arial"/>
            </a:endParaRPr>
          </a:p>
          <a:p>
            <a:pPr marL="358140" indent="-184785">
              <a:lnSpc>
                <a:spcPct val="100000"/>
              </a:lnSpc>
              <a:spcBef>
                <a:spcPts val="935"/>
              </a:spcBef>
              <a:buAutoNum type="arabicPeriod"/>
              <a:tabLst>
                <a:tab pos="358775" algn="l"/>
              </a:tabLst>
            </a:pPr>
            <a:r>
              <a:rPr sz="1100" spc="-10" dirty="0">
                <a:latin typeface="Arial"/>
                <a:cs typeface="Arial"/>
              </a:rPr>
              <a:t>The order of </a:t>
            </a:r>
            <a:r>
              <a:rPr sz="1100" spc="-5" dirty="0">
                <a:latin typeface="Arial"/>
                <a:cs typeface="Arial"/>
              </a:rPr>
              <a:t>the </a:t>
            </a:r>
            <a:r>
              <a:rPr sz="1100" spc="-10" dirty="0">
                <a:latin typeface="Arial"/>
                <a:cs typeface="Arial"/>
              </a:rPr>
              <a:t>rows is not </a:t>
            </a:r>
            <a:r>
              <a:rPr sz="1100" spc="-5" dirty="0">
                <a:latin typeface="Arial"/>
                <a:cs typeface="Arial"/>
              </a:rPr>
              <a:t>important </a:t>
            </a:r>
            <a:r>
              <a:rPr sz="1100" spc="-10" dirty="0">
                <a:latin typeface="Arial"/>
                <a:cs typeface="Arial"/>
              </a:rPr>
              <a:t>in </a:t>
            </a:r>
            <a:r>
              <a:rPr sz="1100" spc="-5" dirty="0">
                <a:latin typeface="Arial"/>
                <a:cs typeface="Arial"/>
              </a:rPr>
              <a:t>the</a:t>
            </a:r>
            <a:r>
              <a:rPr sz="1100" spc="-45" dirty="0">
                <a:latin typeface="Arial"/>
                <a:cs typeface="Arial"/>
              </a:rPr>
              <a:t> </a:t>
            </a:r>
            <a:r>
              <a:rPr sz="1100" spc="-15" dirty="0">
                <a:latin typeface="Arial"/>
                <a:cs typeface="Arial"/>
              </a:rPr>
              <a:t>table.</a:t>
            </a:r>
            <a:endParaRPr sz="1100">
              <a:latin typeface="Arial"/>
              <a:cs typeface="Arial"/>
            </a:endParaRPr>
          </a:p>
          <a:p>
            <a:pPr marL="358140" marR="15240" indent="-184785">
              <a:lnSpc>
                <a:spcPct val="102699"/>
              </a:lnSpc>
              <a:spcBef>
                <a:spcPts val="900"/>
              </a:spcBef>
              <a:buAutoNum type="arabicPeriod"/>
              <a:tabLst>
                <a:tab pos="358775" algn="l"/>
              </a:tabLst>
            </a:pPr>
            <a:r>
              <a:rPr sz="1100" spc="-10" dirty="0">
                <a:latin typeface="Arial"/>
                <a:cs typeface="Arial"/>
              </a:rPr>
              <a:t>Each </a:t>
            </a:r>
            <a:r>
              <a:rPr sz="1100" b="1" spc="-10" dirty="0">
                <a:latin typeface="Arial"/>
                <a:cs typeface="Arial"/>
                <a:hlinkClick r:id="rId2" action="ppaction://hlinksldjump"/>
              </a:rPr>
              <a:t>cell </a:t>
            </a:r>
            <a:r>
              <a:rPr sz="1100" spc="-10" dirty="0">
                <a:latin typeface="Arial"/>
                <a:cs typeface="Arial"/>
              </a:rPr>
              <a:t>in </a:t>
            </a:r>
            <a:r>
              <a:rPr sz="1100" spc="-5" dirty="0">
                <a:latin typeface="Arial"/>
                <a:cs typeface="Arial"/>
              </a:rPr>
              <a:t>the </a:t>
            </a:r>
            <a:r>
              <a:rPr sz="1100" spc="-10" dirty="0">
                <a:latin typeface="Arial"/>
                <a:cs typeface="Arial"/>
              </a:rPr>
              <a:t>table </a:t>
            </a:r>
            <a:r>
              <a:rPr sz="1100" spc="-5" dirty="0">
                <a:latin typeface="Arial"/>
                <a:cs typeface="Arial"/>
              </a:rPr>
              <a:t>(the </a:t>
            </a:r>
            <a:r>
              <a:rPr sz="1100" spc="-10" dirty="0">
                <a:latin typeface="Arial"/>
                <a:cs typeface="Arial"/>
              </a:rPr>
              <a:t>intersection of a </a:t>
            </a:r>
            <a:r>
              <a:rPr sz="1100" spc="-5" dirty="0">
                <a:latin typeface="Arial"/>
                <a:cs typeface="Arial"/>
              </a:rPr>
              <a:t>column </a:t>
            </a:r>
            <a:r>
              <a:rPr sz="1100" spc="-10" dirty="0">
                <a:latin typeface="Arial"/>
                <a:cs typeface="Arial"/>
              </a:rPr>
              <a:t>and a row) </a:t>
            </a:r>
            <a:r>
              <a:rPr sz="1100" spc="-15" dirty="0">
                <a:latin typeface="Arial"/>
                <a:cs typeface="Arial"/>
              </a:rPr>
              <a:t>must </a:t>
            </a:r>
            <a:r>
              <a:rPr sz="1100" spc="-5" dirty="0">
                <a:latin typeface="Arial"/>
                <a:cs typeface="Arial"/>
              </a:rPr>
              <a:t>contain </a:t>
            </a:r>
            <a:r>
              <a:rPr sz="1100" spc="-10" dirty="0">
                <a:latin typeface="Arial"/>
                <a:cs typeface="Arial"/>
              </a:rPr>
              <a:t>only one </a:t>
            </a:r>
            <a:r>
              <a:rPr sz="1100" spc="-15" dirty="0">
                <a:latin typeface="Arial"/>
                <a:cs typeface="Arial"/>
              </a:rPr>
              <a:t>value.  </a:t>
            </a:r>
            <a:r>
              <a:rPr sz="1100" spc="-5" dirty="0">
                <a:latin typeface="Arial"/>
                <a:cs typeface="Arial"/>
              </a:rPr>
              <a:t>Multiple </a:t>
            </a:r>
            <a:r>
              <a:rPr sz="1100" spc="-10" dirty="0">
                <a:latin typeface="Arial"/>
                <a:cs typeface="Arial"/>
              </a:rPr>
              <a:t>entries are not </a:t>
            </a:r>
            <a:r>
              <a:rPr sz="1100" spc="-15" dirty="0">
                <a:latin typeface="Arial"/>
                <a:cs typeface="Arial"/>
              </a:rPr>
              <a:t>allowed </a:t>
            </a:r>
            <a:r>
              <a:rPr sz="1100" spc="-10" dirty="0">
                <a:latin typeface="Arial"/>
                <a:cs typeface="Arial"/>
              </a:rPr>
              <a:t>in a</a:t>
            </a:r>
            <a:r>
              <a:rPr sz="1100" spc="-45" dirty="0">
                <a:latin typeface="Arial"/>
                <a:cs typeface="Arial"/>
              </a:rPr>
              <a:t> </a:t>
            </a:r>
            <a:r>
              <a:rPr sz="1100" spc="-5" dirty="0">
                <a:latin typeface="Arial"/>
                <a:cs typeface="Arial"/>
              </a:rPr>
              <a:t>cell.</a:t>
            </a:r>
            <a:endParaRPr sz="11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14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1100" b="1" spc="-10" dirty="0">
                <a:latin typeface="Arial"/>
                <a:cs typeface="Arial"/>
              </a:rPr>
              <a:t>Columns and column</a:t>
            </a:r>
            <a:r>
              <a:rPr sz="1100" b="1" spc="-55" dirty="0">
                <a:latin typeface="Arial"/>
                <a:cs typeface="Arial"/>
              </a:rPr>
              <a:t> </a:t>
            </a:r>
            <a:r>
              <a:rPr sz="1100" b="1" spc="-10" dirty="0">
                <a:latin typeface="Arial"/>
                <a:cs typeface="Arial"/>
              </a:rPr>
              <a:t>characteristics</a:t>
            </a:r>
            <a:endParaRPr sz="1100">
              <a:latin typeface="Arial"/>
              <a:cs typeface="Arial"/>
            </a:endParaRPr>
          </a:p>
          <a:p>
            <a:pPr marL="12700" marR="24130" algn="just">
              <a:lnSpc>
                <a:spcPct val="102699"/>
              </a:lnSpc>
              <a:spcBef>
                <a:spcPts val="695"/>
              </a:spcBef>
            </a:pPr>
            <a:r>
              <a:rPr sz="1100" spc="-10" dirty="0">
                <a:latin typeface="Arial"/>
                <a:cs typeface="Arial"/>
              </a:rPr>
              <a:t>Each </a:t>
            </a:r>
            <a:r>
              <a:rPr sz="1100" spc="-5" dirty="0">
                <a:latin typeface="Arial"/>
                <a:cs typeface="Arial"/>
              </a:rPr>
              <a:t>column </a:t>
            </a:r>
            <a:r>
              <a:rPr sz="1100" spc="-10" dirty="0">
                <a:latin typeface="Arial"/>
                <a:cs typeface="Arial"/>
              </a:rPr>
              <a:t>in a table </a:t>
            </a:r>
            <a:r>
              <a:rPr sz="1100" spc="-15" dirty="0">
                <a:latin typeface="Arial"/>
                <a:cs typeface="Arial"/>
              </a:rPr>
              <a:t>must </a:t>
            </a:r>
            <a:r>
              <a:rPr sz="1100" spc="-20" dirty="0">
                <a:latin typeface="Arial"/>
                <a:cs typeface="Arial"/>
              </a:rPr>
              <a:t>have </a:t>
            </a:r>
            <a:r>
              <a:rPr sz="1100" spc="-10" dirty="0">
                <a:latin typeface="Arial"/>
                <a:cs typeface="Arial"/>
              </a:rPr>
              <a:t>a unique </a:t>
            </a:r>
            <a:r>
              <a:rPr sz="1100" spc="-15" dirty="0">
                <a:latin typeface="Arial"/>
                <a:cs typeface="Arial"/>
              </a:rPr>
              <a:t>name. </a:t>
            </a:r>
            <a:r>
              <a:rPr sz="1100" spc="-60" dirty="0">
                <a:latin typeface="Arial"/>
                <a:cs typeface="Arial"/>
              </a:rPr>
              <a:t>Two </a:t>
            </a:r>
            <a:r>
              <a:rPr sz="1100" spc="-10" dirty="0">
                <a:latin typeface="Arial"/>
                <a:cs typeface="Arial"/>
              </a:rPr>
              <a:t>or more tables within </a:t>
            </a:r>
            <a:r>
              <a:rPr sz="1100" spc="-5" dirty="0">
                <a:latin typeface="Arial"/>
                <a:cs typeface="Arial"/>
              </a:rPr>
              <a:t>the </a:t>
            </a:r>
            <a:r>
              <a:rPr sz="1100" spc="-10" dirty="0">
                <a:latin typeface="Arial"/>
                <a:cs typeface="Arial"/>
              </a:rPr>
              <a:t>same database  </a:t>
            </a:r>
            <a:r>
              <a:rPr sz="1100" spc="-20" dirty="0">
                <a:latin typeface="Arial"/>
                <a:cs typeface="Arial"/>
              </a:rPr>
              <a:t>may have </a:t>
            </a:r>
            <a:r>
              <a:rPr sz="1100" spc="-5" dirty="0">
                <a:latin typeface="Arial"/>
                <a:cs typeface="Arial"/>
              </a:rPr>
              <a:t>columns </a:t>
            </a:r>
            <a:r>
              <a:rPr sz="1100" spc="-10" dirty="0">
                <a:latin typeface="Arial"/>
                <a:cs typeface="Arial"/>
              </a:rPr>
              <a:t>with </a:t>
            </a:r>
            <a:r>
              <a:rPr sz="1100" spc="-5" dirty="0">
                <a:latin typeface="Arial"/>
                <a:cs typeface="Arial"/>
              </a:rPr>
              <a:t>the </a:t>
            </a:r>
            <a:r>
              <a:rPr sz="1100" spc="-10" dirty="0">
                <a:latin typeface="Arial"/>
                <a:cs typeface="Arial"/>
              </a:rPr>
              <a:t>same</a:t>
            </a:r>
            <a:r>
              <a:rPr sz="1100" spc="-25" dirty="0">
                <a:latin typeface="Arial"/>
                <a:cs typeface="Arial"/>
              </a:rPr>
              <a:t> </a:t>
            </a:r>
            <a:r>
              <a:rPr sz="1100" spc="-15" dirty="0">
                <a:latin typeface="Arial"/>
                <a:cs typeface="Arial"/>
              </a:rPr>
              <a:t>name.</a:t>
            </a:r>
            <a:endParaRPr sz="1100">
              <a:latin typeface="Arial"/>
              <a:cs typeface="Arial"/>
            </a:endParaRPr>
          </a:p>
          <a:p>
            <a:pPr marL="12700" marR="22860" algn="just">
              <a:lnSpc>
                <a:spcPct val="102699"/>
              </a:lnSpc>
              <a:spcBef>
                <a:spcPts val="695"/>
              </a:spcBef>
            </a:pPr>
            <a:r>
              <a:rPr sz="1100" spc="-10" dirty="0">
                <a:latin typeface="Arial"/>
                <a:cs typeface="Arial"/>
              </a:rPr>
              <a:t>When </a:t>
            </a:r>
            <a:r>
              <a:rPr sz="1100" spc="-5" dirty="0">
                <a:latin typeface="Arial"/>
                <a:cs typeface="Arial"/>
              </a:rPr>
              <a:t>the </a:t>
            </a:r>
            <a:r>
              <a:rPr sz="1100" spc="-10" dirty="0">
                <a:latin typeface="Arial"/>
                <a:cs typeface="Arial"/>
              </a:rPr>
              <a:t>same </a:t>
            </a:r>
            <a:r>
              <a:rPr sz="1100" spc="-5" dirty="0">
                <a:latin typeface="Arial"/>
                <a:cs typeface="Arial"/>
              </a:rPr>
              <a:t>column </a:t>
            </a:r>
            <a:r>
              <a:rPr sz="1100" spc="-10" dirty="0">
                <a:latin typeface="Arial"/>
                <a:cs typeface="Arial"/>
              </a:rPr>
              <a:t>name appears in more </a:t>
            </a:r>
            <a:r>
              <a:rPr sz="1100" spc="-5" dirty="0">
                <a:latin typeface="Arial"/>
                <a:cs typeface="Arial"/>
              </a:rPr>
              <a:t>than </a:t>
            </a:r>
            <a:r>
              <a:rPr sz="1100" spc="-10" dirty="0">
                <a:latin typeface="Arial"/>
                <a:cs typeface="Arial"/>
              </a:rPr>
              <a:t>one table and tables </a:t>
            </a:r>
            <a:r>
              <a:rPr sz="1100" spc="-5" dirty="0">
                <a:latin typeface="Arial"/>
                <a:cs typeface="Arial"/>
              </a:rPr>
              <a:t>that contain that column  </a:t>
            </a:r>
            <a:r>
              <a:rPr sz="1100" spc="-10" dirty="0">
                <a:latin typeface="Arial"/>
                <a:cs typeface="Arial"/>
              </a:rPr>
              <a:t>are</a:t>
            </a:r>
            <a:r>
              <a:rPr sz="1100" spc="-55" dirty="0">
                <a:latin typeface="Arial"/>
                <a:cs typeface="Arial"/>
              </a:rPr>
              <a:t> </a:t>
            </a:r>
            <a:r>
              <a:rPr sz="1100" spc="-15" dirty="0">
                <a:latin typeface="Arial"/>
                <a:cs typeface="Arial"/>
              </a:rPr>
              <a:t>referred</a:t>
            </a:r>
            <a:r>
              <a:rPr sz="1100" spc="-50" dirty="0">
                <a:latin typeface="Arial"/>
                <a:cs typeface="Arial"/>
              </a:rPr>
              <a:t> </a:t>
            </a:r>
            <a:r>
              <a:rPr sz="1100" spc="-5" dirty="0">
                <a:latin typeface="Arial"/>
                <a:cs typeface="Arial"/>
              </a:rPr>
              <a:t>to</a:t>
            </a:r>
            <a:r>
              <a:rPr sz="1100" spc="-50" dirty="0">
                <a:latin typeface="Arial"/>
                <a:cs typeface="Arial"/>
              </a:rPr>
              <a:t> </a:t>
            </a:r>
            <a:r>
              <a:rPr sz="1100" spc="-10" dirty="0">
                <a:latin typeface="Arial"/>
                <a:cs typeface="Arial"/>
              </a:rPr>
              <a:t>at</a:t>
            </a:r>
            <a:r>
              <a:rPr sz="1100" spc="-55" dirty="0">
                <a:latin typeface="Arial"/>
                <a:cs typeface="Arial"/>
              </a:rPr>
              <a:t> </a:t>
            </a:r>
            <a:r>
              <a:rPr sz="1100" spc="-5" dirty="0">
                <a:latin typeface="Arial"/>
                <a:cs typeface="Arial"/>
              </a:rPr>
              <a:t>the</a:t>
            </a:r>
            <a:r>
              <a:rPr sz="1100" spc="-50" dirty="0">
                <a:latin typeface="Arial"/>
                <a:cs typeface="Arial"/>
              </a:rPr>
              <a:t> </a:t>
            </a:r>
            <a:r>
              <a:rPr sz="1100" spc="-10" dirty="0">
                <a:latin typeface="Arial"/>
                <a:cs typeface="Arial"/>
              </a:rPr>
              <a:t>same</a:t>
            </a:r>
            <a:r>
              <a:rPr sz="1100" spc="-65" dirty="0">
                <a:latin typeface="Arial"/>
                <a:cs typeface="Arial"/>
              </a:rPr>
              <a:t> </a:t>
            </a:r>
            <a:r>
              <a:rPr sz="1100" spc="-5" dirty="0">
                <a:latin typeface="Arial"/>
                <a:cs typeface="Arial"/>
              </a:rPr>
              <a:t>time</a:t>
            </a:r>
            <a:r>
              <a:rPr sz="1100" spc="-55" dirty="0">
                <a:latin typeface="Arial"/>
                <a:cs typeface="Arial"/>
              </a:rPr>
              <a:t> </a:t>
            </a:r>
            <a:r>
              <a:rPr sz="1100" spc="-5" dirty="0">
                <a:latin typeface="Arial"/>
                <a:cs typeface="Arial"/>
              </a:rPr>
              <a:t>then</a:t>
            </a:r>
            <a:r>
              <a:rPr sz="1100" spc="-50" dirty="0">
                <a:latin typeface="Arial"/>
                <a:cs typeface="Arial"/>
              </a:rPr>
              <a:t> </a:t>
            </a:r>
            <a:r>
              <a:rPr sz="1100" spc="-15" dirty="0">
                <a:latin typeface="Arial"/>
                <a:cs typeface="Arial"/>
              </a:rPr>
              <a:t>we</a:t>
            </a:r>
            <a:r>
              <a:rPr sz="1100" spc="-65" dirty="0">
                <a:latin typeface="Arial"/>
                <a:cs typeface="Arial"/>
              </a:rPr>
              <a:t> </a:t>
            </a:r>
            <a:r>
              <a:rPr sz="1100" spc="-10" dirty="0">
                <a:latin typeface="Arial"/>
                <a:cs typeface="Arial"/>
              </a:rPr>
              <a:t>use</a:t>
            </a:r>
            <a:r>
              <a:rPr sz="1100" spc="-50" dirty="0">
                <a:latin typeface="Arial"/>
                <a:cs typeface="Arial"/>
              </a:rPr>
              <a:t> </a:t>
            </a:r>
            <a:r>
              <a:rPr sz="1100" spc="-5" dirty="0">
                <a:latin typeface="Arial"/>
                <a:cs typeface="Arial"/>
              </a:rPr>
              <a:t>the</a:t>
            </a:r>
            <a:r>
              <a:rPr sz="1100" spc="-55" dirty="0">
                <a:latin typeface="Arial"/>
                <a:cs typeface="Arial"/>
              </a:rPr>
              <a:t> </a:t>
            </a:r>
            <a:r>
              <a:rPr sz="1100" spc="-10" dirty="0">
                <a:latin typeface="Arial"/>
                <a:cs typeface="Arial"/>
              </a:rPr>
              <a:t>table</a:t>
            </a:r>
            <a:r>
              <a:rPr sz="1100" spc="-50" dirty="0">
                <a:latin typeface="Arial"/>
                <a:cs typeface="Arial"/>
              </a:rPr>
              <a:t> </a:t>
            </a:r>
            <a:r>
              <a:rPr sz="1100" spc="-10" dirty="0">
                <a:latin typeface="Arial"/>
                <a:cs typeface="Arial"/>
              </a:rPr>
              <a:t>name</a:t>
            </a:r>
            <a:r>
              <a:rPr sz="1100" spc="-75" dirty="0">
                <a:latin typeface="Arial"/>
                <a:cs typeface="Arial"/>
              </a:rPr>
              <a:t> </a:t>
            </a:r>
            <a:r>
              <a:rPr sz="1100" spc="-5" dirty="0">
                <a:latin typeface="Arial"/>
                <a:cs typeface="Arial"/>
              </a:rPr>
              <a:t>to</a:t>
            </a:r>
            <a:r>
              <a:rPr sz="1100" spc="-45" dirty="0">
                <a:latin typeface="Arial"/>
                <a:cs typeface="Arial"/>
              </a:rPr>
              <a:t> </a:t>
            </a:r>
            <a:r>
              <a:rPr sz="1100" spc="-10" dirty="0">
                <a:latin typeface="Arial"/>
                <a:cs typeface="Arial"/>
              </a:rPr>
              <a:t>distinguish</a:t>
            </a:r>
            <a:r>
              <a:rPr sz="1100" spc="-65" dirty="0">
                <a:latin typeface="Arial"/>
                <a:cs typeface="Arial"/>
              </a:rPr>
              <a:t> </a:t>
            </a:r>
            <a:r>
              <a:rPr sz="1100" spc="-15" dirty="0">
                <a:latin typeface="Arial"/>
                <a:cs typeface="Arial"/>
              </a:rPr>
              <a:t>between</a:t>
            </a:r>
            <a:r>
              <a:rPr sz="1100" spc="-75" dirty="0">
                <a:latin typeface="Arial"/>
                <a:cs typeface="Arial"/>
              </a:rPr>
              <a:t> </a:t>
            </a:r>
            <a:r>
              <a:rPr sz="1100" spc="-5" dirty="0">
                <a:latin typeface="Arial"/>
                <a:cs typeface="Arial"/>
              </a:rPr>
              <a:t>the</a:t>
            </a:r>
            <a:r>
              <a:rPr sz="1100" spc="-55" dirty="0">
                <a:latin typeface="Arial"/>
                <a:cs typeface="Arial"/>
              </a:rPr>
              <a:t> </a:t>
            </a:r>
            <a:r>
              <a:rPr sz="1100" spc="-10" dirty="0">
                <a:latin typeface="Arial"/>
                <a:cs typeface="Arial"/>
              </a:rPr>
              <a:t>two</a:t>
            </a:r>
            <a:r>
              <a:rPr sz="1100" spc="-50" dirty="0">
                <a:latin typeface="Arial"/>
                <a:cs typeface="Arial"/>
              </a:rPr>
              <a:t> </a:t>
            </a:r>
            <a:r>
              <a:rPr sz="1100" spc="-10" dirty="0">
                <a:latin typeface="Arial"/>
                <a:cs typeface="Arial"/>
              </a:rPr>
              <a:t>columns.  </a:t>
            </a:r>
            <a:r>
              <a:rPr sz="1100" spc="-20" dirty="0">
                <a:latin typeface="Arial"/>
                <a:cs typeface="Arial"/>
              </a:rPr>
              <a:t>For </a:t>
            </a:r>
            <a:r>
              <a:rPr sz="1100" spc="-15" dirty="0">
                <a:latin typeface="Arial"/>
                <a:cs typeface="Arial"/>
              </a:rPr>
              <a:t>example, we would refer </a:t>
            </a:r>
            <a:r>
              <a:rPr sz="1100" spc="-5" dirty="0">
                <a:latin typeface="Arial"/>
                <a:cs typeface="Arial"/>
              </a:rPr>
              <a:t>to the </a:t>
            </a:r>
            <a:r>
              <a:rPr sz="1100" i="1" spc="-10" dirty="0">
                <a:latin typeface="Arial"/>
                <a:cs typeface="Arial"/>
              </a:rPr>
              <a:t>BorrowerNo </a:t>
            </a:r>
            <a:r>
              <a:rPr sz="1100" spc="-5" dirty="0">
                <a:latin typeface="Arial"/>
                <a:cs typeface="Arial"/>
              </a:rPr>
              <a:t>column </a:t>
            </a:r>
            <a:r>
              <a:rPr sz="1100" spc="-10" dirty="0">
                <a:latin typeface="Arial"/>
                <a:cs typeface="Arial"/>
              </a:rPr>
              <a:t>in </a:t>
            </a:r>
            <a:r>
              <a:rPr sz="1100" spc="-5" dirty="0">
                <a:latin typeface="Arial"/>
                <a:cs typeface="Arial"/>
              </a:rPr>
              <a:t>the </a:t>
            </a:r>
            <a:r>
              <a:rPr sz="1100" spc="-15" dirty="0">
                <a:latin typeface="Arial"/>
                <a:cs typeface="Arial"/>
              </a:rPr>
              <a:t>above </a:t>
            </a:r>
            <a:r>
              <a:rPr sz="1100" spc="-10" dirty="0">
                <a:latin typeface="Arial"/>
                <a:cs typeface="Arial"/>
              </a:rPr>
              <a:t>two </a:t>
            </a:r>
            <a:r>
              <a:rPr sz="1100" spc="-5" dirty="0">
                <a:latin typeface="Arial"/>
                <a:cs typeface="Arial"/>
              </a:rPr>
              <a:t>relations</a:t>
            </a:r>
            <a:r>
              <a:rPr sz="1100" spc="-35" dirty="0">
                <a:latin typeface="Arial"/>
                <a:cs typeface="Arial"/>
              </a:rPr>
              <a:t> </a:t>
            </a:r>
            <a:r>
              <a:rPr sz="1100" spc="-10" dirty="0">
                <a:latin typeface="Arial"/>
                <a:cs typeface="Arial"/>
              </a:rPr>
              <a:t>as:</a:t>
            </a:r>
            <a:endParaRPr sz="11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165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1100" i="1" spc="-15" dirty="0">
                <a:latin typeface="Arial"/>
                <a:cs typeface="Arial"/>
              </a:rPr>
              <a:t>Borrower.BorrowerNo </a:t>
            </a:r>
            <a:r>
              <a:rPr sz="1100" spc="-10" dirty="0">
                <a:latin typeface="Arial"/>
                <a:cs typeface="Arial"/>
              </a:rPr>
              <a:t>and</a:t>
            </a:r>
            <a:r>
              <a:rPr sz="1100" spc="-15" dirty="0">
                <a:latin typeface="Arial"/>
                <a:cs typeface="Arial"/>
              </a:rPr>
              <a:t> </a:t>
            </a:r>
            <a:r>
              <a:rPr sz="1100" i="1" spc="-15" dirty="0">
                <a:latin typeface="Arial"/>
                <a:cs typeface="Arial"/>
              </a:rPr>
              <a:t>Loan.BorrowerNo</a:t>
            </a:r>
            <a:endParaRPr sz="1100">
              <a:latin typeface="Arial"/>
              <a:cs typeface="Arial"/>
            </a:endParaRPr>
          </a:p>
          <a:p>
            <a:pPr marL="12700" marR="5080" algn="just">
              <a:lnSpc>
                <a:spcPct val="102699"/>
              </a:lnSpc>
              <a:spcBef>
                <a:spcPts val="700"/>
              </a:spcBef>
            </a:pPr>
            <a:r>
              <a:rPr sz="1100" spc="-10" dirty="0">
                <a:latin typeface="Arial"/>
                <a:cs typeface="Arial"/>
              </a:rPr>
              <a:t>Each </a:t>
            </a:r>
            <a:r>
              <a:rPr sz="1100" spc="-5" dirty="0">
                <a:latin typeface="Arial"/>
                <a:cs typeface="Arial"/>
              </a:rPr>
              <a:t>column </a:t>
            </a:r>
            <a:r>
              <a:rPr sz="1100" spc="-10" dirty="0">
                <a:latin typeface="Arial"/>
                <a:cs typeface="Arial"/>
              </a:rPr>
              <a:t>in a table </a:t>
            </a:r>
            <a:r>
              <a:rPr sz="1100" spc="-15" dirty="0">
                <a:latin typeface="Arial"/>
                <a:cs typeface="Arial"/>
              </a:rPr>
              <a:t>must </a:t>
            </a:r>
            <a:r>
              <a:rPr sz="1100" spc="-20" dirty="0">
                <a:latin typeface="Arial"/>
                <a:cs typeface="Arial"/>
              </a:rPr>
              <a:t>draw </a:t>
            </a:r>
            <a:r>
              <a:rPr sz="1100" spc="-5" dirty="0">
                <a:latin typeface="Arial"/>
                <a:cs typeface="Arial"/>
              </a:rPr>
              <a:t>the </a:t>
            </a:r>
            <a:r>
              <a:rPr sz="1100" spc="-10" dirty="0">
                <a:latin typeface="Arial"/>
                <a:cs typeface="Arial"/>
              </a:rPr>
              <a:t>data </a:t>
            </a:r>
            <a:r>
              <a:rPr sz="1100" spc="-5" dirty="0">
                <a:latin typeface="Arial"/>
                <a:cs typeface="Arial"/>
              </a:rPr>
              <a:t>that it contains from the </a:t>
            </a:r>
            <a:r>
              <a:rPr sz="1100" spc="-10" dirty="0">
                <a:latin typeface="Arial"/>
                <a:cs typeface="Arial"/>
              </a:rPr>
              <a:t>same </a:t>
            </a:r>
            <a:r>
              <a:rPr sz="1100" b="1" spc="-5" dirty="0">
                <a:latin typeface="Arial"/>
                <a:cs typeface="Arial"/>
                <a:hlinkClick r:id="rId2" action="ppaction://hlinksldjump"/>
              </a:rPr>
              <a:t>domain</a:t>
            </a:r>
            <a:r>
              <a:rPr sz="1100" spc="-5" dirty="0">
                <a:latin typeface="Arial"/>
                <a:cs typeface="Arial"/>
              </a:rPr>
              <a:t>. This </a:t>
            </a:r>
            <a:r>
              <a:rPr sz="1100" spc="-10" dirty="0">
                <a:latin typeface="Arial"/>
                <a:cs typeface="Arial"/>
              </a:rPr>
              <a:t>means </a:t>
            </a:r>
            <a:r>
              <a:rPr sz="1100" spc="-5" dirty="0">
                <a:latin typeface="Arial"/>
                <a:cs typeface="Arial"/>
              </a:rPr>
              <a:t>that  </a:t>
            </a:r>
            <a:r>
              <a:rPr sz="1100" spc="-10" dirty="0">
                <a:latin typeface="Arial"/>
                <a:cs typeface="Arial"/>
              </a:rPr>
              <a:t>each </a:t>
            </a:r>
            <a:r>
              <a:rPr sz="1100" spc="-5" dirty="0">
                <a:latin typeface="Arial"/>
                <a:cs typeface="Arial"/>
              </a:rPr>
              <a:t>column </a:t>
            </a:r>
            <a:r>
              <a:rPr sz="1100" spc="-15" dirty="0">
                <a:latin typeface="Arial"/>
                <a:cs typeface="Arial"/>
              </a:rPr>
              <a:t>must </a:t>
            </a:r>
            <a:r>
              <a:rPr sz="1100" spc="-5" dirty="0">
                <a:latin typeface="Arial"/>
                <a:cs typeface="Arial"/>
              </a:rPr>
              <a:t>contain </a:t>
            </a:r>
            <a:r>
              <a:rPr sz="1100" spc="-10" dirty="0">
                <a:latin typeface="Arial"/>
                <a:cs typeface="Arial"/>
              </a:rPr>
              <a:t>data of </a:t>
            </a:r>
            <a:r>
              <a:rPr sz="1100" spc="-5" dirty="0">
                <a:latin typeface="Arial"/>
                <a:cs typeface="Arial"/>
              </a:rPr>
              <a:t>the </a:t>
            </a:r>
            <a:r>
              <a:rPr sz="1100" spc="-10" dirty="0">
                <a:latin typeface="Arial"/>
                <a:cs typeface="Arial"/>
              </a:rPr>
              <a:t>same nature. </a:t>
            </a:r>
            <a:r>
              <a:rPr sz="1100" spc="-5" dirty="0">
                <a:latin typeface="Arial"/>
                <a:cs typeface="Arial"/>
              </a:rPr>
              <a:t>This </a:t>
            </a:r>
            <a:r>
              <a:rPr sz="1100" spc="-10" dirty="0">
                <a:latin typeface="Arial"/>
                <a:cs typeface="Arial"/>
              </a:rPr>
              <a:t>is easier </a:t>
            </a:r>
            <a:r>
              <a:rPr sz="1100" spc="-5" dirty="0">
                <a:latin typeface="Arial"/>
                <a:cs typeface="Arial"/>
              </a:rPr>
              <a:t>to </a:t>
            </a:r>
            <a:r>
              <a:rPr sz="1100" spc="-10" dirty="0">
                <a:latin typeface="Arial"/>
                <a:cs typeface="Arial"/>
              </a:rPr>
              <a:t>understand </a:t>
            </a:r>
            <a:r>
              <a:rPr sz="1100" spc="-5" dirty="0">
                <a:latin typeface="Arial"/>
                <a:cs typeface="Arial"/>
              </a:rPr>
              <a:t>if </a:t>
            </a:r>
            <a:r>
              <a:rPr sz="1100" spc="-15" dirty="0">
                <a:latin typeface="Arial"/>
                <a:cs typeface="Arial"/>
              </a:rPr>
              <a:t>we </a:t>
            </a:r>
            <a:r>
              <a:rPr sz="1100" spc="-10" dirty="0">
                <a:latin typeface="Arial"/>
                <a:cs typeface="Arial"/>
              </a:rPr>
              <a:t>look at </a:t>
            </a:r>
            <a:r>
              <a:rPr sz="1100" spc="-5" dirty="0">
                <a:latin typeface="Arial"/>
                <a:cs typeface="Arial"/>
              </a:rPr>
              <a:t>this  </a:t>
            </a:r>
            <a:r>
              <a:rPr sz="1100" spc="-10" dirty="0">
                <a:latin typeface="Arial"/>
                <a:cs typeface="Arial"/>
              </a:rPr>
              <a:t>incorrect </a:t>
            </a:r>
            <a:r>
              <a:rPr sz="1100" spc="-5" dirty="0">
                <a:latin typeface="Arial"/>
                <a:cs typeface="Arial"/>
              </a:rPr>
              <a:t>snapshot </a:t>
            </a:r>
            <a:r>
              <a:rPr sz="1100" spc="-10" dirty="0">
                <a:latin typeface="Arial"/>
                <a:cs typeface="Arial"/>
              </a:rPr>
              <a:t>of </a:t>
            </a:r>
            <a:r>
              <a:rPr sz="1100" dirty="0">
                <a:latin typeface="Arial"/>
                <a:cs typeface="Arial"/>
              </a:rPr>
              <a:t>part </a:t>
            </a:r>
            <a:r>
              <a:rPr sz="1100" spc="-10" dirty="0">
                <a:latin typeface="Arial"/>
                <a:cs typeface="Arial"/>
              </a:rPr>
              <a:t>of </a:t>
            </a:r>
            <a:r>
              <a:rPr sz="1100" spc="-5" dirty="0">
                <a:latin typeface="Arial"/>
                <a:cs typeface="Arial"/>
              </a:rPr>
              <a:t>the </a:t>
            </a:r>
            <a:r>
              <a:rPr sz="1100" spc="-15" dirty="0">
                <a:latin typeface="Arial"/>
                <a:cs typeface="Arial"/>
              </a:rPr>
              <a:t>borrower </a:t>
            </a:r>
            <a:r>
              <a:rPr sz="1100" spc="-10" dirty="0">
                <a:latin typeface="Arial"/>
                <a:cs typeface="Arial"/>
              </a:rPr>
              <a:t>table </a:t>
            </a:r>
            <a:r>
              <a:rPr sz="1100" spc="-5" dirty="0">
                <a:latin typeface="Arial"/>
                <a:cs typeface="Arial"/>
              </a:rPr>
              <a:t>from the library</a:t>
            </a:r>
            <a:r>
              <a:rPr sz="1100" spc="-35" dirty="0">
                <a:latin typeface="Arial"/>
                <a:cs typeface="Arial"/>
              </a:rPr>
              <a:t> </a:t>
            </a:r>
            <a:r>
              <a:rPr sz="1100" spc="-15" dirty="0">
                <a:latin typeface="Arial"/>
                <a:cs typeface="Arial"/>
              </a:rPr>
              <a:t>example.</a:t>
            </a:r>
            <a:endParaRPr sz="1100">
              <a:latin typeface="Arial"/>
              <a:cs typeface="Arial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864717" y="9941585"/>
            <a:ext cx="6049010" cy="0"/>
          </a:xfrm>
          <a:custGeom>
            <a:avLst/>
            <a:gdLst/>
            <a:ahLst/>
            <a:cxnLst/>
            <a:rect l="l" t="t" r="r" b="b"/>
            <a:pathLst>
              <a:path w="6049009">
                <a:moveTo>
                  <a:pt x="0" y="0"/>
                </a:moveTo>
                <a:lnTo>
                  <a:pt x="6048756" y="0"/>
                </a:lnTo>
              </a:path>
            </a:pathLst>
          </a:custGeom>
          <a:ln w="609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 txBox="1"/>
          <p:nvPr/>
        </p:nvSpPr>
        <p:spPr>
          <a:xfrm>
            <a:off x="852169" y="9965447"/>
            <a:ext cx="1842135" cy="19177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1100" spc="-10" dirty="0">
                <a:latin typeface="Arial"/>
                <a:cs typeface="Arial"/>
              </a:rPr>
              <a:t>© </a:t>
            </a:r>
            <a:r>
              <a:rPr sz="1100" spc="20" dirty="0">
                <a:latin typeface="Arial"/>
                <a:cs typeface="Arial"/>
              </a:rPr>
              <a:t>H</a:t>
            </a:r>
            <a:r>
              <a:rPr sz="850" spc="20" dirty="0">
                <a:latin typeface="Arial"/>
                <a:cs typeface="Arial"/>
              </a:rPr>
              <a:t>ERIOT</a:t>
            </a:r>
            <a:r>
              <a:rPr sz="1100" spc="20" dirty="0">
                <a:latin typeface="Arial"/>
                <a:cs typeface="Arial"/>
              </a:rPr>
              <a:t>-W</a:t>
            </a:r>
            <a:r>
              <a:rPr sz="850" spc="20" dirty="0">
                <a:latin typeface="Arial"/>
                <a:cs typeface="Arial"/>
              </a:rPr>
              <a:t>ATT</a:t>
            </a:r>
            <a:r>
              <a:rPr sz="850" spc="75" dirty="0">
                <a:latin typeface="Arial"/>
                <a:cs typeface="Arial"/>
              </a:rPr>
              <a:t> </a:t>
            </a:r>
            <a:r>
              <a:rPr sz="1100" spc="55" dirty="0">
                <a:latin typeface="Arial"/>
                <a:cs typeface="Arial"/>
              </a:rPr>
              <a:t>U</a:t>
            </a:r>
            <a:r>
              <a:rPr sz="850" spc="55" dirty="0">
                <a:latin typeface="Arial"/>
                <a:cs typeface="Arial"/>
              </a:rPr>
              <a:t>NIVERSITY</a:t>
            </a:r>
            <a:endParaRPr sz="85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05053" y="765581"/>
            <a:ext cx="6049010" cy="0"/>
          </a:xfrm>
          <a:custGeom>
            <a:avLst/>
            <a:gdLst/>
            <a:ahLst/>
            <a:cxnLst/>
            <a:rect l="l" t="t" r="r" b="b"/>
            <a:pathLst>
              <a:path w="6049009">
                <a:moveTo>
                  <a:pt x="0" y="0"/>
                </a:moveTo>
                <a:lnTo>
                  <a:pt x="6048756" y="0"/>
                </a:lnTo>
              </a:path>
            </a:pathLst>
          </a:custGeom>
          <a:ln w="609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492505" y="559318"/>
            <a:ext cx="4174490" cy="74358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  <a:tabLst>
                <a:tab pos="408940" algn="l"/>
              </a:tabLst>
            </a:pPr>
            <a:r>
              <a:rPr sz="1100" spc="-10" dirty="0">
                <a:latin typeface="Arial"/>
                <a:cs typeface="Arial"/>
              </a:rPr>
              <a:t>26	</a:t>
            </a:r>
            <a:r>
              <a:rPr sz="1100" i="1" spc="-20" dirty="0">
                <a:latin typeface="Arial"/>
                <a:cs typeface="Arial"/>
              </a:rPr>
              <a:t>TOPIC </a:t>
            </a:r>
            <a:r>
              <a:rPr sz="1100" i="1" spc="-10" dirty="0">
                <a:latin typeface="Arial"/>
                <a:cs typeface="Arial"/>
              </a:rPr>
              <a:t>2.</a:t>
            </a:r>
            <a:r>
              <a:rPr sz="1100" i="1" spc="75" dirty="0">
                <a:latin typeface="Arial"/>
                <a:cs typeface="Arial"/>
              </a:rPr>
              <a:t> </a:t>
            </a:r>
            <a:r>
              <a:rPr sz="1100" i="1" spc="-15" dirty="0">
                <a:latin typeface="Arial"/>
                <a:cs typeface="Arial"/>
              </a:rPr>
              <a:t>DESIGN</a:t>
            </a:r>
            <a:endParaRPr sz="11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12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1400">
              <a:latin typeface="Arial"/>
              <a:cs typeface="Arial"/>
            </a:endParaRPr>
          </a:p>
          <a:p>
            <a:pPr marL="1902460">
              <a:lnSpc>
                <a:spcPct val="100000"/>
              </a:lnSpc>
            </a:pPr>
            <a:r>
              <a:rPr sz="1100" i="1" spc="-40" dirty="0">
                <a:latin typeface="Arial"/>
                <a:cs typeface="Arial"/>
              </a:rPr>
              <a:t>Table </a:t>
            </a:r>
            <a:r>
              <a:rPr sz="1100" i="1" spc="-10" dirty="0">
                <a:latin typeface="Arial"/>
                <a:cs typeface="Arial"/>
              </a:rPr>
              <a:t>2.4: Column </a:t>
            </a:r>
            <a:r>
              <a:rPr sz="1100" i="1" spc="-5" dirty="0">
                <a:latin typeface="Arial"/>
                <a:cs typeface="Arial"/>
              </a:rPr>
              <a:t>from student</a:t>
            </a:r>
            <a:r>
              <a:rPr sz="1100" i="1" spc="10" dirty="0">
                <a:latin typeface="Arial"/>
                <a:cs typeface="Arial"/>
              </a:rPr>
              <a:t> </a:t>
            </a:r>
            <a:r>
              <a:rPr sz="1100" i="1" spc="-15" dirty="0">
                <a:latin typeface="Arial"/>
                <a:cs typeface="Arial"/>
              </a:rPr>
              <a:t>table</a:t>
            </a:r>
            <a:endParaRPr sz="1100">
              <a:latin typeface="Arial"/>
              <a:cs typeface="Arial"/>
            </a:endParaRPr>
          </a:p>
        </p:txBody>
      </p:sp>
      <p:graphicFrame>
        <p:nvGraphicFramePr>
          <p:cNvPr id="4" name="object 4"/>
          <p:cNvGraphicFramePr>
            <a:graphicFrameLocks noGrp="1"/>
          </p:cNvGraphicFramePr>
          <p:nvPr/>
        </p:nvGraphicFramePr>
        <p:xfrm>
          <a:off x="2195169" y="1366037"/>
          <a:ext cx="2662555" cy="1719069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66255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31648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95"/>
                        </a:spcBef>
                      </a:pPr>
                      <a:r>
                        <a:rPr sz="1100" b="1" spc="-15" dirty="0">
                          <a:latin typeface="Arial"/>
                          <a:cs typeface="Arial"/>
                        </a:rPr>
                        <a:t>BorrowName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2476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62127">
                <a:tc>
                  <a:txBody>
                    <a:bodyPr/>
                    <a:lstStyle/>
                    <a:p>
                      <a:pPr marL="65405">
                        <a:lnSpc>
                          <a:spcPct val="100000"/>
                        </a:lnSpc>
                        <a:spcBef>
                          <a:spcPts val="215"/>
                        </a:spcBef>
                      </a:pPr>
                      <a:r>
                        <a:rPr sz="1100" spc="-5" dirty="0">
                          <a:latin typeface="Arial"/>
                          <a:cs typeface="Arial"/>
                        </a:rPr>
                        <a:t>Sally</a:t>
                      </a:r>
                      <a:r>
                        <a:rPr sz="1100" spc="-1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dirty="0">
                          <a:latin typeface="Arial"/>
                          <a:cs typeface="Arial"/>
                        </a:rPr>
                        <a:t>Burton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2730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33172">
                <a:tc>
                  <a:txBody>
                    <a:bodyPr/>
                    <a:lstStyle/>
                    <a:p>
                      <a:pPr marL="65405">
                        <a:lnSpc>
                          <a:spcPct val="100000"/>
                        </a:lnSpc>
                        <a:spcBef>
                          <a:spcPts val="195"/>
                        </a:spcBef>
                      </a:pPr>
                      <a:r>
                        <a:rPr sz="1100" spc="-5" dirty="0">
                          <a:latin typeface="Arial"/>
                          <a:cs typeface="Arial"/>
                        </a:rPr>
                        <a:t>John</a:t>
                      </a:r>
                      <a:r>
                        <a:rPr sz="1100" spc="-2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15" dirty="0">
                          <a:latin typeface="Arial"/>
                          <a:cs typeface="Arial"/>
                        </a:rPr>
                        <a:t>Low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2476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33172">
                <a:tc>
                  <a:txBody>
                    <a:bodyPr/>
                    <a:lstStyle/>
                    <a:p>
                      <a:pPr marL="65405">
                        <a:lnSpc>
                          <a:spcPct val="100000"/>
                        </a:lnSpc>
                        <a:spcBef>
                          <a:spcPts val="195"/>
                        </a:spcBef>
                      </a:pPr>
                      <a:r>
                        <a:rPr sz="1100" spc="-10" dirty="0">
                          <a:latin typeface="Arial"/>
                          <a:cs typeface="Arial"/>
                        </a:rPr>
                        <a:t>0821</a:t>
                      </a:r>
                      <a:r>
                        <a:rPr sz="1100" spc="-3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15" dirty="0">
                          <a:latin typeface="Arial"/>
                          <a:cs typeface="Arial"/>
                        </a:rPr>
                        <a:t>928192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2476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65175">
                <a:tc>
                  <a:txBody>
                    <a:bodyPr/>
                    <a:lstStyle/>
                    <a:p>
                      <a:pPr marL="65405">
                        <a:lnSpc>
                          <a:spcPct val="100000"/>
                        </a:lnSpc>
                        <a:spcBef>
                          <a:spcPts val="215"/>
                        </a:spcBef>
                      </a:pPr>
                      <a:r>
                        <a:rPr sz="1100" spc="-10" dirty="0">
                          <a:latin typeface="Arial"/>
                          <a:cs typeface="Arial"/>
                        </a:rPr>
                        <a:t>Sandy</a:t>
                      </a:r>
                      <a:r>
                        <a:rPr sz="1100" spc="-2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5" dirty="0">
                          <a:latin typeface="Arial"/>
                          <a:cs typeface="Arial"/>
                        </a:rPr>
                        <a:t>Ogston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2730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31648">
                <a:tc>
                  <a:txBody>
                    <a:bodyPr/>
                    <a:lstStyle/>
                    <a:p>
                      <a:pPr marL="65405">
                        <a:lnSpc>
                          <a:spcPct val="100000"/>
                        </a:lnSpc>
                        <a:spcBef>
                          <a:spcPts val="195"/>
                        </a:spcBef>
                      </a:pPr>
                      <a:r>
                        <a:rPr sz="1100" spc="-5" dirty="0">
                          <a:latin typeface="Arial"/>
                          <a:cs typeface="Arial"/>
                        </a:rPr>
                        <a:t>Brian</a:t>
                      </a:r>
                      <a:r>
                        <a:rPr sz="1100" spc="-1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5" dirty="0">
                          <a:latin typeface="Arial"/>
                          <a:cs typeface="Arial"/>
                        </a:rPr>
                        <a:t>Wilson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2476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62127">
                <a:tc>
                  <a:txBody>
                    <a:bodyPr/>
                    <a:lstStyle/>
                    <a:p>
                      <a:pPr marL="65405">
                        <a:lnSpc>
                          <a:spcPct val="100000"/>
                        </a:lnSpc>
                        <a:spcBef>
                          <a:spcPts val="215"/>
                        </a:spcBef>
                      </a:pPr>
                      <a:r>
                        <a:rPr sz="1100" spc="-5" dirty="0">
                          <a:latin typeface="Arial"/>
                          <a:cs typeface="Arial"/>
                        </a:rPr>
                        <a:t>Sally</a:t>
                      </a:r>
                      <a:r>
                        <a:rPr sz="1100" spc="-1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5" dirty="0">
                          <a:latin typeface="Arial"/>
                          <a:cs typeface="Arial"/>
                        </a:rPr>
                        <a:t>Smith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2730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5" name="object 5"/>
          <p:cNvSpPr txBox="1"/>
          <p:nvPr/>
        </p:nvSpPr>
        <p:spPr>
          <a:xfrm>
            <a:off x="492505" y="3215651"/>
            <a:ext cx="6061075" cy="1813560"/>
          </a:xfrm>
          <a:prstGeom prst="rect">
            <a:avLst/>
          </a:prstGeom>
        </p:spPr>
        <p:txBody>
          <a:bodyPr vert="horz" wrap="square" lIns="0" tIns="6985" rIns="0" bIns="0" rtlCol="0">
            <a:spAutoFit/>
          </a:bodyPr>
          <a:lstStyle/>
          <a:p>
            <a:pPr marL="12700" marR="5080" algn="just">
              <a:lnSpc>
                <a:spcPct val="102699"/>
              </a:lnSpc>
              <a:spcBef>
                <a:spcPts val="55"/>
              </a:spcBef>
            </a:pPr>
            <a:r>
              <a:rPr sz="1100" spc="-5" dirty="0">
                <a:latin typeface="Arial"/>
                <a:cs typeface="Arial"/>
              </a:rPr>
              <a:t>In this </a:t>
            </a:r>
            <a:r>
              <a:rPr sz="1100" spc="-15" dirty="0">
                <a:latin typeface="Arial"/>
                <a:cs typeface="Arial"/>
              </a:rPr>
              <a:t>example, </a:t>
            </a:r>
            <a:r>
              <a:rPr sz="1100" spc="-5" dirty="0">
                <a:latin typeface="Arial"/>
                <a:cs typeface="Arial"/>
              </a:rPr>
              <a:t>the column </a:t>
            </a:r>
            <a:r>
              <a:rPr sz="1100" spc="-10" dirty="0">
                <a:latin typeface="Arial"/>
                <a:cs typeface="Arial"/>
              </a:rPr>
              <a:t>is intended </a:t>
            </a:r>
            <a:r>
              <a:rPr sz="1100" spc="-5" dirty="0">
                <a:latin typeface="Arial"/>
                <a:cs typeface="Arial"/>
              </a:rPr>
              <a:t>to store the </a:t>
            </a:r>
            <a:r>
              <a:rPr sz="1100" spc="-15" dirty="0">
                <a:latin typeface="Arial"/>
                <a:cs typeface="Arial"/>
              </a:rPr>
              <a:t>borrower name. </a:t>
            </a:r>
            <a:r>
              <a:rPr sz="1100" spc="-30" dirty="0">
                <a:latin typeface="Arial"/>
                <a:cs typeface="Arial"/>
              </a:rPr>
              <a:t>However, </a:t>
            </a:r>
            <a:r>
              <a:rPr sz="1100" spc="-5" dirty="0">
                <a:latin typeface="Arial"/>
                <a:cs typeface="Arial"/>
              </a:rPr>
              <a:t>the </a:t>
            </a:r>
            <a:r>
              <a:rPr sz="1100" spc="-10" dirty="0">
                <a:latin typeface="Arial"/>
                <a:cs typeface="Arial"/>
              </a:rPr>
              <a:t>data entered </a:t>
            </a:r>
            <a:r>
              <a:rPr sz="1100" spc="-20" dirty="0">
                <a:latin typeface="Arial"/>
                <a:cs typeface="Arial"/>
              </a:rPr>
              <a:t>for  </a:t>
            </a:r>
            <a:r>
              <a:rPr sz="1100" spc="-5" dirty="0">
                <a:latin typeface="Arial"/>
                <a:cs typeface="Arial"/>
              </a:rPr>
              <a:t>the third </a:t>
            </a:r>
            <a:r>
              <a:rPr sz="1100" spc="-15" dirty="0">
                <a:latin typeface="Arial"/>
                <a:cs typeface="Arial"/>
              </a:rPr>
              <a:t>borrower </a:t>
            </a:r>
            <a:r>
              <a:rPr sz="1100" spc="-10" dirty="0">
                <a:latin typeface="Arial"/>
                <a:cs typeface="Arial"/>
              </a:rPr>
              <a:t>is a phone </a:t>
            </a:r>
            <a:r>
              <a:rPr sz="1100" spc="-20" dirty="0">
                <a:latin typeface="Arial"/>
                <a:cs typeface="Arial"/>
              </a:rPr>
              <a:t>number.</a:t>
            </a:r>
            <a:r>
              <a:rPr sz="1100" spc="265" dirty="0">
                <a:latin typeface="Arial"/>
                <a:cs typeface="Arial"/>
              </a:rPr>
              <a:t> </a:t>
            </a:r>
            <a:r>
              <a:rPr sz="1100" spc="-20" dirty="0">
                <a:latin typeface="Arial"/>
                <a:cs typeface="Arial"/>
              </a:rPr>
              <a:t>Clearly, </a:t>
            </a:r>
            <a:r>
              <a:rPr sz="1100" spc="-5" dirty="0">
                <a:latin typeface="Arial"/>
                <a:cs typeface="Arial"/>
              </a:rPr>
              <a:t>the </a:t>
            </a:r>
            <a:r>
              <a:rPr sz="1100" spc="-10" dirty="0">
                <a:latin typeface="Arial"/>
                <a:cs typeface="Arial"/>
              </a:rPr>
              <a:t>data in </a:t>
            </a:r>
            <a:r>
              <a:rPr sz="1100" spc="-5" dirty="0">
                <a:latin typeface="Arial"/>
                <a:cs typeface="Arial"/>
              </a:rPr>
              <a:t>this column </a:t>
            </a:r>
            <a:r>
              <a:rPr sz="1100" spc="-10" dirty="0">
                <a:latin typeface="Arial"/>
                <a:cs typeface="Arial"/>
              </a:rPr>
              <a:t>is not entirely </a:t>
            </a:r>
            <a:r>
              <a:rPr sz="1100" spc="-5" dirty="0">
                <a:latin typeface="Arial"/>
                <a:cs typeface="Arial"/>
              </a:rPr>
              <a:t>from </a:t>
            </a:r>
            <a:r>
              <a:rPr sz="1100" spc="-10" dirty="0">
                <a:latin typeface="Arial"/>
                <a:cs typeface="Arial"/>
              </a:rPr>
              <a:t>same  domain (i.e. not all </a:t>
            </a:r>
            <a:r>
              <a:rPr sz="1100" spc="-15" dirty="0">
                <a:latin typeface="Arial"/>
                <a:cs typeface="Arial"/>
              </a:rPr>
              <a:t>borrower </a:t>
            </a:r>
            <a:r>
              <a:rPr sz="1100" spc="-10" dirty="0">
                <a:latin typeface="Arial"/>
                <a:cs typeface="Arial"/>
              </a:rPr>
              <a:t>names) and, </a:t>
            </a:r>
            <a:r>
              <a:rPr sz="1100" spc="-15" dirty="0">
                <a:latin typeface="Arial"/>
                <a:cs typeface="Arial"/>
              </a:rPr>
              <a:t>therefore, </a:t>
            </a:r>
            <a:r>
              <a:rPr sz="1100" spc="-10" dirty="0">
                <a:latin typeface="Arial"/>
                <a:cs typeface="Arial"/>
              </a:rPr>
              <a:t>is</a:t>
            </a:r>
            <a:r>
              <a:rPr sz="1100" spc="45" dirty="0">
                <a:latin typeface="Arial"/>
                <a:cs typeface="Arial"/>
              </a:rPr>
              <a:t> </a:t>
            </a:r>
            <a:r>
              <a:rPr sz="1100" spc="-15" dirty="0">
                <a:latin typeface="Arial"/>
                <a:cs typeface="Arial"/>
              </a:rPr>
              <a:t>invalid.</a:t>
            </a:r>
            <a:endParaRPr sz="1100">
              <a:latin typeface="Arial"/>
              <a:cs typeface="Arial"/>
            </a:endParaRPr>
          </a:p>
          <a:p>
            <a:pPr marL="12700" algn="just">
              <a:lnSpc>
                <a:spcPct val="100000"/>
              </a:lnSpc>
              <a:spcBef>
                <a:spcPts val="730"/>
              </a:spcBef>
            </a:pPr>
            <a:r>
              <a:rPr sz="1100" b="1" spc="-15" dirty="0">
                <a:latin typeface="Arial"/>
                <a:cs typeface="Arial"/>
              </a:rPr>
              <a:t>Rows </a:t>
            </a:r>
            <a:r>
              <a:rPr sz="1100" b="1" spc="-10" dirty="0">
                <a:latin typeface="Arial"/>
                <a:cs typeface="Arial"/>
              </a:rPr>
              <a:t>and </a:t>
            </a:r>
            <a:r>
              <a:rPr sz="1100" b="1" spc="-20" dirty="0">
                <a:latin typeface="Arial"/>
                <a:cs typeface="Arial"/>
              </a:rPr>
              <a:t>row</a:t>
            </a:r>
            <a:r>
              <a:rPr sz="1100" b="1" spc="-40" dirty="0">
                <a:latin typeface="Arial"/>
                <a:cs typeface="Arial"/>
              </a:rPr>
              <a:t> </a:t>
            </a:r>
            <a:r>
              <a:rPr sz="1100" b="1" spc="-10" dirty="0">
                <a:latin typeface="Arial"/>
                <a:cs typeface="Arial"/>
              </a:rPr>
              <a:t>characteristics</a:t>
            </a:r>
            <a:endParaRPr sz="1100">
              <a:latin typeface="Arial"/>
              <a:cs typeface="Arial"/>
            </a:endParaRPr>
          </a:p>
          <a:p>
            <a:pPr marL="12700" marR="10795" algn="just">
              <a:lnSpc>
                <a:spcPct val="102699"/>
              </a:lnSpc>
              <a:spcBef>
                <a:spcPts val="695"/>
              </a:spcBef>
            </a:pPr>
            <a:r>
              <a:rPr sz="1100" spc="-10" dirty="0">
                <a:latin typeface="Arial"/>
                <a:cs typeface="Arial"/>
              </a:rPr>
              <a:t>Each row in a table </a:t>
            </a:r>
            <a:r>
              <a:rPr sz="1100" spc="-15" dirty="0">
                <a:latin typeface="Arial"/>
                <a:cs typeface="Arial"/>
              </a:rPr>
              <a:t>must </a:t>
            </a:r>
            <a:r>
              <a:rPr sz="1100" spc="-10" dirty="0">
                <a:latin typeface="Arial"/>
                <a:cs typeface="Arial"/>
              </a:rPr>
              <a:t>be unique. </a:t>
            </a:r>
            <a:r>
              <a:rPr sz="1100" spc="-5" dirty="0">
                <a:latin typeface="Arial"/>
                <a:cs typeface="Arial"/>
              </a:rPr>
              <a:t>This </a:t>
            </a:r>
            <a:r>
              <a:rPr sz="1100" spc="-10" dirty="0">
                <a:latin typeface="Arial"/>
                <a:cs typeface="Arial"/>
              </a:rPr>
              <a:t>means </a:t>
            </a:r>
            <a:r>
              <a:rPr sz="1100" spc="-5" dirty="0">
                <a:latin typeface="Arial"/>
                <a:cs typeface="Arial"/>
              </a:rPr>
              <a:t>that the combination </a:t>
            </a:r>
            <a:r>
              <a:rPr sz="1100" spc="-10" dirty="0">
                <a:latin typeface="Arial"/>
                <a:cs typeface="Arial"/>
              </a:rPr>
              <a:t>of </a:t>
            </a:r>
            <a:r>
              <a:rPr sz="1100" spc="-15" dirty="0">
                <a:latin typeface="Arial"/>
                <a:cs typeface="Arial"/>
              </a:rPr>
              <a:t>values </a:t>
            </a:r>
            <a:r>
              <a:rPr sz="1100" spc="-10" dirty="0">
                <a:latin typeface="Arial"/>
                <a:cs typeface="Arial"/>
              </a:rPr>
              <a:t>in </a:t>
            </a:r>
            <a:r>
              <a:rPr sz="1100" spc="-5" dirty="0">
                <a:latin typeface="Arial"/>
                <a:cs typeface="Arial"/>
              </a:rPr>
              <a:t>the columns </a:t>
            </a:r>
            <a:r>
              <a:rPr sz="1100" spc="-10" dirty="0">
                <a:latin typeface="Arial"/>
                <a:cs typeface="Arial"/>
              </a:rPr>
              <a:t>of  one row </a:t>
            </a:r>
            <a:r>
              <a:rPr sz="1100" spc="-5" dirty="0">
                <a:latin typeface="Arial"/>
                <a:cs typeface="Arial"/>
              </a:rPr>
              <a:t>cannot </a:t>
            </a:r>
            <a:r>
              <a:rPr sz="1100" spc="-10" dirty="0">
                <a:latin typeface="Arial"/>
                <a:cs typeface="Arial"/>
              </a:rPr>
              <a:t>be </a:t>
            </a:r>
            <a:r>
              <a:rPr sz="1100" spc="-20" dirty="0">
                <a:latin typeface="Arial"/>
                <a:cs typeface="Arial"/>
              </a:rPr>
              <a:t>found </a:t>
            </a:r>
            <a:r>
              <a:rPr sz="1100" spc="-15" dirty="0">
                <a:latin typeface="Arial"/>
                <a:cs typeface="Arial"/>
              </a:rPr>
              <a:t>elsewhere </a:t>
            </a:r>
            <a:r>
              <a:rPr sz="1100" spc="-10" dirty="0">
                <a:latin typeface="Arial"/>
                <a:cs typeface="Arial"/>
              </a:rPr>
              <a:t>in </a:t>
            </a:r>
            <a:r>
              <a:rPr sz="1100" spc="-5" dirty="0">
                <a:latin typeface="Arial"/>
                <a:cs typeface="Arial"/>
              </a:rPr>
              <a:t>the </a:t>
            </a:r>
            <a:r>
              <a:rPr sz="1100" spc="-15" dirty="0">
                <a:latin typeface="Arial"/>
                <a:cs typeface="Arial"/>
              </a:rPr>
              <a:t>table. </a:t>
            </a:r>
            <a:r>
              <a:rPr sz="1100" spc="-5" dirty="0">
                <a:latin typeface="Arial"/>
                <a:cs typeface="Arial"/>
              </a:rPr>
              <a:t>Again, this </a:t>
            </a:r>
            <a:r>
              <a:rPr sz="1100" spc="-10" dirty="0">
                <a:latin typeface="Arial"/>
                <a:cs typeface="Arial"/>
              </a:rPr>
              <a:t>is </a:t>
            </a:r>
            <a:r>
              <a:rPr sz="1100" spc="-15" dirty="0">
                <a:latin typeface="Arial"/>
                <a:cs typeface="Arial"/>
              </a:rPr>
              <a:t>much </a:t>
            </a:r>
            <a:r>
              <a:rPr sz="1100" spc="-10" dirty="0">
                <a:latin typeface="Arial"/>
                <a:cs typeface="Arial"/>
              </a:rPr>
              <a:t>easier </a:t>
            </a:r>
            <a:r>
              <a:rPr sz="1100" spc="-5" dirty="0">
                <a:latin typeface="Arial"/>
                <a:cs typeface="Arial"/>
              </a:rPr>
              <a:t>to </a:t>
            </a:r>
            <a:r>
              <a:rPr sz="1100" spc="-10" dirty="0">
                <a:latin typeface="Arial"/>
                <a:cs typeface="Arial"/>
              </a:rPr>
              <a:t>understand </a:t>
            </a:r>
            <a:r>
              <a:rPr sz="1100" spc="-5" dirty="0">
                <a:latin typeface="Arial"/>
                <a:cs typeface="Arial"/>
              </a:rPr>
              <a:t>if </a:t>
            </a:r>
            <a:r>
              <a:rPr sz="1100" spc="-15" dirty="0">
                <a:latin typeface="Arial"/>
                <a:cs typeface="Arial"/>
              </a:rPr>
              <a:t>we </a:t>
            </a:r>
            <a:r>
              <a:rPr sz="1100" spc="-10" dirty="0">
                <a:latin typeface="Arial"/>
                <a:cs typeface="Arial"/>
              </a:rPr>
              <a:t>look  at an </a:t>
            </a:r>
            <a:r>
              <a:rPr sz="1100" spc="-15" dirty="0">
                <a:latin typeface="Arial"/>
                <a:cs typeface="Arial"/>
              </a:rPr>
              <a:t>example </a:t>
            </a:r>
            <a:r>
              <a:rPr sz="1100" spc="-5" dirty="0">
                <a:latin typeface="Arial"/>
                <a:cs typeface="Arial"/>
              </a:rPr>
              <a:t>from the library</a:t>
            </a:r>
            <a:r>
              <a:rPr sz="1100" spc="-25" dirty="0">
                <a:latin typeface="Arial"/>
                <a:cs typeface="Arial"/>
              </a:rPr>
              <a:t> </a:t>
            </a:r>
            <a:r>
              <a:rPr sz="1100" spc="-10" dirty="0">
                <a:latin typeface="Arial"/>
                <a:cs typeface="Arial"/>
              </a:rPr>
              <a:t>database:</a:t>
            </a:r>
            <a:endParaRPr sz="11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1650">
              <a:latin typeface="Arial"/>
              <a:cs typeface="Arial"/>
            </a:endParaRPr>
          </a:p>
          <a:p>
            <a:pPr marL="3810" algn="ctr">
              <a:lnSpc>
                <a:spcPct val="100000"/>
              </a:lnSpc>
            </a:pPr>
            <a:r>
              <a:rPr sz="1100" i="1" spc="-40" dirty="0">
                <a:latin typeface="Arial"/>
                <a:cs typeface="Arial"/>
              </a:rPr>
              <a:t>Table </a:t>
            </a:r>
            <a:r>
              <a:rPr sz="1100" i="1" spc="-10" dirty="0">
                <a:latin typeface="Arial"/>
                <a:cs typeface="Arial"/>
              </a:rPr>
              <a:t>2.5: Duplicate rows </a:t>
            </a:r>
            <a:r>
              <a:rPr sz="1100" i="1" spc="-5" dirty="0">
                <a:latin typeface="Arial"/>
                <a:cs typeface="Arial"/>
              </a:rPr>
              <a:t>from the </a:t>
            </a:r>
            <a:r>
              <a:rPr sz="1100" i="1" spc="-10" dirty="0">
                <a:latin typeface="Arial"/>
                <a:cs typeface="Arial"/>
              </a:rPr>
              <a:t>Borrower</a:t>
            </a:r>
            <a:r>
              <a:rPr sz="1100" i="1" spc="35" dirty="0">
                <a:latin typeface="Arial"/>
                <a:cs typeface="Arial"/>
              </a:rPr>
              <a:t> </a:t>
            </a:r>
            <a:r>
              <a:rPr sz="1100" i="1" spc="-15" dirty="0">
                <a:latin typeface="Arial"/>
                <a:cs typeface="Arial"/>
              </a:rPr>
              <a:t>table</a:t>
            </a:r>
            <a:endParaRPr sz="1100">
              <a:latin typeface="Arial"/>
              <a:cs typeface="Arial"/>
            </a:endParaRPr>
          </a:p>
        </p:txBody>
      </p:sp>
      <p:graphicFrame>
        <p:nvGraphicFramePr>
          <p:cNvPr id="6" name="object 6"/>
          <p:cNvGraphicFramePr>
            <a:graphicFrameLocks noGrp="1"/>
          </p:cNvGraphicFramePr>
          <p:nvPr/>
        </p:nvGraphicFramePr>
        <p:xfrm>
          <a:off x="505053" y="5118125"/>
          <a:ext cx="6041390" cy="155905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51003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1003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113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1003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31647">
                <a:tc>
                  <a:txBody>
                    <a:bodyPr/>
                    <a:lstStyle/>
                    <a:p>
                      <a:pPr marL="65405">
                        <a:lnSpc>
                          <a:spcPct val="100000"/>
                        </a:lnSpc>
                        <a:spcBef>
                          <a:spcPts val="195"/>
                        </a:spcBef>
                      </a:pPr>
                      <a:r>
                        <a:rPr sz="1100" spc="-10" dirty="0">
                          <a:latin typeface="Arial"/>
                          <a:cs typeface="Arial"/>
                        </a:rPr>
                        <a:t>Borrower</a:t>
                      </a:r>
                      <a:r>
                        <a:rPr sz="1100" spc="-3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10" dirty="0">
                          <a:latin typeface="Arial"/>
                          <a:cs typeface="Arial"/>
                        </a:rPr>
                        <a:t>No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2476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2230">
                        <a:lnSpc>
                          <a:spcPct val="100000"/>
                        </a:lnSpc>
                        <a:spcBef>
                          <a:spcPts val="195"/>
                        </a:spcBef>
                      </a:pPr>
                      <a:r>
                        <a:rPr sz="1100" spc="-10" dirty="0">
                          <a:latin typeface="Arial"/>
                          <a:cs typeface="Arial"/>
                        </a:rPr>
                        <a:t>Borrower</a:t>
                      </a:r>
                      <a:r>
                        <a:rPr sz="1100" spc="-3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15" dirty="0">
                          <a:latin typeface="Arial"/>
                          <a:cs typeface="Arial"/>
                        </a:rPr>
                        <a:t>Name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2476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7785">
                        <a:lnSpc>
                          <a:spcPct val="100000"/>
                        </a:lnSpc>
                        <a:spcBef>
                          <a:spcPts val="195"/>
                        </a:spcBef>
                      </a:pPr>
                      <a:r>
                        <a:rPr sz="1100" spc="-10" dirty="0">
                          <a:latin typeface="Arial"/>
                          <a:cs typeface="Arial"/>
                        </a:rPr>
                        <a:t>Borrower</a:t>
                      </a:r>
                      <a:r>
                        <a:rPr sz="1100" spc="-3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5" dirty="0">
                          <a:latin typeface="Arial"/>
                          <a:cs typeface="Arial"/>
                        </a:rPr>
                        <a:t>Address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2476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3340">
                        <a:lnSpc>
                          <a:spcPct val="100000"/>
                        </a:lnSpc>
                        <a:spcBef>
                          <a:spcPts val="195"/>
                        </a:spcBef>
                      </a:pPr>
                      <a:r>
                        <a:rPr sz="1100" spc="-10" dirty="0">
                          <a:latin typeface="Arial"/>
                          <a:cs typeface="Arial"/>
                        </a:rPr>
                        <a:t>Borrower</a:t>
                      </a:r>
                      <a:r>
                        <a:rPr sz="1100" spc="-2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10" dirty="0">
                          <a:latin typeface="Arial"/>
                          <a:cs typeface="Arial"/>
                        </a:rPr>
                        <a:t>Phone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2476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06908">
                <a:tc>
                  <a:txBody>
                    <a:bodyPr/>
                    <a:lstStyle/>
                    <a:p>
                      <a:pPr marR="593725" algn="r">
                        <a:lnSpc>
                          <a:spcPct val="100000"/>
                        </a:lnSpc>
                        <a:spcBef>
                          <a:spcPts val="890"/>
                        </a:spcBef>
                      </a:pPr>
                      <a:r>
                        <a:rPr sz="1100" b="1" spc="-5" dirty="0">
                          <a:latin typeface="Arial"/>
                          <a:cs typeface="Arial"/>
                        </a:rPr>
                        <a:t>1001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11303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5405">
                        <a:lnSpc>
                          <a:spcPct val="100000"/>
                        </a:lnSpc>
                        <a:spcBef>
                          <a:spcPts val="780"/>
                        </a:spcBef>
                      </a:pPr>
                      <a:r>
                        <a:rPr sz="1100" b="1" spc="-10" dirty="0">
                          <a:latin typeface="Arial"/>
                          <a:cs typeface="Arial"/>
                        </a:rPr>
                        <a:t>Edgar</a:t>
                      </a:r>
                      <a:r>
                        <a:rPr sz="1100" b="1" spc="-2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b="1" spc="-15" dirty="0">
                          <a:latin typeface="Arial"/>
                          <a:cs typeface="Arial"/>
                        </a:rPr>
                        <a:t>Codd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9906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5405" marR="470534">
                        <a:lnSpc>
                          <a:spcPct val="102699"/>
                        </a:lnSpc>
                        <a:spcBef>
                          <a:spcPts val="180"/>
                        </a:spcBef>
                      </a:pPr>
                      <a:r>
                        <a:rPr sz="1100" b="1" spc="-10" dirty="0">
                          <a:latin typeface="Arial"/>
                          <a:cs typeface="Arial"/>
                        </a:rPr>
                        <a:t>12 High</a:t>
                      </a:r>
                      <a:r>
                        <a:rPr sz="1100" b="1" spc="-10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b="1" spc="-5" dirty="0">
                          <a:latin typeface="Arial"/>
                          <a:cs typeface="Arial"/>
                        </a:rPr>
                        <a:t>Street,  </a:t>
                      </a:r>
                      <a:r>
                        <a:rPr sz="1100" b="1" spc="-10" dirty="0">
                          <a:latin typeface="Arial"/>
                          <a:cs typeface="Arial"/>
                        </a:rPr>
                        <a:t>Scholar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2286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308610" algn="r">
                        <a:lnSpc>
                          <a:spcPct val="100000"/>
                        </a:lnSpc>
                        <a:spcBef>
                          <a:spcPts val="890"/>
                        </a:spcBef>
                      </a:pPr>
                      <a:r>
                        <a:rPr sz="1100" b="1" spc="-10" dirty="0">
                          <a:latin typeface="Arial"/>
                          <a:cs typeface="Arial"/>
                        </a:rPr>
                        <a:t>01234</a:t>
                      </a:r>
                      <a:r>
                        <a:rPr sz="1100" b="1" spc="-10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b="1" spc="-15" dirty="0">
                          <a:latin typeface="Arial"/>
                          <a:cs typeface="Arial"/>
                        </a:rPr>
                        <a:t>985443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11303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59079">
                <a:tc>
                  <a:txBody>
                    <a:bodyPr/>
                    <a:lstStyle/>
                    <a:p>
                      <a:pPr marR="593725" algn="r">
                        <a:lnSpc>
                          <a:spcPct val="100000"/>
                        </a:lnSpc>
                        <a:spcBef>
                          <a:spcPts val="300"/>
                        </a:spcBef>
                      </a:pPr>
                      <a:r>
                        <a:rPr sz="1100" spc="-5" dirty="0">
                          <a:latin typeface="Arial"/>
                          <a:cs typeface="Arial"/>
                        </a:rPr>
                        <a:t>1002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3810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5405">
                        <a:lnSpc>
                          <a:spcPct val="100000"/>
                        </a:lnSpc>
                        <a:spcBef>
                          <a:spcPts val="195"/>
                        </a:spcBef>
                      </a:pPr>
                      <a:r>
                        <a:rPr sz="1100" spc="-15" dirty="0">
                          <a:latin typeface="Arial"/>
                          <a:cs typeface="Arial"/>
                        </a:rPr>
                        <a:t>Raymond</a:t>
                      </a:r>
                      <a:r>
                        <a:rPr sz="1100" spc="-4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15" dirty="0">
                          <a:latin typeface="Arial"/>
                          <a:cs typeface="Arial"/>
                        </a:rPr>
                        <a:t>Boyce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2476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5405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sz="1100" spc="-10" dirty="0">
                          <a:latin typeface="Arial"/>
                          <a:cs typeface="Arial"/>
                        </a:rPr>
                        <a:t>6 Castle </a:t>
                      </a:r>
                      <a:r>
                        <a:rPr sz="1100" spc="-25" dirty="0">
                          <a:latin typeface="Arial"/>
                          <a:cs typeface="Arial"/>
                        </a:rPr>
                        <a:t>View,</a:t>
                      </a:r>
                      <a:r>
                        <a:rPr sz="1100" spc="-8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5" dirty="0">
                          <a:latin typeface="Arial"/>
                          <a:cs typeface="Arial"/>
                        </a:rPr>
                        <a:t>Scholar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3048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308610" algn="r">
                        <a:lnSpc>
                          <a:spcPct val="100000"/>
                        </a:lnSpc>
                        <a:spcBef>
                          <a:spcPts val="300"/>
                        </a:spcBef>
                      </a:pPr>
                      <a:r>
                        <a:rPr sz="1100" spc="-10" dirty="0">
                          <a:latin typeface="Arial"/>
                          <a:cs typeface="Arial"/>
                        </a:rPr>
                        <a:t>01234</a:t>
                      </a:r>
                      <a:r>
                        <a:rPr sz="1100" spc="-10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15" dirty="0">
                          <a:latin typeface="Arial"/>
                          <a:cs typeface="Arial"/>
                        </a:rPr>
                        <a:t>983458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3810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54508">
                <a:tc>
                  <a:txBody>
                    <a:bodyPr/>
                    <a:lstStyle/>
                    <a:p>
                      <a:pPr marR="593725" algn="r">
                        <a:lnSpc>
                          <a:spcPct val="100000"/>
                        </a:lnSpc>
                        <a:spcBef>
                          <a:spcPts val="275"/>
                        </a:spcBef>
                      </a:pPr>
                      <a:r>
                        <a:rPr sz="1100" spc="-5" dirty="0">
                          <a:latin typeface="Arial"/>
                          <a:cs typeface="Arial"/>
                        </a:rPr>
                        <a:t>1003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3492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5405">
                        <a:lnSpc>
                          <a:spcPct val="100000"/>
                        </a:lnSpc>
                        <a:spcBef>
                          <a:spcPts val="300"/>
                        </a:spcBef>
                      </a:pPr>
                      <a:r>
                        <a:rPr sz="1100" spc="-10" dirty="0">
                          <a:latin typeface="Arial"/>
                          <a:cs typeface="Arial"/>
                        </a:rPr>
                        <a:t>Safra</a:t>
                      </a:r>
                      <a:r>
                        <a:rPr sz="1100" spc="-2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10" dirty="0">
                          <a:latin typeface="Arial"/>
                          <a:cs typeface="Arial"/>
                        </a:rPr>
                        <a:t>Catz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3810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5405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1100" spc="-10" dirty="0">
                          <a:latin typeface="Arial"/>
                          <a:cs typeface="Arial"/>
                        </a:rPr>
                        <a:t>92a Viewfield,</a:t>
                      </a:r>
                      <a:r>
                        <a:rPr sz="1100" spc="-7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5" dirty="0">
                          <a:latin typeface="Arial"/>
                          <a:cs typeface="Arial"/>
                        </a:rPr>
                        <a:t>Scholar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29209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308610" algn="r">
                        <a:lnSpc>
                          <a:spcPct val="100000"/>
                        </a:lnSpc>
                        <a:spcBef>
                          <a:spcPts val="290"/>
                        </a:spcBef>
                      </a:pPr>
                      <a:r>
                        <a:rPr sz="1100" spc="-10" dirty="0">
                          <a:latin typeface="Arial"/>
                          <a:cs typeface="Arial"/>
                        </a:rPr>
                        <a:t>01929</a:t>
                      </a:r>
                      <a:r>
                        <a:rPr sz="1100" spc="-10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15" dirty="0">
                          <a:latin typeface="Arial"/>
                          <a:cs typeface="Arial"/>
                        </a:rPr>
                        <a:t>667818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3683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06908">
                <a:tc>
                  <a:txBody>
                    <a:bodyPr/>
                    <a:lstStyle/>
                    <a:p>
                      <a:pPr marR="593725" algn="r">
                        <a:lnSpc>
                          <a:spcPct val="100000"/>
                        </a:lnSpc>
                        <a:spcBef>
                          <a:spcPts val="875"/>
                        </a:spcBef>
                      </a:pPr>
                      <a:r>
                        <a:rPr sz="1100" b="1" spc="-5" dirty="0">
                          <a:latin typeface="Arial"/>
                          <a:cs typeface="Arial"/>
                        </a:rPr>
                        <a:t>1001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11112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5405">
                        <a:lnSpc>
                          <a:spcPct val="100000"/>
                        </a:lnSpc>
                        <a:spcBef>
                          <a:spcPts val="770"/>
                        </a:spcBef>
                      </a:pPr>
                      <a:r>
                        <a:rPr sz="1100" b="1" spc="-10" dirty="0">
                          <a:latin typeface="Arial"/>
                          <a:cs typeface="Arial"/>
                        </a:rPr>
                        <a:t>Edgar</a:t>
                      </a:r>
                      <a:r>
                        <a:rPr sz="1100" b="1" spc="-2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b="1" spc="-15" dirty="0">
                          <a:latin typeface="Arial"/>
                          <a:cs typeface="Arial"/>
                        </a:rPr>
                        <a:t>Codd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9779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5405" marR="470534">
                        <a:lnSpc>
                          <a:spcPct val="102699"/>
                        </a:lnSpc>
                        <a:spcBef>
                          <a:spcPts val="180"/>
                        </a:spcBef>
                      </a:pPr>
                      <a:r>
                        <a:rPr sz="1100" b="1" spc="-10" dirty="0">
                          <a:latin typeface="Arial"/>
                          <a:cs typeface="Arial"/>
                        </a:rPr>
                        <a:t>12 High</a:t>
                      </a:r>
                      <a:r>
                        <a:rPr sz="1100" b="1" spc="-10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b="1" spc="-5" dirty="0">
                          <a:latin typeface="Arial"/>
                          <a:cs typeface="Arial"/>
                        </a:rPr>
                        <a:t>Street,  </a:t>
                      </a:r>
                      <a:r>
                        <a:rPr sz="1100" b="1" spc="-10" dirty="0">
                          <a:latin typeface="Arial"/>
                          <a:cs typeface="Arial"/>
                        </a:rPr>
                        <a:t>Scholar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2286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308610" algn="r">
                        <a:lnSpc>
                          <a:spcPct val="100000"/>
                        </a:lnSpc>
                        <a:spcBef>
                          <a:spcPts val="875"/>
                        </a:spcBef>
                      </a:pPr>
                      <a:r>
                        <a:rPr sz="1100" b="1" spc="-10" dirty="0">
                          <a:latin typeface="Arial"/>
                          <a:cs typeface="Arial"/>
                        </a:rPr>
                        <a:t>01234</a:t>
                      </a:r>
                      <a:r>
                        <a:rPr sz="1100" b="1" spc="-10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b="1" spc="-15" dirty="0">
                          <a:latin typeface="Arial"/>
                          <a:cs typeface="Arial"/>
                        </a:rPr>
                        <a:t>985443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11112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7" name="object 7"/>
          <p:cNvSpPr txBox="1"/>
          <p:nvPr/>
        </p:nvSpPr>
        <p:spPr>
          <a:xfrm>
            <a:off x="492505" y="6806195"/>
            <a:ext cx="6065520" cy="1294130"/>
          </a:xfrm>
          <a:prstGeom prst="rect">
            <a:avLst/>
          </a:prstGeom>
        </p:spPr>
        <p:txBody>
          <a:bodyPr vert="horz" wrap="square" lIns="0" tIns="6985" rIns="0" bIns="0" rtlCol="0">
            <a:spAutoFit/>
          </a:bodyPr>
          <a:lstStyle/>
          <a:p>
            <a:pPr marL="12700" marR="5080" algn="just">
              <a:lnSpc>
                <a:spcPct val="102699"/>
              </a:lnSpc>
              <a:spcBef>
                <a:spcPts val="55"/>
              </a:spcBef>
            </a:pPr>
            <a:r>
              <a:rPr sz="1100" spc="-10" dirty="0">
                <a:latin typeface="Arial"/>
                <a:cs typeface="Arial"/>
              </a:rPr>
              <a:t>Here </a:t>
            </a:r>
            <a:r>
              <a:rPr sz="1100" spc="-15" dirty="0">
                <a:latin typeface="Arial"/>
                <a:cs typeface="Arial"/>
              </a:rPr>
              <a:t>we </a:t>
            </a:r>
            <a:r>
              <a:rPr sz="1100" spc="-5" dirty="0">
                <a:latin typeface="Arial"/>
                <a:cs typeface="Arial"/>
              </a:rPr>
              <a:t>see </a:t>
            </a:r>
            <a:r>
              <a:rPr sz="1100" spc="-20" dirty="0">
                <a:latin typeface="Arial"/>
                <a:cs typeface="Arial"/>
              </a:rPr>
              <a:t>four </a:t>
            </a:r>
            <a:r>
              <a:rPr sz="1100" spc="-10" dirty="0">
                <a:latin typeface="Arial"/>
                <a:cs typeface="Arial"/>
              </a:rPr>
              <a:t>rows </a:t>
            </a:r>
            <a:r>
              <a:rPr sz="1100" spc="-5" dirty="0">
                <a:latin typeface="Arial"/>
                <a:cs typeface="Arial"/>
              </a:rPr>
              <a:t>from </a:t>
            </a:r>
            <a:r>
              <a:rPr sz="1100" spc="-10" dirty="0">
                <a:latin typeface="Arial"/>
                <a:cs typeface="Arial"/>
              </a:rPr>
              <a:t>an incorrect </a:t>
            </a:r>
            <a:r>
              <a:rPr sz="1100" spc="-5" dirty="0">
                <a:latin typeface="Arial"/>
                <a:cs typeface="Arial"/>
              </a:rPr>
              <a:t>snapshot </a:t>
            </a:r>
            <a:r>
              <a:rPr sz="1100" spc="-10" dirty="0">
                <a:latin typeface="Arial"/>
                <a:cs typeface="Arial"/>
              </a:rPr>
              <a:t>of </a:t>
            </a:r>
            <a:r>
              <a:rPr sz="1100" spc="-5" dirty="0">
                <a:latin typeface="Arial"/>
                <a:cs typeface="Arial"/>
              </a:rPr>
              <a:t>the </a:t>
            </a:r>
            <a:r>
              <a:rPr sz="1100" spc="-10" dirty="0">
                <a:latin typeface="Arial"/>
                <a:cs typeface="Arial"/>
              </a:rPr>
              <a:t>Borrower </a:t>
            </a:r>
            <a:r>
              <a:rPr sz="1100" spc="-15" dirty="0">
                <a:latin typeface="Arial"/>
                <a:cs typeface="Arial"/>
              </a:rPr>
              <a:t>table. </a:t>
            </a:r>
            <a:r>
              <a:rPr sz="1100" spc="-10" dirty="0">
                <a:latin typeface="Arial"/>
                <a:cs typeface="Arial"/>
              </a:rPr>
              <a:t>Each </a:t>
            </a:r>
            <a:r>
              <a:rPr sz="1100" spc="-5" dirty="0">
                <a:latin typeface="Arial"/>
                <a:cs typeface="Arial"/>
              </a:rPr>
              <a:t>cell </a:t>
            </a:r>
            <a:r>
              <a:rPr sz="1100" spc="-10" dirty="0">
                <a:latin typeface="Arial"/>
                <a:cs typeface="Arial"/>
              </a:rPr>
              <a:t>(row/column  intersection) of </a:t>
            </a:r>
            <a:r>
              <a:rPr sz="1100" spc="-5" dirty="0">
                <a:latin typeface="Arial"/>
                <a:cs typeface="Arial"/>
              </a:rPr>
              <a:t>the first </a:t>
            </a:r>
            <a:r>
              <a:rPr sz="1100" spc="-10" dirty="0">
                <a:latin typeface="Arial"/>
                <a:cs typeface="Arial"/>
              </a:rPr>
              <a:t>and </a:t>
            </a:r>
            <a:r>
              <a:rPr sz="1100" spc="-5" dirty="0">
                <a:latin typeface="Arial"/>
                <a:cs typeface="Arial"/>
              </a:rPr>
              <a:t>fourth </a:t>
            </a:r>
            <a:r>
              <a:rPr sz="1100" spc="-10" dirty="0">
                <a:latin typeface="Arial"/>
                <a:cs typeface="Arial"/>
              </a:rPr>
              <a:t>rows </a:t>
            </a:r>
            <a:r>
              <a:rPr sz="1100" spc="-5" dirty="0">
                <a:latin typeface="Arial"/>
                <a:cs typeface="Arial"/>
              </a:rPr>
              <a:t>contains the </a:t>
            </a:r>
            <a:r>
              <a:rPr sz="1100" spc="-10" dirty="0">
                <a:latin typeface="Arial"/>
                <a:cs typeface="Arial"/>
              </a:rPr>
              <a:t>same data. </a:t>
            </a:r>
            <a:r>
              <a:rPr sz="1100" spc="-5" dirty="0">
                <a:latin typeface="Arial"/>
                <a:cs typeface="Arial"/>
              </a:rPr>
              <a:t>In </a:t>
            </a:r>
            <a:r>
              <a:rPr sz="1100" spc="-15" dirty="0">
                <a:latin typeface="Arial"/>
                <a:cs typeface="Arial"/>
              </a:rPr>
              <a:t>fact, </a:t>
            </a:r>
            <a:r>
              <a:rPr sz="1100" spc="-5" dirty="0">
                <a:latin typeface="Arial"/>
                <a:cs typeface="Arial"/>
              </a:rPr>
              <a:t>the fourth </a:t>
            </a:r>
            <a:r>
              <a:rPr sz="1100" spc="-10" dirty="0">
                <a:latin typeface="Arial"/>
                <a:cs typeface="Arial"/>
              </a:rPr>
              <a:t>row is an </a:t>
            </a:r>
            <a:r>
              <a:rPr sz="1100" spc="-15" dirty="0">
                <a:latin typeface="Arial"/>
                <a:cs typeface="Arial"/>
              </a:rPr>
              <a:t>exact  </a:t>
            </a:r>
            <a:r>
              <a:rPr sz="1100" spc="-10" dirty="0">
                <a:latin typeface="Arial"/>
                <a:cs typeface="Arial"/>
              </a:rPr>
              <a:t>duplicate of </a:t>
            </a:r>
            <a:r>
              <a:rPr sz="1100" spc="-5" dirty="0">
                <a:latin typeface="Arial"/>
                <a:cs typeface="Arial"/>
              </a:rPr>
              <a:t>the first. </a:t>
            </a:r>
            <a:r>
              <a:rPr sz="1100" spc="-10" dirty="0">
                <a:latin typeface="Arial"/>
                <a:cs typeface="Arial"/>
              </a:rPr>
              <a:t>The </a:t>
            </a:r>
            <a:r>
              <a:rPr sz="1100" spc="-5" dirty="0">
                <a:latin typeface="Arial"/>
                <a:cs typeface="Arial"/>
              </a:rPr>
              <a:t>fourth </a:t>
            </a:r>
            <a:r>
              <a:rPr sz="1100" spc="-10" dirty="0">
                <a:latin typeface="Arial"/>
                <a:cs typeface="Arial"/>
              </a:rPr>
              <a:t>row is not </a:t>
            </a:r>
            <a:r>
              <a:rPr sz="1100" spc="-5" dirty="0">
                <a:latin typeface="Arial"/>
                <a:cs typeface="Arial"/>
              </a:rPr>
              <a:t>required </a:t>
            </a:r>
            <a:r>
              <a:rPr sz="1100" spc="-10" dirty="0">
                <a:latin typeface="Arial"/>
                <a:cs typeface="Arial"/>
              </a:rPr>
              <a:t>because </a:t>
            </a:r>
            <a:r>
              <a:rPr sz="1100" spc="-5" dirty="0">
                <a:latin typeface="Arial"/>
                <a:cs typeface="Arial"/>
              </a:rPr>
              <a:t>the </a:t>
            </a:r>
            <a:r>
              <a:rPr sz="1100" spc="-10" dirty="0">
                <a:latin typeface="Arial"/>
                <a:cs typeface="Arial"/>
              </a:rPr>
              <a:t>data </a:t>
            </a:r>
            <a:r>
              <a:rPr sz="1100" spc="-5" dirty="0">
                <a:latin typeface="Arial"/>
                <a:cs typeface="Arial"/>
              </a:rPr>
              <a:t>it stores </a:t>
            </a:r>
            <a:r>
              <a:rPr sz="1100" spc="-10" dirty="0">
                <a:latin typeface="Arial"/>
                <a:cs typeface="Arial"/>
              </a:rPr>
              <a:t>is already held in </a:t>
            </a:r>
            <a:r>
              <a:rPr sz="1100" spc="-5" dirty="0">
                <a:latin typeface="Arial"/>
                <a:cs typeface="Arial"/>
              </a:rPr>
              <a:t>the  first </a:t>
            </a:r>
            <a:r>
              <a:rPr sz="1100" spc="-25" dirty="0">
                <a:latin typeface="Arial"/>
                <a:cs typeface="Arial"/>
              </a:rPr>
              <a:t>row. </a:t>
            </a:r>
            <a:r>
              <a:rPr sz="1100" spc="-5" dirty="0">
                <a:latin typeface="Arial"/>
                <a:cs typeface="Arial"/>
              </a:rPr>
              <a:t>If the fourth </a:t>
            </a:r>
            <a:r>
              <a:rPr sz="1100" spc="-10" dirty="0">
                <a:latin typeface="Arial"/>
                <a:cs typeface="Arial"/>
              </a:rPr>
              <a:t>row </a:t>
            </a:r>
            <a:r>
              <a:rPr sz="1100" spc="-15" dirty="0">
                <a:latin typeface="Arial"/>
                <a:cs typeface="Arial"/>
              </a:rPr>
              <a:t>was </a:t>
            </a:r>
            <a:r>
              <a:rPr sz="1100" spc="-10" dirty="0">
                <a:latin typeface="Arial"/>
                <a:cs typeface="Arial"/>
              </a:rPr>
              <a:t>held in </a:t>
            </a:r>
            <a:r>
              <a:rPr sz="1100" spc="-5" dirty="0">
                <a:latin typeface="Arial"/>
                <a:cs typeface="Arial"/>
              </a:rPr>
              <a:t>the </a:t>
            </a:r>
            <a:r>
              <a:rPr sz="1100" spc="-10" dirty="0">
                <a:latin typeface="Arial"/>
                <a:cs typeface="Arial"/>
              </a:rPr>
              <a:t>table </a:t>
            </a:r>
            <a:r>
              <a:rPr sz="1100" spc="-5" dirty="0">
                <a:latin typeface="Arial"/>
                <a:cs typeface="Arial"/>
              </a:rPr>
              <a:t>then the </a:t>
            </a:r>
            <a:r>
              <a:rPr sz="1100" spc="-10" dirty="0">
                <a:latin typeface="Arial"/>
                <a:cs typeface="Arial"/>
              </a:rPr>
              <a:t>table </a:t>
            </a:r>
            <a:r>
              <a:rPr sz="1100" spc="-15" dirty="0">
                <a:latin typeface="Arial"/>
                <a:cs typeface="Arial"/>
              </a:rPr>
              <a:t>would </a:t>
            </a:r>
            <a:r>
              <a:rPr sz="1100" spc="-10" dirty="0">
                <a:latin typeface="Arial"/>
                <a:cs typeface="Arial"/>
              </a:rPr>
              <a:t>be </a:t>
            </a:r>
            <a:r>
              <a:rPr sz="1100" spc="-15" dirty="0">
                <a:latin typeface="Arial"/>
                <a:cs typeface="Arial"/>
              </a:rPr>
              <a:t>invalid </a:t>
            </a:r>
            <a:r>
              <a:rPr sz="1100" spc="-10" dirty="0">
                <a:latin typeface="Arial"/>
                <a:cs typeface="Arial"/>
              </a:rPr>
              <a:t>because each row  </a:t>
            </a:r>
            <a:r>
              <a:rPr sz="1100" spc="-15" dirty="0">
                <a:latin typeface="Arial"/>
                <a:cs typeface="Arial"/>
              </a:rPr>
              <a:t>would </a:t>
            </a:r>
            <a:r>
              <a:rPr sz="1100" spc="-10" dirty="0">
                <a:latin typeface="Arial"/>
                <a:cs typeface="Arial"/>
              </a:rPr>
              <a:t>not </a:t>
            </a:r>
            <a:r>
              <a:rPr sz="1100" spc="-5" dirty="0">
                <a:latin typeface="Arial"/>
                <a:cs typeface="Arial"/>
              </a:rPr>
              <a:t>then </a:t>
            </a:r>
            <a:r>
              <a:rPr sz="1100" spc="-10" dirty="0">
                <a:latin typeface="Arial"/>
                <a:cs typeface="Arial"/>
              </a:rPr>
              <a:t>be unique. </a:t>
            </a:r>
            <a:r>
              <a:rPr sz="1100" spc="-15" dirty="0">
                <a:latin typeface="Arial"/>
                <a:cs typeface="Arial"/>
              </a:rPr>
              <a:t>Now </a:t>
            </a:r>
            <a:r>
              <a:rPr sz="1100" spc="-10" dirty="0">
                <a:latin typeface="Arial"/>
                <a:cs typeface="Arial"/>
              </a:rPr>
              <a:t>look at </a:t>
            </a:r>
            <a:r>
              <a:rPr sz="1100" spc="-5" dirty="0">
                <a:latin typeface="Arial"/>
                <a:cs typeface="Arial"/>
              </a:rPr>
              <a:t>this </a:t>
            </a:r>
            <a:r>
              <a:rPr sz="1100" spc="-10" dirty="0">
                <a:latin typeface="Arial"/>
                <a:cs typeface="Arial"/>
              </a:rPr>
              <a:t>other</a:t>
            </a:r>
            <a:r>
              <a:rPr sz="1100" spc="-5" dirty="0">
                <a:latin typeface="Arial"/>
                <a:cs typeface="Arial"/>
              </a:rPr>
              <a:t> </a:t>
            </a:r>
            <a:r>
              <a:rPr sz="1100" spc="-10" dirty="0">
                <a:latin typeface="Arial"/>
                <a:cs typeface="Arial"/>
              </a:rPr>
              <a:t>example:</a:t>
            </a:r>
            <a:endParaRPr sz="11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1650">
              <a:latin typeface="Arial"/>
              <a:cs typeface="Arial"/>
            </a:endParaRPr>
          </a:p>
          <a:p>
            <a:pPr algn="ctr">
              <a:lnSpc>
                <a:spcPct val="100000"/>
              </a:lnSpc>
              <a:spcBef>
                <a:spcPts val="5"/>
              </a:spcBef>
            </a:pPr>
            <a:r>
              <a:rPr sz="1100" i="1" spc="-40" dirty="0">
                <a:latin typeface="Arial"/>
                <a:cs typeface="Arial"/>
              </a:rPr>
              <a:t>Table </a:t>
            </a:r>
            <a:r>
              <a:rPr sz="1100" i="1" spc="-10" dirty="0">
                <a:latin typeface="Arial"/>
                <a:cs typeface="Arial"/>
              </a:rPr>
              <a:t>2.6: Correct rows </a:t>
            </a:r>
            <a:r>
              <a:rPr sz="1100" i="1" spc="-5" dirty="0">
                <a:latin typeface="Arial"/>
                <a:cs typeface="Arial"/>
              </a:rPr>
              <a:t>from the </a:t>
            </a:r>
            <a:r>
              <a:rPr sz="1100" i="1" spc="-10" dirty="0">
                <a:latin typeface="Arial"/>
                <a:cs typeface="Arial"/>
              </a:rPr>
              <a:t>Borrower</a:t>
            </a:r>
            <a:r>
              <a:rPr sz="1100" i="1" spc="45" dirty="0">
                <a:latin typeface="Arial"/>
                <a:cs typeface="Arial"/>
              </a:rPr>
              <a:t> </a:t>
            </a:r>
            <a:r>
              <a:rPr sz="1100" i="1" spc="-15" dirty="0">
                <a:latin typeface="Arial"/>
                <a:cs typeface="Arial"/>
              </a:rPr>
              <a:t>table</a:t>
            </a:r>
            <a:endParaRPr sz="1100">
              <a:latin typeface="Arial"/>
              <a:cs typeface="Arial"/>
            </a:endParaRPr>
          </a:p>
        </p:txBody>
      </p:sp>
      <p:graphicFrame>
        <p:nvGraphicFramePr>
          <p:cNvPr id="8" name="object 8"/>
          <p:cNvGraphicFramePr>
            <a:graphicFrameLocks noGrp="1"/>
          </p:cNvGraphicFramePr>
          <p:nvPr/>
        </p:nvGraphicFramePr>
        <p:xfrm>
          <a:off x="505053" y="8161553"/>
          <a:ext cx="6041390" cy="1562097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51003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1003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113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1003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31647">
                <a:tc>
                  <a:txBody>
                    <a:bodyPr/>
                    <a:lstStyle/>
                    <a:p>
                      <a:pPr marL="65405">
                        <a:lnSpc>
                          <a:spcPct val="100000"/>
                        </a:lnSpc>
                        <a:spcBef>
                          <a:spcPts val="204"/>
                        </a:spcBef>
                      </a:pPr>
                      <a:r>
                        <a:rPr sz="1100" spc="-10" dirty="0">
                          <a:latin typeface="Arial"/>
                          <a:cs typeface="Arial"/>
                        </a:rPr>
                        <a:t>Borrower</a:t>
                      </a:r>
                      <a:r>
                        <a:rPr sz="1100" spc="-3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10" dirty="0">
                          <a:latin typeface="Arial"/>
                          <a:cs typeface="Arial"/>
                        </a:rPr>
                        <a:t>No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26034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5405">
                        <a:lnSpc>
                          <a:spcPct val="100000"/>
                        </a:lnSpc>
                        <a:spcBef>
                          <a:spcPts val="195"/>
                        </a:spcBef>
                      </a:pPr>
                      <a:r>
                        <a:rPr sz="1100" spc="-10" dirty="0">
                          <a:latin typeface="Arial"/>
                          <a:cs typeface="Arial"/>
                        </a:rPr>
                        <a:t>Borrower</a:t>
                      </a:r>
                      <a:r>
                        <a:rPr sz="1100" spc="-3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15" dirty="0">
                          <a:latin typeface="Arial"/>
                          <a:cs typeface="Arial"/>
                        </a:rPr>
                        <a:t>Name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2476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0960">
                        <a:lnSpc>
                          <a:spcPct val="100000"/>
                        </a:lnSpc>
                        <a:spcBef>
                          <a:spcPts val="195"/>
                        </a:spcBef>
                      </a:pPr>
                      <a:r>
                        <a:rPr sz="1100" spc="-10" dirty="0">
                          <a:latin typeface="Arial"/>
                          <a:cs typeface="Arial"/>
                        </a:rPr>
                        <a:t>Borrower</a:t>
                      </a:r>
                      <a:r>
                        <a:rPr sz="1100" spc="-3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5" dirty="0">
                          <a:latin typeface="Arial"/>
                          <a:cs typeface="Arial"/>
                        </a:rPr>
                        <a:t>Address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2476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6515">
                        <a:lnSpc>
                          <a:spcPct val="100000"/>
                        </a:lnSpc>
                        <a:spcBef>
                          <a:spcPts val="195"/>
                        </a:spcBef>
                      </a:pPr>
                      <a:r>
                        <a:rPr sz="1100" spc="-10" dirty="0">
                          <a:latin typeface="Arial"/>
                          <a:cs typeface="Arial"/>
                        </a:rPr>
                        <a:t>Borrower</a:t>
                      </a:r>
                      <a:r>
                        <a:rPr sz="1100" spc="-2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10" dirty="0">
                          <a:latin typeface="Arial"/>
                          <a:cs typeface="Arial"/>
                        </a:rPr>
                        <a:t>Phone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2476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08432">
                <a:tc>
                  <a:txBody>
                    <a:bodyPr/>
                    <a:lstStyle/>
                    <a:p>
                      <a:pPr marR="593725" algn="r">
                        <a:lnSpc>
                          <a:spcPct val="100000"/>
                        </a:lnSpc>
                        <a:spcBef>
                          <a:spcPts val="890"/>
                        </a:spcBef>
                      </a:pPr>
                      <a:r>
                        <a:rPr sz="1100" spc="-5" dirty="0">
                          <a:latin typeface="Arial"/>
                          <a:cs typeface="Arial"/>
                        </a:rPr>
                        <a:t>1001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11303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5405">
                        <a:lnSpc>
                          <a:spcPct val="100000"/>
                        </a:lnSpc>
                        <a:spcBef>
                          <a:spcPts val="795"/>
                        </a:spcBef>
                      </a:pPr>
                      <a:r>
                        <a:rPr sz="1100" spc="-5" dirty="0">
                          <a:latin typeface="Arial"/>
                          <a:cs typeface="Arial"/>
                        </a:rPr>
                        <a:t>Edgar</a:t>
                      </a:r>
                      <a:r>
                        <a:rPr sz="1100" spc="-2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15" dirty="0">
                          <a:latin typeface="Arial"/>
                          <a:cs typeface="Arial"/>
                        </a:rPr>
                        <a:t>Codd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10096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5405" marR="516255">
                        <a:lnSpc>
                          <a:spcPct val="102699"/>
                        </a:lnSpc>
                        <a:spcBef>
                          <a:spcPts val="195"/>
                        </a:spcBef>
                      </a:pPr>
                      <a:r>
                        <a:rPr sz="1100" spc="-10" dirty="0">
                          <a:latin typeface="Arial"/>
                          <a:cs typeface="Arial"/>
                        </a:rPr>
                        <a:t>12 High</a:t>
                      </a:r>
                      <a:r>
                        <a:rPr sz="1100" spc="-10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5" dirty="0">
                          <a:latin typeface="Arial"/>
                          <a:cs typeface="Arial"/>
                        </a:rPr>
                        <a:t>Street,  Scholar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2476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308610" algn="r">
                        <a:lnSpc>
                          <a:spcPct val="100000"/>
                        </a:lnSpc>
                        <a:spcBef>
                          <a:spcPts val="890"/>
                        </a:spcBef>
                      </a:pPr>
                      <a:r>
                        <a:rPr sz="1100" spc="-10" dirty="0">
                          <a:latin typeface="Arial"/>
                          <a:cs typeface="Arial"/>
                        </a:rPr>
                        <a:t>01234</a:t>
                      </a:r>
                      <a:r>
                        <a:rPr sz="1100" spc="-10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15" dirty="0">
                          <a:latin typeface="Arial"/>
                          <a:cs typeface="Arial"/>
                        </a:rPr>
                        <a:t>985443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11303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60604">
                <a:tc>
                  <a:txBody>
                    <a:bodyPr/>
                    <a:lstStyle/>
                    <a:p>
                      <a:pPr marR="593725" algn="r">
                        <a:lnSpc>
                          <a:spcPct val="100000"/>
                        </a:lnSpc>
                        <a:spcBef>
                          <a:spcPts val="300"/>
                        </a:spcBef>
                      </a:pPr>
                      <a:r>
                        <a:rPr sz="1100" spc="-5" dirty="0">
                          <a:latin typeface="Arial"/>
                          <a:cs typeface="Arial"/>
                        </a:rPr>
                        <a:t>1002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3810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5405">
                        <a:lnSpc>
                          <a:spcPct val="100000"/>
                        </a:lnSpc>
                        <a:spcBef>
                          <a:spcPts val="204"/>
                        </a:spcBef>
                      </a:pPr>
                      <a:r>
                        <a:rPr sz="1100" spc="-15" dirty="0">
                          <a:latin typeface="Arial"/>
                          <a:cs typeface="Arial"/>
                        </a:rPr>
                        <a:t>Raymond</a:t>
                      </a:r>
                      <a:r>
                        <a:rPr sz="1100" spc="-4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15" dirty="0">
                          <a:latin typeface="Arial"/>
                          <a:cs typeface="Arial"/>
                        </a:rPr>
                        <a:t>Boyce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26034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5405">
                        <a:lnSpc>
                          <a:spcPct val="100000"/>
                        </a:lnSpc>
                        <a:spcBef>
                          <a:spcPts val="254"/>
                        </a:spcBef>
                      </a:pPr>
                      <a:r>
                        <a:rPr sz="1100" spc="-10" dirty="0">
                          <a:latin typeface="Arial"/>
                          <a:cs typeface="Arial"/>
                        </a:rPr>
                        <a:t>6 Castle </a:t>
                      </a:r>
                      <a:r>
                        <a:rPr sz="1100" spc="-25" dirty="0">
                          <a:latin typeface="Arial"/>
                          <a:cs typeface="Arial"/>
                        </a:rPr>
                        <a:t>View,</a:t>
                      </a:r>
                      <a:r>
                        <a:rPr sz="1100" spc="-8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5" dirty="0">
                          <a:latin typeface="Arial"/>
                          <a:cs typeface="Arial"/>
                        </a:rPr>
                        <a:t>Scholar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32384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308610" algn="r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sz="1100" spc="-10" dirty="0">
                          <a:latin typeface="Arial"/>
                          <a:cs typeface="Arial"/>
                        </a:rPr>
                        <a:t>01234</a:t>
                      </a:r>
                      <a:r>
                        <a:rPr sz="1100" spc="-10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15" dirty="0">
                          <a:latin typeface="Arial"/>
                          <a:cs typeface="Arial"/>
                        </a:rPr>
                        <a:t>983458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4000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52983">
                <a:tc>
                  <a:txBody>
                    <a:bodyPr/>
                    <a:lstStyle/>
                    <a:p>
                      <a:pPr marR="593725" algn="r">
                        <a:lnSpc>
                          <a:spcPct val="100000"/>
                        </a:lnSpc>
                        <a:spcBef>
                          <a:spcPts val="275"/>
                        </a:spcBef>
                      </a:pPr>
                      <a:r>
                        <a:rPr sz="1100" spc="-5" dirty="0">
                          <a:latin typeface="Arial"/>
                          <a:cs typeface="Arial"/>
                        </a:rPr>
                        <a:t>1003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3492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5405">
                        <a:lnSpc>
                          <a:spcPct val="100000"/>
                        </a:lnSpc>
                        <a:spcBef>
                          <a:spcPts val="290"/>
                        </a:spcBef>
                      </a:pPr>
                      <a:r>
                        <a:rPr sz="1100" spc="-10" dirty="0">
                          <a:latin typeface="Arial"/>
                          <a:cs typeface="Arial"/>
                        </a:rPr>
                        <a:t>Safra</a:t>
                      </a:r>
                      <a:r>
                        <a:rPr sz="1100" spc="-2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10" dirty="0">
                          <a:latin typeface="Arial"/>
                          <a:cs typeface="Arial"/>
                        </a:rPr>
                        <a:t>Catz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3683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5405">
                        <a:lnSpc>
                          <a:spcPct val="100000"/>
                        </a:lnSpc>
                        <a:spcBef>
                          <a:spcPts val="215"/>
                        </a:spcBef>
                      </a:pPr>
                      <a:r>
                        <a:rPr sz="1100" spc="-10" dirty="0">
                          <a:latin typeface="Arial"/>
                          <a:cs typeface="Arial"/>
                        </a:rPr>
                        <a:t>92a Viewfield,</a:t>
                      </a:r>
                      <a:r>
                        <a:rPr sz="1100" spc="-7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5" dirty="0">
                          <a:latin typeface="Arial"/>
                          <a:cs typeface="Arial"/>
                        </a:rPr>
                        <a:t>Scholar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2730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308610" algn="r">
                        <a:lnSpc>
                          <a:spcPct val="100000"/>
                        </a:lnSpc>
                        <a:spcBef>
                          <a:spcPts val="275"/>
                        </a:spcBef>
                      </a:pPr>
                      <a:r>
                        <a:rPr sz="1100" spc="-10" dirty="0">
                          <a:latin typeface="Arial"/>
                          <a:cs typeface="Arial"/>
                        </a:rPr>
                        <a:t>01929</a:t>
                      </a:r>
                      <a:r>
                        <a:rPr sz="1100" spc="-10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15" dirty="0">
                          <a:latin typeface="Arial"/>
                          <a:cs typeface="Arial"/>
                        </a:rPr>
                        <a:t>667818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3492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08431">
                <a:tc>
                  <a:txBody>
                    <a:bodyPr/>
                    <a:lstStyle/>
                    <a:p>
                      <a:pPr marR="593725" algn="r">
                        <a:lnSpc>
                          <a:spcPct val="100000"/>
                        </a:lnSpc>
                        <a:spcBef>
                          <a:spcPts val="890"/>
                        </a:spcBef>
                      </a:pPr>
                      <a:r>
                        <a:rPr sz="1100" spc="-5" dirty="0">
                          <a:latin typeface="Arial"/>
                          <a:cs typeface="Arial"/>
                        </a:rPr>
                        <a:t>1004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11303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5405">
                        <a:lnSpc>
                          <a:spcPct val="100000"/>
                        </a:lnSpc>
                        <a:spcBef>
                          <a:spcPts val="795"/>
                        </a:spcBef>
                      </a:pPr>
                      <a:r>
                        <a:rPr sz="1100" spc="-5" dirty="0">
                          <a:latin typeface="Arial"/>
                          <a:cs typeface="Arial"/>
                        </a:rPr>
                        <a:t>Edgar</a:t>
                      </a:r>
                      <a:r>
                        <a:rPr sz="1100" spc="-2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15" dirty="0">
                          <a:latin typeface="Arial"/>
                          <a:cs typeface="Arial"/>
                        </a:rPr>
                        <a:t>Codd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10096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5405" marR="516255">
                        <a:lnSpc>
                          <a:spcPct val="102699"/>
                        </a:lnSpc>
                        <a:spcBef>
                          <a:spcPts val="195"/>
                        </a:spcBef>
                      </a:pPr>
                      <a:r>
                        <a:rPr sz="1100" spc="-10" dirty="0">
                          <a:latin typeface="Arial"/>
                          <a:cs typeface="Arial"/>
                        </a:rPr>
                        <a:t>12 High</a:t>
                      </a:r>
                      <a:r>
                        <a:rPr sz="1100" spc="-10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5" dirty="0">
                          <a:latin typeface="Arial"/>
                          <a:cs typeface="Arial"/>
                        </a:rPr>
                        <a:t>Street,  Scholar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2476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308610" algn="r">
                        <a:lnSpc>
                          <a:spcPct val="100000"/>
                        </a:lnSpc>
                        <a:spcBef>
                          <a:spcPts val="890"/>
                        </a:spcBef>
                      </a:pPr>
                      <a:r>
                        <a:rPr sz="1100" spc="-10" dirty="0">
                          <a:latin typeface="Arial"/>
                          <a:cs typeface="Arial"/>
                        </a:rPr>
                        <a:t>01234</a:t>
                      </a:r>
                      <a:r>
                        <a:rPr sz="1100" spc="-10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15" dirty="0">
                          <a:latin typeface="Arial"/>
                          <a:cs typeface="Arial"/>
                        </a:rPr>
                        <a:t>985443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11303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9" name="object 9"/>
          <p:cNvSpPr/>
          <p:nvPr/>
        </p:nvSpPr>
        <p:spPr>
          <a:xfrm>
            <a:off x="505053" y="9941585"/>
            <a:ext cx="6049010" cy="0"/>
          </a:xfrm>
          <a:custGeom>
            <a:avLst/>
            <a:gdLst/>
            <a:ahLst/>
            <a:cxnLst/>
            <a:rect l="l" t="t" r="r" b="b"/>
            <a:pathLst>
              <a:path w="6049009">
                <a:moveTo>
                  <a:pt x="0" y="0"/>
                </a:moveTo>
                <a:lnTo>
                  <a:pt x="6048756" y="0"/>
                </a:lnTo>
              </a:path>
            </a:pathLst>
          </a:custGeom>
          <a:ln w="609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4678934" y="9965447"/>
            <a:ext cx="1842135" cy="19177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1100" spc="-10" dirty="0">
                <a:latin typeface="Arial"/>
                <a:cs typeface="Arial"/>
              </a:rPr>
              <a:t>© </a:t>
            </a:r>
            <a:r>
              <a:rPr sz="1100" spc="20" dirty="0">
                <a:latin typeface="Arial"/>
                <a:cs typeface="Arial"/>
              </a:rPr>
              <a:t>H</a:t>
            </a:r>
            <a:r>
              <a:rPr sz="850" spc="20" dirty="0">
                <a:latin typeface="Arial"/>
                <a:cs typeface="Arial"/>
              </a:rPr>
              <a:t>ERIOT</a:t>
            </a:r>
            <a:r>
              <a:rPr sz="1100" spc="20" dirty="0">
                <a:latin typeface="Arial"/>
                <a:cs typeface="Arial"/>
              </a:rPr>
              <a:t>-W</a:t>
            </a:r>
            <a:r>
              <a:rPr sz="850" spc="20" dirty="0">
                <a:latin typeface="Arial"/>
                <a:cs typeface="Arial"/>
              </a:rPr>
              <a:t>ATT</a:t>
            </a:r>
            <a:r>
              <a:rPr sz="850" spc="75" dirty="0">
                <a:latin typeface="Arial"/>
                <a:cs typeface="Arial"/>
              </a:rPr>
              <a:t> </a:t>
            </a:r>
            <a:r>
              <a:rPr sz="1100" spc="55" dirty="0">
                <a:latin typeface="Arial"/>
                <a:cs typeface="Arial"/>
              </a:rPr>
              <a:t>U</a:t>
            </a:r>
            <a:r>
              <a:rPr sz="850" spc="55" dirty="0">
                <a:latin typeface="Arial"/>
                <a:cs typeface="Arial"/>
              </a:rPr>
              <a:t>NIVERSITY</a:t>
            </a:r>
            <a:endParaRPr sz="85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52169" y="559318"/>
            <a:ext cx="1212850" cy="19177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1100" i="1" spc="-20" dirty="0">
                <a:latin typeface="Arial"/>
                <a:cs typeface="Arial"/>
              </a:rPr>
              <a:t>TOPIC </a:t>
            </a:r>
            <a:r>
              <a:rPr sz="1100" i="1" spc="-10" dirty="0">
                <a:latin typeface="Arial"/>
                <a:cs typeface="Arial"/>
              </a:rPr>
              <a:t>2.</a:t>
            </a:r>
            <a:r>
              <a:rPr sz="1100" i="1" spc="40" dirty="0">
                <a:latin typeface="Arial"/>
                <a:cs typeface="Arial"/>
              </a:rPr>
              <a:t> </a:t>
            </a:r>
            <a:r>
              <a:rPr sz="1100" i="1" spc="-15" dirty="0">
                <a:latin typeface="Arial"/>
                <a:cs typeface="Arial"/>
              </a:rPr>
              <a:t>DESIGN</a:t>
            </a:r>
            <a:endParaRPr sz="11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6741187" y="559318"/>
            <a:ext cx="179705" cy="19177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1100" spc="-15" dirty="0">
                <a:latin typeface="Arial"/>
                <a:cs typeface="Arial"/>
              </a:rPr>
              <a:t>27</a:t>
            </a:r>
            <a:endParaRPr sz="110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864717" y="765581"/>
            <a:ext cx="6049010" cy="0"/>
          </a:xfrm>
          <a:custGeom>
            <a:avLst/>
            <a:gdLst/>
            <a:ahLst/>
            <a:cxnLst/>
            <a:rect l="l" t="t" r="r" b="b"/>
            <a:pathLst>
              <a:path w="6049009">
                <a:moveTo>
                  <a:pt x="0" y="0"/>
                </a:moveTo>
                <a:lnTo>
                  <a:pt x="6048756" y="0"/>
                </a:lnTo>
              </a:path>
            </a:pathLst>
          </a:custGeom>
          <a:ln w="609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852169" y="1111007"/>
            <a:ext cx="6066790" cy="1738630"/>
          </a:xfrm>
          <a:prstGeom prst="rect">
            <a:avLst/>
          </a:prstGeom>
        </p:spPr>
        <p:txBody>
          <a:bodyPr vert="horz" wrap="square" lIns="0" tIns="6985" rIns="0" bIns="0" rtlCol="0">
            <a:spAutoFit/>
          </a:bodyPr>
          <a:lstStyle/>
          <a:p>
            <a:pPr marL="12700" marR="5080" algn="just">
              <a:lnSpc>
                <a:spcPct val="102699"/>
              </a:lnSpc>
              <a:spcBef>
                <a:spcPts val="55"/>
              </a:spcBef>
            </a:pPr>
            <a:r>
              <a:rPr sz="1100" spc="-50" dirty="0">
                <a:latin typeface="Arial"/>
                <a:cs typeface="Arial"/>
              </a:rPr>
              <a:t>Your </a:t>
            </a:r>
            <a:r>
              <a:rPr sz="1100" spc="-5" dirty="0">
                <a:latin typeface="Arial"/>
                <a:cs typeface="Arial"/>
              </a:rPr>
              <a:t>first reaction </a:t>
            </a:r>
            <a:r>
              <a:rPr sz="1100" spc="-10" dirty="0">
                <a:latin typeface="Arial"/>
                <a:cs typeface="Arial"/>
              </a:rPr>
              <a:t>when </a:t>
            </a:r>
            <a:r>
              <a:rPr sz="1100" spc="-15" dirty="0">
                <a:latin typeface="Arial"/>
                <a:cs typeface="Arial"/>
              </a:rPr>
              <a:t>you </a:t>
            </a:r>
            <a:r>
              <a:rPr sz="1100" spc="-10" dirty="0">
                <a:latin typeface="Arial"/>
                <a:cs typeface="Arial"/>
              </a:rPr>
              <a:t>look at </a:t>
            </a:r>
            <a:r>
              <a:rPr sz="1100" spc="-5" dirty="0">
                <a:latin typeface="Arial"/>
                <a:cs typeface="Arial"/>
              </a:rPr>
              <a:t>this sample </a:t>
            </a:r>
            <a:r>
              <a:rPr sz="1100" spc="-10" dirty="0">
                <a:latin typeface="Arial"/>
                <a:cs typeface="Arial"/>
              </a:rPr>
              <a:t>of rows is </a:t>
            </a:r>
            <a:r>
              <a:rPr sz="1100" spc="-5" dirty="0">
                <a:latin typeface="Arial"/>
                <a:cs typeface="Arial"/>
              </a:rPr>
              <a:t>that it </a:t>
            </a:r>
            <a:r>
              <a:rPr sz="1100" spc="-10" dirty="0">
                <a:latin typeface="Arial"/>
                <a:cs typeface="Arial"/>
              </a:rPr>
              <a:t>is </a:t>
            </a:r>
            <a:r>
              <a:rPr sz="1100" spc="-15" dirty="0">
                <a:latin typeface="Arial"/>
                <a:cs typeface="Arial"/>
              </a:rPr>
              <a:t>invalid. </a:t>
            </a:r>
            <a:r>
              <a:rPr sz="1100" spc="-30" dirty="0">
                <a:latin typeface="Arial"/>
                <a:cs typeface="Arial"/>
              </a:rPr>
              <a:t>However, </a:t>
            </a:r>
            <a:r>
              <a:rPr sz="1100" spc="-5" dirty="0">
                <a:latin typeface="Arial"/>
                <a:cs typeface="Arial"/>
              </a:rPr>
              <a:t>the </a:t>
            </a:r>
            <a:r>
              <a:rPr sz="1100" spc="-15" dirty="0">
                <a:latin typeface="Arial"/>
                <a:cs typeface="Arial"/>
              </a:rPr>
              <a:t>values </a:t>
            </a:r>
            <a:r>
              <a:rPr sz="1100" spc="-20" dirty="0">
                <a:latin typeface="Arial"/>
                <a:cs typeface="Arial"/>
              </a:rPr>
              <a:t>for </a:t>
            </a:r>
            <a:r>
              <a:rPr sz="1100" spc="265" dirty="0">
                <a:latin typeface="Arial"/>
                <a:cs typeface="Arial"/>
              </a:rPr>
              <a:t> </a:t>
            </a:r>
            <a:r>
              <a:rPr sz="1100" i="1" spc="-10" dirty="0">
                <a:latin typeface="Arial"/>
                <a:cs typeface="Arial"/>
              </a:rPr>
              <a:t>BorrowerNo </a:t>
            </a:r>
            <a:r>
              <a:rPr sz="1100" spc="-20" dirty="0">
                <a:latin typeface="Arial"/>
                <a:cs typeface="Arial"/>
              </a:rPr>
              <a:t>for </a:t>
            </a:r>
            <a:r>
              <a:rPr sz="1100" spc="-10" dirty="0">
                <a:latin typeface="Arial"/>
                <a:cs typeface="Arial"/>
              </a:rPr>
              <a:t>rows one and </a:t>
            </a:r>
            <a:r>
              <a:rPr sz="1100" spc="-20" dirty="0">
                <a:latin typeface="Arial"/>
                <a:cs typeface="Arial"/>
              </a:rPr>
              <a:t>four </a:t>
            </a:r>
            <a:r>
              <a:rPr sz="1100" spc="-10" dirty="0">
                <a:latin typeface="Arial"/>
                <a:cs typeface="Arial"/>
              </a:rPr>
              <a:t>are </a:t>
            </a:r>
            <a:r>
              <a:rPr sz="1100" spc="-15" dirty="0">
                <a:latin typeface="Arial"/>
                <a:cs typeface="Arial"/>
              </a:rPr>
              <a:t>different </a:t>
            </a:r>
            <a:r>
              <a:rPr sz="1100" spc="-10" dirty="0">
                <a:latin typeface="Arial"/>
                <a:cs typeface="Arial"/>
              </a:rPr>
              <a:t>and, </a:t>
            </a:r>
            <a:r>
              <a:rPr sz="1100" spc="-15" dirty="0">
                <a:latin typeface="Arial"/>
                <a:cs typeface="Arial"/>
              </a:rPr>
              <a:t>therefore, </a:t>
            </a:r>
            <a:r>
              <a:rPr sz="1100" spc="-10" dirty="0">
                <a:latin typeface="Arial"/>
                <a:cs typeface="Arial"/>
              </a:rPr>
              <a:t>each row is unique. </a:t>
            </a:r>
            <a:r>
              <a:rPr sz="1100" spc="-5" dirty="0">
                <a:latin typeface="Arial"/>
                <a:cs typeface="Arial"/>
              </a:rPr>
              <a:t>This </a:t>
            </a:r>
            <a:r>
              <a:rPr sz="1100" spc="-15" dirty="0">
                <a:latin typeface="Arial"/>
                <a:cs typeface="Arial"/>
              </a:rPr>
              <a:t>example  </a:t>
            </a:r>
            <a:r>
              <a:rPr sz="1100" spc="-5" dirty="0">
                <a:latin typeface="Arial"/>
                <a:cs typeface="Arial"/>
              </a:rPr>
              <a:t>tells</a:t>
            </a:r>
            <a:r>
              <a:rPr sz="1100" spc="-20" dirty="0">
                <a:latin typeface="Arial"/>
                <a:cs typeface="Arial"/>
              </a:rPr>
              <a:t> </a:t>
            </a:r>
            <a:r>
              <a:rPr sz="1100" spc="-10" dirty="0">
                <a:latin typeface="Arial"/>
                <a:cs typeface="Arial"/>
              </a:rPr>
              <a:t>us</a:t>
            </a:r>
            <a:r>
              <a:rPr sz="1100" spc="-40" dirty="0">
                <a:latin typeface="Arial"/>
                <a:cs typeface="Arial"/>
              </a:rPr>
              <a:t> </a:t>
            </a:r>
            <a:r>
              <a:rPr sz="1100" spc="-5" dirty="0">
                <a:latin typeface="Arial"/>
                <a:cs typeface="Arial"/>
              </a:rPr>
              <a:t>there</a:t>
            </a:r>
            <a:r>
              <a:rPr sz="1100" spc="-25" dirty="0">
                <a:latin typeface="Arial"/>
                <a:cs typeface="Arial"/>
              </a:rPr>
              <a:t> </a:t>
            </a:r>
            <a:r>
              <a:rPr sz="1100" spc="-10" dirty="0">
                <a:latin typeface="Arial"/>
                <a:cs typeface="Arial"/>
              </a:rPr>
              <a:t>are</a:t>
            </a:r>
            <a:r>
              <a:rPr sz="1100" spc="-40" dirty="0">
                <a:latin typeface="Arial"/>
                <a:cs typeface="Arial"/>
              </a:rPr>
              <a:t> </a:t>
            </a:r>
            <a:r>
              <a:rPr sz="1100" spc="-10" dirty="0">
                <a:latin typeface="Arial"/>
                <a:cs typeface="Arial"/>
              </a:rPr>
              <a:t>two</a:t>
            </a:r>
            <a:r>
              <a:rPr sz="1100" spc="-45" dirty="0">
                <a:latin typeface="Arial"/>
                <a:cs typeface="Arial"/>
              </a:rPr>
              <a:t> </a:t>
            </a:r>
            <a:r>
              <a:rPr sz="1100" spc="-15" dirty="0">
                <a:latin typeface="Arial"/>
                <a:cs typeface="Arial"/>
              </a:rPr>
              <a:t>different</a:t>
            </a:r>
            <a:r>
              <a:rPr sz="1100" spc="-25" dirty="0">
                <a:latin typeface="Arial"/>
                <a:cs typeface="Arial"/>
              </a:rPr>
              <a:t> </a:t>
            </a:r>
            <a:r>
              <a:rPr sz="1100" spc="-10" dirty="0">
                <a:latin typeface="Arial"/>
                <a:cs typeface="Arial"/>
              </a:rPr>
              <a:t>people</a:t>
            </a:r>
            <a:r>
              <a:rPr sz="1100" spc="-50" dirty="0">
                <a:latin typeface="Arial"/>
                <a:cs typeface="Arial"/>
              </a:rPr>
              <a:t> </a:t>
            </a:r>
            <a:r>
              <a:rPr sz="1100" spc="-5" dirty="0">
                <a:latin typeface="Arial"/>
                <a:cs typeface="Arial"/>
              </a:rPr>
              <a:t>called</a:t>
            </a:r>
            <a:r>
              <a:rPr sz="1100" spc="-45" dirty="0">
                <a:latin typeface="Arial"/>
                <a:cs typeface="Arial"/>
              </a:rPr>
              <a:t> </a:t>
            </a:r>
            <a:r>
              <a:rPr sz="1100" spc="-5" dirty="0">
                <a:latin typeface="Arial"/>
                <a:cs typeface="Arial"/>
              </a:rPr>
              <a:t>'Edgar</a:t>
            </a:r>
            <a:r>
              <a:rPr sz="1100" spc="-40" dirty="0">
                <a:latin typeface="Arial"/>
                <a:cs typeface="Arial"/>
              </a:rPr>
              <a:t> </a:t>
            </a:r>
            <a:r>
              <a:rPr sz="1100" spc="-10" dirty="0">
                <a:latin typeface="Arial"/>
                <a:cs typeface="Arial"/>
              </a:rPr>
              <a:t>Codd'</a:t>
            </a:r>
            <a:r>
              <a:rPr sz="1100" spc="-40" dirty="0">
                <a:latin typeface="Arial"/>
                <a:cs typeface="Arial"/>
              </a:rPr>
              <a:t> </a:t>
            </a:r>
            <a:r>
              <a:rPr sz="1100" spc="-10" dirty="0">
                <a:latin typeface="Arial"/>
                <a:cs typeface="Arial"/>
              </a:rPr>
              <a:t>at</a:t>
            </a:r>
            <a:r>
              <a:rPr sz="1100" spc="-25" dirty="0">
                <a:latin typeface="Arial"/>
                <a:cs typeface="Arial"/>
              </a:rPr>
              <a:t> </a:t>
            </a:r>
            <a:r>
              <a:rPr sz="1100" spc="-5" dirty="0">
                <a:latin typeface="Arial"/>
                <a:cs typeface="Arial"/>
              </a:rPr>
              <a:t>the</a:t>
            </a:r>
            <a:r>
              <a:rPr sz="1100" spc="-45" dirty="0">
                <a:latin typeface="Arial"/>
                <a:cs typeface="Arial"/>
              </a:rPr>
              <a:t> </a:t>
            </a:r>
            <a:r>
              <a:rPr sz="1100" spc="-10" dirty="0">
                <a:latin typeface="Arial"/>
                <a:cs typeface="Arial"/>
              </a:rPr>
              <a:t>same</a:t>
            </a:r>
            <a:r>
              <a:rPr sz="1100" spc="-40" dirty="0">
                <a:latin typeface="Arial"/>
                <a:cs typeface="Arial"/>
              </a:rPr>
              <a:t> </a:t>
            </a:r>
            <a:r>
              <a:rPr sz="1100" spc="-10" dirty="0">
                <a:latin typeface="Arial"/>
                <a:cs typeface="Arial"/>
              </a:rPr>
              <a:t>address</a:t>
            </a:r>
            <a:r>
              <a:rPr sz="1100" spc="-25" dirty="0">
                <a:latin typeface="Arial"/>
                <a:cs typeface="Arial"/>
              </a:rPr>
              <a:t> </a:t>
            </a:r>
            <a:r>
              <a:rPr sz="1100" spc="-10" dirty="0">
                <a:latin typeface="Arial"/>
                <a:cs typeface="Arial"/>
              </a:rPr>
              <a:t>with</a:t>
            </a:r>
            <a:r>
              <a:rPr sz="1100" spc="-40" dirty="0">
                <a:latin typeface="Arial"/>
                <a:cs typeface="Arial"/>
              </a:rPr>
              <a:t> </a:t>
            </a:r>
            <a:r>
              <a:rPr sz="1100" spc="-5" dirty="0">
                <a:latin typeface="Arial"/>
                <a:cs typeface="Arial"/>
              </a:rPr>
              <a:t>the</a:t>
            </a:r>
            <a:r>
              <a:rPr sz="1100" spc="-45" dirty="0">
                <a:latin typeface="Arial"/>
                <a:cs typeface="Arial"/>
              </a:rPr>
              <a:t> </a:t>
            </a:r>
            <a:r>
              <a:rPr sz="1100" spc="-10" dirty="0">
                <a:latin typeface="Arial"/>
                <a:cs typeface="Arial"/>
              </a:rPr>
              <a:t>same</a:t>
            </a:r>
            <a:r>
              <a:rPr sz="1100" spc="-25" dirty="0">
                <a:latin typeface="Arial"/>
                <a:cs typeface="Arial"/>
              </a:rPr>
              <a:t> </a:t>
            </a:r>
            <a:r>
              <a:rPr sz="1100" spc="-15" dirty="0">
                <a:latin typeface="Arial"/>
                <a:cs typeface="Arial"/>
              </a:rPr>
              <a:t>phone  number!</a:t>
            </a:r>
            <a:endParaRPr sz="11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730"/>
              </a:spcBef>
            </a:pPr>
            <a:r>
              <a:rPr sz="1100" b="1" spc="-10" dirty="0">
                <a:latin typeface="Arial"/>
                <a:cs typeface="Arial"/>
              </a:rPr>
              <a:t>Cells</a:t>
            </a:r>
            <a:endParaRPr sz="1100">
              <a:latin typeface="Arial"/>
              <a:cs typeface="Arial"/>
            </a:endParaRPr>
          </a:p>
          <a:p>
            <a:pPr marL="12700" marR="15240" algn="just">
              <a:lnSpc>
                <a:spcPct val="102699"/>
              </a:lnSpc>
              <a:spcBef>
                <a:spcPts val="695"/>
              </a:spcBef>
            </a:pPr>
            <a:r>
              <a:rPr sz="1100" spc="-10" dirty="0">
                <a:latin typeface="Arial"/>
                <a:cs typeface="Arial"/>
              </a:rPr>
              <a:t>Each </a:t>
            </a:r>
            <a:r>
              <a:rPr sz="1100" spc="-5" dirty="0">
                <a:latin typeface="Arial"/>
                <a:cs typeface="Arial"/>
              </a:rPr>
              <a:t>cell </a:t>
            </a:r>
            <a:r>
              <a:rPr sz="1100" spc="-10" dirty="0">
                <a:latin typeface="Arial"/>
                <a:cs typeface="Arial"/>
              </a:rPr>
              <a:t>in a table </a:t>
            </a:r>
            <a:r>
              <a:rPr sz="1100" spc="-15" dirty="0">
                <a:latin typeface="Arial"/>
                <a:cs typeface="Arial"/>
              </a:rPr>
              <a:t>must </a:t>
            </a:r>
            <a:r>
              <a:rPr sz="1100" spc="-5" dirty="0">
                <a:latin typeface="Arial"/>
                <a:cs typeface="Arial"/>
              </a:rPr>
              <a:t>contain </a:t>
            </a:r>
            <a:r>
              <a:rPr sz="1100" spc="-10" dirty="0">
                <a:latin typeface="Arial"/>
                <a:cs typeface="Arial"/>
              </a:rPr>
              <a:t>only one piece of data. A </a:t>
            </a:r>
            <a:r>
              <a:rPr sz="1100" spc="-5" dirty="0">
                <a:latin typeface="Arial"/>
                <a:cs typeface="Arial"/>
              </a:rPr>
              <a:t>cell </a:t>
            </a:r>
            <a:r>
              <a:rPr sz="1100" spc="-10" dirty="0">
                <a:latin typeface="Arial"/>
                <a:cs typeface="Arial"/>
              </a:rPr>
              <a:t>is </a:t>
            </a:r>
            <a:r>
              <a:rPr sz="1100" spc="-5" dirty="0">
                <a:latin typeface="Arial"/>
                <a:cs typeface="Arial"/>
              </a:rPr>
              <a:t>the </a:t>
            </a:r>
            <a:r>
              <a:rPr sz="1100" spc="-10" dirty="0">
                <a:latin typeface="Arial"/>
                <a:cs typeface="Arial"/>
              </a:rPr>
              <a:t>point where a </a:t>
            </a:r>
            <a:r>
              <a:rPr sz="1100" spc="-5" dirty="0">
                <a:latin typeface="Arial"/>
                <a:cs typeface="Arial"/>
              </a:rPr>
              <a:t>column </a:t>
            </a:r>
            <a:r>
              <a:rPr sz="1100" spc="-10" dirty="0">
                <a:latin typeface="Arial"/>
                <a:cs typeface="Arial"/>
              </a:rPr>
              <a:t>and a  row</a:t>
            </a:r>
            <a:r>
              <a:rPr sz="1100" spc="-25" dirty="0">
                <a:latin typeface="Arial"/>
                <a:cs typeface="Arial"/>
              </a:rPr>
              <a:t> </a:t>
            </a:r>
            <a:r>
              <a:rPr sz="1100" spc="-5" dirty="0">
                <a:latin typeface="Arial"/>
                <a:cs typeface="Arial"/>
              </a:rPr>
              <a:t>meet.</a:t>
            </a:r>
            <a:endParaRPr sz="11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1150">
              <a:latin typeface="Arial"/>
              <a:cs typeface="Arial"/>
            </a:endParaRPr>
          </a:p>
          <a:p>
            <a:pPr algn="ctr">
              <a:lnSpc>
                <a:spcPct val="100000"/>
              </a:lnSpc>
            </a:pPr>
            <a:r>
              <a:rPr sz="1100" i="1" spc="-5" dirty="0">
                <a:latin typeface="Arial"/>
                <a:cs typeface="Arial"/>
              </a:rPr>
              <a:t>Figure </a:t>
            </a:r>
            <a:r>
              <a:rPr sz="1100" i="1" spc="-10" dirty="0">
                <a:latin typeface="Arial"/>
                <a:cs typeface="Arial"/>
              </a:rPr>
              <a:t>2.2: Example of a </a:t>
            </a:r>
            <a:r>
              <a:rPr sz="1100" i="1" spc="-5" dirty="0">
                <a:latin typeface="Arial"/>
                <a:cs typeface="Arial"/>
              </a:rPr>
              <a:t>cell </a:t>
            </a:r>
            <a:r>
              <a:rPr sz="1100" i="1" spc="-10" dirty="0">
                <a:latin typeface="Arial"/>
                <a:cs typeface="Arial"/>
              </a:rPr>
              <a:t>in a</a:t>
            </a:r>
            <a:r>
              <a:rPr sz="1100" i="1" spc="35" dirty="0">
                <a:latin typeface="Arial"/>
                <a:cs typeface="Arial"/>
              </a:rPr>
              <a:t> </a:t>
            </a:r>
            <a:r>
              <a:rPr sz="1100" i="1" spc="-15" dirty="0">
                <a:latin typeface="Arial"/>
                <a:cs typeface="Arial"/>
              </a:rPr>
              <a:t>table</a:t>
            </a:r>
            <a:endParaRPr sz="1100">
              <a:latin typeface="Arial"/>
              <a:cs typeface="Arial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2977426" y="3713924"/>
            <a:ext cx="869315" cy="260350"/>
          </a:xfrm>
          <a:custGeom>
            <a:avLst/>
            <a:gdLst/>
            <a:ahLst/>
            <a:cxnLst/>
            <a:rect l="l" t="t" r="r" b="b"/>
            <a:pathLst>
              <a:path w="869314" h="260350">
                <a:moveTo>
                  <a:pt x="0" y="259727"/>
                </a:moveTo>
                <a:lnTo>
                  <a:pt x="869264" y="259727"/>
                </a:lnTo>
                <a:lnTo>
                  <a:pt x="869264" y="0"/>
                </a:lnTo>
                <a:lnTo>
                  <a:pt x="0" y="0"/>
                </a:lnTo>
                <a:lnTo>
                  <a:pt x="0" y="259727"/>
                </a:lnTo>
                <a:close/>
              </a:path>
            </a:pathLst>
          </a:custGeom>
          <a:solidFill>
            <a:srgbClr val="FCD8D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2977426" y="3713924"/>
            <a:ext cx="869315" cy="260350"/>
          </a:xfrm>
          <a:custGeom>
            <a:avLst/>
            <a:gdLst/>
            <a:ahLst/>
            <a:cxnLst/>
            <a:rect l="l" t="t" r="r" b="b"/>
            <a:pathLst>
              <a:path w="869314" h="260350">
                <a:moveTo>
                  <a:pt x="869264" y="259727"/>
                </a:moveTo>
                <a:lnTo>
                  <a:pt x="0" y="259727"/>
                </a:lnTo>
                <a:lnTo>
                  <a:pt x="0" y="0"/>
                </a:lnTo>
                <a:lnTo>
                  <a:pt x="869264" y="0"/>
                </a:lnTo>
                <a:lnTo>
                  <a:pt x="869264" y="259727"/>
                </a:lnTo>
                <a:close/>
              </a:path>
            </a:pathLst>
          </a:custGeom>
          <a:ln w="20243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2352205" y="3428339"/>
            <a:ext cx="3643629" cy="1085215"/>
          </a:xfrm>
          <a:custGeom>
            <a:avLst/>
            <a:gdLst/>
            <a:ahLst/>
            <a:cxnLst/>
            <a:rect l="l" t="t" r="r" b="b"/>
            <a:pathLst>
              <a:path w="3643629" h="1085214">
                <a:moveTo>
                  <a:pt x="3643414" y="1084986"/>
                </a:moveTo>
                <a:lnTo>
                  <a:pt x="0" y="1084986"/>
                </a:lnTo>
                <a:lnTo>
                  <a:pt x="0" y="0"/>
                </a:lnTo>
                <a:lnTo>
                  <a:pt x="3643414" y="0"/>
                </a:lnTo>
                <a:lnTo>
                  <a:pt x="3643414" y="1084986"/>
                </a:lnTo>
                <a:close/>
              </a:path>
            </a:pathLst>
          </a:custGeom>
          <a:ln w="10121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2493784" y="3522446"/>
            <a:ext cx="252920" cy="8834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2772142" y="3522444"/>
            <a:ext cx="0" cy="86995"/>
          </a:xfrm>
          <a:custGeom>
            <a:avLst/>
            <a:gdLst/>
            <a:ahLst/>
            <a:cxnLst/>
            <a:rect l="l" t="t" r="r" b="b"/>
            <a:pathLst>
              <a:path h="86995">
                <a:moveTo>
                  <a:pt x="0" y="0"/>
                </a:moveTo>
                <a:lnTo>
                  <a:pt x="0" y="86921"/>
                </a:lnTo>
              </a:path>
            </a:pathLst>
          </a:custGeom>
          <a:ln w="11505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2798165" y="3522446"/>
            <a:ext cx="71869" cy="8693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3121609" y="3522446"/>
            <a:ext cx="66040" cy="86995"/>
          </a:xfrm>
          <a:custGeom>
            <a:avLst/>
            <a:gdLst/>
            <a:ahLst/>
            <a:cxnLst/>
            <a:rect l="l" t="t" r="r" b="b"/>
            <a:pathLst>
              <a:path w="66039" h="86995">
                <a:moveTo>
                  <a:pt x="39243" y="0"/>
                </a:moveTo>
                <a:lnTo>
                  <a:pt x="0" y="0"/>
                </a:lnTo>
                <a:lnTo>
                  <a:pt x="0" y="86931"/>
                </a:lnTo>
                <a:lnTo>
                  <a:pt x="38671" y="86931"/>
                </a:lnTo>
                <a:lnTo>
                  <a:pt x="43357" y="86448"/>
                </a:lnTo>
                <a:lnTo>
                  <a:pt x="50977" y="84505"/>
                </a:lnTo>
                <a:lnTo>
                  <a:pt x="54152" y="83070"/>
                </a:lnTo>
                <a:lnTo>
                  <a:pt x="59207" y="79273"/>
                </a:lnTo>
                <a:lnTo>
                  <a:pt x="61270" y="76669"/>
                </a:lnTo>
                <a:lnTo>
                  <a:pt x="11493" y="76669"/>
                </a:lnTo>
                <a:lnTo>
                  <a:pt x="11493" y="46786"/>
                </a:lnTo>
                <a:lnTo>
                  <a:pt x="60047" y="46786"/>
                </a:lnTo>
                <a:lnTo>
                  <a:pt x="58572" y="44843"/>
                </a:lnTo>
                <a:lnTo>
                  <a:pt x="54521" y="42214"/>
                </a:lnTo>
                <a:lnTo>
                  <a:pt x="49276" y="40678"/>
                </a:lnTo>
                <a:lnTo>
                  <a:pt x="53340" y="38658"/>
                </a:lnTo>
                <a:lnTo>
                  <a:pt x="55801" y="36525"/>
                </a:lnTo>
                <a:lnTo>
                  <a:pt x="11493" y="36525"/>
                </a:lnTo>
                <a:lnTo>
                  <a:pt x="11493" y="10261"/>
                </a:lnTo>
                <a:lnTo>
                  <a:pt x="57703" y="10261"/>
                </a:lnTo>
                <a:lnTo>
                  <a:pt x="55740" y="7112"/>
                </a:lnTo>
                <a:lnTo>
                  <a:pt x="52603" y="4406"/>
                </a:lnTo>
                <a:lnTo>
                  <a:pt x="44577" y="889"/>
                </a:lnTo>
                <a:lnTo>
                  <a:pt x="39243" y="0"/>
                </a:lnTo>
                <a:close/>
              </a:path>
              <a:path w="66039" h="86995">
                <a:moveTo>
                  <a:pt x="60047" y="46786"/>
                </a:moveTo>
                <a:lnTo>
                  <a:pt x="37134" y="46786"/>
                </a:lnTo>
                <a:lnTo>
                  <a:pt x="41363" y="47269"/>
                </a:lnTo>
                <a:lnTo>
                  <a:pt x="47256" y="49212"/>
                </a:lnTo>
                <a:lnTo>
                  <a:pt x="49568" y="50888"/>
                </a:lnTo>
                <a:lnTo>
                  <a:pt x="52882" y="55664"/>
                </a:lnTo>
                <a:lnTo>
                  <a:pt x="53721" y="58483"/>
                </a:lnTo>
                <a:lnTo>
                  <a:pt x="53721" y="64490"/>
                </a:lnTo>
                <a:lnTo>
                  <a:pt x="36855" y="76669"/>
                </a:lnTo>
                <a:lnTo>
                  <a:pt x="61270" y="76669"/>
                </a:lnTo>
                <a:lnTo>
                  <a:pt x="61365" y="76530"/>
                </a:lnTo>
                <a:lnTo>
                  <a:pt x="64782" y="69583"/>
                </a:lnTo>
                <a:lnTo>
                  <a:pt x="65633" y="65798"/>
                </a:lnTo>
                <a:lnTo>
                  <a:pt x="65633" y="56667"/>
                </a:lnTo>
                <a:lnTo>
                  <a:pt x="64223" y="52285"/>
                </a:lnTo>
                <a:lnTo>
                  <a:pt x="60047" y="46786"/>
                </a:lnTo>
                <a:close/>
              </a:path>
              <a:path w="66039" h="86995">
                <a:moveTo>
                  <a:pt x="57703" y="10261"/>
                </a:moveTo>
                <a:lnTo>
                  <a:pt x="35115" y="10261"/>
                </a:lnTo>
                <a:lnTo>
                  <a:pt x="39522" y="10668"/>
                </a:lnTo>
                <a:lnTo>
                  <a:pt x="44665" y="12293"/>
                </a:lnTo>
                <a:lnTo>
                  <a:pt x="46647" y="13792"/>
                </a:lnTo>
                <a:lnTo>
                  <a:pt x="49403" y="18173"/>
                </a:lnTo>
                <a:lnTo>
                  <a:pt x="50101" y="20713"/>
                </a:lnTo>
                <a:lnTo>
                  <a:pt x="50101" y="26644"/>
                </a:lnTo>
                <a:lnTo>
                  <a:pt x="35394" y="36525"/>
                </a:lnTo>
                <a:lnTo>
                  <a:pt x="55801" y="36525"/>
                </a:lnTo>
                <a:lnTo>
                  <a:pt x="56388" y="36017"/>
                </a:lnTo>
                <a:lnTo>
                  <a:pt x="60413" y="29451"/>
                </a:lnTo>
                <a:lnTo>
                  <a:pt x="61429" y="25958"/>
                </a:lnTo>
                <a:lnTo>
                  <a:pt x="61407" y="18173"/>
                </a:lnTo>
                <a:lnTo>
                  <a:pt x="60299" y="14427"/>
                </a:lnTo>
                <a:lnTo>
                  <a:pt x="57703" y="10261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3197745" y="3544976"/>
            <a:ext cx="59055" cy="66040"/>
          </a:xfrm>
          <a:custGeom>
            <a:avLst/>
            <a:gdLst/>
            <a:ahLst/>
            <a:cxnLst/>
            <a:rect l="l" t="t" r="r" b="b"/>
            <a:pathLst>
              <a:path w="59054" h="66039">
                <a:moveTo>
                  <a:pt x="38188" y="0"/>
                </a:moveTo>
                <a:lnTo>
                  <a:pt x="21742" y="0"/>
                </a:lnTo>
                <a:lnTo>
                  <a:pt x="15138" y="2336"/>
                </a:lnTo>
                <a:lnTo>
                  <a:pt x="0" y="32905"/>
                </a:lnTo>
                <a:lnTo>
                  <a:pt x="489" y="40119"/>
                </a:lnTo>
                <a:lnTo>
                  <a:pt x="20713" y="65811"/>
                </a:lnTo>
                <a:lnTo>
                  <a:pt x="35026" y="65811"/>
                </a:lnTo>
                <a:lnTo>
                  <a:pt x="40093" y="64528"/>
                </a:lnTo>
                <a:lnTo>
                  <a:pt x="49390" y="59385"/>
                </a:lnTo>
                <a:lnTo>
                  <a:pt x="51690" y="57035"/>
                </a:lnTo>
                <a:lnTo>
                  <a:pt x="24206" y="57035"/>
                </a:lnTo>
                <a:lnTo>
                  <a:pt x="19762" y="55016"/>
                </a:lnTo>
                <a:lnTo>
                  <a:pt x="12738" y="47002"/>
                </a:lnTo>
                <a:lnTo>
                  <a:pt x="10972" y="40970"/>
                </a:lnTo>
                <a:lnTo>
                  <a:pt x="11005" y="24728"/>
                </a:lnTo>
                <a:lnTo>
                  <a:pt x="12738" y="18808"/>
                </a:lnTo>
                <a:lnTo>
                  <a:pt x="19773" y="10833"/>
                </a:lnTo>
                <a:lnTo>
                  <a:pt x="24206" y="8839"/>
                </a:lnTo>
                <a:lnTo>
                  <a:pt x="51087" y="8839"/>
                </a:lnTo>
                <a:lnTo>
                  <a:pt x="45275" y="2832"/>
                </a:lnTo>
                <a:lnTo>
                  <a:pt x="38188" y="0"/>
                </a:lnTo>
                <a:close/>
              </a:path>
              <a:path w="59054" h="66039">
                <a:moveTo>
                  <a:pt x="51087" y="8839"/>
                </a:moveTo>
                <a:lnTo>
                  <a:pt x="34785" y="8839"/>
                </a:lnTo>
                <a:lnTo>
                  <a:pt x="39192" y="10845"/>
                </a:lnTo>
                <a:lnTo>
                  <a:pt x="46266" y="18859"/>
                </a:lnTo>
                <a:lnTo>
                  <a:pt x="48020" y="24728"/>
                </a:lnTo>
                <a:lnTo>
                  <a:pt x="47987" y="40970"/>
                </a:lnTo>
                <a:lnTo>
                  <a:pt x="46278" y="46964"/>
                </a:lnTo>
                <a:lnTo>
                  <a:pt x="39215" y="55029"/>
                </a:lnTo>
                <a:lnTo>
                  <a:pt x="34823" y="57035"/>
                </a:lnTo>
                <a:lnTo>
                  <a:pt x="51690" y="57035"/>
                </a:lnTo>
                <a:lnTo>
                  <a:pt x="52920" y="55778"/>
                </a:lnTo>
                <a:lnTo>
                  <a:pt x="57785" y="46494"/>
                </a:lnTo>
                <a:lnTo>
                  <a:pt x="58948" y="40411"/>
                </a:lnTo>
                <a:lnTo>
                  <a:pt x="59004" y="22021"/>
                </a:lnTo>
                <a:lnTo>
                  <a:pt x="56261" y="14185"/>
                </a:lnTo>
                <a:lnTo>
                  <a:pt x="51087" y="8839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3269145" y="3544976"/>
            <a:ext cx="34290" cy="64769"/>
          </a:xfrm>
          <a:custGeom>
            <a:avLst/>
            <a:gdLst/>
            <a:ahLst/>
            <a:cxnLst/>
            <a:rect l="l" t="t" r="r" b="b"/>
            <a:pathLst>
              <a:path w="34289" h="64770">
                <a:moveTo>
                  <a:pt x="9601" y="1422"/>
                </a:moveTo>
                <a:lnTo>
                  <a:pt x="0" y="1422"/>
                </a:lnTo>
                <a:lnTo>
                  <a:pt x="0" y="64389"/>
                </a:lnTo>
                <a:lnTo>
                  <a:pt x="10668" y="64389"/>
                </a:lnTo>
                <a:lnTo>
                  <a:pt x="10668" y="26911"/>
                </a:lnTo>
                <a:lnTo>
                  <a:pt x="11264" y="22771"/>
                </a:lnTo>
                <a:lnTo>
                  <a:pt x="13233" y="16484"/>
                </a:lnTo>
                <a:lnTo>
                  <a:pt x="14566" y="14528"/>
                </a:lnTo>
                <a:lnTo>
                  <a:pt x="18275" y="11722"/>
                </a:lnTo>
                <a:lnTo>
                  <a:pt x="20370" y="11023"/>
                </a:lnTo>
                <a:lnTo>
                  <a:pt x="31391" y="11023"/>
                </a:lnTo>
                <a:lnTo>
                  <a:pt x="9601" y="10972"/>
                </a:lnTo>
                <a:lnTo>
                  <a:pt x="9601" y="1422"/>
                </a:lnTo>
                <a:close/>
              </a:path>
              <a:path w="34289" h="64770">
                <a:moveTo>
                  <a:pt x="31391" y="11023"/>
                </a:moveTo>
                <a:lnTo>
                  <a:pt x="25323" y="11023"/>
                </a:lnTo>
                <a:lnTo>
                  <a:pt x="27927" y="11798"/>
                </a:lnTo>
                <a:lnTo>
                  <a:pt x="30530" y="13335"/>
                </a:lnTo>
                <a:lnTo>
                  <a:pt x="31391" y="11023"/>
                </a:lnTo>
                <a:close/>
              </a:path>
              <a:path w="34289" h="64770">
                <a:moveTo>
                  <a:pt x="26835" y="0"/>
                </a:moveTo>
                <a:lnTo>
                  <a:pt x="20751" y="0"/>
                </a:lnTo>
                <a:lnTo>
                  <a:pt x="18465" y="711"/>
                </a:lnTo>
                <a:lnTo>
                  <a:pt x="14325" y="3556"/>
                </a:lnTo>
                <a:lnTo>
                  <a:pt x="12052" y="6502"/>
                </a:lnTo>
                <a:lnTo>
                  <a:pt x="9601" y="10972"/>
                </a:lnTo>
                <a:lnTo>
                  <a:pt x="31410" y="10972"/>
                </a:lnTo>
                <a:lnTo>
                  <a:pt x="34213" y="3441"/>
                </a:lnTo>
                <a:lnTo>
                  <a:pt x="30492" y="1143"/>
                </a:lnTo>
                <a:lnTo>
                  <a:pt x="26835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3309581" y="3544976"/>
            <a:ext cx="34290" cy="64769"/>
          </a:xfrm>
          <a:custGeom>
            <a:avLst/>
            <a:gdLst/>
            <a:ahLst/>
            <a:cxnLst/>
            <a:rect l="l" t="t" r="r" b="b"/>
            <a:pathLst>
              <a:path w="34289" h="64770">
                <a:moveTo>
                  <a:pt x="9601" y="1422"/>
                </a:moveTo>
                <a:lnTo>
                  <a:pt x="0" y="1422"/>
                </a:lnTo>
                <a:lnTo>
                  <a:pt x="0" y="64389"/>
                </a:lnTo>
                <a:lnTo>
                  <a:pt x="10668" y="64389"/>
                </a:lnTo>
                <a:lnTo>
                  <a:pt x="10668" y="26911"/>
                </a:lnTo>
                <a:lnTo>
                  <a:pt x="11264" y="22771"/>
                </a:lnTo>
                <a:lnTo>
                  <a:pt x="13233" y="16484"/>
                </a:lnTo>
                <a:lnTo>
                  <a:pt x="14566" y="14528"/>
                </a:lnTo>
                <a:lnTo>
                  <a:pt x="18275" y="11722"/>
                </a:lnTo>
                <a:lnTo>
                  <a:pt x="20370" y="11023"/>
                </a:lnTo>
                <a:lnTo>
                  <a:pt x="31391" y="11023"/>
                </a:lnTo>
                <a:lnTo>
                  <a:pt x="9601" y="10972"/>
                </a:lnTo>
                <a:lnTo>
                  <a:pt x="9601" y="1422"/>
                </a:lnTo>
                <a:close/>
              </a:path>
              <a:path w="34289" h="64770">
                <a:moveTo>
                  <a:pt x="31391" y="11023"/>
                </a:moveTo>
                <a:lnTo>
                  <a:pt x="25323" y="11023"/>
                </a:lnTo>
                <a:lnTo>
                  <a:pt x="27927" y="11798"/>
                </a:lnTo>
                <a:lnTo>
                  <a:pt x="30530" y="13335"/>
                </a:lnTo>
                <a:lnTo>
                  <a:pt x="31391" y="11023"/>
                </a:lnTo>
                <a:close/>
              </a:path>
              <a:path w="34289" h="64770">
                <a:moveTo>
                  <a:pt x="26835" y="0"/>
                </a:moveTo>
                <a:lnTo>
                  <a:pt x="20751" y="0"/>
                </a:lnTo>
                <a:lnTo>
                  <a:pt x="18465" y="711"/>
                </a:lnTo>
                <a:lnTo>
                  <a:pt x="14325" y="3556"/>
                </a:lnTo>
                <a:lnTo>
                  <a:pt x="12052" y="6502"/>
                </a:lnTo>
                <a:lnTo>
                  <a:pt x="9601" y="10972"/>
                </a:lnTo>
                <a:lnTo>
                  <a:pt x="31410" y="10972"/>
                </a:lnTo>
                <a:lnTo>
                  <a:pt x="34213" y="3441"/>
                </a:lnTo>
                <a:lnTo>
                  <a:pt x="30492" y="1143"/>
                </a:lnTo>
                <a:lnTo>
                  <a:pt x="26835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3346170" y="3544976"/>
            <a:ext cx="59055" cy="66040"/>
          </a:xfrm>
          <a:custGeom>
            <a:avLst/>
            <a:gdLst/>
            <a:ahLst/>
            <a:cxnLst/>
            <a:rect l="l" t="t" r="r" b="b"/>
            <a:pathLst>
              <a:path w="59054" h="66039">
                <a:moveTo>
                  <a:pt x="38188" y="0"/>
                </a:moveTo>
                <a:lnTo>
                  <a:pt x="21742" y="0"/>
                </a:lnTo>
                <a:lnTo>
                  <a:pt x="15138" y="2336"/>
                </a:lnTo>
                <a:lnTo>
                  <a:pt x="0" y="32905"/>
                </a:lnTo>
                <a:lnTo>
                  <a:pt x="491" y="40119"/>
                </a:lnTo>
                <a:lnTo>
                  <a:pt x="20713" y="65811"/>
                </a:lnTo>
                <a:lnTo>
                  <a:pt x="35026" y="65811"/>
                </a:lnTo>
                <a:lnTo>
                  <a:pt x="40093" y="64528"/>
                </a:lnTo>
                <a:lnTo>
                  <a:pt x="49390" y="59385"/>
                </a:lnTo>
                <a:lnTo>
                  <a:pt x="51690" y="57035"/>
                </a:lnTo>
                <a:lnTo>
                  <a:pt x="24206" y="57035"/>
                </a:lnTo>
                <a:lnTo>
                  <a:pt x="19762" y="55016"/>
                </a:lnTo>
                <a:lnTo>
                  <a:pt x="12738" y="47002"/>
                </a:lnTo>
                <a:lnTo>
                  <a:pt x="10972" y="40970"/>
                </a:lnTo>
                <a:lnTo>
                  <a:pt x="11005" y="24728"/>
                </a:lnTo>
                <a:lnTo>
                  <a:pt x="12738" y="18808"/>
                </a:lnTo>
                <a:lnTo>
                  <a:pt x="19773" y="10833"/>
                </a:lnTo>
                <a:lnTo>
                  <a:pt x="24206" y="8839"/>
                </a:lnTo>
                <a:lnTo>
                  <a:pt x="51087" y="8839"/>
                </a:lnTo>
                <a:lnTo>
                  <a:pt x="45275" y="2832"/>
                </a:lnTo>
                <a:lnTo>
                  <a:pt x="38188" y="0"/>
                </a:lnTo>
                <a:close/>
              </a:path>
              <a:path w="59054" h="66039">
                <a:moveTo>
                  <a:pt x="51087" y="8839"/>
                </a:moveTo>
                <a:lnTo>
                  <a:pt x="34785" y="8839"/>
                </a:lnTo>
                <a:lnTo>
                  <a:pt x="39192" y="10845"/>
                </a:lnTo>
                <a:lnTo>
                  <a:pt x="46266" y="18859"/>
                </a:lnTo>
                <a:lnTo>
                  <a:pt x="48020" y="24728"/>
                </a:lnTo>
                <a:lnTo>
                  <a:pt x="47987" y="40970"/>
                </a:lnTo>
                <a:lnTo>
                  <a:pt x="46278" y="46964"/>
                </a:lnTo>
                <a:lnTo>
                  <a:pt x="39215" y="55029"/>
                </a:lnTo>
                <a:lnTo>
                  <a:pt x="34823" y="57035"/>
                </a:lnTo>
                <a:lnTo>
                  <a:pt x="51690" y="57035"/>
                </a:lnTo>
                <a:lnTo>
                  <a:pt x="52920" y="55778"/>
                </a:lnTo>
                <a:lnTo>
                  <a:pt x="57784" y="46494"/>
                </a:lnTo>
                <a:lnTo>
                  <a:pt x="58948" y="40411"/>
                </a:lnTo>
                <a:lnTo>
                  <a:pt x="59004" y="22021"/>
                </a:lnTo>
                <a:lnTo>
                  <a:pt x="56260" y="14185"/>
                </a:lnTo>
                <a:lnTo>
                  <a:pt x="51087" y="8839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3410038" y="3546399"/>
            <a:ext cx="86995" cy="63500"/>
          </a:xfrm>
          <a:custGeom>
            <a:avLst/>
            <a:gdLst/>
            <a:ahLst/>
            <a:cxnLst/>
            <a:rect l="l" t="t" r="r" b="b"/>
            <a:pathLst>
              <a:path w="86995" h="63500">
                <a:moveTo>
                  <a:pt x="11023" y="0"/>
                </a:moveTo>
                <a:lnTo>
                  <a:pt x="0" y="0"/>
                </a:lnTo>
                <a:lnTo>
                  <a:pt x="19265" y="62966"/>
                </a:lnTo>
                <a:lnTo>
                  <a:pt x="30403" y="62966"/>
                </a:lnTo>
                <a:lnTo>
                  <a:pt x="33853" y="49860"/>
                </a:lnTo>
                <a:lnTo>
                  <a:pt x="24777" y="49860"/>
                </a:lnTo>
                <a:lnTo>
                  <a:pt x="11023" y="0"/>
                </a:lnTo>
                <a:close/>
              </a:path>
              <a:path w="86995" h="63500">
                <a:moveTo>
                  <a:pt x="52783" y="14528"/>
                </a:moveTo>
                <a:lnTo>
                  <a:pt x="43154" y="14528"/>
                </a:lnTo>
                <a:lnTo>
                  <a:pt x="45592" y="25260"/>
                </a:lnTo>
                <a:lnTo>
                  <a:pt x="55613" y="62966"/>
                </a:lnTo>
                <a:lnTo>
                  <a:pt x="66700" y="62966"/>
                </a:lnTo>
                <a:lnTo>
                  <a:pt x="71205" y="48564"/>
                </a:lnTo>
                <a:lnTo>
                  <a:pt x="61594" y="48564"/>
                </a:lnTo>
                <a:lnTo>
                  <a:pt x="58425" y="36398"/>
                </a:lnTo>
                <a:lnTo>
                  <a:pt x="52783" y="14528"/>
                </a:lnTo>
                <a:close/>
              </a:path>
              <a:path w="86995" h="63500">
                <a:moveTo>
                  <a:pt x="49034" y="0"/>
                </a:moveTo>
                <a:lnTo>
                  <a:pt x="38061" y="0"/>
                </a:lnTo>
                <a:lnTo>
                  <a:pt x="28041" y="36880"/>
                </a:lnTo>
                <a:lnTo>
                  <a:pt x="24930" y="49187"/>
                </a:lnTo>
                <a:lnTo>
                  <a:pt x="24777" y="49860"/>
                </a:lnTo>
                <a:lnTo>
                  <a:pt x="33853" y="49860"/>
                </a:lnTo>
                <a:lnTo>
                  <a:pt x="43154" y="14528"/>
                </a:lnTo>
                <a:lnTo>
                  <a:pt x="52783" y="14528"/>
                </a:lnTo>
                <a:lnTo>
                  <a:pt x="49034" y="0"/>
                </a:lnTo>
                <a:close/>
              </a:path>
              <a:path w="86995" h="63500">
                <a:moveTo>
                  <a:pt x="86398" y="0"/>
                </a:moveTo>
                <a:lnTo>
                  <a:pt x="76009" y="0"/>
                </a:lnTo>
                <a:lnTo>
                  <a:pt x="65083" y="36880"/>
                </a:lnTo>
                <a:lnTo>
                  <a:pt x="61594" y="48564"/>
                </a:lnTo>
                <a:lnTo>
                  <a:pt x="71205" y="48564"/>
                </a:lnTo>
                <a:lnTo>
                  <a:pt x="86398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3501834" y="3544976"/>
            <a:ext cx="58419" cy="66040"/>
          </a:xfrm>
          <a:custGeom>
            <a:avLst/>
            <a:gdLst/>
            <a:ahLst/>
            <a:cxnLst/>
            <a:rect l="l" t="t" r="r" b="b"/>
            <a:pathLst>
              <a:path w="58420" h="66039">
                <a:moveTo>
                  <a:pt x="37833" y="0"/>
                </a:moveTo>
                <a:lnTo>
                  <a:pt x="20713" y="0"/>
                </a:lnTo>
                <a:lnTo>
                  <a:pt x="13639" y="2921"/>
                </a:lnTo>
                <a:lnTo>
                  <a:pt x="0" y="43675"/>
                </a:lnTo>
                <a:lnTo>
                  <a:pt x="2692" y="51638"/>
                </a:lnTo>
                <a:lnTo>
                  <a:pt x="7847" y="57035"/>
                </a:lnTo>
                <a:lnTo>
                  <a:pt x="13487" y="62979"/>
                </a:lnTo>
                <a:lnTo>
                  <a:pt x="20802" y="65811"/>
                </a:lnTo>
                <a:lnTo>
                  <a:pt x="37312" y="65811"/>
                </a:lnTo>
                <a:lnTo>
                  <a:pt x="43332" y="64033"/>
                </a:lnTo>
                <a:lnTo>
                  <a:pt x="52591" y="57035"/>
                </a:lnTo>
                <a:lnTo>
                  <a:pt x="24803" y="57035"/>
                </a:lnTo>
                <a:lnTo>
                  <a:pt x="20421" y="55206"/>
                </a:lnTo>
                <a:lnTo>
                  <a:pt x="13385" y="47853"/>
                </a:lnTo>
                <a:lnTo>
                  <a:pt x="11430" y="42557"/>
                </a:lnTo>
                <a:lnTo>
                  <a:pt x="11036" y="35636"/>
                </a:lnTo>
                <a:lnTo>
                  <a:pt x="57988" y="35636"/>
                </a:lnTo>
                <a:lnTo>
                  <a:pt x="58051" y="32791"/>
                </a:lnTo>
                <a:lnTo>
                  <a:pt x="57648" y="26860"/>
                </a:lnTo>
                <a:lnTo>
                  <a:pt x="11620" y="26860"/>
                </a:lnTo>
                <a:lnTo>
                  <a:pt x="11976" y="21361"/>
                </a:lnTo>
                <a:lnTo>
                  <a:pt x="13830" y="16979"/>
                </a:lnTo>
                <a:lnTo>
                  <a:pt x="20510" y="10414"/>
                </a:lnTo>
                <a:lnTo>
                  <a:pt x="24625" y="8775"/>
                </a:lnTo>
                <a:lnTo>
                  <a:pt x="50182" y="8775"/>
                </a:lnTo>
                <a:lnTo>
                  <a:pt x="50050" y="8597"/>
                </a:lnTo>
                <a:lnTo>
                  <a:pt x="44716" y="2870"/>
                </a:lnTo>
                <a:lnTo>
                  <a:pt x="37833" y="0"/>
                </a:lnTo>
                <a:close/>
              </a:path>
              <a:path w="58420" h="66039">
                <a:moveTo>
                  <a:pt x="46672" y="44119"/>
                </a:moveTo>
                <a:lnTo>
                  <a:pt x="45046" y="48615"/>
                </a:lnTo>
                <a:lnTo>
                  <a:pt x="42832" y="51917"/>
                </a:lnTo>
                <a:lnTo>
                  <a:pt x="37312" y="56007"/>
                </a:lnTo>
                <a:lnTo>
                  <a:pt x="33972" y="57035"/>
                </a:lnTo>
                <a:lnTo>
                  <a:pt x="52591" y="57035"/>
                </a:lnTo>
                <a:lnTo>
                  <a:pt x="52743" y="56921"/>
                </a:lnTo>
                <a:lnTo>
                  <a:pt x="55956" y="51917"/>
                </a:lnTo>
                <a:lnTo>
                  <a:pt x="57696" y="45478"/>
                </a:lnTo>
                <a:lnTo>
                  <a:pt x="46672" y="44119"/>
                </a:lnTo>
                <a:close/>
              </a:path>
              <a:path w="58420" h="66039">
                <a:moveTo>
                  <a:pt x="50182" y="8775"/>
                </a:moveTo>
                <a:lnTo>
                  <a:pt x="34950" y="8775"/>
                </a:lnTo>
                <a:lnTo>
                  <a:pt x="39357" y="10833"/>
                </a:lnTo>
                <a:lnTo>
                  <a:pt x="42748" y="14947"/>
                </a:lnTo>
                <a:lnTo>
                  <a:pt x="44970" y="17589"/>
                </a:lnTo>
                <a:lnTo>
                  <a:pt x="46316" y="21564"/>
                </a:lnTo>
                <a:lnTo>
                  <a:pt x="46786" y="26860"/>
                </a:lnTo>
                <a:lnTo>
                  <a:pt x="57648" y="26860"/>
                </a:lnTo>
                <a:lnTo>
                  <a:pt x="57551" y="25428"/>
                </a:lnTo>
                <a:lnTo>
                  <a:pt x="56051" y="18942"/>
                </a:lnTo>
                <a:lnTo>
                  <a:pt x="53551" y="13331"/>
                </a:lnTo>
                <a:lnTo>
                  <a:pt x="50182" y="8775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3572814" y="3544976"/>
            <a:ext cx="34290" cy="64769"/>
          </a:xfrm>
          <a:custGeom>
            <a:avLst/>
            <a:gdLst/>
            <a:ahLst/>
            <a:cxnLst/>
            <a:rect l="l" t="t" r="r" b="b"/>
            <a:pathLst>
              <a:path w="34289" h="64770">
                <a:moveTo>
                  <a:pt x="9613" y="1422"/>
                </a:moveTo>
                <a:lnTo>
                  <a:pt x="0" y="1422"/>
                </a:lnTo>
                <a:lnTo>
                  <a:pt x="0" y="64389"/>
                </a:lnTo>
                <a:lnTo>
                  <a:pt x="10680" y="64389"/>
                </a:lnTo>
                <a:lnTo>
                  <a:pt x="10680" y="26911"/>
                </a:lnTo>
                <a:lnTo>
                  <a:pt x="11277" y="22771"/>
                </a:lnTo>
                <a:lnTo>
                  <a:pt x="13246" y="16484"/>
                </a:lnTo>
                <a:lnTo>
                  <a:pt x="14579" y="14528"/>
                </a:lnTo>
                <a:lnTo>
                  <a:pt x="18288" y="11722"/>
                </a:lnTo>
                <a:lnTo>
                  <a:pt x="20383" y="11023"/>
                </a:lnTo>
                <a:lnTo>
                  <a:pt x="31401" y="11023"/>
                </a:lnTo>
                <a:lnTo>
                  <a:pt x="9613" y="10972"/>
                </a:lnTo>
                <a:lnTo>
                  <a:pt x="9613" y="1422"/>
                </a:lnTo>
                <a:close/>
              </a:path>
              <a:path w="34289" h="64770">
                <a:moveTo>
                  <a:pt x="31401" y="11023"/>
                </a:moveTo>
                <a:lnTo>
                  <a:pt x="25323" y="11023"/>
                </a:lnTo>
                <a:lnTo>
                  <a:pt x="27927" y="11798"/>
                </a:lnTo>
                <a:lnTo>
                  <a:pt x="30543" y="13335"/>
                </a:lnTo>
                <a:lnTo>
                  <a:pt x="31401" y="11023"/>
                </a:lnTo>
                <a:close/>
              </a:path>
              <a:path w="34289" h="64770">
                <a:moveTo>
                  <a:pt x="26847" y="0"/>
                </a:moveTo>
                <a:lnTo>
                  <a:pt x="20751" y="0"/>
                </a:lnTo>
                <a:lnTo>
                  <a:pt x="18478" y="711"/>
                </a:lnTo>
                <a:lnTo>
                  <a:pt x="14325" y="3556"/>
                </a:lnTo>
                <a:lnTo>
                  <a:pt x="12065" y="6502"/>
                </a:lnTo>
                <a:lnTo>
                  <a:pt x="9613" y="10972"/>
                </a:lnTo>
                <a:lnTo>
                  <a:pt x="31419" y="10972"/>
                </a:lnTo>
                <a:lnTo>
                  <a:pt x="34213" y="3441"/>
                </a:lnTo>
                <a:lnTo>
                  <a:pt x="30505" y="1143"/>
                </a:lnTo>
                <a:lnTo>
                  <a:pt x="26847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3614623" y="3522446"/>
            <a:ext cx="68580" cy="86995"/>
          </a:xfrm>
          <a:custGeom>
            <a:avLst/>
            <a:gdLst/>
            <a:ahLst/>
            <a:cxnLst/>
            <a:rect l="l" t="t" r="r" b="b"/>
            <a:pathLst>
              <a:path w="68579" h="86995">
                <a:moveTo>
                  <a:pt x="11798" y="0"/>
                </a:moveTo>
                <a:lnTo>
                  <a:pt x="0" y="0"/>
                </a:lnTo>
                <a:lnTo>
                  <a:pt x="0" y="86918"/>
                </a:lnTo>
                <a:lnTo>
                  <a:pt x="11036" y="86918"/>
                </a:lnTo>
                <a:lnTo>
                  <a:pt x="11036" y="18618"/>
                </a:lnTo>
                <a:lnTo>
                  <a:pt x="24258" y="18618"/>
                </a:lnTo>
                <a:lnTo>
                  <a:pt x="11798" y="0"/>
                </a:lnTo>
                <a:close/>
              </a:path>
              <a:path w="68579" h="86995">
                <a:moveTo>
                  <a:pt x="24258" y="18618"/>
                </a:moveTo>
                <a:lnTo>
                  <a:pt x="11036" y="18618"/>
                </a:lnTo>
                <a:lnTo>
                  <a:pt x="56692" y="86918"/>
                </a:lnTo>
                <a:lnTo>
                  <a:pt x="68491" y="86918"/>
                </a:lnTo>
                <a:lnTo>
                  <a:pt x="68491" y="68237"/>
                </a:lnTo>
                <a:lnTo>
                  <a:pt x="57467" y="68237"/>
                </a:lnTo>
                <a:lnTo>
                  <a:pt x="24258" y="18618"/>
                </a:lnTo>
                <a:close/>
              </a:path>
              <a:path w="68579" h="86995">
                <a:moveTo>
                  <a:pt x="68491" y="0"/>
                </a:moveTo>
                <a:lnTo>
                  <a:pt x="57467" y="0"/>
                </a:lnTo>
                <a:lnTo>
                  <a:pt x="57467" y="68237"/>
                </a:lnTo>
                <a:lnTo>
                  <a:pt x="68491" y="68237"/>
                </a:lnTo>
                <a:lnTo>
                  <a:pt x="68491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3697109" y="3544976"/>
            <a:ext cx="59055" cy="66040"/>
          </a:xfrm>
          <a:custGeom>
            <a:avLst/>
            <a:gdLst/>
            <a:ahLst/>
            <a:cxnLst/>
            <a:rect l="l" t="t" r="r" b="b"/>
            <a:pathLst>
              <a:path w="59054" h="66039">
                <a:moveTo>
                  <a:pt x="38188" y="0"/>
                </a:moveTo>
                <a:lnTo>
                  <a:pt x="21742" y="0"/>
                </a:lnTo>
                <a:lnTo>
                  <a:pt x="15138" y="2336"/>
                </a:lnTo>
                <a:lnTo>
                  <a:pt x="0" y="32905"/>
                </a:lnTo>
                <a:lnTo>
                  <a:pt x="489" y="40119"/>
                </a:lnTo>
                <a:lnTo>
                  <a:pt x="20713" y="65811"/>
                </a:lnTo>
                <a:lnTo>
                  <a:pt x="35026" y="65811"/>
                </a:lnTo>
                <a:lnTo>
                  <a:pt x="40093" y="64528"/>
                </a:lnTo>
                <a:lnTo>
                  <a:pt x="49390" y="59385"/>
                </a:lnTo>
                <a:lnTo>
                  <a:pt x="51690" y="57035"/>
                </a:lnTo>
                <a:lnTo>
                  <a:pt x="24193" y="57035"/>
                </a:lnTo>
                <a:lnTo>
                  <a:pt x="19762" y="55016"/>
                </a:lnTo>
                <a:lnTo>
                  <a:pt x="12738" y="47002"/>
                </a:lnTo>
                <a:lnTo>
                  <a:pt x="10972" y="40970"/>
                </a:lnTo>
                <a:lnTo>
                  <a:pt x="11005" y="24728"/>
                </a:lnTo>
                <a:lnTo>
                  <a:pt x="12738" y="18808"/>
                </a:lnTo>
                <a:lnTo>
                  <a:pt x="19773" y="10833"/>
                </a:lnTo>
                <a:lnTo>
                  <a:pt x="24193" y="8839"/>
                </a:lnTo>
                <a:lnTo>
                  <a:pt x="51075" y="8839"/>
                </a:lnTo>
                <a:lnTo>
                  <a:pt x="45262" y="2832"/>
                </a:lnTo>
                <a:lnTo>
                  <a:pt x="38188" y="0"/>
                </a:lnTo>
                <a:close/>
              </a:path>
              <a:path w="59054" h="66039">
                <a:moveTo>
                  <a:pt x="51075" y="8839"/>
                </a:moveTo>
                <a:lnTo>
                  <a:pt x="34785" y="8839"/>
                </a:lnTo>
                <a:lnTo>
                  <a:pt x="39192" y="10845"/>
                </a:lnTo>
                <a:lnTo>
                  <a:pt x="46266" y="18859"/>
                </a:lnTo>
                <a:lnTo>
                  <a:pt x="48020" y="24728"/>
                </a:lnTo>
                <a:lnTo>
                  <a:pt x="47987" y="40970"/>
                </a:lnTo>
                <a:lnTo>
                  <a:pt x="46278" y="46964"/>
                </a:lnTo>
                <a:lnTo>
                  <a:pt x="39215" y="55029"/>
                </a:lnTo>
                <a:lnTo>
                  <a:pt x="34823" y="57035"/>
                </a:lnTo>
                <a:lnTo>
                  <a:pt x="51690" y="57035"/>
                </a:lnTo>
                <a:lnTo>
                  <a:pt x="52920" y="55778"/>
                </a:lnTo>
                <a:lnTo>
                  <a:pt x="57784" y="46494"/>
                </a:lnTo>
                <a:lnTo>
                  <a:pt x="58948" y="40411"/>
                </a:lnTo>
                <a:lnTo>
                  <a:pt x="59004" y="22021"/>
                </a:lnTo>
                <a:lnTo>
                  <a:pt x="56248" y="14185"/>
                </a:lnTo>
                <a:lnTo>
                  <a:pt x="51075" y="8839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3971962" y="3522446"/>
            <a:ext cx="418655" cy="88341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4606493" y="3522446"/>
            <a:ext cx="54610" cy="86995"/>
          </a:xfrm>
          <a:custGeom>
            <a:avLst/>
            <a:gdLst/>
            <a:ahLst/>
            <a:cxnLst/>
            <a:rect l="l" t="t" r="r" b="b"/>
            <a:pathLst>
              <a:path w="54610" h="86995">
                <a:moveTo>
                  <a:pt x="11493" y="0"/>
                </a:moveTo>
                <a:lnTo>
                  <a:pt x="0" y="0"/>
                </a:lnTo>
                <a:lnTo>
                  <a:pt x="0" y="86918"/>
                </a:lnTo>
                <a:lnTo>
                  <a:pt x="54317" y="86918"/>
                </a:lnTo>
                <a:lnTo>
                  <a:pt x="54317" y="76657"/>
                </a:lnTo>
                <a:lnTo>
                  <a:pt x="11493" y="76657"/>
                </a:lnTo>
                <a:lnTo>
                  <a:pt x="11493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4669167" y="3544976"/>
            <a:ext cx="59055" cy="66040"/>
          </a:xfrm>
          <a:custGeom>
            <a:avLst/>
            <a:gdLst/>
            <a:ahLst/>
            <a:cxnLst/>
            <a:rect l="l" t="t" r="r" b="b"/>
            <a:pathLst>
              <a:path w="59054" h="66039">
                <a:moveTo>
                  <a:pt x="38201" y="0"/>
                </a:moveTo>
                <a:lnTo>
                  <a:pt x="21755" y="0"/>
                </a:lnTo>
                <a:lnTo>
                  <a:pt x="15138" y="2336"/>
                </a:lnTo>
                <a:lnTo>
                  <a:pt x="0" y="32905"/>
                </a:lnTo>
                <a:lnTo>
                  <a:pt x="491" y="40119"/>
                </a:lnTo>
                <a:lnTo>
                  <a:pt x="20713" y="65811"/>
                </a:lnTo>
                <a:lnTo>
                  <a:pt x="35026" y="65811"/>
                </a:lnTo>
                <a:lnTo>
                  <a:pt x="40106" y="64528"/>
                </a:lnTo>
                <a:lnTo>
                  <a:pt x="49390" y="59385"/>
                </a:lnTo>
                <a:lnTo>
                  <a:pt x="51698" y="57035"/>
                </a:lnTo>
                <a:lnTo>
                  <a:pt x="24206" y="57035"/>
                </a:lnTo>
                <a:lnTo>
                  <a:pt x="19762" y="55016"/>
                </a:lnTo>
                <a:lnTo>
                  <a:pt x="12738" y="47002"/>
                </a:lnTo>
                <a:lnTo>
                  <a:pt x="10972" y="40970"/>
                </a:lnTo>
                <a:lnTo>
                  <a:pt x="11005" y="24728"/>
                </a:lnTo>
                <a:lnTo>
                  <a:pt x="12738" y="18808"/>
                </a:lnTo>
                <a:lnTo>
                  <a:pt x="19773" y="10833"/>
                </a:lnTo>
                <a:lnTo>
                  <a:pt x="24206" y="8839"/>
                </a:lnTo>
                <a:lnTo>
                  <a:pt x="51087" y="8839"/>
                </a:lnTo>
                <a:lnTo>
                  <a:pt x="45275" y="2832"/>
                </a:lnTo>
                <a:lnTo>
                  <a:pt x="38201" y="0"/>
                </a:lnTo>
                <a:close/>
              </a:path>
              <a:path w="59054" h="66039">
                <a:moveTo>
                  <a:pt x="51087" y="8839"/>
                </a:moveTo>
                <a:lnTo>
                  <a:pt x="34797" y="8839"/>
                </a:lnTo>
                <a:lnTo>
                  <a:pt x="39192" y="10845"/>
                </a:lnTo>
                <a:lnTo>
                  <a:pt x="46266" y="18859"/>
                </a:lnTo>
                <a:lnTo>
                  <a:pt x="48020" y="24728"/>
                </a:lnTo>
                <a:lnTo>
                  <a:pt x="47987" y="40970"/>
                </a:lnTo>
                <a:lnTo>
                  <a:pt x="46278" y="46964"/>
                </a:lnTo>
                <a:lnTo>
                  <a:pt x="39215" y="55029"/>
                </a:lnTo>
                <a:lnTo>
                  <a:pt x="34836" y="57035"/>
                </a:lnTo>
                <a:lnTo>
                  <a:pt x="51698" y="57035"/>
                </a:lnTo>
                <a:lnTo>
                  <a:pt x="52933" y="55778"/>
                </a:lnTo>
                <a:lnTo>
                  <a:pt x="57784" y="46494"/>
                </a:lnTo>
                <a:lnTo>
                  <a:pt x="58948" y="40411"/>
                </a:lnTo>
                <a:lnTo>
                  <a:pt x="59004" y="22021"/>
                </a:lnTo>
                <a:lnTo>
                  <a:pt x="56260" y="14185"/>
                </a:lnTo>
                <a:lnTo>
                  <a:pt x="51087" y="8839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4737062" y="3544976"/>
            <a:ext cx="58419" cy="66040"/>
          </a:xfrm>
          <a:custGeom>
            <a:avLst/>
            <a:gdLst/>
            <a:ahLst/>
            <a:cxnLst/>
            <a:rect l="l" t="t" r="r" b="b"/>
            <a:pathLst>
              <a:path w="58420" h="66039">
                <a:moveTo>
                  <a:pt x="52465" y="8839"/>
                </a:moveTo>
                <a:lnTo>
                  <a:pt x="34086" y="8839"/>
                </a:lnTo>
                <a:lnTo>
                  <a:pt x="38138" y="10045"/>
                </a:lnTo>
                <a:lnTo>
                  <a:pt x="42875" y="14236"/>
                </a:lnTo>
                <a:lnTo>
                  <a:pt x="43891" y="17297"/>
                </a:lnTo>
                <a:lnTo>
                  <a:pt x="43827" y="24434"/>
                </a:lnTo>
                <a:lnTo>
                  <a:pt x="39763" y="25857"/>
                </a:lnTo>
                <a:lnTo>
                  <a:pt x="33413" y="27076"/>
                </a:lnTo>
                <a:lnTo>
                  <a:pt x="20561" y="28625"/>
                </a:lnTo>
                <a:lnTo>
                  <a:pt x="17399" y="29159"/>
                </a:lnTo>
                <a:lnTo>
                  <a:pt x="0" y="44703"/>
                </a:lnTo>
                <a:lnTo>
                  <a:pt x="0" y="53047"/>
                </a:lnTo>
                <a:lnTo>
                  <a:pt x="1866" y="57365"/>
                </a:lnTo>
                <a:lnTo>
                  <a:pt x="9296" y="64122"/>
                </a:lnTo>
                <a:lnTo>
                  <a:pt x="14605" y="65811"/>
                </a:lnTo>
                <a:lnTo>
                  <a:pt x="25717" y="65811"/>
                </a:lnTo>
                <a:lnTo>
                  <a:pt x="29654" y="65125"/>
                </a:lnTo>
                <a:lnTo>
                  <a:pt x="36957" y="62356"/>
                </a:lnTo>
                <a:lnTo>
                  <a:pt x="40767" y="59982"/>
                </a:lnTo>
                <a:lnTo>
                  <a:pt x="43744" y="57454"/>
                </a:lnTo>
                <a:lnTo>
                  <a:pt x="19939" y="57454"/>
                </a:lnTo>
                <a:lnTo>
                  <a:pt x="16776" y="56502"/>
                </a:lnTo>
                <a:lnTo>
                  <a:pt x="12471" y="52717"/>
                </a:lnTo>
                <a:lnTo>
                  <a:pt x="11461" y="50495"/>
                </a:lnTo>
                <a:lnTo>
                  <a:pt x="11391" y="45631"/>
                </a:lnTo>
                <a:lnTo>
                  <a:pt x="11887" y="43941"/>
                </a:lnTo>
                <a:lnTo>
                  <a:pt x="34137" y="35712"/>
                </a:lnTo>
                <a:lnTo>
                  <a:pt x="39954" y="34378"/>
                </a:lnTo>
                <a:lnTo>
                  <a:pt x="43827" y="32791"/>
                </a:lnTo>
                <a:lnTo>
                  <a:pt x="54622" y="32791"/>
                </a:lnTo>
                <a:lnTo>
                  <a:pt x="54528" y="17297"/>
                </a:lnTo>
                <a:lnTo>
                  <a:pt x="54444" y="15760"/>
                </a:lnTo>
                <a:lnTo>
                  <a:pt x="54089" y="13931"/>
                </a:lnTo>
                <a:lnTo>
                  <a:pt x="53454" y="11010"/>
                </a:lnTo>
                <a:lnTo>
                  <a:pt x="52465" y="8839"/>
                </a:lnTo>
                <a:close/>
              </a:path>
              <a:path w="58420" h="66039">
                <a:moveTo>
                  <a:pt x="55273" y="56629"/>
                </a:moveTo>
                <a:lnTo>
                  <a:pt x="44716" y="56629"/>
                </a:lnTo>
                <a:lnTo>
                  <a:pt x="45020" y="59461"/>
                </a:lnTo>
                <a:lnTo>
                  <a:pt x="45142" y="59982"/>
                </a:lnTo>
                <a:lnTo>
                  <a:pt x="45745" y="62179"/>
                </a:lnTo>
                <a:lnTo>
                  <a:pt x="46850" y="64388"/>
                </a:lnTo>
                <a:lnTo>
                  <a:pt x="58000" y="64388"/>
                </a:lnTo>
                <a:lnTo>
                  <a:pt x="56654" y="61988"/>
                </a:lnTo>
                <a:lnTo>
                  <a:pt x="55765" y="59461"/>
                </a:lnTo>
                <a:lnTo>
                  <a:pt x="55273" y="56629"/>
                </a:lnTo>
                <a:close/>
              </a:path>
              <a:path w="58420" h="66039">
                <a:moveTo>
                  <a:pt x="54622" y="32791"/>
                </a:moveTo>
                <a:lnTo>
                  <a:pt x="43827" y="32791"/>
                </a:lnTo>
                <a:lnTo>
                  <a:pt x="43750" y="41897"/>
                </a:lnTo>
                <a:lnTo>
                  <a:pt x="43256" y="44970"/>
                </a:lnTo>
                <a:lnTo>
                  <a:pt x="40614" y="50495"/>
                </a:lnTo>
                <a:lnTo>
                  <a:pt x="38252" y="52958"/>
                </a:lnTo>
                <a:lnTo>
                  <a:pt x="31851" y="56553"/>
                </a:lnTo>
                <a:lnTo>
                  <a:pt x="28194" y="57454"/>
                </a:lnTo>
                <a:lnTo>
                  <a:pt x="43744" y="57454"/>
                </a:lnTo>
                <a:lnTo>
                  <a:pt x="44716" y="56629"/>
                </a:lnTo>
                <a:lnTo>
                  <a:pt x="55273" y="56629"/>
                </a:lnTo>
                <a:lnTo>
                  <a:pt x="54851" y="54203"/>
                </a:lnTo>
                <a:lnTo>
                  <a:pt x="54710" y="50342"/>
                </a:lnTo>
                <a:lnTo>
                  <a:pt x="54622" y="32791"/>
                </a:lnTo>
                <a:close/>
              </a:path>
              <a:path w="58420" h="66039">
                <a:moveTo>
                  <a:pt x="35636" y="0"/>
                </a:moveTo>
                <a:lnTo>
                  <a:pt x="24828" y="0"/>
                </a:lnTo>
                <a:lnTo>
                  <a:pt x="20078" y="749"/>
                </a:lnTo>
                <a:lnTo>
                  <a:pt x="1841" y="19392"/>
                </a:lnTo>
                <a:lnTo>
                  <a:pt x="12280" y="20815"/>
                </a:lnTo>
                <a:lnTo>
                  <a:pt x="13423" y="16344"/>
                </a:lnTo>
                <a:lnTo>
                  <a:pt x="15201" y="13233"/>
                </a:lnTo>
                <a:lnTo>
                  <a:pt x="19977" y="9715"/>
                </a:lnTo>
                <a:lnTo>
                  <a:pt x="23685" y="8839"/>
                </a:lnTo>
                <a:lnTo>
                  <a:pt x="52465" y="8839"/>
                </a:lnTo>
                <a:lnTo>
                  <a:pt x="52349" y="8585"/>
                </a:lnTo>
                <a:lnTo>
                  <a:pt x="49187" y="4762"/>
                </a:lnTo>
                <a:lnTo>
                  <a:pt x="46710" y="3162"/>
                </a:lnTo>
                <a:lnTo>
                  <a:pt x="39992" y="634"/>
                </a:lnTo>
                <a:lnTo>
                  <a:pt x="35636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4808220" y="3544976"/>
            <a:ext cx="51435" cy="64769"/>
          </a:xfrm>
          <a:custGeom>
            <a:avLst/>
            <a:gdLst/>
            <a:ahLst/>
            <a:cxnLst/>
            <a:rect l="l" t="t" r="r" b="b"/>
            <a:pathLst>
              <a:path w="51435" h="64770">
                <a:moveTo>
                  <a:pt x="9613" y="1422"/>
                </a:moveTo>
                <a:lnTo>
                  <a:pt x="0" y="1422"/>
                </a:lnTo>
                <a:lnTo>
                  <a:pt x="0" y="64389"/>
                </a:lnTo>
                <a:lnTo>
                  <a:pt x="10680" y="64389"/>
                </a:lnTo>
                <a:lnTo>
                  <a:pt x="10738" y="21742"/>
                </a:lnTo>
                <a:lnTo>
                  <a:pt x="12331" y="16459"/>
                </a:lnTo>
                <a:lnTo>
                  <a:pt x="18923" y="10693"/>
                </a:lnTo>
                <a:lnTo>
                  <a:pt x="19783" y="10375"/>
                </a:lnTo>
                <a:lnTo>
                  <a:pt x="9613" y="10375"/>
                </a:lnTo>
                <a:lnTo>
                  <a:pt x="9613" y="1422"/>
                </a:lnTo>
                <a:close/>
              </a:path>
              <a:path w="51435" h="64770">
                <a:moveTo>
                  <a:pt x="48583" y="9245"/>
                </a:moveTo>
                <a:lnTo>
                  <a:pt x="30251" y="9245"/>
                </a:lnTo>
                <a:lnTo>
                  <a:pt x="32727" y="9893"/>
                </a:lnTo>
                <a:lnTo>
                  <a:pt x="36957" y="12458"/>
                </a:lnTo>
                <a:lnTo>
                  <a:pt x="38430" y="14173"/>
                </a:lnTo>
                <a:lnTo>
                  <a:pt x="40093" y="18491"/>
                </a:lnTo>
                <a:lnTo>
                  <a:pt x="40500" y="21742"/>
                </a:lnTo>
                <a:lnTo>
                  <a:pt x="40500" y="64389"/>
                </a:lnTo>
                <a:lnTo>
                  <a:pt x="51181" y="64389"/>
                </a:lnTo>
                <a:lnTo>
                  <a:pt x="51181" y="20726"/>
                </a:lnTo>
                <a:lnTo>
                  <a:pt x="50977" y="17272"/>
                </a:lnTo>
                <a:lnTo>
                  <a:pt x="49961" y="12255"/>
                </a:lnTo>
                <a:lnTo>
                  <a:pt x="48856" y="9626"/>
                </a:lnTo>
                <a:lnTo>
                  <a:pt x="48583" y="9245"/>
                </a:lnTo>
                <a:close/>
              </a:path>
              <a:path w="51435" h="64770">
                <a:moveTo>
                  <a:pt x="33451" y="0"/>
                </a:moveTo>
                <a:lnTo>
                  <a:pt x="20916" y="0"/>
                </a:lnTo>
                <a:lnTo>
                  <a:pt x="14236" y="3454"/>
                </a:lnTo>
                <a:lnTo>
                  <a:pt x="9613" y="10375"/>
                </a:lnTo>
                <a:lnTo>
                  <a:pt x="19783" y="10375"/>
                </a:lnTo>
                <a:lnTo>
                  <a:pt x="22847" y="9245"/>
                </a:lnTo>
                <a:lnTo>
                  <a:pt x="48583" y="9245"/>
                </a:lnTo>
                <a:lnTo>
                  <a:pt x="45681" y="5194"/>
                </a:lnTo>
                <a:lnTo>
                  <a:pt x="43307" y="3403"/>
                </a:lnTo>
                <a:lnTo>
                  <a:pt x="36944" y="685"/>
                </a:lnTo>
                <a:lnTo>
                  <a:pt x="33451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4872215" y="3544976"/>
            <a:ext cx="58419" cy="66040"/>
          </a:xfrm>
          <a:custGeom>
            <a:avLst/>
            <a:gdLst/>
            <a:ahLst/>
            <a:cxnLst/>
            <a:rect l="l" t="t" r="r" b="b"/>
            <a:pathLst>
              <a:path w="58420" h="66039">
                <a:moveTo>
                  <a:pt x="37833" y="0"/>
                </a:moveTo>
                <a:lnTo>
                  <a:pt x="20713" y="0"/>
                </a:lnTo>
                <a:lnTo>
                  <a:pt x="13639" y="2921"/>
                </a:lnTo>
                <a:lnTo>
                  <a:pt x="0" y="43675"/>
                </a:lnTo>
                <a:lnTo>
                  <a:pt x="2692" y="51638"/>
                </a:lnTo>
                <a:lnTo>
                  <a:pt x="13487" y="62979"/>
                </a:lnTo>
                <a:lnTo>
                  <a:pt x="20789" y="65811"/>
                </a:lnTo>
                <a:lnTo>
                  <a:pt x="37312" y="65811"/>
                </a:lnTo>
                <a:lnTo>
                  <a:pt x="43332" y="64033"/>
                </a:lnTo>
                <a:lnTo>
                  <a:pt x="52591" y="57035"/>
                </a:lnTo>
                <a:lnTo>
                  <a:pt x="24803" y="57035"/>
                </a:lnTo>
                <a:lnTo>
                  <a:pt x="20421" y="55206"/>
                </a:lnTo>
                <a:lnTo>
                  <a:pt x="13385" y="47853"/>
                </a:lnTo>
                <a:lnTo>
                  <a:pt x="11430" y="42557"/>
                </a:lnTo>
                <a:lnTo>
                  <a:pt x="11023" y="35636"/>
                </a:lnTo>
                <a:lnTo>
                  <a:pt x="57988" y="35636"/>
                </a:lnTo>
                <a:lnTo>
                  <a:pt x="58051" y="32791"/>
                </a:lnTo>
                <a:lnTo>
                  <a:pt x="57648" y="26860"/>
                </a:lnTo>
                <a:lnTo>
                  <a:pt x="11620" y="26860"/>
                </a:lnTo>
                <a:lnTo>
                  <a:pt x="11976" y="21361"/>
                </a:lnTo>
                <a:lnTo>
                  <a:pt x="13830" y="16979"/>
                </a:lnTo>
                <a:lnTo>
                  <a:pt x="20510" y="10414"/>
                </a:lnTo>
                <a:lnTo>
                  <a:pt x="24625" y="8775"/>
                </a:lnTo>
                <a:lnTo>
                  <a:pt x="50182" y="8775"/>
                </a:lnTo>
                <a:lnTo>
                  <a:pt x="50050" y="8597"/>
                </a:lnTo>
                <a:lnTo>
                  <a:pt x="44716" y="2870"/>
                </a:lnTo>
                <a:lnTo>
                  <a:pt x="37833" y="0"/>
                </a:lnTo>
                <a:close/>
              </a:path>
              <a:path w="58420" h="66039">
                <a:moveTo>
                  <a:pt x="46672" y="44119"/>
                </a:moveTo>
                <a:lnTo>
                  <a:pt x="45046" y="48615"/>
                </a:lnTo>
                <a:lnTo>
                  <a:pt x="42832" y="51917"/>
                </a:lnTo>
                <a:lnTo>
                  <a:pt x="37312" y="56007"/>
                </a:lnTo>
                <a:lnTo>
                  <a:pt x="33972" y="57035"/>
                </a:lnTo>
                <a:lnTo>
                  <a:pt x="52591" y="57035"/>
                </a:lnTo>
                <a:lnTo>
                  <a:pt x="52743" y="56921"/>
                </a:lnTo>
                <a:lnTo>
                  <a:pt x="55956" y="51917"/>
                </a:lnTo>
                <a:lnTo>
                  <a:pt x="57696" y="45478"/>
                </a:lnTo>
                <a:lnTo>
                  <a:pt x="46672" y="44119"/>
                </a:lnTo>
                <a:close/>
              </a:path>
              <a:path w="58420" h="66039">
                <a:moveTo>
                  <a:pt x="50182" y="8775"/>
                </a:moveTo>
                <a:lnTo>
                  <a:pt x="34950" y="8775"/>
                </a:lnTo>
                <a:lnTo>
                  <a:pt x="39357" y="10833"/>
                </a:lnTo>
                <a:lnTo>
                  <a:pt x="42748" y="14947"/>
                </a:lnTo>
                <a:lnTo>
                  <a:pt x="44970" y="17589"/>
                </a:lnTo>
                <a:lnTo>
                  <a:pt x="46316" y="21564"/>
                </a:lnTo>
                <a:lnTo>
                  <a:pt x="46786" y="26860"/>
                </a:lnTo>
                <a:lnTo>
                  <a:pt x="57648" y="26860"/>
                </a:lnTo>
                <a:lnTo>
                  <a:pt x="57551" y="25428"/>
                </a:lnTo>
                <a:lnTo>
                  <a:pt x="56051" y="18942"/>
                </a:lnTo>
                <a:lnTo>
                  <a:pt x="53551" y="13331"/>
                </a:lnTo>
                <a:lnTo>
                  <a:pt x="50182" y="8775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4939449" y="3522446"/>
            <a:ext cx="55244" cy="88900"/>
          </a:xfrm>
          <a:custGeom>
            <a:avLst/>
            <a:gdLst/>
            <a:ahLst/>
            <a:cxnLst/>
            <a:rect l="l" t="t" r="r" b="b"/>
            <a:pathLst>
              <a:path w="55245" h="88900">
                <a:moveTo>
                  <a:pt x="30429" y="22529"/>
                </a:moveTo>
                <a:lnTo>
                  <a:pt x="21450" y="22529"/>
                </a:lnTo>
                <a:lnTo>
                  <a:pt x="16763" y="23901"/>
                </a:lnTo>
                <a:lnTo>
                  <a:pt x="8381" y="29349"/>
                </a:lnTo>
                <a:lnTo>
                  <a:pt x="5245" y="33274"/>
                </a:lnTo>
                <a:lnTo>
                  <a:pt x="1054" y="43510"/>
                </a:lnTo>
                <a:lnTo>
                  <a:pt x="0" y="49212"/>
                </a:lnTo>
                <a:lnTo>
                  <a:pt x="0" y="61937"/>
                </a:lnTo>
                <a:lnTo>
                  <a:pt x="22085" y="88341"/>
                </a:lnTo>
                <a:lnTo>
                  <a:pt x="34848" y="88341"/>
                </a:lnTo>
                <a:lnTo>
                  <a:pt x="40728" y="85229"/>
                </a:lnTo>
                <a:lnTo>
                  <a:pt x="44335" y="79578"/>
                </a:lnTo>
                <a:lnTo>
                  <a:pt x="23482" y="79578"/>
                </a:lnTo>
                <a:lnTo>
                  <a:pt x="19458" y="77558"/>
                </a:lnTo>
                <a:lnTo>
                  <a:pt x="12674" y="69596"/>
                </a:lnTo>
                <a:lnTo>
                  <a:pt x="10972" y="63563"/>
                </a:lnTo>
                <a:lnTo>
                  <a:pt x="10972" y="47155"/>
                </a:lnTo>
                <a:lnTo>
                  <a:pt x="54622" y="31369"/>
                </a:lnTo>
                <a:lnTo>
                  <a:pt x="54622" y="31191"/>
                </a:lnTo>
                <a:lnTo>
                  <a:pt x="44005" y="31191"/>
                </a:lnTo>
                <a:lnTo>
                  <a:pt x="42138" y="28625"/>
                </a:lnTo>
                <a:lnTo>
                  <a:pt x="39738" y="26530"/>
                </a:lnTo>
                <a:lnTo>
                  <a:pt x="33807" y="23329"/>
                </a:lnTo>
                <a:lnTo>
                  <a:pt x="30429" y="22529"/>
                </a:lnTo>
                <a:close/>
              </a:path>
              <a:path w="55245" h="88900">
                <a:moveTo>
                  <a:pt x="54622" y="78981"/>
                </a:moveTo>
                <a:lnTo>
                  <a:pt x="44716" y="78981"/>
                </a:lnTo>
                <a:lnTo>
                  <a:pt x="44716" y="86918"/>
                </a:lnTo>
                <a:lnTo>
                  <a:pt x="54622" y="86918"/>
                </a:lnTo>
                <a:lnTo>
                  <a:pt x="54622" y="78981"/>
                </a:lnTo>
                <a:close/>
              </a:path>
              <a:path w="55245" h="88900">
                <a:moveTo>
                  <a:pt x="54622" y="31369"/>
                </a:moveTo>
                <a:lnTo>
                  <a:pt x="32499" y="31369"/>
                </a:lnTo>
                <a:lnTo>
                  <a:pt x="36588" y="33388"/>
                </a:lnTo>
                <a:lnTo>
                  <a:pt x="43243" y="41452"/>
                </a:lnTo>
                <a:lnTo>
                  <a:pt x="44894" y="47777"/>
                </a:lnTo>
                <a:lnTo>
                  <a:pt x="44894" y="64211"/>
                </a:lnTo>
                <a:lnTo>
                  <a:pt x="43268" y="70040"/>
                </a:lnTo>
                <a:lnTo>
                  <a:pt x="36741" y="77660"/>
                </a:lnTo>
                <a:lnTo>
                  <a:pt x="32778" y="79578"/>
                </a:lnTo>
                <a:lnTo>
                  <a:pt x="44335" y="79578"/>
                </a:lnTo>
                <a:lnTo>
                  <a:pt x="44716" y="78981"/>
                </a:lnTo>
                <a:lnTo>
                  <a:pt x="54622" y="78981"/>
                </a:lnTo>
                <a:lnTo>
                  <a:pt x="54622" y="31369"/>
                </a:lnTo>
                <a:close/>
              </a:path>
              <a:path w="55245" h="88900">
                <a:moveTo>
                  <a:pt x="54622" y="0"/>
                </a:moveTo>
                <a:lnTo>
                  <a:pt x="44005" y="0"/>
                </a:lnTo>
                <a:lnTo>
                  <a:pt x="44005" y="31191"/>
                </a:lnTo>
                <a:lnTo>
                  <a:pt x="54622" y="31191"/>
                </a:lnTo>
                <a:lnTo>
                  <a:pt x="54622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5008755" y="3520909"/>
            <a:ext cx="83185" cy="90170"/>
          </a:xfrm>
          <a:custGeom>
            <a:avLst/>
            <a:gdLst/>
            <a:ahLst/>
            <a:cxnLst/>
            <a:rect l="l" t="t" r="r" b="b"/>
            <a:pathLst>
              <a:path w="83185" h="90170">
                <a:moveTo>
                  <a:pt x="49616" y="0"/>
                </a:moveTo>
                <a:lnTo>
                  <a:pt x="41589" y="0"/>
                </a:lnTo>
                <a:lnTo>
                  <a:pt x="32819" y="764"/>
                </a:lnTo>
                <a:lnTo>
                  <a:pt x="2864" y="26836"/>
                </a:lnTo>
                <a:lnTo>
                  <a:pt x="0" y="53936"/>
                </a:lnTo>
                <a:lnTo>
                  <a:pt x="1622" y="60985"/>
                </a:lnTo>
                <a:lnTo>
                  <a:pt x="8264" y="74663"/>
                </a:lnTo>
                <a:lnTo>
                  <a:pt x="13141" y="80060"/>
                </a:lnTo>
                <a:lnTo>
                  <a:pt x="26032" y="87960"/>
                </a:lnTo>
                <a:lnTo>
                  <a:pt x="33347" y="89941"/>
                </a:lnTo>
                <a:lnTo>
                  <a:pt x="49069" y="89941"/>
                </a:lnTo>
                <a:lnTo>
                  <a:pt x="56118" y="88150"/>
                </a:lnTo>
                <a:lnTo>
                  <a:pt x="69161" y="81000"/>
                </a:lnTo>
                <a:lnTo>
                  <a:pt x="70023" y="80098"/>
                </a:lnTo>
                <a:lnTo>
                  <a:pt x="32979" y="80098"/>
                </a:lnTo>
                <a:lnTo>
                  <a:pt x="25892" y="77088"/>
                </a:lnTo>
                <a:lnTo>
                  <a:pt x="11820" y="46304"/>
                </a:lnTo>
                <a:lnTo>
                  <a:pt x="12370" y="37193"/>
                </a:lnTo>
                <a:lnTo>
                  <a:pt x="33499" y="9905"/>
                </a:lnTo>
                <a:lnTo>
                  <a:pt x="70024" y="9905"/>
                </a:lnTo>
                <a:lnTo>
                  <a:pt x="69732" y="9588"/>
                </a:lnTo>
                <a:lnTo>
                  <a:pt x="56842" y="1917"/>
                </a:lnTo>
                <a:lnTo>
                  <a:pt x="49616" y="0"/>
                </a:lnTo>
                <a:close/>
              </a:path>
              <a:path w="83185" h="90170">
                <a:moveTo>
                  <a:pt x="70024" y="9905"/>
                </a:moveTo>
                <a:lnTo>
                  <a:pt x="47380" y="9905"/>
                </a:lnTo>
                <a:lnTo>
                  <a:pt x="52549" y="11353"/>
                </a:lnTo>
                <a:lnTo>
                  <a:pt x="61757" y="17157"/>
                </a:lnTo>
                <a:lnTo>
                  <a:pt x="65262" y="21259"/>
                </a:lnTo>
                <a:lnTo>
                  <a:pt x="70050" y="31813"/>
                </a:lnTo>
                <a:lnTo>
                  <a:pt x="71091" y="37193"/>
                </a:lnTo>
                <a:lnTo>
                  <a:pt x="71161" y="46304"/>
                </a:lnTo>
                <a:lnTo>
                  <a:pt x="70718" y="52972"/>
                </a:lnTo>
                <a:lnTo>
                  <a:pt x="50124" y="80098"/>
                </a:lnTo>
                <a:lnTo>
                  <a:pt x="70023" y="80098"/>
                </a:lnTo>
                <a:lnTo>
                  <a:pt x="74203" y="75730"/>
                </a:lnTo>
                <a:lnTo>
                  <a:pt x="81315" y="61823"/>
                </a:lnTo>
                <a:lnTo>
                  <a:pt x="83105" y="53936"/>
                </a:lnTo>
                <a:lnTo>
                  <a:pt x="82990" y="35893"/>
                </a:lnTo>
                <a:lnTo>
                  <a:pt x="81404" y="28651"/>
                </a:lnTo>
                <a:lnTo>
                  <a:pt x="74647" y="14935"/>
                </a:lnTo>
                <a:lnTo>
                  <a:pt x="70024" y="9905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5105082" y="3546399"/>
            <a:ext cx="51435" cy="64769"/>
          </a:xfrm>
          <a:custGeom>
            <a:avLst/>
            <a:gdLst/>
            <a:ahLst/>
            <a:cxnLst/>
            <a:rect l="l" t="t" r="r" b="b"/>
            <a:pathLst>
              <a:path w="51435" h="64770">
                <a:moveTo>
                  <a:pt x="10680" y="0"/>
                </a:moveTo>
                <a:lnTo>
                  <a:pt x="0" y="0"/>
                </a:lnTo>
                <a:lnTo>
                  <a:pt x="47" y="44246"/>
                </a:lnTo>
                <a:lnTo>
                  <a:pt x="17818" y="64388"/>
                </a:lnTo>
                <a:lnTo>
                  <a:pt x="29946" y="64388"/>
                </a:lnTo>
                <a:lnTo>
                  <a:pt x="36614" y="60832"/>
                </a:lnTo>
                <a:lnTo>
                  <a:pt x="40500" y="55194"/>
                </a:lnTo>
                <a:lnTo>
                  <a:pt x="20459" y="55194"/>
                </a:lnTo>
                <a:lnTo>
                  <a:pt x="17750" y="54381"/>
                </a:lnTo>
                <a:lnTo>
                  <a:pt x="13436" y="51193"/>
                </a:lnTo>
                <a:lnTo>
                  <a:pt x="12001" y="48996"/>
                </a:lnTo>
                <a:lnTo>
                  <a:pt x="10896" y="44246"/>
                </a:lnTo>
                <a:lnTo>
                  <a:pt x="10680" y="40500"/>
                </a:lnTo>
                <a:lnTo>
                  <a:pt x="10680" y="0"/>
                </a:lnTo>
                <a:close/>
              </a:path>
              <a:path w="51435" h="64770">
                <a:moveTo>
                  <a:pt x="51054" y="53720"/>
                </a:moveTo>
                <a:lnTo>
                  <a:pt x="41516" y="53720"/>
                </a:lnTo>
                <a:lnTo>
                  <a:pt x="41516" y="62966"/>
                </a:lnTo>
                <a:lnTo>
                  <a:pt x="51054" y="62966"/>
                </a:lnTo>
                <a:lnTo>
                  <a:pt x="51054" y="53720"/>
                </a:lnTo>
                <a:close/>
              </a:path>
              <a:path w="51435" h="64770">
                <a:moveTo>
                  <a:pt x="51054" y="0"/>
                </a:moveTo>
                <a:lnTo>
                  <a:pt x="40398" y="0"/>
                </a:lnTo>
                <a:lnTo>
                  <a:pt x="40398" y="39115"/>
                </a:lnTo>
                <a:lnTo>
                  <a:pt x="39801" y="43218"/>
                </a:lnTo>
                <a:lnTo>
                  <a:pt x="37477" y="48869"/>
                </a:lnTo>
                <a:lnTo>
                  <a:pt x="35483" y="51092"/>
                </a:lnTo>
                <a:lnTo>
                  <a:pt x="29883" y="54381"/>
                </a:lnTo>
                <a:lnTo>
                  <a:pt x="26873" y="55194"/>
                </a:lnTo>
                <a:lnTo>
                  <a:pt x="40500" y="55194"/>
                </a:lnTo>
                <a:lnTo>
                  <a:pt x="41516" y="53720"/>
                </a:lnTo>
                <a:lnTo>
                  <a:pt x="51054" y="53720"/>
                </a:lnTo>
                <a:lnTo>
                  <a:pt x="51054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5166995" y="3524415"/>
            <a:ext cx="31115" cy="86360"/>
          </a:xfrm>
          <a:custGeom>
            <a:avLst/>
            <a:gdLst/>
            <a:ahLst/>
            <a:cxnLst/>
            <a:rect l="l" t="t" r="r" b="b"/>
            <a:pathLst>
              <a:path w="31114" h="86360">
                <a:moveTo>
                  <a:pt x="18440" y="30289"/>
                </a:moveTo>
                <a:lnTo>
                  <a:pt x="7823" y="30289"/>
                </a:lnTo>
                <a:lnTo>
                  <a:pt x="7921" y="73850"/>
                </a:lnTo>
                <a:lnTo>
                  <a:pt x="18783" y="85788"/>
                </a:lnTo>
                <a:lnTo>
                  <a:pt x="25019" y="85788"/>
                </a:lnTo>
                <a:lnTo>
                  <a:pt x="27711" y="85470"/>
                </a:lnTo>
                <a:lnTo>
                  <a:pt x="30721" y="84835"/>
                </a:lnTo>
                <a:lnTo>
                  <a:pt x="29240" y="75831"/>
                </a:lnTo>
                <a:lnTo>
                  <a:pt x="22910" y="75831"/>
                </a:lnTo>
                <a:lnTo>
                  <a:pt x="21691" y="75564"/>
                </a:lnTo>
                <a:lnTo>
                  <a:pt x="19989" y="74548"/>
                </a:lnTo>
                <a:lnTo>
                  <a:pt x="19380" y="73850"/>
                </a:lnTo>
                <a:lnTo>
                  <a:pt x="18630" y="72110"/>
                </a:lnTo>
                <a:lnTo>
                  <a:pt x="18440" y="70154"/>
                </a:lnTo>
                <a:lnTo>
                  <a:pt x="18440" y="30289"/>
                </a:lnTo>
                <a:close/>
              </a:path>
              <a:path w="31114" h="86360">
                <a:moveTo>
                  <a:pt x="29171" y="75412"/>
                </a:moveTo>
                <a:lnTo>
                  <a:pt x="27241" y="75691"/>
                </a:lnTo>
                <a:lnTo>
                  <a:pt x="25679" y="75831"/>
                </a:lnTo>
                <a:lnTo>
                  <a:pt x="29240" y="75831"/>
                </a:lnTo>
                <a:lnTo>
                  <a:pt x="29171" y="75412"/>
                </a:lnTo>
                <a:close/>
              </a:path>
              <a:path w="31114" h="86360">
                <a:moveTo>
                  <a:pt x="29171" y="21996"/>
                </a:moveTo>
                <a:lnTo>
                  <a:pt x="0" y="21996"/>
                </a:lnTo>
                <a:lnTo>
                  <a:pt x="0" y="30289"/>
                </a:lnTo>
                <a:lnTo>
                  <a:pt x="29171" y="30289"/>
                </a:lnTo>
                <a:lnTo>
                  <a:pt x="29171" y="21996"/>
                </a:lnTo>
                <a:close/>
              </a:path>
              <a:path w="31114" h="86360">
                <a:moveTo>
                  <a:pt x="18440" y="0"/>
                </a:moveTo>
                <a:lnTo>
                  <a:pt x="7823" y="6400"/>
                </a:lnTo>
                <a:lnTo>
                  <a:pt x="7823" y="21996"/>
                </a:lnTo>
                <a:lnTo>
                  <a:pt x="18440" y="21996"/>
                </a:lnTo>
                <a:lnTo>
                  <a:pt x="18440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5410415" y="3522446"/>
            <a:ext cx="482942" cy="88341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2508237" y="3798684"/>
            <a:ext cx="32384" cy="87630"/>
          </a:xfrm>
          <a:custGeom>
            <a:avLst/>
            <a:gdLst/>
            <a:ahLst/>
            <a:cxnLst/>
            <a:rect l="l" t="t" r="r" b="b"/>
            <a:pathLst>
              <a:path w="32385" h="87629">
                <a:moveTo>
                  <a:pt x="32016" y="19265"/>
                </a:moveTo>
                <a:lnTo>
                  <a:pt x="21348" y="19265"/>
                </a:lnTo>
                <a:lnTo>
                  <a:pt x="21348" y="87274"/>
                </a:lnTo>
                <a:lnTo>
                  <a:pt x="32016" y="87274"/>
                </a:lnTo>
                <a:lnTo>
                  <a:pt x="32016" y="19265"/>
                </a:lnTo>
                <a:close/>
              </a:path>
              <a:path w="32385" h="87629">
                <a:moveTo>
                  <a:pt x="32016" y="0"/>
                </a:moveTo>
                <a:lnTo>
                  <a:pt x="25133" y="0"/>
                </a:lnTo>
                <a:lnTo>
                  <a:pt x="23279" y="3759"/>
                </a:lnTo>
                <a:lnTo>
                  <a:pt x="20116" y="7632"/>
                </a:lnTo>
                <a:lnTo>
                  <a:pt x="11188" y="15608"/>
                </a:lnTo>
                <a:lnTo>
                  <a:pt x="5968" y="19011"/>
                </a:lnTo>
                <a:lnTo>
                  <a:pt x="0" y="21818"/>
                </a:lnTo>
                <a:lnTo>
                  <a:pt x="0" y="32130"/>
                </a:lnTo>
                <a:lnTo>
                  <a:pt x="21348" y="19265"/>
                </a:lnTo>
                <a:lnTo>
                  <a:pt x="32016" y="19265"/>
                </a:lnTo>
                <a:lnTo>
                  <a:pt x="32016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2567597" y="3798684"/>
            <a:ext cx="258724" cy="8876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3318344" y="3798684"/>
            <a:ext cx="32384" cy="87630"/>
          </a:xfrm>
          <a:custGeom>
            <a:avLst/>
            <a:gdLst/>
            <a:ahLst/>
            <a:cxnLst/>
            <a:rect l="l" t="t" r="r" b="b"/>
            <a:pathLst>
              <a:path w="32385" h="87629">
                <a:moveTo>
                  <a:pt x="32016" y="19265"/>
                </a:moveTo>
                <a:lnTo>
                  <a:pt x="21336" y="19265"/>
                </a:lnTo>
                <a:lnTo>
                  <a:pt x="21336" y="87274"/>
                </a:lnTo>
                <a:lnTo>
                  <a:pt x="32016" y="87274"/>
                </a:lnTo>
                <a:lnTo>
                  <a:pt x="32016" y="19265"/>
                </a:lnTo>
                <a:close/>
              </a:path>
              <a:path w="32385" h="87629">
                <a:moveTo>
                  <a:pt x="32016" y="0"/>
                </a:moveTo>
                <a:lnTo>
                  <a:pt x="25133" y="0"/>
                </a:lnTo>
                <a:lnTo>
                  <a:pt x="23279" y="3759"/>
                </a:lnTo>
                <a:lnTo>
                  <a:pt x="20116" y="7632"/>
                </a:lnTo>
                <a:lnTo>
                  <a:pt x="11176" y="15608"/>
                </a:lnTo>
                <a:lnTo>
                  <a:pt x="5969" y="19011"/>
                </a:lnTo>
                <a:lnTo>
                  <a:pt x="0" y="21818"/>
                </a:lnTo>
                <a:lnTo>
                  <a:pt x="0" y="32130"/>
                </a:lnTo>
                <a:lnTo>
                  <a:pt x="21336" y="19265"/>
                </a:lnTo>
                <a:lnTo>
                  <a:pt x="32016" y="19265"/>
                </a:lnTo>
                <a:lnTo>
                  <a:pt x="32016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3377691" y="3798684"/>
            <a:ext cx="175298" cy="8876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4023880" y="3798684"/>
            <a:ext cx="109474" cy="87274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4160761" y="3798684"/>
            <a:ext cx="175221" cy="88811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4742688" y="3798684"/>
            <a:ext cx="32384" cy="87630"/>
          </a:xfrm>
          <a:custGeom>
            <a:avLst/>
            <a:gdLst/>
            <a:ahLst/>
            <a:cxnLst/>
            <a:rect l="l" t="t" r="r" b="b"/>
            <a:pathLst>
              <a:path w="32385" h="87629">
                <a:moveTo>
                  <a:pt x="32016" y="19265"/>
                </a:moveTo>
                <a:lnTo>
                  <a:pt x="21336" y="19265"/>
                </a:lnTo>
                <a:lnTo>
                  <a:pt x="21336" y="87274"/>
                </a:lnTo>
                <a:lnTo>
                  <a:pt x="32016" y="87274"/>
                </a:lnTo>
                <a:lnTo>
                  <a:pt x="32016" y="19265"/>
                </a:lnTo>
                <a:close/>
              </a:path>
              <a:path w="32385" h="87629">
                <a:moveTo>
                  <a:pt x="32016" y="0"/>
                </a:moveTo>
                <a:lnTo>
                  <a:pt x="25133" y="0"/>
                </a:lnTo>
                <a:lnTo>
                  <a:pt x="23279" y="3759"/>
                </a:lnTo>
                <a:lnTo>
                  <a:pt x="20116" y="7632"/>
                </a:lnTo>
                <a:lnTo>
                  <a:pt x="11176" y="15608"/>
                </a:lnTo>
                <a:lnTo>
                  <a:pt x="5969" y="19011"/>
                </a:lnTo>
                <a:lnTo>
                  <a:pt x="0" y="21818"/>
                </a:lnTo>
                <a:lnTo>
                  <a:pt x="0" y="32130"/>
                </a:lnTo>
                <a:lnTo>
                  <a:pt x="21336" y="19265"/>
                </a:lnTo>
                <a:lnTo>
                  <a:pt x="32016" y="19265"/>
                </a:lnTo>
                <a:lnTo>
                  <a:pt x="32016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4800587" y="3798684"/>
            <a:ext cx="57785" cy="87630"/>
          </a:xfrm>
          <a:custGeom>
            <a:avLst/>
            <a:gdLst/>
            <a:ahLst/>
            <a:cxnLst/>
            <a:rect l="l" t="t" r="r" b="b"/>
            <a:pathLst>
              <a:path w="57785" h="87629">
                <a:moveTo>
                  <a:pt x="52117" y="8839"/>
                </a:moveTo>
                <a:lnTo>
                  <a:pt x="34950" y="8839"/>
                </a:lnTo>
                <a:lnTo>
                  <a:pt x="38887" y="10287"/>
                </a:lnTo>
                <a:lnTo>
                  <a:pt x="44945" y="16103"/>
                </a:lnTo>
                <a:lnTo>
                  <a:pt x="46456" y="19672"/>
                </a:lnTo>
                <a:lnTo>
                  <a:pt x="46456" y="27927"/>
                </a:lnTo>
                <a:lnTo>
                  <a:pt x="16230" y="60121"/>
                </a:lnTo>
                <a:lnTo>
                  <a:pt x="11569" y="64516"/>
                </a:lnTo>
                <a:lnTo>
                  <a:pt x="5130" y="72097"/>
                </a:lnTo>
                <a:lnTo>
                  <a:pt x="2794" y="75958"/>
                </a:lnTo>
                <a:lnTo>
                  <a:pt x="419" y="82245"/>
                </a:lnTo>
                <a:lnTo>
                  <a:pt x="0" y="84709"/>
                </a:lnTo>
                <a:lnTo>
                  <a:pt x="76" y="87287"/>
                </a:lnTo>
                <a:lnTo>
                  <a:pt x="57543" y="87287"/>
                </a:lnTo>
                <a:lnTo>
                  <a:pt x="57543" y="77025"/>
                </a:lnTo>
                <a:lnTo>
                  <a:pt x="14909" y="77025"/>
                </a:lnTo>
                <a:lnTo>
                  <a:pt x="16090" y="75082"/>
                </a:lnTo>
                <a:lnTo>
                  <a:pt x="17602" y="73164"/>
                </a:lnTo>
                <a:lnTo>
                  <a:pt x="21234" y="69329"/>
                </a:lnTo>
                <a:lnTo>
                  <a:pt x="25336" y="65684"/>
                </a:lnTo>
                <a:lnTo>
                  <a:pt x="39420" y="53822"/>
                </a:lnTo>
                <a:lnTo>
                  <a:pt x="44907" y="48717"/>
                </a:lnTo>
                <a:lnTo>
                  <a:pt x="51498" y="41287"/>
                </a:lnTo>
                <a:lnTo>
                  <a:pt x="53873" y="37757"/>
                </a:lnTo>
                <a:lnTo>
                  <a:pt x="55283" y="34391"/>
                </a:lnTo>
                <a:lnTo>
                  <a:pt x="56718" y="31038"/>
                </a:lnTo>
                <a:lnTo>
                  <a:pt x="57352" y="27927"/>
                </a:lnTo>
                <a:lnTo>
                  <a:pt x="57416" y="17297"/>
                </a:lnTo>
                <a:lnTo>
                  <a:pt x="54991" y="11569"/>
                </a:lnTo>
                <a:lnTo>
                  <a:pt x="52117" y="8839"/>
                </a:lnTo>
                <a:close/>
              </a:path>
              <a:path w="57785" h="87629">
                <a:moveTo>
                  <a:pt x="38671" y="0"/>
                </a:moveTo>
                <a:lnTo>
                  <a:pt x="22059" y="0"/>
                </a:lnTo>
                <a:lnTo>
                  <a:pt x="15481" y="2146"/>
                </a:lnTo>
                <a:lnTo>
                  <a:pt x="5676" y="10731"/>
                </a:lnTo>
                <a:lnTo>
                  <a:pt x="2857" y="16967"/>
                </a:lnTo>
                <a:lnTo>
                  <a:pt x="2095" y="25146"/>
                </a:lnTo>
                <a:lnTo>
                  <a:pt x="13068" y="26276"/>
                </a:lnTo>
                <a:lnTo>
                  <a:pt x="13106" y="20815"/>
                </a:lnTo>
                <a:lnTo>
                  <a:pt x="14668" y="16548"/>
                </a:lnTo>
                <a:lnTo>
                  <a:pt x="20840" y="10375"/>
                </a:lnTo>
                <a:lnTo>
                  <a:pt x="24942" y="8839"/>
                </a:lnTo>
                <a:lnTo>
                  <a:pt x="52117" y="8839"/>
                </a:lnTo>
                <a:lnTo>
                  <a:pt x="45262" y="2324"/>
                </a:lnTo>
                <a:lnTo>
                  <a:pt x="38671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4901628" y="3799040"/>
            <a:ext cx="184099" cy="88404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5478488" y="3798684"/>
            <a:ext cx="32384" cy="87630"/>
          </a:xfrm>
          <a:custGeom>
            <a:avLst/>
            <a:gdLst/>
            <a:ahLst/>
            <a:cxnLst/>
            <a:rect l="l" t="t" r="r" b="b"/>
            <a:pathLst>
              <a:path w="32385" h="87629">
                <a:moveTo>
                  <a:pt x="32016" y="19265"/>
                </a:moveTo>
                <a:lnTo>
                  <a:pt x="21336" y="19265"/>
                </a:lnTo>
                <a:lnTo>
                  <a:pt x="21336" y="87274"/>
                </a:lnTo>
                <a:lnTo>
                  <a:pt x="32016" y="87274"/>
                </a:lnTo>
                <a:lnTo>
                  <a:pt x="32016" y="19265"/>
                </a:lnTo>
                <a:close/>
              </a:path>
              <a:path w="32385" h="87629">
                <a:moveTo>
                  <a:pt x="32016" y="0"/>
                </a:moveTo>
                <a:lnTo>
                  <a:pt x="25133" y="0"/>
                </a:lnTo>
                <a:lnTo>
                  <a:pt x="23279" y="3759"/>
                </a:lnTo>
                <a:lnTo>
                  <a:pt x="20116" y="7632"/>
                </a:lnTo>
                <a:lnTo>
                  <a:pt x="11176" y="15608"/>
                </a:lnTo>
                <a:lnTo>
                  <a:pt x="5969" y="19011"/>
                </a:lnTo>
                <a:lnTo>
                  <a:pt x="0" y="21818"/>
                </a:lnTo>
                <a:lnTo>
                  <a:pt x="0" y="32130"/>
                </a:lnTo>
                <a:lnTo>
                  <a:pt x="21336" y="19265"/>
                </a:lnTo>
                <a:lnTo>
                  <a:pt x="32016" y="19265"/>
                </a:lnTo>
                <a:lnTo>
                  <a:pt x="32016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5537009" y="3798684"/>
            <a:ext cx="32384" cy="87630"/>
          </a:xfrm>
          <a:custGeom>
            <a:avLst/>
            <a:gdLst/>
            <a:ahLst/>
            <a:cxnLst/>
            <a:rect l="l" t="t" r="r" b="b"/>
            <a:pathLst>
              <a:path w="32385" h="87629">
                <a:moveTo>
                  <a:pt x="32016" y="19265"/>
                </a:moveTo>
                <a:lnTo>
                  <a:pt x="21336" y="19265"/>
                </a:lnTo>
                <a:lnTo>
                  <a:pt x="21336" y="87274"/>
                </a:lnTo>
                <a:lnTo>
                  <a:pt x="32016" y="87274"/>
                </a:lnTo>
                <a:lnTo>
                  <a:pt x="32016" y="19265"/>
                </a:lnTo>
                <a:close/>
              </a:path>
              <a:path w="32385" h="87629">
                <a:moveTo>
                  <a:pt x="32016" y="0"/>
                </a:moveTo>
                <a:lnTo>
                  <a:pt x="25133" y="0"/>
                </a:lnTo>
                <a:lnTo>
                  <a:pt x="23279" y="3759"/>
                </a:lnTo>
                <a:lnTo>
                  <a:pt x="20116" y="7632"/>
                </a:lnTo>
                <a:lnTo>
                  <a:pt x="11188" y="15608"/>
                </a:lnTo>
                <a:lnTo>
                  <a:pt x="5969" y="19011"/>
                </a:lnTo>
                <a:lnTo>
                  <a:pt x="0" y="21818"/>
                </a:lnTo>
                <a:lnTo>
                  <a:pt x="0" y="32130"/>
                </a:lnTo>
                <a:lnTo>
                  <a:pt x="21336" y="19265"/>
                </a:lnTo>
                <a:lnTo>
                  <a:pt x="32016" y="19265"/>
                </a:lnTo>
                <a:lnTo>
                  <a:pt x="32016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5635028" y="3799040"/>
            <a:ext cx="194322" cy="88341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2508237" y="4064025"/>
            <a:ext cx="32384" cy="87630"/>
          </a:xfrm>
          <a:custGeom>
            <a:avLst/>
            <a:gdLst/>
            <a:ahLst/>
            <a:cxnLst/>
            <a:rect l="l" t="t" r="r" b="b"/>
            <a:pathLst>
              <a:path w="32385" h="87629">
                <a:moveTo>
                  <a:pt x="32016" y="19265"/>
                </a:moveTo>
                <a:lnTo>
                  <a:pt x="21348" y="19265"/>
                </a:lnTo>
                <a:lnTo>
                  <a:pt x="21348" y="87274"/>
                </a:lnTo>
                <a:lnTo>
                  <a:pt x="32016" y="87274"/>
                </a:lnTo>
                <a:lnTo>
                  <a:pt x="32016" y="19265"/>
                </a:lnTo>
                <a:close/>
              </a:path>
              <a:path w="32385" h="87629">
                <a:moveTo>
                  <a:pt x="32016" y="0"/>
                </a:moveTo>
                <a:lnTo>
                  <a:pt x="25133" y="0"/>
                </a:lnTo>
                <a:lnTo>
                  <a:pt x="23279" y="3746"/>
                </a:lnTo>
                <a:lnTo>
                  <a:pt x="20116" y="7632"/>
                </a:lnTo>
                <a:lnTo>
                  <a:pt x="11188" y="15608"/>
                </a:lnTo>
                <a:lnTo>
                  <a:pt x="5968" y="19011"/>
                </a:lnTo>
                <a:lnTo>
                  <a:pt x="0" y="21818"/>
                </a:lnTo>
                <a:lnTo>
                  <a:pt x="0" y="32130"/>
                </a:lnTo>
                <a:lnTo>
                  <a:pt x="21348" y="19265"/>
                </a:lnTo>
                <a:lnTo>
                  <a:pt x="32016" y="19265"/>
                </a:lnTo>
                <a:lnTo>
                  <a:pt x="32016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2567597" y="4064025"/>
            <a:ext cx="259626" cy="88811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3318344" y="4064025"/>
            <a:ext cx="32384" cy="87630"/>
          </a:xfrm>
          <a:custGeom>
            <a:avLst/>
            <a:gdLst/>
            <a:ahLst/>
            <a:cxnLst/>
            <a:rect l="l" t="t" r="r" b="b"/>
            <a:pathLst>
              <a:path w="32385" h="87629">
                <a:moveTo>
                  <a:pt x="32016" y="19265"/>
                </a:moveTo>
                <a:lnTo>
                  <a:pt x="21336" y="19265"/>
                </a:lnTo>
                <a:lnTo>
                  <a:pt x="21336" y="87274"/>
                </a:lnTo>
                <a:lnTo>
                  <a:pt x="32016" y="87274"/>
                </a:lnTo>
                <a:lnTo>
                  <a:pt x="32016" y="19265"/>
                </a:lnTo>
                <a:close/>
              </a:path>
              <a:path w="32385" h="87629">
                <a:moveTo>
                  <a:pt x="32016" y="0"/>
                </a:moveTo>
                <a:lnTo>
                  <a:pt x="25133" y="0"/>
                </a:lnTo>
                <a:lnTo>
                  <a:pt x="23279" y="3746"/>
                </a:lnTo>
                <a:lnTo>
                  <a:pt x="20116" y="7632"/>
                </a:lnTo>
                <a:lnTo>
                  <a:pt x="11176" y="15608"/>
                </a:lnTo>
                <a:lnTo>
                  <a:pt x="5969" y="19011"/>
                </a:lnTo>
                <a:lnTo>
                  <a:pt x="0" y="21818"/>
                </a:lnTo>
                <a:lnTo>
                  <a:pt x="0" y="32130"/>
                </a:lnTo>
                <a:lnTo>
                  <a:pt x="21336" y="19265"/>
                </a:lnTo>
                <a:lnTo>
                  <a:pt x="32016" y="19265"/>
                </a:lnTo>
                <a:lnTo>
                  <a:pt x="32016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3377691" y="4064025"/>
            <a:ext cx="191185" cy="88747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4023880" y="4064025"/>
            <a:ext cx="109474" cy="87274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4160761" y="4064025"/>
            <a:ext cx="175221" cy="88811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4742688" y="4064025"/>
            <a:ext cx="32384" cy="87630"/>
          </a:xfrm>
          <a:custGeom>
            <a:avLst/>
            <a:gdLst/>
            <a:ahLst/>
            <a:cxnLst/>
            <a:rect l="l" t="t" r="r" b="b"/>
            <a:pathLst>
              <a:path w="32385" h="87629">
                <a:moveTo>
                  <a:pt x="32016" y="19265"/>
                </a:moveTo>
                <a:lnTo>
                  <a:pt x="21336" y="19265"/>
                </a:lnTo>
                <a:lnTo>
                  <a:pt x="21336" y="87274"/>
                </a:lnTo>
                <a:lnTo>
                  <a:pt x="32016" y="87274"/>
                </a:lnTo>
                <a:lnTo>
                  <a:pt x="32016" y="19265"/>
                </a:lnTo>
                <a:close/>
              </a:path>
              <a:path w="32385" h="87629">
                <a:moveTo>
                  <a:pt x="32016" y="0"/>
                </a:moveTo>
                <a:lnTo>
                  <a:pt x="25133" y="0"/>
                </a:lnTo>
                <a:lnTo>
                  <a:pt x="23279" y="3746"/>
                </a:lnTo>
                <a:lnTo>
                  <a:pt x="20116" y="7632"/>
                </a:lnTo>
                <a:lnTo>
                  <a:pt x="11176" y="15608"/>
                </a:lnTo>
                <a:lnTo>
                  <a:pt x="5969" y="19011"/>
                </a:lnTo>
                <a:lnTo>
                  <a:pt x="0" y="21818"/>
                </a:lnTo>
                <a:lnTo>
                  <a:pt x="0" y="32130"/>
                </a:lnTo>
                <a:lnTo>
                  <a:pt x="21336" y="19265"/>
                </a:lnTo>
                <a:lnTo>
                  <a:pt x="32016" y="19265"/>
                </a:lnTo>
                <a:lnTo>
                  <a:pt x="32016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4800587" y="4064025"/>
            <a:ext cx="57785" cy="87630"/>
          </a:xfrm>
          <a:custGeom>
            <a:avLst/>
            <a:gdLst/>
            <a:ahLst/>
            <a:cxnLst/>
            <a:rect l="l" t="t" r="r" b="b"/>
            <a:pathLst>
              <a:path w="57785" h="87629">
                <a:moveTo>
                  <a:pt x="52117" y="8826"/>
                </a:moveTo>
                <a:lnTo>
                  <a:pt x="34950" y="8826"/>
                </a:lnTo>
                <a:lnTo>
                  <a:pt x="38887" y="10286"/>
                </a:lnTo>
                <a:lnTo>
                  <a:pt x="44945" y="16090"/>
                </a:lnTo>
                <a:lnTo>
                  <a:pt x="46456" y="19659"/>
                </a:lnTo>
                <a:lnTo>
                  <a:pt x="46456" y="27927"/>
                </a:lnTo>
                <a:lnTo>
                  <a:pt x="16230" y="60109"/>
                </a:lnTo>
                <a:lnTo>
                  <a:pt x="11569" y="64503"/>
                </a:lnTo>
                <a:lnTo>
                  <a:pt x="5130" y="72097"/>
                </a:lnTo>
                <a:lnTo>
                  <a:pt x="2794" y="75945"/>
                </a:lnTo>
                <a:lnTo>
                  <a:pt x="419" y="82232"/>
                </a:lnTo>
                <a:lnTo>
                  <a:pt x="0" y="84708"/>
                </a:lnTo>
                <a:lnTo>
                  <a:pt x="76" y="87274"/>
                </a:lnTo>
                <a:lnTo>
                  <a:pt x="57543" y="87274"/>
                </a:lnTo>
                <a:lnTo>
                  <a:pt x="57543" y="77012"/>
                </a:lnTo>
                <a:lnTo>
                  <a:pt x="14909" y="77012"/>
                </a:lnTo>
                <a:lnTo>
                  <a:pt x="16090" y="75082"/>
                </a:lnTo>
                <a:lnTo>
                  <a:pt x="17602" y="73151"/>
                </a:lnTo>
                <a:lnTo>
                  <a:pt x="21234" y="69316"/>
                </a:lnTo>
                <a:lnTo>
                  <a:pt x="25336" y="65671"/>
                </a:lnTo>
                <a:lnTo>
                  <a:pt x="39420" y="53809"/>
                </a:lnTo>
                <a:lnTo>
                  <a:pt x="44907" y="48704"/>
                </a:lnTo>
                <a:lnTo>
                  <a:pt x="51498" y="41287"/>
                </a:lnTo>
                <a:lnTo>
                  <a:pt x="53873" y="37744"/>
                </a:lnTo>
                <a:lnTo>
                  <a:pt x="55283" y="34378"/>
                </a:lnTo>
                <a:lnTo>
                  <a:pt x="56718" y="31026"/>
                </a:lnTo>
                <a:lnTo>
                  <a:pt x="57351" y="27927"/>
                </a:lnTo>
                <a:lnTo>
                  <a:pt x="57416" y="17284"/>
                </a:lnTo>
                <a:lnTo>
                  <a:pt x="54991" y="11556"/>
                </a:lnTo>
                <a:lnTo>
                  <a:pt x="52117" y="8826"/>
                </a:lnTo>
                <a:close/>
              </a:path>
              <a:path w="57785" h="87629">
                <a:moveTo>
                  <a:pt x="38671" y="0"/>
                </a:moveTo>
                <a:lnTo>
                  <a:pt x="22059" y="0"/>
                </a:lnTo>
                <a:lnTo>
                  <a:pt x="15481" y="2146"/>
                </a:lnTo>
                <a:lnTo>
                  <a:pt x="5676" y="10718"/>
                </a:lnTo>
                <a:lnTo>
                  <a:pt x="2857" y="16954"/>
                </a:lnTo>
                <a:lnTo>
                  <a:pt x="2095" y="25133"/>
                </a:lnTo>
                <a:lnTo>
                  <a:pt x="13068" y="26263"/>
                </a:lnTo>
                <a:lnTo>
                  <a:pt x="13106" y="20815"/>
                </a:lnTo>
                <a:lnTo>
                  <a:pt x="14668" y="16535"/>
                </a:lnTo>
                <a:lnTo>
                  <a:pt x="20840" y="10363"/>
                </a:lnTo>
                <a:lnTo>
                  <a:pt x="24942" y="8826"/>
                </a:lnTo>
                <a:lnTo>
                  <a:pt x="52117" y="8826"/>
                </a:lnTo>
                <a:lnTo>
                  <a:pt x="45262" y="2311"/>
                </a:lnTo>
                <a:lnTo>
                  <a:pt x="38671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4908245" y="4064381"/>
            <a:ext cx="194322" cy="88353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5491950" y="4064025"/>
            <a:ext cx="32384" cy="87630"/>
          </a:xfrm>
          <a:custGeom>
            <a:avLst/>
            <a:gdLst/>
            <a:ahLst/>
            <a:cxnLst/>
            <a:rect l="l" t="t" r="r" b="b"/>
            <a:pathLst>
              <a:path w="32385" h="87629">
                <a:moveTo>
                  <a:pt x="32016" y="19265"/>
                </a:moveTo>
                <a:lnTo>
                  <a:pt x="21336" y="19265"/>
                </a:lnTo>
                <a:lnTo>
                  <a:pt x="21336" y="87274"/>
                </a:lnTo>
                <a:lnTo>
                  <a:pt x="32016" y="87274"/>
                </a:lnTo>
                <a:lnTo>
                  <a:pt x="32016" y="19265"/>
                </a:lnTo>
                <a:close/>
              </a:path>
              <a:path w="32385" h="87629">
                <a:moveTo>
                  <a:pt x="32016" y="0"/>
                </a:moveTo>
                <a:lnTo>
                  <a:pt x="25133" y="0"/>
                </a:lnTo>
                <a:lnTo>
                  <a:pt x="23279" y="3746"/>
                </a:lnTo>
                <a:lnTo>
                  <a:pt x="20116" y="7632"/>
                </a:lnTo>
                <a:lnTo>
                  <a:pt x="11176" y="15608"/>
                </a:lnTo>
                <a:lnTo>
                  <a:pt x="5969" y="19011"/>
                </a:lnTo>
                <a:lnTo>
                  <a:pt x="0" y="21818"/>
                </a:lnTo>
                <a:lnTo>
                  <a:pt x="0" y="32130"/>
                </a:lnTo>
                <a:lnTo>
                  <a:pt x="21336" y="19265"/>
                </a:lnTo>
                <a:lnTo>
                  <a:pt x="32016" y="19265"/>
                </a:lnTo>
                <a:lnTo>
                  <a:pt x="32016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5550471" y="4064025"/>
            <a:ext cx="32384" cy="87630"/>
          </a:xfrm>
          <a:custGeom>
            <a:avLst/>
            <a:gdLst/>
            <a:ahLst/>
            <a:cxnLst/>
            <a:rect l="l" t="t" r="r" b="b"/>
            <a:pathLst>
              <a:path w="32385" h="87629">
                <a:moveTo>
                  <a:pt x="32016" y="19265"/>
                </a:moveTo>
                <a:lnTo>
                  <a:pt x="21348" y="19265"/>
                </a:lnTo>
                <a:lnTo>
                  <a:pt x="21348" y="87274"/>
                </a:lnTo>
                <a:lnTo>
                  <a:pt x="32016" y="87274"/>
                </a:lnTo>
                <a:lnTo>
                  <a:pt x="32016" y="19265"/>
                </a:lnTo>
                <a:close/>
              </a:path>
              <a:path w="32385" h="87629">
                <a:moveTo>
                  <a:pt x="32016" y="0"/>
                </a:moveTo>
                <a:lnTo>
                  <a:pt x="25146" y="0"/>
                </a:lnTo>
                <a:lnTo>
                  <a:pt x="23279" y="3746"/>
                </a:lnTo>
                <a:lnTo>
                  <a:pt x="20116" y="7632"/>
                </a:lnTo>
                <a:lnTo>
                  <a:pt x="11188" y="15608"/>
                </a:lnTo>
                <a:lnTo>
                  <a:pt x="5969" y="19011"/>
                </a:lnTo>
                <a:lnTo>
                  <a:pt x="0" y="21818"/>
                </a:lnTo>
                <a:lnTo>
                  <a:pt x="0" y="32130"/>
                </a:lnTo>
                <a:lnTo>
                  <a:pt x="21348" y="19265"/>
                </a:lnTo>
                <a:lnTo>
                  <a:pt x="32016" y="19265"/>
                </a:lnTo>
                <a:lnTo>
                  <a:pt x="32016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5647537" y="4064381"/>
            <a:ext cx="201790" cy="88353"/>
          </a:xfrm>
          <a:prstGeom prst="rect">
            <a:avLst/>
          </a:prstGeom>
          <a:blipFill>
            <a:blip r:embed="rId1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2508237" y="4339488"/>
            <a:ext cx="32384" cy="87630"/>
          </a:xfrm>
          <a:custGeom>
            <a:avLst/>
            <a:gdLst/>
            <a:ahLst/>
            <a:cxnLst/>
            <a:rect l="l" t="t" r="r" b="b"/>
            <a:pathLst>
              <a:path w="32385" h="87629">
                <a:moveTo>
                  <a:pt x="32016" y="19265"/>
                </a:moveTo>
                <a:lnTo>
                  <a:pt x="21348" y="19265"/>
                </a:lnTo>
                <a:lnTo>
                  <a:pt x="21348" y="87274"/>
                </a:lnTo>
                <a:lnTo>
                  <a:pt x="32016" y="87274"/>
                </a:lnTo>
                <a:lnTo>
                  <a:pt x="32016" y="19265"/>
                </a:lnTo>
                <a:close/>
              </a:path>
              <a:path w="32385" h="87629">
                <a:moveTo>
                  <a:pt x="32016" y="0"/>
                </a:moveTo>
                <a:lnTo>
                  <a:pt x="25133" y="0"/>
                </a:lnTo>
                <a:lnTo>
                  <a:pt x="23279" y="3746"/>
                </a:lnTo>
                <a:lnTo>
                  <a:pt x="20116" y="7632"/>
                </a:lnTo>
                <a:lnTo>
                  <a:pt x="11188" y="15608"/>
                </a:lnTo>
                <a:lnTo>
                  <a:pt x="5968" y="19011"/>
                </a:lnTo>
                <a:lnTo>
                  <a:pt x="0" y="21818"/>
                </a:lnTo>
                <a:lnTo>
                  <a:pt x="0" y="32131"/>
                </a:lnTo>
                <a:lnTo>
                  <a:pt x="21348" y="19265"/>
                </a:lnTo>
                <a:lnTo>
                  <a:pt x="32016" y="19265"/>
                </a:lnTo>
                <a:lnTo>
                  <a:pt x="32016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2567597" y="4339488"/>
            <a:ext cx="259245" cy="88760"/>
          </a:xfrm>
          <a:prstGeom prst="rect">
            <a:avLst/>
          </a:prstGeom>
          <a:blipFill>
            <a:blip r:embed="rId1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3318344" y="4339488"/>
            <a:ext cx="32384" cy="87630"/>
          </a:xfrm>
          <a:custGeom>
            <a:avLst/>
            <a:gdLst/>
            <a:ahLst/>
            <a:cxnLst/>
            <a:rect l="l" t="t" r="r" b="b"/>
            <a:pathLst>
              <a:path w="32385" h="87629">
                <a:moveTo>
                  <a:pt x="32016" y="19265"/>
                </a:moveTo>
                <a:lnTo>
                  <a:pt x="21336" y="19265"/>
                </a:lnTo>
                <a:lnTo>
                  <a:pt x="21336" y="87274"/>
                </a:lnTo>
                <a:lnTo>
                  <a:pt x="32016" y="87274"/>
                </a:lnTo>
                <a:lnTo>
                  <a:pt x="32016" y="19265"/>
                </a:lnTo>
                <a:close/>
              </a:path>
              <a:path w="32385" h="87629">
                <a:moveTo>
                  <a:pt x="32016" y="0"/>
                </a:moveTo>
                <a:lnTo>
                  <a:pt x="25133" y="0"/>
                </a:lnTo>
                <a:lnTo>
                  <a:pt x="23279" y="3746"/>
                </a:lnTo>
                <a:lnTo>
                  <a:pt x="20116" y="7632"/>
                </a:lnTo>
                <a:lnTo>
                  <a:pt x="11176" y="15608"/>
                </a:lnTo>
                <a:lnTo>
                  <a:pt x="5969" y="19011"/>
                </a:lnTo>
                <a:lnTo>
                  <a:pt x="0" y="21818"/>
                </a:lnTo>
                <a:lnTo>
                  <a:pt x="0" y="32131"/>
                </a:lnTo>
                <a:lnTo>
                  <a:pt x="21336" y="19265"/>
                </a:lnTo>
                <a:lnTo>
                  <a:pt x="32016" y="19265"/>
                </a:lnTo>
                <a:lnTo>
                  <a:pt x="32016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3377691" y="4339488"/>
            <a:ext cx="175298" cy="88760"/>
          </a:xfrm>
          <a:prstGeom prst="rect">
            <a:avLst/>
          </a:prstGeom>
          <a:blipFill>
            <a:blip r:embed="rId1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" name="object 61"/>
          <p:cNvSpPr/>
          <p:nvPr/>
        </p:nvSpPr>
        <p:spPr>
          <a:xfrm>
            <a:off x="4023880" y="4339488"/>
            <a:ext cx="109474" cy="87274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" name="object 62"/>
          <p:cNvSpPr/>
          <p:nvPr/>
        </p:nvSpPr>
        <p:spPr>
          <a:xfrm>
            <a:off x="4159872" y="4339488"/>
            <a:ext cx="32384" cy="87630"/>
          </a:xfrm>
          <a:custGeom>
            <a:avLst/>
            <a:gdLst/>
            <a:ahLst/>
            <a:cxnLst/>
            <a:rect l="l" t="t" r="r" b="b"/>
            <a:pathLst>
              <a:path w="32385" h="87629">
                <a:moveTo>
                  <a:pt x="32016" y="19265"/>
                </a:moveTo>
                <a:lnTo>
                  <a:pt x="21336" y="19265"/>
                </a:lnTo>
                <a:lnTo>
                  <a:pt x="21336" y="87274"/>
                </a:lnTo>
                <a:lnTo>
                  <a:pt x="32016" y="87274"/>
                </a:lnTo>
                <a:lnTo>
                  <a:pt x="32016" y="19265"/>
                </a:lnTo>
                <a:close/>
              </a:path>
              <a:path w="32385" h="87629">
                <a:moveTo>
                  <a:pt x="32016" y="0"/>
                </a:moveTo>
                <a:lnTo>
                  <a:pt x="25133" y="0"/>
                </a:lnTo>
                <a:lnTo>
                  <a:pt x="23279" y="3746"/>
                </a:lnTo>
                <a:lnTo>
                  <a:pt x="20116" y="7632"/>
                </a:lnTo>
                <a:lnTo>
                  <a:pt x="11176" y="15608"/>
                </a:lnTo>
                <a:lnTo>
                  <a:pt x="5969" y="19011"/>
                </a:lnTo>
                <a:lnTo>
                  <a:pt x="0" y="21818"/>
                </a:lnTo>
                <a:lnTo>
                  <a:pt x="0" y="32131"/>
                </a:lnTo>
                <a:lnTo>
                  <a:pt x="21336" y="19265"/>
                </a:lnTo>
                <a:lnTo>
                  <a:pt x="32016" y="19265"/>
                </a:lnTo>
                <a:lnTo>
                  <a:pt x="32016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" name="object 63"/>
          <p:cNvSpPr/>
          <p:nvPr/>
        </p:nvSpPr>
        <p:spPr>
          <a:xfrm>
            <a:off x="4219219" y="4339488"/>
            <a:ext cx="124713" cy="88760"/>
          </a:xfrm>
          <a:prstGeom prst="rect">
            <a:avLst/>
          </a:prstGeom>
          <a:blipFill>
            <a:blip r:embed="rId2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" name="object 64"/>
          <p:cNvSpPr/>
          <p:nvPr/>
        </p:nvSpPr>
        <p:spPr>
          <a:xfrm>
            <a:off x="4733671" y="4339488"/>
            <a:ext cx="32384" cy="87630"/>
          </a:xfrm>
          <a:custGeom>
            <a:avLst/>
            <a:gdLst/>
            <a:ahLst/>
            <a:cxnLst/>
            <a:rect l="l" t="t" r="r" b="b"/>
            <a:pathLst>
              <a:path w="32385" h="87629">
                <a:moveTo>
                  <a:pt x="32016" y="19265"/>
                </a:moveTo>
                <a:lnTo>
                  <a:pt x="21348" y="19265"/>
                </a:lnTo>
                <a:lnTo>
                  <a:pt x="21348" y="87274"/>
                </a:lnTo>
                <a:lnTo>
                  <a:pt x="32016" y="87274"/>
                </a:lnTo>
                <a:lnTo>
                  <a:pt x="32016" y="19265"/>
                </a:lnTo>
                <a:close/>
              </a:path>
              <a:path w="32385" h="87629">
                <a:moveTo>
                  <a:pt x="32016" y="0"/>
                </a:moveTo>
                <a:lnTo>
                  <a:pt x="25146" y="0"/>
                </a:lnTo>
                <a:lnTo>
                  <a:pt x="23279" y="3746"/>
                </a:lnTo>
                <a:lnTo>
                  <a:pt x="20116" y="7632"/>
                </a:lnTo>
                <a:lnTo>
                  <a:pt x="11188" y="15608"/>
                </a:lnTo>
                <a:lnTo>
                  <a:pt x="5969" y="19011"/>
                </a:lnTo>
                <a:lnTo>
                  <a:pt x="0" y="21818"/>
                </a:lnTo>
                <a:lnTo>
                  <a:pt x="0" y="32131"/>
                </a:lnTo>
                <a:lnTo>
                  <a:pt x="21348" y="19265"/>
                </a:lnTo>
                <a:lnTo>
                  <a:pt x="32016" y="19265"/>
                </a:lnTo>
                <a:lnTo>
                  <a:pt x="32016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" name="object 65"/>
          <p:cNvSpPr/>
          <p:nvPr/>
        </p:nvSpPr>
        <p:spPr>
          <a:xfrm>
            <a:off x="4789538" y="4339831"/>
            <a:ext cx="60325" cy="86995"/>
          </a:xfrm>
          <a:custGeom>
            <a:avLst/>
            <a:gdLst/>
            <a:ahLst/>
            <a:cxnLst/>
            <a:rect l="l" t="t" r="r" b="b"/>
            <a:pathLst>
              <a:path w="60325" h="86995">
                <a:moveTo>
                  <a:pt x="48386" y="66116"/>
                </a:moveTo>
                <a:lnTo>
                  <a:pt x="37706" y="66116"/>
                </a:lnTo>
                <a:lnTo>
                  <a:pt x="37706" y="86931"/>
                </a:lnTo>
                <a:lnTo>
                  <a:pt x="48386" y="86931"/>
                </a:lnTo>
                <a:lnTo>
                  <a:pt x="48386" y="66116"/>
                </a:lnTo>
                <a:close/>
              </a:path>
              <a:path w="60325" h="86995">
                <a:moveTo>
                  <a:pt x="48386" y="0"/>
                </a:moveTo>
                <a:lnTo>
                  <a:pt x="39674" y="0"/>
                </a:lnTo>
                <a:lnTo>
                  <a:pt x="0" y="56337"/>
                </a:lnTo>
                <a:lnTo>
                  <a:pt x="0" y="66116"/>
                </a:lnTo>
                <a:lnTo>
                  <a:pt x="60121" y="66116"/>
                </a:lnTo>
                <a:lnTo>
                  <a:pt x="60121" y="56337"/>
                </a:lnTo>
                <a:lnTo>
                  <a:pt x="10490" y="56337"/>
                </a:lnTo>
                <a:lnTo>
                  <a:pt x="37706" y="17144"/>
                </a:lnTo>
                <a:lnTo>
                  <a:pt x="48386" y="17144"/>
                </a:lnTo>
                <a:lnTo>
                  <a:pt x="48386" y="0"/>
                </a:lnTo>
                <a:close/>
              </a:path>
              <a:path w="60325" h="86995">
                <a:moveTo>
                  <a:pt x="48386" y="17144"/>
                </a:moveTo>
                <a:lnTo>
                  <a:pt x="37706" y="17144"/>
                </a:lnTo>
                <a:lnTo>
                  <a:pt x="37706" y="56337"/>
                </a:lnTo>
                <a:lnTo>
                  <a:pt x="48386" y="56337"/>
                </a:lnTo>
                <a:lnTo>
                  <a:pt x="48386" y="17144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" name="object 66"/>
          <p:cNvSpPr/>
          <p:nvPr/>
        </p:nvSpPr>
        <p:spPr>
          <a:xfrm>
            <a:off x="4892598" y="4339831"/>
            <a:ext cx="184124" cy="88417"/>
          </a:xfrm>
          <a:prstGeom prst="rect">
            <a:avLst/>
          </a:prstGeom>
          <a:blipFill>
            <a:blip r:embed="rId2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" name="object 67"/>
          <p:cNvSpPr/>
          <p:nvPr/>
        </p:nvSpPr>
        <p:spPr>
          <a:xfrm>
            <a:off x="5469470" y="4339488"/>
            <a:ext cx="32384" cy="87630"/>
          </a:xfrm>
          <a:custGeom>
            <a:avLst/>
            <a:gdLst/>
            <a:ahLst/>
            <a:cxnLst/>
            <a:rect l="l" t="t" r="r" b="b"/>
            <a:pathLst>
              <a:path w="32385" h="87629">
                <a:moveTo>
                  <a:pt x="32016" y="19265"/>
                </a:moveTo>
                <a:lnTo>
                  <a:pt x="21348" y="19265"/>
                </a:lnTo>
                <a:lnTo>
                  <a:pt x="21348" y="87274"/>
                </a:lnTo>
                <a:lnTo>
                  <a:pt x="32016" y="87274"/>
                </a:lnTo>
                <a:lnTo>
                  <a:pt x="32016" y="19265"/>
                </a:lnTo>
                <a:close/>
              </a:path>
              <a:path w="32385" h="87629">
                <a:moveTo>
                  <a:pt x="32016" y="0"/>
                </a:moveTo>
                <a:lnTo>
                  <a:pt x="25146" y="0"/>
                </a:lnTo>
                <a:lnTo>
                  <a:pt x="23279" y="3746"/>
                </a:lnTo>
                <a:lnTo>
                  <a:pt x="20129" y="7632"/>
                </a:lnTo>
                <a:lnTo>
                  <a:pt x="11188" y="15608"/>
                </a:lnTo>
                <a:lnTo>
                  <a:pt x="5969" y="19011"/>
                </a:lnTo>
                <a:lnTo>
                  <a:pt x="0" y="21818"/>
                </a:lnTo>
                <a:lnTo>
                  <a:pt x="0" y="32131"/>
                </a:lnTo>
                <a:lnTo>
                  <a:pt x="21348" y="19265"/>
                </a:lnTo>
                <a:lnTo>
                  <a:pt x="32016" y="19265"/>
                </a:lnTo>
                <a:lnTo>
                  <a:pt x="32016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" name="object 68"/>
          <p:cNvSpPr/>
          <p:nvPr/>
        </p:nvSpPr>
        <p:spPr>
          <a:xfrm>
            <a:off x="5528881" y="4339488"/>
            <a:ext cx="57150" cy="88900"/>
          </a:xfrm>
          <a:custGeom>
            <a:avLst/>
            <a:gdLst/>
            <a:ahLst/>
            <a:cxnLst/>
            <a:rect l="l" t="t" r="r" b="b"/>
            <a:pathLst>
              <a:path w="57150" h="88900">
                <a:moveTo>
                  <a:pt x="10680" y="62915"/>
                </a:moveTo>
                <a:lnTo>
                  <a:pt x="0" y="64338"/>
                </a:lnTo>
                <a:lnTo>
                  <a:pt x="723" y="71564"/>
                </a:lnTo>
                <a:lnTo>
                  <a:pt x="3594" y="77457"/>
                </a:lnTo>
                <a:lnTo>
                  <a:pt x="13677" y="86550"/>
                </a:lnTo>
                <a:lnTo>
                  <a:pt x="20015" y="88823"/>
                </a:lnTo>
                <a:lnTo>
                  <a:pt x="36106" y="88823"/>
                </a:lnTo>
                <a:lnTo>
                  <a:pt x="43091" y="86182"/>
                </a:lnTo>
                <a:lnTo>
                  <a:pt x="49594" y="79984"/>
                </a:lnTo>
                <a:lnTo>
                  <a:pt x="23469" y="79984"/>
                </a:lnTo>
                <a:lnTo>
                  <a:pt x="19875" y="78651"/>
                </a:lnTo>
                <a:lnTo>
                  <a:pt x="13982" y="73317"/>
                </a:lnTo>
                <a:lnTo>
                  <a:pt x="11899" y="68960"/>
                </a:lnTo>
                <a:lnTo>
                  <a:pt x="10680" y="62915"/>
                </a:lnTo>
                <a:close/>
              </a:path>
              <a:path w="57150" h="88900">
                <a:moveTo>
                  <a:pt x="50643" y="44945"/>
                </a:moveTo>
                <a:lnTo>
                  <a:pt x="33528" y="44945"/>
                </a:lnTo>
                <a:lnTo>
                  <a:pt x="37604" y="46532"/>
                </a:lnTo>
                <a:lnTo>
                  <a:pt x="44005" y="52908"/>
                </a:lnTo>
                <a:lnTo>
                  <a:pt x="45605" y="56946"/>
                </a:lnTo>
                <a:lnTo>
                  <a:pt x="45605" y="66979"/>
                </a:lnTo>
                <a:lnTo>
                  <a:pt x="43878" y="71285"/>
                </a:lnTo>
                <a:lnTo>
                  <a:pt x="36957" y="78257"/>
                </a:lnTo>
                <a:lnTo>
                  <a:pt x="32715" y="79984"/>
                </a:lnTo>
                <a:lnTo>
                  <a:pt x="49594" y="79984"/>
                </a:lnTo>
                <a:lnTo>
                  <a:pt x="54165" y="75628"/>
                </a:lnTo>
                <a:lnTo>
                  <a:pt x="56934" y="69189"/>
                </a:lnTo>
                <a:lnTo>
                  <a:pt x="56934" y="55994"/>
                </a:lnTo>
                <a:lnTo>
                  <a:pt x="55511" y="51320"/>
                </a:lnTo>
                <a:lnTo>
                  <a:pt x="50643" y="44945"/>
                </a:lnTo>
                <a:close/>
              </a:path>
              <a:path w="57150" h="88900">
                <a:moveTo>
                  <a:pt x="22250" y="36766"/>
                </a:moveTo>
                <a:lnTo>
                  <a:pt x="21056" y="46139"/>
                </a:lnTo>
                <a:lnTo>
                  <a:pt x="24053" y="45338"/>
                </a:lnTo>
                <a:lnTo>
                  <a:pt x="26568" y="44945"/>
                </a:lnTo>
                <a:lnTo>
                  <a:pt x="50643" y="44945"/>
                </a:lnTo>
                <a:lnTo>
                  <a:pt x="49809" y="43853"/>
                </a:lnTo>
                <a:lnTo>
                  <a:pt x="45821" y="41389"/>
                </a:lnTo>
                <a:lnTo>
                  <a:pt x="40690" y="40208"/>
                </a:lnTo>
                <a:lnTo>
                  <a:pt x="44640" y="38379"/>
                </a:lnTo>
                <a:lnTo>
                  <a:pt x="46457" y="36880"/>
                </a:lnTo>
                <a:lnTo>
                  <a:pt x="23533" y="36880"/>
                </a:lnTo>
                <a:lnTo>
                  <a:pt x="22948" y="36842"/>
                </a:lnTo>
                <a:lnTo>
                  <a:pt x="22250" y="36766"/>
                </a:lnTo>
                <a:close/>
              </a:path>
              <a:path w="57150" h="88900">
                <a:moveTo>
                  <a:pt x="47912" y="8775"/>
                </a:moveTo>
                <a:lnTo>
                  <a:pt x="31648" y="8775"/>
                </a:lnTo>
                <a:lnTo>
                  <a:pt x="35064" y="10058"/>
                </a:lnTo>
                <a:lnTo>
                  <a:pt x="40373" y="15201"/>
                </a:lnTo>
                <a:lnTo>
                  <a:pt x="41694" y="18440"/>
                </a:lnTo>
                <a:lnTo>
                  <a:pt x="41694" y="27292"/>
                </a:lnTo>
                <a:lnTo>
                  <a:pt x="39878" y="30949"/>
                </a:lnTo>
                <a:lnTo>
                  <a:pt x="32600" y="35699"/>
                </a:lnTo>
                <a:lnTo>
                  <a:pt x="28511" y="36880"/>
                </a:lnTo>
                <a:lnTo>
                  <a:pt x="46457" y="36880"/>
                </a:lnTo>
                <a:lnTo>
                  <a:pt x="47612" y="35928"/>
                </a:lnTo>
                <a:lnTo>
                  <a:pt x="51650" y="29768"/>
                </a:lnTo>
                <a:lnTo>
                  <a:pt x="52654" y="26352"/>
                </a:lnTo>
                <a:lnTo>
                  <a:pt x="52596" y="18440"/>
                </a:lnTo>
                <a:lnTo>
                  <a:pt x="51600" y="14909"/>
                </a:lnTo>
                <a:lnTo>
                  <a:pt x="47912" y="8775"/>
                </a:lnTo>
                <a:close/>
              </a:path>
              <a:path w="57150" h="88900">
                <a:moveTo>
                  <a:pt x="31965" y="0"/>
                </a:moveTo>
                <a:lnTo>
                  <a:pt x="20345" y="0"/>
                </a:lnTo>
                <a:lnTo>
                  <a:pt x="14592" y="1968"/>
                </a:lnTo>
                <a:lnTo>
                  <a:pt x="5346" y="9842"/>
                </a:lnTo>
                <a:lnTo>
                  <a:pt x="2374" y="15379"/>
                </a:lnTo>
                <a:lnTo>
                  <a:pt x="1079" y="22542"/>
                </a:lnTo>
                <a:lnTo>
                  <a:pt x="11747" y="24434"/>
                </a:lnTo>
                <a:lnTo>
                  <a:pt x="12534" y="19215"/>
                </a:lnTo>
                <a:lnTo>
                  <a:pt x="14312" y="15303"/>
                </a:lnTo>
                <a:lnTo>
                  <a:pt x="19850" y="10083"/>
                </a:lnTo>
                <a:lnTo>
                  <a:pt x="23304" y="8775"/>
                </a:lnTo>
                <a:lnTo>
                  <a:pt x="47912" y="8775"/>
                </a:lnTo>
                <a:lnTo>
                  <a:pt x="47371" y="7873"/>
                </a:lnTo>
                <a:lnTo>
                  <a:pt x="44323" y="5092"/>
                </a:lnTo>
                <a:lnTo>
                  <a:pt x="36334" y="1028"/>
                </a:lnTo>
                <a:lnTo>
                  <a:pt x="31965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" name="object 69"/>
          <p:cNvSpPr/>
          <p:nvPr/>
        </p:nvSpPr>
        <p:spPr>
          <a:xfrm>
            <a:off x="5635028" y="4339844"/>
            <a:ext cx="194322" cy="88353"/>
          </a:xfrm>
          <a:prstGeom prst="rect">
            <a:avLst/>
          </a:prstGeom>
          <a:blipFill>
            <a:blip r:embed="rId2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" name="object 70"/>
          <p:cNvSpPr/>
          <p:nvPr/>
        </p:nvSpPr>
        <p:spPr>
          <a:xfrm>
            <a:off x="2352205" y="3713937"/>
            <a:ext cx="3643629" cy="0"/>
          </a:xfrm>
          <a:custGeom>
            <a:avLst/>
            <a:gdLst/>
            <a:ahLst/>
            <a:cxnLst/>
            <a:rect l="l" t="t" r="r" b="b"/>
            <a:pathLst>
              <a:path w="3643629">
                <a:moveTo>
                  <a:pt x="0" y="0"/>
                </a:moveTo>
                <a:lnTo>
                  <a:pt x="3643414" y="0"/>
                </a:lnTo>
              </a:path>
            </a:pathLst>
          </a:custGeom>
          <a:ln w="10121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" name="object 71"/>
          <p:cNvSpPr/>
          <p:nvPr/>
        </p:nvSpPr>
        <p:spPr>
          <a:xfrm>
            <a:off x="2352205" y="3973665"/>
            <a:ext cx="3643629" cy="0"/>
          </a:xfrm>
          <a:custGeom>
            <a:avLst/>
            <a:gdLst/>
            <a:ahLst/>
            <a:cxnLst/>
            <a:rect l="l" t="t" r="r" b="b"/>
            <a:pathLst>
              <a:path w="3643629">
                <a:moveTo>
                  <a:pt x="0" y="0"/>
                </a:moveTo>
                <a:lnTo>
                  <a:pt x="3643414" y="0"/>
                </a:lnTo>
              </a:path>
            </a:pathLst>
          </a:custGeom>
          <a:ln w="10121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" name="object 72"/>
          <p:cNvSpPr/>
          <p:nvPr/>
        </p:nvSpPr>
        <p:spPr>
          <a:xfrm>
            <a:off x="2352205" y="4233392"/>
            <a:ext cx="3643629" cy="0"/>
          </a:xfrm>
          <a:custGeom>
            <a:avLst/>
            <a:gdLst/>
            <a:ahLst/>
            <a:cxnLst/>
            <a:rect l="l" t="t" r="r" b="b"/>
            <a:pathLst>
              <a:path w="3643629">
                <a:moveTo>
                  <a:pt x="0" y="0"/>
                </a:moveTo>
                <a:lnTo>
                  <a:pt x="3643414" y="0"/>
                </a:lnTo>
              </a:path>
            </a:pathLst>
          </a:custGeom>
          <a:ln w="10121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" name="object 73"/>
          <p:cNvSpPr/>
          <p:nvPr/>
        </p:nvSpPr>
        <p:spPr>
          <a:xfrm>
            <a:off x="2977426" y="3428365"/>
            <a:ext cx="0" cy="1085215"/>
          </a:xfrm>
          <a:custGeom>
            <a:avLst/>
            <a:gdLst/>
            <a:ahLst/>
            <a:cxnLst/>
            <a:rect l="l" t="t" r="r" b="b"/>
            <a:pathLst>
              <a:path h="1085214">
                <a:moveTo>
                  <a:pt x="0" y="0"/>
                </a:moveTo>
                <a:lnTo>
                  <a:pt x="0" y="1084986"/>
                </a:lnTo>
              </a:path>
            </a:pathLst>
          </a:custGeom>
          <a:ln w="10121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" name="object 74"/>
          <p:cNvSpPr/>
          <p:nvPr/>
        </p:nvSpPr>
        <p:spPr>
          <a:xfrm>
            <a:off x="3846690" y="3428365"/>
            <a:ext cx="0" cy="1085215"/>
          </a:xfrm>
          <a:custGeom>
            <a:avLst/>
            <a:gdLst/>
            <a:ahLst/>
            <a:cxnLst/>
            <a:rect l="l" t="t" r="r" b="b"/>
            <a:pathLst>
              <a:path h="1085214">
                <a:moveTo>
                  <a:pt x="0" y="0"/>
                </a:moveTo>
                <a:lnTo>
                  <a:pt x="0" y="1084986"/>
                </a:lnTo>
              </a:path>
            </a:pathLst>
          </a:custGeom>
          <a:ln w="10121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5" name="object 75"/>
          <p:cNvSpPr/>
          <p:nvPr/>
        </p:nvSpPr>
        <p:spPr>
          <a:xfrm>
            <a:off x="4493272" y="3428365"/>
            <a:ext cx="0" cy="1085215"/>
          </a:xfrm>
          <a:custGeom>
            <a:avLst/>
            <a:gdLst/>
            <a:ahLst/>
            <a:cxnLst/>
            <a:rect l="l" t="t" r="r" b="b"/>
            <a:pathLst>
              <a:path h="1085214">
                <a:moveTo>
                  <a:pt x="0" y="0"/>
                </a:moveTo>
                <a:lnTo>
                  <a:pt x="0" y="1084986"/>
                </a:lnTo>
              </a:path>
            </a:pathLst>
          </a:custGeom>
          <a:ln w="10121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6" name="object 76"/>
          <p:cNvSpPr/>
          <p:nvPr/>
        </p:nvSpPr>
        <p:spPr>
          <a:xfrm>
            <a:off x="5322049" y="3428365"/>
            <a:ext cx="0" cy="1085215"/>
          </a:xfrm>
          <a:custGeom>
            <a:avLst/>
            <a:gdLst/>
            <a:ahLst/>
            <a:cxnLst/>
            <a:rect l="l" t="t" r="r" b="b"/>
            <a:pathLst>
              <a:path h="1085214">
                <a:moveTo>
                  <a:pt x="0" y="0"/>
                </a:moveTo>
                <a:lnTo>
                  <a:pt x="0" y="1084986"/>
                </a:lnTo>
              </a:path>
            </a:pathLst>
          </a:custGeom>
          <a:ln w="10121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7" name="object 77"/>
          <p:cNvSpPr/>
          <p:nvPr/>
        </p:nvSpPr>
        <p:spPr>
          <a:xfrm>
            <a:off x="1768601" y="3821569"/>
            <a:ext cx="186855" cy="65811"/>
          </a:xfrm>
          <a:prstGeom prst="rect">
            <a:avLst/>
          </a:prstGeom>
          <a:blipFill>
            <a:blip r:embed="rId2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8" name="object 78"/>
          <p:cNvSpPr/>
          <p:nvPr/>
        </p:nvSpPr>
        <p:spPr>
          <a:xfrm>
            <a:off x="3241941" y="2928808"/>
            <a:ext cx="378396" cy="88343"/>
          </a:xfrm>
          <a:prstGeom prst="rect">
            <a:avLst/>
          </a:prstGeom>
          <a:blipFill>
            <a:blip r:embed="rId2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9" name="object 79"/>
          <p:cNvSpPr/>
          <p:nvPr/>
        </p:nvSpPr>
        <p:spPr>
          <a:xfrm>
            <a:off x="1996859" y="3843794"/>
            <a:ext cx="262890" cy="0"/>
          </a:xfrm>
          <a:custGeom>
            <a:avLst/>
            <a:gdLst/>
            <a:ahLst/>
            <a:cxnLst/>
            <a:rect l="l" t="t" r="r" b="b"/>
            <a:pathLst>
              <a:path w="262889">
                <a:moveTo>
                  <a:pt x="0" y="0"/>
                </a:moveTo>
                <a:lnTo>
                  <a:pt x="262483" y="0"/>
                </a:lnTo>
              </a:path>
            </a:pathLst>
          </a:custGeom>
          <a:ln w="10121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0" name="object 80"/>
          <p:cNvSpPr/>
          <p:nvPr/>
        </p:nvSpPr>
        <p:spPr>
          <a:xfrm>
            <a:off x="2244572" y="3793350"/>
            <a:ext cx="87630" cy="100965"/>
          </a:xfrm>
          <a:custGeom>
            <a:avLst/>
            <a:gdLst/>
            <a:ahLst/>
            <a:cxnLst/>
            <a:rect l="l" t="t" r="r" b="b"/>
            <a:pathLst>
              <a:path w="87630" h="100964">
                <a:moveTo>
                  <a:pt x="0" y="0"/>
                </a:moveTo>
                <a:lnTo>
                  <a:pt x="0" y="100901"/>
                </a:lnTo>
                <a:lnTo>
                  <a:pt x="87388" y="50457"/>
                </a:lnTo>
                <a:lnTo>
                  <a:pt x="0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1" name="object 81"/>
          <p:cNvSpPr/>
          <p:nvPr/>
        </p:nvSpPr>
        <p:spPr>
          <a:xfrm>
            <a:off x="3432289" y="3086557"/>
            <a:ext cx="0" cy="262890"/>
          </a:xfrm>
          <a:custGeom>
            <a:avLst/>
            <a:gdLst/>
            <a:ahLst/>
            <a:cxnLst/>
            <a:rect l="l" t="t" r="r" b="b"/>
            <a:pathLst>
              <a:path h="262889">
                <a:moveTo>
                  <a:pt x="0" y="0"/>
                </a:moveTo>
                <a:lnTo>
                  <a:pt x="0" y="262445"/>
                </a:lnTo>
              </a:path>
            </a:pathLst>
          </a:custGeom>
          <a:ln w="10121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2" name="object 82"/>
          <p:cNvSpPr/>
          <p:nvPr/>
        </p:nvSpPr>
        <p:spPr>
          <a:xfrm>
            <a:off x="3381819" y="3334232"/>
            <a:ext cx="100965" cy="87630"/>
          </a:xfrm>
          <a:custGeom>
            <a:avLst/>
            <a:gdLst/>
            <a:ahLst/>
            <a:cxnLst/>
            <a:rect l="l" t="t" r="r" b="b"/>
            <a:pathLst>
              <a:path w="100964" h="87629">
                <a:moveTo>
                  <a:pt x="100926" y="0"/>
                </a:moveTo>
                <a:lnTo>
                  <a:pt x="0" y="0"/>
                </a:lnTo>
                <a:lnTo>
                  <a:pt x="50457" y="87376"/>
                </a:lnTo>
                <a:lnTo>
                  <a:pt x="100926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3" name="object 83"/>
          <p:cNvSpPr/>
          <p:nvPr/>
        </p:nvSpPr>
        <p:spPr>
          <a:xfrm>
            <a:off x="3976242" y="4718732"/>
            <a:ext cx="168957" cy="88345"/>
          </a:xfrm>
          <a:prstGeom prst="rect">
            <a:avLst/>
          </a:prstGeom>
          <a:blipFill>
            <a:blip r:embed="rId2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4" name="object 84"/>
          <p:cNvSpPr/>
          <p:nvPr/>
        </p:nvSpPr>
        <p:spPr>
          <a:xfrm>
            <a:off x="3846486" y="4002963"/>
            <a:ext cx="194945" cy="678180"/>
          </a:xfrm>
          <a:custGeom>
            <a:avLst/>
            <a:gdLst/>
            <a:ahLst/>
            <a:cxnLst/>
            <a:rect l="l" t="t" r="r" b="b"/>
            <a:pathLst>
              <a:path w="194945" h="678179">
                <a:moveTo>
                  <a:pt x="194729" y="677900"/>
                </a:moveTo>
                <a:lnTo>
                  <a:pt x="0" y="0"/>
                </a:lnTo>
              </a:path>
            </a:pathLst>
          </a:custGeom>
          <a:ln w="10121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5" name="object 85"/>
          <p:cNvSpPr/>
          <p:nvPr/>
        </p:nvSpPr>
        <p:spPr>
          <a:xfrm>
            <a:off x="3802062" y="3933177"/>
            <a:ext cx="97155" cy="98425"/>
          </a:xfrm>
          <a:custGeom>
            <a:avLst/>
            <a:gdLst/>
            <a:ahLst/>
            <a:cxnLst/>
            <a:rect l="l" t="t" r="r" b="b"/>
            <a:pathLst>
              <a:path w="97154" h="98425">
                <a:moveTo>
                  <a:pt x="24371" y="0"/>
                </a:moveTo>
                <a:lnTo>
                  <a:pt x="0" y="97904"/>
                </a:lnTo>
                <a:lnTo>
                  <a:pt x="96989" y="70053"/>
                </a:lnTo>
                <a:lnTo>
                  <a:pt x="24371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6" name="object 86"/>
          <p:cNvSpPr txBox="1"/>
          <p:nvPr/>
        </p:nvSpPr>
        <p:spPr>
          <a:xfrm>
            <a:off x="852169" y="4916435"/>
            <a:ext cx="6062345" cy="701040"/>
          </a:xfrm>
          <a:prstGeom prst="rect">
            <a:avLst/>
          </a:prstGeom>
        </p:spPr>
        <p:txBody>
          <a:bodyPr vert="horz" wrap="square" lIns="0" tIns="6985" rIns="0" bIns="0" rtlCol="0">
            <a:spAutoFit/>
          </a:bodyPr>
          <a:lstStyle/>
          <a:p>
            <a:pPr marL="12700" marR="5080">
              <a:lnSpc>
                <a:spcPct val="102699"/>
              </a:lnSpc>
              <a:spcBef>
                <a:spcPts val="55"/>
              </a:spcBef>
            </a:pPr>
            <a:r>
              <a:rPr sz="1100" spc="-10" dirty="0">
                <a:latin typeface="Arial"/>
                <a:cs typeface="Arial"/>
              </a:rPr>
              <a:t>The </a:t>
            </a:r>
            <a:r>
              <a:rPr sz="1100" spc="-15" dirty="0">
                <a:latin typeface="Arial"/>
                <a:cs typeface="Arial"/>
              </a:rPr>
              <a:t>value </a:t>
            </a:r>
            <a:r>
              <a:rPr sz="1100" spc="-10" dirty="0">
                <a:latin typeface="Arial"/>
                <a:cs typeface="Arial"/>
              </a:rPr>
              <a:t>of </a:t>
            </a:r>
            <a:r>
              <a:rPr sz="1100" spc="-5" dirty="0">
                <a:latin typeface="Arial"/>
                <a:cs typeface="Arial"/>
              </a:rPr>
              <a:t>the cell </a:t>
            </a:r>
            <a:r>
              <a:rPr sz="1100" spc="-10" dirty="0">
                <a:latin typeface="Arial"/>
                <a:cs typeface="Arial"/>
              </a:rPr>
              <a:t>in </a:t>
            </a:r>
            <a:r>
              <a:rPr sz="1100" spc="-5" dirty="0">
                <a:latin typeface="Arial"/>
                <a:cs typeface="Arial"/>
              </a:rPr>
              <a:t>Figure </a:t>
            </a:r>
            <a:r>
              <a:rPr sz="1100" spc="-10" dirty="0">
                <a:latin typeface="Arial"/>
                <a:cs typeface="Arial"/>
              </a:rPr>
              <a:t>2.6 is </a:t>
            </a:r>
            <a:r>
              <a:rPr sz="1100" spc="-5" dirty="0">
                <a:latin typeface="Arial"/>
                <a:cs typeface="Arial"/>
              </a:rPr>
              <a:t>'Susan'. Every cell </a:t>
            </a:r>
            <a:r>
              <a:rPr sz="1100" spc="-10" dirty="0">
                <a:latin typeface="Arial"/>
                <a:cs typeface="Arial"/>
              </a:rPr>
              <a:t>in </a:t>
            </a:r>
            <a:r>
              <a:rPr sz="1100" spc="-5" dirty="0">
                <a:latin typeface="Arial"/>
                <a:cs typeface="Arial"/>
              </a:rPr>
              <a:t>the </a:t>
            </a:r>
            <a:r>
              <a:rPr sz="1100" spc="-15" dirty="0">
                <a:latin typeface="Arial"/>
                <a:cs typeface="Arial"/>
              </a:rPr>
              <a:t>above </a:t>
            </a:r>
            <a:r>
              <a:rPr sz="1100" spc="-10" dirty="0">
                <a:latin typeface="Arial"/>
                <a:cs typeface="Arial"/>
              </a:rPr>
              <a:t>table </a:t>
            </a:r>
            <a:r>
              <a:rPr sz="1100" spc="-5" dirty="0">
                <a:latin typeface="Arial"/>
                <a:cs typeface="Arial"/>
              </a:rPr>
              <a:t>contains </a:t>
            </a:r>
            <a:r>
              <a:rPr sz="1100" spc="-10" dirty="0">
                <a:latin typeface="Arial"/>
                <a:cs typeface="Arial"/>
              </a:rPr>
              <a:t>only one </a:t>
            </a:r>
            <a:r>
              <a:rPr sz="1100" spc="-15" dirty="0">
                <a:latin typeface="Arial"/>
                <a:cs typeface="Arial"/>
              </a:rPr>
              <a:t>value.  </a:t>
            </a:r>
            <a:r>
              <a:rPr sz="1100" spc="-10" dirty="0">
                <a:latin typeface="Arial"/>
                <a:cs typeface="Arial"/>
              </a:rPr>
              <a:t>Multi-value </a:t>
            </a:r>
            <a:r>
              <a:rPr sz="1100" spc="-5" dirty="0">
                <a:latin typeface="Arial"/>
                <a:cs typeface="Arial"/>
              </a:rPr>
              <a:t>cells </a:t>
            </a:r>
            <a:r>
              <a:rPr sz="1100" spc="-10" dirty="0">
                <a:latin typeface="Arial"/>
                <a:cs typeface="Arial"/>
              </a:rPr>
              <a:t>are not </a:t>
            </a:r>
            <a:r>
              <a:rPr sz="1100" spc="-15" dirty="0">
                <a:latin typeface="Arial"/>
                <a:cs typeface="Arial"/>
              </a:rPr>
              <a:t>allowed </a:t>
            </a:r>
            <a:r>
              <a:rPr sz="1100" spc="-5" dirty="0">
                <a:latin typeface="Arial"/>
                <a:cs typeface="Arial"/>
              </a:rPr>
              <a:t>so the </a:t>
            </a:r>
            <a:r>
              <a:rPr sz="1100" spc="-15" dirty="0">
                <a:latin typeface="Arial"/>
                <a:cs typeface="Arial"/>
              </a:rPr>
              <a:t>following </a:t>
            </a:r>
            <a:r>
              <a:rPr sz="1100" spc="-10" dirty="0">
                <a:latin typeface="Arial"/>
                <a:cs typeface="Arial"/>
              </a:rPr>
              <a:t>table </a:t>
            </a:r>
            <a:r>
              <a:rPr sz="1100" spc="-15" dirty="0">
                <a:latin typeface="Arial"/>
                <a:cs typeface="Arial"/>
              </a:rPr>
              <a:t>would </a:t>
            </a:r>
            <a:r>
              <a:rPr sz="1100" spc="-10" dirty="0">
                <a:latin typeface="Arial"/>
                <a:cs typeface="Arial"/>
              </a:rPr>
              <a:t>be</a:t>
            </a:r>
            <a:r>
              <a:rPr sz="1100" spc="-60" dirty="0">
                <a:latin typeface="Arial"/>
                <a:cs typeface="Arial"/>
              </a:rPr>
              <a:t> </a:t>
            </a:r>
            <a:r>
              <a:rPr sz="1100" spc="-15" dirty="0">
                <a:latin typeface="Arial"/>
                <a:cs typeface="Arial"/>
              </a:rPr>
              <a:t>invalid.</a:t>
            </a:r>
            <a:endParaRPr sz="11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1150">
              <a:latin typeface="Arial"/>
              <a:cs typeface="Arial"/>
            </a:endParaRPr>
          </a:p>
          <a:p>
            <a:pPr marL="3810" algn="ctr">
              <a:lnSpc>
                <a:spcPct val="100000"/>
              </a:lnSpc>
              <a:spcBef>
                <a:spcPts val="5"/>
              </a:spcBef>
            </a:pPr>
            <a:r>
              <a:rPr sz="1100" i="1" spc="-40" dirty="0">
                <a:latin typeface="Arial"/>
                <a:cs typeface="Arial"/>
              </a:rPr>
              <a:t>Table </a:t>
            </a:r>
            <a:r>
              <a:rPr sz="1100" i="1" spc="-10" dirty="0">
                <a:latin typeface="Arial"/>
                <a:cs typeface="Arial"/>
              </a:rPr>
              <a:t>2.7: A table with </a:t>
            </a:r>
            <a:r>
              <a:rPr sz="1100" i="1" spc="-15" dirty="0">
                <a:latin typeface="Arial"/>
                <a:cs typeface="Arial"/>
              </a:rPr>
              <a:t>invalid</a:t>
            </a:r>
            <a:r>
              <a:rPr sz="1100" i="1" spc="70" dirty="0">
                <a:latin typeface="Arial"/>
                <a:cs typeface="Arial"/>
              </a:rPr>
              <a:t> </a:t>
            </a:r>
            <a:r>
              <a:rPr sz="1100" i="1" spc="-15" dirty="0">
                <a:latin typeface="Arial"/>
                <a:cs typeface="Arial"/>
              </a:rPr>
              <a:t>rows</a:t>
            </a:r>
            <a:endParaRPr sz="1100">
              <a:latin typeface="Arial"/>
              <a:cs typeface="Arial"/>
            </a:endParaRPr>
          </a:p>
        </p:txBody>
      </p:sp>
      <p:graphicFrame>
        <p:nvGraphicFramePr>
          <p:cNvPr id="87" name="object 87"/>
          <p:cNvGraphicFramePr>
            <a:graphicFrameLocks noGrp="1"/>
          </p:cNvGraphicFramePr>
          <p:nvPr/>
        </p:nvGraphicFramePr>
        <p:xfrm>
          <a:off x="867765" y="5678957"/>
          <a:ext cx="6036308" cy="2101659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67056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7056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7055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7056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7182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67056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67056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67056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67056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</a:tblGrid>
              <a:tr h="355092">
                <a:tc>
                  <a:txBody>
                    <a:bodyPr/>
                    <a:lstStyle/>
                    <a:p>
                      <a:pPr marL="39370" marR="64135">
                        <a:lnSpc>
                          <a:spcPts val="1360"/>
                        </a:lnSpc>
                        <a:spcBef>
                          <a:spcPts val="15"/>
                        </a:spcBef>
                      </a:pPr>
                      <a:r>
                        <a:rPr sz="1100" dirty="0">
                          <a:latin typeface="Arial"/>
                          <a:cs typeface="Arial"/>
                        </a:rPr>
                        <a:t>Borr</a:t>
                      </a:r>
                      <a:r>
                        <a:rPr sz="1100" spc="-15" dirty="0">
                          <a:latin typeface="Arial"/>
                          <a:cs typeface="Arial"/>
                        </a:rPr>
                        <a:t>ow</a:t>
                      </a:r>
                      <a:r>
                        <a:rPr sz="1100" spc="-5" dirty="0">
                          <a:latin typeface="Arial"/>
                          <a:cs typeface="Arial"/>
                        </a:rPr>
                        <a:t>e</a:t>
                      </a:r>
                      <a:r>
                        <a:rPr sz="1100" dirty="0">
                          <a:latin typeface="Arial"/>
                          <a:cs typeface="Arial"/>
                        </a:rPr>
                        <a:t>r  </a:t>
                      </a:r>
                      <a:r>
                        <a:rPr sz="1100" spc="-15" dirty="0">
                          <a:latin typeface="Arial"/>
                          <a:cs typeface="Arial"/>
                        </a:rPr>
                        <a:t>No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190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9370" marR="64135">
                        <a:lnSpc>
                          <a:spcPts val="1360"/>
                        </a:lnSpc>
                        <a:spcBef>
                          <a:spcPts val="15"/>
                        </a:spcBef>
                      </a:pPr>
                      <a:r>
                        <a:rPr sz="1100" dirty="0">
                          <a:latin typeface="Arial"/>
                          <a:cs typeface="Arial"/>
                        </a:rPr>
                        <a:t>Borr</a:t>
                      </a:r>
                      <a:r>
                        <a:rPr sz="1100" spc="-15" dirty="0">
                          <a:latin typeface="Arial"/>
                          <a:cs typeface="Arial"/>
                        </a:rPr>
                        <a:t>ow</a:t>
                      </a:r>
                      <a:r>
                        <a:rPr sz="1100" spc="-5" dirty="0">
                          <a:latin typeface="Arial"/>
                          <a:cs typeface="Arial"/>
                        </a:rPr>
                        <a:t>e</a:t>
                      </a:r>
                      <a:r>
                        <a:rPr sz="1100" dirty="0">
                          <a:latin typeface="Arial"/>
                          <a:cs typeface="Arial"/>
                        </a:rPr>
                        <a:t>r  </a:t>
                      </a:r>
                      <a:r>
                        <a:rPr sz="1100" spc="-15" dirty="0">
                          <a:latin typeface="Arial"/>
                          <a:cs typeface="Arial"/>
                        </a:rPr>
                        <a:t>Name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190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9370" marR="64135">
                        <a:lnSpc>
                          <a:spcPts val="1360"/>
                        </a:lnSpc>
                        <a:spcBef>
                          <a:spcPts val="15"/>
                        </a:spcBef>
                      </a:pPr>
                      <a:r>
                        <a:rPr sz="1100" dirty="0">
                          <a:latin typeface="Arial"/>
                          <a:cs typeface="Arial"/>
                        </a:rPr>
                        <a:t>Borr</a:t>
                      </a:r>
                      <a:r>
                        <a:rPr sz="1100" spc="-15" dirty="0">
                          <a:latin typeface="Arial"/>
                          <a:cs typeface="Arial"/>
                        </a:rPr>
                        <a:t>ow</a:t>
                      </a:r>
                      <a:r>
                        <a:rPr sz="1100" spc="-5" dirty="0">
                          <a:latin typeface="Arial"/>
                          <a:cs typeface="Arial"/>
                        </a:rPr>
                        <a:t>e</a:t>
                      </a:r>
                      <a:r>
                        <a:rPr sz="1100" dirty="0">
                          <a:latin typeface="Arial"/>
                          <a:cs typeface="Arial"/>
                        </a:rPr>
                        <a:t>r  </a:t>
                      </a:r>
                      <a:r>
                        <a:rPr sz="1100" spc="-5" dirty="0">
                          <a:latin typeface="Arial"/>
                          <a:cs typeface="Arial"/>
                        </a:rPr>
                        <a:t>Address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190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1275" marR="62230">
                        <a:lnSpc>
                          <a:spcPts val="1360"/>
                        </a:lnSpc>
                        <a:spcBef>
                          <a:spcPts val="15"/>
                        </a:spcBef>
                      </a:pPr>
                      <a:r>
                        <a:rPr sz="1100" dirty="0">
                          <a:latin typeface="Arial"/>
                          <a:cs typeface="Arial"/>
                        </a:rPr>
                        <a:t>Borr</a:t>
                      </a:r>
                      <a:r>
                        <a:rPr sz="1100" spc="-15" dirty="0">
                          <a:latin typeface="Arial"/>
                          <a:cs typeface="Arial"/>
                        </a:rPr>
                        <a:t>ow</a:t>
                      </a:r>
                      <a:r>
                        <a:rPr sz="1100" spc="-5" dirty="0">
                          <a:latin typeface="Arial"/>
                          <a:cs typeface="Arial"/>
                        </a:rPr>
                        <a:t>e</a:t>
                      </a:r>
                      <a:r>
                        <a:rPr sz="1100" dirty="0">
                          <a:latin typeface="Arial"/>
                          <a:cs typeface="Arial"/>
                        </a:rPr>
                        <a:t>r  </a:t>
                      </a:r>
                      <a:r>
                        <a:rPr sz="1100" spc="-10" dirty="0">
                          <a:latin typeface="Arial"/>
                          <a:cs typeface="Arial"/>
                        </a:rPr>
                        <a:t>Phone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190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1275">
                        <a:lnSpc>
                          <a:spcPct val="100000"/>
                        </a:lnSpc>
                        <a:spcBef>
                          <a:spcPts val="675"/>
                        </a:spcBef>
                      </a:pPr>
                      <a:r>
                        <a:rPr sz="1100" spc="-10" dirty="0">
                          <a:latin typeface="Arial"/>
                          <a:cs typeface="Arial"/>
                        </a:rPr>
                        <a:t>Book</a:t>
                      </a:r>
                      <a:r>
                        <a:rPr sz="1100" spc="-4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15" dirty="0">
                          <a:latin typeface="Arial"/>
                          <a:cs typeface="Arial"/>
                        </a:rPr>
                        <a:t>No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8572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6830">
                        <a:lnSpc>
                          <a:spcPct val="100000"/>
                        </a:lnSpc>
                        <a:spcBef>
                          <a:spcPts val="675"/>
                        </a:spcBef>
                      </a:pPr>
                      <a:r>
                        <a:rPr sz="1100" spc="-5" dirty="0">
                          <a:latin typeface="Arial"/>
                          <a:cs typeface="Arial"/>
                        </a:rPr>
                        <a:t>Title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8572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6830">
                        <a:lnSpc>
                          <a:spcPct val="100000"/>
                        </a:lnSpc>
                        <a:spcBef>
                          <a:spcPts val="675"/>
                        </a:spcBef>
                      </a:pPr>
                      <a:r>
                        <a:rPr sz="1100" spc="-20" dirty="0">
                          <a:latin typeface="Arial"/>
                          <a:cs typeface="Arial"/>
                        </a:rPr>
                        <a:t>Author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8572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9370" marR="160655">
                        <a:lnSpc>
                          <a:spcPts val="1340"/>
                        </a:lnSpc>
                        <a:spcBef>
                          <a:spcPts val="30"/>
                        </a:spcBef>
                      </a:pPr>
                      <a:r>
                        <a:rPr sz="1100" spc="-5" dirty="0">
                          <a:latin typeface="Arial"/>
                          <a:cs typeface="Arial"/>
                        </a:rPr>
                        <a:t>Loaned  Out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381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9370" marR="318135">
                        <a:lnSpc>
                          <a:spcPts val="1360"/>
                        </a:lnSpc>
                        <a:spcBef>
                          <a:spcPts val="15"/>
                        </a:spcBef>
                      </a:pPr>
                      <a:r>
                        <a:rPr sz="1100" spc="-15" dirty="0">
                          <a:latin typeface="Arial"/>
                          <a:cs typeface="Arial"/>
                        </a:rPr>
                        <a:t>Due  </a:t>
                      </a:r>
                      <a:r>
                        <a:rPr sz="1100" dirty="0">
                          <a:latin typeface="Arial"/>
                          <a:cs typeface="Arial"/>
                        </a:rPr>
                        <a:t>Ba</a:t>
                      </a:r>
                      <a:r>
                        <a:rPr sz="1100" spc="-25" dirty="0">
                          <a:latin typeface="Arial"/>
                          <a:cs typeface="Arial"/>
                        </a:rPr>
                        <a:t>c</a:t>
                      </a:r>
                      <a:r>
                        <a:rPr sz="1100" dirty="0">
                          <a:latin typeface="Arial"/>
                          <a:cs typeface="Arial"/>
                        </a:rPr>
                        <a:t>k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190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68679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150">
                        <a:latin typeface="Times New Roman"/>
                        <a:cs typeface="Times New Roman"/>
                      </a:endParaRPr>
                    </a:p>
                    <a:p>
                      <a:pPr marR="172720" algn="r">
                        <a:lnSpc>
                          <a:spcPct val="100000"/>
                        </a:lnSpc>
                      </a:pPr>
                      <a:r>
                        <a:rPr sz="1100" spc="-5" dirty="0">
                          <a:latin typeface="Arial"/>
                          <a:cs typeface="Arial"/>
                        </a:rPr>
                        <a:t>1001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  <a:p>
                      <a:pPr marL="39370" marR="253365">
                        <a:lnSpc>
                          <a:spcPct val="102699"/>
                        </a:lnSpc>
                      </a:pPr>
                      <a:r>
                        <a:rPr sz="1100" dirty="0">
                          <a:latin typeface="Arial"/>
                          <a:cs typeface="Arial"/>
                        </a:rPr>
                        <a:t>Edgar  </a:t>
                      </a:r>
                      <a:r>
                        <a:rPr sz="1100" spc="-15" dirty="0">
                          <a:latin typeface="Arial"/>
                          <a:cs typeface="Arial"/>
                        </a:rPr>
                        <a:t>Codd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317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 marL="39370" marR="146050">
                        <a:lnSpc>
                          <a:spcPct val="102699"/>
                        </a:lnSpc>
                      </a:pPr>
                      <a:r>
                        <a:rPr sz="1100" spc="-10" dirty="0">
                          <a:latin typeface="Arial"/>
                          <a:cs typeface="Arial"/>
                        </a:rPr>
                        <a:t>12</a:t>
                      </a:r>
                      <a:r>
                        <a:rPr sz="1100" spc="-9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10" dirty="0">
                          <a:latin typeface="Arial"/>
                          <a:cs typeface="Arial"/>
                        </a:rPr>
                        <a:t>High  </a:t>
                      </a:r>
                      <a:r>
                        <a:rPr sz="1100" spc="-5" dirty="0">
                          <a:latin typeface="Arial"/>
                          <a:cs typeface="Arial"/>
                        </a:rPr>
                        <a:t>Street,  </a:t>
                      </a:r>
                      <a:r>
                        <a:rPr sz="1100" dirty="0">
                          <a:latin typeface="Arial"/>
                          <a:cs typeface="Arial"/>
                        </a:rPr>
                        <a:t>Scholar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571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endParaRPr sz="1750">
                        <a:latin typeface="Times New Roman"/>
                        <a:cs typeface="Times New Roman"/>
                      </a:endParaRPr>
                    </a:p>
                    <a:p>
                      <a:pPr marL="142875">
                        <a:lnSpc>
                          <a:spcPct val="100000"/>
                        </a:lnSpc>
                      </a:pPr>
                      <a:r>
                        <a:rPr sz="1100" spc="-15" dirty="0">
                          <a:latin typeface="Arial"/>
                          <a:cs typeface="Arial"/>
                        </a:rPr>
                        <a:t>01234</a:t>
                      </a:r>
                      <a:endParaRPr sz="1100">
                        <a:latin typeface="Arial"/>
                        <a:cs typeface="Arial"/>
                      </a:endParaRPr>
                    </a:p>
                    <a:p>
                      <a:pPr marL="103505"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r>
                        <a:rPr sz="1100" spc="-15" dirty="0">
                          <a:latin typeface="Arial"/>
                          <a:cs typeface="Arial"/>
                        </a:rPr>
                        <a:t>985443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63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  <a:p>
                      <a:pPr marL="138430" marR="132080">
                        <a:lnSpc>
                          <a:spcPct val="102699"/>
                        </a:lnSpc>
                      </a:pPr>
                      <a:r>
                        <a:rPr sz="1100" dirty="0">
                          <a:latin typeface="Arial"/>
                          <a:cs typeface="Arial"/>
                        </a:rPr>
                        <a:t>F1301  F1109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317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9370">
                        <a:lnSpc>
                          <a:spcPts val="1360"/>
                        </a:lnSpc>
                      </a:pPr>
                      <a:r>
                        <a:rPr sz="1100" spc="-40" dirty="0">
                          <a:latin typeface="Arial"/>
                          <a:cs typeface="Arial"/>
                        </a:rPr>
                        <a:t>W</a:t>
                      </a:r>
                      <a:r>
                        <a:rPr sz="1100" spc="-5" dirty="0">
                          <a:latin typeface="Arial"/>
                          <a:cs typeface="Arial"/>
                        </a:rPr>
                        <a:t>uthe</a:t>
                      </a:r>
                      <a:r>
                        <a:rPr sz="1100" spc="10" dirty="0">
                          <a:latin typeface="Arial"/>
                          <a:cs typeface="Arial"/>
                        </a:rPr>
                        <a:t>r</a:t>
                      </a:r>
                      <a:r>
                        <a:rPr sz="1100" spc="-5" dirty="0">
                          <a:latin typeface="Arial"/>
                          <a:cs typeface="Arial"/>
                        </a:rPr>
                        <a:t>ing  </a:t>
                      </a:r>
                      <a:r>
                        <a:rPr sz="1100" spc="-10" dirty="0">
                          <a:latin typeface="Arial"/>
                          <a:cs typeface="Arial"/>
                        </a:rPr>
                        <a:t>Heights  </a:t>
                      </a:r>
                      <a:r>
                        <a:rPr sz="1100" spc="-75" dirty="0">
                          <a:latin typeface="Arial"/>
                          <a:cs typeface="Arial"/>
                        </a:rPr>
                        <a:t>To </a:t>
                      </a:r>
                      <a:r>
                        <a:rPr sz="1100" spc="-5" dirty="0">
                          <a:latin typeface="Arial"/>
                          <a:cs typeface="Arial"/>
                        </a:rPr>
                        <a:t>Kill </a:t>
                      </a:r>
                      <a:r>
                        <a:rPr sz="1100" spc="-10" dirty="0">
                          <a:latin typeface="Arial"/>
                          <a:cs typeface="Arial"/>
                        </a:rPr>
                        <a:t>a  Mocking-  bird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endParaRPr sz="1650">
                        <a:latin typeface="Times New Roman"/>
                        <a:cs typeface="Times New Roman"/>
                      </a:endParaRPr>
                    </a:p>
                    <a:p>
                      <a:pPr marL="39370" marR="41275">
                        <a:lnSpc>
                          <a:spcPct val="102699"/>
                        </a:lnSpc>
                      </a:pPr>
                      <a:r>
                        <a:rPr sz="1100" spc="-10" dirty="0">
                          <a:latin typeface="Arial"/>
                          <a:cs typeface="Arial"/>
                        </a:rPr>
                        <a:t>Bronte,</a:t>
                      </a:r>
                      <a:r>
                        <a:rPr sz="1100" spc="-9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10" dirty="0">
                          <a:latin typeface="Arial"/>
                          <a:cs typeface="Arial"/>
                        </a:rPr>
                        <a:t>C  </a:t>
                      </a:r>
                      <a:r>
                        <a:rPr sz="1100" spc="-15" dirty="0">
                          <a:latin typeface="Arial"/>
                          <a:cs typeface="Arial"/>
                        </a:rPr>
                        <a:t>Lee,</a:t>
                      </a:r>
                      <a:r>
                        <a:rPr sz="1100" spc="-3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10" dirty="0">
                          <a:latin typeface="Arial"/>
                          <a:cs typeface="Arial"/>
                        </a:rPr>
                        <a:t>H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317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endParaRPr sz="1750">
                        <a:latin typeface="Times New Roman"/>
                        <a:cs typeface="Times New Roman"/>
                      </a:endParaRPr>
                    </a:p>
                    <a:p>
                      <a:pPr marL="127635">
                        <a:lnSpc>
                          <a:spcPct val="100000"/>
                        </a:lnSpc>
                      </a:pPr>
                      <a:r>
                        <a:rPr sz="1100" spc="-10" dirty="0">
                          <a:latin typeface="Arial"/>
                          <a:cs typeface="Arial"/>
                        </a:rPr>
                        <a:t>12</a:t>
                      </a:r>
                      <a:r>
                        <a:rPr sz="1100" spc="-114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15" dirty="0">
                          <a:latin typeface="Arial"/>
                          <a:cs typeface="Arial"/>
                        </a:rPr>
                        <a:t>Jan</a:t>
                      </a:r>
                      <a:endParaRPr sz="1100">
                        <a:latin typeface="Arial"/>
                        <a:cs typeface="Arial"/>
                      </a:endParaRPr>
                    </a:p>
                    <a:p>
                      <a:pPr marL="127635"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r>
                        <a:rPr sz="1100" spc="-10" dirty="0">
                          <a:latin typeface="Arial"/>
                          <a:cs typeface="Arial"/>
                        </a:rPr>
                        <a:t>14</a:t>
                      </a:r>
                      <a:r>
                        <a:rPr sz="1100" spc="-114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15" dirty="0">
                          <a:latin typeface="Arial"/>
                          <a:cs typeface="Arial"/>
                        </a:rPr>
                        <a:t>Jan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63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endParaRPr sz="1750">
                        <a:latin typeface="Times New Roman"/>
                        <a:cs typeface="Times New Roman"/>
                      </a:endParaRPr>
                    </a:p>
                    <a:p>
                      <a:pPr marL="121920">
                        <a:lnSpc>
                          <a:spcPct val="100000"/>
                        </a:lnSpc>
                      </a:pPr>
                      <a:r>
                        <a:rPr sz="1100" spc="-10" dirty="0">
                          <a:latin typeface="Arial"/>
                          <a:cs typeface="Arial"/>
                        </a:rPr>
                        <a:t>11</a:t>
                      </a:r>
                      <a:r>
                        <a:rPr sz="1100" spc="-10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25" dirty="0">
                          <a:latin typeface="Arial"/>
                          <a:cs typeface="Arial"/>
                        </a:rPr>
                        <a:t>Feb</a:t>
                      </a:r>
                      <a:endParaRPr sz="1100">
                        <a:latin typeface="Arial"/>
                        <a:cs typeface="Arial"/>
                      </a:endParaRPr>
                    </a:p>
                    <a:p>
                      <a:pPr marL="121920"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r>
                        <a:rPr sz="1100" spc="-10" dirty="0">
                          <a:latin typeface="Arial"/>
                          <a:cs typeface="Arial"/>
                        </a:rPr>
                        <a:t>13</a:t>
                      </a:r>
                      <a:r>
                        <a:rPr sz="1100" spc="-10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25" dirty="0">
                          <a:latin typeface="Arial"/>
                          <a:cs typeface="Arial"/>
                        </a:rPr>
                        <a:t>Feb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63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70203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150">
                        <a:latin typeface="Times New Roman"/>
                        <a:cs typeface="Times New Roman"/>
                      </a:endParaRPr>
                    </a:p>
                    <a:p>
                      <a:pPr marR="172720" algn="r">
                        <a:lnSpc>
                          <a:spcPct val="100000"/>
                        </a:lnSpc>
                      </a:pPr>
                      <a:r>
                        <a:rPr sz="1100" spc="-5" dirty="0">
                          <a:latin typeface="Arial"/>
                          <a:cs typeface="Arial"/>
                        </a:rPr>
                        <a:t>1002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  <a:p>
                      <a:pPr marL="39370" marR="34290">
                        <a:lnSpc>
                          <a:spcPct val="102699"/>
                        </a:lnSpc>
                      </a:pPr>
                      <a:r>
                        <a:rPr sz="1100" spc="-5" dirty="0">
                          <a:latin typeface="Arial"/>
                          <a:cs typeface="Arial"/>
                        </a:rPr>
                        <a:t>R</a:t>
                      </a:r>
                      <a:r>
                        <a:rPr sz="1100" spc="-40" dirty="0">
                          <a:latin typeface="Arial"/>
                          <a:cs typeface="Arial"/>
                        </a:rPr>
                        <a:t>a</a:t>
                      </a:r>
                      <a:r>
                        <a:rPr sz="1100" dirty="0">
                          <a:latin typeface="Arial"/>
                          <a:cs typeface="Arial"/>
                        </a:rPr>
                        <a:t>ymond  </a:t>
                      </a:r>
                      <a:r>
                        <a:rPr sz="1100" spc="-15" dirty="0">
                          <a:latin typeface="Arial"/>
                          <a:cs typeface="Arial"/>
                        </a:rPr>
                        <a:t>Boyce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571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50">
                        <a:latin typeface="Times New Roman"/>
                        <a:cs typeface="Times New Roman"/>
                      </a:endParaRPr>
                    </a:p>
                    <a:p>
                      <a:pPr marL="39370" marR="114935">
                        <a:lnSpc>
                          <a:spcPct val="102699"/>
                        </a:lnSpc>
                      </a:pPr>
                      <a:r>
                        <a:rPr sz="1100" spc="-10" dirty="0">
                          <a:latin typeface="Arial"/>
                          <a:cs typeface="Arial"/>
                        </a:rPr>
                        <a:t>6</a:t>
                      </a:r>
                      <a:r>
                        <a:rPr sz="1100" spc="-9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10" dirty="0">
                          <a:latin typeface="Arial"/>
                          <a:cs typeface="Arial"/>
                        </a:rPr>
                        <a:t>Castle  </a:t>
                      </a:r>
                      <a:r>
                        <a:rPr sz="1100" spc="-25" dirty="0">
                          <a:latin typeface="Arial"/>
                          <a:cs typeface="Arial"/>
                        </a:rPr>
                        <a:t>View,  </a:t>
                      </a:r>
                      <a:r>
                        <a:rPr sz="1100" spc="-5" dirty="0">
                          <a:latin typeface="Arial"/>
                          <a:cs typeface="Arial"/>
                        </a:rPr>
                        <a:t>Scholar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endParaRPr sz="1750">
                        <a:latin typeface="Times New Roman"/>
                        <a:cs typeface="Times New Roman"/>
                      </a:endParaRPr>
                    </a:p>
                    <a:p>
                      <a:pPr marL="142875">
                        <a:lnSpc>
                          <a:spcPct val="100000"/>
                        </a:lnSpc>
                      </a:pPr>
                      <a:r>
                        <a:rPr sz="1100" spc="-15" dirty="0">
                          <a:latin typeface="Arial"/>
                          <a:cs typeface="Arial"/>
                        </a:rPr>
                        <a:t>01234</a:t>
                      </a:r>
                      <a:endParaRPr sz="1100">
                        <a:latin typeface="Arial"/>
                        <a:cs typeface="Arial"/>
                      </a:endParaRPr>
                    </a:p>
                    <a:p>
                      <a:pPr marL="103505"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r>
                        <a:rPr sz="1100" spc="-15" dirty="0">
                          <a:latin typeface="Arial"/>
                          <a:cs typeface="Arial"/>
                        </a:rPr>
                        <a:t>983458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190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  <a:p>
                      <a:pPr marL="138430" marR="132080">
                        <a:lnSpc>
                          <a:spcPct val="102699"/>
                        </a:lnSpc>
                      </a:pPr>
                      <a:r>
                        <a:rPr sz="1100" dirty="0">
                          <a:latin typeface="Arial"/>
                          <a:cs typeface="Arial"/>
                        </a:rPr>
                        <a:t>F1301  F1109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508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9370">
                        <a:lnSpc>
                          <a:spcPts val="1360"/>
                        </a:lnSpc>
                        <a:spcBef>
                          <a:spcPts val="15"/>
                        </a:spcBef>
                      </a:pPr>
                      <a:r>
                        <a:rPr sz="1100" spc="-40" dirty="0">
                          <a:latin typeface="Arial"/>
                          <a:cs typeface="Arial"/>
                        </a:rPr>
                        <a:t>W</a:t>
                      </a:r>
                      <a:r>
                        <a:rPr sz="1100" spc="-5" dirty="0">
                          <a:latin typeface="Arial"/>
                          <a:cs typeface="Arial"/>
                        </a:rPr>
                        <a:t>uthe</a:t>
                      </a:r>
                      <a:r>
                        <a:rPr sz="1100" spc="10" dirty="0">
                          <a:latin typeface="Arial"/>
                          <a:cs typeface="Arial"/>
                        </a:rPr>
                        <a:t>r</a:t>
                      </a:r>
                      <a:r>
                        <a:rPr sz="1100" spc="-5" dirty="0">
                          <a:latin typeface="Arial"/>
                          <a:cs typeface="Arial"/>
                        </a:rPr>
                        <a:t>ing  </a:t>
                      </a:r>
                      <a:r>
                        <a:rPr sz="1100" spc="-10" dirty="0">
                          <a:latin typeface="Arial"/>
                          <a:cs typeface="Arial"/>
                        </a:rPr>
                        <a:t>Heights  </a:t>
                      </a:r>
                      <a:r>
                        <a:rPr sz="1100" spc="-75" dirty="0">
                          <a:latin typeface="Arial"/>
                          <a:cs typeface="Arial"/>
                        </a:rPr>
                        <a:t>To </a:t>
                      </a:r>
                      <a:r>
                        <a:rPr sz="1100" spc="-5" dirty="0">
                          <a:latin typeface="Arial"/>
                          <a:cs typeface="Arial"/>
                        </a:rPr>
                        <a:t>Kill</a:t>
                      </a:r>
                      <a:r>
                        <a:rPr sz="1100" spc="3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10" dirty="0">
                          <a:latin typeface="Arial"/>
                          <a:cs typeface="Arial"/>
                        </a:rPr>
                        <a:t>a</a:t>
                      </a:r>
                      <a:endParaRPr sz="1100">
                        <a:latin typeface="Arial"/>
                        <a:cs typeface="Arial"/>
                      </a:endParaRPr>
                    </a:p>
                    <a:p>
                      <a:pPr marL="39370" marR="64135">
                        <a:lnSpc>
                          <a:spcPts val="1340"/>
                        </a:lnSpc>
                      </a:pPr>
                      <a:r>
                        <a:rPr sz="1100" dirty="0">
                          <a:latin typeface="Arial"/>
                          <a:cs typeface="Arial"/>
                        </a:rPr>
                        <a:t>Mo</a:t>
                      </a:r>
                      <a:r>
                        <a:rPr sz="1100" spc="-25" dirty="0">
                          <a:latin typeface="Arial"/>
                          <a:cs typeface="Arial"/>
                        </a:rPr>
                        <a:t>c</a:t>
                      </a:r>
                      <a:r>
                        <a:rPr sz="1100" dirty="0">
                          <a:latin typeface="Arial"/>
                          <a:cs typeface="Arial"/>
                        </a:rPr>
                        <a:t>king-  </a:t>
                      </a:r>
                      <a:r>
                        <a:rPr sz="1100" spc="-10" dirty="0">
                          <a:latin typeface="Arial"/>
                          <a:cs typeface="Arial"/>
                        </a:rPr>
                        <a:t>bird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190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endParaRPr sz="1650">
                        <a:latin typeface="Times New Roman"/>
                        <a:cs typeface="Times New Roman"/>
                      </a:endParaRPr>
                    </a:p>
                    <a:p>
                      <a:pPr marL="39370" marR="41275">
                        <a:lnSpc>
                          <a:spcPct val="102699"/>
                        </a:lnSpc>
                      </a:pPr>
                      <a:r>
                        <a:rPr sz="1100" spc="-10" dirty="0">
                          <a:latin typeface="Arial"/>
                          <a:cs typeface="Arial"/>
                        </a:rPr>
                        <a:t>Bronte,</a:t>
                      </a:r>
                      <a:r>
                        <a:rPr sz="1100" spc="-9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10" dirty="0">
                          <a:latin typeface="Arial"/>
                          <a:cs typeface="Arial"/>
                        </a:rPr>
                        <a:t>C  </a:t>
                      </a:r>
                      <a:r>
                        <a:rPr sz="1100" spc="-15" dirty="0">
                          <a:latin typeface="Arial"/>
                          <a:cs typeface="Arial"/>
                        </a:rPr>
                        <a:t>Lee,</a:t>
                      </a:r>
                      <a:r>
                        <a:rPr sz="1100" spc="-3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10" dirty="0">
                          <a:latin typeface="Arial"/>
                          <a:cs typeface="Arial"/>
                        </a:rPr>
                        <a:t>H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444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endParaRPr sz="1750">
                        <a:latin typeface="Times New Roman"/>
                        <a:cs typeface="Times New Roman"/>
                      </a:endParaRPr>
                    </a:p>
                    <a:p>
                      <a:pPr marL="120014">
                        <a:lnSpc>
                          <a:spcPct val="100000"/>
                        </a:lnSpc>
                      </a:pPr>
                      <a:r>
                        <a:rPr sz="1100" spc="-10" dirty="0">
                          <a:latin typeface="Arial"/>
                          <a:cs typeface="Arial"/>
                        </a:rPr>
                        <a:t>12</a:t>
                      </a:r>
                      <a:r>
                        <a:rPr sz="1100" spc="-9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25" dirty="0">
                          <a:latin typeface="Arial"/>
                          <a:cs typeface="Arial"/>
                        </a:rPr>
                        <a:t>Feb</a:t>
                      </a:r>
                      <a:endParaRPr sz="1100">
                        <a:latin typeface="Arial"/>
                        <a:cs typeface="Arial"/>
                      </a:endParaRPr>
                    </a:p>
                    <a:p>
                      <a:pPr marL="120014"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r>
                        <a:rPr sz="1100" spc="-10" dirty="0">
                          <a:latin typeface="Arial"/>
                          <a:cs typeface="Arial"/>
                        </a:rPr>
                        <a:t>14</a:t>
                      </a:r>
                      <a:r>
                        <a:rPr sz="1100" spc="-9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25" dirty="0">
                          <a:latin typeface="Arial"/>
                          <a:cs typeface="Arial"/>
                        </a:rPr>
                        <a:t>Feb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190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endParaRPr sz="1750">
                        <a:latin typeface="Times New Roman"/>
                        <a:cs typeface="Times New Roman"/>
                      </a:endParaRPr>
                    </a:p>
                    <a:p>
                      <a:pPr marL="118745">
                        <a:lnSpc>
                          <a:spcPct val="100000"/>
                        </a:lnSpc>
                      </a:pPr>
                      <a:r>
                        <a:rPr sz="1100" spc="-10" dirty="0">
                          <a:latin typeface="Arial"/>
                          <a:cs typeface="Arial"/>
                        </a:rPr>
                        <a:t>11</a:t>
                      </a:r>
                      <a:r>
                        <a:rPr sz="1100" spc="-9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10" dirty="0">
                          <a:latin typeface="Arial"/>
                          <a:cs typeface="Arial"/>
                        </a:rPr>
                        <a:t>Mar</a:t>
                      </a:r>
                      <a:endParaRPr sz="1100">
                        <a:latin typeface="Arial"/>
                        <a:cs typeface="Arial"/>
                      </a:endParaRPr>
                    </a:p>
                    <a:p>
                      <a:pPr marL="118745"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r>
                        <a:rPr sz="1100" spc="-10" dirty="0">
                          <a:latin typeface="Arial"/>
                          <a:cs typeface="Arial"/>
                        </a:rPr>
                        <a:t>14</a:t>
                      </a:r>
                      <a:r>
                        <a:rPr sz="1100" spc="-9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10" dirty="0">
                          <a:latin typeface="Arial"/>
                          <a:cs typeface="Arial"/>
                        </a:rPr>
                        <a:t>Mar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190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88" name="object 88"/>
          <p:cNvSpPr/>
          <p:nvPr/>
        </p:nvSpPr>
        <p:spPr>
          <a:xfrm>
            <a:off x="864869" y="8628227"/>
            <a:ext cx="6048375" cy="1129030"/>
          </a:xfrm>
          <a:custGeom>
            <a:avLst/>
            <a:gdLst/>
            <a:ahLst/>
            <a:cxnLst/>
            <a:rect l="l" t="t" r="r" b="b"/>
            <a:pathLst>
              <a:path w="6048375" h="1129029">
                <a:moveTo>
                  <a:pt x="5994082" y="0"/>
                </a:moveTo>
                <a:lnTo>
                  <a:pt x="54000" y="0"/>
                </a:lnTo>
                <a:lnTo>
                  <a:pt x="32982" y="4244"/>
                </a:lnTo>
                <a:lnTo>
                  <a:pt x="15817" y="15817"/>
                </a:lnTo>
                <a:lnTo>
                  <a:pt x="4244" y="32982"/>
                </a:lnTo>
                <a:lnTo>
                  <a:pt x="0" y="54000"/>
                </a:lnTo>
                <a:lnTo>
                  <a:pt x="0" y="1128801"/>
                </a:lnTo>
                <a:lnTo>
                  <a:pt x="6048082" y="1128801"/>
                </a:lnTo>
                <a:lnTo>
                  <a:pt x="6048082" y="54000"/>
                </a:lnTo>
                <a:lnTo>
                  <a:pt x="6043838" y="32982"/>
                </a:lnTo>
                <a:lnTo>
                  <a:pt x="6032265" y="15817"/>
                </a:lnTo>
                <a:lnTo>
                  <a:pt x="6015100" y="4244"/>
                </a:lnTo>
                <a:lnTo>
                  <a:pt x="5994082" y="0"/>
                </a:lnTo>
                <a:close/>
              </a:path>
            </a:pathLst>
          </a:custGeom>
          <a:solidFill>
            <a:srgbClr val="99CC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9" name="object 89"/>
          <p:cNvSpPr/>
          <p:nvPr/>
        </p:nvSpPr>
        <p:spPr>
          <a:xfrm>
            <a:off x="882865" y="8844495"/>
            <a:ext cx="6012180" cy="913130"/>
          </a:xfrm>
          <a:custGeom>
            <a:avLst/>
            <a:gdLst/>
            <a:ahLst/>
            <a:cxnLst/>
            <a:rect l="l" t="t" r="r" b="b"/>
            <a:pathLst>
              <a:path w="6012180" h="913129">
                <a:moveTo>
                  <a:pt x="0" y="912533"/>
                </a:moveTo>
                <a:lnTo>
                  <a:pt x="6012078" y="912533"/>
                </a:lnTo>
                <a:lnTo>
                  <a:pt x="6012078" y="0"/>
                </a:lnTo>
                <a:lnTo>
                  <a:pt x="0" y="0"/>
                </a:lnTo>
                <a:lnTo>
                  <a:pt x="0" y="912533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0" name="object 90"/>
          <p:cNvSpPr/>
          <p:nvPr/>
        </p:nvSpPr>
        <p:spPr>
          <a:xfrm>
            <a:off x="6498259" y="8547430"/>
            <a:ext cx="356235" cy="368935"/>
          </a:xfrm>
          <a:custGeom>
            <a:avLst/>
            <a:gdLst/>
            <a:ahLst/>
            <a:cxnLst/>
            <a:rect l="l" t="t" r="r" b="b"/>
            <a:pathLst>
              <a:path w="356234" h="368934">
                <a:moveTo>
                  <a:pt x="286791" y="0"/>
                </a:moveTo>
                <a:lnTo>
                  <a:pt x="69164" y="0"/>
                </a:lnTo>
                <a:lnTo>
                  <a:pt x="42310" y="5655"/>
                </a:lnTo>
                <a:lnTo>
                  <a:pt x="20318" y="21053"/>
                </a:lnTo>
                <a:lnTo>
                  <a:pt x="5458" y="43837"/>
                </a:lnTo>
                <a:lnTo>
                  <a:pt x="0" y="71653"/>
                </a:lnTo>
                <a:lnTo>
                  <a:pt x="0" y="297065"/>
                </a:lnTo>
                <a:lnTo>
                  <a:pt x="5458" y="324886"/>
                </a:lnTo>
                <a:lnTo>
                  <a:pt x="20318" y="347670"/>
                </a:lnTo>
                <a:lnTo>
                  <a:pt x="42310" y="363065"/>
                </a:lnTo>
                <a:lnTo>
                  <a:pt x="69164" y="368719"/>
                </a:lnTo>
                <a:lnTo>
                  <a:pt x="286791" y="368719"/>
                </a:lnTo>
                <a:lnTo>
                  <a:pt x="313657" y="363065"/>
                </a:lnTo>
                <a:lnTo>
                  <a:pt x="335653" y="347670"/>
                </a:lnTo>
                <a:lnTo>
                  <a:pt x="350511" y="324886"/>
                </a:lnTo>
                <a:lnTo>
                  <a:pt x="355968" y="297065"/>
                </a:lnTo>
                <a:lnTo>
                  <a:pt x="355968" y="71653"/>
                </a:lnTo>
                <a:lnTo>
                  <a:pt x="350511" y="43837"/>
                </a:lnTo>
                <a:lnTo>
                  <a:pt x="335653" y="21053"/>
                </a:lnTo>
                <a:lnTo>
                  <a:pt x="313657" y="5655"/>
                </a:lnTo>
                <a:lnTo>
                  <a:pt x="286791" y="0"/>
                </a:lnTo>
                <a:close/>
              </a:path>
            </a:pathLst>
          </a:custGeom>
          <a:solidFill>
            <a:srgbClr val="0066B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1" name="object 91"/>
          <p:cNvSpPr/>
          <p:nvPr/>
        </p:nvSpPr>
        <p:spPr>
          <a:xfrm>
            <a:off x="6525679" y="8548395"/>
            <a:ext cx="257175" cy="371475"/>
          </a:xfrm>
          <a:custGeom>
            <a:avLst/>
            <a:gdLst/>
            <a:ahLst/>
            <a:cxnLst/>
            <a:rect l="l" t="t" r="r" b="b"/>
            <a:pathLst>
              <a:path w="257175" h="371475">
                <a:moveTo>
                  <a:pt x="234391" y="335089"/>
                </a:moveTo>
                <a:lnTo>
                  <a:pt x="181292" y="355117"/>
                </a:lnTo>
                <a:lnTo>
                  <a:pt x="186826" y="370852"/>
                </a:lnTo>
                <a:lnTo>
                  <a:pt x="246959" y="370852"/>
                </a:lnTo>
                <a:lnTo>
                  <a:pt x="234391" y="335089"/>
                </a:lnTo>
                <a:close/>
              </a:path>
              <a:path w="257175" h="371475">
                <a:moveTo>
                  <a:pt x="241724" y="29811"/>
                </a:moveTo>
                <a:lnTo>
                  <a:pt x="134977" y="29811"/>
                </a:lnTo>
                <a:lnTo>
                  <a:pt x="148721" y="29969"/>
                </a:lnTo>
                <a:lnTo>
                  <a:pt x="161670" y="32562"/>
                </a:lnTo>
                <a:lnTo>
                  <a:pt x="191349" y="56503"/>
                </a:lnTo>
                <a:lnTo>
                  <a:pt x="203550" y="102271"/>
                </a:lnTo>
                <a:lnTo>
                  <a:pt x="202742" y="111696"/>
                </a:lnTo>
                <a:lnTo>
                  <a:pt x="189445" y="149364"/>
                </a:lnTo>
                <a:lnTo>
                  <a:pt x="165620" y="185521"/>
                </a:lnTo>
                <a:lnTo>
                  <a:pt x="136842" y="221094"/>
                </a:lnTo>
                <a:lnTo>
                  <a:pt x="165747" y="303301"/>
                </a:lnTo>
                <a:lnTo>
                  <a:pt x="212318" y="285737"/>
                </a:lnTo>
                <a:lnTo>
                  <a:pt x="191007" y="225069"/>
                </a:lnTo>
                <a:lnTo>
                  <a:pt x="199288" y="214725"/>
                </a:lnTo>
                <a:lnTo>
                  <a:pt x="222161" y="183730"/>
                </a:lnTo>
                <a:lnTo>
                  <a:pt x="245605" y="142227"/>
                </a:lnTo>
                <a:lnTo>
                  <a:pt x="256743" y="96824"/>
                </a:lnTo>
                <a:lnTo>
                  <a:pt x="256868" y="83735"/>
                </a:lnTo>
                <a:lnTo>
                  <a:pt x="255776" y="72091"/>
                </a:lnTo>
                <a:lnTo>
                  <a:pt x="253219" y="59295"/>
                </a:lnTo>
                <a:lnTo>
                  <a:pt x="249275" y="46215"/>
                </a:lnTo>
                <a:lnTo>
                  <a:pt x="241724" y="29811"/>
                </a:lnTo>
                <a:close/>
              </a:path>
              <a:path w="257175" h="371475">
                <a:moveTo>
                  <a:pt x="217285" y="0"/>
                </a:moveTo>
                <a:lnTo>
                  <a:pt x="68383" y="0"/>
                </a:lnTo>
                <a:lnTo>
                  <a:pt x="67292" y="519"/>
                </a:lnTo>
                <a:lnTo>
                  <a:pt x="29234" y="23209"/>
                </a:lnTo>
                <a:lnTo>
                  <a:pt x="0" y="45580"/>
                </a:lnTo>
                <a:lnTo>
                  <a:pt x="19329" y="100558"/>
                </a:lnTo>
                <a:lnTo>
                  <a:pt x="21945" y="99568"/>
                </a:lnTo>
                <a:lnTo>
                  <a:pt x="28231" y="91881"/>
                </a:lnTo>
                <a:lnTo>
                  <a:pt x="35831" y="83735"/>
                </a:lnTo>
                <a:lnTo>
                  <a:pt x="66357" y="57233"/>
                </a:lnTo>
                <a:lnTo>
                  <a:pt x="105092" y="36804"/>
                </a:lnTo>
                <a:lnTo>
                  <a:pt x="134977" y="29811"/>
                </a:lnTo>
                <a:lnTo>
                  <a:pt x="241724" y="29811"/>
                </a:lnTo>
                <a:lnTo>
                  <a:pt x="239541" y="25069"/>
                </a:lnTo>
                <a:lnTo>
                  <a:pt x="226534" y="7712"/>
                </a:lnTo>
                <a:lnTo>
                  <a:pt x="217285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2" name="object 92"/>
          <p:cNvSpPr txBox="1"/>
          <p:nvPr/>
        </p:nvSpPr>
        <p:spPr>
          <a:xfrm>
            <a:off x="852169" y="7903475"/>
            <a:ext cx="6060440" cy="1525270"/>
          </a:xfrm>
          <a:prstGeom prst="rect">
            <a:avLst/>
          </a:prstGeom>
        </p:spPr>
        <p:txBody>
          <a:bodyPr vert="horz" wrap="square" lIns="0" tIns="7620" rIns="0" bIns="0" rtlCol="0">
            <a:spAutoFit/>
          </a:bodyPr>
          <a:lstStyle/>
          <a:p>
            <a:pPr marL="12700" marR="5080" algn="just">
              <a:lnSpc>
                <a:spcPct val="102299"/>
              </a:lnSpc>
              <a:spcBef>
                <a:spcPts val="60"/>
              </a:spcBef>
            </a:pPr>
            <a:r>
              <a:rPr sz="1100" spc="-10" dirty="0">
                <a:latin typeface="Arial"/>
                <a:cs typeface="Arial"/>
              </a:rPr>
              <a:t>The preceding </a:t>
            </a:r>
            <a:r>
              <a:rPr sz="1100" spc="-15" dirty="0">
                <a:latin typeface="Arial"/>
                <a:cs typeface="Arial"/>
              </a:rPr>
              <a:t>example </a:t>
            </a:r>
            <a:r>
              <a:rPr sz="1100" spc="-10" dirty="0">
                <a:latin typeface="Arial"/>
                <a:cs typeface="Arial"/>
              </a:rPr>
              <a:t>has multiple </a:t>
            </a:r>
            <a:r>
              <a:rPr sz="1100" spc="-15" dirty="0">
                <a:latin typeface="Arial"/>
                <a:cs typeface="Arial"/>
              </a:rPr>
              <a:t>values </a:t>
            </a:r>
            <a:r>
              <a:rPr sz="1100" spc="-10" dirty="0">
                <a:latin typeface="Arial"/>
                <a:cs typeface="Arial"/>
              </a:rPr>
              <a:t>in </a:t>
            </a:r>
            <a:r>
              <a:rPr sz="1100" spc="-5" dirty="0">
                <a:latin typeface="Arial"/>
                <a:cs typeface="Arial"/>
              </a:rPr>
              <a:t>cells </a:t>
            </a:r>
            <a:r>
              <a:rPr sz="1100" spc="-10" dirty="0">
                <a:latin typeface="Arial"/>
                <a:cs typeface="Arial"/>
              </a:rPr>
              <a:t>in </a:t>
            </a:r>
            <a:r>
              <a:rPr sz="1100" spc="-5" dirty="0">
                <a:latin typeface="Arial"/>
                <a:cs typeface="Arial"/>
              </a:rPr>
              <a:t>the </a:t>
            </a:r>
            <a:r>
              <a:rPr sz="1100" i="1" spc="-10" dirty="0">
                <a:latin typeface="Arial"/>
                <a:cs typeface="Arial"/>
              </a:rPr>
              <a:t>BookNo</a:t>
            </a:r>
            <a:r>
              <a:rPr sz="1100" spc="-10" dirty="0">
                <a:latin typeface="Arial"/>
                <a:cs typeface="Arial"/>
              </a:rPr>
              <a:t>, </a:t>
            </a:r>
            <a:r>
              <a:rPr sz="1100" i="1" spc="-5" dirty="0">
                <a:latin typeface="Arial"/>
                <a:cs typeface="Arial"/>
              </a:rPr>
              <a:t>Title</a:t>
            </a:r>
            <a:r>
              <a:rPr sz="1100" spc="-5" dirty="0">
                <a:latin typeface="Arial"/>
                <a:cs typeface="Arial"/>
              </a:rPr>
              <a:t>, </a:t>
            </a:r>
            <a:r>
              <a:rPr sz="1100" i="1" spc="-15" dirty="0">
                <a:latin typeface="Arial"/>
                <a:cs typeface="Arial"/>
              </a:rPr>
              <a:t>Author</a:t>
            </a:r>
            <a:r>
              <a:rPr sz="1100" spc="-15" dirty="0">
                <a:latin typeface="Arial"/>
                <a:cs typeface="Arial"/>
              </a:rPr>
              <a:t>, </a:t>
            </a:r>
            <a:r>
              <a:rPr sz="1100" i="1" spc="-10" dirty="0">
                <a:latin typeface="Arial"/>
                <a:cs typeface="Arial"/>
              </a:rPr>
              <a:t>LoanedOut </a:t>
            </a:r>
            <a:r>
              <a:rPr sz="1100" spc="-15" dirty="0">
                <a:latin typeface="Arial"/>
                <a:cs typeface="Arial"/>
              </a:rPr>
              <a:t>and  </a:t>
            </a:r>
            <a:r>
              <a:rPr sz="1100" i="1" spc="-15" dirty="0">
                <a:latin typeface="Arial"/>
                <a:cs typeface="Arial"/>
              </a:rPr>
              <a:t>DueBack </a:t>
            </a:r>
            <a:r>
              <a:rPr sz="1100" spc="-10" dirty="0">
                <a:latin typeface="Arial"/>
                <a:cs typeface="Arial"/>
              </a:rPr>
              <a:t>columns. These </a:t>
            </a:r>
            <a:r>
              <a:rPr sz="1100" spc="-15" dirty="0">
                <a:latin typeface="Arial"/>
                <a:cs typeface="Arial"/>
              </a:rPr>
              <a:t>multi-valued </a:t>
            </a:r>
            <a:r>
              <a:rPr sz="1100" spc="-5" dirty="0">
                <a:latin typeface="Arial"/>
                <a:cs typeface="Arial"/>
              </a:rPr>
              <a:t>cells </a:t>
            </a:r>
            <a:r>
              <a:rPr sz="1100" spc="-10" dirty="0">
                <a:latin typeface="Arial"/>
                <a:cs typeface="Arial"/>
              </a:rPr>
              <a:t>are not </a:t>
            </a:r>
            <a:r>
              <a:rPr sz="1100" spc="-5" dirty="0">
                <a:latin typeface="Arial"/>
                <a:cs typeface="Arial"/>
              </a:rPr>
              <a:t>permitted </a:t>
            </a:r>
            <a:r>
              <a:rPr sz="1100" spc="-10" dirty="0">
                <a:latin typeface="Arial"/>
                <a:cs typeface="Arial"/>
              </a:rPr>
              <a:t>in a </a:t>
            </a:r>
            <a:r>
              <a:rPr sz="1100" spc="-5" dirty="0">
                <a:latin typeface="Arial"/>
                <a:cs typeface="Arial"/>
              </a:rPr>
              <a:t>relational </a:t>
            </a:r>
            <a:r>
              <a:rPr sz="1100" spc="-10" dirty="0">
                <a:latin typeface="Arial"/>
                <a:cs typeface="Arial"/>
              </a:rPr>
              <a:t>database. </a:t>
            </a:r>
            <a:r>
              <a:rPr sz="1100" spc="-5" dirty="0">
                <a:latin typeface="Arial"/>
                <a:cs typeface="Arial"/>
              </a:rPr>
              <a:t>Only single-  </a:t>
            </a:r>
            <a:r>
              <a:rPr sz="1100" spc="-15" dirty="0">
                <a:latin typeface="Arial"/>
                <a:cs typeface="Arial"/>
              </a:rPr>
              <a:t>valued </a:t>
            </a:r>
            <a:r>
              <a:rPr sz="1100" spc="-5" dirty="0">
                <a:latin typeface="Arial"/>
                <a:cs typeface="Arial"/>
              </a:rPr>
              <a:t>cells </a:t>
            </a:r>
            <a:r>
              <a:rPr sz="1100" spc="-10" dirty="0">
                <a:latin typeface="Arial"/>
                <a:cs typeface="Arial"/>
              </a:rPr>
              <a:t>are</a:t>
            </a:r>
            <a:r>
              <a:rPr sz="1100" spc="-20" dirty="0">
                <a:latin typeface="Arial"/>
                <a:cs typeface="Arial"/>
              </a:rPr>
              <a:t> </a:t>
            </a:r>
            <a:r>
              <a:rPr sz="1100" spc="-15" dirty="0">
                <a:latin typeface="Arial"/>
                <a:cs typeface="Arial"/>
              </a:rPr>
              <a:t>allowed.</a:t>
            </a:r>
            <a:endParaRPr sz="11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1550">
              <a:latin typeface="Arial"/>
              <a:cs typeface="Arial"/>
            </a:endParaRPr>
          </a:p>
          <a:p>
            <a:pPr marL="210185">
              <a:lnSpc>
                <a:spcPct val="100000"/>
              </a:lnSpc>
              <a:spcBef>
                <a:spcPts val="5"/>
              </a:spcBef>
              <a:tabLst>
                <a:tab pos="5000625" algn="l"/>
              </a:tabLst>
            </a:pPr>
            <a:r>
              <a:rPr sz="1650" b="1" spc="-7" baseline="2525" dirty="0">
                <a:latin typeface="Arial"/>
                <a:cs typeface="Arial"/>
              </a:rPr>
              <a:t>Quiz:</a:t>
            </a:r>
            <a:r>
              <a:rPr sz="1650" b="1" spc="120" baseline="2525" dirty="0">
                <a:latin typeface="Arial"/>
                <a:cs typeface="Arial"/>
              </a:rPr>
              <a:t> </a:t>
            </a:r>
            <a:r>
              <a:rPr sz="1650" b="1" spc="-15" baseline="2525" dirty="0">
                <a:latin typeface="Arial"/>
                <a:cs typeface="Arial"/>
              </a:rPr>
              <a:t>Introduction	</a:t>
            </a:r>
            <a:r>
              <a:rPr sz="1100" spc="-10" dirty="0">
                <a:latin typeface="Arial"/>
                <a:cs typeface="Arial"/>
              </a:rPr>
              <a:t>Go</a:t>
            </a:r>
            <a:r>
              <a:rPr sz="1100" spc="-25" dirty="0">
                <a:latin typeface="Arial"/>
                <a:cs typeface="Arial"/>
              </a:rPr>
              <a:t> </a:t>
            </a:r>
            <a:r>
              <a:rPr sz="1100" spc="-10" dirty="0">
                <a:latin typeface="Arial"/>
                <a:cs typeface="Arial"/>
              </a:rPr>
              <a:t>online</a:t>
            </a:r>
            <a:endParaRPr sz="11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1350">
              <a:latin typeface="Arial"/>
              <a:cs typeface="Arial"/>
            </a:endParaRPr>
          </a:p>
          <a:p>
            <a:pPr marL="210185">
              <a:lnSpc>
                <a:spcPct val="100000"/>
              </a:lnSpc>
              <a:tabLst>
                <a:tab pos="578485" algn="l"/>
              </a:tabLst>
            </a:pPr>
            <a:r>
              <a:rPr sz="1100" b="1" spc="-5" dirty="0">
                <a:latin typeface="Arial"/>
                <a:cs typeface="Arial"/>
              </a:rPr>
              <a:t>Q6:	</a:t>
            </a:r>
            <a:r>
              <a:rPr sz="1100" spc="-10" dirty="0">
                <a:latin typeface="Arial"/>
                <a:cs typeface="Arial"/>
              </a:rPr>
              <a:t>Describe two </a:t>
            </a:r>
            <a:r>
              <a:rPr sz="1100" spc="-15" dirty="0">
                <a:latin typeface="Arial"/>
                <a:cs typeface="Arial"/>
              </a:rPr>
              <a:t>features </a:t>
            </a:r>
            <a:r>
              <a:rPr sz="1100" spc="-10" dirty="0">
                <a:latin typeface="Arial"/>
                <a:cs typeface="Arial"/>
              </a:rPr>
              <a:t>of a </a:t>
            </a:r>
            <a:r>
              <a:rPr sz="1100" spc="-5" dirty="0">
                <a:latin typeface="Arial"/>
                <a:cs typeface="Arial"/>
              </a:rPr>
              <a:t>column </a:t>
            </a:r>
            <a:r>
              <a:rPr sz="1100" spc="-10" dirty="0">
                <a:latin typeface="Arial"/>
                <a:cs typeface="Arial"/>
              </a:rPr>
              <a:t>in a </a:t>
            </a:r>
            <a:r>
              <a:rPr sz="1100" spc="-5" dirty="0">
                <a:latin typeface="Arial"/>
                <a:cs typeface="Arial"/>
              </a:rPr>
              <a:t>relational</a:t>
            </a:r>
            <a:r>
              <a:rPr sz="1100" spc="-20" dirty="0">
                <a:latin typeface="Arial"/>
                <a:cs typeface="Arial"/>
              </a:rPr>
              <a:t> </a:t>
            </a:r>
            <a:r>
              <a:rPr sz="1100" spc="-10" dirty="0">
                <a:latin typeface="Arial"/>
                <a:cs typeface="Arial"/>
              </a:rPr>
              <a:t>database.</a:t>
            </a:r>
            <a:endParaRPr sz="1100">
              <a:latin typeface="Arial"/>
              <a:cs typeface="Arial"/>
            </a:endParaRPr>
          </a:p>
          <a:p>
            <a:pPr marL="52705" algn="ctr">
              <a:lnSpc>
                <a:spcPct val="100000"/>
              </a:lnSpc>
              <a:spcBef>
                <a:spcPts val="495"/>
              </a:spcBef>
            </a:pPr>
            <a:r>
              <a:rPr sz="1100" spc="170" dirty="0">
                <a:latin typeface="Arial"/>
                <a:cs typeface="Arial"/>
              </a:rPr>
              <a:t>...............................................</a:t>
            </a:r>
            <a:r>
              <a:rPr sz="1100" spc="-130" dirty="0">
                <a:latin typeface="Arial"/>
                <a:cs typeface="Arial"/>
              </a:rPr>
              <a:t> </a:t>
            </a:r>
            <a:endParaRPr sz="1100">
              <a:latin typeface="Arial"/>
              <a:cs typeface="Arial"/>
            </a:endParaRPr>
          </a:p>
        </p:txBody>
      </p:sp>
      <p:sp>
        <p:nvSpPr>
          <p:cNvPr id="93" name="object 93"/>
          <p:cNvSpPr/>
          <p:nvPr/>
        </p:nvSpPr>
        <p:spPr>
          <a:xfrm>
            <a:off x="864717" y="9941585"/>
            <a:ext cx="6049010" cy="0"/>
          </a:xfrm>
          <a:custGeom>
            <a:avLst/>
            <a:gdLst/>
            <a:ahLst/>
            <a:cxnLst/>
            <a:rect l="l" t="t" r="r" b="b"/>
            <a:pathLst>
              <a:path w="6049009">
                <a:moveTo>
                  <a:pt x="0" y="0"/>
                </a:moveTo>
                <a:lnTo>
                  <a:pt x="6048756" y="0"/>
                </a:lnTo>
              </a:path>
            </a:pathLst>
          </a:custGeom>
          <a:ln w="609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4" name="object 94"/>
          <p:cNvSpPr txBox="1"/>
          <p:nvPr/>
        </p:nvSpPr>
        <p:spPr>
          <a:xfrm>
            <a:off x="852169" y="9965447"/>
            <a:ext cx="1842135" cy="19177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1100" spc="-10" dirty="0">
                <a:latin typeface="Arial"/>
                <a:cs typeface="Arial"/>
              </a:rPr>
              <a:t>© </a:t>
            </a:r>
            <a:r>
              <a:rPr sz="1100" spc="20" dirty="0">
                <a:latin typeface="Arial"/>
                <a:cs typeface="Arial"/>
              </a:rPr>
              <a:t>H</a:t>
            </a:r>
            <a:r>
              <a:rPr sz="850" spc="20" dirty="0">
                <a:latin typeface="Arial"/>
                <a:cs typeface="Arial"/>
              </a:rPr>
              <a:t>ERIOT</a:t>
            </a:r>
            <a:r>
              <a:rPr sz="1100" spc="20" dirty="0">
                <a:latin typeface="Arial"/>
                <a:cs typeface="Arial"/>
              </a:rPr>
              <a:t>-W</a:t>
            </a:r>
            <a:r>
              <a:rPr sz="850" spc="20" dirty="0">
                <a:latin typeface="Arial"/>
                <a:cs typeface="Arial"/>
              </a:rPr>
              <a:t>ATT</a:t>
            </a:r>
            <a:r>
              <a:rPr sz="850" spc="75" dirty="0">
                <a:latin typeface="Arial"/>
                <a:cs typeface="Arial"/>
              </a:rPr>
              <a:t> </a:t>
            </a:r>
            <a:r>
              <a:rPr sz="1100" spc="55" dirty="0">
                <a:latin typeface="Arial"/>
                <a:cs typeface="Arial"/>
              </a:rPr>
              <a:t>U</a:t>
            </a:r>
            <a:r>
              <a:rPr sz="850" spc="55" dirty="0">
                <a:latin typeface="Arial"/>
                <a:cs typeface="Arial"/>
              </a:rPr>
              <a:t>NIVERSITY</a:t>
            </a:r>
            <a:endParaRPr sz="85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823202" y="560841"/>
            <a:ext cx="102870" cy="19177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1100" spc="-10" dirty="0">
                <a:latin typeface="Arial"/>
                <a:cs typeface="Arial"/>
              </a:rPr>
              <a:t>1</a:t>
            </a:r>
            <a:endParaRPr sz="110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864717" y="765581"/>
            <a:ext cx="6049010" cy="0"/>
          </a:xfrm>
          <a:custGeom>
            <a:avLst/>
            <a:gdLst/>
            <a:ahLst/>
            <a:cxnLst/>
            <a:rect l="l" t="t" r="r" b="b"/>
            <a:pathLst>
              <a:path w="6049009">
                <a:moveTo>
                  <a:pt x="0" y="0"/>
                </a:moveTo>
                <a:lnTo>
                  <a:pt x="6048756" y="0"/>
                </a:lnTo>
              </a:path>
            </a:pathLst>
          </a:custGeom>
          <a:ln w="609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852169" y="1040478"/>
            <a:ext cx="923290" cy="340360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2050" b="1" spc="-30" dirty="0">
                <a:latin typeface="Arial"/>
                <a:cs typeface="Arial"/>
              </a:rPr>
              <a:t>Topic</a:t>
            </a:r>
            <a:r>
              <a:rPr sz="2050" b="1" spc="-60" dirty="0">
                <a:latin typeface="Arial"/>
                <a:cs typeface="Arial"/>
              </a:rPr>
              <a:t> </a:t>
            </a:r>
            <a:r>
              <a:rPr sz="2050" b="1" spc="5" dirty="0">
                <a:latin typeface="Arial"/>
                <a:cs typeface="Arial"/>
              </a:rPr>
              <a:t>1</a:t>
            </a:r>
            <a:endParaRPr sz="2050">
              <a:latin typeface="Arial"/>
              <a:cs typeface="Arial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852169" y="1708949"/>
            <a:ext cx="1315720" cy="40322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pc="10" dirty="0"/>
              <a:t>Ana</a:t>
            </a:r>
            <a:r>
              <a:rPr spc="-35" dirty="0"/>
              <a:t>l</a:t>
            </a:r>
            <a:r>
              <a:rPr spc="5" dirty="0"/>
              <a:t>ysis</a:t>
            </a:r>
          </a:p>
        </p:txBody>
      </p:sp>
      <p:sp>
        <p:nvSpPr>
          <p:cNvPr id="6" name="object 6"/>
          <p:cNvSpPr/>
          <p:nvPr/>
        </p:nvSpPr>
        <p:spPr>
          <a:xfrm>
            <a:off x="864717" y="2543327"/>
            <a:ext cx="6049010" cy="0"/>
          </a:xfrm>
          <a:custGeom>
            <a:avLst/>
            <a:gdLst/>
            <a:ahLst/>
            <a:cxnLst/>
            <a:rect l="l" t="t" r="r" b="b"/>
            <a:pathLst>
              <a:path w="6049009">
                <a:moveTo>
                  <a:pt x="0" y="0"/>
                </a:moveTo>
                <a:lnTo>
                  <a:pt x="6048756" y="0"/>
                </a:lnTo>
              </a:path>
            </a:pathLst>
          </a:custGeom>
          <a:ln w="1371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852169" y="3243723"/>
            <a:ext cx="5708650" cy="1043940"/>
          </a:xfrm>
          <a:prstGeom prst="rect">
            <a:avLst/>
          </a:prstGeom>
        </p:spPr>
        <p:txBody>
          <a:bodyPr vert="horz" wrap="square" lIns="0" tIns="7429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85"/>
              </a:spcBef>
            </a:pPr>
            <a:r>
              <a:rPr sz="1200" spc="-10" dirty="0">
                <a:latin typeface="Arial"/>
                <a:cs typeface="Arial"/>
              </a:rPr>
              <a:t>Contents</a:t>
            </a:r>
            <a:endParaRPr sz="1200">
              <a:latin typeface="Arial"/>
              <a:cs typeface="Arial"/>
            </a:endParaRPr>
          </a:p>
          <a:p>
            <a:pPr marR="5080" algn="r">
              <a:lnSpc>
                <a:spcPct val="100000"/>
              </a:lnSpc>
              <a:spcBef>
                <a:spcPts val="405"/>
              </a:spcBef>
            </a:pPr>
            <a:r>
              <a:rPr sz="1000" spc="-10" dirty="0">
                <a:latin typeface="Arial"/>
                <a:cs typeface="Arial"/>
                <a:hlinkClick r:id="rId2" action="ppaction://hlinksldjump"/>
              </a:rPr>
              <a:t>1.1 </a:t>
            </a:r>
            <a:r>
              <a:rPr sz="1000" spc="65" dirty="0">
                <a:latin typeface="Arial"/>
                <a:cs typeface="Arial"/>
                <a:hlinkClick r:id="rId2" action="ppaction://hlinksldjump"/>
              </a:rPr>
              <a:t> </a:t>
            </a:r>
            <a:r>
              <a:rPr sz="1000" spc="-5" dirty="0">
                <a:latin typeface="Arial"/>
                <a:cs typeface="Arial"/>
                <a:hlinkClick r:id="rId2" action="ppaction://hlinksldjump"/>
              </a:rPr>
              <a:t>Introduction</a:t>
            </a:r>
            <a:r>
              <a:rPr sz="1000" spc="-5" dirty="0">
                <a:latin typeface="Arial"/>
                <a:cs typeface="Arial"/>
              </a:rPr>
              <a:t> </a:t>
            </a:r>
            <a:r>
              <a:rPr sz="1000" spc="170" dirty="0">
                <a:latin typeface="Arial"/>
                <a:cs typeface="Arial"/>
              </a:rPr>
              <a:t> </a:t>
            </a:r>
            <a:r>
              <a:rPr sz="1000" spc="-5" dirty="0">
                <a:latin typeface="Arial"/>
                <a:cs typeface="Arial"/>
              </a:rPr>
              <a:t>.</a:t>
            </a:r>
            <a:r>
              <a:rPr sz="1000" spc="215" dirty="0">
                <a:latin typeface="Arial"/>
                <a:cs typeface="Arial"/>
              </a:rPr>
              <a:t> </a:t>
            </a:r>
            <a:r>
              <a:rPr sz="1000" spc="-5" dirty="0">
                <a:latin typeface="Arial"/>
                <a:cs typeface="Arial"/>
              </a:rPr>
              <a:t>.</a:t>
            </a:r>
            <a:r>
              <a:rPr sz="1000" spc="225" dirty="0">
                <a:latin typeface="Arial"/>
                <a:cs typeface="Arial"/>
              </a:rPr>
              <a:t> </a:t>
            </a:r>
            <a:r>
              <a:rPr sz="1000" spc="-5" dirty="0">
                <a:latin typeface="Arial"/>
                <a:cs typeface="Arial"/>
              </a:rPr>
              <a:t>.</a:t>
            </a:r>
            <a:r>
              <a:rPr sz="1000" spc="225" dirty="0">
                <a:latin typeface="Arial"/>
                <a:cs typeface="Arial"/>
              </a:rPr>
              <a:t> </a:t>
            </a:r>
            <a:r>
              <a:rPr sz="1000" spc="-5" dirty="0">
                <a:latin typeface="Arial"/>
                <a:cs typeface="Arial"/>
              </a:rPr>
              <a:t>.</a:t>
            </a:r>
            <a:r>
              <a:rPr sz="1000" spc="215" dirty="0">
                <a:latin typeface="Arial"/>
                <a:cs typeface="Arial"/>
              </a:rPr>
              <a:t> </a:t>
            </a:r>
            <a:r>
              <a:rPr sz="1000" spc="-5" dirty="0">
                <a:latin typeface="Arial"/>
                <a:cs typeface="Arial"/>
              </a:rPr>
              <a:t>.</a:t>
            </a:r>
            <a:r>
              <a:rPr sz="1000" spc="225" dirty="0">
                <a:latin typeface="Arial"/>
                <a:cs typeface="Arial"/>
              </a:rPr>
              <a:t> </a:t>
            </a:r>
            <a:r>
              <a:rPr sz="1000" spc="-5" dirty="0">
                <a:latin typeface="Arial"/>
                <a:cs typeface="Arial"/>
              </a:rPr>
              <a:t>.</a:t>
            </a:r>
            <a:r>
              <a:rPr sz="1000" spc="215" dirty="0">
                <a:latin typeface="Arial"/>
                <a:cs typeface="Arial"/>
              </a:rPr>
              <a:t> </a:t>
            </a:r>
            <a:r>
              <a:rPr sz="1000" spc="-5" dirty="0">
                <a:latin typeface="Arial"/>
                <a:cs typeface="Arial"/>
              </a:rPr>
              <a:t>.</a:t>
            </a:r>
            <a:r>
              <a:rPr sz="1000" spc="229" dirty="0">
                <a:latin typeface="Arial"/>
                <a:cs typeface="Arial"/>
              </a:rPr>
              <a:t> </a:t>
            </a:r>
            <a:r>
              <a:rPr sz="1000" spc="-5" dirty="0">
                <a:latin typeface="Arial"/>
                <a:cs typeface="Arial"/>
              </a:rPr>
              <a:t>.</a:t>
            </a:r>
            <a:r>
              <a:rPr sz="1000" spc="215" dirty="0">
                <a:latin typeface="Arial"/>
                <a:cs typeface="Arial"/>
              </a:rPr>
              <a:t> </a:t>
            </a:r>
            <a:r>
              <a:rPr sz="1000" spc="-5" dirty="0">
                <a:latin typeface="Arial"/>
                <a:cs typeface="Arial"/>
              </a:rPr>
              <a:t>.</a:t>
            </a:r>
            <a:r>
              <a:rPr sz="1000" spc="225" dirty="0">
                <a:latin typeface="Arial"/>
                <a:cs typeface="Arial"/>
              </a:rPr>
              <a:t> </a:t>
            </a:r>
            <a:r>
              <a:rPr sz="1000" spc="-5" dirty="0">
                <a:latin typeface="Arial"/>
                <a:cs typeface="Arial"/>
              </a:rPr>
              <a:t>.</a:t>
            </a:r>
            <a:r>
              <a:rPr sz="1000" spc="225" dirty="0">
                <a:latin typeface="Arial"/>
                <a:cs typeface="Arial"/>
              </a:rPr>
              <a:t> </a:t>
            </a:r>
            <a:r>
              <a:rPr sz="1000" spc="-5" dirty="0">
                <a:latin typeface="Arial"/>
                <a:cs typeface="Arial"/>
              </a:rPr>
              <a:t>.</a:t>
            </a:r>
            <a:r>
              <a:rPr sz="1000" spc="215" dirty="0">
                <a:latin typeface="Arial"/>
                <a:cs typeface="Arial"/>
              </a:rPr>
              <a:t> </a:t>
            </a:r>
            <a:r>
              <a:rPr sz="1000" spc="-5" dirty="0">
                <a:latin typeface="Arial"/>
                <a:cs typeface="Arial"/>
              </a:rPr>
              <a:t>.</a:t>
            </a:r>
            <a:r>
              <a:rPr sz="1000" spc="225" dirty="0">
                <a:latin typeface="Arial"/>
                <a:cs typeface="Arial"/>
              </a:rPr>
              <a:t> </a:t>
            </a:r>
            <a:r>
              <a:rPr sz="1000" spc="-5" dirty="0">
                <a:latin typeface="Arial"/>
                <a:cs typeface="Arial"/>
              </a:rPr>
              <a:t>.</a:t>
            </a:r>
            <a:r>
              <a:rPr sz="1000" spc="215" dirty="0">
                <a:latin typeface="Arial"/>
                <a:cs typeface="Arial"/>
              </a:rPr>
              <a:t> </a:t>
            </a:r>
            <a:r>
              <a:rPr sz="1000" spc="-5" dirty="0">
                <a:latin typeface="Arial"/>
                <a:cs typeface="Arial"/>
              </a:rPr>
              <a:t>.</a:t>
            </a:r>
            <a:r>
              <a:rPr sz="1000" spc="229" dirty="0">
                <a:latin typeface="Arial"/>
                <a:cs typeface="Arial"/>
              </a:rPr>
              <a:t> </a:t>
            </a:r>
            <a:r>
              <a:rPr sz="1000" spc="-5" dirty="0">
                <a:latin typeface="Arial"/>
                <a:cs typeface="Arial"/>
              </a:rPr>
              <a:t>.</a:t>
            </a:r>
            <a:r>
              <a:rPr sz="1000" spc="225" dirty="0">
                <a:latin typeface="Arial"/>
                <a:cs typeface="Arial"/>
              </a:rPr>
              <a:t> </a:t>
            </a:r>
            <a:r>
              <a:rPr sz="1000" spc="-5" dirty="0">
                <a:latin typeface="Arial"/>
                <a:cs typeface="Arial"/>
              </a:rPr>
              <a:t>.</a:t>
            </a:r>
            <a:r>
              <a:rPr sz="1000" spc="215" dirty="0">
                <a:latin typeface="Arial"/>
                <a:cs typeface="Arial"/>
              </a:rPr>
              <a:t> </a:t>
            </a:r>
            <a:r>
              <a:rPr sz="1000" spc="-5" dirty="0">
                <a:latin typeface="Arial"/>
                <a:cs typeface="Arial"/>
              </a:rPr>
              <a:t>.</a:t>
            </a:r>
            <a:r>
              <a:rPr sz="1000" spc="225" dirty="0">
                <a:latin typeface="Arial"/>
                <a:cs typeface="Arial"/>
              </a:rPr>
              <a:t> </a:t>
            </a:r>
            <a:r>
              <a:rPr sz="1000" spc="-5" dirty="0">
                <a:latin typeface="Arial"/>
                <a:cs typeface="Arial"/>
              </a:rPr>
              <a:t>.</a:t>
            </a:r>
            <a:r>
              <a:rPr sz="1000" spc="215" dirty="0">
                <a:latin typeface="Arial"/>
                <a:cs typeface="Arial"/>
              </a:rPr>
              <a:t> </a:t>
            </a:r>
            <a:r>
              <a:rPr sz="1000" spc="-5" dirty="0">
                <a:latin typeface="Arial"/>
                <a:cs typeface="Arial"/>
              </a:rPr>
              <a:t>.</a:t>
            </a:r>
            <a:r>
              <a:rPr sz="1000" spc="225" dirty="0">
                <a:latin typeface="Arial"/>
                <a:cs typeface="Arial"/>
              </a:rPr>
              <a:t> </a:t>
            </a:r>
            <a:r>
              <a:rPr sz="1000" spc="-5" dirty="0">
                <a:latin typeface="Arial"/>
                <a:cs typeface="Arial"/>
              </a:rPr>
              <a:t>.</a:t>
            </a:r>
            <a:r>
              <a:rPr sz="1000" spc="225" dirty="0">
                <a:latin typeface="Arial"/>
                <a:cs typeface="Arial"/>
              </a:rPr>
              <a:t> </a:t>
            </a:r>
            <a:r>
              <a:rPr sz="1000" spc="-5" dirty="0">
                <a:latin typeface="Arial"/>
                <a:cs typeface="Arial"/>
              </a:rPr>
              <a:t>.</a:t>
            </a:r>
            <a:r>
              <a:rPr sz="1000" spc="220" dirty="0">
                <a:latin typeface="Arial"/>
                <a:cs typeface="Arial"/>
              </a:rPr>
              <a:t> </a:t>
            </a:r>
            <a:r>
              <a:rPr sz="1000" spc="-5" dirty="0">
                <a:latin typeface="Arial"/>
                <a:cs typeface="Arial"/>
              </a:rPr>
              <a:t>.</a:t>
            </a:r>
            <a:r>
              <a:rPr sz="1000" spc="225" dirty="0">
                <a:latin typeface="Arial"/>
                <a:cs typeface="Arial"/>
              </a:rPr>
              <a:t> </a:t>
            </a:r>
            <a:r>
              <a:rPr sz="1000" spc="-5" dirty="0">
                <a:latin typeface="Arial"/>
                <a:cs typeface="Arial"/>
              </a:rPr>
              <a:t>.</a:t>
            </a:r>
            <a:r>
              <a:rPr sz="1000" spc="215" dirty="0">
                <a:latin typeface="Arial"/>
                <a:cs typeface="Arial"/>
              </a:rPr>
              <a:t> </a:t>
            </a:r>
            <a:r>
              <a:rPr sz="1000" spc="-5" dirty="0">
                <a:latin typeface="Arial"/>
                <a:cs typeface="Arial"/>
              </a:rPr>
              <a:t>.</a:t>
            </a:r>
            <a:r>
              <a:rPr sz="1000" spc="225" dirty="0">
                <a:latin typeface="Arial"/>
                <a:cs typeface="Arial"/>
              </a:rPr>
              <a:t> </a:t>
            </a:r>
            <a:r>
              <a:rPr sz="1000" spc="-5" dirty="0">
                <a:latin typeface="Arial"/>
                <a:cs typeface="Arial"/>
              </a:rPr>
              <a:t>.</a:t>
            </a:r>
            <a:r>
              <a:rPr sz="1000" spc="215" dirty="0">
                <a:latin typeface="Arial"/>
                <a:cs typeface="Arial"/>
              </a:rPr>
              <a:t> </a:t>
            </a:r>
            <a:r>
              <a:rPr sz="1000" spc="-5" dirty="0">
                <a:latin typeface="Arial"/>
                <a:cs typeface="Arial"/>
              </a:rPr>
              <a:t>.</a:t>
            </a:r>
            <a:r>
              <a:rPr sz="1000" spc="225" dirty="0">
                <a:latin typeface="Arial"/>
                <a:cs typeface="Arial"/>
              </a:rPr>
              <a:t> </a:t>
            </a:r>
            <a:r>
              <a:rPr sz="1000" spc="-5" dirty="0">
                <a:latin typeface="Arial"/>
                <a:cs typeface="Arial"/>
              </a:rPr>
              <a:t>.</a:t>
            </a:r>
            <a:r>
              <a:rPr sz="1000" spc="225" dirty="0">
                <a:latin typeface="Arial"/>
                <a:cs typeface="Arial"/>
              </a:rPr>
              <a:t> </a:t>
            </a:r>
            <a:r>
              <a:rPr sz="1000" spc="-5" dirty="0">
                <a:latin typeface="Arial"/>
                <a:cs typeface="Arial"/>
              </a:rPr>
              <a:t>.</a:t>
            </a:r>
            <a:r>
              <a:rPr sz="1000" spc="220" dirty="0">
                <a:latin typeface="Arial"/>
                <a:cs typeface="Arial"/>
              </a:rPr>
              <a:t> </a:t>
            </a:r>
            <a:r>
              <a:rPr sz="1000" spc="-5" dirty="0">
                <a:latin typeface="Arial"/>
                <a:cs typeface="Arial"/>
              </a:rPr>
              <a:t>.</a:t>
            </a:r>
            <a:r>
              <a:rPr sz="1000" spc="225" dirty="0">
                <a:latin typeface="Arial"/>
                <a:cs typeface="Arial"/>
              </a:rPr>
              <a:t> </a:t>
            </a:r>
            <a:r>
              <a:rPr sz="1000" spc="-5" dirty="0">
                <a:latin typeface="Arial"/>
                <a:cs typeface="Arial"/>
              </a:rPr>
              <a:t>.</a:t>
            </a:r>
            <a:r>
              <a:rPr sz="1000" spc="215" dirty="0">
                <a:latin typeface="Arial"/>
                <a:cs typeface="Arial"/>
              </a:rPr>
              <a:t> </a:t>
            </a:r>
            <a:r>
              <a:rPr sz="1000" spc="-5" dirty="0">
                <a:latin typeface="Arial"/>
                <a:cs typeface="Arial"/>
              </a:rPr>
              <a:t>.</a:t>
            </a:r>
            <a:r>
              <a:rPr sz="1000" spc="225" dirty="0">
                <a:latin typeface="Arial"/>
                <a:cs typeface="Arial"/>
              </a:rPr>
              <a:t> </a:t>
            </a:r>
            <a:r>
              <a:rPr sz="1000" spc="-5" dirty="0">
                <a:latin typeface="Arial"/>
                <a:cs typeface="Arial"/>
              </a:rPr>
              <a:t>.</a:t>
            </a:r>
            <a:r>
              <a:rPr sz="1000" spc="225" dirty="0">
                <a:latin typeface="Arial"/>
                <a:cs typeface="Arial"/>
              </a:rPr>
              <a:t> </a:t>
            </a:r>
            <a:r>
              <a:rPr sz="1000" spc="-5" dirty="0">
                <a:latin typeface="Arial"/>
                <a:cs typeface="Arial"/>
              </a:rPr>
              <a:t>.</a:t>
            </a:r>
            <a:r>
              <a:rPr sz="1000" spc="215" dirty="0">
                <a:latin typeface="Arial"/>
                <a:cs typeface="Arial"/>
              </a:rPr>
              <a:t> </a:t>
            </a:r>
            <a:r>
              <a:rPr sz="1000" spc="-5" dirty="0">
                <a:latin typeface="Arial"/>
                <a:cs typeface="Arial"/>
              </a:rPr>
              <a:t>.</a:t>
            </a:r>
            <a:r>
              <a:rPr sz="1000" spc="225" dirty="0">
                <a:latin typeface="Arial"/>
                <a:cs typeface="Arial"/>
              </a:rPr>
              <a:t> </a:t>
            </a:r>
            <a:r>
              <a:rPr sz="1000" spc="-5" dirty="0">
                <a:latin typeface="Arial"/>
                <a:cs typeface="Arial"/>
              </a:rPr>
              <a:t>.</a:t>
            </a:r>
            <a:r>
              <a:rPr sz="1000" spc="220" dirty="0">
                <a:latin typeface="Arial"/>
                <a:cs typeface="Arial"/>
              </a:rPr>
              <a:t> </a:t>
            </a:r>
            <a:r>
              <a:rPr sz="1000" spc="-5" dirty="0">
                <a:latin typeface="Arial"/>
                <a:cs typeface="Arial"/>
              </a:rPr>
              <a:t>.</a:t>
            </a:r>
            <a:r>
              <a:rPr sz="1000" spc="225" dirty="0">
                <a:latin typeface="Arial"/>
                <a:cs typeface="Arial"/>
              </a:rPr>
              <a:t> </a:t>
            </a:r>
            <a:r>
              <a:rPr sz="1000" spc="-5" dirty="0">
                <a:latin typeface="Arial"/>
                <a:cs typeface="Arial"/>
              </a:rPr>
              <a:t>.</a:t>
            </a:r>
            <a:r>
              <a:rPr sz="1000" spc="225" dirty="0">
                <a:latin typeface="Arial"/>
                <a:cs typeface="Arial"/>
              </a:rPr>
              <a:t> </a:t>
            </a:r>
            <a:r>
              <a:rPr sz="1000" spc="-5" dirty="0">
                <a:latin typeface="Arial"/>
                <a:cs typeface="Arial"/>
              </a:rPr>
              <a:t>.</a:t>
            </a:r>
            <a:r>
              <a:rPr sz="1000" spc="215" dirty="0">
                <a:latin typeface="Arial"/>
                <a:cs typeface="Arial"/>
              </a:rPr>
              <a:t> </a:t>
            </a:r>
            <a:r>
              <a:rPr sz="1000" spc="-5" dirty="0">
                <a:latin typeface="Arial"/>
                <a:cs typeface="Arial"/>
              </a:rPr>
              <a:t>.</a:t>
            </a:r>
            <a:r>
              <a:rPr sz="1000" spc="225" dirty="0">
                <a:latin typeface="Arial"/>
                <a:cs typeface="Arial"/>
              </a:rPr>
              <a:t> </a:t>
            </a:r>
            <a:r>
              <a:rPr sz="1000" spc="-5" dirty="0">
                <a:latin typeface="Arial"/>
                <a:cs typeface="Arial"/>
              </a:rPr>
              <a:t>.</a:t>
            </a:r>
            <a:r>
              <a:rPr sz="1000" spc="215" dirty="0">
                <a:latin typeface="Arial"/>
                <a:cs typeface="Arial"/>
              </a:rPr>
              <a:t> </a:t>
            </a:r>
            <a:r>
              <a:rPr sz="1000" spc="-5" dirty="0">
                <a:latin typeface="Arial"/>
                <a:cs typeface="Arial"/>
              </a:rPr>
              <a:t>.</a:t>
            </a:r>
            <a:r>
              <a:rPr sz="1000" spc="225" dirty="0">
                <a:latin typeface="Arial"/>
                <a:cs typeface="Arial"/>
              </a:rPr>
              <a:t> </a:t>
            </a:r>
            <a:r>
              <a:rPr sz="1000" spc="-5" dirty="0">
                <a:latin typeface="Arial"/>
                <a:cs typeface="Arial"/>
              </a:rPr>
              <a:t>.</a:t>
            </a:r>
            <a:r>
              <a:rPr sz="1000" spc="229" dirty="0">
                <a:latin typeface="Arial"/>
                <a:cs typeface="Arial"/>
              </a:rPr>
              <a:t> </a:t>
            </a:r>
            <a:r>
              <a:rPr sz="1000" spc="-5" dirty="0">
                <a:latin typeface="Arial"/>
                <a:cs typeface="Arial"/>
              </a:rPr>
              <a:t>.</a:t>
            </a:r>
            <a:r>
              <a:rPr sz="1000" spc="215" dirty="0">
                <a:latin typeface="Arial"/>
                <a:cs typeface="Arial"/>
              </a:rPr>
              <a:t> </a:t>
            </a:r>
            <a:r>
              <a:rPr sz="1000" spc="-5" dirty="0">
                <a:latin typeface="Arial"/>
                <a:cs typeface="Arial"/>
              </a:rPr>
              <a:t>.</a:t>
            </a:r>
            <a:r>
              <a:rPr sz="1000" spc="225" dirty="0">
                <a:latin typeface="Arial"/>
                <a:cs typeface="Arial"/>
              </a:rPr>
              <a:t> </a:t>
            </a:r>
            <a:r>
              <a:rPr sz="1000" spc="-5" dirty="0">
                <a:latin typeface="Arial"/>
                <a:cs typeface="Arial"/>
              </a:rPr>
              <a:t>.</a:t>
            </a:r>
            <a:r>
              <a:rPr sz="1000" spc="215" dirty="0">
                <a:latin typeface="Arial"/>
                <a:cs typeface="Arial"/>
              </a:rPr>
              <a:t> </a:t>
            </a:r>
            <a:r>
              <a:rPr sz="1000" spc="-5" dirty="0">
                <a:latin typeface="Arial"/>
                <a:cs typeface="Arial"/>
              </a:rPr>
              <a:t>.</a:t>
            </a:r>
            <a:endParaRPr sz="1000">
              <a:latin typeface="Arial"/>
              <a:cs typeface="Arial"/>
            </a:endParaRPr>
          </a:p>
          <a:p>
            <a:pPr marR="5080" algn="r">
              <a:lnSpc>
                <a:spcPct val="100000"/>
              </a:lnSpc>
              <a:spcBef>
                <a:spcPts val="300"/>
              </a:spcBef>
            </a:pPr>
            <a:r>
              <a:rPr sz="1000" spc="-10" dirty="0">
                <a:latin typeface="Arial"/>
                <a:cs typeface="Arial"/>
                <a:hlinkClick r:id="rId2" action="ppaction://hlinksldjump"/>
              </a:rPr>
              <a:t>1.2 </a:t>
            </a:r>
            <a:r>
              <a:rPr sz="1000" spc="65" dirty="0">
                <a:latin typeface="Arial"/>
                <a:cs typeface="Arial"/>
                <a:hlinkClick r:id="rId2" action="ppaction://hlinksldjump"/>
              </a:rPr>
              <a:t> </a:t>
            </a:r>
            <a:r>
              <a:rPr sz="1000" spc="-5" dirty="0">
                <a:latin typeface="Arial"/>
                <a:cs typeface="Arial"/>
                <a:hlinkClick r:id="rId2" action="ppaction://hlinksldjump"/>
              </a:rPr>
              <a:t>End</a:t>
            </a:r>
            <a:r>
              <a:rPr sz="1000" spc="10" dirty="0">
                <a:latin typeface="Arial"/>
                <a:cs typeface="Arial"/>
                <a:hlinkClick r:id="rId2" action="ppaction://hlinksldjump"/>
              </a:rPr>
              <a:t> </a:t>
            </a:r>
            <a:r>
              <a:rPr sz="1000" spc="-10" dirty="0">
                <a:latin typeface="Arial"/>
                <a:cs typeface="Arial"/>
                <a:hlinkClick r:id="rId2" action="ppaction://hlinksldjump"/>
              </a:rPr>
              <a:t>users</a:t>
            </a:r>
            <a:r>
              <a:rPr sz="1000" spc="-10" dirty="0">
                <a:latin typeface="Arial"/>
                <a:cs typeface="Arial"/>
              </a:rPr>
              <a:t> </a:t>
            </a:r>
            <a:r>
              <a:rPr sz="1000" spc="105" dirty="0">
                <a:latin typeface="Arial"/>
                <a:cs typeface="Arial"/>
              </a:rPr>
              <a:t> </a:t>
            </a:r>
            <a:r>
              <a:rPr sz="1000" spc="-5" dirty="0">
                <a:latin typeface="Arial"/>
                <a:cs typeface="Arial"/>
              </a:rPr>
              <a:t>.</a:t>
            </a:r>
            <a:r>
              <a:rPr sz="1000" spc="225" dirty="0">
                <a:latin typeface="Arial"/>
                <a:cs typeface="Arial"/>
              </a:rPr>
              <a:t> </a:t>
            </a:r>
            <a:r>
              <a:rPr sz="1000" spc="-5" dirty="0">
                <a:latin typeface="Arial"/>
                <a:cs typeface="Arial"/>
              </a:rPr>
              <a:t>.</a:t>
            </a:r>
            <a:r>
              <a:rPr sz="1000" spc="215" dirty="0">
                <a:latin typeface="Arial"/>
                <a:cs typeface="Arial"/>
              </a:rPr>
              <a:t> </a:t>
            </a:r>
            <a:r>
              <a:rPr sz="1000" spc="-5" dirty="0">
                <a:latin typeface="Arial"/>
                <a:cs typeface="Arial"/>
              </a:rPr>
              <a:t>.</a:t>
            </a:r>
            <a:r>
              <a:rPr sz="1000" spc="225" dirty="0">
                <a:latin typeface="Arial"/>
                <a:cs typeface="Arial"/>
              </a:rPr>
              <a:t> </a:t>
            </a:r>
            <a:r>
              <a:rPr sz="1000" spc="-5" dirty="0">
                <a:latin typeface="Arial"/>
                <a:cs typeface="Arial"/>
              </a:rPr>
              <a:t>.</a:t>
            </a:r>
            <a:r>
              <a:rPr sz="1000" spc="229" dirty="0">
                <a:latin typeface="Arial"/>
                <a:cs typeface="Arial"/>
              </a:rPr>
              <a:t> </a:t>
            </a:r>
            <a:r>
              <a:rPr sz="1000" spc="-5" dirty="0">
                <a:latin typeface="Arial"/>
                <a:cs typeface="Arial"/>
              </a:rPr>
              <a:t>.</a:t>
            </a:r>
            <a:r>
              <a:rPr sz="1000" spc="215" dirty="0">
                <a:latin typeface="Arial"/>
                <a:cs typeface="Arial"/>
              </a:rPr>
              <a:t> </a:t>
            </a:r>
            <a:r>
              <a:rPr sz="1000" spc="-5" dirty="0">
                <a:latin typeface="Arial"/>
                <a:cs typeface="Arial"/>
              </a:rPr>
              <a:t>.</a:t>
            </a:r>
            <a:r>
              <a:rPr sz="1000" spc="225" dirty="0">
                <a:latin typeface="Arial"/>
                <a:cs typeface="Arial"/>
              </a:rPr>
              <a:t> </a:t>
            </a:r>
            <a:r>
              <a:rPr sz="1000" spc="-5" dirty="0">
                <a:latin typeface="Arial"/>
                <a:cs typeface="Arial"/>
              </a:rPr>
              <a:t>.</a:t>
            </a:r>
            <a:r>
              <a:rPr sz="1000" spc="215" dirty="0">
                <a:latin typeface="Arial"/>
                <a:cs typeface="Arial"/>
              </a:rPr>
              <a:t> </a:t>
            </a:r>
            <a:r>
              <a:rPr sz="1000" spc="-5" dirty="0">
                <a:latin typeface="Arial"/>
                <a:cs typeface="Arial"/>
              </a:rPr>
              <a:t>.</a:t>
            </a:r>
            <a:r>
              <a:rPr sz="1000" spc="225" dirty="0">
                <a:latin typeface="Arial"/>
                <a:cs typeface="Arial"/>
              </a:rPr>
              <a:t> </a:t>
            </a:r>
            <a:r>
              <a:rPr sz="1000" spc="-5" dirty="0">
                <a:latin typeface="Arial"/>
                <a:cs typeface="Arial"/>
              </a:rPr>
              <a:t>.</a:t>
            </a:r>
            <a:r>
              <a:rPr sz="1000" spc="215" dirty="0">
                <a:latin typeface="Arial"/>
                <a:cs typeface="Arial"/>
              </a:rPr>
              <a:t> </a:t>
            </a:r>
            <a:r>
              <a:rPr sz="1000" spc="-5" dirty="0">
                <a:latin typeface="Arial"/>
                <a:cs typeface="Arial"/>
              </a:rPr>
              <a:t>.</a:t>
            </a:r>
            <a:r>
              <a:rPr sz="1000" spc="225" dirty="0">
                <a:latin typeface="Arial"/>
                <a:cs typeface="Arial"/>
              </a:rPr>
              <a:t> </a:t>
            </a:r>
            <a:r>
              <a:rPr sz="1000" spc="-5" dirty="0">
                <a:latin typeface="Arial"/>
                <a:cs typeface="Arial"/>
              </a:rPr>
              <a:t>.</a:t>
            </a:r>
            <a:r>
              <a:rPr sz="1000" spc="225" dirty="0">
                <a:latin typeface="Arial"/>
                <a:cs typeface="Arial"/>
              </a:rPr>
              <a:t> </a:t>
            </a:r>
            <a:r>
              <a:rPr sz="1000" spc="-5" dirty="0">
                <a:latin typeface="Arial"/>
                <a:cs typeface="Arial"/>
              </a:rPr>
              <a:t>.</a:t>
            </a:r>
            <a:r>
              <a:rPr sz="1000" spc="215" dirty="0">
                <a:latin typeface="Arial"/>
                <a:cs typeface="Arial"/>
              </a:rPr>
              <a:t> </a:t>
            </a:r>
            <a:r>
              <a:rPr sz="1000" spc="-5" dirty="0">
                <a:latin typeface="Arial"/>
                <a:cs typeface="Arial"/>
              </a:rPr>
              <a:t>.</a:t>
            </a:r>
            <a:r>
              <a:rPr sz="1000" spc="225" dirty="0">
                <a:latin typeface="Arial"/>
                <a:cs typeface="Arial"/>
              </a:rPr>
              <a:t> </a:t>
            </a:r>
            <a:r>
              <a:rPr sz="1000" spc="-5" dirty="0">
                <a:latin typeface="Arial"/>
                <a:cs typeface="Arial"/>
              </a:rPr>
              <a:t>.</a:t>
            </a:r>
            <a:r>
              <a:rPr sz="1000" spc="220" dirty="0">
                <a:latin typeface="Arial"/>
                <a:cs typeface="Arial"/>
              </a:rPr>
              <a:t> </a:t>
            </a:r>
            <a:r>
              <a:rPr sz="1000" spc="-5" dirty="0">
                <a:latin typeface="Arial"/>
                <a:cs typeface="Arial"/>
              </a:rPr>
              <a:t>.</a:t>
            </a:r>
            <a:r>
              <a:rPr sz="1000" spc="225" dirty="0">
                <a:latin typeface="Arial"/>
                <a:cs typeface="Arial"/>
              </a:rPr>
              <a:t> </a:t>
            </a:r>
            <a:r>
              <a:rPr sz="1000" spc="-5" dirty="0">
                <a:latin typeface="Arial"/>
                <a:cs typeface="Arial"/>
              </a:rPr>
              <a:t>.</a:t>
            </a:r>
            <a:r>
              <a:rPr sz="1000" spc="225" dirty="0">
                <a:latin typeface="Arial"/>
                <a:cs typeface="Arial"/>
              </a:rPr>
              <a:t> </a:t>
            </a:r>
            <a:r>
              <a:rPr sz="1000" spc="-5" dirty="0">
                <a:latin typeface="Arial"/>
                <a:cs typeface="Arial"/>
              </a:rPr>
              <a:t>.</a:t>
            </a:r>
            <a:r>
              <a:rPr sz="1000" spc="215" dirty="0">
                <a:latin typeface="Arial"/>
                <a:cs typeface="Arial"/>
              </a:rPr>
              <a:t> </a:t>
            </a:r>
            <a:r>
              <a:rPr sz="1000" spc="-5" dirty="0">
                <a:latin typeface="Arial"/>
                <a:cs typeface="Arial"/>
              </a:rPr>
              <a:t>.</a:t>
            </a:r>
            <a:r>
              <a:rPr sz="1000" spc="225" dirty="0">
                <a:latin typeface="Arial"/>
                <a:cs typeface="Arial"/>
              </a:rPr>
              <a:t> </a:t>
            </a:r>
            <a:r>
              <a:rPr sz="1000" spc="-5" dirty="0">
                <a:latin typeface="Arial"/>
                <a:cs typeface="Arial"/>
              </a:rPr>
              <a:t>.</a:t>
            </a:r>
            <a:r>
              <a:rPr sz="1000" spc="215" dirty="0">
                <a:latin typeface="Arial"/>
                <a:cs typeface="Arial"/>
              </a:rPr>
              <a:t> </a:t>
            </a:r>
            <a:r>
              <a:rPr sz="1000" spc="-5" dirty="0">
                <a:latin typeface="Arial"/>
                <a:cs typeface="Arial"/>
              </a:rPr>
              <a:t>.</a:t>
            </a:r>
            <a:r>
              <a:rPr sz="1000" spc="225" dirty="0">
                <a:latin typeface="Arial"/>
                <a:cs typeface="Arial"/>
              </a:rPr>
              <a:t> </a:t>
            </a:r>
            <a:r>
              <a:rPr sz="1000" spc="-5" dirty="0">
                <a:latin typeface="Arial"/>
                <a:cs typeface="Arial"/>
              </a:rPr>
              <a:t>.</a:t>
            </a:r>
            <a:r>
              <a:rPr sz="1000" spc="225" dirty="0">
                <a:latin typeface="Arial"/>
                <a:cs typeface="Arial"/>
              </a:rPr>
              <a:t> </a:t>
            </a:r>
            <a:r>
              <a:rPr sz="1000" spc="-5" dirty="0">
                <a:latin typeface="Arial"/>
                <a:cs typeface="Arial"/>
              </a:rPr>
              <a:t>.</a:t>
            </a:r>
            <a:r>
              <a:rPr sz="1000" spc="215" dirty="0">
                <a:latin typeface="Arial"/>
                <a:cs typeface="Arial"/>
              </a:rPr>
              <a:t> </a:t>
            </a:r>
            <a:r>
              <a:rPr sz="1000" spc="-5" dirty="0">
                <a:latin typeface="Arial"/>
                <a:cs typeface="Arial"/>
              </a:rPr>
              <a:t>.</a:t>
            </a:r>
            <a:r>
              <a:rPr sz="1000" spc="225" dirty="0">
                <a:latin typeface="Arial"/>
                <a:cs typeface="Arial"/>
              </a:rPr>
              <a:t> </a:t>
            </a:r>
            <a:r>
              <a:rPr sz="1000" spc="-5" dirty="0">
                <a:latin typeface="Arial"/>
                <a:cs typeface="Arial"/>
              </a:rPr>
              <a:t>.</a:t>
            </a:r>
            <a:r>
              <a:rPr sz="1000" spc="215" dirty="0">
                <a:latin typeface="Arial"/>
                <a:cs typeface="Arial"/>
              </a:rPr>
              <a:t> </a:t>
            </a:r>
            <a:r>
              <a:rPr sz="1000" spc="-5" dirty="0">
                <a:latin typeface="Arial"/>
                <a:cs typeface="Arial"/>
              </a:rPr>
              <a:t>.</a:t>
            </a:r>
            <a:r>
              <a:rPr sz="1000" spc="229" dirty="0">
                <a:latin typeface="Arial"/>
                <a:cs typeface="Arial"/>
              </a:rPr>
              <a:t> </a:t>
            </a:r>
            <a:r>
              <a:rPr sz="1000" spc="-5" dirty="0">
                <a:latin typeface="Arial"/>
                <a:cs typeface="Arial"/>
              </a:rPr>
              <a:t>.</a:t>
            </a:r>
            <a:r>
              <a:rPr sz="1000" spc="215" dirty="0">
                <a:latin typeface="Arial"/>
                <a:cs typeface="Arial"/>
              </a:rPr>
              <a:t> </a:t>
            </a:r>
            <a:r>
              <a:rPr sz="1000" spc="-5" dirty="0">
                <a:latin typeface="Arial"/>
                <a:cs typeface="Arial"/>
              </a:rPr>
              <a:t>.</a:t>
            </a:r>
            <a:r>
              <a:rPr sz="1000" spc="225" dirty="0">
                <a:latin typeface="Arial"/>
                <a:cs typeface="Arial"/>
              </a:rPr>
              <a:t> </a:t>
            </a:r>
            <a:r>
              <a:rPr sz="1000" spc="-5" dirty="0">
                <a:latin typeface="Arial"/>
                <a:cs typeface="Arial"/>
              </a:rPr>
              <a:t>.</a:t>
            </a:r>
            <a:r>
              <a:rPr sz="1000" spc="225" dirty="0">
                <a:latin typeface="Arial"/>
                <a:cs typeface="Arial"/>
              </a:rPr>
              <a:t> </a:t>
            </a:r>
            <a:r>
              <a:rPr sz="1000" spc="-5" dirty="0">
                <a:latin typeface="Arial"/>
                <a:cs typeface="Arial"/>
              </a:rPr>
              <a:t>.</a:t>
            </a:r>
            <a:r>
              <a:rPr sz="1000" spc="215" dirty="0">
                <a:latin typeface="Arial"/>
                <a:cs typeface="Arial"/>
              </a:rPr>
              <a:t> </a:t>
            </a:r>
            <a:r>
              <a:rPr sz="1000" spc="-5" dirty="0">
                <a:latin typeface="Arial"/>
                <a:cs typeface="Arial"/>
              </a:rPr>
              <a:t>.</a:t>
            </a:r>
            <a:r>
              <a:rPr sz="1000" spc="225" dirty="0">
                <a:latin typeface="Arial"/>
                <a:cs typeface="Arial"/>
              </a:rPr>
              <a:t> </a:t>
            </a:r>
            <a:r>
              <a:rPr sz="1000" spc="-5" dirty="0">
                <a:latin typeface="Arial"/>
                <a:cs typeface="Arial"/>
              </a:rPr>
              <a:t>.</a:t>
            </a:r>
            <a:r>
              <a:rPr sz="1000" spc="215" dirty="0">
                <a:latin typeface="Arial"/>
                <a:cs typeface="Arial"/>
              </a:rPr>
              <a:t> </a:t>
            </a:r>
            <a:r>
              <a:rPr sz="1000" spc="-5" dirty="0">
                <a:latin typeface="Arial"/>
                <a:cs typeface="Arial"/>
              </a:rPr>
              <a:t>.</a:t>
            </a:r>
            <a:r>
              <a:rPr sz="1000" spc="225" dirty="0">
                <a:latin typeface="Arial"/>
                <a:cs typeface="Arial"/>
              </a:rPr>
              <a:t> </a:t>
            </a:r>
            <a:r>
              <a:rPr sz="1000" spc="-5" dirty="0">
                <a:latin typeface="Arial"/>
                <a:cs typeface="Arial"/>
              </a:rPr>
              <a:t>.</a:t>
            </a:r>
            <a:r>
              <a:rPr sz="1000" spc="225" dirty="0">
                <a:latin typeface="Arial"/>
                <a:cs typeface="Arial"/>
              </a:rPr>
              <a:t> </a:t>
            </a:r>
            <a:r>
              <a:rPr sz="1000" spc="-5" dirty="0">
                <a:latin typeface="Arial"/>
                <a:cs typeface="Arial"/>
              </a:rPr>
              <a:t>.</a:t>
            </a:r>
            <a:r>
              <a:rPr sz="1000" spc="215" dirty="0">
                <a:latin typeface="Arial"/>
                <a:cs typeface="Arial"/>
              </a:rPr>
              <a:t> </a:t>
            </a:r>
            <a:r>
              <a:rPr sz="1000" spc="-5" dirty="0">
                <a:latin typeface="Arial"/>
                <a:cs typeface="Arial"/>
              </a:rPr>
              <a:t>.</a:t>
            </a:r>
            <a:r>
              <a:rPr sz="1000" spc="229" dirty="0">
                <a:latin typeface="Arial"/>
                <a:cs typeface="Arial"/>
              </a:rPr>
              <a:t> </a:t>
            </a:r>
            <a:r>
              <a:rPr sz="1000" spc="-5" dirty="0">
                <a:latin typeface="Arial"/>
                <a:cs typeface="Arial"/>
              </a:rPr>
              <a:t>.</a:t>
            </a:r>
            <a:r>
              <a:rPr sz="1000" spc="215" dirty="0">
                <a:latin typeface="Arial"/>
                <a:cs typeface="Arial"/>
              </a:rPr>
              <a:t> </a:t>
            </a:r>
            <a:r>
              <a:rPr sz="1000" spc="-5" dirty="0">
                <a:latin typeface="Arial"/>
                <a:cs typeface="Arial"/>
              </a:rPr>
              <a:t>.</a:t>
            </a:r>
            <a:r>
              <a:rPr sz="1000" spc="225" dirty="0">
                <a:latin typeface="Arial"/>
                <a:cs typeface="Arial"/>
              </a:rPr>
              <a:t> </a:t>
            </a:r>
            <a:r>
              <a:rPr sz="1000" spc="-5" dirty="0">
                <a:latin typeface="Arial"/>
                <a:cs typeface="Arial"/>
              </a:rPr>
              <a:t>.</a:t>
            </a:r>
            <a:r>
              <a:rPr sz="1000" spc="225" dirty="0">
                <a:latin typeface="Arial"/>
                <a:cs typeface="Arial"/>
              </a:rPr>
              <a:t> </a:t>
            </a:r>
            <a:r>
              <a:rPr sz="1000" spc="-5" dirty="0">
                <a:latin typeface="Arial"/>
                <a:cs typeface="Arial"/>
              </a:rPr>
              <a:t>.</a:t>
            </a:r>
            <a:r>
              <a:rPr sz="1000" spc="215" dirty="0">
                <a:latin typeface="Arial"/>
                <a:cs typeface="Arial"/>
              </a:rPr>
              <a:t> </a:t>
            </a:r>
            <a:r>
              <a:rPr sz="1000" spc="-5" dirty="0">
                <a:latin typeface="Arial"/>
                <a:cs typeface="Arial"/>
              </a:rPr>
              <a:t>.</a:t>
            </a:r>
            <a:r>
              <a:rPr sz="1000" spc="225" dirty="0">
                <a:latin typeface="Arial"/>
                <a:cs typeface="Arial"/>
              </a:rPr>
              <a:t> </a:t>
            </a:r>
            <a:r>
              <a:rPr sz="1000" spc="-5" dirty="0">
                <a:latin typeface="Arial"/>
                <a:cs typeface="Arial"/>
              </a:rPr>
              <a:t>.</a:t>
            </a:r>
            <a:r>
              <a:rPr sz="1000" spc="215" dirty="0">
                <a:latin typeface="Arial"/>
                <a:cs typeface="Arial"/>
              </a:rPr>
              <a:t> </a:t>
            </a:r>
            <a:r>
              <a:rPr sz="1000" spc="-5" dirty="0">
                <a:latin typeface="Arial"/>
                <a:cs typeface="Arial"/>
              </a:rPr>
              <a:t>.</a:t>
            </a:r>
            <a:r>
              <a:rPr sz="1000" spc="225" dirty="0">
                <a:latin typeface="Arial"/>
                <a:cs typeface="Arial"/>
              </a:rPr>
              <a:t> </a:t>
            </a:r>
            <a:r>
              <a:rPr sz="1000" spc="-5" dirty="0">
                <a:latin typeface="Arial"/>
                <a:cs typeface="Arial"/>
              </a:rPr>
              <a:t>.</a:t>
            </a:r>
            <a:r>
              <a:rPr sz="1000" spc="225" dirty="0">
                <a:latin typeface="Arial"/>
                <a:cs typeface="Arial"/>
              </a:rPr>
              <a:t> </a:t>
            </a:r>
            <a:r>
              <a:rPr sz="1000" spc="-5" dirty="0">
                <a:latin typeface="Arial"/>
                <a:cs typeface="Arial"/>
              </a:rPr>
              <a:t>.</a:t>
            </a:r>
            <a:r>
              <a:rPr sz="1000" spc="215" dirty="0">
                <a:latin typeface="Arial"/>
                <a:cs typeface="Arial"/>
              </a:rPr>
              <a:t> </a:t>
            </a:r>
            <a:r>
              <a:rPr sz="1000" spc="-5" dirty="0">
                <a:latin typeface="Arial"/>
                <a:cs typeface="Arial"/>
              </a:rPr>
              <a:t>.</a:t>
            </a:r>
            <a:r>
              <a:rPr sz="1000" spc="229" dirty="0">
                <a:latin typeface="Arial"/>
                <a:cs typeface="Arial"/>
              </a:rPr>
              <a:t> </a:t>
            </a:r>
            <a:r>
              <a:rPr sz="1000" spc="-5" dirty="0">
                <a:latin typeface="Arial"/>
                <a:cs typeface="Arial"/>
              </a:rPr>
              <a:t>.</a:t>
            </a:r>
            <a:r>
              <a:rPr sz="1000" spc="215" dirty="0">
                <a:latin typeface="Arial"/>
                <a:cs typeface="Arial"/>
              </a:rPr>
              <a:t> </a:t>
            </a:r>
            <a:r>
              <a:rPr sz="1000" spc="-5" dirty="0">
                <a:latin typeface="Arial"/>
                <a:cs typeface="Arial"/>
              </a:rPr>
              <a:t>.</a:t>
            </a:r>
            <a:endParaRPr sz="1000">
              <a:latin typeface="Arial"/>
              <a:cs typeface="Arial"/>
            </a:endParaRPr>
          </a:p>
          <a:p>
            <a:pPr marR="6350" algn="r">
              <a:lnSpc>
                <a:spcPct val="100000"/>
              </a:lnSpc>
              <a:spcBef>
                <a:spcPts val="285"/>
              </a:spcBef>
            </a:pPr>
            <a:r>
              <a:rPr sz="1000" spc="-10" dirty="0">
                <a:latin typeface="Arial"/>
                <a:cs typeface="Arial"/>
                <a:hlinkClick r:id="rId3" action="ppaction://hlinksldjump"/>
              </a:rPr>
              <a:t>1.2.1 </a:t>
            </a:r>
            <a:r>
              <a:rPr sz="1000" spc="220" dirty="0">
                <a:latin typeface="Arial"/>
                <a:cs typeface="Arial"/>
                <a:hlinkClick r:id="rId3" action="ppaction://hlinksldjump"/>
              </a:rPr>
              <a:t> </a:t>
            </a:r>
            <a:r>
              <a:rPr sz="1000" spc="-5" dirty="0">
                <a:latin typeface="Arial"/>
                <a:cs typeface="Arial"/>
                <a:hlinkClick r:id="rId3" action="ppaction://hlinksldjump"/>
              </a:rPr>
              <a:t>End</a:t>
            </a:r>
            <a:r>
              <a:rPr sz="1000" spc="10" dirty="0">
                <a:latin typeface="Arial"/>
                <a:cs typeface="Arial"/>
                <a:hlinkClick r:id="rId3" action="ppaction://hlinksldjump"/>
              </a:rPr>
              <a:t> </a:t>
            </a:r>
            <a:r>
              <a:rPr sz="1000" spc="-10" dirty="0">
                <a:latin typeface="Arial"/>
                <a:cs typeface="Arial"/>
                <a:hlinkClick r:id="rId3" action="ppaction://hlinksldjump"/>
              </a:rPr>
              <a:t>user</a:t>
            </a:r>
            <a:r>
              <a:rPr sz="1000" dirty="0">
                <a:latin typeface="Arial"/>
                <a:cs typeface="Arial"/>
                <a:hlinkClick r:id="rId3" action="ppaction://hlinksldjump"/>
              </a:rPr>
              <a:t> </a:t>
            </a:r>
            <a:r>
              <a:rPr sz="1000" spc="-5" dirty="0">
                <a:latin typeface="Arial"/>
                <a:cs typeface="Arial"/>
                <a:hlinkClick r:id="rId3" action="ppaction://hlinksldjump"/>
              </a:rPr>
              <a:t>requirements</a:t>
            </a:r>
            <a:r>
              <a:rPr sz="1000" spc="-5" dirty="0">
                <a:latin typeface="Arial"/>
                <a:cs typeface="Arial"/>
              </a:rPr>
              <a:t>  </a:t>
            </a:r>
            <a:r>
              <a:rPr sz="1000" spc="65" dirty="0">
                <a:latin typeface="Arial"/>
                <a:cs typeface="Arial"/>
              </a:rPr>
              <a:t> </a:t>
            </a:r>
            <a:r>
              <a:rPr sz="1000" spc="-5" dirty="0">
                <a:latin typeface="Arial"/>
                <a:cs typeface="Arial"/>
              </a:rPr>
              <a:t>.</a:t>
            </a:r>
            <a:r>
              <a:rPr sz="1000" spc="225" dirty="0">
                <a:latin typeface="Arial"/>
                <a:cs typeface="Arial"/>
              </a:rPr>
              <a:t> </a:t>
            </a:r>
            <a:r>
              <a:rPr sz="1000" spc="-5" dirty="0">
                <a:latin typeface="Arial"/>
                <a:cs typeface="Arial"/>
              </a:rPr>
              <a:t>.</a:t>
            </a:r>
            <a:r>
              <a:rPr sz="1000" spc="215" dirty="0">
                <a:latin typeface="Arial"/>
                <a:cs typeface="Arial"/>
              </a:rPr>
              <a:t> </a:t>
            </a:r>
            <a:r>
              <a:rPr sz="1000" spc="-5" dirty="0">
                <a:latin typeface="Arial"/>
                <a:cs typeface="Arial"/>
              </a:rPr>
              <a:t>.</a:t>
            </a:r>
            <a:r>
              <a:rPr sz="1000" spc="229" dirty="0">
                <a:latin typeface="Arial"/>
                <a:cs typeface="Arial"/>
              </a:rPr>
              <a:t> </a:t>
            </a:r>
            <a:r>
              <a:rPr sz="1000" spc="-5" dirty="0">
                <a:latin typeface="Arial"/>
                <a:cs typeface="Arial"/>
              </a:rPr>
              <a:t>.</a:t>
            </a:r>
            <a:r>
              <a:rPr sz="1000" spc="225" dirty="0">
                <a:latin typeface="Arial"/>
                <a:cs typeface="Arial"/>
              </a:rPr>
              <a:t> </a:t>
            </a:r>
            <a:r>
              <a:rPr sz="1000" spc="-5" dirty="0">
                <a:latin typeface="Arial"/>
                <a:cs typeface="Arial"/>
              </a:rPr>
              <a:t>.</a:t>
            </a:r>
            <a:r>
              <a:rPr sz="1000" spc="215" dirty="0">
                <a:latin typeface="Arial"/>
                <a:cs typeface="Arial"/>
              </a:rPr>
              <a:t> </a:t>
            </a:r>
            <a:r>
              <a:rPr sz="1000" spc="-5" dirty="0">
                <a:latin typeface="Arial"/>
                <a:cs typeface="Arial"/>
              </a:rPr>
              <a:t>.</a:t>
            </a:r>
            <a:r>
              <a:rPr sz="1000" spc="225" dirty="0">
                <a:latin typeface="Arial"/>
                <a:cs typeface="Arial"/>
              </a:rPr>
              <a:t> </a:t>
            </a:r>
            <a:r>
              <a:rPr sz="1000" spc="-5" dirty="0">
                <a:latin typeface="Arial"/>
                <a:cs typeface="Arial"/>
              </a:rPr>
              <a:t>.</a:t>
            </a:r>
            <a:r>
              <a:rPr sz="1000" spc="215" dirty="0">
                <a:latin typeface="Arial"/>
                <a:cs typeface="Arial"/>
              </a:rPr>
              <a:t> </a:t>
            </a:r>
            <a:r>
              <a:rPr sz="1000" spc="-5" dirty="0">
                <a:latin typeface="Arial"/>
                <a:cs typeface="Arial"/>
              </a:rPr>
              <a:t>.</a:t>
            </a:r>
            <a:r>
              <a:rPr sz="1000" spc="229" dirty="0">
                <a:latin typeface="Arial"/>
                <a:cs typeface="Arial"/>
              </a:rPr>
              <a:t> </a:t>
            </a:r>
            <a:r>
              <a:rPr sz="1000" spc="-5" dirty="0">
                <a:latin typeface="Arial"/>
                <a:cs typeface="Arial"/>
              </a:rPr>
              <a:t>.</a:t>
            </a:r>
            <a:r>
              <a:rPr sz="1000" spc="225" dirty="0">
                <a:latin typeface="Arial"/>
                <a:cs typeface="Arial"/>
              </a:rPr>
              <a:t> </a:t>
            </a:r>
            <a:r>
              <a:rPr sz="1000" spc="-5" dirty="0">
                <a:latin typeface="Arial"/>
                <a:cs typeface="Arial"/>
              </a:rPr>
              <a:t>.</a:t>
            </a:r>
            <a:r>
              <a:rPr sz="1000" spc="215" dirty="0">
                <a:latin typeface="Arial"/>
                <a:cs typeface="Arial"/>
              </a:rPr>
              <a:t> </a:t>
            </a:r>
            <a:r>
              <a:rPr sz="1000" spc="-5" dirty="0">
                <a:latin typeface="Arial"/>
                <a:cs typeface="Arial"/>
              </a:rPr>
              <a:t>.</a:t>
            </a:r>
            <a:r>
              <a:rPr sz="1000" spc="225" dirty="0">
                <a:latin typeface="Arial"/>
                <a:cs typeface="Arial"/>
              </a:rPr>
              <a:t> </a:t>
            </a:r>
            <a:r>
              <a:rPr sz="1000" spc="-5" dirty="0">
                <a:latin typeface="Arial"/>
                <a:cs typeface="Arial"/>
              </a:rPr>
              <a:t>.</a:t>
            </a:r>
            <a:r>
              <a:rPr sz="1000" spc="220" dirty="0">
                <a:latin typeface="Arial"/>
                <a:cs typeface="Arial"/>
              </a:rPr>
              <a:t> </a:t>
            </a:r>
            <a:r>
              <a:rPr sz="1000" spc="-5" dirty="0">
                <a:latin typeface="Arial"/>
                <a:cs typeface="Arial"/>
              </a:rPr>
              <a:t>.</a:t>
            </a:r>
            <a:r>
              <a:rPr sz="1000" spc="225" dirty="0">
                <a:latin typeface="Arial"/>
                <a:cs typeface="Arial"/>
              </a:rPr>
              <a:t> </a:t>
            </a:r>
            <a:r>
              <a:rPr sz="1000" spc="-5" dirty="0">
                <a:latin typeface="Arial"/>
                <a:cs typeface="Arial"/>
              </a:rPr>
              <a:t>.</a:t>
            </a:r>
            <a:r>
              <a:rPr sz="1000" spc="215" dirty="0">
                <a:latin typeface="Arial"/>
                <a:cs typeface="Arial"/>
              </a:rPr>
              <a:t> </a:t>
            </a:r>
            <a:r>
              <a:rPr sz="1000" spc="-5" dirty="0">
                <a:latin typeface="Arial"/>
                <a:cs typeface="Arial"/>
              </a:rPr>
              <a:t>.</a:t>
            </a:r>
            <a:r>
              <a:rPr sz="1000" spc="225" dirty="0">
                <a:latin typeface="Arial"/>
                <a:cs typeface="Arial"/>
              </a:rPr>
              <a:t> </a:t>
            </a:r>
            <a:r>
              <a:rPr sz="1000" spc="-5" dirty="0">
                <a:latin typeface="Arial"/>
                <a:cs typeface="Arial"/>
              </a:rPr>
              <a:t>.</a:t>
            </a:r>
            <a:r>
              <a:rPr sz="1000" spc="225" dirty="0">
                <a:latin typeface="Arial"/>
                <a:cs typeface="Arial"/>
              </a:rPr>
              <a:t> </a:t>
            </a:r>
            <a:r>
              <a:rPr sz="1000" spc="-5" dirty="0">
                <a:latin typeface="Arial"/>
                <a:cs typeface="Arial"/>
              </a:rPr>
              <a:t>.</a:t>
            </a:r>
            <a:r>
              <a:rPr sz="1000" spc="220" dirty="0">
                <a:latin typeface="Arial"/>
                <a:cs typeface="Arial"/>
              </a:rPr>
              <a:t> </a:t>
            </a:r>
            <a:r>
              <a:rPr sz="1000" spc="-5" dirty="0">
                <a:latin typeface="Arial"/>
                <a:cs typeface="Arial"/>
              </a:rPr>
              <a:t>.</a:t>
            </a:r>
            <a:r>
              <a:rPr sz="1000" spc="225" dirty="0">
                <a:latin typeface="Arial"/>
                <a:cs typeface="Arial"/>
              </a:rPr>
              <a:t> </a:t>
            </a:r>
            <a:r>
              <a:rPr sz="1000" spc="-5" dirty="0">
                <a:latin typeface="Arial"/>
                <a:cs typeface="Arial"/>
              </a:rPr>
              <a:t>.</a:t>
            </a:r>
            <a:r>
              <a:rPr sz="1000" spc="215" dirty="0">
                <a:latin typeface="Arial"/>
                <a:cs typeface="Arial"/>
              </a:rPr>
              <a:t> </a:t>
            </a:r>
            <a:r>
              <a:rPr sz="1000" spc="-5" dirty="0">
                <a:latin typeface="Arial"/>
                <a:cs typeface="Arial"/>
              </a:rPr>
              <a:t>.</a:t>
            </a:r>
            <a:r>
              <a:rPr sz="1000" spc="225" dirty="0">
                <a:latin typeface="Arial"/>
                <a:cs typeface="Arial"/>
              </a:rPr>
              <a:t> </a:t>
            </a:r>
            <a:r>
              <a:rPr sz="1000" spc="-5" dirty="0">
                <a:latin typeface="Arial"/>
                <a:cs typeface="Arial"/>
              </a:rPr>
              <a:t>.</a:t>
            </a:r>
            <a:r>
              <a:rPr sz="1000" spc="225" dirty="0">
                <a:latin typeface="Arial"/>
                <a:cs typeface="Arial"/>
              </a:rPr>
              <a:t> </a:t>
            </a:r>
            <a:r>
              <a:rPr sz="1000" spc="-5" dirty="0">
                <a:latin typeface="Arial"/>
                <a:cs typeface="Arial"/>
              </a:rPr>
              <a:t>.</a:t>
            </a:r>
            <a:r>
              <a:rPr sz="1000" spc="220" dirty="0">
                <a:latin typeface="Arial"/>
                <a:cs typeface="Arial"/>
              </a:rPr>
              <a:t> </a:t>
            </a:r>
            <a:r>
              <a:rPr sz="1000" spc="-5" dirty="0">
                <a:latin typeface="Arial"/>
                <a:cs typeface="Arial"/>
              </a:rPr>
              <a:t>.</a:t>
            </a:r>
            <a:r>
              <a:rPr sz="1000" spc="225" dirty="0">
                <a:latin typeface="Arial"/>
                <a:cs typeface="Arial"/>
              </a:rPr>
              <a:t> </a:t>
            </a:r>
            <a:r>
              <a:rPr sz="1000" spc="-5" dirty="0">
                <a:latin typeface="Arial"/>
                <a:cs typeface="Arial"/>
              </a:rPr>
              <a:t>.</a:t>
            </a:r>
            <a:r>
              <a:rPr sz="1000" spc="215" dirty="0">
                <a:latin typeface="Arial"/>
                <a:cs typeface="Arial"/>
              </a:rPr>
              <a:t> </a:t>
            </a:r>
            <a:r>
              <a:rPr sz="1000" spc="-5" dirty="0">
                <a:latin typeface="Arial"/>
                <a:cs typeface="Arial"/>
              </a:rPr>
              <a:t>.</a:t>
            </a:r>
            <a:r>
              <a:rPr sz="1000" spc="225" dirty="0">
                <a:latin typeface="Arial"/>
                <a:cs typeface="Arial"/>
              </a:rPr>
              <a:t> </a:t>
            </a:r>
            <a:r>
              <a:rPr sz="1000" spc="-5" dirty="0">
                <a:latin typeface="Arial"/>
                <a:cs typeface="Arial"/>
              </a:rPr>
              <a:t>.</a:t>
            </a:r>
            <a:r>
              <a:rPr sz="1000" spc="229" dirty="0">
                <a:latin typeface="Arial"/>
                <a:cs typeface="Arial"/>
              </a:rPr>
              <a:t> </a:t>
            </a:r>
            <a:r>
              <a:rPr sz="1000" spc="-5" dirty="0">
                <a:latin typeface="Arial"/>
                <a:cs typeface="Arial"/>
              </a:rPr>
              <a:t>.</a:t>
            </a:r>
            <a:r>
              <a:rPr sz="1000" spc="215" dirty="0">
                <a:latin typeface="Arial"/>
                <a:cs typeface="Arial"/>
              </a:rPr>
              <a:t> </a:t>
            </a:r>
            <a:r>
              <a:rPr sz="1000" spc="-5" dirty="0">
                <a:latin typeface="Arial"/>
                <a:cs typeface="Arial"/>
              </a:rPr>
              <a:t>.</a:t>
            </a:r>
            <a:r>
              <a:rPr sz="1000" spc="225" dirty="0">
                <a:latin typeface="Arial"/>
                <a:cs typeface="Arial"/>
              </a:rPr>
              <a:t> </a:t>
            </a:r>
            <a:r>
              <a:rPr sz="1000" spc="-5" dirty="0">
                <a:latin typeface="Arial"/>
                <a:cs typeface="Arial"/>
              </a:rPr>
              <a:t>.</a:t>
            </a:r>
            <a:r>
              <a:rPr sz="1000" spc="215" dirty="0">
                <a:latin typeface="Arial"/>
                <a:cs typeface="Arial"/>
              </a:rPr>
              <a:t> </a:t>
            </a:r>
            <a:r>
              <a:rPr sz="1000" spc="-5" dirty="0">
                <a:latin typeface="Arial"/>
                <a:cs typeface="Arial"/>
              </a:rPr>
              <a:t>.</a:t>
            </a:r>
            <a:r>
              <a:rPr sz="1000" spc="225" dirty="0">
                <a:latin typeface="Arial"/>
                <a:cs typeface="Arial"/>
              </a:rPr>
              <a:t> </a:t>
            </a:r>
            <a:r>
              <a:rPr sz="1000" spc="-5" dirty="0">
                <a:latin typeface="Arial"/>
                <a:cs typeface="Arial"/>
              </a:rPr>
              <a:t>.</a:t>
            </a:r>
            <a:r>
              <a:rPr sz="1000" spc="229" dirty="0">
                <a:latin typeface="Arial"/>
                <a:cs typeface="Arial"/>
              </a:rPr>
              <a:t> </a:t>
            </a:r>
            <a:r>
              <a:rPr sz="1000" spc="-5" dirty="0">
                <a:latin typeface="Arial"/>
                <a:cs typeface="Arial"/>
              </a:rPr>
              <a:t>.</a:t>
            </a:r>
            <a:r>
              <a:rPr sz="1000" spc="215" dirty="0">
                <a:latin typeface="Arial"/>
                <a:cs typeface="Arial"/>
              </a:rPr>
              <a:t> </a:t>
            </a:r>
            <a:r>
              <a:rPr sz="1000" spc="-5" dirty="0">
                <a:latin typeface="Arial"/>
                <a:cs typeface="Arial"/>
              </a:rPr>
              <a:t>.</a:t>
            </a:r>
            <a:r>
              <a:rPr sz="1000" spc="225" dirty="0">
                <a:latin typeface="Arial"/>
                <a:cs typeface="Arial"/>
              </a:rPr>
              <a:t> </a:t>
            </a:r>
            <a:r>
              <a:rPr sz="1000" spc="-5" dirty="0">
                <a:latin typeface="Arial"/>
                <a:cs typeface="Arial"/>
              </a:rPr>
              <a:t>.</a:t>
            </a:r>
            <a:r>
              <a:rPr sz="1000" spc="215" dirty="0">
                <a:latin typeface="Arial"/>
                <a:cs typeface="Arial"/>
              </a:rPr>
              <a:t> </a:t>
            </a:r>
            <a:r>
              <a:rPr sz="1000" spc="-5" dirty="0">
                <a:latin typeface="Arial"/>
                <a:cs typeface="Arial"/>
              </a:rPr>
              <a:t>.</a:t>
            </a:r>
            <a:endParaRPr sz="1000">
              <a:latin typeface="Arial"/>
              <a:cs typeface="Arial"/>
            </a:endParaRPr>
          </a:p>
          <a:p>
            <a:pPr marR="5715" algn="r">
              <a:lnSpc>
                <a:spcPct val="100000"/>
              </a:lnSpc>
              <a:spcBef>
                <a:spcPts val="300"/>
              </a:spcBef>
            </a:pPr>
            <a:r>
              <a:rPr sz="1000" spc="-10" dirty="0">
                <a:latin typeface="Arial"/>
                <a:cs typeface="Arial"/>
                <a:hlinkClick r:id="rId4" action="ppaction://hlinksldjump"/>
              </a:rPr>
              <a:t>1.3 </a:t>
            </a:r>
            <a:r>
              <a:rPr sz="1000" spc="65" dirty="0">
                <a:latin typeface="Arial"/>
                <a:cs typeface="Arial"/>
                <a:hlinkClick r:id="rId4" action="ppaction://hlinksldjump"/>
              </a:rPr>
              <a:t> </a:t>
            </a:r>
            <a:r>
              <a:rPr sz="1000" spc="-5" dirty="0">
                <a:latin typeface="Arial"/>
                <a:cs typeface="Arial"/>
                <a:hlinkClick r:id="rId4" action="ppaction://hlinksldjump"/>
              </a:rPr>
              <a:t>Functional</a:t>
            </a:r>
            <a:r>
              <a:rPr sz="1000" spc="15" dirty="0">
                <a:latin typeface="Arial"/>
                <a:cs typeface="Arial"/>
                <a:hlinkClick r:id="rId4" action="ppaction://hlinksldjump"/>
              </a:rPr>
              <a:t> </a:t>
            </a:r>
            <a:r>
              <a:rPr sz="1000" spc="-5" dirty="0">
                <a:latin typeface="Arial"/>
                <a:cs typeface="Arial"/>
                <a:hlinkClick r:id="rId4" action="ppaction://hlinksldjump"/>
              </a:rPr>
              <a:t>requirements</a:t>
            </a:r>
            <a:r>
              <a:rPr sz="1000" spc="-5" dirty="0">
                <a:latin typeface="Arial"/>
                <a:cs typeface="Arial"/>
              </a:rPr>
              <a:t> </a:t>
            </a:r>
            <a:r>
              <a:rPr sz="1000" spc="100" dirty="0">
                <a:latin typeface="Arial"/>
                <a:cs typeface="Arial"/>
              </a:rPr>
              <a:t> </a:t>
            </a:r>
            <a:r>
              <a:rPr sz="1000" spc="-5" dirty="0">
                <a:latin typeface="Arial"/>
                <a:cs typeface="Arial"/>
              </a:rPr>
              <a:t>.</a:t>
            </a:r>
            <a:r>
              <a:rPr sz="1000" spc="215" dirty="0">
                <a:latin typeface="Arial"/>
                <a:cs typeface="Arial"/>
              </a:rPr>
              <a:t> </a:t>
            </a:r>
            <a:r>
              <a:rPr sz="1000" spc="-5" dirty="0">
                <a:latin typeface="Arial"/>
                <a:cs typeface="Arial"/>
              </a:rPr>
              <a:t>.</a:t>
            </a:r>
            <a:r>
              <a:rPr sz="1000" spc="225" dirty="0">
                <a:latin typeface="Arial"/>
                <a:cs typeface="Arial"/>
              </a:rPr>
              <a:t> </a:t>
            </a:r>
            <a:r>
              <a:rPr sz="1000" spc="-5" dirty="0">
                <a:latin typeface="Arial"/>
                <a:cs typeface="Arial"/>
              </a:rPr>
              <a:t>.</a:t>
            </a:r>
            <a:r>
              <a:rPr sz="1000" spc="225" dirty="0">
                <a:latin typeface="Arial"/>
                <a:cs typeface="Arial"/>
              </a:rPr>
              <a:t> </a:t>
            </a:r>
            <a:r>
              <a:rPr sz="1000" spc="-5" dirty="0">
                <a:latin typeface="Arial"/>
                <a:cs typeface="Arial"/>
              </a:rPr>
              <a:t>.</a:t>
            </a:r>
            <a:r>
              <a:rPr sz="1000" spc="220" dirty="0">
                <a:latin typeface="Arial"/>
                <a:cs typeface="Arial"/>
              </a:rPr>
              <a:t> </a:t>
            </a:r>
            <a:r>
              <a:rPr sz="1000" spc="-5" dirty="0">
                <a:latin typeface="Arial"/>
                <a:cs typeface="Arial"/>
              </a:rPr>
              <a:t>.</a:t>
            </a:r>
            <a:r>
              <a:rPr sz="1000" spc="225" dirty="0">
                <a:latin typeface="Arial"/>
                <a:cs typeface="Arial"/>
              </a:rPr>
              <a:t> </a:t>
            </a:r>
            <a:r>
              <a:rPr sz="1000" spc="-5" dirty="0">
                <a:latin typeface="Arial"/>
                <a:cs typeface="Arial"/>
              </a:rPr>
              <a:t>.</a:t>
            </a:r>
            <a:r>
              <a:rPr sz="1000" spc="215" dirty="0">
                <a:latin typeface="Arial"/>
                <a:cs typeface="Arial"/>
              </a:rPr>
              <a:t> </a:t>
            </a:r>
            <a:r>
              <a:rPr sz="1000" spc="-5" dirty="0">
                <a:latin typeface="Arial"/>
                <a:cs typeface="Arial"/>
              </a:rPr>
              <a:t>.</a:t>
            </a:r>
            <a:r>
              <a:rPr sz="1000" spc="225" dirty="0">
                <a:latin typeface="Arial"/>
                <a:cs typeface="Arial"/>
              </a:rPr>
              <a:t> </a:t>
            </a:r>
            <a:r>
              <a:rPr sz="1000" spc="-5" dirty="0">
                <a:latin typeface="Arial"/>
                <a:cs typeface="Arial"/>
              </a:rPr>
              <a:t>.</a:t>
            </a:r>
            <a:r>
              <a:rPr sz="1000" spc="229" dirty="0">
                <a:latin typeface="Arial"/>
                <a:cs typeface="Arial"/>
              </a:rPr>
              <a:t> </a:t>
            </a:r>
            <a:r>
              <a:rPr sz="1000" spc="-5" dirty="0">
                <a:latin typeface="Arial"/>
                <a:cs typeface="Arial"/>
              </a:rPr>
              <a:t>.</a:t>
            </a:r>
            <a:r>
              <a:rPr sz="1000" spc="215" dirty="0">
                <a:latin typeface="Arial"/>
                <a:cs typeface="Arial"/>
              </a:rPr>
              <a:t> </a:t>
            </a:r>
            <a:r>
              <a:rPr sz="1000" spc="-5" dirty="0">
                <a:latin typeface="Arial"/>
                <a:cs typeface="Arial"/>
              </a:rPr>
              <a:t>.</a:t>
            </a:r>
            <a:r>
              <a:rPr sz="1000" spc="225" dirty="0">
                <a:latin typeface="Arial"/>
                <a:cs typeface="Arial"/>
              </a:rPr>
              <a:t> </a:t>
            </a:r>
            <a:r>
              <a:rPr sz="1000" spc="-5" dirty="0">
                <a:latin typeface="Arial"/>
                <a:cs typeface="Arial"/>
              </a:rPr>
              <a:t>.</a:t>
            </a:r>
            <a:r>
              <a:rPr sz="1000" spc="215" dirty="0">
                <a:latin typeface="Arial"/>
                <a:cs typeface="Arial"/>
              </a:rPr>
              <a:t> </a:t>
            </a:r>
            <a:r>
              <a:rPr sz="1000" spc="-5" dirty="0">
                <a:latin typeface="Arial"/>
                <a:cs typeface="Arial"/>
              </a:rPr>
              <a:t>.</a:t>
            </a:r>
            <a:r>
              <a:rPr sz="1000" spc="229" dirty="0">
                <a:latin typeface="Arial"/>
                <a:cs typeface="Arial"/>
              </a:rPr>
              <a:t> </a:t>
            </a:r>
            <a:r>
              <a:rPr sz="1000" spc="-5" dirty="0">
                <a:latin typeface="Arial"/>
                <a:cs typeface="Arial"/>
              </a:rPr>
              <a:t>.</a:t>
            </a:r>
            <a:r>
              <a:rPr sz="1000" spc="225" dirty="0">
                <a:latin typeface="Arial"/>
                <a:cs typeface="Arial"/>
              </a:rPr>
              <a:t> </a:t>
            </a:r>
            <a:r>
              <a:rPr sz="1000" spc="-5" dirty="0">
                <a:latin typeface="Arial"/>
                <a:cs typeface="Arial"/>
              </a:rPr>
              <a:t>.</a:t>
            </a:r>
            <a:r>
              <a:rPr sz="1000" spc="215" dirty="0">
                <a:latin typeface="Arial"/>
                <a:cs typeface="Arial"/>
              </a:rPr>
              <a:t> </a:t>
            </a:r>
            <a:r>
              <a:rPr sz="1000" spc="-5" dirty="0">
                <a:latin typeface="Arial"/>
                <a:cs typeface="Arial"/>
              </a:rPr>
              <a:t>.</a:t>
            </a:r>
            <a:r>
              <a:rPr sz="1000" spc="225" dirty="0">
                <a:latin typeface="Arial"/>
                <a:cs typeface="Arial"/>
              </a:rPr>
              <a:t> </a:t>
            </a:r>
            <a:r>
              <a:rPr sz="1000" spc="-5" dirty="0">
                <a:latin typeface="Arial"/>
                <a:cs typeface="Arial"/>
              </a:rPr>
              <a:t>.</a:t>
            </a:r>
            <a:r>
              <a:rPr sz="1000" spc="220" dirty="0">
                <a:latin typeface="Arial"/>
                <a:cs typeface="Arial"/>
              </a:rPr>
              <a:t> </a:t>
            </a:r>
            <a:r>
              <a:rPr sz="1000" spc="-5" dirty="0">
                <a:latin typeface="Arial"/>
                <a:cs typeface="Arial"/>
              </a:rPr>
              <a:t>.</a:t>
            </a:r>
            <a:r>
              <a:rPr sz="1000" spc="225" dirty="0">
                <a:latin typeface="Arial"/>
                <a:cs typeface="Arial"/>
              </a:rPr>
              <a:t> </a:t>
            </a:r>
            <a:r>
              <a:rPr sz="1000" spc="-5" dirty="0">
                <a:latin typeface="Arial"/>
                <a:cs typeface="Arial"/>
              </a:rPr>
              <a:t>.</a:t>
            </a:r>
            <a:r>
              <a:rPr sz="1000" spc="215" dirty="0">
                <a:latin typeface="Arial"/>
                <a:cs typeface="Arial"/>
              </a:rPr>
              <a:t> </a:t>
            </a:r>
            <a:r>
              <a:rPr sz="1000" spc="-5" dirty="0">
                <a:latin typeface="Arial"/>
                <a:cs typeface="Arial"/>
              </a:rPr>
              <a:t>.</a:t>
            </a:r>
            <a:r>
              <a:rPr sz="1000" spc="225" dirty="0">
                <a:latin typeface="Arial"/>
                <a:cs typeface="Arial"/>
              </a:rPr>
              <a:t> </a:t>
            </a:r>
            <a:r>
              <a:rPr sz="1000" spc="-5" dirty="0">
                <a:latin typeface="Arial"/>
                <a:cs typeface="Arial"/>
              </a:rPr>
              <a:t>.</a:t>
            </a:r>
            <a:r>
              <a:rPr sz="1000" spc="229" dirty="0">
                <a:latin typeface="Arial"/>
                <a:cs typeface="Arial"/>
              </a:rPr>
              <a:t> </a:t>
            </a:r>
            <a:r>
              <a:rPr sz="1000" spc="-5" dirty="0">
                <a:latin typeface="Arial"/>
                <a:cs typeface="Arial"/>
              </a:rPr>
              <a:t>.</a:t>
            </a:r>
            <a:r>
              <a:rPr sz="1000" spc="215" dirty="0">
                <a:latin typeface="Arial"/>
                <a:cs typeface="Arial"/>
              </a:rPr>
              <a:t> </a:t>
            </a:r>
            <a:r>
              <a:rPr sz="1000" spc="-5" dirty="0">
                <a:latin typeface="Arial"/>
                <a:cs typeface="Arial"/>
              </a:rPr>
              <a:t>.</a:t>
            </a:r>
            <a:r>
              <a:rPr sz="1000" spc="225" dirty="0">
                <a:latin typeface="Arial"/>
                <a:cs typeface="Arial"/>
              </a:rPr>
              <a:t> </a:t>
            </a:r>
            <a:r>
              <a:rPr sz="1000" spc="-5" dirty="0">
                <a:latin typeface="Arial"/>
                <a:cs typeface="Arial"/>
              </a:rPr>
              <a:t>.</a:t>
            </a:r>
            <a:r>
              <a:rPr sz="1000" spc="215" dirty="0">
                <a:latin typeface="Arial"/>
                <a:cs typeface="Arial"/>
              </a:rPr>
              <a:t> </a:t>
            </a:r>
            <a:r>
              <a:rPr sz="1000" spc="-5" dirty="0">
                <a:latin typeface="Arial"/>
                <a:cs typeface="Arial"/>
              </a:rPr>
              <a:t>.</a:t>
            </a:r>
            <a:r>
              <a:rPr sz="1000" spc="229" dirty="0">
                <a:latin typeface="Arial"/>
                <a:cs typeface="Arial"/>
              </a:rPr>
              <a:t> </a:t>
            </a:r>
            <a:r>
              <a:rPr sz="1000" spc="-5" dirty="0">
                <a:latin typeface="Arial"/>
                <a:cs typeface="Arial"/>
              </a:rPr>
              <a:t>.</a:t>
            </a:r>
            <a:r>
              <a:rPr sz="1000" spc="225" dirty="0">
                <a:latin typeface="Arial"/>
                <a:cs typeface="Arial"/>
              </a:rPr>
              <a:t> </a:t>
            </a:r>
            <a:r>
              <a:rPr sz="1000" spc="-5" dirty="0">
                <a:latin typeface="Arial"/>
                <a:cs typeface="Arial"/>
              </a:rPr>
              <a:t>.</a:t>
            </a:r>
            <a:r>
              <a:rPr sz="1000" spc="215" dirty="0">
                <a:latin typeface="Arial"/>
                <a:cs typeface="Arial"/>
              </a:rPr>
              <a:t> </a:t>
            </a:r>
            <a:r>
              <a:rPr sz="1000" spc="-5" dirty="0">
                <a:latin typeface="Arial"/>
                <a:cs typeface="Arial"/>
              </a:rPr>
              <a:t>.</a:t>
            </a:r>
            <a:r>
              <a:rPr sz="1000" spc="225" dirty="0">
                <a:latin typeface="Arial"/>
                <a:cs typeface="Arial"/>
              </a:rPr>
              <a:t> </a:t>
            </a:r>
            <a:r>
              <a:rPr sz="1000" spc="-5" dirty="0">
                <a:latin typeface="Arial"/>
                <a:cs typeface="Arial"/>
              </a:rPr>
              <a:t>.</a:t>
            </a:r>
            <a:r>
              <a:rPr sz="1000" spc="220" dirty="0">
                <a:latin typeface="Arial"/>
                <a:cs typeface="Arial"/>
              </a:rPr>
              <a:t> </a:t>
            </a:r>
            <a:r>
              <a:rPr sz="1000" spc="-5" dirty="0">
                <a:latin typeface="Arial"/>
                <a:cs typeface="Arial"/>
              </a:rPr>
              <a:t>.</a:t>
            </a:r>
            <a:r>
              <a:rPr sz="1000" spc="225" dirty="0">
                <a:latin typeface="Arial"/>
                <a:cs typeface="Arial"/>
              </a:rPr>
              <a:t> </a:t>
            </a:r>
            <a:r>
              <a:rPr sz="1000" spc="-5" dirty="0">
                <a:latin typeface="Arial"/>
                <a:cs typeface="Arial"/>
              </a:rPr>
              <a:t>.</a:t>
            </a:r>
            <a:r>
              <a:rPr sz="1000" spc="225" dirty="0">
                <a:latin typeface="Arial"/>
                <a:cs typeface="Arial"/>
              </a:rPr>
              <a:t> </a:t>
            </a:r>
            <a:r>
              <a:rPr sz="1000" spc="-5" dirty="0">
                <a:latin typeface="Arial"/>
                <a:cs typeface="Arial"/>
              </a:rPr>
              <a:t>.</a:t>
            </a:r>
            <a:r>
              <a:rPr sz="1000" spc="215" dirty="0">
                <a:latin typeface="Arial"/>
                <a:cs typeface="Arial"/>
              </a:rPr>
              <a:t> </a:t>
            </a:r>
            <a:r>
              <a:rPr sz="1000" spc="-5" dirty="0">
                <a:latin typeface="Arial"/>
                <a:cs typeface="Arial"/>
              </a:rPr>
              <a:t>.</a:t>
            </a:r>
            <a:r>
              <a:rPr sz="1000" spc="229" dirty="0">
                <a:latin typeface="Arial"/>
                <a:cs typeface="Arial"/>
              </a:rPr>
              <a:t> </a:t>
            </a:r>
            <a:r>
              <a:rPr sz="1000" spc="-5" dirty="0">
                <a:latin typeface="Arial"/>
                <a:cs typeface="Arial"/>
              </a:rPr>
              <a:t>.</a:t>
            </a:r>
            <a:r>
              <a:rPr sz="1000" spc="215" dirty="0">
                <a:latin typeface="Arial"/>
                <a:cs typeface="Arial"/>
              </a:rPr>
              <a:t> </a:t>
            </a:r>
            <a:r>
              <a:rPr sz="1000" spc="-5" dirty="0">
                <a:latin typeface="Arial"/>
                <a:cs typeface="Arial"/>
              </a:rPr>
              <a:t>.</a:t>
            </a:r>
            <a:r>
              <a:rPr sz="1000" spc="225" dirty="0">
                <a:latin typeface="Arial"/>
                <a:cs typeface="Arial"/>
              </a:rPr>
              <a:t> </a:t>
            </a:r>
            <a:r>
              <a:rPr sz="1000" spc="-5" dirty="0">
                <a:latin typeface="Arial"/>
                <a:cs typeface="Arial"/>
              </a:rPr>
              <a:t>.</a:t>
            </a:r>
            <a:r>
              <a:rPr sz="1000" spc="225" dirty="0">
                <a:latin typeface="Arial"/>
                <a:cs typeface="Arial"/>
              </a:rPr>
              <a:t> </a:t>
            </a:r>
            <a:r>
              <a:rPr sz="1000" spc="-5" dirty="0">
                <a:latin typeface="Arial"/>
                <a:cs typeface="Arial"/>
              </a:rPr>
              <a:t>.</a:t>
            </a:r>
            <a:r>
              <a:rPr sz="1000" spc="220" dirty="0">
                <a:latin typeface="Arial"/>
                <a:cs typeface="Arial"/>
              </a:rPr>
              <a:t> </a:t>
            </a:r>
            <a:r>
              <a:rPr sz="1000" spc="-5" dirty="0">
                <a:latin typeface="Arial"/>
                <a:cs typeface="Arial"/>
              </a:rPr>
              <a:t>.</a:t>
            </a:r>
            <a:r>
              <a:rPr sz="1000" spc="225" dirty="0">
                <a:latin typeface="Arial"/>
                <a:cs typeface="Arial"/>
              </a:rPr>
              <a:t> </a:t>
            </a:r>
            <a:r>
              <a:rPr sz="1000" spc="-5" dirty="0">
                <a:latin typeface="Arial"/>
                <a:cs typeface="Arial"/>
              </a:rPr>
              <a:t>.</a:t>
            </a:r>
            <a:r>
              <a:rPr sz="1000" spc="215" dirty="0">
                <a:latin typeface="Arial"/>
                <a:cs typeface="Arial"/>
              </a:rPr>
              <a:t> </a:t>
            </a:r>
            <a:r>
              <a:rPr sz="1000" spc="-5" dirty="0">
                <a:latin typeface="Arial"/>
                <a:cs typeface="Arial"/>
              </a:rPr>
              <a:t>.</a:t>
            </a:r>
            <a:endParaRPr sz="100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374898" y="4260372"/>
            <a:ext cx="5184140" cy="595630"/>
          </a:xfrm>
          <a:prstGeom prst="rect">
            <a:avLst/>
          </a:prstGeom>
        </p:spPr>
        <p:txBody>
          <a:bodyPr vert="horz" wrap="square" lIns="0" tIns="508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400"/>
              </a:spcBef>
            </a:pPr>
            <a:r>
              <a:rPr sz="1000" spc="-10" dirty="0">
                <a:latin typeface="Arial"/>
                <a:cs typeface="Arial"/>
                <a:hlinkClick r:id="rId4" action="ppaction://hlinksldjump"/>
              </a:rPr>
              <a:t>1.3.1 </a:t>
            </a:r>
            <a:r>
              <a:rPr sz="1000" spc="220" dirty="0">
                <a:latin typeface="Arial"/>
                <a:cs typeface="Arial"/>
                <a:hlinkClick r:id="rId4" action="ppaction://hlinksldjump"/>
              </a:rPr>
              <a:t> </a:t>
            </a:r>
            <a:r>
              <a:rPr sz="1000" spc="-30" dirty="0">
                <a:latin typeface="Arial"/>
                <a:cs typeface="Arial"/>
                <a:hlinkClick r:id="rId4" action="ppaction://hlinksldjump"/>
              </a:rPr>
              <a:t>Types</a:t>
            </a:r>
            <a:r>
              <a:rPr sz="1000" spc="-10" dirty="0">
                <a:latin typeface="Arial"/>
                <a:cs typeface="Arial"/>
                <a:hlinkClick r:id="rId4" action="ppaction://hlinksldjump"/>
              </a:rPr>
              <a:t> </a:t>
            </a:r>
            <a:r>
              <a:rPr sz="1000" spc="-5" dirty="0">
                <a:latin typeface="Arial"/>
                <a:cs typeface="Arial"/>
                <a:hlinkClick r:id="rId4" action="ppaction://hlinksldjump"/>
              </a:rPr>
              <a:t>of</a:t>
            </a:r>
            <a:r>
              <a:rPr sz="1000" spc="10" dirty="0">
                <a:latin typeface="Arial"/>
                <a:cs typeface="Arial"/>
                <a:hlinkClick r:id="rId4" action="ppaction://hlinksldjump"/>
              </a:rPr>
              <a:t> </a:t>
            </a:r>
            <a:r>
              <a:rPr sz="1000" spc="-5" dirty="0">
                <a:latin typeface="Arial"/>
                <a:cs typeface="Arial"/>
                <a:hlinkClick r:id="rId4" action="ppaction://hlinksldjump"/>
              </a:rPr>
              <a:t>functional</a:t>
            </a:r>
            <a:r>
              <a:rPr sz="1000" spc="15" dirty="0">
                <a:latin typeface="Arial"/>
                <a:cs typeface="Arial"/>
                <a:hlinkClick r:id="rId4" action="ppaction://hlinksldjump"/>
              </a:rPr>
              <a:t> </a:t>
            </a:r>
            <a:r>
              <a:rPr sz="1000" spc="-5" dirty="0">
                <a:latin typeface="Arial"/>
                <a:cs typeface="Arial"/>
                <a:hlinkClick r:id="rId4" action="ppaction://hlinksldjump"/>
              </a:rPr>
              <a:t>requirements</a:t>
            </a:r>
            <a:r>
              <a:rPr sz="1000" spc="229" dirty="0">
                <a:latin typeface="Arial"/>
                <a:cs typeface="Arial"/>
              </a:rPr>
              <a:t> </a:t>
            </a:r>
            <a:r>
              <a:rPr sz="1000" spc="-5" dirty="0">
                <a:latin typeface="Arial"/>
                <a:cs typeface="Arial"/>
              </a:rPr>
              <a:t>.</a:t>
            </a:r>
            <a:r>
              <a:rPr sz="1000" spc="225" dirty="0">
                <a:latin typeface="Arial"/>
                <a:cs typeface="Arial"/>
              </a:rPr>
              <a:t> </a:t>
            </a:r>
            <a:r>
              <a:rPr sz="1000" spc="-5" dirty="0">
                <a:latin typeface="Arial"/>
                <a:cs typeface="Arial"/>
              </a:rPr>
              <a:t>.</a:t>
            </a:r>
            <a:r>
              <a:rPr sz="1000" spc="220" dirty="0">
                <a:latin typeface="Arial"/>
                <a:cs typeface="Arial"/>
              </a:rPr>
              <a:t> </a:t>
            </a:r>
            <a:r>
              <a:rPr sz="1000" spc="-5" dirty="0">
                <a:latin typeface="Arial"/>
                <a:cs typeface="Arial"/>
              </a:rPr>
              <a:t>.</a:t>
            </a:r>
            <a:r>
              <a:rPr sz="1000" spc="225" dirty="0">
                <a:latin typeface="Arial"/>
                <a:cs typeface="Arial"/>
              </a:rPr>
              <a:t> </a:t>
            </a:r>
            <a:r>
              <a:rPr sz="1000" spc="-5" dirty="0">
                <a:latin typeface="Arial"/>
                <a:cs typeface="Arial"/>
              </a:rPr>
              <a:t>.</a:t>
            </a:r>
            <a:r>
              <a:rPr sz="1000" spc="229" dirty="0">
                <a:latin typeface="Arial"/>
                <a:cs typeface="Arial"/>
              </a:rPr>
              <a:t> </a:t>
            </a:r>
            <a:r>
              <a:rPr sz="1000" spc="-5" dirty="0">
                <a:latin typeface="Arial"/>
                <a:cs typeface="Arial"/>
              </a:rPr>
              <a:t>.</a:t>
            </a:r>
            <a:r>
              <a:rPr sz="1000" spc="215" dirty="0">
                <a:latin typeface="Arial"/>
                <a:cs typeface="Arial"/>
              </a:rPr>
              <a:t> </a:t>
            </a:r>
            <a:r>
              <a:rPr sz="1000" spc="-5" dirty="0">
                <a:latin typeface="Arial"/>
                <a:cs typeface="Arial"/>
              </a:rPr>
              <a:t>.</a:t>
            </a:r>
            <a:r>
              <a:rPr sz="1000" spc="225" dirty="0">
                <a:latin typeface="Arial"/>
                <a:cs typeface="Arial"/>
              </a:rPr>
              <a:t> </a:t>
            </a:r>
            <a:r>
              <a:rPr sz="1000" spc="-5" dirty="0">
                <a:latin typeface="Arial"/>
                <a:cs typeface="Arial"/>
              </a:rPr>
              <a:t>.</a:t>
            </a:r>
            <a:r>
              <a:rPr sz="1000" spc="220" dirty="0">
                <a:latin typeface="Arial"/>
                <a:cs typeface="Arial"/>
              </a:rPr>
              <a:t> </a:t>
            </a:r>
            <a:r>
              <a:rPr sz="1000" spc="-5" dirty="0">
                <a:latin typeface="Arial"/>
                <a:cs typeface="Arial"/>
              </a:rPr>
              <a:t>.</a:t>
            </a:r>
            <a:r>
              <a:rPr sz="1000" spc="225" dirty="0">
                <a:latin typeface="Arial"/>
                <a:cs typeface="Arial"/>
              </a:rPr>
              <a:t> </a:t>
            </a:r>
            <a:r>
              <a:rPr sz="1000" spc="-5" dirty="0">
                <a:latin typeface="Arial"/>
                <a:cs typeface="Arial"/>
              </a:rPr>
              <a:t>.</a:t>
            </a:r>
            <a:r>
              <a:rPr sz="1000" spc="215" dirty="0">
                <a:latin typeface="Arial"/>
                <a:cs typeface="Arial"/>
              </a:rPr>
              <a:t> </a:t>
            </a:r>
            <a:r>
              <a:rPr sz="1000" spc="-5" dirty="0">
                <a:latin typeface="Arial"/>
                <a:cs typeface="Arial"/>
              </a:rPr>
              <a:t>.</a:t>
            </a:r>
            <a:r>
              <a:rPr sz="1000" spc="229" dirty="0">
                <a:latin typeface="Arial"/>
                <a:cs typeface="Arial"/>
              </a:rPr>
              <a:t> </a:t>
            </a:r>
            <a:r>
              <a:rPr sz="1000" spc="-5" dirty="0">
                <a:latin typeface="Arial"/>
                <a:cs typeface="Arial"/>
              </a:rPr>
              <a:t>.</a:t>
            </a:r>
            <a:r>
              <a:rPr sz="1000" spc="225" dirty="0">
                <a:latin typeface="Arial"/>
                <a:cs typeface="Arial"/>
              </a:rPr>
              <a:t> </a:t>
            </a:r>
            <a:r>
              <a:rPr sz="1000" spc="-5" dirty="0">
                <a:latin typeface="Arial"/>
                <a:cs typeface="Arial"/>
              </a:rPr>
              <a:t>.</a:t>
            </a:r>
            <a:r>
              <a:rPr sz="1000" spc="220" dirty="0">
                <a:latin typeface="Arial"/>
                <a:cs typeface="Arial"/>
              </a:rPr>
              <a:t> </a:t>
            </a:r>
            <a:r>
              <a:rPr sz="1000" spc="-5" dirty="0">
                <a:latin typeface="Arial"/>
                <a:cs typeface="Arial"/>
              </a:rPr>
              <a:t>.</a:t>
            </a:r>
            <a:r>
              <a:rPr sz="1000" spc="225" dirty="0">
                <a:latin typeface="Arial"/>
                <a:cs typeface="Arial"/>
              </a:rPr>
              <a:t> </a:t>
            </a:r>
            <a:r>
              <a:rPr sz="1000" spc="-5" dirty="0">
                <a:latin typeface="Arial"/>
                <a:cs typeface="Arial"/>
              </a:rPr>
              <a:t>.</a:t>
            </a:r>
            <a:r>
              <a:rPr sz="1000" spc="215" dirty="0">
                <a:latin typeface="Arial"/>
                <a:cs typeface="Arial"/>
              </a:rPr>
              <a:t> </a:t>
            </a:r>
            <a:r>
              <a:rPr sz="1000" spc="-5" dirty="0">
                <a:latin typeface="Arial"/>
                <a:cs typeface="Arial"/>
              </a:rPr>
              <a:t>.</a:t>
            </a:r>
            <a:r>
              <a:rPr sz="1000" spc="229" dirty="0">
                <a:latin typeface="Arial"/>
                <a:cs typeface="Arial"/>
              </a:rPr>
              <a:t> </a:t>
            </a:r>
            <a:r>
              <a:rPr sz="1000" spc="-5" dirty="0">
                <a:latin typeface="Arial"/>
                <a:cs typeface="Arial"/>
              </a:rPr>
              <a:t>.</a:t>
            </a:r>
            <a:r>
              <a:rPr sz="1000" spc="225" dirty="0">
                <a:latin typeface="Arial"/>
                <a:cs typeface="Arial"/>
              </a:rPr>
              <a:t> </a:t>
            </a:r>
            <a:r>
              <a:rPr sz="1000" spc="-5" dirty="0">
                <a:latin typeface="Arial"/>
                <a:cs typeface="Arial"/>
              </a:rPr>
              <a:t>.</a:t>
            </a:r>
            <a:r>
              <a:rPr sz="1000" spc="215" dirty="0">
                <a:latin typeface="Arial"/>
                <a:cs typeface="Arial"/>
              </a:rPr>
              <a:t> </a:t>
            </a:r>
            <a:r>
              <a:rPr sz="1000" spc="-5" dirty="0">
                <a:latin typeface="Arial"/>
                <a:cs typeface="Arial"/>
              </a:rPr>
              <a:t>.</a:t>
            </a:r>
            <a:r>
              <a:rPr sz="1000" spc="229" dirty="0">
                <a:latin typeface="Arial"/>
                <a:cs typeface="Arial"/>
              </a:rPr>
              <a:t> </a:t>
            </a:r>
            <a:r>
              <a:rPr sz="1000" spc="-5" dirty="0">
                <a:latin typeface="Arial"/>
                <a:cs typeface="Arial"/>
              </a:rPr>
              <a:t>.</a:t>
            </a:r>
            <a:r>
              <a:rPr sz="1000" spc="215" dirty="0">
                <a:latin typeface="Arial"/>
                <a:cs typeface="Arial"/>
              </a:rPr>
              <a:t> </a:t>
            </a:r>
            <a:r>
              <a:rPr sz="1000" spc="-5" dirty="0">
                <a:latin typeface="Arial"/>
                <a:cs typeface="Arial"/>
              </a:rPr>
              <a:t>.</a:t>
            </a:r>
            <a:r>
              <a:rPr sz="1000" spc="229" dirty="0">
                <a:latin typeface="Arial"/>
                <a:cs typeface="Arial"/>
              </a:rPr>
              <a:t> </a:t>
            </a:r>
            <a:r>
              <a:rPr sz="1000" spc="-5" dirty="0">
                <a:latin typeface="Arial"/>
                <a:cs typeface="Arial"/>
              </a:rPr>
              <a:t>.</a:t>
            </a:r>
            <a:r>
              <a:rPr sz="1000" spc="225" dirty="0">
                <a:latin typeface="Arial"/>
                <a:cs typeface="Arial"/>
              </a:rPr>
              <a:t> </a:t>
            </a:r>
            <a:r>
              <a:rPr sz="1000" spc="-5" dirty="0">
                <a:latin typeface="Arial"/>
                <a:cs typeface="Arial"/>
              </a:rPr>
              <a:t>.</a:t>
            </a:r>
            <a:r>
              <a:rPr sz="1000" spc="215" dirty="0">
                <a:latin typeface="Arial"/>
                <a:cs typeface="Arial"/>
              </a:rPr>
              <a:t> </a:t>
            </a:r>
            <a:r>
              <a:rPr sz="1000" spc="-5" dirty="0">
                <a:latin typeface="Arial"/>
                <a:cs typeface="Arial"/>
              </a:rPr>
              <a:t>.</a:t>
            </a:r>
            <a:r>
              <a:rPr sz="1000" spc="229" dirty="0">
                <a:latin typeface="Arial"/>
                <a:cs typeface="Arial"/>
              </a:rPr>
              <a:t> </a:t>
            </a:r>
            <a:r>
              <a:rPr sz="1000" spc="-5" dirty="0">
                <a:latin typeface="Arial"/>
                <a:cs typeface="Arial"/>
              </a:rPr>
              <a:t>.</a:t>
            </a:r>
            <a:r>
              <a:rPr sz="1000" spc="215" dirty="0">
                <a:latin typeface="Arial"/>
                <a:cs typeface="Arial"/>
              </a:rPr>
              <a:t> </a:t>
            </a:r>
            <a:r>
              <a:rPr sz="1000" spc="-5" dirty="0">
                <a:latin typeface="Arial"/>
                <a:cs typeface="Arial"/>
              </a:rPr>
              <a:t>.</a:t>
            </a:r>
            <a:r>
              <a:rPr sz="1000" spc="225" dirty="0">
                <a:latin typeface="Arial"/>
                <a:cs typeface="Arial"/>
              </a:rPr>
              <a:t> </a:t>
            </a:r>
            <a:r>
              <a:rPr sz="1000" spc="-5" dirty="0">
                <a:latin typeface="Arial"/>
                <a:cs typeface="Arial"/>
              </a:rPr>
              <a:t>.</a:t>
            </a:r>
            <a:r>
              <a:rPr sz="1000" spc="229" dirty="0">
                <a:latin typeface="Arial"/>
                <a:cs typeface="Arial"/>
              </a:rPr>
              <a:t> </a:t>
            </a:r>
            <a:r>
              <a:rPr sz="1000" spc="-5" dirty="0">
                <a:latin typeface="Arial"/>
                <a:cs typeface="Arial"/>
              </a:rPr>
              <a:t>.</a:t>
            </a:r>
            <a:r>
              <a:rPr sz="1000" spc="215" dirty="0">
                <a:latin typeface="Arial"/>
                <a:cs typeface="Arial"/>
              </a:rPr>
              <a:t> </a:t>
            </a:r>
            <a:r>
              <a:rPr sz="1000" spc="-5" dirty="0">
                <a:latin typeface="Arial"/>
                <a:cs typeface="Arial"/>
              </a:rPr>
              <a:t>.</a:t>
            </a:r>
            <a:r>
              <a:rPr sz="1000" spc="229" dirty="0">
                <a:latin typeface="Arial"/>
                <a:cs typeface="Arial"/>
              </a:rPr>
              <a:t> </a:t>
            </a:r>
            <a:r>
              <a:rPr sz="1000" spc="-5" dirty="0">
                <a:latin typeface="Arial"/>
                <a:cs typeface="Arial"/>
              </a:rPr>
              <a:t>.</a:t>
            </a:r>
            <a:r>
              <a:rPr sz="1000" spc="215" dirty="0">
                <a:latin typeface="Arial"/>
                <a:cs typeface="Arial"/>
              </a:rPr>
              <a:t> </a:t>
            </a:r>
            <a:r>
              <a:rPr sz="1000" spc="-5" dirty="0">
                <a:latin typeface="Arial"/>
                <a:cs typeface="Arial"/>
              </a:rPr>
              <a:t>.</a:t>
            </a:r>
            <a:endParaRPr sz="10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300"/>
              </a:spcBef>
            </a:pPr>
            <a:r>
              <a:rPr sz="1000" spc="-10" dirty="0">
                <a:latin typeface="Arial"/>
                <a:cs typeface="Arial"/>
                <a:hlinkClick r:id="rId5" action="ppaction://hlinksldjump"/>
              </a:rPr>
              <a:t>1.3.2 </a:t>
            </a:r>
            <a:r>
              <a:rPr sz="1000" spc="225" dirty="0">
                <a:latin typeface="Arial"/>
                <a:cs typeface="Arial"/>
                <a:hlinkClick r:id="rId5" action="ppaction://hlinksldjump"/>
              </a:rPr>
              <a:t> </a:t>
            </a:r>
            <a:r>
              <a:rPr sz="1000" spc="-5" dirty="0">
                <a:latin typeface="Arial"/>
                <a:cs typeface="Arial"/>
                <a:hlinkClick r:id="rId5" action="ppaction://hlinksldjump"/>
              </a:rPr>
              <a:t>Identifying</a:t>
            </a:r>
            <a:r>
              <a:rPr sz="1000" spc="20" dirty="0">
                <a:latin typeface="Arial"/>
                <a:cs typeface="Arial"/>
                <a:hlinkClick r:id="rId5" action="ppaction://hlinksldjump"/>
              </a:rPr>
              <a:t> </a:t>
            </a:r>
            <a:r>
              <a:rPr sz="1000" spc="-5" dirty="0">
                <a:latin typeface="Arial"/>
                <a:cs typeface="Arial"/>
                <a:hlinkClick r:id="rId5" action="ppaction://hlinksldjump"/>
              </a:rPr>
              <a:t>functional</a:t>
            </a:r>
            <a:r>
              <a:rPr sz="1000" spc="15" dirty="0">
                <a:latin typeface="Arial"/>
                <a:cs typeface="Arial"/>
                <a:hlinkClick r:id="rId5" action="ppaction://hlinksldjump"/>
              </a:rPr>
              <a:t> </a:t>
            </a:r>
            <a:r>
              <a:rPr sz="1000" spc="-5" dirty="0">
                <a:latin typeface="Arial"/>
                <a:cs typeface="Arial"/>
                <a:hlinkClick r:id="rId5" action="ppaction://hlinksldjump"/>
              </a:rPr>
              <a:t>requirements</a:t>
            </a:r>
            <a:r>
              <a:rPr sz="1000" spc="145" dirty="0">
                <a:latin typeface="Arial"/>
                <a:cs typeface="Arial"/>
              </a:rPr>
              <a:t> </a:t>
            </a:r>
            <a:r>
              <a:rPr sz="1000" spc="-5" dirty="0">
                <a:latin typeface="Arial"/>
                <a:cs typeface="Arial"/>
              </a:rPr>
              <a:t>.</a:t>
            </a:r>
            <a:r>
              <a:rPr sz="1000" spc="215" dirty="0">
                <a:latin typeface="Arial"/>
                <a:cs typeface="Arial"/>
              </a:rPr>
              <a:t> </a:t>
            </a:r>
            <a:r>
              <a:rPr sz="1000" spc="-5" dirty="0">
                <a:latin typeface="Arial"/>
                <a:cs typeface="Arial"/>
              </a:rPr>
              <a:t>.</a:t>
            </a:r>
            <a:r>
              <a:rPr sz="1000" spc="229" dirty="0">
                <a:latin typeface="Arial"/>
                <a:cs typeface="Arial"/>
              </a:rPr>
              <a:t> </a:t>
            </a:r>
            <a:r>
              <a:rPr sz="1000" spc="-5" dirty="0">
                <a:latin typeface="Arial"/>
                <a:cs typeface="Arial"/>
              </a:rPr>
              <a:t>.</a:t>
            </a:r>
            <a:r>
              <a:rPr sz="1000" spc="225" dirty="0">
                <a:latin typeface="Arial"/>
                <a:cs typeface="Arial"/>
              </a:rPr>
              <a:t> </a:t>
            </a:r>
            <a:r>
              <a:rPr sz="1000" spc="-5" dirty="0">
                <a:latin typeface="Arial"/>
                <a:cs typeface="Arial"/>
              </a:rPr>
              <a:t>.</a:t>
            </a:r>
            <a:r>
              <a:rPr sz="1000" spc="220" dirty="0">
                <a:latin typeface="Arial"/>
                <a:cs typeface="Arial"/>
              </a:rPr>
              <a:t> </a:t>
            </a:r>
            <a:r>
              <a:rPr sz="1000" spc="-5" dirty="0">
                <a:latin typeface="Arial"/>
                <a:cs typeface="Arial"/>
              </a:rPr>
              <a:t>.</a:t>
            </a:r>
            <a:r>
              <a:rPr sz="1000" spc="225" dirty="0">
                <a:latin typeface="Arial"/>
                <a:cs typeface="Arial"/>
              </a:rPr>
              <a:t> </a:t>
            </a:r>
            <a:r>
              <a:rPr sz="1000" spc="-5" dirty="0">
                <a:latin typeface="Arial"/>
                <a:cs typeface="Arial"/>
              </a:rPr>
              <a:t>.</a:t>
            </a:r>
            <a:r>
              <a:rPr sz="1000" spc="220" dirty="0">
                <a:latin typeface="Arial"/>
                <a:cs typeface="Arial"/>
              </a:rPr>
              <a:t> </a:t>
            </a:r>
            <a:r>
              <a:rPr sz="1000" spc="-5" dirty="0">
                <a:latin typeface="Arial"/>
                <a:cs typeface="Arial"/>
              </a:rPr>
              <a:t>.</a:t>
            </a:r>
            <a:r>
              <a:rPr sz="1000" spc="225" dirty="0">
                <a:latin typeface="Arial"/>
                <a:cs typeface="Arial"/>
              </a:rPr>
              <a:t> </a:t>
            </a:r>
            <a:r>
              <a:rPr sz="1000" spc="-5" dirty="0">
                <a:latin typeface="Arial"/>
                <a:cs typeface="Arial"/>
              </a:rPr>
              <a:t>.</a:t>
            </a:r>
            <a:r>
              <a:rPr sz="1000" spc="220" dirty="0">
                <a:latin typeface="Arial"/>
                <a:cs typeface="Arial"/>
              </a:rPr>
              <a:t> </a:t>
            </a:r>
            <a:r>
              <a:rPr sz="1000" spc="-5" dirty="0">
                <a:latin typeface="Arial"/>
                <a:cs typeface="Arial"/>
              </a:rPr>
              <a:t>.</a:t>
            </a:r>
            <a:r>
              <a:rPr sz="1000" spc="225" dirty="0">
                <a:latin typeface="Arial"/>
                <a:cs typeface="Arial"/>
              </a:rPr>
              <a:t> </a:t>
            </a:r>
            <a:r>
              <a:rPr sz="1000" spc="-5" dirty="0">
                <a:latin typeface="Arial"/>
                <a:cs typeface="Arial"/>
              </a:rPr>
              <a:t>.</a:t>
            </a:r>
            <a:r>
              <a:rPr sz="1000" spc="229" dirty="0">
                <a:latin typeface="Arial"/>
                <a:cs typeface="Arial"/>
              </a:rPr>
              <a:t> </a:t>
            </a:r>
            <a:r>
              <a:rPr sz="1000" spc="-5" dirty="0">
                <a:latin typeface="Arial"/>
                <a:cs typeface="Arial"/>
              </a:rPr>
              <a:t>.</a:t>
            </a:r>
            <a:r>
              <a:rPr sz="1000" spc="215" dirty="0">
                <a:latin typeface="Arial"/>
                <a:cs typeface="Arial"/>
              </a:rPr>
              <a:t> </a:t>
            </a:r>
            <a:r>
              <a:rPr sz="1000" spc="-5" dirty="0">
                <a:latin typeface="Arial"/>
                <a:cs typeface="Arial"/>
              </a:rPr>
              <a:t>.</a:t>
            </a:r>
            <a:r>
              <a:rPr sz="1000" spc="229" dirty="0">
                <a:latin typeface="Arial"/>
                <a:cs typeface="Arial"/>
              </a:rPr>
              <a:t> </a:t>
            </a:r>
            <a:r>
              <a:rPr sz="1000" spc="-5" dirty="0">
                <a:latin typeface="Arial"/>
                <a:cs typeface="Arial"/>
              </a:rPr>
              <a:t>.</a:t>
            </a:r>
            <a:r>
              <a:rPr sz="1000" spc="215" dirty="0">
                <a:latin typeface="Arial"/>
                <a:cs typeface="Arial"/>
              </a:rPr>
              <a:t> </a:t>
            </a:r>
            <a:r>
              <a:rPr sz="1000" spc="-5" dirty="0">
                <a:latin typeface="Arial"/>
                <a:cs typeface="Arial"/>
              </a:rPr>
              <a:t>.</a:t>
            </a:r>
            <a:r>
              <a:rPr sz="1000" spc="229" dirty="0">
                <a:latin typeface="Arial"/>
                <a:cs typeface="Arial"/>
              </a:rPr>
              <a:t> </a:t>
            </a:r>
            <a:r>
              <a:rPr sz="1000" spc="-5" dirty="0">
                <a:latin typeface="Arial"/>
                <a:cs typeface="Arial"/>
              </a:rPr>
              <a:t>.</a:t>
            </a:r>
            <a:r>
              <a:rPr sz="1000" spc="225" dirty="0">
                <a:latin typeface="Arial"/>
                <a:cs typeface="Arial"/>
              </a:rPr>
              <a:t> </a:t>
            </a:r>
            <a:r>
              <a:rPr sz="1000" spc="-5" dirty="0">
                <a:latin typeface="Arial"/>
                <a:cs typeface="Arial"/>
              </a:rPr>
              <a:t>.</a:t>
            </a:r>
            <a:r>
              <a:rPr sz="1000" spc="220" dirty="0">
                <a:latin typeface="Arial"/>
                <a:cs typeface="Arial"/>
              </a:rPr>
              <a:t> </a:t>
            </a:r>
            <a:r>
              <a:rPr sz="1000" spc="-5" dirty="0">
                <a:latin typeface="Arial"/>
                <a:cs typeface="Arial"/>
              </a:rPr>
              <a:t>.</a:t>
            </a:r>
            <a:r>
              <a:rPr sz="1000" spc="225" dirty="0">
                <a:latin typeface="Arial"/>
                <a:cs typeface="Arial"/>
              </a:rPr>
              <a:t> </a:t>
            </a:r>
            <a:r>
              <a:rPr sz="1000" spc="-5" dirty="0">
                <a:latin typeface="Arial"/>
                <a:cs typeface="Arial"/>
              </a:rPr>
              <a:t>.</a:t>
            </a:r>
            <a:r>
              <a:rPr sz="1000" spc="220" dirty="0">
                <a:latin typeface="Arial"/>
                <a:cs typeface="Arial"/>
              </a:rPr>
              <a:t> </a:t>
            </a:r>
            <a:r>
              <a:rPr sz="1000" spc="-5" dirty="0">
                <a:latin typeface="Arial"/>
                <a:cs typeface="Arial"/>
              </a:rPr>
              <a:t>.</a:t>
            </a:r>
            <a:r>
              <a:rPr sz="1000" spc="225" dirty="0">
                <a:latin typeface="Arial"/>
                <a:cs typeface="Arial"/>
              </a:rPr>
              <a:t> </a:t>
            </a:r>
            <a:r>
              <a:rPr sz="1000" spc="-5" dirty="0">
                <a:latin typeface="Arial"/>
                <a:cs typeface="Arial"/>
              </a:rPr>
              <a:t>.</a:t>
            </a:r>
            <a:r>
              <a:rPr sz="1000" spc="229" dirty="0">
                <a:latin typeface="Arial"/>
                <a:cs typeface="Arial"/>
              </a:rPr>
              <a:t> </a:t>
            </a:r>
            <a:r>
              <a:rPr sz="1000" spc="-5" dirty="0">
                <a:latin typeface="Arial"/>
                <a:cs typeface="Arial"/>
              </a:rPr>
              <a:t>.</a:t>
            </a:r>
            <a:r>
              <a:rPr sz="1000" spc="215" dirty="0">
                <a:latin typeface="Arial"/>
                <a:cs typeface="Arial"/>
              </a:rPr>
              <a:t> </a:t>
            </a:r>
            <a:r>
              <a:rPr sz="1000" spc="-5" dirty="0">
                <a:latin typeface="Arial"/>
                <a:cs typeface="Arial"/>
              </a:rPr>
              <a:t>.</a:t>
            </a:r>
            <a:r>
              <a:rPr sz="1000" spc="229" dirty="0">
                <a:latin typeface="Arial"/>
                <a:cs typeface="Arial"/>
              </a:rPr>
              <a:t> </a:t>
            </a:r>
            <a:r>
              <a:rPr sz="1000" spc="-5" dirty="0">
                <a:latin typeface="Arial"/>
                <a:cs typeface="Arial"/>
              </a:rPr>
              <a:t>.</a:t>
            </a:r>
            <a:r>
              <a:rPr sz="1000" spc="215" dirty="0">
                <a:latin typeface="Arial"/>
                <a:cs typeface="Arial"/>
              </a:rPr>
              <a:t> </a:t>
            </a:r>
            <a:r>
              <a:rPr sz="1000" spc="-5" dirty="0">
                <a:latin typeface="Arial"/>
                <a:cs typeface="Arial"/>
              </a:rPr>
              <a:t>.</a:t>
            </a:r>
            <a:r>
              <a:rPr sz="1000" spc="229" dirty="0">
                <a:latin typeface="Arial"/>
                <a:cs typeface="Arial"/>
              </a:rPr>
              <a:t> </a:t>
            </a:r>
            <a:r>
              <a:rPr sz="1000" spc="-5" dirty="0">
                <a:latin typeface="Arial"/>
                <a:cs typeface="Arial"/>
              </a:rPr>
              <a:t>.</a:t>
            </a:r>
            <a:r>
              <a:rPr sz="1000" spc="225" dirty="0">
                <a:latin typeface="Arial"/>
                <a:cs typeface="Arial"/>
              </a:rPr>
              <a:t> </a:t>
            </a:r>
            <a:r>
              <a:rPr sz="1000" spc="-5" dirty="0">
                <a:latin typeface="Arial"/>
                <a:cs typeface="Arial"/>
              </a:rPr>
              <a:t>.</a:t>
            </a:r>
            <a:r>
              <a:rPr sz="1000" spc="220" dirty="0">
                <a:latin typeface="Arial"/>
                <a:cs typeface="Arial"/>
              </a:rPr>
              <a:t> </a:t>
            </a:r>
            <a:r>
              <a:rPr sz="1000" spc="-5" dirty="0">
                <a:latin typeface="Arial"/>
                <a:cs typeface="Arial"/>
              </a:rPr>
              <a:t>.</a:t>
            </a:r>
            <a:r>
              <a:rPr sz="1000" spc="225" dirty="0">
                <a:latin typeface="Arial"/>
                <a:cs typeface="Arial"/>
              </a:rPr>
              <a:t> </a:t>
            </a:r>
            <a:r>
              <a:rPr sz="1000" spc="-5" dirty="0">
                <a:latin typeface="Arial"/>
                <a:cs typeface="Arial"/>
              </a:rPr>
              <a:t>.</a:t>
            </a:r>
            <a:r>
              <a:rPr sz="1000" spc="220" dirty="0">
                <a:latin typeface="Arial"/>
                <a:cs typeface="Arial"/>
              </a:rPr>
              <a:t> </a:t>
            </a:r>
            <a:r>
              <a:rPr sz="1000" spc="-5" dirty="0">
                <a:latin typeface="Arial"/>
                <a:cs typeface="Arial"/>
              </a:rPr>
              <a:t>.</a:t>
            </a:r>
            <a:endParaRPr sz="10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285"/>
              </a:spcBef>
            </a:pPr>
            <a:r>
              <a:rPr sz="1000" spc="-10" dirty="0">
                <a:latin typeface="Arial"/>
                <a:cs typeface="Arial"/>
                <a:hlinkClick r:id="rId5" action="ppaction://hlinksldjump"/>
              </a:rPr>
              <a:t>1.3.3 </a:t>
            </a:r>
            <a:r>
              <a:rPr sz="1000" spc="220" dirty="0">
                <a:latin typeface="Arial"/>
                <a:cs typeface="Arial"/>
                <a:hlinkClick r:id="rId5" action="ppaction://hlinksldjump"/>
              </a:rPr>
              <a:t> </a:t>
            </a:r>
            <a:r>
              <a:rPr sz="1000" spc="-5" dirty="0">
                <a:latin typeface="Arial"/>
                <a:cs typeface="Arial"/>
                <a:hlinkClick r:id="rId5" action="ppaction://hlinksldjump"/>
              </a:rPr>
              <a:t>Example</a:t>
            </a:r>
            <a:r>
              <a:rPr sz="1000" spc="15" dirty="0">
                <a:latin typeface="Arial"/>
                <a:cs typeface="Arial"/>
                <a:hlinkClick r:id="rId5" action="ppaction://hlinksldjump"/>
              </a:rPr>
              <a:t> </a:t>
            </a:r>
            <a:r>
              <a:rPr sz="1000" spc="-5" dirty="0">
                <a:latin typeface="Arial"/>
                <a:cs typeface="Arial"/>
                <a:hlinkClick r:id="rId5" action="ppaction://hlinksldjump"/>
              </a:rPr>
              <a:t>functional</a:t>
            </a:r>
            <a:r>
              <a:rPr sz="1000" spc="20" dirty="0">
                <a:latin typeface="Arial"/>
                <a:cs typeface="Arial"/>
                <a:hlinkClick r:id="rId5" action="ppaction://hlinksldjump"/>
              </a:rPr>
              <a:t> </a:t>
            </a:r>
            <a:r>
              <a:rPr sz="1000" spc="-5" dirty="0">
                <a:latin typeface="Arial"/>
                <a:cs typeface="Arial"/>
                <a:hlinkClick r:id="rId5" action="ppaction://hlinksldjump"/>
              </a:rPr>
              <a:t>requirements</a:t>
            </a:r>
            <a:r>
              <a:rPr sz="1000" spc="30" dirty="0">
                <a:latin typeface="Arial"/>
                <a:cs typeface="Arial"/>
                <a:hlinkClick r:id="rId5" action="ppaction://hlinksldjump"/>
              </a:rPr>
              <a:t> </a:t>
            </a:r>
            <a:r>
              <a:rPr sz="1000" spc="-5" dirty="0">
                <a:latin typeface="Arial"/>
                <a:cs typeface="Arial"/>
              </a:rPr>
              <a:t>.</a:t>
            </a:r>
            <a:r>
              <a:rPr sz="1000" spc="225" dirty="0">
                <a:latin typeface="Arial"/>
                <a:cs typeface="Arial"/>
              </a:rPr>
              <a:t> </a:t>
            </a:r>
            <a:r>
              <a:rPr sz="1000" spc="-5" dirty="0">
                <a:latin typeface="Arial"/>
                <a:cs typeface="Arial"/>
              </a:rPr>
              <a:t>.</a:t>
            </a:r>
            <a:r>
              <a:rPr sz="1000" spc="220" dirty="0">
                <a:latin typeface="Arial"/>
                <a:cs typeface="Arial"/>
              </a:rPr>
              <a:t> </a:t>
            </a:r>
            <a:r>
              <a:rPr sz="1000" spc="-5" dirty="0">
                <a:latin typeface="Arial"/>
                <a:cs typeface="Arial"/>
              </a:rPr>
              <a:t>.</a:t>
            </a:r>
            <a:r>
              <a:rPr sz="1000" spc="225" dirty="0">
                <a:latin typeface="Arial"/>
                <a:cs typeface="Arial"/>
              </a:rPr>
              <a:t> </a:t>
            </a:r>
            <a:r>
              <a:rPr sz="1000" spc="-5" dirty="0">
                <a:latin typeface="Arial"/>
                <a:cs typeface="Arial"/>
              </a:rPr>
              <a:t>.</a:t>
            </a:r>
            <a:r>
              <a:rPr sz="1000" spc="225" dirty="0">
                <a:latin typeface="Arial"/>
                <a:cs typeface="Arial"/>
              </a:rPr>
              <a:t> </a:t>
            </a:r>
            <a:r>
              <a:rPr sz="1000" spc="-5" dirty="0">
                <a:latin typeface="Arial"/>
                <a:cs typeface="Arial"/>
              </a:rPr>
              <a:t>.</a:t>
            </a:r>
            <a:r>
              <a:rPr sz="1000" spc="220" dirty="0">
                <a:latin typeface="Arial"/>
                <a:cs typeface="Arial"/>
              </a:rPr>
              <a:t> </a:t>
            </a:r>
            <a:r>
              <a:rPr sz="1000" spc="-5" dirty="0">
                <a:latin typeface="Arial"/>
                <a:cs typeface="Arial"/>
              </a:rPr>
              <a:t>.</a:t>
            </a:r>
            <a:r>
              <a:rPr sz="1000" spc="225" dirty="0">
                <a:latin typeface="Arial"/>
                <a:cs typeface="Arial"/>
              </a:rPr>
              <a:t> </a:t>
            </a:r>
            <a:r>
              <a:rPr sz="1000" spc="-5" dirty="0">
                <a:latin typeface="Arial"/>
                <a:cs typeface="Arial"/>
              </a:rPr>
              <a:t>.</a:t>
            </a:r>
            <a:r>
              <a:rPr sz="1000" spc="220" dirty="0">
                <a:latin typeface="Arial"/>
                <a:cs typeface="Arial"/>
              </a:rPr>
              <a:t> </a:t>
            </a:r>
            <a:r>
              <a:rPr sz="1000" spc="-5" dirty="0">
                <a:latin typeface="Arial"/>
                <a:cs typeface="Arial"/>
              </a:rPr>
              <a:t>.</a:t>
            </a:r>
            <a:r>
              <a:rPr sz="1000" spc="225" dirty="0">
                <a:latin typeface="Arial"/>
                <a:cs typeface="Arial"/>
              </a:rPr>
              <a:t> </a:t>
            </a:r>
            <a:r>
              <a:rPr sz="1000" spc="-5" dirty="0">
                <a:latin typeface="Arial"/>
                <a:cs typeface="Arial"/>
              </a:rPr>
              <a:t>.</a:t>
            </a:r>
            <a:r>
              <a:rPr sz="1000" spc="215" dirty="0">
                <a:latin typeface="Arial"/>
                <a:cs typeface="Arial"/>
              </a:rPr>
              <a:t> </a:t>
            </a:r>
            <a:r>
              <a:rPr sz="1000" spc="-5" dirty="0">
                <a:latin typeface="Arial"/>
                <a:cs typeface="Arial"/>
              </a:rPr>
              <a:t>.</a:t>
            </a:r>
            <a:r>
              <a:rPr sz="1000" spc="229" dirty="0">
                <a:latin typeface="Arial"/>
                <a:cs typeface="Arial"/>
              </a:rPr>
              <a:t> </a:t>
            </a:r>
            <a:r>
              <a:rPr sz="1000" spc="-5" dirty="0">
                <a:latin typeface="Arial"/>
                <a:cs typeface="Arial"/>
              </a:rPr>
              <a:t>.</a:t>
            </a:r>
            <a:r>
              <a:rPr sz="1000" spc="225" dirty="0">
                <a:latin typeface="Arial"/>
                <a:cs typeface="Arial"/>
              </a:rPr>
              <a:t> </a:t>
            </a:r>
            <a:r>
              <a:rPr sz="1000" spc="-5" dirty="0">
                <a:latin typeface="Arial"/>
                <a:cs typeface="Arial"/>
              </a:rPr>
              <a:t>.</a:t>
            </a:r>
            <a:r>
              <a:rPr sz="1000" spc="215" dirty="0">
                <a:latin typeface="Arial"/>
                <a:cs typeface="Arial"/>
              </a:rPr>
              <a:t> </a:t>
            </a:r>
            <a:r>
              <a:rPr sz="1000" spc="-5" dirty="0">
                <a:latin typeface="Arial"/>
                <a:cs typeface="Arial"/>
              </a:rPr>
              <a:t>.</a:t>
            </a:r>
            <a:r>
              <a:rPr sz="1000" spc="229" dirty="0">
                <a:latin typeface="Arial"/>
                <a:cs typeface="Arial"/>
              </a:rPr>
              <a:t> </a:t>
            </a:r>
            <a:r>
              <a:rPr sz="1000" spc="-5" dirty="0">
                <a:latin typeface="Arial"/>
                <a:cs typeface="Arial"/>
              </a:rPr>
              <a:t>.</a:t>
            </a:r>
            <a:r>
              <a:rPr sz="1000" spc="215" dirty="0">
                <a:latin typeface="Arial"/>
                <a:cs typeface="Arial"/>
              </a:rPr>
              <a:t> </a:t>
            </a:r>
            <a:r>
              <a:rPr sz="1000" spc="-5" dirty="0">
                <a:latin typeface="Arial"/>
                <a:cs typeface="Arial"/>
              </a:rPr>
              <a:t>.</a:t>
            </a:r>
            <a:r>
              <a:rPr sz="1000" spc="229" dirty="0">
                <a:latin typeface="Arial"/>
                <a:cs typeface="Arial"/>
              </a:rPr>
              <a:t> </a:t>
            </a:r>
            <a:r>
              <a:rPr sz="1000" spc="-5" dirty="0">
                <a:latin typeface="Arial"/>
                <a:cs typeface="Arial"/>
              </a:rPr>
              <a:t>.</a:t>
            </a:r>
            <a:r>
              <a:rPr sz="1000" spc="225" dirty="0">
                <a:latin typeface="Arial"/>
                <a:cs typeface="Arial"/>
              </a:rPr>
              <a:t> </a:t>
            </a:r>
            <a:r>
              <a:rPr sz="1000" spc="-5" dirty="0">
                <a:latin typeface="Arial"/>
                <a:cs typeface="Arial"/>
              </a:rPr>
              <a:t>.</a:t>
            </a:r>
            <a:r>
              <a:rPr sz="1000" spc="215" dirty="0">
                <a:latin typeface="Arial"/>
                <a:cs typeface="Arial"/>
              </a:rPr>
              <a:t> </a:t>
            </a:r>
            <a:r>
              <a:rPr sz="1000" spc="-5" dirty="0">
                <a:latin typeface="Arial"/>
                <a:cs typeface="Arial"/>
              </a:rPr>
              <a:t>.</a:t>
            </a:r>
            <a:r>
              <a:rPr sz="1000" spc="229" dirty="0">
                <a:latin typeface="Arial"/>
                <a:cs typeface="Arial"/>
              </a:rPr>
              <a:t> </a:t>
            </a:r>
            <a:r>
              <a:rPr sz="1000" spc="-5" dirty="0">
                <a:latin typeface="Arial"/>
                <a:cs typeface="Arial"/>
              </a:rPr>
              <a:t>.</a:t>
            </a:r>
            <a:r>
              <a:rPr sz="1000" spc="215" dirty="0">
                <a:latin typeface="Arial"/>
                <a:cs typeface="Arial"/>
              </a:rPr>
              <a:t> </a:t>
            </a:r>
            <a:r>
              <a:rPr sz="1000" spc="-5" dirty="0">
                <a:latin typeface="Arial"/>
                <a:cs typeface="Arial"/>
              </a:rPr>
              <a:t>.</a:t>
            </a:r>
            <a:r>
              <a:rPr sz="1000" spc="229" dirty="0">
                <a:latin typeface="Arial"/>
                <a:cs typeface="Arial"/>
              </a:rPr>
              <a:t> </a:t>
            </a:r>
            <a:r>
              <a:rPr sz="1000" spc="-5" dirty="0">
                <a:latin typeface="Arial"/>
                <a:cs typeface="Arial"/>
              </a:rPr>
              <a:t>.</a:t>
            </a:r>
            <a:r>
              <a:rPr sz="1000" spc="225" dirty="0">
                <a:latin typeface="Arial"/>
                <a:cs typeface="Arial"/>
              </a:rPr>
              <a:t> </a:t>
            </a:r>
            <a:r>
              <a:rPr sz="1000" spc="-5" dirty="0">
                <a:latin typeface="Arial"/>
                <a:cs typeface="Arial"/>
              </a:rPr>
              <a:t>.</a:t>
            </a:r>
            <a:r>
              <a:rPr sz="1000" spc="215" dirty="0">
                <a:latin typeface="Arial"/>
                <a:cs typeface="Arial"/>
              </a:rPr>
              <a:t> </a:t>
            </a:r>
            <a:r>
              <a:rPr sz="1000" spc="-5" dirty="0">
                <a:latin typeface="Arial"/>
                <a:cs typeface="Arial"/>
              </a:rPr>
              <a:t>.</a:t>
            </a:r>
            <a:r>
              <a:rPr sz="1000" spc="229" dirty="0">
                <a:latin typeface="Arial"/>
                <a:cs typeface="Arial"/>
              </a:rPr>
              <a:t> </a:t>
            </a:r>
            <a:r>
              <a:rPr sz="1000" spc="-5" dirty="0">
                <a:latin typeface="Arial"/>
                <a:cs typeface="Arial"/>
              </a:rPr>
              <a:t>.</a:t>
            </a:r>
            <a:r>
              <a:rPr sz="1000" spc="215" dirty="0">
                <a:latin typeface="Arial"/>
                <a:cs typeface="Arial"/>
              </a:rPr>
              <a:t> </a:t>
            </a:r>
            <a:r>
              <a:rPr sz="1000" spc="-5" dirty="0">
                <a:latin typeface="Arial"/>
                <a:cs typeface="Arial"/>
              </a:rPr>
              <a:t>.</a:t>
            </a:r>
            <a:r>
              <a:rPr sz="1000" spc="229" dirty="0">
                <a:latin typeface="Arial"/>
                <a:cs typeface="Arial"/>
              </a:rPr>
              <a:t> </a:t>
            </a:r>
            <a:r>
              <a:rPr sz="1000" spc="-5" dirty="0">
                <a:latin typeface="Arial"/>
                <a:cs typeface="Arial"/>
              </a:rPr>
              <a:t>.</a:t>
            </a:r>
            <a:r>
              <a:rPr sz="1000" spc="225" dirty="0">
                <a:latin typeface="Arial"/>
                <a:cs typeface="Arial"/>
              </a:rPr>
              <a:t> </a:t>
            </a:r>
            <a:r>
              <a:rPr sz="1000" spc="-5" dirty="0">
                <a:latin typeface="Arial"/>
                <a:cs typeface="Arial"/>
              </a:rPr>
              <a:t>.</a:t>
            </a:r>
            <a:r>
              <a:rPr sz="1000" spc="215" dirty="0">
                <a:latin typeface="Arial"/>
                <a:cs typeface="Arial"/>
              </a:rPr>
              <a:t> </a:t>
            </a:r>
            <a:r>
              <a:rPr sz="1000" spc="-5" dirty="0">
                <a:latin typeface="Arial"/>
                <a:cs typeface="Arial"/>
              </a:rPr>
              <a:t>.</a:t>
            </a:r>
            <a:r>
              <a:rPr sz="1000" spc="229" dirty="0">
                <a:latin typeface="Arial"/>
                <a:cs typeface="Arial"/>
              </a:rPr>
              <a:t> </a:t>
            </a:r>
            <a:r>
              <a:rPr sz="1000" spc="-5" dirty="0">
                <a:latin typeface="Arial"/>
                <a:cs typeface="Arial"/>
              </a:rPr>
              <a:t>.</a:t>
            </a:r>
            <a:r>
              <a:rPr sz="1000" spc="215" dirty="0">
                <a:latin typeface="Arial"/>
                <a:cs typeface="Arial"/>
              </a:rPr>
              <a:t> </a:t>
            </a:r>
            <a:r>
              <a:rPr sz="1000" spc="-5" dirty="0">
                <a:latin typeface="Arial"/>
                <a:cs typeface="Arial"/>
              </a:rPr>
              <a:t>.</a:t>
            </a:r>
            <a:endParaRPr sz="100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1059433" y="4830342"/>
            <a:ext cx="5501005" cy="406400"/>
          </a:xfrm>
          <a:prstGeom prst="rect">
            <a:avLst/>
          </a:prstGeom>
        </p:spPr>
        <p:txBody>
          <a:bodyPr vert="horz" wrap="square" lIns="0" tIns="508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400"/>
              </a:spcBef>
            </a:pPr>
            <a:r>
              <a:rPr sz="1000" spc="-10" dirty="0">
                <a:latin typeface="Arial"/>
                <a:cs typeface="Arial"/>
                <a:hlinkClick r:id="rId6" action="ppaction://hlinksldjump"/>
              </a:rPr>
              <a:t>1.4 </a:t>
            </a:r>
            <a:r>
              <a:rPr sz="1000" spc="65" dirty="0">
                <a:latin typeface="Arial"/>
                <a:cs typeface="Arial"/>
                <a:hlinkClick r:id="rId6" action="ppaction://hlinksldjump"/>
              </a:rPr>
              <a:t> </a:t>
            </a:r>
            <a:r>
              <a:rPr sz="1000" spc="-5" dirty="0">
                <a:latin typeface="Arial"/>
                <a:cs typeface="Arial"/>
                <a:hlinkClick r:id="rId6" action="ppaction://hlinksldjump"/>
              </a:rPr>
              <a:t>Learning</a:t>
            </a:r>
            <a:r>
              <a:rPr sz="1000" spc="15" dirty="0">
                <a:latin typeface="Arial"/>
                <a:cs typeface="Arial"/>
                <a:hlinkClick r:id="rId6" action="ppaction://hlinksldjump"/>
              </a:rPr>
              <a:t> </a:t>
            </a:r>
            <a:r>
              <a:rPr sz="1000" spc="-10" dirty="0">
                <a:latin typeface="Arial"/>
                <a:cs typeface="Arial"/>
                <a:hlinkClick r:id="rId6" action="ppaction://hlinksldjump"/>
              </a:rPr>
              <a:t>points</a:t>
            </a:r>
            <a:r>
              <a:rPr sz="1000" spc="-10" dirty="0">
                <a:latin typeface="Arial"/>
                <a:cs typeface="Arial"/>
              </a:rPr>
              <a:t> </a:t>
            </a:r>
            <a:r>
              <a:rPr sz="1000" spc="75" dirty="0">
                <a:latin typeface="Arial"/>
                <a:cs typeface="Arial"/>
              </a:rPr>
              <a:t> </a:t>
            </a:r>
            <a:r>
              <a:rPr sz="1000" spc="-5" dirty="0">
                <a:latin typeface="Arial"/>
                <a:cs typeface="Arial"/>
              </a:rPr>
              <a:t>.</a:t>
            </a:r>
            <a:r>
              <a:rPr sz="1000" spc="225" dirty="0">
                <a:latin typeface="Arial"/>
                <a:cs typeface="Arial"/>
              </a:rPr>
              <a:t> </a:t>
            </a:r>
            <a:r>
              <a:rPr sz="1000" spc="-5" dirty="0">
                <a:latin typeface="Arial"/>
                <a:cs typeface="Arial"/>
              </a:rPr>
              <a:t>.</a:t>
            </a:r>
            <a:r>
              <a:rPr sz="1000" spc="215" dirty="0">
                <a:latin typeface="Arial"/>
                <a:cs typeface="Arial"/>
              </a:rPr>
              <a:t> </a:t>
            </a:r>
            <a:r>
              <a:rPr sz="1000" spc="-5" dirty="0">
                <a:latin typeface="Arial"/>
                <a:cs typeface="Arial"/>
              </a:rPr>
              <a:t>.</a:t>
            </a:r>
            <a:r>
              <a:rPr sz="1000" spc="229" dirty="0">
                <a:latin typeface="Arial"/>
                <a:cs typeface="Arial"/>
              </a:rPr>
              <a:t> </a:t>
            </a:r>
            <a:r>
              <a:rPr sz="1000" spc="-5" dirty="0">
                <a:latin typeface="Arial"/>
                <a:cs typeface="Arial"/>
              </a:rPr>
              <a:t>.</a:t>
            </a:r>
            <a:r>
              <a:rPr sz="1000" spc="215" dirty="0">
                <a:latin typeface="Arial"/>
                <a:cs typeface="Arial"/>
              </a:rPr>
              <a:t> </a:t>
            </a:r>
            <a:r>
              <a:rPr sz="1000" spc="-5" dirty="0">
                <a:latin typeface="Arial"/>
                <a:cs typeface="Arial"/>
              </a:rPr>
              <a:t>.</a:t>
            </a:r>
            <a:r>
              <a:rPr sz="1000" spc="225" dirty="0">
                <a:latin typeface="Arial"/>
                <a:cs typeface="Arial"/>
              </a:rPr>
              <a:t> </a:t>
            </a:r>
            <a:r>
              <a:rPr sz="1000" spc="-5" dirty="0">
                <a:latin typeface="Arial"/>
                <a:cs typeface="Arial"/>
              </a:rPr>
              <a:t>.</a:t>
            </a:r>
            <a:r>
              <a:rPr sz="1000" spc="215" dirty="0">
                <a:latin typeface="Arial"/>
                <a:cs typeface="Arial"/>
              </a:rPr>
              <a:t> </a:t>
            </a:r>
            <a:r>
              <a:rPr sz="1000" spc="-5" dirty="0">
                <a:latin typeface="Arial"/>
                <a:cs typeface="Arial"/>
              </a:rPr>
              <a:t>.</a:t>
            </a:r>
            <a:r>
              <a:rPr sz="1000" spc="225" dirty="0">
                <a:latin typeface="Arial"/>
                <a:cs typeface="Arial"/>
              </a:rPr>
              <a:t> </a:t>
            </a:r>
            <a:r>
              <a:rPr sz="1000" spc="-5" dirty="0">
                <a:latin typeface="Arial"/>
                <a:cs typeface="Arial"/>
              </a:rPr>
              <a:t>.</a:t>
            </a:r>
            <a:r>
              <a:rPr sz="1000" spc="225" dirty="0">
                <a:latin typeface="Arial"/>
                <a:cs typeface="Arial"/>
              </a:rPr>
              <a:t> </a:t>
            </a:r>
            <a:r>
              <a:rPr sz="1000" spc="-5" dirty="0">
                <a:latin typeface="Arial"/>
                <a:cs typeface="Arial"/>
              </a:rPr>
              <a:t>.</a:t>
            </a:r>
            <a:r>
              <a:rPr sz="1000" spc="215" dirty="0">
                <a:latin typeface="Arial"/>
                <a:cs typeface="Arial"/>
              </a:rPr>
              <a:t> </a:t>
            </a:r>
            <a:r>
              <a:rPr sz="1000" spc="-5" dirty="0">
                <a:latin typeface="Arial"/>
                <a:cs typeface="Arial"/>
              </a:rPr>
              <a:t>.</a:t>
            </a:r>
            <a:r>
              <a:rPr sz="1000" spc="229" dirty="0">
                <a:latin typeface="Arial"/>
                <a:cs typeface="Arial"/>
              </a:rPr>
              <a:t> </a:t>
            </a:r>
            <a:r>
              <a:rPr sz="1000" spc="-5" dirty="0">
                <a:latin typeface="Arial"/>
                <a:cs typeface="Arial"/>
              </a:rPr>
              <a:t>.</a:t>
            </a:r>
            <a:r>
              <a:rPr sz="1000" spc="215" dirty="0">
                <a:latin typeface="Arial"/>
                <a:cs typeface="Arial"/>
              </a:rPr>
              <a:t> </a:t>
            </a:r>
            <a:r>
              <a:rPr sz="1000" spc="-5" dirty="0">
                <a:latin typeface="Arial"/>
                <a:cs typeface="Arial"/>
              </a:rPr>
              <a:t>.</a:t>
            </a:r>
            <a:r>
              <a:rPr sz="1000" spc="225" dirty="0">
                <a:latin typeface="Arial"/>
                <a:cs typeface="Arial"/>
              </a:rPr>
              <a:t> </a:t>
            </a:r>
            <a:r>
              <a:rPr sz="1000" spc="-5" dirty="0">
                <a:latin typeface="Arial"/>
                <a:cs typeface="Arial"/>
              </a:rPr>
              <a:t>.</a:t>
            </a:r>
            <a:r>
              <a:rPr sz="1000" spc="225" dirty="0">
                <a:latin typeface="Arial"/>
                <a:cs typeface="Arial"/>
              </a:rPr>
              <a:t> </a:t>
            </a:r>
            <a:r>
              <a:rPr sz="1000" spc="-5" dirty="0">
                <a:latin typeface="Arial"/>
                <a:cs typeface="Arial"/>
              </a:rPr>
              <a:t>.</a:t>
            </a:r>
            <a:r>
              <a:rPr sz="1000" spc="215" dirty="0">
                <a:latin typeface="Arial"/>
                <a:cs typeface="Arial"/>
              </a:rPr>
              <a:t> </a:t>
            </a:r>
            <a:r>
              <a:rPr sz="1000" spc="-5" dirty="0">
                <a:latin typeface="Arial"/>
                <a:cs typeface="Arial"/>
              </a:rPr>
              <a:t>.</a:t>
            </a:r>
            <a:r>
              <a:rPr sz="1000" spc="225" dirty="0">
                <a:latin typeface="Arial"/>
                <a:cs typeface="Arial"/>
              </a:rPr>
              <a:t> </a:t>
            </a:r>
            <a:r>
              <a:rPr sz="1000" spc="-5" dirty="0">
                <a:latin typeface="Arial"/>
                <a:cs typeface="Arial"/>
              </a:rPr>
              <a:t>.</a:t>
            </a:r>
            <a:r>
              <a:rPr sz="1000" spc="215" dirty="0">
                <a:latin typeface="Arial"/>
                <a:cs typeface="Arial"/>
              </a:rPr>
              <a:t> </a:t>
            </a:r>
            <a:r>
              <a:rPr sz="1000" spc="-5" dirty="0">
                <a:latin typeface="Arial"/>
                <a:cs typeface="Arial"/>
              </a:rPr>
              <a:t>.</a:t>
            </a:r>
            <a:r>
              <a:rPr sz="1000" spc="225" dirty="0">
                <a:latin typeface="Arial"/>
                <a:cs typeface="Arial"/>
              </a:rPr>
              <a:t> </a:t>
            </a:r>
            <a:r>
              <a:rPr sz="1000" spc="-5" dirty="0">
                <a:latin typeface="Arial"/>
                <a:cs typeface="Arial"/>
              </a:rPr>
              <a:t>.</a:t>
            </a:r>
            <a:r>
              <a:rPr sz="1000" spc="229" dirty="0">
                <a:latin typeface="Arial"/>
                <a:cs typeface="Arial"/>
              </a:rPr>
              <a:t> </a:t>
            </a:r>
            <a:r>
              <a:rPr sz="1000" spc="-5" dirty="0">
                <a:latin typeface="Arial"/>
                <a:cs typeface="Arial"/>
              </a:rPr>
              <a:t>.</a:t>
            </a:r>
            <a:r>
              <a:rPr sz="1000" spc="215" dirty="0">
                <a:latin typeface="Arial"/>
                <a:cs typeface="Arial"/>
              </a:rPr>
              <a:t> </a:t>
            </a:r>
            <a:r>
              <a:rPr sz="1000" spc="-5" dirty="0">
                <a:latin typeface="Arial"/>
                <a:cs typeface="Arial"/>
              </a:rPr>
              <a:t>.</a:t>
            </a:r>
            <a:r>
              <a:rPr sz="1000" spc="225" dirty="0">
                <a:latin typeface="Arial"/>
                <a:cs typeface="Arial"/>
              </a:rPr>
              <a:t> </a:t>
            </a:r>
            <a:r>
              <a:rPr sz="1000" spc="-5" dirty="0">
                <a:latin typeface="Arial"/>
                <a:cs typeface="Arial"/>
              </a:rPr>
              <a:t>.</a:t>
            </a:r>
            <a:r>
              <a:rPr sz="1000" spc="215" dirty="0">
                <a:latin typeface="Arial"/>
                <a:cs typeface="Arial"/>
              </a:rPr>
              <a:t> </a:t>
            </a:r>
            <a:r>
              <a:rPr sz="1000" spc="-5" dirty="0">
                <a:latin typeface="Arial"/>
                <a:cs typeface="Arial"/>
              </a:rPr>
              <a:t>.</a:t>
            </a:r>
            <a:r>
              <a:rPr sz="1000" spc="225" dirty="0">
                <a:latin typeface="Arial"/>
                <a:cs typeface="Arial"/>
              </a:rPr>
              <a:t> </a:t>
            </a:r>
            <a:r>
              <a:rPr sz="1000" spc="-5" dirty="0">
                <a:latin typeface="Arial"/>
                <a:cs typeface="Arial"/>
              </a:rPr>
              <a:t>.</a:t>
            </a:r>
            <a:r>
              <a:rPr sz="1000" spc="215" dirty="0">
                <a:latin typeface="Arial"/>
                <a:cs typeface="Arial"/>
              </a:rPr>
              <a:t> </a:t>
            </a:r>
            <a:r>
              <a:rPr sz="1000" spc="-5" dirty="0">
                <a:latin typeface="Arial"/>
                <a:cs typeface="Arial"/>
              </a:rPr>
              <a:t>.</a:t>
            </a:r>
            <a:r>
              <a:rPr sz="1000" spc="225" dirty="0">
                <a:latin typeface="Arial"/>
                <a:cs typeface="Arial"/>
              </a:rPr>
              <a:t> </a:t>
            </a:r>
            <a:r>
              <a:rPr sz="1000" spc="-5" dirty="0">
                <a:latin typeface="Arial"/>
                <a:cs typeface="Arial"/>
              </a:rPr>
              <a:t>.</a:t>
            </a:r>
            <a:r>
              <a:rPr sz="1000" spc="225" dirty="0">
                <a:latin typeface="Arial"/>
                <a:cs typeface="Arial"/>
              </a:rPr>
              <a:t> </a:t>
            </a:r>
            <a:r>
              <a:rPr sz="1000" spc="-5" dirty="0">
                <a:latin typeface="Arial"/>
                <a:cs typeface="Arial"/>
              </a:rPr>
              <a:t>.</a:t>
            </a:r>
            <a:r>
              <a:rPr sz="1000" spc="220" dirty="0">
                <a:latin typeface="Arial"/>
                <a:cs typeface="Arial"/>
              </a:rPr>
              <a:t> </a:t>
            </a:r>
            <a:r>
              <a:rPr sz="1000" spc="-5" dirty="0">
                <a:latin typeface="Arial"/>
                <a:cs typeface="Arial"/>
              </a:rPr>
              <a:t>.</a:t>
            </a:r>
            <a:r>
              <a:rPr sz="1000" spc="225" dirty="0">
                <a:latin typeface="Arial"/>
                <a:cs typeface="Arial"/>
              </a:rPr>
              <a:t> </a:t>
            </a:r>
            <a:r>
              <a:rPr sz="1000" spc="-5" dirty="0">
                <a:latin typeface="Arial"/>
                <a:cs typeface="Arial"/>
              </a:rPr>
              <a:t>.</a:t>
            </a:r>
            <a:r>
              <a:rPr sz="1000" spc="215" dirty="0">
                <a:latin typeface="Arial"/>
                <a:cs typeface="Arial"/>
              </a:rPr>
              <a:t> </a:t>
            </a:r>
            <a:r>
              <a:rPr sz="1000" spc="-5" dirty="0">
                <a:latin typeface="Arial"/>
                <a:cs typeface="Arial"/>
              </a:rPr>
              <a:t>.</a:t>
            </a:r>
            <a:r>
              <a:rPr sz="1000" spc="225" dirty="0">
                <a:latin typeface="Arial"/>
                <a:cs typeface="Arial"/>
              </a:rPr>
              <a:t> </a:t>
            </a:r>
            <a:r>
              <a:rPr sz="1000" spc="-5" dirty="0">
                <a:latin typeface="Arial"/>
                <a:cs typeface="Arial"/>
              </a:rPr>
              <a:t>.</a:t>
            </a:r>
            <a:r>
              <a:rPr sz="1000" spc="225" dirty="0">
                <a:latin typeface="Arial"/>
                <a:cs typeface="Arial"/>
              </a:rPr>
              <a:t> </a:t>
            </a:r>
            <a:r>
              <a:rPr sz="1000" spc="-5" dirty="0">
                <a:latin typeface="Arial"/>
                <a:cs typeface="Arial"/>
              </a:rPr>
              <a:t>.</a:t>
            </a:r>
            <a:r>
              <a:rPr sz="1000" spc="215" dirty="0">
                <a:latin typeface="Arial"/>
                <a:cs typeface="Arial"/>
              </a:rPr>
              <a:t> </a:t>
            </a:r>
            <a:r>
              <a:rPr sz="1000" spc="-5" dirty="0">
                <a:latin typeface="Arial"/>
                <a:cs typeface="Arial"/>
              </a:rPr>
              <a:t>.</a:t>
            </a:r>
            <a:r>
              <a:rPr sz="1000" spc="225" dirty="0">
                <a:latin typeface="Arial"/>
                <a:cs typeface="Arial"/>
              </a:rPr>
              <a:t> </a:t>
            </a:r>
            <a:r>
              <a:rPr sz="1000" spc="-5" dirty="0">
                <a:latin typeface="Arial"/>
                <a:cs typeface="Arial"/>
              </a:rPr>
              <a:t>.</a:t>
            </a:r>
            <a:r>
              <a:rPr sz="1000" spc="215" dirty="0">
                <a:latin typeface="Arial"/>
                <a:cs typeface="Arial"/>
              </a:rPr>
              <a:t> </a:t>
            </a:r>
            <a:r>
              <a:rPr sz="1000" spc="-5" dirty="0">
                <a:latin typeface="Arial"/>
                <a:cs typeface="Arial"/>
              </a:rPr>
              <a:t>.</a:t>
            </a:r>
            <a:r>
              <a:rPr sz="1000" spc="229" dirty="0">
                <a:latin typeface="Arial"/>
                <a:cs typeface="Arial"/>
              </a:rPr>
              <a:t> </a:t>
            </a:r>
            <a:r>
              <a:rPr sz="1000" spc="-5" dirty="0">
                <a:latin typeface="Arial"/>
                <a:cs typeface="Arial"/>
              </a:rPr>
              <a:t>.</a:t>
            </a:r>
            <a:r>
              <a:rPr sz="1000" spc="225" dirty="0">
                <a:latin typeface="Arial"/>
                <a:cs typeface="Arial"/>
              </a:rPr>
              <a:t> </a:t>
            </a:r>
            <a:r>
              <a:rPr sz="1000" spc="-5" dirty="0">
                <a:latin typeface="Arial"/>
                <a:cs typeface="Arial"/>
              </a:rPr>
              <a:t>.</a:t>
            </a:r>
            <a:r>
              <a:rPr sz="1000" spc="215" dirty="0">
                <a:latin typeface="Arial"/>
                <a:cs typeface="Arial"/>
              </a:rPr>
              <a:t> </a:t>
            </a:r>
            <a:r>
              <a:rPr sz="1000" spc="-5" dirty="0">
                <a:latin typeface="Arial"/>
                <a:cs typeface="Arial"/>
              </a:rPr>
              <a:t>.</a:t>
            </a:r>
            <a:r>
              <a:rPr sz="1000" spc="225" dirty="0">
                <a:latin typeface="Arial"/>
                <a:cs typeface="Arial"/>
              </a:rPr>
              <a:t> </a:t>
            </a:r>
            <a:r>
              <a:rPr sz="1000" spc="-5" dirty="0">
                <a:latin typeface="Arial"/>
                <a:cs typeface="Arial"/>
              </a:rPr>
              <a:t>.</a:t>
            </a:r>
            <a:r>
              <a:rPr sz="1000" spc="215" dirty="0">
                <a:latin typeface="Arial"/>
                <a:cs typeface="Arial"/>
              </a:rPr>
              <a:t> </a:t>
            </a:r>
            <a:r>
              <a:rPr sz="1000" spc="-5" dirty="0">
                <a:latin typeface="Arial"/>
                <a:cs typeface="Arial"/>
              </a:rPr>
              <a:t>.</a:t>
            </a:r>
            <a:r>
              <a:rPr sz="1000" spc="225" dirty="0">
                <a:latin typeface="Arial"/>
                <a:cs typeface="Arial"/>
              </a:rPr>
              <a:t> </a:t>
            </a:r>
            <a:r>
              <a:rPr sz="1000" spc="-5" dirty="0">
                <a:latin typeface="Arial"/>
                <a:cs typeface="Arial"/>
              </a:rPr>
              <a:t>.</a:t>
            </a:r>
            <a:r>
              <a:rPr sz="1000" spc="225" dirty="0">
                <a:latin typeface="Arial"/>
                <a:cs typeface="Arial"/>
              </a:rPr>
              <a:t> </a:t>
            </a:r>
            <a:r>
              <a:rPr sz="1000" spc="-5" dirty="0">
                <a:latin typeface="Arial"/>
                <a:cs typeface="Arial"/>
              </a:rPr>
              <a:t>.</a:t>
            </a:r>
            <a:r>
              <a:rPr sz="1000" spc="220" dirty="0">
                <a:latin typeface="Arial"/>
                <a:cs typeface="Arial"/>
              </a:rPr>
              <a:t> </a:t>
            </a:r>
            <a:r>
              <a:rPr sz="1000" spc="-5" dirty="0">
                <a:latin typeface="Arial"/>
                <a:cs typeface="Arial"/>
              </a:rPr>
              <a:t>.</a:t>
            </a:r>
            <a:r>
              <a:rPr sz="1000" spc="225" dirty="0">
                <a:latin typeface="Arial"/>
                <a:cs typeface="Arial"/>
              </a:rPr>
              <a:t> </a:t>
            </a:r>
            <a:r>
              <a:rPr sz="1000" spc="-5" dirty="0">
                <a:latin typeface="Arial"/>
                <a:cs typeface="Arial"/>
              </a:rPr>
              <a:t>.</a:t>
            </a:r>
            <a:r>
              <a:rPr sz="1000" spc="215" dirty="0">
                <a:latin typeface="Arial"/>
                <a:cs typeface="Arial"/>
              </a:rPr>
              <a:t> </a:t>
            </a:r>
            <a:r>
              <a:rPr sz="1000" spc="-5" dirty="0">
                <a:latin typeface="Arial"/>
                <a:cs typeface="Arial"/>
              </a:rPr>
              <a:t>.</a:t>
            </a:r>
            <a:endParaRPr sz="10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300"/>
              </a:spcBef>
            </a:pPr>
            <a:r>
              <a:rPr sz="1000" spc="-10" dirty="0">
                <a:latin typeface="Arial"/>
                <a:cs typeface="Arial"/>
                <a:hlinkClick r:id="rId7" action="ppaction://hlinksldjump"/>
              </a:rPr>
              <a:t>1.5 </a:t>
            </a:r>
            <a:r>
              <a:rPr sz="1000" spc="65" dirty="0">
                <a:latin typeface="Arial"/>
                <a:cs typeface="Arial"/>
                <a:hlinkClick r:id="rId7" action="ppaction://hlinksldjump"/>
              </a:rPr>
              <a:t> </a:t>
            </a:r>
            <a:r>
              <a:rPr sz="1000" spc="-5" dirty="0">
                <a:latin typeface="Arial"/>
                <a:cs typeface="Arial"/>
                <a:hlinkClick r:id="rId7" action="ppaction://hlinksldjump"/>
              </a:rPr>
              <a:t>End</a:t>
            </a:r>
            <a:r>
              <a:rPr sz="1000" spc="15" dirty="0">
                <a:latin typeface="Arial"/>
                <a:cs typeface="Arial"/>
                <a:hlinkClick r:id="rId7" action="ppaction://hlinksldjump"/>
              </a:rPr>
              <a:t> </a:t>
            </a:r>
            <a:r>
              <a:rPr sz="1000" spc="-5" dirty="0">
                <a:latin typeface="Arial"/>
                <a:cs typeface="Arial"/>
                <a:hlinkClick r:id="rId7" action="ppaction://hlinksldjump"/>
              </a:rPr>
              <a:t>of topic test</a:t>
            </a:r>
            <a:r>
              <a:rPr sz="1000" spc="40" dirty="0">
                <a:latin typeface="Arial"/>
                <a:cs typeface="Arial"/>
                <a:hlinkClick r:id="rId7" action="ppaction://hlinksldjump"/>
              </a:rPr>
              <a:t> </a:t>
            </a:r>
            <a:r>
              <a:rPr sz="1000" spc="-5" dirty="0">
                <a:latin typeface="Arial"/>
                <a:cs typeface="Arial"/>
              </a:rPr>
              <a:t>.</a:t>
            </a:r>
            <a:r>
              <a:rPr sz="1000" spc="229" dirty="0">
                <a:latin typeface="Arial"/>
                <a:cs typeface="Arial"/>
              </a:rPr>
              <a:t> </a:t>
            </a:r>
            <a:r>
              <a:rPr sz="1000" spc="-5" dirty="0">
                <a:latin typeface="Arial"/>
                <a:cs typeface="Arial"/>
              </a:rPr>
              <a:t>.</a:t>
            </a:r>
            <a:r>
              <a:rPr sz="1000" spc="215" dirty="0">
                <a:latin typeface="Arial"/>
                <a:cs typeface="Arial"/>
              </a:rPr>
              <a:t> </a:t>
            </a:r>
            <a:r>
              <a:rPr sz="1000" spc="-5" dirty="0">
                <a:latin typeface="Arial"/>
                <a:cs typeface="Arial"/>
              </a:rPr>
              <a:t>.</a:t>
            </a:r>
            <a:r>
              <a:rPr sz="1000" spc="225" dirty="0">
                <a:latin typeface="Arial"/>
                <a:cs typeface="Arial"/>
              </a:rPr>
              <a:t> </a:t>
            </a:r>
            <a:r>
              <a:rPr sz="1000" spc="-5" dirty="0">
                <a:latin typeface="Arial"/>
                <a:cs typeface="Arial"/>
              </a:rPr>
              <a:t>.</a:t>
            </a:r>
            <a:r>
              <a:rPr sz="1000" spc="215" dirty="0">
                <a:latin typeface="Arial"/>
                <a:cs typeface="Arial"/>
              </a:rPr>
              <a:t> </a:t>
            </a:r>
            <a:r>
              <a:rPr sz="1000" spc="-5" dirty="0">
                <a:latin typeface="Arial"/>
                <a:cs typeface="Arial"/>
              </a:rPr>
              <a:t>.</a:t>
            </a:r>
            <a:r>
              <a:rPr sz="1000" spc="225" dirty="0">
                <a:latin typeface="Arial"/>
                <a:cs typeface="Arial"/>
              </a:rPr>
              <a:t> </a:t>
            </a:r>
            <a:r>
              <a:rPr sz="1000" spc="-5" dirty="0">
                <a:latin typeface="Arial"/>
                <a:cs typeface="Arial"/>
              </a:rPr>
              <a:t>.</a:t>
            </a:r>
            <a:r>
              <a:rPr sz="1000" spc="215" dirty="0">
                <a:latin typeface="Arial"/>
                <a:cs typeface="Arial"/>
              </a:rPr>
              <a:t> </a:t>
            </a:r>
            <a:r>
              <a:rPr sz="1000" spc="-5" dirty="0">
                <a:latin typeface="Arial"/>
                <a:cs typeface="Arial"/>
              </a:rPr>
              <a:t>.</a:t>
            </a:r>
            <a:r>
              <a:rPr sz="1000" spc="225" dirty="0">
                <a:latin typeface="Arial"/>
                <a:cs typeface="Arial"/>
              </a:rPr>
              <a:t> </a:t>
            </a:r>
            <a:r>
              <a:rPr sz="1000" spc="-5" dirty="0">
                <a:latin typeface="Arial"/>
                <a:cs typeface="Arial"/>
              </a:rPr>
              <a:t>.</a:t>
            </a:r>
            <a:r>
              <a:rPr sz="1000" spc="229" dirty="0">
                <a:latin typeface="Arial"/>
                <a:cs typeface="Arial"/>
              </a:rPr>
              <a:t> </a:t>
            </a:r>
            <a:r>
              <a:rPr sz="1000" spc="-5" dirty="0">
                <a:latin typeface="Arial"/>
                <a:cs typeface="Arial"/>
              </a:rPr>
              <a:t>.</a:t>
            </a:r>
            <a:r>
              <a:rPr sz="1000" spc="215" dirty="0">
                <a:latin typeface="Arial"/>
                <a:cs typeface="Arial"/>
              </a:rPr>
              <a:t> </a:t>
            </a:r>
            <a:r>
              <a:rPr sz="1000" spc="-5" dirty="0">
                <a:latin typeface="Arial"/>
                <a:cs typeface="Arial"/>
              </a:rPr>
              <a:t>.</a:t>
            </a:r>
            <a:r>
              <a:rPr sz="1000" spc="225" dirty="0">
                <a:latin typeface="Arial"/>
                <a:cs typeface="Arial"/>
              </a:rPr>
              <a:t> </a:t>
            </a:r>
            <a:r>
              <a:rPr sz="1000" spc="-5" dirty="0">
                <a:latin typeface="Arial"/>
                <a:cs typeface="Arial"/>
              </a:rPr>
              <a:t>.</a:t>
            </a:r>
            <a:r>
              <a:rPr sz="1000" spc="215" dirty="0">
                <a:latin typeface="Arial"/>
                <a:cs typeface="Arial"/>
              </a:rPr>
              <a:t> </a:t>
            </a:r>
            <a:r>
              <a:rPr sz="1000" spc="-5" dirty="0">
                <a:latin typeface="Arial"/>
                <a:cs typeface="Arial"/>
              </a:rPr>
              <a:t>.</a:t>
            </a:r>
            <a:r>
              <a:rPr sz="1000" spc="225" dirty="0">
                <a:latin typeface="Arial"/>
                <a:cs typeface="Arial"/>
              </a:rPr>
              <a:t> </a:t>
            </a:r>
            <a:r>
              <a:rPr sz="1000" spc="-5" dirty="0">
                <a:latin typeface="Arial"/>
                <a:cs typeface="Arial"/>
              </a:rPr>
              <a:t>.</a:t>
            </a:r>
            <a:r>
              <a:rPr sz="1000" spc="225" dirty="0">
                <a:latin typeface="Arial"/>
                <a:cs typeface="Arial"/>
              </a:rPr>
              <a:t> </a:t>
            </a:r>
            <a:r>
              <a:rPr sz="1000" spc="-5" dirty="0">
                <a:latin typeface="Arial"/>
                <a:cs typeface="Arial"/>
              </a:rPr>
              <a:t>.</a:t>
            </a:r>
            <a:r>
              <a:rPr sz="1000" spc="215" dirty="0">
                <a:latin typeface="Arial"/>
                <a:cs typeface="Arial"/>
              </a:rPr>
              <a:t> </a:t>
            </a:r>
            <a:r>
              <a:rPr sz="1000" spc="-5" dirty="0">
                <a:latin typeface="Arial"/>
                <a:cs typeface="Arial"/>
              </a:rPr>
              <a:t>.</a:t>
            </a:r>
            <a:r>
              <a:rPr sz="1000" spc="225" dirty="0">
                <a:latin typeface="Arial"/>
                <a:cs typeface="Arial"/>
              </a:rPr>
              <a:t> </a:t>
            </a:r>
            <a:r>
              <a:rPr sz="1000" spc="-5" dirty="0">
                <a:latin typeface="Arial"/>
                <a:cs typeface="Arial"/>
              </a:rPr>
              <a:t>.</a:t>
            </a:r>
            <a:r>
              <a:rPr sz="1000" spc="220" dirty="0">
                <a:latin typeface="Arial"/>
                <a:cs typeface="Arial"/>
              </a:rPr>
              <a:t> </a:t>
            </a:r>
            <a:r>
              <a:rPr sz="1000" spc="-5" dirty="0">
                <a:latin typeface="Arial"/>
                <a:cs typeface="Arial"/>
              </a:rPr>
              <a:t>.</a:t>
            </a:r>
            <a:r>
              <a:rPr sz="1000" spc="225" dirty="0">
                <a:latin typeface="Arial"/>
                <a:cs typeface="Arial"/>
              </a:rPr>
              <a:t> </a:t>
            </a:r>
            <a:r>
              <a:rPr sz="1000" spc="-5" dirty="0">
                <a:latin typeface="Arial"/>
                <a:cs typeface="Arial"/>
              </a:rPr>
              <a:t>.</a:t>
            </a:r>
            <a:r>
              <a:rPr sz="1000" spc="225" dirty="0">
                <a:latin typeface="Arial"/>
                <a:cs typeface="Arial"/>
              </a:rPr>
              <a:t> </a:t>
            </a:r>
            <a:r>
              <a:rPr sz="1000" spc="-5" dirty="0">
                <a:latin typeface="Arial"/>
                <a:cs typeface="Arial"/>
              </a:rPr>
              <a:t>.</a:t>
            </a:r>
            <a:r>
              <a:rPr sz="1000" spc="215" dirty="0">
                <a:latin typeface="Arial"/>
                <a:cs typeface="Arial"/>
              </a:rPr>
              <a:t> </a:t>
            </a:r>
            <a:r>
              <a:rPr sz="1000" spc="-5" dirty="0">
                <a:latin typeface="Arial"/>
                <a:cs typeface="Arial"/>
              </a:rPr>
              <a:t>.</a:t>
            </a:r>
            <a:r>
              <a:rPr sz="1000" spc="225" dirty="0">
                <a:latin typeface="Arial"/>
                <a:cs typeface="Arial"/>
              </a:rPr>
              <a:t> </a:t>
            </a:r>
            <a:r>
              <a:rPr sz="1000" spc="-5" dirty="0">
                <a:latin typeface="Arial"/>
                <a:cs typeface="Arial"/>
              </a:rPr>
              <a:t>.</a:t>
            </a:r>
            <a:r>
              <a:rPr sz="1000" spc="215" dirty="0">
                <a:latin typeface="Arial"/>
                <a:cs typeface="Arial"/>
              </a:rPr>
              <a:t> </a:t>
            </a:r>
            <a:r>
              <a:rPr sz="1000" spc="-5" dirty="0">
                <a:latin typeface="Arial"/>
                <a:cs typeface="Arial"/>
              </a:rPr>
              <a:t>.</a:t>
            </a:r>
            <a:r>
              <a:rPr sz="1000" spc="225" dirty="0">
                <a:latin typeface="Arial"/>
                <a:cs typeface="Arial"/>
              </a:rPr>
              <a:t> </a:t>
            </a:r>
            <a:r>
              <a:rPr sz="1000" spc="-5" dirty="0">
                <a:latin typeface="Arial"/>
                <a:cs typeface="Arial"/>
              </a:rPr>
              <a:t>.</a:t>
            </a:r>
            <a:r>
              <a:rPr sz="1000" spc="215" dirty="0">
                <a:latin typeface="Arial"/>
                <a:cs typeface="Arial"/>
              </a:rPr>
              <a:t> </a:t>
            </a:r>
            <a:r>
              <a:rPr sz="1000" spc="-5" dirty="0">
                <a:latin typeface="Arial"/>
                <a:cs typeface="Arial"/>
              </a:rPr>
              <a:t>.</a:t>
            </a:r>
            <a:r>
              <a:rPr sz="1000" spc="229" dirty="0">
                <a:latin typeface="Arial"/>
                <a:cs typeface="Arial"/>
              </a:rPr>
              <a:t> </a:t>
            </a:r>
            <a:r>
              <a:rPr sz="1000" spc="-5" dirty="0">
                <a:latin typeface="Arial"/>
                <a:cs typeface="Arial"/>
              </a:rPr>
              <a:t>.</a:t>
            </a:r>
            <a:r>
              <a:rPr sz="1000" spc="225" dirty="0">
                <a:latin typeface="Arial"/>
                <a:cs typeface="Arial"/>
              </a:rPr>
              <a:t> </a:t>
            </a:r>
            <a:r>
              <a:rPr sz="1000" spc="-5" dirty="0">
                <a:latin typeface="Arial"/>
                <a:cs typeface="Arial"/>
              </a:rPr>
              <a:t>.</a:t>
            </a:r>
            <a:r>
              <a:rPr sz="1000" spc="215" dirty="0">
                <a:latin typeface="Arial"/>
                <a:cs typeface="Arial"/>
              </a:rPr>
              <a:t> </a:t>
            </a:r>
            <a:r>
              <a:rPr sz="1000" spc="-5" dirty="0">
                <a:latin typeface="Arial"/>
                <a:cs typeface="Arial"/>
              </a:rPr>
              <a:t>.</a:t>
            </a:r>
            <a:r>
              <a:rPr sz="1000" spc="225" dirty="0">
                <a:latin typeface="Arial"/>
                <a:cs typeface="Arial"/>
              </a:rPr>
              <a:t> </a:t>
            </a:r>
            <a:r>
              <a:rPr sz="1000" spc="-5" dirty="0">
                <a:latin typeface="Arial"/>
                <a:cs typeface="Arial"/>
              </a:rPr>
              <a:t>.</a:t>
            </a:r>
            <a:r>
              <a:rPr sz="1000" spc="215" dirty="0">
                <a:latin typeface="Arial"/>
                <a:cs typeface="Arial"/>
              </a:rPr>
              <a:t> </a:t>
            </a:r>
            <a:r>
              <a:rPr sz="1000" spc="-5" dirty="0">
                <a:latin typeface="Arial"/>
                <a:cs typeface="Arial"/>
              </a:rPr>
              <a:t>.</a:t>
            </a:r>
            <a:r>
              <a:rPr sz="1000" spc="225" dirty="0">
                <a:latin typeface="Arial"/>
                <a:cs typeface="Arial"/>
              </a:rPr>
              <a:t> </a:t>
            </a:r>
            <a:r>
              <a:rPr sz="1000" spc="-5" dirty="0">
                <a:latin typeface="Arial"/>
                <a:cs typeface="Arial"/>
              </a:rPr>
              <a:t>.</a:t>
            </a:r>
            <a:r>
              <a:rPr sz="1000" spc="225" dirty="0">
                <a:latin typeface="Arial"/>
                <a:cs typeface="Arial"/>
              </a:rPr>
              <a:t> </a:t>
            </a:r>
            <a:r>
              <a:rPr sz="1000" spc="-5" dirty="0">
                <a:latin typeface="Arial"/>
                <a:cs typeface="Arial"/>
              </a:rPr>
              <a:t>.</a:t>
            </a:r>
            <a:r>
              <a:rPr sz="1000" spc="215" dirty="0">
                <a:latin typeface="Arial"/>
                <a:cs typeface="Arial"/>
              </a:rPr>
              <a:t> </a:t>
            </a:r>
            <a:r>
              <a:rPr sz="1000" spc="-5" dirty="0">
                <a:latin typeface="Arial"/>
                <a:cs typeface="Arial"/>
              </a:rPr>
              <a:t>.</a:t>
            </a:r>
            <a:r>
              <a:rPr sz="1000" spc="229" dirty="0">
                <a:latin typeface="Arial"/>
                <a:cs typeface="Arial"/>
              </a:rPr>
              <a:t> </a:t>
            </a:r>
            <a:r>
              <a:rPr sz="1000" spc="-5" dirty="0">
                <a:latin typeface="Arial"/>
                <a:cs typeface="Arial"/>
              </a:rPr>
              <a:t>.</a:t>
            </a:r>
            <a:r>
              <a:rPr sz="1000" spc="215" dirty="0">
                <a:latin typeface="Arial"/>
                <a:cs typeface="Arial"/>
              </a:rPr>
              <a:t> </a:t>
            </a:r>
            <a:r>
              <a:rPr sz="1000" spc="-5" dirty="0">
                <a:latin typeface="Arial"/>
                <a:cs typeface="Arial"/>
              </a:rPr>
              <a:t>.</a:t>
            </a:r>
            <a:r>
              <a:rPr sz="1000" spc="225" dirty="0">
                <a:latin typeface="Arial"/>
                <a:cs typeface="Arial"/>
              </a:rPr>
              <a:t> </a:t>
            </a:r>
            <a:r>
              <a:rPr sz="1000" spc="-5" dirty="0">
                <a:latin typeface="Arial"/>
                <a:cs typeface="Arial"/>
              </a:rPr>
              <a:t>.</a:t>
            </a:r>
            <a:r>
              <a:rPr sz="1000" spc="225" dirty="0">
                <a:latin typeface="Arial"/>
                <a:cs typeface="Arial"/>
              </a:rPr>
              <a:t> </a:t>
            </a:r>
            <a:r>
              <a:rPr sz="1000" spc="-5" dirty="0">
                <a:latin typeface="Arial"/>
                <a:cs typeface="Arial"/>
              </a:rPr>
              <a:t>.</a:t>
            </a:r>
            <a:r>
              <a:rPr sz="1000" spc="215" dirty="0">
                <a:latin typeface="Arial"/>
                <a:cs typeface="Arial"/>
              </a:rPr>
              <a:t> </a:t>
            </a:r>
            <a:r>
              <a:rPr sz="1000" spc="-5" dirty="0">
                <a:latin typeface="Arial"/>
                <a:cs typeface="Arial"/>
              </a:rPr>
              <a:t>.</a:t>
            </a:r>
            <a:r>
              <a:rPr sz="1000" spc="225" dirty="0">
                <a:latin typeface="Arial"/>
                <a:cs typeface="Arial"/>
              </a:rPr>
              <a:t> </a:t>
            </a:r>
            <a:r>
              <a:rPr sz="1000" spc="-5" dirty="0">
                <a:latin typeface="Arial"/>
                <a:cs typeface="Arial"/>
              </a:rPr>
              <a:t>.</a:t>
            </a:r>
            <a:r>
              <a:rPr sz="1000" spc="215" dirty="0">
                <a:latin typeface="Arial"/>
                <a:cs typeface="Arial"/>
              </a:rPr>
              <a:t> </a:t>
            </a:r>
            <a:r>
              <a:rPr sz="1000" spc="-5" dirty="0">
                <a:latin typeface="Arial"/>
                <a:cs typeface="Arial"/>
              </a:rPr>
              <a:t>.</a:t>
            </a:r>
            <a:r>
              <a:rPr sz="1000" spc="225" dirty="0">
                <a:latin typeface="Arial"/>
                <a:cs typeface="Arial"/>
              </a:rPr>
              <a:t> </a:t>
            </a:r>
            <a:r>
              <a:rPr sz="1000" spc="-5" dirty="0">
                <a:latin typeface="Arial"/>
                <a:cs typeface="Arial"/>
              </a:rPr>
              <a:t>.</a:t>
            </a:r>
            <a:r>
              <a:rPr sz="1000" spc="229" dirty="0">
                <a:latin typeface="Arial"/>
                <a:cs typeface="Arial"/>
              </a:rPr>
              <a:t> </a:t>
            </a:r>
            <a:r>
              <a:rPr sz="1000" spc="-5" dirty="0">
                <a:latin typeface="Arial"/>
                <a:cs typeface="Arial"/>
              </a:rPr>
              <a:t>.</a:t>
            </a:r>
            <a:r>
              <a:rPr sz="1000" spc="215" dirty="0">
                <a:latin typeface="Arial"/>
                <a:cs typeface="Arial"/>
              </a:rPr>
              <a:t> </a:t>
            </a:r>
            <a:r>
              <a:rPr sz="1000" spc="-5" dirty="0">
                <a:latin typeface="Arial"/>
                <a:cs typeface="Arial"/>
              </a:rPr>
              <a:t>.</a:t>
            </a:r>
            <a:r>
              <a:rPr sz="1000" spc="225" dirty="0">
                <a:latin typeface="Arial"/>
                <a:cs typeface="Arial"/>
              </a:rPr>
              <a:t> </a:t>
            </a:r>
            <a:r>
              <a:rPr sz="1000" spc="-5" dirty="0">
                <a:latin typeface="Arial"/>
                <a:cs typeface="Arial"/>
              </a:rPr>
              <a:t>.</a:t>
            </a:r>
            <a:r>
              <a:rPr sz="1000" spc="215" dirty="0">
                <a:latin typeface="Arial"/>
                <a:cs typeface="Arial"/>
              </a:rPr>
              <a:t> </a:t>
            </a:r>
            <a:r>
              <a:rPr sz="1000" spc="-5" dirty="0">
                <a:latin typeface="Arial"/>
                <a:cs typeface="Arial"/>
              </a:rPr>
              <a:t>.</a:t>
            </a:r>
            <a:endParaRPr sz="1000"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6833230" y="3501424"/>
            <a:ext cx="97790" cy="1735455"/>
          </a:xfrm>
          <a:prstGeom prst="rect">
            <a:avLst/>
          </a:prstGeom>
        </p:spPr>
        <p:txBody>
          <a:bodyPr vert="horz" wrap="square" lIns="0" tIns="50800" rIns="0" bIns="0" rtlCol="0">
            <a:spAutoFit/>
          </a:bodyPr>
          <a:lstStyle/>
          <a:p>
            <a:pPr marL="13970">
              <a:lnSpc>
                <a:spcPct val="100000"/>
              </a:lnSpc>
              <a:spcBef>
                <a:spcPts val="400"/>
              </a:spcBef>
            </a:pPr>
            <a:r>
              <a:rPr sz="1000" spc="-5" dirty="0">
                <a:latin typeface="Arial"/>
                <a:cs typeface="Arial"/>
              </a:rPr>
              <a:t>3</a:t>
            </a:r>
            <a:endParaRPr sz="1000">
              <a:latin typeface="Arial"/>
              <a:cs typeface="Arial"/>
            </a:endParaRPr>
          </a:p>
          <a:p>
            <a:pPr marL="13970">
              <a:lnSpc>
                <a:spcPct val="100000"/>
              </a:lnSpc>
              <a:spcBef>
                <a:spcPts val="300"/>
              </a:spcBef>
            </a:pPr>
            <a:r>
              <a:rPr sz="1000" spc="-5" dirty="0">
                <a:latin typeface="Arial"/>
                <a:cs typeface="Arial"/>
              </a:rPr>
              <a:t>3</a:t>
            </a:r>
            <a:endParaRPr sz="10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285"/>
              </a:spcBef>
            </a:pPr>
            <a:r>
              <a:rPr sz="1000" spc="-5" dirty="0">
                <a:latin typeface="Arial"/>
                <a:cs typeface="Arial"/>
              </a:rPr>
              <a:t>4</a:t>
            </a:r>
            <a:endParaRPr sz="1000">
              <a:latin typeface="Arial"/>
              <a:cs typeface="Arial"/>
            </a:endParaRPr>
          </a:p>
          <a:p>
            <a:pPr marL="13335">
              <a:lnSpc>
                <a:spcPct val="100000"/>
              </a:lnSpc>
              <a:spcBef>
                <a:spcPts val="300"/>
              </a:spcBef>
            </a:pPr>
            <a:r>
              <a:rPr sz="1000" spc="-5" dirty="0">
                <a:latin typeface="Arial"/>
                <a:cs typeface="Arial"/>
              </a:rPr>
              <a:t>5</a:t>
            </a:r>
            <a:endParaRPr sz="10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290"/>
              </a:spcBef>
            </a:pPr>
            <a:r>
              <a:rPr sz="1000" spc="-5" dirty="0">
                <a:latin typeface="Arial"/>
                <a:cs typeface="Arial"/>
              </a:rPr>
              <a:t>5</a:t>
            </a:r>
            <a:endParaRPr sz="10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300"/>
              </a:spcBef>
            </a:pPr>
            <a:r>
              <a:rPr sz="1000" spc="-5" dirty="0">
                <a:latin typeface="Arial"/>
                <a:cs typeface="Arial"/>
              </a:rPr>
              <a:t>6</a:t>
            </a:r>
            <a:endParaRPr sz="10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290"/>
              </a:spcBef>
            </a:pPr>
            <a:r>
              <a:rPr sz="1000" spc="-5" dirty="0">
                <a:latin typeface="Arial"/>
                <a:cs typeface="Arial"/>
              </a:rPr>
              <a:t>6</a:t>
            </a:r>
            <a:endParaRPr sz="1000">
              <a:latin typeface="Arial"/>
              <a:cs typeface="Arial"/>
            </a:endParaRPr>
          </a:p>
          <a:p>
            <a:pPr marL="13335">
              <a:lnSpc>
                <a:spcPct val="100000"/>
              </a:lnSpc>
              <a:spcBef>
                <a:spcPts val="300"/>
              </a:spcBef>
            </a:pPr>
            <a:r>
              <a:rPr sz="1000" spc="-5" dirty="0">
                <a:latin typeface="Arial"/>
                <a:cs typeface="Arial"/>
              </a:rPr>
              <a:t>7</a:t>
            </a:r>
            <a:endParaRPr sz="1000">
              <a:latin typeface="Arial"/>
              <a:cs typeface="Arial"/>
            </a:endParaRPr>
          </a:p>
          <a:p>
            <a:pPr marL="13970">
              <a:lnSpc>
                <a:spcPct val="100000"/>
              </a:lnSpc>
              <a:spcBef>
                <a:spcPts val="300"/>
              </a:spcBef>
            </a:pPr>
            <a:r>
              <a:rPr sz="1000" spc="-5" dirty="0">
                <a:latin typeface="Arial"/>
                <a:cs typeface="Arial"/>
              </a:rPr>
              <a:t>8</a:t>
            </a:r>
            <a:endParaRPr sz="1000">
              <a:latin typeface="Arial"/>
              <a:cs typeface="Arial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864717" y="10061981"/>
            <a:ext cx="6049010" cy="0"/>
          </a:xfrm>
          <a:custGeom>
            <a:avLst/>
            <a:gdLst/>
            <a:ahLst/>
            <a:cxnLst/>
            <a:rect l="l" t="t" r="r" b="b"/>
            <a:pathLst>
              <a:path w="6049009">
                <a:moveTo>
                  <a:pt x="0" y="0"/>
                </a:moveTo>
                <a:lnTo>
                  <a:pt x="6048756" y="0"/>
                </a:lnTo>
              </a:path>
            </a:pathLst>
          </a:custGeom>
          <a:ln w="609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92505" y="559318"/>
            <a:ext cx="1609725" cy="19177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  <a:tabLst>
                <a:tab pos="408940" algn="l"/>
              </a:tabLst>
            </a:pPr>
            <a:r>
              <a:rPr sz="1100" spc="-10" dirty="0">
                <a:latin typeface="Arial"/>
                <a:cs typeface="Arial"/>
              </a:rPr>
              <a:t>28	</a:t>
            </a:r>
            <a:r>
              <a:rPr sz="1100" i="1" spc="-20" dirty="0">
                <a:latin typeface="Arial"/>
                <a:cs typeface="Arial"/>
              </a:rPr>
              <a:t>TOPIC </a:t>
            </a:r>
            <a:r>
              <a:rPr sz="1100" i="1" spc="-10" dirty="0">
                <a:latin typeface="Arial"/>
                <a:cs typeface="Arial"/>
              </a:rPr>
              <a:t>2.</a:t>
            </a:r>
            <a:r>
              <a:rPr sz="1100" i="1" spc="40" dirty="0">
                <a:latin typeface="Arial"/>
                <a:cs typeface="Arial"/>
              </a:rPr>
              <a:t> </a:t>
            </a:r>
            <a:r>
              <a:rPr sz="1100" i="1" spc="-15" dirty="0">
                <a:latin typeface="Arial"/>
                <a:cs typeface="Arial"/>
              </a:rPr>
              <a:t>DESIGN</a:t>
            </a:r>
            <a:endParaRPr sz="110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505053" y="765581"/>
            <a:ext cx="6049010" cy="0"/>
          </a:xfrm>
          <a:custGeom>
            <a:avLst/>
            <a:gdLst/>
            <a:ahLst/>
            <a:cxnLst/>
            <a:rect l="l" t="t" r="r" b="b"/>
            <a:pathLst>
              <a:path w="6049009">
                <a:moveTo>
                  <a:pt x="0" y="0"/>
                </a:moveTo>
                <a:lnTo>
                  <a:pt x="6048756" y="0"/>
                </a:lnTo>
              </a:path>
            </a:pathLst>
          </a:custGeom>
          <a:ln w="609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505205" y="1123340"/>
            <a:ext cx="6048375" cy="1403985"/>
          </a:xfrm>
          <a:custGeom>
            <a:avLst/>
            <a:gdLst/>
            <a:ahLst/>
            <a:cxnLst/>
            <a:rect l="l" t="t" r="r" b="b"/>
            <a:pathLst>
              <a:path w="6048375" h="1403985">
                <a:moveTo>
                  <a:pt x="6048082" y="0"/>
                </a:moveTo>
                <a:lnTo>
                  <a:pt x="0" y="0"/>
                </a:lnTo>
                <a:lnTo>
                  <a:pt x="0" y="1349832"/>
                </a:lnTo>
                <a:lnTo>
                  <a:pt x="4244" y="1370849"/>
                </a:lnTo>
                <a:lnTo>
                  <a:pt x="15817" y="1388014"/>
                </a:lnTo>
                <a:lnTo>
                  <a:pt x="32982" y="1399588"/>
                </a:lnTo>
                <a:lnTo>
                  <a:pt x="54000" y="1403832"/>
                </a:lnTo>
                <a:lnTo>
                  <a:pt x="5994082" y="1403832"/>
                </a:lnTo>
                <a:lnTo>
                  <a:pt x="6015100" y="1399588"/>
                </a:lnTo>
                <a:lnTo>
                  <a:pt x="6032265" y="1388014"/>
                </a:lnTo>
                <a:lnTo>
                  <a:pt x="6043838" y="1370849"/>
                </a:lnTo>
                <a:lnTo>
                  <a:pt x="6048082" y="1349832"/>
                </a:lnTo>
                <a:lnTo>
                  <a:pt x="6048082" y="0"/>
                </a:lnTo>
                <a:close/>
              </a:path>
            </a:pathLst>
          </a:custGeom>
          <a:solidFill>
            <a:srgbClr val="99CC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523201" y="1123340"/>
            <a:ext cx="6012180" cy="1386205"/>
          </a:xfrm>
          <a:custGeom>
            <a:avLst/>
            <a:gdLst/>
            <a:ahLst/>
            <a:cxnLst/>
            <a:rect l="l" t="t" r="r" b="b"/>
            <a:pathLst>
              <a:path w="6012180" h="1386205">
                <a:moveTo>
                  <a:pt x="6012078" y="0"/>
                </a:moveTo>
                <a:lnTo>
                  <a:pt x="0" y="0"/>
                </a:lnTo>
                <a:lnTo>
                  <a:pt x="0" y="1349832"/>
                </a:lnTo>
                <a:lnTo>
                  <a:pt x="2828" y="1363848"/>
                </a:lnTo>
                <a:lnTo>
                  <a:pt x="10544" y="1375292"/>
                </a:lnTo>
                <a:lnTo>
                  <a:pt x="21988" y="1383007"/>
                </a:lnTo>
                <a:lnTo>
                  <a:pt x="36004" y="1385836"/>
                </a:lnTo>
                <a:lnTo>
                  <a:pt x="5976073" y="1385836"/>
                </a:lnTo>
                <a:lnTo>
                  <a:pt x="5990089" y="1383007"/>
                </a:lnTo>
                <a:lnTo>
                  <a:pt x="6001534" y="1375292"/>
                </a:lnTo>
                <a:lnTo>
                  <a:pt x="6009249" y="1363848"/>
                </a:lnTo>
                <a:lnTo>
                  <a:pt x="6012078" y="1349832"/>
                </a:lnTo>
                <a:lnTo>
                  <a:pt x="6012078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690507" y="1186312"/>
            <a:ext cx="5062855" cy="1226820"/>
          </a:xfrm>
          <a:prstGeom prst="rect">
            <a:avLst/>
          </a:prstGeom>
        </p:spPr>
        <p:txBody>
          <a:bodyPr vert="horz" wrap="square" lIns="0" tIns="7366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80"/>
              </a:spcBef>
              <a:tabLst>
                <a:tab pos="380365" algn="l"/>
              </a:tabLst>
            </a:pPr>
            <a:r>
              <a:rPr sz="1100" b="1" spc="-5" dirty="0">
                <a:latin typeface="Arial"/>
                <a:cs typeface="Arial"/>
              </a:rPr>
              <a:t>Q7:	</a:t>
            </a:r>
            <a:r>
              <a:rPr sz="1100" spc="-5" dirty="0">
                <a:latin typeface="Arial"/>
                <a:cs typeface="Arial"/>
              </a:rPr>
              <a:t>Explain the </a:t>
            </a:r>
            <a:r>
              <a:rPr sz="1100" spc="-15" dirty="0">
                <a:latin typeface="Arial"/>
                <a:cs typeface="Arial"/>
              </a:rPr>
              <a:t>difference between </a:t>
            </a:r>
            <a:r>
              <a:rPr sz="1100" spc="-10" dirty="0">
                <a:latin typeface="Arial"/>
                <a:cs typeface="Arial"/>
              </a:rPr>
              <a:t>a </a:t>
            </a:r>
            <a:r>
              <a:rPr sz="1100" spc="-5" dirty="0">
                <a:latin typeface="Arial"/>
                <a:cs typeface="Arial"/>
              </a:rPr>
              <a:t>flat file </a:t>
            </a:r>
            <a:r>
              <a:rPr sz="1100" spc="-10" dirty="0">
                <a:latin typeface="Arial"/>
                <a:cs typeface="Arial"/>
              </a:rPr>
              <a:t>database and a </a:t>
            </a:r>
            <a:r>
              <a:rPr sz="1100" spc="-5" dirty="0">
                <a:latin typeface="Arial"/>
                <a:cs typeface="Arial"/>
              </a:rPr>
              <a:t>relational</a:t>
            </a:r>
            <a:r>
              <a:rPr sz="1100" spc="-60" dirty="0">
                <a:latin typeface="Arial"/>
                <a:cs typeface="Arial"/>
              </a:rPr>
              <a:t> </a:t>
            </a:r>
            <a:r>
              <a:rPr sz="1100" spc="-10" dirty="0">
                <a:latin typeface="Arial"/>
                <a:cs typeface="Arial"/>
              </a:rPr>
              <a:t>database.</a:t>
            </a:r>
            <a:endParaRPr sz="1100">
              <a:latin typeface="Arial"/>
              <a:cs typeface="Arial"/>
            </a:endParaRPr>
          </a:p>
          <a:p>
            <a:pPr marL="1416050">
              <a:lnSpc>
                <a:spcPct val="100000"/>
              </a:lnSpc>
              <a:spcBef>
                <a:spcPts val="480"/>
              </a:spcBef>
            </a:pPr>
            <a:r>
              <a:rPr sz="1100" spc="170" dirty="0">
                <a:latin typeface="Arial"/>
                <a:cs typeface="Arial"/>
              </a:rPr>
              <a:t>...............................................</a:t>
            </a:r>
            <a:r>
              <a:rPr sz="1100" spc="-130" dirty="0">
                <a:latin typeface="Arial"/>
                <a:cs typeface="Arial"/>
              </a:rPr>
              <a:t> </a:t>
            </a:r>
            <a:endParaRPr sz="11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925"/>
              </a:spcBef>
              <a:tabLst>
                <a:tab pos="380365" algn="l"/>
              </a:tabLst>
            </a:pPr>
            <a:r>
              <a:rPr sz="1100" b="1" spc="-5" dirty="0">
                <a:latin typeface="Arial"/>
                <a:cs typeface="Arial"/>
              </a:rPr>
              <a:t>Q8:	</a:t>
            </a:r>
            <a:r>
              <a:rPr sz="1100" spc="-5" dirty="0">
                <a:latin typeface="Arial"/>
                <a:cs typeface="Arial"/>
              </a:rPr>
              <a:t>Are </a:t>
            </a:r>
            <a:r>
              <a:rPr sz="1100" spc="-15" dirty="0">
                <a:latin typeface="Arial"/>
                <a:cs typeface="Arial"/>
              </a:rPr>
              <a:t>multi-valued </a:t>
            </a:r>
            <a:r>
              <a:rPr sz="1100" spc="-5" dirty="0">
                <a:latin typeface="Arial"/>
                <a:cs typeface="Arial"/>
              </a:rPr>
              <a:t>cells </a:t>
            </a:r>
            <a:r>
              <a:rPr sz="1100" spc="-15" dirty="0">
                <a:latin typeface="Arial"/>
                <a:cs typeface="Arial"/>
              </a:rPr>
              <a:t>allowed </a:t>
            </a:r>
            <a:r>
              <a:rPr sz="1100" spc="-10" dirty="0">
                <a:latin typeface="Arial"/>
                <a:cs typeface="Arial"/>
              </a:rPr>
              <a:t>in a </a:t>
            </a:r>
            <a:r>
              <a:rPr sz="1100" spc="-5" dirty="0">
                <a:latin typeface="Arial"/>
                <a:cs typeface="Arial"/>
              </a:rPr>
              <a:t>relational</a:t>
            </a:r>
            <a:r>
              <a:rPr sz="1100" spc="-35" dirty="0">
                <a:latin typeface="Arial"/>
                <a:cs typeface="Arial"/>
              </a:rPr>
              <a:t> </a:t>
            </a:r>
            <a:r>
              <a:rPr sz="1100" spc="-10" dirty="0">
                <a:latin typeface="Arial"/>
                <a:cs typeface="Arial"/>
              </a:rPr>
              <a:t>database?</a:t>
            </a:r>
            <a:endParaRPr sz="1100">
              <a:latin typeface="Arial"/>
              <a:cs typeface="Arial"/>
            </a:endParaRPr>
          </a:p>
          <a:p>
            <a:pPr marL="241935" indent="-229870">
              <a:lnSpc>
                <a:spcPct val="100000"/>
              </a:lnSpc>
              <a:spcBef>
                <a:spcPts val="935"/>
              </a:spcBef>
              <a:buAutoNum type="alphaLcParenR"/>
              <a:tabLst>
                <a:tab pos="242570" algn="l"/>
              </a:tabLst>
            </a:pPr>
            <a:r>
              <a:rPr sz="1100" spc="-65" dirty="0">
                <a:latin typeface="Arial"/>
                <a:cs typeface="Arial"/>
              </a:rPr>
              <a:t>Yes</a:t>
            </a:r>
            <a:endParaRPr sz="1100">
              <a:latin typeface="Arial"/>
              <a:cs typeface="Arial"/>
            </a:endParaRPr>
          </a:p>
          <a:p>
            <a:pPr marL="241935" indent="-229870">
              <a:lnSpc>
                <a:spcPct val="100000"/>
              </a:lnSpc>
              <a:spcBef>
                <a:spcPts val="35"/>
              </a:spcBef>
              <a:buAutoNum type="alphaLcParenR"/>
              <a:tabLst>
                <a:tab pos="242570" algn="l"/>
              </a:tabLst>
            </a:pPr>
            <a:r>
              <a:rPr sz="1100" spc="-15" dirty="0">
                <a:latin typeface="Arial"/>
                <a:cs typeface="Arial"/>
              </a:rPr>
              <a:t>No</a:t>
            </a:r>
            <a:endParaRPr sz="1100">
              <a:latin typeface="Arial"/>
              <a:cs typeface="Arial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505205" y="6557098"/>
            <a:ext cx="6048375" cy="3128645"/>
          </a:xfrm>
          <a:custGeom>
            <a:avLst/>
            <a:gdLst/>
            <a:ahLst/>
            <a:cxnLst/>
            <a:rect l="l" t="t" r="r" b="b"/>
            <a:pathLst>
              <a:path w="6048375" h="3128645">
                <a:moveTo>
                  <a:pt x="5994082" y="0"/>
                </a:moveTo>
                <a:lnTo>
                  <a:pt x="54000" y="0"/>
                </a:lnTo>
                <a:lnTo>
                  <a:pt x="32982" y="4244"/>
                </a:lnTo>
                <a:lnTo>
                  <a:pt x="15817" y="15817"/>
                </a:lnTo>
                <a:lnTo>
                  <a:pt x="4244" y="32982"/>
                </a:lnTo>
                <a:lnTo>
                  <a:pt x="0" y="54000"/>
                </a:lnTo>
                <a:lnTo>
                  <a:pt x="0" y="3074301"/>
                </a:lnTo>
                <a:lnTo>
                  <a:pt x="4244" y="3095319"/>
                </a:lnTo>
                <a:lnTo>
                  <a:pt x="15817" y="3112484"/>
                </a:lnTo>
                <a:lnTo>
                  <a:pt x="32982" y="3124057"/>
                </a:lnTo>
                <a:lnTo>
                  <a:pt x="54000" y="3128302"/>
                </a:lnTo>
                <a:lnTo>
                  <a:pt x="5994082" y="3128302"/>
                </a:lnTo>
                <a:lnTo>
                  <a:pt x="6015100" y="3124057"/>
                </a:lnTo>
                <a:lnTo>
                  <a:pt x="6032265" y="3112484"/>
                </a:lnTo>
                <a:lnTo>
                  <a:pt x="6043838" y="3095319"/>
                </a:lnTo>
                <a:lnTo>
                  <a:pt x="6048082" y="3074301"/>
                </a:lnTo>
                <a:lnTo>
                  <a:pt x="6048082" y="54000"/>
                </a:lnTo>
                <a:lnTo>
                  <a:pt x="6043838" y="32982"/>
                </a:lnTo>
                <a:lnTo>
                  <a:pt x="6032265" y="15817"/>
                </a:lnTo>
                <a:lnTo>
                  <a:pt x="6015100" y="4244"/>
                </a:lnTo>
                <a:lnTo>
                  <a:pt x="5994082" y="0"/>
                </a:lnTo>
                <a:close/>
              </a:path>
            </a:pathLst>
          </a:custGeom>
          <a:solidFill>
            <a:srgbClr val="FFED7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523201" y="6575107"/>
            <a:ext cx="6012180" cy="3092450"/>
          </a:xfrm>
          <a:custGeom>
            <a:avLst/>
            <a:gdLst/>
            <a:ahLst/>
            <a:cxnLst/>
            <a:rect l="l" t="t" r="r" b="b"/>
            <a:pathLst>
              <a:path w="6012180" h="3092450">
                <a:moveTo>
                  <a:pt x="5976073" y="0"/>
                </a:moveTo>
                <a:lnTo>
                  <a:pt x="36004" y="0"/>
                </a:lnTo>
                <a:lnTo>
                  <a:pt x="21988" y="2828"/>
                </a:lnTo>
                <a:lnTo>
                  <a:pt x="10544" y="10542"/>
                </a:lnTo>
                <a:lnTo>
                  <a:pt x="2828" y="21983"/>
                </a:lnTo>
                <a:lnTo>
                  <a:pt x="0" y="35991"/>
                </a:lnTo>
                <a:lnTo>
                  <a:pt x="0" y="3056293"/>
                </a:lnTo>
                <a:lnTo>
                  <a:pt x="2828" y="3070309"/>
                </a:lnTo>
                <a:lnTo>
                  <a:pt x="10544" y="3081753"/>
                </a:lnTo>
                <a:lnTo>
                  <a:pt x="21988" y="3089468"/>
                </a:lnTo>
                <a:lnTo>
                  <a:pt x="36004" y="3092297"/>
                </a:lnTo>
                <a:lnTo>
                  <a:pt x="5976073" y="3092297"/>
                </a:lnTo>
                <a:lnTo>
                  <a:pt x="5990089" y="3089468"/>
                </a:lnTo>
                <a:lnTo>
                  <a:pt x="6001534" y="3081753"/>
                </a:lnTo>
                <a:lnTo>
                  <a:pt x="6009249" y="3070309"/>
                </a:lnTo>
                <a:lnTo>
                  <a:pt x="6012078" y="3056293"/>
                </a:lnTo>
                <a:lnTo>
                  <a:pt x="6012078" y="35991"/>
                </a:lnTo>
                <a:lnTo>
                  <a:pt x="6009249" y="21983"/>
                </a:lnTo>
                <a:lnTo>
                  <a:pt x="6001534" y="10542"/>
                </a:lnTo>
                <a:lnTo>
                  <a:pt x="5990089" y="2828"/>
                </a:lnTo>
                <a:lnTo>
                  <a:pt x="5976073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514210" y="6566103"/>
            <a:ext cx="6030595" cy="3110865"/>
          </a:xfrm>
          <a:custGeom>
            <a:avLst/>
            <a:gdLst/>
            <a:ahLst/>
            <a:cxnLst/>
            <a:rect l="l" t="t" r="r" b="b"/>
            <a:pathLst>
              <a:path w="6030595" h="3110865">
                <a:moveTo>
                  <a:pt x="0" y="3065297"/>
                </a:moveTo>
                <a:lnTo>
                  <a:pt x="0" y="44996"/>
                </a:lnTo>
                <a:lnTo>
                  <a:pt x="3535" y="27480"/>
                </a:lnTo>
                <a:lnTo>
                  <a:pt x="13177" y="13177"/>
                </a:lnTo>
                <a:lnTo>
                  <a:pt x="27480" y="3535"/>
                </a:lnTo>
                <a:lnTo>
                  <a:pt x="44996" y="0"/>
                </a:lnTo>
                <a:lnTo>
                  <a:pt x="5985078" y="0"/>
                </a:lnTo>
                <a:lnTo>
                  <a:pt x="6002594" y="3535"/>
                </a:lnTo>
                <a:lnTo>
                  <a:pt x="6016896" y="13177"/>
                </a:lnTo>
                <a:lnTo>
                  <a:pt x="6026538" y="27480"/>
                </a:lnTo>
                <a:lnTo>
                  <a:pt x="6030074" y="44996"/>
                </a:lnTo>
                <a:lnTo>
                  <a:pt x="6030074" y="3065297"/>
                </a:lnTo>
                <a:lnTo>
                  <a:pt x="6026538" y="3082813"/>
                </a:lnTo>
                <a:lnTo>
                  <a:pt x="6016896" y="3097115"/>
                </a:lnTo>
                <a:lnTo>
                  <a:pt x="6002594" y="3106757"/>
                </a:lnTo>
                <a:lnTo>
                  <a:pt x="5985078" y="3110293"/>
                </a:lnTo>
                <a:lnTo>
                  <a:pt x="44996" y="3110293"/>
                </a:lnTo>
                <a:lnTo>
                  <a:pt x="27480" y="3106757"/>
                </a:lnTo>
                <a:lnTo>
                  <a:pt x="13177" y="3097115"/>
                </a:lnTo>
                <a:lnTo>
                  <a:pt x="3535" y="3082813"/>
                </a:lnTo>
                <a:lnTo>
                  <a:pt x="0" y="3065297"/>
                </a:lnTo>
                <a:close/>
              </a:path>
            </a:pathLst>
          </a:custGeom>
          <a:ln w="17995">
            <a:solidFill>
              <a:srgbClr val="FFED78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492505" y="3120184"/>
            <a:ext cx="6065520" cy="406844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448309" lvl="1" indent="-436245">
              <a:lnSpc>
                <a:spcPct val="100000"/>
              </a:lnSpc>
              <a:spcBef>
                <a:spcPts val="135"/>
              </a:spcBef>
              <a:buFont typeface="Arial"/>
              <a:buAutoNum type="arabicPeriod" startAt="3"/>
              <a:tabLst>
                <a:tab pos="448309" algn="l"/>
                <a:tab pos="448945" algn="l"/>
              </a:tabLst>
            </a:pPr>
            <a:r>
              <a:rPr sz="1400" b="1" spc="10" dirty="0">
                <a:latin typeface="Arial"/>
                <a:cs typeface="Arial"/>
              </a:rPr>
              <a:t>Relationships</a:t>
            </a:r>
            <a:endParaRPr sz="1400">
              <a:latin typeface="Arial"/>
              <a:cs typeface="Arial"/>
            </a:endParaRPr>
          </a:p>
          <a:p>
            <a:pPr marL="12700" marR="13335">
              <a:lnSpc>
                <a:spcPct val="102699"/>
              </a:lnSpc>
              <a:spcBef>
                <a:spcPts val="800"/>
              </a:spcBef>
            </a:pPr>
            <a:r>
              <a:rPr sz="1100" spc="-5" dirty="0">
                <a:latin typeface="Arial"/>
                <a:cs typeface="Arial"/>
              </a:rPr>
              <a:t>In </a:t>
            </a:r>
            <a:r>
              <a:rPr sz="1100" spc="-10" dirty="0">
                <a:latin typeface="Arial"/>
                <a:cs typeface="Arial"/>
              </a:rPr>
              <a:t>addition </a:t>
            </a:r>
            <a:r>
              <a:rPr sz="1100" spc="-5" dirty="0">
                <a:latin typeface="Arial"/>
                <a:cs typeface="Arial"/>
              </a:rPr>
              <a:t>to the </a:t>
            </a:r>
            <a:r>
              <a:rPr sz="1100" spc="-15" dirty="0">
                <a:latin typeface="Arial"/>
                <a:cs typeface="Arial"/>
              </a:rPr>
              <a:t>one-to-many </a:t>
            </a:r>
            <a:r>
              <a:rPr sz="1100" spc="-5" dirty="0">
                <a:latin typeface="Arial"/>
                <a:cs typeface="Arial"/>
              </a:rPr>
              <a:t>relationship </a:t>
            </a:r>
            <a:r>
              <a:rPr sz="1100" spc="-15" dirty="0">
                <a:latin typeface="Arial"/>
                <a:cs typeface="Arial"/>
              </a:rPr>
              <a:t>you </a:t>
            </a:r>
            <a:r>
              <a:rPr sz="1100" spc="-10" dirty="0">
                <a:latin typeface="Arial"/>
                <a:cs typeface="Arial"/>
              </a:rPr>
              <a:t>are </a:t>
            </a:r>
            <a:r>
              <a:rPr sz="1100" spc="-15" dirty="0">
                <a:latin typeface="Arial"/>
                <a:cs typeface="Arial"/>
              </a:rPr>
              <a:t>familiar </a:t>
            </a:r>
            <a:r>
              <a:rPr sz="1100" spc="-10" dirty="0">
                <a:latin typeface="Arial"/>
                <a:cs typeface="Arial"/>
              </a:rPr>
              <a:t>with </a:t>
            </a:r>
            <a:r>
              <a:rPr sz="1100" spc="-5" dirty="0">
                <a:latin typeface="Arial"/>
                <a:cs typeface="Arial"/>
              </a:rPr>
              <a:t>from </a:t>
            </a:r>
            <a:r>
              <a:rPr sz="1100" spc="-10" dirty="0">
                <a:latin typeface="Arial"/>
                <a:cs typeface="Arial"/>
              </a:rPr>
              <a:t>National 5, </a:t>
            </a:r>
            <a:r>
              <a:rPr sz="1100" spc="-5" dirty="0">
                <a:latin typeface="Arial"/>
                <a:cs typeface="Arial"/>
              </a:rPr>
              <a:t>there </a:t>
            </a:r>
            <a:r>
              <a:rPr sz="1100" spc="-10" dirty="0">
                <a:latin typeface="Arial"/>
                <a:cs typeface="Arial"/>
              </a:rPr>
              <a:t>are two other  </a:t>
            </a:r>
            <a:r>
              <a:rPr sz="1100" spc="-5" dirty="0">
                <a:latin typeface="Arial"/>
                <a:cs typeface="Arial"/>
              </a:rPr>
              <a:t>types </a:t>
            </a:r>
            <a:r>
              <a:rPr sz="1100" spc="-10" dirty="0">
                <a:latin typeface="Arial"/>
                <a:cs typeface="Arial"/>
              </a:rPr>
              <a:t>of </a:t>
            </a:r>
            <a:r>
              <a:rPr sz="1100" spc="-5" dirty="0">
                <a:latin typeface="Arial"/>
                <a:cs typeface="Arial"/>
              </a:rPr>
              <a:t>relationship </a:t>
            </a:r>
            <a:r>
              <a:rPr sz="1100" spc="-10" dirty="0">
                <a:latin typeface="Arial"/>
                <a:cs typeface="Arial"/>
              </a:rPr>
              <a:t>which </a:t>
            </a:r>
            <a:r>
              <a:rPr sz="1100" spc="-5" dirty="0">
                <a:latin typeface="Arial"/>
                <a:cs typeface="Arial"/>
              </a:rPr>
              <a:t>can </a:t>
            </a:r>
            <a:r>
              <a:rPr sz="1100" spc="-15" dirty="0">
                <a:latin typeface="Arial"/>
                <a:cs typeface="Arial"/>
              </a:rPr>
              <a:t>exist between</a:t>
            </a:r>
            <a:r>
              <a:rPr sz="1100" spc="-40" dirty="0">
                <a:latin typeface="Arial"/>
                <a:cs typeface="Arial"/>
              </a:rPr>
              <a:t> </a:t>
            </a:r>
            <a:r>
              <a:rPr sz="1100" spc="-10" dirty="0">
                <a:latin typeface="Arial"/>
                <a:cs typeface="Arial"/>
              </a:rPr>
              <a:t>entities.</a:t>
            </a:r>
            <a:endParaRPr sz="1100">
              <a:latin typeface="Arial"/>
              <a:cs typeface="Arial"/>
            </a:endParaRPr>
          </a:p>
          <a:p>
            <a:pPr marL="12700" marR="5080">
              <a:lnSpc>
                <a:spcPct val="102699"/>
              </a:lnSpc>
              <a:spcBef>
                <a:spcPts val="700"/>
              </a:spcBef>
            </a:pPr>
            <a:r>
              <a:rPr sz="1100" spc="-10" dirty="0">
                <a:latin typeface="Arial"/>
                <a:cs typeface="Arial"/>
              </a:rPr>
              <a:t>The </a:t>
            </a:r>
            <a:r>
              <a:rPr sz="1100" spc="-5" dirty="0">
                <a:latin typeface="Arial"/>
                <a:cs typeface="Arial"/>
              </a:rPr>
              <a:t>type </a:t>
            </a:r>
            <a:r>
              <a:rPr sz="1100" spc="-10" dirty="0">
                <a:latin typeface="Arial"/>
                <a:cs typeface="Arial"/>
              </a:rPr>
              <a:t>of a </a:t>
            </a:r>
            <a:r>
              <a:rPr sz="1100" spc="-5" dirty="0">
                <a:latin typeface="Arial"/>
                <a:cs typeface="Arial"/>
              </a:rPr>
              <a:t>relationship </a:t>
            </a:r>
            <a:r>
              <a:rPr sz="1100" spc="-10" dirty="0">
                <a:latin typeface="Arial"/>
                <a:cs typeface="Arial"/>
              </a:rPr>
              <a:t>is </a:t>
            </a:r>
            <a:r>
              <a:rPr sz="1100" spc="-5" dirty="0">
                <a:latin typeface="Arial"/>
                <a:cs typeface="Arial"/>
              </a:rPr>
              <a:t>called the </a:t>
            </a:r>
            <a:r>
              <a:rPr sz="1100" b="1" spc="-10" dirty="0">
                <a:latin typeface="Arial"/>
                <a:cs typeface="Arial"/>
                <a:hlinkClick r:id="rId2" action="ppaction://hlinksldjump"/>
              </a:rPr>
              <a:t>cardinality </a:t>
            </a:r>
            <a:r>
              <a:rPr sz="1100" spc="-10" dirty="0">
                <a:latin typeface="Arial"/>
                <a:cs typeface="Arial"/>
              </a:rPr>
              <a:t>of </a:t>
            </a:r>
            <a:r>
              <a:rPr sz="1100" spc="-5" dirty="0">
                <a:latin typeface="Arial"/>
                <a:cs typeface="Arial"/>
              </a:rPr>
              <a:t>the </a:t>
            </a:r>
            <a:r>
              <a:rPr sz="1100" spc="-10" dirty="0">
                <a:latin typeface="Arial"/>
                <a:cs typeface="Arial"/>
              </a:rPr>
              <a:t>relationship. </a:t>
            </a:r>
            <a:r>
              <a:rPr sz="1100" spc="-5" dirty="0">
                <a:latin typeface="Arial"/>
                <a:cs typeface="Arial"/>
              </a:rPr>
              <a:t>In </a:t>
            </a:r>
            <a:r>
              <a:rPr sz="1100" spc="-10" dirty="0">
                <a:latin typeface="Arial"/>
                <a:cs typeface="Arial"/>
              </a:rPr>
              <a:t>an examination, </a:t>
            </a:r>
            <a:r>
              <a:rPr sz="1100" spc="-15" dirty="0">
                <a:latin typeface="Arial"/>
                <a:cs typeface="Arial"/>
              </a:rPr>
              <a:t>you </a:t>
            </a:r>
            <a:r>
              <a:rPr sz="1100" spc="-20" dirty="0">
                <a:latin typeface="Arial"/>
                <a:cs typeface="Arial"/>
              </a:rPr>
              <a:t>may </a:t>
            </a:r>
            <a:r>
              <a:rPr sz="1100" spc="265" dirty="0">
                <a:latin typeface="Arial"/>
                <a:cs typeface="Arial"/>
              </a:rPr>
              <a:t> </a:t>
            </a:r>
            <a:r>
              <a:rPr sz="1100" spc="-10" dirty="0">
                <a:latin typeface="Arial"/>
                <a:cs typeface="Arial"/>
              </a:rPr>
              <a:t>be </a:t>
            </a:r>
            <a:r>
              <a:rPr sz="1100" spc="-15" dirty="0">
                <a:latin typeface="Arial"/>
                <a:cs typeface="Arial"/>
              </a:rPr>
              <a:t>asked </a:t>
            </a:r>
            <a:r>
              <a:rPr sz="1100" spc="-5" dirty="0">
                <a:latin typeface="Arial"/>
                <a:cs typeface="Arial"/>
              </a:rPr>
              <a:t>to </a:t>
            </a:r>
            <a:r>
              <a:rPr sz="1100" spc="-10" dirty="0">
                <a:latin typeface="Arial"/>
                <a:cs typeface="Arial"/>
              </a:rPr>
              <a:t>identify </a:t>
            </a:r>
            <a:r>
              <a:rPr sz="1100" spc="-5" dirty="0">
                <a:latin typeface="Arial"/>
                <a:cs typeface="Arial"/>
              </a:rPr>
              <a:t>the cardinality </a:t>
            </a:r>
            <a:r>
              <a:rPr sz="1100" spc="-10" dirty="0">
                <a:latin typeface="Arial"/>
                <a:cs typeface="Arial"/>
              </a:rPr>
              <a:t>of a</a:t>
            </a:r>
            <a:r>
              <a:rPr sz="1100" spc="-25" dirty="0">
                <a:latin typeface="Arial"/>
                <a:cs typeface="Arial"/>
              </a:rPr>
              <a:t> </a:t>
            </a:r>
            <a:r>
              <a:rPr sz="1100" spc="-10" dirty="0">
                <a:latin typeface="Arial"/>
                <a:cs typeface="Arial"/>
              </a:rPr>
              <a:t>relationship.</a:t>
            </a:r>
            <a:endParaRPr sz="11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730"/>
              </a:spcBef>
            </a:pPr>
            <a:r>
              <a:rPr sz="1100" spc="-5" dirty="0">
                <a:latin typeface="Arial"/>
                <a:cs typeface="Arial"/>
              </a:rPr>
              <a:t>There </a:t>
            </a:r>
            <a:r>
              <a:rPr sz="1100" spc="-10" dirty="0">
                <a:latin typeface="Arial"/>
                <a:cs typeface="Arial"/>
              </a:rPr>
              <a:t>are </a:t>
            </a:r>
            <a:r>
              <a:rPr sz="1100" spc="-5" dirty="0">
                <a:latin typeface="Arial"/>
                <a:cs typeface="Arial"/>
              </a:rPr>
              <a:t>three</a:t>
            </a:r>
            <a:r>
              <a:rPr sz="1100" spc="-40" dirty="0">
                <a:latin typeface="Arial"/>
                <a:cs typeface="Arial"/>
              </a:rPr>
              <a:t> </a:t>
            </a:r>
            <a:r>
              <a:rPr sz="1100" spc="-5" dirty="0">
                <a:latin typeface="Arial"/>
                <a:cs typeface="Arial"/>
              </a:rPr>
              <a:t>cardinalities.</a:t>
            </a:r>
            <a:endParaRPr sz="11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1400">
              <a:latin typeface="Arial"/>
              <a:cs typeface="Arial"/>
            </a:endParaRPr>
          </a:p>
          <a:p>
            <a:pPr marL="358140" lvl="2" indent="-184785">
              <a:lnSpc>
                <a:spcPct val="100000"/>
              </a:lnSpc>
              <a:spcBef>
                <a:spcPts val="5"/>
              </a:spcBef>
              <a:buAutoNum type="arabicPeriod"/>
              <a:tabLst>
                <a:tab pos="358775" algn="l"/>
              </a:tabLst>
            </a:pPr>
            <a:r>
              <a:rPr sz="1100" spc="-10" dirty="0">
                <a:latin typeface="Arial"/>
                <a:cs typeface="Arial"/>
              </a:rPr>
              <a:t>One-to-many</a:t>
            </a:r>
            <a:endParaRPr sz="1100">
              <a:latin typeface="Arial"/>
              <a:cs typeface="Arial"/>
            </a:endParaRPr>
          </a:p>
          <a:p>
            <a:pPr marL="358140" lvl="2" indent="-184785">
              <a:lnSpc>
                <a:spcPct val="100000"/>
              </a:lnSpc>
              <a:spcBef>
                <a:spcPts val="919"/>
              </a:spcBef>
              <a:buAutoNum type="arabicPeriod"/>
              <a:tabLst>
                <a:tab pos="358775" algn="l"/>
              </a:tabLst>
            </a:pPr>
            <a:r>
              <a:rPr sz="1100" spc="-5" dirty="0">
                <a:latin typeface="Arial"/>
                <a:cs typeface="Arial"/>
              </a:rPr>
              <a:t>One-to-one</a:t>
            </a:r>
            <a:endParaRPr sz="1100">
              <a:latin typeface="Arial"/>
              <a:cs typeface="Arial"/>
            </a:endParaRPr>
          </a:p>
          <a:p>
            <a:pPr marL="358140" lvl="2" indent="-184785">
              <a:lnSpc>
                <a:spcPct val="100000"/>
              </a:lnSpc>
              <a:spcBef>
                <a:spcPts val="940"/>
              </a:spcBef>
              <a:buAutoNum type="arabicPeriod"/>
              <a:tabLst>
                <a:tab pos="358775" algn="l"/>
              </a:tabLst>
            </a:pPr>
            <a:r>
              <a:rPr sz="1100" spc="-10" dirty="0">
                <a:latin typeface="Arial"/>
                <a:cs typeface="Arial"/>
              </a:rPr>
              <a:t>Many-to-many</a:t>
            </a:r>
            <a:endParaRPr sz="11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14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1100" spc="-65" dirty="0">
                <a:latin typeface="Arial"/>
                <a:cs typeface="Arial"/>
              </a:rPr>
              <a:t>You </a:t>
            </a:r>
            <a:r>
              <a:rPr sz="1100" spc="-5" dirty="0">
                <a:latin typeface="Arial"/>
                <a:cs typeface="Arial"/>
              </a:rPr>
              <a:t>should </a:t>
            </a:r>
            <a:r>
              <a:rPr sz="1100" spc="-10" dirty="0">
                <a:latin typeface="Arial"/>
                <a:cs typeface="Arial"/>
              </a:rPr>
              <a:t>already be </a:t>
            </a:r>
            <a:r>
              <a:rPr sz="1100" spc="-15" dirty="0">
                <a:latin typeface="Arial"/>
                <a:cs typeface="Arial"/>
              </a:rPr>
              <a:t>able </a:t>
            </a:r>
            <a:r>
              <a:rPr sz="1100" spc="-5" dirty="0">
                <a:latin typeface="Arial"/>
                <a:cs typeface="Arial"/>
              </a:rPr>
              <a:t>to </a:t>
            </a:r>
            <a:r>
              <a:rPr sz="1100" spc="-10" dirty="0">
                <a:latin typeface="Arial"/>
                <a:cs typeface="Arial"/>
              </a:rPr>
              <a:t>describe and use</a:t>
            </a:r>
            <a:r>
              <a:rPr sz="1100" spc="-15" dirty="0">
                <a:latin typeface="Arial"/>
                <a:cs typeface="Arial"/>
              </a:rPr>
              <a:t> </a:t>
            </a:r>
            <a:r>
              <a:rPr sz="1100" spc="-20" dirty="0">
                <a:latin typeface="Arial"/>
                <a:cs typeface="Arial"/>
              </a:rPr>
              <a:t>one-to-many.</a:t>
            </a:r>
            <a:endParaRPr sz="11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13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tabLst>
                <a:tab pos="502284" algn="l"/>
              </a:tabLst>
            </a:pPr>
            <a:r>
              <a:rPr sz="1200" b="1" spc="-10" dirty="0">
                <a:latin typeface="Arial"/>
                <a:cs typeface="Arial"/>
              </a:rPr>
              <a:t>2.3.1	</a:t>
            </a:r>
            <a:r>
              <a:rPr sz="1200" b="1" spc="-5" dirty="0">
                <a:latin typeface="Arial"/>
                <a:cs typeface="Arial"/>
              </a:rPr>
              <a:t>One-to-one</a:t>
            </a:r>
            <a:endParaRPr sz="12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770"/>
              </a:spcBef>
            </a:pPr>
            <a:r>
              <a:rPr sz="1100" spc="-10" dirty="0">
                <a:latin typeface="Arial"/>
                <a:cs typeface="Arial"/>
              </a:rPr>
              <a:t>A one-to-one </a:t>
            </a:r>
            <a:r>
              <a:rPr sz="1100" spc="-5" dirty="0">
                <a:latin typeface="Arial"/>
                <a:cs typeface="Arial"/>
              </a:rPr>
              <a:t>relationship specifies that </a:t>
            </a:r>
            <a:r>
              <a:rPr sz="1100" spc="-20" dirty="0">
                <a:latin typeface="Arial"/>
                <a:cs typeface="Arial"/>
              </a:rPr>
              <a:t>for </a:t>
            </a:r>
            <a:r>
              <a:rPr sz="1100" spc="-10" dirty="0">
                <a:latin typeface="Arial"/>
                <a:cs typeface="Arial"/>
              </a:rPr>
              <a:t>one entity </a:t>
            </a:r>
            <a:r>
              <a:rPr sz="1100" spc="-5" dirty="0">
                <a:latin typeface="Arial"/>
                <a:cs typeface="Arial"/>
              </a:rPr>
              <a:t>there </a:t>
            </a:r>
            <a:r>
              <a:rPr sz="1100" spc="-10" dirty="0">
                <a:latin typeface="Arial"/>
                <a:cs typeface="Arial"/>
              </a:rPr>
              <a:t>is only one other </a:t>
            </a:r>
            <a:r>
              <a:rPr sz="1100" spc="-5" dirty="0">
                <a:latin typeface="Arial"/>
                <a:cs typeface="Arial"/>
              </a:rPr>
              <a:t>corresponding</a:t>
            </a:r>
            <a:r>
              <a:rPr sz="1100" spc="-50" dirty="0">
                <a:latin typeface="Arial"/>
                <a:cs typeface="Arial"/>
              </a:rPr>
              <a:t> </a:t>
            </a:r>
            <a:r>
              <a:rPr sz="1100" spc="-25" dirty="0">
                <a:latin typeface="Arial"/>
                <a:cs typeface="Arial"/>
              </a:rPr>
              <a:t>entity.</a:t>
            </a:r>
            <a:endParaRPr sz="11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1400">
              <a:latin typeface="Arial"/>
              <a:cs typeface="Arial"/>
            </a:endParaRPr>
          </a:p>
          <a:p>
            <a:pPr marL="210185" marR="207010" algn="just">
              <a:lnSpc>
                <a:spcPct val="102699"/>
              </a:lnSpc>
            </a:pPr>
            <a:r>
              <a:rPr sz="1100" b="1" spc="-10" dirty="0">
                <a:latin typeface="Arial"/>
                <a:cs typeface="Arial"/>
              </a:rPr>
              <a:t>Example </a:t>
            </a:r>
            <a:r>
              <a:rPr sz="1100" spc="-5" dirty="0">
                <a:latin typeface="Arial"/>
                <a:cs typeface="Arial"/>
              </a:rPr>
              <a:t>Students </a:t>
            </a:r>
            <a:r>
              <a:rPr sz="1100" spc="-10" dirty="0">
                <a:latin typeface="Arial"/>
                <a:cs typeface="Arial"/>
              </a:rPr>
              <a:t>in Lochussie High </a:t>
            </a:r>
            <a:r>
              <a:rPr sz="1100" spc="-5" dirty="0">
                <a:latin typeface="Arial"/>
                <a:cs typeface="Arial"/>
              </a:rPr>
              <a:t>School </a:t>
            </a:r>
            <a:r>
              <a:rPr sz="1100" spc="-10" dirty="0">
                <a:latin typeface="Arial"/>
                <a:cs typeface="Arial"/>
              </a:rPr>
              <a:t>are each allocated a </a:t>
            </a:r>
            <a:r>
              <a:rPr sz="1100" spc="-15" dirty="0">
                <a:latin typeface="Arial"/>
                <a:cs typeface="Arial"/>
              </a:rPr>
              <a:t>locker </a:t>
            </a:r>
            <a:r>
              <a:rPr sz="1100" spc="-5" dirty="0">
                <a:latin typeface="Arial"/>
                <a:cs typeface="Arial"/>
              </a:rPr>
              <a:t>to </a:t>
            </a:r>
            <a:r>
              <a:rPr sz="1100" spc="-10" dirty="0">
                <a:latin typeface="Arial"/>
                <a:cs typeface="Arial"/>
              </a:rPr>
              <a:t>use during </a:t>
            </a:r>
            <a:r>
              <a:rPr sz="1100" spc="-5" dirty="0">
                <a:latin typeface="Arial"/>
                <a:cs typeface="Arial"/>
              </a:rPr>
              <a:t>their  time </a:t>
            </a:r>
            <a:r>
              <a:rPr sz="1100" spc="-10" dirty="0">
                <a:latin typeface="Arial"/>
                <a:cs typeface="Arial"/>
              </a:rPr>
              <a:t>at </a:t>
            </a:r>
            <a:r>
              <a:rPr sz="1100" spc="-5" dirty="0">
                <a:latin typeface="Arial"/>
                <a:cs typeface="Arial"/>
              </a:rPr>
              <a:t>school. This </a:t>
            </a:r>
            <a:r>
              <a:rPr sz="1100" spc="-15" dirty="0">
                <a:latin typeface="Arial"/>
                <a:cs typeface="Arial"/>
              </a:rPr>
              <a:t>locker </a:t>
            </a:r>
            <a:r>
              <a:rPr sz="1100" spc="-10" dirty="0">
                <a:latin typeface="Arial"/>
                <a:cs typeface="Arial"/>
              </a:rPr>
              <a:t>is not </a:t>
            </a:r>
            <a:r>
              <a:rPr sz="1100" spc="-5" dirty="0">
                <a:latin typeface="Arial"/>
                <a:cs typeface="Arial"/>
              </a:rPr>
              <a:t>shared </a:t>
            </a:r>
            <a:r>
              <a:rPr sz="1100" spc="-10" dirty="0">
                <a:latin typeface="Arial"/>
                <a:cs typeface="Arial"/>
              </a:rPr>
              <a:t>and </a:t>
            </a:r>
            <a:r>
              <a:rPr sz="1100" spc="-5" dirty="0">
                <a:latin typeface="Arial"/>
                <a:cs typeface="Arial"/>
              </a:rPr>
              <a:t>can </a:t>
            </a:r>
            <a:r>
              <a:rPr sz="1100" spc="-10" dirty="0">
                <a:latin typeface="Arial"/>
                <a:cs typeface="Arial"/>
              </a:rPr>
              <a:t>only be used </a:t>
            </a:r>
            <a:r>
              <a:rPr sz="1100" spc="-20" dirty="0">
                <a:latin typeface="Arial"/>
                <a:cs typeface="Arial"/>
              </a:rPr>
              <a:t>by </a:t>
            </a:r>
            <a:r>
              <a:rPr sz="1100" spc="-5" dirty="0">
                <a:latin typeface="Arial"/>
                <a:cs typeface="Arial"/>
              </a:rPr>
              <a:t>the </a:t>
            </a:r>
            <a:r>
              <a:rPr sz="1100" spc="-10" dirty="0">
                <a:latin typeface="Arial"/>
                <a:cs typeface="Arial"/>
              </a:rPr>
              <a:t>pupil </a:t>
            </a:r>
            <a:r>
              <a:rPr sz="1100" spc="-5" dirty="0">
                <a:latin typeface="Arial"/>
                <a:cs typeface="Arial"/>
              </a:rPr>
              <a:t>to </a:t>
            </a:r>
            <a:r>
              <a:rPr sz="1100" spc="-10" dirty="0">
                <a:latin typeface="Arial"/>
                <a:cs typeface="Arial"/>
              </a:rPr>
              <a:t>whom </a:t>
            </a:r>
            <a:r>
              <a:rPr sz="1100" spc="-5" dirty="0">
                <a:latin typeface="Arial"/>
                <a:cs typeface="Arial"/>
              </a:rPr>
              <a:t>it </a:t>
            </a:r>
            <a:r>
              <a:rPr sz="1100" spc="-10" dirty="0">
                <a:latin typeface="Arial"/>
                <a:cs typeface="Arial"/>
              </a:rPr>
              <a:t>has  been</a:t>
            </a:r>
            <a:r>
              <a:rPr sz="1100" spc="-35" dirty="0">
                <a:latin typeface="Arial"/>
                <a:cs typeface="Arial"/>
              </a:rPr>
              <a:t> </a:t>
            </a:r>
            <a:r>
              <a:rPr sz="1100" spc="-10" dirty="0">
                <a:latin typeface="Arial"/>
                <a:cs typeface="Arial"/>
              </a:rPr>
              <a:t>allocated.</a:t>
            </a:r>
            <a:endParaRPr sz="1100">
              <a:latin typeface="Arial"/>
              <a:cs typeface="Arial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3722255" y="7786738"/>
            <a:ext cx="595630" cy="169545"/>
          </a:xfrm>
          <a:custGeom>
            <a:avLst/>
            <a:gdLst/>
            <a:ahLst/>
            <a:cxnLst/>
            <a:rect l="l" t="t" r="r" b="b"/>
            <a:pathLst>
              <a:path w="595629" h="169545">
                <a:moveTo>
                  <a:pt x="0" y="169202"/>
                </a:moveTo>
                <a:lnTo>
                  <a:pt x="595629" y="169202"/>
                </a:lnTo>
                <a:lnTo>
                  <a:pt x="595629" y="0"/>
                </a:lnTo>
                <a:lnTo>
                  <a:pt x="0" y="0"/>
                </a:lnTo>
                <a:lnTo>
                  <a:pt x="0" y="169202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3722255" y="7867421"/>
            <a:ext cx="595630" cy="0"/>
          </a:xfrm>
          <a:custGeom>
            <a:avLst/>
            <a:gdLst/>
            <a:ahLst/>
            <a:cxnLst/>
            <a:rect l="l" t="t" r="r" b="b"/>
            <a:pathLst>
              <a:path w="595629">
                <a:moveTo>
                  <a:pt x="0" y="0"/>
                </a:moveTo>
                <a:lnTo>
                  <a:pt x="595630" y="0"/>
                </a:lnTo>
              </a:path>
            </a:pathLst>
          </a:custGeom>
          <a:ln w="10096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3722255" y="8192122"/>
            <a:ext cx="595630" cy="169545"/>
          </a:xfrm>
          <a:custGeom>
            <a:avLst/>
            <a:gdLst/>
            <a:ahLst/>
            <a:cxnLst/>
            <a:rect l="l" t="t" r="r" b="b"/>
            <a:pathLst>
              <a:path w="595629" h="169545">
                <a:moveTo>
                  <a:pt x="0" y="169202"/>
                </a:moveTo>
                <a:lnTo>
                  <a:pt x="595629" y="169202"/>
                </a:lnTo>
                <a:lnTo>
                  <a:pt x="595629" y="0"/>
                </a:lnTo>
                <a:lnTo>
                  <a:pt x="0" y="0"/>
                </a:lnTo>
                <a:lnTo>
                  <a:pt x="0" y="169202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3722255" y="8272805"/>
            <a:ext cx="595630" cy="0"/>
          </a:xfrm>
          <a:custGeom>
            <a:avLst/>
            <a:gdLst/>
            <a:ahLst/>
            <a:cxnLst/>
            <a:rect l="l" t="t" r="r" b="b"/>
            <a:pathLst>
              <a:path w="595629">
                <a:moveTo>
                  <a:pt x="0" y="0"/>
                </a:moveTo>
                <a:lnTo>
                  <a:pt x="595630" y="0"/>
                </a:lnTo>
              </a:path>
            </a:pathLst>
          </a:custGeom>
          <a:ln w="10096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3722255" y="8545690"/>
            <a:ext cx="595630" cy="169545"/>
          </a:xfrm>
          <a:custGeom>
            <a:avLst/>
            <a:gdLst/>
            <a:ahLst/>
            <a:cxnLst/>
            <a:rect l="l" t="t" r="r" b="b"/>
            <a:pathLst>
              <a:path w="595629" h="169545">
                <a:moveTo>
                  <a:pt x="0" y="169202"/>
                </a:moveTo>
                <a:lnTo>
                  <a:pt x="595629" y="169202"/>
                </a:lnTo>
                <a:lnTo>
                  <a:pt x="595629" y="0"/>
                </a:lnTo>
                <a:lnTo>
                  <a:pt x="0" y="0"/>
                </a:lnTo>
                <a:lnTo>
                  <a:pt x="0" y="169202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3722255" y="8626373"/>
            <a:ext cx="595630" cy="0"/>
          </a:xfrm>
          <a:custGeom>
            <a:avLst/>
            <a:gdLst/>
            <a:ahLst/>
            <a:cxnLst/>
            <a:rect l="l" t="t" r="r" b="b"/>
            <a:pathLst>
              <a:path w="595629">
                <a:moveTo>
                  <a:pt x="0" y="0"/>
                </a:moveTo>
                <a:lnTo>
                  <a:pt x="595630" y="0"/>
                </a:lnTo>
              </a:path>
            </a:pathLst>
          </a:custGeom>
          <a:ln w="10096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3722255" y="8899258"/>
            <a:ext cx="595630" cy="169545"/>
          </a:xfrm>
          <a:custGeom>
            <a:avLst/>
            <a:gdLst/>
            <a:ahLst/>
            <a:cxnLst/>
            <a:rect l="l" t="t" r="r" b="b"/>
            <a:pathLst>
              <a:path w="595629" h="169545">
                <a:moveTo>
                  <a:pt x="0" y="169202"/>
                </a:moveTo>
                <a:lnTo>
                  <a:pt x="595629" y="169202"/>
                </a:lnTo>
                <a:lnTo>
                  <a:pt x="595629" y="0"/>
                </a:lnTo>
                <a:lnTo>
                  <a:pt x="0" y="0"/>
                </a:lnTo>
                <a:lnTo>
                  <a:pt x="0" y="169202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3722255" y="8979941"/>
            <a:ext cx="595630" cy="0"/>
          </a:xfrm>
          <a:custGeom>
            <a:avLst/>
            <a:gdLst/>
            <a:ahLst/>
            <a:cxnLst/>
            <a:rect l="l" t="t" r="r" b="b"/>
            <a:pathLst>
              <a:path w="595629">
                <a:moveTo>
                  <a:pt x="0" y="0"/>
                </a:moveTo>
                <a:lnTo>
                  <a:pt x="595630" y="0"/>
                </a:lnTo>
              </a:path>
            </a:pathLst>
          </a:custGeom>
          <a:ln w="10096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aphicFrame>
        <p:nvGraphicFramePr>
          <p:cNvPr id="19" name="object 19"/>
          <p:cNvGraphicFramePr>
            <a:graphicFrameLocks noGrp="1"/>
          </p:cNvGraphicFramePr>
          <p:nvPr/>
        </p:nvGraphicFramePr>
        <p:xfrm>
          <a:off x="704583" y="7399832"/>
          <a:ext cx="5662295" cy="178816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9829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8298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9250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2834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8298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982979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263651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sz="1100" b="1" spc="-5" dirty="0">
                          <a:latin typeface="Arial"/>
                          <a:cs typeface="Arial"/>
                        </a:rPr>
                        <a:t>StudentID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4127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2865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sz="1100" b="1" spc="-10" dirty="0">
                          <a:latin typeface="Arial"/>
                          <a:cs typeface="Arial"/>
                        </a:rPr>
                        <a:t>StudentName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4127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5405">
                        <a:lnSpc>
                          <a:spcPct val="100000"/>
                        </a:lnSpc>
                        <a:spcBef>
                          <a:spcPts val="204"/>
                        </a:spcBef>
                      </a:pPr>
                      <a:r>
                        <a:rPr sz="1100" b="1" spc="-5" dirty="0">
                          <a:latin typeface="Arial"/>
                          <a:cs typeface="Arial"/>
                        </a:rPr>
                        <a:t>RegisterClass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26034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sz="1100" b="1" spc="-15" dirty="0">
                          <a:latin typeface="Arial"/>
                          <a:cs typeface="Arial"/>
                        </a:rPr>
                        <a:t>LockerNum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4000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5405">
                        <a:lnSpc>
                          <a:spcPct val="100000"/>
                        </a:lnSpc>
                        <a:spcBef>
                          <a:spcPts val="204"/>
                        </a:spcBef>
                      </a:pPr>
                      <a:r>
                        <a:rPr sz="1100" b="1" spc="-20" dirty="0">
                          <a:latin typeface="Arial"/>
                          <a:cs typeface="Arial"/>
                        </a:rPr>
                        <a:t>LockerType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26034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06908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875"/>
                        </a:spcBef>
                      </a:pPr>
                      <a:r>
                        <a:rPr sz="1100" spc="-15" dirty="0">
                          <a:latin typeface="Arial"/>
                          <a:cs typeface="Arial"/>
                        </a:rPr>
                        <a:t>43781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11112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5405" marR="421005">
                        <a:lnSpc>
                          <a:spcPct val="102699"/>
                        </a:lnSpc>
                        <a:spcBef>
                          <a:spcPts val="180"/>
                        </a:spcBef>
                      </a:pPr>
                      <a:r>
                        <a:rPr sz="1100" dirty="0">
                          <a:latin typeface="Arial"/>
                          <a:cs typeface="Arial"/>
                        </a:rPr>
                        <a:t>Jenni</a:t>
                      </a:r>
                      <a:r>
                        <a:rPr sz="1100" spc="-40" dirty="0">
                          <a:latin typeface="Arial"/>
                          <a:cs typeface="Arial"/>
                        </a:rPr>
                        <a:t>f</a:t>
                      </a:r>
                      <a:r>
                        <a:rPr sz="1100" spc="-5" dirty="0">
                          <a:latin typeface="Arial"/>
                          <a:cs typeface="Arial"/>
                        </a:rPr>
                        <a:t>er  </a:t>
                      </a:r>
                      <a:r>
                        <a:rPr sz="1100" spc="-15" dirty="0">
                          <a:latin typeface="Arial"/>
                          <a:cs typeface="Arial"/>
                        </a:rPr>
                        <a:t>Brown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2286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3810" algn="ctr">
                        <a:lnSpc>
                          <a:spcPct val="100000"/>
                        </a:lnSpc>
                        <a:spcBef>
                          <a:spcPts val="890"/>
                        </a:spcBef>
                      </a:pPr>
                      <a:r>
                        <a:rPr sz="1100" spc="-15" dirty="0">
                          <a:latin typeface="Arial"/>
                          <a:cs typeface="Arial"/>
                        </a:rPr>
                        <a:t>4A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11303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890"/>
                        </a:spcBef>
                      </a:pPr>
                      <a:r>
                        <a:rPr sz="1100" spc="-15" dirty="0">
                          <a:latin typeface="Arial"/>
                          <a:cs typeface="Arial"/>
                        </a:rPr>
                        <a:t>232C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11303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5405">
                        <a:lnSpc>
                          <a:spcPct val="100000"/>
                        </a:lnSpc>
                        <a:spcBef>
                          <a:spcPts val="770"/>
                        </a:spcBef>
                      </a:pPr>
                      <a:r>
                        <a:rPr sz="1100" spc="-20" dirty="0">
                          <a:latin typeface="Arial"/>
                          <a:cs typeface="Arial"/>
                        </a:rPr>
                        <a:t>Vanguard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9779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03859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865"/>
                        </a:spcBef>
                      </a:pPr>
                      <a:r>
                        <a:rPr sz="1100" spc="-15" dirty="0">
                          <a:latin typeface="Arial"/>
                          <a:cs typeface="Arial"/>
                        </a:rPr>
                        <a:t>57842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10985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5405" marR="316230">
                        <a:lnSpc>
                          <a:spcPct val="102699"/>
                        </a:lnSpc>
                        <a:spcBef>
                          <a:spcPts val="160"/>
                        </a:spcBef>
                      </a:pPr>
                      <a:r>
                        <a:rPr sz="1100" spc="-5" dirty="0">
                          <a:latin typeface="Arial"/>
                          <a:cs typeface="Arial"/>
                        </a:rPr>
                        <a:t>Amir  </a:t>
                      </a:r>
                      <a:r>
                        <a:rPr sz="1100" dirty="0">
                          <a:latin typeface="Arial"/>
                          <a:cs typeface="Arial"/>
                        </a:rPr>
                        <a:t>Anderson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2032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3810" algn="ctr">
                        <a:lnSpc>
                          <a:spcPct val="100000"/>
                        </a:lnSpc>
                        <a:spcBef>
                          <a:spcPts val="865"/>
                        </a:spcBef>
                      </a:pPr>
                      <a:r>
                        <a:rPr sz="1100" spc="-15" dirty="0">
                          <a:latin typeface="Arial"/>
                          <a:cs typeface="Arial"/>
                        </a:rPr>
                        <a:t>3E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10985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875"/>
                        </a:spcBef>
                      </a:pPr>
                      <a:r>
                        <a:rPr sz="1100" spc="-15" dirty="0">
                          <a:latin typeface="Arial"/>
                          <a:cs typeface="Arial"/>
                        </a:rPr>
                        <a:t>234C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11112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2865">
                        <a:lnSpc>
                          <a:spcPct val="100000"/>
                        </a:lnSpc>
                        <a:spcBef>
                          <a:spcPts val="875"/>
                        </a:spcBef>
                      </a:pPr>
                      <a:r>
                        <a:rPr sz="1100" spc="-5" dirty="0">
                          <a:latin typeface="Arial"/>
                          <a:cs typeface="Arial"/>
                        </a:rPr>
                        <a:t>Guardian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11112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03275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70"/>
                        </a:spcBef>
                      </a:pPr>
                      <a:r>
                        <a:rPr sz="1100" spc="-15" dirty="0">
                          <a:latin typeface="Arial"/>
                          <a:cs typeface="Arial"/>
                        </a:rPr>
                        <a:t>23423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5969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5405">
                        <a:lnSpc>
                          <a:spcPct val="100000"/>
                        </a:lnSpc>
                        <a:spcBef>
                          <a:spcPts val="495"/>
                        </a:spcBef>
                      </a:pPr>
                      <a:r>
                        <a:rPr sz="1100" spc="-5" dirty="0">
                          <a:latin typeface="Arial"/>
                          <a:cs typeface="Arial"/>
                        </a:rPr>
                        <a:t>Scott</a:t>
                      </a:r>
                      <a:r>
                        <a:rPr sz="1100" spc="-4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10" dirty="0">
                          <a:latin typeface="Arial"/>
                          <a:cs typeface="Arial"/>
                        </a:rPr>
                        <a:t>Andrew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6286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3810" algn="ctr">
                        <a:lnSpc>
                          <a:spcPct val="100000"/>
                        </a:lnSpc>
                        <a:spcBef>
                          <a:spcPts val="480"/>
                        </a:spcBef>
                      </a:pPr>
                      <a:r>
                        <a:rPr sz="1100" spc="-15" dirty="0">
                          <a:latin typeface="Arial"/>
                          <a:cs typeface="Arial"/>
                        </a:rPr>
                        <a:t>6F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6096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480"/>
                        </a:spcBef>
                      </a:pPr>
                      <a:r>
                        <a:rPr sz="1100" spc="-15" dirty="0">
                          <a:latin typeface="Arial"/>
                          <a:cs typeface="Arial"/>
                        </a:rPr>
                        <a:t>728D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6096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2865">
                        <a:lnSpc>
                          <a:spcPct val="100000"/>
                        </a:lnSpc>
                        <a:spcBef>
                          <a:spcPts val="480"/>
                        </a:spcBef>
                      </a:pPr>
                      <a:r>
                        <a:rPr sz="1100" spc="-5" dirty="0">
                          <a:latin typeface="Arial"/>
                          <a:cs typeface="Arial"/>
                        </a:rPr>
                        <a:t>Athletic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6096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0386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865"/>
                        </a:spcBef>
                      </a:pPr>
                      <a:r>
                        <a:rPr sz="1100" spc="-15" dirty="0">
                          <a:latin typeface="Arial"/>
                          <a:cs typeface="Arial"/>
                        </a:rPr>
                        <a:t>23426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10985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5405" marR="290195">
                        <a:lnSpc>
                          <a:spcPct val="102699"/>
                        </a:lnSpc>
                        <a:spcBef>
                          <a:spcPts val="160"/>
                        </a:spcBef>
                      </a:pPr>
                      <a:r>
                        <a:rPr sz="1100" spc="-20" dirty="0">
                          <a:latin typeface="Arial"/>
                          <a:cs typeface="Arial"/>
                        </a:rPr>
                        <a:t>Wendy  </a:t>
                      </a:r>
                      <a:r>
                        <a:rPr sz="1100" dirty="0">
                          <a:latin typeface="Arial"/>
                          <a:cs typeface="Arial"/>
                        </a:rPr>
                        <a:t>Al</a:t>
                      </a:r>
                      <a:r>
                        <a:rPr sz="1100" spc="-40" dirty="0">
                          <a:latin typeface="Arial"/>
                          <a:cs typeface="Arial"/>
                        </a:rPr>
                        <a:t>e</a:t>
                      </a:r>
                      <a:r>
                        <a:rPr sz="1100" dirty="0">
                          <a:latin typeface="Arial"/>
                          <a:cs typeface="Arial"/>
                        </a:rPr>
                        <a:t>xander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2032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3810" algn="ctr">
                        <a:lnSpc>
                          <a:spcPct val="100000"/>
                        </a:lnSpc>
                        <a:spcBef>
                          <a:spcPts val="890"/>
                        </a:spcBef>
                      </a:pPr>
                      <a:r>
                        <a:rPr sz="1100" spc="-15" dirty="0">
                          <a:latin typeface="Arial"/>
                          <a:cs typeface="Arial"/>
                        </a:rPr>
                        <a:t>2F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11303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875"/>
                        </a:spcBef>
                      </a:pPr>
                      <a:r>
                        <a:rPr sz="1100" spc="-15" dirty="0">
                          <a:latin typeface="Arial"/>
                          <a:cs typeface="Arial"/>
                        </a:rPr>
                        <a:t>483B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11112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5405">
                        <a:lnSpc>
                          <a:spcPct val="100000"/>
                        </a:lnSpc>
                        <a:spcBef>
                          <a:spcPts val="770"/>
                        </a:spcBef>
                      </a:pPr>
                      <a:r>
                        <a:rPr sz="1100" spc="-20" dirty="0">
                          <a:latin typeface="Arial"/>
                          <a:cs typeface="Arial"/>
                        </a:rPr>
                        <a:t>Vanguard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9779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20" name="object 20"/>
          <p:cNvSpPr txBox="1"/>
          <p:nvPr/>
        </p:nvSpPr>
        <p:spPr>
          <a:xfrm>
            <a:off x="2790579" y="9378991"/>
            <a:ext cx="1470660" cy="19177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1100" i="1" spc="-5" dirty="0">
                <a:latin typeface="Arial"/>
                <a:cs typeface="Arial"/>
              </a:rPr>
              <a:t>One-to-one</a:t>
            </a:r>
            <a:r>
              <a:rPr sz="1100" i="1" spc="-90" dirty="0">
                <a:latin typeface="Arial"/>
                <a:cs typeface="Arial"/>
              </a:rPr>
              <a:t> </a:t>
            </a:r>
            <a:r>
              <a:rPr sz="1100" i="1" spc="-5" dirty="0">
                <a:latin typeface="Arial"/>
                <a:cs typeface="Arial"/>
              </a:rPr>
              <a:t>relationship</a:t>
            </a:r>
            <a:endParaRPr sz="1100">
              <a:latin typeface="Arial"/>
              <a:cs typeface="Arial"/>
            </a:endParaRPr>
          </a:p>
        </p:txBody>
      </p:sp>
      <p:sp>
        <p:nvSpPr>
          <p:cNvPr id="21" name="object 21"/>
          <p:cNvSpPr/>
          <p:nvPr/>
        </p:nvSpPr>
        <p:spPr>
          <a:xfrm>
            <a:off x="505053" y="9941585"/>
            <a:ext cx="6049010" cy="0"/>
          </a:xfrm>
          <a:custGeom>
            <a:avLst/>
            <a:gdLst/>
            <a:ahLst/>
            <a:cxnLst/>
            <a:rect l="l" t="t" r="r" b="b"/>
            <a:pathLst>
              <a:path w="6049009">
                <a:moveTo>
                  <a:pt x="0" y="0"/>
                </a:moveTo>
                <a:lnTo>
                  <a:pt x="6048756" y="0"/>
                </a:lnTo>
              </a:path>
            </a:pathLst>
          </a:custGeom>
          <a:ln w="6095">
            <a:solidFill>
              <a:srgbClr val="000000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 txBox="1"/>
          <p:nvPr/>
        </p:nvSpPr>
        <p:spPr>
          <a:xfrm>
            <a:off x="4678934" y="9965447"/>
            <a:ext cx="1842135" cy="19177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1100" spc="-10" dirty="0">
                <a:latin typeface="Arial"/>
                <a:cs typeface="Arial"/>
              </a:rPr>
              <a:t>© </a:t>
            </a:r>
            <a:r>
              <a:rPr sz="1100" spc="20" dirty="0">
                <a:latin typeface="Arial"/>
                <a:cs typeface="Arial"/>
              </a:rPr>
              <a:t>H</a:t>
            </a:r>
            <a:r>
              <a:rPr sz="850" spc="20" dirty="0">
                <a:latin typeface="Arial"/>
                <a:cs typeface="Arial"/>
              </a:rPr>
              <a:t>ERIOT</a:t>
            </a:r>
            <a:r>
              <a:rPr sz="1100" spc="20" dirty="0">
                <a:latin typeface="Arial"/>
                <a:cs typeface="Arial"/>
              </a:rPr>
              <a:t>-W</a:t>
            </a:r>
            <a:r>
              <a:rPr sz="850" spc="20" dirty="0">
                <a:latin typeface="Arial"/>
                <a:cs typeface="Arial"/>
              </a:rPr>
              <a:t>ATT</a:t>
            </a:r>
            <a:r>
              <a:rPr sz="850" spc="75" dirty="0">
                <a:latin typeface="Arial"/>
                <a:cs typeface="Arial"/>
              </a:rPr>
              <a:t> </a:t>
            </a:r>
            <a:r>
              <a:rPr sz="1100" spc="55" dirty="0">
                <a:latin typeface="Arial"/>
                <a:cs typeface="Arial"/>
              </a:rPr>
              <a:t>U</a:t>
            </a:r>
            <a:r>
              <a:rPr sz="850" spc="55" dirty="0">
                <a:latin typeface="Arial"/>
                <a:cs typeface="Arial"/>
              </a:rPr>
              <a:t>NIVERSITY</a:t>
            </a:r>
            <a:endParaRPr sz="85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52169" y="559318"/>
            <a:ext cx="1212850" cy="19177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1100" i="1" spc="-20" dirty="0">
                <a:latin typeface="Arial"/>
                <a:cs typeface="Arial"/>
              </a:rPr>
              <a:t>TOPIC </a:t>
            </a:r>
            <a:r>
              <a:rPr sz="1100" i="1" spc="-10" dirty="0">
                <a:latin typeface="Arial"/>
                <a:cs typeface="Arial"/>
              </a:rPr>
              <a:t>2.</a:t>
            </a:r>
            <a:r>
              <a:rPr sz="1100" i="1" spc="40" dirty="0">
                <a:latin typeface="Arial"/>
                <a:cs typeface="Arial"/>
              </a:rPr>
              <a:t> </a:t>
            </a:r>
            <a:r>
              <a:rPr sz="1100" i="1" spc="-15" dirty="0">
                <a:latin typeface="Arial"/>
                <a:cs typeface="Arial"/>
              </a:rPr>
              <a:t>DESIGN</a:t>
            </a:r>
            <a:endParaRPr sz="11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6741187" y="559318"/>
            <a:ext cx="179705" cy="19177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1100" spc="-15" dirty="0">
                <a:latin typeface="Arial"/>
                <a:cs typeface="Arial"/>
              </a:rPr>
              <a:t>29</a:t>
            </a:r>
            <a:endParaRPr sz="110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864717" y="765581"/>
            <a:ext cx="6049010" cy="0"/>
          </a:xfrm>
          <a:custGeom>
            <a:avLst/>
            <a:gdLst/>
            <a:ahLst/>
            <a:cxnLst/>
            <a:rect l="l" t="t" r="r" b="b"/>
            <a:pathLst>
              <a:path w="6049009">
                <a:moveTo>
                  <a:pt x="0" y="0"/>
                </a:moveTo>
                <a:lnTo>
                  <a:pt x="6048756" y="0"/>
                </a:lnTo>
              </a:path>
            </a:pathLst>
          </a:custGeom>
          <a:ln w="609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852169" y="1111007"/>
            <a:ext cx="6068060" cy="1037590"/>
          </a:xfrm>
          <a:prstGeom prst="rect">
            <a:avLst/>
          </a:prstGeom>
        </p:spPr>
        <p:txBody>
          <a:bodyPr vert="horz" wrap="square" lIns="0" tIns="6985" rIns="0" bIns="0" rtlCol="0">
            <a:spAutoFit/>
          </a:bodyPr>
          <a:lstStyle/>
          <a:p>
            <a:pPr marL="12700" marR="5080">
              <a:lnSpc>
                <a:spcPct val="102699"/>
              </a:lnSpc>
              <a:spcBef>
                <a:spcPts val="55"/>
              </a:spcBef>
            </a:pPr>
            <a:r>
              <a:rPr sz="1100" spc="-20" dirty="0">
                <a:latin typeface="Arial"/>
                <a:cs typeface="Arial"/>
              </a:rPr>
              <a:t>For </a:t>
            </a:r>
            <a:r>
              <a:rPr sz="1100" spc="-15" dirty="0">
                <a:latin typeface="Arial"/>
                <a:cs typeface="Arial"/>
              </a:rPr>
              <a:t>every </a:t>
            </a:r>
            <a:r>
              <a:rPr sz="1100" spc="-5" dirty="0">
                <a:latin typeface="Arial"/>
                <a:cs typeface="Arial"/>
              </a:rPr>
              <a:t>student there </a:t>
            </a:r>
            <a:r>
              <a:rPr sz="1100" spc="-10" dirty="0">
                <a:latin typeface="Arial"/>
                <a:cs typeface="Arial"/>
              </a:rPr>
              <a:t>is one </a:t>
            </a:r>
            <a:r>
              <a:rPr sz="1100" spc="-15" dirty="0">
                <a:latin typeface="Arial"/>
                <a:cs typeface="Arial"/>
              </a:rPr>
              <a:t>locker </a:t>
            </a:r>
            <a:r>
              <a:rPr sz="1100" spc="-10" dirty="0">
                <a:latin typeface="Arial"/>
                <a:cs typeface="Arial"/>
              </a:rPr>
              <a:t>and </a:t>
            </a:r>
            <a:r>
              <a:rPr sz="1100" spc="-20" dirty="0">
                <a:latin typeface="Arial"/>
                <a:cs typeface="Arial"/>
              </a:rPr>
              <a:t>for </a:t>
            </a:r>
            <a:r>
              <a:rPr sz="1100" spc="-15" dirty="0">
                <a:latin typeface="Arial"/>
                <a:cs typeface="Arial"/>
              </a:rPr>
              <a:t>every locker </a:t>
            </a:r>
            <a:r>
              <a:rPr sz="1100" spc="-5" dirty="0">
                <a:latin typeface="Arial"/>
                <a:cs typeface="Arial"/>
              </a:rPr>
              <a:t>there </a:t>
            </a:r>
            <a:r>
              <a:rPr sz="1100" spc="-10" dirty="0">
                <a:latin typeface="Arial"/>
                <a:cs typeface="Arial"/>
              </a:rPr>
              <a:t>is one </a:t>
            </a:r>
            <a:r>
              <a:rPr sz="1100" spc="-5" dirty="0">
                <a:latin typeface="Arial"/>
                <a:cs typeface="Arial"/>
              </a:rPr>
              <a:t>student. It </a:t>
            </a:r>
            <a:r>
              <a:rPr sz="1100" spc="-10" dirty="0">
                <a:latin typeface="Arial"/>
                <a:cs typeface="Arial"/>
              </a:rPr>
              <a:t>is also </a:t>
            </a:r>
            <a:r>
              <a:rPr sz="1100" spc="-15" dirty="0">
                <a:latin typeface="Arial"/>
                <a:cs typeface="Arial"/>
              </a:rPr>
              <a:t>acceptable  </a:t>
            </a:r>
            <a:r>
              <a:rPr sz="1100" spc="-20" dirty="0">
                <a:latin typeface="Arial"/>
                <a:cs typeface="Arial"/>
              </a:rPr>
              <a:t>for </a:t>
            </a:r>
            <a:r>
              <a:rPr sz="1100" spc="-10" dirty="0">
                <a:latin typeface="Arial"/>
                <a:cs typeface="Arial"/>
              </a:rPr>
              <a:t>a </a:t>
            </a:r>
            <a:r>
              <a:rPr sz="1100" spc="-5" dirty="0">
                <a:latin typeface="Arial"/>
                <a:cs typeface="Arial"/>
              </a:rPr>
              <a:t>student to </a:t>
            </a:r>
            <a:r>
              <a:rPr sz="1100" spc="-10" dirty="0">
                <a:latin typeface="Arial"/>
                <a:cs typeface="Arial"/>
              </a:rPr>
              <a:t>not </a:t>
            </a:r>
            <a:r>
              <a:rPr sz="1100" spc="-20" dirty="0">
                <a:latin typeface="Arial"/>
                <a:cs typeface="Arial"/>
              </a:rPr>
              <a:t>have </a:t>
            </a:r>
            <a:r>
              <a:rPr sz="1100" spc="-10" dirty="0">
                <a:latin typeface="Arial"/>
                <a:cs typeface="Arial"/>
              </a:rPr>
              <a:t>a </a:t>
            </a:r>
            <a:r>
              <a:rPr sz="1100" spc="-15" dirty="0">
                <a:latin typeface="Arial"/>
                <a:cs typeface="Arial"/>
              </a:rPr>
              <a:t>locker </a:t>
            </a:r>
            <a:r>
              <a:rPr sz="1100" spc="-10" dirty="0">
                <a:latin typeface="Arial"/>
                <a:cs typeface="Arial"/>
              </a:rPr>
              <a:t>or </a:t>
            </a:r>
            <a:r>
              <a:rPr sz="1100" spc="-20" dirty="0">
                <a:latin typeface="Arial"/>
                <a:cs typeface="Arial"/>
              </a:rPr>
              <a:t>for </a:t>
            </a:r>
            <a:r>
              <a:rPr sz="1100" spc="-10" dirty="0">
                <a:latin typeface="Arial"/>
                <a:cs typeface="Arial"/>
              </a:rPr>
              <a:t>a </a:t>
            </a:r>
            <a:r>
              <a:rPr sz="1100" spc="-15" dirty="0">
                <a:latin typeface="Arial"/>
                <a:cs typeface="Arial"/>
              </a:rPr>
              <a:t>locker </a:t>
            </a:r>
            <a:r>
              <a:rPr sz="1100" spc="-5" dirty="0">
                <a:latin typeface="Arial"/>
                <a:cs typeface="Arial"/>
              </a:rPr>
              <a:t>to </a:t>
            </a:r>
            <a:r>
              <a:rPr sz="1100" spc="-10" dirty="0">
                <a:latin typeface="Arial"/>
                <a:cs typeface="Arial"/>
              </a:rPr>
              <a:t>not be</a:t>
            </a:r>
            <a:r>
              <a:rPr sz="1100" spc="25" dirty="0">
                <a:latin typeface="Arial"/>
                <a:cs typeface="Arial"/>
              </a:rPr>
              <a:t> </a:t>
            </a:r>
            <a:r>
              <a:rPr sz="1100" spc="-10" dirty="0">
                <a:latin typeface="Arial"/>
                <a:cs typeface="Arial"/>
              </a:rPr>
              <a:t>allocated.</a:t>
            </a:r>
            <a:endParaRPr sz="11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730"/>
              </a:spcBef>
            </a:pPr>
            <a:r>
              <a:rPr sz="1100" spc="-5" dirty="0">
                <a:latin typeface="Arial"/>
                <a:cs typeface="Arial"/>
              </a:rPr>
              <a:t>In </a:t>
            </a:r>
            <a:r>
              <a:rPr sz="1100" spc="-10" dirty="0">
                <a:latin typeface="Arial"/>
                <a:cs typeface="Arial"/>
              </a:rPr>
              <a:t>an ERD </a:t>
            </a:r>
            <a:r>
              <a:rPr sz="1100" spc="-5" dirty="0">
                <a:latin typeface="Arial"/>
                <a:cs typeface="Arial"/>
              </a:rPr>
              <a:t>(entity relationship </a:t>
            </a:r>
            <a:r>
              <a:rPr sz="1100" spc="-15" dirty="0">
                <a:latin typeface="Arial"/>
                <a:cs typeface="Arial"/>
              </a:rPr>
              <a:t>diagram) </a:t>
            </a:r>
            <a:r>
              <a:rPr sz="1100" spc="-5" dirty="0">
                <a:latin typeface="Arial"/>
                <a:cs typeface="Arial"/>
              </a:rPr>
              <a:t>this </a:t>
            </a:r>
            <a:r>
              <a:rPr sz="1100" spc="-10" dirty="0">
                <a:latin typeface="Arial"/>
                <a:cs typeface="Arial"/>
              </a:rPr>
              <a:t>is </a:t>
            </a:r>
            <a:r>
              <a:rPr sz="1100" spc="-5" dirty="0">
                <a:latin typeface="Arial"/>
                <a:cs typeface="Arial"/>
              </a:rPr>
              <a:t>represented </a:t>
            </a:r>
            <a:r>
              <a:rPr sz="1100" spc="-10" dirty="0">
                <a:latin typeface="Arial"/>
                <a:cs typeface="Arial"/>
              </a:rPr>
              <a:t>as</a:t>
            </a:r>
            <a:r>
              <a:rPr sz="1100" spc="-45" dirty="0">
                <a:latin typeface="Arial"/>
                <a:cs typeface="Arial"/>
              </a:rPr>
              <a:t> </a:t>
            </a:r>
            <a:r>
              <a:rPr sz="1100" spc="-10" dirty="0">
                <a:latin typeface="Arial"/>
                <a:cs typeface="Arial"/>
              </a:rPr>
              <a:t>1:1.</a:t>
            </a:r>
            <a:endParaRPr sz="11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1650">
              <a:latin typeface="Arial"/>
              <a:cs typeface="Arial"/>
            </a:endParaRPr>
          </a:p>
          <a:p>
            <a:pPr marL="635" algn="ctr">
              <a:lnSpc>
                <a:spcPct val="100000"/>
              </a:lnSpc>
            </a:pPr>
            <a:r>
              <a:rPr sz="1100" i="1" spc="-5" dirty="0">
                <a:latin typeface="Arial"/>
                <a:cs typeface="Arial"/>
              </a:rPr>
              <a:t>Figure </a:t>
            </a:r>
            <a:r>
              <a:rPr sz="1100" i="1" spc="-10" dirty="0">
                <a:latin typeface="Arial"/>
                <a:cs typeface="Arial"/>
              </a:rPr>
              <a:t>2.3: </a:t>
            </a:r>
            <a:r>
              <a:rPr sz="1100" i="1" spc="-5" dirty="0">
                <a:latin typeface="Arial"/>
                <a:cs typeface="Arial"/>
              </a:rPr>
              <a:t>One-to-one</a:t>
            </a:r>
            <a:r>
              <a:rPr sz="1100" i="1" spc="25" dirty="0">
                <a:latin typeface="Arial"/>
                <a:cs typeface="Arial"/>
              </a:rPr>
              <a:t> </a:t>
            </a:r>
            <a:r>
              <a:rPr sz="1100" i="1" spc="-10" dirty="0">
                <a:latin typeface="Arial"/>
                <a:cs typeface="Arial"/>
              </a:rPr>
              <a:t>ERD</a:t>
            </a:r>
            <a:endParaRPr sz="1100">
              <a:latin typeface="Arial"/>
              <a:cs typeface="Arial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3747604" y="2342883"/>
            <a:ext cx="240360" cy="11592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3238715" y="2521928"/>
            <a:ext cx="1297305" cy="0"/>
          </a:xfrm>
          <a:custGeom>
            <a:avLst/>
            <a:gdLst/>
            <a:ahLst/>
            <a:cxnLst/>
            <a:rect l="l" t="t" r="r" b="b"/>
            <a:pathLst>
              <a:path w="1297304">
                <a:moveTo>
                  <a:pt x="0" y="0"/>
                </a:moveTo>
                <a:lnTo>
                  <a:pt x="1296733" y="0"/>
                </a:lnTo>
              </a:path>
            </a:pathLst>
          </a:custGeom>
          <a:ln w="11379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2095855" y="2232799"/>
            <a:ext cx="1139190" cy="578485"/>
          </a:xfrm>
          <a:custGeom>
            <a:avLst/>
            <a:gdLst/>
            <a:ahLst/>
            <a:cxnLst/>
            <a:rect l="l" t="t" r="r" b="b"/>
            <a:pathLst>
              <a:path w="1139189" h="578485">
                <a:moveTo>
                  <a:pt x="1138580" y="578243"/>
                </a:moveTo>
                <a:lnTo>
                  <a:pt x="0" y="578243"/>
                </a:lnTo>
                <a:lnTo>
                  <a:pt x="0" y="0"/>
                </a:lnTo>
                <a:lnTo>
                  <a:pt x="1138580" y="0"/>
                </a:lnTo>
                <a:lnTo>
                  <a:pt x="1138580" y="578243"/>
                </a:lnTo>
                <a:close/>
              </a:path>
            </a:pathLst>
          </a:custGeom>
          <a:ln w="11379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2390063" y="2448407"/>
            <a:ext cx="91440" cy="118110"/>
          </a:xfrm>
          <a:custGeom>
            <a:avLst/>
            <a:gdLst/>
            <a:ahLst/>
            <a:cxnLst/>
            <a:rect l="l" t="t" r="r" b="b"/>
            <a:pathLst>
              <a:path w="91439" h="118110">
                <a:moveTo>
                  <a:pt x="14236" y="78117"/>
                </a:moveTo>
                <a:lnTo>
                  <a:pt x="0" y="79362"/>
                </a:lnTo>
                <a:lnTo>
                  <a:pt x="203" y="86982"/>
                </a:lnTo>
                <a:lnTo>
                  <a:pt x="2298" y="93827"/>
                </a:lnTo>
                <a:lnTo>
                  <a:pt x="34409" y="116825"/>
                </a:lnTo>
                <a:lnTo>
                  <a:pt x="48641" y="117957"/>
                </a:lnTo>
                <a:lnTo>
                  <a:pt x="56794" y="117957"/>
                </a:lnTo>
                <a:lnTo>
                  <a:pt x="64122" y="116459"/>
                </a:lnTo>
                <a:lnTo>
                  <a:pt x="77139" y="110490"/>
                </a:lnTo>
                <a:lnTo>
                  <a:pt x="82143" y="106311"/>
                </a:lnTo>
                <a:lnTo>
                  <a:pt x="83368" y="104419"/>
                </a:lnTo>
                <a:lnTo>
                  <a:pt x="41452" y="104419"/>
                </a:lnTo>
                <a:lnTo>
                  <a:pt x="35623" y="103289"/>
                </a:lnTo>
                <a:lnTo>
                  <a:pt x="25247" y="98780"/>
                </a:lnTo>
                <a:lnTo>
                  <a:pt x="21412" y="95821"/>
                </a:lnTo>
                <a:lnTo>
                  <a:pt x="16484" y="88506"/>
                </a:lnTo>
                <a:lnTo>
                  <a:pt x="14909" y="83820"/>
                </a:lnTo>
                <a:lnTo>
                  <a:pt x="14236" y="78117"/>
                </a:lnTo>
                <a:close/>
              </a:path>
              <a:path w="91439" h="118110">
                <a:moveTo>
                  <a:pt x="52971" y="0"/>
                </a:moveTo>
                <a:lnTo>
                  <a:pt x="36842" y="0"/>
                </a:lnTo>
                <a:lnTo>
                  <a:pt x="29857" y="1308"/>
                </a:lnTo>
                <a:lnTo>
                  <a:pt x="17310" y="6489"/>
                </a:lnTo>
                <a:lnTo>
                  <a:pt x="12534" y="10287"/>
                </a:lnTo>
                <a:lnTo>
                  <a:pt x="5994" y="20294"/>
                </a:lnTo>
                <a:lnTo>
                  <a:pt x="4356" y="25679"/>
                </a:lnTo>
                <a:lnTo>
                  <a:pt x="4356" y="36677"/>
                </a:lnTo>
                <a:lnTo>
                  <a:pt x="53047" y="65887"/>
                </a:lnTo>
                <a:lnTo>
                  <a:pt x="59829" y="67754"/>
                </a:lnTo>
                <a:lnTo>
                  <a:pt x="67665" y="70751"/>
                </a:lnTo>
                <a:lnTo>
                  <a:pt x="71094" y="72999"/>
                </a:lnTo>
                <a:lnTo>
                  <a:pt x="75234" y="78333"/>
                </a:lnTo>
                <a:lnTo>
                  <a:pt x="76276" y="81457"/>
                </a:lnTo>
                <a:lnTo>
                  <a:pt x="76276" y="88569"/>
                </a:lnTo>
                <a:lnTo>
                  <a:pt x="53708" y="104419"/>
                </a:lnTo>
                <a:lnTo>
                  <a:pt x="83368" y="104419"/>
                </a:lnTo>
                <a:lnTo>
                  <a:pt x="89090" y="95580"/>
                </a:lnTo>
                <a:lnTo>
                  <a:pt x="90830" y="89865"/>
                </a:lnTo>
                <a:lnTo>
                  <a:pt x="90830" y="77673"/>
                </a:lnTo>
                <a:lnTo>
                  <a:pt x="61629" y="52568"/>
                </a:lnTo>
                <a:lnTo>
                  <a:pt x="33845" y="45897"/>
                </a:lnTo>
                <a:lnTo>
                  <a:pt x="26250" y="43180"/>
                </a:lnTo>
                <a:lnTo>
                  <a:pt x="23342" y="40538"/>
                </a:lnTo>
                <a:lnTo>
                  <a:pt x="20396" y="37896"/>
                </a:lnTo>
                <a:lnTo>
                  <a:pt x="18910" y="34531"/>
                </a:lnTo>
                <a:lnTo>
                  <a:pt x="18923" y="25679"/>
                </a:lnTo>
                <a:lnTo>
                  <a:pt x="21005" y="21666"/>
                </a:lnTo>
                <a:lnTo>
                  <a:pt x="25184" y="18338"/>
                </a:lnTo>
                <a:lnTo>
                  <a:pt x="29349" y="14973"/>
                </a:lnTo>
                <a:lnTo>
                  <a:pt x="36004" y="13309"/>
                </a:lnTo>
                <a:lnTo>
                  <a:pt x="79968" y="13309"/>
                </a:lnTo>
                <a:lnTo>
                  <a:pt x="78333" y="10820"/>
                </a:lnTo>
                <a:lnTo>
                  <a:pt x="73355" y="6819"/>
                </a:lnTo>
                <a:lnTo>
                  <a:pt x="60439" y="1371"/>
                </a:lnTo>
                <a:lnTo>
                  <a:pt x="52971" y="0"/>
                </a:lnTo>
                <a:close/>
              </a:path>
              <a:path w="91439" h="118110">
                <a:moveTo>
                  <a:pt x="79968" y="13309"/>
                </a:moveTo>
                <a:lnTo>
                  <a:pt x="53911" y="13309"/>
                </a:lnTo>
                <a:lnTo>
                  <a:pt x="60540" y="15151"/>
                </a:lnTo>
                <a:lnTo>
                  <a:pt x="69519" y="22517"/>
                </a:lnTo>
                <a:lnTo>
                  <a:pt x="72148" y="27952"/>
                </a:lnTo>
                <a:lnTo>
                  <a:pt x="72923" y="35166"/>
                </a:lnTo>
                <a:lnTo>
                  <a:pt x="87401" y="34086"/>
                </a:lnTo>
                <a:lnTo>
                  <a:pt x="87147" y="27393"/>
                </a:lnTo>
                <a:lnTo>
                  <a:pt x="85280" y="21399"/>
                </a:lnTo>
                <a:lnTo>
                  <a:pt x="79968" y="13309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2492019" y="2452928"/>
            <a:ext cx="40640" cy="113030"/>
          </a:xfrm>
          <a:custGeom>
            <a:avLst/>
            <a:gdLst/>
            <a:ahLst/>
            <a:cxnLst/>
            <a:rect l="l" t="t" r="r" b="b"/>
            <a:pathLst>
              <a:path w="40639" h="113030">
                <a:moveTo>
                  <a:pt x="24206" y="39751"/>
                </a:moveTo>
                <a:lnTo>
                  <a:pt x="10274" y="39751"/>
                </a:lnTo>
                <a:lnTo>
                  <a:pt x="10400" y="96913"/>
                </a:lnTo>
                <a:lnTo>
                  <a:pt x="24637" y="112572"/>
                </a:lnTo>
                <a:lnTo>
                  <a:pt x="32842" y="112572"/>
                </a:lnTo>
                <a:lnTo>
                  <a:pt x="36372" y="112166"/>
                </a:lnTo>
                <a:lnTo>
                  <a:pt x="40309" y="111328"/>
                </a:lnTo>
                <a:lnTo>
                  <a:pt x="38379" y="99504"/>
                </a:lnTo>
                <a:lnTo>
                  <a:pt x="30073" y="99504"/>
                </a:lnTo>
                <a:lnTo>
                  <a:pt x="28473" y="99174"/>
                </a:lnTo>
                <a:lnTo>
                  <a:pt x="26238" y="97815"/>
                </a:lnTo>
                <a:lnTo>
                  <a:pt x="25438" y="96913"/>
                </a:lnTo>
                <a:lnTo>
                  <a:pt x="24447" y="94627"/>
                </a:lnTo>
                <a:lnTo>
                  <a:pt x="24206" y="92062"/>
                </a:lnTo>
                <a:lnTo>
                  <a:pt x="24206" y="39751"/>
                </a:lnTo>
                <a:close/>
              </a:path>
              <a:path w="40639" h="113030">
                <a:moveTo>
                  <a:pt x="38290" y="98958"/>
                </a:moveTo>
                <a:lnTo>
                  <a:pt x="35750" y="99326"/>
                </a:lnTo>
                <a:lnTo>
                  <a:pt x="33693" y="99504"/>
                </a:lnTo>
                <a:lnTo>
                  <a:pt x="38379" y="99504"/>
                </a:lnTo>
                <a:lnTo>
                  <a:pt x="38290" y="98958"/>
                </a:lnTo>
                <a:close/>
              </a:path>
              <a:path w="40639" h="113030">
                <a:moveTo>
                  <a:pt x="38290" y="28867"/>
                </a:moveTo>
                <a:lnTo>
                  <a:pt x="0" y="28867"/>
                </a:lnTo>
                <a:lnTo>
                  <a:pt x="0" y="39751"/>
                </a:lnTo>
                <a:lnTo>
                  <a:pt x="38290" y="39751"/>
                </a:lnTo>
                <a:lnTo>
                  <a:pt x="38290" y="28867"/>
                </a:lnTo>
                <a:close/>
              </a:path>
              <a:path w="40639" h="113030">
                <a:moveTo>
                  <a:pt x="24206" y="0"/>
                </a:moveTo>
                <a:lnTo>
                  <a:pt x="10274" y="8394"/>
                </a:lnTo>
                <a:lnTo>
                  <a:pt x="10274" y="28867"/>
                </a:lnTo>
                <a:lnTo>
                  <a:pt x="24206" y="28867"/>
                </a:lnTo>
                <a:lnTo>
                  <a:pt x="24206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2543708" y="2481783"/>
            <a:ext cx="67310" cy="85090"/>
          </a:xfrm>
          <a:custGeom>
            <a:avLst/>
            <a:gdLst/>
            <a:ahLst/>
            <a:cxnLst/>
            <a:rect l="l" t="t" r="r" b="b"/>
            <a:pathLst>
              <a:path w="67310" h="85089">
                <a:moveTo>
                  <a:pt x="14008" y="0"/>
                </a:moveTo>
                <a:lnTo>
                  <a:pt x="0" y="0"/>
                </a:lnTo>
                <a:lnTo>
                  <a:pt x="57" y="58064"/>
                </a:lnTo>
                <a:lnTo>
                  <a:pt x="23380" y="84493"/>
                </a:lnTo>
                <a:lnTo>
                  <a:pt x="28257" y="84493"/>
                </a:lnTo>
                <a:lnTo>
                  <a:pt x="36111" y="83616"/>
                </a:lnTo>
                <a:lnTo>
                  <a:pt x="43099" y="80989"/>
                </a:lnTo>
                <a:lnTo>
                  <a:pt x="49222" y="76611"/>
                </a:lnTo>
                <a:lnTo>
                  <a:pt x="52803" y="72440"/>
                </a:lnTo>
                <a:lnTo>
                  <a:pt x="26847" y="72440"/>
                </a:lnTo>
                <a:lnTo>
                  <a:pt x="23299" y="71361"/>
                </a:lnTo>
                <a:lnTo>
                  <a:pt x="17614" y="67182"/>
                </a:lnTo>
                <a:lnTo>
                  <a:pt x="15747" y="64287"/>
                </a:lnTo>
                <a:lnTo>
                  <a:pt x="14287" y="58064"/>
                </a:lnTo>
                <a:lnTo>
                  <a:pt x="14008" y="53136"/>
                </a:lnTo>
                <a:lnTo>
                  <a:pt x="14008" y="0"/>
                </a:lnTo>
                <a:close/>
              </a:path>
              <a:path w="67310" h="85089">
                <a:moveTo>
                  <a:pt x="67017" y="70484"/>
                </a:moveTo>
                <a:lnTo>
                  <a:pt x="54482" y="70484"/>
                </a:lnTo>
                <a:lnTo>
                  <a:pt x="54482" y="82626"/>
                </a:lnTo>
                <a:lnTo>
                  <a:pt x="67017" y="82626"/>
                </a:lnTo>
                <a:lnTo>
                  <a:pt x="67017" y="70484"/>
                </a:lnTo>
                <a:close/>
              </a:path>
              <a:path w="67310" h="85089">
                <a:moveTo>
                  <a:pt x="67017" y="0"/>
                </a:moveTo>
                <a:lnTo>
                  <a:pt x="53009" y="0"/>
                </a:lnTo>
                <a:lnTo>
                  <a:pt x="53009" y="51333"/>
                </a:lnTo>
                <a:lnTo>
                  <a:pt x="52235" y="56705"/>
                </a:lnTo>
                <a:lnTo>
                  <a:pt x="49174" y="64122"/>
                </a:lnTo>
                <a:lnTo>
                  <a:pt x="46570" y="67055"/>
                </a:lnTo>
                <a:lnTo>
                  <a:pt x="39158" y="71373"/>
                </a:lnTo>
                <a:lnTo>
                  <a:pt x="35255" y="72440"/>
                </a:lnTo>
                <a:lnTo>
                  <a:pt x="52803" y="72440"/>
                </a:lnTo>
                <a:lnTo>
                  <a:pt x="54482" y="70484"/>
                </a:lnTo>
                <a:lnTo>
                  <a:pt x="67017" y="70484"/>
                </a:lnTo>
                <a:lnTo>
                  <a:pt x="67017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2627604" y="2450363"/>
            <a:ext cx="71755" cy="116205"/>
          </a:xfrm>
          <a:custGeom>
            <a:avLst/>
            <a:gdLst/>
            <a:ahLst/>
            <a:cxnLst/>
            <a:rect l="l" t="t" r="r" b="b"/>
            <a:pathLst>
              <a:path w="71755" h="116205">
                <a:moveTo>
                  <a:pt x="39928" y="29565"/>
                </a:moveTo>
                <a:lnTo>
                  <a:pt x="28155" y="29565"/>
                </a:lnTo>
                <a:lnTo>
                  <a:pt x="21996" y="31356"/>
                </a:lnTo>
                <a:lnTo>
                  <a:pt x="10998" y="38506"/>
                </a:lnTo>
                <a:lnTo>
                  <a:pt x="6883" y="43662"/>
                </a:lnTo>
                <a:lnTo>
                  <a:pt x="1371" y="57099"/>
                </a:lnTo>
                <a:lnTo>
                  <a:pt x="0" y="64579"/>
                </a:lnTo>
                <a:lnTo>
                  <a:pt x="0" y="81280"/>
                </a:lnTo>
                <a:lnTo>
                  <a:pt x="22923" y="114109"/>
                </a:lnTo>
                <a:lnTo>
                  <a:pt x="28981" y="115925"/>
                </a:lnTo>
                <a:lnTo>
                  <a:pt x="35572" y="115925"/>
                </a:lnTo>
                <a:lnTo>
                  <a:pt x="42738" y="115156"/>
                </a:lnTo>
                <a:lnTo>
                  <a:pt x="48977" y="112850"/>
                </a:lnTo>
                <a:lnTo>
                  <a:pt x="54292" y="109008"/>
                </a:lnTo>
                <a:lnTo>
                  <a:pt x="58053" y="104406"/>
                </a:lnTo>
                <a:lnTo>
                  <a:pt x="30822" y="104406"/>
                </a:lnTo>
                <a:lnTo>
                  <a:pt x="25554" y="101777"/>
                </a:lnTo>
                <a:lnTo>
                  <a:pt x="16636" y="91313"/>
                </a:lnTo>
                <a:lnTo>
                  <a:pt x="14401" y="83400"/>
                </a:lnTo>
                <a:lnTo>
                  <a:pt x="14401" y="61874"/>
                </a:lnTo>
                <a:lnTo>
                  <a:pt x="16497" y="53860"/>
                </a:lnTo>
                <a:lnTo>
                  <a:pt x="24841" y="43700"/>
                </a:lnTo>
                <a:lnTo>
                  <a:pt x="30048" y="41160"/>
                </a:lnTo>
                <a:lnTo>
                  <a:pt x="71691" y="41160"/>
                </a:lnTo>
                <a:lnTo>
                  <a:pt x="71691" y="40919"/>
                </a:lnTo>
                <a:lnTo>
                  <a:pt x="57759" y="40919"/>
                </a:lnTo>
                <a:lnTo>
                  <a:pt x="55308" y="37553"/>
                </a:lnTo>
                <a:lnTo>
                  <a:pt x="52146" y="34810"/>
                </a:lnTo>
                <a:lnTo>
                  <a:pt x="44361" y="30607"/>
                </a:lnTo>
                <a:lnTo>
                  <a:pt x="39928" y="29565"/>
                </a:lnTo>
                <a:close/>
              </a:path>
              <a:path w="71755" h="116205">
                <a:moveTo>
                  <a:pt x="71691" y="103632"/>
                </a:moveTo>
                <a:lnTo>
                  <a:pt x="58686" y="103632"/>
                </a:lnTo>
                <a:lnTo>
                  <a:pt x="58686" y="114058"/>
                </a:lnTo>
                <a:lnTo>
                  <a:pt x="71691" y="114058"/>
                </a:lnTo>
                <a:lnTo>
                  <a:pt x="71691" y="103632"/>
                </a:lnTo>
                <a:close/>
              </a:path>
              <a:path w="71755" h="116205">
                <a:moveTo>
                  <a:pt x="71691" y="41160"/>
                </a:moveTo>
                <a:lnTo>
                  <a:pt x="42659" y="41160"/>
                </a:lnTo>
                <a:lnTo>
                  <a:pt x="48031" y="43802"/>
                </a:lnTo>
                <a:lnTo>
                  <a:pt x="52387" y="49098"/>
                </a:lnTo>
                <a:lnTo>
                  <a:pt x="58915" y="84264"/>
                </a:lnTo>
                <a:lnTo>
                  <a:pt x="56781" y="91897"/>
                </a:lnTo>
                <a:lnTo>
                  <a:pt x="48221" y="101904"/>
                </a:lnTo>
                <a:lnTo>
                  <a:pt x="43014" y="104406"/>
                </a:lnTo>
                <a:lnTo>
                  <a:pt x="58053" y="104406"/>
                </a:lnTo>
                <a:lnTo>
                  <a:pt x="58686" y="103632"/>
                </a:lnTo>
                <a:lnTo>
                  <a:pt x="71691" y="103632"/>
                </a:lnTo>
                <a:lnTo>
                  <a:pt x="71691" y="41160"/>
                </a:lnTo>
                <a:close/>
              </a:path>
              <a:path w="71755" h="116205">
                <a:moveTo>
                  <a:pt x="71691" y="0"/>
                </a:moveTo>
                <a:lnTo>
                  <a:pt x="57759" y="0"/>
                </a:lnTo>
                <a:lnTo>
                  <a:pt x="57759" y="40919"/>
                </a:lnTo>
                <a:lnTo>
                  <a:pt x="71691" y="40919"/>
                </a:lnTo>
                <a:lnTo>
                  <a:pt x="71691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2716644" y="2479929"/>
            <a:ext cx="76200" cy="86360"/>
          </a:xfrm>
          <a:custGeom>
            <a:avLst/>
            <a:gdLst/>
            <a:ahLst/>
            <a:cxnLst/>
            <a:rect l="l" t="t" r="r" b="b"/>
            <a:pathLst>
              <a:path w="76200" h="86360">
                <a:moveTo>
                  <a:pt x="38607" y="0"/>
                </a:moveTo>
                <a:lnTo>
                  <a:pt x="2686" y="25360"/>
                </a:lnTo>
                <a:lnTo>
                  <a:pt x="0" y="43878"/>
                </a:lnTo>
                <a:lnTo>
                  <a:pt x="664" y="53393"/>
                </a:lnTo>
                <a:lnTo>
                  <a:pt x="30784" y="85662"/>
                </a:lnTo>
                <a:lnTo>
                  <a:pt x="39382" y="86359"/>
                </a:lnTo>
                <a:lnTo>
                  <a:pt x="48983" y="86359"/>
                </a:lnTo>
                <a:lnTo>
                  <a:pt x="56870" y="84023"/>
                </a:lnTo>
                <a:lnTo>
                  <a:pt x="69013" y="74841"/>
                </a:lnTo>
                <a:lnTo>
                  <a:pt x="32562" y="74841"/>
                </a:lnTo>
                <a:lnTo>
                  <a:pt x="26796" y="72428"/>
                </a:lnTo>
                <a:lnTo>
                  <a:pt x="17564" y="62788"/>
                </a:lnTo>
                <a:lnTo>
                  <a:pt x="14985" y="55841"/>
                </a:lnTo>
                <a:lnTo>
                  <a:pt x="14477" y="46761"/>
                </a:lnTo>
                <a:lnTo>
                  <a:pt x="76123" y="46761"/>
                </a:lnTo>
                <a:lnTo>
                  <a:pt x="76199" y="43027"/>
                </a:lnTo>
                <a:lnTo>
                  <a:pt x="75670" y="35242"/>
                </a:lnTo>
                <a:lnTo>
                  <a:pt x="15252" y="35242"/>
                </a:lnTo>
                <a:lnTo>
                  <a:pt x="15722" y="28028"/>
                </a:lnTo>
                <a:lnTo>
                  <a:pt x="18148" y="22275"/>
                </a:lnTo>
                <a:lnTo>
                  <a:pt x="26911" y="13665"/>
                </a:lnTo>
                <a:lnTo>
                  <a:pt x="32321" y="11518"/>
                </a:lnTo>
                <a:lnTo>
                  <a:pt x="65862" y="11518"/>
                </a:lnTo>
                <a:lnTo>
                  <a:pt x="65684" y="11277"/>
                </a:lnTo>
                <a:lnTo>
                  <a:pt x="60055" y="6343"/>
                </a:lnTo>
                <a:lnTo>
                  <a:pt x="53665" y="2819"/>
                </a:lnTo>
                <a:lnTo>
                  <a:pt x="46515" y="704"/>
                </a:lnTo>
                <a:lnTo>
                  <a:pt x="38607" y="0"/>
                </a:lnTo>
                <a:close/>
              </a:path>
              <a:path w="76200" h="86360">
                <a:moveTo>
                  <a:pt x="61252" y="57886"/>
                </a:moveTo>
                <a:lnTo>
                  <a:pt x="59118" y="63792"/>
                </a:lnTo>
                <a:lnTo>
                  <a:pt x="56248" y="68097"/>
                </a:lnTo>
                <a:lnTo>
                  <a:pt x="48983" y="73494"/>
                </a:lnTo>
                <a:lnTo>
                  <a:pt x="44589" y="74841"/>
                </a:lnTo>
                <a:lnTo>
                  <a:pt x="69013" y="74841"/>
                </a:lnTo>
                <a:lnTo>
                  <a:pt x="69214" y="74688"/>
                </a:lnTo>
                <a:lnTo>
                  <a:pt x="73454" y="68097"/>
                </a:lnTo>
                <a:lnTo>
                  <a:pt x="75730" y="59677"/>
                </a:lnTo>
                <a:lnTo>
                  <a:pt x="61252" y="57886"/>
                </a:lnTo>
                <a:close/>
              </a:path>
              <a:path w="76200" h="86360">
                <a:moveTo>
                  <a:pt x="65862" y="11518"/>
                </a:moveTo>
                <a:lnTo>
                  <a:pt x="45872" y="11518"/>
                </a:lnTo>
                <a:lnTo>
                  <a:pt x="51650" y="14211"/>
                </a:lnTo>
                <a:lnTo>
                  <a:pt x="59016" y="23088"/>
                </a:lnTo>
                <a:lnTo>
                  <a:pt x="60782" y="28295"/>
                </a:lnTo>
                <a:lnTo>
                  <a:pt x="61404" y="35242"/>
                </a:lnTo>
                <a:lnTo>
                  <a:pt x="75670" y="35242"/>
                </a:lnTo>
                <a:lnTo>
                  <a:pt x="75542" y="33371"/>
                </a:lnTo>
                <a:lnTo>
                  <a:pt x="73571" y="24861"/>
                </a:lnTo>
                <a:lnTo>
                  <a:pt x="70284" y="17497"/>
                </a:lnTo>
                <a:lnTo>
                  <a:pt x="65862" y="11518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2809963" y="2479916"/>
            <a:ext cx="67310" cy="85090"/>
          </a:xfrm>
          <a:custGeom>
            <a:avLst/>
            <a:gdLst/>
            <a:ahLst/>
            <a:cxnLst/>
            <a:rect l="l" t="t" r="r" b="b"/>
            <a:pathLst>
              <a:path w="67310" h="85089">
                <a:moveTo>
                  <a:pt x="12611" y="1866"/>
                </a:moveTo>
                <a:lnTo>
                  <a:pt x="0" y="1866"/>
                </a:lnTo>
                <a:lnTo>
                  <a:pt x="0" y="84493"/>
                </a:lnTo>
                <a:lnTo>
                  <a:pt x="14008" y="84493"/>
                </a:lnTo>
                <a:lnTo>
                  <a:pt x="14084" y="28536"/>
                </a:lnTo>
                <a:lnTo>
                  <a:pt x="16179" y="21602"/>
                </a:lnTo>
                <a:lnTo>
                  <a:pt x="24841" y="14033"/>
                </a:lnTo>
                <a:lnTo>
                  <a:pt x="25983" y="13614"/>
                </a:lnTo>
                <a:lnTo>
                  <a:pt x="12611" y="13614"/>
                </a:lnTo>
                <a:lnTo>
                  <a:pt x="12611" y="1866"/>
                </a:lnTo>
                <a:close/>
              </a:path>
              <a:path w="67310" h="85089">
                <a:moveTo>
                  <a:pt x="63764" y="12141"/>
                </a:moveTo>
                <a:lnTo>
                  <a:pt x="39700" y="12141"/>
                </a:lnTo>
                <a:lnTo>
                  <a:pt x="42951" y="12979"/>
                </a:lnTo>
                <a:lnTo>
                  <a:pt x="48501" y="16344"/>
                </a:lnTo>
                <a:lnTo>
                  <a:pt x="50431" y="18605"/>
                </a:lnTo>
                <a:lnTo>
                  <a:pt x="52616" y="24269"/>
                </a:lnTo>
                <a:lnTo>
                  <a:pt x="53162" y="28536"/>
                </a:lnTo>
                <a:lnTo>
                  <a:pt x="53162" y="84493"/>
                </a:lnTo>
                <a:lnTo>
                  <a:pt x="67170" y="84493"/>
                </a:lnTo>
                <a:lnTo>
                  <a:pt x="67170" y="27216"/>
                </a:lnTo>
                <a:lnTo>
                  <a:pt x="66903" y="22669"/>
                </a:lnTo>
                <a:lnTo>
                  <a:pt x="66395" y="20078"/>
                </a:lnTo>
                <a:lnTo>
                  <a:pt x="65557" y="16078"/>
                </a:lnTo>
                <a:lnTo>
                  <a:pt x="64109" y="12623"/>
                </a:lnTo>
                <a:lnTo>
                  <a:pt x="63764" y="12141"/>
                </a:lnTo>
                <a:close/>
              </a:path>
              <a:path w="67310" h="85089">
                <a:moveTo>
                  <a:pt x="43903" y="0"/>
                </a:moveTo>
                <a:lnTo>
                  <a:pt x="38912" y="0"/>
                </a:lnTo>
                <a:lnTo>
                  <a:pt x="30818" y="850"/>
                </a:lnTo>
                <a:lnTo>
                  <a:pt x="23737" y="3402"/>
                </a:lnTo>
                <a:lnTo>
                  <a:pt x="17669" y="7656"/>
                </a:lnTo>
                <a:lnTo>
                  <a:pt x="12611" y="13614"/>
                </a:lnTo>
                <a:lnTo>
                  <a:pt x="25983" y="13614"/>
                </a:lnTo>
                <a:lnTo>
                  <a:pt x="29997" y="12141"/>
                </a:lnTo>
                <a:lnTo>
                  <a:pt x="63764" y="12141"/>
                </a:lnTo>
                <a:lnTo>
                  <a:pt x="59956" y="6819"/>
                </a:lnTo>
                <a:lnTo>
                  <a:pt x="56832" y="4470"/>
                </a:lnTo>
                <a:lnTo>
                  <a:pt x="48475" y="889"/>
                </a:lnTo>
                <a:lnTo>
                  <a:pt x="43903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2890913" y="2452928"/>
            <a:ext cx="40640" cy="113030"/>
          </a:xfrm>
          <a:custGeom>
            <a:avLst/>
            <a:gdLst/>
            <a:ahLst/>
            <a:cxnLst/>
            <a:rect l="l" t="t" r="r" b="b"/>
            <a:pathLst>
              <a:path w="40639" h="113030">
                <a:moveTo>
                  <a:pt x="24206" y="39751"/>
                </a:moveTo>
                <a:lnTo>
                  <a:pt x="10274" y="39751"/>
                </a:lnTo>
                <a:lnTo>
                  <a:pt x="10400" y="96913"/>
                </a:lnTo>
                <a:lnTo>
                  <a:pt x="24637" y="112572"/>
                </a:lnTo>
                <a:lnTo>
                  <a:pt x="32842" y="112572"/>
                </a:lnTo>
                <a:lnTo>
                  <a:pt x="36372" y="112166"/>
                </a:lnTo>
                <a:lnTo>
                  <a:pt x="40309" y="111328"/>
                </a:lnTo>
                <a:lnTo>
                  <a:pt x="38379" y="99504"/>
                </a:lnTo>
                <a:lnTo>
                  <a:pt x="30073" y="99504"/>
                </a:lnTo>
                <a:lnTo>
                  <a:pt x="28473" y="99174"/>
                </a:lnTo>
                <a:lnTo>
                  <a:pt x="26238" y="97815"/>
                </a:lnTo>
                <a:lnTo>
                  <a:pt x="25438" y="96913"/>
                </a:lnTo>
                <a:lnTo>
                  <a:pt x="24447" y="94627"/>
                </a:lnTo>
                <a:lnTo>
                  <a:pt x="24206" y="92062"/>
                </a:lnTo>
                <a:lnTo>
                  <a:pt x="24206" y="39751"/>
                </a:lnTo>
                <a:close/>
              </a:path>
              <a:path w="40639" h="113030">
                <a:moveTo>
                  <a:pt x="38290" y="98958"/>
                </a:moveTo>
                <a:lnTo>
                  <a:pt x="35750" y="99326"/>
                </a:lnTo>
                <a:lnTo>
                  <a:pt x="33693" y="99504"/>
                </a:lnTo>
                <a:lnTo>
                  <a:pt x="38379" y="99504"/>
                </a:lnTo>
                <a:lnTo>
                  <a:pt x="38290" y="98958"/>
                </a:lnTo>
                <a:close/>
              </a:path>
              <a:path w="40639" h="113030">
                <a:moveTo>
                  <a:pt x="38290" y="28867"/>
                </a:moveTo>
                <a:lnTo>
                  <a:pt x="0" y="28867"/>
                </a:lnTo>
                <a:lnTo>
                  <a:pt x="0" y="39751"/>
                </a:lnTo>
                <a:lnTo>
                  <a:pt x="38290" y="39751"/>
                </a:lnTo>
                <a:lnTo>
                  <a:pt x="38290" y="28867"/>
                </a:lnTo>
                <a:close/>
              </a:path>
              <a:path w="40639" h="113030">
                <a:moveTo>
                  <a:pt x="24206" y="0"/>
                </a:moveTo>
                <a:lnTo>
                  <a:pt x="10274" y="8394"/>
                </a:lnTo>
                <a:lnTo>
                  <a:pt x="10274" y="28867"/>
                </a:lnTo>
                <a:lnTo>
                  <a:pt x="24206" y="28867"/>
                </a:lnTo>
                <a:lnTo>
                  <a:pt x="24206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4535449" y="2232799"/>
            <a:ext cx="1139190" cy="578485"/>
          </a:xfrm>
          <a:custGeom>
            <a:avLst/>
            <a:gdLst/>
            <a:ahLst/>
            <a:cxnLst/>
            <a:rect l="l" t="t" r="r" b="b"/>
            <a:pathLst>
              <a:path w="1139189" h="578485">
                <a:moveTo>
                  <a:pt x="1138580" y="578243"/>
                </a:moveTo>
                <a:lnTo>
                  <a:pt x="0" y="578243"/>
                </a:lnTo>
                <a:lnTo>
                  <a:pt x="0" y="0"/>
                </a:lnTo>
                <a:lnTo>
                  <a:pt x="1138580" y="0"/>
                </a:lnTo>
                <a:lnTo>
                  <a:pt x="1138580" y="578243"/>
                </a:lnTo>
                <a:close/>
              </a:path>
            </a:pathLst>
          </a:custGeom>
          <a:ln w="11379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4879695" y="2450109"/>
            <a:ext cx="468947" cy="11617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864869" y="2917202"/>
            <a:ext cx="6048082" cy="350988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 txBox="1"/>
          <p:nvPr/>
        </p:nvSpPr>
        <p:spPr>
          <a:xfrm>
            <a:off x="1050171" y="3013242"/>
            <a:ext cx="5660390" cy="362585"/>
          </a:xfrm>
          <a:prstGeom prst="rect">
            <a:avLst/>
          </a:prstGeom>
        </p:spPr>
        <p:txBody>
          <a:bodyPr vert="horz" wrap="square" lIns="0" tIns="8255" rIns="0" bIns="0" rtlCol="0">
            <a:spAutoFit/>
          </a:bodyPr>
          <a:lstStyle/>
          <a:p>
            <a:pPr marL="12700" marR="5080">
              <a:lnSpc>
                <a:spcPct val="101800"/>
              </a:lnSpc>
              <a:spcBef>
                <a:spcPts val="65"/>
              </a:spcBef>
            </a:pPr>
            <a:r>
              <a:rPr sz="1100" b="1" spc="-10" dirty="0">
                <a:latin typeface="Arial"/>
                <a:cs typeface="Arial"/>
              </a:rPr>
              <a:t>Example </a:t>
            </a:r>
            <a:r>
              <a:rPr sz="1100" spc="-10" dirty="0">
                <a:latin typeface="Arial"/>
                <a:cs typeface="Arial"/>
              </a:rPr>
              <a:t>Each local </a:t>
            </a:r>
            <a:r>
              <a:rPr sz="1100" spc="-5" dirty="0">
                <a:latin typeface="Arial"/>
                <a:cs typeface="Arial"/>
              </a:rPr>
              <a:t>secondary school </a:t>
            </a:r>
            <a:r>
              <a:rPr sz="1100" spc="-10" dirty="0">
                <a:latin typeface="Arial"/>
                <a:cs typeface="Arial"/>
              </a:rPr>
              <a:t>has a head </a:t>
            </a:r>
            <a:r>
              <a:rPr sz="1100" spc="-15" dirty="0">
                <a:latin typeface="Arial"/>
                <a:cs typeface="Arial"/>
              </a:rPr>
              <a:t>teacher, </a:t>
            </a:r>
            <a:r>
              <a:rPr sz="1100" spc="-10" dirty="0">
                <a:latin typeface="Arial"/>
                <a:cs typeface="Arial"/>
              </a:rPr>
              <a:t>and each head </a:t>
            </a:r>
            <a:r>
              <a:rPr sz="1100" spc="-5" dirty="0">
                <a:latin typeface="Arial"/>
                <a:cs typeface="Arial"/>
              </a:rPr>
              <a:t>teacher </a:t>
            </a:r>
            <a:r>
              <a:rPr sz="1100" spc="-10" dirty="0">
                <a:latin typeface="Arial"/>
                <a:cs typeface="Arial"/>
              </a:rPr>
              <a:t>is </a:t>
            </a:r>
            <a:r>
              <a:rPr sz="1100" spc="-15" dirty="0">
                <a:latin typeface="Arial"/>
                <a:cs typeface="Arial"/>
              </a:rPr>
              <a:t>head  </a:t>
            </a:r>
            <a:r>
              <a:rPr sz="1100" spc="-5" dirty="0">
                <a:latin typeface="Arial"/>
                <a:cs typeface="Arial"/>
              </a:rPr>
              <a:t>teacher </a:t>
            </a:r>
            <a:r>
              <a:rPr sz="1100" spc="-10" dirty="0">
                <a:latin typeface="Arial"/>
                <a:cs typeface="Arial"/>
              </a:rPr>
              <a:t>at only one</a:t>
            </a:r>
            <a:r>
              <a:rPr sz="1100" spc="-40" dirty="0">
                <a:latin typeface="Arial"/>
                <a:cs typeface="Arial"/>
              </a:rPr>
              <a:t> </a:t>
            </a:r>
            <a:r>
              <a:rPr sz="1100" spc="-5" dirty="0">
                <a:latin typeface="Arial"/>
                <a:cs typeface="Arial"/>
              </a:rPr>
              <a:t>school.</a:t>
            </a:r>
            <a:endParaRPr sz="1100">
              <a:latin typeface="Arial"/>
              <a:cs typeface="Arial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852174" y="6120680"/>
            <a:ext cx="4122420" cy="1020444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943735" algn="ctr">
              <a:lnSpc>
                <a:spcPct val="100000"/>
              </a:lnSpc>
              <a:spcBef>
                <a:spcPts val="90"/>
              </a:spcBef>
            </a:pPr>
            <a:r>
              <a:rPr sz="1100" i="1" spc="-5" dirty="0">
                <a:latin typeface="Arial"/>
                <a:cs typeface="Arial"/>
              </a:rPr>
              <a:t>One-to-one</a:t>
            </a:r>
            <a:r>
              <a:rPr sz="1100" i="1" spc="-40" dirty="0">
                <a:latin typeface="Arial"/>
                <a:cs typeface="Arial"/>
              </a:rPr>
              <a:t> </a:t>
            </a:r>
            <a:r>
              <a:rPr sz="1100" i="1" spc="-5" dirty="0">
                <a:latin typeface="Arial"/>
                <a:cs typeface="Arial"/>
              </a:rPr>
              <a:t>relationship</a:t>
            </a:r>
            <a:endParaRPr sz="11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5"/>
              </a:spcBef>
            </a:pPr>
            <a:endParaRPr sz="165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1100" spc="-5" dirty="0">
                <a:latin typeface="Arial"/>
                <a:cs typeface="Arial"/>
              </a:rPr>
              <a:t>In </a:t>
            </a:r>
            <a:r>
              <a:rPr sz="1100" spc="-10" dirty="0">
                <a:latin typeface="Arial"/>
                <a:cs typeface="Arial"/>
              </a:rPr>
              <a:t>an ERD </a:t>
            </a:r>
            <a:r>
              <a:rPr sz="1100" spc="-5" dirty="0">
                <a:latin typeface="Arial"/>
                <a:cs typeface="Arial"/>
              </a:rPr>
              <a:t>(entity relationship </a:t>
            </a:r>
            <a:r>
              <a:rPr sz="1100" spc="-15" dirty="0">
                <a:latin typeface="Arial"/>
                <a:cs typeface="Arial"/>
              </a:rPr>
              <a:t>diagram) </a:t>
            </a:r>
            <a:r>
              <a:rPr sz="1100" spc="-5" dirty="0">
                <a:latin typeface="Arial"/>
                <a:cs typeface="Arial"/>
              </a:rPr>
              <a:t>this </a:t>
            </a:r>
            <a:r>
              <a:rPr sz="1100" spc="-10" dirty="0">
                <a:latin typeface="Arial"/>
                <a:cs typeface="Arial"/>
              </a:rPr>
              <a:t>is </a:t>
            </a:r>
            <a:r>
              <a:rPr sz="1100" spc="-5" dirty="0">
                <a:latin typeface="Arial"/>
                <a:cs typeface="Arial"/>
              </a:rPr>
              <a:t>represented </a:t>
            </a:r>
            <a:r>
              <a:rPr sz="1100" spc="-10" dirty="0">
                <a:latin typeface="Arial"/>
                <a:cs typeface="Arial"/>
              </a:rPr>
              <a:t>as</a:t>
            </a:r>
            <a:r>
              <a:rPr sz="1100" spc="-45" dirty="0">
                <a:latin typeface="Arial"/>
                <a:cs typeface="Arial"/>
              </a:rPr>
              <a:t> </a:t>
            </a:r>
            <a:r>
              <a:rPr sz="1100" spc="-10" dirty="0">
                <a:latin typeface="Arial"/>
                <a:cs typeface="Arial"/>
              </a:rPr>
              <a:t>1:1.</a:t>
            </a:r>
            <a:endParaRPr sz="11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1650">
              <a:latin typeface="Arial"/>
              <a:cs typeface="Arial"/>
            </a:endParaRPr>
          </a:p>
          <a:p>
            <a:pPr marL="1944370" algn="ctr">
              <a:lnSpc>
                <a:spcPct val="100000"/>
              </a:lnSpc>
            </a:pPr>
            <a:r>
              <a:rPr sz="1100" i="1" spc="-5" dirty="0">
                <a:latin typeface="Arial"/>
                <a:cs typeface="Arial"/>
              </a:rPr>
              <a:t>Figure </a:t>
            </a:r>
            <a:r>
              <a:rPr sz="1100" i="1" spc="-10" dirty="0">
                <a:latin typeface="Arial"/>
                <a:cs typeface="Arial"/>
              </a:rPr>
              <a:t>2.4: </a:t>
            </a:r>
            <a:r>
              <a:rPr sz="1100" i="1" spc="-5" dirty="0">
                <a:latin typeface="Arial"/>
                <a:cs typeface="Arial"/>
              </a:rPr>
              <a:t>One-to-one</a:t>
            </a:r>
            <a:r>
              <a:rPr sz="1100" i="1" spc="-35" dirty="0">
                <a:latin typeface="Arial"/>
                <a:cs typeface="Arial"/>
              </a:rPr>
              <a:t> </a:t>
            </a:r>
            <a:r>
              <a:rPr sz="1100" i="1" spc="-5" dirty="0">
                <a:latin typeface="Arial"/>
                <a:cs typeface="Arial"/>
              </a:rPr>
              <a:t>relationship</a:t>
            </a:r>
            <a:endParaRPr sz="1100">
              <a:latin typeface="Arial"/>
              <a:cs typeface="Arial"/>
            </a:endParaRPr>
          </a:p>
        </p:txBody>
      </p:sp>
      <p:sp>
        <p:nvSpPr>
          <p:cNvPr id="21" name="object 21"/>
          <p:cNvSpPr/>
          <p:nvPr/>
        </p:nvSpPr>
        <p:spPr>
          <a:xfrm>
            <a:off x="3747604" y="7333983"/>
            <a:ext cx="240360" cy="115925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2090166" y="7218210"/>
            <a:ext cx="3589553" cy="589622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864717" y="9941585"/>
            <a:ext cx="6049010" cy="0"/>
          </a:xfrm>
          <a:custGeom>
            <a:avLst/>
            <a:gdLst/>
            <a:ahLst/>
            <a:cxnLst/>
            <a:rect l="l" t="t" r="r" b="b"/>
            <a:pathLst>
              <a:path w="6049009">
                <a:moveTo>
                  <a:pt x="0" y="0"/>
                </a:moveTo>
                <a:lnTo>
                  <a:pt x="6048756" y="0"/>
                </a:lnTo>
              </a:path>
            </a:pathLst>
          </a:custGeom>
          <a:ln w="609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 txBox="1"/>
          <p:nvPr/>
        </p:nvSpPr>
        <p:spPr>
          <a:xfrm>
            <a:off x="852169" y="9965447"/>
            <a:ext cx="1842135" cy="19177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1100" spc="-10" dirty="0">
                <a:latin typeface="Arial"/>
                <a:cs typeface="Arial"/>
              </a:rPr>
              <a:t>© </a:t>
            </a:r>
            <a:r>
              <a:rPr sz="1100" spc="20" dirty="0">
                <a:latin typeface="Arial"/>
                <a:cs typeface="Arial"/>
              </a:rPr>
              <a:t>H</a:t>
            </a:r>
            <a:r>
              <a:rPr sz="850" spc="20" dirty="0">
                <a:latin typeface="Arial"/>
                <a:cs typeface="Arial"/>
              </a:rPr>
              <a:t>ERIOT</a:t>
            </a:r>
            <a:r>
              <a:rPr sz="1100" spc="20" dirty="0">
                <a:latin typeface="Arial"/>
                <a:cs typeface="Arial"/>
              </a:rPr>
              <a:t>-W</a:t>
            </a:r>
            <a:r>
              <a:rPr sz="850" spc="20" dirty="0">
                <a:latin typeface="Arial"/>
                <a:cs typeface="Arial"/>
              </a:rPr>
              <a:t>ATT</a:t>
            </a:r>
            <a:r>
              <a:rPr sz="850" spc="75" dirty="0">
                <a:latin typeface="Arial"/>
                <a:cs typeface="Arial"/>
              </a:rPr>
              <a:t> </a:t>
            </a:r>
            <a:r>
              <a:rPr sz="1100" spc="55" dirty="0">
                <a:latin typeface="Arial"/>
                <a:cs typeface="Arial"/>
              </a:rPr>
              <a:t>U</a:t>
            </a:r>
            <a:r>
              <a:rPr sz="850" spc="55" dirty="0">
                <a:latin typeface="Arial"/>
                <a:cs typeface="Arial"/>
              </a:rPr>
              <a:t>NIVERSITY</a:t>
            </a:r>
            <a:endParaRPr sz="85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05053" y="765581"/>
            <a:ext cx="6049010" cy="0"/>
          </a:xfrm>
          <a:custGeom>
            <a:avLst/>
            <a:gdLst/>
            <a:ahLst/>
            <a:cxnLst/>
            <a:rect l="l" t="t" r="r" b="b"/>
            <a:pathLst>
              <a:path w="6049009">
                <a:moveTo>
                  <a:pt x="0" y="0"/>
                </a:moveTo>
                <a:lnTo>
                  <a:pt x="6048756" y="0"/>
                </a:lnTo>
              </a:path>
            </a:pathLst>
          </a:custGeom>
          <a:ln w="609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505205" y="1661287"/>
            <a:ext cx="6048375" cy="4578350"/>
          </a:xfrm>
          <a:custGeom>
            <a:avLst/>
            <a:gdLst/>
            <a:ahLst/>
            <a:cxnLst/>
            <a:rect l="l" t="t" r="r" b="b"/>
            <a:pathLst>
              <a:path w="6048375" h="4578350">
                <a:moveTo>
                  <a:pt x="5994082" y="0"/>
                </a:moveTo>
                <a:lnTo>
                  <a:pt x="54000" y="0"/>
                </a:lnTo>
                <a:lnTo>
                  <a:pt x="32982" y="4244"/>
                </a:lnTo>
                <a:lnTo>
                  <a:pt x="15817" y="15817"/>
                </a:lnTo>
                <a:lnTo>
                  <a:pt x="4244" y="32982"/>
                </a:lnTo>
                <a:lnTo>
                  <a:pt x="0" y="54000"/>
                </a:lnTo>
                <a:lnTo>
                  <a:pt x="0" y="4524349"/>
                </a:lnTo>
                <a:lnTo>
                  <a:pt x="4244" y="4545367"/>
                </a:lnTo>
                <a:lnTo>
                  <a:pt x="15817" y="4562532"/>
                </a:lnTo>
                <a:lnTo>
                  <a:pt x="32982" y="4574105"/>
                </a:lnTo>
                <a:lnTo>
                  <a:pt x="54000" y="4578349"/>
                </a:lnTo>
                <a:lnTo>
                  <a:pt x="5994082" y="4578349"/>
                </a:lnTo>
                <a:lnTo>
                  <a:pt x="6015100" y="4574105"/>
                </a:lnTo>
                <a:lnTo>
                  <a:pt x="6032265" y="4562532"/>
                </a:lnTo>
                <a:lnTo>
                  <a:pt x="6043838" y="4545367"/>
                </a:lnTo>
                <a:lnTo>
                  <a:pt x="6048082" y="4524349"/>
                </a:lnTo>
                <a:lnTo>
                  <a:pt x="6048082" y="54000"/>
                </a:lnTo>
                <a:lnTo>
                  <a:pt x="6043838" y="32982"/>
                </a:lnTo>
                <a:lnTo>
                  <a:pt x="6032265" y="15817"/>
                </a:lnTo>
                <a:lnTo>
                  <a:pt x="6015100" y="4244"/>
                </a:lnTo>
                <a:lnTo>
                  <a:pt x="5994082" y="0"/>
                </a:lnTo>
                <a:close/>
              </a:path>
            </a:pathLst>
          </a:custGeom>
          <a:solidFill>
            <a:srgbClr val="FFED7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523201" y="1679295"/>
            <a:ext cx="6012180" cy="4542790"/>
          </a:xfrm>
          <a:custGeom>
            <a:avLst/>
            <a:gdLst/>
            <a:ahLst/>
            <a:cxnLst/>
            <a:rect l="l" t="t" r="r" b="b"/>
            <a:pathLst>
              <a:path w="6012180" h="4542790">
                <a:moveTo>
                  <a:pt x="5976073" y="0"/>
                </a:moveTo>
                <a:lnTo>
                  <a:pt x="36004" y="0"/>
                </a:lnTo>
                <a:lnTo>
                  <a:pt x="21988" y="2828"/>
                </a:lnTo>
                <a:lnTo>
                  <a:pt x="10544" y="10542"/>
                </a:lnTo>
                <a:lnTo>
                  <a:pt x="2828" y="21983"/>
                </a:lnTo>
                <a:lnTo>
                  <a:pt x="0" y="35991"/>
                </a:lnTo>
                <a:lnTo>
                  <a:pt x="0" y="4506341"/>
                </a:lnTo>
                <a:lnTo>
                  <a:pt x="2828" y="4520357"/>
                </a:lnTo>
                <a:lnTo>
                  <a:pt x="10544" y="4531801"/>
                </a:lnTo>
                <a:lnTo>
                  <a:pt x="21988" y="4539516"/>
                </a:lnTo>
                <a:lnTo>
                  <a:pt x="36004" y="4542345"/>
                </a:lnTo>
                <a:lnTo>
                  <a:pt x="5976073" y="4542345"/>
                </a:lnTo>
                <a:lnTo>
                  <a:pt x="5990089" y="4539516"/>
                </a:lnTo>
                <a:lnTo>
                  <a:pt x="6001534" y="4531801"/>
                </a:lnTo>
                <a:lnTo>
                  <a:pt x="6009249" y="4520357"/>
                </a:lnTo>
                <a:lnTo>
                  <a:pt x="6012078" y="4506341"/>
                </a:lnTo>
                <a:lnTo>
                  <a:pt x="6012078" y="35991"/>
                </a:lnTo>
                <a:lnTo>
                  <a:pt x="6009249" y="21983"/>
                </a:lnTo>
                <a:lnTo>
                  <a:pt x="6001534" y="10542"/>
                </a:lnTo>
                <a:lnTo>
                  <a:pt x="5990089" y="2828"/>
                </a:lnTo>
                <a:lnTo>
                  <a:pt x="5976073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514210" y="1670291"/>
            <a:ext cx="6030595" cy="4560570"/>
          </a:xfrm>
          <a:custGeom>
            <a:avLst/>
            <a:gdLst/>
            <a:ahLst/>
            <a:cxnLst/>
            <a:rect l="l" t="t" r="r" b="b"/>
            <a:pathLst>
              <a:path w="6030595" h="4560570">
                <a:moveTo>
                  <a:pt x="0" y="4515345"/>
                </a:moveTo>
                <a:lnTo>
                  <a:pt x="0" y="44996"/>
                </a:lnTo>
                <a:lnTo>
                  <a:pt x="3535" y="27480"/>
                </a:lnTo>
                <a:lnTo>
                  <a:pt x="13177" y="13177"/>
                </a:lnTo>
                <a:lnTo>
                  <a:pt x="27480" y="3535"/>
                </a:lnTo>
                <a:lnTo>
                  <a:pt x="44996" y="0"/>
                </a:lnTo>
                <a:lnTo>
                  <a:pt x="5985078" y="0"/>
                </a:lnTo>
                <a:lnTo>
                  <a:pt x="6002594" y="3535"/>
                </a:lnTo>
                <a:lnTo>
                  <a:pt x="6016896" y="13177"/>
                </a:lnTo>
                <a:lnTo>
                  <a:pt x="6026538" y="27480"/>
                </a:lnTo>
                <a:lnTo>
                  <a:pt x="6030074" y="44996"/>
                </a:lnTo>
                <a:lnTo>
                  <a:pt x="6030074" y="4515345"/>
                </a:lnTo>
                <a:lnTo>
                  <a:pt x="6026538" y="4532861"/>
                </a:lnTo>
                <a:lnTo>
                  <a:pt x="6016896" y="4547163"/>
                </a:lnTo>
                <a:lnTo>
                  <a:pt x="6002594" y="4556805"/>
                </a:lnTo>
                <a:lnTo>
                  <a:pt x="5985078" y="4560341"/>
                </a:lnTo>
                <a:lnTo>
                  <a:pt x="44996" y="4560341"/>
                </a:lnTo>
                <a:lnTo>
                  <a:pt x="27480" y="4556805"/>
                </a:lnTo>
                <a:lnTo>
                  <a:pt x="13177" y="4547163"/>
                </a:lnTo>
                <a:lnTo>
                  <a:pt x="3535" y="4532861"/>
                </a:lnTo>
                <a:lnTo>
                  <a:pt x="0" y="4515345"/>
                </a:lnTo>
                <a:close/>
              </a:path>
            </a:pathLst>
          </a:custGeom>
          <a:ln w="17995">
            <a:solidFill>
              <a:srgbClr val="FFED78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492505" y="559318"/>
            <a:ext cx="6007100" cy="156083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  <a:tabLst>
                <a:tab pos="408940" algn="l"/>
              </a:tabLst>
            </a:pPr>
            <a:r>
              <a:rPr sz="1100" spc="-10" dirty="0">
                <a:latin typeface="Arial"/>
                <a:cs typeface="Arial"/>
              </a:rPr>
              <a:t>30	</a:t>
            </a:r>
            <a:r>
              <a:rPr sz="1100" i="1" spc="-20" dirty="0">
                <a:latin typeface="Arial"/>
                <a:cs typeface="Arial"/>
              </a:rPr>
              <a:t>TOPIC </a:t>
            </a:r>
            <a:r>
              <a:rPr sz="1100" i="1" spc="-10" dirty="0">
                <a:latin typeface="Arial"/>
                <a:cs typeface="Arial"/>
              </a:rPr>
              <a:t>2.</a:t>
            </a:r>
            <a:r>
              <a:rPr sz="1100" i="1" spc="75" dirty="0">
                <a:latin typeface="Arial"/>
                <a:cs typeface="Arial"/>
              </a:rPr>
              <a:t> </a:t>
            </a:r>
            <a:r>
              <a:rPr sz="1100" i="1" spc="-15" dirty="0">
                <a:latin typeface="Arial"/>
                <a:cs typeface="Arial"/>
              </a:rPr>
              <a:t>DESIGN</a:t>
            </a:r>
            <a:endParaRPr sz="11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12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13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tabLst>
                <a:tab pos="502284" algn="l"/>
              </a:tabLst>
            </a:pPr>
            <a:r>
              <a:rPr sz="1200" b="1" spc="-10" dirty="0">
                <a:latin typeface="Arial"/>
                <a:cs typeface="Arial"/>
              </a:rPr>
              <a:t>2.3.2	Many-to-many</a:t>
            </a:r>
            <a:endParaRPr sz="12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770"/>
              </a:spcBef>
            </a:pPr>
            <a:r>
              <a:rPr sz="1100" spc="-5" dirty="0">
                <a:latin typeface="Arial"/>
                <a:cs typeface="Arial"/>
              </a:rPr>
              <a:t>With </a:t>
            </a:r>
            <a:r>
              <a:rPr sz="1100" spc="-10" dirty="0">
                <a:latin typeface="Arial"/>
                <a:cs typeface="Arial"/>
              </a:rPr>
              <a:t>many-to-many </a:t>
            </a:r>
            <a:r>
              <a:rPr sz="1100" spc="-5" dirty="0">
                <a:latin typeface="Arial"/>
                <a:cs typeface="Arial"/>
              </a:rPr>
              <a:t>relationships, </a:t>
            </a:r>
            <a:r>
              <a:rPr sz="1100" spc="-10" dirty="0">
                <a:latin typeface="Arial"/>
                <a:cs typeface="Arial"/>
              </a:rPr>
              <a:t>either </a:t>
            </a:r>
            <a:r>
              <a:rPr sz="1100" spc="-5" dirty="0">
                <a:latin typeface="Arial"/>
                <a:cs typeface="Arial"/>
              </a:rPr>
              <a:t>side </a:t>
            </a:r>
            <a:r>
              <a:rPr sz="1100" spc="-10" dirty="0">
                <a:latin typeface="Arial"/>
                <a:cs typeface="Arial"/>
              </a:rPr>
              <a:t>of </a:t>
            </a:r>
            <a:r>
              <a:rPr sz="1100" spc="-5" dirty="0">
                <a:latin typeface="Arial"/>
                <a:cs typeface="Arial"/>
              </a:rPr>
              <a:t>the relationship can </a:t>
            </a:r>
            <a:r>
              <a:rPr sz="1100" spc="-20" dirty="0">
                <a:latin typeface="Arial"/>
                <a:cs typeface="Arial"/>
              </a:rPr>
              <a:t>have </a:t>
            </a:r>
            <a:r>
              <a:rPr sz="1100" spc="-15" dirty="0">
                <a:latin typeface="Arial"/>
                <a:cs typeface="Arial"/>
              </a:rPr>
              <a:t>none, </a:t>
            </a:r>
            <a:r>
              <a:rPr sz="1100" spc="-10" dirty="0">
                <a:latin typeface="Arial"/>
                <a:cs typeface="Arial"/>
              </a:rPr>
              <a:t>one or many</a:t>
            </a:r>
            <a:r>
              <a:rPr sz="1100" spc="-85" dirty="0">
                <a:latin typeface="Arial"/>
                <a:cs typeface="Arial"/>
              </a:rPr>
              <a:t> </a:t>
            </a:r>
            <a:r>
              <a:rPr sz="1100" spc="-10" dirty="0">
                <a:latin typeface="Arial"/>
                <a:cs typeface="Arial"/>
              </a:rPr>
              <a:t>links.</a:t>
            </a:r>
            <a:endParaRPr sz="11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1400">
              <a:latin typeface="Arial"/>
              <a:cs typeface="Arial"/>
            </a:endParaRPr>
          </a:p>
          <a:p>
            <a:pPr marL="210185" marR="154940">
              <a:lnSpc>
                <a:spcPct val="102699"/>
              </a:lnSpc>
            </a:pPr>
            <a:r>
              <a:rPr sz="1100" b="1" spc="-10" dirty="0">
                <a:latin typeface="Arial"/>
                <a:cs typeface="Arial"/>
              </a:rPr>
              <a:t>Example </a:t>
            </a:r>
            <a:r>
              <a:rPr sz="1100" spc="-30" dirty="0">
                <a:latin typeface="Arial"/>
                <a:cs typeface="Arial"/>
              </a:rPr>
              <a:t>Teachers </a:t>
            </a:r>
            <a:r>
              <a:rPr sz="1100" spc="-10" dirty="0">
                <a:latin typeface="Arial"/>
                <a:cs typeface="Arial"/>
              </a:rPr>
              <a:t>and </a:t>
            </a:r>
            <a:r>
              <a:rPr sz="1100" spc="-5" dirty="0">
                <a:latin typeface="Arial"/>
                <a:cs typeface="Arial"/>
              </a:rPr>
              <a:t>students </a:t>
            </a:r>
            <a:r>
              <a:rPr sz="1100" spc="-10" dirty="0">
                <a:latin typeface="Arial"/>
                <a:cs typeface="Arial"/>
              </a:rPr>
              <a:t>in a </a:t>
            </a:r>
            <a:r>
              <a:rPr sz="1100" spc="-5" dirty="0">
                <a:latin typeface="Arial"/>
                <a:cs typeface="Arial"/>
              </a:rPr>
              <a:t>school </a:t>
            </a:r>
            <a:r>
              <a:rPr sz="1100" spc="-10" dirty="0">
                <a:latin typeface="Arial"/>
                <a:cs typeface="Arial"/>
              </a:rPr>
              <a:t>are being </a:t>
            </a:r>
            <a:r>
              <a:rPr sz="1100" spc="-5" dirty="0">
                <a:latin typeface="Arial"/>
                <a:cs typeface="Arial"/>
              </a:rPr>
              <a:t>recorded </a:t>
            </a:r>
            <a:r>
              <a:rPr sz="1100" spc="-10" dirty="0">
                <a:latin typeface="Arial"/>
                <a:cs typeface="Arial"/>
              </a:rPr>
              <a:t>using an </a:t>
            </a:r>
            <a:r>
              <a:rPr sz="1100" spc="-25" dirty="0">
                <a:latin typeface="Arial"/>
                <a:cs typeface="Arial"/>
              </a:rPr>
              <a:t>ERD. </a:t>
            </a:r>
            <a:r>
              <a:rPr sz="1100" spc="-10" dirty="0">
                <a:latin typeface="Arial"/>
                <a:cs typeface="Arial"/>
              </a:rPr>
              <a:t>A </a:t>
            </a:r>
            <a:r>
              <a:rPr sz="1100" spc="-5" dirty="0">
                <a:latin typeface="Arial"/>
                <a:cs typeface="Arial"/>
              </a:rPr>
              <a:t>teacher  can </a:t>
            </a:r>
            <a:r>
              <a:rPr sz="1100" spc="-20" dirty="0">
                <a:latin typeface="Arial"/>
                <a:cs typeface="Arial"/>
              </a:rPr>
              <a:t>have </a:t>
            </a:r>
            <a:r>
              <a:rPr sz="1100" spc="-10" dirty="0">
                <a:latin typeface="Arial"/>
                <a:cs typeface="Arial"/>
              </a:rPr>
              <a:t>many </a:t>
            </a:r>
            <a:r>
              <a:rPr sz="1100" spc="-5" dirty="0">
                <a:latin typeface="Arial"/>
                <a:cs typeface="Arial"/>
              </a:rPr>
              <a:t>students </a:t>
            </a:r>
            <a:r>
              <a:rPr sz="1100" spc="-10" dirty="0">
                <a:latin typeface="Arial"/>
                <a:cs typeface="Arial"/>
              </a:rPr>
              <a:t>and a </a:t>
            </a:r>
            <a:r>
              <a:rPr sz="1100" spc="-5" dirty="0">
                <a:latin typeface="Arial"/>
                <a:cs typeface="Arial"/>
              </a:rPr>
              <a:t>student can </a:t>
            </a:r>
            <a:r>
              <a:rPr sz="1100" spc="-20" dirty="0">
                <a:latin typeface="Arial"/>
                <a:cs typeface="Arial"/>
              </a:rPr>
              <a:t>have </a:t>
            </a:r>
            <a:r>
              <a:rPr sz="1100" spc="-10" dirty="0">
                <a:latin typeface="Arial"/>
                <a:cs typeface="Arial"/>
              </a:rPr>
              <a:t>many</a:t>
            </a:r>
            <a:r>
              <a:rPr sz="1100" spc="-75" dirty="0">
                <a:latin typeface="Arial"/>
                <a:cs typeface="Arial"/>
              </a:rPr>
              <a:t> </a:t>
            </a:r>
            <a:r>
              <a:rPr sz="1100" spc="-10" dirty="0">
                <a:latin typeface="Arial"/>
                <a:cs typeface="Arial"/>
              </a:rPr>
              <a:t>teachers.</a:t>
            </a:r>
            <a:endParaRPr sz="1100">
              <a:latin typeface="Arial"/>
              <a:cs typeface="Arial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3169615" y="2793847"/>
            <a:ext cx="708660" cy="314325"/>
          </a:xfrm>
          <a:custGeom>
            <a:avLst/>
            <a:gdLst/>
            <a:ahLst/>
            <a:cxnLst/>
            <a:rect l="l" t="t" r="r" b="b"/>
            <a:pathLst>
              <a:path w="708660" h="314325">
                <a:moveTo>
                  <a:pt x="0" y="0"/>
                </a:moveTo>
                <a:lnTo>
                  <a:pt x="708558" y="314071"/>
                </a:lnTo>
              </a:path>
            </a:pathLst>
          </a:custGeom>
          <a:ln w="10121">
            <a:solidFill>
              <a:srgbClr val="01020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3169615" y="2793847"/>
            <a:ext cx="708660" cy="1203960"/>
          </a:xfrm>
          <a:custGeom>
            <a:avLst/>
            <a:gdLst/>
            <a:ahLst/>
            <a:cxnLst/>
            <a:rect l="l" t="t" r="r" b="b"/>
            <a:pathLst>
              <a:path w="708660" h="1203960">
                <a:moveTo>
                  <a:pt x="0" y="0"/>
                </a:moveTo>
                <a:lnTo>
                  <a:pt x="708558" y="1203960"/>
                </a:lnTo>
              </a:path>
            </a:pathLst>
          </a:custGeom>
          <a:ln w="10121">
            <a:solidFill>
              <a:srgbClr val="01020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3169615" y="2793847"/>
            <a:ext cx="708660" cy="2954655"/>
          </a:xfrm>
          <a:custGeom>
            <a:avLst/>
            <a:gdLst/>
            <a:ahLst/>
            <a:cxnLst/>
            <a:rect l="l" t="t" r="r" b="b"/>
            <a:pathLst>
              <a:path w="708660" h="2954654">
                <a:moveTo>
                  <a:pt x="0" y="0"/>
                </a:moveTo>
                <a:lnTo>
                  <a:pt x="708558" y="2954629"/>
                </a:lnTo>
              </a:path>
            </a:pathLst>
          </a:custGeom>
          <a:ln w="10121">
            <a:solidFill>
              <a:srgbClr val="01020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3169615" y="2793847"/>
            <a:ext cx="708660" cy="314325"/>
          </a:xfrm>
          <a:custGeom>
            <a:avLst/>
            <a:gdLst/>
            <a:ahLst/>
            <a:cxnLst/>
            <a:rect l="l" t="t" r="r" b="b"/>
            <a:pathLst>
              <a:path w="708660" h="314325">
                <a:moveTo>
                  <a:pt x="0" y="314071"/>
                </a:moveTo>
                <a:lnTo>
                  <a:pt x="708558" y="0"/>
                </a:lnTo>
              </a:path>
            </a:pathLst>
          </a:custGeom>
          <a:ln w="10121">
            <a:solidFill>
              <a:srgbClr val="01020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3169615" y="3107918"/>
            <a:ext cx="708660" cy="2059305"/>
          </a:xfrm>
          <a:custGeom>
            <a:avLst/>
            <a:gdLst/>
            <a:ahLst/>
            <a:cxnLst/>
            <a:rect l="l" t="t" r="r" b="b"/>
            <a:pathLst>
              <a:path w="708660" h="2059304">
                <a:moveTo>
                  <a:pt x="0" y="0"/>
                </a:moveTo>
                <a:lnTo>
                  <a:pt x="708558" y="2058936"/>
                </a:lnTo>
              </a:path>
            </a:pathLst>
          </a:custGeom>
          <a:ln w="10121">
            <a:solidFill>
              <a:srgbClr val="01020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3169615" y="3395827"/>
            <a:ext cx="713740" cy="1771650"/>
          </a:xfrm>
          <a:custGeom>
            <a:avLst/>
            <a:gdLst/>
            <a:ahLst/>
            <a:cxnLst/>
            <a:rect l="l" t="t" r="r" b="b"/>
            <a:pathLst>
              <a:path w="713739" h="1771650">
                <a:moveTo>
                  <a:pt x="0" y="0"/>
                </a:moveTo>
                <a:lnTo>
                  <a:pt x="713613" y="875347"/>
                </a:lnTo>
                <a:lnTo>
                  <a:pt x="0" y="1771040"/>
                </a:lnTo>
              </a:path>
            </a:pathLst>
          </a:custGeom>
          <a:ln w="10121">
            <a:solidFill>
              <a:srgbClr val="01020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3169615" y="3395827"/>
            <a:ext cx="713740" cy="601980"/>
          </a:xfrm>
          <a:custGeom>
            <a:avLst/>
            <a:gdLst/>
            <a:ahLst/>
            <a:cxnLst/>
            <a:rect l="l" t="t" r="r" b="b"/>
            <a:pathLst>
              <a:path w="713739" h="601979">
                <a:moveTo>
                  <a:pt x="0" y="601979"/>
                </a:moveTo>
                <a:lnTo>
                  <a:pt x="713613" y="0"/>
                </a:lnTo>
              </a:path>
            </a:pathLst>
          </a:custGeom>
          <a:ln w="10121">
            <a:solidFill>
              <a:srgbClr val="01020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3169615" y="3997807"/>
            <a:ext cx="708660" cy="1169670"/>
          </a:xfrm>
          <a:custGeom>
            <a:avLst/>
            <a:gdLst/>
            <a:ahLst/>
            <a:cxnLst/>
            <a:rect l="l" t="t" r="r" b="b"/>
            <a:pathLst>
              <a:path w="708660" h="1169670">
                <a:moveTo>
                  <a:pt x="0" y="0"/>
                </a:moveTo>
                <a:lnTo>
                  <a:pt x="708558" y="1169060"/>
                </a:lnTo>
              </a:path>
            </a:pathLst>
          </a:custGeom>
          <a:ln w="10121">
            <a:solidFill>
              <a:srgbClr val="01020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3169615" y="4271175"/>
            <a:ext cx="708660" cy="311150"/>
          </a:xfrm>
          <a:custGeom>
            <a:avLst/>
            <a:gdLst/>
            <a:ahLst/>
            <a:cxnLst/>
            <a:rect l="l" t="t" r="r" b="b"/>
            <a:pathLst>
              <a:path w="708660" h="311150">
                <a:moveTo>
                  <a:pt x="0" y="0"/>
                </a:moveTo>
                <a:lnTo>
                  <a:pt x="708558" y="311150"/>
                </a:lnTo>
              </a:path>
            </a:pathLst>
          </a:custGeom>
          <a:ln w="10121">
            <a:solidFill>
              <a:srgbClr val="01020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3169615" y="4581461"/>
            <a:ext cx="713740" cy="283210"/>
          </a:xfrm>
          <a:custGeom>
            <a:avLst/>
            <a:gdLst/>
            <a:ahLst/>
            <a:cxnLst/>
            <a:rect l="l" t="t" r="r" b="b"/>
            <a:pathLst>
              <a:path w="713739" h="283210">
                <a:moveTo>
                  <a:pt x="0" y="0"/>
                </a:moveTo>
                <a:lnTo>
                  <a:pt x="713613" y="282956"/>
                </a:lnTo>
              </a:path>
            </a:pathLst>
          </a:custGeom>
          <a:ln w="10121">
            <a:solidFill>
              <a:srgbClr val="01020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3169615" y="3690874"/>
            <a:ext cx="708660" cy="1174115"/>
          </a:xfrm>
          <a:custGeom>
            <a:avLst/>
            <a:gdLst/>
            <a:ahLst/>
            <a:cxnLst/>
            <a:rect l="l" t="t" r="r" b="b"/>
            <a:pathLst>
              <a:path w="708660" h="1174114">
                <a:moveTo>
                  <a:pt x="0" y="1173543"/>
                </a:moveTo>
                <a:lnTo>
                  <a:pt x="708558" y="0"/>
                </a:lnTo>
              </a:path>
            </a:pathLst>
          </a:custGeom>
          <a:ln w="10121">
            <a:solidFill>
              <a:srgbClr val="01020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aphicFrame>
        <p:nvGraphicFramePr>
          <p:cNvPr id="18" name="object 18"/>
          <p:cNvGraphicFramePr>
            <a:graphicFrameLocks noGrp="1"/>
          </p:cNvGraphicFramePr>
          <p:nvPr/>
        </p:nvGraphicFramePr>
        <p:xfrm>
          <a:off x="1145165" y="2360060"/>
          <a:ext cx="4772660" cy="355282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81978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0459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0866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0962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21475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29349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10202"/>
                      </a:solidFill>
                      <a:prstDash val="solid"/>
                    </a:lnL>
                    <a:lnR w="12700">
                      <a:solidFill>
                        <a:srgbClr val="010202"/>
                      </a:solidFill>
                      <a:prstDash val="solid"/>
                    </a:lnR>
                    <a:lnT w="12700">
                      <a:solidFill>
                        <a:srgbClr val="010202"/>
                      </a:solidFill>
                      <a:prstDash val="solid"/>
                    </a:lnT>
                    <a:lnB w="12700">
                      <a:solidFill>
                        <a:srgbClr val="010202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10202"/>
                      </a:solidFill>
                      <a:prstDash val="solid"/>
                    </a:lnL>
                    <a:lnR w="12700">
                      <a:solidFill>
                        <a:srgbClr val="010202"/>
                      </a:solidFill>
                      <a:prstDash val="solid"/>
                    </a:lnR>
                    <a:lnT w="12700">
                      <a:solidFill>
                        <a:srgbClr val="010202"/>
                      </a:solidFill>
                      <a:prstDash val="solid"/>
                    </a:lnT>
                    <a:lnB w="12700">
                      <a:solidFill>
                        <a:srgbClr val="010202"/>
                      </a:solidFill>
                      <a:prstDash val="solid"/>
                    </a:lnB>
                  </a:tcPr>
                </a:tc>
                <a:tc rowSpan="5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10202"/>
                      </a:solidFill>
                      <a:prstDash val="solid"/>
                    </a:lnL>
                    <a:lnR w="12700">
                      <a:solidFill>
                        <a:srgbClr val="010202"/>
                      </a:solidFill>
                      <a:prstDash val="solid"/>
                    </a:lnR>
                    <a:lnB w="12700">
                      <a:solidFill>
                        <a:srgbClr val="010202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10202"/>
                      </a:solidFill>
                      <a:prstDash val="solid"/>
                    </a:lnL>
                    <a:lnR w="12700">
                      <a:solidFill>
                        <a:srgbClr val="010202"/>
                      </a:solidFill>
                      <a:prstDash val="solid"/>
                    </a:lnR>
                    <a:lnT w="12700">
                      <a:solidFill>
                        <a:srgbClr val="010202"/>
                      </a:solidFill>
                      <a:prstDash val="solid"/>
                    </a:lnT>
                    <a:lnB w="12700">
                      <a:solidFill>
                        <a:srgbClr val="010202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10202"/>
                      </a:solidFill>
                      <a:prstDash val="solid"/>
                    </a:lnL>
                    <a:lnR w="12700">
                      <a:solidFill>
                        <a:srgbClr val="010202"/>
                      </a:solidFill>
                      <a:prstDash val="solid"/>
                    </a:lnR>
                    <a:lnT w="12700">
                      <a:solidFill>
                        <a:srgbClr val="010202"/>
                      </a:solidFill>
                      <a:prstDash val="solid"/>
                    </a:lnT>
                    <a:lnB w="12700">
                      <a:solidFill>
                        <a:srgbClr val="010202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93484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10202"/>
                      </a:solidFill>
                      <a:prstDash val="solid"/>
                    </a:lnL>
                    <a:lnR w="12700">
                      <a:solidFill>
                        <a:srgbClr val="010202"/>
                      </a:solidFill>
                      <a:prstDash val="solid"/>
                    </a:lnR>
                    <a:lnT w="12700">
                      <a:solidFill>
                        <a:srgbClr val="010202"/>
                      </a:solidFill>
                      <a:prstDash val="solid"/>
                    </a:lnT>
                    <a:lnB w="12700">
                      <a:solidFill>
                        <a:srgbClr val="010202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10202"/>
                      </a:solidFill>
                      <a:prstDash val="solid"/>
                    </a:lnL>
                    <a:lnR w="12700">
                      <a:solidFill>
                        <a:srgbClr val="010202"/>
                      </a:solidFill>
                      <a:prstDash val="solid"/>
                    </a:lnR>
                    <a:lnT w="12700">
                      <a:solidFill>
                        <a:srgbClr val="010202"/>
                      </a:solidFill>
                      <a:prstDash val="solid"/>
                    </a:lnT>
                    <a:lnB w="12700">
                      <a:solidFill>
                        <a:srgbClr val="010202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010202"/>
                      </a:solidFill>
                      <a:prstDash val="solid"/>
                    </a:lnL>
                    <a:lnR w="12700">
                      <a:solidFill>
                        <a:srgbClr val="010202"/>
                      </a:solidFill>
                      <a:prstDash val="solid"/>
                    </a:lnR>
                    <a:lnB w="12700">
                      <a:solidFill>
                        <a:srgbClr val="010202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10202"/>
                      </a:solidFill>
                      <a:prstDash val="solid"/>
                    </a:lnL>
                    <a:lnR w="12700">
                      <a:solidFill>
                        <a:srgbClr val="010202"/>
                      </a:solidFill>
                      <a:prstDash val="solid"/>
                    </a:lnR>
                    <a:lnT w="12700">
                      <a:solidFill>
                        <a:srgbClr val="010202"/>
                      </a:solidFill>
                      <a:prstDash val="solid"/>
                    </a:lnT>
                    <a:lnB w="12700">
                      <a:solidFill>
                        <a:srgbClr val="010202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10202"/>
                      </a:solidFill>
                      <a:prstDash val="solid"/>
                    </a:lnL>
                    <a:lnR w="12700">
                      <a:solidFill>
                        <a:srgbClr val="010202"/>
                      </a:solidFill>
                      <a:prstDash val="solid"/>
                    </a:lnR>
                    <a:lnT w="12700">
                      <a:solidFill>
                        <a:srgbClr val="010202"/>
                      </a:solidFill>
                      <a:prstDash val="solid"/>
                    </a:lnT>
                    <a:lnB w="12700">
                      <a:solidFill>
                        <a:srgbClr val="010202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93484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10202"/>
                      </a:solidFill>
                      <a:prstDash val="solid"/>
                    </a:lnL>
                    <a:lnR w="12700">
                      <a:solidFill>
                        <a:srgbClr val="010202"/>
                      </a:solidFill>
                      <a:prstDash val="solid"/>
                    </a:lnR>
                    <a:lnT w="12700">
                      <a:solidFill>
                        <a:srgbClr val="010202"/>
                      </a:solidFill>
                      <a:prstDash val="solid"/>
                    </a:lnT>
                    <a:lnB w="12700">
                      <a:solidFill>
                        <a:srgbClr val="010202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10202"/>
                      </a:solidFill>
                      <a:prstDash val="solid"/>
                    </a:lnL>
                    <a:lnR w="12700">
                      <a:solidFill>
                        <a:srgbClr val="010202"/>
                      </a:solidFill>
                      <a:prstDash val="solid"/>
                    </a:lnR>
                    <a:lnT w="12700">
                      <a:solidFill>
                        <a:srgbClr val="010202"/>
                      </a:solidFill>
                      <a:prstDash val="solid"/>
                    </a:lnT>
                    <a:lnB w="12700">
                      <a:solidFill>
                        <a:srgbClr val="010202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010202"/>
                      </a:solidFill>
                      <a:prstDash val="solid"/>
                    </a:lnL>
                    <a:lnR w="12700">
                      <a:solidFill>
                        <a:srgbClr val="010202"/>
                      </a:solidFill>
                      <a:prstDash val="solid"/>
                    </a:lnR>
                    <a:lnB w="12700">
                      <a:solidFill>
                        <a:srgbClr val="010202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10202"/>
                      </a:solidFill>
                      <a:prstDash val="solid"/>
                    </a:lnL>
                    <a:lnR w="12700">
                      <a:solidFill>
                        <a:srgbClr val="010202"/>
                      </a:solidFill>
                      <a:prstDash val="solid"/>
                    </a:lnR>
                    <a:lnT w="12700">
                      <a:solidFill>
                        <a:srgbClr val="010202"/>
                      </a:solidFill>
                      <a:prstDash val="solid"/>
                    </a:lnT>
                    <a:lnB w="12700">
                      <a:solidFill>
                        <a:srgbClr val="010202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10202"/>
                      </a:solidFill>
                      <a:prstDash val="solid"/>
                    </a:lnL>
                    <a:lnR w="12700">
                      <a:solidFill>
                        <a:srgbClr val="010202"/>
                      </a:solidFill>
                      <a:prstDash val="solid"/>
                    </a:lnR>
                    <a:lnT w="12700">
                      <a:solidFill>
                        <a:srgbClr val="010202"/>
                      </a:solidFill>
                      <a:prstDash val="solid"/>
                    </a:lnT>
                    <a:lnB w="12700">
                      <a:solidFill>
                        <a:srgbClr val="010202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0360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10202"/>
                      </a:solidFill>
                      <a:prstDash val="solid"/>
                    </a:lnL>
                    <a:lnR w="12700">
                      <a:solidFill>
                        <a:srgbClr val="010202"/>
                      </a:solidFill>
                      <a:prstDash val="solid"/>
                    </a:lnR>
                    <a:lnT w="12700">
                      <a:solidFill>
                        <a:srgbClr val="010202"/>
                      </a:solidFill>
                      <a:prstDash val="solid"/>
                    </a:lnT>
                    <a:lnB w="12700">
                      <a:solidFill>
                        <a:srgbClr val="010202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10202"/>
                      </a:solidFill>
                      <a:prstDash val="solid"/>
                    </a:lnL>
                    <a:lnR w="12700">
                      <a:solidFill>
                        <a:srgbClr val="010202"/>
                      </a:solidFill>
                      <a:prstDash val="solid"/>
                    </a:lnR>
                    <a:lnT w="12700">
                      <a:solidFill>
                        <a:srgbClr val="010202"/>
                      </a:solidFill>
                      <a:prstDash val="solid"/>
                    </a:lnT>
                    <a:lnB w="12700">
                      <a:solidFill>
                        <a:srgbClr val="010202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010202"/>
                      </a:solidFill>
                      <a:prstDash val="solid"/>
                    </a:lnL>
                    <a:lnR w="12700">
                      <a:solidFill>
                        <a:srgbClr val="010202"/>
                      </a:solidFill>
                      <a:prstDash val="solid"/>
                    </a:lnR>
                    <a:lnB w="12700">
                      <a:solidFill>
                        <a:srgbClr val="010202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10202"/>
                      </a:solidFill>
                      <a:prstDash val="solid"/>
                    </a:lnL>
                    <a:lnR w="12700">
                      <a:solidFill>
                        <a:srgbClr val="010202"/>
                      </a:solidFill>
                      <a:prstDash val="solid"/>
                    </a:lnR>
                    <a:lnT w="12700">
                      <a:solidFill>
                        <a:srgbClr val="010202"/>
                      </a:solidFill>
                      <a:prstDash val="solid"/>
                    </a:lnT>
                    <a:lnB w="12700">
                      <a:solidFill>
                        <a:srgbClr val="010202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10202"/>
                      </a:solidFill>
                      <a:prstDash val="solid"/>
                    </a:lnL>
                    <a:lnR w="12700">
                      <a:solidFill>
                        <a:srgbClr val="010202"/>
                      </a:solidFill>
                      <a:prstDash val="solid"/>
                    </a:lnR>
                    <a:lnT w="12700">
                      <a:solidFill>
                        <a:srgbClr val="010202"/>
                      </a:solidFill>
                      <a:prstDash val="solid"/>
                    </a:lnT>
                    <a:lnB w="12700">
                      <a:solidFill>
                        <a:srgbClr val="010202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41687">
                <a:tc row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10202"/>
                      </a:solidFill>
                      <a:prstDash val="solid"/>
                    </a:lnL>
                    <a:lnR w="12700">
                      <a:solidFill>
                        <a:srgbClr val="010202"/>
                      </a:solidFill>
                      <a:prstDash val="solid"/>
                    </a:lnR>
                    <a:lnT w="12700">
                      <a:solidFill>
                        <a:srgbClr val="010202"/>
                      </a:solidFill>
                      <a:prstDash val="solid"/>
                    </a:lnT>
                    <a:lnB w="12700">
                      <a:solidFill>
                        <a:srgbClr val="010202"/>
                      </a:solidFill>
                      <a:prstDash val="solid"/>
                    </a:lnB>
                  </a:tcPr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10202"/>
                      </a:solidFill>
                      <a:prstDash val="solid"/>
                    </a:lnL>
                    <a:lnR w="12700">
                      <a:solidFill>
                        <a:srgbClr val="010202"/>
                      </a:solidFill>
                      <a:prstDash val="solid"/>
                    </a:lnR>
                    <a:lnT w="12700">
                      <a:solidFill>
                        <a:srgbClr val="010202"/>
                      </a:solidFill>
                      <a:prstDash val="solid"/>
                    </a:lnT>
                    <a:lnB w="12700">
                      <a:solidFill>
                        <a:srgbClr val="010202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010202"/>
                      </a:solidFill>
                      <a:prstDash val="solid"/>
                    </a:lnL>
                    <a:lnR w="12700">
                      <a:solidFill>
                        <a:srgbClr val="010202"/>
                      </a:solidFill>
                      <a:prstDash val="solid"/>
                    </a:lnR>
                    <a:lnB w="12700">
                      <a:solidFill>
                        <a:srgbClr val="010202"/>
                      </a:solidFill>
                      <a:prstDash val="solid"/>
                    </a:lnB>
                  </a:tcPr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10202"/>
                      </a:solidFill>
                      <a:prstDash val="solid"/>
                    </a:lnL>
                    <a:lnR w="12700">
                      <a:solidFill>
                        <a:srgbClr val="010202"/>
                      </a:solidFill>
                      <a:prstDash val="solid"/>
                    </a:lnR>
                    <a:lnT w="12700">
                      <a:solidFill>
                        <a:srgbClr val="010202"/>
                      </a:solidFill>
                      <a:prstDash val="solid"/>
                    </a:lnT>
                    <a:lnB w="12700">
                      <a:solidFill>
                        <a:srgbClr val="010202"/>
                      </a:solidFill>
                      <a:prstDash val="solid"/>
                    </a:lnB>
                  </a:tcPr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10202"/>
                      </a:solidFill>
                      <a:prstDash val="solid"/>
                    </a:lnL>
                    <a:lnR w="12700">
                      <a:solidFill>
                        <a:srgbClr val="010202"/>
                      </a:solidFill>
                      <a:prstDash val="solid"/>
                    </a:lnR>
                    <a:lnT w="12700">
                      <a:solidFill>
                        <a:srgbClr val="010202"/>
                      </a:solidFill>
                      <a:prstDash val="solid"/>
                    </a:lnT>
                    <a:lnB w="12700">
                      <a:solidFill>
                        <a:srgbClr val="010202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51796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010202"/>
                      </a:solidFill>
                      <a:prstDash val="solid"/>
                    </a:lnL>
                    <a:lnR w="12700">
                      <a:solidFill>
                        <a:srgbClr val="010202"/>
                      </a:solidFill>
                      <a:prstDash val="solid"/>
                    </a:lnR>
                    <a:lnT w="12700">
                      <a:solidFill>
                        <a:srgbClr val="010202"/>
                      </a:solidFill>
                      <a:prstDash val="solid"/>
                    </a:lnT>
                    <a:lnB w="12700">
                      <a:solidFill>
                        <a:srgbClr val="010202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010202"/>
                      </a:solidFill>
                      <a:prstDash val="solid"/>
                    </a:lnL>
                    <a:lnR w="12700">
                      <a:solidFill>
                        <a:srgbClr val="010202"/>
                      </a:solidFill>
                      <a:prstDash val="solid"/>
                    </a:lnR>
                    <a:lnT w="12700">
                      <a:solidFill>
                        <a:srgbClr val="010202"/>
                      </a:solidFill>
                      <a:prstDash val="solid"/>
                    </a:lnT>
                    <a:lnB w="12700">
                      <a:solidFill>
                        <a:srgbClr val="010202"/>
                      </a:solidFill>
                      <a:prstDash val="solid"/>
                    </a:lnB>
                  </a:tcPr>
                </a:tc>
                <a:tc rowSpan="4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10202"/>
                      </a:solidFill>
                      <a:prstDash val="solid"/>
                    </a:lnL>
                    <a:lnR w="12700">
                      <a:solidFill>
                        <a:srgbClr val="010202"/>
                      </a:solidFill>
                      <a:prstDash val="solid"/>
                    </a:lnR>
                    <a:lnT w="12700">
                      <a:solidFill>
                        <a:srgbClr val="010202"/>
                      </a:solidFill>
                      <a:prstDash val="solid"/>
                    </a:lnT>
                    <a:lnB w="12700">
                      <a:solidFill>
                        <a:srgbClr val="010202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010202"/>
                      </a:solidFill>
                      <a:prstDash val="solid"/>
                    </a:lnL>
                    <a:lnR w="12700">
                      <a:solidFill>
                        <a:srgbClr val="010202"/>
                      </a:solidFill>
                      <a:prstDash val="solid"/>
                    </a:lnR>
                    <a:lnT w="12700">
                      <a:solidFill>
                        <a:srgbClr val="010202"/>
                      </a:solidFill>
                      <a:prstDash val="solid"/>
                    </a:lnT>
                    <a:lnB w="12700">
                      <a:solidFill>
                        <a:srgbClr val="010202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010202"/>
                      </a:solidFill>
                      <a:prstDash val="solid"/>
                    </a:lnL>
                    <a:lnR w="12700">
                      <a:solidFill>
                        <a:srgbClr val="010202"/>
                      </a:solidFill>
                      <a:prstDash val="solid"/>
                    </a:lnR>
                    <a:lnT w="12700">
                      <a:solidFill>
                        <a:srgbClr val="010202"/>
                      </a:solidFill>
                      <a:prstDash val="solid"/>
                    </a:lnT>
                    <a:lnB w="12700">
                      <a:solidFill>
                        <a:srgbClr val="010202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93484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10202"/>
                      </a:solidFill>
                      <a:prstDash val="solid"/>
                    </a:lnL>
                    <a:lnR w="12700">
                      <a:solidFill>
                        <a:srgbClr val="010202"/>
                      </a:solidFill>
                      <a:prstDash val="solid"/>
                    </a:lnR>
                    <a:lnT w="12700">
                      <a:solidFill>
                        <a:srgbClr val="010202"/>
                      </a:solidFill>
                      <a:prstDash val="solid"/>
                    </a:lnT>
                    <a:lnB w="12700">
                      <a:solidFill>
                        <a:srgbClr val="010202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10202"/>
                      </a:solidFill>
                      <a:prstDash val="solid"/>
                    </a:lnL>
                    <a:lnR w="12700">
                      <a:solidFill>
                        <a:srgbClr val="010202"/>
                      </a:solidFill>
                      <a:prstDash val="solid"/>
                    </a:lnR>
                    <a:lnT w="12700">
                      <a:solidFill>
                        <a:srgbClr val="010202"/>
                      </a:solidFill>
                      <a:prstDash val="solid"/>
                    </a:lnT>
                    <a:lnB w="12700">
                      <a:solidFill>
                        <a:srgbClr val="010202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010202"/>
                      </a:solidFill>
                      <a:prstDash val="solid"/>
                    </a:lnL>
                    <a:lnR w="12700">
                      <a:solidFill>
                        <a:srgbClr val="010202"/>
                      </a:solidFill>
                      <a:prstDash val="solid"/>
                    </a:lnR>
                    <a:lnT w="12700">
                      <a:solidFill>
                        <a:srgbClr val="010202"/>
                      </a:solidFill>
                      <a:prstDash val="solid"/>
                    </a:lnT>
                    <a:lnB w="12700">
                      <a:solidFill>
                        <a:srgbClr val="010202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10202"/>
                      </a:solidFill>
                      <a:prstDash val="solid"/>
                    </a:lnL>
                    <a:lnR w="12700">
                      <a:solidFill>
                        <a:srgbClr val="010202"/>
                      </a:solidFill>
                      <a:prstDash val="solid"/>
                    </a:lnR>
                    <a:lnT w="12700">
                      <a:solidFill>
                        <a:srgbClr val="010202"/>
                      </a:solidFill>
                      <a:prstDash val="solid"/>
                    </a:lnT>
                    <a:lnB w="12700">
                      <a:solidFill>
                        <a:srgbClr val="010202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10202"/>
                      </a:solidFill>
                      <a:prstDash val="solid"/>
                    </a:lnL>
                    <a:lnR w="12700">
                      <a:solidFill>
                        <a:srgbClr val="010202"/>
                      </a:solidFill>
                      <a:prstDash val="solid"/>
                    </a:lnR>
                    <a:lnT w="12700">
                      <a:solidFill>
                        <a:srgbClr val="010202"/>
                      </a:solidFill>
                      <a:prstDash val="solid"/>
                    </a:lnT>
                    <a:lnB w="12700">
                      <a:solidFill>
                        <a:srgbClr val="010202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93484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10202"/>
                      </a:solidFill>
                      <a:prstDash val="solid"/>
                    </a:lnL>
                    <a:lnR w="12700">
                      <a:solidFill>
                        <a:srgbClr val="010202"/>
                      </a:solidFill>
                      <a:prstDash val="solid"/>
                    </a:lnR>
                    <a:lnT w="12700">
                      <a:solidFill>
                        <a:srgbClr val="010202"/>
                      </a:solidFill>
                      <a:prstDash val="solid"/>
                    </a:lnT>
                    <a:lnB w="12700">
                      <a:solidFill>
                        <a:srgbClr val="010202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10202"/>
                      </a:solidFill>
                      <a:prstDash val="solid"/>
                    </a:lnL>
                    <a:lnR w="12700">
                      <a:solidFill>
                        <a:srgbClr val="010202"/>
                      </a:solidFill>
                      <a:prstDash val="solid"/>
                    </a:lnR>
                    <a:lnT w="12700">
                      <a:solidFill>
                        <a:srgbClr val="010202"/>
                      </a:solidFill>
                      <a:prstDash val="solid"/>
                    </a:lnT>
                    <a:lnB w="12700">
                      <a:solidFill>
                        <a:srgbClr val="010202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010202"/>
                      </a:solidFill>
                      <a:prstDash val="solid"/>
                    </a:lnL>
                    <a:lnR w="12700">
                      <a:solidFill>
                        <a:srgbClr val="010202"/>
                      </a:solidFill>
                      <a:prstDash val="solid"/>
                    </a:lnR>
                    <a:lnT w="12700">
                      <a:solidFill>
                        <a:srgbClr val="010202"/>
                      </a:solidFill>
                      <a:prstDash val="solid"/>
                    </a:lnT>
                    <a:lnB w="12700">
                      <a:solidFill>
                        <a:srgbClr val="010202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10202"/>
                      </a:solidFill>
                      <a:prstDash val="solid"/>
                    </a:lnL>
                    <a:lnR w="12700">
                      <a:solidFill>
                        <a:srgbClr val="010202"/>
                      </a:solidFill>
                      <a:prstDash val="solid"/>
                    </a:lnR>
                    <a:lnT w="12700">
                      <a:solidFill>
                        <a:srgbClr val="010202"/>
                      </a:solidFill>
                      <a:prstDash val="solid"/>
                    </a:lnT>
                    <a:lnB w="12700">
                      <a:solidFill>
                        <a:srgbClr val="010202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10202"/>
                      </a:solidFill>
                      <a:prstDash val="solid"/>
                    </a:lnL>
                    <a:lnR w="12700">
                      <a:solidFill>
                        <a:srgbClr val="010202"/>
                      </a:solidFill>
                      <a:prstDash val="solid"/>
                    </a:lnR>
                    <a:lnT w="12700">
                      <a:solidFill>
                        <a:srgbClr val="010202"/>
                      </a:solidFill>
                      <a:prstDash val="solid"/>
                    </a:lnT>
                    <a:lnB w="12700">
                      <a:solidFill>
                        <a:srgbClr val="010202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51809">
                <a:tc row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10202"/>
                      </a:solidFill>
                      <a:prstDash val="solid"/>
                    </a:lnL>
                    <a:lnR w="12700">
                      <a:solidFill>
                        <a:srgbClr val="010202"/>
                      </a:solidFill>
                      <a:prstDash val="solid"/>
                    </a:lnR>
                    <a:lnT w="12700">
                      <a:solidFill>
                        <a:srgbClr val="010202"/>
                      </a:solidFill>
                      <a:prstDash val="solid"/>
                    </a:lnT>
                    <a:lnB w="12700">
                      <a:solidFill>
                        <a:srgbClr val="010202"/>
                      </a:solidFill>
                      <a:prstDash val="solid"/>
                    </a:lnB>
                  </a:tcPr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10202"/>
                      </a:solidFill>
                      <a:prstDash val="solid"/>
                    </a:lnL>
                    <a:lnR w="12700">
                      <a:solidFill>
                        <a:srgbClr val="010202"/>
                      </a:solidFill>
                      <a:prstDash val="solid"/>
                    </a:lnR>
                    <a:lnT w="12700">
                      <a:solidFill>
                        <a:srgbClr val="010202"/>
                      </a:solidFill>
                      <a:prstDash val="solid"/>
                    </a:lnT>
                    <a:lnB w="12700">
                      <a:solidFill>
                        <a:srgbClr val="010202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010202"/>
                      </a:solidFill>
                      <a:prstDash val="solid"/>
                    </a:lnL>
                    <a:lnR w="12700">
                      <a:solidFill>
                        <a:srgbClr val="010202"/>
                      </a:solidFill>
                      <a:prstDash val="solid"/>
                    </a:lnR>
                    <a:lnT w="12700">
                      <a:solidFill>
                        <a:srgbClr val="010202"/>
                      </a:solidFill>
                      <a:prstDash val="solid"/>
                    </a:lnT>
                    <a:lnB w="12700">
                      <a:solidFill>
                        <a:srgbClr val="010202"/>
                      </a:solidFill>
                      <a:prstDash val="solid"/>
                    </a:lnB>
                  </a:tcPr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10202"/>
                      </a:solidFill>
                      <a:prstDash val="solid"/>
                    </a:lnL>
                    <a:lnR w="12700">
                      <a:solidFill>
                        <a:srgbClr val="010202"/>
                      </a:solidFill>
                      <a:prstDash val="solid"/>
                    </a:lnR>
                    <a:lnT w="12700">
                      <a:solidFill>
                        <a:srgbClr val="010202"/>
                      </a:solidFill>
                      <a:prstDash val="solid"/>
                    </a:lnT>
                    <a:lnB w="12700">
                      <a:solidFill>
                        <a:srgbClr val="010202"/>
                      </a:solidFill>
                      <a:prstDash val="solid"/>
                    </a:lnB>
                  </a:tcPr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10202"/>
                      </a:solidFill>
                      <a:prstDash val="solid"/>
                    </a:lnL>
                    <a:lnR w="12700">
                      <a:solidFill>
                        <a:srgbClr val="010202"/>
                      </a:solidFill>
                      <a:prstDash val="solid"/>
                    </a:lnR>
                    <a:lnT w="12700">
                      <a:solidFill>
                        <a:srgbClr val="010202"/>
                      </a:solidFill>
                      <a:prstDash val="solid"/>
                    </a:lnT>
                    <a:lnB w="12700">
                      <a:solidFill>
                        <a:srgbClr val="010202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41674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010202"/>
                      </a:solidFill>
                      <a:prstDash val="solid"/>
                    </a:lnL>
                    <a:lnR w="12700">
                      <a:solidFill>
                        <a:srgbClr val="010202"/>
                      </a:solidFill>
                      <a:prstDash val="solid"/>
                    </a:lnR>
                    <a:lnT w="12700">
                      <a:solidFill>
                        <a:srgbClr val="010202"/>
                      </a:solidFill>
                      <a:prstDash val="solid"/>
                    </a:lnT>
                    <a:lnB w="12700">
                      <a:solidFill>
                        <a:srgbClr val="010202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010202"/>
                      </a:solidFill>
                      <a:prstDash val="solid"/>
                    </a:lnL>
                    <a:lnR w="12700">
                      <a:solidFill>
                        <a:srgbClr val="010202"/>
                      </a:solidFill>
                      <a:prstDash val="solid"/>
                    </a:lnR>
                    <a:lnT w="12700">
                      <a:solidFill>
                        <a:srgbClr val="010202"/>
                      </a:solidFill>
                      <a:prstDash val="solid"/>
                    </a:lnT>
                    <a:lnB w="12700">
                      <a:solidFill>
                        <a:srgbClr val="010202"/>
                      </a:solidFill>
                      <a:prstDash val="solid"/>
                    </a:lnB>
                  </a:tcPr>
                </a:tc>
                <a:tc rowSpan="3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10202"/>
                      </a:solidFill>
                      <a:prstDash val="solid"/>
                    </a:lnL>
                    <a:lnR w="12700">
                      <a:solidFill>
                        <a:srgbClr val="010202"/>
                      </a:solidFill>
                      <a:prstDash val="solid"/>
                    </a:lnR>
                    <a:lnT w="12700">
                      <a:solidFill>
                        <a:srgbClr val="010202"/>
                      </a:solidFill>
                      <a:prstDash val="solid"/>
                    </a:lnT>
                    <a:lnB w="12700">
                      <a:solidFill>
                        <a:srgbClr val="010202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010202"/>
                      </a:solidFill>
                      <a:prstDash val="solid"/>
                    </a:lnL>
                    <a:lnR w="12700">
                      <a:solidFill>
                        <a:srgbClr val="010202"/>
                      </a:solidFill>
                      <a:prstDash val="solid"/>
                    </a:lnR>
                    <a:lnT w="12700">
                      <a:solidFill>
                        <a:srgbClr val="010202"/>
                      </a:solidFill>
                      <a:prstDash val="solid"/>
                    </a:lnT>
                    <a:lnB w="12700">
                      <a:solidFill>
                        <a:srgbClr val="010202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010202"/>
                      </a:solidFill>
                      <a:prstDash val="solid"/>
                    </a:lnL>
                    <a:lnR w="12700">
                      <a:solidFill>
                        <a:srgbClr val="010202"/>
                      </a:solidFill>
                      <a:prstDash val="solid"/>
                    </a:lnR>
                    <a:lnT w="12700">
                      <a:solidFill>
                        <a:srgbClr val="010202"/>
                      </a:solidFill>
                      <a:prstDash val="solid"/>
                    </a:lnT>
                    <a:lnB w="12700">
                      <a:solidFill>
                        <a:srgbClr val="010202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93484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10202"/>
                      </a:solidFill>
                      <a:prstDash val="solid"/>
                    </a:lnL>
                    <a:lnR w="12700">
                      <a:solidFill>
                        <a:srgbClr val="010202"/>
                      </a:solidFill>
                      <a:prstDash val="solid"/>
                    </a:lnR>
                    <a:lnT w="12700">
                      <a:solidFill>
                        <a:srgbClr val="010202"/>
                      </a:solidFill>
                      <a:prstDash val="solid"/>
                    </a:lnT>
                    <a:lnB w="12700">
                      <a:solidFill>
                        <a:srgbClr val="010202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10202"/>
                      </a:solidFill>
                      <a:prstDash val="solid"/>
                    </a:lnL>
                    <a:lnR w="12700">
                      <a:solidFill>
                        <a:srgbClr val="010202"/>
                      </a:solidFill>
                      <a:prstDash val="solid"/>
                    </a:lnR>
                    <a:lnT w="12700">
                      <a:solidFill>
                        <a:srgbClr val="010202"/>
                      </a:solidFill>
                      <a:prstDash val="solid"/>
                    </a:lnT>
                    <a:lnB w="12700">
                      <a:solidFill>
                        <a:srgbClr val="010202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010202"/>
                      </a:solidFill>
                      <a:prstDash val="solid"/>
                    </a:lnL>
                    <a:lnR w="12700">
                      <a:solidFill>
                        <a:srgbClr val="010202"/>
                      </a:solidFill>
                      <a:prstDash val="solid"/>
                    </a:lnR>
                    <a:lnT w="12700">
                      <a:solidFill>
                        <a:srgbClr val="010202"/>
                      </a:solidFill>
                      <a:prstDash val="solid"/>
                    </a:lnT>
                    <a:lnB w="12700">
                      <a:solidFill>
                        <a:srgbClr val="010202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10202"/>
                      </a:solidFill>
                      <a:prstDash val="solid"/>
                    </a:lnL>
                    <a:lnR w="12700">
                      <a:solidFill>
                        <a:srgbClr val="010202"/>
                      </a:solidFill>
                      <a:prstDash val="solid"/>
                    </a:lnR>
                    <a:lnT w="12700">
                      <a:solidFill>
                        <a:srgbClr val="010202"/>
                      </a:solidFill>
                      <a:prstDash val="solid"/>
                    </a:lnT>
                    <a:lnB w="12700">
                      <a:solidFill>
                        <a:srgbClr val="010202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10202"/>
                      </a:solidFill>
                      <a:prstDash val="solid"/>
                    </a:lnL>
                    <a:lnR w="12700">
                      <a:solidFill>
                        <a:srgbClr val="010202"/>
                      </a:solidFill>
                      <a:prstDash val="solid"/>
                    </a:lnR>
                    <a:lnT w="12700">
                      <a:solidFill>
                        <a:srgbClr val="010202"/>
                      </a:solidFill>
                      <a:prstDash val="solid"/>
                    </a:lnT>
                    <a:lnB w="12700">
                      <a:solidFill>
                        <a:srgbClr val="010202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151809">
                <a:tc row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10202"/>
                      </a:solidFill>
                      <a:prstDash val="solid"/>
                    </a:lnL>
                    <a:lnR w="12700">
                      <a:solidFill>
                        <a:srgbClr val="010202"/>
                      </a:solidFill>
                      <a:prstDash val="solid"/>
                    </a:lnR>
                    <a:lnT w="12700">
                      <a:solidFill>
                        <a:srgbClr val="010202"/>
                      </a:solidFill>
                      <a:prstDash val="solid"/>
                    </a:lnT>
                    <a:lnB w="12700">
                      <a:solidFill>
                        <a:srgbClr val="010202"/>
                      </a:solidFill>
                      <a:prstDash val="solid"/>
                    </a:lnB>
                  </a:tcPr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10202"/>
                      </a:solidFill>
                      <a:prstDash val="solid"/>
                    </a:lnL>
                    <a:lnR w="12700">
                      <a:solidFill>
                        <a:srgbClr val="010202"/>
                      </a:solidFill>
                      <a:prstDash val="solid"/>
                    </a:lnR>
                    <a:lnT w="12700">
                      <a:solidFill>
                        <a:srgbClr val="010202"/>
                      </a:solidFill>
                      <a:prstDash val="solid"/>
                    </a:lnT>
                    <a:lnB w="12700">
                      <a:solidFill>
                        <a:srgbClr val="010202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010202"/>
                      </a:solidFill>
                      <a:prstDash val="solid"/>
                    </a:lnL>
                    <a:lnR w="12700">
                      <a:solidFill>
                        <a:srgbClr val="010202"/>
                      </a:solidFill>
                      <a:prstDash val="solid"/>
                    </a:lnR>
                    <a:lnT w="12700">
                      <a:solidFill>
                        <a:srgbClr val="010202"/>
                      </a:solidFill>
                      <a:prstDash val="solid"/>
                    </a:lnT>
                    <a:lnB w="12700">
                      <a:solidFill>
                        <a:srgbClr val="010202"/>
                      </a:solidFill>
                      <a:prstDash val="solid"/>
                    </a:lnB>
                  </a:tcPr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10202"/>
                      </a:solidFill>
                      <a:prstDash val="solid"/>
                    </a:lnL>
                    <a:lnR w="12700">
                      <a:solidFill>
                        <a:srgbClr val="010202"/>
                      </a:solidFill>
                      <a:prstDash val="solid"/>
                    </a:lnR>
                    <a:lnT w="12700">
                      <a:solidFill>
                        <a:srgbClr val="010202"/>
                      </a:solidFill>
                      <a:prstDash val="solid"/>
                    </a:lnT>
                    <a:lnB w="12700">
                      <a:solidFill>
                        <a:srgbClr val="010202"/>
                      </a:solidFill>
                      <a:prstDash val="solid"/>
                    </a:lnB>
                  </a:tcPr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10202"/>
                      </a:solidFill>
                      <a:prstDash val="solid"/>
                    </a:lnL>
                    <a:lnR w="12700">
                      <a:solidFill>
                        <a:srgbClr val="010202"/>
                      </a:solidFill>
                      <a:prstDash val="solid"/>
                    </a:lnR>
                    <a:lnT w="12700">
                      <a:solidFill>
                        <a:srgbClr val="010202"/>
                      </a:solidFill>
                      <a:prstDash val="solid"/>
                    </a:lnT>
                    <a:lnB w="12700">
                      <a:solidFill>
                        <a:srgbClr val="010202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151796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010202"/>
                      </a:solidFill>
                      <a:prstDash val="solid"/>
                    </a:lnL>
                    <a:lnR w="12700">
                      <a:solidFill>
                        <a:srgbClr val="010202"/>
                      </a:solidFill>
                      <a:prstDash val="solid"/>
                    </a:lnR>
                    <a:lnT w="12700">
                      <a:solidFill>
                        <a:srgbClr val="010202"/>
                      </a:solidFill>
                      <a:prstDash val="solid"/>
                    </a:lnT>
                    <a:lnB w="12700">
                      <a:solidFill>
                        <a:srgbClr val="010202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010202"/>
                      </a:solidFill>
                      <a:prstDash val="solid"/>
                    </a:lnL>
                    <a:lnR w="12700">
                      <a:solidFill>
                        <a:srgbClr val="010202"/>
                      </a:solidFill>
                      <a:prstDash val="solid"/>
                    </a:lnR>
                    <a:lnT w="12700">
                      <a:solidFill>
                        <a:srgbClr val="010202"/>
                      </a:solidFill>
                      <a:prstDash val="solid"/>
                    </a:lnT>
                    <a:lnB w="12700">
                      <a:solidFill>
                        <a:srgbClr val="010202"/>
                      </a:solidFill>
                      <a:prstDash val="solid"/>
                    </a:lnB>
                  </a:tcPr>
                </a:tc>
                <a:tc rowSpan="3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10202"/>
                      </a:solidFill>
                      <a:prstDash val="solid"/>
                    </a:lnL>
                    <a:lnR w="12700">
                      <a:solidFill>
                        <a:srgbClr val="010202"/>
                      </a:solidFill>
                      <a:prstDash val="solid"/>
                    </a:lnR>
                    <a:lnT w="12700">
                      <a:solidFill>
                        <a:srgbClr val="010202"/>
                      </a:solidFill>
                      <a:prstDash val="solid"/>
                    </a:lnT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010202"/>
                      </a:solidFill>
                      <a:prstDash val="solid"/>
                    </a:lnL>
                    <a:lnR w="12700">
                      <a:solidFill>
                        <a:srgbClr val="010202"/>
                      </a:solidFill>
                      <a:prstDash val="solid"/>
                    </a:lnR>
                    <a:lnT w="12700">
                      <a:solidFill>
                        <a:srgbClr val="010202"/>
                      </a:solidFill>
                      <a:prstDash val="solid"/>
                    </a:lnT>
                    <a:lnB w="12700">
                      <a:solidFill>
                        <a:srgbClr val="010202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010202"/>
                      </a:solidFill>
                      <a:prstDash val="solid"/>
                    </a:lnL>
                    <a:lnR w="12700">
                      <a:solidFill>
                        <a:srgbClr val="010202"/>
                      </a:solidFill>
                      <a:prstDash val="solid"/>
                    </a:lnR>
                    <a:lnT w="12700">
                      <a:solidFill>
                        <a:srgbClr val="010202"/>
                      </a:solidFill>
                      <a:prstDash val="solid"/>
                    </a:lnT>
                    <a:lnB w="12700">
                      <a:solidFill>
                        <a:srgbClr val="010202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93484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10202"/>
                      </a:solidFill>
                      <a:prstDash val="solid"/>
                    </a:lnL>
                    <a:lnR w="12700">
                      <a:solidFill>
                        <a:srgbClr val="010202"/>
                      </a:solidFill>
                      <a:prstDash val="solid"/>
                    </a:lnR>
                    <a:lnT w="12700">
                      <a:solidFill>
                        <a:srgbClr val="010202"/>
                      </a:solidFill>
                      <a:prstDash val="solid"/>
                    </a:lnT>
                    <a:lnB w="12700">
                      <a:solidFill>
                        <a:srgbClr val="010202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10202"/>
                      </a:solidFill>
                      <a:prstDash val="solid"/>
                    </a:lnL>
                    <a:lnR w="12700">
                      <a:solidFill>
                        <a:srgbClr val="010202"/>
                      </a:solidFill>
                      <a:prstDash val="solid"/>
                    </a:lnR>
                    <a:lnT w="12700">
                      <a:solidFill>
                        <a:srgbClr val="010202"/>
                      </a:solidFill>
                      <a:prstDash val="solid"/>
                    </a:lnT>
                    <a:lnB w="12700">
                      <a:solidFill>
                        <a:srgbClr val="010202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010202"/>
                      </a:solidFill>
                      <a:prstDash val="solid"/>
                    </a:lnL>
                    <a:lnR w="12700">
                      <a:solidFill>
                        <a:srgbClr val="010202"/>
                      </a:solidFill>
                      <a:prstDash val="solid"/>
                    </a:lnR>
                    <a:lnT w="12700">
                      <a:solidFill>
                        <a:srgbClr val="010202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10202"/>
                      </a:solidFill>
                      <a:prstDash val="solid"/>
                    </a:lnL>
                    <a:lnR w="12700">
                      <a:solidFill>
                        <a:srgbClr val="010202"/>
                      </a:solidFill>
                      <a:prstDash val="solid"/>
                    </a:lnR>
                    <a:lnT w="12700">
                      <a:solidFill>
                        <a:srgbClr val="010202"/>
                      </a:solidFill>
                      <a:prstDash val="solid"/>
                    </a:lnT>
                    <a:lnB w="12700">
                      <a:solidFill>
                        <a:srgbClr val="010202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10202"/>
                      </a:solidFill>
                      <a:prstDash val="solid"/>
                    </a:lnL>
                    <a:lnR w="12700">
                      <a:solidFill>
                        <a:srgbClr val="010202"/>
                      </a:solidFill>
                      <a:prstDash val="solid"/>
                    </a:lnR>
                    <a:lnT w="12700">
                      <a:solidFill>
                        <a:srgbClr val="010202"/>
                      </a:solidFill>
                      <a:prstDash val="solid"/>
                    </a:lnT>
                    <a:lnB w="12700">
                      <a:solidFill>
                        <a:srgbClr val="010202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293484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10202"/>
                      </a:solidFill>
                      <a:prstDash val="solid"/>
                    </a:lnL>
                    <a:lnR w="12700">
                      <a:solidFill>
                        <a:srgbClr val="010202"/>
                      </a:solidFill>
                      <a:prstDash val="solid"/>
                    </a:lnR>
                    <a:lnT w="12700">
                      <a:solidFill>
                        <a:srgbClr val="010202"/>
                      </a:solidFill>
                      <a:prstDash val="solid"/>
                    </a:lnT>
                    <a:lnB w="12700">
                      <a:solidFill>
                        <a:srgbClr val="010202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10202"/>
                      </a:solidFill>
                      <a:prstDash val="solid"/>
                    </a:lnL>
                    <a:lnR w="12700">
                      <a:solidFill>
                        <a:srgbClr val="010202"/>
                      </a:solidFill>
                      <a:prstDash val="solid"/>
                    </a:lnR>
                    <a:lnT w="12700">
                      <a:solidFill>
                        <a:srgbClr val="010202"/>
                      </a:solidFill>
                      <a:prstDash val="solid"/>
                    </a:lnT>
                    <a:lnB w="12700">
                      <a:solidFill>
                        <a:srgbClr val="010202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010202"/>
                      </a:solidFill>
                      <a:prstDash val="solid"/>
                    </a:lnL>
                    <a:lnR w="12700">
                      <a:solidFill>
                        <a:srgbClr val="010202"/>
                      </a:solidFill>
                      <a:prstDash val="solid"/>
                    </a:lnR>
                    <a:lnT w="12700">
                      <a:solidFill>
                        <a:srgbClr val="010202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10202"/>
                      </a:solidFill>
                      <a:prstDash val="solid"/>
                    </a:lnL>
                    <a:lnR w="12700">
                      <a:solidFill>
                        <a:srgbClr val="010202"/>
                      </a:solidFill>
                      <a:prstDash val="solid"/>
                    </a:lnR>
                    <a:lnT w="12700">
                      <a:solidFill>
                        <a:srgbClr val="010202"/>
                      </a:solidFill>
                      <a:prstDash val="solid"/>
                    </a:lnT>
                    <a:lnB w="12700">
                      <a:solidFill>
                        <a:srgbClr val="010202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10202"/>
                      </a:solidFill>
                      <a:prstDash val="solid"/>
                    </a:lnL>
                    <a:lnR w="12700">
                      <a:solidFill>
                        <a:srgbClr val="010202"/>
                      </a:solidFill>
                      <a:prstDash val="solid"/>
                    </a:lnR>
                    <a:lnT w="12700">
                      <a:solidFill>
                        <a:srgbClr val="010202"/>
                      </a:solidFill>
                      <a:prstDash val="solid"/>
                    </a:lnT>
                    <a:lnB w="12700">
                      <a:solidFill>
                        <a:srgbClr val="010202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</a:tbl>
          </a:graphicData>
        </a:graphic>
      </p:graphicFrame>
      <p:sp>
        <p:nvSpPr>
          <p:cNvPr id="19" name="object 19"/>
          <p:cNvSpPr/>
          <p:nvPr/>
        </p:nvSpPr>
        <p:spPr>
          <a:xfrm>
            <a:off x="3169615" y="2793847"/>
            <a:ext cx="708660" cy="2681605"/>
          </a:xfrm>
          <a:custGeom>
            <a:avLst/>
            <a:gdLst/>
            <a:ahLst/>
            <a:cxnLst/>
            <a:rect l="l" t="t" r="r" b="b"/>
            <a:pathLst>
              <a:path w="708660" h="2681604">
                <a:moveTo>
                  <a:pt x="0" y="2681274"/>
                </a:moveTo>
                <a:lnTo>
                  <a:pt x="708558" y="0"/>
                </a:lnTo>
              </a:path>
            </a:pathLst>
          </a:custGeom>
          <a:ln w="10121">
            <a:solidFill>
              <a:srgbClr val="01020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3169615" y="5166868"/>
            <a:ext cx="708660" cy="610870"/>
          </a:xfrm>
          <a:custGeom>
            <a:avLst/>
            <a:gdLst/>
            <a:ahLst/>
            <a:cxnLst/>
            <a:rect l="l" t="t" r="r" b="b"/>
            <a:pathLst>
              <a:path w="708660" h="610870">
                <a:moveTo>
                  <a:pt x="0" y="610692"/>
                </a:moveTo>
                <a:lnTo>
                  <a:pt x="708558" y="0"/>
                </a:lnTo>
              </a:path>
            </a:pathLst>
          </a:custGeom>
          <a:ln w="10121">
            <a:solidFill>
              <a:srgbClr val="01020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1205864" y="2464498"/>
            <a:ext cx="216369" cy="9166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1444586" y="2484488"/>
            <a:ext cx="54610" cy="71755"/>
          </a:xfrm>
          <a:custGeom>
            <a:avLst/>
            <a:gdLst/>
            <a:ahLst/>
            <a:cxnLst/>
            <a:rect l="l" t="t" r="r" b="b"/>
            <a:pathLst>
              <a:path w="54609" h="71755">
                <a:moveTo>
                  <a:pt x="38620" y="0"/>
                </a:moveTo>
                <a:lnTo>
                  <a:pt x="29857" y="0"/>
                </a:lnTo>
                <a:lnTo>
                  <a:pt x="25120" y="863"/>
                </a:lnTo>
                <a:lnTo>
                  <a:pt x="0" y="30899"/>
                </a:lnTo>
                <a:lnTo>
                  <a:pt x="0" y="36385"/>
                </a:lnTo>
                <a:lnTo>
                  <a:pt x="19680" y="69168"/>
                </a:lnTo>
                <a:lnTo>
                  <a:pt x="34251" y="71399"/>
                </a:lnTo>
                <a:lnTo>
                  <a:pt x="37757" y="71399"/>
                </a:lnTo>
                <a:lnTo>
                  <a:pt x="41160" y="71107"/>
                </a:lnTo>
                <a:lnTo>
                  <a:pt x="47764" y="69951"/>
                </a:lnTo>
                <a:lnTo>
                  <a:pt x="50977" y="69075"/>
                </a:lnTo>
                <a:lnTo>
                  <a:pt x="54114" y="67868"/>
                </a:lnTo>
                <a:lnTo>
                  <a:pt x="54114" y="61087"/>
                </a:lnTo>
                <a:lnTo>
                  <a:pt x="28473" y="61087"/>
                </a:lnTo>
                <a:lnTo>
                  <a:pt x="22809" y="59004"/>
                </a:lnTo>
                <a:lnTo>
                  <a:pt x="14643" y="50647"/>
                </a:lnTo>
                <a:lnTo>
                  <a:pt x="12624" y="44452"/>
                </a:lnTo>
                <a:lnTo>
                  <a:pt x="12598" y="31965"/>
                </a:lnTo>
                <a:lnTo>
                  <a:pt x="13195" y="28371"/>
                </a:lnTo>
                <a:lnTo>
                  <a:pt x="32207" y="10236"/>
                </a:lnTo>
                <a:lnTo>
                  <a:pt x="54114" y="10236"/>
                </a:lnTo>
                <a:lnTo>
                  <a:pt x="54114" y="3251"/>
                </a:lnTo>
                <a:lnTo>
                  <a:pt x="51257" y="2108"/>
                </a:lnTo>
                <a:lnTo>
                  <a:pt x="48259" y="1270"/>
                </a:lnTo>
                <a:lnTo>
                  <a:pt x="41986" y="254"/>
                </a:lnTo>
                <a:lnTo>
                  <a:pt x="38620" y="0"/>
                </a:lnTo>
                <a:close/>
              </a:path>
              <a:path w="54609" h="71755">
                <a:moveTo>
                  <a:pt x="54114" y="56667"/>
                </a:moveTo>
                <a:lnTo>
                  <a:pt x="51257" y="58140"/>
                </a:lnTo>
                <a:lnTo>
                  <a:pt x="48298" y="59245"/>
                </a:lnTo>
                <a:lnTo>
                  <a:pt x="42151" y="60718"/>
                </a:lnTo>
                <a:lnTo>
                  <a:pt x="38988" y="61087"/>
                </a:lnTo>
                <a:lnTo>
                  <a:pt x="54114" y="61087"/>
                </a:lnTo>
                <a:lnTo>
                  <a:pt x="54114" y="56667"/>
                </a:lnTo>
                <a:close/>
              </a:path>
              <a:path w="54609" h="71755">
                <a:moveTo>
                  <a:pt x="54114" y="10236"/>
                </a:moveTo>
                <a:lnTo>
                  <a:pt x="38620" y="10236"/>
                </a:lnTo>
                <a:lnTo>
                  <a:pt x="41833" y="10591"/>
                </a:lnTo>
                <a:lnTo>
                  <a:pt x="48056" y="12026"/>
                </a:lnTo>
                <a:lnTo>
                  <a:pt x="51141" y="13182"/>
                </a:lnTo>
                <a:lnTo>
                  <a:pt x="54114" y="14732"/>
                </a:lnTo>
                <a:lnTo>
                  <a:pt x="54114" y="10236"/>
                </a:lnTo>
                <a:close/>
              </a:path>
            </a:pathLst>
          </a:custGeom>
          <a:solidFill>
            <a:srgbClr val="01020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1522641" y="2457158"/>
            <a:ext cx="55880" cy="97790"/>
          </a:xfrm>
          <a:custGeom>
            <a:avLst/>
            <a:gdLst/>
            <a:ahLst/>
            <a:cxnLst/>
            <a:rect l="l" t="t" r="r" b="b"/>
            <a:pathLst>
              <a:path w="55880" h="97789">
                <a:moveTo>
                  <a:pt x="12039" y="0"/>
                </a:moveTo>
                <a:lnTo>
                  <a:pt x="0" y="0"/>
                </a:lnTo>
                <a:lnTo>
                  <a:pt x="0" y="97751"/>
                </a:lnTo>
                <a:lnTo>
                  <a:pt x="12039" y="97751"/>
                </a:lnTo>
                <a:lnTo>
                  <a:pt x="12039" y="51676"/>
                </a:lnTo>
                <a:lnTo>
                  <a:pt x="14389" y="48907"/>
                </a:lnTo>
                <a:lnTo>
                  <a:pt x="24875" y="39230"/>
                </a:lnTo>
                <a:lnTo>
                  <a:pt x="11620" y="39230"/>
                </a:lnTo>
                <a:lnTo>
                  <a:pt x="12021" y="28778"/>
                </a:lnTo>
                <a:lnTo>
                  <a:pt x="12039" y="0"/>
                </a:lnTo>
                <a:close/>
              </a:path>
              <a:path w="55880" h="97789">
                <a:moveTo>
                  <a:pt x="53790" y="37426"/>
                </a:moveTo>
                <a:lnTo>
                  <a:pt x="35915" y="37426"/>
                </a:lnTo>
                <a:lnTo>
                  <a:pt x="38785" y="38747"/>
                </a:lnTo>
                <a:lnTo>
                  <a:pt x="42799" y="44056"/>
                </a:lnTo>
                <a:lnTo>
                  <a:pt x="43802" y="48056"/>
                </a:lnTo>
                <a:lnTo>
                  <a:pt x="43802" y="97751"/>
                </a:lnTo>
                <a:lnTo>
                  <a:pt x="55841" y="97751"/>
                </a:lnTo>
                <a:lnTo>
                  <a:pt x="55841" y="43954"/>
                </a:lnTo>
                <a:lnTo>
                  <a:pt x="53949" y="37604"/>
                </a:lnTo>
                <a:lnTo>
                  <a:pt x="53790" y="37426"/>
                </a:lnTo>
                <a:close/>
              </a:path>
              <a:path w="55880" h="97789">
                <a:moveTo>
                  <a:pt x="41033" y="27051"/>
                </a:moveTo>
                <a:lnTo>
                  <a:pt x="32080" y="27051"/>
                </a:lnTo>
                <a:lnTo>
                  <a:pt x="30124" y="27254"/>
                </a:lnTo>
                <a:lnTo>
                  <a:pt x="11620" y="39230"/>
                </a:lnTo>
                <a:lnTo>
                  <a:pt x="24875" y="39230"/>
                </a:lnTo>
                <a:lnTo>
                  <a:pt x="26238" y="38519"/>
                </a:lnTo>
                <a:lnTo>
                  <a:pt x="29057" y="37642"/>
                </a:lnTo>
                <a:lnTo>
                  <a:pt x="30556" y="37426"/>
                </a:lnTo>
                <a:lnTo>
                  <a:pt x="53790" y="37426"/>
                </a:lnTo>
                <a:lnTo>
                  <a:pt x="46380" y="29159"/>
                </a:lnTo>
                <a:lnTo>
                  <a:pt x="41033" y="27051"/>
                </a:lnTo>
                <a:close/>
              </a:path>
            </a:pathLst>
          </a:custGeom>
          <a:solidFill>
            <a:srgbClr val="01020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1597583" y="2484209"/>
            <a:ext cx="62230" cy="72390"/>
          </a:xfrm>
          <a:custGeom>
            <a:avLst/>
            <a:gdLst/>
            <a:ahLst/>
            <a:cxnLst/>
            <a:rect l="l" t="t" r="r" b="b"/>
            <a:pathLst>
              <a:path w="62230" h="72389">
                <a:moveTo>
                  <a:pt x="36385" y="0"/>
                </a:moveTo>
                <a:lnTo>
                  <a:pt x="26568" y="0"/>
                </a:lnTo>
                <a:lnTo>
                  <a:pt x="22110" y="977"/>
                </a:lnTo>
                <a:lnTo>
                  <a:pt x="0" y="41744"/>
                </a:lnTo>
                <a:lnTo>
                  <a:pt x="647" y="46774"/>
                </a:lnTo>
                <a:lnTo>
                  <a:pt x="28016" y="71958"/>
                </a:lnTo>
                <a:lnTo>
                  <a:pt x="38392" y="71958"/>
                </a:lnTo>
                <a:lnTo>
                  <a:pt x="42671" y="71666"/>
                </a:lnTo>
                <a:lnTo>
                  <a:pt x="50926" y="70510"/>
                </a:lnTo>
                <a:lnTo>
                  <a:pt x="54635" y="69761"/>
                </a:lnTo>
                <a:lnTo>
                  <a:pt x="57911" y="68834"/>
                </a:lnTo>
                <a:lnTo>
                  <a:pt x="57911" y="61925"/>
                </a:lnTo>
                <a:lnTo>
                  <a:pt x="28232" y="61925"/>
                </a:lnTo>
                <a:lnTo>
                  <a:pt x="22504" y="60020"/>
                </a:lnTo>
                <a:lnTo>
                  <a:pt x="14566" y="52412"/>
                </a:lnTo>
                <a:lnTo>
                  <a:pt x="12585" y="46951"/>
                </a:lnTo>
                <a:lnTo>
                  <a:pt x="12585" y="39852"/>
                </a:lnTo>
                <a:lnTo>
                  <a:pt x="61366" y="39852"/>
                </a:lnTo>
                <a:lnTo>
                  <a:pt x="61467" y="38836"/>
                </a:lnTo>
                <a:lnTo>
                  <a:pt x="61582" y="36601"/>
                </a:lnTo>
                <a:lnTo>
                  <a:pt x="61645" y="30581"/>
                </a:lnTo>
                <a:lnTo>
                  <a:pt x="12585" y="30581"/>
                </a:lnTo>
                <a:lnTo>
                  <a:pt x="12814" y="27495"/>
                </a:lnTo>
                <a:lnTo>
                  <a:pt x="28359" y="9613"/>
                </a:lnTo>
                <a:lnTo>
                  <a:pt x="54654" y="9613"/>
                </a:lnTo>
                <a:lnTo>
                  <a:pt x="51307" y="5969"/>
                </a:lnTo>
                <a:lnTo>
                  <a:pt x="48158" y="3810"/>
                </a:lnTo>
                <a:lnTo>
                  <a:pt x="40678" y="762"/>
                </a:lnTo>
                <a:lnTo>
                  <a:pt x="36385" y="0"/>
                </a:lnTo>
                <a:close/>
              </a:path>
              <a:path w="62230" h="72389">
                <a:moveTo>
                  <a:pt x="57911" y="58940"/>
                </a:moveTo>
                <a:lnTo>
                  <a:pt x="37731" y="61925"/>
                </a:lnTo>
                <a:lnTo>
                  <a:pt x="57911" y="61925"/>
                </a:lnTo>
                <a:lnTo>
                  <a:pt x="57911" y="58940"/>
                </a:lnTo>
                <a:close/>
              </a:path>
              <a:path w="62230" h="72389">
                <a:moveTo>
                  <a:pt x="54654" y="9613"/>
                </a:moveTo>
                <a:lnTo>
                  <a:pt x="34035" y="9613"/>
                </a:lnTo>
                <a:lnTo>
                  <a:pt x="36715" y="10134"/>
                </a:lnTo>
                <a:lnTo>
                  <a:pt x="41325" y="12217"/>
                </a:lnTo>
                <a:lnTo>
                  <a:pt x="49263" y="27495"/>
                </a:lnTo>
                <a:lnTo>
                  <a:pt x="49123" y="30581"/>
                </a:lnTo>
                <a:lnTo>
                  <a:pt x="61645" y="30581"/>
                </a:lnTo>
                <a:lnTo>
                  <a:pt x="61532" y="26606"/>
                </a:lnTo>
                <a:lnTo>
                  <a:pt x="60985" y="22910"/>
                </a:lnTo>
                <a:lnTo>
                  <a:pt x="58356" y="14935"/>
                </a:lnTo>
                <a:lnTo>
                  <a:pt x="56426" y="11544"/>
                </a:lnTo>
                <a:lnTo>
                  <a:pt x="54654" y="9613"/>
                </a:lnTo>
                <a:close/>
              </a:path>
            </a:pathLst>
          </a:custGeom>
          <a:solidFill>
            <a:srgbClr val="01020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1681302" y="2464498"/>
            <a:ext cx="130022" cy="9041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1830755" y="2464486"/>
            <a:ext cx="65328" cy="9042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2069312" y="2457158"/>
            <a:ext cx="842937" cy="99009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3940593" y="2463254"/>
            <a:ext cx="137287" cy="9290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4099814" y="2457158"/>
            <a:ext cx="133337" cy="98996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4252671" y="2484209"/>
            <a:ext cx="62230" cy="72390"/>
          </a:xfrm>
          <a:custGeom>
            <a:avLst/>
            <a:gdLst/>
            <a:ahLst/>
            <a:cxnLst/>
            <a:rect l="l" t="t" r="r" b="b"/>
            <a:pathLst>
              <a:path w="62229" h="72389">
                <a:moveTo>
                  <a:pt x="36398" y="0"/>
                </a:moveTo>
                <a:lnTo>
                  <a:pt x="26568" y="0"/>
                </a:lnTo>
                <a:lnTo>
                  <a:pt x="22123" y="977"/>
                </a:lnTo>
                <a:lnTo>
                  <a:pt x="0" y="41744"/>
                </a:lnTo>
                <a:lnTo>
                  <a:pt x="673" y="46774"/>
                </a:lnTo>
                <a:lnTo>
                  <a:pt x="28028" y="71958"/>
                </a:lnTo>
                <a:lnTo>
                  <a:pt x="38404" y="71958"/>
                </a:lnTo>
                <a:lnTo>
                  <a:pt x="42684" y="71666"/>
                </a:lnTo>
                <a:lnTo>
                  <a:pt x="50939" y="70510"/>
                </a:lnTo>
                <a:lnTo>
                  <a:pt x="54648" y="69761"/>
                </a:lnTo>
                <a:lnTo>
                  <a:pt x="57924" y="68834"/>
                </a:lnTo>
                <a:lnTo>
                  <a:pt x="57924" y="61925"/>
                </a:lnTo>
                <a:lnTo>
                  <a:pt x="28232" y="61925"/>
                </a:lnTo>
                <a:lnTo>
                  <a:pt x="22517" y="60020"/>
                </a:lnTo>
                <a:lnTo>
                  <a:pt x="14592" y="52412"/>
                </a:lnTo>
                <a:lnTo>
                  <a:pt x="12598" y="46951"/>
                </a:lnTo>
                <a:lnTo>
                  <a:pt x="12598" y="39852"/>
                </a:lnTo>
                <a:lnTo>
                  <a:pt x="61379" y="39852"/>
                </a:lnTo>
                <a:lnTo>
                  <a:pt x="61480" y="38836"/>
                </a:lnTo>
                <a:lnTo>
                  <a:pt x="61633" y="35445"/>
                </a:lnTo>
                <a:lnTo>
                  <a:pt x="61658" y="30581"/>
                </a:lnTo>
                <a:lnTo>
                  <a:pt x="12598" y="30581"/>
                </a:lnTo>
                <a:lnTo>
                  <a:pt x="12827" y="27495"/>
                </a:lnTo>
                <a:lnTo>
                  <a:pt x="28371" y="9613"/>
                </a:lnTo>
                <a:lnTo>
                  <a:pt x="54662" y="9613"/>
                </a:lnTo>
                <a:lnTo>
                  <a:pt x="51308" y="5969"/>
                </a:lnTo>
                <a:lnTo>
                  <a:pt x="48158" y="3810"/>
                </a:lnTo>
                <a:lnTo>
                  <a:pt x="40690" y="762"/>
                </a:lnTo>
                <a:lnTo>
                  <a:pt x="36398" y="0"/>
                </a:lnTo>
                <a:close/>
              </a:path>
              <a:path w="62229" h="72389">
                <a:moveTo>
                  <a:pt x="57924" y="58940"/>
                </a:moveTo>
                <a:lnTo>
                  <a:pt x="37744" y="61925"/>
                </a:lnTo>
                <a:lnTo>
                  <a:pt x="57924" y="61925"/>
                </a:lnTo>
                <a:lnTo>
                  <a:pt x="57924" y="58940"/>
                </a:lnTo>
                <a:close/>
              </a:path>
              <a:path w="62229" h="72389">
                <a:moveTo>
                  <a:pt x="54662" y="9613"/>
                </a:moveTo>
                <a:lnTo>
                  <a:pt x="34048" y="9613"/>
                </a:lnTo>
                <a:lnTo>
                  <a:pt x="36728" y="10134"/>
                </a:lnTo>
                <a:lnTo>
                  <a:pt x="41325" y="12217"/>
                </a:lnTo>
                <a:lnTo>
                  <a:pt x="49167" y="26606"/>
                </a:lnTo>
                <a:lnTo>
                  <a:pt x="49136" y="30581"/>
                </a:lnTo>
                <a:lnTo>
                  <a:pt x="61658" y="30581"/>
                </a:lnTo>
                <a:lnTo>
                  <a:pt x="61545" y="26606"/>
                </a:lnTo>
                <a:lnTo>
                  <a:pt x="60998" y="22910"/>
                </a:lnTo>
                <a:lnTo>
                  <a:pt x="58381" y="14935"/>
                </a:lnTo>
                <a:lnTo>
                  <a:pt x="56438" y="11544"/>
                </a:lnTo>
                <a:lnTo>
                  <a:pt x="54662" y="9613"/>
                </a:lnTo>
                <a:close/>
              </a:path>
            </a:pathLst>
          </a:custGeom>
          <a:solidFill>
            <a:srgbClr val="01020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4333557" y="2463254"/>
            <a:ext cx="133896" cy="92633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4490224" y="2544407"/>
            <a:ext cx="54610" cy="10795"/>
          </a:xfrm>
          <a:custGeom>
            <a:avLst/>
            <a:gdLst/>
            <a:ahLst/>
            <a:cxnLst/>
            <a:rect l="l" t="t" r="r" b="b"/>
            <a:pathLst>
              <a:path w="54610" h="10794">
                <a:moveTo>
                  <a:pt x="54102" y="0"/>
                </a:moveTo>
                <a:lnTo>
                  <a:pt x="0" y="0"/>
                </a:lnTo>
                <a:lnTo>
                  <a:pt x="0" y="10502"/>
                </a:lnTo>
                <a:lnTo>
                  <a:pt x="54102" y="10502"/>
                </a:lnTo>
                <a:lnTo>
                  <a:pt x="54102" y="0"/>
                </a:lnTo>
                <a:close/>
              </a:path>
            </a:pathLst>
          </a:custGeom>
          <a:solidFill>
            <a:srgbClr val="01020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4511040" y="2474874"/>
            <a:ext cx="12700" cy="69850"/>
          </a:xfrm>
          <a:custGeom>
            <a:avLst/>
            <a:gdLst/>
            <a:ahLst/>
            <a:cxnLst/>
            <a:rect l="l" t="t" r="r" b="b"/>
            <a:pathLst>
              <a:path w="12700" h="69850">
                <a:moveTo>
                  <a:pt x="12458" y="0"/>
                </a:moveTo>
                <a:lnTo>
                  <a:pt x="0" y="0"/>
                </a:lnTo>
                <a:lnTo>
                  <a:pt x="0" y="69532"/>
                </a:lnTo>
                <a:lnTo>
                  <a:pt x="12458" y="69532"/>
                </a:lnTo>
                <a:lnTo>
                  <a:pt x="12458" y="0"/>
                </a:lnTo>
                <a:close/>
              </a:path>
            </a:pathLst>
          </a:custGeom>
          <a:solidFill>
            <a:srgbClr val="01020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4490224" y="2464498"/>
            <a:ext cx="54610" cy="10795"/>
          </a:xfrm>
          <a:custGeom>
            <a:avLst/>
            <a:gdLst/>
            <a:ahLst/>
            <a:cxnLst/>
            <a:rect l="l" t="t" r="r" b="b"/>
            <a:pathLst>
              <a:path w="54610" h="10794">
                <a:moveTo>
                  <a:pt x="54102" y="0"/>
                </a:moveTo>
                <a:lnTo>
                  <a:pt x="0" y="0"/>
                </a:lnTo>
                <a:lnTo>
                  <a:pt x="0" y="10375"/>
                </a:lnTo>
                <a:lnTo>
                  <a:pt x="54102" y="10375"/>
                </a:lnTo>
                <a:lnTo>
                  <a:pt x="54102" y="0"/>
                </a:lnTo>
                <a:close/>
              </a:path>
            </a:pathLst>
          </a:custGeom>
          <a:solidFill>
            <a:srgbClr val="01020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4563757" y="2464486"/>
            <a:ext cx="65328" cy="90424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1245781" y="2750642"/>
            <a:ext cx="608228" cy="112623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4133799" y="2756725"/>
            <a:ext cx="296633" cy="92913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1245781" y="3044139"/>
            <a:ext cx="607466" cy="112623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4133799" y="3050222"/>
            <a:ext cx="295109" cy="92913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1246974" y="3347745"/>
            <a:ext cx="606552" cy="112636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4133799" y="3353829"/>
            <a:ext cx="218719" cy="92900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4371619" y="3353829"/>
            <a:ext cx="59690" cy="92075"/>
          </a:xfrm>
          <a:custGeom>
            <a:avLst/>
            <a:gdLst/>
            <a:ahLst/>
            <a:cxnLst/>
            <a:rect l="l" t="t" r="r" b="b"/>
            <a:pathLst>
              <a:path w="59689" h="92075">
                <a:moveTo>
                  <a:pt x="50524" y="10655"/>
                </a:moveTo>
                <a:lnTo>
                  <a:pt x="28854" y="10655"/>
                </a:lnTo>
                <a:lnTo>
                  <a:pt x="31229" y="11099"/>
                </a:lnTo>
                <a:lnTo>
                  <a:pt x="35191" y="12852"/>
                </a:lnTo>
                <a:lnTo>
                  <a:pt x="41719" y="24980"/>
                </a:lnTo>
                <a:lnTo>
                  <a:pt x="41692" y="29819"/>
                </a:lnTo>
                <a:lnTo>
                  <a:pt x="32715" y="47802"/>
                </a:lnTo>
                <a:lnTo>
                  <a:pt x="30327" y="50571"/>
                </a:lnTo>
                <a:lnTo>
                  <a:pt x="27228" y="53847"/>
                </a:lnTo>
                <a:lnTo>
                  <a:pt x="0" y="80886"/>
                </a:lnTo>
                <a:lnTo>
                  <a:pt x="0" y="91668"/>
                </a:lnTo>
                <a:lnTo>
                  <a:pt x="59575" y="91668"/>
                </a:lnTo>
                <a:lnTo>
                  <a:pt x="59575" y="80187"/>
                </a:lnTo>
                <a:lnTo>
                  <a:pt x="15633" y="80187"/>
                </a:lnTo>
                <a:lnTo>
                  <a:pt x="32029" y="64198"/>
                </a:lnTo>
                <a:lnTo>
                  <a:pt x="54267" y="33019"/>
                </a:lnTo>
                <a:lnTo>
                  <a:pt x="54724" y="29819"/>
                </a:lnTo>
                <a:lnTo>
                  <a:pt x="54724" y="22250"/>
                </a:lnTo>
                <a:lnTo>
                  <a:pt x="54063" y="18567"/>
                </a:lnTo>
                <a:lnTo>
                  <a:pt x="52768" y="15290"/>
                </a:lnTo>
                <a:lnTo>
                  <a:pt x="51434" y="12014"/>
                </a:lnTo>
                <a:lnTo>
                  <a:pt x="50524" y="10655"/>
                </a:lnTo>
                <a:close/>
              </a:path>
              <a:path w="59689" h="92075">
                <a:moveTo>
                  <a:pt x="31686" y="0"/>
                </a:moveTo>
                <a:lnTo>
                  <a:pt x="21755" y="0"/>
                </a:lnTo>
                <a:lnTo>
                  <a:pt x="16598" y="1079"/>
                </a:lnTo>
                <a:lnTo>
                  <a:pt x="7683" y="5422"/>
                </a:lnTo>
                <a:lnTo>
                  <a:pt x="3746" y="8305"/>
                </a:lnTo>
                <a:lnTo>
                  <a:pt x="342" y="11899"/>
                </a:lnTo>
                <a:lnTo>
                  <a:pt x="6984" y="19850"/>
                </a:lnTo>
                <a:lnTo>
                  <a:pt x="9663" y="17094"/>
                </a:lnTo>
                <a:lnTo>
                  <a:pt x="12484" y="14922"/>
                </a:lnTo>
                <a:lnTo>
                  <a:pt x="18783" y="11506"/>
                </a:lnTo>
                <a:lnTo>
                  <a:pt x="22250" y="10655"/>
                </a:lnTo>
                <a:lnTo>
                  <a:pt x="50524" y="10655"/>
                </a:lnTo>
                <a:lnTo>
                  <a:pt x="49580" y="9245"/>
                </a:lnTo>
                <a:lnTo>
                  <a:pt x="44792" y="4737"/>
                </a:lnTo>
                <a:lnTo>
                  <a:pt x="41948" y="2997"/>
                </a:lnTo>
                <a:lnTo>
                  <a:pt x="35344" y="596"/>
                </a:lnTo>
                <a:lnTo>
                  <a:pt x="31686" y="0"/>
                </a:lnTo>
                <a:close/>
              </a:path>
            </a:pathLst>
          </a:custGeom>
          <a:solidFill>
            <a:srgbClr val="01020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1247101" y="3641230"/>
            <a:ext cx="606907" cy="112623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4133799" y="3647313"/>
            <a:ext cx="218986" cy="92913"/>
          </a:xfrm>
          <a:prstGeom prst="rect">
            <a:avLst/>
          </a:prstGeom>
          <a:blipFill>
            <a:blip r:embed="rId1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4373765" y="3648557"/>
            <a:ext cx="55244" cy="92075"/>
          </a:xfrm>
          <a:custGeom>
            <a:avLst/>
            <a:gdLst/>
            <a:ahLst/>
            <a:cxnLst/>
            <a:rect l="l" t="t" r="r" b="b"/>
            <a:pathLst>
              <a:path w="55245" h="92075">
                <a:moveTo>
                  <a:pt x="0" y="79489"/>
                </a:moveTo>
                <a:lnTo>
                  <a:pt x="0" y="90423"/>
                </a:lnTo>
                <a:lnTo>
                  <a:pt x="1155" y="90601"/>
                </a:lnTo>
                <a:lnTo>
                  <a:pt x="15963" y="91668"/>
                </a:lnTo>
                <a:lnTo>
                  <a:pt x="22644" y="91668"/>
                </a:lnTo>
                <a:lnTo>
                  <a:pt x="27622" y="90919"/>
                </a:lnTo>
                <a:lnTo>
                  <a:pt x="36868" y="87972"/>
                </a:lnTo>
                <a:lnTo>
                  <a:pt x="40855" y="85915"/>
                </a:lnTo>
                <a:lnTo>
                  <a:pt x="46858" y="81216"/>
                </a:lnTo>
                <a:lnTo>
                  <a:pt x="14985" y="81216"/>
                </a:lnTo>
                <a:lnTo>
                  <a:pt x="11747" y="81076"/>
                </a:lnTo>
                <a:lnTo>
                  <a:pt x="5333" y="80517"/>
                </a:lnTo>
                <a:lnTo>
                  <a:pt x="2489" y="80086"/>
                </a:lnTo>
                <a:lnTo>
                  <a:pt x="0" y="79489"/>
                </a:lnTo>
                <a:close/>
              </a:path>
              <a:path w="55245" h="92075">
                <a:moveTo>
                  <a:pt x="50304" y="0"/>
                </a:moveTo>
                <a:lnTo>
                  <a:pt x="1587" y="0"/>
                </a:lnTo>
                <a:lnTo>
                  <a:pt x="1587" y="46215"/>
                </a:lnTo>
                <a:lnTo>
                  <a:pt x="26327" y="46215"/>
                </a:lnTo>
                <a:lnTo>
                  <a:pt x="32118" y="47485"/>
                </a:lnTo>
                <a:lnTo>
                  <a:pt x="40195" y="52616"/>
                </a:lnTo>
                <a:lnTo>
                  <a:pt x="42114" y="56514"/>
                </a:lnTo>
                <a:lnTo>
                  <a:pt x="42202" y="65239"/>
                </a:lnTo>
                <a:lnTo>
                  <a:pt x="41655" y="67856"/>
                </a:lnTo>
                <a:lnTo>
                  <a:pt x="39433" y="72504"/>
                </a:lnTo>
                <a:lnTo>
                  <a:pt x="37845" y="74498"/>
                </a:lnTo>
                <a:lnTo>
                  <a:pt x="35763" y="76123"/>
                </a:lnTo>
                <a:lnTo>
                  <a:pt x="33693" y="77774"/>
                </a:lnTo>
                <a:lnTo>
                  <a:pt x="31178" y="79019"/>
                </a:lnTo>
                <a:lnTo>
                  <a:pt x="25272" y="80771"/>
                </a:lnTo>
                <a:lnTo>
                  <a:pt x="21958" y="81216"/>
                </a:lnTo>
                <a:lnTo>
                  <a:pt x="46858" y="81216"/>
                </a:lnTo>
                <a:lnTo>
                  <a:pt x="47637" y="80606"/>
                </a:lnTo>
                <a:lnTo>
                  <a:pt x="50304" y="77431"/>
                </a:lnTo>
                <a:lnTo>
                  <a:pt x="54178" y="70053"/>
                </a:lnTo>
                <a:lnTo>
                  <a:pt x="55143" y="65963"/>
                </a:lnTo>
                <a:lnTo>
                  <a:pt x="55143" y="56514"/>
                </a:lnTo>
                <a:lnTo>
                  <a:pt x="25145" y="35902"/>
                </a:lnTo>
                <a:lnTo>
                  <a:pt x="12928" y="35902"/>
                </a:lnTo>
                <a:lnTo>
                  <a:pt x="12928" y="10515"/>
                </a:lnTo>
                <a:lnTo>
                  <a:pt x="50304" y="10515"/>
                </a:lnTo>
                <a:lnTo>
                  <a:pt x="50304" y="0"/>
                </a:lnTo>
                <a:close/>
              </a:path>
            </a:pathLst>
          </a:custGeom>
          <a:solidFill>
            <a:srgbClr val="01020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1247101" y="3944835"/>
            <a:ext cx="606907" cy="112623"/>
          </a:xfrm>
          <a:prstGeom prst="rect">
            <a:avLst/>
          </a:prstGeom>
          <a:blipFill>
            <a:blip r:embed="rId1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4133799" y="3950919"/>
            <a:ext cx="297395" cy="92913"/>
          </a:xfrm>
          <a:prstGeom prst="rect">
            <a:avLst/>
          </a:prstGeom>
          <a:blipFill>
            <a:blip r:embed="rId1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1245781" y="4238320"/>
            <a:ext cx="610228" cy="112623"/>
          </a:xfrm>
          <a:prstGeom prst="rect">
            <a:avLst/>
          </a:prstGeom>
          <a:blipFill>
            <a:blip r:embed="rId2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4137875" y="4244403"/>
            <a:ext cx="294424" cy="92913"/>
          </a:xfrm>
          <a:prstGeom prst="rect">
            <a:avLst/>
          </a:prstGeom>
          <a:blipFill>
            <a:blip r:embed="rId2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1245781" y="4541926"/>
            <a:ext cx="607466" cy="112623"/>
          </a:xfrm>
          <a:prstGeom prst="rect">
            <a:avLst/>
          </a:prstGeom>
          <a:blipFill>
            <a:blip r:embed="rId2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4130675" y="4548009"/>
            <a:ext cx="299758" cy="92913"/>
          </a:xfrm>
          <a:prstGeom prst="rect">
            <a:avLst/>
          </a:prstGeom>
          <a:blipFill>
            <a:blip r:embed="rId2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1244955" y="4835411"/>
            <a:ext cx="609053" cy="112623"/>
          </a:xfrm>
          <a:prstGeom prst="rect">
            <a:avLst/>
          </a:prstGeom>
          <a:blipFill>
            <a:blip r:embed="rId2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4140022" y="4842738"/>
            <a:ext cx="55244" cy="92075"/>
          </a:xfrm>
          <a:custGeom>
            <a:avLst/>
            <a:gdLst/>
            <a:ahLst/>
            <a:cxnLst/>
            <a:rect l="l" t="t" r="r" b="b"/>
            <a:pathLst>
              <a:path w="55245" h="92075">
                <a:moveTo>
                  <a:pt x="0" y="79489"/>
                </a:moveTo>
                <a:lnTo>
                  <a:pt x="0" y="90424"/>
                </a:lnTo>
                <a:lnTo>
                  <a:pt x="1155" y="90601"/>
                </a:lnTo>
                <a:lnTo>
                  <a:pt x="15963" y="91668"/>
                </a:lnTo>
                <a:lnTo>
                  <a:pt x="22644" y="91668"/>
                </a:lnTo>
                <a:lnTo>
                  <a:pt x="27635" y="90919"/>
                </a:lnTo>
                <a:lnTo>
                  <a:pt x="36868" y="87985"/>
                </a:lnTo>
                <a:lnTo>
                  <a:pt x="40855" y="85915"/>
                </a:lnTo>
                <a:lnTo>
                  <a:pt x="46858" y="81216"/>
                </a:lnTo>
                <a:lnTo>
                  <a:pt x="14998" y="81216"/>
                </a:lnTo>
                <a:lnTo>
                  <a:pt x="11747" y="81076"/>
                </a:lnTo>
                <a:lnTo>
                  <a:pt x="5346" y="80518"/>
                </a:lnTo>
                <a:lnTo>
                  <a:pt x="2489" y="80086"/>
                </a:lnTo>
                <a:lnTo>
                  <a:pt x="0" y="79489"/>
                </a:lnTo>
                <a:close/>
              </a:path>
              <a:path w="55245" h="92075">
                <a:moveTo>
                  <a:pt x="50304" y="0"/>
                </a:moveTo>
                <a:lnTo>
                  <a:pt x="1587" y="0"/>
                </a:lnTo>
                <a:lnTo>
                  <a:pt x="1587" y="46215"/>
                </a:lnTo>
                <a:lnTo>
                  <a:pt x="26327" y="46215"/>
                </a:lnTo>
                <a:lnTo>
                  <a:pt x="32118" y="47498"/>
                </a:lnTo>
                <a:lnTo>
                  <a:pt x="40195" y="52616"/>
                </a:lnTo>
                <a:lnTo>
                  <a:pt x="42108" y="56515"/>
                </a:lnTo>
                <a:lnTo>
                  <a:pt x="42202" y="65239"/>
                </a:lnTo>
                <a:lnTo>
                  <a:pt x="41655" y="67856"/>
                </a:lnTo>
                <a:lnTo>
                  <a:pt x="21958" y="81216"/>
                </a:lnTo>
                <a:lnTo>
                  <a:pt x="46858" y="81216"/>
                </a:lnTo>
                <a:lnTo>
                  <a:pt x="47637" y="80606"/>
                </a:lnTo>
                <a:lnTo>
                  <a:pt x="50304" y="77444"/>
                </a:lnTo>
                <a:lnTo>
                  <a:pt x="54178" y="70053"/>
                </a:lnTo>
                <a:lnTo>
                  <a:pt x="55143" y="65976"/>
                </a:lnTo>
                <a:lnTo>
                  <a:pt x="55143" y="56515"/>
                </a:lnTo>
                <a:lnTo>
                  <a:pt x="25158" y="35902"/>
                </a:lnTo>
                <a:lnTo>
                  <a:pt x="12928" y="35902"/>
                </a:lnTo>
                <a:lnTo>
                  <a:pt x="12928" y="10515"/>
                </a:lnTo>
                <a:lnTo>
                  <a:pt x="50304" y="10515"/>
                </a:lnTo>
                <a:lnTo>
                  <a:pt x="50304" y="0"/>
                </a:lnTo>
                <a:close/>
              </a:path>
            </a:pathLst>
          </a:custGeom>
          <a:solidFill>
            <a:srgbClr val="01020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4215790" y="4841494"/>
            <a:ext cx="215404" cy="92913"/>
          </a:xfrm>
          <a:prstGeom prst="rect">
            <a:avLst/>
          </a:prstGeom>
          <a:blipFill>
            <a:blip r:embed="rId2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1244955" y="5118773"/>
            <a:ext cx="608571" cy="112623"/>
          </a:xfrm>
          <a:prstGeom prst="rect">
            <a:avLst/>
          </a:prstGeom>
          <a:blipFill>
            <a:blip r:embed="rId2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4135805" y="5124856"/>
            <a:ext cx="294627" cy="91681"/>
          </a:xfrm>
          <a:prstGeom prst="rect">
            <a:avLst/>
          </a:prstGeom>
          <a:blipFill>
            <a:blip r:embed="rId2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1244955" y="5422379"/>
            <a:ext cx="608571" cy="112623"/>
          </a:xfrm>
          <a:prstGeom prst="rect">
            <a:avLst/>
          </a:prstGeom>
          <a:blipFill>
            <a:blip r:embed="rId2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4135932" y="5428462"/>
            <a:ext cx="295262" cy="92925"/>
          </a:xfrm>
          <a:prstGeom prst="rect">
            <a:avLst/>
          </a:prstGeom>
          <a:blipFill>
            <a:blip r:embed="rId2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1244955" y="5715863"/>
            <a:ext cx="608571" cy="112623"/>
          </a:xfrm>
          <a:prstGeom prst="rect">
            <a:avLst/>
          </a:prstGeom>
          <a:blipFill>
            <a:blip r:embed="rId3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4134624" y="5721947"/>
            <a:ext cx="296570" cy="92913"/>
          </a:xfrm>
          <a:prstGeom prst="rect">
            <a:avLst/>
          </a:prstGeom>
          <a:blipFill>
            <a:blip r:embed="rId3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" name="object 61"/>
          <p:cNvSpPr/>
          <p:nvPr/>
        </p:nvSpPr>
        <p:spPr>
          <a:xfrm>
            <a:off x="4854663" y="2457158"/>
            <a:ext cx="841209" cy="99009"/>
          </a:xfrm>
          <a:prstGeom prst="rect">
            <a:avLst/>
          </a:prstGeom>
          <a:blipFill>
            <a:blip r:embed="rId3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" name="object 62"/>
          <p:cNvSpPr/>
          <p:nvPr/>
        </p:nvSpPr>
        <p:spPr>
          <a:xfrm>
            <a:off x="2042756" y="2756878"/>
            <a:ext cx="138049" cy="92773"/>
          </a:xfrm>
          <a:prstGeom prst="rect">
            <a:avLst/>
          </a:prstGeom>
          <a:blipFill>
            <a:blip r:embed="rId3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" name="object 63"/>
          <p:cNvSpPr/>
          <p:nvPr/>
        </p:nvSpPr>
        <p:spPr>
          <a:xfrm>
            <a:off x="2206117" y="2750642"/>
            <a:ext cx="209537" cy="99009"/>
          </a:xfrm>
          <a:prstGeom prst="rect">
            <a:avLst/>
          </a:prstGeom>
          <a:blipFill>
            <a:blip r:embed="rId3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" name="object 64"/>
          <p:cNvSpPr/>
          <p:nvPr/>
        </p:nvSpPr>
        <p:spPr>
          <a:xfrm>
            <a:off x="2514663" y="2757970"/>
            <a:ext cx="136867" cy="91681"/>
          </a:xfrm>
          <a:prstGeom prst="rect">
            <a:avLst/>
          </a:prstGeom>
          <a:blipFill>
            <a:blip r:embed="rId3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" name="object 65"/>
          <p:cNvSpPr/>
          <p:nvPr/>
        </p:nvSpPr>
        <p:spPr>
          <a:xfrm>
            <a:off x="2671610" y="2750642"/>
            <a:ext cx="55880" cy="97790"/>
          </a:xfrm>
          <a:custGeom>
            <a:avLst/>
            <a:gdLst/>
            <a:ahLst/>
            <a:cxnLst/>
            <a:rect l="l" t="t" r="r" b="b"/>
            <a:pathLst>
              <a:path w="55880" h="97789">
                <a:moveTo>
                  <a:pt x="55702" y="87718"/>
                </a:moveTo>
                <a:lnTo>
                  <a:pt x="0" y="87718"/>
                </a:lnTo>
                <a:lnTo>
                  <a:pt x="0" y="97751"/>
                </a:lnTo>
                <a:lnTo>
                  <a:pt x="55702" y="97751"/>
                </a:lnTo>
                <a:lnTo>
                  <a:pt x="55702" y="87718"/>
                </a:lnTo>
                <a:close/>
              </a:path>
              <a:path w="55880" h="97789">
                <a:moveTo>
                  <a:pt x="35013" y="0"/>
                </a:moveTo>
                <a:lnTo>
                  <a:pt x="2273" y="0"/>
                </a:lnTo>
                <a:lnTo>
                  <a:pt x="2273" y="9893"/>
                </a:lnTo>
                <a:lnTo>
                  <a:pt x="22834" y="9893"/>
                </a:lnTo>
                <a:lnTo>
                  <a:pt x="22834" y="87718"/>
                </a:lnTo>
                <a:lnTo>
                  <a:pt x="35013" y="87718"/>
                </a:lnTo>
                <a:lnTo>
                  <a:pt x="35013" y="0"/>
                </a:lnTo>
                <a:close/>
              </a:path>
            </a:pathLst>
          </a:custGeom>
          <a:solidFill>
            <a:srgbClr val="01020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" name="object 66"/>
          <p:cNvSpPr/>
          <p:nvPr/>
        </p:nvSpPr>
        <p:spPr>
          <a:xfrm>
            <a:off x="2749511" y="2750642"/>
            <a:ext cx="135762" cy="99009"/>
          </a:xfrm>
          <a:prstGeom prst="rect">
            <a:avLst/>
          </a:prstGeom>
          <a:blipFill>
            <a:blip r:embed="rId3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" name="object 67"/>
          <p:cNvSpPr/>
          <p:nvPr/>
        </p:nvSpPr>
        <p:spPr>
          <a:xfrm>
            <a:off x="2907347" y="2777693"/>
            <a:ext cx="57785" cy="71120"/>
          </a:xfrm>
          <a:custGeom>
            <a:avLst/>
            <a:gdLst/>
            <a:ahLst/>
            <a:cxnLst/>
            <a:rect l="l" t="t" r="r" b="b"/>
            <a:pathLst>
              <a:path w="57785" h="71119">
                <a:moveTo>
                  <a:pt x="10998" y="1244"/>
                </a:moveTo>
                <a:lnTo>
                  <a:pt x="0" y="1244"/>
                </a:lnTo>
                <a:lnTo>
                  <a:pt x="0" y="70700"/>
                </a:lnTo>
                <a:lnTo>
                  <a:pt x="12179" y="70700"/>
                </a:lnTo>
                <a:lnTo>
                  <a:pt x="12179" y="26085"/>
                </a:lnTo>
                <a:lnTo>
                  <a:pt x="14389" y="23266"/>
                </a:lnTo>
                <a:lnTo>
                  <a:pt x="16471" y="20866"/>
                </a:lnTo>
                <a:lnTo>
                  <a:pt x="20345" y="16903"/>
                </a:lnTo>
                <a:lnTo>
                  <a:pt x="22174" y="15278"/>
                </a:lnTo>
                <a:lnTo>
                  <a:pt x="23855" y="14046"/>
                </a:lnTo>
                <a:lnTo>
                  <a:pt x="11341" y="14046"/>
                </a:lnTo>
                <a:lnTo>
                  <a:pt x="10998" y="1244"/>
                </a:lnTo>
                <a:close/>
              </a:path>
              <a:path w="57785" h="71119">
                <a:moveTo>
                  <a:pt x="54628" y="10375"/>
                </a:moveTo>
                <a:lnTo>
                  <a:pt x="37528" y="10375"/>
                </a:lnTo>
                <a:lnTo>
                  <a:pt x="40322" y="11747"/>
                </a:lnTo>
                <a:lnTo>
                  <a:pt x="44157" y="17233"/>
                </a:lnTo>
                <a:lnTo>
                  <a:pt x="44888" y="20866"/>
                </a:lnTo>
                <a:lnTo>
                  <a:pt x="45009" y="23266"/>
                </a:lnTo>
                <a:lnTo>
                  <a:pt x="44907" y="27736"/>
                </a:lnTo>
                <a:lnTo>
                  <a:pt x="57073" y="27736"/>
                </a:lnTo>
                <a:lnTo>
                  <a:pt x="57365" y="18567"/>
                </a:lnTo>
                <a:lnTo>
                  <a:pt x="55638" y="11645"/>
                </a:lnTo>
                <a:lnTo>
                  <a:pt x="54628" y="10375"/>
                </a:lnTo>
                <a:close/>
              </a:path>
              <a:path w="57785" h="71119">
                <a:moveTo>
                  <a:pt x="42760" y="0"/>
                </a:moveTo>
                <a:lnTo>
                  <a:pt x="31508" y="0"/>
                </a:lnTo>
                <a:lnTo>
                  <a:pt x="27482" y="1104"/>
                </a:lnTo>
                <a:lnTo>
                  <a:pt x="19507" y="5537"/>
                </a:lnTo>
                <a:lnTo>
                  <a:pt x="15455" y="9105"/>
                </a:lnTo>
                <a:lnTo>
                  <a:pt x="11341" y="14046"/>
                </a:lnTo>
                <a:lnTo>
                  <a:pt x="23855" y="14046"/>
                </a:lnTo>
                <a:lnTo>
                  <a:pt x="25641" y="12738"/>
                </a:lnTo>
                <a:lnTo>
                  <a:pt x="27317" y="11823"/>
                </a:lnTo>
                <a:lnTo>
                  <a:pt x="30594" y="10667"/>
                </a:lnTo>
                <a:lnTo>
                  <a:pt x="32219" y="10375"/>
                </a:lnTo>
                <a:lnTo>
                  <a:pt x="54628" y="10375"/>
                </a:lnTo>
                <a:lnTo>
                  <a:pt x="48221" y="2324"/>
                </a:lnTo>
                <a:lnTo>
                  <a:pt x="42760" y="0"/>
                </a:lnTo>
                <a:close/>
              </a:path>
            </a:pathLst>
          </a:custGeom>
          <a:solidFill>
            <a:srgbClr val="01020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" name="object 68"/>
          <p:cNvSpPr/>
          <p:nvPr/>
        </p:nvSpPr>
        <p:spPr>
          <a:xfrm>
            <a:off x="4820691" y="2750642"/>
            <a:ext cx="302806" cy="99009"/>
          </a:xfrm>
          <a:prstGeom prst="rect">
            <a:avLst/>
          </a:prstGeom>
          <a:blipFill>
            <a:blip r:embed="rId3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" name="object 69"/>
          <p:cNvSpPr/>
          <p:nvPr/>
        </p:nvSpPr>
        <p:spPr>
          <a:xfrm>
            <a:off x="5145570" y="2777693"/>
            <a:ext cx="57785" cy="71120"/>
          </a:xfrm>
          <a:custGeom>
            <a:avLst/>
            <a:gdLst/>
            <a:ahLst/>
            <a:cxnLst/>
            <a:rect l="l" t="t" r="r" b="b"/>
            <a:pathLst>
              <a:path w="57785" h="71119">
                <a:moveTo>
                  <a:pt x="10998" y="1244"/>
                </a:moveTo>
                <a:lnTo>
                  <a:pt x="0" y="1244"/>
                </a:lnTo>
                <a:lnTo>
                  <a:pt x="0" y="70700"/>
                </a:lnTo>
                <a:lnTo>
                  <a:pt x="12179" y="70700"/>
                </a:lnTo>
                <a:lnTo>
                  <a:pt x="12179" y="26085"/>
                </a:lnTo>
                <a:lnTo>
                  <a:pt x="14389" y="23266"/>
                </a:lnTo>
                <a:lnTo>
                  <a:pt x="16471" y="20866"/>
                </a:lnTo>
                <a:lnTo>
                  <a:pt x="20345" y="16903"/>
                </a:lnTo>
                <a:lnTo>
                  <a:pt x="22174" y="15278"/>
                </a:lnTo>
                <a:lnTo>
                  <a:pt x="23855" y="14046"/>
                </a:lnTo>
                <a:lnTo>
                  <a:pt x="11341" y="14046"/>
                </a:lnTo>
                <a:lnTo>
                  <a:pt x="10998" y="1244"/>
                </a:lnTo>
                <a:close/>
              </a:path>
              <a:path w="57785" h="71119">
                <a:moveTo>
                  <a:pt x="54628" y="10375"/>
                </a:moveTo>
                <a:lnTo>
                  <a:pt x="37528" y="10375"/>
                </a:lnTo>
                <a:lnTo>
                  <a:pt x="40322" y="11747"/>
                </a:lnTo>
                <a:lnTo>
                  <a:pt x="44157" y="17233"/>
                </a:lnTo>
                <a:lnTo>
                  <a:pt x="44888" y="20866"/>
                </a:lnTo>
                <a:lnTo>
                  <a:pt x="45009" y="23266"/>
                </a:lnTo>
                <a:lnTo>
                  <a:pt x="44907" y="27736"/>
                </a:lnTo>
                <a:lnTo>
                  <a:pt x="57086" y="27736"/>
                </a:lnTo>
                <a:lnTo>
                  <a:pt x="57365" y="18567"/>
                </a:lnTo>
                <a:lnTo>
                  <a:pt x="55638" y="11645"/>
                </a:lnTo>
                <a:lnTo>
                  <a:pt x="54628" y="10375"/>
                </a:lnTo>
                <a:close/>
              </a:path>
              <a:path w="57785" h="71119">
                <a:moveTo>
                  <a:pt x="42760" y="0"/>
                </a:moveTo>
                <a:lnTo>
                  <a:pt x="31508" y="0"/>
                </a:lnTo>
                <a:lnTo>
                  <a:pt x="27482" y="1104"/>
                </a:lnTo>
                <a:lnTo>
                  <a:pt x="19507" y="5537"/>
                </a:lnTo>
                <a:lnTo>
                  <a:pt x="15455" y="9105"/>
                </a:lnTo>
                <a:lnTo>
                  <a:pt x="11341" y="14046"/>
                </a:lnTo>
                <a:lnTo>
                  <a:pt x="23855" y="14046"/>
                </a:lnTo>
                <a:lnTo>
                  <a:pt x="25641" y="12738"/>
                </a:lnTo>
                <a:lnTo>
                  <a:pt x="27317" y="11823"/>
                </a:lnTo>
                <a:lnTo>
                  <a:pt x="30594" y="10667"/>
                </a:lnTo>
                <a:lnTo>
                  <a:pt x="32232" y="10375"/>
                </a:lnTo>
                <a:lnTo>
                  <a:pt x="54628" y="10375"/>
                </a:lnTo>
                <a:lnTo>
                  <a:pt x="48221" y="2324"/>
                </a:lnTo>
                <a:lnTo>
                  <a:pt x="42760" y="0"/>
                </a:lnTo>
                <a:close/>
              </a:path>
            </a:pathLst>
          </a:custGeom>
          <a:solidFill>
            <a:srgbClr val="01020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" name="object 70"/>
          <p:cNvSpPr/>
          <p:nvPr/>
        </p:nvSpPr>
        <p:spPr>
          <a:xfrm>
            <a:off x="5299265" y="2757970"/>
            <a:ext cx="210134" cy="91681"/>
          </a:xfrm>
          <a:prstGeom prst="rect">
            <a:avLst/>
          </a:prstGeom>
          <a:blipFill>
            <a:blip r:embed="rId3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" name="object 71"/>
          <p:cNvSpPr/>
          <p:nvPr/>
        </p:nvSpPr>
        <p:spPr>
          <a:xfrm>
            <a:off x="5529326" y="2777693"/>
            <a:ext cx="62230" cy="72390"/>
          </a:xfrm>
          <a:custGeom>
            <a:avLst/>
            <a:gdLst/>
            <a:ahLst/>
            <a:cxnLst/>
            <a:rect l="l" t="t" r="r" b="b"/>
            <a:pathLst>
              <a:path w="62229" h="72389">
                <a:moveTo>
                  <a:pt x="36398" y="0"/>
                </a:moveTo>
                <a:lnTo>
                  <a:pt x="26568" y="0"/>
                </a:lnTo>
                <a:lnTo>
                  <a:pt x="22136" y="977"/>
                </a:lnTo>
                <a:lnTo>
                  <a:pt x="0" y="41744"/>
                </a:lnTo>
                <a:lnTo>
                  <a:pt x="660" y="46774"/>
                </a:lnTo>
                <a:lnTo>
                  <a:pt x="28028" y="71958"/>
                </a:lnTo>
                <a:lnTo>
                  <a:pt x="38404" y="71958"/>
                </a:lnTo>
                <a:lnTo>
                  <a:pt x="42684" y="71666"/>
                </a:lnTo>
                <a:lnTo>
                  <a:pt x="50939" y="70510"/>
                </a:lnTo>
                <a:lnTo>
                  <a:pt x="54648" y="69761"/>
                </a:lnTo>
                <a:lnTo>
                  <a:pt x="57924" y="68834"/>
                </a:lnTo>
                <a:lnTo>
                  <a:pt x="57924" y="61925"/>
                </a:lnTo>
                <a:lnTo>
                  <a:pt x="28232" y="61925"/>
                </a:lnTo>
                <a:lnTo>
                  <a:pt x="22529" y="60020"/>
                </a:lnTo>
                <a:lnTo>
                  <a:pt x="14579" y="52412"/>
                </a:lnTo>
                <a:lnTo>
                  <a:pt x="12598" y="46951"/>
                </a:lnTo>
                <a:lnTo>
                  <a:pt x="12598" y="39852"/>
                </a:lnTo>
                <a:lnTo>
                  <a:pt x="61379" y="39852"/>
                </a:lnTo>
                <a:lnTo>
                  <a:pt x="61544" y="37757"/>
                </a:lnTo>
                <a:lnTo>
                  <a:pt x="61658" y="30581"/>
                </a:lnTo>
                <a:lnTo>
                  <a:pt x="12598" y="30581"/>
                </a:lnTo>
                <a:lnTo>
                  <a:pt x="12839" y="27495"/>
                </a:lnTo>
                <a:lnTo>
                  <a:pt x="28371" y="9613"/>
                </a:lnTo>
                <a:lnTo>
                  <a:pt x="54654" y="9613"/>
                </a:lnTo>
                <a:lnTo>
                  <a:pt x="51308" y="5969"/>
                </a:lnTo>
                <a:lnTo>
                  <a:pt x="48158" y="3810"/>
                </a:lnTo>
                <a:lnTo>
                  <a:pt x="40690" y="762"/>
                </a:lnTo>
                <a:lnTo>
                  <a:pt x="36398" y="0"/>
                </a:lnTo>
                <a:close/>
              </a:path>
              <a:path w="62229" h="72389">
                <a:moveTo>
                  <a:pt x="57924" y="58940"/>
                </a:moveTo>
                <a:lnTo>
                  <a:pt x="37744" y="61925"/>
                </a:lnTo>
                <a:lnTo>
                  <a:pt x="57924" y="61925"/>
                </a:lnTo>
                <a:lnTo>
                  <a:pt x="57924" y="58940"/>
                </a:lnTo>
                <a:close/>
              </a:path>
              <a:path w="62229" h="72389">
                <a:moveTo>
                  <a:pt x="54654" y="9613"/>
                </a:moveTo>
                <a:lnTo>
                  <a:pt x="34048" y="9613"/>
                </a:lnTo>
                <a:lnTo>
                  <a:pt x="36715" y="10134"/>
                </a:lnTo>
                <a:lnTo>
                  <a:pt x="41338" y="12217"/>
                </a:lnTo>
                <a:lnTo>
                  <a:pt x="49171" y="26606"/>
                </a:lnTo>
                <a:lnTo>
                  <a:pt x="49136" y="30581"/>
                </a:lnTo>
                <a:lnTo>
                  <a:pt x="61658" y="30581"/>
                </a:lnTo>
                <a:lnTo>
                  <a:pt x="61543" y="26606"/>
                </a:lnTo>
                <a:lnTo>
                  <a:pt x="60985" y="22910"/>
                </a:lnTo>
                <a:lnTo>
                  <a:pt x="58369" y="14935"/>
                </a:lnTo>
                <a:lnTo>
                  <a:pt x="56426" y="11544"/>
                </a:lnTo>
                <a:lnTo>
                  <a:pt x="54654" y="9613"/>
                </a:lnTo>
                <a:close/>
              </a:path>
            </a:pathLst>
          </a:custGeom>
          <a:solidFill>
            <a:srgbClr val="01020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" name="object 72"/>
          <p:cNvSpPr/>
          <p:nvPr/>
        </p:nvSpPr>
        <p:spPr>
          <a:xfrm>
            <a:off x="2048979" y="3051467"/>
            <a:ext cx="48260" cy="91440"/>
          </a:xfrm>
          <a:custGeom>
            <a:avLst/>
            <a:gdLst/>
            <a:ahLst/>
            <a:cxnLst/>
            <a:rect l="l" t="t" r="r" b="b"/>
            <a:pathLst>
              <a:path w="48260" h="91439">
                <a:moveTo>
                  <a:pt x="0" y="73952"/>
                </a:moveTo>
                <a:lnTo>
                  <a:pt x="0" y="86334"/>
                </a:lnTo>
                <a:lnTo>
                  <a:pt x="1117" y="87071"/>
                </a:lnTo>
                <a:lnTo>
                  <a:pt x="17919" y="91389"/>
                </a:lnTo>
                <a:lnTo>
                  <a:pt x="24523" y="91389"/>
                </a:lnTo>
                <a:lnTo>
                  <a:pt x="28702" y="90627"/>
                </a:lnTo>
                <a:lnTo>
                  <a:pt x="35801" y="87579"/>
                </a:lnTo>
                <a:lnTo>
                  <a:pt x="38760" y="85534"/>
                </a:lnTo>
                <a:lnTo>
                  <a:pt x="43182" y="80670"/>
                </a:lnTo>
                <a:lnTo>
                  <a:pt x="16446" y="80670"/>
                </a:lnTo>
                <a:lnTo>
                  <a:pt x="13004" y="80073"/>
                </a:lnTo>
                <a:lnTo>
                  <a:pt x="6032" y="77660"/>
                </a:lnTo>
                <a:lnTo>
                  <a:pt x="2870" y="76034"/>
                </a:lnTo>
                <a:lnTo>
                  <a:pt x="0" y="73952"/>
                </a:lnTo>
                <a:close/>
              </a:path>
              <a:path w="48260" h="91439">
                <a:moveTo>
                  <a:pt x="48094" y="0"/>
                </a:moveTo>
                <a:lnTo>
                  <a:pt x="1181" y="0"/>
                </a:lnTo>
                <a:lnTo>
                  <a:pt x="1181" y="10655"/>
                </a:lnTo>
                <a:lnTo>
                  <a:pt x="35572" y="10655"/>
                </a:lnTo>
                <a:lnTo>
                  <a:pt x="35572" y="68580"/>
                </a:lnTo>
                <a:lnTo>
                  <a:pt x="34213" y="72999"/>
                </a:lnTo>
                <a:lnTo>
                  <a:pt x="28765" y="79133"/>
                </a:lnTo>
                <a:lnTo>
                  <a:pt x="24892" y="80670"/>
                </a:lnTo>
                <a:lnTo>
                  <a:pt x="43182" y="80670"/>
                </a:lnTo>
                <a:lnTo>
                  <a:pt x="43459" y="80365"/>
                </a:lnTo>
                <a:lnTo>
                  <a:pt x="45212" y="77330"/>
                </a:lnTo>
                <a:lnTo>
                  <a:pt x="47523" y="70370"/>
                </a:lnTo>
                <a:lnTo>
                  <a:pt x="48094" y="66687"/>
                </a:lnTo>
                <a:lnTo>
                  <a:pt x="48094" y="0"/>
                </a:lnTo>
                <a:close/>
              </a:path>
            </a:pathLst>
          </a:custGeom>
          <a:solidFill>
            <a:srgbClr val="01020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" name="object 73"/>
          <p:cNvSpPr/>
          <p:nvPr/>
        </p:nvSpPr>
        <p:spPr>
          <a:xfrm>
            <a:off x="2120750" y="3071177"/>
            <a:ext cx="65109" cy="71958"/>
          </a:xfrm>
          <a:prstGeom prst="rect">
            <a:avLst/>
          </a:prstGeom>
          <a:blipFill>
            <a:blip r:embed="rId3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" name="object 74"/>
          <p:cNvSpPr/>
          <p:nvPr/>
        </p:nvSpPr>
        <p:spPr>
          <a:xfrm>
            <a:off x="2270810" y="3044139"/>
            <a:ext cx="221653" cy="98996"/>
          </a:xfrm>
          <a:prstGeom prst="rect">
            <a:avLst/>
          </a:prstGeom>
          <a:blipFill>
            <a:blip r:embed="rId4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5" name="object 75"/>
          <p:cNvSpPr/>
          <p:nvPr/>
        </p:nvSpPr>
        <p:spPr>
          <a:xfrm>
            <a:off x="2517787" y="3071177"/>
            <a:ext cx="285915" cy="71958"/>
          </a:xfrm>
          <a:prstGeom prst="rect">
            <a:avLst/>
          </a:prstGeom>
          <a:blipFill>
            <a:blip r:embed="rId4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6" name="object 76"/>
          <p:cNvSpPr/>
          <p:nvPr/>
        </p:nvSpPr>
        <p:spPr>
          <a:xfrm>
            <a:off x="4823396" y="3051467"/>
            <a:ext cx="296849" cy="119468"/>
          </a:xfrm>
          <a:prstGeom prst="rect">
            <a:avLst/>
          </a:prstGeom>
          <a:blipFill>
            <a:blip r:embed="rId4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7" name="object 77"/>
          <p:cNvSpPr/>
          <p:nvPr/>
        </p:nvSpPr>
        <p:spPr>
          <a:xfrm>
            <a:off x="5142738" y="3071177"/>
            <a:ext cx="55880" cy="71120"/>
          </a:xfrm>
          <a:custGeom>
            <a:avLst/>
            <a:gdLst/>
            <a:ahLst/>
            <a:cxnLst/>
            <a:rect l="l" t="t" r="r" b="b"/>
            <a:pathLst>
              <a:path w="55879" h="71119">
                <a:moveTo>
                  <a:pt x="10718" y="1244"/>
                </a:moveTo>
                <a:lnTo>
                  <a:pt x="0" y="1244"/>
                </a:lnTo>
                <a:lnTo>
                  <a:pt x="0" y="70700"/>
                </a:lnTo>
                <a:lnTo>
                  <a:pt x="12039" y="70700"/>
                </a:lnTo>
                <a:lnTo>
                  <a:pt x="12039" y="24625"/>
                </a:lnTo>
                <a:lnTo>
                  <a:pt x="14249" y="21856"/>
                </a:lnTo>
                <a:lnTo>
                  <a:pt x="16243" y="19557"/>
                </a:lnTo>
                <a:lnTo>
                  <a:pt x="19799" y="15862"/>
                </a:lnTo>
                <a:lnTo>
                  <a:pt x="21450" y="14401"/>
                </a:lnTo>
                <a:lnTo>
                  <a:pt x="24177" y="12458"/>
                </a:lnTo>
                <a:lnTo>
                  <a:pt x="11201" y="12458"/>
                </a:lnTo>
                <a:lnTo>
                  <a:pt x="10718" y="1244"/>
                </a:lnTo>
                <a:close/>
              </a:path>
              <a:path w="55879" h="71119">
                <a:moveTo>
                  <a:pt x="53846" y="10375"/>
                </a:moveTo>
                <a:lnTo>
                  <a:pt x="35699" y="10375"/>
                </a:lnTo>
                <a:lnTo>
                  <a:pt x="38722" y="11683"/>
                </a:lnTo>
                <a:lnTo>
                  <a:pt x="42789" y="16903"/>
                </a:lnTo>
                <a:lnTo>
                  <a:pt x="43802" y="20916"/>
                </a:lnTo>
                <a:lnTo>
                  <a:pt x="43802" y="70700"/>
                </a:lnTo>
                <a:lnTo>
                  <a:pt x="55829" y="70700"/>
                </a:lnTo>
                <a:lnTo>
                  <a:pt x="55825" y="16890"/>
                </a:lnTo>
                <a:lnTo>
                  <a:pt x="54000" y="10553"/>
                </a:lnTo>
                <a:lnTo>
                  <a:pt x="53846" y="10375"/>
                </a:lnTo>
                <a:close/>
              </a:path>
              <a:path w="55879" h="71119">
                <a:moveTo>
                  <a:pt x="41262" y="0"/>
                </a:moveTo>
                <a:lnTo>
                  <a:pt x="32080" y="0"/>
                </a:lnTo>
                <a:lnTo>
                  <a:pt x="30111" y="203"/>
                </a:lnTo>
                <a:lnTo>
                  <a:pt x="11201" y="12458"/>
                </a:lnTo>
                <a:lnTo>
                  <a:pt x="24177" y="12458"/>
                </a:lnTo>
                <a:lnTo>
                  <a:pt x="24498" y="12230"/>
                </a:lnTo>
                <a:lnTo>
                  <a:pt x="25958" y="11468"/>
                </a:lnTo>
                <a:lnTo>
                  <a:pt x="28765" y="10591"/>
                </a:lnTo>
                <a:lnTo>
                  <a:pt x="30213" y="10375"/>
                </a:lnTo>
                <a:lnTo>
                  <a:pt x="53846" y="10375"/>
                </a:lnTo>
                <a:lnTo>
                  <a:pt x="50342" y="6324"/>
                </a:lnTo>
                <a:lnTo>
                  <a:pt x="46659" y="2108"/>
                </a:lnTo>
                <a:lnTo>
                  <a:pt x="41262" y="0"/>
                </a:lnTo>
                <a:close/>
              </a:path>
            </a:pathLst>
          </a:custGeom>
          <a:solidFill>
            <a:srgbClr val="01020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8" name="object 78"/>
          <p:cNvSpPr/>
          <p:nvPr/>
        </p:nvSpPr>
        <p:spPr>
          <a:xfrm>
            <a:off x="5300078" y="3051467"/>
            <a:ext cx="48260" cy="91440"/>
          </a:xfrm>
          <a:custGeom>
            <a:avLst/>
            <a:gdLst/>
            <a:ahLst/>
            <a:cxnLst/>
            <a:rect l="l" t="t" r="r" b="b"/>
            <a:pathLst>
              <a:path w="48260" h="91439">
                <a:moveTo>
                  <a:pt x="0" y="73952"/>
                </a:moveTo>
                <a:lnTo>
                  <a:pt x="0" y="86334"/>
                </a:lnTo>
                <a:lnTo>
                  <a:pt x="1104" y="87071"/>
                </a:lnTo>
                <a:lnTo>
                  <a:pt x="17919" y="91389"/>
                </a:lnTo>
                <a:lnTo>
                  <a:pt x="24523" y="91389"/>
                </a:lnTo>
                <a:lnTo>
                  <a:pt x="28701" y="90627"/>
                </a:lnTo>
                <a:lnTo>
                  <a:pt x="35801" y="87579"/>
                </a:lnTo>
                <a:lnTo>
                  <a:pt x="38747" y="85534"/>
                </a:lnTo>
                <a:lnTo>
                  <a:pt x="43181" y="80670"/>
                </a:lnTo>
                <a:lnTo>
                  <a:pt x="16446" y="80670"/>
                </a:lnTo>
                <a:lnTo>
                  <a:pt x="13004" y="80073"/>
                </a:lnTo>
                <a:lnTo>
                  <a:pt x="6032" y="77660"/>
                </a:lnTo>
                <a:lnTo>
                  <a:pt x="2857" y="76034"/>
                </a:lnTo>
                <a:lnTo>
                  <a:pt x="0" y="73952"/>
                </a:lnTo>
                <a:close/>
              </a:path>
              <a:path w="48260" h="91439">
                <a:moveTo>
                  <a:pt x="48094" y="0"/>
                </a:moveTo>
                <a:lnTo>
                  <a:pt x="1181" y="0"/>
                </a:lnTo>
                <a:lnTo>
                  <a:pt x="1181" y="10655"/>
                </a:lnTo>
                <a:lnTo>
                  <a:pt x="35559" y="10655"/>
                </a:lnTo>
                <a:lnTo>
                  <a:pt x="35559" y="68580"/>
                </a:lnTo>
                <a:lnTo>
                  <a:pt x="34213" y="72999"/>
                </a:lnTo>
                <a:lnTo>
                  <a:pt x="28752" y="79133"/>
                </a:lnTo>
                <a:lnTo>
                  <a:pt x="24879" y="80670"/>
                </a:lnTo>
                <a:lnTo>
                  <a:pt x="43181" y="80670"/>
                </a:lnTo>
                <a:lnTo>
                  <a:pt x="43459" y="80365"/>
                </a:lnTo>
                <a:lnTo>
                  <a:pt x="45199" y="77330"/>
                </a:lnTo>
                <a:lnTo>
                  <a:pt x="47523" y="70370"/>
                </a:lnTo>
                <a:lnTo>
                  <a:pt x="48094" y="66687"/>
                </a:lnTo>
                <a:lnTo>
                  <a:pt x="48094" y="0"/>
                </a:lnTo>
                <a:close/>
              </a:path>
            </a:pathLst>
          </a:custGeom>
          <a:solidFill>
            <a:srgbClr val="01020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9" name="object 79"/>
          <p:cNvSpPr/>
          <p:nvPr/>
        </p:nvSpPr>
        <p:spPr>
          <a:xfrm>
            <a:off x="5371849" y="3071177"/>
            <a:ext cx="138375" cy="71958"/>
          </a:xfrm>
          <a:prstGeom prst="rect">
            <a:avLst/>
          </a:prstGeom>
          <a:blipFill>
            <a:blip r:embed="rId4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0" name="object 80"/>
          <p:cNvSpPr/>
          <p:nvPr/>
        </p:nvSpPr>
        <p:spPr>
          <a:xfrm>
            <a:off x="5529326" y="3071177"/>
            <a:ext cx="62230" cy="72390"/>
          </a:xfrm>
          <a:custGeom>
            <a:avLst/>
            <a:gdLst/>
            <a:ahLst/>
            <a:cxnLst/>
            <a:rect l="l" t="t" r="r" b="b"/>
            <a:pathLst>
              <a:path w="62229" h="72389">
                <a:moveTo>
                  <a:pt x="36398" y="0"/>
                </a:moveTo>
                <a:lnTo>
                  <a:pt x="26568" y="0"/>
                </a:lnTo>
                <a:lnTo>
                  <a:pt x="22136" y="977"/>
                </a:lnTo>
                <a:lnTo>
                  <a:pt x="0" y="41744"/>
                </a:lnTo>
                <a:lnTo>
                  <a:pt x="660" y="46774"/>
                </a:lnTo>
                <a:lnTo>
                  <a:pt x="28028" y="71958"/>
                </a:lnTo>
                <a:lnTo>
                  <a:pt x="38404" y="71958"/>
                </a:lnTo>
                <a:lnTo>
                  <a:pt x="42684" y="71666"/>
                </a:lnTo>
                <a:lnTo>
                  <a:pt x="50939" y="70510"/>
                </a:lnTo>
                <a:lnTo>
                  <a:pt x="54648" y="69761"/>
                </a:lnTo>
                <a:lnTo>
                  <a:pt x="57924" y="68834"/>
                </a:lnTo>
                <a:lnTo>
                  <a:pt x="57924" y="61925"/>
                </a:lnTo>
                <a:lnTo>
                  <a:pt x="28232" y="61925"/>
                </a:lnTo>
                <a:lnTo>
                  <a:pt x="22529" y="60020"/>
                </a:lnTo>
                <a:lnTo>
                  <a:pt x="14579" y="52412"/>
                </a:lnTo>
                <a:lnTo>
                  <a:pt x="12598" y="46951"/>
                </a:lnTo>
                <a:lnTo>
                  <a:pt x="12598" y="39852"/>
                </a:lnTo>
                <a:lnTo>
                  <a:pt x="61379" y="39852"/>
                </a:lnTo>
                <a:lnTo>
                  <a:pt x="61544" y="37757"/>
                </a:lnTo>
                <a:lnTo>
                  <a:pt x="61658" y="30581"/>
                </a:lnTo>
                <a:lnTo>
                  <a:pt x="12598" y="30581"/>
                </a:lnTo>
                <a:lnTo>
                  <a:pt x="12839" y="27495"/>
                </a:lnTo>
                <a:lnTo>
                  <a:pt x="28371" y="9613"/>
                </a:lnTo>
                <a:lnTo>
                  <a:pt x="54654" y="9613"/>
                </a:lnTo>
                <a:lnTo>
                  <a:pt x="51308" y="5969"/>
                </a:lnTo>
                <a:lnTo>
                  <a:pt x="48158" y="3810"/>
                </a:lnTo>
                <a:lnTo>
                  <a:pt x="40690" y="762"/>
                </a:lnTo>
                <a:lnTo>
                  <a:pt x="36398" y="0"/>
                </a:lnTo>
                <a:close/>
              </a:path>
              <a:path w="62229" h="72389">
                <a:moveTo>
                  <a:pt x="57924" y="58940"/>
                </a:moveTo>
                <a:lnTo>
                  <a:pt x="37744" y="61925"/>
                </a:lnTo>
                <a:lnTo>
                  <a:pt x="57924" y="61925"/>
                </a:lnTo>
                <a:lnTo>
                  <a:pt x="57924" y="58940"/>
                </a:lnTo>
                <a:close/>
              </a:path>
              <a:path w="62229" h="72389">
                <a:moveTo>
                  <a:pt x="54654" y="9613"/>
                </a:moveTo>
                <a:lnTo>
                  <a:pt x="34048" y="9613"/>
                </a:lnTo>
                <a:lnTo>
                  <a:pt x="36715" y="10134"/>
                </a:lnTo>
                <a:lnTo>
                  <a:pt x="41338" y="12217"/>
                </a:lnTo>
                <a:lnTo>
                  <a:pt x="49171" y="26606"/>
                </a:lnTo>
                <a:lnTo>
                  <a:pt x="49136" y="30581"/>
                </a:lnTo>
                <a:lnTo>
                  <a:pt x="61658" y="30581"/>
                </a:lnTo>
                <a:lnTo>
                  <a:pt x="61543" y="26606"/>
                </a:lnTo>
                <a:lnTo>
                  <a:pt x="60985" y="22910"/>
                </a:lnTo>
                <a:lnTo>
                  <a:pt x="58369" y="14935"/>
                </a:lnTo>
                <a:lnTo>
                  <a:pt x="56426" y="11544"/>
                </a:lnTo>
                <a:lnTo>
                  <a:pt x="54654" y="9613"/>
                </a:lnTo>
                <a:close/>
              </a:path>
            </a:pathLst>
          </a:custGeom>
          <a:solidFill>
            <a:srgbClr val="01020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1" name="object 81"/>
          <p:cNvSpPr/>
          <p:nvPr/>
        </p:nvSpPr>
        <p:spPr>
          <a:xfrm>
            <a:off x="5611748" y="3071177"/>
            <a:ext cx="53975" cy="72390"/>
          </a:xfrm>
          <a:custGeom>
            <a:avLst/>
            <a:gdLst/>
            <a:ahLst/>
            <a:cxnLst/>
            <a:rect l="l" t="t" r="r" b="b"/>
            <a:pathLst>
              <a:path w="53975" h="72389">
                <a:moveTo>
                  <a:pt x="0" y="58254"/>
                </a:moveTo>
                <a:lnTo>
                  <a:pt x="0" y="69329"/>
                </a:lnTo>
                <a:lnTo>
                  <a:pt x="3784" y="70243"/>
                </a:lnTo>
                <a:lnTo>
                  <a:pt x="7632" y="70916"/>
                </a:lnTo>
                <a:lnTo>
                  <a:pt x="15519" y="71742"/>
                </a:lnTo>
                <a:lnTo>
                  <a:pt x="19850" y="71958"/>
                </a:lnTo>
                <a:lnTo>
                  <a:pt x="26720" y="71958"/>
                </a:lnTo>
                <a:lnTo>
                  <a:pt x="50393" y="61785"/>
                </a:lnTo>
                <a:lnTo>
                  <a:pt x="20104" y="61785"/>
                </a:lnTo>
                <a:lnTo>
                  <a:pt x="16103" y="61480"/>
                </a:lnTo>
                <a:lnTo>
                  <a:pt x="7972" y="60261"/>
                </a:lnTo>
                <a:lnTo>
                  <a:pt x="4051" y="59410"/>
                </a:lnTo>
                <a:lnTo>
                  <a:pt x="0" y="58254"/>
                </a:lnTo>
                <a:close/>
              </a:path>
              <a:path w="53975" h="72389">
                <a:moveTo>
                  <a:pt x="32181" y="0"/>
                </a:moveTo>
                <a:lnTo>
                  <a:pt x="23926" y="0"/>
                </a:lnTo>
                <a:lnTo>
                  <a:pt x="19316" y="660"/>
                </a:lnTo>
                <a:lnTo>
                  <a:pt x="889" y="22669"/>
                </a:lnTo>
                <a:lnTo>
                  <a:pt x="1435" y="25234"/>
                </a:lnTo>
                <a:lnTo>
                  <a:pt x="26885" y="41656"/>
                </a:lnTo>
                <a:lnTo>
                  <a:pt x="30283" y="42799"/>
                </a:lnTo>
                <a:lnTo>
                  <a:pt x="41021" y="51473"/>
                </a:lnTo>
                <a:lnTo>
                  <a:pt x="41021" y="55626"/>
                </a:lnTo>
                <a:lnTo>
                  <a:pt x="39636" y="57861"/>
                </a:lnTo>
                <a:lnTo>
                  <a:pt x="34099" y="60998"/>
                </a:lnTo>
                <a:lnTo>
                  <a:pt x="29832" y="61785"/>
                </a:lnTo>
                <a:lnTo>
                  <a:pt x="50393" y="61785"/>
                </a:lnTo>
                <a:lnTo>
                  <a:pt x="51409" y="60261"/>
                </a:lnTo>
                <a:lnTo>
                  <a:pt x="53060" y="56388"/>
                </a:lnTo>
                <a:lnTo>
                  <a:pt x="53479" y="54203"/>
                </a:lnTo>
                <a:lnTo>
                  <a:pt x="53353" y="48374"/>
                </a:lnTo>
                <a:lnTo>
                  <a:pt x="27559" y="30099"/>
                </a:lnTo>
                <a:lnTo>
                  <a:pt x="24485" y="29070"/>
                </a:lnTo>
                <a:lnTo>
                  <a:pt x="13208" y="20205"/>
                </a:lnTo>
                <a:lnTo>
                  <a:pt x="13208" y="17716"/>
                </a:lnTo>
                <a:lnTo>
                  <a:pt x="26327" y="10033"/>
                </a:lnTo>
                <a:lnTo>
                  <a:pt x="48920" y="10033"/>
                </a:lnTo>
                <a:lnTo>
                  <a:pt x="48920" y="2006"/>
                </a:lnTo>
                <a:lnTo>
                  <a:pt x="45313" y="1270"/>
                </a:lnTo>
                <a:lnTo>
                  <a:pt x="41846" y="749"/>
                </a:lnTo>
                <a:lnTo>
                  <a:pt x="35204" y="152"/>
                </a:lnTo>
                <a:lnTo>
                  <a:pt x="32181" y="0"/>
                </a:lnTo>
                <a:close/>
              </a:path>
              <a:path w="53975" h="72389">
                <a:moveTo>
                  <a:pt x="48920" y="10033"/>
                </a:moveTo>
                <a:lnTo>
                  <a:pt x="31813" y="10033"/>
                </a:lnTo>
                <a:lnTo>
                  <a:pt x="34759" y="10248"/>
                </a:lnTo>
                <a:lnTo>
                  <a:pt x="41541" y="11137"/>
                </a:lnTo>
                <a:lnTo>
                  <a:pt x="45187" y="11823"/>
                </a:lnTo>
                <a:lnTo>
                  <a:pt x="48920" y="12738"/>
                </a:lnTo>
                <a:lnTo>
                  <a:pt x="48920" y="10033"/>
                </a:lnTo>
                <a:close/>
              </a:path>
            </a:pathLst>
          </a:custGeom>
          <a:solidFill>
            <a:srgbClr val="01020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2" name="object 82"/>
          <p:cNvSpPr/>
          <p:nvPr/>
        </p:nvSpPr>
        <p:spPr>
          <a:xfrm>
            <a:off x="2047176" y="3347732"/>
            <a:ext cx="212648" cy="126542"/>
          </a:xfrm>
          <a:prstGeom prst="rect">
            <a:avLst/>
          </a:prstGeom>
          <a:blipFill>
            <a:blip r:embed="rId4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3" name="object 83"/>
          <p:cNvSpPr/>
          <p:nvPr/>
        </p:nvSpPr>
        <p:spPr>
          <a:xfrm>
            <a:off x="2282037" y="3346907"/>
            <a:ext cx="135762" cy="99834"/>
          </a:xfrm>
          <a:prstGeom prst="rect">
            <a:avLst/>
          </a:prstGeom>
          <a:blipFill>
            <a:blip r:embed="rId4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4" name="object 84"/>
          <p:cNvSpPr/>
          <p:nvPr/>
        </p:nvSpPr>
        <p:spPr>
          <a:xfrm>
            <a:off x="2511539" y="3353829"/>
            <a:ext cx="61594" cy="93345"/>
          </a:xfrm>
          <a:custGeom>
            <a:avLst/>
            <a:gdLst/>
            <a:ahLst/>
            <a:cxnLst/>
            <a:rect l="l" t="t" r="r" b="b"/>
            <a:pathLst>
              <a:path w="61594" h="93345">
                <a:moveTo>
                  <a:pt x="0" y="77901"/>
                </a:moveTo>
                <a:lnTo>
                  <a:pt x="0" y="89788"/>
                </a:lnTo>
                <a:lnTo>
                  <a:pt x="1574" y="90208"/>
                </a:lnTo>
                <a:lnTo>
                  <a:pt x="23075" y="92900"/>
                </a:lnTo>
                <a:lnTo>
                  <a:pt x="30772" y="92900"/>
                </a:lnTo>
                <a:lnTo>
                  <a:pt x="56600" y="82041"/>
                </a:lnTo>
                <a:lnTo>
                  <a:pt x="20878" y="82041"/>
                </a:lnTo>
                <a:lnTo>
                  <a:pt x="15976" y="81673"/>
                </a:lnTo>
                <a:lnTo>
                  <a:pt x="7353" y="80200"/>
                </a:lnTo>
                <a:lnTo>
                  <a:pt x="3467" y="79184"/>
                </a:lnTo>
                <a:lnTo>
                  <a:pt x="0" y="77901"/>
                </a:lnTo>
                <a:close/>
              </a:path>
              <a:path w="61594" h="93345">
                <a:moveTo>
                  <a:pt x="36334" y="0"/>
                </a:moveTo>
                <a:lnTo>
                  <a:pt x="28905" y="0"/>
                </a:lnTo>
                <a:lnTo>
                  <a:pt x="23825" y="711"/>
                </a:lnTo>
                <a:lnTo>
                  <a:pt x="1117" y="21805"/>
                </a:lnTo>
                <a:lnTo>
                  <a:pt x="1117" y="28447"/>
                </a:lnTo>
                <a:lnTo>
                  <a:pt x="36309" y="54355"/>
                </a:lnTo>
                <a:lnTo>
                  <a:pt x="38823" y="55600"/>
                </a:lnTo>
                <a:lnTo>
                  <a:pt x="43256" y="58331"/>
                </a:lnTo>
                <a:lnTo>
                  <a:pt x="45046" y="59867"/>
                </a:lnTo>
                <a:lnTo>
                  <a:pt x="47764" y="63334"/>
                </a:lnTo>
                <a:lnTo>
                  <a:pt x="48437" y="65417"/>
                </a:lnTo>
                <a:lnTo>
                  <a:pt x="48437" y="70129"/>
                </a:lnTo>
                <a:lnTo>
                  <a:pt x="36499" y="81102"/>
                </a:lnTo>
                <a:lnTo>
                  <a:pt x="33718" y="81737"/>
                </a:lnTo>
                <a:lnTo>
                  <a:pt x="30340" y="82041"/>
                </a:lnTo>
                <a:lnTo>
                  <a:pt x="56600" y="82041"/>
                </a:lnTo>
                <a:lnTo>
                  <a:pt x="56934" y="81673"/>
                </a:lnTo>
                <a:lnTo>
                  <a:pt x="60439" y="75222"/>
                </a:lnTo>
                <a:lnTo>
                  <a:pt x="61315" y="71462"/>
                </a:lnTo>
                <a:lnTo>
                  <a:pt x="61263" y="63334"/>
                </a:lnTo>
                <a:lnTo>
                  <a:pt x="46329" y="45872"/>
                </a:lnTo>
                <a:lnTo>
                  <a:pt x="43497" y="44424"/>
                </a:lnTo>
                <a:lnTo>
                  <a:pt x="40601" y="43129"/>
                </a:lnTo>
                <a:lnTo>
                  <a:pt x="34709" y="40716"/>
                </a:lnTo>
                <a:lnTo>
                  <a:pt x="26136" y="37299"/>
                </a:lnTo>
                <a:lnTo>
                  <a:pt x="23596" y="36042"/>
                </a:lnTo>
                <a:lnTo>
                  <a:pt x="19177" y="33273"/>
                </a:lnTo>
                <a:lnTo>
                  <a:pt x="17386" y="31711"/>
                </a:lnTo>
                <a:lnTo>
                  <a:pt x="14668" y="28193"/>
                </a:lnTo>
                <a:lnTo>
                  <a:pt x="13982" y="26098"/>
                </a:lnTo>
                <a:lnTo>
                  <a:pt x="13982" y="19684"/>
                </a:lnTo>
                <a:lnTo>
                  <a:pt x="15646" y="16535"/>
                </a:lnTo>
                <a:lnTo>
                  <a:pt x="22288" y="11823"/>
                </a:lnTo>
                <a:lnTo>
                  <a:pt x="27482" y="10655"/>
                </a:lnTo>
                <a:lnTo>
                  <a:pt x="55511" y="10655"/>
                </a:lnTo>
                <a:lnTo>
                  <a:pt x="55511" y="2692"/>
                </a:lnTo>
                <a:lnTo>
                  <a:pt x="37985" y="63"/>
                </a:lnTo>
                <a:lnTo>
                  <a:pt x="36334" y="0"/>
                </a:lnTo>
                <a:close/>
              </a:path>
              <a:path w="61594" h="93345">
                <a:moveTo>
                  <a:pt x="55511" y="10655"/>
                </a:moveTo>
                <a:lnTo>
                  <a:pt x="37858" y="10655"/>
                </a:lnTo>
                <a:lnTo>
                  <a:pt x="41287" y="10921"/>
                </a:lnTo>
                <a:lnTo>
                  <a:pt x="48399" y="11976"/>
                </a:lnTo>
                <a:lnTo>
                  <a:pt x="52000" y="12763"/>
                </a:lnTo>
                <a:lnTo>
                  <a:pt x="55511" y="13766"/>
                </a:lnTo>
                <a:lnTo>
                  <a:pt x="55511" y="10655"/>
                </a:lnTo>
                <a:close/>
              </a:path>
            </a:pathLst>
          </a:custGeom>
          <a:solidFill>
            <a:srgbClr val="01020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5" name="object 85"/>
          <p:cNvSpPr/>
          <p:nvPr/>
        </p:nvSpPr>
        <p:spPr>
          <a:xfrm>
            <a:off x="2592717" y="3375063"/>
            <a:ext cx="54610" cy="71755"/>
          </a:xfrm>
          <a:custGeom>
            <a:avLst/>
            <a:gdLst/>
            <a:ahLst/>
            <a:cxnLst/>
            <a:rect l="l" t="t" r="r" b="b"/>
            <a:pathLst>
              <a:path w="54610" h="71754">
                <a:moveTo>
                  <a:pt x="38607" y="0"/>
                </a:moveTo>
                <a:lnTo>
                  <a:pt x="29857" y="0"/>
                </a:lnTo>
                <a:lnTo>
                  <a:pt x="25120" y="863"/>
                </a:lnTo>
                <a:lnTo>
                  <a:pt x="0" y="30899"/>
                </a:lnTo>
                <a:lnTo>
                  <a:pt x="0" y="36398"/>
                </a:lnTo>
                <a:lnTo>
                  <a:pt x="19675" y="69168"/>
                </a:lnTo>
                <a:lnTo>
                  <a:pt x="34251" y="71399"/>
                </a:lnTo>
                <a:lnTo>
                  <a:pt x="37757" y="71399"/>
                </a:lnTo>
                <a:lnTo>
                  <a:pt x="41160" y="71107"/>
                </a:lnTo>
                <a:lnTo>
                  <a:pt x="47751" y="69951"/>
                </a:lnTo>
                <a:lnTo>
                  <a:pt x="50965" y="69075"/>
                </a:lnTo>
                <a:lnTo>
                  <a:pt x="54114" y="67868"/>
                </a:lnTo>
                <a:lnTo>
                  <a:pt x="54114" y="61087"/>
                </a:lnTo>
                <a:lnTo>
                  <a:pt x="28460" y="61087"/>
                </a:lnTo>
                <a:lnTo>
                  <a:pt x="22796" y="59004"/>
                </a:lnTo>
                <a:lnTo>
                  <a:pt x="14643" y="50660"/>
                </a:lnTo>
                <a:lnTo>
                  <a:pt x="12625" y="44458"/>
                </a:lnTo>
                <a:lnTo>
                  <a:pt x="12598" y="31965"/>
                </a:lnTo>
                <a:lnTo>
                  <a:pt x="13195" y="28371"/>
                </a:lnTo>
                <a:lnTo>
                  <a:pt x="32194" y="10248"/>
                </a:lnTo>
                <a:lnTo>
                  <a:pt x="54114" y="10248"/>
                </a:lnTo>
                <a:lnTo>
                  <a:pt x="54114" y="3251"/>
                </a:lnTo>
                <a:lnTo>
                  <a:pt x="51244" y="2095"/>
                </a:lnTo>
                <a:lnTo>
                  <a:pt x="48259" y="1270"/>
                </a:lnTo>
                <a:lnTo>
                  <a:pt x="41973" y="254"/>
                </a:lnTo>
                <a:lnTo>
                  <a:pt x="38607" y="0"/>
                </a:lnTo>
                <a:close/>
              </a:path>
              <a:path w="54610" h="71754">
                <a:moveTo>
                  <a:pt x="54114" y="56667"/>
                </a:moveTo>
                <a:lnTo>
                  <a:pt x="51244" y="58140"/>
                </a:lnTo>
                <a:lnTo>
                  <a:pt x="48285" y="59245"/>
                </a:lnTo>
                <a:lnTo>
                  <a:pt x="42151" y="60718"/>
                </a:lnTo>
                <a:lnTo>
                  <a:pt x="38976" y="61087"/>
                </a:lnTo>
                <a:lnTo>
                  <a:pt x="54114" y="61087"/>
                </a:lnTo>
                <a:lnTo>
                  <a:pt x="54114" y="56667"/>
                </a:lnTo>
                <a:close/>
              </a:path>
              <a:path w="54610" h="71754">
                <a:moveTo>
                  <a:pt x="54114" y="10248"/>
                </a:moveTo>
                <a:lnTo>
                  <a:pt x="38607" y="10248"/>
                </a:lnTo>
                <a:lnTo>
                  <a:pt x="41821" y="10604"/>
                </a:lnTo>
                <a:lnTo>
                  <a:pt x="48056" y="12026"/>
                </a:lnTo>
                <a:lnTo>
                  <a:pt x="51129" y="13182"/>
                </a:lnTo>
                <a:lnTo>
                  <a:pt x="54114" y="14732"/>
                </a:lnTo>
                <a:lnTo>
                  <a:pt x="54114" y="10248"/>
                </a:lnTo>
                <a:close/>
              </a:path>
            </a:pathLst>
          </a:custGeom>
          <a:solidFill>
            <a:srgbClr val="01020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6" name="object 86"/>
          <p:cNvSpPr/>
          <p:nvPr/>
        </p:nvSpPr>
        <p:spPr>
          <a:xfrm>
            <a:off x="2666140" y="3353829"/>
            <a:ext cx="216441" cy="92913"/>
          </a:xfrm>
          <a:prstGeom prst="rect">
            <a:avLst/>
          </a:prstGeom>
          <a:blipFill>
            <a:blip r:embed="rId4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7" name="object 87"/>
          <p:cNvSpPr/>
          <p:nvPr/>
        </p:nvSpPr>
        <p:spPr>
          <a:xfrm>
            <a:off x="4820284" y="3355073"/>
            <a:ext cx="533704" cy="91668"/>
          </a:xfrm>
          <a:prstGeom prst="rect">
            <a:avLst/>
          </a:prstGeom>
          <a:blipFill>
            <a:blip r:embed="rId4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8" name="object 88"/>
          <p:cNvSpPr/>
          <p:nvPr/>
        </p:nvSpPr>
        <p:spPr>
          <a:xfrm>
            <a:off x="5451005" y="3355073"/>
            <a:ext cx="214630" cy="91668"/>
          </a:xfrm>
          <a:prstGeom prst="rect">
            <a:avLst/>
          </a:prstGeom>
          <a:blipFill>
            <a:blip r:embed="rId4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9" name="object 89"/>
          <p:cNvSpPr/>
          <p:nvPr/>
        </p:nvSpPr>
        <p:spPr>
          <a:xfrm>
            <a:off x="5690971" y="3353829"/>
            <a:ext cx="131051" cy="92633"/>
          </a:xfrm>
          <a:prstGeom prst="rect">
            <a:avLst/>
          </a:prstGeom>
          <a:blipFill>
            <a:blip r:embed="rId4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0" name="object 90"/>
          <p:cNvSpPr/>
          <p:nvPr/>
        </p:nvSpPr>
        <p:spPr>
          <a:xfrm>
            <a:off x="2042756" y="3647452"/>
            <a:ext cx="138049" cy="92760"/>
          </a:xfrm>
          <a:prstGeom prst="rect">
            <a:avLst/>
          </a:prstGeom>
          <a:blipFill>
            <a:blip r:embed="rId5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1" name="object 91"/>
          <p:cNvSpPr/>
          <p:nvPr/>
        </p:nvSpPr>
        <p:spPr>
          <a:xfrm>
            <a:off x="2206117" y="3641217"/>
            <a:ext cx="131610" cy="97764"/>
          </a:xfrm>
          <a:prstGeom prst="rect">
            <a:avLst/>
          </a:prstGeom>
          <a:blipFill>
            <a:blip r:embed="rId5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2" name="object 92"/>
          <p:cNvSpPr/>
          <p:nvPr/>
        </p:nvSpPr>
        <p:spPr>
          <a:xfrm>
            <a:off x="2429065" y="3648557"/>
            <a:ext cx="144551" cy="91668"/>
          </a:xfrm>
          <a:prstGeom prst="rect">
            <a:avLst/>
          </a:prstGeom>
          <a:blipFill>
            <a:blip r:embed="rId5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3" name="object 93"/>
          <p:cNvSpPr/>
          <p:nvPr/>
        </p:nvSpPr>
        <p:spPr>
          <a:xfrm>
            <a:off x="2594381" y="3647313"/>
            <a:ext cx="132372" cy="92913"/>
          </a:xfrm>
          <a:prstGeom prst="rect">
            <a:avLst/>
          </a:prstGeom>
          <a:blipFill>
            <a:blip r:embed="rId5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4" name="object 94"/>
          <p:cNvSpPr/>
          <p:nvPr/>
        </p:nvSpPr>
        <p:spPr>
          <a:xfrm>
            <a:off x="4820691" y="3641230"/>
            <a:ext cx="143738" cy="98996"/>
          </a:xfrm>
          <a:prstGeom prst="rect">
            <a:avLst/>
          </a:prstGeom>
          <a:blipFill>
            <a:blip r:embed="rId5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5" name="object 95"/>
          <p:cNvSpPr/>
          <p:nvPr/>
        </p:nvSpPr>
        <p:spPr>
          <a:xfrm>
            <a:off x="4983924" y="3668280"/>
            <a:ext cx="62230" cy="72390"/>
          </a:xfrm>
          <a:custGeom>
            <a:avLst/>
            <a:gdLst/>
            <a:ahLst/>
            <a:cxnLst/>
            <a:rect l="l" t="t" r="r" b="b"/>
            <a:pathLst>
              <a:path w="62229" h="72389">
                <a:moveTo>
                  <a:pt x="36398" y="0"/>
                </a:moveTo>
                <a:lnTo>
                  <a:pt x="26568" y="0"/>
                </a:lnTo>
                <a:lnTo>
                  <a:pt x="22136" y="952"/>
                </a:lnTo>
                <a:lnTo>
                  <a:pt x="0" y="41732"/>
                </a:lnTo>
                <a:lnTo>
                  <a:pt x="660" y="46774"/>
                </a:lnTo>
                <a:lnTo>
                  <a:pt x="1981" y="51219"/>
                </a:lnTo>
                <a:lnTo>
                  <a:pt x="3276" y="55676"/>
                </a:lnTo>
                <a:lnTo>
                  <a:pt x="28028" y="71945"/>
                </a:lnTo>
                <a:lnTo>
                  <a:pt x="38404" y="71945"/>
                </a:lnTo>
                <a:lnTo>
                  <a:pt x="42684" y="71653"/>
                </a:lnTo>
                <a:lnTo>
                  <a:pt x="50939" y="70497"/>
                </a:lnTo>
                <a:lnTo>
                  <a:pt x="54648" y="69748"/>
                </a:lnTo>
                <a:lnTo>
                  <a:pt x="57924" y="68821"/>
                </a:lnTo>
                <a:lnTo>
                  <a:pt x="57924" y="61912"/>
                </a:lnTo>
                <a:lnTo>
                  <a:pt x="28232" y="61912"/>
                </a:lnTo>
                <a:lnTo>
                  <a:pt x="22529" y="60007"/>
                </a:lnTo>
                <a:lnTo>
                  <a:pt x="14579" y="52400"/>
                </a:lnTo>
                <a:lnTo>
                  <a:pt x="12598" y="46939"/>
                </a:lnTo>
                <a:lnTo>
                  <a:pt x="12598" y="39839"/>
                </a:lnTo>
                <a:lnTo>
                  <a:pt x="61379" y="39839"/>
                </a:lnTo>
                <a:lnTo>
                  <a:pt x="61480" y="38823"/>
                </a:lnTo>
                <a:lnTo>
                  <a:pt x="61544" y="37744"/>
                </a:lnTo>
                <a:lnTo>
                  <a:pt x="61658" y="30568"/>
                </a:lnTo>
                <a:lnTo>
                  <a:pt x="12598" y="30568"/>
                </a:lnTo>
                <a:lnTo>
                  <a:pt x="12839" y="27482"/>
                </a:lnTo>
                <a:lnTo>
                  <a:pt x="28371" y="9613"/>
                </a:lnTo>
                <a:lnTo>
                  <a:pt x="54682" y="9613"/>
                </a:lnTo>
                <a:lnTo>
                  <a:pt x="51308" y="5943"/>
                </a:lnTo>
                <a:lnTo>
                  <a:pt x="48158" y="3797"/>
                </a:lnTo>
                <a:lnTo>
                  <a:pt x="40690" y="749"/>
                </a:lnTo>
                <a:lnTo>
                  <a:pt x="36398" y="0"/>
                </a:lnTo>
                <a:close/>
              </a:path>
              <a:path w="62229" h="72389">
                <a:moveTo>
                  <a:pt x="57924" y="58940"/>
                </a:moveTo>
                <a:lnTo>
                  <a:pt x="37744" y="61912"/>
                </a:lnTo>
                <a:lnTo>
                  <a:pt x="57924" y="61912"/>
                </a:lnTo>
                <a:lnTo>
                  <a:pt x="57924" y="58940"/>
                </a:lnTo>
                <a:close/>
              </a:path>
              <a:path w="62229" h="72389">
                <a:moveTo>
                  <a:pt x="54682" y="9613"/>
                </a:moveTo>
                <a:lnTo>
                  <a:pt x="34048" y="9613"/>
                </a:lnTo>
                <a:lnTo>
                  <a:pt x="36715" y="10121"/>
                </a:lnTo>
                <a:lnTo>
                  <a:pt x="41338" y="12204"/>
                </a:lnTo>
                <a:lnTo>
                  <a:pt x="49171" y="26593"/>
                </a:lnTo>
                <a:lnTo>
                  <a:pt x="49136" y="30568"/>
                </a:lnTo>
                <a:lnTo>
                  <a:pt x="61658" y="30568"/>
                </a:lnTo>
                <a:lnTo>
                  <a:pt x="61545" y="26593"/>
                </a:lnTo>
                <a:lnTo>
                  <a:pt x="60998" y="22898"/>
                </a:lnTo>
                <a:lnTo>
                  <a:pt x="58369" y="14922"/>
                </a:lnTo>
                <a:lnTo>
                  <a:pt x="56426" y="11531"/>
                </a:lnTo>
                <a:lnTo>
                  <a:pt x="54682" y="9613"/>
                </a:lnTo>
                <a:close/>
              </a:path>
            </a:pathLst>
          </a:custGeom>
          <a:solidFill>
            <a:srgbClr val="01020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6" name="object 96"/>
          <p:cNvSpPr/>
          <p:nvPr/>
        </p:nvSpPr>
        <p:spPr>
          <a:xfrm>
            <a:off x="5065648" y="3641217"/>
            <a:ext cx="135775" cy="99009"/>
          </a:xfrm>
          <a:prstGeom prst="rect">
            <a:avLst/>
          </a:prstGeom>
          <a:blipFill>
            <a:blip r:embed="rId5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7" name="object 97"/>
          <p:cNvSpPr/>
          <p:nvPr/>
        </p:nvSpPr>
        <p:spPr>
          <a:xfrm>
            <a:off x="5298427" y="3648545"/>
            <a:ext cx="59690" cy="90805"/>
          </a:xfrm>
          <a:custGeom>
            <a:avLst/>
            <a:gdLst/>
            <a:ahLst/>
            <a:cxnLst/>
            <a:rect l="l" t="t" r="r" b="b"/>
            <a:pathLst>
              <a:path w="59689" h="90804">
                <a:moveTo>
                  <a:pt x="25869" y="0"/>
                </a:moveTo>
                <a:lnTo>
                  <a:pt x="0" y="0"/>
                </a:lnTo>
                <a:lnTo>
                  <a:pt x="0" y="90424"/>
                </a:lnTo>
                <a:lnTo>
                  <a:pt x="29057" y="90424"/>
                </a:lnTo>
                <a:lnTo>
                  <a:pt x="33959" y="89827"/>
                </a:lnTo>
                <a:lnTo>
                  <a:pt x="53601" y="80060"/>
                </a:lnTo>
                <a:lnTo>
                  <a:pt x="12306" y="80060"/>
                </a:lnTo>
                <a:lnTo>
                  <a:pt x="12306" y="48920"/>
                </a:lnTo>
                <a:lnTo>
                  <a:pt x="53842" y="48920"/>
                </a:lnTo>
                <a:lnTo>
                  <a:pt x="52311" y="47307"/>
                </a:lnTo>
                <a:lnTo>
                  <a:pt x="50380" y="45885"/>
                </a:lnTo>
                <a:lnTo>
                  <a:pt x="45999" y="43662"/>
                </a:lnTo>
                <a:lnTo>
                  <a:pt x="43675" y="42875"/>
                </a:lnTo>
                <a:lnTo>
                  <a:pt x="41236" y="42418"/>
                </a:lnTo>
                <a:lnTo>
                  <a:pt x="46494" y="40703"/>
                </a:lnTo>
                <a:lnTo>
                  <a:pt x="49454" y="38684"/>
                </a:lnTo>
                <a:lnTo>
                  <a:pt x="12306" y="38684"/>
                </a:lnTo>
                <a:lnTo>
                  <a:pt x="12306" y="10388"/>
                </a:lnTo>
                <a:lnTo>
                  <a:pt x="52584" y="10388"/>
                </a:lnTo>
                <a:lnTo>
                  <a:pt x="48553" y="5503"/>
                </a:lnTo>
                <a:lnTo>
                  <a:pt x="39099" y="1376"/>
                </a:lnTo>
                <a:lnTo>
                  <a:pt x="25869" y="0"/>
                </a:lnTo>
                <a:close/>
              </a:path>
              <a:path w="59689" h="90804">
                <a:moveTo>
                  <a:pt x="53842" y="48920"/>
                </a:moveTo>
                <a:lnTo>
                  <a:pt x="28232" y="48920"/>
                </a:lnTo>
                <a:lnTo>
                  <a:pt x="31216" y="49276"/>
                </a:lnTo>
                <a:lnTo>
                  <a:pt x="36525" y="50647"/>
                </a:lnTo>
                <a:lnTo>
                  <a:pt x="46291" y="61480"/>
                </a:lnTo>
                <a:lnTo>
                  <a:pt x="46291" y="69367"/>
                </a:lnTo>
                <a:lnTo>
                  <a:pt x="44564" y="73482"/>
                </a:lnTo>
                <a:lnTo>
                  <a:pt x="37642" y="78740"/>
                </a:lnTo>
                <a:lnTo>
                  <a:pt x="32384" y="80060"/>
                </a:lnTo>
                <a:lnTo>
                  <a:pt x="53601" y="80060"/>
                </a:lnTo>
                <a:lnTo>
                  <a:pt x="55156" y="78244"/>
                </a:lnTo>
                <a:lnTo>
                  <a:pt x="58534" y="71551"/>
                </a:lnTo>
                <a:lnTo>
                  <a:pt x="59372" y="67703"/>
                </a:lnTo>
                <a:lnTo>
                  <a:pt x="59372" y="60375"/>
                </a:lnTo>
                <a:lnTo>
                  <a:pt x="58889" y="57683"/>
                </a:lnTo>
                <a:lnTo>
                  <a:pt x="56946" y="52882"/>
                </a:lnTo>
                <a:lnTo>
                  <a:pt x="55638" y="50812"/>
                </a:lnTo>
                <a:lnTo>
                  <a:pt x="53842" y="48920"/>
                </a:lnTo>
                <a:close/>
              </a:path>
              <a:path w="59689" h="90804">
                <a:moveTo>
                  <a:pt x="52584" y="10388"/>
                </a:moveTo>
                <a:lnTo>
                  <a:pt x="28651" y="10388"/>
                </a:lnTo>
                <a:lnTo>
                  <a:pt x="31622" y="10731"/>
                </a:lnTo>
                <a:lnTo>
                  <a:pt x="36321" y="12115"/>
                </a:lnTo>
                <a:lnTo>
                  <a:pt x="43319" y="21818"/>
                </a:lnTo>
                <a:lnTo>
                  <a:pt x="43319" y="26250"/>
                </a:lnTo>
                <a:lnTo>
                  <a:pt x="27444" y="38684"/>
                </a:lnTo>
                <a:lnTo>
                  <a:pt x="49454" y="38684"/>
                </a:lnTo>
                <a:lnTo>
                  <a:pt x="50291" y="38112"/>
                </a:lnTo>
                <a:lnTo>
                  <a:pt x="54940" y="31089"/>
                </a:lnTo>
                <a:lnTo>
                  <a:pt x="56121" y="26898"/>
                </a:lnTo>
                <a:lnTo>
                  <a:pt x="56083" y="21818"/>
                </a:lnTo>
                <a:lnTo>
                  <a:pt x="54228" y="12381"/>
                </a:lnTo>
                <a:lnTo>
                  <a:pt x="52584" y="10388"/>
                </a:lnTo>
                <a:close/>
              </a:path>
            </a:pathLst>
          </a:custGeom>
          <a:solidFill>
            <a:srgbClr val="01020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8" name="object 98"/>
          <p:cNvSpPr/>
          <p:nvPr/>
        </p:nvSpPr>
        <p:spPr>
          <a:xfrm>
            <a:off x="5379313" y="3641230"/>
            <a:ext cx="367487" cy="98996"/>
          </a:xfrm>
          <a:prstGeom prst="rect">
            <a:avLst/>
          </a:prstGeom>
          <a:blipFill>
            <a:blip r:embed="rId5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9" name="object 99"/>
          <p:cNvSpPr/>
          <p:nvPr/>
        </p:nvSpPr>
        <p:spPr>
          <a:xfrm>
            <a:off x="5768873" y="3668280"/>
            <a:ext cx="57785" cy="71120"/>
          </a:xfrm>
          <a:custGeom>
            <a:avLst/>
            <a:gdLst/>
            <a:ahLst/>
            <a:cxnLst/>
            <a:rect l="l" t="t" r="r" b="b"/>
            <a:pathLst>
              <a:path w="57785" h="71120">
                <a:moveTo>
                  <a:pt x="10998" y="1244"/>
                </a:moveTo>
                <a:lnTo>
                  <a:pt x="0" y="1244"/>
                </a:lnTo>
                <a:lnTo>
                  <a:pt x="0" y="70700"/>
                </a:lnTo>
                <a:lnTo>
                  <a:pt x="12179" y="70700"/>
                </a:lnTo>
                <a:lnTo>
                  <a:pt x="12179" y="26085"/>
                </a:lnTo>
                <a:lnTo>
                  <a:pt x="14389" y="23266"/>
                </a:lnTo>
                <a:lnTo>
                  <a:pt x="16471" y="20866"/>
                </a:lnTo>
                <a:lnTo>
                  <a:pt x="20345" y="16903"/>
                </a:lnTo>
                <a:lnTo>
                  <a:pt x="22186" y="15265"/>
                </a:lnTo>
                <a:lnTo>
                  <a:pt x="23862" y="14033"/>
                </a:lnTo>
                <a:lnTo>
                  <a:pt x="11341" y="14033"/>
                </a:lnTo>
                <a:lnTo>
                  <a:pt x="10998" y="1244"/>
                </a:lnTo>
                <a:close/>
              </a:path>
              <a:path w="57785" h="71120">
                <a:moveTo>
                  <a:pt x="54636" y="10375"/>
                </a:moveTo>
                <a:lnTo>
                  <a:pt x="37528" y="10375"/>
                </a:lnTo>
                <a:lnTo>
                  <a:pt x="40322" y="11747"/>
                </a:lnTo>
                <a:lnTo>
                  <a:pt x="44157" y="17233"/>
                </a:lnTo>
                <a:lnTo>
                  <a:pt x="44888" y="20866"/>
                </a:lnTo>
                <a:lnTo>
                  <a:pt x="45009" y="23266"/>
                </a:lnTo>
                <a:lnTo>
                  <a:pt x="44907" y="27736"/>
                </a:lnTo>
                <a:lnTo>
                  <a:pt x="57086" y="27736"/>
                </a:lnTo>
                <a:lnTo>
                  <a:pt x="57365" y="18554"/>
                </a:lnTo>
                <a:lnTo>
                  <a:pt x="55638" y="11633"/>
                </a:lnTo>
                <a:lnTo>
                  <a:pt x="54636" y="10375"/>
                </a:lnTo>
                <a:close/>
              </a:path>
              <a:path w="57785" h="71120">
                <a:moveTo>
                  <a:pt x="42760" y="0"/>
                </a:moveTo>
                <a:lnTo>
                  <a:pt x="31508" y="0"/>
                </a:lnTo>
                <a:lnTo>
                  <a:pt x="27482" y="1104"/>
                </a:lnTo>
                <a:lnTo>
                  <a:pt x="19507" y="5524"/>
                </a:lnTo>
                <a:lnTo>
                  <a:pt x="15455" y="9105"/>
                </a:lnTo>
                <a:lnTo>
                  <a:pt x="11341" y="14033"/>
                </a:lnTo>
                <a:lnTo>
                  <a:pt x="23862" y="14033"/>
                </a:lnTo>
                <a:lnTo>
                  <a:pt x="25641" y="12725"/>
                </a:lnTo>
                <a:lnTo>
                  <a:pt x="27317" y="11823"/>
                </a:lnTo>
                <a:lnTo>
                  <a:pt x="30594" y="10655"/>
                </a:lnTo>
                <a:lnTo>
                  <a:pt x="32232" y="10375"/>
                </a:lnTo>
                <a:lnTo>
                  <a:pt x="54636" y="10375"/>
                </a:lnTo>
                <a:lnTo>
                  <a:pt x="48221" y="2324"/>
                </a:lnTo>
                <a:lnTo>
                  <a:pt x="42760" y="0"/>
                </a:lnTo>
                <a:close/>
              </a:path>
            </a:pathLst>
          </a:custGeom>
          <a:solidFill>
            <a:srgbClr val="01020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0" name="object 100"/>
          <p:cNvSpPr/>
          <p:nvPr/>
        </p:nvSpPr>
        <p:spPr>
          <a:xfrm>
            <a:off x="2042756" y="3951059"/>
            <a:ext cx="62865" cy="92710"/>
          </a:xfrm>
          <a:custGeom>
            <a:avLst/>
            <a:gdLst/>
            <a:ahLst/>
            <a:cxnLst/>
            <a:rect l="l" t="t" r="r" b="b"/>
            <a:pathLst>
              <a:path w="62864" h="92710">
                <a:moveTo>
                  <a:pt x="44602" y="0"/>
                </a:moveTo>
                <a:lnTo>
                  <a:pt x="34226" y="0"/>
                </a:lnTo>
                <a:lnTo>
                  <a:pt x="28651" y="1104"/>
                </a:lnTo>
                <a:lnTo>
                  <a:pt x="939" y="33528"/>
                </a:lnTo>
                <a:lnTo>
                  <a:pt x="0" y="40081"/>
                </a:lnTo>
                <a:lnTo>
                  <a:pt x="0" y="47320"/>
                </a:lnTo>
                <a:lnTo>
                  <a:pt x="15965" y="86193"/>
                </a:lnTo>
                <a:lnTo>
                  <a:pt x="39712" y="92633"/>
                </a:lnTo>
                <a:lnTo>
                  <a:pt x="47650" y="92633"/>
                </a:lnTo>
                <a:lnTo>
                  <a:pt x="55244" y="91135"/>
                </a:lnTo>
                <a:lnTo>
                  <a:pt x="62483" y="88138"/>
                </a:lnTo>
                <a:lnTo>
                  <a:pt x="62483" y="81635"/>
                </a:lnTo>
                <a:lnTo>
                  <a:pt x="31927" y="81635"/>
                </a:lnTo>
                <a:lnTo>
                  <a:pt x="24955" y="78651"/>
                </a:lnTo>
                <a:lnTo>
                  <a:pt x="13140" y="47320"/>
                </a:lnTo>
                <a:lnTo>
                  <a:pt x="13153" y="40081"/>
                </a:lnTo>
                <a:lnTo>
                  <a:pt x="36575" y="10934"/>
                </a:lnTo>
                <a:lnTo>
                  <a:pt x="62483" y="10934"/>
                </a:lnTo>
                <a:lnTo>
                  <a:pt x="62483" y="4368"/>
                </a:lnTo>
                <a:lnTo>
                  <a:pt x="59156" y="2882"/>
                </a:lnTo>
                <a:lnTo>
                  <a:pt x="55702" y="1790"/>
                </a:lnTo>
                <a:lnTo>
                  <a:pt x="48501" y="355"/>
                </a:lnTo>
                <a:lnTo>
                  <a:pt x="44602" y="0"/>
                </a:lnTo>
                <a:close/>
              </a:path>
              <a:path w="62864" h="92710">
                <a:moveTo>
                  <a:pt x="62483" y="76517"/>
                </a:moveTo>
                <a:lnTo>
                  <a:pt x="59207" y="78130"/>
                </a:lnTo>
                <a:lnTo>
                  <a:pt x="55791" y="79387"/>
                </a:lnTo>
                <a:lnTo>
                  <a:pt x="48691" y="81191"/>
                </a:lnTo>
                <a:lnTo>
                  <a:pt x="44983" y="81635"/>
                </a:lnTo>
                <a:lnTo>
                  <a:pt x="62483" y="81635"/>
                </a:lnTo>
                <a:lnTo>
                  <a:pt x="62483" y="76517"/>
                </a:lnTo>
                <a:close/>
              </a:path>
              <a:path w="62864" h="92710">
                <a:moveTo>
                  <a:pt x="62483" y="10934"/>
                </a:moveTo>
                <a:lnTo>
                  <a:pt x="44983" y="10934"/>
                </a:lnTo>
                <a:lnTo>
                  <a:pt x="48806" y="11404"/>
                </a:lnTo>
                <a:lnTo>
                  <a:pt x="55816" y="13284"/>
                </a:lnTo>
                <a:lnTo>
                  <a:pt x="59207" y="14668"/>
                </a:lnTo>
                <a:lnTo>
                  <a:pt x="62483" y="16471"/>
                </a:lnTo>
                <a:lnTo>
                  <a:pt x="62483" y="10934"/>
                </a:lnTo>
                <a:close/>
              </a:path>
            </a:pathLst>
          </a:custGeom>
          <a:solidFill>
            <a:srgbClr val="01020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1" name="object 101"/>
          <p:cNvSpPr/>
          <p:nvPr/>
        </p:nvSpPr>
        <p:spPr>
          <a:xfrm>
            <a:off x="2125383" y="3944835"/>
            <a:ext cx="55880" cy="97790"/>
          </a:xfrm>
          <a:custGeom>
            <a:avLst/>
            <a:gdLst/>
            <a:ahLst/>
            <a:cxnLst/>
            <a:rect l="l" t="t" r="r" b="b"/>
            <a:pathLst>
              <a:path w="55880" h="97789">
                <a:moveTo>
                  <a:pt x="12039" y="0"/>
                </a:moveTo>
                <a:lnTo>
                  <a:pt x="0" y="0"/>
                </a:lnTo>
                <a:lnTo>
                  <a:pt x="0" y="97751"/>
                </a:lnTo>
                <a:lnTo>
                  <a:pt x="12039" y="97751"/>
                </a:lnTo>
                <a:lnTo>
                  <a:pt x="12039" y="51676"/>
                </a:lnTo>
                <a:lnTo>
                  <a:pt x="14389" y="48907"/>
                </a:lnTo>
                <a:lnTo>
                  <a:pt x="24862" y="39230"/>
                </a:lnTo>
                <a:lnTo>
                  <a:pt x="11620" y="39230"/>
                </a:lnTo>
                <a:lnTo>
                  <a:pt x="12021" y="28778"/>
                </a:lnTo>
                <a:lnTo>
                  <a:pt x="12039" y="0"/>
                </a:lnTo>
                <a:close/>
              </a:path>
              <a:path w="55880" h="97789">
                <a:moveTo>
                  <a:pt x="53801" y="37426"/>
                </a:moveTo>
                <a:lnTo>
                  <a:pt x="35915" y="37426"/>
                </a:lnTo>
                <a:lnTo>
                  <a:pt x="38773" y="38747"/>
                </a:lnTo>
                <a:lnTo>
                  <a:pt x="42798" y="44056"/>
                </a:lnTo>
                <a:lnTo>
                  <a:pt x="43802" y="48056"/>
                </a:lnTo>
                <a:lnTo>
                  <a:pt x="43802" y="97751"/>
                </a:lnTo>
                <a:lnTo>
                  <a:pt x="55841" y="97751"/>
                </a:lnTo>
                <a:lnTo>
                  <a:pt x="55841" y="43954"/>
                </a:lnTo>
                <a:lnTo>
                  <a:pt x="53949" y="37592"/>
                </a:lnTo>
                <a:lnTo>
                  <a:pt x="53801" y="37426"/>
                </a:lnTo>
                <a:close/>
              </a:path>
              <a:path w="55880" h="97789">
                <a:moveTo>
                  <a:pt x="41033" y="27051"/>
                </a:moveTo>
                <a:lnTo>
                  <a:pt x="32080" y="27051"/>
                </a:lnTo>
                <a:lnTo>
                  <a:pt x="30124" y="27254"/>
                </a:lnTo>
                <a:lnTo>
                  <a:pt x="11620" y="39230"/>
                </a:lnTo>
                <a:lnTo>
                  <a:pt x="24862" y="39230"/>
                </a:lnTo>
                <a:lnTo>
                  <a:pt x="26225" y="38519"/>
                </a:lnTo>
                <a:lnTo>
                  <a:pt x="29044" y="37642"/>
                </a:lnTo>
                <a:lnTo>
                  <a:pt x="30556" y="37426"/>
                </a:lnTo>
                <a:lnTo>
                  <a:pt x="53801" y="37426"/>
                </a:lnTo>
                <a:lnTo>
                  <a:pt x="46380" y="29159"/>
                </a:lnTo>
                <a:lnTo>
                  <a:pt x="41033" y="27051"/>
                </a:lnTo>
                <a:close/>
              </a:path>
            </a:pathLst>
          </a:custGeom>
          <a:solidFill>
            <a:srgbClr val="01020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2" name="object 102"/>
          <p:cNvSpPr/>
          <p:nvPr/>
        </p:nvSpPr>
        <p:spPr>
          <a:xfrm>
            <a:off x="2206117" y="3943998"/>
            <a:ext cx="131622" cy="98590"/>
          </a:xfrm>
          <a:prstGeom prst="rect">
            <a:avLst/>
          </a:prstGeom>
          <a:blipFill>
            <a:blip r:embed="rId5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3" name="object 103"/>
          <p:cNvSpPr/>
          <p:nvPr/>
        </p:nvSpPr>
        <p:spPr>
          <a:xfrm>
            <a:off x="2360637" y="3971887"/>
            <a:ext cx="53975" cy="72390"/>
          </a:xfrm>
          <a:custGeom>
            <a:avLst/>
            <a:gdLst/>
            <a:ahLst/>
            <a:cxnLst/>
            <a:rect l="l" t="t" r="r" b="b"/>
            <a:pathLst>
              <a:path w="53975" h="72389">
                <a:moveTo>
                  <a:pt x="0" y="58242"/>
                </a:moveTo>
                <a:lnTo>
                  <a:pt x="0" y="69303"/>
                </a:lnTo>
                <a:lnTo>
                  <a:pt x="3784" y="70243"/>
                </a:lnTo>
                <a:lnTo>
                  <a:pt x="7632" y="70891"/>
                </a:lnTo>
                <a:lnTo>
                  <a:pt x="15532" y="71729"/>
                </a:lnTo>
                <a:lnTo>
                  <a:pt x="19850" y="71945"/>
                </a:lnTo>
                <a:lnTo>
                  <a:pt x="26720" y="71945"/>
                </a:lnTo>
                <a:lnTo>
                  <a:pt x="50401" y="61772"/>
                </a:lnTo>
                <a:lnTo>
                  <a:pt x="20104" y="61772"/>
                </a:lnTo>
                <a:lnTo>
                  <a:pt x="16116" y="61467"/>
                </a:lnTo>
                <a:lnTo>
                  <a:pt x="7974" y="60248"/>
                </a:lnTo>
                <a:lnTo>
                  <a:pt x="4051" y="59385"/>
                </a:lnTo>
                <a:lnTo>
                  <a:pt x="0" y="58242"/>
                </a:lnTo>
                <a:close/>
              </a:path>
              <a:path w="53975" h="72389">
                <a:moveTo>
                  <a:pt x="32194" y="0"/>
                </a:moveTo>
                <a:lnTo>
                  <a:pt x="23926" y="0"/>
                </a:lnTo>
                <a:lnTo>
                  <a:pt x="19329" y="647"/>
                </a:lnTo>
                <a:lnTo>
                  <a:pt x="889" y="22656"/>
                </a:lnTo>
                <a:lnTo>
                  <a:pt x="1447" y="25209"/>
                </a:lnTo>
                <a:lnTo>
                  <a:pt x="26885" y="41643"/>
                </a:lnTo>
                <a:lnTo>
                  <a:pt x="30327" y="42798"/>
                </a:lnTo>
                <a:lnTo>
                  <a:pt x="41033" y="51473"/>
                </a:lnTo>
                <a:lnTo>
                  <a:pt x="41033" y="55613"/>
                </a:lnTo>
                <a:lnTo>
                  <a:pt x="39636" y="57848"/>
                </a:lnTo>
                <a:lnTo>
                  <a:pt x="34099" y="60985"/>
                </a:lnTo>
                <a:lnTo>
                  <a:pt x="29845" y="61772"/>
                </a:lnTo>
                <a:lnTo>
                  <a:pt x="50401" y="61772"/>
                </a:lnTo>
                <a:lnTo>
                  <a:pt x="51409" y="60248"/>
                </a:lnTo>
                <a:lnTo>
                  <a:pt x="53060" y="56375"/>
                </a:lnTo>
                <a:lnTo>
                  <a:pt x="53479" y="54190"/>
                </a:lnTo>
                <a:lnTo>
                  <a:pt x="53479" y="49161"/>
                </a:lnTo>
                <a:lnTo>
                  <a:pt x="27559" y="30086"/>
                </a:lnTo>
                <a:lnTo>
                  <a:pt x="24485" y="29057"/>
                </a:lnTo>
                <a:lnTo>
                  <a:pt x="13208" y="20192"/>
                </a:lnTo>
                <a:lnTo>
                  <a:pt x="13208" y="17703"/>
                </a:lnTo>
                <a:lnTo>
                  <a:pt x="26327" y="10020"/>
                </a:lnTo>
                <a:lnTo>
                  <a:pt x="48920" y="10020"/>
                </a:lnTo>
                <a:lnTo>
                  <a:pt x="48920" y="1993"/>
                </a:lnTo>
                <a:lnTo>
                  <a:pt x="45326" y="1257"/>
                </a:lnTo>
                <a:lnTo>
                  <a:pt x="41859" y="749"/>
                </a:lnTo>
                <a:lnTo>
                  <a:pt x="35217" y="139"/>
                </a:lnTo>
                <a:lnTo>
                  <a:pt x="32194" y="0"/>
                </a:lnTo>
                <a:close/>
              </a:path>
              <a:path w="53975" h="72389">
                <a:moveTo>
                  <a:pt x="48920" y="10020"/>
                </a:moveTo>
                <a:lnTo>
                  <a:pt x="31826" y="10020"/>
                </a:lnTo>
                <a:lnTo>
                  <a:pt x="34759" y="10236"/>
                </a:lnTo>
                <a:lnTo>
                  <a:pt x="41541" y="11112"/>
                </a:lnTo>
                <a:lnTo>
                  <a:pt x="45188" y="11810"/>
                </a:lnTo>
                <a:lnTo>
                  <a:pt x="48920" y="12712"/>
                </a:lnTo>
                <a:lnTo>
                  <a:pt x="48920" y="10020"/>
                </a:lnTo>
                <a:close/>
              </a:path>
            </a:pathLst>
          </a:custGeom>
          <a:solidFill>
            <a:srgbClr val="01020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4" name="object 104"/>
          <p:cNvSpPr/>
          <p:nvPr/>
        </p:nvSpPr>
        <p:spPr>
          <a:xfrm>
            <a:off x="2511551" y="3943998"/>
            <a:ext cx="293674" cy="99822"/>
          </a:xfrm>
          <a:prstGeom prst="rect">
            <a:avLst/>
          </a:prstGeom>
          <a:blipFill>
            <a:blip r:embed="rId5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5" name="object 105"/>
          <p:cNvSpPr/>
          <p:nvPr/>
        </p:nvSpPr>
        <p:spPr>
          <a:xfrm>
            <a:off x="2827426" y="3944823"/>
            <a:ext cx="288747" cy="99009"/>
          </a:xfrm>
          <a:prstGeom prst="rect">
            <a:avLst/>
          </a:prstGeom>
          <a:blipFill>
            <a:blip r:embed="rId5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6" name="object 106"/>
          <p:cNvSpPr/>
          <p:nvPr/>
        </p:nvSpPr>
        <p:spPr>
          <a:xfrm>
            <a:off x="4831918" y="3952151"/>
            <a:ext cx="210832" cy="91681"/>
          </a:xfrm>
          <a:prstGeom prst="rect">
            <a:avLst/>
          </a:prstGeom>
          <a:blipFill>
            <a:blip r:embed="rId6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7" name="object 107"/>
          <p:cNvSpPr/>
          <p:nvPr/>
        </p:nvSpPr>
        <p:spPr>
          <a:xfrm>
            <a:off x="5062969" y="3971887"/>
            <a:ext cx="57785" cy="72390"/>
          </a:xfrm>
          <a:custGeom>
            <a:avLst/>
            <a:gdLst/>
            <a:ahLst/>
            <a:cxnLst/>
            <a:rect l="l" t="t" r="r" b="b"/>
            <a:pathLst>
              <a:path w="57785" h="72389">
                <a:moveTo>
                  <a:pt x="54326" y="10223"/>
                </a:moveTo>
                <a:lnTo>
                  <a:pt x="34582" y="10223"/>
                </a:lnTo>
                <a:lnTo>
                  <a:pt x="38595" y="11455"/>
                </a:lnTo>
                <a:lnTo>
                  <a:pt x="43853" y="16395"/>
                </a:lnTo>
                <a:lnTo>
                  <a:pt x="45174" y="19672"/>
                </a:lnTo>
                <a:lnTo>
                  <a:pt x="45174" y="29883"/>
                </a:lnTo>
                <a:lnTo>
                  <a:pt x="20624" y="29883"/>
                </a:lnTo>
                <a:lnTo>
                  <a:pt x="12954" y="31851"/>
                </a:lnTo>
                <a:lnTo>
                  <a:pt x="2578" y="39738"/>
                </a:lnTo>
                <a:lnTo>
                  <a:pt x="90" y="44970"/>
                </a:lnTo>
                <a:lnTo>
                  <a:pt x="0" y="55041"/>
                </a:lnTo>
                <a:lnTo>
                  <a:pt x="419" y="57581"/>
                </a:lnTo>
                <a:lnTo>
                  <a:pt x="18427" y="71932"/>
                </a:lnTo>
                <a:lnTo>
                  <a:pt x="26695" y="71932"/>
                </a:lnTo>
                <a:lnTo>
                  <a:pt x="30784" y="71107"/>
                </a:lnTo>
                <a:lnTo>
                  <a:pt x="38582" y="67792"/>
                </a:lnTo>
                <a:lnTo>
                  <a:pt x="42430" y="65087"/>
                </a:lnTo>
                <a:lnTo>
                  <a:pt x="45638" y="61912"/>
                </a:lnTo>
                <a:lnTo>
                  <a:pt x="22225" y="61912"/>
                </a:lnTo>
                <a:lnTo>
                  <a:pt x="20421" y="61620"/>
                </a:lnTo>
                <a:lnTo>
                  <a:pt x="12725" y="53073"/>
                </a:lnTo>
                <a:lnTo>
                  <a:pt x="12725" y="49796"/>
                </a:lnTo>
                <a:lnTo>
                  <a:pt x="26873" y="39077"/>
                </a:lnTo>
                <a:lnTo>
                  <a:pt x="57277" y="39077"/>
                </a:lnTo>
                <a:lnTo>
                  <a:pt x="57277" y="18948"/>
                </a:lnTo>
                <a:lnTo>
                  <a:pt x="56667" y="15582"/>
                </a:lnTo>
                <a:lnTo>
                  <a:pt x="54326" y="10223"/>
                </a:lnTo>
                <a:close/>
              </a:path>
              <a:path w="57785" h="72389">
                <a:moveTo>
                  <a:pt x="57277" y="61353"/>
                </a:moveTo>
                <a:lnTo>
                  <a:pt x="46202" y="61353"/>
                </a:lnTo>
                <a:lnTo>
                  <a:pt x="46494" y="70688"/>
                </a:lnTo>
                <a:lnTo>
                  <a:pt x="57277" y="70688"/>
                </a:lnTo>
                <a:lnTo>
                  <a:pt x="57277" y="61353"/>
                </a:lnTo>
                <a:close/>
              </a:path>
              <a:path w="57785" h="72389">
                <a:moveTo>
                  <a:pt x="57277" y="39077"/>
                </a:moveTo>
                <a:lnTo>
                  <a:pt x="45174" y="39077"/>
                </a:lnTo>
                <a:lnTo>
                  <a:pt x="45174" y="51396"/>
                </a:lnTo>
                <a:lnTo>
                  <a:pt x="41211" y="55041"/>
                </a:lnTo>
                <a:lnTo>
                  <a:pt x="37427" y="57696"/>
                </a:lnTo>
                <a:lnTo>
                  <a:pt x="30289" y="61074"/>
                </a:lnTo>
                <a:lnTo>
                  <a:pt x="27114" y="61912"/>
                </a:lnTo>
                <a:lnTo>
                  <a:pt x="45638" y="61912"/>
                </a:lnTo>
                <a:lnTo>
                  <a:pt x="46202" y="61353"/>
                </a:lnTo>
                <a:lnTo>
                  <a:pt x="57277" y="61353"/>
                </a:lnTo>
                <a:lnTo>
                  <a:pt x="57277" y="39077"/>
                </a:lnTo>
                <a:close/>
              </a:path>
              <a:path w="57785" h="72389">
                <a:moveTo>
                  <a:pt x="34340" y="0"/>
                </a:moveTo>
                <a:lnTo>
                  <a:pt x="27838" y="0"/>
                </a:lnTo>
                <a:lnTo>
                  <a:pt x="25565" y="114"/>
                </a:lnTo>
                <a:lnTo>
                  <a:pt x="5804" y="4419"/>
                </a:lnTo>
                <a:lnTo>
                  <a:pt x="5804" y="15278"/>
                </a:lnTo>
                <a:lnTo>
                  <a:pt x="9842" y="13665"/>
                </a:lnTo>
                <a:lnTo>
                  <a:pt x="13779" y="12420"/>
                </a:lnTo>
                <a:lnTo>
                  <a:pt x="21399" y="10667"/>
                </a:lnTo>
                <a:lnTo>
                  <a:pt x="25273" y="10223"/>
                </a:lnTo>
                <a:lnTo>
                  <a:pt x="54326" y="10223"/>
                </a:lnTo>
                <a:lnTo>
                  <a:pt x="54165" y="9855"/>
                </a:lnTo>
                <a:lnTo>
                  <a:pt x="52374" y="7480"/>
                </a:lnTo>
                <a:lnTo>
                  <a:pt x="47726" y="3695"/>
                </a:lnTo>
                <a:lnTo>
                  <a:pt x="44856" y="2298"/>
                </a:lnTo>
                <a:lnTo>
                  <a:pt x="38138" y="444"/>
                </a:lnTo>
                <a:lnTo>
                  <a:pt x="34340" y="0"/>
                </a:lnTo>
                <a:close/>
              </a:path>
            </a:pathLst>
          </a:custGeom>
          <a:solidFill>
            <a:srgbClr val="01020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8" name="object 108"/>
          <p:cNvSpPr/>
          <p:nvPr/>
        </p:nvSpPr>
        <p:spPr>
          <a:xfrm>
            <a:off x="5220499" y="3952151"/>
            <a:ext cx="133489" cy="91668"/>
          </a:xfrm>
          <a:prstGeom prst="rect">
            <a:avLst/>
          </a:prstGeom>
          <a:blipFill>
            <a:blip r:embed="rId6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9" name="object 109"/>
          <p:cNvSpPr/>
          <p:nvPr/>
        </p:nvSpPr>
        <p:spPr>
          <a:xfrm>
            <a:off x="5379313" y="3971887"/>
            <a:ext cx="57785" cy="71120"/>
          </a:xfrm>
          <a:custGeom>
            <a:avLst/>
            <a:gdLst/>
            <a:ahLst/>
            <a:cxnLst/>
            <a:rect l="l" t="t" r="r" b="b"/>
            <a:pathLst>
              <a:path w="57785" h="71120">
                <a:moveTo>
                  <a:pt x="10998" y="1244"/>
                </a:moveTo>
                <a:lnTo>
                  <a:pt x="0" y="1244"/>
                </a:lnTo>
                <a:lnTo>
                  <a:pt x="0" y="70700"/>
                </a:lnTo>
                <a:lnTo>
                  <a:pt x="12179" y="70700"/>
                </a:lnTo>
                <a:lnTo>
                  <a:pt x="12179" y="26085"/>
                </a:lnTo>
                <a:lnTo>
                  <a:pt x="14389" y="23266"/>
                </a:lnTo>
                <a:lnTo>
                  <a:pt x="16471" y="20866"/>
                </a:lnTo>
                <a:lnTo>
                  <a:pt x="20345" y="16903"/>
                </a:lnTo>
                <a:lnTo>
                  <a:pt x="22174" y="15265"/>
                </a:lnTo>
                <a:lnTo>
                  <a:pt x="23855" y="14033"/>
                </a:lnTo>
                <a:lnTo>
                  <a:pt x="11341" y="14033"/>
                </a:lnTo>
                <a:lnTo>
                  <a:pt x="10998" y="1244"/>
                </a:lnTo>
                <a:close/>
              </a:path>
              <a:path w="57785" h="71120">
                <a:moveTo>
                  <a:pt x="54635" y="10375"/>
                </a:moveTo>
                <a:lnTo>
                  <a:pt x="37528" y="10375"/>
                </a:lnTo>
                <a:lnTo>
                  <a:pt x="40322" y="11747"/>
                </a:lnTo>
                <a:lnTo>
                  <a:pt x="44157" y="17233"/>
                </a:lnTo>
                <a:lnTo>
                  <a:pt x="44890" y="20866"/>
                </a:lnTo>
                <a:lnTo>
                  <a:pt x="45009" y="23266"/>
                </a:lnTo>
                <a:lnTo>
                  <a:pt x="44907" y="27736"/>
                </a:lnTo>
                <a:lnTo>
                  <a:pt x="57073" y="27736"/>
                </a:lnTo>
                <a:lnTo>
                  <a:pt x="57365" y="18554"/>
                </a:lnTo>
                <a:lnTo>
                  <a:pt x="55638" y="11633"/>
                </a:lnTo>
                <a:lnTo>
                  <a:pt x="54635" y="10375"/>
                </a:lnTo>
                <a:close/>
              </a:path>
              <a:path w="57785" h="71120">
                <a:moveTo>
                  <a:pt x="42760" y="0"/>
                </a:moveTo>
                <a:lnTo>
                  <a:pt x="31508" y="0"/>
                </a:lnTo>
                <a:lnTo>
                  <a:pt x="27482" y="1104"/>
                </a:lnTo>
                <a:lnTo>
                  <a:pt x="19507" y="5524"/>
                </a:lnTo>
                <a:lnTo>
                  <a:pt x="15455" y="9105"/>
                </a:lnTo>
                <a:lnTo>
                  <a:pt x="11341" y="14033"/>
                </a:lnTo>
                <a:lnTo>
                  <a:pt x="23855" y="14033"/>
                </a:lnTo>
                <a:lnTo>
                  <a:pt x="25641" y="12725"/>
                </a:lnTo>
                <a:lnTo>
                  <a:pt x="27317" y="11823"/>
                </a:lnTo>
                <a:lnTo>
                  <a:pt x="30594" y="10655"/>
                </a:lnTo>
                <a:lnTo>
                  <a:pt x="32219" y="10375"/>
                </a:lnTo>
                <a:lnTo>
                  <a:pt x="54635" y="10375"/>
                </a:lnTo>
                <a:lnTo>
                  <a:pt x="48209" y="2324"/>
                </a:lnTo>
                <a:lnTo>
                  <a:pt x="42760" y="0"/>
                </a:lnTo>
                <a:close/>
              </a:path>
            </a:pathLst>
          </a:custGeom>
          <a:solidFill>
            <a:srgbClr val="01020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0" name="object 110"/>
          <p:cNvSpPr/>
          <p:nvPr/>
        </p:nvSpPr>
        <p:spPr>
          <a:xfrm>
            <a:off x="5457228" y="3971887"/>
            <a:ext cx="57785" cy="71120"/>
          </a:xfrm>
          <a:custGeom>
            <a:avLst/>
            <a:gdLst/>
            <a:ahLst/>
            <a:cxnLst/>
            <a:rect l="l" t="t" r="r" b="b"/>
            <a:pathLst>
              <a:path w="57785" h="71120">
                <a:moveTo>
                  <a:pt x="10998" y="1244"/>
                </a:moveTo>
                <a:lnTo>
                  <a:pt x="0" y="1244"/>
                </a:lnTo>
                <a:lnTo>
                  <a:pt x="0" y="70700"/>
                </a:lnTo>
                <a:lnTo>
                  <a:pt x="12179" y="70700"/>
                </a:lnTo>
                <a:lnTo>
                  <a:pt x="12179" y="26085"/>
                </a:lnTo>
                <a:lnTo>
                  <a:pt x="14389" y="23266"/>
                </a:lnTo>
                <a:lnTo>
                  <a:pt x="16471" y="20866"/>
                </a:lnTo>
                <a:lnTo>
                  <a:pt x="20345" y="16903"/>
                </a:lnTo>
                <a:lnTo>
                  <a:pt x="22174" y="15265"/>
                </a:lnTo>
                <a:lnTo>
                  <a:pt x="23855" y="14033"/>
                </a:lnTo>
                <a:lnTo>
                  <a:pt x="11341" y="14033"/>
                </a:lnTo>
                <a:lnTo>
                  <a:pt x="10998" y="1244"/>
                </a:lnTo>
                <a:close/>
              </a:path>
              <a:path w="57785" h="71120">
                <a:moveTo>
                  <a:pt x="54636" y="10375"/>
                </a:moveTo>
                <a:lnTo>
                  <a:pt x="37528" y="10375"/>
                </a:lnTo>
                <a:lnTo>
                  <a:pt x="40322" y="11747"/>
                </a:lnTo>
                <a:lnTo>
                  <a:pt x="44157" y="17233"/>
                </a:lnTo>
                <a:lnTo>
                  <a:pt x="44890" y="20866"/>
                </a:lnTo>
                <a:lnTo>
                  <a:pt x="45009" y="23266"/>
                </a:lnTo>
                <a:lnTo>
                  <a:pt x="44907" y="27736"/>
                </a:lnTo>
                <a:lnTo>
                  <a:pt x="57086" y="27736"/>
                </a:lnTo>
                <a:lnTo>
                  <a:pt x="57365" y="18554"/>
                </a:lnTo>
                <a:lnTo>
                  <a:pt x="55638" y="11633"/>
                </a:lnTo>
                <a:lnTo>
                  <a:pt x="54636" y="10375"/>
                </a:lnTo>
                <a:close/>
              </a:path>
              <a:path w="57785" h="71120">
                <a:moveTo>
                  <a:pt x="42760" y="0"/>
                </a:moveTo>
                <a:lnTo>
                  <a:pt x="31508" y="0"/>
                </a:lnTo>
                <a:lnTo>
                  <a:pt x="27482" y="1104"/>
                </a:lnTo>
                <a:lnTo>
                  <a:pt x="19507" y="5524"/>
                </a:lnTo>
                <a:lnTo>
                  <a:pt x="15455" y="9105"/>
                </a:lnTo>
                <a:lnTo>
                  <a:pt x="11341" y="14033"/>
                </a:lnTo>
                <a:lnTo>
                  <a:pt x="23855" y="14033"/>
                </a:lnTo>
                <a:lnTo>
                  <a:pt x="25641" y="12725"/>
                </a:lnTo>
                <a:lnTo>
                  <a:pt x="27317" y="11823"/>
                </a:lnTo>
                <a:lnTo>
                  <a:pt x="30594" y="10655"/>
                </a:lnTo>
                <a:lnTo>
                  <a:pt x="32232" y="10375"/>
                </a:lnTo>
                <a:lnTo>
                  <a:pt x="54636" y="10375"/>
                </a:lnTo>
                <a:lnTo>
                  <a:pt x="48221" y="2324"/>
                </a:lnTo>
                <a:lnTo>
                  <a:pt x="42760" y="0"/>
                </a:lnTo>
                <a:close/>
              </a:path>
            </a:pathLst>
          </a:custGeom>
          <a:solidFill>
            <a:srgbClr val="01020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1" name="object 111"/>
          <p:cNvSpPr/>
          <p:nvPr/>
        </p:nvSpPr>
        <p:spPr>
          <a:xfrm>
            <a:off x="2044077" y="4244390"/>
            <a:ext cx="137274" cy="92913"/>
          </a:xfrm>
          <a:prstGeom prst="rect">
            <a:avLst/>
          </a:prstGeom>
          <a:blipFill>
            <a:blip r:embed="rId6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2" name="object 112"/>
          <p:cNvSpPr/>
          <p:nvPr/>
        </p:nvSpPr>
        <p:spPr>
          <a:xfrm>
            <a:off x="2201440" y="4265371"/>
            <a:ext cx="57785" cy="72390"/>
          </a:xfrm>
          <a:custGeom>
            <a:avLst/>
            <a:gdLst/>
            <a:ahLst/>
            <a:cxnLst/>
            <a:rect l="l" t="t" r="r" b="b"/>
            <a:pathLst>
              <a:path w="57785" h="72389">
                <a:moveTo>
                  <a:pt x="54328" y="10223"/>
                </a:moveTo>
                <a:lnTo>
                  <a:pt x="34584" y="10223"/>
                </a:lnTo>
                <a:lnTo>
                  <a:pt x="38597" y="11455"/>
                </a:lnTo>
                <a:lnTo>
                  <a:pt x="41226" y="13944"/>
                </a:lnTo>
                <a:lnTo>
                  <a:pt x="43855" y="16395"/>
                </a:lnTo>
                <a:lnTo>
                  <a:pt x="45163" y="19684"/>
                </a:lnTo>
                <a:lnTo>
                  <a:pt x="45163" y="29883"/>
                </a:lnTo>
                <a:lnTo>
                  <a:pt x="20627" y="29883"/>
                </a:lnTo>
                <a:lnTo>
                  <a:pt x="12956" y="31838"/>
                </a:lnTo>
                <a:lnTo>
                  <a:pt x="2580" y="39725"/>
                </a:lnTo>
                <a:lnTo>
                  <a:pt x="92" y="44970"/>
                </a:lnTo>
                <a:lnTo>
                  <a:pt x="0" y="55029"/>
                </a:lnTo>
                <a:lnTo>
                  <a:pt x="408" y="57581"/>
                </a:lnTo>
                <a:lnTo>
                  <a:pt x="18430" y="71932"/>
                </a:lnTo>
                <a:lnTo>
                  <a:pt x="26685" y="71932"/>
                </a:lnTo>
                <a:lnTo>
                  <a:pt x="30787" y="71107"/>
                </a:lnTo>
                <a:lnTo>
                  <a:pt x="38585" y="67792"/>
                </a:lnTo>
                <a:lnTo>
                  <a:pt x="42420" y="65087"/>
                </a:lnTo>
                <a:lnTo>
                  <a:pt x="45638" y="61912"/>
                </a:lnTo>
                <a:lnTo>
                  <a:pt x="22214" y="61912"/>
                </a:lnTo>
                <a:lnTo>
                  <a:pt x="20424" y="61620"/>
                </a:lnTo>
                <a:lnTo>
                  <a:pt x="12715" y="53073"/>
                </a:lnTo>
                <a:lnTo>
                  <a:pt x="12715" y="49796"/>
                </a:lnTo>
                <a:lnTo>
                  <a:pt x="13058" y="48069"/>
                </a:lnTo>
                <a:lnTo>
                  <a:pt x="14378" y="44970"/>
                </a:lnTo>
                <a:lnTo>
                  <a:pt x="15420" y="43637"/>
                </a:lnTo>
                <a:lnTo>
                  <a:pt x="16804" y="42544"/>
                </a:lnTo>
                <a:lnTo>
                  <a:pt x="18176" y="41427"/>
                </a:lnTo>
                <a:lnTo>
                  <a:pt x="19954" y="40576"/>
                </a:lnTo>
                <a:lnTo>
                  <a:pt x="24297" y="39369"/>
                </a:lnTo>
                <a:lnTo>
                  <a:pt x="26875" y="39077"/>
                </a:lnTo>
                <a:lnTo>
                  <a:pt x="57279" y="39077"/>
                </a:lnTo>
                <a:lnTo>
                  <a:pt x="57279" y="18948"/>
                </a:lnTo>
                <a:lnTo>
                  <a:pt x="56657" y="15582"/>
                </a:lnTo>
                <a:lnTo>
                  <a:pt x="54328" y="10223"/>
                </a:lnTo>
                <a:close/>
              </a:path>
              <a:path w="57785" h="72389">
                <a:moveTo>
                  <a:pt x="57279" y="61353"/>
                </a:moveTo>
                <a:lnTo>
                  <a:pt x="46205" y="61353"/>
                </a:lnTo>
                <a:lnTo>
                  <a:pt x="46484" y="70688"/>
                </a:lnTo>
                <a:lnTo>
                  <a:pt x="57279" y="70688"/>
                </a:lnTo>
                <a:lnTo>
                  <a:pt x="57279" y="61353"/>
                </a:lnTo>
                <a:close/>
              </a:path>
              <a:path w="57785" h="72389">
                <a:moveTo>
                  <a:pt x="57279" y="39077"/>
                </a:moveTo>
                <a:lnTo>
                  <a:pt x="45163" y="39077"/>
                </a:lnTo>
                <a:lnTo>
                  <a:pt x="45163" y="51396"/>
                </a:lnTo>
                <a:lnTo>
                  <a:pt x="41201" y="55029"/>
                </a:lnTo>
                <a:lnTo>
                  <a:pt x="37429" y="57696"/>
                </a:lnTo>
                <a:lnTo>
                  <a:pt x="30279" y="61074"/>
                </a:lnTo>
                <a:lnTo>
                  <a:pt x="27104" y="61912"/>
                </a:lnTo>
                <a:lnTo>
                  <a:pt x="45638" y="61912"/>
                </a:lnTo>
                <a:lnTo>
                  <a:pt x="46205" y="61353"/>
                </a:lnTo>
                <a:lnTo>
                  <a:pt x="57279" y="61353"/>
                </a:lnTo>
                <a:lnTo>
                  <a:pt x="57279" y="39077"/>
                </a:lnTo>
                <a:close/>
              </a:path>
              <a:path w="57785" h="72389">
                <a:moveTo>
                  <a:pt x="34356" y="0"/>
                </a:moveTo>
                <a:lnTo>
                  <a:pt x="27840" y="0"/>
                </a:lnTo>
                <a:lnTo>
                  <a:pt x="25554" y="114"/>
                </a:lnTo>
                <a:lnTo>
                  <a:pt x="5793" y="4419"/>
                </a:lnTo>
                <a:lnTo>
                  <a:pt x="5793" y="15278"/>
                </a:lnTo>
                <a:lnTo>
                  <a:pt x="9857" y="13652"/>
                </a:lnTo>
                <a:lnTo>
                  <a:pt x="13782" y="12407"/>
                </a:lnTo>
                <a:lnTo>
                  <a:pt x="21402" y="10667"/>
                </a:lnTo>
                <a:lnTo>
                  <a:pt x="25262" y="10223"/>
                </a:lnTo>
                <a:lnTo>
                  <a:pt x="54328" y="10223"/>
                </a:lnTo>
                <a:lnTo>
                  <a:pt x="54168" y="9855"/>
                </a:lnTo>
                <a:lnTo>
                  <a:pt x="52377" y="7492"/>
                </a:lnTo>
                <a:lnTo>
                  <a:pt x="47716" y="3695"/>
                </a:lnTo>
                <a:lnTo>
                  <a:pt x="44871" y="2285"/>
                </a:lnTo>
                <a:lnTo>
                  <a:pt x="38140" y="457"/>
                </a:lnTo>
                <a:lnTo>
                  <a:pt x="34356" y="0"/>
                </a:lnTo>
                <a:close/>
              </a:path>
            </a:pathLst>
          </a:custGeom>
          <a:solidFill>
            <a:srgbClr val="01020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3" name="object 113"/>
          <p:cNvSpPr/>
          <p:nvPr/>
        </p:nvSpPr>
        <p:spPr>
          <a:xfrm>
            <a:off x="2284044" y="4265371"/>
            <a:ext cx="57785" cy="71120"/>
          </a:xfrm>
          <a:custGeom>
            <a:avLst/>
            <a:gdLst/>
            <a:ahLst/>
            <a:cxnLst/>
            <a:rect l="l" t="t" r="r" b="b"/>
            <a:pathLst>
              <a:path w="57785" h="71120">
                <a:moveTo>
                  <a:pt x="10998" y="1244"/>
                </a:moveTo>
                <a:lnTo>
                  <a:pt x="0" y="1244"/>
                </a:lnTo>
                <a:lnTo>
                  <a:pt x="0" y="70700"/>
                </a:lnTo>
                <a:lnTo>
                  <a:pt x="12179" y="70700"/>
                </a:lnTo>
                <a:lnTo>
                  <a:pt x="12179" y="26085"/>
                </a:lnTo>
                <a:lnTo>
                  <a:pt x="14389" y="23266"/>
                </a:lnTo>
                <a:lnTo>
                  <a:pt x="16471" y="20853"/>
                </a:lnTo>
                <a:lnTo>
                  <a:pt x="20332" y="16916"/>
                </a:lnTo>
                <a:lnTo>
                  <a:pt x="22174" y="15265"/>
                </a:lnTo>
                <a:lnTo>
                  <a:pt x="23849" y="14033"/>
                </a:lnTo>
                <a:lnTo>
                  <a:pt x="11341" y="14033"/>
                </a:lnTo>
                <a:lnTo>
                  <a:pt x="10998" y="1244"/>
                </a:lnTo>
                <a:close/>
              </a:path>
              <a:path w="57785" h="71120">
                <a:moveTo>
                  <a:pt x="54626" y="10375"/>
                </a:moveTo>
                <a:lnTo>
                  <a:pt x="37528" y="10375"/>
                </a:lnTo>
                <a:lnTo>
                  <a:pt x="40322" y="11747"/>
                </a:lnTo>
                <a:lnTo>
                  <a:pt x="44157" y="17233"/>
                </a:lnTo>
                <a:lnTo>
                  <a:pt x="44885" y="20853"/>
                </a:lnTo>
                <a:lnTo>
                  <a:pt x="45009" y="23266"/>
                </a:lnTo>
                <a:lnTo>
                  <a:pt x="44907" y="27736"/>
                </a:lnTo>
                <a:lnTo>
                  <a:pt x="57073" y="27736"/>
                </a:lnTo>
                <a:lnTo>
                  <a:pt x="57365" y="18567"/>
                </a:lnTo>
                <a:lnTo>
                  <a:pt x="55638" y="11645"/>
                </a:lnTo>
                <a:lnTo>
                  <a:pt x="54626" y="10375"/>
                </a:lnTo>
                <a:close/>
              </a:path>
              <a:path w="57785" h="71120">
                <a:moveTo>
                  <a:pt x="42760" y="0"/>
                </a:moveTo>
                <a:lnTo>
                  <a:pt x="31508" y="0"/>
                </a:lnTo>
                <a:lnTo>
                  <a:pt x="27482" y="1104"/>
                </a:lnTo>
                <a:lnTo>
                  <a:pt x="19494" y="5524"/>
                </a:lnTo>
                <a:lnTo>
                  <a:pt x="15455" y="9093"/>
                </a:lnTo>
                <a:lnTo>
                  <a:pt x="11341" y="14033"/>
                </a:lnTo>
                <a:lnTo>
                  <a:pt x="23849" y="14033"/>
                </a:lnTo>
                <a:lnTo>
                  <a:pt x="25628" y="12725"/>
                </a:lnTo>
                <a:lnTo>
                  <a:pt x="27317" y="11823"/>
                </a:lnTo>
                <a:lnTo>
                  <a:pt x="30594" y="10655"/>
                </a:lnTo>
                <a:lnTo>
                  <a:pt x="32219" y="10375"/>
                </a:lnTo>
                <a:lnTo>
                  <a:pt x="54626" y="10375"/>
                </a:lnTo>
                <a:lnTo>
                  <a:pt x="48209" y="2324"/>
                </a:lnTo>
                <a:lnTo>
                  <a:pt x="42760" y="0"/>
                </a:lnTo>
                <a:close/>
              </a:path>
            </a:pathLst>
          </a:custGeom>
          <a:solidFill>
            <a:srgbClr val="01020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4" name="object 114"/>
          <p:cNvSpPr/>
          <p:nvPr/>
        </p:nvSpPr>
        <p:spPr>
          <a:xfrm>
            <a:off x="2429065" y="4245648"/>
            <a:ext cx="144551" cy="91668"/>
          </a:xfrm>
          <a:prstGeom prst="rect">
            <a:avLst/>
          </a:prstGeom>
          <a:blipFill>
            <a:blip r:embed="rId6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5" name="object 115"/>
          <p:cNvSpPr/>
          <p:nvPr/>
        </p:nvSpPr>
        <p:spPr>
          <a:xfrm>
            <a:off x="2594381" y="4244403"/>
            <a:ext cx="132372" cy="92913"/>
          </a:xfrm>
          <a:prstGeom prst="rect">
            <a:avLst/>
          </a:prstGeom>
          <a:blipFill>
            <a:blip r:embed="rId6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6" name="object 116"/>
          <p:cNvSpPr/>
          <p:nvPr/>
        </p:nvSpPr>
        <p:spPr>
          <a:xfrm>
            <a:off x="4836134" y="4245648"/>
            <a:ext cx="206616" cy="91668"/>
          </a:xfrm>
          <a:prstGeom prst="rect">
            <a:avLst/>
          </a:prstGeom>
          <a:blipFill>
            <a:blip r:embed="rId6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7" name="object 117"/>
          <p:cNvSpPr/>
          <p:nvPr/>
        </p:nvSpPr>
        <p:spPr>
          <a:xfrm>
            <a:off x="5065648" y="4237494"/>
            <a:ext cx="55880" cy="99060"/>
          </a:xfrm>
          <a:custGeom>
            <a:avLst/>
            <a:gdLst/>
            <a:ahLst/>
            <a:cxnLst/>
            <a:rect l="l" t="t" r="r" b="b"/>
            <a:pathLst>
              <a:path w="55879" h="99060">
                <a:moveTo>
                  <a:pt x="28397" y="0"/>
                </a:moveTo>
                <a:lnTo>
                  <a:pt x="25717" y="0"/>
                </a:lnTo>
                <a:lnTo>
                  <a:pt x="24460" y="241"/>
                </a:lnTo>
                <a:lnTo>
                  <a:pt x="17576" y="8140"/>
                </a:lnTo>
                <a:lnTo>
                  <a:pt x="17576" y="10769"/>
                </a:lnTo>
                <a:lnTo>
                  <a:pt x="17818" y="11988"/>
                </a:lnTo>
                <a:lnTo>
                  <a:pt x="18795" y="14287"/>
                </a:lnTo>
                <a:lnTo>
                  <a:pt x="19443" y="15316"/>
                </a:lnTo>
                <a:lnTo>
                  <a:pt x="20307" y="16179"/>
                </a:lnTo>
                <a:lnTo>
                  <a:pt x="21158" y="17068"/>
                </a:lnTo>
                <a:lnTo>
                  <a:pt x="22174" y="17741"/>
                </a:lnTo>
                <a:lnTo>
                  <a:pt x="24460" y="18707"/>
                </a:lnTo>
                <a:lnTo>
                  <a:pt x="25717" y="18961"/>
                </a:lnTo>
                <a:lnTo>
                  <a:pt x="28397" y="18961"/>
                </a:lnTo>
                <a:lnTo>
                  <a:pt x="29641" y="18707"/>
                </a:lnTo>
                <a:lnTo>
                  <a:pt x="31940" y="17741"/>
                </a:lnTo>
                <a:lnTo>
                  <a:pt x="32943" y="17068"/>
                </a:lnTo>
                <a:lnTo>
                  <a:pt x="33794" y="16179"/>
                </a:lnTo>
                <a:lnTo>
                  <a:pt x="34658" y="15316"/>
                </a:lnTo>
                <a:lnTo>
                  <a:pt x="35318" y="14287"/>
                </a:lnTo>
                <a:lnTo>
                  <a:pt x="35813" y="13144"/>
                </a:lnTo>
                <a:lnTo>
                  <a:pt x="36283" y="11988"/>
                </a:lnTo>
                <a:lnTo>
                  <a:pt x="36537" y="10769"/>
                </a:lnTo>
                <a:lnTo>
                  <a:pt x="36537" y="8140"/>
                </a:lnTo>
                <a:lnTo>
                  <a:pt x="29641" y="241"/>
                </a:lnTo>
                <a:lnTo>
                  <a:pt x="28397" y="0"/>
                </a:lnTo>
                <a:close/>
              </a:path>
              <a:path w="55879" h="99060">
                <a:moveTo>
                  <a:pt x="55702" y="88557"/>
                </a:moveTo>
                <a:lnTo>
                  <a:pt x="0" y="88557"/>
                </a:lnTo>
                <a:lnTo>
                  <a:pt x="0" y="98577"/>
                </a:lnTo>
                <a:lnTo>
                  <a:pt x="55702" y="98577"/>
                </a:lnTo>
                <a:lnTo>
                  <a:pt x="55702" y="88557"/>
                </a:lnTo>
                <a:close/>
              </a:path>
              <a:path w="55879" h="99060">
                <a:moveTo>
                  <a:pt x="35001" y="29121"/>
                </a:moveTo>
                <a:lnTo>
                  <a:pt x="2285" y="29121"/>
                </a:lnTo>
                <a:lnTo>
                  <a:pt x="2285" y="39077"/>
                </a:lnTo>
                <a:lnTo>
                  <a:pt x="22834" y="39077"/>
                </a:lnTo>
                <a:lnTo>
                  <a:pt x="22834" y="88557"/>
                </a:lnTo>
                <a:lnTo>
                  <a:pt x="35001" y="88557"/>
                </a:lnTo>
                <a:lnTo>
                  <a:pt x="35001" y="29121"/>
                </a:lnTo>
                <a:close/>
              </a:path>
            </a:pathLst>
          </a:custGeom>
          <a:solidFill>
            <a:srgbClr val="01020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8" name="object 118"/>
          <p:cNvSpPr/>
          <p:nvPr/>
        </p:nvSpPr>
        <p:spPr>
          <a:xfrm>
            <a:off x="5144249" y="4265371"/>
            <a:ext cx="53975" cy="72390"/>
          </a:xfrm>
          <a:custGeom>
            <a:avLst/>
            <a:gdLst/>
            <a:ahLst/>
            <a:cxnLst/>
            <a:rect l="l" t="t" r="r" b="b"/>
            <a:pathLst>
              <a:path w="53975" h="72389">
                <a:moveTo>
                  <a:pt x="0" y="58242"/>
                </a:moveTo>
                <a:lnTo>
                  <a:pt x="0" y="69303"/>
                </a:lnTo>
                <a:lnTo>
                  <a:pt x="3797" y="70231"/>
                </a:lnTo>
                <a:lnTo>
                  <a:pt x="7645" y="70891"/>
                </a:lnTo>
                <a:lnTo>
                  <a:pt x="15532" y="71729"/>
                </a:lnTo>
                <a:lnTo>
                  <a:pt x="19862" y="71945"/>
                </a:lnTo>
                <a:lnTo>
                  <a:pt x="26746" y="71945"/>
                </a:lnTo>
                <a:lnTo>
                  <a:pt x="50424" y="61772"/>
                </a:lnTo>
                <a:lnTo>
                  <a:pt x="20116" y="61772"/>
                </a:lnTo>
                <a:lnTo>
                  <a:pt x="16128" y="61480"/>
                </a:lnTo>
                <a:lnTo>
                  <a:pt x="7985" y="60248"/>
                </a:lnTo>
                <a:lnTo>
                  <a:pt x="4063" y="59397"/>
                </a:lnTo>
                <a:lnTo>
                  <a:pt x="0" y="58242"/>
                </a:lnTo>
                <a:close/>
              </a:path>
              <a:path w="53975" h="72389">
                <a:moveTo>
                  <a:pt x="32207" y="0"/>
                </a:moveTo>
                <a:lnTo>
                  <a:pt x="23939" y="0"/>
                </a:lnTo>
                <a:lnTo>
                  <a:pt x="19329" y="647"/>
                </a:lnTo>
                <a:lnTo>
                  <a:pt x="901" y="22656"/>
                </a:lnTo>
                <a:lnTo>
                  <a:pt x="1460" y="25222"/>
                </a:lnTo>
                <a:lnTo>
                  <a:pt x="26898" y="41643"/>
                </a:lnTo>
                <a:lnTo>
                  <a:pt x="30339" y="42799"/>
                </a:lnTo>
                <a:lnTo>
                  <a:pt x="41046" y="51460"/>
                </a:lnTo>
                <a:lnTo>
                  <a:pt x="41046" y="55613"/>
                </a:lnTo>
                <a:lnTo>
                  <a:pt x="39649" y="57848"/>
                </a:lnTo>
                <a:lnTo>
                  <a:pt x="34112" y="60985"/>
                </a:lnTo>
                <a:lnTo>
                  <a:pt x="29844" y="61772"/>
                </a:lnTo>
                <a:lnTo>
                  <a:pt x="50424" y="61772"/>
                </a:lnTo>
                <a:lnTo>
                  <a:pt x="51422" y="60248"/>
                </a:lnTo>
                <a:lnTo>
                  <a:pt x="53073" y="56375"/>
                </a:lnTo>
                <a:lnTo>
                  <a:pt x="53492" y="54178"/>
                </a:lnTo>
                <a:lnTo>
                  <a:pt x="53492" y="49161"/>
                </a:lnTo>
                <a:lnTo>
                  <a:pt x="41732" y="34975"/>
                </a:lnTo>
                <a:lnTo>
                  <a:pt x="38925" y="33642"/>
                </a:lnTo>
                <a:lnTo>
                  <a:pt x="35458" y="32397"/>
                </a:lnTo>
                <a:lnTo>
                  <a:pt x="27584" y="30086"/>
                </a:lnTo>
                <a:lnTo>
                  <a:pt x="24498" y="29057"/>
                </a:lnTo>
                <a:lnTo>
                  <a:pt x="13220" y="20193"/>
                </a:lnTo>
                <a:lnTo>
                  <a:pt x="13220" y="17703"/>
                </a:lnTo>
                <a:lnTo>
                  <a:pt x="26352" y="10020"/>
                </a:lnTo>
                <a:lnTo>
                  <a:pt x="48933" y="10020"/>
                </a:lnTo>
                <a:lnTo>
                  <a:pt x="48933" y="1993"/>
                </a:lnTo>
                <a:lnTo>
                  <a:pt x="45338" y="1270"/>
                </a:lnTo>
                <a:lnTo>
                  <a:pt x="41871" y="749"/>
                </a:lnTo>
                <a:lnTo>
                  <a:pt x="35229" y="139"/>
                </a:lnTo>
                <a:lnTo>
                  <a:pt x="32207" y="0"/>
                </a:lnTo>
                <a:close/>
              </a:path>
              <a:path w="53975" h="72389">
                <a:moveTo>
                  <a:pt x="48933" y="10020"/>
                </a:moveTo>
                <a:lnTo>
                  <a:pt x="31838" y="10020"/>
                </a:lnTo>
                <a:lnTo>
                  <a:pt x="34772" y="10236"/>
                </a:lnTo>
                <a:lnTo>
                  <a:pt x="41554" y="11112"/>
                </a:lnTo>
                <a:lnTo>
                  <a:pt x="45148" y="11811"/>
                </a:lnTo>
                <a:lnTo>
                  <a:pt x="48933" y="12712"/>
                </a:lnTo>
                <a:lnTo>
                  <a:pt x="48933" y="10020"/>
                </a:lnTo>
                <a:close/>
              </a:path>
            </a:pathLst>
          </a:custGeom>
          <a:solidFill>
            <a:srgbClr val="01020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9" name="object 119"/>
          <p:cNvSpPr/>
          <p:nvPr/>
        </p:nvSpPr>
        <p:spPr>
          <a:xfrm>
            <a:off x="5217667" y="4265371"/>
            <a:ext cx="62230" cy="72390"/>
          </a:xfrm>
          <a:custGeom>
            <a:avLst/>
            <a:gdLst/>
            <a:ahLst/>
            <a:cxnLst/>
            <a:rect l="l" t="t" r="r" b="b"/>
            <a:pathLst>
              <a:path w="62229" h="72389">
                <a:moveTo>
                  <a:pt x="36398" y="0"/>
                </a:moveTo>
                <a:lnTo>
                  <a:pt x="26568" y="0"/>
                </a:lnTo>
                <a:lnTo>
                  <a:pt x="22136" y="952"/>
                </a:lnTo>
                <a:lnTo>
                  <a:pt x="0" y="41732"/>
                </a:lnTo>
                <a:lnTo>
                  <a:pt x="647" y="46774"/>
                </a:lnTo>
                <a:lnTo>
                  <a:pt x="1981" y="51219"/>
                </a:lnTo>
                <a:lnTo>
                  <a:pt x="3276" y="55676"/>
                </a:lnTo>
                <a:lnTo>
                  <a:pt x="28028" y="71945"/>
                </a:lnTo>
                <a:lnTo>
                  <a:pt x="38404" y="71945"/>
                </a:lnTo>
                <a:lnTo>
                  <a:pt x="42684" y="71653"/>
                </a:lnTo>
                <a:lnTo>
                  <a:pt x="50939" y="70497"/>
                </a:lnTo>
                <a:lnTo>
                  <a:pt x="54648" y="69748"/>
                </a:lnTo>
                <a:lnTo>
                  <a:pt x="57924" y="68821"/>
                </a:lnTo>
                <a:lnTo>
                  <a:pt x="57924" y="61912"/>
                </a:lnTo>
                <a:lnTo>
                  <a:pt x="28232" y="61912"/>
                </a:lnTo>
                <a:lnTo>
                  <a:pt x="22529" y="60007"/>
                </a:lnTo>
                <a:lnTo>
                  <a:pt x="14566" y="52400"/>
                </a:lnTo>
                <a:lnTo>
                  <a:pt x="12598" y="46939"/>
                </a:lnTo>
                <a:lnTo>
                  <a:pt x="12598" y="39839"/>
                </a:lnTo>
                <a:lnTo>
                  <a:pt x="61379" y="39839"/>
                </a:lnTo>
                <a:lnTo>
                  <a:pt x="61544" y="37731"/>
                </a:lnTo>
                <a:lnTo>
                  <a:pt x="61658" y="30568"/>
                </a:lnTo>
                <a:lnTo>
                  <a:pt x="12598" y="30568"/>
                </a:lnTo>
                <a:lnTo>
                  <a:pt x="12839" y="27470"/>
                </a:lnTo>
                <a:lnTo>
                  <a:pt x="28371" y="9613"/>
                </a:lnTo>
                <a:lnTo>
                  <a:pt x="54669" y="9613"/>
                </a:lnTo>
                <a:lnTo>
                  <a:pt x="51307" y="5943"/>
                </a:lnTo>
                <a:lnTo>
                  <a:pt x="48158" y="3797"/>
                </a:lnTo>
                <a:lnTo>
                  <a:pt x="40690" y="749"/>
                </a:lnTo>
                <a:lnTo>
                  <a:pt x="36398" y="0"/>
                </a:lnTo>
                <a:close/>
              </a:path>
              <a:path w="62229" h="72389">
                <a:moveTo>
                  <a:pt x="57924" y="58940"/>
                </a:moveTo>
                <a:lnTo>
                  <a:pt x="56438" y="59347"/>
                </a:lnTo>
                <a:lnTo>
                  <a:pt x="54838" y="59740"/>
                </a:lnTo>
                <a:lnTo>
                  <a:pt x="53098" y="60070"/>
                </a:lnTo>
                <a:lnTo>
                  <a:pt x="51384" y="60426"/>
                </a:lnTo>
                <a:lnTo>
                  <a:pt x="37744" y="61912"/>
                </a:lnTo>
                <a:lnTo>
                  <a:pt x="57924" y="61912"/>
                </a:lnTo>
                <a:lnTo>
                  <a:pt x="57924" y="58940"/>
                </a:lnTo>
                <a:close/>
              </a:path>
              <a:path w="62229" h="72389">
                <a:moveTo>
                  <a:pt x="54669" y="9613"/>
                </a:moveTo>
                <a:lnTo>
                  <a:pt x="34048" y="9613"/>
                </a:lnTo>
                <a:lnTo>
                  <a:pt x="36715" y="10121"/>
                </a:lnTo>
                <a:lnTo>
                  <a:pt x="41338" y="12204"/>
                </a:lnTo>
                <a:lnTo>
                  <a:pt x="49172" y="26593"/>
                </a:lnTo>
                <a:lnTo>
                  <a:pt x="49136" y="30568"/>
                </a:lnTo>
                <a:lnTo>
                  <a:pt x="61658" y="30568"/>
                </a:lnTo>
                <a:lnTo>
                  <a:pt x="61543" y="26593"/>
                </a:lnTo>
                <a:lnTo>
                  <a:pt x="60985" y="22898"/>
                </a:lnTo>
                <a:lnTo>
                  <a:pt x="58369" y="14922"/>
                </a:lnTo>
                <a:lnTo>
                  <a:pt x="56426" y="11531"/>
                </a:lnTo>
                <a:lnTo>
                  <a:pt x="54669" y="9613"/>
                </a:lnTo>
                <a:close/>
              </a:path>
            </a:pathLst>
          </a:custGeom>
          <a:solidFill>
            <a:srgbClr val="01020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0" name="object 120"/>
          <p:cNvSpPr/>
          <p:nvPr/>
        </p:nvSpPr>
        <p:spPr>
          <a:xfrm>
            <a:off x="5368506" y="4238320"/>
            <a:ext cx="141719" cy="97751"/>
          </a:xfrm>
          <a:prstGeom prst="rect">
            <a:avLst/>
          </a:prstGeom>
          <a:blipFill>
            <a:blip r:embed="rId6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1" name="object 121"/>
          <p:cNvSpPr/>
          <p:nvPr/>
        </p:nvSpPr>
        <p:spPr>
          <a:xfrm>
            <a:off x="5533135" y="4237494"/>
            <a:ext cx="213664" cy="99821"/>
          </a:xfrm>
          <a:prstGeom prst="rect">
            <a:avLst/>
          </a:prstGeom>
          <a:blipFill>
            <a:blip r:embed="rId6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2" name="object 122"/>
          <p:cNvSpPr/>
          <p:nvPr/>
        </p:nvSpPr>
        <p:spPr>
          <a:xfrm>
            <a:off x="2037079" y="4541926"/>
            <a:ext cx="143725" cy="98996"/>
          </a:xfrm>
          <a:prstGeom prst="rect">
            <a:avLst/>
          </a:prstGeom>
          <a:blipFill>
            <a:blip r:embed="rId6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3" name="object 123"/>
          <p:cNvSpPr/>
          <p:nvPr/>
        </p:nvSpPr>
        <p:spPr>
          <a:xfrm>
            <a:off x="2200313" y="4568977"/>
            <a:ext cx="62230" cy="72390"/>
          </a:xfrm>
          <a:custGeom>
            <a:avLst/>
            <a:gdLst/>
            <a:ahLst/>
            <a:cxnLst/>
            <a:rect l="l" t="t" r="r" b="b"/>
            <a:pathLst>
              <a:path w="62230" h="72389">
                <a:moveTo>
                  <a:pt x="36398" y="0"/>
                </a:moveTo>
                <a:lnTo>
                  <a:pt x="26568" y="0"/>
                </a:lnTo>
                <a:lnTo>
                  <a:pt x="22123" y="952"/>
                </a:lnTo>
                <a:lnTo>
                  <a:pt x="0" y="41732"/>
                </a:lnTo>
                <a:lnTo>
                  <a:pt x="660" y="46774"/>
                </a:lnTo>
                <a:lnTo>
                  <a:pt x="28028" y="71945"/>
                </a:lnTo>
                <a:lnTo>
                  <a:pt x="38404" y="71945"/>
                </a:lnTo>
                <a:lnTo>
                  <a:pt x="42684" y="71653"/>
                </a:lnTo>
                <a:lnTo>
                  <a:pt x="50939" y="70497"/>
                </a:lnTo>
                <a:lnTo>
                  <a:pt x="54648" y="69748"/>
                </a:lnTo>
                <a:lnTo>
                  <a:pt x="57924" y="68821"/>
                </a:lnTo>
                <a:lnTo>
                  <a:pt x="57924" y="61912"/>
                </a:lnTo>
                <a:lnTo>
                  <a:pt x="28232" y="61912"/>
                </a:lnTo>
                <a:lnTo>
                  <a:pt x="22517" y="60007"/>
                </a:lnTo>
                <a:lnTo>
                  <a:pt x="14579" y="52400"/>
                </a:lnTo>
                <a:lnTo>
                  <a:pt x="12598" y="46939"/>
                </a:lnTo>
                <a:lnTo>
                  <a:pt x="12598" y="39839"/>
                </a:lnTo>
                <a:lnTo>
                  <a:pt x="61379" y="39839"/>
                </a:lnTo>
                <a:lnTo>
                  <a:pt x="61480" y="38823"/>
                </a:lnTo>
                <a:lnTo>
                  <a:pt x="61544" y="37731"/>
                </a:lnTo>
                <a:lnTo>
                  <a:pt x="61658" y="30568"/>
                </a:lnTo>
                <a:lnTo>
                  <a:pt x="12598" y="30568"/>
                </a:lnTo>
                <a:lnTo>
                  <a:pt x="12826" y="27470"/>
                </a:lnTo>
                <a:lnTo>
                  <a:pt x="28371" y="9613"/>
                </a:lnTo>
                <a:lnTo>
                  <a:pt x="54678" y="9613"/>
                </a:lnTo>
                <a:lnTo>
                  <a:pt x="51308" y="5943"/>
                </a:lnTo>
                <a:lnTo>
                  <a:pt x="48158" y="3797"/>
                </a:lnTo>
                <a:lnTo>
                  <a:pt x="40690" y="749"/>
                </a:lnTo>
                <a:lnTo>
                  <a:pt x="36398" y="0"/>
                </a:lnTo>
                <a:close/>
              </a:path>
              <a:path w="62230" h="72389">
                <a:moveTo>
                  <a:pt x="57924" y="58940"/>
                </a:moveTo>
                <a:lnTo>
                  <a:pt x="56438" y="59347"/>
                </a:lnTo>
                <a:lnTo>
                  <a:pt x="54851" y="59740"/>
                </a:lnTo>
                <a:lnTo>
                  <a:pt x="53111" y="60070"/>
                </a:lnTo>
                <a:lnTo>
                  <a:pt x="51384" y="60426"/>
                </a:lnTo>
                <a:lnTo>
                  <a:pt x="37744" y="61912"/>
                </a:lnTo>
                <a:lnTo>
                  <a:pt x="57924" y="61912"/>
                </a:lnTo>
                <a:lnTo>
                  <a:pt x="57924" y="58940"/>
                </a:lnTo>
                <a:close/>
              </a:path>
              <a:path w="62230" h="72389">
                <a:moveTo>
                  <a:pt x="54678" y="9613"/>
                </a:moveTo>
                <a:lnTo>
                  <a:pt x="34048" y="9613"/>
                </a:lnTo>
                <a:lnTo>
                  <a:pt x="36728" y="10121"/>
                </a:lnTo>
                <a:lnTo>
                  <a:pt x="41338" y="12204"/>
                </a:lnTo>
                <a:lnTo>
                  <a:pt x="49172" y="26593"/>
                </a:lnTo>
                <a:lnTo>
                  <a:pt x="49136" y="30568"/>
                </a:lnTo>
                <a:lnTo>
                  <a:pt x="61658" y="30568"/>
                </a:lnTo>
                <a:lnTo>
                  <a:pt x="61545" y="26593"/>
                </a:lnTo>
                <a:lnTo>
                  <a:pt x="60998" y="22898"/>
                </a:lnTo>
                <a:lnTo>
                  <a:pt x="58369" y="14922"/>
                </a:lnTo>
                <a:lnTo>
                  <a:pt x="56438" y="11531"/>
                </a:lnTo>
                <a:lnTo>
                  <a:pt x="54678" y="9613"/>
                </a:lnTo>
                <a:close/>
              </a:path>
            </a:pathLst>
          </a:custGeom>
          <a:solidFill>
            <a:srgbClr val="01020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4" name="object 124"/>
          <p:cNvSpPr/>
          <p:nvPr/>
        </p:nvSpPr>
        <p:spPr>
          <a:xfrm>
            <a:off x="2282024" y="4541913"/>
            <a:ext cx="135775" cy="99009"/>
          </a:xfrm>
          <a:prstGeom prst="rect">
            <a:avLst/>
          </a:prstGeom>
          <a:blipFill>
            <a:blip r:embed="rId6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5" name="object 125"/>
          <p:cNvSpPr/>
          <p:nvPr/>
        </p:nvSpPr>
        <p:spPr>
          <a:xfrm>
            <a:off x="2514803" y="4541926"/>
            <a:ext cx="370471" cy="98996"/>
          </a:xfrm>
          <a:prstGeom prst="rect">
            <a:avLst/>
          </a:prstGeom>
          <a:blipFill>
            <a:blip r:embed="rId7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6" name="object 126"/>
          <p:cNvSpPr/>
          <p:nvPr/>
        </p:nvSpPr>
        <p:spPr>
          <a:xfrm>
            <a:off x="2907347" y="4568977"/>
            <a:ext cx="57785" cy="71120"/>
          </a:xfrm>
          <a:custGeom>
            <a:avLst/>
            <a:gdLst/>
            <a:ahLst/>
            <a:cxnLst/>
            <a:rect l="l" t="t" r="r" b="b"/>
            <a:pathLst>
              <a:path w="57785" h="71120">
                <a:moveTo>
                  <a:pt x="10998" y="1244"/>
                </a:moveTo>
                <a:lnTo>
                  <a:pt x="0" y="1244"/>
                </a:lnTo>
                <a:lnTo>
                  <a:pt x="0" y="70700"/>
                </a:lnTo>
                <a:lnTo>
                  <a:pt x="12179" y="70700"/>
                </a:lnTo>
                <a:lnTo>
                  <a:pt x="12179" y="26085"/>
                </a:lnTo>
                <a:lnTo>
                  <a:pt x="14389" y="23266"/>
                </a:lnTo>
                <a:lnTo>
                  <a:pt x="16471" y="20853"/>
                </a:lnTo>
                <a:lnTo>
                  <a:pt x="20345" y="16916"/>
                </a:lnTo>
                <a:lnTo>
                  <a:pt x="22174" y="15265"/>
                </a:lnTo>
                <a:lnTo>
                  <a:pt x="23855" y="14033"/>
                </a:lnTo>
                <a:lnTo>
                  <a:pt x="11341" y="14033"/>
                </a:lnTo>
                <a:lnTo>
                  <a:pt x="10998" y="1244"/>
                </a:lnTo>
                <a:close/>
              </a:path>
              <a:path w="57785" h="71120">
                <a:moveTo>
                  <a:pt x="54629" y="10375"/>
                </a:moveTo>
                <a:lnTo>
                  <a:pt x="37528" y="10375"/>
                </a:lnTo>
                <a:lnTo>
                  <a:pt x="40322" y="11747"/>
                </a:lnTo>
                <a:lnTo>
                  <a:pt x="44157" y="17233"/>
                </a:lnTo>
                <a:lnTo>
                  <a:pt x="44885" y="20853"/>
                </a:lnTo>
                <a:lnTo>
                  <a:pt x="45009" y="23266"/>
                </a:lnTo>
                <a:lnTo>
                  <a:pt x="44907" y="27736"/>
                </a:lnTo>
                <a:lnTo>
                  <a:pt x="57073" y="27736"/>
                </a:lnTo>
                <a:lnTo>
                  <a:pt x="57365" y="18567"/>
                </a:lnTo>
                <a:lnTo>
                  <a:pt x="55638" y="11645"/>
                </a:lnTo>
                <a:lnTo>
                  <a:pt x="54629" y="10375"/>
                </a:lnTo>
                <a:close/>
              </a:path>
              <a:path w="57785" h="71120">
                <a:moveTo>
                  <a:pt x="42760" y="0"/>
                </a:moveTo>
                <a:lnTo>
                  <a:pt x="31508" y="0"/>
                </a:lnTo>
                <a:lnTo>
                  <a:pt x="27482" y="1104"/>
                </a:lnTo>
                <a:lnTo>
                  <a:pt x="19507" y="5524"/>
                </a:lnTo>
                <a:lnTo>
                  <a:pt x="15455" y="9093"/>
                </a:lnTo>
                <a:lnTo>
                  <a:pt x="11341" y="14033"/>
                </a:lnTo>
                <a:lnTo>
                  <a:pt x="23855" y="14033"/>
                </a:lnTo>
                <a:lnTo>
                  <a:pt x="25641" y="12725"/>
                </a:lnTo>
                <a:lnTo>
                  <a:pt x="27317" y="11823"/>
                </a:lnTo>
                <a:lnTo>
                  <a:pt x="30594" y="10655"/>
                </a:lnTo>
                <a:lnTo>
                  <a:pt x="32219" y="10375"/>
                </a:lnTo>
                <a:lnTo>
                  <a:pt x="54629" y="10375"/>
                </a:lnTo>
                <a:lnTo>
                  <a:pt x="48221" y="2311"/>
                </a:lnTo>
                <a:lnTo>
                  <a:pt x="42760" y="0"/>
                </a:lnTo>
                <a:close/>
              </a:path>
            </a:pathLst>
          </a:custGeom>
          <a:solidFill>
            <a:srgbClr val="01020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7" name="object 127"/>
          <p:cNvSpPr/>
          <p:nvPr/>
        </p:nvSpPr>
        <p:spPr>
          <a:xfrm>
            <a:off x="4830800" y="4549254"/>
            <a:ext cx="136880" cy="91668"/>
          </a:xfrm>
          <a:prstGeom prst="rect">
            <a:avLst/>
          </a:prstGeom>
          <a:blipFill>
            <a:blip r:embed="rId7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8" name="object 128"/>
          <p:cNvSpPr/>
          <p:nvPr/>
        </p:nvSpPr>
        <p:spPr>
          <a:xfrm>
            <a:off x="4986909" y="4568977"/>
            <a:ext cx="55880" cy="71120"/>
          </a:xfrm>
          <a:custGeom>
            <a:avLst/>
            <a:gdLst/>
            <a:ahLst/>
            <a:cxnLst/>
            <a:rect l="l" t="t" r="r" b="b"/>
            <a:pathLst>
              <a:path w="55879" h="71120">
                <a:moveTo>
                  <a:pt x="10731" y="1244"/>
                </a:moveTo>
                <a:lnTo>
                  <a:pt x="0" y="1244"/>
                </a:lnTo>
                <a:lnTo>
                  <a:pt x="0" y="70700"/>
                </a:lnTo>
                <a:lnTo>
                  <a:pt x="12039" y="70700"/>
                </a:lnTo>
                <a:lnTo>
                  <a:pt x="12039" y="24625"/>
                </a:lnTo>
                <a:lnTo>
                  <a:pt x="14249" y="21856"/>
                </a:lnTo>
                <a:lnTo>
                  <a:pt x="16256" y="19558"/>
                </a:lnTo>
                <a:lnTo>
                  <a:pt x="19799" y="15862"/>
                </a:lnTo>
                <a:lnTo>
                  <a:pt x="21450" y="14389"/>
                </a:lnTo>
                <a:lnTo>
                  <a:pt x="24193" y="12446"/>
                </a:lnTo>
                <a:lnTo>
                  <a:pt x="11214" y="12446"/>
                </a:lnTo>
                <a:lnTo>
                  <a:pt x="10731" y="1244"/>
                </a:lnTo>
                <a:close/>
              </a:path>
              <a:path w="55879" h="71120">
                <a:moveTo>
                  <a:pt x="53856" y="10375"/>
                </a:moveTo>
                <a:lnTo>
                  <a:pt x="35712" y="10375"/>
                </a:lnTo>
                <a:lnTo>
                  <a:pt x="38722" y="11684"/>
                </a:lnTo>
                <a:lnTo>
                  <a:pt x="42805" y="16916"/>
                </a:lnTo>
                <a:lnTo>
                  <a:pt x="43802" y="20916"/>
                </a:lnTo>
                <a:lnTo>
                  <a:pt x="43802" y="70700"/>
                </a:lnTo>
                <a:lnTo>
                  <a:pt x="55841" y="70700"/>
                </a:lnTo>
                <a:lnTo>
                  <a:pt x="55834" y="16891"/>
                </a:lnTo>
                <a:lnTo>
                  <a:pt x="54000" y="10541"/>
                </a:lnTo>
                <a:lnTo>
                  <a:pt x="53856" y="10375"/>
                </a:lnTo>
                <a:close/>
              </a:path>
              <a:path w="55879" h="71120">
                <a:moveTo>
                  <a:pt x="41262" y="0"/>
                </a:moveTo>
                <a:lnTo>
                  <a:pt x="32080" y="0"/>
                </a:lnTo>
                <a:lnTo>
                  <a:pt x="30124" y="190"/>
                </a:lnTo>
                <a:lnTo>
                  <a:pt x="11214" y="12446"/>
                </a:lnTo>
                <a:lnTo>
                  <a:pt x="24193" y="12446"/>
                </a:lnTo>
                <a:lnTo>
                  <a:pt x="24498" y="12230"/>
                </a:lnTo>
                <a:lnTo>
                  <a:pt x="25958" y="11468"/>
                </a:lnTo>
                <a:lnTo>
                  <a:pt x="28778" y="10591"/>
                </a:lnTo>
                <a:lnTo>
                  <a:pt x="30226" y="10375"/>
                </a:lnTo>
                <a:lnTo>
                  <a:pt x="53856" y="10375"/>
                </a:lnTo>
                <a:lnTo>
                  <a:pt x="46672" y="2108"/>
                </a:lnTo>
                <a:lnTo>
                  <a:pt x="41262" y="0"/>
                </a:lnTo>
                <a:close/>
              </a:path>
            </a:pathLst>
          </a:custGeom>
          <a:solidFill>
            <a:srgbClr val="01020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9" name="object 129"/>
          <p:cNvSpPr/>
          <p:nvPr/>
        </p:nvSpPr>
        <p:spPr>
          <a:xfrm>
            <a:off x="5134774" y="4541926"/>
            <a:ext cx="141719" cy="97751"/>
          </a:xfrm>
          <a:prstGeom prst="rect">
            <a:avLst/>
          </a:prstGeom>
          <a:blipFill>
            <a:blip r:embed="rId7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0" name="object 130"/>
          <p:cNvSpPr/>
          <p:nvPr/>
        </p:nvSpPr>
        <p:spPr>
          <a:xfrm>
            <a:off x="5299392" y="4541101"/>
            <a:ext cx="213677" cy="99821"/>
          </a:xfrm>
          <a:prstGeom prst="rect">
            <a:avLst/>
          </a:prstGeom>
          <a:blipFill>
            <a:blip r:embed="rId7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1" name="object 131"/>
          <p:cNvSpPr/>
          <p:nvPr/>
        </p:nvSpPr>
        <p:spPr>
          <a:xfrm>
            <a:off x="2048294" y="4842738"/>
            <a:ext cx="210832" cy="91668"/>
          </a:xfrm>
          <a:prstGeom prst="rect">
            <a:avLst/>
          </a:prstGeom>
          <a:blipFill>
            <a:blip r:embed="rId7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2" name="object 132"/>
          <p:cNvSpPr/>
          <p:nvPr/>
        </p:nvSpPr>
        <p:spPr>
          <a:xfrm>
            <a:off x="2279343" y="4862474"/>
            <a:ext cx="57785" cy="72390"/>
          </a:xfrm>
          <a:custGeom>
            <a:avLst/>
            <a:gdLst/>
            <a:ahLst/>
            <a:cxnLst/>
            <a:rect l="l" t="t" r="r" b="b"/>
            <a:pathLst>
              <a:path w="57785" h="72389">
                <a:moveTo>
                  <a:pt x="54328" y="10223"/>
                </a:moveTo>
                <a:lnTo>
                  <a:pt x="34584" y="10223"/>
                </a:lnTo>
                <a:lnTo>
                  <a:pt x="38597" y="11455"/>
                </a:lnTo>
                <a:lnTo>
                  <a:pt x="41226" y="13944"/>
                </a:lnTo>
                <a:lnTo>
                  <a:pt x="43855" y="16395"/>
                </a:lnTo>
                <a:lnTo>
                  <a:pt x="45176" y="19684"/>
                </a:lnTo>
                <a:lnTo>
                  <a:pt x="45176" y="29883"/>
                </a:lnTo>
                <a:lnTo>
                  <a:pt x="20627" y="29883"/>
                </a:lnTo>
                <a:lnTo>
                  <a:pt x="12968" y="31838"/>
                </a:lnTo>
                <a:lnTo>
                  <a:pt x="2580" y="39725"/>
                </a:lnTo>
                <a:lnTo>
                  <a:pt x="86" y="44970"/>
                </a:lnTo>
                <a:lnTo>
                  <a:pt x="0" y="55029"/>
                </a:lnTo>
                <a:lnTo>
                  <a:pt x="421" y="57581"/>
                </a:lnTo>
                <a:lnTo>
                  <a:pt x="18442" y="71932"/>
                </a:lnTo>
                <a:lnTo>
                  <a:pt x="26697" y="71932"/>
                </a:lnTo>
                <a:lnTo>
                  <a:pt x="30787" y="71107"/>
                </a:lnTo>
                <a:lnTo>
                  <a:pt x="38584" y="67792"/>
                </a:lnTo>
                <a:lnTo>
                  <a:pt x="42432" y="65087"/>
                </a:lnTo>
                <a:lnTo>
                  <a:pt x="45640" y="61912"/>
                </a:lnTo>
                <a:lnTo>
                  <a:pt x="22227" y="61912"/>
                </a:lnTo>
                <a:lnTo>
                  <a:pt x="20423" y="61620"/>
                </a:lnTo>
                <a:lnTo>
                  <a:pt x="12727" y="53073"/>
                </a:lnTo>
                <a:lnTo>
                  <a:pt x="12727" y="49796"/>
                </a:lnTo>
                <a:lnTo>
                  <a:pt x="26888" y="39077"/>
                </a:lnTo>
                <a:lnTo>
                  <a:pt x="57279" y="39077"/>
                </a:lnTo>
                <a:lnTo>
                  <a:pt x="57279" y="18948"/>
                </a:lnTo>
                <a:lnTo>
                  <a:pt x="56669" y="15582"/>
                </a:lnTo>
                <a:lnTo>
                  <a:pt x="54328" y="10223"/>
                </a:lnTo>
                <a:close/>
              </a:path>
              <a:path w="57785" h="72389">
                <a:moveTo>
                  <a:pt x="57279" y="61353"/>
                </a:moveTo>
                <a:lnTo>
                  <a:pt x="46204" y="61353"/>
                </a:lnTo>
                <a:lnTo>
                  <a:pt x="46496" y="70688"/>
                </a:lnTo>
                <a:lnTo>
                  <a:pt x="57279" y="70688"/>
                </a:lnTo>
                <a:lnTo>
                  <a:pt x="57279" y="61353"/>
                </a:lnTo>
                <a:close/>
              </a:path>
              <a:path w="57785" h="72389">
                <a:moveTo>
                  <a:pt x="57279" y="39077"/>
                </a:moveTo>
                <a:lnTo>
                  <a:pt x="45176" y="39077"/>
                </a:lnTo>
                <a:lnTo>
                  <a:pt x="45176" y="51396"/>
                </a:lnTo>
                <a:lnTo>
                  <a:pt x="41213" y="55029"/>
                </a:lnTo>
                <a:lnTo>
                  <a:pt x="37429" y="57696"/>
                </a:lnTo>
                <a:lnTo>
                  <a:pt x="30291" y="61074"/>
                </a:lnTo>
                <a:lnTo>
                  <a:pt x="27116" y="61912"/>
                </a:lnTo>
                <a:lnTo>
                  <a:pt x="45640" y="61912"/>
                </a:lnTo>
                <a:lnTo>
                  <a:pt x="46204" y="61353"/>
                </a:lnTo>
                <a:lnTo>
                  <a:pt x="57279" y="61353"/>
                </a:lnTo>
                <a:lnTo>
                  <a:pt x="57279" y="39077"/>
                </a:lnTo>
                <a:close/>
              </a:path>
              <a:path w="57785" h="72389">
                <a:moveTo>
                  <a:pt x="34355" y="0"/>
                </a:moveTo>
                <a:lnTo>
                  <a:pt x="27840" y="0"/>
                </a:lnTo>
                <a:lnTo>
                  <a:pt x="25567" y="114"/>
                </a:lnTo>
                <a:lnTo>
                  <a:pt x="5806" y="4419"/>
                </a:lnTo>
                <a:lnTo>
                  <a:pt x="5806" y="15278"/>
                </a:lnTo>
                <a:lnTo>
                  <a:pt x="9857" y="13652"/>
                </a:lnTo>
                <a:lnTo>
                  <a:pt x="13794" y="12407"/>
                </a:lnTo>
                <a:lnTo>
                  <a:pt x="21414" y="10667"/>
                </a:lnTo>
                <a:lnTo>
                  <a:pt x="25262" y="10223"/>
                </a:lnTo>
                <a:lnTo>
                  <a:pt x="54328" y="10223"/>
                </a:lnTo>
                <a:lnTo>
                  <a:pt x="54167" y="9855"/>
                </a:lnTo>
                <a:lnTo>
                  <a:pt x="52377" y="7492"/>
                </a:lnTo>
                <a:lnTo>
                  <a:pt x="47728" y="3695"/>
                </a:lnTo>
                <a:lnTo>
                  <a:pt x="44871" y="2285"/>
                </a:lnTo>
                <a:lnTo>
                  <a:pt x="38140" y="457"/>
                </a:lnTo>
                <a:lnTo>
                  <a:pt x="34355" y="0"/>
                </a:lnTo>
                <a:close/>
              </a:path>
            </a:pathLst>
          </a:custGeom>
          <a:solidFill>
            <a:srgbClr val="01020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3" name="object 133"/>
          <p:cNvSpPr/>
          <p:nvPr/>
        </p:nvSpPr>
        <p:spPr>
          <a:xfrm>
            <a:off x="2429344" y="4842738"/>
            <a:ext cx="139572" cy="91389"/>
          </a:xfrm>
          <a:prstGeom prst="rect">
            <a:avLst/>
          </a:prstGeom>
          <a:blipFill>
            <a:blip r:embed="rId7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4" name="object 134"/>
          <p:cNvSpPr/>
          <p:nvPr/>
        </p:nvSpPr>
        <p:spPr>
          <a:xfrm>
            <a:off x="2588158" y="4841633"/>
            <a:ext cx="62865" cy="92710"/>
          </a:xfrm>
          <a:custGeom>
            <a:avLst/>
            <a:gdLst/>
            <a:ahLst/>
            <a:cxnLst/>
            <a:rect l="l" t="t" r="r" b="b"/>
            <a:pathLst>
              <a:path w="62864" h="92710">
                <a:moveTo>
                  <a:pt x="44602" y="0"/>
                </a:moveTo>
                <a:lnTo>
                  <a:pt x="34226" y="0"/>
                </a:lnTo>
                <a:lnTo>
                  <a:pt x="28651" y="1104"/>
                </a:lnTo>
                <a:lnTo>
                  <a:pt x="939" y="33515"/>
                </a:lnTo>
                <a:lnTo>
                  <a:pt x="0" y="40081"/>
                </a:lnTo>
                <a:lnTo>
                  <a:pt x="0" y="47320"/>
                </a:lnTo>
                <a:lnTo>
                  <a:pt x="15970" y="86188"/>
                </a:lnTo>
                <a:lnTo>
                  <a:pt x="39712" y="92633"/>
                </a:lnTo>
                <a:lnTo>
                  <a:pt x="47650" y="92633"/>
                </a:lnTo>
                <a:lnTo>
                  <a:pt x="55232" y="91147"/>
                </a:lnTo>
                <a:lnTo>
                  <a:pt x="62483" y="88137"/>
                </a:lnTo>
                <a:lnTo>
                  <a:pt x="62483" y="81635"/>
                </a:lnTo>
                <a:lnTo>
                  <a:pt x="31915" y="81635"/>
                </a:lnTo>
                <a:lnTo>
                  <a:pt x="24955" y="78651"/>
                </a:lnTo>
                <a:lnTo>
                  <a:pt x="13140" y="47320"/>
                </a:lnTo>
                <a:lnTo>
                  <a:pt x="13153" y="40081"/>
                </a:lnTo>
                <a:lnTo>
                  <a:pt x="36575" y="10934"/>
                </a:lnTo>
                <a:lnTo>
                  <a:pt x="62483" y="10934"/>
                </a:lnTo>
                <a:lnTo>
                  <a:pt x="62483" y="4368"/>
                </a:lnTo>
                <a:lnTo>
                  <a:pt x="59156" y="2882"/>
                </a:lnTo>
                <a:lnTo>
                  <a:pt x="55702" y="1790"/>
                </a:lnTo>
                <a:lnTo>
                  <a:pt x="48501" y="355"/>
                </a:lnTo>
                <a:lnTo>
                  <a:pt x="44602" y="0"/>
                </a:lnTo>
                <a:close/>
              </a:path>
              <a:path w="62864" h="92710">
                <a:moveTo>
                  <a:pt x="62483" y="76517"/>
                </a:moveTo>
                <a:lnTo>
                  <a:pt x="59207" y="78143"/>
                </a:lnTo>
                <a:lnTo>
                  <a:pt x="55791" y="79387"/>
                </a:lnTo>
                <a:lnTo>
                  <a:pt x="48691" y="81178"/>
                </a:lnTo>
                <a:lnTo>
                  <a:pt x="44970" y="81635"/>
                </a:lnTo>
                <a:lnTo>
                  <a:pt x="62483" y="81635"/>
                </a:lnTo>
                <a:lnTo>
                  <a:pt x="62483" y="76517"/>
                </a:lnTo>
                <a:close/>
              </a:path>
              <a:path w="62864" h="92710">
                <a:moveTo>
                  <a:pt x="62483" y="10934"/>
                </a:moveTo>
                <a:lnTo>
                  <a:pt x="44970" y="10934"/>
                </a:lnTo>
                <a:lnTo>
                  <a:pt x="48793" y="11404"/>
                </a:lnTo>
                <a:lnTo>
                  <a:pt x="55816" y="13284"/>
                </a:lnTo>
                <a:lnTo>
                  <a:pt x="59207" y="14668"/>
                </a:lnTo>
                <a:lnTo>
                  <a:pt x="62483" y="16471"/>
                </a:lnTo>
                <a:lnTo>
                  <a:pt x="62483" y="10934"/>
                </a:lnTo>
                <a:close/>
              </a:path>
            </a:pathLst>
          </a:custGeom>
          <a:solidFill>
            <a:srgbClr val="01020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5" name="object 135"/>
          <p:cNvSpPr/>
          <p:nvPr/>
        </p:nvSpPr>
        <p:spPr>
          <a:xfrm>
            <a:off x="2673604" y="4862461"/>
            <a:ext cx="130505" cy="71945"/>
          </a:xfrm>
          <a:prstGeom prst="rect">
            <a:avLst/>
          </a:prstGeom>
          <a:blipFill>
            <a:blip r:embed="rId7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6" name="object 136"/>
          <p:cNvSpPr/>
          <p:nvPr/>
        </p:nvSpPr>
        <p:spPr>
          <a:xfrm>
            <a:off x="2823616" y="4862461"/>
            <a:ext cx="62230" cy="72390"/>
          </a:xfrm>
          <a:custGeom>
            <a:avLst/>
            <a:gdLst/>
            <a:ahLst/>
            <a:cxnLst/>
            <a:rect l="l" t="t" r="r" b="b"/>
            <a:pathLst>
              <a:path w="62230" h="72389">
                <a:moveTo>
                  <a:pt x="36398" y="0"/>
                </a:moveTo>
                <a:lnTo>
                  <a:pt x="26568" y="0"/>
                </a:lnTo>
                <a:lnTo>
                  <a:pt x="22123" y="952"/>
                </a:lnTo>
                <a:lnTo>
                  <a:pt x="0" y="41732"/>
                </a:lnTo>
                <a:lnTo>
                  <a:pt x="660" y="46774"/>
                </a:lnTo>
                <a:lnTo>
                  <a:pt x="28028" y="71945"/>
                </a:lnTo>
                <a:lnTo>
                  <a:pt x="38404" y="71945"/>
                </a:lnTo>
                <a:lnTo>
                  <a:pt x="42684" y="71653"/>
                </a:lnTo>
                <a:lnTo>
                  <a:pt x="50952" y="70497"/>
                </a:lnTo>
                <a:lnTo>
                  <a:pt x="54648" y="69748"/>
                </a:lnTo>
                <a:lnTo>
                  <a:pt x="57924" y="68821"/>
                </a:lnTo>
                <a:lnTo>
                  <a:pt x="57924" y="61912"/>
                </a:lnTo>
                <a:lnTo>
                  <a:pt x="28232" y="61912"/>
                </a:lnTo>
                <a:lnTo>
                  <a:pt x="22517" y="60007"/>
                </a:lnTo>
                <a:lnTo>
                  <a:pt x="14579" y="52400"/>
                </a:lnTo>
                <a:lnTo>
                  <a:pt x="12611" y="46939"/>
                </a:lnTo>
                <a:lnTo>
                  <a:pt x="12611" y="39839"/>
                </a:lnTo>
                <a:lnTo>
                  <a:pt x="61379" y="39839"/>
                </a:lnTo>
                <a:lnTo>
                  <a:pt x="61480" y="38823"/>
                </a:lnTo>
                <a:lnTo>
                  <a:pt x="61544" y="37731"/>
                </a:lnTo>
                <a:lnTo>
                  <a:pt x="61658" y="30568"/>
                </a:lnTo>
                <a:lnTo>
                  <a:pt x="12611" y="30568"/>
                </a:lnTo>
                <a:lnTo>
                  <a:pt x="12826" y="27470"/>
                </a:lnTo>
                <a:lnTo>
                  <a:pt x="28371" y="9613"/>
                </a:lnTo>
                <a:lnTo>
                  <a:pt x="54678" y="9613"/>
                </a:lnTo>
                <a:lnTo>
                  <a:pt x="51308" y="5943"/>
                </a:lnTo>
                <a:lnTo>
                  <a:pt x="48158" y="3797"/>
                </a:lnTo>
                <a:lnTo>
                  <a:pt x="40690" y="749"/>
                </a:lnTo>
                <a:lnTo>
                  <a:pt x="36398" y="0"/>
                </a:lnTo>
                <a:close/>
              </a:path>
              <a:path w="62230" h="72389">
                <a:moveTo>
                  <a:pt x="57924" y="58940"/>
                </a:moveTo>
                <a:lnTo>
                  <a:pt x="56438" y="59347"/>
                </a:lnTo>
                <a:lnTo>
                  <a:pt x="54851" y="59740"/>
                </a:lnTo>
                <a:lnTo>
                  <a:pt x="53111" y="60070"/>
                </a:lnTo>
                <a:lnTo>
                  <a:pt x="51384" y="60426"/>
                </a:lnTo>
                <a:lnTo>
                  <a:pt x="37744" y="61912"/>
                </a:lnTo>
                <a:lnTo>
                  <a:pt x="57924" y="61912"/>
                </a:lnTo>
                <a:lnTo>
                  <a:pt x="57924" y="58940"/>
                </a:lnTo>
                <a:close/>
              </a:path>
              <a:path w="62230" h="72389">
                <a:moveTo>
                  <a:pt x="54678" y="9613"/>
                </a:moveTo>
                <a:lnTo>
                  <a:pt x="34048" y="9613"/>
                </a:lnTo>
                <a:lnTo>
                  <a:pt x="36728" y="10121"/>
                </a:lnTo>
                <a:lnTo>
                  <a:pt x="41338" y="12204"/>
                </a:lnTo>
                <a:lnTo>
                  <a:pt x="49276" y="27470"/>
                </a:lnTo>
                <a:lnTo>
                  <a:pt x="49136" y="30568"/>
                </a:lnTo>
                <a:lnTo>
                  <a:pt x="61658" y="30568"/>
                </a:lnTo>
                <a:lnTo>
                  <a:pt x="61545" y="26593"/>
                </a:lnTo>
                <a:lnTo>
                  <a:pt x="60998" y="22898"/>
                </a:lnTo>
                <a:lnTo>
                  <a:pt x="58369" y="14922"/>
                </a:lnTo>
                <a:lnTo>
                  <a:pt x="56438" y="11531"/>
                </a:lnTo>
                <a:lnTo>
                  <a:pt x="54678" y="9613"/>
                </a:lnTo>
                <a:close/>
              </a:path>
            </a:pathLst>
          </a:custGeom>
          <a:solidFill>
            <a:srgbClr val="01020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7" name="object 137"/>
          <p:cNvSpPr/>
          <p:nvPr/>
        </p:nvSpPr>
        <p:spPr>
          <a:xfrm>
            <a:off x="4831778" y="4835411"/>
            <a:ext cx="210972" cy="98996"/>
          </a:xfrm>
          <a:prstGeom prst="rect">
            <a:avLst/>
          </a:prstGeom>
          <a:blipFill>
            <a:blip r:embed="rId7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8" name="object 138"/>
          <p:cNvSpPr/>
          <p:nvPr/>
        </p:nvSpPr>
        <p:spPr>
          <a:xfrm>
            <a:off x="5062966" y="4862474"/>
            <a:ext cx="57785" cy="72390"/>
          </a:xfrm>
          <a:custGeom>
            <a:avLst/>
            <a:gdLst/>
            <a:ahLst/>
            <a:cxnLst/>
            <a:rect l="l" t="t" r="r" b="b"/>
            <a:pathLst>
              <a:path w="57785" h="72389">
                <a:moveTo>
                  <a:pt x="54328" y="10223"/>
                </a:moveTo>
                <a:lnTo>
                  <a:pt x="34584" y="10223"/>
                </a:lnTo>
                <a:lnTo>
                  <a:pt x="38597" y="11455"/>
                </a:lnTo>
                <a:lnTo>
                  <a:pt x="41226" y="13944"/>
                </a:lnTo>
                <a:lnTo>
                  <a:pt x="43855" y="16395"/>
                </a:lnTo>
                <a:lnTo>
                  <a:pt x="45176" y="19684"/>
                </a:lnTo>
                <a:lnTo>
                  <a:pt x="45176" y="29883"/>
                </a:lnTo>
                <a:lnTo>
                  <a:pt x="20627" y="29883"/>
                </a:lnTo>
                <a:lnTo>
                  <a:pt x="12956" y="31838"/>
                </a:lnTo>
                <a:lnTo>
                  <a:pt x="2580" y="39725"/>
                </a:lnTo>
                <a:lnTo>
                  <a:pt x="86" y="44970"/>
                </a:lnTo>
                <a:lnTo>
                  <a:pt x="0" y="55029"/>
                </a:lnTo>
                <a:lnTo>
                  <a:pt x="421" y="57581"/>
                </a:lnTo>
                <a:lnTo>
                  <a:pt x="18429" y="71932"/>
                </a:lnTo>
                <a:lnTo>
                  <a:pt x="26697" y="71932"/>
                </a:lnTo>
                <a:lnTo>
                  <a:pt x="30787" y="71107"/>
                </a:lnTo>
                <a:lnTo>
                  <a:pt x="38584" y="67792"/>
                </a:lnTo>
                <a:lnTo>
                  <a:pt x="42432" y="65087"/>
                </a:lnTo>
                <a:lnTo>
                  <a:pt x="45640" y="61912"/>
                </a:lnTo>
                <a:lnTo>
                  <a:pt x="22227" y="61912"/>
                </a:lnTo>
                <a:lnTo>
                  <a:pt x="20423" y="61620"/>
                </a:lnTo>
                <a:lnTo>
                  <a:pt x="12727" y="53073"/>
                </a:lnTo>
                <a:lnTo>
                  <a:pt x="12727" y="49796"/>
                </a:lnTo>
                <a:lnTo>
                  <a:pt x="26875" y="39077"/>
                </a:lnTo>
                <a:lnTo>
                  <a:pt x="57279" y="39077"/>
                </a:lnTo>
                <a:lnTo>
                  <a:pt x="57279" y="18948"/>
                </a:lnTo>
                <a:lnTo>
                  <a:pt x="56669" y="15582"/>
                </a:lnTo>
                <a:lnTo>
                  <a:pt x="54328" y="10223"/>
                </a:lnTo>
                <a:close/>
              </a:path>
              <a:path w="57785" h="72389">
                <a:moveTo>
                  <a:pt x="57279" y="61353"/>
                </a:moveTo>
                <a:lnTo>
                  <a:pt x="46204" y="61353"/>
                </a:lnTo>
                <a:lnTo>
                  <a:pt x="46496" y="70688"/>
                </a:lnTo>
                <a:lnTo>
                  <a:pt x="57279" y="70688"/>
                </a:lnTo>
                <a:lnTo>
                  <a:pt x="57279" y="61353"/>
                </a:lnTo>
                <a:close/>
              </a:path>
              <a:path w="57785" h="72389">
                <a:moveTo>
                  <a:pt x="57279" y="39077"/>
                </a:moveTo>
                <a:lnTo>
                  <a:pt x="45176" y="39077"/>
                </a:lnTo>
                <a:lnTo>
                  <a:pt x="45176" y="51396"/>
                </a:lnTo>
                <a:lnTo>
                  <a:pt x="41213" y="55029"/>
                </a:lnTo>
                <a:lnTo>
                  <a:pt x="37429" y="57696"/>
                </a:lnTo>
                <a:lnTo>
                  <a:pt x="30291" y="61074"/>
                </a:lnTo>
                <a:lnTo>
                  <a:pt x="27116" y="61912"/>
                </a:lnTo>
                <a:lnTo>
                  <a:pt x="45640" y="61912"/>
                </a:lnTo>
                <a:lnTo>
                  <a:pt x="46204" y="61353"/>
                </a:lnTo>
                <a:lnTo>
                  <a:pt x="57279" y="61353"/>
                </a:lnTo>
                <a:lnTo>
                  <a:pt x="57279" y="39077"/>
                </a:lnTo>
                <a:close/>
              </a:path>
              <a:path w="57785" h="72389">
                <a:moveTo>
                  <a:pt x="34343" y="0"/>
                </a:moveTo>
                <a:lnTo>
                  <a:pt x="27840" y="0"/>
                </a:lnTo>
                <a:lnTo>
                  <a:pt x="25567" y="114"/>
                </a:lnTo>
                <a:lnTo>
                  <a:pt x="5806" y="4419"/>
                </a:lnTo>
                <a:lnTo>
                  <a:pt x="5806" y="15278"/>
                </a:lnTo>
                <a:lnTo>
                  <a:pt x="9844" y="13652"/>
                </a:lnTo>
                <a:lnTo>
                  <a:pt x="13781" y="12407"/>
                </a:lnTo>
                <a:lnTo>
                  <a:pt x="21401" y="10667"/>
                </a:lnTo>
                <a:lnTo>
                  <a:pt x="25275" y="10223"/>
                </a:lnTo>
                <a:lnTo>
                  <a:pt x="54328" y="10223"/>
                </a:lnTo>
                <a:lnTo>
                  <a:pt x="54167" y="9855"/>
                </a:lnTo>
                <a:lnTo>
                  <a:pt x="52377" y="7492"/>
                </a:lnTo>
                <a:lnTo>
                  <a:pt x="47728" y="3695"/>
                </a:lnTo>
                <a:lnTo>
                  <a:pt x="44858" y="2285"/>
                </a:lnTo>
                <a:lnTo>
                  <a:pt x="38140" y="457"/>
                </a:lnTo>
                <a:lnTo>
                  <a:pt x="34343" y="0"/>
                </a:lnTo>
                <a:close/>
              </a:path>
            </a:pathLst>
          </a:custGeom>
          <a:solidFill>
            <a:srgbClr val="01020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9" name="object 139"/>
          <p:cNvSpPr/>
          <p:nvPr/>
        </p:nvSpPr>
        <p:spPr>
          <a:xfrm>
            <a:off x="5142738" y="4862461"/>
            <a:ext cx="55880" cy="71120"/>
          </a:xfrm>
          <a:custGeom>
            <a:avLst/>
            <a:gdLst/>
            <a:ahLst/>
            <a:cxnLst/>
            <a:rect l="l" t="t" r="r" b="b"/>
            <a:pathLst>
              <a:path w="55879" h="71120">
                <a:moveTo>
                  <a:pt x="10718" y="1244"/>
                </a:moveTo>
                <a:lnTo>
                  <a:pt x="0" y="1244"/>
                </a:lnTo>
                <a:lnTo>
                  <a:pt x="0" y="70700"/>
                </a:lnTo>
                <a:lnTo>
                  <a:pt x="12039" y="70700"/>
                </a:lnTo>
                <a:lnTo>
                  <a:pt x="12039" y="24625"/>
                </a:lnTo>
                <a:lnTo>
                  <a:pt x="14249" y="21856"/>
                </a:lnTo>
                <a:lnTo>
                  <a:pt x="16243" y="19558"/>
                </a:lnTo>
                <a:lnTo>
                  <a:pt x="19799" y="15862"/>
                </a:lnTo>
                <a:lnTo>
                  <a:pt x="21450" y="14389"/>
                </a:lnTo>
                <a:lnTo>
                  <a:pt x="24193" y="12446"/>
                </a:lnTo>
                <a:lnTo>
                  <a:pt x="11201" y="12446"/>
                </a:lnTo>
                <a:lnTo>
                  <a:pt x="10718" y="1244"/>
                </a:lnTo>
                <a:close/>
              </a:path>
              <a:path w="55879" h="71120">
                <a:moveTo>
                  <a:pt x="53856" y="10375"/>
                </a:moveTo>
                <a:lnTo>
                  <a:pt x="35699" y="10375"/>
                </a:lnTo>
                <a:lnTo>
                  <a:pt x="38722" y="11684"/>
                </a:lnTo>
                <a:lnTo>
                  <a:pt x="42792" y="16916"/>
                </a:lnTo>
                <a:lnTo>
                  <a:pt x="43802" y="20916"/>
                </a:lnTo>
                <a:lnTo>
                  <a:pt x="43802" y="70700"/>
                </a:lnTo>
                <a:lnTo>
                  <a:pt x="55829" y="70700"/>
                </a:lnTo>
                <a:lnTo>
                  <a:pt x="55821" y="16891"/>
                </a:lnTo>
                <a:lnTo>
                  <a:pt x="54000" y="10541"/>
                </a:lnTo>
                <a:lnTo>
                  <a:pt x="53856" y="10375"/>
                </a:lnTo>
                <a:close/>
              </a:path>
              <a:path w="55879" h="71120">
                <a:moveTo>
                  <a:pt x="41262" y="0"/>
                </a:moveTo>
                <a:lnTo>
                  <a:pt x="32080" y="0"/>
                </a:lnTo>
                <a:lnTo>
                  <a:pt x="30111" y="190"/>
                </a:lnTo>
                <a:lnTo>
                  <a:pt x="11201" y="12446"/>
                </a:lnTo>
                <a:lnTo>
                  <a:pt x="24193" y="12446"/>
                </a:lnTo>
                <a:lnTo>
                  <a:pt x="24498" y="12230"/>
                </a:lnTo>
                <a:lnTo>
                  <a:pt x="25958" y="11468"/>
                </a:lnTo>
                <a:lnTo>
                  <a:pt x="28765" y="10591"/>
                </a:lnTo>
                <a:lnTo>
                  <a:pt x="30213" y="10375"/>
                </a:lnTo>
                <a:lnTo>
                  <a:pt x="53856" y="10375"/>
                </a:lnTo>
                <a:lnTo>
                  <a:pt x="46659" y="2108"/>
                </a:lnTo>
                <a:lnTo>
                  <a:pt x="41262" y="0"/>
                </a:lnTo>
                <a:close/>
              </a:path>
            </a:pathLst>
          </a:custGeom>
          <a:solidFill>
            <a:srgbClr val="01020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0" name="object 140"/>
          <p:cNvSpPr/>
          <p:nvPr/>
        </p:nvSpPr>
        <p:spPr>
          <a:xfrm>
            <a:off x="5290591" y="4842738"/>
            <a:ext cx="144564" cy="91668"/>
          </a:xfrm>
          <a:prstGeom prst="rect">
            <a:avLst/>
          </a:prstGeom>
          <a:blipFill>
            <a:blip r:embed="rId7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1" name="object 141"/>
          <p:cNvSpPr/>
          <p:nvPr/>
        </p:nvSpPr>
        <p:spPr>
          <a:xfrm>
            <a:off x="5455221" y="4835411"/>
            <a:ext cx="55880" cy="97790"/>
          </a:xfrm>
          <a:custGeom>
            <a:avLst/>
            <a:gdLst/>
            <a:ahLst/>
            <a:cxnLst/>
            <a:rect l="l" t="t" r="r" b="b"/>
            <a:pathLst>
              <a:path w="55879" h="97789">
                <a:moveTo>
                  <a:pt x="55702" y="87731"/>
                </a:moveTo>
                <a:lnTo>
                  <a:pt x="0" y="87731"/>
                </a:lnTo>
                <a:lnTo>
                  <a:pt x="0" y="97751"/>
                </a:lnTo>
                <a:lnTo>
                  <a:pt x="55702" y="97751"/>
                </a:lnTo>
                <a:lnTo>
                  <a:pt x="55702" y="87731"/>
                </a:lnTo>
                <a:close/>
              </a:path>
              <a:path w="55879" h="97789">
                <a:moveTo>
                  <a:pt x="35013" y="0"/>
                </a:moveTo>
                <a:lnTo>
                  <a:pt x="2273" y="0"/>
                </a:lnTo>
                <a:lnTo>
                  <a:pt x="2273" y="9893"/>
                </a:lnTo>
                <a:lnTo>
                  <a:pt x="22834" y="9893"/>
                </a:lnTo>
                <a:lnTo>
                  <a:pt x="22834" y="87731"/>
                </a:lnTo>
                <a:lnTo>
                  <a:pt x="35013" y="87731"/>
                </a:lnTo>
                <a:lnTo>
                  <a:pt x="35013" y="0"/>
                </a:lnTo>
                <a:close/>
              </a:path>
            </a:pathLst>
          </a:custGeom>
          <a:solidFill>
            <a:srgbClr val="01020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2" name="object 142"/>
          <p:cNvSpPr/>
          <p:nvPr/>
        </p:nvSpPr>
        <p:spPr>
          <a:xfrm>
            <a:off x="5533821" y="4862461"/>
            <a:ext cx="53975" cy="72390"/>
          </a:xfrm>
          <a:custGeom>
            <a:avLst/>
            <a:gdLst/>
            <a:ahLst/>
            <a:cxnLst/>
            <a:rect l="l" t="t" r="r" b="b"/>
            <a:pathLst>
              <a:path w="53975" h="72389">
                <a:moveTo>
                  <a:pt x="0" y="58242"/>
                </a:moveTo>
                <a:lnTo>
                  <a:pt x="0" y="69303"/>
                </a:lnTo>
                <a:lnTo>
                  <a:pt x="3784" y="70231"/>
                </a:lnTo>
                <a:lnTo>
                  <a:pt x="7632" y="70891"/>
                </a:lnTo>
                <a:lnTo>
                  <a:pt x="15532" y="71729"/>
                </a:lnTo>
                <a:lnTo>
                  <a:pt x="19862" y="71945"/>
                </a:lnTo>
                <a:lnTo>
                  <a:pt x="26733" y="71945"/>
                </a:lnTo>
                <a:lnTo>
                  <a:pt x="50413" y="61772"/>
                </a:lnTo>
                <a:lnTo>
                  <a:pt x="20116" y="61772"/>
                </a:lnTo>
                <a:lnTo>
                  <a:pt x="16116" y="61480"/>
                </a:lnTo>
                <a:lnTo>
                  <a:pt x="7973" y="60248"/>
                </a:lnTo>
                <a:lnTo>
                  <a:pt x="4063" y="59397"/>
                </a:lnTo>
                <a:lnTo>
                  <a:pt x="0" y="58242"/>
                </a:lnTo>
                <a:close/>
              </a:path>
              <a:path w="53975" h="72389">
                <a:moveTo>
                  <a:pt x="32194" y="0"/>
                </a:moveTo>
                <a:lnTo>
                  <a:pt x="23939" y="0"/>
                </a:lnTo>
                <a:lnTo>
                  <a:pt x="19329" y="647"/>
                </a:lnTo>
                <a:lnTo>
                  <a:pt x="901" y="22656"/>
                </a:lnTo>
                <a:lnTo>
                  <a:pt x="1447" y="25222"/>
                </a:lnTo>
                <a:lnTo>
                  <a:pt x="26898" y="41643"/>
                </a:lnTo>
                <a:lnTo>
                  <a:pt x="30327" y="42799"/>
                </a:lnTo>
                <a:lnTo>
                  <a:pt x="41033" y="51460"/>
                </a:lnTo>
                <a:lnTo>
                  <a:pt x="41033" y="55613"/>
                </a:lnTo>
                <a:lnTo>
                  <a:pt x="39649" y="57848"/>
                </a:lnTo>
                <a:lnTo>
                  <a:pt x="34112" y="60985"/>
                </a:lnTo>
                <a:lnTo>
                  <a:pt x="29844" y="61772"/>
                </a:lnTo>
                <a:lnTo>
                  <a:pt x="50413" y="61772"/>
                </a:lnTo>
                <a:lnTo>
                  <a:pt x="51422" y="60248"/>
                </a:lnTo>
                <a:lnTo>
                  <a:pt x="53073" y="56375"/>
                </a:lnTo>
                <a:lnTo>
                  <a:pt x="53492" y="54178"/>
                </a:lnTo>
                <a:lnTo>
                  <a:pt x="53492" y="49161"/>
                </a:lnTo>
                <a:lnTo>
                  <a:pt x="41732" y="34975"/>
                </a:lnTo>
                <a:lnTo>
                  <a:pt x="38912" y="33642"/>
                </a:lnTo>
                <a:lnTo>
                  <a:pt x="35458" y="32397"/>
                </a:lnTo>
                <a:lnTo>
                  <a:pt x="27571" y="30086"/>
                </a:lnTo>
                <a:lnTo>
                  <a:pt x="24485" y="29057"/>
                </a:lnTo>
                <a:lnTo>
                  <a:pt x="13220" y="20193"/>
                </a:lnTo>
                <a:lnTo>
                  <a:pt x="13220" y="17703"/>
                </a:lnTo>
                <a:lnTo>
                  <a:pt x="26339" y="10020"/>
                </a:lnTo>
                <a:lnTo>
                  <a:pt x="48920" y="10020"/>
                </a:lnTo>
                <a:lnTo>
                  <a:pt x="48920" y="1993"/>
                </a:lnTo>
                <a:lnTo>
                  <a:pt x="45326" y="1270"/>
                </a:lnTo>
                <a:lnTo>
                  <a:pt x="41859" y="749"/>
                </a:lnTo>
                <a:lnTo>
                  <a:pt x="35217" y="139"/>
                </a:lnTo>
                <a:lnTo>
                  <a:pt x="32194" y="0"/>
                </a:lnTo>
                <a:close/>
              </a:path>
              <a:path w="53975" h="72389">
                <a:moveTo>
                  <a:pt x="48920" y="10020"/>
                </a:moveTo>
                <a:lnTo>
                  <a:pt x="31826" y="10020"/>
                </a:lnTo>
                <a:lnTo>
                  <a:pt x="34772" y="10236"/>
                </a:lnTo>
                <a:lnTo>
                  <a:pt x="41554" y="11112"/>
                </a:lnTo>
                <a:lnTo>
                  <a:pt x="45135" y="11811"/>
                </a:lnTo>
                <a:lnTo>
                  <a:pt x="48920" y="12712"/>
                </a:lnTo>
                <a:lnTo>
                  <a:pt x="48920" y="10020"/>
                </a:lnTo>
                <a:close/>
              </a:path>
            </a:pathLst>
          </a:custGeom>
          <a:solidFill>
            <a:srgbClr val="01020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3" name="object 143"/>
          <p:cNvSpPr/>
          <p:nvPr/>
        </p:nvSpPr>
        <p:spPr>
          <a:xfrm>
            <a:off x="5610212" y="4835411"/>
            <a:ext cx="55880" cy="97790"/>
          </a:xfrm>
          <a:custGeom>
            <a:avLst/>
            <a:gdLst/>
            <a:ahLst/>
            <a:cxnLst/>
            <a:rect l="l" t="t" r="r" b="b"/>
            <a:pathLst>
              <a:path w="55879" h="97789">
                <a:moveTo>
                  <a:pt x="12039" y="0"/>
                </a:moveTo>
                <a:lnTo>
                  <a:pt x="0" y="0"/>
                </a:lnTo>
                <a:lnTo>
                  <a:pt x="0" y="97751"/>
                </a:lnTo>
                <a:lnTo>
                  <a:pt x="12039" y="97751"/>
                </a:lnTo>
                <a:lnTo>
                  <a:pt x="12039" y="51676"/>
                </a:lnTo>
                <a:lnTo>
                  <a:pt x="14389" y="48907"/>
                </a:lnTo>
                <a:lnTo>
                  <a:pt x="24897" y="39230"/>
                </a:lnTo>
                <a:lnTo>
                  <a:pt x="11633" y="39230"/>
                </a:lnTo>
                <a:lnTo>
                  <a:pt x="12021" y="28778"/>
                </a:lnTo>
                <a:lnTo>
                  <a:pt x="12039" y="0"/>
                </a:lnTo>
                <a:close/>
              </a:path>
              <a:path w="55879" h="97789">
                <a:moveTo>
                  <a:pt x="53789" y="37426"/>
                </a:moveTo>
                <a:lnTo>
                  <a:pt x="35915" y="37426"/>
                </a:lnTo>
                <a:lnTo>
                  <a:pt x="38773" y="38747"/>
                </a:lnTo>
                <a:lnTo>
                  <a:pt x="42798" y="44056"/>
                </a:lnTo>
                <a:lnTo>
                  <a:pt x="43802" y="48056"/>
                </a:lnTo>
                <a:lnTo>
                  <a:pt x="43802" y="97751"/>
                </a:lnTo>
                <a:lnTo>
                  <a:pt x="55841" y="97751"/>
                </a:lnTo>
                <a:lnTo>
                  <a:pt x="55841" y="43967"/>
                </a:lnTo>
                <a:lnTo>
                  <a:pt x="53936" y="37592"/>
                </a:lnTo>
                <a:lnTo>
                  <a:pt x="53789" y="37426"/>
                </a:lnTo>
                <a:close/>
              </a:path>
              <a:path w="55879" h="97789">
                <a:moveTo>
                  <a:pt x="41033" y="27051"/>
                </a:moveTo>
                <a:lnTo>
                  <a:pt x="32080" y="27051"/>
                </a:lnTo>
                <a:lnTo>
                  <a:pt x="30124" y="27254"/>
                </a:lnTo>
                <a:lnTo>
                  <a:pt x="11633" y="39230"/>
                </a:lnTo>
                <a:lnTo>
                  <a:pt x="24897" y="39230"/>
                </a:lnTo>
                <a:lnTo>
                  <a:pt x="26238" y="38519"/>
                </a:lnTo>
                <a:lnTo>
                  <a:pt x="29044" y="37642"/>
                </a:lnTo>
                <a:lnTo>
                  <a:pt x="30556" y="37426"/>
                </a:lnTo>
                <a:lnTo>
                  <a:pt x="53789" y="37426"/>
                </a:lnTo>
                <a:lnTo>
                  <a:pt x="46393" y="29159"/>
                </a:lnTo>
                <a:lnTo>
                  <a:pt x="41033" y="27051"/>
                </a:lnTo>
                <a:close/>
              </a:path>
            </a:pathLst>
          </a:custGeom>
          <a:solidFill>
            <a:srgbClr val="01020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4" name="object 144"/>
          <p:cNvSpPr/>
          <p:nvPr/>
        </p:nvSpPr>
        <p:spPr>
          <a:xfrm>
            <a:off x="2052510" y="5126101"/>
            <a:ext cx="206616" cy="91668"/>
          </a:xfrm>
          <a:prstGeom prst="rect">
            <a:avLst/>
          </a:prstGeom>
          <a:blipFill>
            <a:blip r:embed="rId7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5" name="object 145"/>
          <p:cNvSpPr/>
          <p:nvPr/>
        </p:nvSpPr>
        <p:spPr>
          <a:xfrm>
            <a:off x="2282037" y="5117947"/>
            <a:ext cx="55880" cy="99060"/>
          </a:xfrm>
          <a:custGeom>
            <a:avLst/>
            <a:gdLst/>
            <a:ahLst/>
            <a:cxnLst/>
            <a:rect l="l" t="t" r="r" b="b"/>
            <a:pathLst>
              <a:path w="55880" h="99060">
                <a:moveTo>
                  <a:pt x="28397" y="0"/>
                </a:moveTo>
                <a:lnTo>
                  <a:pt x="25717" y="0"/>
                </a:lnTo>
                <a:lnTo>
                  <a:pt x="24472" y="228"/>
                </a:lnTo>
                <a:lnTo>
                  <a:pt x="17576" y="8140"/>
                </a:lnTo>
                <a:lnTo>
                  <a:pt x="17576" y="10769"/>
                </a:lnTo>
                <a:lnTo>
                  <a:pt x="25717" y="18961"/>
                </a:lnTo>
                <a:lnTo>
                  <a:pt x="28397" y="18961"/>
                </a:lnTo>
                <a:lnTo>
                  <a:pt x="36537" y="10769"/>
                </a:lnTo>
                <a:lnTo>
                  <a:pt x="36537" y="8140"/>
                </a:lnTo>
                <a:lnTo>
                  <a:pt x="28397" y="0"/>
                </a:lnTo>
                <a:close/>
              </a:path>
              <a:path w="55880" h="99060">
                <a:moveTo>
                  <a:pt x="55702" y="88557"/>
                </a:moveTo>
                <a:lnTo>
                  <a:pt x="0" y="88557"/>
                </a:lnTo>
                <a:lnTo>
                  <a:pt x="0" y="98577"/>
                </a:lnTo>
                <a:lnTo>
                  <a:pt x="55702" y="98577"/>
                </a:lnTo>
                <a:lnTo>
                  <a:pt x="55702" y="88557"/>
                </a:lnTo>
                <a:close/>
              </a:path>
              <a:path w="55880" h="99060">
                <a:moveTo>
                  <a:pt x="35001" y="29121"/>
                </a:moveTo>
                <a:lnTo>
                  <a:pt x="2285" y="29121"/>
                </a:lnTo>
                <a:lnTo>
                  <a:pt x="2285" y="39090"/>
                </a:lnTo>
                <a:lnTo>
                  <a:pt x="22834" y="39090"/>
                </a:lnTo>
                <a:lnTo>
                  <a:pt x="22834" y="88557"/>
                </a:lnTo>
                <a:lnTo>
                  <a:pt x="35001" y="88557"/>
                </a:lnTo>
                <a:lnTo>
                  <a:pt x="35001" y="29121"/>
                </a:lnTo>
                <a:close/>
              </a:path>
            </a:pathLst>
          </a:custGeom>
          <a:solidFill>
            <a:srgbClr val="01020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6" name="object 146"/>
          <p:cNvSpPr/>
          <p:nvPr/>
        </p:nvSpPr>
        <p:spPr>
          <a:xfrm>
            <a:off x="2360637" y="5145837"/>
            <a:ext cx="53975" cy="72390"/>
          </a:xfrm>
          <a:custGeom>
            <a:avLst/>
            <a:gdLst/>
            <a:ahLst/>
            <a:cxnLst/>
            <a:rect l="l" t="t" r="r" b="b"/>
            <a:pathLst>
              <a:path w="53975" h="72389">
                <a:moveTo>
                  <a:pt x="0" y="58242"/>
                </a:moveTo>
                <a:lnTo>
                  <a:pt x="0" y="69303"/>
                </a:lnTo>
                <a:lnTo>
                  <a:pt x="3784" y="70231"/>
                </a:lnTo>
                <a:lnTo>
                  <a:pt x="7632" y="70891"/>
                </a:lnTo>
                <a:lnTo>
                  <a:pt x="15532" y="71729"/>
                </a:lnTo>
                <a:lnTo>
                  <a:pt x="19850" y="71945"/>
                </a:lnTo>
                <a:lnTo>
                  <a:pt x="26720" y="71945"/>
                </a:lnTo>
                <a:lnTo>
                  <a:pt x="50401" y="61772"/>
                </a:lnTo>
                <a:lnTo>
                  <a:pt x="20104" y="61772"/>
                </a:lnTo>
                <a:lnTo>
                  <a:pt x="16116" y="61480"/>
                </a:lnTo>
                <a:lnTo>
                  <a:pt x="7972" y="60248"/>
                </a:lnTo>
                <a:lnTo>
                  <a:pt x="4051" y="59397"/>
                </a:lnTo>
                <a:lnTo>
                  <a:pt x="0" y="58242"/>
                </a:lnTo>
                <a:close/>
              </a:path>
              <a:path w="53975" h="72389">
                <a:moveTo>
                  <a:pt x="32194" y="0"/>
                </a:moveTo>
                <a:lnTo>
                  <a:pt x="23926" y="0"/>
                </a:lnTo>
                <a:lnTo>
                  <a:pt x="19329" y="647"/>
                </a:lnTo>
                <a:lnTo>
                  <a:pt x="889" y="22656"/>
                </a:lnTo>
                <a:lnTo>
                  <a:pt x="1447" y="25222"/>
                </a:lnTo>
                <a:lnTo>
                  <a:pt x="26885" y="41643"/>
                </a:lnTo>
                <a:lnTo>
                  <a:pt x="30327" y="42799"/>
                </a:lnTo>
                <a:lnTo>
                  <a:pt x="41033" y="51460"/>
                </a:lnTo>
                <a:lnTo>
                  <a:pt x="41033" y="55613"/>
                </a:lnTo>
                <a:lnTo>
                  <a:pt x="39636" y="57848"/>
                </a:lnTo>
                <a:lnTo>
                  <a:pt x="34099" y="60985"/>
                </a:lnTo>
                <a:lnTo>
                  <a:pt x="29845" y="61772"/>
                </a:lnTo>
                <a:lnTo>
                  <a:pt x="50401" y="61772"/>
                </a:lnTo>
                <a:lnTo>
                  <a:pt x="51409" y="60248"/>
                </a:lnTo>
                <a:lnTo>
                  <a:pt x="53060" y="56375"/>
                </a:lnTo>
                <a:lnTo>
                  <a:pt x="53479" y="54178"/>
                </a:lnTo>
                <a:lnTo>
                  <a:pt x="53352" y="48361"/>
                </a:lnTo>
                <a:lnTo>
                  <a:pt x="41719" y="34975"/>
                </a:lnTo>
                <a:lnTo>
                  <a:pt x="38900" y="33642"/>
                </a:lnTo>
                <a:lnTo>
                  <a:pt x="35445" y="32397"/>
                </a:lnTo>
                <a:lnTo>
                  <a:pt x="27559" y="30086"/>
                </a:lnTo>
                <a:lnTo>
                  <a:pt x="24485" y="29057"/>
                </a:lnTo>
                <a:lnTo>
                  <a:pt x="13208" y="20193"/>
                </a:lnTo>
                <a:lnTo>
                  <a:pt x="13208" y="17703"/>
                </a:lnTo>
                <a:lnTo>
                  <a:pt x="26327" y="10020"/>
                </a:lnTo>
                <a:lnTo>
                  <a:pt x="48920" y="10020"/>
                </a:lnTo>
                <a:lnTo>
                  <a:pt x="48920" y="1993"/>
                </a:lnTo>
                <a:lnTo>
                  <a:pt x="45326" y="1270"/>
                </a:lnTo>
                <a:lnTo>
                  <a:pt x="41859" y="749"/>
                </a:lnTo>
                <a:lnTo>
                  <a:pt x="35217" y="139"/>
                </a:lnTo>
                <a:lnTo>
                  <a:pt x="32194" y="0"/>
                </a:lnTo>
                <a:close/>
              </a:path>
              <a:path w="53975" h="72389">
                <a:moveTo>
                  <a:pt x="48920" y="10020"/>
                </a:moveTo>
                <a:lnTo>
                  <a:pt x="31826" y="10020"/>
                </a:lnTo>
                <a:lnTo>
                  <a:pt x="34759" y="10236"/>
                </a:lnTo>
                <a:lnTo>
                  <a:pt x="41541" y="11112"/>
                </a:lnTo>
                <a:lnTo>
                  <a:pt x="45135" y="11811"/>
                </a:lnTo>
                <a:lnTo>
                  <a:pt x="48920" y="12712"/>
                </a:lnTo>
                <a:lnTo>
                  <a:pt x="48920" y="10020"/>
                </a:lnTo>
                <a:close/>
              </a:path>
            </a:pathLst>
          </a:custGeom>
          <a:solidFill>
            <a:srgbClr val="01020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7" name="object 147"/>
          <p:cNvSpPr/>
          <p:nvPr/>
        </p:nvSpPr>
        <p:spPr>
          <a:xfrm>
            <a:off x="2434056" y="5145837"/>
            <a:ext cx="62230" cy="72390"/>
          </a:xfrm>
          <a:custGeom>
            <a:avLst/>
            <a:gdLst/>
            <a:ahLst/>
            <a:cxnLst/>
            <a:rect l="l" t="t" r="r" b="b"/>
            <a:pathLst>
              <a:path w="62230" h="72389">
                <a:moveTo>
                  <a:pt x="36398" y="0"/>
                </a:moveTo>
                <a:lnTo>
                  <a:pt x="26568" y="0"/>
                </a:lnTo>
                <a:lnTo>
                  <a:pt x="22123" y="952"/>
                </a:lnTo>
                <a:lnTo>
                  <a:pt x="0" y="41732"/>
                </a:lnTo>
                <a:lnTo>
                  <a:pt x="660" y="46774"/>
                </a:lnTo>
                <a:lnTo>
                  <a:pt x="28028" y="71945"/>
                </a:lnTo>
                <a:lnTo>
                  <a:pt x="38404" y="71945"/>
                </a:lnTo>
                <a:lnTo>
                  <a:pt x="42684" y="71653"/>
                </a:lnTo>
                <a:lnTo>
                  <a:pt x="50939" y="70497"/>
                </a:lnTo>
                <a:lnTo>
                  <a:pt x="54648" y="69748"/>
                </a:lnTo>
                <a:lnTo>
                  <a:pt x="57924" y="68821"/>
                </a:lnTo>
                <a:lnTo>
                  <a:pt x="57924" y="61912"/>
                </a:lnTo>
                <a:lnTo>
                  <a:pt x="28232" y="61912"/>
                </a:lnTo>
                <a:lnTo>
                  <a:pt x="22517" y="60007"/>
                </a:lnTo>
                <a:lnTo>
                  <a:pt x="14579" y="52400"/>
                </a:lnTo>
                <a:lnTo>
                  <a:pt x="12598" y="46939"/>
                </a:lnTo>
                <a:lnTo>
                  <a:pt x="12598" y="39839"/>
                </a:lnTo>
                <a:lnTo>
                  <a:pt x="61379" y="39839"/>
                </a:lnTo>
                <a:lnTo>
                  <a:pt x="61480" y="38823"/>
                </a:lnTo>
                <a:lnTo>
                  <a:pt x="61544" y="37731"/>
                </a:lnTo>
                <a:lnTo>
                  <a:pt x="61658" y="30568"/>
                </a:lnTo>
                <a:lnTo>
                  <a:pt x="12598" y="30568"/>
                </a:lnTo>
                <a:lnTo>
                  <a:pt x="12826" y="27470"/>
                </a:lnTo>
                <a:lnTo>
                  <a:pt x="28371" y="9613"/>
                </a:lnTo>
                <a:lnTo>
                  <a:pt x="54678" y="9613"/>
                </a:lnTo>
                <a:lnTo>
                  <a:pt x="51308" y="5943"/>
                </a:lnTo>
                <a:lnTo>
                  <a:pt x="48158" y="3797"/>
                </a:lnTo>
                <a:lnTo>
                  <a:pt x="40690" y="749"/>
                </a:lnTo>
                <a:lnTo>
                  <a:pt x="36398" y="0"/>
                </a:lnTo>
                <a:close/>
              </a:path>
              <a:path w="62230" h="72389">
                <a:moveTo>
                  <a:pt x="57924" y="58940"/>
                </a:moveTo>
                <a:lnTo>
                  <a:pt x="56438" y="59347"/>
                </a:lnTo>
                <a:lnTo>
                  <a:pt x="54851" y="59740"/>
                </a:lnTo>
                <a:lnTo>
                  <a:pt x="53111" y="60070"/>
                </a:lnTo>
                <a:lnTo>
                  <a:pt x="51384" y="60426"/>
                </a:lnTo>
                <a:lnTo>
                  <a:pt x="37744" y="61912"/>
                </a:lnTo>
                <a:lnTo>
                  <a:pt x="57924" y="61912"/>
                </a:lnTo>
                <a:lnTo>
                  <a:pt x="57924" y="58940"/>
                </a:lnTo>
                <a:close/>
              </a:path>
              <a:path w="62230" h="72389">
                <a:moveTo>
                  <a:pt x="54678" y="9613"/>
                </a:moveTo>
                <a:lnTo>
                  <a:pt x="34048" y="9613"/>
                </a:lnTo>
                <a:lnTo>
                  <a:pt x="36715" y="10121"/>
                </a:lnTo>
                <a:lnTo>
                  <a:pt x="41338" y="12204"/>
                </a:lnTo>
                <a:lnTo>
                  <a:pt x="49168" y="26593"/>
                </a:lnTo>
                <a:lnTo>
                  <a:pt x="49136" y="30568"/>
                </a:lnTo>
                <a:lnTo>
                  <a:pt x="61658" y="30568"/>
                </a:lnTo>
                <a:lnTo>
                  <a:pt x="61545" y="26593"/>
                </a:lnTo>
                <a:lnTo>
                  <a:pt x="60998" y="22898"/>
                </a:lnTo>
                <a:lnTo>
                  <a:pt x="58369" y="14922"/>
                </a:lnTo>
                <a:lnTo>
                  <a:pt x="56438" y="11531"/>
                </a:lnTo>
                <a:lnTo>
                  <a:pt x="54678" y="9613"/>
                </a:lnTo>
                <a:close/>
              </a:path>
            </a:pathLst>
          </a:custGeom>
          <a:solidFill>
            <a:srgbClr val="01020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8" name="object 148"/>
          <p:cNvSpPr/>
          <p:nvPr/>
        </p:nvSpPr>
        <p:spPr>
          <a:xfrm>
            <a:off x="2597911" y="5126101"/>
            <a:ext cx="52069" cy="90805"/>
          </a:xfrm>
          <a:custGeom>
            <a:avLst/>
            <a:gdLst/>
            <a:ahLst/>
            <a:cxnLst/>
            <a:rect l="l" t="t" r="r" b="b"/>
            <a:pathLst>
              <a:path w="52069" h="90804">
                <a:moveTo>
                  <a:pt x="12522" y="0"/>
                </a:moveTo>
                <a:lnTo>
                  <a:pt x="0" y="0"/>
                </a:lnTo>
                <a:lnTo>
                  <a:pt x="0" y="90424"/>
                </a:lnTo>
                <a:lnTo>
                  <a:pt x="52031" y="90424"/>
                </a:lnTo>
                <a:lnTo>
                  <a:pt x="52031" y="79908"/>
                </a:lnTo>
                <a:lnTo>
                  <a:pt x="12522" y="79908"/>
                </a:lnTo>
                <a:lnTo>
                  <a:pt x="12522" y="0"/>
                </a:lnTo>
                <a:close/>
              </a:path>
            </a:pathLst>
          </a:custGeom>
          <a:solidFill>
            <a:srgbClr val="01020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9" name="object 149"/>
          <p:cNvSpPr/>
          <p:nvPr/>
        </p:nvSpPr>
        <p:spPr>
          <a:xfrm>
            <a:off x="2670771" y="5118773"/>
            <a:ext cx="211251" cy="98996"/>
          </a:xfrm>
          <a:prstGeom prst="rect">
            <a:avLst/>
          </a:prstGeom>
          <a:blipFill>
            <a:blip r:embed="rId8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0" name="object 150"/>
          <p:cNvSpPr/>
          <p:nvPr/>
        </p:nvSpPr>
        <p:spPr>
          <a:xfrm>
            <a:off x="4830800" y="5117947"/>
            <a:ext cx="290550" cy="99834"/>
          </a:xfrm>
          <a:prstGeom prst="rect">
            <a:avLst/>
          </a:prstGeom>
          <a:blipFill>
            <a:blip r:embed="rId8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1" name="object 151"/>
          <p:cNvSpPr/>
          <p:nvPr/>
        </p:nvSpPr>
        <p:spPr>
          <a:xfrm>
            <a:off x="5142738" y="5145824"/>
            <a:ext cx="55880" cy="71120"/>
          </a:xfrm>
          <a:custGeom>
            <a:avLst/>
            <a:gdLst/>
            <a:ahLst/>
            <a:cxnLst/>
            <a:rect l="l" t="t" r="r" b="b"/>
            <a:pathLst>
              <a:path w="55879" h="71120">
                <a:moveTo>
                  <a:pt x="10718" y="1244"/>
                </a:moveTo>
                <a:lnTo>
                  <a:pt x="0" y="1244"/>
                </a:lnTo>
                <a:lnTo>
                  <a:pt x="0" y="70700"/>
                </a:lnTo>
                <a:lnTo>
                  <a:pt x="12039" y="70700"/>
                </a:lnTo>
                <a:lnTo>
                  <a:pt x="12039" y="24625"/>
                </a:lnTo>
                <a:lnTo>
                  <a:pt x="14249" y="21856"/>
                </a:lnTo>
                <a:lnTo>
                  <a:pt x="16243" y="19558"/>
                </a:lnTo>
                <a:lnTo>
                  <a:pt x="19799" y="15862"/>
                </a:lnTo>
                <a:lnTo>
                  <a:pt x="21450" y="14389"/>
                </a:lnTo>
                <a:lnTo>
                  <a:pt x="24193" y="12446"/>
                </a:lnTo>
                <a:lnTo>
                  <a:pt x="11201" y="12446"/>
                </a:lnTo>
                <a:lnTo>
                  <a:pt x="10718" y="1244"/>
                </a:lnTo>
                <a:close/>
              </a:path>
              <a:path w="55879" h="71120">
                <a:moveTo>
                  <a:pt x="53856" y="10375"/>
                </a:moveTo>
                <a:lnTo>
                  <a:pt x="35699" y="10375"/>
                </a:lnTo>
                <a:lnTo>
                  <a:pt x="38722" y="11684"/>
                </a:lnTo>
                <a:lnTo>
                  <a:pt x="42792" y="16916"/>
                </a:lnTo>
                <a:lnTo>
                  <a:pt x="43802" y="20916"/>
                </a:lnTo>
                <a:lnTo>
                  <a:pt x="43802" y="70700"/>
                </a:lnTo>
                <a:lnTo>
                  <a:pt x="55829" y="70700"/>
                </a:lnTo>
                <a:lnTo>
                  <a:pt x="55821" y="16891"/>
                </a:lnTo>
                <a:lnTo>
                  <a:pt x="54000" y="10541"/>
                </a:lnTo>
                <a:lnTo>
                  <a:pt x="53856" y="10375"/>
                </a:lnTo>
                <a:close/>
              </a:path>
              <a:path w="55879" h="71120">
                <a:moveTo>
                  <a:pt x="41262" y="0"/>
                </a:moveTo>
                <a:lnTo>
                  <a:pt x="32080" y="0"/>
                </a:lnTo>
                <a:lnTo>
                  <a:pt x="30111" y="190"/>
                </a:lnTo>
                <a:lnTo>
                  <a:pt x="11201" y="12446"/>
                </a:lnTo>
                <a:lnTo>
                  <a:pt x="24193" y="12446"/>
                </a:lnTo>
                <a:lnTo>
                  <a:pt x="24498" y="12230"/>
                </a:lnTo>
                <a:lnTo>
                  <a:pt x="25958" y="11468"/>
                </a:lnTo>
                <a:lnTo>
                  <a:pt x="27368" y="11036"/>
                </a:lnTo>
                <a:lnTo>
                  <a:pt x="28765" y="10579"/>
                </a:lnTo>
                <a:lnTo>
                  <a:pt x="30213" y="10375"/>
                </a:lnTo>
                <a:lnTo>
                  <a:pt x="53856" y="10375"/>
                </a:lnTo>
                <a:lnTo>
                  <a:pt x="46659" y="2108"/>
                </a:lnTo>
                <a:lnTo>
                  <a:pt x="41262" y="0"/>
                </a:lnTo>
                <a:close/>
              </a:path>
            </a:pathLst>
          </a:custGeom>
          <a:solidFill>
            <a:srgbClr val="01020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2" name="object 152"/>
          <p:cNvSpPr/>
          <p:nvPr/>
        </p:nvSpPr>
        <p:spPr>
          <a:xfrm>
            <a:off x="5290591" y="5126101"/>
            <a:ext cx="144564" cy="91681"/>
          </a:xfrm>
          <a:prstGeom prst="rect">
            <a:avLst/>
          </a:prstGeom>
          <a:blipFill>
            <a:blip r:embed="rId8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3" name="object 153"/>
          <p:cNvSpPr/>
          <p:nvPr/>
        </p:nvSpPr>
        <p:spPr>
          <a:xfrm>
            <a:off x="5455221" y="5118773"/>
            <a:ext cx="55880" cy="97790"/>
          </a:xfrm>
          <a:custGeom>
            <a:avLst/>
            <a:gdLst/>
            <a:ahLst/>
            <a:cxnLst/>
            <a:rect l="l" t="t" r="r" b="b"/>
            <a:pathLst>
              <a:path w="55879" h="97789">
                <a:moveTo>
                  <a:pt x="55702" y="87731"/>
                </a:moveTo>
                <a:lnTo>
                  <a:pt x="0" y="87731"/>
                </a:lnTo>
                <a:lnTo>
                  <a:pt x="0" y="97751"/>
                </a:lnTo>
                <a:lnTo>
                  <a:pt x="55702" y="97751"/>
                </a:lnTo>
                <a:lnTo>
                  <a:pt x="55702" y="87731"/>
                </a:lnTo>
                <a:close/>
              </a:path>
              <a:path w="55879" h="97789">
                <a:moveTo>
                  <a:pt x="35013" y="0"/>
                </a:moveTo>
                <a:lnTo>
                  <a:pt x="2273" y="0"/>
                </a:lnTo>
                <a:lnTo>
                  <a:pt x="2273" y="9893"/>
                </a:lnTo>
                <a:lnTo>
                  <a:pt x="22834" y="9893"/>
                </a:lnTo>
                <a:lnTo>
                  <a:pt x="22834" y="87731"/>
                </a:lnTo>
                <a:lnTo>
                  <a:pt x="35013" y="87731"/>
                </a:lnTo>
                <a:lnTo>
                  <a:pt x="35013" y="0"/>
                </a:lnTo>
                <a:close/>
              </a:path>
            </a:pathLst>
          </a:custGeom>
          <a:solidFill>
            <a:srgbClr val="01020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4" name="object 154"/>
          <p:cNvSpPr/>
          <p:nvPr/>
        </p:nvSpPr>
        <p:spPr>
          <a:xfrm>
            <a:off x="5533821" y="5145837"/>
            <a:ext cx="53975" cy="72390"/>
          </a:xfrm>
          <a:custGeom>
            <a:avLst/>
            <a:gdLst/>
            <a:ahLst/>
            <a:cxnLst/>
            <a:rect l="l" t="t" r="r" b="b"/>
            <a:pathLst>
              <a:path w="53975" h="72389">
                <a:moveTo>
                  <a:pt x="0" y="58242"/>
                </a:moveTo>
                <a:lnTo>
                  <a:pt x="0" y="69303"/>
                </a:lnTo>
                <a:lnTo>
                  <a:pt x="3784" y="70231"/>
                </a:lnTo>
                <a:lnTo>
                  <a:pt x="7632" y="70891"/>
                </a:lnTo>
                <a:lnTo>
                  <a:pt x="15532" y="71729"/>
                </a:lnTo>
                <a:lnTo>
                  <a:pt x="19862" y="71945"/>
                </a:lnTo>
                <a:lnTo>
                  <a:pt x="26733" y="71945"/>
                </a:lnTo>
                <a:lnTo>
                  <a:pt x="50413" y="61772"/>
                </a:lnTo>
                <a:lnTo>
                  <a:pt x="20116" y="61772"/>
                </a:lnTo>
                <a:lnTo>
                  <a:pt x="16116" y="61480"/>
                </a:lnTo>
                <a:lnTo>
                  <a:pt x="7973" y="60248"/>
                </a:lnTo>
                <a:lnTo>
                  <a:pt x="4063" y="59397"/>
                </a:lnTo>
                <a:lnTo>
                  <a:pt x="0" y="58242"/>
                </a:lnTo>
                <a:close/>
              </a:path>
              <a:path w="53975" h="72389">
                <a:moveTo>
                  <a:pt x="32194" y="0"/>
                </a:moveTo>
                <a:lnTo>
                  <a:pt x="23939" y="0"/>
                </a:lnTo>
                <a:lnTo>
                  <a:pt x="19329" y="647"/>
                </a:lnTo>
                <a:lnTo>
                  <a:pt x="901" y="22656"/>
                </a:lnTo>
                <a:lnTo>
                  <a:pt x="1447" y="25222"/>
                </a:lnTo>
                <a:lnTo>
                  <a:pt x="26898" y="41643"/>
                </a:lnTo>
                <a:lnTo>
                  <a:pt x="30327" y="42799"/>
                </a:lnTo>
                <a:lnTo>
                  <a:pt x="41033" y="51460"/>
                </a:lnTo>
                <a:lnTo>
                  <a:pt x="41033" y="55613"/>
                </a:lnTo>
                <a:lnTo>
                  <a:pt x="39649" y="57848"/>
                </a:lnTo>
                <a:lnTo>
                  <a:pt x="34112" y="60985"/>
                </a:lnTo>
                <a:lnTo>
                  <a:pt x="29844" y="61772"/>
                </a:lnTo>
                <a:lnTo>
                  <a:pt x="50413" y="61772"/>
                </a:lnTo>
                <a:lnTo>
                  <a:pt x="51422" y="60248"/>
                </a:lnTo>
                <a:lnTo>
                  <a:pt x="53073" y="56375"/>
                </a:lnTo>
                <a:lnTo>
                  <a:pt x="53492" y="54178"/>
                </a:lnTo>
                <a:lnTo>
                  <a:pt x="53492" y="49161"/>
                </a:lnTo>
                <a:lnTo>
                  <a:pt x="41732" y="34975"/>
                </a:lnTo>
                <a:lnTo>
                  <a:pt x="38912" y="33642"/>
                </a:lnTo>
                <a:lnTo>
                  <a:pt x="35458" y="32397"/>
                </a:lnTo>
                <a:lnTo>
                  <a:pt x="27571" y="30086"/>
                </a:lnTo>
                <a:lnTo>
                  <a:pt x="24485" y="29057"/>
                </a:lnTo>
                <a:lnTo>
                  <a:pt x="13220" y="20193"/>
                </a:lnTo>
                <a:lnTo>
                  <a:pt x="13220" y="17703"/>
                </a:lnTo>
                <a:lnTo>
                  <a:pt x="26339" y="10020"/>
                </a:lnTo>
                <a:lnTo>
                  <a:pt x="48920" y="10020"/>
                </a:lnTo>
                <a:lnTo>
                  <a:pt x="48920" y="1993"/>
                </a:lnTo>
                <a:lnTo>
                  <a:pt x="45326" y="1270"/>
                </a:lnTo>
                <a:lnTo>
                  <a:pt x="41859" y="749"/>
                </a:lnTo>
                <a:lnTo>
                  <a:pt x="35217" y="139"/>
                </a:lnTo>
                <a:lnTo>
                  <a:pt x="32194" y="0"/>
                </a:lnTo>
                <a:close/>
              </a:path>
              <a:path w="53975" h="72389">
                <a:moveTo>
                  <a:pt x="48920" y="10020"/>
                </a:moveTo>
                <a:lnTo>
                  <a:pt x="31826" y="10020"/>
                </a:lnTo>
                <a:lnTo>
                  <a:pt x="34772" y="10236"/>
                </a:lnTo>
                <a:lnTo>
                  <a:pt x="41554" y="11112"/>
                </a:lnTo>
                <a:lnTo>
                  <a:pt x="45135" y="11811"/>
                </a:lnTo>
                <a:lnTo>
                  <a:pt x="48920" y="12712"/>
                </a:lnTo>
                <a:lnTo>
                  <a:pt x="48920" y="10020"/>
                </a:lnTo>
                <a:close/>
              </a:path>
            </a:pathLst>
          </a:custGeom>
          <a:solidFill>
            <a:srgbClr val="01020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5" name="object 155"/>
          <p:cNvSpPr/>
          <p:nvPr/>
        </p:nvSpPr>
        <p:spPr>
          <a:xfrm>
            <a:off x="5610212" y="5118773"/>
            <a:ext cx="55880" cy="97790"/>
          </a:xfrm>
          <a:custGeom>
            <a:avLst/>
            <a:gdLst/>
            <a:ahLst/>
            <a:cxnLst/>
            <a:rect l="l" t="t" r="r" b="b"/>
            <a:pathLst>
              <a:path w="55879" h="97789">
                <a:moveTo>
                  <a:pt x="12039" y="0"/>
                </a:moveTo>
                <a:lnTo>
                  <a:pt x="0" y="0"/>
                </a:lnTo>
                <a:lnTo>
                  <a:pt x="0" y="97751"/>
                </a:lnTo>
                <a:lnTo>
                  <a:pt x="12039" y="97751"/>
                </a:lnTo>
                <a:lnTo>
                  <a:pt x="12039" y="51676"/>
                </a:lnTo>
                <a:lnTo>
                  <a:pt x="14389" y="48907"/>
                </a:lnTo>
                <a:lnTo>
                  <a:pt x="24897" y="39230"/>
                </a:lnTo>
                <a:lnTo>
                  <a:pt x="11633" y="39230"/>
                </a:lnTo>
                <a:lnTo>
                  <a:pt x="12021" y="28778"/>
                </a:lnTo>
                <a:lnTo>
                  <a:pt x="12039" y="0"/>
                </a:lnTo>
                <a:close/>
              </a:path>
              <a:path w="55879" h="97789">
                <a:moveTo>
                  <a:pt x="53789" y="37426"/>
                </a:moveTo>
                <a:lnTo>
                  <a:pt x="35915" y="37426"/>
                </a:lnTo>
                <a:lnTo>
                  <a:pt x="38773" y="38747"/>
                </a:lnTo>
                <a:lnTo>
                  <a:pt x="42798" y="44056"/>
                </a:lnTo>
                <a:lnTo>
                  <a:pt x="43802" y="48056"/>
                </a:lnTo>
                <a:lnTo>
                  <a:pt x="43802" y="97751"/>
                </a:lnTo>
                <a:lnTo>
                  <a:pt x="55841" y="97751"/>
                </a:lnTo>
                <a:lnTo>
                  <a:pt x="55841" y="43967"/>
                </a:lnTo>
                <a:lnTo>
                  <a:pt x="53936" y="37592"/>
                </a:lnTo>
                <a:lnTo>
                  <a:pt x="53789" y="37426"/>
                </a:lnTo>
                <a:close/>
              </a:path>
              <a:path w="55879" h="97789">
                <a:moveTo>
                  <a:pt x="41033" y="27051"/>
                </a:moveTo>
                <a:lnTo>
                  <a:pt x="32080" y="27051"/>
                </a:lnTo>
                <a:lnTo>
                  <a:pt x="30124" y="27254"/>
                </a:lnTo>
                <a:lnTo>
                  <a:pt x="11633" y="39230"/>
                </a:lnTo>
                <a:lnTo>
                  <a:pt x="24897" y="39230"/>
                </a:lnTo>
                <a:lnTo>
                  <a:pt x="26238" y="38519"/>
                </a:lnTo>
                <a:lnTo>
                  <a:pt x="29044" y="37642"/>
                </a:lnTo>
                <a:lnTo>
                  <a:pt x="30556" y="37426"/>
                </a:lnTo>
                <a:lnTo>
                  <a:pt x="53789" y="37426"/>
                </a:lnTo>
                <a:lnTo>
                  <a:pt x="46393" y="29159"/>
                </a:lnTo>
                <a:lnTo>
                  <a:pt x="41033" y="27051"/>
                </a:lnTo>
                <a:close/>
              </a:path>
            </a:pathLst>
          </a:custGeom>
          <a:solidFill>
            <a:srgbClr val="01020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6" name="object 156"/>
          <p:cNvSpPr/>
          <p:nvPr/>
        </p:nvSpPr>
        <p:spPr>
          <a:xfrm>
            <a:off x="2047176" y="5421553"/>
            <a:ext cx="216725" cy="98577"/>
          </a:xfrm>
          <a:prstGeom prst="rect">
            <a:avLst/>
          </a:prstGeom>
          <a:blipFill>
            <a:blip r:embed="rId8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7" name="object 157"/>
          <p:cNvSpPr/>
          <p:nvPr/>
        </p:nvSpPr>
        <p:spPr>
          <a:xfrm>
            <a:off x="2351151" y="5422379"/>
            <a:ext cx="141719" cy="97751"/>
          </a:xfrm>
          <a:prstGeom prst="rect">
            <a:avLst/>
          </a:prstGeom>
          <a:blipFill>
            <a:blip r:embed="rId8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8" name="object 158"/>
          <p:cNvSpPr/>
          <p:nvPr/>
        </p:nvSpPr>
        <p:spPr>
          <a:xfrm>
            <a:off x="2515781" y="5421553"/>
            <a:ext cx="213677" cy="99834"/>
          </a:xfrm>
          <a:prstGeom prst="rect">
            <a:avLst/>
          </a:prstGeom>
          <a:blipFill>
            <a:blip r:embed="rId8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9" name="object 159"/>
          <p:cNvSpPr/>
          <p:nvPr/>
        </p:nvSpPr>
        <p:spPr>
          <a:xfrm>
            <a:off x="4823396" y="5429707"/>
            <a:ext cx="141020" cy="91668"/>
          </a:xfrm>
          <a:prstGeom prst="rect">
            <a:avLst/>
          </a:prstGeom>
          <a:blipFill>
            <a:blip r:embed="rId8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0" name="object 160"/>
          <p:cNvSpPr/>
          <p:nvPr/>
        </p:nvSpPr>
        <p:spPr>
          <a:xfrm>
            <a:off x="4989741" y="5449430"/>
            <a:ext cx="136867" cy="99479"/>
          </a:xfrm>
          <a:prstGeom prst="rect">
            <a:avLst/>
          </a:prstGeom>
          <a:blipFill>
            <a:blip r:embed="rId8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1" name="object 161"/>
          <p:cNvSpPr/>
          <p:nvPr/>
        </p:nvSpPr>
        <p:spPr>
          <a:xfrm>
            <a:off x="5222163" y="5429707"/>
            <a:ext cx="48260" cy="91440"/>
          </a:xfrm>
          <a:custGeom>
            <a:avLst/>
            <a:gdLst/>
            <a:ahLst/>
            <a:cxnLst/>
            <a:rect l="l" t="t" r="r" b="b"/>
            <a:pathLst>
              <a:path w="48260" h="91439">
                <a:moveTo>
                  <a:pt x="0" y="73952"/>
                </a:moveTo>
                <a:lnTo>
                  <a:pt x="0" y="86347"/>
                </a:lnTo>
                <a:lnTo>
                  <a:pt x="1117" y="87071"/>
                </a:lnTo>
                <a:lnTo>
                  <a:pt x="17932" y="91401"/>
                </a:lnTo>
                <a:lnTo>
                  <a:pt x="24536" y="91401"/>
                </a:lnTo>
                <a:lnTo>
                  <a:pt x="28701" y="90627"/>
                </a:lnTo>
                <a:lnTo>
                  <a:pt x="35801" y="87591"/>
                </a:lnTo>
                <a:lnTo>
                  <a:pt x="38747" y="85534"/>
                </a:lnTo>
                <a:lnTo>
                  <a:pt x="43192" y="80670"/>
                </a:lnTo>
                <a:lnTo>
                  <a:pt x="16446" y="80670"/>
                </a:lnTo>
                <a:lnTo>
                  <a:pt x="13004" y="80073"/>
                </a:lnTo>
                <a:lnTo>
                  <a:pt x="6032" y="77660"/>
                </a:lnTo>
                <a:lnTo>
                  <a:pt x="2870" y="76034"/>
                </a:lnTo>
                <a:lnTo>
                  <a:pt x="0" y="73952"/>
                </a:lnTo>
                <a:close/>
              </a:path>
              <a:path w="48260" h="91439">
                <a:moveTo>
                  <a:pt x="48094" y="0"/>
                </a:moveTo>
                <a:lnTo>
                  <a:pt x="1193" y="0"/>
                </a:lnTo>
                <a:lnTo>
                  <a:pt x="1193" y="10655"/>
                </a:lnTo>
                <a:lnTo>
                  <a:pt x="35572" y="10655"/>
                </a:lnTo>
                <a:lnTo>
                  <a:pt x="35572" y="68592"/>
                </a:lnTo>
                <a:lnTo>
                  <a:pt x="34213" y="72999"/>
                </a:lnTo>
                <a:lnTo>
                  <a:pt x="28765" y="79133"/>
                </a:lnTo>
                <a:lnTo>
                  <a:pt x="24879" y="80670"/>
                </a:lnTo>
                <a:lnTo>
                  <a:pt x="43192" y="80670"/>
                </a:lnTo>
                <a:lnTo>
                  <a:pt x="43459" y="80378"/>
                </a:lnTo>
                <a:lnTo>
                  <a:pt x="45211" y="77343"/>
                </a:lnTo>
                <a:lnTo>
                  <a:pt x="47523" y="70370"/>
                </a:lnTo>
                <a:lnTo>
                  <a:pt x="48094" y="66687"/>
                </a:lnTo>
                <a:lnTo>
                  <a:pt x="48094" y="0"/>
                </a:lnTo>
                <a:close/>
              </a:path>
            </a:pathLst>
          </a:custGeom>
          <a:solidFill>
            <a:srgbClr val="01020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2" name="object 162"/>
          <p:cNvSpPr/>
          <p:nvPr/>
        </p:nvSpPr>
        <p:spPr>
          <a:xfrm>
            <a:off x="5293936" y="5449430"/>
            <a:ext cx="138374" cy="71945"/>
          </a:xfrm>
          <a:prstGeom prst="rect">
            <a:avLst/>
          </a:prstGeom>
          <a:blipFill>
            <a:blip r:embed="rId8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3" name="object 163"/>
          <p:cNvSpPr/>
          <p:nvPr/>
        </p:nvSpPr>
        <p:spPr>
          <a:xfrm>
            <a:off x="5451411" y="5449443"/>
            <a:ext cx="62230" cy="72390"/>
          </a:xfrm>
          <a:custGeom>
            <a:avLst/>
            <a:gdLst/>
            <a:ahLst/>
            <a:cxnLst/>
            <a:rect l="l" t="t" r="r" b="b"/>
            <a:pathLst>
              <a:path w="62229" h="72389">
                <a:moveTo>
                  <a:pt x="36398" y="0"/>
                </a:moveTo>
                <a:lnTo>
                  <a:pt x="26568" y="0"/>
                </a:lnTo>
                <a:lnTo>
                  <a:pt x="22123" y="952"/>
                </a:lnTo>
                <a:lnTo>
                  <a:pt x="2120" y="22237"/>
                </a:lnTo>
                <a:lnTo>
                  <a:pt x="698" y="26593"/>
                </a:lnTo>
                <a:lnTo>
                  <a:pt x="97" y="30568"/>
                </a:lnTo>
                <a:lnTo>
                  <a:pt x="0" y="41732"/>
                </a:lnTo>
                <a:lnTo>
                  <a:pt x="647" y="46774"/>
                </a:lnTo>
                <a:lnTo>
                  <a:pt x="3276" y="55676"/>
                </a:lnTo>
                <a:lnTo>
                  <a:pt x="5308" y="59435"/>
                </a:lnTo>
                <a:lnTo>
                  <a:pt x="8064" y="62496"/>
                </a:lnTo>
                <a:lnTo>
                  <a:pt x="10794" y="65570"/>
                </a:lnTo>
                <a:lnTo>
                  <a:pt x="14325" y="67906"/>
                </a:lnTo>
                <a:lnTo>
                  <a:pt x="22910" y="71145"/>
                </a:lnTo>
                <a:lnTo>
                  <a:pt x="28016" y="71945"/>
                </a:lnTo>
                <a:lnTo>
                  <a:pt x="38404" y="71945"/>
                </a:lnTo>
                <a:lnTo>
                  <a:pt x="42684" y="71653"/>
                </a:lnTo>
                <a:lnTo>
                  <a:pt x="50939" y="70497"/>
                </a:lnTo>
                <a:lnTo>
                  <a:pt x="54635" y="69748"/>
                </a:lnTo>
                <a:lnTo>
                  <a:pt x="57924" y="68821"/>
                </a:lnTo>
                <a:lnTo>
                  <a:pt x="57924" y="61912"/>
                </a:lnTo>
                <a:lnTo>
                  <a:pt x="28232" y="61912"/>
                </a:lnTo>
                <a:lnTo>
                  <a:pt x="22517" y="60007"/>
                </a:lnTo>
                <a:lnTo>
                  <a:pt x="14566" y="52400"/>
                </a:lnTo>
                <a:lnTo>
                  <a:pt x="12598" y="46939"/>
                </a:lnTo>
                <a:lnTo>
                  <a:pt x="12598" y="39839"/>
                </a:lnTo>
                <a:lnTo>
                  <a:pt x="61366" y="39839"/>
                </a:lnTo>
                <a:lnTo>
                  <a:pt x="61467" y="38823"/>
                </a:lnTo>
                <a:lnTo>
                  <a:pt x="61544" y="37731"/>
                </a:lnTo>
                <a:lnTo>
                  <a:pt x="61658" y="30568"/>
                </a:lnTo>
                <a:lnTo>
                  <a:pt x="12598" y="30568"/>
                </a:lnTo>
                <a:lnTo>
                  <a:pt x="12826" y="27470"/>
                </a:lnTo>
                <a:lnTo>
                  <a:pt x="28371" y="9613"/>
                </a:lnTo>
                <a:lnTo>
                  <a:pt x="54665" y="9613"/>
                </a:lnTo>
                <a:lnTo>
                  <a:pt x="51295" y="5943"/>
                </a:lnTo>
                <a:lnTo>
                  <a:pt x="48158" y="3797"/>
                </a:lnTo>
                <a:lnTo>
                  <a:pt x="40678" y="749"/>
                </a:lnTo>
                <a:lnTo>
                  <a:pt x="36398" y="0"/>
                </a:lnTo>
                <a:close/>
              </a:path>
              <a:path w="62229" h="72389">
                <a:moveTo>
                  <a:pt x="57924" y="58940"/>
                </a:moveTo>
                <a:lnTo>
                  <a:pt x="56438" y="59347"/>
                </a:lnTo>
                <a:lnTo>
                  <a:pt x="54838" y="59740"/>
                </a:lnTo>
                <a:lnTo>
                  <a:pt x="53098" y="60070"/>
                </a:lnTo>
                <a:lnTo>
                  <a:pt x="51384" y="60426"/>
                </a:lnTo>
                <a:lnTo>
                  <a:pt x="37731" y="61912"/>
                </a:lnTo>
                <a:lnTo>
                  <a:pt x="57924" y="61912"/>
                </a:lnTo>
                <a:lnTo>
                  <a:pt x="57924" y="58940"/>
                </a:lnTo>
                <a:close/>
              </a:path>
              <a:path w="62229" h="72389">
                <a:moveTo>
                  <a:pt x="54665" y="9613"/>
                </a:moveTo>
                <a:lnTo>
                  <a:pt x="34035" y="9613"/>
                </a:lnTo>
                <a:lnTo>
                  <a:pt x="36715" y="10121"/>
                </a:lnTo>
                <a:lnTo>
                  <a:pt x="41338" y="12204"/>
                </a:lnTo>
                <a:lnTo>
                  <a:pt x="49263" y="27470"/>
                </a:lnTo>
                <a:lnTo>
                  <a:pt x="49123" y="30568"/>
                </a:lnTo>
                <a:lnTo>
                  <a:pt x="61658" y="30568"/>
                </a:lnTo>
                <a:lnTo>
                  <a:pt x="61543" y="26593"/>
                </a:lnTo>
                <a:lnTo>
                  <a:pt x="60985" y="22898"/>
                </a:lnTo>
                <a:lnTo>
                  <a:pt x="58356" y="14922"/>
                </a:lnTo>
                <a:lnTo>
                  <a:pt x="56426" y="11531"/>
                </a:lnTo>
                <a:lnTo>
                  <a:pt x="54665" y="9613"/>
                </a:lnTo>
                <a:close/>
              </a:path>
            </a:pathLst>
          </a:custGeom>
          <a:solidFill>
            <a:srgbClr val="01020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4" name="object 164"/>
          <p:cNvSpPr/>
          <p:nvPr/>
        </p:nvSpPr>
        <p:spPr>
          <a:xfrm>
            <a:off x="5533821" y="5449443"/>
            <a:ext cx="53975" cy="72390"/>
          </a:xfrm>
          <a:custGeom>
            <a:avLst/>
            <a:gdLst/>
            <a:ahLst/>
            <a:cxnLst/>
            <a:rect l="l" t="t" r="r" b="b"/>
            <a:pathLst>
              <a:path w="53975" h="72389">
                <a:moveTo>
                  <a:pt x="0" y="58242"/>
                </a:moveTo>
                <a:lnTo>
                  <a:pt x="0" y="69303"/>
                </a:lnTo>
                <a:lnTo>
                  <a:pt x="3784" y="70231"/>
                </a:lnTo>
                <a:lnTo>
                  <a:pt x="7632" y="70891"/>
                </a:lnTo>
                <a:lnTo>
                  <a:pt x="15532" y="71729"/>
                </a:lnTo>
                <a:lnTo>
                  <a:pt x="19862" y="71945"/>
                </a:lnTo>
                <a:lnTo>
                  <a:pt x="26733" y="71945"/>
                </a:lnTo>
                <a:lnTo>
                  <a:pt x="50413" y="61772"/>
                </a:lnTo>
                <a:lnTo>
                  <a:pt x="20116" y="61772"/>
                </a:lnTo>
                <a:lnTo>
                  <a:pt x="16116" y="61480"/>
                </a:lnTo>
                <a:lnTo>
                  <a:pt x="7973" y="60248"/>
                </a:lnTo>
                <a:lnTo>
                  <a:pt x="4063" y="59397"/>
                </a:lnTo>
                <a:lnTo>
                  <a:pt x="0" y="58242"/>
                </a:lnTo>
                <a:close/>
              </a:path>
              <a:path w="53975" h="72389">
                <a:moveTo>
                  <a:pt x="32194" y="0"/>
                </a:moveTo>
                <a:lnTo>
                  <a:pt x="23939" y="0"/>
                </a:lnTo>
                <a:lnTo>
                  <a:pt x="19329" y="647"/>
                </a:lnTo>
                <a:lnTo>
                  <a:pt x="901" y="22656"/>
                </a:lnTo>
                <a:lnTo>
                  <a:pt x="1447" y="25222"/>
                </a:lnTo>
                <a:lnTo>
                  <a:pt x="26898" y="41643"/>
                </a:lnTo>
                <a:lnTo>
                  <a:pt x="30327" y="42799"/>
                </a:lnTo>
                <a:lnTo>
                  <a:pt x="41033" y="51460"/>
                </a:lnTo>
                <a:lnTo>
                  <a:pt x="41033" y="55613"/>
                </a:lnTo>
                <a:lnTo>
                  <a:pt x="39649" y="57848"/>
                </a:lnTo>
                <a:lnTo>
                  <a:pt x="34112" y="60985"/>
                </a:lnTo>
                <a:lnTo>
                  <a:pt x="29844" y="61772"/>
                </a:lnTo>
                <a:lnTo>
                  <a:pt x="50413" y="61772"/>
                </a:lnTo>
                <a:lnTo>
                  <a:pt x="51422" y="60248"/>
                </a:lnTo>
                <a:lnTo>
                  <a:pt x="53073" y="56375"/>
                </a:lnTo>
                <a:lnTo>
                  <a:pt x="53492" y="54178"/>
                </a:lnTo>
                <a:lnTo>
                  <a:pt x="53492" y="49161"/>
                </a:lnTo>
                <a:lnTo>
                  <a:pt x="41732" y="34975"/>
                </a:lnTo>
                <a:lnTo>
                  <a:pt x="38912" y="33642"/>
                </a:lnTo>
                <a:lnTo>
                  <a:pt x="35458" y="32397"/>
                </a:lnTo>
                <a:lnTo>
                  <a:pt x="27571" y="30086"/>
                </a:lnTo>
                <a:lnTo>
                  <a:pt x="24485" y="29057"/>
                </a:lnTo>
                <a:lnTo>
                  <a:pt x="13220" y="20193"/>
                </a:lnTo>
                <a:lnTo>
                  <a:pt x="13220" y="17703"/>
                </a:lnTo>
                <a:lnTo>
                  <a:pt x="26339" y="10020"/>
                </a:lnTo>
                <a:lnTo>
                  <a:pt x="48920" y="10020"/>
                </a:lnTo>
                <a:lnTo>
                  <a:pt x="48920" y="1993"/>
                </a:lnTo>
                <a:lnTo>
                  <a:pt x="45326" y="1270"/>
                </a:lnTo>
                <a:lnTo>
                  <a:pt x="41859" y="749"/>
                </a:lnTo>
                <a:lnTo>
                  <a:pt x="35217" y="139"/>
                </a:lnTo>
                <a:lnTo>
                  <a:pt x="32194" y="0"/>
                </a:lnTo>
                <a:close/>
              </a:path>
              <a:path w="53975" h="72389">
                <a:moveTo>
                  <a:pt x="48920" y="10020"/>
                </a:moveTo>
                <a:lnTo>
                  <a:pt x="31826" y="10020"/>
                </a:lnTo>
                <a:lnTo>
                  <a:pt x="34772" y="10236"/>
                </a:lnTo>
                <a:lnTo>
                  <a:pt x="41554" y="11112"/>
                </a:lnTo>
                <a:lnTo>
                  <a:pt x="45135" y="11811"/>
                </a:lnTo>
                <a:lnTo>
                  <a:pt x="48920" y="12712"/>
                </a:lnTo>
                <a:lnTo>
                  <a:pt x="48920" y="10020"/>
                </a:lnTo>
                <a:close/>
              </a:path>
            </a:pathLst>
          </a:custGeom>
          <a:solidFill>
            <a:srgbClr val="01020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5" name="object 165"/>
          <p:cNvSpPr/>
          <p:nvPr/>
        </p:nvSpPr>
        <p:spPr>
          <a:xfrm>
            <a:off x="2039785" y="5715863"/>
            <a:ext cx="218935" cy="98996"/>
          </a:xfrm>
          <a:prstGeom prst="rect">
            <a:avLst/>
          </a:prstGeom>
          <a:blipFill>
            <a:blip r:embed="rId8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6" name="object 166"/>
          <p:cNvSpPr/>
          <p:nvPr/>
        </p:nvSpPr>
        <p:spPr>
          <a:xfrm>
            <a:off x="2282037" y="5715038"/>
            <a:ext cx="55880" cy="99060"/>
          </a:xfrm>
          <a:custGeom>
            <a:avLst/>
            <a:gdLst/>
            <a:ahLst/>
            <a:cxnLst/>
            <a:rect l="l" t="t" r="r" b="b"/>
            <a:pathLst>
              <a:path w="55880" h="99060">
                <a:moveTo>
                  <a:pt x="28397" y="0"/>
                </a:moveTo>
                <a:lnTo>
                  <a:pt x="25717" y="0"/>
                </a:lnTo>
                <a:lnTo>
                  <a:pt x="24472" y="228"/>
                </a:lnTo>
                <a:lnTo>
                  <a:pt x="17576" y="8140"/>
                </a:lnTo>
                <a:lnTo>
                  <a:pt x="17576" y="10769"/>
                </a:lnTo>
                <a:lnTo>
                  <a:pt x="25717" y="18961"/>
                </a:lnTo>
                <a:lnTo>
                  <a:pt x="28397" y="18961"/>
                </a:lnTo>
                <a:lnTo>
                  <a:pt x="36537" y="10769"/>
                </a:lnTo>
                <a:lnTo>
                  <a:pt x="36537" y="8140"/>
                </a:lnTo>
                <a:lnTo>
                  <a:pt x="28397" y="0"/>
                </a:lnTo>
                <a:close/>
              </a:path>
              <a:path w="55880" h="99060">
                <a:moveTo>
                  <a:pt x="55702" y="88557"/>
                </a:moveTo>
                <a:lnTo>
                  <a:pt x="0" y="88557"/>
                </a:lnTo>
                <a:lnTo>
                  <a:pt x="0" y="98577"/>
                </a:lnTo>
                <a:lnTo>
                  <a:pt x="55702" y="98577"/>
                </a:lnTo>
                <a:lnTo>
                  <a:pt x="55702" y="88557"/>
                </a:lnTo>
                <a:close/>
              </a:path>
              <a:path w="55880" h="99060">
                <a:moveTo>
                  <a:pt x="35001" y="29121"/>
                </a:moveTo>
                <a:lnTo>
                  <a:pt x="2285" y="29121"/>
                </a:lnTo>
                <a:lnTo>
                  <a:pt x="2285" y="39077"/>
                </a:lnTo>
                <a:lnTo>
                  <a:pt x="22834" y="39077"/>
                </a:lnTo>
                <a:lnTo>
                  <a:pt x="22834" y="88557"/>
                </a:lnTo>
                <a:lnTo>
                  <a:pt x="35001" y="88557"/>
                </a:lnTo>
                <a:lnTo>
                  <a:pt x="35001" y="29121"/>
                </a:lnTo>
                <a:close/>
              </a:path>
            </a:pathLst>
          </a:custGeom>
          <a:solidFill>
            <a:srgbClr val="01020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7" name="object 167"/>
          <p:cNvSpPr/>
          <p:nvPr/>
        </p:nvSpPr>
        <p:spPr>
          <a:xfrm>
            <a:off x="2357257" y="5742914"/>
            <a:ext cx="57785" cy="72390"/>
          </a:xfrm>
          <a:custGeom>
            <a:avLst/>
            <a:gdLst/>
            <a:ahLst/>
            <a:cxnLst/>
            <a:rect l="l" t="t" r="r" b="b"/>
            <a:pathLst>
              <a:path w="57785" h="72389">
                <a:moveTo>
                  <a:pt x="54340" y="10236"/>
                </a:moveTo>
                <a:lnTo>
                  <a:pt x="34584" y="10236"/>
                </a:lnTo>
                <a:lnTo>
                  <a:pt x="38610" y="11468"/>
                </a:lnTo>
                <a:lnTo>
                  <a:pt x="41226" y="13957"/>
                </a:lnTo>
                <a:lnTo>
                  <a:pt x="43855" y="16408"/>
                </a:lnTo>
                <a:lnTo>
                  <a:pt x="45176" y="19697"/>
                </a:lnTo>
                <a:lnTo>
                  <a:pt x="45176" y="29895"/>
                </a:lnTo>
                <a:lnTo>
                  <a:pt x="20639" y="29895"/>
                </a:lnTo>
                <a:lnTo>
                  <a:pt x="12968" y="31851"/>
                </a:lnTo>
                <a:lnTo>
                  <a:pt x="2580" y="39738"/>
                </a:lnTo>
                <a:lnTo>
                  <a:pt x="86" y="44983"/>
                </a:lnTo>
                <a:lnTo>
                  <a:pt x="0" y="55041"/>
                </a:lnTo>
                <a:lnTo>
                  <a:pt x="421" y="57594"/>
                </a:lnTo>
                <a:lnTo>
                  <a:pt x="18442" y="71945"/>
                </a:lnTo>
                <a:lnTo>
                  <a:pt x="26697" y="71945"/>
                </a:lnTo>
                <a:lnTo>
                  <a:pt x="30787" y="71119"/>
                </a:lnTo>
                <a:lnTo>
                  <a:pt x="38597" y="67805"/>
                </a:lnTo>
                <a:lnTo>
                  <a:pt x="42432" y="65100"/>
                </a:lnTo>
                <a:lnTo>
                  <a:pt x="45651" y="61925"/>
                </a:lnTo>
                <a:lnTo>
                  <a:pt x="22227" y="61925"/>
                </a:lnTo>
                <a:lnTo>
                  <a:pt x="20423" y="61633"/>
                </a:lnTo>
                <a:lnTo>
                  <a:pt x="12727" y="53085"/>
                </a:lnTo>
                <a:lnTo>
                  <a:pt x="12727" y="49809"/>
                </a:lnTo>
                <a:lnTo>
                  <a:pt x="26888" y="39090"/>
                </a:lnTo>
                <a:lnTo>
                  <a:pt x="57279" y="39090"/>
                </a:lnTo>
                <a:lnTo>
                  <a:pt x="57279" y="18961"/>
                </a:lnTo>
                <a:lnTo>
                  <a:pt x="56669" y="15595"/>
                </a:lnTo>
                <a:lnTo>
                  <a:pt x="54340" y="10236"/>
                </a:lnTo>
                <a:close/>
              </a:path>
              <a:path w="57785" h="72389">
                <a:moveTo>
                  <a:pt x="57279" y="61366"/>
                </a:moveTo>
                <a:lnTo>
                  <a:pt x="46217" y="61366"/>
                </a:lnTo>
                <a:lnTo>
                  <a:pt x="46496" y="70700"/>
                </a:lnTo>
                <a:lnTo>
                  <a:pt x="57279" y="70700"/>
                </a:lnTo>
                <a:lnTo>
                  <a:pt x="57279" y="61366"/>
                </a:lnTo>
                <a:close/>
              </a:path>
              <a:path w="57785" h="72389">
                <a:moveTo>
                  <a:pt x="57279" y="39090"/>
                </a:moveTo>
                <a:lnTo>
                  <a:pt x="45176" y="39090"/>
                </a:lnTo>
                <a:lnTo>
                  <a:pt x="45176" y="51409"/>
                </a:lnTo>
                <a:lnTo>
                  <a:pt x="41213" y="55041"/>
                </a:lnTo>
                <a:lnTo>
                  <a:pt x="37429" y="57708"/>
                </a:lnTo>
                <a:lnTo>
                  <a:pt x="30291" y="61086"/>
                </a:lnTo>
                <a:lnTo>
                  <a:pt x="27116" y="61925"/>
                </a:lnTo>
                <a:lnTo>
                  <a:pt x="45651" y="61925"/>
                </a:lnTo>
                <a:lnTo>
                  <a:pt x="46217" y="61366"/>
                </a:lnTo>
                <a:lnTo>
                  <a:pt x="57279" y="61366"/>
                </a:lnTo>
                <a:lnTo>
                  <a:pt x="57279" y="39090"/>
                </a:lnTo>
                <a:close/>
              </a:path>
              <a:path w="57785" h="72389">
                <a:moveTo>
                  <a:pt x="34355" y="0"/>
                </a:moveTo>
                <a:lnTo>
                  <a:pt x="27853" y="0"/>
                </a:lnTo>
                <a:lnTo>
                  <a:pt x="25567" y="126"/>
                </a:lnTo>
                <a:lnTo>
                  <a:pt x="5806" y="4432"/>
                </a:lnTo>
                <a:lnTo>
                  <a:pt x="5806" y="15290"/>
                </a:lnTo>
                <a:lnTo>
                  <a:pt x="9857" y="13665"/>
                </a:lnTo>
                <a:lnTo>
                  <a:pt x="13794" y="12420"/>
                </a:lnTo>
                <a:lnTo>
                  <a:pt x="21414" y="10680"/>
                </a:lnTo>
                <a:lnTo>
                  <a:pt x="25275" y="10236"/>
                </a:lnTo>
                <a:lnTo>
                  <a:pt x="54340" y="10236"/>
                </a:lnTo>
                <a:lnTo>
                  <a:pt x="54180" y="9867"/>
                </a:lnTo>
                <a:lnTo>
                  <a:pt x="52389" y="7505"/>
                </a:lnTo>
                <a:lnTo>
                  <a:pt x="47728" y="3708"/>
                </a:lnTo>
                <a:lnTo>
                  <a:pt x="44871" y="2298"/>
                </a:lnTo>
                <a:lnTo>
                  <a:pt x="38140" y="469"/>
                </a:lnTo>
                <a:lnTo>
                  <a:pt x="34355" y="0"/>
                </a:lnTo>
                <a:close/>
              </a:path>
            </a:pathLst>
          </a:custGeom>
          <a:solidFill>
            <a:srgbClr val="01020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8" name="object 168"/>
          <p:cNvSpPr/>
          <p:nvPr/>
        </p:nvSpPr>
        <p:spPr>
          <a:xfrm>
            <a:off x="2511539" y="5715038"/>
            <a:ext cx="293116" cy="99822"/>
          </a:xfrm>
          <a:prstGeom prst="rect">
            <a:avLst/>
          </a:prstGeom>
          <a:blipFill>
            <a:blip r:embed="rId9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9" name="object 169"/>
          <p:cNvSpPr/>
          <p:nvPr/>
        </p:nvSpPr>
        <p:spPr>
          <a:xfrm>
            <a:off x="2826600" y="5715863"/>
            <a:ext cx="55880" cy="97790"/>
          </a:xfrm>
          <a:custGeom>
            <a:avLst/>
            <a:gdLst/>
            <a:ahLst/>
            <a:cxnLst/>
            <a:rect l="l" t="t" r="r" b="b"/>
            <a:pathLst>
              <a:path w="55880" h="97789">
                <a:moveTo>
                  <a:pt x="12039" y="0"/>
                </a:moveTo>
                <a:lnTo>
                  <a:pt x="0" y="0"/>
                </a:lnTo>
                <a:lnTo>
                  <a:pt x="0" y="97751"/>
                </a:lnTo>
                <a:lnTo>
                  <a:pt x="12039" y="97751"/>
                </a:lnTo>
                <a:lnTo>
                  <a:pt x="12039" y="51676"/>
                </a:lnTo>
                <a:lnTo>
                  <a:pt x="14389" y="48907"/>
                </a:lnTo>
                <a:lnTo>
                  <a:pt x="24897" y="39230"/>
                </a:lnTo>
                <a:lnTo>
                  <a:pt x="11633" y="39230"/>
                </a:lnTo>
                <a:lnTo>
                  <a:pt x="12021" y="28778"/>
                </a:lnTo>
                <a:lnTo>
                  <a:pt x="12039" y="0"/>
                </a:lnTo>
                <a:close/>
              </a:path>
              <a:path w="55880" h="97789">
                <a:moveTo>
                  <a:pt x="53800" y="37426"/>
                </a:moveTo>
                <a:lnTo>
                  <a:pt x="35915" y="37426"/>
                </a:lnTo>
                <a:lnTo>
                  <a:pt x="38785" y="38747"/>
                </a:lnTo>
                <a:lnTo>
                  <a:pt x="42798" y="44056"/>
                </a:lnTo>
                <a:lnTo>
                  <a:pt x="43802" y="48056"/>
                </a:lnTo>
                <a:lnTo>
                  <a:pt x="43802" y="97751"/>
                </a:lnTo>
                <a:lnTo>
                  <a:pt x="55841" y="97751"/>
                </a:lnTo>
                <a:lnTo>
                  <a:pt x="55841" y="43967"/>
                </a:lnTo>
                <a:lnTo>
                  <a:pt x="53949" y="37592"/>
                </a:lnTo>
                <a:lnTo>
                  <a:pt x="53800" y="37426"/>
                </a:lnTo>
                <a:close/>
              </a:path>
              <a:path w="55880" h="97789">
                <a:moveTo>
                  <a:pt x="41033" y="27051"/>
                </a:moveTo>
                <a:lnTo>
                  <a:pt x="32080" y="27051"/>
                </a:lnTo>
                <a:lnTo>
                  <a:pt x="30124" y="27254"/>
                </a:lnTo>
                <a:lnTo>
                  <a:pt x="11633" y="39230"/>
                </a:lnTo>
                <a:lnTo>
                  <a:pt x="24897" y="39230"/>
                </a:lnTo>
                <a:lnTo>
                  <a:pt x="26238" y="38519"/>
                </a:lnTo>
                <a:lnTo>
                  <a:pt x="29044" y="37642"/>
                </a:lnTo>
                <a:lnTo>
                  <a:pt x="30556" y="37426"/>
                </a:lnTo>
                <a:lnTo>
                  <a:pt x="53800" y="37426"/>
                </a:lnTo>
                <a:lnTo>
                  <a:pt x="50164" y="33388"/>
                </a:lnTo>
                <a:lnTo>
                  <a:pt x="46393" y="29159"/>
                </a:lnTo>
                <a:lnTo>
                  <a:pt x="41033" y="27051"/>
                </a:lnTo>
                <a:close/>
              </a:path>
            </a:pathLst>
          </a:custGeom>
          <a:solidFill>
            <a:srgbClr val="01020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0" name="object 170"/>
          <p:cNvSpPr/>
          <p:nvPr/>
        </p:nvSpPr>
        <p:spPr>
          <a:xfrm>
            <a:off x="4831918" y="5803100"/>
            <a:ext cx="54610" cy="10795"/>
          </a:xfrm>
          <a:custGeom>
            <a:avLst/>
            <a:gdLst/>
            <a:ahLst/>
            <a:cxnLst/>
            <a:rect l="l" t="t" r="r" b="b"/>
            <a:pathLst>
              <a:path w="54610" h="10795">
                <a:moveTo>
                  <a:pt x="54102" y="0"/>
                </a:moveTo>
                <a:lnTo>
                  <a:pt x="0" y="0"/>
                </a:lnTo>
                <a:lnTo>
                  <a:pt x="0" y="10515"/>
                </a:lnTo>
                <a:lnTo>
                  <a:pt x="54102" y="10515"/>
                </a:lnTo>
                <a:lnTo>
                  <a:pt x="54102" y="0"/>
                </a:lnTo>
                <a:close/>
              </a:path>
            </a:pathLst>
          </a:custGeom>
          <a:solidFill>
            <a:srgbClr val="01020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1" name="object 171"/>
          <p:cNvSpPr/>
          <p:nvPr/>
        </p:nvSpPr>
        <p:spPr>
          <a:xfrm>
            <a:off x="4852733" y="5733580"/>
            <a:ext cx="12700" cy="69850"/>
          </a:xfrm>
          <a:custGeom>
            <a:avLst/>
            <a:gdLst/>
            <a:ahLst/>
            <a:cxnLst/>
            <a:rect l="l" t="t" r="r" b="b"/>
            <a:pathLst>
              <a:path w="12700" h="69850">
                <a:moveTo>
                  <a:pt x="12458" y="0"/>
                </a:moveTo>
                <a:lnTo>
                  <a:pt x="0" y="0"/>
                </a:lnTo>
                <a:lnTo>
                  <a:pt x="0" y="69519"/>
                </a:lnTo>
                <a:lnTo>
                  <a:pt x="12458" y="69519"/>
                </a:lnTo>
                <a:lnTo>
                  <a:pt x="12458" y="0"/>
                </a:lnTo>
                <a:close/>
              </a:path>
            </a:pathLst>
          </a:custGeom>
          <a:solidFill>
            <a:srgbClr val="01020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2" name="object 172"/>
          <p:cNvSpPr/>
          <p:nvPr/>
        </p:nvSpPr>
        <p:spPr>
          <a:xfrm>
            <a:off x="4831918" y="5723191"/>
            <a:ext cx="54610" cy="10795"/>
          </a:xfrm>
          <a:custGeom>
            <a:avLst/>
            <a:gdLst/>
            <a:ahLst/>
            <a:cxnLst/>
            <a:rect l="l" t="t" r="r" b="b"/>
            <a:pathLst>
              <a:path w="54610" h="10795">
                <a:moveTo>
                  <a:pt x="54102" y="0"/>
                </a:moveTo>
                <a:lnTo>
                  <a:pt x="0" y="0"/>
                </a:lnTo>
                <a:lnTo>
                  <a:pt x="0" y="10388"/>
                </a:lnTo>
                <a:lnTo>
                  <a:pt x="54102" y="10388"/>
                </a:lnTo>
                <a:lnTo>
                  <a:pt x="54102" y="0"/>
                </a:lnTo>
                <a:close/>
              </a:path>
            </a:pathLst>
          </a:custGeom>
          <a:solidFill>
            <a:srgbClr val="01020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3" name="object 173"/>
          <p:cNvSpPr/>
          <p:nvPr/>
        </p:nvSpPr>
        <p:spPr>
          <a:xfrm>
            <a:off x="4910518" y="5742927"/>
            <a:ext cx="53975" cy="72390"/>
          </a:xfrm>
          <a:custGeom>
            <a:avLst/>
            <a:gdLst/>
            <a:ahLst/>
            <a:cxnLst/>
            <a:rect l="l" t="t" r="r" b="b"/>
            <a:pathLst>
              <a:path w="53975" h="72389">
                <a:moveTo>
                  <a:pt x="0" y="58242"/>
                </a:moveTo>
                <a:lnTo>
                  <a:pt x="0" y="69303"/>
                </a:lnTo>
                <a:lnTo>
                  <a:pt x="3784" y="70231"/>
                </a:lnTo>
                <a:lnTo>
                  <a:pt x="7632" y="70891"/>
                </a:lnTo>
                <a:lnTo>
                  <a:pt x="15519" y="71729"/>
                </a:lnTo>
                <a:lnTo>
                  <a:pt x="19850" y="71945"/>
                </a:lnTo>
                <a:lnTo>
                  <a:pt x="26733" y="71945"/>
                </a:lnTo>
                <a:lnTo>
                  <a:pt x="50412" y="61772"/>
                </a:lnTo>
                <a:lnTo>
                  <a:pt x="20116" y="61772"/>
                </a:lnTo>
                <a:lnTo>
                  <a:pt x="16116" y="61480"/>
                </a:lnTo>
                <a:lnTo>
                  <a:pt x="7973" y="60248"/>
                </a:lnTo>
                <a:lnTo>
                  <a:pt x="4064" y="59397"/>
                </a:lnTo>
                <a:lnTo>
                  <a:pt x="0" y="58242"/>
                </a:lnTo>
                <a:close/>
              </a:path>
              <a:path w="53975" h="72389">
                <a:moveTo>
                  <a:pt x="32194" y="0"/>
                </a:moveTo>
                <a:lnTo>
                  <a:pt x="23939" y="0"/>
                </a:lnTo>
                <a:lnTo>
                  <a:pt x="19316" y="647"/>
                </a:lnTo>
                <a:lnTo>
                  <a:pt x="889" y="22656"/>
                </a:lnTo>
                <a:lnTo>
                  <a:pt x="1447" y="25222"/>
                </a:lnTo>
                <a:lnTo>
                  <a:pt x="26898" y="41643"/>
                </a:lnTo>
                <a:lnTo>
                  <a:pt x="30327" y="42799"/>
                </a:lnTo>
                <a:lnTo>
                  <a:pt x="41033" y="51460"/>
                </a:lnTo>
                <a:lnTo>
                  <a:pt x="41033" y="55613"/>
                </a:lnTo>
                <a:lnTo>
                  <a:pt x="39636" y="57848"/>
                </a:lnTo>
                <a:lnTo>
                  <a:pt x="34099" y="60985"/>
                </a:lnTo>
                <a:lnTo>
                  <a:pt x="29845" y="61772"/>
                </a:lnTo>
                <a:lnTo>
                  <a:pt x="50412" y="61772"/>
                </a:lnTo>
                <a:lnTo>
                  <a:pt x="51409" y="60248"/>
                </a:lnTo>
                <a:lnTo>
                  <a:pt x="53060" y="56375"/>
                </a:lnTo>
                <a:lnTo>
                  <a:pt x="53479" y="54178"/>
                </a:lnTo>
                <a:lnTo>
                  <a:pt x="53352" y="48361"/>
                </a:lnTo>
                <a:lnTo>
                  <a:pt x="41719" y="34975"/>
                </a:lnTo>
                <a:lnTo>
                  <a:pt x="38912" y="33642"/>
                </a:lnTo>
                <a:lnTo>
                  <a:pt x="35445" y="32397"/>
                </a:lnTo>
                <a:lnTo>
                  <a:pt x="27571" y="30086"/>
                </a:lnTo>
                <a:lnTo>
                  <a:pt x="24485" y="29057"/>
                </a:lnTo>
                <a:lnTo>
                  <a:pt x="13208" y="20193"/>
                </a:lnTo>
                <a:lnTo>
                  <a:pt x="13208" y="17703"/>
                </a:lnTo>
                <a:lnTo>
                  <a:pt x="26339" y="10020"/>
                </a:lnTo>
                <a:lnTo>
                  <a:pt x="48920" y="10020"/>
                </a:lnTo>
                <a:lnTo>
                  <a:pt x="48920" y="1993"/>
                </a:lnTo>
                <a:lnTo>
                  <a:pt x="45326" y="1270"/>
                </a:lnTo>
                <a:lnTo>
                  <a:pt x="41859" y="749"/>
                </a:lnTo>
                <a:lnTo>
                  <a:pt x="35217" y="139"/>
                </a:lnTo>
                <a:lnTo>
                  <a:pt x="32194" y="0"/>
                </a:lnTo>
                <a:close/>
              </a:path>
              <a:path w="53975" h="72389">
                <a:moveTo>
                  <a:pt x="48920" y="10020"/>
                </a:moveTo>
                <a:lnTo>
                  <a:pt x="31826" y="10020"/>
                </a:lnTo>
                <a:lnTo>
                  <a:pt x="34759" y="10236"/>
                </a:lnTo>
                <a:lnTo>
                  <a:pt x="41541" y="11112"/>
                </a:lnTo>
                <a:lnTo>
                  <a:pt x="45135" y="11811"/>
                </a:lnTo>
                <a:lnTo>
                  <a:pt x="48920" y="12712"/>
                </a:lnTo>
                <a:lnTo>
                  <a:pt x="48920" y="10020"/>
                </a:lnTo>
                <a:close/>
              </a:path>
            </a:pathLst>
          </a:custGeom>
          <a:solidFill>
            <a:srgbClr val="01020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4" name="object 174"/>
          <p:cNvSpPr/>
          <p:nvPr/>
        </p:nvSpPr>
        <p:spPr>
          <a:xfrm>
            <a:off x="4987734" y="5715863"/>
            <a:ext cx="55880" cy="97790"/>
          </a:xfrm>
          <a:custGeom>
            <a:avLst/>
            <a:gdLst/>
            <a:ahLst/>
            <a:cxnLst/>
            <a:rect l="l" t="t" r="r" b="b"/>
            <a:pathLst>
              <a:path w="55879" h="97789">
                <a:moveTo>
                  <a:pt x="55702" y="87731"/>
                </a:moveTo>
                <a:lnTo>
                  <a:pt x="0" y="87731"/>
                </a:lnTo>
                <a:lnTo>
                  <a:pt x="0" y="97751"/>
                </a:lnTo>
                <a:lnTo>
                  <a:pt x="55702" y="97751"/>
                </a:lnTo>
                <a:lnTo>
                  <a:pt x="55702" y="87731"/>
                </a:lnTo>
                <a:close/>
              </a:path>
              <a:path w="55879" h="97789">
                <a:moveTo>
                  <a:pt x="35013" y="0"/>
                </a:moveTo>
                <a:lnTo>
                  <a:pt x="2286" y="0"/>
                </a:lnTo>
                <a:lnTo>
                  <a:pt x="2286" y="9893"/>
                </a:lnTo>
                <a:lnTo>
                  <a:pt x="22834" y="9893"/>
                </a:lnTo>
                <a:lnTo>
                  <a:pt x="22834" y="87731"/>
                </a:lnTo>
                <a:lnTo>
                  <a:pt x="35013" y="87731"/>
                </a:lnTo>
                <a:lnTo>
                  <a:pt x="35013" y="0"/>
                </a:lnTo>
                <a:close/>
              </a:path>
            </a:pathLst>
          </a:custGeom>
          <a:solidFill>
            <a:srgbClr val="01020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5" name="object 175"/>
          <p:cNvSpPr/>
          <p:nvPr/>
        </p:nvSpPr>
        <p:spPr>
          <a:xfrm>
            <a:off x="5062966" y="5742914"/>
            <a:ext cx="57785" cy="72390"/>
          </a:xfrm>
          <a:custGeom>
            <a:avLst/>
            <a:gdLst/>
            <a:ahLst/>
            <a:cxnLst/>
            <a:rect l="l" t="t" r="r" b="b"/>
            <a:pathLst>
              <a:path w="57785" h="72389">
                <a:moveTo>
                  <a:pt x="54328" y="10236"/>
                </a:moveTo>
                <a:lnTo>
                  <a:pt x="34584" y="10236"/>
                </a:lnTo>
                <a:lnTo>
                  <a:pt x="38597" y="11468"/>
                </a:lnTo>
                <a:lnTo>
                  <a:pt x="41226" y="13957"/>
                </a:lnTo>
                <a:lnTo>
                  <a:pt x="43855" y="16408"/>
                </a:lnTo>
                <a:lnTo>
                  <a:pt x="45176" y="19697"/>
                </a:lnTo>
                <a:lnTo>
                  <a:pt x="45176" y="29895"/>
                </a:lnTo>
                <a:lnTo>
                  <a:pt x="20627" y="29895"/>
                </a:lnTo>
                <a:lnTo>
                  <a:pt x="12956" y="31851"/>
                </a:lnTo>
                <a:lnTo>
                  <a:pt x="2580" y="39738"/>
                </a:lnTo>
                <a:lnTo>
                  <a:pt x="86" y="44983"/>
                </a:lnTo>
                <a:lnTo>
                  <a:pt x="0" y="55041"/>
                </a:lnTo>
                <a:lnTo>
                  <a:pt x="421" y="57594"/>
                </a:lnTo>
                <a:lnTo>
                  <a:pt x="18429" y="71945"/>
                </a:lnTo>
                <a:lnTo>
                  <a:pt x="26697" y="71945"/>
                </a:lnTo>
                <a:lnTo>
                  <a:pt x="30787" y="71119"/>
                </a:lnTo>
                <a:lnTo>
                  <a:pt x="38584" y="67805"/>
                </a:lnTo>
                <a:lnTo>
                  <a:pt x="42432" y="65100"/>
                </a:lnTo>
                <a:lnTo>
                  <a:pt x="45640" y="61925"/>
                </a:lnTo>
                <a:lnTo>
                  <a:pt x="22227" y="61925"/>
                </a:lnTo>
                <a:lnTo>
                  <a:pt x="20423" y="61633"/>
                </a:lnTo>
                <a:lnTo>
                  <a:pt x="12727" y="53085"/>
                </a:lnTo>
                <a:lnTo>
                  <a:pt x="12727" y="49809"/>
                </a:lnTo>
                <a:lnTo>
                  <a:pt x="26875" y="39090"/>
                </a:lnTo>
                <a:lnTo>
                  <a:pt x="57279" y="39090"/>
                </a:lnTo>
                <a:lnTo>
                  <a:pt x="57279" y="18961"/>
                </a:lnTo>
                <a:lnTo>
                  <a:pt x="56669" y="15595"/>
                </a:lnTo>
                <a:lnTo>
                  <a:pt x="54328" y="10236"/>
                </a:lnTo>
                <a:close/>
              </a:path>
              <a:path w="57785" h="72389">
                <a:moveTo>
                  <a:pt x="57279" y="61366"/>
                </a:moveTo>
                <a:lnTo>
                  <a:pt x="46204" y="61366"/>
                </a:lnTo>
                <a:lnTo>
                  <a:pt x="46496" y="70700"/>
                </a:lnTo>
                <a:lnTo>
                  <a:pt x="57279" y="70700"/>
                </a:lnTo>
                <a:lnTo>
                  <a:pt x="57279" y="61366"/>
                </a:lnTo>
                <a:close/>
              </a:path>
              <a:path w="57785" h="72389">
                <a:moveTo>
                  <a:pt x="57279" y="39090"/>
                </a:moveTo>
                <a:lnTo>
                  <a:pt x="45176" y="39090"/>
                </a:lnTo>
                <a:lnTo>
                  <a:pt x="45176" y="51409"/>
                </a:lnTo>
                <a:lnTo>
                  <a:pt x="41213" y="55041"/>
                </a:lnTo>
                <a:lnTo>
                  <a:pt x="37429" y="57708"/>
                </a:lnTo>
                <a:lnTo>
                  <a:pt x="30291" y="61086"/>
                </a:lnTo>
                <a:lnTo>
                  <a:pt x="27116" y="61925"/>
                </a:lnTo>
                <a:lnTo>
                  <a:pt x="45640" y="61925"/>
                </a:lnTo>
                <a:lnTo>
                  <a:pt x="46204" y="61366"/>
                </a:lnTo>
                <a:lnTo>
                  <a:pt x="57279" y="61366"/>
                </a:lnTo>
                <a:lnTo>
                  <a:pt x="57279" y="39090"/>
                </a:lnTo>
                <a:close/>
              </a:path>
              <a:path w="57785" h="72389">
                <a:moveTo>
                  <a:pt x="34343" y="0"/>
                </a:moveTo>
                <a:lnTo>
                  <a:pt x="27840" y="0"/>
                </a:lnTo>
                <a:lnTo>
                  <a:pt x="25567" y="126"/>
                </a:lnTo>
                <a:lnTo>
                  <a:pt x="5806" y="4432"/>
                </a:lnTo>
                <a:lnTo>
                  <a:pt x="5806" y="15290"/>
                </a:lnTo>
                <a:lnTo>
                  <a:pt x="9844" y="13665"/>
                </a:lnTo>
                <a:lnTo>
                  <a:pt x="13781" y="12420"/>
                </a:lnTo>
                <a:lnTo>
                  <a:pt x="21401" y="10680"/>
                </a:lnTo>
                <a:lnTo>
                  <a:pt x="25275" y="10236"/>
                </a:lnTo>
                <a:lnTo>
                  <a:pt x="54328" y="10236"/>
                </a:lnTo>
                <a:lnTo>
                  <a:pt x="54167" y="9867"/>
                </a:lnTo>
                <a:lnTo>
                  <a:pt x="52377" y="7505"/>
                </a:lnTo>
                <a:lnTo>
                  <a:pt x="47728" y="3708"/>
                </a:lnTo>
                <a:lnTo>
                  <a:pt x="44858" y="2298"/>
                </a:lnTo>
                <a:lnTo>
                  <a:pt x="38140" y="469"/>
                </a:lnTo>
                <a:lnTo>
                  <a:pt x="34343" y="0"/>
                </a:lnTo>
                <a:close/>
              </a:path>
            </a:pathLst>
          </a:custGeom>
          <a:solidFill>
            <a:srgbClr val="01020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6" name="object 176"/>
          <p:cNvSpPr/>
          <p:nvPr/>
        </p:nvSpPr>
        <p:spPr>
          <a:xfrm>
            <a:off x="5212956" y="5723191"/>
            <a:ext cx="141033" cy="91668"/>
          </a:xfrm>
          <a:prstGeom prst="rect">
            <a:avLst/>
          </a:prstGeom>
          <a:blipFill>
            <a:blip r:embed="rId9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7" name="object 177"/>
          <p:cNvSpPr/>
          <p:nvPr/>
        </p:nvSpPr>
        <p:spPr>
          <a:xfrm>
            <a:off x="5376341" y="5743194"/>
            <a:ext cx="54610" cy="71755"/>
          </a:xfrm>
          <a:custGeom>
            <a:avLst/>
            <a:gdLst/>
            <a:ahLst/>
            <a:cxnLst/>
            <a:rect l="l" t="t" r="r" b="b"/>
            <a:pathLst>
              <a:path w="54610" h="71754">
                <a:moveTo>
                  <a:pt x="38608" y="0"/>
                </a:moveTo>
                <a:lnTo>
                  <a:pt x="29845" y="0"/>
                </a:lnTo>
                <a:lnTo>
                  <a:pt x="25120" y="863"/>
                </a:lnTo>
                <a:lnTo>
                  <a:pt x="0" y="30911"/>
                </a:lnTo>
                <a:lnTo>
                  <a:pt x="0" y="36398"/>
                </a:lnTo>
                <a:lnTo>
                  <a:pt x="19680" y="69168"/>
                </a:lnTo>
                <a:lnTo>
                  <a:pt x="34251" y="71399"/>
                </a:lnTo>
                <a:lnTo>
                  <a:pt x="37744" y="71399"/>
                </a:lnTo>
                <a:lnTo>
                  <a:pt x="41160" y="71107"/>
                </a:lnTo>
                <a:lnTo>
                  <a:pt x="47752" y="69951"/>
                </a:lnTo>
                <a:lnTo>
                  <a:pt x="50977" y="69075"/>
                </a:lnTo>
                <a:lnTo>
                  <a:pt x="54114" y="67868"/>
                </a:lnTo>
                <a:lnTo>
                  <a:pt x="54114" y="61086"/>
                </a:lnTo>
                <a:lnTo>
                  <a:pt x="28460" y="61086"/>
                </a:lnTo>
                <a:lnTo>
                  <a:pt x="22809" y="59004"/>
                </a:lnTo>
                <a:lnTo>
                  <a:pt x="14643" y="50660"/>
                </a:lnTo>
                <a:lnTo>
                  <a:pt x="12625" y="44458"/>
                </a:lnTo>
                <a:lnTo>
                  <a:pt x="12598" y="31965"/>
                </a:lnTo>
                <a:lnTo>
                  <a:pt x="13195" y="28371"/>
                </a:lnTo>
                <a:lnTo>
                  <a:pt x="32194" y="10248"/>
                </a:lnTo>
                <a:lnTo>
                  <a:pt x="54114" y="10248"/>
                </a:lnTo>
                <a:lnTo>
                  <a:pt x="54114" y="3251"/>
                </a:lnTo>
                <a:lnTo>
                  <a:pt x="51244" y="2108"/>
                </a:lnTo>
                <a:lnTo>
                  <a:pt x="48247" y="1282"/>
                </a:lnTo>
                <a:lnTo>
                  <a:pt x="41973" y="241"/>
                </a:lnTo>
                <a:lnTo>
                  <a:pt x="38608" y="0"/>
                </a:lnTo>
                <a:close/>
              </a:path>
              <a:path w="54610" h="71754">
                <a:moveTo>
                  <a:pt x="54114" y="56667"/>
                </a:moveTo>
                <a:lnTo>
                  <a:pt x="51244" y="58140"/>
                </a:lnTo>
                <a:lnTo>
                  <a:pt x="48285" y="59245"/>
                </a:lnTo>
                <a:lnTo>
                  <a:pt x="42151" y="60718"/>
                </a:lnTo>
                <a:lnTo>
                  <a:pt x="38976" y="61086"/>
                </a:lnTo>
                <a:lnTo>
                  <a:pt x="54114" y="61086"/>
                </a:lnTo>
                <a:lnTo>
                  <a:pt x="54114" y="56667"/>
                </a:lnTo>
                <a:close/>
              </a:path>
              <a:path w="54610" h="71754">
                <a:moveTo>
                  <a:pt x="54114" y="10248"/>
                </a:moveTo>
                <a:lnTo>
                  <a:pt x="38608" y="10248"/>
                </a:lnTo>
                <a:lnTo>
                  <a:pt x="41821" y="10604"/>
                </a:lnTo>
                <a:lnTo>
                  <a:pt x="48056" y="12026"/>
                </a:lnTo>
                <a:lnTo>
                  <a:pt x="51117" y="13182"/>
                </a:lnTo>
                <a:lnTo>
                  <a:pt x="54114" y="14731"/>
                </a:lnTo>
                <a:lnTo>
                  <a:pt x="54114" y="10248"/>
                </a:lnTo>
                <a:close/>
              </a:path>
            </a:pathLst>
          </a:custGeom>
          <a:solidFill>
            <a:srgbClr val="01020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8" name="object 178"/>
          <p:cNvSpPr/>
          <p:nvPr/>
        </p:nvSpPr>
        <p:spPr>
          <a:xfrm>
            <a:off x="5455081" y="5723191"/>
            <a:ext cx="132651" cy="91668"/>
          </a:xfrm>
          <a:prstGeom prst="rect">
            <a:avLst/>
          </a:prstGeom>
          <a:blipFill>
            <a:blip r:embed="rId9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9" name="object 179"/>
          <p:cNvSpPr/>
          <p:nvPr/>
        </p:nvSpPr>
        <p:spPr>
          <a:xfrm>
            <a:off x="5607240" y="5742927"/>
            <a:ext cx="62230" cy="72390"/>
          </a:xfrm>
          <a:custGeom>
            <a:avLst/>
            <a:gdLst/>
            <a:ahLst/>
            <a:cxnLst/>
            <a:rect l="l" t="t" r="r" b="b"/>
            <a:pathLst>
              <a:path w="62229" h="72389">
                <a:moveTo>
                  <a:pt x="36398" y="0"/>
                </a:moveTo>
                <a:lnTo>
                  <a:pt x="26568" y="0"/>
                </a:lnTo>
                <a:lnTo>
                  <a:pt x="22136" y="952"/>
                </a:lnTo>
                <a:lnTo>
                  <a:pt x="0" y="41732"/>
                </a:lnTo>
                <a:lnTo>
                  <a:pt x="660" y="46774"/>
                </a:lnTo>
                <a:lnTo>
                  <a:pt x="28028" y="71945"/>
                </a:lnTo>
                <a:lnTo>
                  <a:pt x="38404" y="71945"/>
                </a:lnTo>
                <a:lnTo>
                  <a:pt x="42684" y="71653"/>
                </a:lnTo>
                <a:lnTo>
                  <a:pt x="50952" y="70497"/>
                </a:lnTo>
                <a:lnTo>
                  <a:pt x="54648" y="69748"/>
                </a:lnTo>
                <a:lnTo>
                  <a:pt x="57924" y="68821"/>
                </a:lnTo>
                <a:lnTo>
                  <a:pt x="57924" y="61912"/>
                </a:lnTo>
                <a:lnTo>
                  <a:pt x="28232" y="61912"/>
                </a:lnTo>
                <a:lnTo>
                  <a:pt x="22529" y="60007"/>
                </a:lnTo>
                <a:lnTo>
                  <a:pt x="14579" y="52400"/>
                </a:lnTo>
                <a:lnTo>
                  <a:pt x="12611" y="46939"/>
                </a:lnTo>
                <a:lnTo>
                  <a:pt x="12611" y="39839"/>
                </a:lnTo>
                <a:lnTo>
                  <a:pt x="61379" y="39839"/>
                </a:lnTo>
                <a:lnTo>
                  <a:pt x="61480" y="38823"/>
                </a:lnTo>
                <a:lnTo>
                  <a:pt x="61544" y="37731"/>
                </a:lnTo>
                <a:lnTo>
                  <a:pt x="61658" y="30568"/>
                </a:lnTo>
                <a:lnTo>
                  <a:pt x="12611" y="30568"/>
                </a:lnTo>
                <a:lnTo>
                  <a:pt x="12839" y="27470"/>
                </a:lnTo>
                <a:lnTo>
                  <a:pt x="28371" y="9613"/>
                </a:lnTo>
                <a:lnTo>
                  <a:pt x="54678" y="9613"/>
                </a:lnTo>
                <a:lnTo>
                  <a:pt x="51308" y="5943"/>
                </a:lnTo>
                <a:lnTo>
                  <a:pt x="48158" y="3797"/>
                </a:lnTo>
                <a:lnTo>
                  <a:pt x="40690" y="749"/>
                </a:lnTo>
                <a:lnTo>
                  <a:pt x="36398" y="0"/>
                </a:lnTo>
                <a:close/>
              </a:path>
              <a:path w="62229" h="72389">
                <a:moveTo>
                  <a:pt x="57924" y="58940"/>
                </a:moveTo>
                <a:lnTo>
                  <a:pt x="56451" y="59347"/>
                </a:lnTo>
                <a:lnTo>
                  <a:pt x="54851" y="59740"/>
                </a:lnTo>
                <a:lnTo>
                  <a:pt x="53098" y="60070"/>
                </a:lnTo>
                <a:lnTo>
                  <a:pt x="51396" y="60426"/>
                </a:lnTo>
                <a:lnTo>
                  <a:pt x="37744" y="61912"/>
                </a:lnTo>
                <a:lnTo>
                  <a:pt x="57924" y="61912"/>
                </a:lnTo>
                <a:lnTo>
                  <a:pt x="57924" y="58940"/>
                </a:lnTo>
                <a:close/>
              </a:path>
              <a:path w="62229" h="72389">
                <a:moveTo>
                  <a:pt x="54678" y="9613"/>
                </a:moveTo>
                <a:lnTo>
                  <a:pt x="34048" y="9613"/>
                </a:lnTo>
                <a:lnTo>
                  <a:pt x="36715" y="10121"/>
                </a:lnTo>
                <a:lnTo>
                  <a:pt x="41338" y="12204"/>
                </a:lnTo>
                <a:lnTo>
                  <a:pt x="49276" y="27470"/>
                </a:lnTo>
                <a:lnTo>
                  <a:pt x="49136" y="30568"/>
                </a:lnTo>
                <a:lnTo>
                  <a:pt x="61658" y="30568"/>
                </a:lnTo>
                <a:lnTo>
                  <a:pt x="61545" y="26593"/>
                </a:lnTo>
                <a:lnTo>
                  <a:pt x="60998" y="22898"/>
                </a:lnTo>
                <a:lnTo>
                  <a:pt x="58369" y="14922"/>
                </a:lnTo>
                <a:lnTo>
                  <a:pt x="56438" y="11531"/>
                </a:lnTo>
                <a:lnTo>
                  <a:pt x="54678" y="9613"/>
                </a:lnTo>
                <a:close/>
              </a:path>
            </a:pathLst>
          </a:custGeom>
          <a:solidFill>
            <a:srgbClr val="01020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0" name="object 180"/>
          <p:cNvSpPr txBox="1"/>
          <p:nvPr/>
        </p:nvSpPr>
        <p:spPr>
          <a:xfrm>
            <a:off x="492511" y="5933226"/>
            <a:ext cx="4373880" cy="101917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689735" algn="ctr">
              <a:lnSpc>
                <a:spcPct val="100000"/>
              </a:lnSpc>
              <a:spcBef>
                <a:spcPts val="90"/>
              </a:spcBef>
            </a:pPr>
            <a:r>
              <a:rPr sz="1100" i="1" spc="-10" dirty="0">
                <a:latin typeface="Arial"/>
                <a:cs typeface="Arial"/>
              </a:rPr>
              <a:t>An </a:t>
            </a:r>
            <a:r>
              <a:rPr sz="1100" i="1" spc="-15" dirty="0">
                <a:latin typeface="Arial"/>
                <a:cs typeface="Arial"/>
              </a:rPr>
              <a:t>example </a:t>
            </a:r>
            <a:r>
              <a:rPr sz="1100" i="1" spc="-10" dirty="0">
                <a:latin typeface="Arial"/>
                <a:cs typeface="Arial"/>
              </a:rPr>
              <a:t>of a many-to-many</a:t>
            </a:r>
            <a:r>
              <a:rPr sz="1100" i="1" spc="-35" dirty="0">
                <a:latin typeface="Arial"/>
                <a:cs typeface="Arial"/>
              </a:rPr>
              <a:t> </a:t>
            </a:r>
            <a:r>
              <a:rPr sz="1100" i="1" spc="-5" dirty="0">
                <a:latin typeface="Arial"/>
                <a:cs typeface="Arial"/>
              </a:rPr>
              <a:t>relationship</a:t>
            </a:r>
            <a:endParaRPr sz="11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5"/>
              </a:spcBef>
            </a:pPr>
            <a:endParaRPr sz="165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1100" spc="-5" dirty="0">
                <a:latin typeface="Arial"/>
                <a:cs typeface="Arial"/>
              </a:rPr>
              <a:t>In </a:t>
            </a:r>
            <a:r>
              <a:rPr sz="1100" spc="-10" dirty="0">
                <a:latin typeface="Arial"/>
                <a:cs typeface="Arial"/>
              </a:rPr>
              <a:t>an ERD </a:t>
            </a:r>
            <a:r>
              <a:rPr sz="1100" spc="-5" dirty="0">
                <a:latin typeface="Arial"/>
                <a:cs typeface="Arial"/>
              </a:rPr>
              <a:t>(entity relationship </a:t>
            </a:r>
            <a:r>
              <a:rPr sz="1100" spc="-15" dirty="0">
                <a:latin typeface="Arial"/>
                <a:cs typeface="Arial"/>
              </a:rPr>
              <a:t>diagram) </a:t>
            </a:r>
            <a:r>
              <a:rPr sz="1100" spc="-5" dirty="0">
                <a:latin typeface="Arial"/>
                <a:cs typeface="Arial"/>
              </a:rPr>
              <a:t>this </a:t>
            </a:r>
            <a:r>
              <a:rPr sz="1100" spc="-10" dirty="0">
                <a:latin typeface="Arial"/>
                <a:cs typeface="Arial"/>
              </a:rPr>
              <a:t>is </a:t>
            </a:r>
            <a:r>
              <a:rPr sz="1100" spc="-5" dirty="0">
                <a:latin typeface="Arial"/>
                <a:cs typeface="Arial"/>
              </a:rPr>
              <a:t>represented </a:t>
            </a:r>
            <a:r>
              <a:rPr sz="1100" spc="-10" dirty="0">
                <a:latin typeface="Arial"/>
                <a:cs typeface="Arial"/>
              </a:rPr>
              <a:t>as</a:t>
            </a:r>
            <a:r>
              <a:rPr sz="1100" spc="-35" dirty="0">
                <a:latin typeface="Arial"/>
                <a:cs typeface="Arial"/>
              </a:rPr>
              <a:t> </a:t>
            </a:r>
            <a:r>
              <a:rPr sz="1100" spc="-5" dirty="0">
                <a:latin typeface="Arial"/>
                <a:cs typeface="Arial"/>
              </a:rPr>
              <a:t>M:N.</a:t>
            </a:r>
            <a:endParaRPr sz="11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1650">
              <a:latin typeface="Arial"/>
              <a:cs typeface="Arial"/>
            </a:endParaRPr>
          </a:p>
          <a:p>
            <a:pPr marL="1694814" algn="ctr">
              <a:lnSpc>
                <a:spcPct val="100000"/>
              </a:lnSpc>
            </a:pPr>
            <a:r>
              <a:rPr sz="1100" i="1" spc="-5" dirty="0">
                <a:latin typeface="Arial"/>
                <a:cs typeface="Arial"/>
              </a:rPr>
              <a:t>Figure </a:t>
            </a:r>
            <a:r>
              <a:rPr sz="1100" i="1" spc="-10" dirty="0">
                <a:latin typeface="Arial"/>
                <a:cs typeface="Arial"/>
              </a:rPr>
              <a:t>2.5: Many-to-many</a:t>
            </a:r>
            <a:r>
              <a:rPr sz="1100" i="1" spc="10" dirty="0">
                <a:latin typeface="Arial"/>
                <a:cs typeface="Arial"/>
              </a:rPr>
              <a:t> </a:t>
            </a:r>
            <a:r>
              <a:rPr sz="1100" i="1" spc="-5" dirty="0">
                <a:latin typeface="Arial"/>
                <a:cs typeface="Arial"/>
              </a:rPr>
              <a:t>relationship</a:t>
            </a:r>
            <a:endParaRPr sz="1100">
              <a:latin typeface="Arial"/>
              <a:cs typeface="Arial"/>
            </a:endParaRPr>
          </a:p>
        </p:txBody>
      </p:sp>
      <p:sp>
        <p:nvSpPr>
          <p:cNvPr id="181" name="object 181"/>
          <p:cNvSpPr/>
          <p:nvPr/>
        </p:nvSpPr>
        <p:spPr>
          <a:xfrm>
            <a:off x="3386416" y="7146531"/>
            <a:ext cx="240360" cy="115925"/>
          </a:xfrm>
          <a:prstGeom prst="rect">
            <a:avLst/>
          </a:prstGeom>
          <a:blipFill>
            <a:blip r:embed="rId9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2" name="object 182"/>
          <p:cNvSpPr/>
          <p:nvPr/>
        </p:nvSpPr>
        <p:spPr>
          <a:xfrm>
            <a:off x="2877527" y="7325576"/>
            <a:ext cx="1297305" cy="0"/>
          </a:xfrm>
          <a:custGeom>
            <a:avLst/>
            <a:gdLst/>
            <a:ahLst/>
            <a:cxnLst/>
            <a:rect l="l" t="t" r="r" b="b"/>
            <a:pathLst>
              <a:path w="1297304">
                <a:moveTo>
                  <a:pt x="0" y="0"/>
                </a:moveTo>
                <a:lnTo>
                  <a:pt x="1296733" y="0"/>
                </a:lnTo>
              </a:path>
            </a:pathLst>
          </a:custGeom>
          <a:ln w="11379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3" name="object 183"/>
          <p:cNvSpPr/>
          <p:nvPr/>
        </p:nvSpPr>
        <p:spPr>
          <a:xfrm>
            <a:off x="1734667" y="7036448"/>
            <a:ext cx="1139190" cy="578485"/>
          </a:xfrm>
          <a:custGeom>
            <a:avLst/>
            <a:gdLst/>
            <a:ahLst/>
            <a:cxnLst/>
            <a:rect l="l" t="t" r="r" b="b"/>
            <a:pathLst>
              <a:path w="1139189" h="578484">
                <a:moveTo>
                  <a:pt x="1138580" y="578243"/>
                </a:moveTo>
                <a:lnTo>
                  <a:pt x="0" y="578243"/>
                </a:lnTo>
                <a:lnTo>
                  <a:pt x="0" y="0"/>
                </a:lnTo>
                <a:lnTo>
                  <a:pt x="1138580" y="0"/>
                </a:lnTo>
                <a:lnTo>
                  <a:pt x="1138580" y="578243"/>
                </a:lnTo>
                <a:close/>
              </a:path>
            </a:pathLst>
          </a:custGeom>
          <a:ln w="11379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4" name="object 184"/>
          <p:cNvSpPr/>
          <p:nvPr/>
        </p:nvSpPr>
        <p:spPr>
          <a:xfrm>
            <a:off x="2047817" y="7267461"/>
            <a:ext cx="0" cy="100965"/>
          </a:xfrm>
          <a:custGeom>
            <a:avLst/>
            <a:gdLst/>
            <a:ahLst/>
            <a:cxnLst/>
            <a:rect l="l" t="t" r="r" b="b"/>
            <a:pathLst>
              <a:path h="100965">
                <a:moveTo>
                  <a:pt x="0" y="0"/>
                </a:moveTo>
                <a:lnTo>
                  <a:pt x="0" y="100596"/>
                </a:lnTo>
              </a:path>
            </a:pathLst>
          </a:custGeom>
          <a:ln w="15100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5" name="object 185"/>
          <p:cNvSpPr/>
          <p:nvPr/>
        </p:nvSpPr>
        <p:spPr>
          <a:xfrm>
            <a:off x="2002675" y="7260729"/>
            <a:ext cx="90805" cy="0"/>
          </a:xfrm>
          <a:custGeom>
            <a:avLst/>
            <a:gdLst/>
            <a:ahLst/>
            <a:cxnLst/>
            <a:rect l="l" t="t" r="r" b="b"/>
            <a:pathLst>
              <a:path w="90805">
                <a:moveTo>
                  <a:pt x="0" y="0"/>
                </a:moveTo>
                <a:lnTo>
                  <a:pt x="90436" y="0"/>
                </a:lnTo>
              </a:path>
            </a:pathLst>
          </a:custGeom>
          <a:ln w="13462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6" name="object 186"/>
          <p:cNvSpPr/>
          <p:nvPr/>
        </p:nvSpPr>
        <p:spPr>
          <a:xfrm>
            <a:off x="2084476" y="7283577"/>
            <a:ext cx="76200" cy="86360"/>
          </a:xfrm>
          <a:custGeom>
            <a:avLst/>
            <a:gdLst/>
            <a:ahLst/>
            <a:cxnLst/>
            <a:rect l="l" t="t" r="r" b="b"/>
            <a:pathLst>
              <a:path w="76200" h="86359">
                <a:moveTo>
                  <a:pt x="38607" y="0"/>
                </a:moveTo>
                <a:lnTo>
                  <a:pt x="2686" y="25360"/>
                </a:lnTo>
                <a:lnTo>
                  <a:pt x="0" y="43878"/>
                </a:lnTo>
                <a:lnTo>
                  <a:pt x="664" y="53393"/>
                </a:lnTo>
                <a:lnTo>
                  <a:pt x="30784" y="85662"/>
                </a:lnTo>
                <a:lnTo>
                  <a:pt x="39382" y="86359"/>
                </a:lnTo>
                <a:lnTo>
                  <a:pt x="48983" y="86359"/>
                </a:lnTo>
                <a:lnTo>
                  <a:pt x="56870" y="84023"/>
                </a:lnTo>
                <a:lnTo>
                  <a:pt x="69013" y="74841"/>
                </a:lnTo>
                <a:lnTo>
                  <a:pt x="32562" y="74841"/>
                </a:lnTo>
                <a:lnTo>
                  <a:pt x="26796" y="72428"/>
                </a:lnTo>
                <a:lnTo>
                  <a:pt x="17564" y="62788"/>
                </a:lnTo>
                <a:lnTo>
                  <a:pt x="14985" y="55841"/>
                </a:lnTo>
                <a:lnTo>
                  <a:pt x="14477" y="46761"/>
                </a:lnTo>
                <a:lnTo>
                  <a:pt x="76123" y="46761"/>
                </a:lnTo>
                <a:lnTo>
                  <a:pt x="76199" y="43027"/>
                </a:lnTo>
                <a:lnTo>
                  <a:pt x="75670" y="35242"/>
                </a:lnTo>
                <a:lnTo>
                  <a:pt x="15252" y="35242"/>
                </a:lnTo>
                <a:lnTo>
                  <a:pt x="15722" y="28028"/>
                </a:lnTo>
                <a:lnTo>
                  <a:pt x="18148" y="22275"/>
                </a:lnTo>
                <a:lnTo>
                  <a:pt x="26911" y="13665"/>
                </a:lnTo>
                <a:lnTo>
                  <a:pt x="32321" y="11518"/>
                </a:lnTo>
                <a:lnTo>
                  <a:pt x="65862" y="11518"/>
                </a:lnTo>
                <a:lnTo>
                  <a:pt x="65684" y="11277"/>
                </a:lnTo>
                <a:lnTo>
                  <a:pt x="60055" y="6343"/>
                </a:lnTo>
                <a:lnTo>
                  <a:pt x="53665" y="2819"/>
                </a:lnTo>
                <a:lnTo>
                  <a:pt x="46515" y="704"/>
                </a:lnTo>
                <a:lnTo>
                  <a:pt x="38607" y="0"/>
                </a:lnTo>
                <a:close/>
              </a:path>
              <a:path w="76200" h="86359">
                <a:moveTo>
                  <a:pt x="61252" y="57886"/>
                </a:moveTo>
                <a:lnTo>
                  <a:pt x="59118" y="63792"/>
                </a:lnTo>
                <a:lnTo>
                  <a:pt x="56248" y="68097"/>
                </a:lnTo>
                <a:lnTo>
                  <a:pt x="48983" y="73494"/>
                </a:lnTo>
                <a:lnTo>
                  <a:pt x="44589" y="74841"/>
                </a:lnTo>
                <a:lnTo>
                  <a:pt x="69013" y="74841"/>
                </a:lnTo>
                <a:lnTo>
                  <a:pt x="69214" y="74688"/>
                </a:lnTo>
                <a:lnTo>
                  <a:pt x="73454" y="68097"/>
                </a:lnTo>
                <a:lnTo>
                  <a:pt x="75730" y="59677"/>
                </a:lnTo>
                <a:lnTo>
                  <a:pt x="61252" y="57886"/>
                </a:lnTo>
                <a:close/>
              </a:path>
              <a:path w="76200" h="86359">
                <a:moveTo>
                  <a:pt x="65862" y="11518"/>
                </a:moveTo>
                <a:lnTo>
                  <a:pt x="45872" y="11518"/>
                </a:lnTo>
                <a:lnTo>
                  <a:pt x="51650" y="14211"/>
                </a:lnTo>
                <a:lnTo>
                  <a:pt x="59016" y="23088"/>
                </a:lnTo>
                <a:lnTo>
                  <a:pt x="60782" y="28295"/>
                </a:lnTo>
                <a:lnTo>
                  <a:pt x="61404" y="35242"/>
                </a:lnTo>
                <a:lnTo>
                  <a:pt x="75670" y="35242"/>
                </a:lnTo>
                <a:lnTo>
                  <a:pt x="75542" y="33371"/>
                </a:lnTo>
                <a:lnTo>
                  <a:pt x="73571" y="24861"/>
                </a:lnTo>
                <a:lnTo>
                  <a:pt x="70284" y="17497"/>
                </a:lnTo>
                <a:lnTo>
                  <a:pt x="65862" y="11518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7" name="object 187"/>
          <p:cNvSpPr/>
          <p:nvPr/>
        </p:nvSpPr>
        <p:spPr>
          <a:xfrm>
            <a:off x="2173046" y="7283564"/>
            <a:ext cx="76200" cy="86360"/>
          </a:xfrm>
          <a:custGeom>
            <a:avLst/>
            <a:gdLst/>
            <a:ahLst/>
            <a:cxnLst/>
            <a:rect l="l" t="t" r="r" b="b"/>
            <a:pathLst>
              <a:path w="76200" h="86359">
                <a:moveTo>
                  <a:pt x="68840" y="11595"/>
                </a:moveTo>
                <a:lnTo>
                  <a:pt x="44729" y="11595"/>
                </a:lnTo>
                <a:lnTo>
                  <a:pt x="50050" y="13169"/>
                </a:lnTo>
                <a:lnTo>
                  <a:pt x="56273" y="18681"/>
                </a:lnTo>
                <a:lnTo>
                  <a:pt x="57594" y="22694"/>
                </a:lnTo>
                <a:lnTo>
                  <a:pt x="57518" y="32054"/>
                </a:lnTo>
                <a:lnTo>
                  <a:pt x="52950" y="33407"/>
                </a:lnTo>
                <a:lnTo>
                  <a:pt x="47266" y="34663"/>
                </a:lnTo>
                <a:lnTo>
                  <a:pt x="40462" y="35821"/>
                </a:lnTo>
                <a:lnTo>
                  <a:pt x="32537" y="36880"/>
                </a:lnTo>
                <a:lnTo>
                  <a:pt x="26974" y="37553"/>
                </a:lnTo>
                <a:lnTo>
                  <a:pt x="22834" y="38265"/>
                </a:lnTo>
                <a:lnTo>
                  <a:pt x="0" y="58661"/>
                </a:lnTo>
                <a:lnTo>
                  <a:pt x="0" y="69608"/>
                </a:lnTo>
                <a:lnTo>
                  <a:pt x="2438" y="75272"/>
                </a:lnTo>
                <a:lnTo>
                  <a:pt x="12191" y="84137"/>
                </a:lnTo>
                <a:lnTo>
                  <a:pt x="19176" y="86359"/>
                </a:lnTo>
                <a:lnTo>
                  <a:pt x="33756" y="86359"/>
                </a:lnTo>
                <a:lnTo>
                  <a:pt x="38900" y="85445"/>
                </a:lnTo>
                <a:lnTo>
                  <a:pt x="48501" y="81826"/>
                </a:lnTo>
                <a:lnTo>
                  <a:pt x="53505" y="78714"/>
                </a:lnTo>
                <a:lnTo>
                  <a:pt x="57417" y="75387"/>
                </a:lnTo>
                <a:lnTo>
                  <a:pt x="26149" y="75387"/>
                </a:lnTo>
                <a:lnTo>
                  <a:pt x="22009" y="74142"/>
                </a:lnTo>
                <a:lnTo>
                  <a:pt x="16357" y="69164"/>
                </a:lnTo>
                <a:lnTo>
                  <a:pt x="15045" y="66268"/>
                </a:lnTo>
                <a:lnTo>
                  <a:pt x="14947" y="59893"/>
                </a:lnTo>
                <a:lnTo>
                  <a:pt x="15595" y="57670"/>
                </a:lnTo>
                <a:lnTo>
                  <a:pt x="44805" y="46862"/>
                </a:lnTo>
                <a:lnTo>
                  <a:pt x="52425" y="45110"/>
                </a:lnTo>
                <a:lnTo>
                  <a:pt x="57518" y="43027"/>
                </a:lnTo>
                <a:lnTo>
                  <a:pt x="71678" y="43027"/>
                </a:lnTo>
                <a:lnTo>
                  <a:pt x="71557" y="22694"/>
                </a:lnTo>
                <a:lnTo>
                  <a:pt x="71450" y="20675"/>
                </a:lnTo>
                <a:lnTo>
                  <a:pt x="70980" y="18287"/>
                </a:lnTo>
                <a:lnTo>
                  <a:pt x="70154" y="14452"/>
                </a:lnTo>
                <a:lnTo>
                  <a:pt x="68840" y="11595"/>
                </a:lnTo>
                <a:close/>
              </a:path>
              <a:path w="76200" h="86359">
                <a:moveTo>
                  <a:pt x="72534" y="74307"/>
                </a:moveTo>
                <a:lnTo>
                  <a:pt x="58686" y="74307"/>
                </a:lnTo>
                <a:lnTo>
                  <a:pt x="59105" y="78193"/>
                </a:lnTo>
                <a:lnTo>
                  <a:pt x="60032" y="81597"/>
                </a:lnTo>
                <a:lnTo>
                  <a:pt x="61493" y="84493"/>
                </a:lnTo>
                <a:lnTo>
                  <a:pt x="76123" y="84493"/>
                </a:lnTo>
                <a:lnTo>
                  <a:pt x="74358" y="81330"/>
                </a:lnTo>
                <a:lnTo>
                  <a:pt x="73177" y="78028"/>
                </a:lnTo>
                <a:lnTo>
                  <a:pt x="72534" y="74307"/>
                </a:lnTo>
                <a:close/>
              </a:path>
              <a:path w="76200" h="86359">
                <a:moveTo>
                  <a:pt x="71678" y="43027"/>
                </a:moveTo>
                <a:lnTo>
                  <a:pt x="57518" y="43027"/>
                </a:lnTo>
                <a:lnTo>
                  <a:pt x="57414" y="54978"/>
                </a:lnTo>
                <a:lnTo>
                  <a:pt x="56768" y="59004"/>
                </a:lnTo>
                <a:lnTo>
                  <a:pt x="53289" y="66268"/>
                </a:lnTo>
                <a:lnTo>
                  <a:pt x="50203" y="69494"/>
                </a:lnTo>
                <a:lnTo>
                  <a:pt x="41795" y="74218"/>
                </a:lnTo>
                <a:lnTo>
                  <a:pt x="36995" y="75387"/>
                </a:lnTo>
                <a:lnTo>
                  <a:pt x="57417" y="75387"/>
                </a:lnTo>
                <a:lnTo>
                  <a:pt x="58686" y="74307"/>
                </a:lnTo>
                <a:lnTo>
                  <a:pt x="72534" y="74307"/>
                </a:lnTo>
                <a:lnTo>
                  <a:pt x="71983" y="71119"/>
                </a:lnTo>
                <a:lnTo>
                  <a:pt x="71795" y="66052"/>
                </a:lnTo>
                <a:lnTo>
                  <a:pt x="71678" y="43027"/>
                </a:lnTo>
                <a:close/>
              </a:path>
              <a:path w="76200" h="86359">
                <a:moveTo>
                  <a:pt x="46748" y="0"/>
                </a:moveTo>
                <a:lnTo>
                  <a:pt x="32588" y="0"/>
                </a:lnTo>
                <a:lnTo>
                  <a:pt x="26339" y="977"/>
                </a:lnTo>
                <a:lnTo>
                  <a:pt x="2412" y="25438"/>
                </a:lnTo>
                <a:lnTo>
                  <a:pt x="16116" y="27317"/>
                </a:lnTo>
                <a:lnTo>
                  <a:pt x="17614" y="21450"/>
                </a:lnTo>
                <a:lnTo>
                  <a:pt x="19938" y="17360"/>
                </a:lnTo>
                <a:lnTo>
                  <a:pt x="26212" y="12750"/>
                </a:lnTo>
                <a:lnTo>
                  <a:pt x="31076" y="11595"/>
                </a:lnTo>
                <a:lnTo>
                  <a:pt x="68840" y="11595"/>
                </a:lnTo>
                <a:lnTo>
                  <a:pt x="68694" y="11277"/>
                </a:lnTo>
                <a:lnTo>
                  <a:pt x="64554" y="6235"/>
                </a:lnTo>
                <a:lnTo>
                  <a:pt x="61302" y="4152"/>
                </a:lnTo>
                <a:lnTo>
                  <a:pt x="52489" y="838"/>
                </a:lnTo>
                <a:lnTo>
                  <a:pt x="46748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8" name="object 188"/>
          <p:cNvSpPr/>
          <p:nvPr/>
        </p:nvSpPr>
        <p:spPr>
          <a:xfrm>
            <a:off x="2262174" y="7283564"/>
            <a:ext cx="72390" cy="86360"/>
          </a:xfrm>
          <a:custGeom>
            <a:avLst/>
            <a:gdLst/>
            <a:ahLst/>
            <a:cxnLst/>
            <a:rect l="l" t="t" r="r" b="b"/>
            <a:pathLst>
              <a:path w="72389" h="86359">
                <a:moveTo>
                  <a:pt x="46647" y="0"/>
                </a:moveTo>
                <a:lnTo>
                  <a:pt x="30556" y="0"/>
                </a:lnTo>
                <a:lnTo>
                  <a:pt x="23977" y="1676"/>
                </a:lnTo>
                <a:lnTo>
                  <a:pt x="11899" y="8356"/>
                </a:lnTo>
                <a:lnTo>
                  <a:pt x="7391" y="13385"/>
                </a:lnTo>
                <a:lnTo>
                  <a:pt x="1473" y="26771"/>
                </a:lnTo>
                <a:lnTo>
                  <a:pt x="0" y="34569"/>
                </a:lnTo>
                <a:lnTo>
                  <a:pt x="0" y="43497"/>
                </a:lnTo>
                <a:lnTo>
                  <a:pt x="15882" y="80128"/>
                </a:lnTo>
                <a:lnTo>
                  <a:pt x="37592" y="86359"/>
                </a:lnTo>
                <a:lnTo>
                  <a:pt x="46621" y="86359"/>
                </a:lnTo>
                <a:lnTo>
                  <a:pt x="54241" y="83667"/>
                </a:lnTo>
                <a:lnTo>
                  <a:pt x="64444" y="74841"/>
                </a:lnTo>
                <a:lnTo>
                  <a:pt x="30581" y="74841"/>
                </a:lnTo>
                <a:lnTo>
                  <a:pt x="25031" y="72339"/>
                </a:lnTo>
                <a:lnTo>
                  <a:pt x="16522" y="62268"/>
                </a:lnTo>
                <a:lnTo>
                  <a:pt x="14408" y="54228"/>
                </a:lnTo>
                <a:lnTo>
                  <a:pt x="14401" y="32156"/>
                </a:lnTo>
                <a:lnTo>
                  <a:pt x="16598" y="24168"/>
                </a:lnTo>
                <a:lnTo>
                  <a:pt x="25425" y="14046"/>
                </a:lnTo>
                <a:lnTo>
                  <a:pt x="31153" y="11518"/>
                </a:lnTo>
                <a:lnTo>
                  <a:pt x="65498" y="11518"/>
                </a:lnTo>
                <a:lnTo>
                  <a:pt x="65405" y="11353"/>
                </a:lnTo>
                <a:lnTo>
                  <a:pt x="53987" y="2273"/>
                </a:lnTo>
                <a:lnTo>
                  <a:pt x="46647" y="0"/>
                </a:lnTo>
                <a:close/>
              </a:path>
              <a:path w="72389" h="86359">
                <a:moveTo>
                  <a:pt x="58216" y="54228"/>
                </a:moveTo>
                <a:lnTo>
                  <a:pt x="57226" y="61226"/>
                </a:lnTo>
                <a:lnTo>
                  <a:pt x="54902" y="66420"/>
                </a:lnTo>
                <a:lnTo>
                  <a:pt x="47523" y="73151"/>
                </a:lnTo>
                <a:lnTo>
                  <a:pt x="42938" y="74841"/>
                </a:lnTo>
                <a:lnTo>
                  <a:pt x="64444" y="74841"/>
                </a:lnTo>
                <a:lnTo>
                  <a:pt x="66636" y="72936"/>
                </a:lnTo>
                <a:lnTo>
                  <a:pt x="70485" y="65506"/>
                </a:lnTo>
                <a:lnTo>
                  <a:pt x="71996" y="56019"/>
                </a:lnTo>
                <a:lnTo>
                  <a:pt x="58216" y="54228"/>
                </a:lnTo>
                <a:close/>
              </a:path>
              <a:path w="72389" h="86359">
                <a:moveTo>
                  <a:pt x="65498" y="11518"/>
                </a:moveTo>
                <a:lnTo>
                  <a:pt x="42887" y="11518"/>
                </a:lnTo>
                <a:lnTo>
                  <a:pt x="46863" y="12915"/>
                </a:lnTo>
                <a:lnTo>
                  <a:pt x="53454" y="18516"/>
                </a:lnTo>
                <a:lnTo>
                  <a:pt x="55753" y="22694"/>
                </a:lnTo>
                <a:lnTo>
                  <a:pt x="57048" y="28244"/>
                </a:lnTo>
                <a:lnTo>
                  <a:pt x="70675" y="26149"/>
                </a:lnTo>
                <a:lnTo>
                  <a:pt x="69062" y="17792"/>
                </a:lnTo>
                <a:lnTo>
                  <a:pt x="65498" y="11518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9" name="object 189"/>
          <p:cNvSpPr/>
          <p:nvPr/>
        </p:nvSpPr>
        <p:spPr>
          <a:xfrm>
            <a:off x="2346147" y="7253999"/>
            <a:ext cx="67945" cy="114300"/>
          </a:xfrm>
          <a:custGeom>
            <a:avLst/>
            <a:gdLst/>
            <a:ahLst/>
            <a:cxnLst/>
            <a:rect l="l" t="t" r="r" b="b"/>
            <a:pathLst>
              <a:path w="67944" h="114300">
                <a:moveTo>
                  <a:pt x="14008" y="0"/>
                </a:moveTo>
                <a:lnTo>
                  <a:pt x="0" y="0"/>
                </a:lnTo>
                <a:lnTo>
                  <a:pt x="0" y="114058"/>
                </a:lnTo>
                <a:lnTo>
                  <a:pt x="14008" y="114058"/>
                </a:lnTo>
                <a:lnTo>
                  <a:pt x="14008" y="62382"/>
                </a:lnTo>
                <a:lnTo>
                  <a:pt x="14782" y="57289"/>
                </a:lnTo>
                <a:lnTo>
                  <a:pt x="17894" y="49923"/>
                </a:lnTo>
                <a:lnTo>
                  <a:pt x="20510" y="47002"/>
                </a:lnTo>
                <a:lnTo>
                  <a:pt x="27825" y="42710"/>
                </a:lnTo>
                <a:lnTo>
                  <a:pt x="31724" y="41630"/>
                </a:lnTo>
                <a:lnTo>
                  <a:pt x="63698" y="41630"/>
                </a:lnTo>
                <a:lnTo>
                  <a:pt x="63378" y="40932"/>
                </a:lnTo>
                <a:lnTo>
                  <a:pt x="14008" y="40932"/>
                </a:lnTo>
                <a:lnTo>
                  <a:pt x="14008" y="0"/>
                </a:lnTo>
                <a:close/>
              </a:path>
              <a:path w="67944" h="114300">
                <a:moveTo>
                  <a:pt x="63698" y="41630"/>
                </a:moveTo>
                <a:lnTo>
                  <a:pt x="41440" y="41630"/>
                </a:lnTo>
                <a:lnTo>
                  <a:pt x="45720" y="43218"/>
                </a:lnTo>
                <a:lnTo>
                  <a:pt x="51803" y="49593"/>
                </a:lnTo>
                <a:lnTo>
                  <a:pt x="53314" y="54698"/>
                </a:lnTo>
                <a:lnTo>
                  <a:pt x="53314" y="114058"/>
                </a:lnTo>
                <a:lnTo>
                  <a:pt x="67322" y="114058"/>
                </a:lnTo>
                <a:lnTo>
                  <a:pt x="67322" y="53606"/>
                </a:lnTo>
                <a:lnTo>
                  <a:pt x="66357" y="47434"/>
                </a:lnTo>
                <a:lnTo>
                  <a:pt x="63698" y="41630"/>
                </a:lnTo>
                <a:close/>
              </a:path>
              <a:path w="67944" h="114300">
                <a:moveTo>
                  <a:pt x="44881" y="29565"/>
                </a:moveTo>
                <a:lnTo>
                  <a:pt x="38760" y="29565"/>
                </a:lnTo>
                <a:lnTo>
                  <a:pt x="31612" y="30277"/>
                </a:lnTo>
                <a:lnTo>
                  <a:pt x="25103" y="32410"/>
                </a:lnTo>
                <a:lnTo>
                  <a:pt x="19234" y="35962"/>
                </a:lnTo>
                <a:lnTo>
                  <a:pt x="14008" y="40932"/>
                </a:lnTo>
                <a:lnTo>
                  <a:pt x="63378" y="40932"/>
                </a:lnTo>
                <a:lnTo>
                  <a:pt x="62458" y="38925"/>
                </a:lnTo>
                <a:lnTo>
                  <a:pt x="59232" y="35585"/>
                </a:lnTo>
                <a:lnTo>
                  <a:pt x="50203" y="30772"/>
                </a:lnTo>
                <a:lnTo>
                  <a:pt x="44881" y="29565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0" name="object 190"/>
          <p:cNvSpPr/>
          <p:nvPr/>
        </p:nvSpPr>
        <p:spPr>
          <a:xfrm>
            <a:off x="2430132" y="7283577"/>
            <a:ext cx="76200" cy="86360"/>
          </a:xfrm>
          <a:custGeom>
            <a:avLst/>
            <a:gdLst/>
            <a:ahLst/>
            <a:cxnLst/>
            <a:rect l="l" t="t" r="r" b="b"/>
            <a:pathLst>
              <a:path w="76200" h="86359">
                <a:moveTo>
                  <a:pt x="38607" y="0"/>
                </a:moveTo>
                <a:lnTo>
                  <a:pt x="2686" y="25360"/>
                </a:lnTo>
                <a:lnTo>
                  <a:pt x="0" y="43878"/>
                </a:lnTo>
                <a:lnTo>
                  <a:pt x="664" y="53393"/>
                </a:lnTo>
                <a:lnTo>
                  <a:pt x="30784" y="85662"/>
                </a:lnTo>
                <a:lnTo>
                  <a:pt x="39382" y="86359"/>
                </a:lnTo>
                <a:lnTo>
                  <a:pt x="48983" y="86359"/>
                </a:lnTo>
                <a:lnTo>
                  <a:pt x="56870" y="84023"/>
                </a:lnTo>
                <a:lnTo>
                  <a:pt x="69013" y="74841"/>
                </a:lnTo>
                <a:lnTo>
                  <a:pt x="32562" y="74841"/>
                </a:lnTo>
                <a:lnTo>
                  <a:pt x="26796" y="72428"/>
                </a:lnTo>
                <a:lnTo>
                  <a:pt x="17564" y="62788"/>
                </a:lnTo>
                <a:lnTo>
                  <a:pt x="14985" y="55841"/>
                </a:lnTo>
                <a:lnTo>
                  <a:pt x="14477" y="46761"/>
                </a:lnTo>
                <a:lnTo>
                  <a:pt x="76123" y="46761"/>
                </a:lnTo>
                <a:lnTo>
                  <a:pt x="76199" y="43027"/>
                </a:lnTo>
                <a:lnTo>
                  <a:pt x="75670" y="35242"/>
                </a:lnTo>
                <a:lnTo>
                  <a:pt x="15252" y="35242"/>
                </a:lnTo>
                <a:lnTo>
                  <a:pt x="15722" y="28028"/>
                </a:lnTo>
                <a:lnTo>
                  <a:pt x="18148" y="22275"/>
                </a:lnTo>
                <a:lnTo>
                  <a:pt x="26911" y="13665"/>
                </a:lnTo>
                <a:lnTo>
                  <a:pt x="32321" y="11518"/>
                </a:lnTo>
                <a:lnTo>
                  <a:pt x="65862" y="11518"/>
                </a:lnTo>
                <a:lnTo>
                  <a:pt x="65684" y="11277"/>
                </a:lnTo>
                <a:lnTo>
                  <a:pt x="60055" y="6343"/>
                </a:lnTo>
                <a:lnTo>
                  <a:pt x="53665" y="2819"/>
                </a:lnTo>
                <a:lnTo>
                  <a:pt x="46515" y="704"/>
                </a:lnTo>
                <a:lnTo>
                  <a:pt x="38607" y="0"/>
                </a:lnTo>
                <a:close/>
              </a:path>
              <a:path w="76200" h="86359">
                <a:moveTo>
                  <a:pt x="61252" y="57886"/>
                </a:moveTo>
                <a:lnTo>
                  <a:pt x="59118" y="63792"/>
                </a:lnTo>
                <a:lnTo>
                  <a:pt x="56248" y="68097"/>
                </a:lnTo>
                <a:lnTo>
                  <a:pt x="48983" y="73494"/>
                </a:lnTo>
                <a:lnTo>
                  <a:pt x="44589" y="74841"/>
                </a:lnTo>
                <a:lnTo>
                  <a:pt x="69013" y="74841"/>
                </a:lnTo>
                <a:lnTo>
                  <a:pt x="69214" y="74688"/>
                </a:lnTo>
                <a:lnTo>
                  <a:pt x="73454" y="68097"/>
                </a:lnTo>
                <a:lnTo>
                  <a:pt x="75730" y="59677"/>
                </a:lnTo>
                <a:lnTo>
                  <a:pt x="61252" y="57886"/>
                </a:lnTo>
                <a:close/>
              </a:path>
              <a:path w="76200" h="86359">
                <a:moveTo>
                  <a:pt x="65862" y="11518"/>
                </a:moveTo>
                <a:lnTo>
                  <a:pt x="45872" y="11518"/>
                </a:lnTo>
                <a:lnTo>
                  <a:pt x="51650" y="14211"/>
                </a:lnTo>
                <a:lnTo>
                  <a:pt x="56108" y="19608"/>
                </a:lnTo>
                <a:lnTo>
                  <a:pt x="59016" y="23088"/>
                </a:lnTo>
                <a:lnTo>
                  <a:pt x="60782" y="28295"/>
                </a:lnTo>
                <a:lnTo>
                  <a:pt x="61404" y="35242"/>
                </a:lnTo>
                <a:lnTo>
                  <a:pt x="75670" y="35242"/>
                </a:lnTo>
                <a:lnTo>
                  <a:pt x="75542" y="33371"/>
                </a:lnTo>
                <a:lnTo>
                  <a:pt x="73571" y="24861"/>
                </a:lnTo>
                <a:lnTo>
                  <a:pt x="70284" y="17497"/>
                </a:lnTo>
                <a:lnTo>
                  <a:pt x="65862" y="11518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1" name="object 191"/>
          <p:cNvSpPr/>
          <p:nvPr/>
        </p:nvSpPr>
        <p:spPr>
          <a:xfrm>
            <a:off x="2523299" y="7283564"/>
            <a:ext cx="45085" cy="85090"/>
          </a:xfrm>
          <a:custGeom>
            <a:avLst/>
            <a:gdLst/>
            <a:ahLst/>
            <a:cxnLst/>
            <a:rect l="l" t="t" r="r" b="b"/>
            <a:pathLst>
              <a:path w="45085" h="85090">
                <a:moveTo>
                  <a:pt x="12611" y="1866"/>
                </a:moveTo>
                <a:lnTo>
                  <a:pt x="0" y="1866"/>
                </a:lnTo>
                <a:lnTo>
                  <a:pt x="0" y="84493"/>
                </a:lnTo>
                <a:lnTo>
                  <a:pt x="14008" y="84493"/>
                </a:lnTo>
                <a:lnTo>
                  <a:pt x="14008" y="35318"/>
                </a:lnTo>
                <a:lnTo>
                  <a:pt x="14782" y="29883"/>
                </a:lnTo>
                <a:lnTo>
                  <a:pt x="17386" y="21628"/>
                </a:lnTo>
                <a:lnTo>
                  <a:pt x="19113" y="19075"/>
                </a:lnTo>
                <a:lnTo>
                  <a:pt x="24003" y="15392"/>
                </a:lnTo>
                <a:lnTo>
                  <a:pt x="26746" y="14478"/>
                </a:lnTo>
                <a:lnTo>
                  <a:pt x="41207" y="14478"/>
                </a:lnTo>
                <a:lnTo>
                  <a:pt x="12611" y="14389"/>
                </a:lnTo>
                <a:lnTo>
                  <a:pt x="12611" y="1866"/>
                </a:lnTo>
                <a:close/>
              </a:path>
              <a:path w="45085" h="85090">
                <a:moveTo>
                  <a:pt x="41207" y="14478"/>
                </a:moveTo>
                <a:lnTo>
                  <a:pt x="33235" y="14478"/>
                </a:lnTo>
                <a:lnTo>
                  <a:pt x="36664" y="15481"/>
                </a:lnTo>
                <a:lnTo>
                  <a:pt x="40081" y="17513"/>
                </a:lnTo>
                <a:lnTo>
                  <a:pt x="41207" y="14478"/>
                </a:lnTo>
                <a:close/>
              </a:path>
              <a:path w="45085" h="85090">
                <a:moveTo>
                  <a:pt x="35229" y="0"/>
                </a:moveTo>
                <a:lnTo>
                  <a:pt x="27241" y="0"/>
                </a:lnTo>
                <a:lnTo>
                  <a:pt x="24244" y="939"/>
                </a:lnTo>
                <a:lnTo>
                  <a:pt x="18796" y="4673"/>
                </a:lnTo>
                <a:lnTo>
                  <a:pt x="15824" y="8534"/>
                </a:lnTo>
                <a:lnTo>
                  <a:pt x="12611" y="14389"/>
                </a:lnTo>
                <a:lnTo>
                  <a:pt x="41240" y="14389"/>
                </a:lnTo>
                <a:lnTo>
                  <a:pt x="44907" y="4508"/>
                </a:lnTo>
                <a:lnTo>
                  <a:pt x="40030" y="1498"/>
                </a:lnTo>
                <a:lnTo>
                  <a:pt x="35229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2" name="object 192"/>
          <p:cNvSpPr/>
          <p:nvPr/>
        </p:nvSpPr>
        <p:spPr>
          <a:xfrm>
            <a:off x="4174261" y="7036448"/>
            <a:ext cx="1139190" cy="578485"/>
          </a:xfrm>
          <a:custGeom>
            <a:avLst/>
            <a:gdLst/>
            <a:ahLst/>
            <a:cxnLst/>
            <a:rect l="l" t="t" r="r" b="b"/>
            <a:pathLst>
              <a:path w="1139189" h="578484">
                <a:moveTo>
                  <a:pt x="1138580" y="578243"/>
                </a:moveTo>
                <a:lnTo>
                  <a:pt x="0" y="578243"/>
                </a:lnTo>
                <a:lnTo>
                  <a:pt x="0" y="0"/>
                </a:lnTo>
                <a:lnTo>
                  <a:pt x="1138580" y="0"/>
                </a:lnTo>
                <a:lnTo>
                  <a:pt x="1138580" y="578243"/>
                </a:lnTo>
                <a:close/>
              </a:path>
            </a:pathLst>
          </a:custGeom>
          <a:ln w="11379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3" name="object 193"/>
          <p:cNvSpPr/>
          <p:nvPr/>
        </p:nvSpPr>
        <p:spPr>
          <a:xfrm>
            <a:off x="4468444" y="7252055"/>
            <a:ext cx="91440" cy="118110"/>
          </a:xfrm>
          <a:custGeom>
            <a:avLst/>
            <a:gdLst/>
            <a:ahLst/>
            <a:cxnLst/>
            <a:rect l="l" t="t" r="r" b="b"/>
            <a:pathLst>
              <a:path w="91439" h="118109">
                <a:moveTo>
                  <a:pt x="14249" y="78117"/>
                </a:moveTo>
                <a:lnTo>
                  <a:pt x="0" y="79362"/>
                </a:lnTo>
                <a:lnTo>
                  <a:pt x="215" y="86982"/>
                </a:lnTo>
                <a:lnTo>
                  <a:pt x="2311" y="93827"/>
                </a:lnTo>
                <a:lnTo>
                  <a:pt x="34424" y="116819"/>
                </a:lnTo>
                <a:lnTo>
                  <a:pt x="48666" y="117944"/>
                </a:lnTo>
                <a:lnTo>
                  <a:pt x="56807" y="117944"/>
                </a:lnTo>
                <a:lnTo>
                  <a:pt x="64135" y="116459"/>
                </a:lnTo>
                <a:lnTo>
                  <a:pt x="77152" y="110490"/>
                </a:lnTo>
                <a:lnTo>
                  <a:pt x="82143" y="106311"/>
                </a:lnTo>
                <a:lnTo>
                  <a:pt x="83370" y="104419"/>
                </a:lnTo>
                <a:lnTo>
                  <a:pt x="41465" y="104419"/>
                </a:lnTo>
                <a:lnTo>
                  <a:pt x="35623" y="103289"/>
                </a:lnTo>
                <a:lnTo>
                  <a:pt x="25247" y="98780"/>
                </a:lnTo>
                <a:lnTo>
                  <a:pt x="21412" y="95821"/>
                </a:lnTo>
                <a:lnTo>
                  <a:pt x="18973" y="92151"/>
                </a:lnTo>
                <a:lnTo>
                  <a:pt x="16510" y="88506"/>
                </a:lnTo>
                <a:lnTo>
                  <a:pt x="14922" y="83820"/>
                </a:lnTo>
                <a:lnTo>
                  <a:pt x="14249" y="78117"/>
                </a:lnTo>
                <a:close/>
              </a:path>
              <a:path w="91439" h="118109">
                <a:moveTo>
                  <a:pt x="52984" y="0"/>
                </a:moveTo>
                <a:lnTo>
                  <a:pt x="36855" y="0"/>
                </a:lnTo>
                <a:lnTo>
                  <a:pt x="29870" y="1308"/>
                </a:lnTo>
                <a:lnTo>
                  <a:pt x="17322" y="6489"/>
                </a:lnTo>
                <a:lnTo>
                  <a:pt x="12547" y="10287"/>
                </a:lnTo>
                <a:lnTo>
                  <a:pt x="6007" y="20294"/>
                </a:lnTo>
                <a:lnTo>
                  <a:pt x="4356" y="25679"/>
                </a:lnTo>
                <a:lnTo>
                  <a:pt x="4356" y="36677"/>
                </a:lnTo>
                <a:lnTo>
                  <a:pt x="53073" y="65887"/>
                </a:lnTo>
                <a:lnTo>
                  <a:pt x="59829" y="67741"/>
                </a:lnTo>
                <a:lnTo>
                  <a:pt x="62890" y="68935"/>
                </a:lnTo>
                <a:lnTo>
                  <a:pt x="67678" y="70751"/>
                </a:lnTo>
                <a:lnTo>
                  <a:pt x="71107" y="72986"/>
                </a:lnTo>
                <a:lnTo>
                  <a:pt x="73164" y="75666"/>
                </a:lnTo>
                <a:lnTo>
                  <a:pt x="75247" y="78333"/>
                </a:lnTo>
                <a:lnTo>
                  <a:pt x="76288" y="81457"/>
                </a:lnTo>
                <a:lnTo>
                  <a:pt x="76288" y="88569"/>
                </a:lnTo>
                <a:lnTo>
                  <a:pt x="75209" y="91821"/>
                </a:lnTo>
                <a:lnTo>
                  <a:pt x="70904" y="97790"/>
                </a:lnTo>
                <a:lnTo>
                  <a:pt x="67614" y="100139"/>
                </a:lnTo>
                <a:lnTo>
                  <a:pt x="58801" y="103555"/>
                </a:lnTo>
                <a:lnTo>
                  <a:pt x="53708" y="104419"/>
                </a:lnTo>
                <a:lnTo>
                  <a:pt x="83370" y="104419"/>
                </a:lnTo>
                <a:lnTo>
                  <a:pt x="89103" y="95580"/>
                </a:lnTo>
                <a:lnTo>
                  <a:pt x="90843" y="89865"/>
                </a:lnTo>
                <a:lnTo>
                  <a:pt x="90843" y="77673"/>
                </a:lnTo>
                <a:lnTo>
                  <a:pt x="61647" y="52568"/>
                </a:lnTo>
                <a:lnTo>
                  <a:pt x="33845" y="45897"/>
                </a:lnTo>
                <a:lnTo>
                  <a:pt x="26263" y="43180"/>
                </a:lnTo>
                <a:lnTo>
                  <a:pt x="23355" y="40538"/>
                </a:lnTo>
                <a:lnTo>
                  <a:pt x="20408" y="37896"/>
                </a:lnTo>
                <a:lnTo>
                  <a:pt x="18935" y="34531"/>
                </a:lnTo>
                <a:lnTo>
                  <a:pt x="18948" y="25679"/>
                </a:lnTo>
                <a:lnTo>
                  <a:pt x="21018" y="21666"/>
                </a:lnTo>
                <a:lnTo>
                  <a:pt x="29362" y="14973"/>
                </a:lnTo>
                <a:lnTo>
                  <a:pt x="36029" y="13309"/>
                </a:lnTo>
                <a:lnTo>
                  <a:pt x="79971" y="13309"/>
                </a:lnTo>
                <a:lnTo>
                  <a:pt x="78333" y="10820"/>
                </a:lnTo>
                <a:lnTo>
                  <a:pt x="73367" y="6819"/>
                </a:lnTo>
                <a:lnTo>
                  <a:pt x="60452" y="1371"/>
                </a:lnTo>
                <a:lnTo>
                  <a:pt x="52984" y="0"/>
                </a:lnTo>
                <a:close/>
              </a:path>
              <a:path w="91439" h="118109">
                <a:moveTo>
                  <a:pt x="79971" y="13309"/>
                </a:moveTo>
                <a:lnTo>
                  <a:pt x="53924" y="13309"/>
                </a:lnTo>
                <a:lnTo>
                  <a:pt x="60566" y="15151"/>
                </a:lnTo>
                <a:lnTo>
                  <a:pt x="69519" y="22517"/>
                </a:lnTo>
                <a:lnTo>
                  <a:pt x="72161" y="27952"/>
                </a:lnTo>
                <a:lnTo>
                  <a:pt x="72948" y="35166"/>
                </a:lnTo>
                <a:lnTo>
                  <a:pt x="87414" y="34086"/>
                </a:lnTo>
                <a:lnTo>
                  <a:pt x="87160" y="27393"/>
                </a:lnTo>
                <a:lnTo>
                  <a:pt x="85293" y="21399"/>
                </a:lnTo>
                <a:lnTo>
                  <a:pt x="79971" y="13309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4" name="object 194"/>
          <p:cNvSpPr/>
          <p:nvPr/>
        </p:nvSpPr>
        <p:spPr>
          <a:xfrm>
            <a:off x="4570412" y="7256577"/>
            <a:ext cx="40640" cy="113030"/>
          </a:xfrm>
          <a:custGeom>
            <a:avLst/>
            <a:gdLst/>
            <a:ahLst/>
            <a:cxnLst/>
            <a:rect l="l" t="t" r="r" b="b"/>
            <a:pathLst>
              <a:path w="40639" h="113029">
                <a:moveTo>
                  <a:pt x="24218" y="39750"/>
                </a:moveTo>
                <a:lnTo>
                  <a:pt x="10274" y="39750"/>
                </a:lnTo>
                <a:lnTo>
                  <a:pt x="10400" y="96913"/>
                </a:lnTo>
                <a:lnTo>
                  <a:pt x="24650" y="112572"/>
                </a:lnTo>
                <a:lnTo>
                  <a:pt x="32842" y="112572"/>
                </a:lnTo>
                <a:lnTo>
                  <a:pt x="36372" y="112166"/>
                </a:lnTo>
                <a:lnTo>
                  <a:pt x="40322" y="111328"/>
                </a:lnTo>
                <a:lnTo>
                  <a:pt x="38380" y="99504"/>
                </a:lnTo>
                <a:lnTo>
                  <a:pt x="30073" y="99504"/>
                </a:lnTo>
                <a:lnTo>
                  <a:pt x="28486" y="99174"/>
                </a:lnTo>
                <a:lnTo>
                  <a:pt x="26238" y="97815"/>
                </a:lnTo>
                <a:lnTo>
                  <a:pt x="25438" y="96913"/>
                </a:lnTo>
                <a:lnTo>
                  <a:pt x="24460" y="94627"/>
                </a:lnTo>
                <a:lnTo>
                  <a:pt x="24218" y="92062"/>
                </a:lnTo>
                <a:lnTo>
                  <a:pt x="24218" y="39750"/>
                </a:lnTo>
                <a:close/>
              </a:path>
              <a:path w="40639" h="113029">
                <a:moveTo>
                  <a:pt x="38290" y="98958"/>
                </a:moveTo>
                <a:lnTo>
                  <a:pt x="35750" y="99326"/>
                </a:lnTo>
                <a:lnTo>
                  <a:pt x="33718" y="99504"/>
                </a:lnTo>
                <a:lnTo>
                  <a:pt x="38380" y="99504"/>
                </a:lnTo>
                <a:lnTo>
                  <a:pt x="38290" y="98958"/>
                </a:lnTo>
                <a:close/>
              </a:path>
              <a:path w="40639" h="113029">
                <a:moveTo>
                  <a:pt x="38290" y="28854"/>
                </a:moveTo>
                <a:lnTo>
                  <a:pt x="0" y="28854"/>
                </a:lnTo>
                <a:lnTo>
                  <a:pt x="0" y="39750"/>
                </a:lnTo>
                <a:lnTo>
                  <a:pt x="38290" y="39750"/>
                </a:lnTo>
                <a:lnTo>
                  <a:pt x="38290" y="28854"/>
                </a:lnTo>
                <a:close/>
              </a:path>
              <a:path w="40639" h="113029">
                <a:moveTo>
                  <a:pt x="24218" y="0"/>
                </a:moveTo>
                <a:lnTo>
                  <a:pt x="10274" y="8394"/>
                </a:lnTo>
                <a:lnTo>
                  <a:pt x="10274" y="28854"/>
                </a:lnTo>
                <a:lnTo>
                  <a:pt x="24218" y="28854"/>
                </a:lnTo>
                <a:lnTo>
                  <a:pt x="24218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5" name="object 195"/>
          <p:cNvSpPr/>
          <p:nvPr/>
        </p:nvSpPr>
        <p:spPr>
          <a:xfrm>
            <a:off x="4622088" y="7285431"/>
            <a:ext cx="67310" cy="85090"/>
          </a:xfrm>
          <a:custGeom>
            <a:avLst/>
            <a:gdLst/>
            <a:ahLst/>
            <a:cxnLst/>
            <a:rect l="l" t="t" r="r" b="b"/>
            <a:pathLst>
              <a:path w="67310" h="85090">
                <a:moveTo>
                  <a:pt x="14008" y="0"/>
                </a:moveTo>
                <a:lnTo>
                  <a:pt x="0" y="0"/>
                </a:lnTo>
                <a:lnTo>
                  <a:pt x="60" y="58064"/>
                </a:lnTo>
                <a:lnTo>
                  <a:pt x="23380" y="84493"/>
                </a:lnTo>
                <a:lnTo>
                  <a:pt x="28257" y="84493"/>
                </a:lnTo>
                <a:lnTo>
                  <a:pt x="36116" y="83616"/>
                </a:lnTo>
                <a:lnTo>
                  <a:pt x="43103" y="80989"/>
                </a:lnTo>
                <a:lnTo>
                  <a:pt x="49224" y="76611"/>
                </a:lnTo>
                <a:lnTo>
                  <a:pt x="52804" y="72440"/>
                </a:lnTo>
                <a:lnTo>
                  <a:pt x="26860" y="72440"/>
                </a:lnTo>
                <a:lnTo>
                  <a:pt x="23299" y="71361"/>
                </a:lnTo>
                <a:lnTo>
                  <a:pt x="17614" y="67183"/>
                </a:lnTo>
                <a:lnTo>
                  <a:pt x="15748" y="64287"/>
                </a:lnTo>
                <a:lnTo>
                  <a:pt x="14287" y="58064"/>
                </a:lnTo>
                <a:lnTo>
                  <a:pt x="14008" y="53136"/>
                </a:lnTo>
                <a:lnTo>
                  <a:pt x="14008" y="0"/>
                </a:lnTo>
                <a:close/>
              </a:path>
              <a:path w="67310" h="85090">
                <a:moveTo>
                  <a:pt x="67017" y="70485"/>
                </a:moveTo>
                <a:lnTo>
                  <a:pt x="54483" y="70485"/>
                </a:lnTo>
                <a:lnTo>
                  <a:pt x="54483" y="82626"/>
                </a:lnTo>
                <a:lnTo>
                  <a:pt x="67017" y="82626"/>
                </a:lnTo>
                <a:lnTo>
                  <a:pt x="67017" y="70485"/>
                </a:lnTo>
                <a:close/>
              </a:path>
              <a:path w="67310" h="85090">
                <a:moveTo>
                  <a:pt x="67017" y="0"/>
                </a:moveTo>
                <a:lnTo>
                  <a:pt x="53009" y="0"/>
                </a:lnTo>
                <a:lnTo>
                  <a:pt x="53009" y="51333"/>
                </a:lnTo>
                <a:lnTo>
                  <a:pt x="52235" y="56705"/>
                </a:lnTo>
                <a:lnTo>
                  <a:pt x="49187" y="64122"/>
                </a:lnTo>
                <a:lnTo>
                  <a:pt x="46570" y="67056"/>
                </a:lnTo>
                <a:lnTo>
                  <a:pt x="39158" y="71374"/>
                </a:lnTo>
                <a:lnTo>
                  <a:pt x="35267" y="72440"/>
                </a:lnTo>
                <a:lnTo>
                  <a:pt x="52804" y="72440"/>
                </a:lnTo>
                <a:lnTo>
                  <a:pt x="54483" y="70485"/>
                </a:lnTo>
                <a:lnTo>
                  <a:pt x="67017" y="70485"/>
                </a:lnTo>
                <a:lnTo>
                  <a:pt x="67017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6" name="object 196"/>
          <p:cNvSpPr/>
          <p:nvPr/>
        </p:nvSpPr>
        <p:spPr>
          <a:xfrm>
            <a:off x="4705997" y="7254011"/>
            <a:ext cx="71755" cy="116205"/>
          </a:xfrm>
          <a:custGeom>
            <a:avLst/>
            <a:gdLst/>
            <a:ahLst/>
            <a:cxnLst/>
            <a:rect l="l" t="t" r="r" b="b"/>
            <a:pathLst>
              <a:path w="71754" h="116204">
                <a:moveTo>
                  <a:pt x="39941" y="29565"/>
                </a:moveTo>
                <a:lnTo>
                  <a:pt x="28143" y="29565"/>
                </a:lnTo>
                <a:lnTo>
                  <a:pt x="21996" y="31356"/>
                </a:lnTo>
                <a:lnTo>
                  <a:pt x="11010" y="38506"/>
                </a:lnTo>
                <a:lnTo>
                  <a:pt x="6870" y="43662"/>
                </a:lnTo>
                <a:lnTo>
                  <a:pt x="1371" y="57099"/>
                </a:lnTo>
                <a:lnTo>
                  <a:pt x="0" y="64579"/>
                </a:lnTo>
                <a:lnTo>
                  <a:pt x="0" y="81279"/>
                </a:lnTo>
                <a:lnTo>
                  <a:pt x="22923" y="114109"/>
                </a:lnTo>
                <a:lnTo>
                  <a:pt x="28981" y="115925"/>
                </a:lnTo>
                <a:lnTo>
                  <a:pt x="35585" y="115925"/>
                </a:lnTo>
                <a:lnTo>
                  <a:pt x="42738" y="115156"/>
                </a:lnTo>
                <a:lnTo>
                  <a:pt x="48974" y="112850"/>
                </a:lnTo>
                <a:lnTo>
                  <a:pt x="54291" y="109008"/>
                </a:lnTo>
                <a:lnTo>
                  <a:pt x="58053" y="104406"/>
                </a:lnTo>
                <a:lnTo>
                  <a:pt x="30822" y="104406"/>
                </a:lnTo>
                <a:lnTo>
                  <a:pt x="25554" y="101777"/>
                </a:lnTo>
                <a:lnTo>
                  <a:pt x="16637" y="91312"/>
                </a:lnTo>
                <a:lnTo>
                  <a:pt x="14401" y="83400"/>
                </a:lnTo>
                <a:lnTo>
                  <a:pt x="14401" y="61874"/>
                </a:lnTo>
                <a:lnTo>
                  <a:pt x="16497" y="53860"/>
                </a:lnTo>
                <a:lnTo>
                  <a:pt x="24828" y="43700"/>
                </a:lnTo>
                <a:lnTo>
                  <a:pt x="30035" y="41160"/>
                </a:lnTo>
                <a:lnTo>
                  <a:pt x="71691" y="41160"/>
                </a:lnTo>
                <a:lnTo>
                  <a:pt x="71691" y="40919"/>
                </a:lnTo>
                <a:lnTo>
                  <a:pt x="57746" y="40919"/>
                </a:lnTo>
                <a:lnTo>
                  <a:pt x="55308" y="37553"/>
                </a:lnTo>
                <a:lnTo>
                  <a:pt x="52146" y="34810"/>
                </a:lnTo>
                <a:lnTo>
                  <a:pt x="44361" y="30606"/>
                </a:lnTo>
                <a:lnTo>
                  <a:pt x="39941" y="29565"/>
                </a:lnTo>
                <a:close/>
              </a:path>
              <a:path w="71754" h="116204">
                <a:moveTo>
                  <a:pt x="71691" y="103631"/>
                </a:moveTo>
                <a:lnTo>
                  <a:pt x="58686" y="103631"/>
                </a:lnTo>
                <a:lnTo>
                  <a:pt x="58686" y="114058"/>
                </a:lnTo>
                <a:lnTo>
                  <a:pt x="71691" y="114058"/>
                </a:lnTo>
                <a:lnTo>
                  <a:pt x="71691" y="103631"/>
                </a:lnTo>
                <a:close/>
              </a:path>
              <a:path w="71754" h="116204">
                <a:moveTo>
                  <a:pt x="71691" y="41160"/>
                </a:moveTo>
                <a:lnTo>
                  <a:pt x="42646" y="41160"/>
                </a:lnTo>
                <a:lnTo>
                  <a:pt x="48031" y="43802"/>
                </a:lnTo>
                <a:lnTo>
                  <a:pt x="52387" y="49098"/>
                </a:lnTo>
                <a:lnTo>
                  <a:pt x="58928" y="84264"/>
                </a:lnTo>
                <a:lnTo>
                  <a:pt x="56781" y="91897"/>
                </a:lnTo>
                <a:lnTo>
                  <a:pt x="48221" y="101904"/>
                </a:lnTo>
                <a:lnTo>
                  <a:pt x="43014" y="104406"/>
                </a:lnTo>
                <a:lnTo>
                  <a:pt x="58053" y="104406"/>
                </a:lnTo>
                <a:lnTo>
                  <a:pt x="58686" y="103631"/>
                </a:lnTo>
                <a:lnTo>
                  <a:pt x="71691" y="103631"/>
                </a:lnTo>
                <a:lnTo>
                  <a:pt x="71691" y="41160"/>
                </a:lnTo>
                <a:close/>
              </a:path>
              <a:path w="71754" h="116204">
                <a:moveTo>
                  <a:pt x="71691" y="0"/>
                </a:moveTo>
                <a:lnTo>
                  <a:pt x="57746" y="0"/>
                </a:lnTo>
                <a:lnTo>
                  <a:pt x="57746" y="40919"/>
                </a:lnTo>
                <a:lnTo>
                  <a:pt x="71691" y="40919"/>
                </a:lnTo>
                <a:lnTo>
                  <a:pt x="71691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7" name="object 197"/>
          <p:cNvSpPr/>
          <p:nvPr/>
        </p:nvSpPr>
        <p:spPr>
          <a:xfrm>
            <a:off x="4795095" y="7283577"/>
            <a:ext cx="76200" cy="86360"/>
          </a:xfrm>
          <a:custGeom>
            <a:avLst/>
            <a:gdLst/>
            <a:ahLst/>
            <a:cxnLst/>
            <a:rect l="l" t="t" r="r" b="b"/>
            <a:pathLst>
              <a:path w="76200" h="86359">
                <a:moveTo>
                  <a:pt x="38549" y="0"/>
                </a:moveTo>
                <a:lnTo>
                  <a:pt x="2626" y="25360"/>
                </a:lnTo>
                <a:lnTo>
                  <a:pt x="0" y="43027"/>
                </a:lnTo>
                <a:lnTo>
                  <a:pt x="27" y="45097"/>
                </a:lnTo>
                <a:lnTo>
                  <a:pt x="16355" y="80080"/>
                </a:lnTo>
                <a:lnTo>
                  <a:pt x="39324" y="86359"/>
                </a:lnTo>
                <a:lnTo>
                  <a:pt x="48925" y="86359"/>
                </a:lnTo>
                <a:lnTo>
                  <a:pt x="56812" y="84023"/>
                </a:lnTo>
                <a:lnTo>
                  <a:pt x="68967" y="74841"/>
                </a:lnTo>
                <a:lnTo>
                  <a:pt x="32504" y="74841"/>
                </a:lnTo>
                <a:lnTo>
                  <a:pt x="26751" y="72428"/>
                </a:lnTo>
                <a:lnTo>
                  <a:pt x="17506" y="62788"/>
                </a:lnTo>
                <a:lnTo>
                  <a:pt x="14927" y="55841"/>
                </a:lnTo>
                <a:lnTo>
                  <a:pt x="14419" y="46761"/>
                </a:lnTo>
                <a:lnTo>
                  <a:pt x="76065" y="46761"/>
                </a:lnTo>
                <a:lnTo>
                  <a:pt x="76141" y="43027"/>
                </a:lnTo>
                <a:lnTo>
                  <a:pt x="75612" y="35242"/>
                </a:lnTo>
                <a:lnTo>
                  <a:pt x="15194" y="35242"/>
                </a:lnTo>
                <a:lnTo>
                  <a:pt x="15664" y="28028"/>
                </a:lnTo>
                <a:lnTo>
                  <a:pt x="18090" y="22275"/>
                </a:lnTo>
                <a:lnTo>
                  <a:pt x="26865" y="13665"/>
                </a:lnTo>
                <a:lnTo>
                  <a:pt x="32276" y="11518"/>
                </a:lnTo>
                <a:lnTo>
                  <a:pt x="65817" y="11518"/>
                </a:lnTo>
                <a:lnTo>
                  <a:pt x="65639" y="11277"/>
                </a:lnTo>
                <a:lnTo>
                  <a:pt x="59995" y="6343"/>
                </a:lnTo>
                <a:lnTo>
                  <a:pt x="53599" y="2819"/>
                </a:lnTo>
                <a:lnTo>
                  <a:pt x="46450" y="704"/>
                </a:lnTo>
                <a:lnTo>
                  <a:pt x="38549" y="0"/>
                </a:lnTo>
                <a:close/>
              </a:path>
              <a:path w="76200" h="86359">
                <a:moveTo>
                  <a:pt x="61206" y="57886"/>
                </a:moveTo>
                <a:lnTo>
                  <a:pt x="59060" y="63792"/>
                </a:lnTo>
                <a:lnTo>
                  <a:pt x="56190" y="68097"/>
                </a:lnTo>
                <a:lnTo>
                  <a:pt x="48925" y="73494"/>
                </a:lnTo>
                <a:lnTo>
                  <a:pt x="44544" y="74841"/>
                </a:lnTo>
                <a:lnTo>
                  <a:pt x="68967" y="74841"/>
                </a:lnTo>
                <a:lnTo>
                  <a:pt x="69169" y="74688"/>
                </a:lnTo>
                <a:lnTo>
                  <a:pt x="73396" y="68097"/>
                </a:lnTo>
                <a:lnTo>
                  <a:pt x="75672" y="59677"/>
                </a:lnTo>
                <a:lnTo>
                  <a:pt x="61206" y="57886"/>
                </a:lnTo>
                <a:close/>
              </a:path>
              <a:path w="76200" h="86359">
                <a:moveTo>
                  <a:pt x="65817" y="11518"/>
                </a:moveTo>
                <a:lnTo>
                  <a:pt x="45814" y="11518"/>
                </a:lnTo>
                <a:lnTo>
                  <a:pt x="51592" y="14211"/>
                </a:lnTo>
                <a:lnTo>
                  <a:pt x="58971" y="23088"/>
                </a:lnTo>
                <a:lnTo>
                  <a:pt x="60736" y="28295"/>
                </a:lnTo>
                <a:lnTo>
                  <a:pt x="61359" y="35242"/>
                </a:lnTo>
                <a:lnTo>
                  <a:pt x="75612" y="35242"/>
                </a:lnTo>
                <a:lnTo>
                  <a:pt x="75484" y="33371"/>
                </a:lnTo>
                <a:lnTo>
                  <a:pt x="73514" y="24861"/>
                </a:lnTo>
                <a:lnTo>
                  <a:pt x="70232" y="17497"/>
                </a:lnTo>
                <a:lnTo>
                  <a:pt x="65817" y="11518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8" name="object 198"/>
          <p:cNvSpPr/>
          <p:nvPr/>
        </p:nvSpPr>
        <p:spPr>
          <a:xfrm>
            <a:off x="4888369" y="7283564"/>
            <a:ext cx="67310" cy="85090"/>
          </a:xfrm>
          <a:custGeom>
            <a:avLst/>
            <a:gdLst/>
            <a:ahLst/>
            <a:cxnLst/>
            <a:rect l="l" t="t" r="r" b="b"/>
            <a:pathLst>
              <a:path w="67310" h="85090">
                <a:moveTo>
                  <a:pt x="12611" y="1866"/>
                </a:moveTo>
                <a:lnTo>
                  <a:pt x="0" y="1866"/>
                </a:lnTo>
                <a:lnTo>
                  <a:pt x="0" y="84493"/>
                </a:lnTo>
                <a:lnTo>
                  <a:pt x="14020" y="84493"/>
                </a:lnTo>
                <a:lnTo>
                  <a:pt x="14096" y="28536"/>
                </a:lnTo>
                <a:lnTo>
                  <a:pt x="16167" y="21602"/>
                </a:lnTo>
                <a:lnTo>
                  <a:pt x="24841" y="14033"/>
                </a:lnTo>
                <a:lnTo>
                  <a:pt x="25980" y="13614"/>
                </a:lnTo>
                <a:lnTo>
                  <a:pt x="12611" y="13614"/>
                </a:lnTo>
                <a:lnTo>
                  <a:pt x="12611" y="1866"/>
                </a:lnTo>
                <a:close/>
              </a:path>
              <a:path w="67310" h="85090">
                <a:moveTo>
                  <a:pt x="63752" y="12141"/>
                </a:moveTo>
                <a:lnTo>
                  <a:pt x="39700" y="12141"/>
                </a:lnTo>
                <a:lnTo>
                  <a:pt x="42951" y="12979"/>
                </a:lnTo>
                <a:lnTo>
                  <a:pt x="48501" y="16344"/>
                </a:lnTo>
                <a:lnTo>
                  <a:pt x="50444" y="18605"/>
                </a:lnTo>
                <a:lnTo>
                  <a:pt x="52616" y="24269"/>
                </a:lnTo>
                <a:lnTo>
                  <a:pt x="53149" y="28536"/>
                </a:lnTo>
                <a:lnTo>
                  <a:pt x="53149" y="84493"/>
                </a:lnTo>
                <a:lnTo>
                  <a:pt x="67170" y="84493"/>
                </a:lnTo>
                <a:lnTo>
                  <a:pt x="67170" y="27216"/>
                </a:lnTo>
                <a:lnTo>
                  <a:pt x="66903" y="22669"/>
                </a:lnTo>
                <a:lnTo>
                  <a:pt x="65557" y="16090"/>
                </a:lnTo>
                <a:lnTo>
                  <a:pt x="64096" y="12623"/>
                </a:lnTo>
                <a:lnTo>
                  <a:pt x="63752" y="12141"/>
                </a:lnTo>
                <a:close/>
              </a:path>
              <a:path w="67310" h="85090">
                <a:moveTo>
                  <a:pt x="43903" y="0"/>
                </a:moveTo>
                <a:lnTo>
                  <a:pt x="38912" y="0"/>
                </a:lnTo>
                <a:lnTo>
                  <a:pt x="30824" y="850"/>
                </a:lnTo>
                <a:lnTo>
                  <a:pt x="23742" y="3402"/>
                </a:lnTo>
                <a:lnTo>
                  <a:pt x="17670" y="7656"/>
                </a:lnTo>
                <a:lnTo>
                  <a:pt x="12611" y="13614"/>
                </a:lnTo>
                <a:lnTo>
                  <a:pt x="25980" y="13614"/>
                </a:lnTo>
                <a:lnTo>
                  <a:pt x="29984" y="12141"/>
                </a:lnTo>
                <a:lnTo>
                  <a:pt x="63752" y="12141"/>
                </a:lnTo>
                <a:lnTo>
                  <a:pt x="59956" y="6819"/>
                </a:lnTo>
                <a:lnTo>
                  <a:pt x="56832" y="4470"/>
                </a:lnTo>
                <a:lnTo>
                  <a:pt x="48475" y="889"/>
                </a:lnTo>
                <a:lnTo>
                  <a:pt x="43903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9" name="object 199"/>
          <p:cNvSpPr/>
          <p:nvPr/>
        </p:nvSpPr>
        <p:spPr>
          <a:xfrm>
            <a:off x="4969319" y="7256577"/>
            <a:ext cx="40640" cy="113030"/>
          </a:xfrm>
          <a:custGeom>
            <a:avLst/>
            <a:gdLst/>
            <a:ahLst/>
            <a:cxnLst/>
            <a:rect l="l" t="t" r="r" b="b"/>
            <a:pathLst>
              <a:path w="40639" h="113029">
                <a:moveTo>
                  <a:pt x="24193" y="39750"/>
                </a:moveTo>
                <a:lnTo>
                  <a:pt x="10274" y="39750"/>
                </a:lnTo>
                <a:lnTo>
                  <a:pt x="10400" y="96913"/>
                </a:lnTo>
                <a:lnTo>
                  <a:pt x="24637" y="112572"/>
                </a:lnTo>
                <a:lnTo>
                  <a:pt x="32842" y="112572"/>
                </a:lnTo>
                <a:lnTo>
                  <a:pt x="36372" y="112166"/>
                </a:lnTo>
                <a:lnTo>
                  <a:pt x="40322" y="111328"/>
                </a:lnTo>
                <a:lnTo>
                  <a:pt x="38380" y="99504"/>
                </a:lnTo>
                <a:lnTo>
                  <a:pt x="30060" y="99504"/>
                </a:lnTo>
                <a:lnTo>
                  <a:pt x="28460" y="99174"/>
                </a:lnTo>
                <a:lnTo>
                  <a:pt x="26238" y="97815"/>
                </a:lnTo>
                <a:lnTo>
                  <a:pt x="25438" y="96913"/>
                </a:lnTo>
                <a:lnTo>
                  <a:pt x="24434" y="94627"/>
                </a:lnTo>
                <a:lnTo>
                  <a:pt x="24193" y="92062"/>
                </a:lnTo>
                <a:lnTo>
                  <a:pt x="24193" y="39750"/>
                </a:lnTo>
                <a:close/>
              </a:path>
              <a:path w="40639" h="113029">
                <a:moveTo>
                  <a:pt x="38290" y="98958"/>
                </a:moveTo>
                <a:lnTo>
                  <a:pt x="35737" y="99326"/>
                </a:lnTo>
                <a:lnTo>
                  <a:pt x="33693" y="99504"/>
                </a:lnTo>
                <a:lnTo>
                  <a:pt x="38380" y="99504"/>
                </a:lnTo>
                <a:lnTo>
                  <a:pt x="38290" y="98958"/>
                </a:lnTo>
                <a:close/>
              </a:path>
              <a:path w="40639" h="113029">
                <a:moveTo>
                  <a:pt x="38290" y="28854"/>
                </a:moveTo>
                <a:lnTo>
                  <a:pt x="0" y="28854"/>
                </a:lnTo>
                <a:lnTo>
                  <a:pt x="0" y="39750"/>
                </a:lnTo>
                <a:lnTo>
                  <a:pt x="38290" y="39750"/>
                </a:lnTo>
                <a:lnTo>
                  <a:pt x="38290" y="28854"/>
                </a:lnTo>
                <a:close/>
              </a:path>
              <a:path w="40639" h="113029">
                <a:moveTo>
                  <a:pt x="24193" y="0"/>
                </a:moveTo>
                <a:lnTo>
                  <a:pt x="10274" y="8394"/>
                </a:lnTo>
                <a:lnTo>
                  <a:pt x="10274" y="28854"/>
                </a:lnTo>
                <a:lnTo>
                  <a:pt x="24193" y="28854"/>
                </a:lnTo>
                <a:lnTo>
                  <a:pt x="24193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0" name="object 200"/>
          <p:cNvSpPr/>
          <p:nvPr/>
        </p:nvSpPr>
        <p:spPr>
          <a:xfrm>
            <a:off x="3902252" y="7148538"/>
            <a:ext cx="272415" cy="177165"/>
          </a:xfrm>
          <a:custGeom>
            <a:avLst/>
            <a:gdLst/>
            <a:ahLst/>
            <a:cxnLst/>
            <a:rect l="l" t="t" r="r" b="b"/>
            <a:pathLst>
              <a:path w="272414" h="177165">
                <a:moveTo>
                  <a:pt x="0" y="177037"/>
                </a:moveTo>
                <a:lnTo>
                  <a:pt x="272008" y="0"/>
                </a:lnTo>
              </a:path>
            </a:pathLst>
          </a:custGeom>
          <a:ln w="11379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1" name="object 201"/>
          <p:cNvSpPr/>
          <p:nvPr/>
        </p:nvSpPr>
        <p:spPr>
          <a:xfrm>
            <a:off x="3902252" y="7325576"/>
            <a:ext cx="272415" cy="177165"/>
          </a:xfrm>
          <a:custGeom>
            <a:avLst/>
            <a:gdLst/>
            <a:ahLst/>
            <a:cxnLst/>
            <a:rect l="l" t="t" r="r" b="b"/>
            <a:pathLst>
              <a:path w="272414" h="177165">
                <a:moveTo>
                  <a:pt x="0" y="0"/>
                </a:moveTo>
                <a:lnTo>
                  <a:pt x="272008" y="177038"/>
                </a:lnTo>
              </a:path>
            </a:pathLst>
          </a:custGeom>
          <a:ln w="11379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2" name="object 202"/>
          <p:cNvSpPr/>
          <p:nvPr/>
        </p:nvSpPr>
        <p:spPr>
          <a:xfrm>
            <a:off x="2877527" y="7148830"/>
            <a:ext cx="272415" cy="177165"/>
          </a:xfrm>
          <a:custGeom>
            <a:avLst/>
            <a:gdLst/>
            <a:ahLst/>
            <a:cxnLst/>
            <a:rect l="l" t="t" r="r" b="b"/>
            <a:pathLst>
              <a:path w="272414" h="177165">
                <a:moveTo>
                  <a:pt x="272008" y="177038"/>
                </a:moveTo>
                <a:lnTo>
                  <a:pt x="0" y="0"/>
                </a:lnTo>
              </a:path>
            </a:pathLst>
          </a:custGeom>
          <a:ln w="11379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3" name="object 203"/>
          <p:cNvSpPr/>
          <p:nvPr/>
        </p:nvSpPr>
        <p:spPr>
          <a:xfrm>
            <a:off x="2877527" y="7325868"/>
            <a:ext cx="272415" cy="177165"/>
          </a:xfrm>
          <a:custGeom>
            <a:avLst/>
            <a:gdLst/>
            <a:ahLst/>
            <a:cxnLst/>
            <a:rect l="l" t="t" r="r" b="b"/>
            <a:pathLst>
              <a:path w="272414" h="177165">
                <a:moveTo>
                  <a:pt x="272008" y="0"/>
                </a:moveTo>
                <a:lnTo>
                  <a:pt x="0" y="177038"/>
                </a:lnTo>
              </a:path>
            </a:pathLst>
          </a:custGeom>
          <a:ln w="11379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4" name="object 204"/>
          <p:cNvSpPr/>
          <p:nvPr/>
        </p:nvSpPr>
        <p:spPr>
          <a:xfrm>
            <a:off x="505053" y="9941585"/>
            <a:ext cx="6049010" cy="0"/>
          </a:xfrm>
          <a:custGeom>
            <a:avLst/>
            <a:gdLst/>
            <a:ahLst/>
            <a:cxnLst/>
            <a:rect l="l" t="t" r="r" b="b"/>
            <a:pathLst>
              <a:path w="6049009">
                <a:moveTo>
                  <a:pt x="0" y="0"/>
                </a:moveTo>
                <a:lnTo>
                  <a:pt x="6048756" y="0"/>
                </a:lnTo>
              </a:path>
            </a:pathLst>
          </a:custGeom>
          <a:ln w="609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5" name="object 205"/>
          <p:cNvSpPr txBox="1"/>
          <p:nvPr/>
        </p:nvSpPr>
        <p:spPr>
          <a:xfrm>
            <a:off x="4678934" y="9965447"/>
            <a:ext cx="1842135" cy="19177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1100" spc="-10" dirty="0">
                <a:latin typeface="Arial"/>
                <a:cs typeface="Arial"/>
              </a:rPr>
              <a:t>© </a:t>
            </a:r>
            <a:r>
              <a:rPr sz="1100" spc="20" dirty="0">
                <a:latin typeface="Arial"/>
                <a:cs typeface="Arial"/>
              </a:rPr>
              <a:t>H</a:t>
            </a:r>
            <a:r>
              <a:rPr sz="850" spc="20" dirty="0">
                <a:latin typeface="Arial"/>
                <a:cs typeface="Arial"/>
              </a:rPr>
              <a:t>ERIOT</a:t>
            </a:r>
            <a:r>
              <a:rPr sz="1100" spc="20" dirty="0">
                <a:latin typeface="Arial"/>
                <a:cs typeface="Arial"/>
              </a:rPr>
              <a:t>-W</a:t>
            </a:r>
            <a:r>
              <a:rPr sz="850" spc="20" dirty="0">
                <a:latin typeface="Arial"/>
                <a:cs typeface="Arial"/>
              </a:rPr>
              <a:t>ATT</a:t>
            </a:r>
            <a:r>
              <a:rPr sz="850" spc="75" dirty="0">
                <a:latin typeface="Arial"/>
                <a:cs typeface="Arial"/>
              </a:rPr>
              <a:t> </a:t>
            </a:r>
            <a:r>
              <a:rPr sz="1100" spc="55" dirty="0">
                <a:latin typeface="Arial"/>
                <a:cs typeface="Arial"/>
              </a:rPr>
              <a:t>U</a:t>
            </a:r>
            <a:r>
              <a:rPr sz="850" spc="55" dirty="0">
                <a:latin typeface="Arial"/>
                <a:cs typeface="Arial"/>
              </a:rPr>
              <a:t>NIVERSITY</a:t>
            </a:r>
            <a:endParaRPr sz="85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52169" y="559318"/>
            <a:ext cx="1212850" cy="19177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1100" i="1" spc="-20" dirty="0">
                <a:latin typeface="Arial"/>
                <a:cs typeface="Arial"/>
              </a:rPr>
              <a:t>TOPIC </a:t>
            </a:r>
            <a:r>
              <a:rPr sz="1100" i="1" spc="-10" dirty="0">
                <a:latin typeface="Arial"/>
                <a:cs typeface="Arial"/>
              </a:rPr>
              <a:t>2.</a:t>
            </a:r>
            <a:r>
              <a:rPr sz="1100" i="1" spc="40" dirty="0">
                <a:latin typeface="Arial"/>
                <a:cs typeface="Arial"/>
              </a:rPr>
              <a:t> </a:t>
            </a:r>
            <a:r>
              <a:rPr sz="1100" i="1" spc="-15" dirty="0">
                <a:latin typeface="Arial"/>
                <a:cs typeface="Arial"/>
              </a:rPr>
              <a:t>DESIGN</a:t>
            </a:r>
            <a:endParaRPr sz="11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6741187" y="559318"/>
            <a:ext cx="179705" cy="19177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1100" spc="-15" dirty="0">
                <a:latin typeface="Arial"/>
                <a:cs typeface="Arial"/>
              </a:rPr>
              <a:t>31</a:t>
            </a:r>
            <a:endParaRPr sz="110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864717" y="765581"/>
            <a:ext cx="6049010" cy="0"/>
          </a:xfrm>
          <a:custGeom>
            <a:avLst/>
            <a:gdLst/>
            <a:ahLst/>
            <a:cxnLst/>
            <a:rect l="l" t="t" r="r" b="b"/>
            <a:pathLst>
              <a:path w="6049009">
                <a:moveTo>
                  <a:pt x="0" y="0"/>
                </a:moveTo>
                <a:lnTo>
                  <a:pt x="6048756" y="0"/>
                </a:lnTo>
              </a:path>
            </a:pathLst>
          </a:custGeom>
          <a:ln w="609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864869" y="1123988"/>
            <a:ext cx="6048375" cy="5010785"/>
          </a:xfrm>
          <a:custGeom>
            <a:avLst/>
            <a:gdLst/>
            <a:ahLst/>
            <a:cxnLst/>
            <a:rect l="l" t="t" r="r" b="b"/>
            <a:pathLst>
              <a:path w="6048375" h="5010785">
                <a:moveTo>
                  <a:pt x="5994082" y="0"/>
                </a:moveTo>
                <a:lnTo>
                  <a:pt x="54000" y="0"/>
                </a:lnTo>
                <a:lnTo>
                  <a:pt x="32982" y="4244"/>
                </a:lnTo>
                <a:lnTo>
                  <a:pt x="15817" y="15817"/>
                </a:lnTo>
                <a:lnTo>
                  <a:pt x="4244" y="32982"/>
                </a:lnTo>
                <a:lnTo>
                  <a:pt x="0" y="54000"/>
                </a:lnTo>
                <a:lnTo>
                  <a:pt x="0" y="4956492"/>
                </a:lnTo>
                <a:lnTo>
                  <a:pt x="4244" y="4977510"/>
                </a:lnTo>
                <a:lnTo>
                  <a:pt x="15817" y="4994675"/>
                </a:lnTo>
                <a:lnTo>
                  <a:pt x="32982" y="5006248"/>
                </a:lnTo>
                <a:lnTo>
                  <a:pt x="54000" y="5010492"/>
                </a:lnTo>
                <a:lnTo>
                  <a:pt x="5994082" y="5010492"/>
                </a:lnTo>
                <a:lnTo>
                  <a:pt x="6015100" y="5006248"/>
                </a:lnTo>
                <a:lnTo>
                  <a:pt x="6032265" y="4994675"/>
                </a:lnTo>
                <a:lnTo>
                  <a:pt x="6043838" y="4977510"/>
                </a:lnTo>
                <a:lnTo>
                  <a:pt x="6048082" y="4956492"/>
                </a:lnTo>
                <a:lnTo>
                  <a:pt x="6048082" y="54000"/>
                </a:lnTo>
                <a:lnTo>
                  <a:pt x="6043838" y="32982"/>
                </a:lnTo>
                <a:lnTo>
                  <a:pt x="6032265" y="15817"/>
                </a:lnTo>
                <a:lnTo>
                  <a:pt x="6015100" y="4244"/>
                </a:lnTo>
                <a:lnTo>
                  <a:pt x="5994082" y="0"/>
                </a:lnTo>
                <a:close/>
              </a:path>
            </a:pathLst>
          </a:custGeom>
          <a:solidFill>
            <a:srgbClr val="99CC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882865" y="1361744"/>
            <a:ext cx="6012180" cy="4754880"/>
          </a:xfrm>
          <a:custGeom>
            <a:avLst/>
            <a:gdLst/>
            <a:ahLst/>
            <a:cxnLst/>
            <a:rect l="l" t="t" r="r" b="b"/>
            <a:pathLst>
              <a:path w="6012180" h="4754880">
                <a:moveTo>
                  <a:pt x="6012078" y="0"/>
                </a:moveTo>
                <a:lnTo>
                  <a:pt x="0" y="0"/>
                </a:lnTo>
                <a:lnTo>
                  <a:pt x="0" y="4718735"/>
                </a:lnTo>
                <a:lnTo>
                  <a:pt x="2828" y="4732751"/>
                </a:lnTo>
                <a:lnTo>
                  <a:pt x="10544" y="4744196"/>
                </a:lnTo>
                <a:lnTo>
                  <a:pt x="21988" y="4751911"/>
                </a:lnTo>
                <a:lnTo>
                  <a:pt x="36004" y="4754740"/>
                </a:lnTo>
                <a:lnTo>
                  <a:pt x="5976073" y="4754740"/>
                </a:lnTo>
                <a:lnTo>
                  <a:pt x="5990089" y="4751911"/>
                </a:lnTo>
                <a:lnTo>
                  <a:pt x="6001534" y="4744196"/>
                </a:lnTo>
                <a:lnTo>
                  <a:pt x="6009249" y="4732751"/>
                </a:lnTo>
                <a:lnTo>
                  <a:pt x="6012078" y="4718735"/>
                </a:lnTo>
                <a:lnTo>
                  <a:pt x="6012078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5840454" y="1137273"/>
            <a:ext cx="616585" cy="19177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1100" spc="-10" dirty="0">
                <a:latin typeface="Arial"/>
                <a:cs typeface="Arial"/>
              </a:rPr>
              <a:t>Go</a:t>
            </a:r>
            <a:r>
              <a:rPr sz="1100" spc="-80" dirty="0">
                <a:latin typeface="Arial"/>
                <a:cs typeface="Arial"/>
              </a:rPr>
              <a:t> </a:t>
            </a:r>
            <a:r>
              <a:rPr sz="1100" spc="-10" dirty="0">
                <a:latin typeface="Arial"/>
                <a:cs typeface="Arial"/>
              </a:rPr>
              <a:t>online</a:t>
            </a:r>
            <a:endParaRPr sz="1100">
              <a:latin typeface="Arial"/>
              <a:cs typeface="Arial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6484086" y="1046289"/>
            <a:ext cx="368935" cy="368935"/>
          </a:xfrm>
          <a:custGeom>
            <a:avLst/>
            <a:gdLst/>
            <a:ahLst/>
            <a:cxnLst/>
            <a:rect l="l" t="t" r="r" b="b"/>
            <a:pathLst>
              <a:path w="368934" h="368934">
                <a:moveTo>
                  <a:pt x="297040" y="0"/>
                </a:moveTo>
                <a:lnTo>
                  <a:pt x="71640" y="0"/>
                </a:lnTo>
                <a:lnTo>
                  <a:pt x="43826" y="5654"/>
                </a:lnTo>
                <a:lnTo>
                  <a:pt x="21047" y="21048"/>
                </a:lnTo>
                <a:lnTo>
                  <a:pt x="5653" y="43832"/>
                </a:lnTo>
                <a:lnTo>
                  <a:pt x="0" y="71653"/>
                </a:lnTo>
                <a:lnTo>
                  <a:pt x="0" y="297065"/>
                </a:lnTo>
                <a:lnTo>
                  <a:pt x="5653" y="324878"/>
                </a:lnTo>
                <a:lnTo>
                  <a:pt x="21047" y="347667"/>
                </a:lnTo>
                <a:lnTo>
                  <a:pt x="43826" y="363072"/>
                </a:lnTo>
                <a:lnTo>
                  <a:pt x="71640" y="368731"/>
                </a:lnTo>
                <a:lnTo>
                  <a:pt x="297040" y="368731"/>
                </a:lnTo>
                <a:lnTo>
                  <a:pt x="324861" y="363072"/>
                </a:lnTo>
                <a:lnTo>
                  <a:pt x="347645" y="347667"/>
                </a:lnTo>
                <a:lnTo>
                  <a:pt x="363039" y="324878"/>
                </a:lnTo>
                <a:lnTo>
                  <a:pt x="368693" y="297065"/>
                </a:lnTo>
                <a:lnTo>
                  <a:pt x="368693" y="71653"/>
                </a:lnTo>
                <a:lnTo>
                  <a:pt x="363039" y="43832"/>
                </a:lnTo>
                <a:lnTo>
                  <a:pt x="347645" y="21048"/>
                </a:lnTo>
                <a:lnTo>
                  <a:pt x="324861" y="5654"/>
                </a:lnTo>
                <a:lnTo>
                  <a:pt x="297040" y="0"/>
                </a:lnTo>
                <a:close/>
              </a:path>
            </a:pathLst>
          </a:custGeom>
          <a:solidFill>
            <a:srgbClr val="0066B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6502285" y="1063231"/>
            <a:ext cx="338670" cy="33482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1050171" y="1127815"/>
            <a:ext cx="1756410" cy="19177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1100" b="1" spc="-10" dirty="0">
                <a:latin typeface="Arial"/>
                <a:cs typeface="Arial"/>
              </a:rPr>
              <a:t>Activity: </a:t>
            </a:r>
            <a:r>
              <a:rPr sz="1100" b="1" spc="-15" dirty="0">
                <a:latin typeface="Arial"/>
                <a:cs typeface="Arial"/>
              </a:rPr>
              <a:t>Many-to-many</a:t>
            </a:r>
            <a:r>
              <a:rPr sz="1100" b="1" spc="5" dirty="0">
                <a:latin typeface="Arial"/>
                <a:cs typeface="Arial"/>
              </a:rPr>
              <a:t> </a:t>
            </a:r>
            <a:r>
              <a:rPr sz="1100" b="1" spc="-5" dirty="0">
                <a:latin typeface="Arial"/>
                <a:cs typeface="Arial"/>
              </a:rPr>
              <a:t>(1)</a:t>
            </a:r>
            <a:endParaRPr sz="1100">
              <a:latin typeface="Arial"/>
              <a:cs typeface="Arial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1545977" y="1591824"/>
            <a:ext cx="4684052" cy="29691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1551038" y="2106371"/>
            <a:ext cx="1647825" cy="287020"/>
          </a:xfrm>
          <a:custGeom>
            <a:avLst/>
            <a:gdLst/>
            <a:ahLst/>
            <a:cxnLst/>
            <a:rect l="l" t="t" r="r" b="b"/>
            <a:pathLst>
              <a:path w="1647825" h="287019">
                <a:moveTo>
                  <a:pt x="1526108" y="0"/>
                </a:moveTo>
                <a:lnTo>
                  <a:pt x="121462" y="0"/>
                </a:lnTo>
                <a:lnTo>
                  <a:pt x="74184" y="9545"/>
                </a:lnTo>
                <a:lnTo>
                  <a:pt x="35575" y="35575"/>
                </a:lnTo>
                <a:lnTo>
                  <a:pt x="9545" y="74184"/>
                </a:lnTo>
                <a:lnTo>
                  <a:pt x="0" y="121462"/>
                </a:lnTo>
                <a:lnTo>
                  <a:pt x="0" y="165328"/>
                </a:lnTo>
                <a:lnTo>
                  <a:pt x="9545" y="212607"/>
                </a:lnTo>
                <a:lnTo>
                  <a:pt x="35575" y="251215"/>
                </a:lnTo>
                <a:lnTo>
                  <a:pt x="74184" y="277246"/>
                </a:lnTo>
                <a:lnTo>
                  <a:pt x="121462" y="286791"/>
                </a:lnTo>
                <a:lnTo>
                  <a:pt x="1526108" y="286791"/>
                </a:lnTo>
                <a:lnTo>
                  <a:pt x="1573386" y="277246"/>
                </a:lnTo>
                <a:lnTo>
                  <a:pt x="1611995" y="251215"/>
                </a:lnTo>
                <a:lnTo>
                  <a:pt x="1638025" y="212607"/>
                </a:lnTo>
                <a:lnTo>
                  <a:pt x="1647570" y="165328"/>
                </a:lnTo>
                <a:lnTo>
                  <a:pt x="1647570" y="121462"/>
                </a:lnTo>
                <a:lnTo>
                  <a:pt x="1638025" y="74184"/>
                </a:lnTo>
                <a:lnTo>
                  <a:pt x="1611995" y="35575"/>
                </a:lnTo>
                <a:lnTo>
                  <a:pt x="1573386" y="9545"/>
                </a:lnTo>
                <a:lnTo>
                  <a:pt x="1526108" y="0"/>
                </a:lnTo>
                <a:close/>
              </a:path>
            </a:pathLst>
          </a:custGeom>
          <a:solidFill>
            <a:srgbClr val="F7931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1551038" y="2106371"/>
            <a:ext cx="1647825" cy="287020"/>
          </a:xfrm>
          <a:custGeom>
            <a:avLst/>
            <a:gdLst/>
            <a:ahLst/>
            <a:cxnLst/>
            <a:rect l="l" t="t" r="r" b="b"/>
            <a:pathLst>
              <a:path w="1647825" h="287019">
                <a:moveTo>
                  <a:pt x="1647570" y="165328"/>
                </a:moveTo>
                <a:lnTo>
                  <a:pt x="1638025" y="212607"/>
                </a:lnTo>
                <a:lnTo>
                  <a:pt x="1611995" y="251215"/>
                </a:lnTo>
                <a:lnTo>
                  <a:pt x="1573386" y="277246"/>
                </a:lnTo>
                <a:lnTo>
                  <a:pt x="1526108" y="286791"/>
                </a:lnTo>
                <a:lnTo>
                  <a:pt x="121462" y="286791"/>
                </a:lnTo>
                <a:lnTo>
                  <a:pt x="74184" y="277246"/>
                </a:lnTo>
                <a:lnTo>
                  <a:pt x="35575" y="251215"/>
                </a:lnTo>
                <a:lnTo>
                  <a:pt x="9545" y="212607"/>
                </a:lnTo>
                <a:lnTo>
                  <a:pt x="0" y="165328"/>
                </a:lnTo>
                <a:lnTo>
                  <a:pt x="0" y="121462"/>
                </a:lnTo>
                <a:lnTo>
                  <a:pt x="9545" y="74184"/>
                </a:lnTo>
                <a:lnTo>
                  <a:pt x="35575" y="35575"/>
                </a:lnTo>
                <a:lnTo>
                  <a:pt x="74184" y="9545"/>
                </a:lnTo>
                <a:lnTo>
                  <a:pt x="121462" y="0"/>
                </a:lnTo>
                <a:lnTo>
                  <a:pt x="1526108" y="0"/>
                </a:lnTo>
                <a:lnTo>
                  <a:pt x="1573386" y="9545"/>
                </a:lnTo>
                <a:lnTo>
                  <a:pt x="1611995" y="35575"/>
                </a:lnTo>
                <a:lnTo>
                  <a:pt x="1638025" y="74184"/>
                </a:lnTo>
                <a:lnTo>
                  <a:pt x="1647570" y="121462"/>
                </a:lnTo>
                <a:lnTo>
                  <a:pt x="1647570" y="165328"/>
                </a:lnTo>
                <a:close/>
              </a:path>
            </a:pathLst>
          </a:custGeom>
          <a:ln w="10121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4571485" y="2885776"/>
            <a:ext cx="1657692" cy="296913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2036038" y="2201621"/>
            <a:ext cx="256146" cy="88366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2340101" y="2201613"/>
            <a:ext cx="374167" cy="88387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1545977" y="2610783"/>
            <a:ext cx="1657692" cy="296925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4571485" y="4430528"/>
            <a:ext cx="1657692" cy="296926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1551038" y="3125317"/>
            <a:ext cx="1647825" cy="287020"/>
          </a:xfrm>
          <a:custGeom>
            <a:avLst/>
            <a:gdLst/>
            <a:ahLst/>
            <a:cxnLst/>
            <a:rect l="l" t="t" r="r" b="b"/>
            <a:pathLst>
              <a:path w="1647825" h="287020">
                <a:moveTo>
                  <a:pt x="1526108" y="0"/>
                </a:moveTo>
                <a:lnTo>
                  <a:pt x="121462" y="0"/>
                </a:lnTo>
                <a:lnTo>
                  <a:pt x="74184" y="9547"/>
                </a:lnTo>
                <a:lnTo>
                  <a:pt x="35575" y="35582"/>
                </a:lnTo>
                <a:lnTo>
                  <a:pt x="9545" y="74194"/>
                </a:lnTo>
                <a:lnTo>
                  <a:pt x="0" y="121475"/>
                </a:lnTo>
                <a:lnTo>
                  <a:pt x="0" y="165341"/>
                </a:lnTo>
                <a:lnTo>
                  <a:pt x="9545" y="212619"/>
                </a:lnTo>
                <a:lnTo>
                  <a:pt x="35575" y="251228"/>
                </a:lnTo>
                <a:lnTo>
                  <a:pt x="74184" y="277258"/>
                </a:lnTo>
                <a:lnTo>
                  <a:pt x="121462" y="286804"/>
                </a:lnTo>
                <a:lnTo>
                  <a:pt x="1526108" y="286804"/>
                </a:lnTo>
                <a:lnTo>
                  <a:pt x="1573386" y="277258"/>
                </a:lnTo>
                <a:lnTo>
                  <a:pt x="1611995" y="251228"/>
                </a:lnTo>
                <a:lnTo>
                  <a:pt x="1638025" y="212619"/>
                </a:lnTo>
                <a:lnTo>
                  <a:pt x="1647570" y="165341"/>
                </a:lnTo>
                <a:lnTo>
                  <a:pt x="1647570" y="121475"/>
                </a:lnTo>
                <a:lnTo>
                  <a:pt x="1638025" y="74194"/>
                </a:lnTo>
                <a:lnTo>
                  <a:pt x="1611995" y="35582"/>
                </a:lnTo>
                <a:lnTo>
                  <a:pt x="1573386" y="9547"/>
                </a:lnTo>
                <a:lnTo>
                  <a:pt x="1526108" y="0"/>
                </a:lnTo>
                <a:close/>
              </a:path>
            </a:pathLst>
          </a:custGeom>
          <a:solidFill>
            <a:srgbClr val="F7931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1551038" y="3125317"/>
            <a:ext cx="1647825" cy="287020"/>
          </a:xfrm>
          <a:custGeom>
            <a:avLst/>
            <a:gdLst/>
            <a:ahLst/>
            <a:cxnLst/>
            <a:rect l="l" t="t" r="r" b="b"/>
            <a:pathLst>
              <a:path w="1647825" h="287020">
                <a:moveTo>
                  <a:pt x="1647570" y="165341"/>
                </a:moveTo>
                <a:lnTo>
                  <a:pt x="1638025" y="212619"/>
                </a:lnTo>
                <a:lnTo>
                  <a:pt x="1611995" y="251228"/>
                </a:lnTo>
                <a:lnTo>
                  <a:pt x="1573386" y="277258"/>
                </a:lnTo>
                <a:lnTo>
                  <a:pt x="1526108" y="286804"/>
                </a:lnTo>
                <a:lnTo>
                  <a:pt x="121462" y="286804"/>
                </a:lnTo>
                <a:lnTo>
                  <a:pt x="74184" y="277258"/>
                </a:lnTo>
                <a:lnTo>
                  <a:pt x="35575" y="251228"/>
                </a:lnTo>
                <a:lnTo>
                  <a:pt x="9545" y="212619"/>
                </a:lnTo>
                <a:lnTo>
                  <a:pt x="0" y="165341"/>
                </a:lnTo>
                <a:lnTo>
                  <a:pt x="0" y="121475"/>
                </a:lnTo>
                <a:lnTo>
                  <a:pt x="9545" y="74194"/>
                </a:lnTo>
                <a:lnTo>
                  <a:pt x="35575" y="35582"/>
                </a:lnTo>
                <a:lnTo>
                  <a:pt x="74184" y="9547"/>
                </a:lnTo>
                <a:lnTo>
                  <a:pt x="121462" y="0"/>
                </a:lnTo>
                <a:lnTo>
                  <a:pt x="1526108" y="0"/>
                </a:lnTo>
                <a:lnTo>
                  <a:pt x="1573386" y="9547"/>
                </a:lnTo>
                <a:lnTo>
                  <a:pt x="1611995" y="35582"/>
                </a:lnTo>
                <a:lnTo>
                  <a:pt x="1638025" y="74194"/>
                </a:lnTo>
                <a:lnTo>
                  <a:pt x="1647570" y="121475"/>
                </a:lnTo>
                <a:lnTo>
                  <a:pt x="1647570" y="165341"/>
                </a:lnTo>
                <a:close/>
              </a:path>
            </a:pathLst>
          </a:custGeom>
          <a:ln w="10121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4577397" y="5716613"/>
            <a:ext cx="1647825" cy="287020"/>
          </a:xfrm>
          <a:custGeom>
            <a:avLst/>
            <a:gdLst/>
            <a:ahLst/>
            <a:cxnLst/>
            <a:rect l="l" t="t" r="r" b="b"/>
            <a:pathLst>
              <a:path w="1647825" h="287020">
                <a:moveTo>
                  <a:pt x="1526108" y="0"/>
                </a:moveTo>
                <a:lnTo>
                  <a:pt x="121462" y="0"/>
                </a:lnTo>
                <a:lnTo>
                  <a:pt x="74184" y="9547"/>
                </a:lnTo>
                <a:lnTo>
                  <a:pt x="35575" y="35582"/>
                </a:lnTo>
                <a:lnTo>
                  <a:pt x="9545" y="74194"/>
                </a:lnTo>
                <a:lnTo>
                  <a:pt x="0" y="121475"/>
                </a:lnTo>
                <a:lnTo>
                  <a:pt x="0" y="165341"/>
                </a:lnTo>
                <a:lnTo>
                  <a:pt x="9545" y="212619"/>
                </a:lnTo>
                <a:lnTo>
                  <a:pt x="35575" y="251228"/>
                </a:lnTo>
                <a:lnTo>
                  <a:pt x="74184" y="277258"/>
                </a:lnTo>
                <a:lnTo>
                  <a:pt x="121462" y="286804"/>
                </a:lnTo>
                <a:lnTo>
                  <a:pt x="1526108" y="286804"/>
                </a:lnTo>
                <a:lnTo>
                  <a:pt x="1573392" y="277258"/>
                </a:lnTo>
                <a:lnTo>
                  <a:pt x="1611999" y="251228"/>
                </a:lnTo>
                <a:lnTo>
                  <a:pt x="1638027" y="212619"/>
                </a:lnTo>
                <a:lnTo>
                  <a:pt x="1647571" y="165341"/>
                </a:lnTo>
                <a:lnTo>
                  <a:pt x="1647571" y="121475"/>
                </a:lnTo>
                <a:lnTo>
                  <a:pt x="1638027" y="74194"/>
                </a:lnTo>
                <a:lnTo>
                  <a:pt x="1611999" y="35582"/>
                </a:lnTo>
                <a:lnTo>
                  <a:pt x="1573392" y="9547"/>
                </a:lnTo>
                <a:lnTo>
                  <a:pt x="1526108" y="0"/>
                </a:lnTo>
                <a:close/>
              </a:path>
            </a:pathLst>
          </a:custGeom>
          <a:solidFill>
            <a:srgbClr val="00A79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4577397" y="5716613"/>
            <a:ext cx="1647825" cy="287020"/>
          </a:xfrm>
          <a:custGeom>
            <a:avLst/>
            <a:gdLst/>
            <a:ahLst/>
            <a:cxnLst/>
            <a:rect l="l" t="t" r="r" b="b"/>
            <a:pathLst>
              <a:path w="1647825" h="287020">
                <a:moveTo>
                  <a:pt x="1647571" y="165341"/>
                </a:moveTo>
                <a:lnTo>
                  <a:pt x="1638027" y="212619"/>
                </a:lnTo>
                <a:lnTo>
                  <a:pt x="1611999" y="251228"/>
                </a:lnTo>
                <a:lnTo>
                  <a:pt x="1573392" y="277258"/>
                </a:lnTo>
                <a:lnTo>
                  <a:pt x="1526108" y="286804"/>
                </a:lnTo>
                <a:lnTo>
                  <a:pt x="121462" y="286804"/>
                </a:lnTo>
                <a:lnTo>
                  <a:pt x="74184" y="277258"/>
                </a:lnTo>
                <a:lnTo>
                  <a:pt x="35575" y="251228"/>
                </a:lnTo>
                <a:lnTo>
                  <a:pt x="9545" y="212619"/>
                </a:lnTo>
                <a:lnTo>
                  <a:pt x="0" y="165341"/>
                </a:lnTo>
                <a:lnTo>
                  <a:pt x="0" y="121475"/>
                </a:lnTo>
                <a:lnTo>
                  <a:pt x="9545" y="74194"/>
                </a:lnTo>
                <a:lnTo>
                  <a:pt x="35575" y="35582"/>
                </a:lnTo>
                <a:lnTo>
                  <a:pt x="74184" y="9547"/>
                </a:lnTo>
                <a:lnTo>
                  <a:pt x="121462" y="0"/>
                </a:lnTo>
                <a:lnTo>
                  <a:pt x="1526108" y="0"/>
                </a:lnTo>
                <a:lnTo>
                  <a:pt x="1573392" y="9547"/>
                </a:lnTo>
                <a:lnTo>
                  <a:pt x="1611999" y="35582"/>
                </a:lnTo>
                <a:lnTo>
                  <a:pt x="1638027" y="74194"/>
                </a:lnTo>
                <a:lnTo>
                  <a:pt x="1647571" y="121475"/>
                </a:lnTo>
                <a:lnTo>
                  <a:pt x="1647571" y="165341"/>
                </a:lnTo>
                <a:close/>
              </a:path>
            </a:pathLst>
          </a:custGeom>
          <a:ln w="10121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2029752" y="3220588"/>
            <a:ext cx="366750" cy="88371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2445080" y="3219107"/>
            <a:ext cx="276072" cy="113982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5025288" y="5811878"/>
            <a:ext cx="349732" cy="112506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5417070" y="5811888"/>
            <a:ext cx="359803" cy="88366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1551038" y="3634803"/>
            <a:ext cx="1647825" cy="287020"/>
          </a:xfrm>
          <a:custGeom>
            <a:avLst/>
            <a:gdLst/>
            <a:ahLst/>
            <a:cxnLst/>
            <a:rect l="l" t="t" r="r" b="b"/>
            <a:pathLst>
              <a:path w="1647825" h="287020">
                <a:moveTo>
                  <a:pt x="1526108" y="0"/>
                </a:moveTo>
                <a:lnTo>
                  <a:pt x="121462" y="0"/>
                </a:lnTo>
                <a:lnTo>
                  <a:pt x="74184" y="9547"/>
                </a:lnTo>
                <a:lnTo>
                  <a:pt x="35575" y="35582"/>
                </a:lnTo>
                <a:lnTo>
                  <a:pt x="9545" y="74194"/>
                </a:lnTo>
                <a:lnTo>
                  <a:pt x="0" y="121475"/>
                </a:lnTo>
                <a:lnTo>
                  <a:pt x="0" y="165341"/>
                </a:lnTo>
                <a:lnTo>
                  <a:pt x="9545" y="212619"/>
                </a:lnTo>
                <a:lnTo>
                  <a:pt x="35575" y="251228"/>
                </a:lnTo>
                <a:lnTo>
                  <a:pt x="74184" y="277258"/>
                </a:lnTo>
                <a:lnTo>
                  <a:pt x="121462" y="286804"/>
                </a:lnTo>
                <a:lnTo>
                  <a:pt x="1526108" y="286804"/>
                </a:lnTo>
                <a:lnTo>
                  <a:pt x="1573386" y="277258"/>
                </a:lnTo>
                <a:lnTo>
                  <a:pt x="1611995" y="251228"/>
                </a:lnTo>
                <a:lnTo>
                  <a:pt x="1638025" y="212619"/>
                </a:lnTo>
                <a:lnTo>
                  <a:pt x="1647570" y="165341"/>
                </a:lnTo>
                <a:lnTo>
                  <a:pt x="1647570" y="121475"/>
                </a:lnTo>
                <a:lnTo>
                  <a:pt x="1638025" y="74194"/>
                </a:lnTo>
                <a:lnTo>
                  <a:pt x="1611995" y="35582"/>
                </a:lnTo>
                <a:lnTo>
                  <a:pt x="1573386" y="9547"/>
                </a:lnTo>
                <a:lnTo>
                  <a:pt x="1526108" y="0"/>
                </a:lnTo>
                <a:close/>
              </a:path>
            </a:pathLst>
          </a:custGeom>
          <a:solidFill>
            <a:srgbClr val="F7931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1551038" y="3634803"/>
            <a:ext cx="1647825" cy="287020"/>
          </a:xfrm>
          <a:custGeom>
            <a:avLst/>
            <a:gdLst/>
            <a:ahLst/>
            <a:cxnLst/>
            <a:rect l="l" t="t" r="r" b="b"/>
            <a:pathLst>
              <a:path w="1647825" h="287020">
                <a:moveTo>
                  <a:pt x="1647570" y="165341"/>
                </a:moveTo>
                <a:lnTo>
                  <a:pt x="1638025" y="212619"/>
                </a:lnTo>
                <a:lnTo>
                  <a:pt x="1611995" y="251228"/>
                </a:lnTo>
                <a:lnTo>
                  <a:pt x="1573386" y="277258"/>
                </a:lnTo>
                <a:lnTo>
                  <a:pt x="1526108" y="286804"/>
                </a:lnTo>
                <a:lnTo>
                  <a:pt x="121462" y="286804"/>
                </a:lnTo>
                <a:lnTo>
                  <a:pt x="74184" y="277258"/>
                </a:lnTo>
                <a:lnTo>
                  <a:pt x="35575" y="251228"/>
                </a:lnTo>
                <a:lnTo>
                  <a:pt x="9545" y="212619"/>
                </a:lnTo>
                <a:lnTo>
                  <a:pt x="0" y="165341"/>
                </a:lnTo>
                <a:lnTo>
                  <a:pt x="0" y="121475"/>
                </a:lnTo>
                <a:lnTo>
                  <a:pt x="9545" y="74194"/>
                </a:lnTo>
                <a:lnTo>
                  <a:pt x="35575" y="35582"/>
                </a:lnTo>
                <a:lnTo>
                  <a:pt x="74184" y="9547"/>
                </a:lnTo>
                <a:lnTo>
                  <a:pt x="121462" y="0"/>
                </a:lnTo>
                <a:lnTo>
                  <a:pt x="1526108" y="0"/>
                </a:lnTo>
                <a:lnTo>
                  <a:pt x="1573386" y="9547"/>
                </a:lnTo>
                <a:lnTo>
                  <a:pt x="1611995" y="35582"/>
                </a:lnTo>
                <a:lnTo>
                  <a:pt x="1638025" y="74194"/>
                </a:lnTo>
                <a:lnTo>
                  <a:pt x="1647570" y="121475"/>
                </a:lnTo>
                <a:lnTo>
                  <a:pt x="1647570" y="165341"/>
                </a:lnTo>
                <a:close/>
              </a:path>
            </a:pathLst>
          </a:custGeom>
          <a:ln w="10121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2077148" y="3728580"/>
            <a:ext cx="337096" cy="89916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2448941" y="3730066"/>
            <a:ext cx="227012" cy="86956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1545977" y="4183107"/>
            <a:ext cx="1657692" cy="296925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1551038" y="4697653"/>
            <a:ext cx="1647825" cy="287020"/>
          </a:xfrm>
          <a:custGeom>
            <a:avLst/>
            <a:gdLst/>
            <a:ahLst/>
            <a:cxnLst/>
            <a:rect l="l" t="t" r="r" b="b"/>
            <a:pathLst>
              <a:path w="1647825" h="287020">
                <a:moveTo>
                  <a:pt x="1526108" y="0"/>
                </a:moveTo>
                <a:lnTo>
                  <a:pt x="121462" y="0"/>
                </a:lnTo>
                <a:lnTo>
                  <a:pt x="74184" y="9545"/>
                </a:lnTo>
                <a:lnTo>
                  <a:pt x="35575" y="35577"/>
                </a:lnTo>
                <a:lnTo>
                  <a:pt x="9545" y="74189"/>
                </a:lnTo>
                <a:lnTo>
                  <a:pt x="0" y="121475"/>
                </a:lnTo>
                <a:lnTo>
                  <a:pt x="0" y="165328"/>
                </a:lnTo>
                <a:lnTo>
                  <a:pt x="9545" y="212612"/>
                </a:lnTo>
                <a:lnTo>
                  <a:pt x="35575" y="251220"/>
                </a:lnTo>
                <a:lnTo>
                  <a:pt x="74184" y="277247"/>
                </a:lnTo>
                <a:lnTo>
                  <a:pt x="121462" y="286791"/>
                </a:lnTo>
                <a:lnTo>
                  <a:pt x="1526108" y="286791"/>
                </a:lnTo>
                <a:lnTo>
                  <a:pt x="1573386" y="277247"/>
                </a:lnTo>
                <a:lnTo>
                  <a:pt x="1611995" y="251220"/>
                </a:lnTo>
                <a:lnTo>
                  <a:pt x="1638025" y="212612"/>
                </a:lnTo>
                <a:lnTo>
                  <a:pt x="1647570" y="165328"/>
                </a:lnTo>
                <a:lnTo>
                  <a:pt x="1647570" y="121475"/>
                </a:lnTo>
                <a:lnTo>
                  <a:pt x="1638025" y="74189"/>
                </a:lnTo>
                <a:lnTo>
                  <a:pt x="1611995" y="35577"/>
                </a:lnTo>
                <a:lnTo>
                  <a:pt x="1573386" y="9545"/>
                </a:lnTo>
                <a:lnTo>
                  <a:pt x="1526108" y="0"/>
                </a:lnTo>
                <a:close/>
              </a:path>
            </a:pathLst>
          </a:custGeom>
          <a:solidFill>
            <a:srgbClr val="F7931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1551038" y="4697653"/>
            <a:ext cx="1647825" cy="287020"/>
          </a:xfrm>
          <a:custGeom>
            <a:avLst/>
            <a:gdLst/>
            <a:ahLst/>
            <a:cxnLst/>
            <a:rect l="l" t="t" r="r" b="b"/>
            <a:pathLst>
              <a:path w="1647825" h="287020">
                <a:moveTo>
                  <a:pt x="1647570" y="165328"/>
                </a:moveTo>
                <a:lnTo>
                  <a:pt x="1638025" y="212612"/>
                </a:lnTo>
                <a:lnTo>
                  <a:pt x="1611995" y="251220"/>
                </a:lnTo>
                <a:lnTo>
                  <a:pt x="1573386" y="277247"/>
                </a:lnTo>
                <a:lnTo>
                  <a:pt x="1526108" y="286791"/>
                </a:lnTo>
                <a:lnTo>
                  <a:pt x="121462" y="286791"/>
                </a:lnTo>
                <a:lnTo>
                  <a:pt x="74184" y="277247"/>
                </a:lnTo>
                <a:lnTo>
                  <a:pt x="35575" y="251220"/>
                </a:lnTo>
                <a:lnTo>
                  <a:pt x="9545" y="212612"/>
                </a:lnTo>
                <a:lnTo>
                  <a:pt x="0" y="165328"/>
                </a:lnTo>
                <a:lnTo>
                  <a:pt x="0" y="121475"/>
                </a:lnTo>
                <a:lnTo>
                  <a:pt x="9545" y="74189"/>
                </a:lnTo>
                <a:lnTo>
                  <a:pt x="35575" y="35577"/>
                </a:lnTo>
                <a:lnTo>
                  <a:pt x="74184" y="9545"/>
                </a:lnTo>
                <a:lnTo>
                  <a:pt x="121462" y="0"/>
                </a:lnTo>
                <a:lnTo>
                  <a:pt x="1526108" y="0"/>
                </a:lnTo>
                <a:lnTo>
                  <a:pt x="1573386" y="9545"/>
                </a:lnTo>
                <a:lnTo>
                  <a:pt x="1611995" y="35577"/>
                </a:lnTo>
                <a:lnTo>
                  <a:pt x="1638025" y="74189"/>
                </a:lnTo>
                <a:lnTo>
                  <a:pt x="1647570" y="121475"/>
                </a:lnTo>
                <a:lnTo>
                  <a:pt x="1647570" y="165328"/>
                </a:lnTo>
                <a:close/>
              </a:path>
            </a:pathLst>
          </a:custGeom>
          <a:ln w="10121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2107958" y="4792910"/>
            <a:ext cx="234899" cy="88372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2391435" y="4791430"/>
            <a:ext cx="241731" cy="89916"/>
          </a:xfrm>
          <a:prstGeom prst="rect">
            <a:avLst/>
          </a:prstGeom>
          <a:blipFill>
            <a:blip r:embed="rId1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1551038" y="5207127"/>
            <a:ext cx="1647825" cy="287020"/>
          </a:xfrm>
          <a:custGeom>
            <a:avLst/>
            <a:gdLst/>
            <a:ahLst/>
            <a:cxnLst/>
            <a:rect l="l" t="t" r="r" b="b"/>
            <a:pathLst>
              <a:path w="1647825" h="287020">
                <a:moveTo>
                  <a:pt x="1526108" y="0"/>
                </a:moveTo>
                <a:lnTo>
                  <a:pt x="121462" y="0"/>
                </a:lnTo>
                <a:lnTo>
                  <a:pt x="74184" y="9547"/>
                </a:lnTo>
                <a:lnTo>
                  <a:pt x="35575" y="35582"/>
                </a:lnTo>
                <a:lnTo>
                  <a:pt x="9545" y="74194"/>
                </a:lnTo>
                <a:lnTo>
                  <a:pt x="0" y="121475"/>
                </a:lnTo>
                <a:lnTo>
                  <a:pt x="0" y="165341"/>
                </a:lnTo>
                <a:lnTo>
                  <a:pt x="9545" y="212619"/>
                </a:lnTo>
                <a:lnTo>
                  <a:pt x="35575" y="251228"/>
                </a:lnTo>
                <a:lnTo>
                  <a:pt x="74184" y="277258"/>
                </a:lnTo>
                <a:lnTo>
                  <a:pt x="121462" y="286804"/>
                </a:lnTo>
                <a:lnTo>
                  <a:pt x="1526108" y="286804"/>
                </a:lnTo>
                <a:lnTo>
                  <a:pt x="1573386" y="277258"/>
                </a:lnTo>
                <a:lnTo>
                  <a:pt x="1611995" y="251228"/>
                </a:lnTo>
                <a:lnTo>
                  <a:pt x="1638025" y="212619"/>
                </a:lnTo>
                <a:lnTo>
                  <a:pt x="1647570" y="165341"/>
                </a:lnTo>
                <a:lnTo>
                  <a:pt x="1647570" y="121475"/>
                </a:lnTo>
                <a:lnTo>
                  <a:pt x="1638025" y="74194"/>
                </a:lnTo>
                <a:lnTo>
                  <a:pt x="1611995" y="35582"/>
                </a:lnTo>
                <a:lnTo>
                  <a:pt x="1573386" y="9547"/>
                </a:lnTo>
                <a:lnTo>
                  <a:pt x="1526108" y="0"/>
                </a:lnTo>
                <a:close/>
              </a:path>
            </a:pathLst>
          </a:custGeom>
          <a:solidFill>
            <a:srgbClr val="F7931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1551038" y="5207127"/>
            <a:ext cx="1647825" cy="287020"/>
          </a:xfrm>
          <a:custGeom>
            <a:avLst/>
            <a:gdLst/>
            <a:ahLst/>
            <a:cxnLst/>
            <a:rect l="l" t="t" r="r" b="b"/>
            <a:pathLst>
              <a:path w="1647825" h="287020">
                <a:moveTo>
                  <a:pt x="1647570" y="165341"/>
                </a:moveTo>
                <a:lnTo>
                  <a:pt x="1638025" y="212619"/>
                </a:lnTo>
                <a:lnTo>
                  <a:pt x="1611995" y="251228"/>
                </a:lnTo>
                <a:lnTo>
                  <a:pt x="1573386" y="277258"/>
                </a:lnTo>
                <a:lnTo>
                  <a:pt x="1526108" y="286804"/>
                </a:lnTo>
                <a:lnTo>
                  <a:pt x="121462" y="286804"/>
                </a:lnTo>
                <a:lnTo>
                  <a:pt x="74184" y="277258"/>
                </a:lnTo>
                <a:lnTo>
                  <a:pt x="35575" y="251228"/>
                </a:lnTo>
                <a:lnTo>
                  <a:pt x="9545" y="212619"/>
                </a:lnTo>
                <a:lnTo>
                  <a:pt x="0" y="165341"/>
                </a:lnTo>
                <a:lnTo>
                  <a:pt x="0" y="121475"/>
                </a:lnTo>
                <a:lnTo>
                  <a:pt x="9545" y="74194"/>
                </a:lnTo>
                <a:lnTo>
                  <a:pt x="35575" y="35582"/>
                </a:lnTo>
                <a:lnTo>
                  <a:pt x="74184" y="9547"/>
                </a:lnTo>
                <a:lnTo>
                  <a:pt x="121462" y="0"/>
                </a:lnTo>
                <a:lnTo>
                  <a:pt x="1526108" y="0"/>
                </a:lnTo>
                <a:lnTo>
                  <a:pt x="1573386" y="9547"/>
                </a:lnTo>
                <a:lnTo>
                  <a:pt x="1611995" y="35582"/>
                </a:lnTo>
                <a:lnTo>
                  <a:pt x="1638025" y="74194"/>
                </a:lnTo>
                <a:lnTo>
                  <a:pt x="1647570" y="121475"/>
                </a:lnTo>
                <a:lnTo>
                  <a:pt x="1647570" y="165341"/>
                </a:lnTo>
                <a:close/>
              </a:path>
            </a:pathLst>
          </a:custGeom>
          <a:ln w="10121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2022462" y="5300903"/>
            <a:ext cx="300139" cy="89915"/>
          </a:xfrm>
          <a:prstGeom prst="rect">
            <a:avLst/>
          </a:prstGeom>
          <a:blipFill>
            <a:blip r:embed="rId1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2370937" y="5302377"/>
            <a:ext cx="356679" cy="88392"/>
          </a:xfrm>
          <a:prstGeom prst="rect">
            <a:avLst/>
          </a:prstGeom>
          <a:blipFill>
            <a:blip r:embed="rId1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1551038" y="5716613"/>
            <a:ext cx="1647825" cy="287020"/>
          </a:xfrm>
          <a:custGeom>
            <a:avLst/>
            <a:gdLst/>
            <a:ahLst/>
            <a:cxnLst/>
            <a:rect l="l" t="t" r="r" b="b"/>
            <a:pathLst>
              <a:path w="1647825" h="287020">
                <a:moveTo>
                  <a:pt x="1526108" y="0"/>
                </a:moveTo>
                <a:lnTo>
                  <a:pt x="121462" y="0"/>
                </a:lnTo>
                <a:lnTo>
                  <a:pt x="74184" y="9545"/>
                </a:lnTo>
                <a:lnTo>
                  <a:pt x="35575" y="35577"/>
                </a:lnTo>
                <a:lnTo>
                  <a:pt x="9545" y="74189"/>
                </a:lnTo>
                <a:lnTo>
                  <a:pt x="0" y="121475"/>
                </a:lnTo>
                <a:lnTo>
                  <a:pt x="0" y="165328"/>
                </a:lnTo>
                <a:lnTo>
                  <a:pt x="9545" y="212614"/>
                </a:lnTo>
                <a:lnTo>
                  <a:pt x="35575" y="251226"/>
                </a:lnTo>
                <a:lnTo>
                  <a:pt x="74184" y="277258"/>
                </a:lnTo>
                <a:lnTo>
                  <a:pt x="121462" y="286804"/>
                </a:lnTo>
                <a:lnTo>
                  <a:pt x="1526108" y="286804"/>
                </a:lnTo>
                <a:lnTo>
                  <a:pt x="1573386" y="277258"/>
                </a:lnTo>
                <a:lnTo>
                  <a:pt x="1611995" y="251226"/>
                </a:lnTo>
                <a:lnTo>
                  <a:pt x="1638025" y="212614"/>
                </a:lnTo>
                <a:lnTo>
                  <a:pt x="1647570" y="165328"/>
                </a:lnTo>
                <a:lnTo>
                  <a:pt x="1647570" y="121475"/>
                </a:lnTo>
                <a:lnTo>
                  <a:pt x="1638025" y="74189"/>
                </a:lnTo>
                <a:lnTo>
                  <a:pt x="1611995" y="35577"/>
                </a:lnTo>
                <a:lnTo>
                  <a:pt x="1573386" y="9545"/>
                </a:lnTo>
                <a:lnTo>
                  <a:pt x="1526108" y="0"/>
                </a:lnTo>
                <a:close/>
              </a:path>
            </a:pathLst>
          </a:custGeom>
          <a:solidFill>
            <a:srgbClr val="F7931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1551038" y="5716613"/>
            <a:ext cx="1647825" cy="287020"/>
          </a:xfrm>
          <a:custGeom>
            <a:avLst/>
            <a:gdLst/>
            <a:ahLst/>
            <a:cxnLst/>
            <a:rect l="l" t="t" r="r" b="b"/>
            <a:pathLst>
              <a:path w="1647825" h="287020">
                <a:moveTo>
                  <a:pt x="1647570" y="165328"/>
                </a:moveTo>
                <a:lnTo>
                  <a:pt x="1638025" y="212614"/>
                </a:lnTo>
                <a:lnTo>
                  <a:pt x="1611995" y="251226"/>
                </a:lnTo>
                <a:lnTo>
                  <a:pt x="1573386" y="277258"/>
                </a:lnTo>
                <a:lnTo>
                  <a:pt x="1526108" y="286804"/>
                </a:lnTo>
                <a:lnTo>
                  <a:pt x="121462" y="286804"/>
                </a:lnTo>
                <a:lnTo>
                  <a:pt x="74184" y="277258"/>
                </a:lnTo>
                <a:lnTo>
                  <a:pt x="35575" y="251226"/>
                </a:lnTo>
                <a:lnTo>
                  <a:pt x="9545" y="212614"/>
                </a:lnTo>
                <a:lnTo>
                  <a:pt x="0" y="165328"/>
                </a:lnTo>
                <a:lnTo>
                  <a:pt x="0" y="121475"/>
                </a:lnTo>
                <a:lnTo>
                  <a:pt x="9545" y="74189"/>
                </a:lnTo>
                <a:lnTo>
                  <a:pt x="35575" y="35577"/>
                </a:lnTo>
                <a:lnTo>
                  <a:pt x="74184" y="9545"/>
                </a:lnTo>
                <a:lnTo>
                  <a:pt x="121462" y="0"/>
                </a:lnTo>
                <a:lnTo>
                  <a:pt x="1526108" y="0"/>
                </a:lnTo>
                <a:lnTo>
                  <a:pt x="1573386" y="9545"/>
                </a:lnTo>
                <a:lnTo>
                  <a:pt x="1611995" y="35577"/>
                </a:lnTo>
                <a:lnTo>
                  <a:pt x="1638025" y="74189"/>
                </a:lnTo>
                <a:lnTo>
                  <a:pt x="1647570" y="121475"/>
                </a:lnTo>
                <a:lnTo>
                  <a:pt x="1647570" y="165328"/>
                </a:lnTo>
                <a:close/>
              </a:path>
            </a:pathLst>
          </a:custGeom>
          <a:ln w="10121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2107742" y="5811883"/>
            <a:ext cx="299262" cy="88371"/>
          </a:xfrm>
          <a:prstGeom prst="rect">
            <a:avLst/>
          </a:prstGeom>
          <a:blipFill>
            <a:blip r:embed="rId2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2458008" y="5811875"/>
            <a:ext cx="185087" cy="88379"/>
          </a:xfrm>
          <a:prstGeom prst="rect">
            <a:avLst/>
          </a:prstGeom>
          <a:blipFill>
            <a:blip r:embed="rId2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3198609" y="1718348"/>
            <a:ext cx="1377950" cy="2882900"/>
          </a:xfrm>
          <a:custGeom>
            <a:avLst/>
            <a:gdLst/>
            <a:ahLst/>
            <a:cxnLst/>
            <a:rect l="l" t="t" r="r" b="b"/>
            <a:pathLst>
              <a:path w="1377950" h="2882900">
                <a:moveTo>
                  <a:pt x="0" y="0"/>
                </a:moveTo>
                <a:lnTo>
                  <a:pt x="1377937" y="2882569"/>
                </a:lnTo>
              </a:path>
            </a:pathLst>
          </a:custGeom>
          <a:ln w="20243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3198609" y="1718348"/>
            <a:ext cx="1379220" cy="553720"/>
          </a:xfrm>
          <a:custGeom>
            <a:avLst/>
            <a:gdLst/>
            <a:ahLst/>
            <a:cxnLst/>
            <a:rect l="l" t="t" r="r" b="b"/>
            <a:pathLst>
              <a:path w="1379220" h="553719">
                <a:moveTo>
                  <a:pt x="0" y="553351"/>
                </a:moveTo>
                <a:lnTo>
                  <a:pt x="1378788" y="0"/>
                </a:lnTo>
              </a:path>
            </a:pathLst>
          </a:custGeom>
          <a:ln w="20243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3198609" y="2271699"/>
            <a:ext cx="1377950" cy="741045"/>
          </a:xfrm>
          <a:custGeom>
            <a:avLst/>
            <a:gdLst/>
            <a:ahLst/>
            <a:cxnLst/>
            <a:rect l="l" t="t" r="r" b="b"/>
            <a:pathLst>
              <a:path w="1377950" h="741044">
                <a:moveTo>
                  <a:pt x="0" y="0"/>
                </a:moveTo>
                <a:lnTo>
                  <a:pt x="1377937" y="740613"/>
                </a:lnTo>
              </a:path>
            </a:pathLst>
          </a:custGeom>
          <a:ln w="20243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3198609" y="1728178"/>
            <a:ext cx="1354455" cy="1009650"/>
          </a:xfrm>
          <a:custGeom>
            <a:avLst/>
            <a:gdLst/>
            <a:ahLst/>
            <a:cxnLst/>
            <a:rect l="l" t="t" r="r" b="b"/>
            <a:pathLst>
              <a:path w="1354454" h="1009650">
                <a:moveTo>
                  <a:pt x="0" y="1009142"/>
                </a:moveTo>
                <a:lnTo>
                  <a:pt x="1354302" y="0"/>
                </a:lnTo>
              </a:path>
            </a:pathLst>
          </a:custGeom>
          <a:ln w="20243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3198609" y="2737320"/>
            <a:ext cx="1377950" cy="275590"/>
          </a:xfrm>
          <a:custGeom>
            <a:avLst/>
            <a:gdLst/>
            <a:ahLst/>
            <a:cxnLst/>
            <a:rect l="l" t="t" r="r" b="b"/>
            <a:pathLst>
              <a:path w="1377950" h="275589">
                <a:moveTo>
                  <a:pt x="0" y="0"/>
                </a:moveTo>
                <a:lnTo>
                  <a:pt x="1377937" y="274993"/>
                </a:lnTo>
              </a:path>
            </a:pathLst>
          </a:custGeom>
          <a:ln w="20243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3198609" y="2737320"/>
            <a:ext cx="1379220" cy="3101340"/>
          </a:xfrm>
          <a:custGeom>
            <a:avLst/>
            <a:gdLst/>
            <a:ahLst/>
            <a:cxnLst/>
            <a:rect l="l" t="t" r="r" b="b"/>
            <a:pathLst>
              <a:path w="1379220" h="3101340">
                <a:moveTo>
                  <a:pt x="0" y="0"/>
                </a:moveTo>
                <a:lnTo>
                  <a:pt x="1378788" y="3100768"/>
                </a:lnTo>
              </a:path>
            </a:pathLst>
          </a:custGeom>
          <a:ln w="20243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3198609" y="3012313"/>
            <a:ext cx="1377950" cy="278765"/>
          </a:xfrm>
          <a:custGeom>
            <a:avLst/>
            <a:gdLst/>
            <a:ahLst/>
            <a:cxnLst/>
            <a:rect l="l" t="t" r="r" b="b"/>
            <a:pathLst>
              <a:path w="1377950" h="278764">
                <a:moveTo>
                  <a:pt x="0" y="278358"/>
                </a:moveTo>
                <a:lnTo>
                  <a:pt x="1377937" y="0"/>
                </a:lnTo>
              </a:path>
            </a:pathLst>
          </a:custGeom>
          <a:ln w="20243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3198609" y="3290671"/>
            <a:ext cx="1377950" cy="1310640"/>
          </a:xfrm>
          <a:custGeom>
            <a:avLst/>
            <a:gdLst/>
            <a:ahLst/>
            <a:cxnLst/>
            <a:rect l="l" t="t" r="r" b="b"/>
            <a:pathLst>
              <a:path w="1377950" h="1310639">
                <a:moveTo>
                  <a:pt x="0" y="0"/>
                </a:moveTo>
                <a:lnTo>
                  <a:pt x="1377937" y="1310259"/>
                </a:lnTo>
              </a:path>
            </a:pathLst>
          </a:custGeom>
          <a:ln w="20243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3198609" y="3017075"/>
            <a:ext cx="1354455" cy="739775"/>
          </a:xfrm>
          <a:custGeom>
            <a:avLst/>
            <a:gdLst/>
            <a:ahLst/>
            <a:cxnLst/>
            <a:rect l="l" t="t" r="r" b="b"/>
            <a:pathLst>
              <a:path w="1354454" h="739775">
                <a:moveTo>
                  <a:pt x="0" y="739203"/>
                </a:moveTo>
                <a:lnTo>
                  <a:pt x="1354302" y="0"/>
                </a:lnTo>
              </a:path>
            </a:pathLst>
          </a:custGeom>
          <a:ln w="20243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3198609" y="3756279"/>
            <a:ext cx="1377950" cy="845185"/>
          </a:xfrm>
          <a:custGeom>
            <a:avLst/>
            <a:gdLst/>
            <a:ahLst/>
            <a:cxnLst/>
            <a:rect l="l" t="t" r="r" b="b"/>
            <a:pathLst>
              <a:path w="1377950" h="845185">
                <a:moveTo>
                  <a:pt x="0" y="0"/>
                </a:moveTo>
                <a:lnTo>
                  <a:pt x="1377937" y="844651"/>
                </a:lnTo>
              </a:path>
            </a:pathLst>
          </a:custGeom>
          <a:ln w="20243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3198609" y="1728178"/>
            <a:ext cx="1354455" cy="2625725"/>
          </a:xfrm>
          <a:custGeom>
            <a:avLst/>
            <a:gdLst/>
            <a:ahLst/>
            <a:cxnLst/>
            <a:rect l="l" t="t" r="r" b="b"/>
            <a:pathLst>
              <a:path w="1354454" h="2625725">
                <a:moveTo>
                  <a:pt x="0" y="2625331"/>
                </a:moveTo>
                <a:lnTo>
                  <a:pt x="1354302" y="0"/>
                </a:lnTo>
              </a:path>
            </a:pathLst>
          </a:custGeom>
          <a:ln w="20243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3198609" y="4353509"/>
            <a:ext cx="1354455" cy="226060"/>
          </a:xfrm>
          <a:custGeom>
            <a:avLst/>
            <a:gdLst/>
            <a:ahLst/>
            <a:cxnLst/>
            <a:rect l="l" t="t" r="r" b="b"/>
            <a:pathLst>
              <a:path w="1354454" h="226060">
                <a:moveTo>
                  <a:pt x="0" y="0"/>
                </a:moveTo>
                <a:lnTo>
                  <a:pt x="1354302" y="225475"/>
                </a:lnTo>
              </a:path>
            </a:pathLst>
          </a:custGeom>
          <a:ln w="20243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3198609" y="4353509"/>
            <a:ext cx="1379220" cy="1484630"/>
          </a:xfrm>
          <a:custGeom>
            <a:avLst/>
            <a:gdLst/>
            <a:ahLst/>
            <a:cxnLst/>
            <a:rect l="l" t="t" r="r" b="b"/>
            <a:pathLst>
              <a:path w="1379220" h="1484629">
                <a:moveTo>
                  <a:pt x="0" y="0"/>
                </a:moveTo>
                <a:lnTo>
                  <a:pt x="1378788" y="1484579"/>
                </a:lnTo>
              </a:path>
            </a:pathLst>
          </a:custGeom>
          <a:ln w="20243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3198609" y="3017062"/>
            <a:ext cx="1354455" cy="1802130"/>
          </a:xfrm>
          <a:custGeom>
            <a:avLst/>
            <a:gdLst/>
            <a:ahLst/>
            <a:cxnLst/>
            <a:rect l="l" t="t" r="r" b="b"/>
            <a:pathLst>
              <a:path w="1354454" h="1802129">
                <a:moveTo>
                  <a:pt x="0" y="1802053"/>
                </a:moveTo>
                <a:lnTo>
                  <a:pt x="1354302" y="0"/>
                </a:lnTo>
              </a:path>
            </a:pathLst>
          </a:custGeom>
          <a:ln w="20243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3198609" y="4590796"/>
            <a:ext cx="1372870" cy="228600"/>
          </a:xfrm>
          <a:custGeom>
            <a:avLst/>
            <a:gdLst/>
            <a:ahLst/>
            <a:cxnLst/>
            <a:rect l="l" t="t" r="r" b="b"/>
            <a:pathLst>
              <a:path w="1372870" h="228600">
                <a:moveTo>
                  <a:pt x="0" y="228320"/>
                </a:moveTo>
                <a:lnTo>
                  <a:pt x="1372857" y="0"/>
                </a:lnTo>
              </a:path>
            </a:pathLst>
          </a:custGeom>
          <a:ln w="20243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3198609" y="4819116"/>
            <a:ext cx="1379220" cy="1019175"/>
          </a:xfrm>
          <a:custGeom>
            <a:avLst/>
            <a:gdLst/>
            <a:ahLst/>
            <a:cxnLst/>
            <a:rect l="l" t="t" r="r" b="b"/>
            <a:pathLst>
              <a:path w="1379220" h="1019175">
                <a:moveTo>
                  <a:pt x="0" y="0"/>
                </a:moveTo>
                <a:lnTo>
                  <a:pt x="1378788" y="1018959"/>
                </a:lnTo>
              </a:path>
            </a:pathLst>
          </a:custGeom>
          <a:ln w="20243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3198609" y="5328602"/>
            <a:ext cx="1379220" cy="509905"/>
          </a:xfrm>
          <a:custGeom>
            <a:avLst/>
            <a:gdLst/>
            <a:ahLst/>
            <a:cxnLst/>
            <a:rect l="l" t="t" r="r" b="b"/>
            <a:pathLst>
              <a:path w="1379220" h="509904">
                <a:moveTo>
                  <a:pt x="0" y="0"/>
                </a:moveTo>
                <a:lnTo>
                  <a:pt x="1378788" y="509485"/>
                </a:lnTo>
              </a:path>
            </a:pathLst>
          </a:custGeom>
          <a:ln w="20243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" name="object 61"/>
          <p:cNvSpPr/>
          <p:nvPr/>
        </p:nvSpPr>
        <p:spPr>
          <a:xfrm>
            <a:off x="3198609" y="5881941"/>
            <a:ext cx="1379220" cy="0"/>
          </a:xfrm>
          <a:custGeom>
            <a:avLst/>
            <a:gdLst/>
            <a:ahLst/>
            <a:cxnLst/>
            <a:rect l="l" t="t" r="r" b="b"/>
            <a:pathLst>
              <a:path w="1379220">
                <a:moveTo>
                  <a:pt x="0" y="0"/>
                </a:moveTo>
                <a:lnTo>
                  <a:pt x="1378788" y="0"/>
                </a:lnTo>
              </a:path>
            </a:pathLst>
          </a:custGeom>
          <a:ln w="20243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" name="object 62"/>
          <p:cNvSpPr txBox="1"/>
          <p:nvPr/>
        </p:nvSpPr>
        <p:spPr>
          <a:xfrm>
            <a:off x="852169" y="6149490"/>
            <a:ext cx="5801360" cy="5467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55500"/>
              </a:lnSpc>
              <a:spcBef>
                <a:spcPts val="100"/>
              </a:spcBef>
            </a:pPr>
            <a:r>
              <a:rPr sz="1100" spc="-10" dirty="0">
                <a:latin typeface="Arial"/>
                <a:cs typeface="Arial"/>
              </a:rPr>
              <a:t>Here a </a:t>
            </a:r>
            <a:r>
              <a:rPr sz="1100" spc="-5" dirty="0">
                <a:latin typeface="Arial"/>
                <a:cs typeface="Arial"/>
              </a:rPr>
              <a:t>student sits </a:t>
            </a:r>
            <a:r>
              <a:rPr sz="1100" spc="-10" dirty="0">
                <a:latin typeface="Arial"/>
                <a:cs typeface="Arial"/>
              </a:rPr>
              <a:t>as many as </a:t>
            </a:r>
            <a:r>
              <a:rPr sz="1100" spc="-20" dirty="0">
                <a:latin typeface="Arial"/>
                <a:cs typeface="Arial"/>
              </a:rPr>
              <a:t>four </a:t>
            </a:r>
            <a:r>
              <a:rPr sz="1100" spc="-15" dirty="0">
                <a:latin typeface="Arial"/>
                <a:cs typeface="Arial"/>
              </a:rPr>
              <a:t>exams </a:t>
            </a:r>
            <a:r>
              <a:rPr sz="1100" spc="-10" dirty="0">
                <a:latin typeface="Arial"/>
                <a:cs typeface="Arial"/>
              </a:rPr>
              <a:t>and each </a:t>
            </a:r>
            <a:r>
              <a:rPr sz="1100" spc="-20" dirty="0">
                <a:latin typeface="Arial"/>
                <a:cs typeface="Arial"/>
              </a:rPr>
              <a:t>exam </a:t>
            </a:r>
            <a:r>
              <a:rPr sz="1100" spc="-10" dirty="0">
                <a:latin typeface="Arial"/>
                <a:cs typeface="Arial"/>
              </a:rPr>
              <a:t>is </a:t>
            </a:r>
            <a:r>
              <a:rPr sz="1100" spc="-5" dirty="0">
                <a:latin typeface="Arial"/>
                <a:cs typeface="Arial"/>
              </a:rPr>
              <a:t>sat </a:t>
            </a:r>
            <a:r>
              <a:rPr sz="1100" spc="-20" dirty="0">
                <a:latin typeface="Arial"/>
                <a:cs typeface="Arial"/>
              </a:rPr>
              <a:t>by </a:t>
            </a:r>
            <a:r>
              <a:rPr sz="1100" spc="-10" dirty="0">
                <a:latin typeface="Arial"/>
                <a:cs typeface="Arial"/>
              </a:rPr>
              <a:t>as many as nine students.  </a:t>
            </a:r>
            <a:r>
              <a:rPr sz="1100" spc="-5" dirty="0">
                <a:latin typeface="Arial"/>
                <a:cs typeface="Arial"/>
              </a:rPr>
              <a:t>This can </a:t>
            </a:r>
            <a:r>
              <a:rPr sz="1100" spc="-10" dirty="0">
                <a:latin typeface="Arial"/>
                <a:cs typeface="Arial"/>
              </a:rPr>
              <a:t>be </a:t>
            </a:r>
            <a:r>
              <a:rPr sz="1100" spc="-5" dirty="0">
                <a:latin typeface="Arial"/>
                <a:cs typeface="Arial"/>
              </a:rPr>
              <a:t>represented </a:t>
            </a:r>
            <a:r>
              <a:rPr sz="1100" spc="-10" dirty="0">
                <a:latin typeface="Arial"/>
                <a:cs typeface="Arial"/>
              </a:rPr>
              <a:t>in an ERD as a many-to-many</a:t>
            </a:r>
            <a:r>
              <a:rPr sz="1100" spc="-75" dirty="0">
                <a:latin typeface="Arial"/>
                <a:cs typeface="Arial"/>
              </a:rPr>
              <a:t> </a:t>
            </a:r>
            <a:r>
              <a:rPr sz="1100" spc="-10" dirty="0">
                <a:latin typeface="Arial"/>
                <a:cs typeface="Arial"/>
              </a:rPr>
              <a:t>relationship.</a:t>
            </a:r>
            <a:endParaRPr sz="1100">
              <a:latin typeface="Arial"/>
              <a:cs typeface="Arial"/>
            </a:endParaRPr>
          </a:p>
        </p:txBody>
      </p:sp>
      <p:sp>
        <p:nvSpPr>
          <p:cNvPr id="63" name="object 63"/>
          <p:cNvSpPr/>
          <p:nvPr/>
        </p:nvSpPr>
        <p:spPr>
          <a:xfrm>
            <a:off x="3747604" y="7055091"/>
            <a:ext cx="240360" cy="115925"/>
          </a:xfrm>
          <a:prstGeom prst="rect">
            <a:avLst/>
          </a:prstGeom>
          <a:blipFill>
            <a:blip r:embed="rId2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" name="object 64"/>
          <p:cNvSpPr/>
          <p:nvPr/>
        </p:nvSpPr>
        <p:spPr>
          <a:xfrm>
            <a:off x="3238715" y="7234135"/>
            <a:ext cx="1297305" cy="0"/>
          </a:xfrm>
          <a:custGeom>
            <a:avLst/>
            <a:gdLst/>
            <a:ahLst/>
            <a:cxnLst/>
            <a:rect l="l" t="t" r="r" b="b"/>
            <a:pathLst>
              <a:path w="1297304">
                <a:moveTo>
                  <a:pt x="0" y="0"/>
                </a:moveTo>
                <a:lnTo>
                  <a:pt x="1296733" y="0"/>
                </a:lnTo>
              </a:path>
            </a:pathLst>
          </a:custGeom>
          <a:ln w="11379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" name="object 65"/>
          <p:cNvSpPr/>
          <p:nvPr/>
        </p:nvSpPr>
        <p:spPr>
          <a:xfrm>
            <a:off x="2095855" y="6945007"/>
            <a:ext cx="1139190" cy="578485"/>
          </a:xfrm>
          <a:custGeom>
            <a:avLst/>
            <a:gdLst/>
            <a:ahLst/>
            <a:cxnLst/>
            <a:rect l="l" t="t" r="r" b="b"/>
            <a:pathLst>
              <a:path w="1139189" h="578484">
                <a:moveTo>
                  <a:pt x="1138580" y="578243"/>
                </a:moveTo>
                <a:lnTo>
                  <a:pt x="0" y="578243"/>
                </a:lnTo>
                <a:lnTo>
                  <a:pt x="0" y="0"/>
                </a:lnTo>
                <a:lnTo>
                  <a:pt x="1138580" y="0"/>
                </a:lnTo>
                <a:lnTo>
                  <a:pt x="1138580" y="578243"/>
                </a:lnTo>
                <a:close/>
              </a:path>
            </a:pathLst>
          </a:custGeom>
          <a:ln w="11379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" name="object 66"/>
          <p:cNvSpPr/>
          <p:nvPr/>
        </p:nvSpPr>
        <p:spPr>
          <a:xfrm>
            <a:off x="2367292" y="7160615"/>
            <a:ext cx="91440" cy="118110"/>
          </a:xfrm>
          <a:custGeom>
            <a:avLst/>
            <a:gdLst/>
            <a:ahLst/>
            <a:cxnLst/>
            <a:rect l="l" t="t" r="r" b="b"/>
            <a:pathLst>
              <a:path w="91439" h="118109">
                <a:moveTo>
                  <a:pt x="14236" y="78117"/>
                </a:moveTo>
                <a:lnTo>
                  <a:pt x="0" y="79362"/>
                </a:lnTo>
                <a:lnTo>
                  <a:pt x="203" y="86982"/>
                </a:lnTo>
                <a:lnTo>
                  <a:pt x="2298" y="93827"/>
                </a:lnTo>
                <a:lnTo>
                  <a:pt x="34409" y="116825"/>
                </a:lnTo>
                <a:lnTo>
                  <a:pt x="48641" y="117957"/>
                </a:lnTo>
                <a:lnTo>
                  <a:pt x="56794" y="117957"/>
                </a:lnTo>
                <a:lnTo>
                  <a:pt x="64122" y="116459"/>
                </a:lnTo>
                <a:lnTo>
                  <a:pt x="77139" y="110490"/>
                </a:lnTo>
                <a:lnTo>
                  <a:pt x="82143" y="106311"/>
                </a:lnTo>
                <a:lnTo>
                  <a:pt x="83368" y="104419"/>
                </a:lnTo>
                <a:lnTo>
                  <a:pt x="41452" y="104419"/>
                </a:lnTo>
                <a:lnTo>
                  <a:pt x="35623" y="103289"/>
                </a:lnTo>
                <a:lnTo>
                  <a:pt x="25247" y="98780"/>
                </a:lnTo>
                <a:lnTo>
                  <a:pt x="21412" y="95821"/>
                </a:lnTo>
                <a:lnTo>
                  <a:pt x="16484" y="88506"/>
                </a:lnTo>
                <a:lnTo>
                  <a:pt x="14909" y="83820"/>
                </a:lnTo>
                <a:lnTo>
                  <a:pt x="14236" y="78117"/>
                </a:lnTo>
                <a:close/>
              </a:path>
              <a:path w="91439" h="118109">
                <a:moveTo>
                  <a:pt x="52971" y="0"/>
                </a:moveTo>
                <a:lnTo>
                  <a:pt x="36842" y="0"/>
                </a:lnTo>
                <a:lnTo>
                  <a:pt x="29857" y="1308"/>
                </a:lnTo>
                <a:lnTo>
                  <a:pt x="17310" y="6489"/>
                </a:lnTo>
                <a:lnTo>
                  <a:pt x="12534" y="10287"/>
                </a:lnTo>
                <a:lnTo>
                  <a:pt x="5994" y="20294"/>
                </a:lnTo>
                <a:lnTo>
                  <a:pt x="4356" y="25679"/>
                </a:lnTo>
                <a:lnTo>
                  <a:pt x="4356" y="36677"/>
                </a:lnTo>
                <a:lnTo>
                  <a:pt x="53047" y="65887"/>
                </a:lnTo>
                <a:lnTo>
                  <a:pt x="59829" y="67741"/>
                </a:lnTo>
                <a:lnTo>
                  <a:pt x="67665" y="70751"/>
                </a:lnTo>
                <a:lnTo>
                  <a:pt x="71094" y="72999"/>
                </a:lnTo>
                <a:lnTo>
                  <a:pt x="75234" y="78333"/>
                </a:lnTo>
                <a:lnTo>
                  <a:pt x="76276" y="81457"/>
                </a:lnTo>
                <a:lnTo>
                  <a:pt x="76276" y="88569"/>
                </a:lnTo>
                <a:lnTo>
                  <a:pt x="53708" y="104419"/>
                </a:lnTo>
                <a:lnTo>
                  <a:pt x="83368" y="104419"/>
                </a:lnTo>
                <a:lnTo>
                  <a:pt x="89090" y="95580"/>
                </a:lnTo>
                <a:lnTo>
                  <a:pt x="90830" y="89865"/>
                </a:lnTo>
                <a:lnTo>
                  <a:pt x="90830" y="77673"/>
                </a:lnTo>
                <a:lnTo>
                  <a:pt x="61629" y="52568"/>
                </a:lnTo>
                <a:lnTo>
                  <a:pt x="33845" y="45897"/>
                </a:lnTo>
                <a:lnTo>
                  <a:pt x="26250" y="43180"/>
                </a:lnTo>
                <a:lnTo>
                  <a:pt x="23355" y="40538"/>
                </a:lnTo>
                <a:lnTo>
                  <a:pt x="20396" y="37896"/>
                </a:lnTo>
                <a:lnTo>
                  <a:pt x="18910" y="34531"/>
                </a:lnTo>
                <a:lnTo>
                  <a:pt x="18923" y="25679"/>
                </a:lnTo>
                <a:lnTo>
                  <a:pt x="21005" y="21666"/>
                </a:lnTo>
                <a:lnTo>
                  <a:pt x="25184" y="18338"/>
                </a:lnTo>
                <a:lnTo>
                  <a:pt x="29349" y="14973"/>
                </a:lnTo>
                <a:lnTo>
                  <a:pt x="36004" y="13309"/>
                </a:lnTo>
                <a:lnTo>
                  <a:pt x="79968" y="13309"/>
                </a:lnTo>
                <a:lnTo>
                  <a:pt x="78333" y="10820"/>
                </a:lnTo>
                <a:lnTo>
                  <a:pt x="73355" y="6819"/>
                </a:lnTo>
                <a:lnTo>
                  <a:pt x="60439" y="1371"/>
                </a:lnTo>
                <a:lnTo>
                  <a:pt x="52971" y="0"/>
                </a:lnTo>
                <a:close/>
              </a:path>
              <a:path w="91439" h="118109">
                <a:moveTo>
                  <a:pt x="79968" y="13309"/>
                </a:moveTo>
                <a:lnTo>
                  <a:pt x="53911" y="13309"/>
                </a:lnTo>
                <a:lnTo>
                  <a:pt x="60540" y="15151"/>
                </a:lnTo>
                <a:lnTo>
                  <a:pt x="69519" y="22517"/>
                </a:lnTo>
                <a:lnTo>
                  <a:pt x="72148" y="27952"/>
                </a:lnTo>
                <a:lnTo>
                  <a:pt x="72923" y="35166"/>
                </a:lnTo>
                <a:lnTo>
                  <a:pt x="87401" y="34086"/>
                </a:lnTo>
                <a:lnTo>
                  <a:pt x="87147" y="27393"/>
                </a:lnTo>
                <a:lnTo>
                  <a:pt x="85280" y="21399"/>
                </a:lnTo>
                <a:lnTo>
                  <a:pt x="79968" y="13309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" name="object 67"/>
          <p:cNvSpPr/>
          <p:nvPr/>
        </p:nvSpPr>
        <p:spPr>
          <a:xfrm>
            <a:off x="2469248" y="7165137"/>
            <a:ext cx="40640" cy="113030"/>
          </a:xfrm>
          <a:custGeom>
            <a:avLst/>
            <a:gdLst/>
            <a:ahLst/>
            <a:cxnLst/>
            <a:rect l="l" t="t" r="r" b="b"/>
            <a:pathLst>
              <a:path w="40639" h="113029">
                <a:moveTo>
                  <a:pt x="24206" y="39750"/>
                </a:moveTo>
                <a:lnTo>
                  <a:pt x="10274" y="39750"/>
                </a:lnTo>
                <a:lnTo>
                  <a:pt x="10400" y="96913"/>
                </a:lnTo>
                <a:lnTo>
                  <a:pt x="24637" y="112572"/>
                </a:lnTo>
                <a:lnTo>
                  <a:pt x="32842" y="112572"/>
                </a:lnTo>
                <a:lnTo>
                  <a:pt x="36372" y="112166"/>
                </a:lnTo>
                <a:lnTo>
                  <a:pt x="40309" y="111328"/>
                </a:lnTo>
                <a:lnTo>
                  <a:pt x="38379" y="99504"/>
                </a:lnTo>
                <a:lnTo>
                  <a:pt x="30073" y="99504"/>
                </a:lnTo>
                <a:lnTo>
                  <a:pt x="28473" y="99174"/>
                </a:lnTo>
                <a:lnTo>
                  <a:pt x="26238" y="97815"/>
                </a:lnTo>
                <a:lnTo>
                  <a:pt x="25438" y="96913"/>
                </a:lnTo>
                <a:lnTo>
                  <a:pt x="24447" y="94627"/>
                </a:lnTo>
                <a:lnTo>
                  <a:pt x="24206" y="92062"/>
                </a:lnTo>
                <a:lnTo>
                  <a:pt x="24206" y="39750"/>
                </a:lnTo>
                <a:close/>
              </a:path>
              <a:path w="40639" h="113029">
                <a:moveTo>
                  <a:pt x="38290" y="98958"/>
                </a:moveTo>
                <a:lnTo>
                  <a:pt x="35750" y="99326"/>
                </a:lnTo>
                <a:lnTo>
                  <a:pt x="33693" y="99504"/>
                </a:lnTo>
                <a:lnTo>
                  <a:pt x="38379" y="99504"/>
                </a:lnTo>
                <a:lnTo>
                  <a:pt x="38290" y="98958"/>
                </a:lnTo>
                <a:close/>
              </a:path>
              <a:path w="40639" h="113029">
                <a:moveTo>
                  <a:pt x="38290" y="28854"/>
                </a:moveTo>
                <a:lnTo>
                  <a:pt x="0" y="28854"/>
                </a:lnTo>
                <a:lnTo>
                  <a:pt x="0" y="39750"/>
                </a:lnTo>
                <a:lnTo>
                  <a:pt x="38290" y="39750"/>
                </a:lnTo>
                <a:lnTo>
                  <a:pt x="38290" y="28854"/>
                </a:lnTo>
                <a:close/>
              </a:path>
              <a:path w="40639" h="113029">
                <a:moveTo>
                  <a:pt x="24206" y="0"/>
                </a:moveTo>
                <a:lnTo>
                  <a:pt x="10274" y="8394"/>
                </a:lnTo>
                <a:lnTo>
                  <a:pt x="10274" y="28854"/>
                </a:lnTo>
                <a:lnTo>
                  <a:pt x="24206" y="28854"/>
                </a:lnTo>
                <a:lnTo>
                  <a:pt x="24206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" name="object 68"/>
          <p:cNvSpPr/>
          <p:nvPr/>
        </p:nvSpPr>
        <p:spPr>
          <a:xfrm>
            <a:off x="2520924" y="7193991"/>
            <a:ext cx="67310" cy="85090"/>
          </a:xfrm>
          <a:custGeom>
            <a:avLst/>
            <a:gdLst/>
            <a:ahLst/>
            <a:cxnLst/>
            <a:rect l="l" t="t" r="r" b="b"/>
            <a:pathLst>
              <a:path w="67310" h="85090">
                <a:moveTo>
                  <a:pt x="14008" y="0"/>
                </a:moveTo>
                <a:lnTo>
                  <a:pt x="0" y="0"/>
                </a:lnTo>
                <a:lnTo>
                  <a:pt x="57" y="58064"/>
                </a:lnTo>
                <a:lnTo>
                  <a:pt x="23380" y="84493"/>
                </a:lnTo>
                <a:lnTo>
                  <a:pt x="28257" y="84493"/>
                </a:lnTo>
                <a:lnTo>
                  <a:pt x="36111" y="83616"/>
                </a:lnTo>
                <a:lnTo>
                  <a:pt x="43099" y="80989"/>
                </a:lnTo>
                <a:lnTo>
                  <a:pt x="49222" y="76611"/>
                </a:lnTo>
                <a:lnTo>
                  <a:pt x="52814" y="72428"/>
                </a:lnTo>
                <a:lnTo>
                  <a:pt x="26847" y="72428"/>
                </a:lnTo>
                <a:lnTo>
                  <a:pt x="23299" y="71361"/>
                </a:lnTo>
                <a:lnTo>
                  <a:pt x="17614" y="67182"/>
                </a:lnTo>
                <a:lnTo>
                  <a:pt x="15747" y="64287"/>
                </a:lnTo>
                <a:lnTo>
                  <a:pt x="14287" y="58064"/>
                </a:lnTo>
                <a:lnTo>
                  <a:pt x="14008" y="53136"/>
                </a:lnTo>
                <a:lnTo>
                  <a:pt x="14008" y="0"/>
                </a:lnTo>
                <a:close/>
              </a:path>
              <a:path w="67310" h="85090">
                <a:moveTo>
                  <a:pt x="67017" y="70484"/>
                </a:moveTo>
                <a:lnTo>
                  <a:pt x="54482" y="70484"/>
                </a:lnTo>
                <a:lnTo>
                  <a:pt x="54482" y="82626"/>
                </a:lnTo>
                <a:lnTo>
                  <a:pt x="67017" y="82626"/>
                </a:lnTo>
                <a:lnTo>
                  <a:pt x="67017" y="70484"/>
                </a:lnTo>
                <a:close/>
              </a:path>
              <a:path w="67310" h="85090">
                <a:moveTo>
                  <a:pt x="67017" y="0"/>
                </a:moveTo>
                <a:lnTo>
                  <a:pt x="53009" y="0"/>
                </a:lnTo>
                <a:lnTo>
                  <a:pt x="53009" y="51333"/>
                </a:lnTo>
                <a:lnTo>
                  <a:pt x="52235" y="56705"/>
                </a:lnTo>
                <a:lnTo>
                  <a:pt x="49174" y="64122"/>
                </a:lnTo>
                <a:lnTo>
                  <a:pt x="46570" y="67055"/>
                </a:lnTo>
                <a:lnTo>
                  <a:pt x="39157" y="71373"/>
                </a:lnTo>
                <a:lnTo>
                  <a:pt x="35255" y="72428"/>
                </a:lnTo>
                <a:lnTo>
                  <a:pt x="52814" y="72428"/>
                </a:lnTo>
                <a:lnTo>
                  <a:pt x="54482" y="70484"/>
                </a:lnTo>
                <a:lnTo>
                  <a:pt x="67017" y="70484"/>
                </a:lnTo>
                <a:lnTo>
                  <a:pt x="67017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" name="object 69"/>
          <p:cNvSpPr/>
          <p:nvPr/>
        </p:nvSpPr>
        <p:spPr>
          <a:xfrm>
            <a:off x="2604833" y="7162571"/>
            <a:ext cx="71755" cy="116205"/>
          </a:xfrm>
          <a:custGeom>
            <a:avLst/>
            <a:gdLst/>
            <a:ahLst/>
            <a:cxnLst/>
            <a:rect l="l" t="t" r="r" b="b"/>
            <a:pathLst>
              <a:path w="71755" h="116204">
                <a:moveTo>
                  <a:pt x="39928" y="29565"/>
                </a:moveTo>
                <a:lnTo>
                  <a:pt x="28155" y="29565"/>
                </a:lnTo>
                <a:lnTo>
                  <a:pt x="21996" y="31356"/>
                </a:lnTo>
                <a:lnTo>
                  <a:pt x="10998" y="38506"/>
                </a:lnTo>
                <a:lnTo>
                  <a:pt x="6883" y="43662"/>
                </a:lnTo>
                <a:lnTo>
                  <a:pt x="1371" y="57099"/>
                </a:lnTo>
                <a:lnTo>
                  <a:pt x="0" y="64579"/>
                </a:lnTo>
                <a:lnTo>
                  <a:pt x="0" y="81279"/>
                </a:lnTo>
                <a:lnTo>
                  <a:pt x="22923" y="114109"/>
                </a:lnTo>
                <a:lnTo>
                  <a:pt x="28981" y="115925"/>
                </a:lnTo>
                <a:lnTo>
                  <a:pt x="35572" y="115925"/>
                </a:lnTo>
                <a:lnTo>
                  <a:pt x="42738" y="115156"/>
                </a:lnTo>
                <a:lnTo>
                  <a:pt x="48977" y="112850"/>
                </a:lnTo>
                <a:lnTo>
                  <a:pt x="54292" y="109008"/>
                </a:lnTo>
                <a:lnTo>
                  <a:pt x="58053" y="104406"/>
                </a:lnTo>
                <a:lnTo>
                  <a:pt x="30822" y="104406"/>
                </a:lnTo>
                <a:lnTo>
                  <a:pt x="25554" y="101777"/>
                </a:lnTo>
                <a:lnTo>
                  <a:pt x="16636" y="91312"/>
                </a:lnTo>
                <a:lnTo>
                  <a:pt x="14401" y="83400"/>
                </a:lnTo>
                <a:lnTo>
                  <a:pt x="14401" y="61874"/>
                </a:lnTo>
                <a:lnTo>
                  <a:pt x="16497" y="53860"/>
                </a:lnTo>
                <a:lnTo>
                  <a:pt x="24841" y="43700"/>
                </a:lnTo>
                <a:lnTo>
                  <a:pt x="30048" y="41160"/>
                </a:lnTo>
                <a:lnTo>
                  <a:pt x="71691" y="41160"/>
                </a:lnTo>
                <a:lnTo>
                  <a:pt x="71691" y="40919"/>
                </a:lnTo>
                <a:lnTo>
                  <a:pt x="57759" y="40919"/>
                </a:lnTo>
                <a:lnTo>
                  <a:pt x="55308" y="37553"/>
                </a:lnTo>
                <a:lnTo>
                  <a:pt x="52146" y="34810"/>
                </a:lnTo>
                <a:lnTo>
                  <a:pt x="44361" y="30606"/>
                </a:lnTo>
                <a:lnTo>
                  <a:pt x="39928" y="29565"/>
                </a:lnTo>
                <a:close/>
              </a:path>
              <a:path w="71755" h="116204">
                <a:moveTo>
                  <a:pt x="71691" y="103631"/>
                </a:moveTo>
                <a:lnTo>
                  <a:pt x="58686" y="103631"/>
                </a:lnTo>
                <a:lnTo>
                  <a:pt x="58686" y="114058"/>
                </a:lnTo>
                <a:lnTo>
                  <a:pt x="71691" y="114058"/>
                </a:lnTo>
                <a:lnTo>
                  <a:pt x="71691" y="103631"/>
                </a:lnTo>
                <a:close/>
              </a:path>
              <a:path w="71755" h="116204">
                <a:moveTo>
                  <a:pt x="71691" y="41160"/>
                </a:moveTo>
                <a:lnTo>
                  <a:pt x="42659" y="41160"/>
                </a:lnTo>
                <a:lnTo>
                  <a:pt x="48031" y="43802"/>
                </a:lnTo>
                <a:lnTo>
                  <a:pt x="52387" y="49098"/>
                </a:lnTo>
                <a:lnTo>
                  <a:pt x="58915" y="84264"/>
                </a:lnTo>
                <a:lnTo>
                  <a:pt x="56781" y="91897"/>
                </a:lnTo>
                <a:lnTo>
                  <a:pt x="48221" y="101904"/>
                </a:lnTo>
                <a:lnTo>
                  <a:pt x="43014" y="104406"/>
                </a:lnTo>
                <a:lnTo>
                  <a:pt x="58053" y="104406"/>
                </a:lnTo>
                <a:lnTo>
                  <a:pt x="58686" y="103631"/>
                </a:lnTo>
                <a:lnTo>
                  <a:pt x="71691" y="103631"/>
                </a:lnTo>
                <a:lnTo>
                  <a:pt x="71691" y="41160"/>
                </a:lnTo>
                <a:close/>
              </a:path>
              <a:path w="71755" h="116204">
                <a:moveTo>
                  <a:pt x="71691" y="0"/>
                </a:moveTo>
                <a:lnTo>
                  <a:pt x="57759" y="0"/>
                </a:lnTo>
                <a:lnTo>
                  <a:pt x="57759" y="40919"/>
                </a:lnTo>
                <a:lnTo>
                  <a:pt x="71691" y="40919"/>
                </a:lnTo>
                <a:lnTo>
                  <a:pt x="71691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" name="object 70"/>
          <p:cNvSpPr/>
          <p:nvPr/>
        </p:nvSpPr>
        <p:spPr>
          <a:xfrm>
            <a:off x="2693873" y="7192136"/>
            <a:ext cx="76200" cy="86360"/>
          </a:xfrm>
          <a:custGeom>
            <a:avLst/>
            <a:gdLst/>
            <a:ahLst/>
            <a:cxnLst/>
            <a:rect l="l" t="t" r="r" b="b"/>
            <a:pathLst>
              <a:path w="76200" h="86359">
                <a:moveTo>
                  <a:pt x="38607" y="0"/>
                </a:moveTo>
                <a:lnTo>
                  <a:pt x="2686" y="25360"/>
                </a:lnTo>
                <a:lnTo>
                  <a:pt x="0" y="43878"/>
                </a:lnTo>
                <a:lnTo>
                  <a:pt x="664" y="53393"/>
                </a:lnTo>
                <a:lnTo>
                  <a:pt x="30784" y="85662"/>
                </a:lnTo>
                <a:lnTo>
                  <a:pt x="39382" y="86359"/>
                </a:lnTo>
                <a:lnTo>
                  <a:pt x="48983" y="86359"/>
                </a:lnTo>
                <a:lnTo>
                  <a:pt x="56870" y="84023"/>
                </a:lnTo>
                <a:lnTo>
                  <a:pt x="69013" y="74841"/>
                </a:lnTo>
                <a:lnTo>
                  <a:pt x="32562" y="74841"/>
                </a:lnTo>
                <a:lnTo>
                  <a:pt x="26796" y="72428"/>
                </a:lnTo>
                <a:lnTo>
                  <a:pt x="17564" y="62788"/>
                </a:lnTo>
                <a:lnTo>
                  <a:pt x="14985" y="55841"/>
                </a:lnTo>
                <a:lnTo>
                  <a:pt x="14477" y="46761"/>
                </a:lnTo>
                <a:lnTo>
                  <a:pt x="76123" y="46761"/>
                </a:lnTo>
                <a:lnTo>
                  <a:pt x="76199" y="43027"/>
                </a:lnTo>
                <a:lnTo>
                  <a:pt x="75670" y="35242"/>
                </a:lnTo>
                <a:lnTo>
                  <a:pt x="15252" y="35242"/>
                </a:lnTo>
                <a:lnTo>
                  <a:pt x="15722" y="28028"/>
                </a:lnTo>
                <a:lnTo>
                  <a:pt x="18148" y="22275"/>
                </a:lnTo>
                <a:lnTo>
                  <a:pt x="26911" y="13665"/>
                </a:lnTo>
                <a:lnTo>
                  <a:pt x="32321" y="11518"/>
                </a:lnTo>
                <a:lnTo>
                  <a:pt x="65862" y="11518"/>
                </a:lnTo>
                <a:lnTo>
                  <a:pt x="65684" y="11277"/>
                </a:lnTo>
                <a:lnTo>
                  <a:pt x="60055" y="6343"/>
                </a:lnTo>
                <a:lnTo>
                  <a:pt x="53665" y="2819"/>
                </a:lnTo>
                <a:lnTo>
                  <a:pt x="46515" y="704"/>
                </a:lnTo>
                <a:lnTo>
                  <a:pt x="38607" y="0"/>
                </a:lnTo>
                <a:close/>
              </a:path>
              <a:path w="76200" h="86359">
                <a:moveTo>
                  <a:pt x="61252" y="57886"/>
                </a:moveTo>
                <a:lnTo>
                  <a:pt x="59118" y="63792"/>
                </a:lnTo>
                <a:lnTo>
                  <a:pt x="56248" y="68097"/>
                </a:lnTo>
                <a:lnTo>
                  <a:pt x="48983" y="73494"/>
                </a:lnTo>
                <a:lnTo>
                  <a:pt x="44589" y="74841"/>
                </a:lnTo>
                <a:lnTo>
                  <a:pt x="69013" y="74841"/>
                </a:lnTo>
                <a:lnTo>
                  <a:pt x="69214" y="74688"/>
                </a:lnTo>
                <a:lnTo>
                  <a:pt x="73454" y="68097"/>
                </a:lnTo>
                <a:lnTo>
                  <a:pt x="75730" y="59677"/>
                </a:lnTo>
                <a:lnTo>
                  <a:pt x="61252" y="57886"/>
                </a:lnTo>
                <a:close/>
              </a:path>
              <a:path w="76200" h="86359">
                <a:moveTo>
                  <a:pt x="65862" y="11518"/>
                </a:moveTo>
                <a:lnTo>
                  <a:pt x="45872" y="11518"/>
                </a:lnTo>
                <a:lnTo>
                  <a:pt x="51650" y="14211"/>
                </a:lnTo>
                <a:lnTo>
                  <a:pt x="56108" y="19608"/>
                </a:lnTo>
                <a:lnTo>
                  <a:pt x="59016" y="23088"/>
                </a:lnTo>
                <a:lnTo>
                  <a:pt x="60782" y="28295"/>
                </a:lnTo>
                <a:lnTo>
                  <a:pt x="61404" y="35242"/>
                </a:lnTo>
                <a:lnTo>
                  <a:pt x="75670" y="35242"/>
                </a:lnTo>
                <a:lnTo>
                  <a:pt x="75542" y="33371"/>
                </a:lnTo>
                <a:lnTo>
                  <a:pt x="73571" y="24861"/>
                </a:lnTo>
                <a:lnTo>
                  <a:pt x="70284" y="17497"/>
                </a:lnTo>
                <a:lnTo>
                  <a:pt x="65862" y="11518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" name="object 71"/>
          <p:cNvSpPr/>
          <p:nvPr/>
        </p:nvSpPr>
        <p:spPr>
          <a:xfrm>
            <a:off x="2787192" y="7192124"/>
            <a:ext cx="67310" cy="85090"/>
          </a:xfrm>
          <a:custGeom>
            <a:avLst/>
            <a:gdLst/>
            <a:ahLst/>
            <a:cxnLst/>
            <a:rect l="l" t="t" r="r" b="b"/>
            <a:pathLst>
              <a:path w="67310" h="85090">
                <a:moveTo>
                  <a:pt x="12611" y="1866"/>
                </a:moveTo>
                <a:lnTo>
                  <a:pt x="0" y="1866"/>
                </a:lnTo>
                <a:lnTo>
                  <a:pt x="0" y="84493"/>
                </a:lnTo>
                <a:lnTo>
                  <a:pt x="14008" y="84493"/>
                </a:lnTo>
                <a:lnTo>
                  <a:pt x="14084" y="28536"/>
                </a:lnTo>
                <a:lnTo>
                  <a:pt x="16179" y="21602"/>
                </a:lnTo>
                <a:lnTo>
                  <a:pt x="24841" y="14033"/>
                </a:lnTo>
                <a:lnTo>
                  <a:pt x="25983" y="13614"/>
                </a:lnTo>
                <a:lnTo>
                  <a:pt x="12611" y="13614"/>
                </a:lnTo>
                <a:lnTo>
                  <a:pt x="12611" y="1866"/>
                </a:lnTo>
                <a:close/>
              </a:path>
              <a:path w="67310" h="85090">
                <a:moveTo>
                  <a:pt x="63764" y="12141"/>
                </a:moveTo>
                <a:lnTo>
                  <a:pt x="39700" y="12141"/>
                </a:lnTo>
                <a:lnTo>
                  <a:pt x="42951" y="12979"/>
                </a:lnTo>
                <a:lnTo>
                  <a:pt x="48501" y="16344"/>
                </a:lnTo>
                <a:lnTo>
                  <a:pt x="50431" y="18605"/>
                </a:lnTo>
                <a:lnTo>
                  <a:pt x="52616" y="24269"/>
                </a:lnTo>
                <a:lnTo>
                  <a:pt x="53162" y="28536"/>
                </a:lnTo>
                <a:lnTo>
                  <a:pt x="53162" y="84493"/>
                </a:lnTo>
                <a:lnTo>
                  <a:pt x="67170" y="84493"/>
                </a:lnTo>
                <a:lnTo>
                  <a:pt x="67170" y="27203"/>
                </a:lnTo>
                <a:lnTo>
                  <a:pt x="66903" y="22669"/>
                </a:lnTo>
                <a:lnTo>
                  <a:pt x="66395" y="20078"/>
                </a:lnTo>
                <a:lnTo>
                  <a:pt x="65557" y="16078"/>
                </a:lnTo>
                <a:lnTo>
                  <a:pt x="64109" y="12623"/>
                </a:lnTo>
                <a:lnTo>
                  <a:pt x="63764" y="12141"/>
                </a:lnTo>
                <a:close/>
              </a:path>
              <a:path w="67310" h="85090">
                <a:moveTo>
                  <a:pt x="43903" y="0"/>
                </a:moveTo>
                <a:lnTo>
                  <a:pt x="38912" y="0"/>
                </a:lnTo>
                <a:lnTo>
                  <a:pt x="30818" y="850"/>
                </a:lnTo>
                <a:lnTo>
                  <a:pt x="23737" y="3402"/>
                </a:lnTo>
                <a:lnTo>
                  <a:pt x="17669" y="7656"/>
                </a:lnTo>
                <a:lnTo>
                  <a:pt x="12611" y="13614"/>
                </a:lnTo>
                <a:lnTo>
                  <a:pt x="25983" y="13614"/>
                </a:lnTo>
                <a:lnTo>
                  <a:pt x="29997" y="12141"/>
                </a:lnTo>
                <a:lnTo>
                  <a:pt x="63764" y="12141"/>
                </a:lnTo>
                <a:lnTo>
                  <a:pt x="59956" y="6819"/>
                </a:lnTo>
                <a:lnTo>
                  <a:pt x="56832" y="4470"/>
                </a:lnTo>
                <a:lnTo>
                  <a:pt x="48475" y="889"/>
                </a:lnTo>
                <a:lnTo>
                  <a:pt x="43903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" name="object 72"/>
          <p:cNvSpPr/>
          <p:nvPr/>
        </p:nvSpPr>
        <p:spPr>
          <a:xfrm>
            <a:off x="2868142" y="7165137"/>
            <a:ext cx="40640" cy="113030"/>
          </a:xfrm>
          <a:custGeom>
            <a:avLst/>
            <a:gdLst/>
            <a:ahLst/>
            <a:cxnLst/>
            <a:rect l="l" t="t" r="r" b="b"/>
            <a:pathLst>
              <a:path w="40639" h="113029">
                <a:moveTo>
                  <a:pt x="24206" y="39750"/>
                </a:moveTo>
                <a:lnTo>
                  <a:pt x="10274" y="39750"/>
                </a:lnTo>
                <a:lnTo>
                  <a:pt x="10400" y="96913"/>
                </a:lnTo>
                <a:lnTo>
                  <a:pt x="24637" y="112572"/>
                </a:lnTo>
                <a:lnTo>
                  <a:pt x="32842" y="112572"/>
                </a:lnTo>
                <a:lnTo>
                  <a:pt x="36372" y="112166"/>
                </a:lnTo>
                <a:lnTo>
                  <a:pt x="40309" y="111328"/>
                </a:lnTo>
                <a:lnTo>
                  <a:pt x="38379" y="99504"/>
                </a:lnTo>
                <a:lnTo>
                  <a:pt x="30073" y="99504"/>
                </a:lnTo>
                <a:lnTo>
                  <a:pt x="28473" y="99174"/>
                </a:lnTo>
                <a:lnTo>
                  <a:pt x="26238" y="97815"/>
                </a:lnTo>
                <a:lnTo>
                  <a:pt x="25438" y="96913"/>
                </a:lnTo>
                <a:lnTo>
                  <a:pt x="24447" y="94627"/>
                </a:lnTo>
                <a:lnTo>
                  <a:pt x="24206" y="92062"/>
                </a:lnTo>
                <a:lnTo>
                  <a:pt x="24206" y="39750"/>
                </a:lnTo>
                <a:close/>
              </a:path>
              <a:path w="40639" h="113029">
                <a:moveTo>
                  <a:pt x="38290" y="98958"/>
                </a:moveTo>
                <a:lnTo>
                  <a:pt x="35750" y="99326"/>
                </a:lnTo>
                <a:lnTo>
                  <a:pt x="33693" y="99504"/>
                </a:lnTo>
                <a:lnTo>
                  <a:pt x="38379" y="99504"/>
                </a:lnTo>
                <a:lnTo>
                  <a:pt x="38290" y="98958"/>
                </a:lnTo>
                <a:close/>
              </a:path>
              <a:path w="40639" h="113029">
                <a:moveTo>
                  <a:pt x="38290" y="28854"/>
                </a:moveTo>
                <a:lnTo>
                  <a:pt x="0" y="28854"/>
                </a:lnTo>
                <a:lnTo>
                  <a:pt x="0" y="39750"/>
                </a:lnTo>
                <a:lnTo>
                  <a:pt x="38290" y="39750"/>
                </a:lnTo>
                <a:lnTo>
                  <a:pt x="38290" y="28854"/>
                </a:lnTo>
                <a:close/>
              </a:path>
              <a:path w="40639" h="113029">
                <a:moveTo>
                  <a:pt x="24206" y="0"/>
                </a:moveTo>
                <a:lnTo>
                  <a:pt x="10274" y="8394"/>
                </a:lnTo>
                <a:lnTo>
                  <a:pt x="10274" y="28854"/>
                </a:lnTo>
                <a:lnTo>
                  <a:pt x="24206" y="28854"/>
                </a:lnTo>
                <a:lnTo>
                  <a:pt x="24206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" name="object 73"/>
          <p:cNvSpPr/>
          <p:nvPr/>
        </p:nvSpPr>
        <p:spPr>
          <a:xfrm>
            <a:off x="4535449" y="6945007"/>
            <a:ext cx="1139190" cy="578485"/>
          </a:xfrm>
          <a:custGeom>
            <a:avLst/>
            <a:gdLst/>
            <a:ahLst/>
            <a:cxnLst/>
            <a:rect l="l" t="t" r="r" b="b"/>
            <a:pathLst>
              <a:path w="1139189" h="578484">
                <a:moveTo>
                  <a:pt x="1138580" y="578243"/>
                </a:moveTo>
                <a:lnTo>
                  <a:pt x="0" y="578243"/>
                </a:lnTo>
                <a:lnTo>
                  <a:pt x="0" y="0"/>
                </a:lnTo>
                <a:lnTo>
                  <a:pt x="1138580" y="0"/>
                </a:lnTo>
                <a:lnTo>
                  <a:pt x="1138580" y="578243"/>
                </a:lnTo>
                <a:close/>
              </a:path>
            </a:pathLst>
          </a:custGeom>
          <a:ln w="11379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" name="object 74"/>
          <p:cNvSpPr/>
          <p:nvPr/>
        </p:nvSpPr>
        <p:spPr>
          <a:xfrm>
            <a:off x="4880635" y="7162558"/>
            <a:ext cx="468388" cy="115925"/>
          </a:xfrm>
          <a:prstGeom prst="rect">
            <a:avLst/>
          </a:prstGeom>
          <a:blipFill>
            <a:blip r:embed="rId2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5" name="object 75"/>
          <p:cNvSpPr/>
          <p:nvPr/>
        </p:nvSpPr>
        <p:spPr>
          <a:xfrm>
            <a:off x="4263440" y="7057097"/>
            <a:ext cx="272415" cy="177165"/>
          </a:xfrm>
          <a:custGeom>
            <a:avLst/>
            <a:gdLst/>
            <a:ahLst/>
            <a:cxnLst/>
            <a:rect l="l" t="t" r="r" b="b"/>
            <a:pathLst>
              <a:path w="272414" h="177165">
                <a:moveTo>
                  <a:pt x="0" y="177037"/>
                </a:moveTo>
                <a:lnTo>
                  <a:pt x="272008" y="0"/>
                </a:lnTo>
              </a:path>
            </a:pathLst>
          </a:custGeom>
          <a:ln w="11379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6" name="object 76"/>
          <p:cNvSpPr/>
          <p:nvPr/>
        </p:nvSpPr>
        <p:spPr>
          <a:xfrm>
            <a:off x="4263440" y="7234135"/>
            <a:ext cx="272415" cy="177165"/>
          </a:xfrm>
          <a:custGeom>
            <a:avLst/>
            <a:gdLst/>
            <a:ahLst/>
            <a:cxnLst/>
            <a:rect l="l" t="t" r="r" b="b"/>
            <a:pathLst>
              <a:path w="272414" h="177165">
                <a:moveTo>
                  <a:pt x="0" y="0"/>
                </a:moveTo>
                <a:lnTo>
                  <a:pt x="272008" y="177038"/>
                </a:lnTo>
              </a:path>
            </a:pathLst>
          </a:custGeom>
          <a:ln w="11379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7" name="object 77"/>
          <p:cNvSpPr/>
          <p:nvPr/>
        </p:nvSpPr>
        <p:spPr>
          <a:xfrm>
            <a:off x="3238715" y="7057390"/>
            <a:ext cx="272415" cy="177165"/>
          </a:xfrm>
          <a:custGeom>
            <a:avLst/>
            <a:gdLst/>
            <a:ahLst/>
            <a:cxnLst/>
            <a:rect l="l" t="t" r="r" b="b"/>
            <a:pathLst>
              <a:path w="272414" h="177165">
                <a:moveTo>
                  <a:pt x="272008" y="177038"/>
                </a:moveTo>
                <a:lnTo>
                  <a:pt x="0" y="0"/>
                </a:lnTo>
              </a:path>
            </a:pathLst>
          </a:custGeom>
          <a:ln w="11379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8" name="object 78"/>
          <p:cNvSpPr/>
          <p:nvPr/>
        </p:nvSpPr>
        <p:spPr>
          <a:xfrm>
            <a:off x="3238715" y="7234428"/>
            <a:ext cx="272415" cy="177165"/>
          </a:xfrm>
          <a:custGeom>
            <a:avLst/>
            <a:gdLst/>
            <a:ahLst/>
            <a:cxnLst/>
            <a:rect l="l" t="t" r="r" b="b"/>
            <a:pathLst>
              <a:path w="272414" h="177165">
                <a:moveTo>
                  <a:pt x="272008" y="0"/>
                </a:moveTo>
                <a:lnTo>
                  <a:pt x="0" y="177038"/>
                </a:lnTo>
              </a:path>
            </a:pathLst>
          </a:custGeom>
          <a:ln w="11379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9" name="object 79"/>
          <p:cNvSpPr txBox="1"/>
          <p:nvPr/>
        </p:nvSpPr>
        <p:spPr>
          <a:xfrm>
            <a:off x="3060445" y="7549907"/>
            <a:ext cx="1651635" cy="19177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1100" i="1" spc="-10" dirty="0">
                <a:latin typeface="Arial"/>
                <a:cs typeface="Arial"/>
              </a:rPr>
              <a:t>Many-to-many</a:t>
            </a:r>
            <a:r>
              <a:rPr sz="1100" i="1" spc="-70" dirty="0">
                <a:latin typeface="Arial"/>
                <a:cs typeface="Arial"/>
              </a:rPr>
              <a:t> </a:t>
            </a:r>
            <a:r>
              <a:rPr sz="1100" i="1" spc="-5" dirty="0">
                <a:latin typeface="Arial"/>
                <a:cs typeface="Arial"/>
              </a:rPr>
              <a:t>relationship</a:t>
            </a:r>
            <a:endParaRPr sz="1100">
              <a:latin typeface="Arial"/>
              <a:cs typeface="Arial"/>
            </a:endParaRPr>
          </a:p>
        </p:txBody>
      </p:sp>
      <p:sp>
        <p:nvSpPr>
          <p:cNvPr id="80" name="object 80"/>
          <p:cNvSpPr/>
          <p:nvPr/>
        </p:nvSpPr>
        <p:spPr>
          <a:xfrm>
            <a:off x="864717" y="9941585"/>
            <a:ext cx="6049010" cy="0"/>
          </a:xfrm>
          <a:custGeom>
            <a:avLst/>
            <a:gdLst/>
            <a:ahLst/>
            <a:cxnLst/>
            <a:rect l="l" t="t" r="r" b="b"/>
            <a:pathLst>
              <a:path w="6049009">
                <a:moveTo>
                  <a:pt x="0" y="0"/>
                </a:moveTo>
                <a:lnTo>
                  <a:pt x="6048756" y="0"/>
                </a:lnTo>
              </a:path>
            </a:pathLst>
          </a:custGeom>
          <a:ln w="609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1" name="object 81"/>
          <p:cNvSpPr txBox="1"/>
          <p:nvPr/>
        </p:nvSpPr>
        <p:spPr>
          <a:xfrm>
            <a:off x="852169" y="9965447"/>
            <a:ext cx="1842135" cy="19177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1100" spc="-10" dirty="0">
                <a:latin typeface="Arial"/>
                <a:cs typeface="Arial"/>
              </a:rPr>
              <a:t>© </a:t>
            </a:r>
            <a:r>
              <a:rPr sz="1100" spc="20" dirty="0">
                <a:latin typeface="Arial"/>
                <a:cs typeface="Arial"/>
              </a:rPr>
              <a:t>H</a:t>
            </a:r>
            <a:r>
              <a:rPr sz="850" spc="20" dirty="0">
                <a:latin typeface="Arial"/>
                <a:cs typeface="Arial"/>
              </a:rPr>
              <a:t>ERIOT</a:t>
            </a:r>
            <a:r>
              <a:rPr sz="1100" spc="20" dirty="0">
                <a:latin typeface="Arial"/>
                <a:cs typeface="Arial"/>
              </a:rPr>
              <a:t>-W</a:t>
            </a:r>
            <a:r>
              <a:rPr sz="850" spc="20" dirty="0">
                <a:latin typeface="Arial"/>
                <a:cs typeface="Arial"/>
              </a:rPr>
              <a:t>ATT</a:t>
            </a:r>
            <a:r>
              <a:rPr sz="850" spc="75" dirty="0">
                <a:latin typeface="Arial"/>
                <a:cs typeface="Arial"/>
              </a:rPr>
              <a:t> </a:t>
            </a:r>
            <a:r>
              <a:rPr sz="1100" spc="55" dirty="0">
                <a:latin typeface="Arial"/>
                <a:cs typeface="Arial"/>
              </a:rPr>
              <a:t>U</a:t>
            </a:r>
            <a:r>
              <a:rPr sz="850" spc="55" dirty="0">
                <a:latin typeface="Arial"/>
                <a:cs typeface="Arial"/>
              </a:rPr>
              <a:t>NIVERSITY</a:t>
            </a:r>
            <a:endParaRPr sz="85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05053" y="765581"/>
            <a:ext cx="6049010" cy="0"/>
          </a:xfrm>
          <a:custGeom>
            <a:avLst/>
            <a:gdLst/>
            <a:ahLst/>
            <a:cxnLst/>
            <a:rect l="l" t="t" r="r" b="b"/>
            <a:pathLst>
              <a:path w="6049009">
                <a:moveTo>
                  <a:pt x="0" y="0"/>
                </a:moveTo>
                <a:lnTo>
                  <a:pt x="6048756" y="0"/>
                </a:lnTo>
              </a:path>
            </a:pathLst>
          </a:custGeom>
          <a:ln w="609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505205" y="1124102"/>
            <a:ext cx="6048375" cy="2722880"/>
          </a:xfrm>
          <a:custGeom>
            <a:avLst/>
            <a:gdLst/>
            <a:ahLst/>
            <a:cxnLst/>
            <a:rect l="l" t="t" r="r" b="b"/>
            <a:pathLst>
              <a:path w="6048375" h="2722879">
                <a:moveTo>
                  <a:pt x="5994082" y="0"/>
                </a:moveTo>
                <a:lnTo>
                  <a:pt x="54000" y="0"/>
                </a:lnTo>
                <a:lnTo>
                  <a:pt x="32982" y="4244"/>
                </a:lnTo>
                <a:lnTo>
                  <a:pt x="15817" y="15817"/>
                </a:lnTo>
                <a:lnTo>
                  <a:pt x="4244" y="32982"/>
                </a:lnTo>
                <a:lnTo>
                  <a:pt x="0" y="54000"/>
                </a:lnTo>
                <a:lnTo>
                  <a:pt x="0" y="2668854"/>
                </a:lnTo>
                <a:lnTo>
                  <a:pt x="4244" y="2689871"/>
                </a:lnTo>
                <a:lnTo>
                  <a:pt x="15817" y="2707036"/>
                </a:lnTo>
                <a:lnTo>
                  <a:pt x="32982" y="2718610"/>
                </a:lnTo>
                <a:lnTo>
                  <a:pt x="54000" y="2722854"/>
                </a:lnTo>
                <a:lnTo>
                  <a:pt x="5994082" y="2722854"/>
                </a:lnTo>
                <a:lnTo>
                  <a:pt x="6015100" y="2718610"/>
                </a:lnTo>
                <a:lnTo>
                  <a:pt x="6032265" y="2707036"/>
                </a:lnTo>
                <a:lnTo>
                  <a:pt x="6043838" y="2689871"/>
                </a:lnTo>
                <a:lnTo>
                  <a:pt x="6048082" y="2668854"/>
                </a:lnTo>
                <a:lnTo>
                  <a:pt x="6048082" y="54000"/>
                </a:lnTo>
                <a:lnTo>
                  <a:pt x="6043838" y="32982"/>
                </a:lnTo>
                <a:lnTo>
                  <a:pt x="6032265" y="15817"/>
                </a:lnTo>
                <a:lnTo>
                  <a:pt x="6015100" y="4244"/>
                </a:lnTo>
                <a:lnTo>
                  <a:pt x="5994082" y="0"/>
                </a:lnTo>
                <a:close/>
              </a:path>
            </a:pathLst>
          </a:custGeom>
          <a:solidFill>
            <a:srgbClr val="99CC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523201" y="1361846"/>
            <a:ext cx="6012180" cy="2467610"/>
          </a:xfrm>
          <a:custGeom>
            <a:avLst/>
            <a:gdLst/>
            <a:ahLst/>
            <a:cxnLst/>
            <a:rect l="l" t="t" r="r" b="b"/>
            <a:pathLst>
              <a:path w="6012180" h="2467610">
                <a:moveTo>
                  <a:pt x="6012078" y="0"/>
                </a:moveTo>
                <a:lnTo>
                  <a:pt x="0" y="0"/>
                </a:lnTo>
                <a:lnTo>
                  <a:pt x="0" y="2431110"/>
                </a:lnTo>
                <a:lnTo>
                  <a:pt x="2828" y="2445126"/>
                </a:lnTo>
                <a:lnTo>
                  <a:pt x="10544" y="2456570"/>
                </a:lnTo>
                <a:lnTo>
                  <a:pt x="21988" y="2464285"/>
                </a:lnTo>
                <a:lnTo>
                  <a:pt x="36004" y="2467114"/>
                </a:lnTo>
                <a:lnTo>
                  <a:pt x="5976073" y="2467114"/>
                </a:lnTo>
                <a:lnTo>
                  <a:pt x="5990089" y="2464285"/>
                </a:lnTo>
                <a:lnTo>
                  <a:pt x="6001534" y="2456570"/>
                </a:lnTo>
                <a:lnTo>
                  <a:pt x="6009249" y="2445126"/>
                </a:lnTo>
                <a:lnTo>
                  <a:pt x="6012078" y="2431110"/>
                </a:lnTo>
                <a:lnTo>
                  <a:pt x="6012078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6124422" y="1046391"/>
            <a:ext cx="368935" cy="368935"/>
          </a:xfrm>
          <a:custGeom>
            <a:avLst/>
            <a:gdLst/>
            <a:ahLst/>
            <a:cxnLst/>
            <a:rect l="l" t="t" r="r" b="b"/>
            <a:pathLst>
              <a:path w="368935" h="368934">
                <a:moveTo>
                  <a:pt x="297027" y="0"/>
                </a:moveTo>
                <a:lnTo>
                  <a:pt x="71640" y="0"/>
                </a:lnTo>
                <a:lnTo>
                  <a:pt x="43826" y="5654"/>
                </a:lnTo>
                <a:lnTo>
                  <a:pt x="21047" y="21048"/>
                </a:lnTo>
                <a:lnTo>
                  <a:pt x="5653" y="43832"/>
                </a:lnTo>
                <a:lnTo>
                  <a:pt x="0" y="71653"/>
                </a:lnTo>
                <a:lnTo>
                  <a:pt x="0" y="297065"/>
                </a:lnTo>
                <a:lnTo>
                  <a:pt x="5653" y="324878"/>
                </a:lnTo>
                <a:lnTo>
                  <a:pt x="21047" y="347667"/>
                </a:lnTo>
                <a:lnTo>
                  <a:pt x="43826" y="363072"/>
                </a:lnTo>
                <a:lnTo>
                  <a:pt x="71640" y="368731"/>
                </a:lnTo>
                <a:lnTo>
                  <a:pt x="297027" y="368731"/>
                </a:lnTo>
                <a:lnTo>
                  <a:pt x="324856" y="363072"/>
                </a:lnTo>
                <a:lnTo>
                  <a:pt x="347643" y="347667"/>
                </a:lnTo>
                <a:lnTo>
                  <a:pt x="363039" y="324878"/>
                </a:lnTo>
                <a:lnTo>
                  <a:pt x="368693" y="297065"/>
                </a:lnTo>
                <a:lnTo>
                  <a:pt x="368693" y="71653"/>
                </a:lnTo>
                <a:lnTo>
                  <a:pt x="363039" y="43832"/>
                </a:lnTo>
                <a:lnTo>
                  <a:pt x="347643" y="21048"/>
                </a:lnTo>
                <a:lnTo>
                  <a:pt x="324856" y="5654"/>
                </a:lnTo>
                <a:lnTo>
                  <a:pt x="297027" y="0"/>
                </a:lnTo>
                <a:close/>
              </a:path>
            </a:pathLst>
          </a:custGeom>
          <a:solidFill>
            <a:srgbClr val="0066B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6142621" y="1063333"/>
            <a:ext cx="338670" cy="33483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492505" y="559318"/>
            <a:ext cx="5605145" cy="115697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  <a:tabLst>
                <a:tab pos="408940" algn="l"/>
              </a:tabLst>
            </a:pPr>
            <a:r>
              <a:rPr sz="1100" spc="-10" dirty="0">
                <a:latin typeface="Arial"/>
                <a:cs typeface="Arial"/>
              </a:rPr>
              <a:t>32	</a:t>
            </a:r>
            <a:r>
              <a:rPr sz="1100" i="1" spc="-20" dirty="0">
                <a:latin typeface="Arial"/>
                <a:cs typeface="Arial"/>
              </a:rPr>
              <a:t>TOPIC </a:t>
            </a:r>
            <a:r>
              <a:rPr sz="1100" i="1" spc="-10" dirty="0">
                <a:latin typeface="Arial"/>
                <a:cs typeface="Arial"/>
              </a:rPr>
              <a:t>2.</a:t>
            </a:r>
            <a:r>
              <a:rPr sz="1100" i="1" spc="75" dirty="0">
                <a:latin typeface="Arial"/>
                <a:cs typeface="Arial"/>
              </a:rPr>
              <a:t> </a:t>
            </a:r>
            <a:r>
              <a:rPr sz="1100" i="1" spc="-15" dirty="0">
                <a:latin typeface="Arial"/>
                <a:cs typeface="Arial"/>
              </a:rPr>
              <a:t>DESIGN</a:t>
            </a:r>
            <a:endParaRPr sz="11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12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1600">
              <a:latin typeface="Arial"/>
              <a:cs typeface="Arial"/>
            </a:endParaRPr>
          </a:p>
          <a:p>
            <a:pPr marL="210185">
              <a:lnSpc>
                <a:spcPct val="100000"/>
              </a:lnSpc>
              <a:tabLst>
                <a:tab pos="5000625" algn="l"/>
              </a:tabLst>
            </a:pPr>
            <a:r>
              <a:rPr sz="1650" b="1" spc="-15" baseline="2525" dirty="0">
                <a:latin typeface="Arial"/>
                <a:cs typeface="Arial"/>
              </a:rPr>
              <a:t>Activity:</a:t>
            </a:r>
            <a:r>
              <a:rPr sz="1650" b="1" spc="120" baseline="2525" dirty="0">
                <a:latin typeface="Arial"/>
                <a:cs typeface="Arial"/>
              </a:rPr>
              <a:t> </a:t>
            </a:r>
            <a:r>
              <a:rPr sz="1650" b="1" spc="-22" baseline="2525" dirty="0">
                <a:latin typeface="Arial"/>
                <a:cs typeface="Arial"/>
              </a:rPr>
              <a:t>Many-to-many</a:t>
            </a:r>
            <a:r>
              <a:rPr sz="1650" b="1" spc="-52" baseline="2525" dirty="0">
                <a:latin typeface="Arial"/>
                <a:cs typeface="Arial"/>
              </a:rPr>
              <a:t> </a:t>
            </a:r>
            <a:r>
              <a:rPr sz="1650" b="1" spc="-7" baseline="2525" dirty="0">
                <a:latin typeface="Arial"/>
                <a:cs typeface="Arial"/>
              </a:rPr>
              <a:t>(2)	</a:t>
            </a:r>
            <a:r>
              <a:rPr sz="1100" spc="-10" dirty="0">
                <a:latin typeface="Arial"/>
                <a:cs typeface="Arial"/>
              </a:rPr>
              <a:t>Go</a:t>
            </a:r>
            <a:r>
              <a:rPr sz="1100" spc="-80" dirty="0">
                <a:latin typeface="Arial"/>
                <a:cs typeface="Arial"/>
              </a:rPr>
              <a:t> </a:t>
            </a:r>
            <a:r>
              <a:rPr sz="1100" spc="-10" dirty="0">
                <a:latin typeface="Arial"/>
                <a:cs typeface="Arial"/>
              </a:rPr>
              <a:t>online</a:t>
            </a:r>
            <a:endParaRPr sz="11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1500">
              <a:latin typeface="Arial"/>
              <a:cs typeface="Arial"/>
            </a:endParaRPr>
          </a:p>
          <a:p>
            <a:pPr marL="210185">
              <a:lnSpc>
                <a:spcPct val="100000"/>
              </a:lnSpc>
              <a:spcBef>
                <a:spcPts val="5"/>
              </a:spcBef>
              <a:tabLst>
                <a:tab pos="578485" algn="l"/>
              </a:tabLst>
            </a:pPr>
            <a:r>
              <a:rPr sz="1100" b="1" spc="-5" dirty="0">
                <a:latin typeface="Arial"/>
                <a:cs typeface="Arial"/>
              </a:rPr>
              <a:t>Q9:	</a:t>
            </a:r>
            <a:r>
              <a:rPr sz="1100" spc="-5" dirty="0">
                <a:latin typeface="Arial"/>
                <a:cs typeface="Arial"/>
              </a:rPr>
              <a:t>Select the relationship </a:t>
            </a:r>
            <a:r>
              <a:rPr sz="1100" spc="-15" dirty="0">
                <a:latin typeface="Arial"/>
                <a:cs typeface="Arial"/>
              </a:rPr>
              <a:t>between </a:t>
            </a:r>
            <a:r>
              <a:rPr sz="1100" spc="-10" dirty="0">
                <a:latin typeface="Arial"/>
                <a:cs typeface="Arial"/>
              </a:rPr>
              <a:t>each pair of entities </a:t>
            </a:r>
            <a:r>
              <a:rPr sz="1100" spc="-5" dirty="0">
                <a:latin typeface="Arial"/>
                <a:cs typeface="Arial"/>
              </a:rPr>
              <a:t>from the </a:t>
            </a:r>
            <a:r>
              <a:rPr sz="1100" spc="-10" dirty="0">
                <a:latin typeface="Arial"/>
                <a:cs typeface="Arial"/>
              </a:rPr>
              <a:t>options</a:t>
            </a:r>
            <a:r>
              <a:rPr sz="1100" spc="-65" dirty="0">
                <a:latin typeface="Arial"/>
                <a:cs typeface="Arial"/>
              </a:rPr>
              <a:t> </a:t>
            </a:r>
            <a:r>
              <a:rPr sz="1100" spc="-10" dirty="0">
                <a:latin typeface="Arial"/>
                <a:cs typeface="Arial"/>
              </a:rPr>
              <a:t>provided.</a:t>
            </a:r>
            <a:endParaRPr sz="1100">
              <a:latin typeface="Arial"/>
              <a:cs typeface="Arial"/>
            </a:endParaRPr>
          </a:p>
        </p:txBody>
      </p:sp>
      <p:graphicFrame>
        <p:nvGraphicFramePr>
          <p:cNvPr id="8" name="object 8"/>
          <p:cNvGraphicFramePr>
            <a:graphicFrameLocks noGrp="1"/>
          </p:cNvGraphicFramePr>
          <p:nvPr/>
        </p:nvGraphicFramePr>
        <p:xfrm>
          <a:off x="805167" y="1948484"/>
          <a:ext cx="5451475" cy="149987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81356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1483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81356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60603">
                <a:tc>
                  <a:txBody>
                    <a:bodyPr/>
                    <a:lstStyle/>
                    <a:p>
                      <a:pPr marL="64135">
                        <a:lnSpc>
                          <a:spcPct val="100000"/>
                        </a:lnSpc>
                        <a:spcBef>
                          <a:spcPts val="215"/>
                        </a:spcBef>
                      </a:pPr>
                      <a:r>
                        <a:rPr sz="1100" b="1" spc="-5" dirty="0">
                          <a:latin typeface="Arial"/>
                          <a:cs typeface="Arial"/>
                        </a:rPr>
                        <a:t>Entity</a:t>
                      </a:r>
                      <a:r>
                        <a:rPr sz="1100" b="1" spc="-1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b="1" spc="-10" dirty="0">
                          <a:latin typeface="Arial"/>
                          <a:cs typeface="Arial"/>
                        </a:rPr>
                        <a:t>1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2730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4135">
                        <a:lnSpc>
                          <a:spcPct val="100000"/>
                        </a:lnSpc>
                        <a:spcBef>
                          <a:spcPts val="215"/>
                        </a:spcBef>
                      </a:pPr>
                      <a:r>
                        <a:rPr sz="1100" b="1" spc="-5" dirty="0">
                          <a:latin typeface="Arial"/>
                          <a:cs typeface="Arial"/>
                        </a:rPr>
                        <a:t>Entity</a:t>
                      </a:r>
                      <a:r>
                        <a:rPr sz="1100" b="1" spc="-1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b="1" spc="-10" dirty="0">
                          <a:latin typeface="Arial"/>
                          <a:cs typeface="Arial"/>
                        </a:rPr>
                        <a:t>2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2730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0960">
                        <a:lnSpc>
                          <a:spcPct val="100000"/>
                        </a:lnSpc>
                        <a:spcBef>
                          <a:spcPts val="215"/>
                        </a:spcBef>
                      </a:pPr>
                      <a:r>
                        <a:rPr sz="1100" b="1" spc="-10" dirty="0">
                          <a:latin typeface="Arial"/>
                          <a:cs typeface="Arial"/>
                        </a:rPr>
                        <a:t>Relationship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2730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36220">
                <a:tc>
                  <a:txBody>
                    <a:bodyPr/>
                    <a:lstStyle/>
                    <a:p>
                      <a:pPr marL="64135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1100" spc="-5" dirty="0">
                          <a:latin typeface="Arial"/>
                          <a:cs typeface="Arial"/>
                        </a:rPr>
                        <a:t>School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29209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5405">
                        <a:lnSpc>
                          <a:spcPct val="100000"/>
                        </a:lnSpc>
                        <a:spcBef>
                          <a:spcPts val="215"/>
                        </a:spcBef>
                      </a:pPr>
                      <a:r>
                        <a:rPr sz="1100" spc="-10" dirty="0">
                          <a:latin typeface="Arial"/>
                          <a:cs typeface="Arial"/>
                        </a:rPr>
                        <a:t>Head</a:t>
                      </a:r>
                      <a:r>
                        <a:rPr sz="1100" spc="-3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30" dirty="0">
                          <a:latin typeface="Arial"/>
                          <a:cs typeface="Arial"/>
                        </a:rPr>
                        <a:t>Teacher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2730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36220">
                <a:tc>
                  <a:txBody>
                    <a:bodyPr/>
                    <a:lstStyle/>
                    <a:p>
                      <a:pPr marL="64135">
                        <a:lnSpc>
                          <a:spcPct val="100000"/>
                        </a:lnSpc>
                        <a:spcBef>
                          <a:spcPts val="215"/>
                        </a:spcBef>
                      </a:pPr>
                      <a:r>
                        <a:rPr sz="1100" spc="-30" dirty="0">
                          <a:latin typeface="Arial"/>
                          <a:cs typeface="Arial"/>
                        </a:rPr>
                        <a:t>Teacher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2730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5405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1100" spc="-10" dirty="0">
                          <a:latin typeface="Arial"/>
                          <a:cs typeface="Arial"/>
                        </a:rPr>
                        <a:t>Course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29209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36220">
                <a:tc>
                  <a:txBody>
                    <a:bodyPr/>
                    <a:lstStyle/>
                    <a:p>
                      <a:pPr marL="64135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1100" spc="-10" dirty="0">
                          <a:latin typeface="Arial"/>
                          <a:cs typeface="Arial"/>
                        </a:rPr>
                        <a:t>Classroom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29209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5405">
                        <a:lnSpc>
                          <a:spcPct val="100000"/>
                        </a:lnSpc>
                        <a:spcBef>
                          <a:spcPts val="215"/>
                        </a:spcBef>
                      </a:pPr>
                      <a:r>
                        <a:rPr sz="1100" spc="-15" dirty="0">
                          <a:latin typeface="Arial"/>
                          <a:cs typeface="Arial"/>
                        </a:rPr>
                        <a:t>Desk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2730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65175">
                <a:tc>
                  <a:txBody>
                    <a:bodyPr/>
                    <a:lstStyle/>
                    <a:p>
                      <a:pPr marL="64135">
                        <a:lnSpc>
                          <a:spcPct val="100000"/>
                        </a:lnSpc>
                        <a:spcBef>
                          <a:spcPts val="335"/>
                        </a:spcBef>
                      </a:pPr>
                      <a:r>
                        <a:rPr sz="1100" spc="-5" dirty="0">
                          <a:latin typeface="Arial"/>
                          <a:cs typeface="Arial"/>
                        </a:rPr>
                        <a:t>School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4254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5405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1100" spc="-10" dirty="0">
                          <a:latin typeface="Arial"/>
                          <a:cs typeface="Arial"/>
                        </a:rPr>
                        <a:t>Swimming</a:t>
                      </a:r>
                      <a:r>
                        <a:rPr sz="1100" spc="-3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10" dirty="0">
                          <a:latin typeface="Arial"/>
                          <a:cs typeface="Arial"/>
                        </a:rPr>
                        <a:t>pool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29209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59079">
                <a:tc>
                  <a:txBody>
                    <a:bodyPr/>
                    <a:lstStyle/>
                    <a:p>
                      <a:pPr marL="64135">
                        <a:lnSpc>
                          <a:spcPct val="100000"/>
                        </a:lnSpc>
                        <a:spcBef>
                          <a:spcPts val="195"/>
                        </a:spcBef>
                      </a:pPr>
                      <a:r>
                        <a:rPr sz="1100" spc="-5" dirty="0">
                          <a:latin typeface="Arial"/>
                          <a:cs typeface="Arial"/>
                        </a:rPr>
                        <a:t>Pupil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2476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5405">
                        <a:lnSpc>
                          <a:spcPct val="100000"/>
                        </a:lnSpc>
                        <a:spcBef>
                          <a:spcPts val="300"/>
                        </a:spcBef>
                      </a:pPr>
                      <a:r>
                        <a:rPr sz="1100" spc="-10" dirty="0">
                          <a:latin typeface="Arial"/>
                          <a:cs typeface="Arial"/>
                        </a:rPr>
                        <a:t>Exam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3810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9" name="object 9"/>
          <p:cNvSpPr txBox="1"/>
          <p:nvPr/>
        </p:nvSpPr>
        <p:spPr>
          <a:xfrm>
            <a:off x="690507" y="3540548"/>
            <a:ext cx="2669540" cy="19177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1100" b="1" spc="-5" dirty="0">
                <a:latin typeface="Arial"/>
                <a:cs typeface="Arial"/>
              </a:rPr>
              <a:t>Options: </a:t>
            </a:r>
            <a:r>
              <a:rPr sz="1100" spc="-10" dirty="0">
                <a:latin typeface="Arial"/>
                <a:cs typeface="Arial"/>
              </a:rPr>
              <a:t>1-to-1, </a:t>
            </a:r>
            <a:r>
              <a:rPr sz="1100" spc="-25" dirty="0">
                <a:latin typeface="Arial"/>
                <a:cs typeface="Arial"/>
              </a:rPr>
              <a:t>1-to-many,</a:t>
            </a:r>
            <a:r>
              <a:rPr sz="1100" spc="50" dirty="0">
                <a:latin typeface="Arial"/>
                <a:cs typeface="Arial"/>
              </a:rPr>
              <a:t> </a:t>
            </a:r>
            <a:r>
              <a:rPr sz="1100" spc="-20" dirty="0">
                <a:latin typeface="Arial"/>
                <a:cs typeface="Arial"/>
              </a:rPr>
              <a:t>many-to-many.</a:t>
            </a:r>
            <a:endParaRPr sz="1100">
              <a:latin typeface="Arial"/>
              <a:cs typeface="Arial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505053" y="4103903"/>
            <a:ext cx="6049010" cy="0"/>
          </a:xfrm>
          <a:custGeom>
            <a:avLst/>
            <a:gdLst/>
            <a:ahLst/>
            <a:cxnLst/>
            <a:rect l="l" t="t" r="r" b="b"/>
            <a:pathLst>
              <a:path w="6049009">
                <a:moveTo>
                  <a:pt x="0" y="0"/>
                </a:moveTo>
                <a:lnTo>
                  <a:pt x="6048756" y="0"/>
                </a:lnTo>
              </a:path>
            </a:pathLst>
          </a:custGeom>
          <a:ln w="762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505205" y="4335399"/>
            <a:ext cx="6048375" cy="4992370"/>
          </a:xfrm>
          <a:custGeom>
            <a:avLst/>
            <a:gdLst/>
            <a:ahLst/>
            <a:cxnLst/>
            <a:rect l="l" t="t" r="r" b="b"/>
            <a:pathLst>
              <a:path w="6048375" h="4992370">
                <a:moveTo>
                  <a:pt x="5994082" y="0"/>
                </a:moveTo>
                <a:lnTo>
                  <a:pt x="54000" y="0"/>
                </a:lnTo>
                <a:lnTo>
                  <a:pt x="32982" y="4242"/>
                </a:lnTo>
                <a:lnTo>
                  <a:pt x="15817" y="15813"/>
                </a:lnTo>
                <a:lnTo>
                  <a:pt x="4244" y="32977"/>
                </a:lnTo>
                <a:lnTo>
                  <a:pt x="0" y="54000"/>
                </a:lnTo>
                <a:lnTo>
                  <a:pt x="0" y="4937861"/>
                </a:lnTo>
                <a:lnTo>
                  <a:pt x="4244" y="4958879"/>
                </a:lnTo>
                <a:lnTo>
                  <a:pt x="15817" y="4976044"/>
                </a:lnTo>
                <a:lnTo>
                  <a:pt x="32982" y="4987617"/>
                </a:lnTo>
                <a:lnTo>
                  <a:pt x="54000" y="4991862"/>
                </a:lnTo>
                <a:lnTo>
                  <a:pt x="5994082" y="4991862"/>
                </a:lnTo>
                <a:lnTo>
                  <a:pt x="6015100" y="4987617"/>
                </a:lnTo>
                <a:lnTo>
                  <a:pt x="6032265" y="4976044"/>
                </a:lnTo>
                <a:lnTo>
                  <a:pt x="6043838" y="4958879"/>
                </a:lnTo>
                <a:lnTo>
                  <a:pt x="6048082" y="4937861"/>
                </a:lnTo>
                <a:lnTo>
                  <a:pt x="6048082" y="54000"/>
                </a:lnTo>
                <a:lnTo>
                  <a:pt x="6043838" y="32977"/>
                </a:lnTo>
                <a:lnTo>
                  <a:pt x="6032265" y="15813"/>
                </a:lnTo>
                <a:lnTo>
                  <a:pt x="6015100" y="4242"/>
                </a:lnTo>
                <a:lnTo>
                  <a:pt x="5994082" y="0"/>
                </a:lnTo>
                <a:close/>
              </a:path>
            </a:pathLst>
          </a:custGeom>
          <a:solidFill>
            <a:srgbClr val="99CC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523201" y="4573143"/>
            <a:ext cx="6012180" cy="4736465"/>
          </a:xfrm>
          <a:custGeom>
            <a:avLst/>
            <a:gdLst/>
            <a:ahLst/>
            <a:cxnLst/>
            <a:rect l="l" t="t" r="r" b="b"/>
            <a:pathLst>
              <a:path w="6012180" h="4736465">
                <a:moveTo>
                  <a:pt x="6012078" y="0"/>
                </a:moveTo>
                <a:lnTo>
                  <a:pt x="0" y="0"/>
                </a:lnTo>
                <a:lnTo>
                  <a:pt x="0" y="4700117"/>
                </a:lnTo>
                <a:lnTo>
                  <a:pt x="2828" y="4714133"/>
                </a:lnTo>
                <a:lnTo>
                  <a:pt x="10544" y="4725577"/>
                </a:lnTo>
                <a:lnTo>
                  <a:pt x="21988" y="4733293"/>
                </a:lnTo>
                <a:lnTo>
                  <a:pt x="36004" y="4736122"/>
                </a:lnTo>
                <a:lnTo>
                  <a:pt x="5976073" y="4736122"/>
                </a:lnTo>
                <a:lnTo>
                  <a:pt x="5990089" y="4733293"/>
                </a:lnTo>
                <a:lnTo>
                  <a:pt x="6001534" y="4725577"/>
                </a:lnTo>
                <a:lnTo>
                  <a:pt x="6009249" y="4714133"/>
                </a:lnTo>
                <a:lnTo>
                  <a:pt x="6012078" y="4700117"/>
                </a:lnTo>
                <a:lnTo>
                  <a:pt x="6012078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 txBox="1"/>
          <p:nvPr/>
        </p:nvSpPr>
        <p:spPr>
          <a:xfrm>
            <a:off x="5480794" y="4348679"/>
            <a:ext cx="616585" cy="19177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1100" spc="-10" dirty="0">
                <a:latin typeface="Arial"/>
                <a:cs typeface="Arial"/>
              </a:rPr>
              <a:t>Go</a:t>
            </a:r>
            <a:r>
              <a:rPr sz="1100" spc="-80" dirty="0">
                <a:latin typeface="Arial"/>
                <a:cs typeface="Arial"/>
              </a:rPr>
              <a:t> </a:t>
            </a:r>
            <a:r>
              <a:rPr sz="1100" spc="-10" dirty="0">
                <a:latin typeface="Arial"/>
                <a:cs typeface="Arial"/>
              </a:rPr>
              <a:t>online</a:t>
            </a:r>
            <a:endParaRPr sz="1100">
              <a:latin typeface="Arial"/>
              <a:cs typeface="Arial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6138595" y="4254601"/>
            <a:ext cx="356235" cy="368935"/>
          </a:xfrm>
          <a:custGeom>
            <a:avLst/>
            <a:gdLst/>
            <a:ahLst/>
            <a:cxnLst/>
            <a:rect l="l" t="t" r="r" b="b"/>
            <a:pathLst>
              <a:path w="356235" h="368935">
                <a:moveTo>
                  <a:pt x="286791" y="0"/>
                </a:moveTo>
                <a:lnTo>
                  <a:pt x="69164" y="0"/>
                </a:lnTo>
                <a:lnTo>
                  <a:pt x="42310" y="5655"/>
                </a:lnTo>
                <a:lnTo>
                  <a:pt x="20318" y="21053"/>
                </a:lnTo>
                <a:lnTo>
                  <a:pt x="5458" y="43837"/>
                </a:lnTo>
                <a:lnTo>
                  <a:pt x="0" y="71653"/>
                </a:lnTo>
                <a:lnTo>
                  <a:pt x="0" y="297065"/>
                </a:lnTo>
                <a:lnTo>
                  <a:pt x="5458" y="324886"/>
                </a:lnTo>
                <a:lnTo>
                  <a:pt x="20318" y="347670"/>
                </a:lnTo>
                <a:lnTo>
                  <a:pt x="42310" y="363065"/>
                </a:lnTo>
                <a:lnTo>
                  <a:pt x="69164" y="368719"/>
                </a:lnTo>
                <a:lnTo>
                  <a:pt x="286791" y="368719"/>
                </a:lnTo>
                <a:lnTo>
                  <a:pt x="313652" y="363065"/>
                </a:lnTo>
                <a:lnTo>
                  <a:pt x="335648" y="347670"/>
                </a:lnTo>
                <a:lnTo>
                  <a:pt x="350510" y="324886"/>
                </a:lnTo>
                <a:lnTo>
                  <a:pt x="355968" y="297065"/>
                </a:lnTo>
                <a:lnTo>
                  <a:pt x="355968" y="71653"/>
                </a:lnTo>
                <a:lnTo>
                  <a:pt x="350510" y="43837"/>
                </a:lnTo>
                <a:lnTo>
                  <a:pt x="335648" y="21053"/>
                </a:lnTo>
                <a:lnTo>
                  <a:pt x="313652" y="5655"/>
                </a:lnTo>
                <a:lnTo>
                  <a:pt x="286791" y="0"/>
                </a:lnTo>
                <a:close/>
              </a:path>
            </a:pathLst>
          </a:custGeom>
          <a:solidFill>
            <a:srgbClr val="0066B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6166015" y="4255566"/>
            <a:ext cx="257175" cy="371475"/>
          </a:xfrm>
          <a:custGeom>
            <a:avLst/>
            <a:gdLst/>
            <a:ahLst/>
            <a:cxnLst/>
            <a:rect l="l" t="t" r="r" b="b"/>
            <a:pathLst>
              <a:path w="257175" h="371475">
                <a:moveTo>
                  <a:pt x="234391" y="335089"/>
                </a:moveTo>
                <a:lnTo>
                  <a:pt x="181292" y="355117"/>
                </a:lnTo>
                <a:lnTo>
                  <a:pt x="186826" y="370852"/>
                </a:lnTo>
                <a:lnTo>
                  <a:pt x="246958" y="370852"/>
                </a:lnTo>
                <a:lnTo>
                  <a:pt x="234391" y="335089"/>
                </a:lnTo>
                <a:close/>
              </a:path>
              <a:path w="257175" h="371475">
                <a:moveTo>
                  <a:pt x="241724" y="29811"/>
                </a:moveTo>
                <a:lnTo>
                  <a:pt x="134977" y="29811"/>
                </a:lnTo>
                <a:lnTo>
                  <a:pt x="148721" y="29969"/>
                </a:lnTo>
                <a:lnTo>
                  <a:pt x="161670" y="32562"/>
                </a:lnTo>
                <a:lnTo>
                  <a:pt x="191349" y="56503"/>
                </a:lnTo>
                <a:lnTo>
                  <a:pt x="203550" y="102271"/>
                </a:lnTo>
                <a:lnTo>
                  <a:pt x="202742" y="111696"/>
                </a:lnTo>
                <a:lnTo>
                  <a:pt x="189445" y="149364"/>
                </a:lnTo>
                <a:lnTo>
                  <a:pt x="165620" y="185521"/>
                </a:lnTo>
                <a:lnTo>
                  <a:pt x="136842" y="221094"/>
                </a:lnTo>
                <a:lnTo>
                  <a:pt x="165747" y="303301"/>
                </a:lnTo>
                <a:lnTo>
                  <a:pt x="212318" y="285737"/>
                </a:lnTo>
                <a:lnTo>
                  <a:pt x="191007" y="225082"/>
                </a:lnTo>
                <a:lnTo>
                  <a:pt x="199288" y="214731"/>
                </a:lnTo>
                <a:lnTo>
                  <a:pt x="222161" y="183731"/>
                </a:lnTo>
                <a:lnTo>
                  <a:pt x="245605" y="142227"/>
                </a:lnTo>
                <a:lnTo>
                  <a:pt x="256743" y="96824"/>
                </a:lnTo>
                <a:lnTo>
                  <a:pt x="256868" y="83737"/>
                </a:lnTo>
                <a:lnTo>
                  <a:pt x="255776" y="72091"/>
                </a:lnTo>
                <a:lnTo>
                  <a:pt x="253219" y="59295"/>
                </a:lnTo>
                <a:lnTo>
                  <a:pt x="249275" y="46215"/>
                </a:lnTo>
                <a:lnTo>
                  <a:pt x="241724" y="29811"/>
                </a:lnTo>
                <a:close/>
              </a:path>
              <a:path w="257175" h="371475">
                <a:moveTo>
                  <a:pt x="217285" y="0"/>
                </a:moveTo>
                <a:lnTo>
                  <a:pt x="68383" y="0"/>
                </a:lnTo>
                <a:lnTo>
                  <a:pt x="67292" y="519"/>
                </a:lnTo>
                <a:lnTo>
                  <a:pt x="29234" y="23209"/>
                </a:lnTo>
                <a:lnTo>
                  <a:pt x="0" y="45580"/>
                </a:lnTo>
                <a:lnTo>
                  <a:pt x="19329" y="100558"/>
                </a:lnTo>
                <a:lnTo>
                  <a:pt x="21945" y="99580"/>
                </a:lnTo>
                <a:lnTo>
                  <a:pt x="28231" y="91886"/>
                </a:lnTo>
                <a:lnTo>
                  <a:pt x="35831" y="83737"/>
                </a:lnTo>
                <a:lnTo>
                  <a:pt x="66357" y="57234"/>
                </a:lnTo>
                <a:lnTo>
                  <a:pt x="105092" y="36804"/>
                </a:lnTo>
                <a:lnTo>
                  <a:pt x="134977" y="29811"/>
                </a:lnTo>
                <a:lnTo>
                  <a:pt x="241724" y="29811"/>
                </a:lnTo>
                <a:lnTo>
                  <a:pt x="239541" y="25069"/>
                </a:lnTo>
                <a:lnTo>
                  <a:pt x="226534" y="7712"/>
                </a:lnTo>
                <a:lnTo>
                  <a:pt x="217285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 txBox="1"/>
          <p:nvPr/>
        </p:nvSpPr>
        <p:spPr>
          <a:xfrm>
            <a:off x="690507" y="4339220"/>
            <a:ext cx="1327150" cy="19177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1100" b="1" spc="-5" dirty="0">
                <a:latin typeface="Arial"/>
                <a:cs typeface="Arial"/>
              </a:rPr>
              <a:t>Quiz:</a:t>
            </a:r>
            <a:r>
              <a:rPr sz="1100" b="1" dirty="0">
                <a:latin typeface="Arial"/>
                <a:cs typeface="Arial"/>
              </a:rPr>
              <a:t> </a:t>
            </a:r>
            <a:r>
              <a:rPr sz="1100" b="1" spc="-10" dirty="0">
                <a:latin typeface="Arial"/>
                <a:cs typeface="Arial"/>
              </a:rPr>
              <a:t>Relationships</a:t>
            </a:r>
            <a:endParaRPr sz="1100">
              <a:latin typeface="Arial"/>
              <a:cs typeface="Arial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690507" y="4735571"/>
            <a:ext cx="5670550" cy="206819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1100" b="1" spc="-5" dirty="0">
                <a:latin typeface="Arial"/>
                <a:cs typeface="Arial"/>
              </a:rPr>
              <a:t>Q10: </a:t>
            </a:r>
            <a:r>
              <a:rPr sz="1100" spc="-5" dirty="0">
                <a:latin typeface="Arial"/>
                <a:cs typeface="Arial"/>
              </a:rPr>
              <a:t>Explain </a:t>
            </a:r>
            <a:r>
              <a:rPr sz="1100" spc="-10" dirty="0">
                <a:latin typeface="Arial"/>
                <a:cs typeface="Arial"/>
              </a:rPr>
              <a:t>each of </a:t>
            </a:r>
            <a:r>
              <a:rPr sz="1100" spc="-5" dirty="0">
                <a:latin typeface="Arial"/>
                <a:cs typeface="Arial"/>
              </a:rPr>
              <a:t>these</a:t>
            </a:r>
            <a:r>
              <a:rPr sz="1100" spc="-105" dirty="0">
                <a:latin typeface="Arial"/>
                <a:cs typeface="Arial"/>
              </a:rPr>
              <a:t> </a:t>
            </a:r>
            <a:r>
              <a:rPr sz="1100" spc="-5" dirty="0">
                <a:latin typeface="Arial"/>
                <a:cs typeface="Arial"/>
              </a:rPr>
              <a:t>terms.</a:t>
            </a:r>
            <a:endParaRPr sz="1100">
              <a:latin typeface="Arial"/>
              <a:cs typeface="Arial"/>
            </a:endParaRPr>
          </a:p>
          <a:p>
            <a:pPr marL="316865" indent="-186055">
              <a:lnSpc>
                <a:spcPct val="100000"/>
              </a:lnSpc>
              <a:spcBef>
                <a:spcPts val="935"/>
              </a:spcBef>
              <a:buAutoNum type="arabicPeriod"/>
              <a:tabLst>
                <a:tab pos="317500" algn="l"/>
              </a:tabLst>
            </a:pPr>
            <a:r>
              <a:rPr sz="1100" spc="-5" dirty="0">
                <a:latin typeface="Arial"/>
                <a:cs typeface="Arial"/>
              </a:rPr>
              <a:t>Entity</a:t>
            </a:r>
            <a:endParaRPr sz="1100">
              <a:latin typeface="Arial"/>
              <a:cs typeface="Arial"/>
            </a:endParaRPr>
          </a:p>
          <a:p>
            <a:pPr marL="316865" indent="-186055">
              <a:lnSpc>
                <a:spcPct val="100000"/>
              </a:lnSpc>
              <a:spcBef>
                <a:spcPts val="430"/>
              </a:spcBef>
              <a:buAutoNum type="arabicPeriod"/>
              <a:tabLst>
                <a:tab pos="317500" algn="l"/>
              </a:tabLst>
            </a:pPr>
            <a:r>
              <a:rPr sz="1100" spc="-10" dirty="0">
                <a:latin typeface="Arial"/>
                <a:cs typeface="Arial"/>
              </a:rPr>
              <a:t>Attribute</a:t>
            </a:r>
            <a:endParaRPr sz="1100">
              <a:latin typeface="Arial"/>
              <a:cs typeface="Arial"/>
            </a:endParaRPr>
          </a:p>
          <a:p>
            <a:pPr marL="316865" indent="-186055">
              <a:lnSpc>
                <a:spcPct val="100000"/>
              </a:lnSpc>
              <a:spcBef>
                <a:spcPts val="434"/>
              </a:spcBef>
              <a:buAutoNum type="arabicPeriod"/>
              <a:tabLst>
                <a:tab pos="317500" algn="l"/>
              </a:tabLst>
            </a:pPr>
            <a:r>
              <a:rPr sz="1100" spc="-10" dirty="0">
                <a:latin typeface="Arial"/>
                <a:cs typeface="Arial"/>
              </a:rPr>
              <a:t>Relationship</a:t>
            </a:r>
            <a:endParaRPr sz="1100">
              <a:latin typeface="Arial"/>
              <a:cs typeface="Arial"/>
            </a:endParaRPr>
          </a:p>
          <a:p>
            <a:pPr marL="46990" algn="ctr">
              <a:lnSpc>
                <a:spcPct val="100000"/>
              </a:lnSpc>
              <a:spcBef>
                <a:spcPts val="935"/>
              </a:spcBef>
            </a:pPr>
            <a:r>
              <a:rPr sz="1100" spc="170" dirty="0">
                <a:latin typeface="Arial"/>
                <a:cs typeface="Arial"/>
              </a:rPr>
              <a:t>...............................................</a:t>
            </a:r>
            <a:r>
              <a:rPr sz="1100" spc="-130" dirty="0">
                <a:latin typeface="Arial"/>
                <a:cs typeface="Arial"/>
              </a:rPr>
              <a:t> </a:t>
            </a:r>
            <a:endParaRPr sz="1100">
              <a:latin typeface="Arial"/>
              <a:cs typeface="Arial"/>
            </a:endParaRPr>
          </a:p>
          <a:p>
            <a:pPr marL="12700" marR="10795">
              <a:lnSpc>
                <a:spcPct val="102699"/>
              </a:lnSpc>
              <a:spcBef>
                <a:spcPts val="890"/>
              </a:spcBef>
            </a:pPr>
            <a:r>
              <a:rPr sz="1100" b="1" spc="-5" dirty="0">
                <a:latin typeface="Arial"/>
                <a:cs typeface="Arial"/>
              </a:rPr>
              <a:t>Q11: </a:t>
            </a:r>
            <a:r>
              <a:rPr sz="1100" spc="-10" dirty="0">
                <a:latin typeface="Arial"/>
                <a:cs typeface="Arial"/>
              </a:rPr>
              <a:t>An online ordering </a:t>
            </a:r>
            <a:r>
              <a:rPr sz="1100" spc="-5" dirty="0">
                <a:latin typeface="Arial"/>
                <a:cs typeface="Arial"/>
              </a:rPr>
              <a:t>system </a:t>
            </a:r>
            <a:r>
              <a:rPr sz="1100" spc="-10" dirty="0">
                <a:latin typeface="Arial"/>
                <a:cs typeface="Arial"/>
              </a:rPr>
              <a:t>needs </a:t>
            </a:r>
            <a:r>
              <a:rPr sz="1100" spc="-5" dirty="0">
                <a:latin typeface="Arial"/>
                <a:cs typeface="Arial"/>
              </a:rPr>
              <a:t>to </a:t>
            </a:r>
            <a:r>
              <a:rPr sz="1100" spc="-10" dirty="0">
                <a:latin typeface="Arial"/>
                <a:cs typeface="Arial"/>
              </a:rPr>
              <a:t>be designed. </a:t>
            </a:r>
            <a:r>
              <a:rPr sz="1100" spc="-5" dirty="0">
                <a:latin typeface="Arial"/>
                <a:cs typeface="Arial"/>
              </a:rPr>
              <a:t>It </a:t>
            </a:r>
            <a:r>
              <a:rPr sz="1100" spc="-10" dirty="0">
                <a:latin typeface="Arial"/>
                <a:cs typeface="Arial"/>
              </a:rPr>
              <a:t>will </a:t>
            </a:r>
            <a:r>
              <a:rPr sz="1100" spc="-20" dirty="0">
                <a:latin typeface="Arial"/>
                <a:cs typeface="Arial"/>
              </a:rPr>
              <a:t>always have </a:t>
            </a:r>
            <a:r>
              <a:rPr sz="1100" spc="-10" dirty="0">
                <a:latin typeface="Arial"/>
                <a:cs typeface="Arial"/>
              </a:rPr>
              <a:t>at least </a:t>
            </a:r>
            <a:r>
              <a:rPr sz="1100" spc="-15" dirty="0">
                <a:latin typeface="Arial"/>
                <a:cs typeface="Arial"/>
              </a:rPr>
              <a:t>one  </a:t>
            </a:r>
            <a:r>
              <a:rPr sz="1100" spc="-5" dirty="0">
                <a:latin typeface="Arial"/>
                <a:cs typeface="Arial"/>
              </a:rPr>
              <a:t>customer </a:t>
            </a:r>
            <a:r>
              <a:rPr sz="1100" spc="-10" dirty="0">
                <a:latin typeface="Arial"/>
                <a:cs typeface="Arial"/>
              </a:rPr>
              <a:t>and each </a:t>
            </a:r>
            <a:r>
              <a:rPr sz="1100" spc="-5" dirty="0">
                <a:latin typeface="Arial"/>
                <a:cs typeface="Arial"/>
              </a:rPr>
              <a:t>customer </a:t>
            </a:r>
            <a:r>
              <a:rPr sz="1100" spc="-20" dirty="0">
                <a:latin typeface="Arial"/>
                <a:cs typeface="Arial"/>
              </a:rPr>
              <a:t>may </a:t>
            </a:r>
            <a:r>
              <a:rPr sz="1100" spc="-10" dirty="0">
                <a:latin typeface="Arial"/>
                <a:cs typeface="Arial"/>
              </a:rPr>
              <a:t>place multiple</a:t>
            </a:r>
            <a:r>
              <a:rPr sz="1100" spc="-40" dirty="0">
                <a:latin typeface="Arial"/>
                <a:cs typeface="Arial"/>
              </a:rPr>
              <a:t> </a:t>
            </a:r>
            <a:r>
              <a:rPr sz="1100" spc="-10" dirty="0">
                <a:latin typeface="Arial"/>
                <a:cs typeface="Arial"/>
              </a:rPr>
              <a:t>orders.</a:t>
            </a:r>
            <a:endParaRPr sz="1100">
              <a:latin typeface="Arial"/>
              <a:cs typeface="Arial"/>
            </a:endParaRPr>
          </a:p>
          <a:p>
            <a:pPr marL="12700" marR="5080">
              <a:lnSpc>
                <a:spcPct val="101800"/>
              </a:lnSpc>
              <a:spcBef>
                <a:spcPts val="465"/>
              </a:spcBef>
            </a:pPr>
            <a:r>
              <a:rPr sz="1100" spc="-10" dirty="0">
                <a:latin typeface="Arial"/>
                <a:cs typeface="Arial"/>
              </a:rPr>
              <a:t>Complete </a:t>
            </a:r>
            <a:r>
              <a:rPr sz="1100" spc="-5" dirty="0">
                <a:latin typeface="Arial"/>
                <a:cs typeface="Arial"/>
              </a:rPr>
              <a:t>the </a:t>
            </a:r>
            <a:r>
              <a:rPr sz="1100" spc="-15" dirty="0">
                <a:latin typeface="Arial"/>
                <a:cs typeface="Arial"/>
              </a:rPr>
              <a:t>following </a:t>
            </a:r>
            <a:r>
              <a:rPr sz="1100" spc="-10" dirty="0">
                <a:latin typeface="Arial"/>
                <a:cs typeface="Arial"/>
              </a:rPr>
              <a:t>ERD </a:t>
            </a:r>
            <a:r>
              <a:rPr sz="1100" spc="-5" dirty="0">
                <a:latin typeface="Arial"/>
                <a:cs typeface="Arial"/>
              </a:rPr>
              <a:t>to </a:t>
            </a:r>
            <a:r>
              <a:rPr sz="1100" spc="-10" dirty="0">
                <a:latin typeface="Arial"/>
                <a:cs typeface="Arial"/>
              </a:rPr>
              <a:t>describe </a:t>
            </a:r>
            <a:r>
              <a:rPr sz="1100" spc="-5" dirty="0">
                <a:latin typeface="Arial"/>
                <a:cs typeface="Arial"/>
              </a:rPr>
              <a:t>such </a:t>
            </a:r>
            <a:r>
              <a:rPr sz="1100" spc="-10" dirty="0">
                <a:latin typeface="Arial"/>
                <a:cs typeface="Arial"/>
              </a:rPr>
              <a:t>a </a:t>
            </a:r>
            <a:r>
              <a:rPr sz="1100" spc="-5" dirty="0">
                <a:latin typeface="Arial"/>
                <a:cs typeface="Arial"/>
              </a:rPr>
              <a:t>system </a:t>
            </a:r>
            <a:r>
              <a:rPr sz="1100" spc="-20" dirty="0">
                <a:latin typeface="Arial"/>
                <a:cs typeface="Arial"/>
              </a:rPr>
              <a:t>by </a:t>
            </a:r>
            <a:r>
              <a:rPr sz="1100" spc="-5" dirty="0">
                <a:latin typeface="Arial"/>
                <a:cs typeface="Arial"/>
              </a:rPr>
              <a:t>selecting the correct relationship  symbol </a:t>
            </a:r>
            <a:r>
              <a:rPr sz="1100" spc="-15" dirty="0">
                <a:latin typeface="Arial"/>
                <a:cs typeface="Arial"/>
              </a:rPr>
              <a:t>between </a:t>
            </a:r>
            <a:r>
              <a:rPr sz="1100" spc="-5" dirty="0">
                <a:latin typeface="Arial"/>
                <a:cs typeface="Arial"/>
              </a:rPr>
              <a:t>the</a:t>
            </a:r>
            <a:r>
              <a:rPr sz="1100" spc="-35" dirty="0">
                <a:latin typeface="Arial"/>
                <a:cs typeface="Arial"/>
              </a:rPr>
              <a:t> </a:t>
            </a:r>
            <a:r>
              <a:rPr sz="1100" spc="-10" dirty="0">
                <a:latin typeface="Arial"/>
                <a:cs typeface="Arial"/>
              </a:rPr>
              <a:t>entities:</a:t>
            </a:r>
            <a:endParaRPr sz="1100">
              <a:latin typeface="Arial"/>
              <a:cs typeface="Arial"/>
            </a:endParaRPr>
          </a:p>
        </p:txBody>
      </p:sp>
      <p:sp>
        <p:nvSpPr>
          <p:cNvPr id="18" name="object 18"/>
          <p:cNvSpPr/>
          <p:nvPr/>
        </p:nvSpPr>
        <p:spPr>
          <a:xfrm>
            <a:off x="2950870" y="7278725"/>
            <a:ext cx="15240" cy="0"/>
          </a:xfrm>
          <a:custGeom>
            <a:avLst/>
            <a:gdLst/>
            <a:ahLst/>
            <a:cxnLst/>
            <a:rect l="l" t="t" r="r" b="b"/>
            <a:pathLst>
              <a:path w="15239">
                <a:moveTo>
                  <a:pt x="0" y="0"/>
                </a:moveTo>
                <a:lnTo>
                  <a:pt x="15176" y="0"/>
                </a:lnTo>
              </a:path>
            </a:pathLst>
          </a:custGeom>
          <a:ln w="10121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2996387" y="7278725"/>
            <a:ext cx="1076960" cy="0"/>
          </a:xfrm>
          <a:custGeom>
            <a:avLst/>
            <a:gdLst/>
            <a:ahLst/>
            <a:cxnLst/>
            <a:rect l="l" t="t" r="r" b="b"/>
            <a:pathLst>
              <a:path w="1076960">
                <a:moveTo>
                  <a:pt x="0" y="0"/>
                </a:moveTo>
                <a:lnTo>
                  <a:pt x="1076680" y="0"/>
                </a:lnTo>
              </a:path>
            </a:pathLst>
          </a:custGeom>
          <a:ln w="10121">
            <a:solidFill>
              <a:srgbClr val="231F20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4088244" y="7278725"/>
            <a:ext cx="15240" cy="0"/>
          </a:xfrm>
          <a:custGeom>
            <a:avLst/>
            <a:gdLst/>
            <a:ahLst/>
            <a:cxnLst/>
            <a:rect l="l" t="t" r="r" b="b"/>
            <a:pathLst>
              <a:path w="15239">
                <a:moveTo>
                  <a:pt x="0" y="0"/>
                </a:moveTo>
                <a:lnTo>
                  <a:pt x="15176" y="0"/>
                </a:lnTo>
              </a:path>
            </a:pathLst>
          </a:custGeom>
          <a:ln w="10121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1935086" y="7021665"/>
            <a:ext cx="1012190" cy="514350"/>
          </a:xfrm>
          <a:custGeom>
            <a:avLst/>
            <a:gdLst/>
            <a:ahLst/>
            <a:cxnLst/>
            <a:rect l="l" t="t" r="r" b="b"/>
            <a:pathLst>
              <a:path w="1012189" h="514350">
                <a:moveTo>
                  <a:pt x="0" y="514108"/>
                </a:moveTo>
                <a:lnTo>
                  <a:pt x="1011986" y="514108"/>
                </a:lnTo>
                <a:lnTo>
                  <a:pt x="1011986" y="0"/>
                </a:lnTo>
                <a:lnTo>
                  <a:pt x="0" y="0"/>
                </a:lnTo>
                <a:lnTo>
                  <a:pt x="0" y="514108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1935086" y="7021665"/>
            <a:ext cx="1012190" cy="514350"/>
          </a:xfrm>
          <a:custGeom>
            <a:avLst/>
            <a:gdLst/>
            <a:ahLst/>
            <a:cxnLst/>
            <a:rect l="l" t="t" r="r" b="b"/>
            <a:pathLst>
              <a:path w="1012189" h="514350">
                <a:moveTo>
                  <a:pt x="1011986" y="514108"/>
                </a:moveTo>
                <a:lnTo>
                  <a:pt x="0" y="514108"/>
                </a:lnTo>
                <a:lnTo>
                  <a:pt x="0" y="0"/>
                </a:lnTo>
                <a:lnTo>
                  <a:pt x="1011986" y="0"/>
                </a:lnTo>
                <a:lnTo>
                  <a:pt x="1011986" y="514108"/>
                </a:lnTo>
                <a:close/>
              </a:path>
            </a:pathLst>
          </a:custGeom>
          <a:ln w="10121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2116302" y="7213371"/>
            <a:ext cx="90170" cy="105410"/>
          </a:xfrm>
          <a:custGeom>
            <a:avLst/>
            <a:gdLst/>
            <a:ahLst/>
            <a:cxnLst/>
            <a:rect l="l" t="t" r="r" b="b"/>
            <a:pathLst>
              <a:path w="90169" h="105409">
                <a:moveTo>
                  <a:pt x="47879" y="0"/>
                </a:moveTo>
                <a:lnTo>
                  <a:pt x="38925" y="0"/>
                </a:lnTo>
                <a:lnTo>
                  <a:pt x="30734" y="2044"/>
                </a:lnTo>
                <a:lnTo>
                  <a:pt x="3407" y="30182"/>
                </a:lnTo>
                <a:lnTo>
                  <a:pt x="0" y="51663"/>
                </a:lnTo>
                <a:lnTo>
                  <a:pt x="335" y="58812"/>
                </a:lnTo>
                <a:lnTo>
                  <a:pt x="20993" y="98183"/>
                </a:lnTo>
                <a:lnTo>
                  <a:pt x="47663" y="104863"/>
                </a:lnTo>
                <a:lnTo>
                  <a:pt x="55282" y="104320"/>
                </a:lnTo>
                <a:lnTo>
                  <a:pt x="62291" y="102692"/>
                </a:lnTo>
                <a:lnTo>
                  <a:pt x="68688" y="99977"/>
                </a:lnTo>
                <a:lnTo>
                  <a:pt x="74472" y="96177"/>
                </a:lnTo>
                <a:lnTo>
                  <a:pt x="77402" y="93383"/>
                </a:lnTo>
                <a:lnTo>
                  <a:pt x="40373" y="93383"/>
                </a:lnTo>
                <a:lnTo>
                  <a:pt x="34632" y="91782"/>
                </a:lnTo>
                <a:lnTo>
                  <a:pt x="24028" y="85420"/>
                </a:lnTo>
                <a:lnTo>
                  <a:pt x="20129" y="80619"/>
                </a:lnTo>
                <a:lnTo>
                  <a:pt x="15100" y="67754"/>
                </a:lnTo>
                <a:lnTo>
                  <a:pt x="13843" y="60223"/>
                </a:lnTo>
                <a:lnTo>
                  <a:pt x="13843" y="44907"/>
                </a:lnTo>
                <a:lnTo>
                  <a:pt x="39801" y="11480"/>
                </a:lnTo>
                <a:lnTo>
                  <a:pt x="77664" y="11480"/>
                </a:lnTo>
                <a:lnTo>
                  <a:pt x="73469" y="7747"/>
                </a:lnTo>
                <a:lnTo>
                  <a:pt x="67976" y="4355"/>
                </a:lnTo>
                <a:lnTo>
                  <a:pt x="61879" y="1935"/>
                </a:lnTo>
                <a:lnTo>
                  <a:pt x="55179" y="483"/>
                </a:lnTo>
                <a:lnTo>
                  <a:pt x="47879" y="0"/>
                </a:lnTo>
                <a:close/>
              </a:path>
              <a:path w="90169" h="105409">
                <a:moveTo>
                  <a:pt x="76238" y="67576"/>
                </a:moveTo>
                <a:lnTo>
                  <a:pt x="74396" y="76098"/>
                </a:lnTo>
                <a:lnTo>
                  <a:pt x="70866" y="82537"/>
                </a:lnTo>
                <a:lnTo>
                  <a:pt x="60439" y="91211"/>
                </a:lnTo>
                <a:lnTo>
                  <a:pt x="54076" y="93383"/>
                </a:lnTo>
                <a:lnTo>
                  <a:pt x="77402" y="93383"/>
                </a:lnTo>
                <a:lnTo>
                  <a:pt x="79535" y="91348"/>
                </a:lnTo>
                <a:lnTo>
                  <a:pt x="83753" y="85534"/>
                </a:lnTo>
                <a:lnTo>
                  <a:pt x="87127" y="78739"/>
                </a:lnTo>
                <a:lnTo>
                  <a:pt x="89662" y="70967"/>
                </a:lnTo>
                <a:lnTo>
                  <a:pt x="76238" y="67576"/>
                </a:lnTo>
                <a:close/>
              </a:path>
              <a:path w="90169" h="105409">
                <a:moveTo>
                  <a:pt x="77664" y="11480"/>
                </a:moveTo>
                <a:lnTo>
                  <a:pt x="54381" y="11480"/>
                </a:lnTo>
                <a:lnTo>
                  <a:pt x="60007" y="13157"/>
                </a:lnTo>
                <a:lnTo>
                  <a:pt x="68948" y="19900"/>
                </a:lnTo>
                <a:lnTo>
                  <a:pt x="72364" y="25260"/>
                </a:lnTo>
                <a:lnTo>
                  <a:pt x="74714" y="32639"/>
                </a:lnTo>
                <a:lnTo>
                  <a:pt x="87934" y="29527"/>
                </a:lnTo>
                <a:lnTo>
                  <a:pt x="85496" y="22907"/>
                </a:lnTo>
                <a:lnTo>
                  <a:pt x="82273" y="17070"/>
                </a:lnTo>
                <a:lnTo>
                  <a:pt x="78265" y="12016"/>
                </a:lnTo>
                <a:lnTo>
                  <a:pt x="77664" y="1148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2220633" y="7243051"/>
            <a:ext cx="59690" cy="75565"/>
          </a:xfrm>
          <a:custGeom>
            <a:avLst/>
            <a:gdLst/>
            <a:ahLst/>
            <a:cxnLst/>
            <a:rect l="l" t="t" r="r" b="b"/>
            <a:pathLst>
              <a:path w="59689" h="75565">
                <a:moveTo>
                  <a:pt x="12445" y="0"/>
                </a:moveTo>
                <a:lnTo>
                  <a:pt x="0" y="0"/>
                </a:lnTo>
                <a:lnTo>
                  <a:pt x="52" y="51612"/>
                </a:lnTo>
                <a:lnTo>
                  <a:pt x="253" y="54686"/>
                </a:lnTo>
                <a:lnTo>
                  <a:pt x="20777" y="75120"/>
                </a:lnTo>
                <a:lnTo>
                  <a:pt x="25107" y="75120"/>
                </a:lnTo>
                <a:lnTo>
                  <a:pt x="32094" y="74341"/>
                </a:lnTo>
                <a:lnTo>
                  <a:pt x="38309" y="72005"/>
                </a:lnTo>
                <a:lnTo>
                  <a:pt x="43753" y="68112"/>
                </a:lnTo>
                <a:lnTo>
                  <a:pt x="46944" y="64388"/>
                </a:lnTo>
                <a:lnTo>
                  <a:pt x="23863" y="64388"/>
                </a:lnTo>
                <a:lnTo>
                  <a:pt x="20726" y="63461"/>
                </a:lnTo>
                <a:lnTo>
                  <a:pt x="12445" y="47243"/>
                </a:lnTo>
                <a:lnTo>
                  <a:pt x="12445" y="0"/>
                </a:lnTo>
                <a:close/>
              </a:path>
              <a:path w="59689" h="75565">
                <a:moveTo>
                  <a:pt x="59562" y="62661"/>
                </a:moveTo>
                <a:lnTo>
                  <a:pt x="48425" y="62661"/>
                </a:lnTo>
                <a:lnTo>
                  <a:pt x="48425" y="73456"/>
                </a:lnTo>
                <a:lnTo>
                  <a:pt x="59562" y="73456"/>
                </a:lnTo>
                <a:lnTo>
                  <a:pt x="59562" y="62661"/>
                </a:lnTo>
                <a:close/>
              </a:path>
              <a:path w="59689" h="75565">
                <a:moveTo>
                  <a:pt x="59562" y="0"/>
                </a:moveTo>
                <a:lnTo>
                  <a:pt x="47104" y="0"/>
                </a:lnTo>
                <a:lnTo>
                  <a:pt x="47104" y="45631"/>
                </a:lnTo>
                <a:lnTo>
                  <a:pt x="46431" y="50418"/>
                </a:lnTo>
                <a:lnTo>
                  <a:pt x="43713" y="56997"/>
                </a:lnTo>
                <a:lnTo>
                  <a:pt x="41389" y="59613"/>
                </a:lnTo>
                <a:lnTo>
                  <a:pt x="34836" y="63436"/>
                </a:lnTo>
                <a:lnTo>
                  <a:pt x="31343" y="64388"/>
                </a:lnTo>
                <a:lnTo>
                  <a:pt x="46944" y="64388"/>
                </a:lnTo>
                <a:lnTo>
                  <a:pt x="48425" y="62661"/>
                </a:lnTo>
                <a:lnTo>
                  <a:pt x="59562" y="62661"/>
                </a:lnTo>
                <a:lnTo>
                  <a:pt x="59562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2294724" y="7241387"/>
            <a:ext cx="61594" cy="76835"/>
          </a:xfrm>
          <a:custGeom>
            <a:avLst/>
            <a:gdLst/>
            <a:ahLst/>
            <a:cxnLst/>
            <a:rect l="l" t="t" r="r" b="b"/>
            <a:pathLst>
              <a:path w="61594" h="76834">
                <a:moveTo>
                  <a:pt x="12319" y="51244"/>
                </a:moveTo>
                <a:lnTo>
                  <a:pt x="0" y="53187"/>
                </a:lnTo>
                <a:lnTo>
                  <a:pt x="1384" y="60985"/>
                </a:lnTo>
                <a:lnTo>
                  <a:pt x="4572" y="66865"/>
                </a:lnTo>
                <a:lnTo>
                  <a:pt x="14592" y="74790"/>
                </a:lnTo>
                <a:lnTo>
                  <a:pt x="21856" y="76771"/>
                </a:lnTo>
                <a:lnTo>
                  <a:pt x="37172" y="76771"/>
                </a:lnTo>
                <a:lnTo>
                  <a:pt x="42341" y="75768"/>
                </a:lnTo>
                <a:lnTo>
                  <a:pt x="51473" y="71754"/>
                </a:lnTo>
                <a:lnTo>
                  <a:pt x="54965" y="68935"/>
                </a:lnTo>
                <a:lnTo>
                  <a:pt x="56547" y="66535"/>
                </a:lnTo>
                <a:lnTo>
                  <a:pt x="25666" y="66535"/>
                </a:lnTo>
                <a:lnTo>
                  <a:pt x="21247" y="65227"/>
                </a:lnTo>
                <a:lnTo>
                  <a:pt x="14935" y="59969"/>
                </a:lnTo>
                <a:lnTo>
                  <a:pt x="13004" y="56184"/>
                </a:lnTo>
                <a:lnTo>
                  <a:pt x="12319" y="51244"/>
                </a:lnTo>
                <a:close/>
              </a:path>
              <a:path w="61594" h="76834">
                <a:moveTo>
                  <a:pt x="34886" y="0"/>
                </a:moveTo>
                <a:lnTo>
                  <a:pt x="25298" y="0"/>
                </a:lnTo>
                <a:lnTo>
                  <a:pt x="21717" y="482"/>
                </a:lnTo>
                <a:lnTo>
                  <a:pt x="15024" y="2476"/>
                </a:lnTo>
                <a:lnTo>
                  <a:pt x="12382" y="3682"/>
                </a:lnTo>
                <a:lnTo>
                  <a:pt x="10439" y="5118"/>
                </a:lnTo>
                <a:lnTo>
                  <a:pt x="7861" y="6959"/>
                </a:lnTo>
                <a:lnTo>
                  <a:pt x="5816" y="9270"/>
                </a:lnTo>
                <a:lnTo>
                  <a:pt x="2832" y="14858"/>
                </a:lnTo>
                <a:lnTo>
                  <a:pt x="2070" y="17894"/>
                </a:lnTo>
                <a:lnTo>
                  <a:pt x="2070" y="24752"/>
                </a:lnTo>
                <a:lnTo>
                  <a:pt x="38722" y="45732"/>
                </a:lnTo>
                <a:lnTo>
                  <a:pt x="42849" y="47104"/>
                </a:lnTo>
                <a:lnTo>
                  <a:pt x="47002" y="49822"/>
                </a:lnTo>
                <a:lnTo>
                  <a:pt x="48221" y="52031"/>
                </a:lnTo>
                <a:lnTo>
                  <a:pt x="48221" y="57975"/>
                </a:lnTo>
                <a:lnTo>
                  <a:pt x="46837" y="60718"/>
                </a:lnTo>
                <a:lnTo>
                  <a:pt x="41300" y="65366"/>
                </a:lnTo>
                <a:lnTo>
                  <a:pt x="37058" y="66535"/>
                </a:lnTo>
                <a:lnTo>
                  <a:pt x="56547" y="66535"/>
                </a:lnTo>
                <a:lnTo>
                  <a:pt x="59804" y="61594"/>
                </a:lnTo>
                <a:lnTo>
                  <a:pt x="60920" y="57975"/>
                </a:lnTo>
                <a:lnTo>
                  <a:pt x="61010" y="49288"/>
                </a:lnTo>
                <a:lnTo>
                  <a:pt x="60020" y="45732"/>
                </a:lnTo>
                <a:lnTo>
                  <a:pt x="25323" y="28905"/>
                </a:lnTo>
                <a:lnTo>
                  <a:pt x="21653" y="27851"/>
                </a:lnTo>
                <a:lnTo>
                  <a:pt x="14109" y="21323"/>
                </a:lnTo>
                <a:lnTo>
                  <a:pt x="14109" y="17170"/>
                </a:lnTo>
                <a:lnTo>
                  <a:pt x="15328" y="14960"/>
                </a:lnTo>
                <a:lnTo>
                  <a:pt x="20218" y="11175"/>
                </a:lnTo>
                <a:lnTo>
                  <a:pt x="24307" y="10236"/>
                </a:lnTo>
                <a:lnTo>
                  <a:pt x="54691" y="10236"/>
                </a:lnTo>
                <a:lnTo>
                  <a:pt x="51879" y="6400"/>
                </a:lnTo>
                <a:lnTo>
                  <a:pt x="48666" y="4140"/>
                </a:lnTo>
                <a:lnTo>
                  <a:pt x="39954" y="825"/>
                </a:lnTo>
                <a:lnTo>
                  <a:pt x="34886" y="0"/>
                </a:lnTo>
                <a:close/>
              </a:path>
              <a:path w="61594" h="76834">
                <a:moveTo>
                  <a:pt x="54691" y="10236"/>
                </a:moveTo>
                <a:lnTo>
                  <a:pt x="34861" y="10236"/>
                </a:lnTo>
                <a:lnTo>
                  <a:pt x="38608" y="11290"/>
                </a:lnTo>
                <a:lnTo>
                  <a:pt x="43916" y="15532"/>
                </a:lnTo>
                <a:lnTo>
                  <a:pt x="45516" y="18478"/>
                </a:lnTo>
                <a:lnTo>
                  <a:pt x="46075" y="22263"/>
                </a:lnTo>
                <a:lnTo>
                  <a:pt x="58242" y="20612"/>
                </a:lnTo>
                <a:lnTo>
                  <a:pt x="57467" y="15849"/>
                </a:lnTo>
                <a:lnTo>
                  <a:pt x="56032" y="12064"/>
                </a:lnTo>
                <a:lnTo>
                  <a:pt x="54691" y="10236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2363685" y="7217385"/>
            <a:ext cx="36195" cy="100330"/>
          </a:xfrm>
          <a:custGeom>
            <a:avLst/>
            <a:gdLst/>
            <a:ahLst/>
            <a:cxnLst/>
            <a:rect l="l" t="t" r="r" b="b"/>
            <a:pathLst>
              <a:path w="36194" h="100329">
                <a:moveTo>
                  <a:pt x="21513" y="35344"/>
                </a:moveTo>
                <a:lnTo>
                  <a:pt x="9131" y="35344"/>
                </a:lnTo>
                <a:lnTo>
                  <a:pt x="9244" y="86169"/>
                </a:lnTo>
                <a:lnTo>
                  <a:pt x="21907" y="100088"/>
                </a:lnTo>
                <a:lnTo>
                  <a:pt x="29197" y="100088"/>
                </a:lnTo>
                <a:lnTo>
                  <a:pt x="32334" y="99720"/>
                </a:lnTo>
                <a:lnTo>
                  <a:pt x="35839" y="98983"/>
                </a:lnTo>
                <a:lnTo>
                  <a:pt x="34115" y="88468"/>
                </a:lnTo>
                <a:lnTo>
                  <a:pt x="26733" y="88468"/>
                </a:lnTo>
                <a:lnTo>
                  <a:pt x="25311" y="88176"/>
                </a:lnTo>
                <a:lnTo>
                  <a:pt x="23317" y="86969"/>
                </a:lnTo>
                <a:lnTo>
                  <a:pt x="22606" y="86169"/>
                </a:lnTo>
                <a:lnTo>
                  <a:pt x="21729" y="84137"/>
                </a:lnTo>
                <a:lnTo>
                  <a:pt x="21513" y="81851"/>
                </a:lnTo>
                <a:lnTo>
                  <a:pt x="21513" y="35344"/>
                </a:lnTo>
                <a:close/>
              </a:path>
              <a:path w="36194" h="100329">
                <a:moveTo>
                  <a:pt x="34036" y="87985"/>
                </a:moveTo>
                <a:lnTo>
                  <a:pt x="31775" y="88315"/>
                </a:lnTo>
                <a:lnTo>
                  <a:pt x="29959" y="88468"/>
                </a:lnTo>
                <a:lnTo>
                  <a:pt x="34115" y="88468"/>
                </a:lnTo>
                <a:lnTo>
                  <a:pt x="34036" y="87985"/>
                </a:lnTo>
                <a:close/>
              </a:path>
              <a:path w="36194" h="100329">
                <a:moveTo>
                  <a:pt x="34036" y="25666"/>
                </a:moveTo>
                <a:lnTo>
                  <a:pt x="0" y="25666"/>
                </a:lnTo>
                <a:lnTo>
                  <a:pt x="0" y="35344"/>
                </a:lnTo>
                <a:lnTo>
                  <a:pt x="34036" y="35344"/>
                </a:lnTo>
                <a:lnTo>
                  <a:pt x="34036" y="25666"/>
                </a:lnTo>
                <a:close/>
              </a:path>
              <a:path w="36194" h="100329">
                <a:moveTo>
                  <a:pt x="21513" y="0"/>
                </a:moveTo>
                <a:lnTo>
                  <a:pt x="9131" y="7467"/>
                </a:lnTo>
                <a:lnTo>
                  <a:pt x="9131" y="25666"/>
                </a:lnTo>
                <a:lnTo>
                  <a:pt x="21513" y="25666"/>
                </a:lnTo>
                <a:lnTo>
                  <a:pt x="21513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2405265" y="7241375"/>
            <a:ext cx="69215" cy="76835"/>
          </a:xfrm>
          <a:custGeom>
            <a:avLst/>
            <a:gdLst/>
            <a:ahLst/>
            <a:cxnLst/>
            <a:rect l="l" t="t" r="r" b="b"/>
            <a:pathLst>
              <a:path w="69214" h="76834">
                <a:moveTo>
                  <a:pt x="34455" y="0"/>
                </a:moveTo>
                <a:lnTo>
                  <a:pt x="25361" y="0"/>
                </a:lnTo>
                <a:lnTo>
                  <a:pt x="17665" y="2717"/>
                </a:lnTo>
                <a:lnTo>
                  <a:pt x="0" y="38392"/>
                </a:lnTo>
                <a:lnTo>
                  <a:pt x="595" y="47152"/>
                </a:lnTo>
                <a:lnTo>
                  <a:pt x="27109" y="76165"/>
                </a:lnTo>
                <a:lnTo>
                  <a:pt x="34455" y="76784"/>
                </a:lnTo>
                <a:lnTo>
                  <a:pt x="40868" y="76784"/>
                </a:lnTo>
                <a:lnTo>
                  <a:pt x="46774" y="75285"/>
                </a:lnTo>
                <a:lnTo>
                  <a:pt x="57619" y="69291"/>
                </a:lnTo>
                <a:lnTo>
                  <a:pt x="60313" y="66547"/>
                </a:lnTo>
                <a:lnTo>
                  <a:pt x="28232" y="66547"/>
                </a:lnTo>
                <a:lnTo>
                  <a:pt x="23063" y="64198"/>
                </a:lnTo>
                <a:lnTo>
                  <a:pt x="14846" y="54851"/>
                </a:lnTo>
                <a:lnTo>
                  <a:pt x="12801" y="47802"/>
                </a:lnTo>
                <a:lnTo>
                  <a:pt x="12839" y="28852"/>
                </a:lnTo>
                <a:lnTo>
                  <a:pt x="14846" y="21945"/>
                </a:lnTo>
                <a:lnTo>
                  <a:pt x="23063" y="12636"/>
                </a:lnTo>
                <a:lnTo>
                  <a:pt x="28232" y="10312"/>
                </a:lnTo>
                <a:lnTo>
                  <a:pt x="59524" y="10312"/>
                </a:lnTo>
                <a:lnTo>
                  <a:pt x="59220" y="9918"/>
                </a:lnTo>
                <a:lnTo>
                  <a:pt x="54064" y="5582"/>
                </a:lnTo>
                <a:lnTo>
                  <a:pt x="48218" y="2482"/>
                </a:lnTo>
                <a:lnTo>
                  <a:pt x="41682" y="621"/>
                </a:lnTo>
                <a:lnTo>
                  <a:pt x="34455" y="0"/>
                </a:lnTo>
                <a:close/>
              </a:path>
              <a:path w="69214" h="76834">
                <a:moveTo>
                  <a:pt x="59524" y="10312"/>
                </a:moveTo>
                <a:lnTo>
                  <a:pt x="40589" y="10312"/>
                </a:lnTo>
                <a:lnTo>
                  <a:pt x="45720" y="12649"/>
                </a:lnTo>
                <a:lnTo>
                  <a:pt x="53975" y="22009"/>
                </a:lnTo>
                <a:lnTo>
                  <a:pt x="56020" y="28852"/>
                </a:lnTo>
                <a:lnTo>
                  <a:pt x="55978" y="47802"/>
                </a:lnTo>
                <a:lnTo>
                  <a:pt x="53987" y="54787"/>
                </a:lnTo>
                <a:lnTo>
                  <a:pt x="45770" y="64198"/>
                </a:lnTo>
                <a:lnTo>
                  <a:pt x="40640" y="66547"/>
                </a:lnTo>
                <a:lnTo>
                  <a:pt x="60313" y="66547"/>
                </a:lnTo>
                <a:lnTo>
                  <a:pt x="61747" y="65087"/>
                </a:lnTo>
                <a:lnTo>
                  <a:pt x="67411" y="54241"/>
                </a:lnTo>
                <a:lnTo>
                  <a:pt x="68768" y="47152"/>
                </a:lnTo>
                <a:lnTo>
                  <a:pt x="68834" y="37350"/>
                </a:lnTo>
                <a:lnTo>
                  <a:pt x="68233" y="29072"/>
                </a:lnTo>
                <a:lnTo>
                  <a:pt x="66432" y="21743"/>
                </a:lnTo>
                <a:lnTo>
                  <a:pt x="63427" y="15360"/>
                </a:lnTo>
                <a:lnTo>
                  <a:pt x="59524" y="10312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2488692" y="7241387"/>
            <a:ext cx="99695" cy="75565"/>
          </a:xfrm>
          <a:custGeom>
            <a:avLst/>
            <a:gdLst/>
            <a:ahLst/>
            <a:cxnLst/>
            <a:rect l="l" t="t" r="r" b="b"/>
            <a:pathLst>
              <a:path w="99694" h="75565">
                <a:moveTo>
                  <a:pt x="11137" y="1663"/>
                </a:moveTo>
                <a:lnTo>
                  <a:pt x="0" y="1663"/>
                </a:lnTo>
                <a:lnTo>
                  <a:pt x="0" y="75120"/>
                </a:lnTo>
                <a:lnTo>
                  <a:pt x="12446" y="75120"/>
                </a:lnTo>
                <a:lnTo>
                  <a:pt x="12446" y="30314"/>
                </a:lnTo>
                <a:lnTo>
                  <a:pt x="13119" y="25196"/>
                </a:lnTo>
                <a:lnTo>
                  <a:pt x="15798" y="18097"/>
                </a:lnTo>
                <a:lnTo>
                  <a:pt x="17945" y="15405"/>
                </a:lnTo>
                <a:lnTo>
                  <a:pt x="23492" y="11963"/>
                </a:lnTo>
                <a:lnTo>
                  <a:pt x="11137" y="11963"/>
                </a:lnTo>
                <a:lnTo>
                  <a:pt x="11137" y="1663"/>
                </a:lnTo>
                <a:close/>
              </a:path>
              <a:path w="99694" h="75565">
                <a:moveTo>
                  <a:pt x="53440" y="10795"/>
                </a:moveTo>
                <a:lnTo>
                  <a:pt x="35255" y="10795"/>
                </a:lnTo>
                <a:lnTo>
                  <a:pt x="38582" y="12179"/>
                </a:lnTo>
                <a:lnTo>
                  <a:pt x="42633" y="17703"/>
                </a:lnTo>
                <a:lnTo>
                  <a:pt x="43649" y="21856"/>
                </a:lnTo>
                <a:lnTo>
                  <a:pt x="43649" y="75120"/>
                </a:lnTo>
                <a:lnTo>
                  <a:pt x="56108" y="75120"/>
                </a:lnTo>
                <a:lnTo>
                  <a:pt x="56108" y="24879"/>
                </a:lnTo>
                <a:lnTo>
                  <a:pt x="57810" y="19380"/>
                </a:lnTo>
                <a:lnTo>
                  <a:pt x="64289" y="12865"/>
                </a:lnTo>
                <a:lnTo>
                  <a:pt x="54165" y="12865"/>
                </a:lnTo>
                <a:lnTo>
                  <a:pt x="53440" y="10795"/>
                </a:lnTo>
                <a:close/>
              </a:path>
              <a:path w="99694" h="75565">
                <a:moveTo>
                  <a:pt x="97810" y="10795"/>
                </a:moveTo>
                <a:lnTo>
                  <a:pt x="76949" y="10795"/>
                </a:lnTo>
                <a:lnTo>
                  <a:pt x="79438" y="11468"/>
                </a:lnTo>
                <a:lnTo>
                  <a:pt x="83680" y="14135"/>
                </a:lnTo>
                <a:lnTo>
                  <a:pt x="85153" y="15900"/>
                </a:lnTo>
                <a:lnTo>
                  <a:pt x="86753" y="20281"/>
                </a:lnTo>
                <a:lnTo>
                  <a:pt x="87160" y="23863"/>
                </a:lnTo>
                <a:lnTo>
                  <a:pt x="87160" y="75120"/>
                </a:lnTo>
                <a:lnTo>
                  <a:pt x="99542" y="75120"/>
                </a:lnTo>
                <a:lnTo>
                  <a:pt x="99542" y="16306"/>
                </a:lnTo>
                <a:lnTo>
                  <a:pt x="97810" y="10795"/>
                </a:lnTo>
                <a:close/>
              </a:path>
              <a:path w="99694" h="75565">
                <a:moveTo>
                  <a:pt x="84150" y="0"/>
                </a:moveTo>
                <a:lnTo>
                  <a:pt x="76860" y="0"/>
                </a:lnTo>
                <a:lnTo>
                  <a:pt x="70199" y="804"/>
                </a:lnTo>
                <a:lnTo>
                  <a:pt x="64198" y="3217"/>
                </a:lnTo>
                <a:lnTo>
                  <a:pt x="58854" y="7238"/>
                </a:lnTo>
                <a:lnTo>
                  <a:pt x="54165" y="12865"/>
                </a:lnTo>
                <a:lnTo>
                  <a:pt x="64289" y="12865"/>
                </a:lnTo>
                <a:lnTo>
                  <a:pt x="64643" y="12509"/>
                </a:lnTo>
                <a:lnTo>
                  <a:pt x="68922" y="10795"/>
                </a:lnTo>
                <a:lnTo>
                  <a:pt x="97810" y="10795"/>
                </a:lnTo>
                <a:lnTo>
                  <a:pt x="97586" y="10083"/>
                </a:lnTo>
                <a:lnTo>
                  <a:pt x="89750" y="2019"/>
                </a:lnTo>
                <a:lnTo>
                  <a:pt x="84150" y="0"/>
                </a:lnTo>
                <a:close/>
              </a:path>
              <a:path w="99694" h="75565">
                <a:moveTo>
                  <a:pt x="38849" y="0"/>
                </a:moveTo>
                <a:lnTo>
                  <a:pt x="28524" y="0"/>
                </a:lnTo>
                <a:lnTo>
                  <a:pt x="24168" y="1092"/>
                </a:lnTo>
                <a:lnTo>
                  <a:pt x="16510" y="5473"/>
                </a:lnTo>
                <a:lnTo>
                  <a:pt x="13449" y="8369"/>
                </a:lnTo>
                <a:lnTo>
                  <a:pt x="11137" y="11963"/>
                </a:lnTo>
                <a:lnTo>
                  <a:pt x="23492" y="11963"/>
                </a:lnTo>
                <a:lnTo>
                  <a:pt x="23901" y="11709"/>
                </a:lnTo>
                <a:lnTo>
                  <a:pt x="27139" y="10795"/>
                </a:lnTo>
                <a:lnTo>
                  <a:pt x="53440" y="10795"/>
                </a:lnTo>
                <a:lnTo>
                  <a:pt x="52743" y="8801"/>
                </a:lnTo>
                <a:lnTo>
                  <a:pt x="50279" y="5651"/>
                </a:lnTo>
                <a:lnTo>
                  <a:pt x="43319" y="1130"/>
                </a:lnTo>
                <a:lnTo>
                  <a:pt x="38849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2602560" y="7241387"/>
            <a:ext cx="67945" cy="76835"/>
          </a:xfrm>
          <a:custGeom>
            <a:avLst/>
            <a:gdLst/>
            <a:ahLst/>
            <a:cxnLst/>
            <a:rect l="l" t="t" r="r" b="b"/>
            <a:pathLst>
              <a:path w="67944" h="76834">
                <a:moveTo>
                  <a:pt x="34315" y="0"/>
                </a:moveTo>
                <a:lnTo>
                  <a:pt x="2389" y="22544"/>
                </a:lnTo>
                <a:lnTo>
                  <a:pt x="0" y="39014"/>
                </a:lnTo>
                <a:lnTo>
                  <a:pt x="590" y="47470"/>
                </a:lnTo>
                <a:lnTo>
                  <a:pt x="27367" y="76152"/>
                </a:lnTo>
                <a:lnTo>
                  <a:pt x="35013" y="76771"/>
                </a:lnTo>
                <a:lnTo>
                  <a:pt x="43548" y="76771"/>
                </a:lnTo>
                <a:lnTo>
                  <a:pt x="50546" y="74701"/>
                </a:lnTo>
                <a:lnTo>
                  <a:pt x="61346" y="66535"/>
                </a:lnTo>
                <a:lnTo>
                  <a:pt x="28943" y="66535"/>
                </a:lnTo>
                <a:lnTo>
                  <a:pt x="23825" y="64388"/>
                </a:lnTo>
                <a:lnTo>
                  <a:pt x="15608" y="55816"/>
                </a:lnTo>
                <a:lnTo>
                  <a:pt x="13335" y="49644"/>
                </a:lnTo>
                <a:lnTo>
                  <a:pt x="12865" y="41567"/>
                </a:lnTo>
                <a:lnTo>
                  <a:pt x="67665" y="41567"/>
                </a:lnTo>
                <a:lnTo>
                  <a:pt x="67729" y="38252"/>
                </a:lnTo>
                <a:lnTo>
                  <a:pt x="67258" y="31330"/>
                </a:lnTo>
                <a:lnTo>
                  <a:pt x="13563" y="31330"/>
                </a:lnTo>
                <a:lnTo>
                  <a:pt x="13982" y="24917"/>
                </a:lnTo>
                <a:lnTo>
                  <a:pt x="16129" y="19799"/>
                </a:lnTo>
                <a:lnTo>
                  <a:pt x="23926" y="12153"/>
                </a:lnTo>
                <a:lnTo>
                  <a:pt x="28740" y="10236"/>
                </a:lnTo>
                <a:lnTo>
                  <a:pt x="58554" y="10236"/>
                </a:lnTo>
                <a:lnTo>
                  <a:pt x="58394" y="10020"/>
                </a:lnTo>
                <a:lnTo>
                  <a:pt x="53383" y="5636"/>
                </a:lnTo>
                <a:lnTo>
                  <a:pt x="47702" y="2505"/>
                </a:lnTo>
                <a:lnTo>
                  <a:pt x="41347" y="626"/>
                </a:lnTo>
                <a:lnTo>
                  <a:pt x="34315" y="0"/>
                </a:lnTo>
                <a:close/>
              </a:path>
              <a:path w="67944" h="76834">
                <a:moveTo>
                  <a:pt x="54444" y="51460"/>
                </a:moveTo>
                <a:lnTo>
                  <a:pt x="52552" y="56718"/>
                </a:lnTo>
                <a:lnTo>
                  <a:pt x="49999" y="60540"/>
                </a:lnTo>
                <a:lnTo>
                  <a:pt x="43548" y="65341"/>
                </a:lnTo>
                <a:lnTo>
                  <a:pt x="39649" y="66535"/>
                </a:lnTo>
                <a:lnTo>
                  <a:pt x="61346" y="66535"/>
                </a:lnTo>
                <a:lnTo>
                  <a:pt x="61531" y="66395"/>
                </a:lnTo>
                <a:lnTo>
                  <a:pt x="65284" y="60540"/>
                </a:lnTo>
                <a:lnTo>
                  <a:pt x="67310" y="53047"/>
                </a:lnTo>
                <a:lnTo>
                  <a:pt x="54444" y="51460"/>
                </a:lnTo>
                <a:close/>
              </a:path>
              <a:path w="67944" h="76834">
                <a:moveTo>
                  <a:pt x="58554" y="10236"/>
                </a:moveTo>
                <a:lnTo>
                  <a:pt x="40779" y="10236"/>
                </a:lnTo>
                <a:lnTo>
                  <a:pt x="45910" y="12636"/>
                </a:lnTo>
                <a:lnTo>
                  <a:pt x="52463" y="20523"/>
                </a:lnTo>
                <a:lnTo>
                  <a:pt x="54038" y="25158"/>
                </a:lnTo>
                <a:lnTo>
                  <a:pt x="54584" y="31330"/>
                </a:lnTo>
                <a:lnTo>
                  <a:pt x="67258" y="31330"/>
                </a:lnTo>
                <a:lnTo>
                  <a:pt x="67145" y="29665"/>
                </a:lnTo>
                <a:lnTo>
                  <a:pt x="65395" y="22097"/>
                </a:lnTo>
                <a:lnTo>
                  <a:pt x="62478" y="15549"/>
                </a:lnTo>
                <a:lnTo>
                  <a:pt x="58554" y="10236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2685376" y="7241387"/>
            <a:ext cx="40005" cy="75565"/>
          </a:xfrm>
          <a:custGeom>
            <a:avLst/>
            <a:gdLst/>
            <a:ahLst/>
            <a:cxnLst/>
            <a:rect l="l" t="t" r="r" b="b"/>
            <a:pathLst>
              <a:path w="40005" h="75565">
                <a:moveTo>
                  <a:pt x="11201" y="1663"/>
                </a:moveTo>
                <a:lnTo>
                  <a:pt x="0" y="1663"/>
                </a:lnTo>
                <a:lnTo>
                  <a:pt x="0" y="75120"/>
                </a:lnTo>
                <a:lnTo>
                  <a:pt x="12446" y="75120"/>
                </a:lnTo>
                <a:lnTo>
                  <a:pt x="12446" y="31407"/>
                </a:lnTo>
                <a:lnTo>
                  <a:pt x="13144" y="26568"/>
                </a:lnTo>
                <a:lnTo>
                  <a:pt x="15455" y="19227"/>
                </a:lnTo>
                <a:lnTo>
                  <a:pt x="16992" y="16954"/>
                </a:lnTo>
                <a:lnTo>
                  <a:pt x="21336" y="13690"/>
                </a:lnTo>
                <a:lnTo>
                  <a:pt x="23774" y="12865"/>
                </a:lnTo>
                <a:lnTo>
                  <a:pt x="36628" y="12865"/>
                </a:lnTo>
                <a:lnTo>
                  <a:pt x="11201" y="12801"/>
                </a:lnTo>
                <a:lnTo>
                  <a:pt x="11201" y="1663"/>
                </a:lnTo>
                <a:close/>
              </a:path>
              <a:path w="40005" h="75565">
                <a:moveTo>
                  <a:pt x="36628" y="12865"/>
                </a:moveTo>
                <a:lnTo>
                  <a:pt x="29540" y="12865"/>
                </a:lnTo>
                <a:lnTo>
                  <a:pt x="32588" y="13766"/>
                </a:lnTo>
                <a:lnTo>
                  <a:pt x="35623" y="15570"/>
                </a:lnTo>
                <a:lnTo>
                  <a:pt x="36628" y="12865"/>
                </a:lnTo>
                <a:close/>
              </a:path>
              <a:path w="40005" h="75565">
                <a:moveTo>
                  <a:pt x="31318" y="0"/>
                </a:moveTo>
                <a:lnTo>
                  <a:pt x="24218" y="0"/>
                </a:lnTo>
                <a:lnTo>
                  <a:pt x="21551" y="825"/>
                </a:lnTo>
                <a:lnTo>
                  <a:pt x="16700" y="4152"/>
                </a:lnTo>
                <a:lnTo>
                  <a:pt x="14071" y="7594"/>
                </a:lnTo>
                <a:lnTo>
                  <a:pt x="11201" y="12801"/>
                </a:lnTo>
                <a:lnTo>
                  <a:pt x="36651" y="12801"/>
                </a:lnTo>
                <a:lnTo>
                  <a:pt x="39916" y="4013"/>
                </a:lnTo>
                <a:lnTo>
                  <a:pt x="35585" y="1333"/>
                </a:lnTo>
                <a:lnTo>
                  <a:pt x="31318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4103420" y="7021665"/>
            <a:ext cx="1012190" cy="514350"/>
          </a:xfrm>
          <a:custGeom>
            <a:avLst/>
            <a:gdLst/>
            <a:ahLst/>
            <a:cxnLst/>
            <a:rect l="l" t="t" r="r" b="b"/>
            <a:pathLst>
              <a:path w="1012189" h="514350">
                <a:moveTo>
                  <a:pt x="0" y="514108"/>
                </a:moveTo>
                <a:lnTo>
                  <a:pt x="1011986" y="514108"/>
                </a:lnTo>
                <a:lnTo>
                  <a:pt x="1011986" y="0"/>
                </a:lnTo>
                <a:lnTo>
                  <a:pt x="0" y="0"/>
                </a:lnTo>
                <a:lnTo>
                  <a:pt x="0" y="514108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4103408" y="7021665"/>
            <a:ext cx="1012190" cy="514350"/>
          </a:xfrm>
          <a:custGeom>
            <a:avLst/>
            <a:gdLst/>
            <a:ahLst/>
            <a:cxnLst/>
            <a:rect l="l" t="t" r="r" b="b"/>
            <a:pathLst>
              <a:path w="1012189" h="514350">
                <a:moveTo>
                  <a:pt x="1011986" y="514108"/>
                </a:moveTo>
                <a:lnTo>
                  <a:pt x="0" y="514108"/>
                </a:lnTo>
                <a:lnTo>
                  <a:pt x="0" y="0"/>
                </a:lnTo>
                <a:lnTo>
                  <a:pt x="1011986" y="0"/>
                </a:lnTo>
                <a:lnTo>
                  <a:pt x="1011986" y="514108"/>
                </a:lnTo>
                <a:close/>
              </a:path>
            </a:pathLst>
          </a:custGeom>
          <a:ln w="10121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4466601" y="7213295"/>
            <a:ext cx="357227" cy="10494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2950870" y="7926311"/>
            <a:ext cx="1153160" cy="0"/>
          </a:xfrm>
          <a:custGeom>
            <a:avLst/>
            <a:gdLst/>
            <a:ahLst/>
            <a:cxnLst/>
            <a:rect l="l" t="t" r="r" b="b"/>
            <a:pathLst>
              <a:path w="1153160">
                <a:moveTo>
                  <a:pt x="0" y="0"/>
                </a:moveTo>
                <a:lnTo>
                  <a:pt x="1152550" y="0"/>
                </a:lnTo>
              </a:path>
            </a:pathLst>
          </a:custGeom>
          <a:ln w="10121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2950870" y="8482825"/>
            <a:ext cx="1153160" cy="0"/>
          </a:xfrm>
          <a:custGeom>
            <a:avLst/>
            <a:gdLst/>
            <a:ahLst/>
            <a:cxnLst/>
            <a:rect l="l" t="t" r="r" b="b"/>
            <a:pathLst>
              <a:path w="1153160">
                <a:moveTo>
                  <a:pt x="0" y="0"/>
                </a:moveTo>
                <a:lnTo>
                  <a:pt x="1152550" y="0"/>
                </a:lnTo>
              </a:path>
            </a:pathLst>
          </a:custGeom>
          <a:ln w="10121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3861650" y="8325422"/>
            <a:ext cx="241935" cy="157480"/>
          </a:xfrm>
          <a:custGeom>
            <a:avLst/>
            <a:gdLst/>
            <a:ahLst/>
            <a:cxnLst/>
            <a:rect l="l" t="t" r="r" b="b"/>
            <a:pathLst>
              <a:path w="241935" h="157479">
                <a:moveTo>
                  <a:pt x="0" y="157403"/>
                </a:moveTo>
                <a:lnTo>
                  <a:pt x="241757" y="0"/>
                </a:lnTo>
              </a:path>
            </a:pathLst>
          </a:custGeom>
          <a:ln w="10121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3861650" y="8482825"/>
            <a:ext cx="241935" cy="157480"/>
          </a:xfrm>
          <a:custGeom>
            <a:avLst/>
            <a:gdLst/>
            <a:ahLst/>
            <a:cxnLst/>
            <a:rect l="l" t="t" r="r" b="b"/>
            <a:pathLst>
              <a:path w="241935" h="157479">
                <a:moveTo>
                  <a:pt x="0" y="0"/>
                </a:moveTo>
                <a:lnTo>
                  <a:pt x="241757" y="157403"/>
                </a:lnTo>
              </a:path>
            </a:pathLst>
          </a:custGeom>
          <a:ln w="10121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2950870" y="9039352"/>
            <a:ext cx="1153160" cy="0"/>
          </a:xfrm>
          <a:custGeom>
            <a:avLst/>
            <a:gdLst/>
            <a:ahLst/>
            <a:cxnLst/>
            <a:rect l="l" t="t" r="r" b="b"/>
            <a:pathLst>
              <a:path w="1153160">
                <a:moveTo>
                  <a:pt x="0" y="0"/>
                </a:moveTo>
                <a:lnTo>
                  <a:pt x="1152550" y="0"/>
                </a:lnTo>
              </a:path>
            </a:pathLst>
          </a:custGeom>
          <a:ln w="10121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3861650" y="8881948"/>
            <a:ext cx="241935" cy="157480"/>
          </a:xfrm>
          <a:custGeom>
            <a:avLst/>
            <a:gdLst/>
            <a:ahLst/>
            <a:cxnLst/>
            <a:rect l="l" t="t" r="r" b="b"/>
            <a:pathLst>
              <a:path w="241935" h="157479">
                <a:moveTo>
                  <a:pt x="0" y="157403"/>
                </a:moveTo>
                <a:lnTo>
                  <a:pt x="241757" y="0"/>
                </a:lnTo>
              </a:path>
            </a:pathLst>
          </a:custGeom>
          <a:ln w="10121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3861650" y="9039352"/>
            <a:ext cx="241935" cy="157480"/>
          </a:xfrm>
          <a:custGeom>
            <a:avLst/>
            <a:gdLst/>
            <a:ahLst/>
            <a:cxnLst/>
            <a:rect l="l" t="t" r="r" b="b"/>
            <a:pathLst>
              <a:path w="241935" h="157479">
                <a:moveTo>
                  <a:pt x="0" y="0"/>
                </a:moveTo>
                <a:lnTo>
                  <a:pt x="241757" y="157403"/>
                </a:lnTo>
              </a:path>
            </a:pathLst>
          </a:custGeom>
          <a:ln w="10121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2950870" y="8882215"/>
            <a:ext cx="241935" cy="157480"/>
          </a:xfrm>
          <a:custGeom>
            <a:avLst/>
            <a:gdLst/>
            <a:ahLst/>
            <a:cxnLst/>
            <a:rect l="l" t="t" r="r" b="b"/>
            <a:pathLst>
              <a:path w="241935" h="157479">
                <a:moveTo>
                  <a:pt x="241757" y="157403"/>
                </a:moveTo>
                <a:lnTo>
                  <a:pt x="0" y="0"/>
                </a:lnTo>
              </a:path>
            </a:pathLst>
          </a:custGeom>
          <a:ln w="10121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2950870" y="9039618"/>
            <a:ext cx="241935" cy="157480"/>
          </a:xfrm>
          <a:custGeom>
            <a:avLst/>
            <a:gdLst/>
            <a:ahLst/>
            <a:cxnLst/>
            <a:rect l="l" t="t" r="r" b="b"/>
            <a:pathLst>
              <a:path w="241935" h="157479">
                <a:moveTo>
                  <a:pt x="241757" y="0"/>
                </a:moveTo>
                <a:lnTo>
                  <a:pt x="0" y="157403"/>
                </a:lnTo>
              </a:path>
            </a:pathLst>
          </a:custGeom>
          <a:ln w="10121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505053" y="9941585"/>
            <a:ext cx="6049010" cy="0"/>
          </a:xfrm>
          <a:custGeom>
            <a:avLst/>
            <a:gdLst/>
            <a:ahLst/>
            <a:cxnLst/>
            <a:rect l="l" t="t" r="r" b="b"/>
            <a:pathLst>
              <a:path w="6049009">
                <a:moveTo>
                  <a:pt x="0" y="0"/>
                </a:moveTo>
                <a:lnTo>
                  <a:pt x="6048756" y="0"/>
                </a:lnTo>
              </a:path>
            </a:pathLst>
          </a:custGeom>
          <a:ln w="609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 txBox="1"/>
          <p:nvPr/>
        </p:nvSpPr>
        <p:spPr>
          <a:xfrm>
            <a:off x="4678934" y="9965447"/>
            <a:ext cx="1842135" cy="19177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1100" spc="-10" dirty="0">
                <a:latin typeface="Arial"/>
                <a:cs typeface="Arial"/>
              </a:rPr>
              <a:t>© </a:t>
            </a:r>
            <a:r>
              <a:rPr sz="1100" spc="20" dirty="0">
                <a:latin typeface="Arial"/>
                <a:cs typeface="Arial"/>
              </a:rPr>
              <a:t>H</a:t>
            </a:r>
            <a:r>
              <a:rPr sz="850" spc="20" dirty="0">
                <a:latin typeface="Arial"/>
                <a:cs typeface="Arial"/>
              </a:rPr>
              <a:t>ERIOT</a:t>
            </a:r>
            <a:r>
              <a:rPr sz="1100" spc="20" dirty="0">
                <a:latin typeface="Arial"/>
                <a:cs typeface="Arial"/>
              </a:rPr>
              <a:t>-W</a:t>
            </a:r>
            <a:r>
              <a:rPr sz="850" spc="20" dirty="0">
                <a:latin typeface="Arial"/>
                <a:cs typeface="Arial"/>
              </a:rPr>
              <a:t>ATT</a:t>
            </a:r>
            <a:r>
              <a:rPr sz="850" spc="75" dirty="0">
                <a:latin typeface="Arial"/>
                <a:cs typeface="Arial"/>
              </a:rPr>
              <a:t> </a:t>
            </a:r>
            <a:r>
              <a:rPr sz="1100" spc="55" dirty="0">
                <a:latin typeface="Arial"/>
                <a:cs typeface="Arial"/>
              </a:rPr>
              <a:t>U</a:t>
            </a:r>
            <a:r>
              <a:rPr sz="850" spc="55" dirty="0">
                <a:latin typeface="Arial"/>
                <a:cs typeface="Arial"/>
              </a:rPr>
              <a:t>NIVERSITY</a:t>
            </a:r>
            <a:endParaRPr sz="85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52169" y="559318"/>
            <a:ext cx="1212850" cy="19177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1100" i="1" spc="-20" dirty="0">
                <a:latin typeface="Arial"/>
                <a:cs typeface="Arial"/>
              </a:rPr>
              <a:t>TOPIC </a:t>
            </a:r>
            <a:r>
              <a:rPr sz="1100" i="1" spc="-10" dirty="0">
                <a:latin typeface="Arial"/>
                <a:cs typeface="Arial"/>
              </a:rPr>
              <a:t>2.</a:t>
            </a:r>
            <a:r>
              <a:rPr sz="1100" i="1" spc="40" dirty="0">
                <a:latin typeface="Arial"/>
                <a:cs typeface="Arial"/>
              </a:rPr>
              <a:t> </a:t>
            </a:r>
            <a:r>
              <a:rPr sz="1100" i="1" spc="-15" dirty="0">
                <a:latin typeface="Arial"/>
                <a:cs typeface="Arial"/>
              </a:rPr>
              <a:t>DESIGN</a:t>
            </a:r>
            <a:endParaRPr sz="11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6741187" y="559318"/>
            <a:ext cx="179705" cy="19177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1100" spc="-15" dirty="0">
                <a:latin typeface="Arial"/>
                <a:cs typeface="Arial"/>
              </a:rPr>
              <a:t>33</a:t>
            </a:r>
            <a:endParaRPr sz="110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864717" y="765581"/>
            <a:ext cx="6049010" cy="0"/>
          </a:xfrm>
          <a:custGeom>
            <a:avLst/>
            <a:gdLst/>
            <a:ahLst/>
            <a:cxnLst/>
            <a:rect l="l" t="t" r="r" b="b"/>
            <a:pathLst>
              <a:path w="6049009">
                <a:moveTo>
                  <a:pt x="0" y="0"/>
                </a:moveTo>
                <a:lnTo>
                  <a:pt x="6048756" y="0"/>
                </a:lnTo>
              </a:path>
            </a:pathLst>
          </a:custGeom>
          <a:ln w="609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852169" y="1067356"/>
            <a:ext cx="6071870" cy="461708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  <a:tabLst>
                <a:tab pos="450215" algn="l"/>
              </a:tabLst>
            </a:pPr>
            <a:r>
              <a:rPr sz="1400" b="1" spc="10" dirty="0">
                <a:latin typeface="Arial"/>
                <a:cs typeface="Arial"/>
              </a:rPr>
              <a:t>2.4	</a:t>
            </a:r>
            <a:r>
              <a:rPr sz="1400" b="1" spc="15" dirty="0">
                <a:latin typeface="Arial"/>
                <a:cs typeface="Arial"/>
              </a:rPr>
              <a:t>Entity-occurrence</a:t>
            </a:r>
            <a:r>
              <a:rPr sz="1400" b="1" spc="10" dirty="0">
                <a:latin typeface="Arial"/>
                <a:cs typeface="Arial"/>
              </a:rPr>
              <a:t> </a:t>
            </a:r>
            <a:r>
              <a:rPr sz="1400" b="1" spc="15" dirty="0">
                <a:latin typeface="Arial"/>
                <a:cs typeface="Arial"/>
              </a:rPr>
              <a:t>diagrams</a:t>
            </a:r>
            <a:endParaRPr sz="1400">
              <a:latin typeface="Arial"/>
              <a:cs typeface="Arial"/>
            </a:endParaRPr>
          </a:p>
          <a:p>
            <a:pPr marL="12700" marR="10795" algn="just">
              <a:lnSpc>
                <a:spcPct val="102699"/>
              </a:lnSpc>
              <a:spcBef>
                <a:spcPts val="815"/>
              </a:spcBef>
            </a:pPr>
            <a:r>
              <a:rPr sz="1100" spc="-10" dirty="0">
                <a:latin typeface="Arial"/>
                <a:cs typeface="Arial"/>
              </a:rPr>
              <a:t>The </a:t>
            </a:r>
            <a:r>
              <a:rPr sz="1100" spc="-5" dirty="0">
                <a:latin typeface="Arial"/>
                <a:cs typeface="Arial"/>
              </a:rPr>
              <a:t>first step </a:t>
            </a:r>
            <a:r>
              <a:rPr sz="1100" spc="-10" dirty="0">
                <a:latin typeface="Arial"/>
                <a:cs typeface="Arial"/>
              </a:rPr>
              <a:t>in constructing a </a:t>
            </a:r>
            <a:r>
              <a:rPr sz="1100" spc="-5" dirty="0">
                <a:latin typeface="Arial"/>
                <a:cs typeface="Arial"/>
              </a:rPr>
              <a:t>model </a:t>
            </a:r>
            <a:r>
              <a:rPr sz="1100" spc="-10" dirty="0">
                <a:latin typeface="Arial"/>
                <a:cs typeface="Arial"/>
              </a:rPr>
              <a:t>of </a:t>
            </a:r>
            <a:r>
              <a:rPr sz="1100" spc="-15" dirty="0">
                <a:latin typeface="Arial"/>
                <a:cs typeface="Arial"/>
              </a:rPr>
              <a:t>any </a:t>
            </a:r>
            <a:r>
              <a:rPr sz="1100" spc="-5" dirty="0">
                <a:latin typeface="Arial"/>
                <a:cs typeface="Arial"/>
              </a:rPr>
              <a:t>system </a:t>
            </a:r>
            <a:r>
              <a:rPr sz="1100" spc="-10" dirty="0">
                <a:latin typeface="Arial"/>
                <a:cs typeface="Arial"/>
              </a:rPr>
              <a:t>is </a:t>
            </a:r>
            <a:r>
              <a:rPr sz="1100" spc="-5" dirty="0">
                <a:latin typeface="Arial"/>
                <a:cs typeface="Arial"/>
              </a:rPr>
              <a:t>to </a:t>
            </a:r>
            <a:r>
              <a:rPr sz="1100" spc="-15" dirty="0">
                <a:latin typeface="Arial"/>
                <a:cs typeface="Arial"/>
              </a:rPr>
              <a:t>examine </a:t>
            </a:r>
            <a:r>
              <a:rPr sz="1100" spc="-5" dirty="0">
                <a:latin typeface="Arial"/>
                <a:cs typeface="Arial"/>
              </a:rPr>
              <a:t>the </a:t>
            </a:r>
            <a:r>
              <a:rPr sz="1100" spc="-10" dirty="0">
                <a:latin typeface="Arial"/>
                <a:cs typeface="Arial"/>
              </a:rPr>
              <a:t>entities and </a:t>
            </a:r>
            <a:r>
              <a:rPr sz="1100" spc="-5" dirty="0">
                <a:latin typeface="Arial"/>
                <a:cs typeface="Arial"/>
              </a:rPr>
              <a:t>relationships. It  </a:t>
            </a:r>
            <a:r>
              <a:rPr sz="1100" spc="-10" dirty="0">
                <a:latin typeface="Arial"/>
                <a:cs typeface="Arial"/>
              </a:rPr>
              <a:t>is relatively easy </a:t>
            </a:r>
            <a:r>
              <a:rPr sz="1100" spc="-5" dirty="0">
                <a:latin typeface="Arial"/>
                <a:cs typeface="Arial"/>
              </a:rPr>
              <a:t>to </a:t>
            </a:r>
            <a:r>
              <a:rPr sz="1100" spc="-10" dirty="0">
                <a:latin typeface="Arial"/>
                <a:cs typeface="Arial"/>
              </a:rPr>
              <a:t>identify </a:t>
            </a:r>
            <a:r>
              <a:rPr sz="1100" spc="-5" dirty="0">
                <a:latin typeface="Arial"/>
                <a:cs typeface="Arial"/>
              </a:rPr>
              <a:t>the </a:t>
            </a:r>
            <a:r>
              <a:rPr sz="1100" spc="-10" dirty="0">
                <a:latin typeface="Arial"/>
                <a:cs typeface="Arial"/>
              </a:rPr>
              <a:t>entities </a:t>
            </a:r>
            <a:r>
              <a:rPr sz="1100" spc="-20" dirty="0">
                <a:latin typeface="Arial"/>
                <a:cs typeface="Arial"/>
              </a:rPr>
              <a:t>involved. </a:t>
            </a:r>
            <a:r>
              <a:rPr sz="1100" spc="-10" dirty="0">
                <a:latin typeface="Arial"/>
                <a:cs typeface="Arial"/>
              </a:rPr>
              <a:t>Each </a:t>
            </a:r>
            <a:r>
              <a:rPr sz="1100" spc="-5" dirty="0">
                <a:latin typeface="Arial"/>
                <a:cs typeface="Arial"/>
              </a:rPr>
              <a:t>collection </a:t>
            </a:r>
            <a:r>
              <a:rPr sz="1100" spc="-10" dirty="0">
                <a:latin typeface="Arial"/>
                <a:cs typeface="Arial"/>
              </a:rPr>
              <a:t>of entities is an entity</a:t>
            </a:r>
            <a:r>
              <a:rPr sz="1100" spc="-130" dirty="0">
                <a:latin typeface="Arial"/>
                <a:cs typeface="Arial"/>
              </a:rPr>
              <a:t> </a:t>
            </a:r>
            <a:r>
              <a:rPr sz="1100" spc="-5" dirty="0">
                <a:latin typeface="Arial"/>
                <a:cs typeface="Arial"/>
              </a:rPr>
              <a:t>set.</a:t>
            </a:r>
            <a:endParaRPr sz="11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730"/>
              </a:spcBef>
            </a:pPr>
            <a:r>
              <a:rPr sz="1100" spc="-10" dirty="0">
                <a:latin typeface="Arial"/>
                <a:cs typeface="Arial"/>
              </a:rPr>
              <a:t>Each of </a:t>
            </a:r>
            <a:r>
              <a:rPr sz="1100" spc="-5" dirty="0">
                <a:latin typeface="Arial"/>
                <a:cs typeface="Arial"/>
              </a:rPr>
              <a:t>these </a:t>
            </a:r>
            <a:r>
              <a:rPr sz="1100" spc="-10" dirty="0">
                <a:latin typeface="Arial"/>
                <a:cs typeface="Arial"/>
              </a:rPr>
              <a:t>entity </a:t>
            </a:r>
            <a:r>
              <a:rPr sz="1100" spc="-5" dirty="0">
                <a:latin typeface="Arial"/>
                <a:cs typeface="Arial"/>
              </a:rPr>
              <a:t>sets </a:t>
            </a:r>
            <a:r>
              <a:rPr sz="1100" spc="-10" dirty="0">
                <a:latin typeface="Arial"/>
                <a:cs typeface="Arial"/>
              </a:rPr>
              <a:t>will deal with a </a:t>
            </a:r>
            <a:r>
              <a:rPr sz="1100" spc="-5" dirty="0">
                <a:latin typeface="Arial"/>
                <a:cs typeface="Arial"/>
              </a:rPr>
              <a:t>specific collection </a:t>
            </a:r>
            <a:r>
              <a:rPr sz="1100" spc="-10" dirty="0">
                <a:latin typeface="Arial"/>
                <a:cs typeface="Arial"/>
              </a:rPr>
              <a:t>of entities: </a:t>
            </a:r>
            <a:r>
              <a:rPr sz="1100" spc="-15" dirty="0">
                <a:latin typeface="Arial"/>
                <a:cs typeface="Arial"/>
              </a:rPr>
              <a:t>Borrower, </a:t>
            </a:r>
            <a:r>
              <a:rPr sz="1100" spc="-10" dirty="0">
                <a:latin typeface="Arial"/>
                <a:cs typeface="Arial"/>
              </a:rPr>
              <a:t>Loan, </a:t>
            </a:r>
            <a:r>
              <a:rPr sz="1100" spc="-5" dirty="0">
                <a:latin typeface="Arial"/>
                <a:cs typeface="Arial"/>
              </a:rPr>
              <a:t>Book,</a:t>
            </a:r>
            <a:r>
              <a:rPr sz="1100" spc="100" dirty="0">
                <a:latin typeface="Arial"/>
                <a:cs typeface="Arial"/>
              </a:rPr>
              <a:t> </a:t>
            </a:r>
            <a:r>
              <a:rPr sz="1100" spc="-10" dirty="0">
                <a:latin typeface="Arial"/>
                <a:cs typeface="Arial"/>
              </a:rPr>
              <a:t>etc.</a:t>
            </a:r>
            <a:endParaRPr sz="1100">
              <a:latin typeface="Arial"/>
              <a:cs typeface="Arial"/>
            </a:endParaRPr>
          </a:p>
          <a:p>
            <a:pPr marL="12700" marR="14604" algn="just">
              <a:lnSpc>
                <a:spcPct val="102299"/>
              </a:lnSpc>
              <a:spcBef>
                <a:spcPts val="705"/>
              </a:spcBef>
            </a:pPr>
            <a:r>
              <a:rPr sz="1100" spc="-5" dirty="0">
                <a:latin typeface="Arial"/>
                <a:cs typeface="Arial"/>
              </a:rPr>
              <a:t>All </a:t>
            </a:r>
            <a:r>
              <a:rPr sz="1100" spc="-10" dirty="0">
                <a:latin typeface="Arial"/>
                <a:cs typeface="Arial"/>
              </a:rPr>
              <a:t>entities in an entity </a:t>
            </a:r>
            <a:r>
              <a:rPr sz="1100" spc="-5" dirty="0">
                <a:latin typeface="Arial"/>
                <a:cs typeface="Arial"/>
              </a:rPr>
              <a:t>set </a:t>
            </a:r>
            <a:r>
              <a:rPr sz="1100" spc="-15" dirty="0">
                <a:latin typeface="Arial"/>
                <a:cs typeface="Arial"/>
              </a:rPr>
              <a:t>must </a:t>
            </a:r>
            <a:r>
              <a:rPr sz="1100" spc="-20" dirty="0">
                <a:latin typeface="Arial"/>
                <a:cs typeface="Arial"/>
              </a:rPr>
              <a:t>have </a:t>
            </a:r>
            <a:r>
              <a:rPr sz="1100" spc="-5" dirty="0">
                <a:latin typeface="Arial"/>
                <a:cs typeface="Arial"/>
              </a:rPr>
              <a:t>the </a:t>
            </a:r>
            <a:r>
              <a:rPr sz="1100" spc="-10" dirty="0">
                <a:latin typeface="Arial"/>
                <a:cs typeface="Arial"/>
              </a:rPr>
              <a:t>same attributes and each attribute </a:t>
            </a:r>
            <a:r>
              <a:rPr sz="1100" spc="-15" dirty="0">
                <a:latin typeface="Arial"/>
                <a:cs typeface="Arial"/>
              </a:rPr>
              <a:t>must </a:t>
            </a:r>
            <a:r>
              <a:rPr sz="1100" spc="-20" dirty="0">
                <a:latin typeface="Arial"/>
                <a:cs typeface="Arial"/>
              </a:rPr>
              <a:t>have </a:t>
            </a:r>
            <a:r>
              <a:rPr sz="1100" spc="-10" dirty="0">
                <a:latin typeface="Arial"/>
                <a:cs typeface="Arial"/>
              </a:rPr>
              <a:t>a </a:t>
            </a:r>
            <a:r>
              <a:rPr sz="1100" spc="-5" dirty="0">
                <a:latin typeface="Arial"/>
                <a:cs typeface="Arial"/>
              </a:rPr>
              <a:t>specific  </a:t>
            </a:r>
            <a:r>
              <a:rPr sz="1100" spc="-10" dirty="0">
                <a:latin typeface="Arial"/>
                <a:cs typeface="Arial"/>
              </a:rPr>
              <a:t>domain. </a:t>
            </a:r>
            <a:r>
              <a:rPr sz="1100" spc="-20" dirty="0">
                <a:latin typeface="Arial"/>
                <a:cs typeface="Arial"/>
              </a:rPr>
              <a:t>Remember, </a:t>
            </a:r>
            <a:r>
              <a:rPr sz="1100" spc="-10" dirty="0">
                <a:latin typeface="Arial"/>
                <a:cs typeface="Arial"/>
              </a:rPr>
              <a:t>a domain is </a:t>
            </a:r>
            <a:r>
              <a:rPr sz="1100" spc="-5" dirty="0">
                <a:latin typeface="Arial"/>
                <a:cs typeface="Arial"/>
              </a:rPr>
              <a:t>the set </a:t>
            </a:r>
            <a:r>
              <a:rPr sz="1100" spc="-10" dirty="0">
                <a:latin typeface="Arial"/>
                <a:cs typeface="Arial"/>
              </a:rPr>
              <a:t>of </a:t>
            </a:r>
            <a:r>
              <a:rPr sz="1100" spc="-5" dirty="0">
                <a:latin typeface="Arial"/>
                <a:cs typeface="Arial"/>
              </a:rPr>
              <a:t>permitted </a:t>
            </a:r>
            <a:r>
              <a:rPr sz="1100" spc="-15" dirty="0">
                <a:latin typeface="Arial"/>
                <a:cs typeface="Arial"/>
              </a:rPr>
              <a:t>values </a:t>
            </a:r>
            <a:r>
              <a:rPr sz="1100" spc="-20" dirty="0">
                <a:latin typeface="Arial"/>
                <a:cs typeface="Arial"/>
              </a:rPr>
              <a:t>for </a:t>
            </a:r>
            <a:r>
              <a:rPr sz="1100" spc="-10" dirty="0">
                <a:latin typeface="Arial"/>
                <a:cs typeface="Arial"/>
              </a:rPr>
              <a:t>an attribute and therefore defines  what </a:t>
            </a:r>
            <a:r>
              <a:rPr sz="1100" spc="-5" dirty="0">
                <a:latin typeface="Arial"/>
                <a:cs typeface="Arial"/>
              </a:rPr>
              <a:t>the </a:t>
            </a:r>
            <a:r>
              <a:rPr sz="1100" spc="-10" dirty="0">
                <a:latin typeface="Arial"/>
                <a:cs typeface="Arial"/>
              </a:rPr>
              <a:t>attribute </a:t>
            </a:r>
            <a:r>
              <a:rPr sz="1100" spc="-5" dirty="0">
                <a:latin typeface="Arial"/>
                <a:cs typeface="Arial"/>
              </a:rPr>
              <a:t>can </a:t>
            </a:r>
            <a:r>
              <a:rPr sz="1100" spc="-10" dirty="0">
                <a:latin typeface="Arial"/>
                <a:cs typeface="Arial"/>
              </a:rPr>
              <a:t>and </a:t>
            </a:r>
            <a:r>
              <a:rPr sz="1100" spc="-5" dirty="0">
                <a:latin typeface="Arial"/>
                <a:cs typeface="Arial"/>
              </a:rPr>
              <a:t>cannot</a:t>
            </a:r>
            <a:r>
              <a:rPr sz="1100" spc="-55" dirty="0">
                <a:latin typeface="Arial"/>
                <a:cs typeface="Arial"/>
              </a:rPr>
              <a:t> </a:t>
            </a:r>
            <a:r>
              <a:rPr sz="1100" spc="-10" dirty="0">
                <a:latin typeface="Arial"/>
                <a:cs typeface="Arial"/>
              </a:rPr>
              <a:t>store.</a:t>
            </a:r>
            <a:endParaRPr sz="1100">
              <a:latin typeface="Arial"/>
              <a:cs typeface="Arial"/>
            </a:endParaRPr>
          </a:p>
          <a:p>
            <a:pPr marL="12700" marR="6985" algn="just">
              <a:lnSpc>
                <a:spcPct val="102699"/>
              </a:lnSpc>
              <a:spcBef>
                <a:spcPts val="695"/>
              </a:spcBef>
            </a:pPr>
            <a:r>
              <a:rPr sz="1100" b="1" spc="-5" dirty="0">
                <a:latin typeface="Arial"/>
                <a:cs typeface="Arial"/>
                <a:hlinkClick r:id="rId2" action="ppaction://hlinksldjump"/>
              </a:rPr>
              <a:t>Entity occurrence </a:t>
            </a:r>
            <a:r>
              <a:rPr sz="1100" b="1" spc="-10" dirty="0">
                <a:latin typeface="Arial"/>
                <a:cs typeface="Arial"/>
                <a:hlinkClick r:id="rId2" action="ppaction://hlinksldjump"/>
              </a:rPr>
              <a:t>diagrams</a:t>
            </a:r>
            <a:r>
              <a:rPr sz="1100" b="1" spc="-10" dirty="0">
                <a:latin typeface="Arial"/>
                <a:cs typeface="Arial"/>
              </a:rPr>
              <a:t> </a:t>
            </a:r>
            <a:r>
              <a:rPr sz="1100" spc="-10" dirty="0">
                <a:latin typeface="Arial"/>
                <a:cs typeface="Arial"/>
              </a:rPr>
              <a:t>are </a:t>
            </a:r>
            <a:r>
              <a:rPr sz="1100" spc="-20" dirty="0">
                <a:latin typeface="Arial"/>
                <a:cs typeface="Arial"/>
              </a:rPr>
              <a:t>achieved by </a:t>
            </a:r>
            <a:r>
              <a:rPr sz="1100" spc="-10" dirty="0">
                <a:latin typeface="Arial"/>
                <a:cs typeface="Arial"/>
              </a:rPr>
              <a:t>looking at </a:t>
            </a:r>
            <a:r>
              <a:rPr sz="1100" spc="-5" dirty="0">
                <a:latin typeface="Arial"/>
                <a:cs typeface="Arial"/>
              </a:rPr>
              <a:t>specific relationship </a:t>
            </a:r>
            <a:r>
              <a:rPr sz="1100" spc="-10" dirty="0">
                <a:latin typeface="Arial"/>
                <a:cs typeface="Arial"/>
              </a:rPr>
              <a:t>occurrences </a:t>
            </a:r>
            <a:r>
              <a:rPr sz="1100" spc="-15" dirty="0">
                <a:latin typeface="Arial"/>
                <a:cs typeface="Arial"/>
              </a:rPr>
              <a:t>and  </a:t>
            </a:r>
            <a:r>
              <a:rPr sz="1100" spc="-10" dirty="0">
                <a:latin typeface="Arial"/>
                <a:cs typeface="Arial"/>
              </a:rPr>
              <a:t>linking entity occurrences with lines, one line </a:t>
            </a:r>
            <a:r>
              <a:rPr sz="1100" spc="-20" dirty="0">
                <a:latin typeface="Arial"/>
                <a:cs typeface="Arial"/>
              </a:rPr>
              <a:t>for </a:t>
            </a:r>
            <a:r>
              <a:rPr sz="1100" spc="-10" dirty="0">
                <a:latin typeface="Arial"/>
                <a:cs typeface="Arial"/>
              </a:rPr>
              <a:t>each occurrence of </a:t>
            </a:r>
            <a:r>
              <a:rPr sz="1100" spc="-5" dirty="0">
                <a:latin typeface="Arial"/>
                <a:cs typeface="Arial"/>
              </a:rPr>
              <a:t>the</a:t>
            </a:r>
            <a:r>
              <a:rPr sz="1100" spc="10" dirty="0">
                <a:latin typeface="Arial"/>
                <a:cs typeface="Arial"/>
              </a:rPr>
              <a:t> </a:t>
            </a:r>
            <a:r>
              <a:rPr sz="1100" spc="-10" dirty="0">
                <a:latin typeface="Arial"/>
                <a:cs typeface="Arial"/>
              </a:rPr>
              <a:t>relationship.</a:t>
            </a:r>
            <a:endParaRPr sz="11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730"/>
              </a:spcBef>
            </a:pPr>
            <a:r>
              <a:rPr sz="1100" b="1" spc="-10" dirty="0">
                <a:latin typeface="Arial"/>
                <a:cs typeface="Arial"/>
              </a:rPr>
              <a:t>Creating an </a:t>
            </a:r>
            <a:r>
              <a:rPr sz="1100" b="1" spc="-5" dirty="0">
                <a:latin typeface="Arial"/>
                <a:cs typeface="Arial"/>
              </a:rPr>
              <a:t>E/R occurrence</a:t>
            </a:r>
            <a:r>
              <a:rPr sz="1100" b="1" spc="-75" dirty="0">
                <a:latin typeface="Arial"/>
                <a:cs typeface="Arial"/>
              </a:rPr>
              <a:t> </a:t>
            </a:r>
            <a:r>
              <a:rPr sz="1100" b="1" spc="-10" dirty="0">
                <a:latin typeface="Arial"/>
                <a:cs typeface="Arial"/>
              </a:rPr>
              <a:t>diagram</a:t>
            </a:r>
            <a:endParaRPr sz="1100">
              <a:latin typeface="Arial"/>
              <a:cs typeface="Arial"/>
            </a:endParaRPr>
          </a:p>
          <a:p>
            <a:pPr marL="12700" marR="9525" algn="just">
              <a:lnSpc>
                <a:spcPct val="102699"/>
              </a:lnSpc>
              <a:spcBef>
                <a:spcPts val="700"/>
              </a:spcBef>
            </a:pPr>
            <a:r>
              <a:rPr sz="1100" spc="-5" dirty="0">
                <a:latin typeface="Arial"/>
                <a:cs typeface="Arial"/>
              </a:rPr>
              <a:t>Entity-Relationship </a:t>
            </a:r>
            <a:r>
              <a:rPr sz="1100" spc="-10" dirty="0">
                <a:latin typeface="Arial"/>
                <a:cs typeface="Arial"/>
              </a:rPr>
              <a:t>occurrence </a:t>
            </a:r>
            <a:r>
              <a:rPr sz="1100" spc="-5" dirty="0">
                <a:latin typeface="Arial"/>
                <a:cs typeface="Arial"/>
              </a:rPr>
              <a:t>modelling </a:t>
            </a:r>
            <a:r>
              <a:rPr sz="1100" spc="-10" dirty="0">
                <a:latin typeface="Arial"/>
                <a:cs typeface="Arial"/>
              </a:rPr>
              <a:t>is a </a:t>
            </a:r>
            <a:r>
              <a:rPr sz="1100" spc="-5" dirty="0">
                <a:latin typeface="Arial"/>
                <a:cs typeface="Arial"/>
              </a:rPr>
              <a:t>technique </a:t>
            </a:r>
            <a:r>
              <a:rPr sz="1100" spc="-10" dirty="0">
                <a:latin typeface="Arial"/>
                <a:cs typeface="Arial"/>
              </a:rPr>
              <a:t>which helps </a:t>
            </a:r>
            <a:r>
              <a:rPr sz="1100" spc="-5" dirty="0">
                <a:latin typeface="Arial"/>
                <a:cs typeface="Arial"/>
              </a:rPr>
              <a:t>to </a:t>
            </a:r>
            <a:r>
              <a:rPr sz="1100" spc="-10" dirty="0">
                <a:latin typeface="Arial"/>
                <a:cs typeface="Arial"/>
              </a:rPr>
              <a:t>identify </a:t>
            </a:r>
            <a:r>
              <a:rPr sz="1100" spc="-5" dirty="0">
                <a:latin typeface="Arial"/>
                <a:cs typeface="Arial"/>
              </a:rPr>
              <a:t>the relationship  </a:t>
            </a:r>
            <a:r>
              <a:rPr sz="1100" spc="-15" dirty="0">
                <a:latin typeface="Arial"/>
                <a:cs typeface="Arial"/>
              </a:rPr>
              <a:t>between </a:t>
            </a:r>
            <a:r>
              <a:rPr sz="1100" spc="-10" dirty="0">
                <a:latin typeface="Arial"/>
                <a:cs typeface="Arial"/>
              </a:rPr>
              <a:t>two entities. </a:t>
            </a:r>
            <a:r>
              <a:rPr sz="1100" spc="-5" dirty="0">
                <a:latin typeface="Arial"/>
                <a:cs typeface="Arial"/>
              </a:rPr>
              <a:t>In </a:t>
            </a:r>
            <a:r>
              <a:rPr sz="1100" spc="-10" dirty="0">
                <a:latin typeface="Arial"/>
                <a:cs typeface="Arial"/>
              </a:rPr>
              <a:t>order </a:t>
            </a:r>
            <a:r>
              <a:rPr sz="1100" spc="-5" dirty="0">
                <a:latin typeface="Arial"/>
                <a:cs typeface="Arial"/>
              </a:rPr>
              <a:t>to successfully </a:t>
            </a:r>
            <a:r>
              <a:rPr sz="1100" spc="-10" dirty="0">
                <a:latin typeface="Arial"/>
                <a:cs typeface="Arial"/>
              </a:rPr>
              <a:t>use </a:t>
            </a:r>
            <a:r>
              <a:rPr sz="1100" spc="-5" dirty="0">
                <a:latin typeface="Arial"/>
                <a:cs typeface="Arial"/>
              </a:rPr>
              <a:t>E/R </a:t>
            </a:r>
            <a:r>
              <a:rPr sz="1100" spc="-10" dirty="0">
                <a:latin typeface="Arial"/>
                <a:cs typeface="Arial"/>
              </a:rPr>
              <a:t>occurrence </a:t>
            </a:r>
            <a:r>
              <a:rPr sz="1100" spc="-5" dirty="0">
                <a:latin typeface="Arial"/>
                <a:cs typeface="Arial"/>
              </a:rPr>
              <a:t>modelling, </a:t>
            </a:r>
            <a:r>
              <a:rPr sz="1100" spc="-10" dirty="0">
                <a:latin typeface="Arial"/>
                <a:cs typeface="Arial"/>
              </a:rPr>
              <a:t>a </a:t>
            </a:r>
            <a:r>
              <a:rPr sz="1100" spc="-5" dirty="0">
                <a:latin typeface="Arial"/>
                <a:cs typeface="Arial"/>
              </a:rPr>
              <a:t>systems </a:t>
            </a:r>
            <a:r>
              <a:rPr sz="1100" spc="-10" dirty="0">
                <a:latin typeface="Arial"/>
                <a:cs typeface="Arial"/>
              </a:rPr>
              <a:t>analyst  </a:t>
            </a:r>
            <a:r>
              <a:rPr sz="1100" spc="-15" dirty="0">
                <a:latin typeface="Arial"/>
                <a:cs typeface="Arial"/>
              </a:rPr>
              <a:t>must </a:t>
            </a:r>
            <a:r>
              <a:rPr sz="1100" spc="-20" dirty="0">
                <a:latin typeface="Arial"/>
                <a:cs typeface="Arial"/>
              </a:rPr>
              <a:t>have </a:t>
            </a:r>
            <a:r>
              <a:rPr sz="1100" spc="-10" dirty="0">
                <a:latin typeface="Arial"/>
                <a:cs typeface="Arial"/>
              </a:rPr>
              <a:t>a </a:t>
            </a:r>
            <a:r>
              <a:rPr sz="1100" spc="-5" dirty="0">
                <a:latin typeface="Arial"/>
                <a:cs typeface="Arial"/>
              </a:rPr>
              <a:t>full </a:t>
            </a:r>
            <a:r>
              <a:rPr sz="1100" spc="-10" dirty="0">
                <a:latin typeface="Arial"/>
                <a:cs typeface="Arial"/>
              </a:rPr>
              <a:t>understanding of </a:t>
            </a:r>
            <a:r>
              <a:rPr sz="1100" spc="-5" dirty="0">
                <a:latin typeface="Arial"/>
                <a:cs typeface="Arial"/>
              </a:rPr>
              <a:t>the system </a:t>
            </a:r>
            <a:r>
              <a:rPr sz="1100" spc="-10" dirty="0">
                <a:latin typeface="Arial"/>
                <a:cs typeface="Arial"/>
              </a:rPr>
              <a:t>being analysed, and </a:t>
            </a:r>
            <a:r>
              <a:rPr sz="1100" spc="-5" dirty="0">
                <a:latin typeface="Arial"/>
                <a:cs typeface="Arial"/>
              </a:rPr>
              <a:t>sample </a:t>
            </a:r>
            <a:r>
              <a:rPr sz="1100" spc="-10" dirty="0">
                <a:latin typeface="Arial"/>
                <a:cs typeface="Arial"/>
              </a:rPr>
              <a:t>data with which </a:t>
            </a:r>
            <a:r>
              <a:rPr sz="1100" spc="-5" dirty="0">
                <a:latin typeface="Arial"/>
                <a:cs typeface="Arial"/>
              </a:rPr>
              <a:t>to</a:t>
            </a:r>
            <a:r>
              <a:rPr sz="1100" spc="-60" dirty="0">
                <a:latin typeface="Arial"/>
                <a:cs typeface="Arial"/>
              </a:rPr>
              <a:t> </a:t>
            </a:r>
            <a:r>
              <a:rPr sz="1100" spc="-10" dirty="0">
                <a:latin typeface="Arial"/>
                <a:cs typeface="Arial"/>
              </a:rPr>
              <a:t>work.</a:t>
            </a:r>
            <a:endParaRPr sz="11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730"/>
              </a:spcBef>
            </a:pPr>
            <a:r>
              <a:rPr sz="1100" b="1" spc="-5" dirty="0">
                <a:latin typeface="Arial"/>
                <a:cs typeface="Arial"/>
              </a:rPr>
              <a:t>Identify the </a:t>
            </a:r>
            <a:r>
              <a:rPr sz="1100" b="1" spc="-10" dirty="0">
                <a:latin typeface="Arial"/>
                <a:cs typeface="Arial"/>
              </a:rPr>
              <a:t>entities and </a:t>
            </a:r>
            <a:r>
              <a:rPr sz="1100" b="1" spc="-5" dirty="0">
                <a:latin typeface="Arial"/>
                <a:cs typeface="Arial"/>
              </a:rPr>
              <a:t>their primary</a:t>
            </a:r>
            <a:r>
              <a:rPr sz="1100" b="1" spc="-60" dirty="0">
                <a:latin typeface="Arial"/>
                <a:cs typeface="Arial"/>
              </a:rPr>
              <a:t> </a:t>
            </a:r>
            <a:r>
              <a:rPr sz="1100" b="1" spc="-15" dirty="0">
                <a:latin typeface="Arial"/>
                <a:cs typeface="Arial"/>
              </a:rPr>
              <a:t>keys</a:t>
            </a:r>
            <a:endParaRPr sz="1100">
              <a:latin typeface="Arial"/>
              <a:cs typeface="Arial"/>
            </a:endParaRPr>
          </a:p>
          <a:p>
            <a:pPr marL="12700" marR="5080" algn="just">
              <a:lnSpc>
                <a:spcPct val="102699"/>
              </a:lnSpc>
              <a:spcBef>
                <a:spcPts val="695"/>
              </a:spcBef>
            </a:pPr>
            <a:r>
              <a:rPr sz="1100" spc="-10" dirty="0">
                <a:latin typeface="Arial"/>
                <a:cs typeface="Arial"/>
              </a:rPr>
              <a:t>The </a:t>
            </a:r>
            <a:r>
              <a:rPr sz="1100" spc="-5" dirty="0">
                <a:latin typeface="Arial"/>
                <a:cs typeface="Arial"/>
              </a:rPr>
              <a:t>first </a:t>
            </a:r>
            <a:r>
              <a:rPr sz="1100" spc="-10" dirty="0">
                <a:latin typeface="Arial"/>
                <a:cs typeface="Arial"/>
              </a:rPr>
              <a:t>process is </a:t>
            </a:r>
            <a:r>
              <a:rPr sz="1100" spc="-5" dirty="0">
                <a:latin typeface="Arial"/>
                <a:cs typeface="Arial"/>
              </a:rPr>
              <a:t>to </a:t>
            </a:r>
            <a:r>
              <a:rPr sz="1100" spc="-10" dirty="0">
                <a:latin typeface="Arial"/>
                <a:cs typeface="Arial"/>
              </a:rPr>
              <a:t>identify a </a:t>
            </a:r>
            <a:r>
              <a:rPr sz="1100" spc="-5" dirty="0">
                <a:latin typeface="Arial"/>
                <a:cs typeface="Arial"/>
              </a:rPr>
              <a:t>primary </a:t>
            </a:r>
            <a:r>
              <a:rPr sz="1100" spc="-25" dirty="0">
                <a:latin typeface="Arial"/>
                <a:cs typeface="Arial"/>
              </a:rPr>
              <a:t>key </a:t>
            </a:r>
            <a:r>
              <a:rPr sz="1100" spc="-20" dirty="0">
                <a:latin typeface="Arial"/>
                <a:cs typeface="Arial"/>
              </a:rPr>
              <a:t>for </a:t>
            </a:r>
            <a:r>
              <a:rPr sz="1100" spc="-10" dirty="0">
                <a:latin typeface="Arial"/>
                <a:cs typeface="Arial"/>
              </a:rPr>
              <a:t>each </a:t>
            </a:r>
            <a:r>
              <a:rPr sz="1100" spc="-25" dirty="0">
                <a:latin typeface="Arial"/>
                <a:cs typeface="Arial"/>
              </a:rPr>
              <a:t>entity. </a:t>
            </a:r>
            <a:r>
              <a:rPr sz="1100" spc="-5" dirty="0">
                <a:latin typeface="Arial"/>
                <a:cs typeface="Arial"/>
              </a:rPr>
              <a:t>In this </a:t>
            </a:r>
            <a:r>
              <a:rPr sz="1100" spc="-10" dirty="0">
                <a:latin typeface="Arial"/>
                <a:cs typeface="Arial"/>
              </a:rPr>
              <a:t>case, Borrower has a </a:t>
            </a:r>
            <a:r>
              <a:rPr sz="1100" spc="-5" dirty="0">
                <a:latin typeface="Arial"/>
                <a:cs typeface="Arial"/>
              </a:rPr>
              <a:t>primary </a:t>
            </a:r>
            <a:r>
              <a:rPr sz="1100" spc="-25" dirty="0">
                <a:latin typeface="Arial"/>
                <a:cs typeface="Arial"/>
              </a:rPr>
              <a:t>key  </a:t>
            </a:r>
            <a:r>
              <a:rPr sz="1100" spc="-10" dirty="0">
                <a:latin typeface="Arial"/>
                <a:cs typeface="Arial"/>
              </a:rPr>
              <a:t>of </a:t>
            </a:r>
            <a:r>
              <a:rPr sz="1100" spc="-15" dirty="0">
                <a:latin typeface="Arial"/>
                <a:cs typeface="Arial"/>
              </a:rPr>
              <a:t>BorrowerNo, </a:t>
            </a:r>
            <a:r>
              <a:rPr sz="1100" spc="-10" dirty="0">
                <a:latin typeface="Arial"/>
                <a:cs typeface="Arial"/>
              </a:rPr>
              <a:t>Loan has a </a:t>
            </a:r>
            <a:r>
              <a:rPr sz="1100" spc="-5" dirty="0">
                <a:latin typeface="Arial"/>
                <a:cs typeface="Arial"/>
              </a:rPr>
              <a:t>primary </a:t>
            </a:r>
            <a:r>
              <a:rPr sz="1100" spc="-25" dirty="0">
                <a:latin typeface="Arial"/>
                <a:cs typeface="Arial"/>
              </a:rPr>
              <a:t>key </a:t>
            </a:r>
            <a:r>
              <a:rPr sz="1100" spc="-10" dirty="0">
                <a:latin typeface="Arial"/>
                <a:cs typeface="Arial"/>
              </a:rPr>
              <a:t>of</a:t>
            </a:r>
            <a:r>
              <a:rPr sz="1100" spc="-15" dirty="0">
                <a:latin typeface="Arial"/>
                <a:cs typeface="Arial"/>
              </a:rPr>
              <a:t> </a:t>
            </a:r>
            <a:r>
              <a:rPr sz="1100" spc="-20" dirty="0">
                <a:latin typeface="Arial"/>
                <a:cs typeface="Arial"/>
              </a:rPr>
              <a:t>LoanID.</a:t>
            </a:r>
            <a:endParaRPr sz="11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735"/>
              </a:spcBef>
            </a:pPr>
            <a:r>
              <a:rPr sz="1100" b="1" spc="-10" dirty="0">
                <a:latin typeface="Arial"/>
                <a:cs typeface="Arial"/>
              </a:rPr>
              <a:t>Create a </a:t>
            </a:r>
            <a:r>
              <a:rPr sz="1100" b="1" spc="-5" dirty="0">
                <a:latin typeface="Arial"/>
                <a:cs typeface="Arial"/>
              </a:rPr>
              <a:t>list of primary </a:t>
            </a:r>
            <a:r>
              <a:rPr sz="1100" b="1" spc="-15" dirty="0">
                <a:latin typeface="Arial"/>
                <a:cs typeface="Arial"/>
              </a:rPr>
              <a:t>key</a:t>
            </a:r>
            <a:r>
              <a:rPr sz="1100" b="1" spc="-45" dirty="0">
                <a:latin typeface="Arial"/>
                <a:cs typeface="Arial"/>
              </a:rPr>
              <a:t> </a:t>
            </a:r>
            <a:r>
              <a:rPr sz="1100" b="1" spc="-15" dirty="0">
                <a:latin typeface="Arial"/>
                <a:cs typeface="Arial"/>
              </a:rPr>
              <a:t>values</a:t>
            </a:r>
            <a:endParaRPr sz="1100">
              <a:latin typeface="Arial"/>
              <a:cs typeface="Arial"/>
            </a:endParaRPr>
          </a:p>
          <a:p>
            <a:pPr marL="12700" marR="9525" algn="just">
              <a:lnSpc>
                <a:spcPct val="102699"/>
              </a:lnSpc>
              <a:spcBef>
                <a:spcPts val="695"/>
              </a:spcBef>
            </a:pPr>
            <a:r>
              <a:rPr sz="1100" spc="-5" dirty="0">
                <a:latin typeface="Arial"/>
                <a:cs typeface="Arial"/>
              </a:rPr>
              <a:t>With the primary </a:t>
            </a:r>
            <a:r>
              <a:rPr sz="1100" spc="-20" dirty="0">
                <a:latin typeface="Arial"/>
                <a:cs typeface="Arial"/>
              </a:rPr>
              <a:t>keys for </a:t>
            </a:r>
            <a:r>
              <a:rPr sz="1100" spc="-10" dirty="0">
                <a:latin typeface="Arial"/>
                <a:cs typeface="Arial"/>
              </a:rPr>
              <a:t>each entity decided </a:t>
            </a:r>
            <a:r>
              <a:rPr sz="1100" spc="-5" dirty="0">
                <a:latin typeface="Arial"/>
                <a:cs typeface="Arial"/>
              </a:rPr>
              <a:t>the </a:t>
            </a:r>
            <a:r>
              <a:rPr sz="1100" spc="-20" dirty="0">
                <a:latin typeface="Arial"/>
                <a:cs typeface="Arial"/>
              </a:rPr>
              <a:t>next </a:t>
            </a:r>
            <a:r>
              <a:rPr sz="1100" spc="-5" dirty="0">
                <a:latin typeface="Arial"/>
                <a:cs typeface="Arial"/>
              </a:rPr>
              <a:t>step </a:t>
            </a:r>
            <a:r>
              <a:rPr sz="1100" spc="-10" dirty="0">
                <a:latin typeface="Arial"/>
                <a:cs typeface="Arial"/>
              </a:rPr>
              <a:t>is </a:t>
            </a:r>
            <a:r>
              <a:rPr sz="1100" spc="-5" dirty="0">
                <a:latin typeface="Arial"/>
                <a:cs typeface="Arial"/>
              </a:rPr>
              <a:t>to write </a:t>
            </a:r>
            <a:r>
              <a:rPr sz="1100" spc="-15" dirty="0">
                <a:latin typeface="Arial"/>
                <a:cs typeface="Arial"/>
              </a:rPr>
              <a:t>down </a:t>
            </a:r>
            <a:r>
              <a:rPr sz="1100" spc="-5" dirty="0">
                <a:latin typeface="Arial"/>
                <a:cs typeface="Arial"/>
              </a:rPr>
              <a:t>the primary </a:t>
            </a:r>
            <a:r>
              <a:rPr sz="1100" spc="-25" dirty="0">
                <a:latin typeface="Arial"/>
                <a:cs typeface="Arial"/>
              </a:rPr>
              <a:t>key </a:t>
            </a:r>
            <a:r>
              <a:rPr sz="1100" spc="-15" dirty="0">
                <a:latin typeface="Arial"/>
                <a:cs typeface="Arial"/>
              </a:rPr>
              <a:t>values  </a:t>
            </a:r>
            <a:r>
              <a:rPr sz="1100" spc="-5" dirty="0">
                <a:latin typeface="Arial"/>
                <a:cs typeface="Arial"/>
              </a:rPr>
              <a:t>so that the E/R </a:t>
            </a:r>
            <a:r>
              <a:rPr sz="1100" spc="-10" dirty="0">
                <a:latin typeface="Arial"/>
                <a:cs typeface="Arial"/>
              </a:rPr>
              <a:t>occurrence </a:t>
            </a:r>
            <a:r>
              <a:rPr sz="1100" spc="-15" dirty="0">
                <a:latin typeface="Arial"/>
                <a:cs typeface="Arial"/>
              </a:rPr>
              <a:t>diagram </a:t>
            </a:r>
            <a:r>
              <a:rPr sz="1100" spc="-5" dirty="0">
                <a:latin typeface="Arial"/>
                <a:cs typeface="Arial"/>
              </a:rPr>
              <a:t>can </a:t>
            </a:r>
            <a:r>
              <a:rPr sz="1100" spc="-10" dirty="0">
                <a:latin typeface="Arial"/>
                <a:cs typeface="Arial"/>
              </a:rPr>
              <a:t>be</a:t>
            </a:r>
            <a:r>
              <a:rPr sz="1100" spc="-65" dirty="0">
                <a:latin typeface="Arial"/>
                <a:cs typeface="Arial"/>
              </a:rPr>
              <a:t> </a:t>
            </a:r>
            <a:r>
              <a:rPr sz="1100" spc="-10" dirty="0">
                <a:latin typeface="Arial"/>
                <a:cs typeface="Arial"/>
              </a:rPr>
              <a:t>constructed.</a:t>
            </a:r>
            <a:endParaRPr sz="11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1400">
              <a:latin typeface="Arial"/>
              <a:cs typeface="Arial"/>
            </a:endParaRPr>
          </a:p>
          <a:p>
            <a:pPr algn="ctr">
              <a:lnSpc>
                <a:spcPct val="100000"/>
              </a:lnSpc>
            </a:pPr>
            <a:r>
              <a:rPr sz="1100" i="1" spc="-40" dirty="0">
                <a:latin typeface="Arial"/>
                <a:cs typeface="Arial"/>
              </a:rPr>
              <a:t>Table </a:t>
            </a:r>
            <a:r>
              <a:rPr sz="1100" i="1" spc="-10" dirty="0">
                <a:latin typeface="Arial"/>
                <a:cs typeface="Arial"/>
              </a:rPr>
              <a:t>2.8: </a:t>
            </a:r>
            <a:r>
              <a:rPr sz="1100" i="1" spc="-5" dirty="0">
                <a:latin typeface="Arial"/>
                <a:cs typeface="Arial"/>
              </a:rPr>
              <a:t>Primary </a:t>
            </a:r>
            <a:r>
              <a:rPr sz="1100" i="1" spc="-25" dirty="0">
                <a:latin typeface="Arial"/>
                <a:cs typeface="Arial"/>
              </a:rPr>
              <a:t>key</a:t>
            </a:r>
            <a:r>
              <a:rPr sz="1100" i="1" spc="90" dirty="0">
                <a:latin typeface="Arial"/>
                <a:cs typeface="Arial"/>
              </a:rPr>
              <a:t> </a:t>
            </a:r>
            <a:r>
              <a:rPr sz="1100" i="1" spc="-15" dirty="0">
                <a:latin typeface="Arial"/>
                <a:cs typeface="Arial"/>
              </a:rPr>
              <a:t>values</a:t>
            </a:r>
            <a:endParaRPr sz="1100">
              <a:latin typeface="Arial"/>
              <a:cs typeface="Arial"/>
            </a:endParaRPr>
          </a:p>
        </p:txBody>
      </p:sp>
      <p:graphicFrame>
        <p:nvGraphicFramePr>
          <p:cNvPr id="6" name="object 6"/>
          <p:cNvGraphicFramePr>
            <a:graphicFrameLocks noGrp="1"/>
          </p:cNvGraphicFramePr>
          <p:nvPr/>
        </p:nvGraphicFramePr>
        <p:xfrm>
          <a:off x="2401317" y="5751505"/>
          <a:ext cx="2847975" cy="84709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549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985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93214">
                <a:tc>
                  <a:txBody>
                    <a:bodyPr/>
                    <a:lstStyle/>
                    <a:p>
                      <a:pPr marR="780415" algn="ctr">
                        <a:lnSpc>
                          <a:spcPts val="1210"/>
                        </a:lnSpc>
                      </a:pPr>
                      <a:r>
                        <a:rPr sz="1100" spc="-10" dirty="0">
                          <a:latin typeface="Arial"/>
                          <a:cs typeface="Arial"/>
                        </a:rPr>
                        <a:t>BorrowerID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24130" algn="r">
                        <a:lnSpc>
                          <a:spcPts val="1210"/>
                        </a:lnSpc>
                      </a:pPr>
                      <a:r>
                        <a:rPr sz="1100" spc="-5" dirty="0">
                          <a:latin typeface="Arial"/>
                          <a:cs typeface="Arial"/>
                        </a:rPr>
                        <a:t>LoanID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30124">
                <a:tc>
                  <a:txBody>
                    <a:bodyPr/>
                    <a:lstStyle/>
                    <a:p>
                      <a:pPr marR="779145" algn="ctr">
                        <a:lnSpc>
                          <a:spcPct val="100000"/>
                        </a:lnSpc>
                        <a:spcBef>
                          <a:spcPts val="190"/>
                        </a:spcBef>
                      </a:pPr>
                      <a:r>
                        <a:rPr sz="1100" spc="-15" dirty="0">
                          <a:latin typeface="Arial"/>
                          <a:cs typeface="Arial"/>
                        </a:rPr>
                        <a:t>1001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24130" marB="0"/>
                </a:tc>
                <a:tc>
                  <a:txBody>
                    <a:bodyPr/>
                    <a:lstStyle/>
                    <a:p>
                      <a:pPr marR="55244" algn="r">
                        <a:lnSpc>
                          <a:spcPct val="100000"/>
                        </a:lnSpc>
                        <a:spcBef>
                          <a:spcPts val="190"/>
                        </a:spcBef>
                      </a:pPr>
                      <a:r>
                        <a:rPr sz="1100" spc="-5" dirty="0">
                          <a:latin typeface="Arial"/>
                          <a:cs typeface="Arial"/>
                        </a:rPr>
                        <a:t>10292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2413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30124">
                <a:tc>
                  <a:txBody>
                    <a:bodyPr/>
                    <a:lstStyle/>
                    <a:p>
                      <a:pPr marR="779145" algn="ctr">
                        <a:lnSpc>
                          <a:spcPct val="100000"/>
                        </a:lnSpc>
                        <a:spcBef>
                          <a:spcPts val="175"/>
                        </a:spcBef>
                      </a:pPr>
                      <a:r>
                        <a:rPr sz="1100" spc="-15" dirty="0">
                          <a:latin typeface="Arial"/>
                          <a:cs typeface="Arial"/>
                        </a:rPr>
                        <a:t>1002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22225" marB="0"/>
                </a:tc>
                <a:tc>
                  <a:txBody>
                    <a:bodyPr/>
                    <a:lstStyle/>
                    <a:p>
                      <a:pPr marR="55244" algn="r">
                        <a:lnSpc>
                          <a:spcPct val="100000"/>
                        </a:lnSpc>
                        <a:spcBef>
                          <a:spcPts val="175"/>
                        </a:spcBef>
                      </a:pPr>
                      <a:r>
                        <a:rPr sz="1100" spc="-5" dirty="0">
                          <a:latin typeface="Arial"/>
                          <a:cs typeface="Arial"/>
                        </a:rPr>
                        <a:t>10293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22225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93214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52705" algn="r">
                        <a:lnSpc>
                          <a:spcPts val="1230"/>
                        </a:lnSpc>
                        <a:spcBef>
                          <a:spcPts val="190"/>
                        </a:spcBef>
                      </a:pPr>
                      <a:r>
                        <a:rPr sz="1100" spc="-5" dirty="0">
                          <a:latin typeface="Arial"/>
                          <a:cs typeface="Arial"/>
                        </a:rPr>
                        <a:t>10294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2413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7" name="object 7"/>
          <p:cNvSpPr txBox="1"/>
          <p:nvPr/>
        </p:nvSpPr>
        <p:spPr>
          <a:xfrm>
            <a:off x="852169" y="6699518"/>
            <a:ext cx="6064250" cy="1778635"/>
          </a:xfrm>
          <a:prstGeom prst="rect">
            <a:avLst/>
          </a:prstGeom>
        </p:spPr>
        <p:txBody>
          <a:bodyPr vert="horz" wrap="square" lIns="0" tIns="6985" rIns="0" bIns="0" rtlCol="0">
            <a:spAutoFit/>
          </a:bodyPr>
          <a:lstStyle/>
          <a:p>
            <a:pPr marL="12700" marR="10795" algn="just">
              <a:lnSpc>
                <a:spcPct val="102699"/>
              </a:lnSpc>
              <a:spcBef>
                <a:spcPts val="55"/>
              </a:spcBef>
            </a:pPr>
            <a:r>
              <a:rPr sz="1100" spc="-5" dirty="0">
                <a:latin typeface="Arial"/>
                <a:cs typeface="Arial"/>
              </a:rPr>
              <a:t>In the </a:t>
            </a:r>
            <a:r>
              <a:rPr sz="1100" spc="-10" dirty="0">
                <a:latin typeface="Arial"/>
                <a:cs typeface="Arial"/>
              </a:rPr>
              <a:t>preceding </a:t>
            </a:r>
            <a:r>
              <a:rPr sz="1100" spc="-15" dirty="0">
                <a:latin typeface="Arial"/>
                <a:cs typeface="Arial"/>
              </a:rPr>
              <a:t>table, </a:t>
            </a:r>
            <a:r>
              <a:rPr sz="1100" spc="-10" dirty="0">
                <a:latin typeface="Arial"/>
                <a:cs typeface="Arial"/>
              </a:rPr>
              <a:t>each </a:t>
            </a:r>
            <a:r>
              <a:rPr sz="1100" spc="-5" dirty="0">
                <a:latin typeface="Arial"/>
                <a:cs typeface="Arial"/>
              </a:rPr>
              <a:t>primary </a:t>
            </a:r>
            <a:r>
              <a:rPr sz="1100" spc="-15" dirty="0">
                <a:latin typeface="Arial"/>
                <a:cs typeface="Arial"/>
              </a:rPr>
              <a:t>value </a:t>
            </a:r>
            <a:r>
              <a:rPr sz="1100" spc="-5" dirty="0">
                <a:latin typeface="Arial"/>
                <a:cs typeface="Arial"/>
              </a:rPr>
              <a:t>from the </a:t>
            </a:r>
            <a:r>
              <a:rPr sz="1100" spc="-10" dirty="0">
                <a:latin typeface="Arial"/>
                <a:cs typeface="Arial"/>
              </a:rPr>
              <a:t>two </a:t>
            </a:r>
            <a:r>
              <a:rPr sz="1100" spc="-5" dirty="0">
                <a:latin typeface="Arial"/>
                <a:cs typeface="Arial"/>
              </a:rPr>
              <a:t>sample </a:t>
            </a:r>
            <a:r>
              <a:rPr sz="1100" spc="-10" dirty="0">
                <a:latin typeface="Arial"/>
                <a:cs typeface="Arial"/>
              </a:rPr>
              <a:t>Borrowers </a:t>
            </a:r>
            <a:r>
              <a:rPr sz="1100" spc="-5" dirty="0">
                <a:latin typeface="Arial"/>
                <a:cs typeface="Arial"/>
              </a:rPr>
              <a:t>from the </a:t>
            </a:r>
            <a:r>
              <a:rPr sz="1100" spc="-10" dirty="0">
                <a:latin typeface="Arial"/>
                <a:cs typeface="Arial"/>
              </a:rPr>
              <a:t>Borrower entity  and </a:t>
            </a:r>
            <a:r>
              <a:rPr sz="1100" spc="-5" dirty="0">
                <a:latin typeface="Arial"/>
                <a:cs typeface="Arial"/>
              </a:rPr>
              <a:t>the </a:t>
            </a:r>
            <a:r>
              <a:rPr sz="1100" spc="-10" dirty="0">
                <a:latin typeface="Arial"/>
                <a:cs typeface="Arial"/>
              </a:rPr>
              <a:t>Loan table </a:t>
            </a:r>
            <a:r>
              <a:rPr sz="1100" spc="-20" dirty="0">
                <a:latin typeface="Arial"/>
                <a:cs typeface="Arial"/>
              </a:rPr>
              <a:t>have </a:t>
            </a:r>
            <a:r>
              <a:rPr sz="1100" spc="-10" dirty="0">
                <a:latin typeface="Arial"/>
                <a:cs typeface="Arial"/>
              </a:rPr>
              <a:t>been</a:t>
            </a:r>
            <a:r>
              <a:rPr sz="1100" spc="-70" dirty="0">
                <a:latin typeface="Arial"/>
                <a:cs typeface="Arial"/>
              </a:rPr>
              <a:t> </a:t>
            </a:r>
            <a:r>
              <a:rPr sz="1100" spc="-10" dirty="0">
                <a:latin typeface="Arial"/>
                <a:cs typeface="Arial"/>
              </a:rPr>
              <a:t>listed.</a:t>
            </a:r>
            <a:endParaRPr sz="1100">
              <a:latin typeface="Arial"/>
              <a:cs typeface="Arial"/>
            </a:endParaRPr>
          </a:p>
          <a:p>
            <a:pPr marL="12700" algn="just">
              <a:lnSpc>
                <a:spcPct val="100000"/>
              </a:lnSpc>
              <a:spcBef>
                <a:spcPts val="730"/>
              </a:spcBef>
            </a:pPr>
            <a:r>
              <a:rPr sz="1100" b="1" spc="-5" dirty="0">
                <a:latin typeface="Arial"/>
                <a:cs typeface="Arial"/>
              </a:rPr>
              <a:t>Link Primary</a:t>
            </a:r>
            <a:r>
              <a:rPr sz="1100" b="1" spc="-30" dirty="0">
                <a:latin typeface="Arial"/>
                <a:cs typeface="Arial"/>
              </a:rPr>
              <a:t> </a:t>
            </a:r>
            <a:r>
              <a:rPr sz="1100" b="1" spc="-15" dirty="0">
                <a:latin typeface="Arial"/>
                <a:cs typeface="Arial"/>
              </a:rPr>
              <a:t>Keys</a:t>
            </a:r>
            <a:endParaRPr sz="1100">
              <a:latin typeface="Arial"/>
              <a:cs typeface="Arial"/>
            </a:endParaRPr>
          </a:p>
          <a:p>
            <a:pPr marL="12700" marR="5080" algn="just">
              <a:lnSpc>
                <a:spcPct val="102699"/>
              </a:lnSpc>
              <a:spcBef>
                <a:spcPts val="695"/>
              </a:spcBef>
            </a:pPr>
            <a:r>
              <a:rPr sz="1100" spc="-10" dirty="0">
                <a:latin typeface="Arial"/>
                <a:cs typeface="Arial"/>
              </a:rPr>
              <a:t>Once </a:t>
            </a:r>
            <a:r>
              <a:rPr sz="1100" spc="-5" dirty="0">
                <a:latin typeface="Arial"/>
                <a:cs typeface="Arial"/>
              </a:rPr>
              <a:t>the </a:t>
            </a:r>
            <a:r>
              <a:rPr sz="1100" spc="-10" dirty="0">
                <a:latin typeface="Arial"/>
                <a:cs typeface="Arial"/>
              </a:rPr>
              <a:t>list of </a:t>
            </a:r>
            <a:r>
              <a:rPr sz="1100" spc="-5" dirty="0">
                <a:latin typeface="Arial"/>
                <a:cs typeface="Arial"/>
              </a:rPr>
              <a:t>the primary </a:t>
            </a:r>
            <a:r>
              <a:rPr sz="1100" spc="-25" dirty="0">
                <a:latin typeface="Arial"/>
                <a:cs typeface="Arial"/>
              </a:rPr>
              <a:t>key </a:t>
            </a:r>
            <a:r>
              <a:rPr sz="1100" spc="-15" dirty="0">
                <a:latin typeface="Arial"/>
                <a:cs typeface="Arial"/>
              </a:rPr>
              <a:t>values </a:t>
            </a:r>
            <a:r>
              <a:rPr sz="1100" spc="-10" dirty="0">
                <a:latin typeface="Arial"/>
                <a:cs typeface="Arial"/>
              </a:rPr>
              <a:t>is </a:t>
            </a:r>
            <a:r>
              <a:rPr sz="1100" spc="-5" dirty="0">
                <a:latin typeface="Arial"/>
                <a:cs typeface="Arial"/>
              </a:rPr>
              <a:t>completed </a:t>
            </a:r>
            <a:r>
              <a:rPr sz="1100" spc="-10" dirty="0">
                <a:latin typeface="Arial"/>
                <a:cs typeface="Arial"/>
              </a:rPr>
              <a:t>lines are </a:t>
            </a:r>
            <a:r>
              <a:rPr sz="1100" spc="-15" dirty="0">
                <a:latin typeface="Arial"/>
                <a:cs typeface="Arial"/>
              </a:rPr>
              <a:t>drawn </a:t>
            </a:r>
            <a:r>
              <a:rPr sz="1100" spc="-5" dirty="0">
                <a:latin typeface="Arial"/>
                <a:cs typeface="Arial"/>
              </a:rPr>
              <a:t>to </a:t>
            </a:r>
            <a:r>
              <a:rPr sz="1100" spc="-10" dirty="0">
                <a:latin typeface="Arial"/>
                <a:cs typeface="Arial"/>
              </a:rPr>
              <a:t>illustrate </a:t>
            </a:r>
            <a:r>
              <a:rPr sz="1100" spc="-15" dirty="0">
                <a:latin typeface="Arial"/>
                <a:cs typeface="Arial"/>
              </a:rPr>
              <a:t>how </a:t>
            </a:r>
            <a:r>
              <a:rPr sz="1100" spc="-5" dirty="0">
                <a:latin typeface="Arial"/>
                <a:cs typeface="Arial"/>
              </a:rPr>
              <a:t>the </a:t>
            </a:r>
            <a:r>
              <a:rPr sz="1100" spc="-15" dirty="0">
                <a:latin typeface="Arial"/>
                <a:cs typeface="Arial"/>
              </a:rPr>
              <a:t>values </a:t>
            </a:r>
            <a:r>
              <a:rPr sz="1100" spc="-10" dirty="0">
                <a:latin typeface="Arial"/>
                <a:cs typeface="Arial"/>
              </a:rPr>
              <a:t>link  </a:t>
            </a:r>
            <a:r>
              <a:rPr sz="1100" spc="-15" dirty="0">
                <a:latin typeface="Arial"/>
                <a:cs typeface="Arial"/>
              </a:rPr>
              <a:t>together. </a:t>
            </a:r>
            <a:r>
              <a:rPr sz="1100" spc="-5" dirty="0">
                <a:latin typeface="Arial"/>
                <a:cs typeface="Arial"/>
              </a:rPr>
              <a:t>This </a:t>
            </a:r>
            <a:r>
              <a:rPr sz="1100" spc="-10" dirty="0">
                <a:latin typeface="Arial"/>
                <a:cs typeface="Arial"/>
              </a:rPr>
              <a:t>line is one occurrence of </a:t>
            </a:r>
            <a:r>
              <a:rPr sz="1100" spc="-5" dirty="0">
                <a:latin typeface="Arial"/>
                <a:cs typeface="Arial"/>
              </a:rPr>
              <a:t>the relationship </a:t>
            </a:r>
            <a:r>
              <a:rPr sz="1100" spc="-15" dirty="0">
                <a:latin typeface="Arial"/>
                <a:cs typeface="Arial"/>
              </a:rPr>
              <a:t>between </a:t>
            </a:r>
            <a:r>
              <a:rPr sz="1100" spc="-5" dirty="0">
                <a:latin typeface="Arial"/>
                <a:cs typeface="Arial"/>
              </a:rPr>
              <a:t>the </a:t>
            </a:r>
            <a:r>
              <a:rPr sz="1100" spc="-10" dirty="0">
                <a:latin typeface="Arial"/>
                <a:cs typeface="Arial"/>
              </a:rPr>
              <a:t>two entities. Look at </a:t>
            </a:r>
            <a:r>
              <a:rPr sz="1100" spc="-5" dirty="0">
                <a:latin typeface="Arial"/>
                <a:cs typeface="Arial"/>
              </a:rPr>
              <a:t>the first  record </a:t>
            </a:r>
            <a:r>
              <a:rPr sz="1100" spc="-20" dirty="0">
                <a:latin typeface="Arial"/>
                <a:cs typeface="Arial"/>
              </a:rPr>
              <a:t>for </a:t>
            </a:r>
            <a:r>
              <a:rPr sz="1100" spc="-15" dirty="0">
                <a:latin typeface="Arial"/>
                <a:cs typeface="Arial"/>
              </a:rPr>
              <a:t>borrower </a:t>
            </a:r>
            <a:r>
              <a:rPr sz="1100" spc="-5" dirty="0">
                <a:latin typeface="Arial"/>
                <a:cs typeface="Arial"/>
              </a:rPr>
              <a:t>'1001' </a:t>
            </a:r>
            <a:r>
              <a:rPr sz="1100" spc="-10" dirty="0">
                <a:latin typeface="Arial"/>
                <a:cs typeface="Arial"/>
              </a:rPr>
              <a:t>in </a:t>
            </a:r>
            <a:r>
              <a:rPr sz="1100" spc="-5" dirty="0">
                <a:latin typeface="Arial"/>
                <a:cs typeface="Arial"/>
              </a:rPr>
              <a:t>the </a:t>
            </a:r>
            <a:r>
              <a:rPr sz="1100" spc="-10" dirty="0">
                <a:latin typeface="Arial"/>
                <a:cs typeface="Arial"/>
              </a:rPr>
              <a:t>Borrower data in </a:t>
            </a:r>
            <a:r>
              <a:rPr sz="1100" spc="-5" dirty="0">
                <a:latin typeface="Arial"/>
                <a:cs typeface="Arial"/>
              </a:rPr>
              <a:t>the </a:t>
            </a:r>
            <a:r>
              <a:rPr sz="1100" spc="-10" dirty="0">
                <a:latin typeface="Arial"/>
                <a:cs typeface="Arial"/>
              </a:rPr>
              <a:t>sample, and look at </a:t>
            </a:r>
            <a:r>
              <a:rPr sz="1100" spc="-5" dirty="0">
                <a:latin typeface="Arial"/>
                <a:cs typeface="Arial"/>
              </a:rPr>
              <a:t>the </a:t>
            </a:r>
            <a:r>
              <a:rPr sz="1100" spc="-15" dirty="0">
                <a:latin typeface="Arial"/>
                <a:cs typeface="Arial"/>
              </a:rPr>
              <a:t>value </a:t>
            </a:r>
            <a:r>
              <a:rPr sz="1100" spc="-20" dirty="0">
                <a:latin typeface="Arial"/>
                <a:cs typeface="Arial"/>
              </a:rPr>
              <a:t>for LoanID. </a:t>
            </a:r>
            <a:r>
              <a:rPr sz="1100" spc="-10" dirty="0">
                <a:latin typeface="Arial"/>
                <a:cs typeface="Arial"/>
              </a:rPr>
              <a:t>On  </a:t>
            </a:r>
            <a:r>
              <a:rPr sz="1100" spc="-5" dirty="0">
                <a:latin typeface="Arial"/>
                <a:cs typeface="Arial"/>
              </a:rPr>
              <a:t>the E/R </a:t>
            </a:r>
            <a:r>
              <a:rPr sz="1100" spc="-10" dirty="0">
                <a:latin typeface="Arial"/>
                <a:cs typeface="Arial"/>
              </a:rPr>
              <a:t>occurrence </a:t>
            </a:r>
            <a:r>
              <a:rPr sz="1100" spc="-15" dirty="0">
                <a:latin typeface="Arial"/>
                <a:cs typeface="Arial"/>
              </a:rPr>
              <a:t>diagram we </a:t>
            </a:r>
            <a:r>
              <a:rPr sz="1100" spc="-20" dirty="0">
                <a:latin typeface="Arial"/>
                <a:cs typeface="Arial"/>
              </a:rPr>
              <a:t>draw </a:t>
            </a:r>
            <a:r>
              <a:rPr sz="1100" spc="-10" dirty="0">
                <a:latin typeface="Arial"/>
                <a:cs typeface="Arial"/>
              </a:rPr>
              <a:t>a line </a:t>
            </a:r>
            <a:r>
              <a:rPr sz="1100" spc="-15" dirty="0">
                <a:latin typeface="Arial"/>
                <a:cs typeface="Arial"/>
              </a:rPr>
              <a:t>between </a:t>
            </a:r>
            <a:r>
              <a:rPr sz="1100" spc="-5" dirty="0">
                <a:latin typeface="Arial"/>
                <a:cs typeface="Arial"/>
              </a:rPr>
              <a:t>the </a:t>
            </a:r>
            <a:r>
              <a:rPr sz="1100" spc="-10" dirty="0">
                <a:latin typeface="Arial"/>
                <a:cs typeface="Arial"/>
              </a:rPr>
              <a:t>BorrowerID </a:t>
            </a:r>
            <a:r>
              <a:rPr sz="1100" spc="-15" dirty="0">
                <a:latin typeface="Arial"/>
                <a:cs typeface="Arial"/>
              </a:rPr>
              <a:t>value </a:t>
            </a:r>
            <a:r>
              <a:rPr sz="1100" spc="-10" dirty="0">
                <a:latin typeface="Arial"/>
                <a:cs typeface="Arial"/>
              </a:rPr>
              <a:t>and </a:t>
            </a:r>
            <a:r>
              <a:rPr sz="1100" spc="-5" dirty="0">
                <a:latin typeface="Arial"/>
                <a:cs typeface="Arial"/>
              </a:rPr>
              <a:t>the </a:t>
            </a:r>
            <a:r>
              <a:rPr sz="1100" spc="-10" dirty="0">
                <a:latin typeface="Arial"/>
                <a:cs typeface="Arial"/>
              </a:rPr>
              <a:t>LoanID</a:t>
            </a:r>
            <a:r>
              <a:rPr sz="1100" spc="-75" dirty="0">
                <a:latin typeface="Arial"/>
                <a:cs typeface="Arial"/>
              </a:rPr>
              <a:t> </a:t>
            </a:r>
            <a:r>
              <a:rPr sz="1100" spc="-15" dirty="0">
                <a:latin typeface="Arial"/>
                <a:cs typeface="Arial"/>
              </a:rPr>
              <a:t>value.</a:t>
            </a:r>
            <a:endParaRPr sz="11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1400">
              <a:latin typeface="Arial"/>
              <a:cs typeface="Arial"/>
            </a:endParaRPr>
          </a:p>
          <a:p>
            <a:pPr marL="2540" algn="ctr">
              <a:lnSpc>
                <a:spcPct val="100000"/>
              </a:lnSpc>
            </a:pPr>
            <a:r>
              <a:rPr sz="1100" i="1" spc="-40" dirty="0">
                <a:latin typeface="Arial"/>
                <a:cs typeface="Arial"/>
              </a:rPr>
              <a:t>Table </a:t>
            </a:r>
            <a:r>
              <a:rPr sz="1100" i="1" spc="-10" dirty="0">
                <a:latin typeface="Arial"/>
                <a:cs typeface="Arial"/>
              </a:rPr>
              <a:t>2.9: </a:t>
            </a:r>
            <a:r>
              <a:rPr sz="1100" i="1" dirty="0">
                <a:latin typeface="Arial"/>
                <a:cs typeface="Arial"/>
              </a:rPr>
              <a:t>Starting </a:t>
            </a:r>
            <a:r>
              <a:rPr sz="1100" i="1" spc="-5" dirty="0">
                <a:latin typeface="Arial"/>
                <a:cs typeface="Arial"/>
              </a:rPr>
              <a:t>to create </a:t>
            </a:r>
            <a:r>
              <a:rPr sz="1100" i="1" spc="-10" dirty="0">
                <a:latin typeface="Arial"/>
                <a:cs typeface="Arial"/>
              </a:rPr>
              <a:t>an entity occurrence</a:t>
            </a:r>
            <a:r>
              <a:rPr sz="1100" i="1" spc="55" dirty="0">
                <a:latin typeface="Arial"/>
                <a:cs typeface="Arial"/>
              </a:rPr>
              <a:t> </a:t>
            </a:r>
            <a:r>
              <a:rPr sz="1100" i="1" spc="-15" dirty="0">
                <a:latin typeface="Arial"/>
                <a:cs typeface="Arial"/>
              </a:rPr>
              <a:t>diagram</a:t>
            </a:r>
            <a:endParaRPr sz="1100">
              <a:latin typeface="Arial"/>
              <a:cs typeface="Arial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3509009" y="8908592"/>
            <a:ext cx="745490" cy="0"/>
          </a:xfrm>
          <a:custGeom>
            <a:avLst/>
            <a:gdLst/>
            <a:ahLst/>
            <a:cxnLst/>
            <a:rect l="l" t="t" r="r" b="b"/>
            <a:pathLst>
              <a:path w="745489">
                <a:moveTo>
                  <a:pt x="0" y="0"/>
                </a:moveTo>
                <a:lnTo>
                  <a:pt x="745490" y="0"/>
                </a:lnTo>
              </a:path>
            </a:pathLst>
          </a:custGeom>
          <a:ln w="12636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aphicFrame>
        <p:nvGraphicFramePr>
          <p:cNvPr id="9" name="object 9"/>
          <p:cNvGraphicFramePr>
            <a:graphicFrameLocks noGrp="1"/>
          </p:cNvGraphicFramePr>
          <p:nvPr/>
        </p:nvGraphicFramePr>
        <p:xfrm>
          <a:off x="2401317" y="8546524"/>
          <a:ext cx="2847975" cy="95948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549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985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21406">
                <a:tc>
                  <a:txBody>
                    <a:bodyPr/>
                    <a:lstStyle/>
                    <a:p>
                      <a:pPr marR="780415" algn="ctr">
                        <a:lnSpc>
                          <a:spcPts val="1210"/>
                        </a:lnSpc>
                      </a:pPr>
                      <a:r>
                        <a:rPr sz="1100" spc="-10" dirty="0">
                          <a:latin typeface="Arial"/>
                          <a:cs typeface="Arial"/>
                        </a:rPr>
                        <a:t>BorrowerID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24130" algn="r">
                        <a:lnSpc>
                          <a:spcPts val="1210"/>
                        </a:lnSpc>
                      </a:pPr>
                      <a:r>
                        <a:rPr sz="1100" spc="-5" dirty="0">
                          <a:latin typeface="Arial"/>
                          <a:cs typeface="Arial"/>
                        </a:rPr>
                        <a:t>LoanID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86512">
                <a:tc>
                  <a:txBody>
                    <a:bodyPr/>
                    <a:lstStyle/>
                    <a:p>
                      <a:pPr marR="779145" algn="ctr">
                        <a:lnSpc>
                          <a:spcPct val="100000"/>
                        </a:lnSpc>
                        <a:spcBef>
                          <a:spcPts val="409"/>
                        </a:spcBef>
                      </a:pPr>
                      <a:r>
                        <a:rPr sz="1100" spc="-15" dirty="0">
                          <a:latin typeface="Arial"/>
                          <a:cs typeface="Arial"/>
                        </a:rPr>
                        <a:t>1001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52069" marB="0"/>
                </a:tc>
                <a:tc>
                  <a:txBody>
                    <a:bodyPr/>
                    <a:lstStyle/>
                    <a:p>
                      <a:pPr marR="52705" algn="r">
                        <a:lnSpc>
                          <a:spcPct val="100000"/>
                        </a:lnSpc>
                        <a:spcBef>
                          <a:spcPts val="409"/>
                        </a:spcBef>
                      </a:pPr>
                      <a:r>
                        <a:rPr sz="1100" spc="-5" dirty="0">
                          <a:latin typeface="Arial"/>
                          <a:cs typeface="Arial"/>
                        </a:rPr>
                        <a:t>10292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52069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58315">
                <a:tc>
                  <a:txBody>
                    <a:bodyPr/>
                    <a:lstStyle/>
                    <a:p>
                      <a:pPr marR="779145" algn="ctr">
                        <a:lnSpc>
                          <a:spcPct val="100000"/>
                        </a:lnSpc>
                        <a:spcBef>
                          <a:spcPts val="400"/>
                        </a:spcBef>
                      </a:pPr>
                      <a:r>
                        <a:rPr sz="1100" spc="-15" dirty="0">
                          <a:latin typeface="Arial"/>
                          <a:cs typeface="Arial"/>
                        </a:rPr>
                        <a:t>1002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50800" marB="0"/>
                </a:tc>
                <a:tc>
                  <a:txBody>
                    <a:bodyPr/>
                    <a:lstStyle/>
                    <a:p>
                      <a:pPr marR="55244" algn="r">
                        <a:lnSpc>
                          <a:spcPct val="100000"/>
                        </a:lnSpc>
                        <a:spcBef>
                          <a:spcPts val="400"/>
                        </a:spcBef>
                      </a:pPr>
                      <a:r>
                        <a:rPr sz="1100" spc="-5" dirty="0">
                          <a:latin typeface="Arial"/>
                          <a:cs typeface="Arial"/>
                        </a:rPr>
                        <a:t>10293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5080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93214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52705" algn="r">
                        <a:lnSpc>
                          <a:spcPts val="1230"/>
                        </a:lnSpc>
                        <a:spcBef>
                          <a:spcPts val="190"/>
                        </a:spcBef>
                      </a:pPr>
                      <a:r>
                        <a:rPr sz="1100" spc="-5" dirty="0">
                          <a:latin typeface="Arial"/>
                          <a:cs typeface="Arial"/>
                        </a:rPr>
                        <a:t>10294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2413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10" name="object 10"/>
          <p:cNvSpPr/>
          <p:nvPr/>
        </p:nvSpPr>
        <p:spPr>
          <a:xfrm>
            <a:off x="864717" y="9941585"/>
            <a:ext cx="6049010" cy="0"/>
          </a:xfrm>
          <a:custGeom>
            <a:avLst/>
            <a:gdLst/>
            <a:ahLst/>
            <a:cxnLst/>
            <a:rect l="l" t="t" r="r" b="b"/>
            <a:pathLst>
              <a:path w="6049009">
                <a:moveTo>
                  <a:pt x="0" y="0"/>
                </a:moveTo>
                <a:lnTo>
                  <a:pt x="6048756" y="0"/>
                </a:lnTo>
              </a:path>
            </a:pathLst>
          </a:custGeom>
          <a:ln w="609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852166" y="9605784"/>
            <a:ext cx="6060440" cy="55181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1100" spc="-5" dirty="0">
                <a:latin typeface="Arial"/>
                <a:cs typeface="Arial"/>
              </a:rPr>
              <a:t>This</a:t>
            </a:r>
            <a:r>
              <a:rPr sz="1100" spc="40" dirty="0">
                <a:latin typeface="Arial"/>
                <a:cs typeface="Arial"/>
              </a:rPr>
              <a:t> </a:t>
            </a:r>
            <a:r>
              <a:rPr sz="1100" spc="-10" dirty="0">
                <a:latin typeface="Arial"/>
                <a:cs typeface="Arial"/>
              </a:rPr>
              <a:t>line</a:t>
            </a:r>
            <a:r>
              <a:rPr sz="1100" spc="50" dirty="0">
                <a:latin typeface="Arial"/>
                <a:cs typeface="Arial"/>
              </a:rPr>
              <a:t> </a:t>
            </a:r>
            <a:r>
              <a:rPr sz="1100" spc="-10" dirty="0">
                <a:latin typeface="Arial"/>
                <a:cs typeface="Arial"/>
              </a:rPr>
              <a:t>indicates</a:t>
            </a:r>
            <a:r>
              <a:rPr sz="1100" spc="45" dirty="0">
                <a:latin typeface="Arial"/>
                <a:cs typeface="Arial"/>
              </a:rPr>
              <a:t> </a:t>
            </a:r>
            <a:r>
              <a:rPr sz="1100" spc="-10" dirty="0">
                <a:latin typeface="Arial"/>
                <a:cs typeface="Arial"/>
              </a:rPr>
              <a:t>one</a:t>
            </a:r>
            <a:r>
              <a:rPr sz="1100" spc="40" dirty="0">
                <a:latin typeface="Arial"/>
                <a:cs typeface="Arial"/>
              </a:rPr>
              <a:t> </a:t>
            </a:r>
            <a:r>
              <a:rPr sz="1100" spc="-5" dirty="0">
                <a:latin typeface="Arial"/>
                <a:cs typeface="Arial"/>
              </a:rPr>
              <a:t>'link'</a:t>
            </a:r>
            <a:r>
              <a:rPr sz="1100" spc="70" dirty="0">
                <a:latin typeface="Arial"/>
                <a:cs typeface="Arial"/>
              </a:rPr>
              <a:t> </a:t>
            </a:r>
            <a:r>
              <a:rPr sz="1100" spc="-15" dirty="0">
                <a:latin typeface="Arial"/>
                <a:cs typeface="Arial"/>
              </a:rPr>
              <a:t>between</a:t>
            </a:r>
            <a:r>
              <a:rPr sz="1100" spc="15" dirty="0">
                <a:latin typeface="Arial"/>
                <a:cs typeface="Arial"/>
              </a:rPr>
              <a:t> </a:t>
            </a:r>
            <a:r>
              <a:rPr sz="1100" spc="-5" dirty="0">
                <a:latin typeface="Arial"/>
                <a:cs typeface="Arial"/>
              </a:rPr>
              <a:t>the</a:t>
            </a:r>
            <a:r>
              <a:rPr sz="1100" spc="45" dirty="0">
                <a:latin typeface="Arial"/>
                <a:cs typeface="Arial"/>
              </a:rPr>
              <a:t> </a:t>
            </a:r>
            <a:r>
              <a:rPr sz="1100" spc="-10" dirty="0">
                <a:latin typeface="Arial"/>
                <a:cs typeface="Arial"/>
              </a:rPr>
              <a:t>Borrower</a:t>
            </a:r>
            <a:r>
              <a:rPr sz="1100" spc="30" dirty="0">
                <a:latin typeface="Arial"/>
                <a:cs typeface="Arial"/>
              </a:rPr>
              <a:t> </a:t>
            </a:r>
            <a:r>
              <a:rPr sz="1100" spc="-10" dirty="0">
                <a:latin typeface="Arial"/>
                <a:cs typeface="Arial"/>
              </a:rPr>
              <a:t>entity</a:t>
            </a:r>
            <a:r>
              <a:rPr sz="1100" spc="70" dirty="0">
                <a:latin typeface="Arial"/>
                <a:cs typeface="Arial"/>
              </a:rPr>
              <a:t> </a:t>
            </a:r>
            <a:r>
              <a:rPr sz="1100" spc="-5" dirty="0">
                <a:latin typeface="Arial"/>
                <a:cs typeface="Arial"/>
              </a:rPr>
              <a:t>set</a:t>
            </a:r>
            <a:r>
              <a:rPr sz="1100" spc="50" dirty="0">
                <a:latin typeface="Arial"/>
                <a:cs typeface="Arial"/>
              </a:rPr>
              <a:t> </a:t>
            </a:r>
            <a:r>
              <a:rPr sz="1100" spc="-10" dirty="0">
                <a:latin typeface="Arial"/>
                <a:cs typeface="Arial"/>
              </a:rPr>
              <a:t>and</a:t>
            </a:r>
            <a:r>
              <a:rPr sz="1100" spc="35" dirty="0">
                <a:latin typeface="Arial"/>
                <a:cs typeface="Arial"/>
              </a:rPr>
              <a:t> </a:t>
            </a:r>
            <a:r>
              <a:rPr sz="1100" spc="-5" dirty="0">
                <a:latin typeface="Arial"/>
                <a:cs typeface="Arial"/>
              </a:rPr>
              <a:t>the</a:t>
            </a:r>
            <a:r>
              <a:rPr sz="1100" spc="40" dirty="0">
                <a:latin typeface="Arial"/>
                <a:cs typeface="Arial"/>
              </a:rPr>
              <a:t> </a:t>
            </a:r>
            <a:r>
              <a:rPr sz="1100" spc="-10" dirty="0">
                <a:latin typeface="Arial"/>
                <a:cs typeface="Arial"/>
              </a:rPr>
              <a:t>Loan</a:t>
            </a:r>
            <a:r>
              <a:rPr sz="1100" spc="35" dirty="0">
                <a:latin typeface="Arial"/>
                <a:cs typeface="Arial"/>
              </a:rPr>
              <a:t> </a:t>
            </a:r>
            <a:r>
              <a:rPr sz="1100" spc="-10" dirty="0">
                <a:latin typeface="Arial"/>
                <a:cs typeface="Arial"/>
              </a:rPr>
              <a:t>entity</a:t>
            </a:r>
            <a:r>
              <a:rPr sz="1100" spc="50" dirty="0">
                <a:latin typeface="Arial"/>
                <a:cs typeface="Arial"/>
              </a:rPr>
              <a:t> </a:t>
            </a:r>
            <a:r>
              <a:rPr sz="1100" spc="-5" dirty="0">
                <a:latin typeface="Arial"/>
                <a:cs typeface="Arial"/>
              </a:rPr>
              <a:t>set.</a:t>
            </a:r>
            <a:r>
              <a:rPr sz="1100" spc="250" dirty="0">
                <a:latin typeface="Arial"/>
                <a:cs typeface="Arial"/>
              </a:rPr>
              <a:t> </a:t>
            </a:r>
            <a:r>
              <a:rPr sz="1100" spc="-75" dirty="0">
                <a:latin typeface="Arial"/>
                <a:cs typeface="Arial"/>
              </a:rPr>
              <a:t>To</a:t>
            </a:r>
            <a:r>
              <a:rPr sz="1100" spc="40" dirty="0">
                <a:latin typeface="Arial"/>
                <a:cs typeface="Arial"/>
              </a:rPr>
              <a:t> </a:t>
            </a:r>
            <a:r>
              <a:rPr sz="1100" spc="-5" dirty="0">
                <a:latin typeface="Arial"/>
                <a:cs typeface="Arial"/>
              </a:rPr>
              <a:t>complete</a:t>
            </a:r>
            <a:endParaRPr sz="11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13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1100" spc="-10" dirty="0">
                <a:latin typeface="Arial"/>
                <a:cs typeface="Arial"/>
              </a:rPr>
              <a:t>© </a:t>
            </a:r>
            <a:r>
              <a:rPr sz="1100" spc="20" dirty="0">
                <a:latin typeface="Arial"/>
                <a:cs typeface="Arial"/>
              </a:rPr>
              <a:t>H</a:t>
            </a:r>
            <a:r>
              <a:rPr sz="850" spc="20" dirty="0">
                <a:latin typeface="Arial"/>
                <a:cs typeface="Arial"/>
              </a:rPr>
              <a:t>ERIOT</a:t>
            </a:r>
            <a:r>
              <a:rPr sz="1100" spc="20" dirty="0">
                <a:latin typeface="Arial"/>
                <a:cs typeface="Arial"/>
              </a:rPr>
              <a:t>-W</a:t>
            </a:r>
            <a:r>
              <a:rPr sz="850" spc="20" dirty="0">
                <a:latin typeface="Arial"/>
                <a:cs typeface="Arial"/>
              </a:rPr>
              <a:t>ATT</a:t>
            </a:r>
            <a:r>
              <a:rPr sz="850" spc="135" dirty="0">
                <a:latin typeface="Arial"/>
                <a:cs typeface="Arial"/>
              </a:rPr>
              <a:t> </a:t>
            </a:r>
            <a:r>
              <a:rPr sz="1100" spc="55" dirty="0">
                <a:latin typeface="Arial"/>
                <a:cs typeface="Arial"/>
              </a:rPr>
              <a:t>U</a:t>
            </a:r>
            <a:r>
              <a:rPr sz="850" spc="55" dirty="0">
                <a:latin typeface="Arial"/>
                <a:cs typeface="Arial"/>
              </a:rPr>
              <a:t>NIVERSITY</a:t>
            </a:r>
            <a:endParaRPr sz="85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05053" y="765581"/>
            <a:ext cx="6049010" cy="0"/>
          </a:xfrm>
          <a:custGeom>
            <a:avLst/>
            <a:gdLst/>
            <a:ahLst/>
            <a:cxnLst/>
            <a:rect l="l" t="t" r="r" b="b"/>
            <a:pathLst>
              <a:path w="6049009">
                <a:moveTo>
                  <a:pt x="0" y="0"/>
                </a:moveTo>
                <a:lnTo>
                  <a:pt x="6048756" y="0"/>
                </a:lnTo>
              </a:path>
            </a:pathLst>
          </a:custGeom>
          <a:ln w="609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492505" y="559318"/>
            <a:ext cx="6060440" cy="150114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  <a:tabLst>
                <a:tab pos="408940" algn="l"/>
              </a:tabLst>
            </a:pPr>
            <a:r>
              <a:rPr sz="1100" spc="-10" dirty="0">
                <a:latin typeface="Arial"/>
                <a:cs typeface="Arial"/>
              </a:rPr>
              <a:t>34	</a:t>
            </a:r>
            <a:r>
              <a:rPr sz="1100" i="1" spc="-20" dirty="0">
                <a:latin typeface="Arial"/>
                <a:cs typeface="Arial"/>
              </a:rPr>
              <a:t>TOPIC </a:t>
            </a:r>
            <a:r>
              <a:rPr sz="1100" i="1" spc="-10" dirty="0">
                <a:latin typeface="Arial"/>
                <a:cs typeface="Arial"/>
              </a:rPr>
              <a:t>2.</a:t>
            </a:r>
            <a:r>
              <a:rPr sz="1100" i="1" spc="75" dirty="0">
                <a:latin typeface="Arial"/>
                <a:cs typeface="Arial"/>
              </a:rPr>
              <a:t> </a:t>
            </a:r>
            <a:r>
              <a:rPr sz="1100" i="1" spc="-15" dirty="0">
                <a:latin typeface="Arial"/>
                <a:cs typeface="Arial"/>
              </a:rPr>
              <a:t>DESIGN</a:t>
            </a:r>
            <a:endParaRPr sz="11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12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5"/>
              </a:spcBef>
            </a:pPr>
            <a:endParaRPr sz="1350">
              <a:latin typeface="Arial"/>
              <a:cs typeface="Arial"/>
            </a:endParaRPr>
          </a:p>
          <a:p>
            <a:pPr marL="12700" marR="5080" algn="just">
              <a:lnSpc>
                <a:spcPct val="102699"/>
              </a:lnSpc>
            </a:pPr>
            <a:r>
              <a:rPr sz="1100" spc="-5" dirty="0">
                <a:latin typeface="Arial"/>
                <a:cs typeface="Arial"/>
              </a:rPr>
              <a:t>the E/R </a:t>
            </a:r>
            <a:r>
              <a:rPr sz="1100" spc="-10" dirty="0">
                <a:latin typeface="Arial"/>
                <a:cs typeface="Arial"/>
              </a:rPr>
              <a:t>occurrence </a:t>
            </a:r>
            <a:r>
              <a:rPr sz="1100" spc="-15" dirty="0">
                <a:latin typeface="Arial"/>
                <a:cs typeface="Arial"/>
              </a:rPr>
              <a:t>diagram we </a:t>
            </a:r>
            <a:r>
              <a:rPr sz="1100" spc="-10" dirty="0">
                <a:latin typeface="Arial"/>
                <a:cs typeface="Arial"/>
              </a:rPr>
              <a:t>add </a:t>
            </a:r>
            <a:r>
              <a:rPr sz="1100" spc="-5" dirty="0">
                <a:latin typeface="Arial"/>
                <a:cs typeface="Arial"/>
              </a:rPr>
              <a:t>'links' </a:t>
            </a:r>
            <a:r>
              <a:rPr sz="1100" spc="-20" dirty="0">
                <a:latin typeface="Arial"/>
                <a:cs typeface="Arial"/>
              </a:rPr>
              <a:t>for </a:t>
            </a:r>
            <a:r>
              <a:rPr sz="1100" spc="-10" dirty="0">
                <a:latin typeface="Arial"/>
                <a:cs typeface="Arial"/>
              </a:rPr>
              <a:t>all </a:t>
            </a:r>
            <a:r>
              <a:rPr sz="1100" spc="-5" dirty="0">
                <a:latin typeface="Arial"/>
                <a:cs typeface="Arial"/>
              </a:rPr>
              <a:t>the remaining records from the sample </a:t>
            </a:r>
            <a:r>
              <a:rPr sz="1100" spc="-10" dirty="0">
                <a:latin typeface="Arial"/>
                <a:cs typeface="Arial"/>
              </a:rPr>
              <a:t>data. </a:t>
            </a:r>
            <a:r>
              <a:rPr sz="1100" spc="-75" dirty="0">
                <a:latin typeface="Arial"/>
                <a:cs typeface="Arial"/>
              </a:rPr>
              <a:t>To  </a:t>
            </a:r>
            <a:r>
              <a:rPr sz="1100" spc="-10" dirty="0">
                <a:latin typeface="Arial"/>
                <a:cs typeface="Arial"/>
              </a:rPr>
              <a:t>put </a:t>
            </a:r>
            <a:r>
              <a:rPr sz="1100" spc="-5" dirty="0">
                <a:latin typeface="Arial"/>
                <a:cs typeface="Arial"/>
              </a:rPr>
              <a:t>it </a:t>
            </a:r>
            <a:r>
              <a:rPr sz="1100" spc="-10" dirty="0">
                <a:latin typeface="Arial"/>
                <a:cs typeface="Arial"/>
              </a:rPr>
              <a:t>another </a:t>
            </a:r>
            <a:r>
              <a:rPr sz="1100" spc="-50" dirty="0">
                <a:latin typeface="Arial"/>
                <a:cs typeface="Arial"/>
              </a:rPr>
              <a:t>way, </a:t>
            </a:r>
            <a:r>
              <a:rPr sz="1100" spc="-15" dirty="0">
                <a:latin typeface="Arial"/>
                <a:cs typeface="Arial"/>
              </a:rPr>
              <a:t>we </a:t>
            </a:r>
            <a:r>
              <a:rPr sz="1100" spc="-20" dirty="0">
                <a:latin typeface="Arial"/>
                <a:cs typeface="Arial"/>
              </a:rPr>
              <a:t>draw </a:t>
            </a:r>
            <a:r>
              <a:rPr sz="1100" spc="-10" dirty="0">
                <a:latin typeface="Arial"/>
                <a:cs typeface="Arial"/>
              </a:rPr>
              <a:t>a line </a:t>
            </a:r>
            <a:r>
              <a:rPr sz="1100" spc="-5" dirty="0">
                <a:latin typeface="Arial"/>
                <a:cs typeface="Arial"/>
              </a:rPr>
              <a:t>to represent </a:t>
            </a:r>
            <a:r>
              <a:rPr sz="1100" spc="-10" dirty="0">
                <a:latin typeface="Arial"/>
                <a:cs typeface="Arial"/>
              </a:rPr>
              <a:t>each instance of </a:t>
            </a:r>
            <a:r>
              <a:rPr sz="1100" spc="-5" dirty="0">
                <a:latin typeface="Arial"/>
                <a:cs typeface="Arial"/>
              </a:rPr>
              <a:t>the relationship </a:t>
            </a:r>
            <a:r>
              <a:rPr sz="1100" spc="-15" dirty="0">
                <a:latin typeface="Arial"/>
                <a:cs typeface="Arial"/>
              </a:rPr>
              <a:t>between </a:t>
            </a:r>
            <a:r>
              <a:rPr sz="1100" spc="-5" dirty="0">
                <a:latin typeface="Arial"/>
                <a:cs typeface="Arial"/>
              </a:rPr>
              <a:t>the </a:t>
            </a:r>
            <a:r>
              <a:rPr sz="1100" spc="-10" dirty="0">
                <a:latin typeface="Arial"/>
                <a:cs typeface="Arial"/>
              </a:rPr>
              <a:t>two  entities</a:t>
            </a:r>
            <a:r>
              <a:rPr sz="1100" spc="-15" dirty="0">
                <a:latin typeface="Arial"/>
                <a:cs typeface="Arial"/>
              </a:rPr>
              <a:t> </a:t>
            </a:r>
            <a:r>
              <a:rPr sz="1100" spc="-10" dirty="0">
                <a:latin typeface="Arial"/>
                <a:cs typeface="Arial"/>
              </a:rPr>
              <a:t>sets.</a:t>
            </a:r>
            <a:endParaRPr sz="11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1650">
              <a:latin typeface="Arial"/>
              <a:cs typeface="Arial"/>
            </a:endParaRPr>
          </a:p>
          <a:p>
            <a:pPr marL="7620" algn="ctr">
              <a:lnSpc>
                <a:spcPct val="100000"/>
              </a:lnSpc>
            </a:pPr>
            <a:r>
              <a:rPr sz="1100" i="1" spc="-40" dirty="0">
                <a:latin typeface="Arial"/>
                <a:cs typeface="Arial"/>
              </a:rPr>
              <a:t>Table </a:t>
            </a:r>
            <a:r>
              <a:rPr sz="1100" i="1" spc="-10" dirty="0">
                <a:latin typeface="Arial"/>
                <a:cs typeface="Arial"/>
              </a:rPr>
              <a:t>2.10: </a:t>
            </a:r>
            <a:r>
              <a:rPr sz="1100" i="1" spc="-5" dirty="0">
                <a:latin typeface="Arial"/>
                <a:cs typeface="Arial"/>
              </a:rPr>
              <a:t>Entity </a:t>
            </a:r>
            <a:r>
              <a:rPr sz="1100" i="1" spc="-10" dirty="0">
                <a:latin typeface="Arial"/>
                <a:cs typeface="Arial"/>
              </a:rPr>
              <a:t>occurrence</a:t>
            </a:r>
            <a:r>
              <a:rPr sz="1100" i="1" spc="75" dirty="0">
                <a:latin typeface="Arial"/>
                <a:cs typeface="Arial"/>
              </a:rPr>
              <a:t> </a:t>
            </a:r>
            <a:r>
              <a:rPr sz="1100" i="1" spc="-15" dirty="0">
                <a:latin typeface="Arial"/>
                <a:cs typeface="Arial"/>
              </a:rPr>
              <a:t>diagram</a:t>
            </a:r>
            <a:endParaRPr sz="110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3149391" y="2491036"/>
            <a:ext cx="758825" cy="0"/>
          </a:xfrm>
          <a:custGeom>
            <a:avLst/>
            <a:gdLst/>
            <a:ahLst/>
            <a:cxnLst/>
            <a:rect l="l" t="t" r="r" b="b"/>
            <a:pathLst>
              <a:path w="758825">
                <a:moveTo>
                  <a:pt x="0" y="0"/>
                </a:moveTo>
                <a:lnTo>
                  <a:pt x="751509" y="0"/>
                </a:lnTo>
              </a:path>
            </a:pathLst>
          </a:custGeom>
          <a:ln w="12625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3171022" y="2776068"/>
            <a:ext cx="746125" cy="0"/>
          </a:xfrm>
          <a:custGeom>
            <a:avLst/>
            <a:gdLst/>
            <a:ahLst/>
            <a:cxnLst/>
            <a:rect l="l" t="t" r="r" b="b"/>
            <a:pathLst>
              <a:path w="746125">
                <a:moveTo>
                  <a:pt x="0" y="0"/>
                </a:moveTo>
                <a:lnTo>
                  <a:pt x="745535" y="0"/>
                </a:lnTo>
              </a:path>
            </a:pathLst>
          </a:custGeom>
          <a:ln w="7432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3171022" y="2775250"/>
            <a:ext cx="746125" cy="143510"/>
          </a:xfrm>
          <a:custGeom>
            <a:avLst/>
            <a:gdLst/>
            <a:ahLst/>
            <a:cxnLst/>
            <a:rect l="l" t="t" r="r" b="b"/>
            <a:pathLst>
              <a:path w="746125" h="143510">
                <a:moveTo>
                  <a:pt x="0" y="0"/>
                </a:moveTo>
                <a:lnTo>
                  <a:pt x="745535" y="142883"/>
                </a:lnTo>
              </a:path>
            </a:pathLst>
          </a:custGeom>
          <a:ln w="7616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aphicFrame>
        <p:nvGraphicFramePr>
          <p:cNvPr id="7" name="object 7"/>
          <p:cNvGraphicFramePr>
            <a:graphicFrameLocks noGrp="1"/>
          </p:cNvGraphicFramePr>
          <p:nvPr/>
        </p:nvGraphicFramePr>
        <p:xfrm>
          <a:off x="2021841" y="2127432"/>
          <a:ext cx="2887345" cy="96139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56908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1826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22170">
                <a:tc>
                  <a:txBody>
                    <a:bodyPr/>
                    <a:lstStyle/>
                    <a:p>
                      <a:pPr marR="800100" algn="ctr">
                        <a:lnSpc>
                          <a:spcPts val="1210"/>
                        </a:lnSpc>
                      </a:pPr>
                      <a:r>
                        <a:rPr sz="1100" spc="-10" dirty="0">
                          <a:latin typeface="Arial"/>
                          <a:cs typeface="Arial"/>
                        </a:rPr>
                        <a:t>BorrowerID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24130" algn="r">
                        <a:lnSpc>
                          <a:spcPts val="1210"/>
                        </a:lnSpc>
                      </a:pPr>
                      <a:r>
                        <a:rPr sz="1100" spc="-5" dirty="0">
                          <a:latin typeface="Arial"/>
                          <a:cs typeface="Arial"/>
                        </a:rPr>
                        <a:t>LoanID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87274">
                <a:tc>
                  <a:txBody>
                    <a:bodyPr/>
                    <a:lstStyle/>
                    <a:p>
                      <a:pPr marR="799465" algn="ctr">
                        <a:lnSpc>
                          <a:spcPct val="100000"/>
                        </a:lnSpc>
                        <a:spcBef>
                          <a:spcPts val="415"/>
                        </a:spcBef>
                      </a:pPr>
                      <a:r>
                        <a:rPr sz="1100" spc="-15" dirty="0">
                          <a:latin typeface="Arial"/>
                          <a:cs typeface="Arial"/>
                        </a:rPr>
                        <a:t>1001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52705" marB="0"/>
                </a:tc>
                <a:tc>
                  <a:txBody>
                    <a:bodyPr/>
                    <a:lstStyle/>
                    <a:p>
                      <a:pPr marR="52705" algn="r">
                        <a:lnSpc>
                          <a:spcPct val="100000"/>
                        </a:lnSpc>
                        <a:spcBef>
                          <a:spcPts val="415"/>
                        </a:spcBef>
                      </a:pPr>
                      <a:r>
                        <a:rPr sz="1100" spc="-5" dirty="0">
                          <a:latin typeface="Arial"/>
                          <a:cs typeface="Arial"/>
                        </a:rPr>
                        <a:t>10292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52705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58317">
                <a:tc>
                  <a:txBody>
                    <a:bodyPr/>
                    <a:lstStyle/>
                    <a:p>
                      <a:pPr marR="799465" algn="ctr">
                        <a:lnSpc>
                          <a:spcPct val="100000"/>
                        </a:lnSpc>
                        <a:spcBef>
                          <a:spcPts val="400"/>
                        </a:spcBef>
                      </a:pPr>
                      <a:r>
                        <a:rPr sz="1100" spc="-15" dirty="0">
                          <a:latin typeface="Arial"/>
                          <a:cs typeface="Arial"/>
                        </a:rPr>
                        <a:t>1002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50800" marB="0"/>
                </a:tc>
                <a:tc>
                  <a:txBody>
                    <a:bodyPr/>
                    <a:lstStyle/>
                    <a:p>
                      <a:pPr marR="52705" algn="r">
                        <a:lnSpc>
                          <a:spcPct val="100000"/>
                        </a:lnSpc>
                        <a:spcBef>
                          <a:spcPts val="400"/>
                        </a:spcBef>
                      </a:pPr>
                      <a:r>
                        <a:rPr sz="1100" spc="-5" dirty="0">
                          <a:latin typeface="Arial"/>
                          <a:cs typeface="Arial"/>
                        </a:rPr>
                        <a:t>10293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5080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93214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52705" algn="r">
                        <a:lnSpc>
                          <a:spcPts val="1230"/>
                        </a:lnSpc>
                        <a:spcBef>
                          <a:spcPts val="190"/>
                        </a:spcBef>
                      </a:pPr>
                      <a:r>
                        <a:rPr sz="1100" spc="-5" dirty="0">
                          <a:latin typeface="Arial"/>
                          <a:cs typeface="Arial"/>
                        </a:rPr>
                        <a:t>10294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2413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8" name="object 8"/>
          <p:cNvSpPr/>
          <p:nvPr/>
        </p:nvSpPr>
        <p:spPr>
          <a:xfrm>
            <a:off x="3149391" y="6665267"/>
            <a:ext cx="758825" cy="0"/>
          </a:xfrm>
          <a:custGeom>
            <a:avLst/>
            <a:gdLst/>
            <a:ahLst/>
            <a:cxnLst/>
            <a:rect l="l" t="t" r="r" b="b"/>
            <a:pathLst>
              <a:path w="758825">
                <a:moveTo>
                  <a:pt x="0" y="0"/>
                </a:moveTo>
                <a:lnTo>
                  <a:pt x="751509" y="0"/>
                </a:lnTo>
              </a:path>
            </a:pathLst>
          </a:custGeom>
          <a:ln w="12625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492502" y="3189744"/>
            <a:ext cx="6059170" cy="3569335"/>
          </a:xfrm>
          <a:prstGeom prst="rect">
            <a:avLst/>
          </a:prstGeom>
        </p:spPr>
        <p:txBody>
          <a:bodyPr vert="horz" wrap="square" lIns="0" tIns="6985" rIns="0" bIns="0" rtlCol="0">
            <a:spAutoFit/>
          </a:bodyPr>
          <a:lstStyle/>
          <a:p>
            <a:pPr marL="12700" marR="10795" algn="just">
              <a:lnSpc>
                <a:spcPct val="102699"/>
              </a:lnSpc>
              <a:spcBef>
                <a:spcPts val="55"/>
              </a:spcBef>
            </a:pPr>
            <a:r>
              <a:rPr sz="1100" spc="-10" dirty="0">
                <a:latin typeface="Arial"/>
                <a:cs typeface="Arial"/>
              </a:rPr>
              <a:t>What does </a:t>
            </a:r>
            <a:r>
              <a:rPr sz="1100" spc="-5" dirty="0">
                <a:latin typeface="Arial"/>
                <a:cs typeface="Arial"/>
              </a:rPr>
              <a:t>this tell </a:t>
            </a:r>
            <a:r>
              <a:rPr sz="1100" spc="-10" dirty="0">
                <a:latin typeface="Arial"/>
                <a:cs typeface="Arial"/>
              </a:rPr>
              <a:t>us about </a:t>
            </a:r>
            <a:r>
              <a:rPr sz="1100" spc="-5" dirty="0">
                <a:latin typeface="Arial"/>
                <a:cs typeface="Arial"/>
              </a:rPr>
              <a:t>the relationship </a:t>
            </a:r>
            <a:r>
              <a:rPr sz="1100" spc="-15" dirty="0">
                <a:latin typeface="Arial"/>
                <a:cs typeface="Arial"/>
              </a:rPr>
              <a:t>between </a:t>
            </a:r>
            <a:r>
              <a:rPr sz="1100" spc="-10" dirty="0">
                <a:latin typeface="Arial"/>
                <a:cs typeface="Arial"/>
              </a:rPr>
              <a:t>Borrower and Loan? Each Borrower has </a:t>
            </a:r>
            <a:r>
              <a:rPr sz="1100" spc="-15" dirty="0">
                <a:latin typeface="Arial"/>
                <a:cs typeface="Arial"/>
              </a:rPr>
              <a:t>one  </a:t>
            </a:r>
            <a:r>
              <a:rPr sz="1100" spc="-10" dirty="0">
                <a:latin typeface="Arial"/>
                <a:cs typeface="Arial"/>
              </a:rPr>
              <a:t>or more Loans </a:t>
            </a:r>
            <a:r>
              <a:rPr sz="1100" spc="-15" dirty="0">
                <a:latin typeface="Arial"/>
                <a:cs typeface="Arial"/>
              </a:rPr>
              <a:t>linked </a:t>
            </a:r>
            <a:r>
              <a:rPr sz="1100" spc="-5" dirty="0">
                <a:latin typeface="Arial"/>
                <a:cs typeface="Arial"/>
              </a:rPr>
              <a:t>to it </a:t>
            </a:r>
            <a:r>
              <a:rPr sz="1100" spc="-10" dirty="0">
                <a:latin typeface="Arial"/>
                <a:cs typeface="Arial"/>
              </a:rPr>
              <a:t>and each Loan has one Borrower </a:t>
            </a:r>
            <a:r>
              <a:rPr sz="1100" spc="-15" dirty="0">
                <a:latin typeface="Arial"/>
                <a:cs typeface="Arial"/>
              </a:rPr>
              <a:t>linked </a:t>
            </a:r>
            <a:r>
              <a:rPr sz="1100" spc="-5" dirty="0">
                <a:latin typeface="Arial"/>
                <a:cs typeface="Arial"/>
              </a:rPr>
              <a:t>to</a:t>
            </a:r>
            <a:r>
              <a:rPr sz="1100" spc="-75" dirty="0">
                <a:latin typeface="Arial"/>
                <a:cs typeface="Arial"/>
              </a:rPr>
              <a:t> </a:t>
            </a:r>
            <a:r>
              <a:rPr sz="1100" spc="-10" dirty="0">
                <a:latin typeface="Arial"/>
                <a:cs typeface="Arial"/>
              </a:rPr>
              <a:t>it.</a:t>
            </a:r>
            <a:endParaRPr sz="1100">
              <a:latin typeface="Arial"/>
              <a:cs typeface="Arial"/>
            </a:endParaRPr>
          </a:p>
          <a:p>
            <a:pPr marL="12700" marR="6985" algn="just">
              <a:lnSpc>
                <a:spcPct val="102699"/>
              </a:lnSpc>
              <a:spcBef>
                <a:spcPts val="695"/>
              </a:spcBef>
            </a:pPr>
            <a:r>
              <a:rPr sz="1100" spc="-10" dirty="0">
                <a:latin typeface="Arial"/>
                <a:cs typeface="Arial"/>
              </a:rPr>
              <a:t>One</a:t>
            </a:r>
            <a:r>
              <a:rPr sz="1100" spc="-80" dirty="0">
                <a:latin typeface="Arial"/>
                <a:cs typeface="Arial"/>
              </a:rPr>
              <a:t> </a:t>
            </a:r>
            <a:r>
              <a:rPr sz="1100" spc="-10" dirty="0">
                <a:latin typeface="Arial"/>
                <a:cs typeface="Arial"/>
              </a:rPr>
              <a:t>Borrower</a:t>
            </a:r>
            <a:r>
              <a:rPr sz="1100" spc="-80" dirty="0">
                <a:latin typeface="Arial"/>
                <a:cs typeface="Arial"/>
              </a:rPr>
              <a:t> </a:t>
            </a:r>
            <a:r>
              <a:rPr sz="1100" spc="-10" dirty="0">
                <a:latin typeface="Arial"/>
                <a:cs typeface="Arial"/>
              </a:rPr>
              <a:t>has</a:t>
            </a:r>
            <a:r>
              <a:rPr sz="1100" spc="-75" dirty="0">
                <a:latin typeface="Arial"/>
                <a:cs typeface="Arial"/>
              </a:rPr>
              <a:t> </a:t>
            </a:r>
            <a:r>
              <a:rPr sz="1100" spc="-10" dirty="0">
                <a:latin typeface="Arial"/>
                <a:cs typeface="Arial"/>
              </a:rPr>
              <a:t>many</a:t>
            </a:r>
            <a:r>
              <a:rPr sz="1100" spc="-70" dirty="0">
                <a:latin typeface="Arial"/>
                <a:cs typeface="Arial"/>
              </a:rPr>
              <a:t> </a:t>
            </a:r>
            <a:r>
              <a:rPr sz="1100" spc="-10" dirty="0">
                <a:latin typeface="Arial"/>
                <a:cs typeface="Arial"/>
              </a:rPr>
              <a:t>Loans</a:t>
            </a:r>
            <a:r>
              <a:rPr sz="1100" spc="-80" dirty="0">
                <a:latin typeface="Arial"/>
                <a:cs typeface="Arial"/>
              </a:rPr>
              <a:t> </a:t>
            </a:r>
            <a:r>
              <a:rPr sz="1100" spc="-10" dirty="0">
                <a:latin typeface="Arial"/>
                <a:cs typeface="Arial"/>
              </a:rPr>
              <a:t>and</a:t>
            </a:r>
            <a:r>
              <a:rPr sz="1100" spc="-75" dirty="0">
                <a:latin typeface="Arial"/>
                <a:cs typeface="Arial"/>
              </a:rPr>
              <a:t> </a:t>
            </a:r>
            <a:r>
              <a:rPr sz="1100" spc="-10" dirty="0">
                <a:latin typeface="Arial"/>
                <a:cs typeface="Arial"/>
              </a:rPr>
              <a:t>one</a:t>
            </a:r>
            <a:r>
              <a:rPr sz="1100" spc="-80" dirty="0">
                <a:latin typeface="Arial"/>
                <a:cs typeface="Arial"/>
              </a:rPr>
              <a:t> </a:t>
            </a:r>
            <a:r>
              <a:rPr sz="1100" spc="-10" dirty="0">
                <a:latin typeface="Arial"/>
                <a:cs typeface="Arial"/>
              </a:rPr>
              <a:t>Loan</a:t>
            </a:r>
            <a:r>
              <a:rPr sz="1100" spc="-90" dirty="0">
                <a:latin typeface="Arial"/>
                <a:cs typeface="Arial"/>
              </a:rPr>
              <a:t> </a:t>
            </a:r>
            <a:r>
              <a:rPr sz="1100" spc="-10" dirty="0">
                <a:latin typeface="Arial"/>
                <a:cs typeface="Arial"/>
              </a:rPr>
              <a:t>has</a:t>
            </a:r>
            <a:r>
              <a:rPr sz="1100" spc="-65" dirty="0">
                <a:latin typeface="Arial"/>
                <a:cs typeface="Arial"/>
              </a:rPr>
              <a:t> </a:t>
            </a:r>
            <a:r>
              <a:rPr sz="1100" spc="-10" dirty="0">
                <a:latin typeface="Arial"/>
                <a:cs typeface="Arial"/>
              </a:rPr>
              <a:t>one</a:t>
            </a:r>
            <a:r>
              <a:rPr sz="1100" spc="-80" dirty="0">
                <a:latin typeface="Arial"/>
                <a:cs typeface="Arial"/>
              </a:rPr>
              <a:t> </a:t>
            </a:r>
            <a:r>
              <a:rPr sz="1100" spc="-15" dirty="0">
                <a:latin typeface="Arial"/>
                <a:cs typeface="Arial"/>
              </a:rPr>
              <a:t>Borrower.</a:t>
            </a:r>
            <a:r>
              <a:rPr sz="1100" spc="40" dirty="0">
                <a:latin typeface="Arial"/>
                <a:cs typeface="Arial"/>
              </a:rPr>
              <a:t> </a:t>
            </a:r>
            <a:r>
              <a:rPr sz="1100" spc="-10" dirty="0">
                <a:latin typeface="Arial"/>
                <a:cs typeface="Arial"/>
              </a:rPr>
              <a:t>The</a:t>
            </a:r>
            <a:r>
              <a:rPr sz="1100" spc="-75" dirty="0">
                <a:latin typeface="Arial"/>
                <a:cs typeface="Arial"/>
              </a:rPr>
              <a:t> </a:t>
            </a:r>
            <a:r>
              <a:rPr sz="1100" spc="-5" dirty="0">
                <a:latin typeface="Arial"/>
                <a:cs typeface="Arial"/>
              </a:rPr>
              <a:t>relationship</a:t>
            </a:r>
            <a:r>
              <a:rPr sz="1100" spc="-80" dirty="0">
                <a:latin typeface="Arial"/>
                <a:cs typeface="Arial"/>
              </a:rPr>
              <a:t> </a:t>
            </a:r>
            <a:r>
              <a:rPr sz="1100" spc="-15" dirty="0">
                <a:latin typeface="Arial"/>
                <a:cs typeface="Arial"/>
              </a:rPr>
              <a:t>between</a:t>
            </a:r>
            <a:r>
              <a:rPr sz="1100" spc="-90" dirty="0">
                <a:latin typeface="Arial"/>
                <a:cs typeface="Arial"/>
              </a:rPr>
              <a:t> </a:t>
            </a:r>
            <a:r>
              <a:rPr sz="1100" spc="-10" dirty="0">
                <a:latin typeface="Arial"/>
                <a:cs typeface="Arial"/>
              </a:rPr>
              <a:t>Borrower  and Loan is </a:t>
            </a:r>
            <a:r>
              <a:rPr sz="1100" spc="-20" dirty="0">
                <a:latin typeface="Arial"/>
                <a:cs typeface="Arial"/>
              </a:rPr>
              <a:t>one-to-many. </a:t>
            </a:r>
            <a:r>
              <a:rPr sz="1100" spc="-10" dirty="0">
                <a:latin typeface="Arial"/>
                <a:cs typeface="Arial"/>
              </a:rPr>
              <a:t>The </a:t>
            </a:r>
            <a:r>
              <a:rPr sz="1100" spc="-5" dirty="0">
                <a:latin typeface="Arial"/>
                <a:cs typeface="Arial"/>
              </a:rPr>
              <a:t>pattern </a:t>
            </a:r>
            <a:r>
              <a:rPr sz="1100" spc="-10" dirty="0">
                <a:latin typeface="Arial"/>
                <a:cs typeface="Arial"/>
              </a:rPr>
              <a:t>of </a:t>
            </a:r>
            <a:r>
              <a:rPr sz="1100" spc="-5" dirty="0">
                <a:latin typeface="Arial"/>
                <a:cs typeface="Arial"/>
              </a:rPr>
              <a:t>the </a:t>
            </a:r>
            <a:r>
              <a:rPr sz="1100" spc="-10" dirty="0">
                <a:latin typeface="Arial"/>
                <a:cs typeface="Arial"/>
              </a:rPr>
              <a:t>lines in </a:t>
            </a:r>
            <a:r>
              <a:rPr sz="1100" spc="-5" dirty="0">
                <a:latin typeface="Arial"/>
                <a:cs typeface="Arial"/>
              </a:rPr>
              <a:t>the </a:t>
            </a:r>
            <a:r>
              <a:rPr sz="1100" spc="-10" dirty="0">
                <a:latin typeface="Arial"/>
                <a:cs typeface="Arial"/>
              </a:rPr>
              <a:t>entity-relationship occurrence </a:t>
            </a:r>
            <a:r>
              <a:rPr sz="1100" spc="-15" dirty="0">
                <a:latin typeface="Arial"/>
                <a:cs typeface="Arial"/>
              </a:rPr>
              <a:t>diagram </a:t>
            </a:r>
            <a:r>
              <a:rPr sz="1100" spc="-5" dirty="0">
                <a:latin typeface="Arial"/>
                <a:cs typeface="Arial"/>
              </a:rPr>
              <a:t>can  </a:t>
            </a:r>
            <a:r>
              <a:rPr sz="1100" spc="-10" dirty="0">
                <a:latin typeface="Arial"/>
                <a:cs typeface="Arial"/>
              </a:rPr>
              <a:t>be used </a:t>
            </a:r>
            <a:r>
              <a:rPr sz="1100" spc="-5" dirty="0">
                <a:latin typeface="Arial"/>
                <a:cs typeface="Arial"/>
              </a:rPr>
              <a:t>to </a:t>
            </a:r>
            <a:r>
              <a:rPr sz="1100" spc="-10" dirty="0">
                <a:latin typeface="Arial"/>
                <a:cs typeface="Arial"/>
              </a:rPr>
              <a:t>identify </a:t>
            </a:r>
            <a:r>
              <a:rPr sz="1100" spc="-5" dirty="0">
                <a:latin typeface="Arial"/>
                <a:cs typeface="Arial"/>
              </a:rPr>
              <a:t>the </a:t>
            </a:r>
            <a:r>
              <a:rPr sz="1100" spc="-10" dirty="0">
                <a:latin typeface="Arial"/>
                <a:cs typeface="Arial"/>
              </a:rPr>
              <a:t>nature of </a:t>
            </a:r>
            <a:r>
              <a:rPr sz="1100" spc="-5" dirty="0">
                <a:latin typeface="Arial"/>
                <a:cs typeface="Arial"/>
              </a:rPr>
              <a:t>the relationship </a:t>
            </a:r>
            <a:r>
              <a:rPr sz="1100" spc="-15" dirty="0">
                <a:latin typeface="Arial"/>
                <a:cs typeface="Arial"/>
              </a:rPr>
              <a:t>between </a:t>
            </a:r>
            <a:r>
              <a:rPr sz="1100" spc="-10" dirty="0">
                <a:latin typeface="Arial"/>
                <a:cs typeface="Arial"/>
              </a:rPr>
              <a:t>two entities</a:t>
            </a:r>
            <a:r>
              <a:rPr sz="1100" spc="-70" dirty="0">
                <a:latin typeface="Arial"/>
                <a:cs typeface="Arial"/>
              </a:rPr>
              <a:t> </a:t>
            </a:r>
            <a:r>
              <a:rPr sz="1100" spc="-10" dirty="0">
                <a:latin typeface="Arial"/>
                <a:cs typeface="Arial"/>
              </a:rPr>
              <a:t>sets.</a:t>
            </a:r>
            <a:endParaRPr sz="1100">
              <a:latin typeface="Arial"/>
              <a:cs typeface="Arial"/>
            </a:endParaRPr>
          </a:p>
          <a:p>
            <a:pPr marL="12700" marR="5715" algn="just">
              <a:lnSpc>
                <a:spcPct val="102400"/>
              </a:lnSpc>
              <a:spcBef>
                <a:spcPts val="700"/>
              </a:spcBef>
            </a:pPr>
            <a:r>
              <a:rPr sz="1100" spc="-10" dirty="0">
                <a:latin typeface="Arial"/>
                <a:cs typeface="Arial"/>
              </a:rPr>
              <a:t>When an </a:t>
            </a:r>
            <a:r>
              <a:rPr sz="1100" spc="-5" dirty="0">
                <a:latin typeface="Arial"/>
                <a:cs typeface="Arial"/>
              </a:rPr>
              <a:t>E/R </a:t>
            </a:r>
            <a:r>
              <a:rPr sz="1100" spc="-10" dirty="0">
                <a:latin typeface="Arial"/>
                <a:cs typeface="Arial"/>
              </a:rPr>
              <a:t>occurrence </a:t>
            </a:r>
            <a:r>
              <a:rPr sz="1100" spc="-15" dirty="0">
                <a:latin typeface="Arial"/>
                <a:cs typeface="Arial"/>
              </a:rPr>
              <a:t>diagram </a:t>
            </a:r>
            <a:r>
              <a:rPr sz="1100" spc="-10" dirty="0">
                <a:latin typeface="Arial"/>
                <a:cs typeface="Arial"/>
              </a:rPr>
              <a:t>is </a:t>
            </a:r>
            <a:r>
              <a:rPr sz="1100" spc="-5" dirty="0">
                <a:latin typeface="Arial"/>
                <a:cs typeface="Arial"/>
              </a:rPr>
              <a:t>created, </a:t>
            </a:r>
            <a:r>
              <a:rPr sz="1100" spc="-10" dirty="0">
                <a:latin typeface="Arial"/>
                <a:cs typeface="Arial"/>
              </a:rPr>
              <a:t>one of </a:t>
            </a:r>
            <a:r>
              <a:rPr sz="1100" spc="-5" dirty="0">
                <a:latin typeface="Arial"/>
                <a:cs typeface="Arial"/>
              </a:rPr>
              <a:t>three </a:t>
            </a:r>
            <a:r>
              <a:rPr sz="1100" spc="-10" dirty="0">
                <a:latin typeface="Arial"/>
                <a:cs typeface="Arial"/>
              </a:rPr>
              <a:t>patterns will appear in </a:t>
            </a:r>
            <a:r>
              <a:rPr sz="1100" spc="-5" dirty="0">
                <a:latin typeface="Arial"/>
                <a:cs typeface="Arial"/>
              </a:rPr>
              <a:t>the </a:t>
            </a:r>
            <a:r>
              <a:rPr sz="1100" spc="-10" dirty="0">
                <a:latin typeface="Arial"/>
                <a:cs typeface="Arial"/>
              </a:rPr>
              <a:t>lines. </a:t>
            </a:r>
            <a:r>
              <a:rPr sz="1100" spc="-5" dirty="0">
                <a:latin typeface="Arial"/>
                <a:cs typeface="Arial"/>
              </a:rPr>
              <a:t>There  </a:t>
            </a:r>
            <a:r>
              <a:rPr sz="1100" spc="-10" dirty="0">
                <a:latin typeface="Arial"/>
                <a:cs typeface="Arial"/>
              </a:rPr>
              <a:t>is one </a:t>
            </a:r>
            <a:r>
              <a:rPr sz="1100" spc="-5" dirty="0">
                <a:latin typeface="Arial"/>
                <a:cs typeface="Arial"/>
              </a:rPr>
              <a:t>pattern </a:t>
            </a:r>
            <a:r>
              <a:rPr sz="1100" spc="-20" dirty="0">
                <a:latin typeface="Arial"/>
                <a:cs typeface="Arial"/>
              </a:rPr>
              <a:t>for </a:t>
            </a:r>
            <a:r>
              <a:rPr sz="1100" spc="-10" dirty="0">
                <a:latin typeface="Arial"/>
                <a:cs typeface="Arial"/>
              </a:rPr>
              <a:t>each of </a:t>
            </a:r>
            <a:r>
              <a:rPr sz="1100" spc="-5" dirty="0">
                <a:latin typeface="Arial"/>
                <a:cs typeface="Arial"/>
              </a:rPr>
              <a:t>the three relationship cardinalities: </a:t>
            </a:r>
            <a:r>
              <a:rPr sz="1100" spc="-10" dirty="0">
                <a:latin typeface="Arial"/>
                <a:cs typeface="Arial"/>
              </a:rPr>
              <a:t>one-to-one, </a:t>
            </a:r>
            <a:r>
              <a:rPr sz="1100" spc="-15" dirty="0">
                <a:latin typeface="Arial"/>
                <a:cs typeface="Arial"/>
              </a:rPr>
              <a:t>one-to-many </a:t>
            </a:r>
            <a:r>
              <a:rPr sz="1100" spc="-10" dirty="0">
                <a:latin typeface="Arial"/>
                <a:cs typeface="Arial"/>
              </a:rPr>
              <a:t>and many-  </a:t>
            </a:r>
            <a:r>
              <a:rPr sz="1100" spc="-20" dirty="0">
                <a:latin typeface="Arial"/>
                <a:cs typeface="Arial"/>
              </a:rPr>
              <a:t>to-many.</a:t>
            </a:r>
            <a:r>
              <a:rPr sz="1100" spc="265" dirty="0">
                <a:latin typeface="Arial"/>
                <a:cs typeface="Arial"/>
              </a:rPr>
              <a:t> </a:t>
            </a:r>
            <a:r>
              <a:rPr sz="1100" spc="-10" dirty="0">
                <a:latin typeface="Arial"/>
                <a:cs typeface="Arial"/>
              </a:rPr>
              <a:t>Each of </a:t>
            </a:r>
            <a:r>
              <a:rPr sz="1100" spc="-5" dirty="0">
                <a:latin typeface="Arial"/>
                <a:cs typeface="Arial"/>
              </a:rPr>
              <a:t>the </a:t>
            </a:r>
            <a:r>
              <a:rPr sz="1100" spc="-15" dirty="0">
                <a:latin typeface="Arial"/>
                <a:cs typeface="Arial"/>
              </a:rPr>
              <a:t>following </a:t>
            </a:r>
            <a:r>
              <a:rPr sz="1100" spc="-10" dirty="0">
                <a:latin typeface="Arial"/>
                <a:cs typeface="Arial"/>
              </a:rPr>
              <a:t>examples demonstrates </a:t>
            </a:r>
            <a:r>
              <a:rPr sz="1100" spc="-5" dirty="0">
                <a:latin typeface="Arial"/>
                <a:cs typeface="Arial"/>
              </a:rPr>
              <a:t>the pattern that </a:t>
            </a:r>
            <a:r>
              <a:rPr sz="1100" spc="-10" dirty="0">
                <a:latin typeface="Arial"/>
                <a:cs typeface="Arial"/>
              </a:rPr>
              <a:t>appears </a:t>
            </a:r>
            <a:r>
              <a:rPr sz="1100" spc="-20" dirty="0">
                <a:latin typeface="Arial"/>
                <a:cs typeface="Arial"/>
              </a:rPr>
              <a:t>for </a:t>
            </a:r>
            <a:r>
              <a:rPr sz="1100" spc="-10" dirty="0">
                <a:latin typeface="Arial"/>
                <a:cs typeface="Arial"/>
              </a:rPr>
              <a:t>each of </a:t>
            </a:r>
            <a:r>
              <a:rPr sz="1100" spc="-5" dirty="0">
                <a:latin typeface="Arial"/>
                <a:cs typeface="Arial"/>
              </a:rPr>
              <a:t>the  relationships.</a:t>
            </a:r>
            <a:endParaRPr sz="1100">
              <a:latin typeface="Arial"/>
              <a:cs typeface="Arial"/>
            </a:endParaRPr>
          </a:p>
          <a:p>
            <a:pPr marL="12700" algn="just">
              <a:lnSpc>
                <a:spcPct val="100000"/>
              </a:lnSpc>
              <a:spcBef>
                <a:spcPts val="730"/>
              </a:spcBef>
            </a:pPr>
            <a:r>
              <a:rPr sz="1100" b="1" spc="-5" dirty="0">
                <a:latin typeface="Arial"/>
                <a:cs typeface="Arial"/>
              </a:rPr>
              <a:t>Entity </a:t>
            </a:r>
            <a:r>
              <a:rPr sz="1100" b="1" spc="-10" dirty="0">
                <a:latin typeface="Arial"/>
                <a:cs typeface="Arial"/>
              </a:rPr>
              <a:t>Occurrence Diagram </a:t>
            </a:r>
            <a:r>
              <a:rPr sz="1100" b="1" spc="-5" dirty="0">
                <a:latin typeface="Arial"/>
                <a:cs typeface="Arial"/>
              </a:rPr>
              <a:t>- </a:t>
            </a:r>
            <a:r>
              <a:rPr sz="1100" b="1" spc="-15" dirty="0">
                <a:latin typeface="Arial"/>
                <a:cs typeface="Arial"/>
              </a:rPr>
              <a:t>One-To-One</a:t>
            </a:r>
            <a:r>
              <a:rPr sz="1100" b="1" spc="-90" dirty="0">
                <a:latin typeface="Arial"/>
                <a:cs typeface="Arial"/>
              </a:rPr>
              <a:t> </a:t>
            </a:r>
            <a:r>
              <a:rPr sz="1100" b="1" spc="-10" dirty="0">
                <a:latin typeface="Arial"/>
                <a:cs typeface="Arial"/>
              </a:rPr>
              <a:t>Relationship</a:t>
            </a:r>
            <a:endParaRPr sz="1100">
              <a:latin typeface="Arial"/>
              <a:cs typeface="Arial"/>
            </a:endParaRPr>
          </a:p>
          <a:p>
            <a:pPr marL="12700" marR="5080" algn="just">
              <a:lnSpc>
                <a:spcPct val="102699"/>
              </a:lnSpc>
              <a:spcBef>
                <a:spcPts val="700"/>
              </a:spcBef>
            </a:pPr>
            <a:r>
              <a:rPr sz="1100" spc="-10" dirty="0">
                <a:latin typeface="Arial"/>
                <a:cs typeface="Arial"/>
              </a:rPr>
              <a:t>A company has a policy of allocating each </a:t>
            </a:r>
            <a:r>
              <a:rPr sz="1100" spc="-20" dirty="0">
                <a:latin typeface="Arial"/>
                <a:cs typeface="Arial"/>
              </a:rPr>
              <a:t>employee </a:t>
            </a:r>
            <a:r>
              <a:rPr sz="1100" spc="-10" dirty="0">
                <a:latin typeface="Arial"/>
                <a:cs typeface="Arial"/>
              </a:rPr>
              <a:t>a </a:t>
            </a:r>
            <a:r>
              <a:rPr sz="1100" spc="-5" dirty="0">
                <a:latin typeface="Arial"/>
                <a:cs typeface="Arial"/>
              </a:rPr>
              <a:t>computer </a:t>
            </a:r>
            <a:r>
              <a:rPr sz="1100" spc="-10" dirty="0">
                <a:latin typeface="Arial"/>
                <a:cs typeface="Arial"/>
              </a:rPr>
              <a:t>workstation </a:t>
            </a:r>
            <a:r>
              <a:rPr sz="1100" spc="-5" dirty="0">
                <a:latin typeface="Arial"/>
                <a:cs typeface="Arial"/>
              </a:rPr>
              <a:t>connected to the  </a:t>
            </a:r>
            <a:r>
              <a:rPr sz="1100" spc="-10" dirty="0">
                <a:latin typeface="Arial"/>
                <a:cs typeface="Arial"/>
              </a:rPr>
              <a:t>company network. Each </a:t>
            </a:r>
            <a:r>
              <a:rPr sz="1100" spc="-5" dirty="0">
                <a:latin typeface="Arial"/>
                <a:cs typeface="Arial"/>
              </a:rPr>
              <a:t>computer </a:t>
            </a:r>
            <a:r>
              <a:rPr sz="1100" spc="-10" dirty="0">
                <a:latin typeface="Arial"/>
                <a:cs typeface="Arial"/>
              </a:rPr>
              <a:t>has a unique name and each </a:t>
            </a:r>
            <a:r>
              <a:rPr sz="1100" spc="-20" dirty="0">
                <a:latin typeface="Arial"/>
                <a:cs typeface="Arial"/>
              </a:rPr>
              <a:t>employee </a:t>
            </a:r>
            <a:r>
              <a:rPr sz="1100" spc="-10" dirty="0">
                <a:latin typeface="Arial"/>
                <a:cs typeface="Arial"/>
              </a:rPr>
              <a:t>has a unique </a:t>
            </a:r>
            <a:r>
              <a:rPr sz="1100" spc="-15" dirty="0">
                <a:latin typeface="Arial"/>
                <a:cs typeface="Arial"/>
              </a:rPr>
              <a:t>payroll  </a:t>
            </a:r>
            <a:r>
              <a:rPr sz="1100" spc="-20" dirty="0">
                <a:latin typeface="Arial"/>
                <a:cs typeface="Arial"/>
              </a:rPr>
              <a:t>number. </a:t>
            </a:r>
            <a:r>
              <a:rPr sz="1100" spc="-15" dirty="0">
                <a:latin typeface="Arial"/>
                <a:cs typeface="Arial"/>
              </a:rPr>
              <a:t>Following </a:t>
            </a:r>
            <a:r>
              <a:rPr sz="1100" spc="-10" dirty="0">
                <a:latin typeface="Arial"/>
                <a:cs typeface="Arial"/>
              </a:rPr>
              <a:t>entity-relationship occurrence </a:t>
            </a:r>
            <a:r>
              <a:rPr sz="1100" spc="-15" dirty="0">
                <a:latin typeface="Arial"/>
                <a:cs typeface="Arial"/>
              </a:rPr>
              <a:t>diagram was</a:t>
            </a:r>
            <a:r>
              <a:rPr sz="1100" spc="25" dirty="0">
                <a:latin typeface="Arial"/>
                <a:cs typeface="Arial"/>
              </a:rPr>
              <a:t> </a:t>
            </a:r>
            <a:r>
              <a:rPr sz="1100" spc="-5" dirty="0">
                <a:latin typeface="Arial"/>
                <a:cs typeface="Arial"/>
              </a:rPr>
              <a:t>created:</a:t>
            </a:r>
            <a:endParaRPr sz="11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1650">
              <a:latin typeface="Arial"/>
              <a:cs typeface="Arial"/>
            </a:endParaRPr>
          </a:p>
          <a:p>
            <a:pPr marL="4445" algn="ctr">
              <a:lnSpc>
                <a:spcPct val="100000"/>
              </a:lnSpc>
            </a:pPr>
            <a:r>
              <a:rPr sz="1100" i="1" spc="-40" dirty="0">
                <a:latin typeface="Arial"/>
                <a:cs typeface="Arial"/>
              </a:rPr>
              <a:t>Table </a:t>
            </a:r>
            <a:r>
              <a:rPr sz="1100" i="1" spc="-10" dirty="0">
                <a:latin typeface="Arial"/>
                <a:cs typeface="Arial"/>
              </a:rPr>
              <a:t>2.11: </a:t>
            </a:r>
            <a:r>
              <a:rPr sz="1100" i="1" spc="-5" dirty="0">
                <a:latin typeface="Arial"/>
                <a:cs typeface="Arial"/>
              </a:rPr>
              <a:t>Entity Occurrence </a:t>
            </a:r>
            <a:r>
              <a:rPr sz="1100" i="1" spc="-15" dirty="0">
                <a:latin typeface="Arial"/>
                <a:cs typeface="Arial"/>
              </a:rPr>
              <a:t>Diagram, </a:t>
            </a:r>
            <a:r>
              <a:rPr sz="1100" i="1" spc="-10" dirty="0">
                <a:latin typeface="Arial"/>
                <a:cs typeface="Arial"/>
              </a:rPr>
              <a:t>one-to-one</a:t>
            </a:r>
            <a:r>
              <a:rPr sz="1100" i="1" spc="60" dirty="0">
                <a:latin typeface="Arial"/>
                <a:cs typeface="Arial"/>
              </a:rPr>
              <a:t> </a:t>
            </a:r>
            <a:r>
              <a:rPr sz="1100" i="1" spc="-5" dirty="0">
                <a:latin typeface="Arial"/>
                <a:cs typeface="Arial"/>
              </a:rPr>
              <a:t>relationship</a:t>
            </a:r>
            <a:endParaRPr sz="1100">
              <a:latin typeface="Arial"/>
              <a:cs typeface="Arial"/>
            </a:endParaRPr>
          </a:p>
          <a:p>
            <a:pPr marR="7620" algn="ctr">
              <a:lnSpc>
                <a:spcPct val="100000"/>
              </a:lnSpc>
              <a:spcBef>
                <a:spcPts val="515"/>
              </a:spcBef>
              <a:tabLst>
                <a:tab pos="2557145" algn="l"/>
              </a:tabLst>
            </a:pPr>
            <a:r>
              <a:rPr sz="1100" b="1" spc="-10" dirty="0">
                <a:latin typeface="Arial"/>
                <a:cs typeface="Arial"/>
              </a:rPr>
              <a:t>Computer</a:t>
            </a:r>
            <a:r>
              <a:rPr sz="1100" b="1" spc="-30" dirty="0">
                <a:latin typeface="Arial"/>
                <a:cs typeface="Arial"/>
              </a:rPr>
              <a:t> </a:t>
            </a:r>
            <a:r>
              <a:rPr sz="1100" b="1" spc="-10" dirty="0">
                <a:latin typeface="Arial"/>
                <a:cs typeface="Arial"/>
              </a:rPr>
              <a:t>Name	</a:t>
            </a:r>
            <a:r>
              <a:rPr sz="1100" b="1" spc="-20" dirty="0">
                <a:latin typeface="Arial"/>
                <a:cs typeface="Arial"/>
              </a:rPr>
              <a:t>Payroll</a:t>
            </a:r>
            <a:r>
              <a:rPr sz="1100" b="1" spc="-15" dirty="0">
                <a:latin typeface="Arial"/>
                <a:cs typeface="Arial"/>
              </a:rPr>
              <a:t> Number</a:t>
            </a:r>
            <a:endParaRPr sz="11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950">
              <a:latin typeface="Arial"/>
              <a:cs typeface="Arial"/>
            </a:endParaRPr>
          </a:p>
          <a:p>
            <a:pPr marL="202565" algn="ctr">
              <a:lnSpc>
                <a:spcPct val="100000"/>
              </a:lnSpc>
              <a:tabLst>
                <a:tab pos="2503805" algn="l"/>
              </a:tabLst>
            </a:pPr>
            <a:r>
              <a:rPr sz="1100" spc="-15" dirty="0">
                <a:latin typeface="Arial"/>
                <a:cs typeface="Arial"/>
              </a:rPr>
              <a:t>Paris	</a:t>
            </a:r>
            <a:r>
              <a:rPr sz="1100" spc="-10" dirty="0">
                <a:latin typeface="Arial"/>
                <a:cs typeface="Arial"/>
              </a:rPr>
              <a:t>030/829112</a:t>
            </a:r>
            <a:endParaRPr sz="1100"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1888487" y="6893063"/>
            <a:ext cx="751205" cy="19177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1100" spc="-15" dirty="0">
                <a:latin typeface="Arial"/>
                <a:cs typeface="Arial"/>
              </a:rPr>
              <a:t>Washington</a:t>
            </a:r>
            <a:endParaRPr sz="1100">
              <a:latin typeface="Arial"/>
              <a:cs typeface="Arial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3149391" y="7006644"/>
            <a:ext cx="758825" cy="0"/>
          </a:xfrm>
          <a:custGeom>
            <a:avLst/>
            <a:gdLst/>
            <a:ahLst/>
            <a:cxnLst/>
            <a:rect l="l" t="t" r="r" b="b"/>
            <a:pathLst>
              <a:path w="758825">
                <a:moveTo>
                  <a:pt x="0" y="0"/>
                </a:moveTo>
                <a:lnTo>
                  <a:pt x="751509" y="0"/>
                </a:lnTo>
              </a:path>
            </a:pathLst>
          </a:custGeom>
          <a:ln w="12625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4415282" y="6908303"/>
            <a:ext cx="757555" cy="19177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1100" spc="-10" dirty="0">
                <a:latin typeface="Arial"/>
                <a:cs typeface="Arial"/>
              </a:rPr>
              <a:t>040/881929</a:t>
            </a:r>
            <a:endParaRPr sz="1100">
              <a:latin typeface="Arial"/>
              <a:cs typeface="Arial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2019551" y="7248156"/>
            <a:ext cx="487680" cy="19177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1100" spc="-15" dirty="0">
                <a:latin typeface="Arial"/>
                <a:cs typeface="Arial"/>
              </a:rPr>
              <a:t>London</a:t>
            </a:r>
            <a:endParaRPr sz="1100">
              <a:latin typeface="Arial"/>
              <a:cs typeface="Arial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3149391" y="7348021"/>
            <a:ext cx="758825" cy="0"/>
          </a:xfrm>
          <a:custGeom>
            <a:avLst/>
            <a:gdLst/>
            <a:ahLst/>
            <a:cxnLst/>
            <a:rect l="l" t="t" r="r" b="b"/>
            <a:pathLst>
              <a:path w="758825">
                <a:moveTo>
                  <a:pt x="0" y="0"/>
                </a:moveTo>
                <a:lnTo>
                  <a:pt x="751509" y="0"/>
                </a:lnTo>
              </a:path>
            </a:pathLst>
          </a:custGeom>
          <a:ln w="12625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 txBox="1"/>
          <p:nvPr/>
        </p:nvSpPr>
        <p:spPr>
          <a:xfrm>
            <a:off x="4415282" y="7249679"/>
            <a:ext cx="757555" cy="19177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1100" spc="-10" dirty="0">
                <a:latin typeface="Arial"/>
                <a:cs typeface="Arial"/>
              </a:rPr>
              <a:t>040/546781</a:t>
            </a:r>
            <a:endParaRPr sz="1100">
              <a:latin typeface="Arial"/>
              <a:cs typeface="Arial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2011932" y="7592579"/>
            <a:ext cx="503555" cy="19177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1100" spc="-10" dirty="0">
                <a:latin typeface="Arial"/>
                <a:cs typeface="Arial"/>
              </a:rPr>
              <a:t>Gen</a:t>
            </a:r>
            <a:r>
              <a:rPr sz="1100" spc="-50" dirty="0">
                <a:latin typeface="Arial"/>
                <a:cs typeface="Arial"/>
              </a:rPr>
              <a:t>e</a:t>
            </a:r>
            <a:r>
              <a:rPr sz="1100" spc="-30" dirty="0">
                <a:latin typeface="Arial"/>
                <a:cs typeface="Arial"/>
              </a:rPr>
              <a:t>v</a:t>
            </a:r>
            <a:r>
              <a:rPr sz="1100" spc="-10" dirty="0">
                <a:latin typeface="Arial"/>
                <a:cs typeface="Arial"/>
              </a:rPr>
              <a:t>a</a:t>
            </a:r>
            <a:endParaRPr sz="1100">
              <a:latin typeface="Arial"/>
              <a:cs typeface="Arial"/>
            </a:endParaRPr>
          </a:p>
        </p:txBody>
      </p:sp>
      <p:sp>
        <p:nvSpPr>
          <p:cNvPr id="17" name="object 17"/>
          <p:cNvSpPr/>
          <p:nvPr/>
        </p:nvSpPr>
        <p:spPr>
          <a:xfrm>
            <a:off x="3149391" y="7689398"/>
            <a:ext cx="758825" cy="0"/>
          </a:xfrm>
          <a:custGeom>
            <a:avLst/>
            <a:gdLst/>
            <a:ahLst/>
            <a:cxnLst/>
            <a:rect l="l" t="t" r="r" b="b"/>
            <a:pathLst>
              <a:path w="758825">
                <a:moveTo>
                  <a:pt x="0" y="0"/>
                </a:moveTo>
                <a:lnTo>
                  <a:pt x="751509" y="0"/>
                </a:lnTo>
              </a:path>
            </a:pathLst>
          </a:custGeom>
          <a:ln w="12625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 txBox="1"/>
          <p:nvPr/>
        </p:nvSpPr>
        <p:spPr>
          <a:xfrm>
            <a:off x="4415282" y="7592579"/>
            <a:ext cx="757555" cy="19177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1100" spc="-10" dirty="0">
                <a:latin typeface="Arial"/>
                <a:cs typeface="Arial"/>
              </a:rPr>
              <a:t>030/112000</a:t>
            </a:r>
            <a:endParaRPr sz="1100">
              <a:latin typeface="Arial"/>
              <a:cs typeface="Arial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1935731" y="7917191"/>
            <a:ext cx="654050" cy="19177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1100" spc="-5" dirty="0">
                <a:latin typeface="Arial"/>
                <a:cs typeface="Arial"/>
              </a:rPr>
              <a:t>Edin</a:t>
            </a:r>
            <a:r>
              <a:rPr sz="1100" spc="-35" dirty="0">
                <a:latin typeface="Arial"/>
                <a:cs typeface="Arial"/>
              </a:rPr>
              <a:t>b</a:t>
            </a:r>
            <a:r>
              <a:rPr sz="1100" spc="-10" dirty="0">
                <a:latin typeface="Arial"/>
                <a:cs typeface="Arial"/>
              </a:rPr>
              <a:t>urgh</a:t>
            </a:r>
            <a:endParaRPr sz="1100">
              <a:latin typeface="Arial"/>
              <a:cs typeface="Arial"/>
            </a:endParaRPr>
          </a:p>
        </p:txBody>
      </p:sp>
      <p:sp>
        <p:nvSpPr>
          <p:cNvPr id="20" name="object 20"/>
          <p:cNvSpPr/>
          <p:nvPr/>
        </p:nvSpPr>
        <p:spPr>
          <a:xfrm>
            <a:off x="3149391" y="8032298"/>
            <a:ext cx="758825" cy="0"/>
          </a:xfrm>
          <a:custGeom>
            <a:avLst/>
            <a:gdLst/>
            <a:ahLst/>
            <a:cxnLst/>
            <a:rect l="l" t="t" r="r" b="b"/>
            <a:pathLst>
              <a:path w="758825">
                <a:moveTo>
                  <a:pt x="0" y="0"/>
                </a:moveTo>
                <a:lnTo>
                  <a:pt x="751509" y="0"/>
                </a:lnTo>
              </a:path>
            </a:pathLst>
          </a:custGeom>
          <a:ln w="12625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 txBox="1"/>
          <p:nvPr/>
        </p:nvSpPr>
        <p:spPr>
          <a:xfrm>
            <a:off x="4415282" y="7932431"/>
            <a:ext cx="757555" cy="19177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1100" spc="-10" dirty="0">
                <a:latin typeface="Arial"/>
                <a:cs typeface="Arial"/>
              </a:rPr>
              <a:t>050/444878</a:t>
            </a:r>
            <a:endParaRPr sz="1100">
              <a:latin typeface="Arial"/>
              <a:cs typeface="Arial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492502" y="8266187"/>
            <a:ext cx="6048375" cy="364490"/>
          </a:xfrm>
          <a:prstGeom prst="rect">
            <a:avLst/>
          </a:prstGeom>
        </p:spPr>
        <p:txBody>
          <a:bodyPr vert="horz" wrap="square" lIns="0" tIns="6985" rIns="0" bIns="0" rtlCol="0">
            <a:spAutoFit/>
          </a:bodyPr>
          <a:lstStyle/>
          <a:p>
            <a:pPr marL="12700" marR="5080">
              <a:lnSpc>
                <a:spcPct val="102699"/>
              </a:lnSpc>
              <a:spcBef>
                <a:spcPts val="55"/>
              </a:spcBef>
            </a:pPr>
            <a:r>
              <a:rPr sz="1100" spc="-10" dirty="0">
                <a:latin typeface="Arial"/>
                <a:cs typeface="Arial"/>
              </a:rPr>
              <a:t>One Computer Name has one </a:t>
            </a:r>
            <a:r>
              <a:rPr sz="1100" spc="-20" dirty="0">
                <a:latin typeface="Arial"/>
                <a:cs typeface="Arial"/>
              </a:rPr>
              <a:t>Payroll </a:t>
            </a:r>
            <a:r>
              <a:rPr sz="1100" spc="-10" dirty="0">
                <a:latin typeface="Arial"/>
                <a:cs typeface="Arial"/>
              </a:rPr>
              <a:t>Number and one </a:t>
            </a:r>
            <a:r>
              <a:rPr sz="1100" spc="-20" dirty="0">
                <a:latin typeface="Arial"/>
                <a:cs typeface="Arial"/>
              </a:rPr>
              <a:t>Payroll </a:t>
            </a:r>
            <a:r>
              <a:rPr sz="1100" spc="-10" dirty="0">
                <a:latin typeface="Arial"/>
                <a:cs typeface="Arial"/>
              </a:rPr>
              <a:t>Number has one Computer </a:t>
            </a:r>
            <a:r>
              <a:rPr sz="1100" spc="-15" dirty="0">
                <a:latin typeface="Arial"/>
                <a:cs typeface="Arial"/>
              </a:rPr>
              <a:t>Name.  </a:t>
            </a:r>
            <a:r>
              <a:rPr sz="1100" spc="-5" dirty="0">
                <a:latin typeface="Arial"/>
                <a:cs typeface="Arial"/>
              </a:rPr>
              <a:t>This </a:t>
            </a:r>
            <a:r>
              <a:rPr sz="1100" spc="-10" dirty="0">
                <a:latin typeface="Arial"/>
                <a:cs typeface="Arial"/>
              </a:rPr>
              <a:t>is, </a:t>
            </a:r>
            <a:r>
              <a:rPr sz="1100" spc="-15" dirty="0">
                <a:latin typeface="Arial"/>
                <a:cs typeface="Arial"/>
              </a:rPr>
              <a:t>therefore, </a:t>
            </a:r>
            <a:r>
              <a:rPr sz="1100" spc="-10" dirty="0">
                <a:latin typeface="Arial"/>
                <a:cs typeface="Arial"/>
              </a:rPr>
              <a:t>an </a:t>
            </a:r>
            <a:r>
              <a:rPr sz="1100" spc="-15" dirty="0">
                <a:latin typeface="Arial"/>
                <a:cs typeface="Arial"/>
              </a:rPr>
              <a:t>example </a:t>
            </a:r>
            <a:r>
              <a:rPr sz="1100" spc="-10" dirty="0">
                <a:latin typeface="Arial"/>
                <a:cs typeface="Arial"/>
              </a:rPr>
              <a:t>of a one-to-one</a:t>
            </a:r>
            <a:r>
              <a:rPr sz="1100" spc="-35" dirty="0">
                <a:latin typeface="Arial"/>
                <a:cs typeface="Arial"/>
              </a:rPr>
              <a:t> </a:t>
            </a:r>
            <a:r>
              <a:rPr sz="1100" spc="-10" dirty="0">
                <a:latin typeface="Arial"/>
                <a:cs typeface="Arial"/>
              </a:rPr>
              <a:t>relationship.</a:t>
            </a:r>
            <a:endParaRPr sz="1100">
              <a:latin typeface="Arial"/>
              <a:cs typeface="Arial"/>
            </a:endParaRPr>
          </a:p>
        </p:txBody>
      </p:sp>
      <p:sp>
        <p:nvSpPr>
          <p:cNvPr id="23" name="object 23"/>
          <p:cNvSpPr/>
          <p:nvPr/>
        </p:nvSpPr>
        <p:spPr>
          <a:xfrm>
            <a:off x="505053" y="9941585"/>
            <a:ext cx="6049010" cy="0"/>
          </a:xfrm>
          <a:custGeom>
            <a:avLst/>
            <a:gdLst/>
            <a:ahLst/>
            <a:cxnLst/>
            <a:rect l="l" t="t" r="r" b="b"/>
            <a:pathLst>
              <a:path w="6049009">
                <a:moveTo>
                  <a:pt x="0" y="0"/>
                </a:moveTo>
                <a:lnTo>
                  <a:pt x="6048756" y="0"/>
                </a:lnTo>
              </a:path>
            </a:pathLst>
          </a:custGeom>
          <a:ln w="609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 txBox="1"/>
          <p:nvPr/>
        </p:nvSpPr>
        <p:spPr>
          <a:xfrm>
            <a:off x="4678934" y="9965447"/>
            <a:ext cx="1842135" cy="19177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1100" spc="-10" dirty="0">
                <a:latin typeface="Arial"/>
                <a:cs typeface="Arial"/>
              </a:rPr>
              <a:t>© </a:t>
            </a:r>
            <a:r>
              <a:rPr sz="1100" spc="20" dirty="0">
                <a:latin typeface="Arial"/>
                <a:cs typeface="Arial"/>
              </a:rPr>
              <a:t>H</a:t>
            </a:r>
            <a:r>
              <a:rPr sz="850" spc="20" dirty="0">
                <a:latin typeface="Arial"/>
                <a:cs typeface="Arial"/>
              </a:rPr>
              <a:t>ERIOT</a:t>
            </a:r>
            <a:r>
              <a:rPr sz="1100" spc="20" dirty="0">
                <a:latin typeface="Arial"/>
                <a:cs typeface="Arial"/>
              </a:rPr>
              <a:t>-W</a:t>
            </a:r>
            <a:r>
              <a:rPr sz="850" spc="20" dirty="0">
                <a:latin typeface="Arial"/>
                <a:cs typeface="Arial"/>
              </a:rPr>
              <a:t>ATT</a:t>
            </a:r>
            <a:r>
              <a:rPr sz="850" spc="75" dirty="0">
                <a:latin typeface="Arial"/>
                <a:cs typeface="Arial"/>
              </a:rPr>
              <a:t> </a:t>
            </a:r>
            <a:r>
              <a:rPr sz="1100" spc="55" dirty="0">
                <a:latin typeface="Arial"/>
                <a:cs typeface="Arial"/>
              </a:rPr>
              <a:t>U</a:t>
            </a:r>
            <a:r>
              <a:rPr sz="850" spc="55" dirty="0">
                <a:latin typeface="Arial"/>
                <a:cs typeface="Arial"/>
              </a:rPr>
              <a:t>NIVERSITY</a:t>
            </a:r>
            <a:endParaRPr sz="85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52169" y="559318"/>
            <a:ext cx="1212850" cy="19177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1100" i="1" spc="-20" dirty="0">
                <a:latin typeface="Arial"/>
                <a:cs typeface="Arial"/>
              </a:rPr>
              <a:t>TOPIC </a:t>
            </a:r>
            <a:r>
              <a:rPr sz="1100" i="1" spc="-10" dirty="0">
                <a:latin typeface="Arial"/>
                <a:cs typeface="Arial"/>
              </a:rPr>
              <a:t>2.</a:t>
            </a:r>
            <a:r>
              <a:rPr sz="1100" i="1" spc="40" dirty="0">
                <a:latin typeface="Arial"/>
                <a:cs typeface="Arial"/>
              </a:rPr>
              <a:t> </a:t>
            </a:r>
            <a:r>
              <a:rPr sz="1100" i="1" spc="-15" dirty="0">
                <a:latin typeface="Arial"/>
                <a:cs typeface="Arial"/>
              </a:rPr>
              <a:t>DESIGN</a:t>
            </a:r>
            <a:endParaRPr sz="11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6741187" y="559318"/>
            <a:ext cx="179705" cy="19177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1100" spc="-15" dirty="0">
                <a:latin typeface="Arial"/>
                <a:cs typeface="Arial"/>
              </a:rPr>
              <a:t>35</a:t>
            </a:r>
            <a:endParaRPr sz="110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864717" y="765581"/>
            <a:ext cx="6049010" cy="0"/>
          </a:xfrm>
          <a:custGeom>
            <a:avLst/>
            <a:gdLst/>
            <a:ahLst/>
            <a:cxnLst/>
            <a:rect l="l" t="t" r="r" b="b"/>
            <a:pathLst>
              <a:path w="6049009">
                <a:moveTo>
                  <a:pt x="0" y="0"/>
                </a:moveTo>
                <a:lnTo>
                  <a:pt x="6048756" y="0"/>
                </a:lnTo>
              </a:path>
            </a:pathLst>
          </a:custGeom>
          <a:ln w="609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852169" y="1016658"/>
            <a:ext cx="6064250" cy="1476375"/>
          </a:xfrm>
          <a:prstGeom prst="rect">
            <a:avLst/>
          </a:prstGeom>
        </p:spPr>
        <p:txBody>
          <a:bodyPr vert="horz" wrap="square" lIns="0" tIns="105410" rIns="0" bIns="0" rtlCol="0">
            <a:spAutoFit/>
          </a:bodyPr>
          <a:lstStyle/>
          <a:p>
            <a:pPr marL="12700" algn="just">
              <a:lnSpc>
                <a:spcPct val="100000"/>
              </a:lnSpc>
              <a:spcBef>
                <a:spcPts val="830"/>
              </a:spcBef>
            </a:pPr>
            <a:r>
              <a:rPr sz="1100" b="1" spc="-5" dirty="0">
                <a:latin typeface="Arial"/>
                <a:cs typeface="Arial"/>
              </a:rPr>
              <a:t>Entity </a:t>
            </a:r>
            <a:r>
              <a:rPr sz="1100" b="1" spc="-10" dirty="0">
                <a:latin typeface="Arial"/>
                <a:cs typeface="Arial"/>
              </a:rPr>
              <a:t>Occurrence Diagram </a:t>
            </a:r>
            <a:r>
              <a:rPr sz="1100" b="1" spc="-5" dirty="0">
                <a:latin typeface="Arial"/>
                <a:cs typeface="Arial"/>
              </a:rPr>
              <a:t>- </a:t>
            </a:r>
            <a:r>
              <a:rPr sz="1100" b="1" spc="-20" dirty="0">
                <a:latin typeface="Arial"/>
                <a:cs typeface="Arial"/>
              </a:rPr>
              <a:t>One-To-Many</a:t>
            </a:r>
            <a:r>
              <a:rPr sz="1100" b="1" spc="-85" dirty="0">
                <a:latin typeface="Arial"/>
                <a:cs typeface="Arial"/>
              </a:rPr>
              <a:t> </a:t>
            </a:r>
            <a:r>
              <a:rPr sz="1100" b="1" spc="-10" dirty="0">
                <a:latin typeface="Arial"/>
                <a:cs typeface="Arial"/>
              </a:rPr>
              <a:t>Relationship</a:t>
            </a:r>
            <a:endParaRPr sz="1100">
              <a:latin typeface="Arial"/>
              <a:cs typeface="Arial"/>
            </a:endParaRPr>
          </a:p>
          <a:p>
            <a:pPr marL="12700" marR="5080" algn="just">
              <a:lnSpc>
                <a:spcPct val="102699"/>
              </a:lnSpc>
              <a:spcBef>
                <a:spcPts val="700"/>
              </a:spcBef>
            </a:pPr>
            <a:r>
              <a:rPr sz="1100" spc="-10" dirty="0">
                <a:latin typeface="Arial"/>
                <a:cs typeface="Arial"/>
              </a:rPr>
              <a:t>Courses at </a:t>
            </a:r>
            <a:r>
              <a:rPr sz="1100" spc="-15" dirty="0">
                <a:latin typeface="Arial"/>
                <a:cs typeface="Arial"/>
              </a:rPr>
              <a:t>Westhill University </a:t>
            </a:r>
            <a:r>
              <a:rPr sz="1100" spc="-10" dirty="0">
                <a:latin typeface="Arial"/>
                <a:cs typeface="Arial"/>
              </a:rPr>
              <a:t>each </a:t>
            </a:r>
            <a:r>
              <a:rPr sz="1100" spc="-20" dirty="0">
                <a:latin typeface="Arial"/>
                <a:cs typeface="Arial"/>
              </a:rPr>
              <a:t>have </a:t>
            </a:r>
            <a:r>
              <a:rPr sz="1100" spc="-10" dirty="0">
                <a:latin typeface="Arial"/>
                <a:cs typeface="Arial"/>
              </a:rPr>
              <a:t>a unique </a:t>
            </a:r>
            <a:r>
              <a:rPr sz="1100" spc="-5" dirty="0">
                <a:latin typeface="Arial"/>
                <a:cs typeface="Arial"/>
              </a:rPr>
              <a:t>course </a:t>
            </a:r>
            <a:r>
              <a:rPr sz="1100" spc="-10" dirty="0">
                <a:latin typeface="Arial"/>
                <a:cs typeface="Arial"/>
              </a:rPr>
              <a:t>code. </a:t>
            </a:r>
            <a:r>
              <a:rPr sz="1100" spc="-5" dirty="0">
                <a:latin typeface="Arial"/>
                <a:cs typeface="Arial"/>
              </a:rPr>
              <a:t>Students </a:t>
            </a:r>
            <a:r>
              <a:rPr sz="1100" spc="-10" dirty="0">
                <a:latin typeface="Arial"/>
                <a:cs typeface="Arial"/>
              </a:rPr>
              <a:t>at </a:t>
            </a:r>
            <a:r>
              <a:rPr sz="1100" spc="-5" dirty="0">
                <a:latin typeface="Arial"/>
                <a:cs typeface="Arial"/>
              </a:rPr>
              <a:t>the </a:t>
            </a:r>
            <a:r>
              <a:rPr sz="1100" spc="-15" dirty="0">
                <a:latin typeface="Arial"/>
                <a:cs typeface="Arial"/>
              </a:rPr>
              <a:t>university </a:t>
            </a:r>
            <a:r>
              <a:rPr sz="1100" spc="-10" dirty="0">
                <a:latin typeface="Arial"/>
                <a:cs typeface="Arial"/>
              </a:rPr>
              <a:t>each  </a:t>
            </a:r>
            <a:r>
              <a:rPr sz="1100" spc="-20" dirty="0">
                <a:latin typeface="Arial"/>
                <a:cs typeface="Arial"/>
              </a:rPr>
              <a:t>have </a:t>
            </a:r>
            <a:r>
              <a:rPr sz="1100" spc="-10" dirty="0">
                <a:latin typeface="Arial"/>
                <a:cs typeface="Arial"/>
              </a:rPr>
              <a:t>a unique </a:t>
            </a:r>
            <a:r>
              <a:rPr sz="1100" spc="-5" dirty="0">
                <a:latin typeface="Arial"/>
                <a:cs typeface="Arial"/>
              </a:rPr>
              <a:t>Student </a:t>
            </a:r>
            <a:r>
              <a:rPr sz="1100" spc="-30" dirty="0">
                <a:latin typeface="Arial"/>
                <a:cs typeface="Arial"/>
              </a:rPr>
              <a:t>ID. </a:t>
            </a:r>
            <a:r>
              <a:rPr sz="1100" spc="-5" dirty="0">
                <a:latin typeface="Arial"/>
                <a:cs typeface="Arial"/>
              </a:rPr>
              <a:t>Students </a:t>
            </a:r>
            <a:r>
              <a:rPr sz="1100" spc="-10" dirty="0">
                <a:latin typeface="Arial"/>
                <a:cs typeface="Arial"/>
              </a:rPr>
              <a:t>are only </a:t>
            </a:r>
            <a:r>
              <a:rPr sz="1100" spc="-15" dirty="0">
                <a:latin typeface="Arial"/>
                <a:cs typeface="Arial"/>
              </a:rPr>
              <a:t>allowed </a:t>
            </a:r>
            <a:r>
              <a:rPr sz="1100" spc="-5" dirty="0">
                <a:latin typeface="Arial"/>
                <a:cs typeface="Arial"/>
              </a:rPr>
              <a:t>to register </a:t>
            </a:r>
            <a:r>
              <a:rPr sz="1100" spc="-20" dirty="0">
                <a:latin typeface="Arial"/>
                <a:cs typeface="Arial"/>
              </a:rPr>
              <a:t>for </a:t>
            </a:r>
            <a:r>
              <a:rPr sz="1100" spc="-10" dirty="0">
                <a:latin typeface="Arial"/>
                <a:cs typeface="Arial"/>
              </a:rPr>
              <a:t>one course. </a:t>
            </a:r>
            <a:r>
              <a:rPr sz="1100" spc="-5" dirty="0">
                <a:latin typeface="Arial"/>
                <a:cs typeface="Arial"/>
              </a:rPr>
              <a:t>At </a:t>
            </a:r>
            <a:r>
              <a:rPr sz="1100" spc="-10" dirty="0">
                <a:latin typeface="Arial"/>
                <a:cs typeface="Arial"/>
              </a:rPr>
              <a:t>least 20 </a:t>
            </a:r>
            <a:r>
              <a:rPr sz="1100" spc="-5" dirty="0">
                <a:latin typeface="Arial"/>
                <a:cs typeface="Arial"/>
              </a:rPr>
              <a:t>students  </a:t>
            </a:r>
            <a:r>
              <a:rPr sz="1100" spc="-10" dirty="0">
                <a:latin typeface="Arial"/>
                <a:cs typeface="Arial"/>
              </a:rPr>
              <a:t>enrol in each </a:t>
            </a:r>
            <a:r>
              <a:rPr sz="1100" spc="-5" dirty="0">
                <a:latin typeface="Arial"/>
                <a:cs typeface="Arial"/>
              </a:rPr>
              <a:t>course </a:t>
            </a:r>
            <a:r>
              <a:rPr sz="1100" spc="-10" dirty="0">
                <a:latin typeface="Arial"/>
                <a:cs typeface="Arial"/>
              </a:rPr>
              <a:t>at </a:t>
            </a:r>
            <a:r>
              <a:rPr sz="1100" spc="-5" dirty="0">
                <a:latin typeface="Arial"/>
                <a:cs typeface="Arial"/>
              </a:rPr>
              <a:t>the </a:t>
            </a:r>
            <a:r>
              <a:rPr sz="1100" spc="-20" dirty="0">
                <a:latin typeface="Arial"/>
                <a:cs typeface="Arial"/>
              </a:rPr>
              <a:t>university.</a:t>
            </a:r>
            <a:r>
              <a:rPr sz="1100" spc="265" dirty="0">
                <a:latin typeface="Arial"/>
                <a:cs typeface="Arial"/>
              </a:rPr>
              <a:t> </a:t>
            </a:r>
            <a:r>
              <a:rPr sz="1100" spc="-10" dirty="0">
                <a:latin typeface="Arial"/>
                <a:cs typeface="Arial"/>
              </a:rPr>
              <a:t>The </a:t>
            </a:r>
            <a:r>
              <a:rPr sz="1100" spc="-15" dirty="0">
                <a:latin typeface="Arial"/>
                <a:cs typeface="Arial"/>
              </a:rPr>
              <a:t>following </a:t>
            </a:r>
            <a:r>
              <a:rPr sz="1100" spc="-10" dirty="0">
                <a:latin typeface="Arial"/>
                <a:cs typeface="Arial"/>
              </a:rPr>
              <a:t>entity-relationship occurrence </a:t>
            </a:r>
            <a:r>
              <a:rPr sz="1100" spc="-15" dirty="0">
                <a:latin typeface="Arial"/>
                <a:cs typeface="Arial"/>
              </a:rPr>
              <a:t>diagram was  </a:t>
            </a:r>
            <a:r>
              <a:rPr sz="1100" spc="-5" dirty="0">
                <a:latin typeface="Arial"/>
                <a:cs typeface="Arial"/>
              </a:rPr>
              <a:t>created:</a:t>
            </a:r>
            <a:endParaRPr sz="11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1650">
              <a:latin typeface="Arial"/>
              <a:cs typeface="Arial"/>
            </a:endParaRPr>
          </a:p>
          <a:p>
            <a:pPr marL="635" algn="ctr">
              <a:lnSpc>
                <a:spcPct val="100000"/>
              </a:lnSpc>
              <a:spcBef>
                <a:spcPts val="5"/>
              </a:spcBef>
            </a:pPr>
            <a:r>
              <a:rPr sz="1100" i="1" spc="-40" dirty="0">
                <a:latin typeface="Arial"/>
                <a:cs typeface="Arial"/>
              </a:rPr>
              <a:t>Table </a:t>
            </a:r>
            <a:r>
              <a:rPr sz="1100" i="1" spc="-10" dirty="0">
                <a:latin typeface="Arial"/>
                <a:cs typeface="Arial"/>
              </a:rPr>
              <a:t>2.12: </a:t>
            </a:r>
            <a:r>
              <a:rPr sz="1100" i="1" spc="-5" dirty="0">
                <a:latin typeface="Arial"/>
                <a:cs typeface="Arial"/>
              </a:rPr>
              <a:t>Entity Occurrence </a:t>
            </a:r>
            <a:r>
              <a:rPr sz="1100" i="1" spc="-15" dirty="0">
                <a:latin typeface="Arial"/>
                <a:cs typeface="Arial"/>
              </a:rPr>
              <a:t>Diagram, one-to-many</a:t>
            </a:r>
            <a:r>
              <a:rPr sz="1100" i="1" spc="50" dirty="0">
                <a:latin typeface="Arial"/>
                <a:cs typeface="Arial"/>
              </a:rPr>
              <a:t> </a:t>
            </a:r>
            <a:r>
              <a:rPr sz="1100" i="1" spc="-5" dirty="0">
                <a:latin typeface="Arial"/>
                <a:cs typeface="Arial"/>
              </a:rPr>
              <a:t>relationship</a:t>
            </a:r>
            <a:endParaRPr sz="1100">
              <a:latin typeface="Arial"/>
              <a:cs typeface="Arial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2436114" y="2504224"/>
            <a:ext cx="218401" cy="9328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2676588" y="2524087"/>
            <a:ext cx="214185" cy="7341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2981401" y="2498140"/>
            <a:ext cx="298856" cy="9936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4640351" y="2503119"/>
            <a:ext cx="138709" cy="94386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4798847" y="2498140"/>
            <a:ext cx="369709" cy="99364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5189232" y="2505468"/>
            <a:ext cx="141757" cy="90436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4649787" y="2818003"/>
            <a:ext cx="683793" cy="92925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4653330" y="3132607"/>
            <a:ext cx="446697" cy="90855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5119115" y="3131769"/>
            <a:ext cx="136563" cy="92786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4649101" y="3456914"/>
            <a:ext cx="63500" cy="92075"/>
          </a:xfrm>
          <a:custGeom>
            <a:avLst/>
            <a:gdLst/>
            <a:ahLst/>
            <a:cxnLst/>
            <a:rect l="l" t="t" r="r" b="b"/>
            <a:pathLst>
              <a:path w="63500" h="92075">
                <a:moveTo>
                  <a:pt x="12318" y="0"/>
                </a:moveTo>
                <a:lnTo>
                  <a:pt x="0" y="0"/>
                </a:lnTo>
                <a:lnTo>
                  <a:pt x="0" y="65481"/>
                </a:lnTo>
                <a:lnTo>
                  <a:pt x="25361" y="91681"/>
                </a:lnTo>
                <a:lnTo>
                  <a:pt x="36118" y="91681"/>
                </a:lnTo>
                <a:lnTo>
                  <a:pt x="40652" y="90906"/>
                </a:lnTo>
                <a:lnTo>
                  <a:pt x="48526" y="87807"/>
                </a:lnTo>
                <a:lnTo>
                  <a:pt x="51866" y="85623"/>
                </a:lnTo>
                <a:lnTo>
                  <a:pt x="55949" y="81368"/>
                </a:lnTo>
                <a:lnTo>
                  <a:pt x="27914" y="81368"/>
                </a:lnTo>
                <a:lnTo>
                  <a:pt x="24955" y="80911"/>
                </a:lnTo>
                <a:lnTo>
                  <a:pt x="12374" y="63931"/>
                </a:lnTo>
                <a:lnTo>
                  <a:pt x="12318" y="0"/>
                </a:lnTo>
                <a:close/>
              </a:path>
              <a:path w="63500" h="92075">
                <a:moveTo>
                  <a:pt x="62890" y="0"/>
                </a:moveTo>
                <a:lnTo>
                  <a:pt x="50571" y="0"/>
                </a:lnTo>
                <a:lnTo>
                  <a:pt x="50571" y="66586"/>
                </a:lnTo>
                <a:lnTo>
                  <a:pt x="49021" y="71920"/>
                </a:lnTo>
                <a:lnTo>
                  <a:pt x="42786" y="79476"/>
                </a:lnTo>
                <a:lnTo>
                  <a:pt x="37960" y="81368"/>
                </a:lnTo>
                <a:lnTo>
                  <a:pt x="55949" y="81368"/>
                </a:lnTo>
                <a:lnTo>
                  <a:pt x="57302" y="79959"/>
                </a:lnTo>
                <a:lnTo>
                  <a:pt x="59372" y="76517"/>
                </a:lnTo>
                <a:lnTo>
                  <a:pt x="62179" y="68440"/>
                </a:lnTo>
                <a:lnTo>
                  <a:pt x="62890" y="63931"/>
                </a:lnTo>
                <a:lnTo>
                  <a:pt x="62890" y="0"/>
                </a:lnTo>
                <a:close/>
              </a:path>
            </a:pathLst>
          </a:custGeom>
          <a:solidFill>
            <a:srgbClr val="01020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4731359" y="3536823"/>
            <a:ext cx="54610" cy="10795"/>
          </a:xfrm>
          <a:custGeom>
            <a:avLst/>
            <a:gdLst/>
            <a:ahLst/>
            <a:cxnLst/>
            <a:rect l="l" t="t" r="r" b="b"/>
            <a:pathLst>
              <a:path w="54610" h="10795">
                <a:moveTo>
                  <a:pt x="54102" y="0"/>
                </a:moveTo>
                <a:lnTo>
                  <a:pt x="0" y="0"/>
                </a:lnTo>
                <a:lnTo>
                  <a:pt x="0" y="10515"/>
                </a:lnTo>
                <a:lnTo>
                  <a:pt x="54102" y="10515"/>
                </a:lnTo>
                <a:lnTo>
                  <a:pt x="54102" y="0"/>
                </a:lnTo>
                <a:close/>
              </a:path>
            </a:pathLst>
          </a:custGeom>
          <a:solidFill>
            <a:srgbClr val="01020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4752175" y="3467290"/>
            <a:ext cx="12700" cy="69850"/>
          </a:xfrm>
          <a:custGeom>
            <a:avLst/>
            <a:gdLst/>
            <a:ahLst/>
            <a:cxnLst/>
            <a:rect l="l" t="t" r="r" b="b"/>
            <a:pathLst>
              <a:path w="12700" h="69850">
                <a:moveTo>
                  <a:pt x="12458" y="0"/>
                </a:moveTo>
                <a:lnTo>
                  <a:pt x="0" y="0"/>
                </a:lnTo>
                <a:lnTo>
                  <a:pt x="0" y="69532"/>
                </a:lnTo>
                <a:lnTo>
                  <a:pt x="12458" y="69532"/>
                </a:lnTo>
                <a:lnTo>
                  <a:pt x="12458" y="0"/>
                </a:lnTo>
                <a:close/>
              </a:path>
            </a:pathLst>
          </a:custGeom>
          <a:solidFill>
            <a:srgbClr val="01020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4731359" y="3456914"/>
            <a:ext cx="54610" cy="10795"/>
          </a:xfrm>
          <a:custGeom>
            <a:avLst/>
            <a:gdLst/>
            <a:ahLst/>
            <a:cxnLst/>
            <a:rect l="l" t="t" r="r" b="b"/>
            <a:pathLst>
              <a:path w="54610" h="10795">
                <a:moveTo>
                  <a:pt x="54102" y="0"/>
                </a:moveTo>
                <a:lnTo>
                  <a:pt x="0" y="0"/>
                </a:lnTo>
                <a:lnTo>
                  <a:pt x="0" y="10375"/>
                </a:lnTo>
                <a:lnTo>
                  <a:pt x="54102" y="10375"/>
                </a:lnTo>
                <a:lnTo>
                  <a:pt x="54102" y="0"/>
                </a:lnTo>
                <a:close/>
              </a:path>
            </a:pathLst>
          </a:custGeom>
          <a:solidFill>
            <a:srgbClr val="01020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4805591" y="3455670"/>
            <a:ext cx="450227" cy="92925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5278653" y="3456914"/>
            <a:ext cx="51435" cy="90805"/>
          </a:xfrm>
          <a:custGeom>
            <a:avLst/>
            <a:gdLst/>
            <a:ahLst/>
            <a:cxnLst/>
            <a:rect l="l" t="t" r="r" b="b"/>
            <a:pathLst>
              <a:path w="51435" h="90804">
                <a:moveTo>
                  <a:pt x="51396" y="0"/>
                </a:moveTo>
                <a:lnTo>
                  <a:pt x="0" y="0"/>
                </a:lnTo>
                <a:lnTo>
                  <a:pt x="0" y="90436"/>
                </a:lnTo>
                <a:lnTo>
                  <a:pt x="51396" y="90436"/>
                </a:lnTo>
                <a:lnTo>
                  <a:pt x="51396" y="79921"/>
                </a:lnTo>
                <a:lnTo>
                  <a:pt x="12319" y="79921"/>
                </a:lnTo>
                <a:lnTo>
                  <a:pt x="12319" y="48780"/>
                </a:lnTo>
                <a:lnTo>
                  <a:pt x="49872" y="48780"/>
                </a:lnTo>
                <a:lnTo>
                  <a:pt x="49872" y="38404"/>
                </a:lnTo>
                <a:lnTo>
                  <a:pt x="12319" y="38404"/>
                </a:lnTo>
                <a:lnTo>
                  <a:pt x="12319" y="10388"/>
                </a:lnTo>
                <a:lnTo>
                  <a:pt x="51396" y="10388"/>
                </a:lnTo>
                <a:lnTo>
                  <a:pt x="51396" y="0"/>
                </a:lnTo>
                <a:close/>
              </a:path>
            </a:pathLst>
          </a:custGeom>
          <a:solidFill>
            <a:srgbClr val="01020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2674492" y="2818003"/>
            <a:ext cx="374192" cy="92925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2674492" y="3131769"/>
            <a:ext cx="374192" cy="92925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2674492" y="3455670"/>
            <a:ext cx="374192" cy="92925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4649787" y="3759327"/>
            <a:ext cx="687793" cy="116585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4649787" y="4083215"/>
            <a:ext cx="683793" cy="92925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3202965" y="2854007"/>
            <a:ext cx="1315720" cy="0"/>
          </a:xfrm>
          <a:custGeom>
            <a:avLst/>
            <a:gdLst/>
            <a:ahLst/>
            <a:cxnLst/>
            <a:rect l="l" t="t" r="r" b="b"/>
            <a:pathLst>
              <a:path w="1315720">
                <a:moveTo>
                  <a:pt x="0" y="0"/>
                </a:moveTo>
                <a:lnTo>
                  <a:pt x="1315618" y="0"/>
                </a:lnTo>
              </a:path>
            </a:pathLst>
          </a:custGeom>
          <a:ln w="10121">
            <a:solidFill>
              <a:srgbClr val="01020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3202965" y="3501796"/>
            <a:ext cx="1315720" cy="0"/>
          </a:xfrm>
          <a:custGeom>
            <a:avLst/>
            <a:gdLst/>
            <a:ahLst/>
            <a:cxnLst/>
            <a:rect l="l" t="t" r="r" b="b"/>
            <a:pathLst>
              <a:path w="1315720">
                <a:moveTo>
                  <a:pt x="0" y="0"/>
                </a:moveTo>
                <a:lnTo>
                  <a:pt x="1315618" y="0"/>
                </a:lnTo>
              </a:path>
            </a:pathLst>
          </a:custGeom>
          <a:ln w="10121">
            <a:solidFill>
              <a:srgbClr val="01020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3208020" y="2854007"/>
            <a:ext cx="1310640" cy="369570"/>
          </a:xfrm>
          <a:custGeom>
            <a:avLst/>
            <a:gdLst/>
            <a:ahLst/>
            <a:cxnLst/>
            <a:rect l="l" t="t" r="r" b="b"/>
            <a:pathLst>
              <a:path w="1310639" h="369569">
                <a:moveTo>
                  <a:pt x="0" y="0"/>
                </a:moveTo>
                <a:lnTo>
                  <a:pt x="1310563" y="369443"/>
                </a:lnTo>
              </a:path>
            </a:pathLst>
          </a:custGeom>
          <a:ln w="8737">
            <a:solidFill>
              <a:srgbClr val="01020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3208020" y="3501796"/>
            <a:ext cx="1310640" cy="622935"/>
          </a:xfrm>
          <a:custGeom>
            <a:avLst/>
            <a:gdLst/>
            <a:ahLst/>
            <a:cxnLst/>
            <a:rect l="l" t="t" r="r" b="b"/>
            <a:pathLst>
              <a:path w="1310639" h="622935">
                <a:moveTo>
                  <a:pt x="0" y="0"/>
                </a:moveTo>
                <a:lnTo>
                  <a:pt x="1310563" y="622490"/>
                </a:lnTo>
              </a:path>
            </a:pathLst>
          </a:custGeom>
          <a:ln w="8737">
            <a:solidFill>
              <a:srgbClr val="01020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3208020" y="3501796"/>
            <a:ext cx="1310640" cy="299085"/>
          </a:xfrm>
          <a:custGeom>
            <a:avLst/>
            <a:gdLst/>
            <a:ahLst/>
            <a:cxnLst/>
            <a:rect l="l" t="t" r="r" b="b"/>
            <a:pathLst>
              <a:path w="1310639" h="299085">
                <a:moveTo>
                  <a:pt x="0" y="0"/>
                </a:moveTo>
                <a:lnTo>
                  <a:pt x="1310563" y="298589"/>
                </a:lnTo>
              </a:path>
            </a:pathLst>
          </a:custGeom>
          <a:ln w="8737">
            <a:solidFill>
              <a:srgbClr val="01020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 txBox="1"/>
          <p:nvPr/>
        </p:nvSpPr>
        <p:spPr>
          <a:xfrm>
            <a:off x="852169" y="4285499"/>
            <a:ext cx="6057900" cy="1901825"/>
          </a:xfrm>
          <a:prstGeom prst="rect">
            <a:avLst/>
          </a:prstGeom>
        </p:spPr>
        <p:txBody>
          <a:bodyPr vert="horz" wrap="square" lIns="0" tIns="6985" rIns="0" bIns="0" rtlCol="0">
            <a:spAutoFit/>
          </a:bodyPr>
          <a:lstStyle/>
          <a:p>
            <a:pPr marL="12700" marR="5080" algn="just">
              <a:lnSpc>
                <a:spcPct val="102699"/>
              </a:lnSpc>
              <a:spcBef>
                <a:spcPts val="55"/>
              </a:spcBef>
            </a:pPr>
            <a:r>
              <a:rPr sz="1100" spc="-10" dirty="0">
                <a:latin typeface="Arial"/>
                <a:cs typeface="Arial"/>
              </a:rPr>
              <a:t>Each </a:t>
            </a:r>
            <a:r>
              <a:rPr sz="1100" spc="-5" dirty="0">
                <a:latin typeface="Arial"/>
                <a:cs typeface="Arial"/>
              </a:rPr>
              <a:t>course </a:t>
            </a:r>
            <a:r>
              <a:rPr sz="1100" spc="-10" dirty="0">
                <a:latin typeface="Arial"/>
                <a:cs typeface="Arial"/>
              </a:rPr>
              <a:t>has more </a:t>
            </a:r>
            <a:r>
              <a:rPr sz="1100" spc="-5" dirty="0">
                <a:latin typeface="Arial"/>
                <a:cs typeface="Arial"/>
              </a:rPr>
              <a:t>than </a:t>
            </a:r>
            <a:r>
              <a:rPr sz="1100" spc="-10" dirty="0">
                <a:latin typeface="Arial"/>
                <a:cs typeface="Arial"/>
              </a:rPr>
              <a:t>one </a:t>
            </a:r>
            <a:r>
              <a:rPr sz="1100" spc="-5" dirty="0">
                <a:latin typeface="Arial"/>
                <a:cs typeface="Arial"/>
              </a:rPr>
              <a:t>student </a:t>
            </a:r>
            <a:r>
              <a:rPr sz="1100" spc="-10" dirty="0">
                <a:latin typeface="Arial"/>
                <a:cs typeface="Arial"/>
              </a:rPr>
              <a:t>and each </a:t>
            </a:r>
            <a:r>
              <a:rPr sz="1100" spc="-5" dirty="0">
                <a:latin typeface="Arial"/>
                <a:cs typeface="Arial"/>
              </a:rPr>
              <a:t>student </a:t>
            </a:r>
            <a:r>
              <a:rPr sz="1100" spc="-10" dirty="0">
                <a:latin typeface="Arial"/>
                <a:cs typeface="Arial"/>
              </a:rPr>
              <a:t>has one course. </a:t>
            </a:r>
            <a:r>
              <a:rPr sz="1100" spc="-5" dirty="0">
                <a:latin typeface="Arial"/>
                <a:cs typeface="Arial"/>
              </a:rPr>
              <a:t>This </a:t>
            </a:r>
            <a:r>
              <a:rPr sz="1100" spc="-10" dirty="0">
                <a:latin typeface="Arial"/>
                <a:cs typeface="Arial"/>
              </a:rPr>
              <a:t>is, </a:t>
            </a:r>
            <a:r>
              <a:rPr sz="1100" spc="-15" dirty="0">
                <a:latin typeface="Arial"/>
                <a:cs typeface="Arial"/>
              </a:rPr>
              <a:t>therefore, </a:t>
            </a:r>
            <a:r>
              <a:rPr sz="1100" spc="-10" dirty="0">
                <a:latin typeface="Arial"/>
                <a:cs typeface="Arial"/>
              </a:rPr>
              <a:t>a  </a:t>
            </a:r>
            <a:r>
              <a:rPr sz="1100" spc="-15" dirty="0">
                <a:latin typeface="Arial"/>
                <a:cs typeface="Arial"/>
              </a:rPr>
              <a:t>one-to-many</a:t>
            </a:r>
            <a:r>
              <a:rPr sz="1100" spc="-30" dirty="0">
                <a:latin typeface="Arial"/>
                <a:cs typeface="Arial"/>
              </a:rPr>
              <a:t> </a:t>
            </a:r>
            <a:r>
              <a:rPr sz="1100" spc="-10" dirty="0">
                <a:latin typeface="Arial"/>
                <a:cs typeface="Arial"/>
              </a:rPr>
              <a:t>relationship.</a:t>
            </a:r>
            <a:endParaRPr sz="1100">
              <a:latin typeface="Arial"/>
              <a:cs typeface="Arial"/>
            </a:endParaRPr>
          </a:p>
          <a:p>
            <a:pPr marL="12700" algn="just">
              <a:lnSpc>
                <a:spcPct val="100000"/>
              </a:lnSpc>
              <a:spcBef>
                <a:spcPts val="730"/>
              </a:spcBef>
            </a:pPr>
            <a:r>
              <a:rPr sz="1100" b="1" spc="-5" dirty="0">
                <a:latin typeface="Arial"/>
                <a:cs typeface="Arial"/>
              </a:rPr>
              <a:t>Entity </a:t>
            </a:r>
            <a:r>
              <a:rPr sz="1100" b="1" spc="-10" dirty="0">
                <a:latin typeface="Arial"/>
                <a:cs typeface="Arial"/>
              </a:rPr>
              <a:t>Occurrence Diagram </a:t>
            </a:r>
            <a:r>
              <a:rPr sz="1100" b="1" spc="-5" dirty="0">
                <a:latin typeface="Arial"/>
                <a:cs typeface="Arial"/>
              </a:rPr>
              <a:t>- </a:t>
            </a:r>
            <a:r>
              <a:rPr sz="1100" b="1" spc="-20" dirty="0">
                <a:latin typeface="Arial"/>
                <a:cs typeface="Arial"/>
              </a:rPr>
              <a:t>Many-To-Many</a:t>
            </a:r>
            <a:r>
              <a:rPr sz="1100" b="1" spc="-85" dirty="0">
                <a:latin typeface="Arial"/>
                <a:cs typeface="Arial"/>
              </a:rPr>
              <a:t> </a:t>
            </a:r>
            <a:r>
              <a:rPr sz="1100" b="1" spc="-10" dirty="0">
                <a:latin typeface="Arial"/>
                <a:cs typeface="Arial"/>
              </a:rPr>
              <a:t>Relationship</a:t>
            </a:r>
            <a:endParaRPr sz="1100">
              <a:latin typeface="Arial"/>
              <a:cs typeface="Arial"/>
            </a:endParaRPr>
          </a:p>
          <a:p>
            <a:pPr marL="12700" marR="5080" algn="just">
              <a:lnSpc>
                <a:spcPct val="102699"/>
              </a:lnSpc>
              <a:spcBef>
                <a:spcPts val="695"/>
              </a:spcBef>
            </a:pPr>
            <a:r>
              <a:rPr sz="1100" spc="-20" dirty="0">
                <a:latin typeface="Arial"/>
                <a:cs typeface="Arial"/>
              </a:rPr>
              <a:t>Food </a:t>
            </a:r>
            <a:r>
              <a:rPr sz="1100" spc="-5" dirty="0">
                <a:latin typeface="Arial"/>
                <a:cs typeface="Arial"/>
              </a:rPr>
              <a:t>suppliers </a:t>
            </a:r>
            <a:r>
              <a:rPr sz="1100" spc="-20" dirty="0">
                <a:latin typeface="Arial"/>
                <a:cs typeface="Arial"/>
              </a:rPr>
              <a:t>have </a:t>
            </a:r>
            <a:r>
              <a:rPr sz="1100" spc="-15" dirty="0">
                <a:latin typeface="Arial"/>
                <a:cs typeface="Arial"/>
              </a:rPr>
              <a:t>numerous </a:t>
            </a:r>
            <a:r>
              <a:rPr sz="1100" spc="-10" dirty="0">
                <a:latin typeface="Arial"/>
                <a:cs typeface="Arial"/>
              </a:rPr>
              <a:t>outlets and outlets </a:t>
            </a:r>
            <a:r>
              <a:rPr sz="1100" spc="-20" dirty="0">
                <a:latin typeface="Arial"/>
                <a:cs typeface="Arial"/>
              </a:rPr>
              <a:t>have </a:t>
            </a:r>
            <a:r>
              <a:rPr sz="1100" spc="-15" dirty="0">
                <a:latin typeface="Arial"/>
                <a:cs typeface="Arial"/>
              </a:rPr>
              <a:t>numerous </a:t>
            </a:r>
            <a:r>
              <a:rPr sz="1100" spc="-20" dirty="0">
                <a:latin typeface="Arial"/>
                <a:cs typeface="Arial"/>
              </a:rPr>
              <a:t>food </a:t>
            </a:r>
            <a:r>
              <a:rPr sz="1100" spc="-10" dirty="0">
                <a:latin typeface="Arial"/>
                <a:cs typeface="Arial"/>
              </a:rPr>
              <a:t>suppliers. </a:t>
            </a:r>
            <a:r>
              <a:rPr sz="1100" spc="-25" dirty="0">
                <a:latin typeface="Arial"/>
                <a:cs typeface="Arial"/>
              </a:rPr>
              <a:t>So, </a:t>
            </a:r>
            <a:r>
              <a:rPr sz="1100" spc="-20" dirty="0">
                <a:latin typeface="Arial"/>
                <a:cs typeface="Arial"/>
              </a:rPr>
              <a:t>for </a:t>
            </a:r>
            <a:r>
              <a:rPr sz="1100" spc="-15" dirty="0">
                <a:latin typeface="Arial"/>
                <a:cs typeface="Arial"/>
              </a:rPr>
              <a:t>example,  </a:t>
            </a:r>
            <a:r>
              <a:rPr sz="1100" spc="-5" dirty="0">
                <a:latin typeface="Arial"/>
                <a:cs typeface="Arial"/>
              </a:rPr>
              <a:t>Beefy</a:t>
            </a:r>
            <a:r>
              <a:rPr sz="1100" spc="-45" dirty="0">
                <a:latin typeface="Arial"/>
                <a:cs typeface="Arial"/>
              </a:rPr>
              <a:t> </a:t>
            </a:r>
            <a:r>
              <a:rPr sz="1100" spc="-10" dirty="0">
                <a:latin typeface="Arial"/>
                <a:cs typeface="Arial"/>
              </a:rPr>
              <a:t>Soup</a:t>
            </a:r>
            <a:r>
              <a:rPr sz="1100" spc="-55" dirty="0">
                <a:latin typeface="Arial"/>
                <a:cs typeface="Arial"/>
              </a:rPr>
              <a:t> </a:t>
            </a:r>
            <a:r>
              <a:rPr sz="1100" spc="-25" dirty="0">
                <a:latin typeface="Arial"/>
                <a:cs typeface="Arial"/>
              </a:rPr>
              <a:t>Co.</a:t>
            </a:r>
            <a:r>
              <a:rPr sz="1100" spc="70" dirty="0">
                <a:latin typeface="Arial"/>
                <a:cs typeface="Arial"/>
              </a:rPr>
              <a:t> </a:t>
            </a:r>
            <a:r>
              <a:rPr sz="1100" spc="-5" dirty="0">
                <a:latin typeface="Arial"/>
                <a:cs typeface="Arial"/>
              </a:rPr>
              <a:t>sell</a:t>
            </a:r>
            <a:r>
              <a:rPr sz="1100" spc="-30" dirty="0">
                <a:latin typeface="Arial"/>
                <a:cs typeface="Arial"/>
              </a:rPr>
              <a:t> </a:t>
            </a:r>
            <a:r>
              <a:rPr sz="1100" spc="-5" dirty="0">
                <a:latin typeface="Arial"/>
                <a:cs typeface="Arial"/>
              </a:rPr>
              <a:t>soup</a:t>
            </a:r>
            <a:r>
              <a:rPr sz="1100" spc="-40" dirty="0">
                <a:latin typeface="Arial"/>
                <a:cs typeface="Arial"/>
              </a:rPr>
              <a:t> </a:t>
            </a:r>
            <a:r>
              <a:rPr sz="1100" spc="-5" dirty="0">
                <a:latin typeface="Arial"/>
                <a:cs typeface="Arial"/>
              </a:rPr>
              <a:t>to</a:t>
            </a:r>
            <a:r>
              <a:rPr sz="1100" spc="-45" dirty="0">
                <a:latin typeface="Arial"/>
                <a:cs typeface="Arial"/>
              </a:rPr>
              <a:t> </a:t>
            </a:r>
            <a:r>
              <a:rPr sz="1100" spc="-5" dirty="0">
                <a:latin typeface="Arial"/>
                <a:cs typeface="Arial"/>
              </a:rPr>
              <a:t>Big</a:t>
            </a:r>
            <a:r>
              <a:rPr sz="1100" spc="-40" dirty="0">
                <a:latin typeface="Arial"/>
                <a:cs typeface="Arial"/>
              </a:rPr>
              <a:t> </a:t>
            </a:r>
            <a:r>
              <a:rPr sz="1100" spc="-10" dirty="0">
                <a:latin typeface="Arial"/>
                <a:cs typeface="Arial"/>
              </a:rPr>
              <a:t>Store,</a:t>
            </a:r>
            <a:r>
              <a:rPr sz="1100" spc="-30" dirty="0">
                <a:latin typeface="Arial"/>
                <a:cs typeface="Arial"/>
              </a:rPr>
              <a:t> </a:t>
            </a:r>
            <a:r>
              <a:rPr sz="1100" spc="-10" dirty="0">
                <a:latin typeface="Arial"/>
                <a:cs typeface="Arial"/>
              </a:rPr>
              <a:t>AmazonBasics</a:t>
            </a:r>
            <a:r>
              <a:rPr sz="1100" spc="-55" dirty="0">
                <a:latin typeface="Arial"/>
                <a:cs typeface="Arial"/>
              </a:rPr>
              <a:t> </a:t>
            </a:r>
            <a:r>
              <a:rPr sz="1100" spc="-10" dirty="0">
                <a:latin typeface="Arial"/>
                <a:cs typeface="Arial"/>
              </a:rPr>
              <a:t>and</a:t>
            </a:r>
            <a:r>
              <a:rPr sz="1100" spc="-40" dirty="0">
                <a:latin typeface="Arial"/>
                <a:cs typeface="Arial"/>
              </a:rPr>
              <a:t> </a:t>
            </a:r>
            <a:r>
              <a:rPr sz="1100" spc="-10" dirty="0">
                <a:latin typeface="Arial"/>
                <a:cs typeface="Arial"/>
              </a:rPr>
              <a:t>Ocado</a:t>
            </a:r>
            <a:r>
              <a:rPr sz="1100" spc="-55" dirty="0">
                <a:latin typeface="Arial"/>
                <a:cs typeface="Arial"/>
              </a:rPr>
              <a:t> </a:t>
            </a:r>
            <a:r>
              <a:rPr sz="1100" spc="-10" dirty="0">
                <a:latin typeface="Arial"/>
                <a:cs typeface="Arial"/>
              </a:rPr>
              <a:t>Online.</a:t>
            </a:r>
            <a:r>
              <a:rPr sz="1100" spc="55" dirty="0">
                <a:latin typeface="Arial"/>
                <a:cs typeface="Arial"/>
              </a:rPr>
              <a:t> </a:t>
            </a:r>
            <a:r>
              <a:rPr sz="1100" spc="-5" dirty="0">
                <a:latin typeface="Arial"/>
                <a:cs typeface="Arial"/>
              </a:rPr>
              <a:t>Big</a:t>
            </a:r>
            <a:r>
              <a:rPr sz="1100" spc="-45" dirty="0">
                <a:latin typeface="Arial"/>
                <a:cs typeface="Arial"/>
              </a:rPr>
              <a:t> </a:t>
            </a:r>
            <a:r>
              <a:rPr sz="1100" spc="-5" dirty="0">
                <a:latin typeface="Arial"/>
                <a:cs typeface="Arial"/>
              </a:rPr>
              <a:t>Store</a:t>
            </a:r>
            <a:r>
              <a:rPr sz="1100" spc="-40" dirty="0">
                <a:latin typeface="Arial"/>
                <a:cs typeface="Arial"/>
              </a:rPr>
              <a:t> </a:t>
            </a:r>
            <a:r>
              <a:rPr sz="1100" spc="-15" dirty="0">
                <a:latin typeface="Arial"/>
                <a:cs typeface="Arial"/>
              </a:rPr>
              <a:t>buys</a:t>
            </a:r>
            <a:r>
              <a:rPr sz="1100" spc="-30" dirty="0">
                <a:latin typeface="Arial"/>
                <a:cs typeface="Arial"/>
              </a:rPr>
              <a:t> </a:t>
            </a:r>
            <a:r>
              <a:rPr sz="1100" spc="-5" dirty="0">
                <a:latin typeface="Arial"/>
                <a:cs typeface="Arial"/>
              </a:rPr>
              <a:t>soup</a:t>
            </a:r>
            <a:r>
              <a:rPr sz="1100" spc="-45" dirty="0">
                <a:latin typeface="Arial"/>
                <a:cs typeface="Arial"/>
              </a:rPr>
              <a:t> </a:t>
            </a:r>
            <a:r>
              <a:rPr sz="1100" spc="-5" dirty="0">
                <a:latin typeface="Arial"/>
                <a:cs typeface="Arial"/>
              </a:rPr>
              <a:t>from  Beefy </a:t>
            </a:r>
            <a:r>
              <a:rPr sz="1100" spc="-10" dirty="0">
                <a:latin typeface="Arial"/>
                <a:cs typeface="Arial"/>
              </a:rPr>
              <a:t>Soup </a:t>
            </a:r>
            <a:r>
              <a:rPr sz="1100" spc="-20" dirty="0">
                <a:latin typeface="Arial"/>
                <a:cs typeface="Arial"/>
              </a:rPr>
              <a:t>Co., </a:t>
            </a:r>
            <a:r>
              <a:rPr sz="1100" spc="-5" dirty="0">
                <a:latin typeface="Arial"/>
                <a:cs typeface="Arial"/>
              </a:rPr>
              <a:t>Baters </a:t>
            </a:r>
            <a:r>
              <a:rPr sz="1100" spc="-10" dirty="0">
                <a:latin typeface="Arial"/>
                <a:cs typeface="Arial"/>
              </a:rPr>
              <a:t>Ltd., </a:t>
            </a:r>
            <a:r>
              <a:rPr sz="1100" spc="-15" dirty="0">
                <a:latin typeface="Arial"/>
                <a:cs typeface="Arial"/>
              </a:rPr>
              <a:t>Duck </a:t>
            </a:r>
            <a:r>
              <a:rPr sz="1100" spc="-10" dirty="0">
                <a:latin typeface="Arial"/>
                <a:cs typeface="Arial"/>
              </a:rPr>
              <a:t>Soup and</a:t>
            </a:r>
            <a:r>
              <a:rPr sz="1100" spc="-30" dirty="0">
                <a:latin typeface="Arial"/>
                <a:cs typeface="Arial"/>
              </a:rPr>
              <a:t> </a:t>
            </a:r>
            <a:r>
              <a:rPr sz="1100" spc="-15" dirty="0">
                <a:latin typeface="Arial"/>
                <a:cs typeface="Arial"/>
              </a:rPr>
              <a:t>Brampbells.</a:t>
            </a:r>
            <a:endParaRPr sz="1100">
              <a:latin typeface="Arial"/>
              <a:cs typeface="Arial"/>
            </a:endParaRPr>
          </a:p>
          <a:p>
            <a:pPr marL="12700" algn="just">
              <a:lnSpc>
                <a:spcPct val="100000"/>
              </a:lnSpc>
              <a:spcBef>
                <a:spcPts val="735"/>
              </a:spcBef>
            </a:pPr>
            <a:r>
              <a:rPr sz="1100" spc="-15" dirty="0">
                <a:latin typeface="Arial"/>
                <a:cs typeface="Arial"/>
              </a:rPr>
              <a:t>Following </a:t>
            </a:r>
            <a:r>
              <a:rPr sz="1100" spc="-10" dirty="0">
                <a:latin typeface="Arial"/>
                <a:cs typeface="Arial"/>
              </a:rPr>
              <a:t>entity-relationship occurrence </a:t>
            </a:r>
            <a:r>
              <a:rPr sz="1100" spc="-15" dirty="0">
                <a:latin typeface="Arial"/>
                <a:cs typeface="Arial"/>
              </a:rPr>
              <a:t>diagram was</a:t>
            </a:r>
            <a:r>
              <a:rPr sz="1100" spc="-45" dirty="0">
                <a:latin typeface="Arial"/>
                <a:cs typeface="Arial"/>
              </a:rPr>
              <a:t> </a:t>
            </a:r>
            <a:r>
              <a:rPr sz="1100" spc="-5" dirty="0">
                <a:latin typeface="Arial"/>
                <a:cs typeface="Arial"/>
              </a:rPr>
              <a:t>created:</a:t>
            </a:r>
            <a:endParaRPr sz="11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1650">
              <a:latin typeface="Arial"/>
              <a:cs typeface="Arial"/>
            </a:endParaRPr>
          </a:p>
          <a:p>
            <a:pPr marL="7620" algn="ctr">
              <a:lnSpc>
                <a:spcPct val="100000"/>
              </a:lnSpc>
            </a:pPr>
            <a:r>
              <a:rPr sz="1100" i="1" spc="-40" dirty="0">
                <a:latin typeface="Arial"/>
                <a:cs typeface="Arial"/>
              </a:rPr>
              <a:t>Table </a:t>
            </a:r>
            <a:r>
              <a:rPr sz="1100" i="1" spc="-10" dirty="0">
                <a:latin typeface="Arial"/>
                <a:cs typeface="Arial"/>
              </a:rPr>
              <a:t>2.13: </a:t>
            </a:r>
            <a:r>
              <a:rPr sz="1100" i="1" spc="-5" dirty="0">
                <a:latin typeface="Arial"/>
                <a:cs typeface="Arial"/>
              </a:rPr>
              <a:t>Entity Occurrence </a:t>
            </a:r>
            <a:r>
              <a:rPr sz="1100" i="1" spc="-15" dirty="0">
                <a:latin typeface="Arial"/>
                <a:cs typeface="Arial"/>
              </a:rPr>
              <a:t>Diagram, </a:t>
            </a:r>
            <a:r>
              <a:rPr sz="1100" i="1" spc="-10" dirty="0">
                <a:latin typeface="Arial"/>
                <a:cs typeface="Arial"/>
              </a:rPr>
              <a:t>many-to-many</a:t>
            </a:r>
            <a:r>
              <a:rPr sz="1100" i="1" spc="60" dirty="0">
                <a:latin typeface="Arial"/>
                <a:cs typeface="Arial"/>
              </a:rPr>
              <a:t> </a:t>
            </a:r>
            <a:r>
              <a:rPr sz="1100" i="1" spc="-5" dirty="0">
                <a:latin typeface="Arial"/>
                <a:cs typeface="Arial"/>
              </a:rPr>
              <a:t>relationship</a:t>
            </a:r>
            <a:endParaRPr sz="1100">
              <a:latin typeface="Arial"/>
              <a:cs typeface="Arial"/>
            </a:endParaRPr>
          </a:p>
        </p:txBody>
      </p:sp>
      <p:sp>
        <p:nvSpPr>
          <p:cNvPr id="32" name="object 32"/>
          <p:cNvSpPr/>
          <p:nvPr/>
        </p:nvSpPr>
        <p:spPr>
          <a:xfrm>
            <a:off x="2248661" y="6197587"/>
            <a:ext cx="289394" cy="99275"/>
          </a:xfrm>
          <a:prstGeom prst="rect">
            <a:avLst/>
          </a:prstGeom>
          <a:blipFill>
            <a:blip r:embed="rId1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2632227" y="6194742"/>
            <a:ext cx="610426" cy="127977"/>
          </a:xfrm>
          <a:prstGeom prst="rect">
            <a:avLst/>
          </a:prstGeom>
          <a:blipFill>
            <a:blip r:embed="rId1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4636528" y="6202553"/>
            <a:ext cx="220827" cy="94310"/>
          </a:xfrm>
          <a:prstGeom prst="rect">
            <a:avLst/>
          </a:prstGeom>
          <a:blipFill>
            <a:blip r:embed="rId1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4877701" y="6197587"/>
            <a:ext cx="213372" cy="99275"/>
          </a:xfrm>
          <a:prstGeom prst="rect">
            <a:avLst/>
          </a:prstGeom>
          <a:blipFill>
            <a:blip r:embed="rId2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4536033" y="6518440"/>
            <a:ext cx="59690" cy="90805"/>
          </a:xfrm>
          <a:custGeom>
            <a:avLst/>
            <a:gdLst/>
            <a:ahLst/>
            <a:cxnLst/>
            <a:rect l="l" t="t" r="r" b="b"/>
            <a:pathLst>
              <a:path w="59689" h="90804">
                <a:moveTo>
                  <a:pt x="25869" y="0"/>
                </a:moveTo>
                <a:lnTo>
                  <a:pt x="0" y="0"/>
                </a:lnTo>
                <a:lnTo>
                  <a:pt x="0" y="90360"/>
                </a:lnTo>
                <a:lnTo>
                  <a:pt x="29057" y="90360"/>
                </a:lnTo>
                <a:lnTo>
                  <a:pt x="33947" y="89763"/>
                </a:lnTo>
                <a:lnTo>
                  <a:pt x="42760" y="87363"/>
                </a:lnTo>
                <a:lnTo>
                  <a:pt x="46520" y="85610"/>
                </a:lnTo>
                <a:lnTo>
                  <a:pt x="52743" y="81000"/>
                </a:lnTo>
                <a:lnTo>
                  <a:pt x="53608" y="79984"/>
                </a:lnTo>
                <a:lnTo>
                  <a:pt x="12319" y="79984"/>
                </a:lnTo>
                <a:lnTo>
                  <a:pt x="12319" y="48882"/>
                </a:lnTo>
                <a:lnTo>
                  <a:pt x="53836" y="48882"/>
                </a:lnTo>
                <a:lnTo>
                  <a:pt x="52298" y="47256"/>
                </a:lnTo>
                <a:lnTo>
                  <a:pt x="50368" y="45834"/>
                </a:lnTo>
                <a:lnTo>
                  <a:pt x="45999" y="43624"/>
                </a:lnTo>
                <a:lnTo>
                  <a:pt x="43662" y="42837"/>
                </a:lnTo>
                <a:lnTo>
                  <a:pt x="41224" y="42379"/>
                </a:lnTo>
                <a:lnTo>
                  <a:pt x="46494" y="40678"/>
                </a:lnTo>
                <a:lnTo>
                  <a:pt x="49444" y="38646"/>
                </a:lnTo>
                <a:lnTo>
                  <a:pt x="12319" y="38646"/>
                </a:lnTo>
                <a:lnTo>
                  <a:pt x="12319" y="10363"/>
                </a:lnTo>
                <a:lnTo>
                  <a:pt x="52565" y="10363"/>
                </a:lnTo>
                <a:lnTo>
                  <a:pt x="48547" y="5495"/>
                </a:lnTo>
                <a:lnTo>
                  <a:pt x="39097" y="1373"/>
                </a:lnTo>
                <a:lnTo>
                  <a:pt x="25869" y="0"/>
                </a:lnTo>
                <a:close/>
              </a:path>
              <a:path w="59689" h="90804">
                <a:moveTo>
                  <a:pt x="53836" y="48882"/>
                </a:moveTo>
                <a:lnTo>
                  <a:pt x="28219" y="48882"/>
                </a:lnTo>
                <a:lnTo>
                  <a:pt x="31203" y="49225"/>
                </a:lnTo>
                <a:lnTo>
                  <a:pt x="36512" y="50609"/>
                </a:lnTo>
                <a:lnTo>
                  <a:pt x="46278" y="61429"/>
                </a:lnTo>
                <a:lnTo>
                  <a:pt x="46278" y="69316"/>
                </a:lnTo>
                <a:lnTo>
                  <a:pt x="44551" y="73418"/>
                </a:lnTo>
                <a:lnTo>
                  <a:pt x="37630" y="78676"/>
                </a:lnTo>
                <a:lnTo>
                  <a:pt x="32372" y="79984"/>
                </a:lnTo>
                <a:lnTo>
                  <a:pt x="53608" y="79984"/>
                </a:lnTo>
                <a:lnTo>
                  <a:pt x="55143" y="78181"/>
                </a:lnTo>
                <a:lnTo>
                  <a:pt x="58508" y="71488"/>
                </a:lnTo>
                <a:lnTo>
                  <a:pt x="59359" y="67652"/>
                </a:lnTo>
                <a:lnTo>
                  <a:pt x="59359" y="60324"/>
                </a:lnTo>
                <a:lnTo>
                  <a:pt x="58864" y="57632"/>
                </a:lnTo>
                <a:lnTo>
                  <a:pt x="57912" y="55232"/>
                </a:lnTo>
                <a:lnTo>
                  <a:pt x="56934" y="52844"/>
                </a:lnTo>
                <a:lnTo>
                  <a:pt x="55626" y="50774"/>
                </a:lnTo>
                <a:lnTo>
                  <a:pt x="53836" y="48882"/>
                </a:lnTo>
                <a:close/>
              </a:path>
              <a:path w="59689" h="90804">
                <a:moveTo>
                  <a:pt x="52565" y="10363"/>
                </a:moveTo>
                <a:lnTo>
                  <a:pt x="28638" y="10363"/>
                </a:lnTo>
                <a:lnTo>
                  <a:pt x="31610" y="10718"/>
                </a:lnTo>
                <a:lnTo>
                  <a:pt x="36322" y="12103"/>
                </a:lnTo>
                <a:lnTo>
                  <a:pt x="43307" y="21805"/>
                </a:lnTo>
                <a:lnTo>
                  <a:pt x="43180" y="26860"/>
                </a:lnTo>
                <a:lnTo>
                  <a:pt x="27444" y="38646"/>
                </a:lnTo>
                <a:lnTo>
                  <a:pt x="49444" y="38646"/>
                </a:lnTo>
                <a:lnTo>
                  <a:pt x="50292" y="38061"/>
                </a:lnTo>
                <a:lnTo>
                  <a:pt x="54940" y="31064"/>
                </a:lnTo>
                <a:lnTo>
                  <a:pt x="56108" y="26860"/>
                </a:lnTo>
                <a:lnTo>
                  <a:pt x="56073" y="21805"/>
                </a:lnTo>
                <a:lnTo>
                  <a:pt x="54218" y="12365"/>
                </a:lnTo>
                <a:lnTo>
                  <a:pt x="52565" y="10363"/>
                </a:lnTo>
                <a:close/>
              </a:path>
            </a:pathLst>
          </a:custGeom>
          <a:solidFill>
            <a:srgbClr val="01020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4614900" y="6510273"/>
            <a:ext cx="138226" cy="127558"/>
          </a:xfrm>
          <a:prstGeom prst="rect">
            <a:avLst/>
          </a:prstGeom>
          <a:blipFill>
            <a:blip r:embed="rId2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4844389" y="6517182"/>
            <a:ext cx="219659" cy="92862"/>
          </a:xfrm>
          <a:prstGeom prst="rect">
            <a:avLst/>
          </a:prstGeom>
          <a:blipFill>
            <a:blip r:embed="rId2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5084317" y="6538138"/>
            <a:ext cx="133743" cy="71894"/>
          </a:xfrm>
          <a:prstGeom prst="rect">
            <a:avLst/>
          </a:prstGeom>
          <a:blipFill>
            <a:blip r:embed="rId2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4525784" y="6831952"/>
            <a:ext cx="221602" cy="91617"/>
          </a:xfrm>
          <a:prstGeom prst="rect">
            <a:avLst/>
          </a:prstGeom>
          <a:blipFill>
            <a:blip r:embed="rId2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4770145" y="6851663"/>
            <a:ext cx="211353" cy="71907"/>
          </a:xfrm>
          <a:prstGeom prst="rect">
            <a:avLst/>
          </a:prstGeom>
          <a:blipFill>
            <a:blip r:embed="rId2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5081346" y="6823798"/>
            <a:ext cx="444639" cy="99771"/>
          </a:xfrm>
          <a:prstGeom prst="rect">
            <a:avLst/>
          </a:prstGeom>
          <a:blipFill>
            <a:blip r:embed="rId2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4529035" y="7154354"/>
            <a:ext cx="138988" cy="92849"/>
          </a:xfrm>
          <a:prstGeom prst="rect">
            <a:avLst/>
          </a:prstGeom>
          <a:blipFill>
            <a:blip r:embed="rId2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4690109" y="7148259"/>
            <a:ext cx="218122" cy="98945"/>
          </a:xfrm>
          <a:prstGeom prst="rect">
            <a:avLst/>
          </a:prstGeom>
          <a:blipFill>
            <a:blip r:embed="rId2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4996446" y="7154354"/>
            <a:ext cx="140868" cy="92849"/>
          </a:xfrm>
          <a:prstGeom prst="rect">
            <a:avLst/>
          </a:prstGeom>
          <a:blipFill>
            <a:blip r:embed="rId2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5160213" y="7148271"/>
            <a:ext cx="55880" cy="97790"/>
          </a:xfrm>
          <a:custGeom>
            <a:avLst/>
            <a:gdLst/>
            <a:ahLst/>
            <a:cxnLst/>
            <a:rect l="l" t="t" r="r" b="b"/>
            <a:pathLst>
              <a:path w="55879" h="97790">
                <a:moveTo>
                  <a:pt x="55702" y="87655"/>
                </a:moveTo>
                <a:lnTo>
                  <a:pt x="0" y="87655"/>
                </a:lnTo>
                <a:lnTo>
                  <a:pt x="0" y="97675"/>
                </a:lnTo>
                <a:lnTo>
                  <a:pt x="55702" y="97675"/>
                </a:lnTo>
                <a:lnTo>
                  <a:pt x="55702" y="87655"/>
                </a:lnTo>
                <a:close/>
              </a:path>
              <a:path w="55879" h="97790">
                <a:moveTo>
                  <a:pt x="35013" y="0"/>
                </a:moveTo>
                <a:lnTo>
                  <a:pt x="2273" y="0"/>
                </a:lnTo>
                <a:lnTo>
                  <a:pt x="2273" y="9880"/>
                </a:lnTo>
                <a:lnTo>
                  <a:pt x="22834" y="9880"/>
                </a:lnTo>
                <a:lnTo>
                  <a:pt x="22834" y="87655"/>
                </a:lnTo>
                <a:lnTo>
                  <a:pt x="35013" y="87655"/>
                </a:lnTo>
                <a:lnTo>
                  <a:pt x="35013" y="0"/>
                </a:lnTo>
                <a:close/>
              </a:path>
            </a:pathLst>
          </a:custGeom>
          <a:solidFill>
            <a:srgbClr val="01020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5238115" y="7147433"/>
            <a:ext cx="55880" cy="99060"/>
          </a:xfrm>
          <a:custGeom>
            <a:avLst/>
            <a:gdLst/>
            <a:ahLst/>
            <a:cxnLst/>
            <a:rect l="l" t="t" r="r" b="b"/>
            <a:pathLst>
              <a:path w="55879" h="99059">
                <a:moveTo>
                  <a:pt x="28397" y="0"/>
                </a:moveTo>
                <a:lnTo>
                  <a:pt x="25704" y="0"/>
                </a:lnTo>
                <a:lnTo>
                  <a:pt x="24460" y="241"/>
                </a:lnTo>
                <a:lnTo>
                  <a:pt x="17564" y="8128"/>
                </a:lnTo>
                <a:lnTo>
                  <a:pt x="17564" y="10756"/>
                </a:lnTo>
                <a:lnTo>
                  <a:pt x="25704" y="18948"/>
                </a:lnTo>
                <a:lnTo>
                  <a:pt x="28397" y="18948"/>
                </a:lnTo>
                <a:lnTo>
                  <a:pt x="36525" y="10756"/>
                </a:lnTo>
                <a:lnTo>
                  <a:pt x="36525" y="8128"/>
                </a:lnTo>
                <a:lnTo>
                  <a:pt x="28397" y="0"/>
                </a:lnTo>
                <a:close/>
              </a:path>
              <a:path w="55879" h="99059">
                <a:moveTo>
                  <a:pt x="55689" y="88493"/>
                </a:moveTo>
                <a:lnTo>
                  <a:pt x="0" y="88493"/>
                </a:lnTo>
                <a:lnTo>
                  <a:pt x="0" y="98513"/>
                </a:lnTo>
                <a:lnTo>
                  <a:pt x="55689" y="98513"/>
                </a:lnTo>
                <a:lnTo>
                  <a:pt x="55689" y="88493"/>
                </a:lnTo>
                <a:close/>
              </a:path>
              <a:path w="55879" h="99059">
                <a:moveTo>
                  <a:pt x="35001" y="29108"/>
                </a:moveTo>
                <a:lnTo>
                  <a:pt x="2285" y="29108"/>
                </a:lnTo>
                <a:lnTo>
                  <a:pt x="2285" y="39065"/>
                </a:lnTo>
                <a:lnTo>
                  <a:pt x="22834" y="39065"/>
                </a:lnTo>
                <a:lnTo>
                  <a:pt x="22834" y="88493"/>
                </a:lnTo>
                <a:lnTo>
                  <a:pt x="35001" y="88493"/>
                </a:lnTo>
                <a:lnTo>
                  <a:pt x="35001" y="29108"/>
                </a:lnTo>
                <a:close/>
              </a:path>
            </a:pathLst>
          </a:custGeom>
          <a:solidFill>
            <a:srgbClr val="01020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5315178" y="7175296"/>
            <a:ext cx="55880" cy="71120"/>
          </a:xfrm>
          <a:custGeom>
            <a:avLst/>
            <a:gdLst/>
            <a:ahLst/>
            <a:cxnLst/>
            <a:rect l="l" t="t" r="r" b="b"/>
            <a:pathLst>
              <a:path w="55879" h="71120">
                <a:moveTo>
                  <a:pt x="10731" y="1244"/>
                </a:moveTo>
                <a:lnTo>
                  <a:pt x="0" y="1244"/>
                </a:lnTo>
                <a:lnTo>
                  <a:pt x="0" y="70650"/>
                </a:lnTo>
                <a:lnTo>
                  <a:pt x="12039" y="70650"/>
                </a:lnTo>
                <a:lnTo>
                  <a:pt x="12039" y="24612"/>
                </a:lnTo>
                <a:lnTo>
                  <a:pt x="14249" y="21843"/>
                </a:lnTo>
                <a:lnTo>
                  <a:pt x="16256" y="19545"/>
                </a:lnTo>
                <a:lnTo>
                  <a:pt x="19799" y="15862"/>
                </a:lnTo>
                <a:lnTo>
                  <a:pt x="21450" y="14389"/>
                </a:lnTo>
                <a:lnTo>
                  <a:pt x="24193" y="12445"/>
                </a:lnTo>
                <a:lnTo>
                  <a:pt x="11214" y="12445"/>
                </a:lnTo>
                <a:lnTo>
                  <a:pt x="10731" y="1244"/>
                </a:lnTo>
                <a:close/>
              </a:path>
              <a:path w="55879" h="71120">
                <a:moveTo>
                  <a:pt x="53856" y="10375"/>
                </a:moveTo>
                <a:lnTo>
                  <a:pt x="35712" y="10375"/>
                </a:lnTo>
                <a:lnTo>
                  <a:pt x="38709" y="11671"/>
                </a:lnTo>
                <a:lnTo>
                  <a:pt x="42789" y="16890"/>
                </a:lnTo>
                <a:lnTo>
                  <a:pt x="43789" y="20904"/>
                </a:lnTo>
                <a:lnTo>
                  <a:pt x="43789" y="70650"/>
                </a:lnTo>
                <a:lnTo>
                  <a:pt x="55841" y="70650"/>
                </a:lnTo>
                <a:lnTo>
                  <a:pt x="55838" y="16878"/>
                </a:lnTo>
                <a:lnTo>
                  <a:pt x="54000" y="10540"/>
                </a:lnTo>
                <a:lnTo>
                  <a:pt x="53856" y="10375"/>
                </a:lnTo>
                <a:close/>
              </a:path>
              <a:path w="55879" h="71120">
                <a:moveTo>
                  <a:pt x="41262" y="0"/>
                </a:moveTo>
                <a:lnTo>
                  <a:pt x="32067" y="0"/>
                </a:lnTo>
                <a:lnTo>
                  <a:pt x="30124" y="203"/>
                </a:lnTo>
                <a:lnTo>
                  <a:pt x="11214" y="12445"/>
                </a:lnTo>
                <a:lnTo>
                  <a:pt x="24193" y="12445"/>
                </a:lnTo>
                <a:lnTo>
                  <a:pt x="24498" y="12230"/>
                </a:lnTo>
                <a:lnTo>
                  <a:pt x="25958" y="11468"/>
                </a:lnTo>
                <a:lnTo>
                  <a:pt x="28778" y="10591"/>
                </a:lnTo>
                <a:lnTo>
                  <a:pt x="30226" y="10375"/>
                </a:lnTo>
                <a:lnTo>
                  <a:pt x="53856" y="10375"/>
                </a:lnTo>
                <a:lnTo>
                  <a:pt x="46672" y="2108"/>
                </a:lnTo>
                <a:lnTo>
                  <a:pt x="41262" y="0"/>
                </a:lnTo>
                <a:close/>
              </a:path>
            </a:pathLst>
          </a:custGeom>
          <a:solidFill>
            <a:srgbClr val="01020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5390121" y="7175296"/>
            <a:ext cx="62230" cy="72390"/>
          </a:xfrm>
          <a:custGeom>
            <a:avLst/>
            <a:gdLst/>
            <a:ahLst/>
            <a:cxnLst/>
            <a:rect l="l" t="t" r="r" b="b"/>
            <a:pathLst>
              <a:path w="62229" h="72390">
                <a:moveTo>
                  <a:pt x="36372" y="0"/>
                </a:moveTo>
                <a:lnTo>
                  <a:pt x="26555" y="0"/>
                </a:lnTo>
                <a:lnTo>
                  <a:pt x="22110" y="965"/>
                </a:lnTo>
                <a:lnTo>
                  <a:pt x="0" y="41719"/>
                </a:lnTo>
                <a:lnTo>
                  <a:pt x="647" y="46735"/>
                </a:lnTo>
                <a:lnTo>
                  <a:pt x="28003" y="71907"/>
                </a:lnTo>
                <a:lnTo>
                  <a:pt x="38379" y="71907"/>
                </a:lnTo>
                <a:lnTo>
                  <a:pt x="42659" y="71615"/>
                </a:lnTo>
                <a:lnTo>
                  <a:pt x="50927" y="70459"/>
                </a:lnTo>
                <a:lnTo>
                  <a:pt x="54622" y="69710"/>
                </a:lnTo>
                <a:lnTo>
                  <a:pt x="57899" y="68795"/>
                </a:lnTo>
                <a:lnTo>
                  <a:pt x="57899" y="61874"/>
                </a:lnTo>
                <a:lnTo>
                  <a:pt x="28219" y="61874"/>
                </a:lnTo>
                <a:lnTo>
                  <a:pt x="22504" y="59969"/>
                </a:lnTo>
                <a:lnTo>
                  <a:pt x="14554" y="52362"/>
                </a:lnTo>
                <a:lnTo>
                  <a:pt x="12585" y="46913"/>
                </a:lnTo>
                <a:lnTo>
                  <a:pt x="12585" y="39827"/>
                </a:lnTo>
                <a:lnTo>
                  <a:pt x="61353" y="39827"/>
                </a:lnTo>
                <a:lnTo>
                  <a:pt x="61531" y="37718"/>
                </a:lnTo>
                <a:lnTo>
                  <a:pt x="61633" y="30556"/>
                </a:lnTo>
                <a:lnTo>
                  <a:pt x="12585" y="30556"/>
                </a:lnTo>
                <a:lnTo>
                  <a:pt x="12814" y="27470"/>
                </a:lnTo>
                <a:lnTo>
                  <a:pt x="28359" y="9613"/>
                </a:lnTo>
                <a:lnTo>
                  <a:pt x="54648" y="9613"/>
                </a:lnTo>
                <a:lnTo>
                  <a:pt x="51282" y="5956"/>
                </a:lnTo>
                <a:lnTo>
                  <a:pt x="48133" y="3797"/>
                </a:lnTo>
                <a:lnTo>
                  <a:pt x="40665" y="761"/>
                </a:lnTo>
                <a:lnTo>
                  <a:pt x="36372" y="0"/>
                </a:lnTo>
                <a:close/>
              </a:path>
              <a:path w="62229" h="72390">
                <a:moveTo>
                  <a:pt x="57899" y="58902"/>
                </a:moveTo>
                <a:lnTo>
                  <a:pt x="37719" y="61874"/>
                </a:lnTo>
                <a:lnTo>
                  <a:pt x="57899" y="61874"/>
                </a:lnTo>
                <a:lnTo>
                  <a:pt x="57899" y="58902"/>
                </a:lnTo>
                <a:close/>
              </a:path>
              <a:path w="62229" h="72390">
                <a:moveTo>
                  <a:pt x="54648" y="9613"/>
                </a:moveTo>
                <a:lnTo>
                  <a:pt x="34036" y="9613"/>
                </a:lnTo>
                <a:lnTo>
                  <a:pt x="36690" y="10121"/>
                </a:lnTo>
                <a:lnTo>
                  <a:pt x="41313" y="12204"/>
                </a:lnTo>
                <a:lnTo>
                  <a:pt x="49250" y="27470"/>
                </a:lnTo>
                <a:lnTo>
                  <a:pt x="49110" y="30556"/>
                </a:lnTo>
                <a:lnTo>
                  <a:pt x="61633" y="30556"/>
                </a:lnTo>
                <a:lnTo>
                  <a:pt x="61518" y="26581"/>
                </a:lnTo>
                <a:lnTo>
                  <a:pt x="60972" y="22898"/>
                </a:lnTo>
                <a:lnTo>
                  <a:pt x="58343" y="14922"/>
                </a:lnTo>
                <a:lnTo>
                  <a:pt x="56413" y="11531"/>
                </a:lnTo>
                <a:lnTo>
                  <a:pt x="54648" y="9613"/>
                </a:lnTo>
                <a:close/>
              </a:path>
            </a:pathLst>
          </a:custGeom>
          <a:solidFill>
            <a:srgbClr val="01020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2258847" y="6510273"/>
            <a:ext cx="373519" cy="127279"/>
          </a:xfrm>
          <a:prstGeom prst="rect">
            <a:avLst/>
          </a:prstGeom>
          <a:blipFill>
            <a:blip r:embed="rId3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2722994" y="6517182"/>
            <a:ext cx="215036" cy="92862"/>
          </a:xfrm>
          <a:prstGeom prst="rect">
            <a:avLst/>
          </a:prstGeom>
          <a:blipFill>
            <a:blip r:embed="rId3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2960103" y="6538138"/>
            <a:ext cx="59690" cy="99060"/>
          </a:xfrm>
          <a:custGeom>
            <a:avLst/>
            <a:gdLst/>
            <a:ahLst/>
            <a:cxnLst/>
            <a:rect l="l" t="t" r="r" b="b"/>
            <a:pathLst>
              <a:path w="59689" h="99059">
                <a:moveTo>
                  <a:pt x="10718" y="1244"/>
                </a:moveTo>
                <a:lnTo>
                  <a:pt x="0" y="1244"/>
                </a:lnTo>
                <a:lnTo>
                  <a:pt x="0" y="98996"/>
                </a:lnTo>
                <a:lnTo>
                  <a:pt x="12026" y="98996"/>
                </a:lnTo>
                <a:lnTo>
                  <a:pt x="12026" y="69964"/>
                </a:lnTo>
                <a:lnTo>
                  <a:pt x="36734" y="69964"/>
                </a:lnTo>
                <a:lnTo>
                  <a:pt x="42964" y="67678"/>
                </a:lnTo>
                <a:lnTo>
                  <a:pt x="46558" y="65392"/>
                </a:lnTo>
                <a:lnTo>
                  <a:pt x="50215" y="61734"/>
                </a:lnTo>
                <a:lnTo>
                  <a:pt x="23863" y="61734"/>
                </a:lnTo>
                <a:lnTo>
                  <a:pt x="21463" y="61468"/>
                </a:lnTo>
                <a:lnTo>
                  <a:pt x="16573" y="60413"/>
                </a:lnTo>
                <a:lnTo>
                  <a:pt x="14249" y="59690"/>
                </a:lnTo>
                <a:lnTo>
                  <a:pt x="12026" y="58762"/>
                </a:lnTo>
                <a:lnTo>
                  <a:pt x="12026" y="25095"/>
                </a:lnTo>
                <a:lnTo>
                  <a:pt x="24538" y="12852"/>
                </a:lnTo>
                <a:lnTo>
                  <a:pt x="11480" y="12852"/>
                </a:lnTo>
                <a:lnTo>
                  <a:pt x="10718" y="1244"/>
                </a:lnTo>
                <a:close/>
              </a:path>
              <a:path w="59689" h="99059">
                <a:moveTo>
                  <a:pt x="36734" y="69964"/>
                </a:moveTo>
                <a:lnTo>
                  <a:pt x="12026" y="69964"/>
                </a:lnTo>
                <a:lnTo>
                  <a:pt x="14287" y="70510"/>
                </a:lnTo>
                <a:lnTo>
                  <a:pt x="16522" y="70904"/>
                </a:lnTo>
                <a:lnTo>
                  <a:pt x="20904" y="71374"/>
                </a:lnTo>
                <a:lnTo>
                  <a:pt x="23101" y="71488"/>
                </a:lnTo>
                <a:lnTo>
                  <a:pt x="30162" y="71488"/>
                </a:lnTo>
                <a:lnTo>
                  <a:pt x="34658" y="70726"/>
                </a:lnTo>
                <a:lnTo>
                  <a:pt x="36734" y="69964"/>
                </a:lnTo>
                <a:close/>
              </a:path>
              <a:path w="59689" h="99059">
                <a:moveTo>
                  <a:pt x="53935" y="10502"/>
                </a:moveTo>
                <a:lnTo>
                  <a:pt x="35344" y="10502"/>
                </a:lnTo>
                <a:lnTo>
                  <a:pt x="37490" y="11112"/>
                </a:lnTo>
                <a:lnTo>
                  <a:pt x="41084" y="13550"/>
                </a:lnTo>
                <a:lnTo>
                  <a:pt x="47040" y="31610"/>
                </a:lnTo>
                <a:lnTo>
                  <a:pt x="47040" y="44107"/>
                </a:lnTo>
                <a:lnTo>
                  <a:pt x="45199" y="50736"/>
                </a:lnTo>
                <a:lnTo>
                  <a:pt x="37807" y="59524"/>
                </a:lnTo>
                <a:lnTo>
                  <a:pt x="32715" y="61734"/>
                </a:lnTo>
                <a:lnTo>
                  <a:pt x="50215" y="61734"/>
                </a:lnTo>
                <a:lnTo>
                  <a:pt x="52641" y="59309"/>
                </a:lnTo>
                <a:lnTo>
                  <a:pt x="55029" y="55486"/>
                </a:lnTo>
                <a:lnTo>
                  <a:pt x="58496" y="46266"/>
                </a:lnTo>
                <a:lnTo>
                  <a:pt x="59359" y="40881"/>
                </a:lnTo>
                <a:lnTo>
                  <a:pt x="59233" y="28270"/>
                </a:lnTo>
                <a:lnTo>
                  <a:pt x="58851" y="24688"/>
                </a:lnTo>
                <a:lnTo>
                  <a:pt x="56819" y="16167"/>
                </a:lnTo>
                <a:lnTo>
                  <a:pt x="55295" y="12522"/>
                </a:lnTo>
                <a:lnTo>
                  <a:pt x="53935" y="10502"/>
                </a:lnTo>
                <a:close/>
              </a:path>
              <a:path w="59689" h="99059">
                <a:moveTo>
                  <a:pt x="39243" y="0"/>
                </a:moveTo>
                <a:lnTo>
                  <a:pt x="30708" y="0"/>
                </a:lnTo>
                <a:lnTo>
                  <a:pt x="26466" y="952"/>
                </a:lnTo>
                <a:lnTo>
                  <a:pt x="18630" y="4775"/>
                </a:lnTo>
                <a:lnTo>
                  <a:pt x="14935" y="8115"/>
                </a:lnTo>
                <a:lnTo>
                  <a:pt x="11480" y="12852"/>
                </a:lnTo>
                <a:lnTo>
                  <a:pt x="24538" y="12852"/>
                </a:lnTo>
                <a:lnTo>
                  <a:pt x="25031" y="12522"/>
                </a:lnTo>
                <a:lnTo>
                  <a:pt x="26657" y="11709"/>
                </a:lnTo>
                <a:lnTo>
                  <a:pt x="29794" y="10744"/>
                </a:lnTo>
                <a:lnTo>
                  <a:pt x="31330" y="10502"/>
                </a:lnTo>
                <a:lnTo>
                  <a:pt x="53935" y="10502"/>
                </a:lnTo>
                <a:lnTo>
                  <a:pt x="51231" y="6489"/>
                </a:lnTo>
                <a:lnTo>
                  <a:pt x="48729" y="4140"/>
                </a:lnTo>
                <a:lnTo>
                  <a:pt x="42722" y="825"/>
                </a:lnTo>
                <a:lnTo>
                  <a:pt x="39243" y="0"/>
                </a:lnTo>
                <a:close/>
              </a:path>
            </a:pathLst>
          </a:custGeom>
          <a:solidFill>
            <a:srgbClr val="01020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3111207" y="6517335"/>
            <a:ext cx="143078" cy="92710"/>
          </a:xfrm>
          <a:prstGeom prst="rect">
            <a:avLst/>
          </a:prstGeom>
          <a:blipFill>
            <a:blip r:embed="rId3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3287547" y="6587020"/>
            <a:ext cx="23495" cy="23495"/>
          </a:xfrm>
          <a:custGeom>
            <a:avLst/>
            <a:gdLst/>
            <a:ahLst/>
            <a:cxnLst/>
            <a:rect l="l" t="t" r="r" b="b"/>
            <a:pathLst>
              <a:path w="23495" h="23495">
                <a:moveTo>
                  <a:pt x="13068" y="0"/>
                </a:moveTo>
                <a:lnTo>
                  <a:pt x="9880" y="0"/>
                </a:lnTo>
                <a:lnTo>
                  <a:pt x="8381" y="304"/>
                </a:lnTo>
                <a:lnTo>
                  <a:pt x="0" y="9994"/>
                </a:lnTo>
                <a:lnTo>
                  <a:pt x="0" y="13182"/>
                </a:lnTo>
                <a:lnTo>
                  <a:pt x="9880" y="23025"/>
                </a:lnTo>
                <a:lnTo>
                  <a:pt x="13068" y="23025"/>
                </a:lnTo>
                <a:lnTo>
                  <a:pt x="22986" y="13182"/>
                </a:lnTo>
                <a:lnTo>
                  <a:pt x="22986" y="9994"/>
                </a:lnTo>
                <a:lnTo>
                  <a:pt x="13068" y="0"/>
                </a:lnTo>
                <a:close/>
              </a:path>
            </a:pathLst>
          </a:custGeom>
          <a:solidFill>
            <a:srgbClr val="01020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2258847" y="6830707"/>
            <a:ext cx="292506" cy="92862"/>
          </a:xfrm>
          <a:prstGeom prst="rect">
            <a:avLst/>
          </a:prstGeom>
          <a:blipFill>
            <a:blip r:embed="rId3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2573426" y="6851663"/>
            <a:ext cx="57785" cy="71120"/>
          </a:xfrm>
          <a:custGeom>
            <a:avLst/>
            <a:gdLst/>
            <a:ahLst/>
            <a:cxnLst/>
            <a:rect l="l" t="t" r="r" b="b"/>
            <a:pathLst>
              <a:path w="57785" h="71120">
                <a:moveTo>
                  <a:pt x="10998" y="1244"/>
                </a:moveTo>
                <a:lnTo>
                  <a:pt x="0" y="1244"/>
                </a:lnTo>
                <a:lnTo>
                  <a:pt x="0" y="70662"/>
                </a:lnTo>
                <a:lnTo>
                  <a:pt x="12179" y="70662"/>
                </a:lnTo>
                <a:lnTo>
                  <a:pt x="12179" y="26060"/>
                </a:lnTo>
                <a:lnTo>
                  <a:pt x="14389" y="23253"/>
                </a:lnTo>
                <a:lnTo>
                  <a:pt x="16459" y="20853"/>
                </a:lnTo>
                <a:lnTo>
                  <a:pt x="20345" y="16891"/>
                </a:lnTo>
                <a:lnTo>
                  <a:pt x="22174" y="15265"/>
                </a:lnTo>
                <a:lnTo>
                  <a:pt x="23849" y="14033"/>
                </a:lnTo>
                <a:lnTo>
                  <a:pt x="11341" y="14033"/>
                </a:lnTo>
                <a:lnTo>
                  <a:pt x="10998" y="1244"/>
                </a:lnTo>
                <a:close/>
              </a:path>
              <a:path w="57785" h="71120">
                <a:moveTo>
                  <a:pt x="54635" y="10375"/>
                </a:moveTo>
                <a:lnTo>
                  <a:pt x="37528" y="10375"/>
                </a:lnTo>
                <a:lnTo>
                  <a:pt x="40322" y="11747"/>
                </a:lnTo>
                <a:lnTo>
                  <a:pt x="44145" y="17221"/>
                </a:lnTo>
                <a:lnTo>
                  <a:pt x="44875" y="20853"/>
                </a:lnTo>
                <a:lnTo>
                  <a:pt x="44997" y="23253"/>
                </a:lnTo>
                <a:lnTo>
                  <a:pt x="44894" y="27724"/>
                </a:lnTo>
                <a:lnTo>
                  <a:pt x="57073" y="27724"/>
                </a:lnTo>
                <a:lnTo>
                  <a:pt x="57353" y="18554"/>
                </a:lnTo>
                <a:lnTo>
                  <a:pt x="55638" y="11633"/>
                </a:lnTo>
                <a:lnTo>
                  <a:pt x="54635" y="10375"/>
                </a:lnTo>
                <a:close/>
              </a:path>
              <a:path w="57785" h="71120">
                <a:moveTo>
                  <a:pt x="42760" y="0"/>
                </a:moveTo>
                <a:lnTo>
                  <a:pt x="31508" y="0"/>
                </a:lnTo>
                <a:lnTo>
                  <a:pt x="27470" y="1104"/>
                </a:lnTo>
                <a:lnTo>
                  <a:pt x="19494" y="5524"/>
                </a:lnTo>
                <a:lnTo>
                  <a:pt x="15455" y="9105"/>
                </a:lnTo>
                <a:lnTo>
                  <a:pt x="11341" y="14033"/>
                </a:lnTo>
                <a:lnTo>
                  <a:pt x="23849" y="14033"/>
                </a:lnTo>
                <a:lnTo>
                  <a:pt x="25628" y="12725"/>
                </a:lnTo>
                <a:lnTo>
                  <a:pt x="27317" y="11811"/>
                </a:lnTo>
                <a:lnTo>
                  <a:pt x="30594" y="10655"/>
                </a:lnTo>
                <a:lnTo>
                  <a:pt x="32219" y="10375"/>
                </a:lnTo>
                <a:lnTo>
                  <a:pt x="54635" y="10375"/>
                </a:lnTo>
                <a:lnTo>
                  <a:pt x="48209" y="2324"/>
                </a:lnTo>
                <a:lnTo>
                  <a:pt x="42760" y="0"/>
                </a:lnTo>
                <a:close/>
              </a:path>
            </a:pathLst>
          </a:custGeom>
          <a:solidFill>
            <a:srgbClr val="01020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2650020" y="6851663"/>
            <a:ext cx="53975" cy="72390"/>
          </a:xfrm>
          <a:custGeom>
            <a:avLst/>
            <a:gdLst/>
            <a:ahLst/>
            <a:cxnLst/>
            <a:rect l="l" t="t" r="r" b="b"/>
            <a:pathLst>
              <a:path w="53975" h="72390">
                <a:moveTo>
                  <a:pt x="0" y="58216"/>
                </a:moveTo>
                <a:lnTo>
                  <a:pt x="0" y="69278"/>
                </a:lnTo>
                <a:lnTo>
                  <a:pt x="3784" y="70192"/>
                </a:lnTo>
                <a:lnTo>
                  <a:pt x="7645" y="70866"/>
                </a:lnTo>
                <a:lnTo>
                  <a:pt x="15532" y="71691"/>
                </a:lnTo>
                <a:lnTo>
                  <a:pt x="19862" y="71907"/>
                </a:lnTo>
                <a:lnTo>
                  <a:pt x="26733" y="71907"/>
                </a:lnTo>
                <a:lnTo>
                  <a:pt x="50402" y="61734"/>
                </a:lnTo>
                <a:lnTo>
                  <a:pt x="20104" y="61734"/>
                </a:lnTo>
                <a:lnTo>
                  <a:pt x="16116" y="61442"/>
                </a:lnTo>
                <a:lnTo>
                  <a:pt x="7974" y="60223"/>
                </a:lnTo>
                <a:lnTo>
                  <a:pt x="4051" y="59359"/>
                </a:lnTo>
                <a:lnTo>
                  <a:pt x="0" y="58216"/>
                </a:lnTo>
                <a:close/>
              </a:path>
              <a:path w="53975" h="72390">
                <a:moveTo>
                  <a:pt x="32194" y="0"/>
                </a:moveTo>
                <a:lnTo>
                  <a:pt x="23939" y="0"/>
                </a:lnTo>
                <a:lnTo>
                  <a:pt x="19329" y="660"/>
                </a:lnTo>
                <a:lnTo>
                  <a:pt x="901" y="22656"/>
                </a:lnTo>
                <a:lnTo>
                  <a:pt x="1447" y="25209"/>
                </a:lnTo>
                <a:lnTo>
                  <a:pt x="26885" y="41617"/>
                </a:lnTo>
                <a:lnTo>
                  <a:pt x="30327" y="42773"/>
                </a:lnTo>
                <a:lnTo>
                  <a:pt x="41021" y="51435"/>
                </a:lnTo>
                <a:lnTo>
                  <a:pt x="41021" y="55587"/>
                </a:lnTo>
                <a:lnTo>
                  <a:pt x="39636" y="57823"/>
                </a:lnTo>
                <a:lnTo>
                  <a:pt x="34112" y="60960"/>
                </a:lnTo>
                <a:lnTo>
                  <a:pt x="29845" y="61734"/>
                </a:lnTo>
                <a:lnTo>
                  <a:pt x="50402" y="61734"/>
                </a:lnTo>
                <a:lnTo>
                  <a:pt x="51409" y="60223"/>
                </a:lnTo>
                <a:lnTo>
                  <a:pt x="53060" y="56349"/>
                </a:lnTo>
                <a:lnTo>
                  <a:pt x="53479" y="54152"/>
                </a:lnTo>
                <a:lnTo>
                  <a:pt x="53479" y="49136"/>
                </a:lnTo>
                <a:lnTo>
                  <a:pt x="27559" y="30073"/>
                </a:lnTo>
                <a:lnTo>
                  <a:pt x="24485" y="29044"/>
                </a:lnTo>
                <a:lnTo>
                  <a:pt x="13208" y="20193"/>
                </a:lnTo>
                <a:lnTo>
                  <a:pt x="13208" y="17703"/>
                </a:lnTo>
                <a:lnTo>
                  <a:pt x="26339" y="10020"/>
                </a:lnTo>
                <a:lnTo>
                  <a:pt x="48920" y="10020"/>
                </a:lnTo>
                <a:lnTo>
                  <a:pt x="48920" y="2006"/>
                </a:lnTo>
                <a:lnTo>
                  <a:pt x="45313" y="1270"/>
                </a:lnTo>
                <a:lnTo>
                  <a:pt x="41859" y="749"/>
                </a:lnTo>
                <a:lnTo>
                  <a:pt x="35217" y="152"/>
                </a:lnTo>
                <a:lnTo>
                  <a:pt x="32194" y="0"/>
                </a:lnTo>
                <a:close/>
              </a:path>
              <a:path w="53975" h="72390">
                <a:moveTo>
                  <a:pt x="48920" y="10020"/>
                </a:moveTo>
                <a:lnTo>
                  <a:pt x="31826" y="10020"/>
                </a:lnTo>
                <a:lnTo>
                  <a:pt x="34759" y="10236"/>
                </a:lnTo>
                <a:lnTo>
                  <a:pt x="41541" y="11125"/>
                </a:lnTo>
                <a:lnTo>
                  <a:pt x="45187" y="11811"/>
                </a:lnTo>
                <a:lnTo>
                  <a:pt x="48920" y="12725"/>
                </a:lnTo>
                <a:lnTo>
                  <a:pt x="48920" y="10020"/>
                </a:lnTo>
                <a:close/>
              </a:path>
            </a:pathLst>
          </a:custGeom>
          <a:solidFill>
            <a:srgbClr val="01020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2809341" y="6824624"/>
            <a:ext cx="206184" cy="98933"/>
          </a:xfrm>
          <a:prstGeom prst="rect">
            <a:avLst/>
          </a:prstGeom>
          <a:blipFill>
            <a:blip r:embed="rId3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2255456" y="7155599"/>
            <a:ext cx="137261" cy="91605"/>
          </a:xfrm>
          <a:prstGeom prst="rect">
            <a:avLst/>
          </a:prstGeom>
          <a:blipFill>
            <a:blip r:embed="rId3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2414651" y="7175576"/>
            <a:ext cx="54610" cy="71755"/>
          </a:xfrm>
          <a:custGeom>
            <a:avLst/>
            <a:gdLst/>
            <a:ahLst/>
            <a:cxnLst/>
            <a:rect l="l" t="t" r="r" b="b"/>
            <a:pathLst>
              <a:path w="54610" h="71754">
                <a:moveTo>
                  <a:pt x="38607" y="0"/>
                </a:moveTo>
                <a:lnTo>
                  <a:pt x="29844" y="0"/>
                </a:lnTo>
                <a:lnTo>
                  <a:pt x="25107" y="863"/>
                </a:lnTo>
                <a:lnTo>
                  <a:pt x="0" y="30886"/>
                </a:lnTo>
                <a:lnTo>
                  <a:pt x="0" y="36372"/>
                </a:lnTo>
                <a:lnTo>
                  <a:pt x="19675" y="69119"/>
                </a:lnTo>
                <a:lnTo>
                  <a:pt x="34251" y="71348"/>
                </a:lnTo>
                <a:lnTo>
                  <a:pt x="37744" y="71348"/>
                </a:lnTo>
                <a:lnTo>
                  <a:pt x="41160" y="71069"/>
                </a:lnTo>
                <a:lnTo>
                  <a:pt x="47751" y="69913"/>
                </a:lnTo>
                <a:lnTo>
                  <a:pt x="50965" y="69024"/>
                </a:lnTo>
                <a:lnTo>
                  <a:pt x="54101" y="67830"/>
                </a:lnTo>
                <a:lnTo>
                  <a:pt x="54101" y="61048"/>
                </a:lnTo>
                <a:lnTo>
                  <a:pt x="28460" y="61048"/>
                </a:lnTo>
                <a:lnTo>
                  <a:pt x="22796" y="58966"/>
                </a:lnTo>
                <a:lnTo>
                  <a:pt x="14630" y="50622"/>
                </a:lnTo>
                <a:lnTo>
                  <a:pt x="12612" y="44429"/>
                </a:lnTo>
                <a:lnTo>
                  <a:pt x="12585" y="31953"/>
                </a:lnTo>
                <a:lnTo>
                  <a:pt x="13182" y="28346"/>
                </a:lnTo>
                <a:lnTo>
                  <a:pt x="32194" y="10236"/>
                </a:lnTo>
                <a:lnTo>
                  <a:pt x="54101" y="10236"/>
                </a:lnTo>
                <a:lnTo>
                  <a:pt x="54101" y="3251"/>
                </a:lnTo>
                <a:lnTo>
                  <a:pt x="51244" y="2095"/>
                </a:lnTo>
                <a:lnTo>
                  <a:pt x="48247" y="1270"/>
                </a:lnTo>
                <a:lnTo>
                  <a:pt x="41973" y="254"/>
                </a:lnTo>
                <a:lnTo>
                  <a:pt x="38607" y="0"/>
                </a:lnTo>
                <a:close/>
              </a:path>
              <a:path w="54610" h="71754">
                <a:moveTo>
                  <a:pt x="54101" y="56629"/>
                </a:moveTo>
                <a:lnTo>
                  <a:pt x="51244" y="58102"/>
                </a:lnTo>
                <a:lnTo>
                  <a:pt x="48285" y="59207"/>
                </a:lnTo>
                <a:lnTo>
                  <a:pt x="42138" y="60680"/>
                </a:lnTo>
                <a:lnTo>
                  <a:pt x="38976" y="61048"/>
                </a:lnTo>
                <a:lnTo>
                  <a:pt x="54101" y="61048"/>
                </a:lnTo>
                <a:lnTo>
                  <a:pt x="54101" y="56629"/>
                </a:lnTo>
                <a:close/>
              </a:path>
              <a:path w="54610" h="71754">
                <a:moveTo>
                  <a:pt x="54101" y="10236"/>
                </a:moveTo>
                <a:lnTo>
                  <a:pt x="38607" y="10236"/>
                </a:lnTo>
                <a:lnTo>
                  <a:pt x="41821" y="10591"/>
                </a:lnTo>
                <a:lnTo>
                  <a:pt x="48044" y="12026"/>
                </a:lnTo>
                <a:lnTo>
                  <a:pt x="51128" y="13169"/>
                </a:lnTo>
                <a:lnTo>
                  <a:pt x="54101" y="14732"/>
                </a:lnTo>
                <a:lnTo>
                  <a:pt x="54101" y="10236"/>
                </a:lnTo>
                <a:close/>
              </a:path>
            </a:pathLst>
          </a:custGeom>
          <a:solidFill>
            <a:srgbClr val="01020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" name="object 61"/>
          <p:cNvSpPr/>
          <p:nvPr/>
        </p:nvSpPr>
        <p:spPr>
          <a:xfrm>
            <a:off x="2494216" y="7148259"/>
            <a:ext cx="60960" cy="97790"/>
          </a:xfrm>
          <a:custGeom>
            <a:avLst/>
            <a:gdLst/>
            <a:ahLst/>
            <a:cxnLst/>
            <a:rect l="l" t="t" r="r" b="b"/>
            <a:pathLst>
              <a:path w="60960" h="97790">
                <a:moveTo>
                  <a:pt x="12039" y="0"/>
                </a:moveTo>
                <a:lnTo>
                  <a:pt x="0" y="0"/>
                </a:lnTo>
                <a:lnTo>
                  <a:pt x="0" y="97688"/>
                </a:lnTo>
                <a:lnTo>
                  <a:pt x="12039" y="97688"/>
                </a:lnTo>
                <a:lnTo>
                  <a:pt x="12039" y="60502"/>
                </a:lnTo>
                <a:lnTo>
                  <a:pt x="26754" y="60502"/>
                </a:lnTo>
                <a:lnTo>
                  <a:pt x="26555" y="60286"/>
                </a:lnTo>
                <a:lnTo>
                  <a:pt x="26827" y="60020"/>
                </a:lnTo>
                <a:lnTo>
                  <a:pt x="12039" y="60020"/>
                </a:lnTo>
                <a:lnTo>
                  <a:pt x="12039" y="0"/>
                </a:lnTo>
                <a:close/>
              </a:path>
              <a:path w="60960" h="97790">
                <a:moveTo>
                  <a:pt x="26754" y="60502"/>
                </a:moveTo>
                <a:lnTo>
                  <a:pt x="12039" y="60502"/>
                </a:lnTo>
                <a:lnTo>
                  <a:pt x="44411" y="97688"/>
                </a:lnTo>
                <a:lnTo>
                  <a:pt x="60947" y="97688"/>
                </a:lnTo>
                <a:lnTo>
                  <a:pt x="26754" y="60502"/>
                </a:lnTo>
                <a:close/>
              </a:path>
              <a:path w="60960" h="97790">
                <a:moveTo>
                  <a:pt x="59143" y="28282"/>
                </a:moveTo>
                <a:lnTo>
                  <a:pt x="43230" y="28282"/>
                </a:lnTo>
                <a:lnTo>
                  <a:pt x="12039" y="60020"/>
                </a:lnTo>
                <a:lnTo>
                  <a:pt x="26827" y="60020"/>
                </a:lnTo>
                <a:lnTo>
                  <a:pt x="59143" y="28282"/>
                </a:lnTo>
                <a:close/>
              </a:path>
            </a:pathLst>
          </a:custGeom>
          <a:solidFill>
            <a:srgbClr val="01020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" name="object 62"/>
          <p:cNvSpPr/>
          <p:nvPr/>
        </p:nvSpPr>
        <p:spPr>
          <a:xfrm>
            <a:off x="2645092" y="7154354"/>
            <a:ext cx="215036" cy="92849"/>
          </a:xfrm>
          <a:prstGeom prst="rect">
            <a:avLst/>
          </a:prstGeom>
          <a:blipFill>
            <a:blip r:embed="rId3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" name="object 63"/>
          <p:cNvSpPr/>
          <p:nvPr/>
        </p:nvSpPr>
        <p:spPr>
          <a:xfrm>
            <a:off x="2882201" y="7175296"/>
            <a:ext cx="59690" cy="99060"/>
          </a:xfrm>
          <a:custGeom>
            <a:avLst/>
            <a:gdLst/>
            <a:ahLst/>
            <a:cxnLst/>
            <a:rect l="l" t="t" r="r" b="b"/>
            <a:pathLst>
              <a:path w="59689" h="99059">
                <a:moveTo>
                  <a:pt x="10718" y="1244"/>
                </a:moveTo>
                <a:lnTo>
                  <a:pt x="0" y="1244"/>
                </a:lnTo>
                <a:lnTo>
                  <a:pt x="0" y="98996"/>
                </a:lnTo>
                <a:lnTo>
                  <a:pt x="12026" y="98996"/>
                </a:lnTo>
                <a:lnTo>
                  <a:pt x="12026" y="69964"/>
                </a:lnTo>
                <a:lnTo>
                  <a:pt x="36743" y="69964"/>
                </a:lnTo>
                <a:lnTo>
                  <a:pt x="42964" y="67690"/>
                </a:lnTo>
                <a:lnTo>
                  <a:pt x="46558" y="65404"/>
                </a:lnTo>
                <a:lnTo>
                  <a:pt x="50215" y="61747"/>
                </a:lnTo>
                <a:lnTo>
                  <a:pt x="23863" y="61747"/>
                </a:lnTo>
                <a:lnTo>
                  <a:pt x="21463" y="61467"/>
                </a:lnTo>
                <a:lnTo>
                  <a:pt x="16573" y="60413"/>
                </a:lnTo>
                <a:lnTo>
                  <a:pt x="14249" y="59689"/>
                </a:lnTo>
                <a:lnTo>
                  <a:pt x="12026" y="58775"/>
                </a:lnTo>
                <a:lnTo>
                  <a:pt x="12026" y="25095"/>
                </a:lnTo>
                <a:lnTo>
                  <a:pt x="24519" y="12865"/>
                </a:lnTo>
                <a:lnTo>
                  <a:pt x="11480" y="12865"/>
                </a:lnTo>
                <a:lnTo>
                  <a:pt x="10718" y="1244"/>
                </a:lnTo>
                <a:close/>
              </a:path>
              <a:path w="59689" h="99059">
                <a:moveTo>
                  <a:pt x="36743" y="69964"/>
                </a:moveTo>
                <a:lnTo>
                  <a:pt x="12026" y="69964"/>
                </a:lnTo>
                <a:lnTo>
                  <a:pt x="14287" y="70523"/>
                </a:lnTo>
                <a:lnTo>
                  <a:pt x="16522" y="70904"/>
                </a:lnTo>
                <a:lnTo>
                  <a:pt x="20904" y="71373"/>
                </a:lnTo>
                <a:lnTo>
                  <a:pt x="23101" y="71488"/>
                </a:lnTo>
                <a:lnTo>
                  <a:pt x="30162" y="71488"/>
                </a:lnTo>
                <a:lnTo>
                  <a:pt x="34658" y="70726"/>
                </a:lnTo>
                <a:lnTo>
                  <a:pt x="36743" y="69964"/>
                </a:lnTo>
                <a:close/>
              </a:path>
              <a:path w="59689" h="99059">
                <a:moveTo>
                  <a:pt x="53935" y="10502"/>
                </a:moveTo>
                <a:lnTo>
                  <a:pt x="35344" y="10502"/>
                </a:lnTo>
                <a:lnTo>
                  <a:pt x="37490" y="11125"/>
                </a:lnTo>
                <a:lnTo>
                  <a:pt x="41084" y="13563"/>
                </a:lnTo>
                <a:lnTo>
                  <a:pt x="47040" y="31622"/>
                </a:lnTo>
                <a:lnTo>
                  <a:pt x="47040" y="44107"/>
                </a:lnTo>
                <a:lnTo>
                  <a:pt x="45199" y="50736"/>
                </a:lnTo>
                <a:lnTo>
                  <a:pt x="37820" y="59537"/>
                </a:lnTo>
                <a:lnTo>
                  <a:pt x="32715" y="61747"/>
                </a:lnTo>
                <a:lnTo>
                  <a:pt x="50215" y="61747"/>
                </a:lnTo>
                <a:lnTo>
                  <a:pt x="52641" y="59321"/>
                </a:lnTo>
                <a:lnTo>
                  <a:pt x="55029" y="55486"/>
                </a:lnTo>
                <a:lnTo>
                  <a:pt x="58496" y="46278"/>
                </a:lnTo>
                <a:lnTo>
                  <a:pt x="59359" y="40893"/>
                </a:lnTo>
                <a:lnTo>
                  <a:pt x="59235" y="28282"/>
                </a:lnTo>
                <a:lnTo>
                  <a:pt x="58851" y="24688"/>
                </a:lnTo>
                <a:lnTo>
                  <a:pt x="56819" y="16167"/>
                </a:lnTo>
                <a:lnTo>
                  <a:pt x="55295" y="12522"/>
                </a:lnTo>
                <a:lnTo>
                  <a:pt x="53935" y="10502"/>
                </a:lnTo>
                <a:close/>
              </a:path>
              <a:path w="59689" h="99059">
                <a:moveTo>
                  <a:pt x="39243" y="0"/>
                </a:moveTo>
                <a:lnTo>
                  <a:pt x="30708" y="0"/>
                </a:lnTo>
                <a:lnTo>
                  <a:pt x="26466" y="952"/>
                </a:lnTo>
                <a:lnTo>
                  <a:pt x="18630" y="4775"/>
                </a:lnTo>
                <a:lnTo>
                  <a:pt x="14935" y="8115"/>
                </a:lnTo>
                <a:lnTo>
                  <a:pt x="11480" y="12865"/>
                </a:lnTo>
                <a:lnTo>
                  <a:pt x="24519" y="12865"/>
                </a:lnTo>
                <a:lnTo>
                  <a:pt x="25031" y="12522"/>
                </a:lnTo>
                <a:lnTo>
                  <a:pt x="26657" y="11722"/>
                </a:lnTo>
                <a:lnTo>
                  <a:pt x="29794" y="10756"/>
                </a:lnTo>
                <a:lnTo>
                  <a:pt x="31330" y="10502"/>
                </a:lnTo>
                <a:lnTo>
                  <a:pt x="53935" y="10502"/>
                </a:lnTo>
                <a:lnTo>
                  <a:pt x="51231" y="6489"/>
                </a:lnTo>
                <a:lnTo>
                  <a:pt x="48729" y="4152"/>
                </a:lnTo>
                <a:lnTo>
                  <a:pt x="42722" y="825"/>
                </a:lnTo>
                <a:lnTo>
                  <a:pt x="39243" y="0"/>
                </a:lnTo>
                <a:close/>
              </a:path>
            </a:pathLst>
          </a:custGeom>
          <a:solidFill>
            <a:srgbClr val="01020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" name="object 64"/>
          <p:cNvSpPr/>
          <p:nvPr/>
        </p:nvSpPr>
        <p:spPr>
          <a:xfrm>
            <a:off x="2258847" y="7451674"/>
            <a:ext cx="756259" cy="126034"/>
          </a:xfrm>
          <a:prstGeom prst="rect">
            <a:avLst/>
          </a:prstGeom>
          <a:blipFill>
            <a:blip r:embed="rId3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" name="object 65"/>
          <p:cNvSpPr/>
          <p:nvPr/>
        </p:nvSpPr>
        <p:spPr>
          <a:xfrm>
            <a:off x="3420389" y="6563283"/>
            <a:ext cx="1022350" cy="925830"/>
          </a:xfrm>
          <a:custGeom>
            <a:avLst/>
            <a:gdLst/>
            <a:ahLst/>
            <a:cxnLst/>
            <a:rect l="l" t="t" r="r" b="b"/>
            <a:pathLst>
              <a:path w="1022350" h="925829">
                <a:moveTo>
                  <a:pt x="0" y="0"/>
                </a:moveTo>
                <a:lnTo>
                  <a:pt x="1022197" y="0"/>
                </a:lnTo>
                <a:lnTo>
                  <a:pt x="0" y="925398"/>
                </a:lnTo>
                <a:lnTo>
                  <a:pt x="1022197" y="642213"/>
                </a:lnTo>
              </a:path>
            </a:pathLst>
          </a:custGeom>
          <a:ln w="10121">
            <a:solidFill>
              <a:srgbClr val="01020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" name="object 66"/>
          <p:cNvSpPr/>
          <p:nvPr/>
        </p:nvSpPr>
        <p:spPr>
          <a:xfrm>
            <a:off x="3420389" y="6881863"/>
            <a:ext cx="1022350" cy="328930"/>
          </a:xfrm>
          <a:custGeom>
            <a:avLst/>
            <a:gdLst/>
            <a:ahLst/>
            <a:cxnLst/>
            <a:rect l="l" t="t" r="r" b="b"/>
            <a:pathLst>
              <a:path w="1022350" h="328929">
                <a:moveTo>
                  <a:pt x="1022197" y="328688"/>
                </a:moveTo>
                <a:lnTo>
                  <a:pt x="0" y="328688"/>
                </a:lnTo>
                <a:lnTo>
                  <a:pt x="1022197" y="0"/>
                </a:lnTo>
              </a:path>
            </a:pathLst>
          </a:custGeom>
          <a:ln w="10121">
            <a:solidFill>
              <a:srgbClr val="01020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" name="object 67"/>
          <p:cNvSpPr/>
          <p:nvPr/>
        </p:nvSpPr>
        <p:spPr>
          <a:xfrm>
            <a:off x="3420389" y="6563283"/>
            <a:ext cx="1022350" cy="647700"/>
          </a:xfrm>
          <a:custGeom>
            <a:avLst/>
            <a:gdLst/>
            <a:ahLst/>
            <a:cxnLst/>
            <a:rect l="l" t="t" r="r" b="b"/>
            <a:pathLst>
              <a:path w="1022350" h="647700">
                <a:moveTo>
                  <a:pt x="0" y="647268"/>
                </a:moveTo>
                <a:lnTo>
                  <a:pt x="1022197" y="0"/>
                </a:lnTo>
                <a:lnTo>
                  <a:pt x="0" y="318579"/>
                </a:lnTo>
              </a:path>
            </a:pathLst>
          </a:custGeom>
          <a:ln w="10121">
            <a:solidFill>
              <a:srgbClr val="01020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" name="object 68"/>
          <p:cNvSpPr/>
          <p:nvPr/>
        </p:nvSpPr>
        <p:spPr>
          <a:xfrm>
            <a:off x="3420389" y="6563283"/>
            <a:ext cx="1022350" cy="642620"/>
          </a:xfrm>
          <a:custGeom>
            <a:avLst/>
            <a:gdLst/>
            <a:ahLst/>
            <a:cxnLst/>
            <a:rect l="l" t="t" r="r" b="b"/>
            <a:pathLst>
              <a:path w="1022350" h="642620">
                <a:moveTo>
                  <a:pt x="0" y="0"/>
                </a:moveTo>
                <a:lnTo>
                  <a:pt x="1022197" y="642213"/>
                </a:lnTo>
              </a:path>
            </a:pathLst>
          </a:custGeom>
          <a:ln w="10121">
            <a:solidFill>
              <a:srgbClr val="01020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" name="object 69"/>
          <p:cNvSpPr txBox="1"/>
          <p:nvPr/>
        </p:nvSpPr>
        <p:spPr>
          <a:xfrm>
            <a:off x="852169" y="7687067"/>
            <a:ext cx="6063615" cy="1835150"/>
          </a:xfrm>
          <a:prstGeom prst="rect">
            <a:avLst/>
          </a:prstGeom>
        </p:spPr>
        <p:txBody>
          <a:bodyPr vert="horz" wrap="square" lIns="0" tIns="6985" rIns="0" bIns="0" rtlCol="0">
            <a:spAutoFit/>
          </a:bodyPr>
          <a:lstStyle/>
          <a:p>
            <a:pPr marL="12700" marR="13970" algn="just">
              <a:lnSpc>
                <a:spcPct val="102699"/>
              </a:lnSpc>
              <a:spcBef>
                <a:spcPts val="55"/>
              </a:spcBef>
            </a:pPr>
            <a:r>
              <a:rPr sz="1100" spc="-10" dirty="0">
                <a:latin typeface="Arial"/>
                <a:cs typeface="Arial"/>
              </a:rPr>
              <a:t>Each </a:t>
            </a:r>
            <a:r>
              <a:rPr sz="1100" spc="-20" dirty="0">
                <a:latin typeface="Arial"/>
                <a:cs typeface="Arial"/>
              </a:rPr>
              <a:t>food </a:t>
            </a:r>
            <a:r>
              <a:rPr sz="1100" spc="-5" dirty="0">
                <a:latin typeface="Arial"/>
                <a:cs typeface="Arial"/>
              </a:rPr>
              <a:t>supplier </a:t>
            </a:r>
            <a:r>
              <a:rPr sz="1100" spc="-10" dirty="0">
                <a:latin typeface="Arial"/>
                <a:cs typeface="Arial"/>
              </a:rPr>
              <a:t>has one or more outlets and each outlet has one or more </a:t>
            </a:r>
            <a:r>
              <a:rPr sz="1100" spc="-20" dirty="0">
                <a:latin typeface="Arial"/>
                <a:cs typeface="Arial"/>
              </a:rPr>
              <a:t>food </a:t>
            </a:r>
            <a:r>
              <a:rPr sz="1100" spc="-10" dirty="0">
                <a:latin typeface="Arial"/>
                <a:cs typeface="Arial"/>
              </a:rPr>
              <a:t>suppliers. </a:t>
            </a:r>
            <a:r>
              <a:rPr sz="1100" spc="-5" dirty="0">
                <a:latin typeface="Arial"/>
                <a:cs typeface="Arial"/>
              </a:rPr>
              <a:t>This </a:t>
            </a:r>
            <a:r>
              <a:rPr sz="1100" spc="-10" dirty="0">
                <a:latin typeface="Arial"/>
                <a:cs typeface="Arial"/>
              </a:rPr>
              <a:t>is,  </a:t>
            </a:r>
            <a:r>
              <a:rPr sz="1100" spc="-15" dirty="0">
                <a:latin typeface="Arial"/>
                <a:cs typeface="Arial"/>
              </a:rPr>
              <a:t>therefore, </a:t>
            </a:r>
            <a:r>
              <a:rPr sz="1100" spc="-10" dirty="0">
                <a:latin typeface="Arial"/>
                <a:cs typeface="Arial"/>
              </a:rPr>
              <a:t>a many-to-many</a:t>
            </a:r>
            <a:r>
              <a:rPr sz="1100" spc="-35" dirty="0">
                <a:latin typeface="Arial"/>
                <a:cs typeface="Arial"/>
              </a:rPr>
              <a:t> </a:t>
            </a:r>
            <a:r>
              <a:rPr sz="1100" spc="-10" dirty="0">
                <a:latin typeface="Arial"/>
                <a:cs typeface="Arial"/>
              </a:rPr>
              <a:t>relationship.</a:t>
            </a:r>
            <a:endParaRPr sz="1100">
              <a:latin typeface="Arial"/>
              <a:cs typeface="Arial"/>
            </a:endParaRPr>
          </a:p>
          <a:p>
            <a:pPr marL="12700" algn="just">
              <a:lnSpc>
                <a:spcPct val="100000"/>
              </a:lnSpc>
              <a:spcBef>
                <a:spcPts val="730"/>
              </a:spcBef>
            </a:pPr>
            <a:r>
              <a:rPr sz="1100" b="1" spc="-10" dirty="0">
                <a:latin typeface="Arial"/>
                <a:cs typeface="Arial"/>
              </a:rPr>
              <a:t>More on </a:t>
            </a:r>
            <a:r>
              <a:rPr sz="1100" b="1" spc="-5" dirty="0">
                <a:latin typeface="Arial"/>
                <a:cs typeface="Arial"/>
              </a:rPr>
              <a:t>Entity </a:t>
            </a:r>
            <a:r>
              <a:rPr sz="1100" b="1" spc="-10" dirty="0">
                <a:latin typeface="Arial"/>
                <a:cs typeface="Arial"/>
              </a:rPr>
              <a:t>Occurrence</a:t>
            </a:r>
            <a:r>
              <a:rPr sz="1100" b="1" spc="-65" dirty="0">
                <a:latin typeface="Arial"/>
                <a:cs typeface="Arial"/>
              </a:rPr>
              <a:t> </a:t>
            </a:r>
            <a:r>
              <a:rPr sz="1100" b="1" spc="-10" dirty="0">
                <a:latin typeface="Arial"/>
                <a:cs typeface="Arial"/>
              </a:rPr>
              <a:t>Diagrams</a:t>
            </a:r>
            <a:endParaRPr sz="1100">
              <a:latin typeface="Arial"/>
              <a:cs typeface="Arial"/>
            </a:endParaRPr>
          </a:p>
          <a:p>
            <a:pPr marL="12700" marR="5080" algn="just">
              <a:lnSpc>
                <a:spcPct val="102699"/>
              </a:lnSpc>
              <a:spcBef>
                <a:spcPts val="695"/>
              </a:spcBef>
            </a:pPr>
            <a:r>
              <a:rPr sz="1100" spc="-5" dirty="0">
                <a:latin typeface="Arial"/>
                <a:cs typeface="Arial"/>
              </a:rPr>
              <a:t>In </a:t>
            </a:r>
            <a:r>
              <a:rPr sz="1100" spc="-10" dirty="0">
                <a:latin typeface="Arial"/>
                <a:cs typeface="Arial"/>
              </a:rPr>
              <a:t>some cases, </a:t>
            </a:r>
            <a:r>
              <a:rPr sz="1100" spc="-15" dirty="0">
                <a:latin typeface="Arial"/>
                <a:cs typeface="Arial"/>
              </a:rPr>
              <a:t>you </a:t>
            </a:r>
            <a:r>
              <a:rPr sz="1100" spc="-20" dirty="0">
                <a:latin typeface="Arial"/>
                <a:cs typeface="Arial"/>
              </a:rPr>
              <a:t>may </a:t>
            </a:r>
            <a:r>
              <a:rPr sz="1100" spc="-10" dirty="0">
                <a:latin typeface="Arial"/>
                <a:cs typeface="Arial"/>
              </a:rPr>
              <a:t>not be presented with </a:t>
            </a:r>
            <a:r>
              <a:rPr sz="1100" spc="-5" dirty="0">
                <a:latin typeface="Arial"/>
                <a:cs typeface="Arial"/>
              </a:rPr>
              <a:t>sample </a:t>
            </a:r>
            <a:r>
              <a:rPr sz="1100" spc="-10" dirty="0">
                <a:latin typeface="Arial"/>
                <a:cs typeface="Arial"/>
              </a:rPr>
              <a:t>data </a:t>
            </a:r>
            <a:r>
              <a:rPr sz="1100" spc="-5" dirty="0">
                <a:latin typeface="Arial"/>
                <a:cs typeface="Arial"/>
              </a:rPr>
              <a:t>to create </a:t>
            </a:r>
            <a:r>
              <a:rPr sz="1100" spc="-15" dirty="0">
                <a:latin typeface="Arial"/>
                <a:cs typeface="Arial"/>
              </a:rPr>
              <a:t>your </a:t>
            </a:r>
            <a:r>
              <a:rPr sz="1100" spc="-5" dirty="0">
                <a:latin typeface="Arial"/>
                <a:cs typeface="Arial"/>
              </a:rPr>
              <a:t>Entity Occurrence  </a:t>
            </a:r>
            <a:r>
              <a:rPr sz="1100" spc="-15" dirty="0">
                <a:latin typeface="Arial"/>
                <a:cs typeface="Arial"/>
              </a:rPr>
              <a:t>Diagram. </a:t>
            </a:r>
            <a:r>
              <a:rPr sz="1100" spc="-65" dirty="0">
                <a:latin typeface="Arial"/>
                <a:cs typeface="Arial"/>
              </a:rPr>
              <a:t>You </a:t>
            </a:r>
            <a:r>
              <a:rPr sz="1100" spc="-20" dirty="0">
                <a:latin typeface="Arial"/>
                <a:cs typeface="Arial"/>
              </a:rPr>
              <a:t>may have </a:t>
            </a:r>
            <a:r>
              <a:rPr sz="1100" spc="-5" dirty="0">
                <a:latin typeface="Arial"/>
                <a:cs typeface="Arial"/>
              </a:rPr>
              <a:t>to </a:t>
            </a:r>
            <a:r>
              <a:rPr sz="1100" spc="-10" dirty="0">
                <a:latin typeface="Arial"/>
                <a:cs typeface="Arial"/>
              </a:rPr>
              <a:t>use information about </a:t>
            </a:r>
            <a:r>
              <a:rPr sz="1100" spc="-5" dirty="0">
                <a:latin typeface="Arial"/>
                <a:cs typeface="Arial"/>
              </a:rPr>
              <a:t>the system to </a:t>
            </a:r>
            <a:r>
              <a:rPr sz="1100" spc="-10" dirty="0">
                <a:latin typeface="Arial"/>
                <a:cs typeface="Arial"/>
              </a:rPr>
              <a:t>understand </a:t>
            </a:r>
            <a:r>
              <a:rPr sz="1100" spc="-5" dirty="0">
                <a:latin typeface="Arial"/>
                <a:cs typeface="Arial"/>
              </a:rPr>
              <a:t>the </a:t>
            </a:r>
            <a:r>
              <a:rPr sz="1100" spc="-10" dirty="0">
                <a:latin typeface="Arial"/>
                <a:cs typeface="Arial"/>
              </a:rPr>
              <a:t>data using </a:t>
            </a:r>
            <a:r>
              <a:rPr sz="1100" spc="-15" dirty="0">
                <a:latin typeface="Arial"/>
                <a:cs typeface="Arial"/>
              </a:rPr>
              <a:t>dummy  values.</a:t>
            </a:r>
            <a:endParaRPr sz="1100">
              <a:latin typeface="Arial"/>
              <a:cs typeface="Arial"/>
            </a:endParaRPr>
          </a:p>
          <a:p>
            <a:pPr marL="12700" marR="11430" algn="just">
              <a:lnSpc>
                <a:spcPct val="102699"/>
              </a:lnSpc>
              <a:spcBef>
                <a:spcPts val="700"/>
              </a:spcBef>
            </a:pPr>
            <a:r>
              <a:rPr sz="1100" spc="-20" dirty="0">
                <a:latin typeface="Arial"/>
                <a:cs typeface="Arial"/>
              </a:rPr>
              <a:t>For </a:t>
            </a:r>
            <a:r>
              <a:rPr sz="1100" spc="-10" dirty="0">
                <a:latin typeface="Arial"/>
                <a:cs typeface="Arial"/>
              </a:rPr>
              <a:t>example: </a:t>
            </a:r>
            <a:r>
              <a:rPr sz="1100" spc="-65" dirty="0">
                <a:latin typeface="Arial"/>
                <a:cs typeface="Arial"/>
              </a:rPr>
              <a:t>You </a:t>
            </a:r>
            <a:r>
              <a:rPr sz="1100" spc="-10" dirty="0">
                <a:latin typeface="Arial"/>
                <a:cs typeface="Arial"/>
              </a:rPr>
              <a:t>are </a:t>
            </a:r>
            <a:r>
              <a:rPr sz="1100" spc="-5" dirty="0">
                <a:latin typeface="Arial"/>
                <a:cs typeface="Arial"/>
              </a:rPr>
              <a:t>told that </a:t>
            </a:r>
            <a:r>
              <a:rPr sz="1100" spc="-10" dirty="0">
                <a:latin typeface="Arial"/>
                <a:cs typeface="Arial"/>
              </a:rPr>
              <a:t>each rugby </a:t>
            </a:r>
            <a:r>
              <a:rPr sz="1100" spc="-5" dirty="0">
                <a:latin typeface="Arial"/>
                <a:cs typeface="Arial"/>
              </a:rPr>
              <a:t>club </a:t>
            </a:r>
            <a:r>
              <a:rPr sz="1100" spc="-10" dirty="0">
                <a:latin typeface="Arial"/>
                <a:cs typeface="Arial"/>
              </a:rPr>
              <a:t>has one president and </a:t>
            </a:r>
            <a:r>
              <a:rPr sz="1100" spc="-5" dirty="0">
                <a:latin typeface="Arial"/>
                <a:cs typeface="Arial"/>
              </a:rPr>
              <a:t>that </a:t>
            </a:r>
            <a:r>
              <a:rPr sz="1100" spc="-10" dirty="0">
                <a:latin typeface="Arial"/>
                <a:cs typeface="Arial"/>
              </a:rPr>
              <a:t>each president belongs  </a:t>
            </a:r>
            <a:r>
              <a:rPr sz="1100" spc="-5" dirty="0">
                <a:latin typeface="Arial"/>
                <a:cs typeface="Arial"/>
              </a:rPr>
              <a:t>to </a:t>
            </a:r>
            <a:r>
              <a:rPr sz="1100" spc="-10" dirty="0">
                <a:latin typeface="Arial"/>
                <a:cs typeface="Arial"/>
              </a:rPr>
              <a:t>only one rugby </a:t>
            </a:r>
            <a:r>
              <a:rPr sz="1100" spc="-15" dirty="0">
                <a:latin typeface="Arial"/>
                <a:cs typeface="Arial"/>
              </a:rPr>
              <a:t>club. </a:t>
            </a:r>
            <a:r>
              <a:rPr sz="1100" spc="-10" dirty="0">
                <a:latin typeface="Arial"/>
                <a:cs typeface="Arial"/>
              </a:rPr>
              <a:t>Each rugby </a:t>
            </a:r>
            <a:r>
              <a:rPr sz="1100" spc="-5" dirty="0">
                <a:latin typeface="Arial"/>
                <a:cs typeface="Arial"/>
              </a:rPr>
              <a:t>club </a:t>
            </a:r>
            <a:r>
              <a:rPr sz="1100" spc="-10" dirty="0">
                <a:latin typeface="Arial"/>
                <a:cs typeface="Arial"/>
              </a:rPr>
              <a:t>has many members. A member </a:t>
            </a:r>
            <a:r>
              <a:rPr sz="1100" spc="-5" dirty="0">
                <a:latin typeface="Arial"/>
                <a:cs typeface="Arial"/>
              </a:rPr>
              <a:t>can </a:t>
            </a:r>
            <a:r>
              <a:rPr sz="1100" spc="-10" dirty="0">
                <a:latin typeface="Arial"/>
                <a:cs typeface="Arial"/>
              </a:rPr>
              <a:t>only belong </a:t>
            </a:r>
            <a:r>
              <a:rPr sz="1100" spc="-5" dirty="0">
                <a:latin typeface="Arial"/>
                <a:cs typeface="Arial"/>
              </a:rPr>
              <a:t>to </a:t>
            </a:r>
            <a:r>
              <a:rPr sz="1100" spc="-15" dirty="0">
                <a:latin typeface="Arial"/>
                <a:cs typeface="Arial"/>
              </a:rPr>
              <a:t>one  club.</a:t>
            </a:r>
            <a:endParaRPr sz="1100">
              <a:latin typeface="Arial"/>
              <a:cs typeface="Arial"/>
            </a:endParaRPr>
          </a:p>
        </p:txBody>
      </p:sp>
      <p:sp>
        <p:nvSpPr>
          <p:cNvPr id="70" name="object 70"/>
          <p:cNvSpPr/>
          <p:nvPr/>
        </p:nvSpPr>
        <p:spPr>
          <a:xfrm>
            <a:off x="864717" y="9941585"/>
            <a:ext cx="6049010" cy="0"/>
          </a:xfrm>
          <a:custGeom>
            <a:avLst/>
            <a:gdLst/>
            <a:ahLst/>
            <a:cxnLst/>
            <a:rect l="l" t="t" r="r" b="b"/>
            <a:pathLst>
              <a:path w="6049009">
                <a:moveTo>
                  <a:pt x="0" y="0"/>
                </a:moveTo>
                <a:lnTo>
                  <a:pt x="6048756" y="0"/>
                </a:lnTo>
              </a:path>
            </a:pathLst>
          </a:custGeom>
          <a:ln w="609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" name="object 71"/>
          <p:cNvSpPr txBox="1"/>
          <p:nvPr/>
        </p:nvSpPr>
        <p:spPr>
          <a:xfrm>
            <a:off x="852169" y="9965447"/>
            <a:ext cx="1842135" cy="19177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1100" spc="-10" dirty="0">
                <a:latin typeface="Arial"/>
                <a:cs typeface="Arial"/>
              </a:rPr>
              <a:t>© </a:t>
            </a:r>
            <a:r>
              <a:rPr sz="1100" spc="20" dirty="0">
                <a:latin typeface="Arial"/>
                <a:cs typeface="Arial"/>
              </a:rPr>
              <a:t>H</a:t>
            </a:r>
            <a:r>
              <a:rPr sz="850" spc="20" dirty="0">
                <a:latin typeface="Arial"/>
                <a:cs typeface="Arial"/>
              </a:rPr>
              <a:t>ERIOT</a:t>
            </a:r>
            <a:r>
              <a:rPr sz="1100" spc="20" dirty="0">
                <a:latin typeface="Arial"/>
                <a:cs typeface="Arial"/>
              </a:rPr>
              <a:t>-W</a:t>
            </a:r>
            <a:r>
              <a:rPr sz="850" spc="20" dirty="0">
                <a:latin typeface="Arial"/>
                <a:cs typeface="Arial"/>
              </a:rPr>
              <a:t>ATT</a:t>
            </a:r>
            <a:r>
              <a:rPr sz="850" spc="75" dirty="0">
                <a:latin typeface="Arial"/>
                <a:cs typeface="Arial"/>
              </a:rPr>
              <a:t> </a:t>
            </a:r>
            <a:r>
              <a:rPr sz="1100" spc="55" dirty="0">
                <a:latin typeface="Arial"/>
                <a:cs typeface="Arial"/>
              </a:rPr>
              <a:t>U</a:t>
            </a:r>
            <a:r>
              <a:rPr sz="850" spc="55" dirty="0">
                <a:latin typeface="Arial"/>
                <a:cs typeface="Arial"/>
              </a:rPr>
              <a:t>NIVERSITY</a:t>
            </a:r>
            <a:endParaRPr sz="85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05053" y="765581"/>
            <a:ext cx="6049010" cy="0"/>
          </a:xfrm>
          <a:custGeom>
            <a:avLst/>
            <a:gdLst/>
            <a:ahLst/>
            <a:cxnLst/>
            <a:rect l="l" t="t" r="r" b="b"/>
            <a:pathLst>
              <a:path w="6049009">
                <a:moveTo>
                  <a:pt x="0" y="0"/>
                </a:moveTo>
                <a:lnTo>
                  <a:pt x="6048756" y="0"/>
                </a:lnTo>
              </a:path>
            </a:pathLst>
          </a:custGeom>
          <a:ln w="609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492505" y="559318"/>
            <a:ext cx="4669790" cy="74358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  <a:tabLst>
                <a:tab pos="408940" algn="l"/>
              </a:tabLst>
            </a:pPr>
            <a:r>
              <a:rPr sz="1100" spc="-10" dirty="0">
                <a:latin typeface="Arial"/>
                <a:cs typeface="Arial"/>
              </a:rPr>
              <a:t>36	</a:t>
            </a:r>
            <a:r>
              <a:rPr sz="1100" i="1" spc="-20" dirty="0">
                <a:latin typeface="Arial"/>
                <a:cs typeface="Arial"/>
              </a:rPr>
              <a:t>TOPIC </a:t>
            </a:r>
            <a:r>
              <a:rPr sz="1100" i="1" spc="-10" dirty="0">
                <a:latin typeface="Arial"/>
                <a:cs typeface="Arial"/>
              </a:rPr>
              <a:t>2.</a:t>
            </a:r>
            <a:r>
              <a:rPr sz="1100" i="1" spc="75" dirty="0">
                <a:latin typeface="Arial"/>
                <a:cs typeface="Arial"/>
              </a:rPr>
              <a:t> </a:t>
            </a:r>
            <a:r>
              <a:rPr sz="1100" i="1" spc="-15" dirty="0">
                <a:latin typeface="Arial"/>
                <a:cs typeface="Arial"/>
              </a:rPr>
              <a:t>DESIGN</a:t>
            </a:r>
            <a:endParaRPr sz="11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12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1400">
              <a:latin typeface="Arial"/>
              <a:cs typeface="Arial"/>
            </a:endParaRPr>
          </a:p>
          <a:p>
            <a:pPr marL="1409700">
              <a:lnSpc>
                <a:spcPct val="100000"/>
              </a:lnSpc>
            </a:pPr>
            <a:r>
              <a:rPr sz="1100" i="1" spc="-5" dirty="0">
                <a:latin typeface="Arial"/>
                <a:cs typeface="Arial"/>
              </a:rPr>
              <a:t>Figure </a:t>
            </a:r>
            <a:r>
              <a:rPr sz="1100" i="1" spc="-10" dirty="0">
                <a:latin typeface="Arial"/>
                <a:cs typeface="Arial"/>
              </a:rPr>
              <a:t>2.6: </a:t>
            </a:r>
            <a:r>
              <a:rPr sz="1100" i="1" spc="-5" dirty="0">
                <a:latin typeface="Arial"/>
                <a:cs typeface="Arial"/>
              </a:rPr>
              <a:t>Entity Occurrence </a:t>
            </a:r>
            <a:r>
              <a:rPr sz="1100" i="1" spc="-15" dirty="0">
                <a:latin typeface="Arial"/>
                <a:cs typeface="Arial"/>
              </a:rPr>
              <a:t>Diagram </a:t>
            </a:r>
            <a:r>
              <a:rPr sz="1100" i="1" spc="-5" dirty="0">
                <a:latin typeface="Arial"/>
                <a:cs typeface="Arial"/>
              </a:rPr>
              <a:t>- </a:t>
            </a:r>
            <a:r>
              <a:rPr sz="1100" i="1" spc="-15" dirty="0">
                <a:latin typeface="Arial"/>
                <a:cs typeface="Arial"/>
              </a:rPr>
              <a:t>dummy</a:t>
            </a:r>
            <a:r>
              <a:rPr sz="1100" i="1" spc="-5" dirty="0">
                <a:latin typeface="Arial"/>
                <a:cs typeface="Arial"/>
              </a:rPr>
              <a:t> </a:t>
            </a:r>
            <a:r>
              <a:rPr sz="1100" i="1" spc="-10" dirty="0">
                <a:latin typeface="Arial"/>
                <a:cs typeface="Arial"/>
              </a:rPr>
              <a:t>data</a:t>
            </a:r>
            <a:endParaRPr sz="110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1443983" y="1383836"/>
            <a:ext cx="1128941" cy="153348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2960706" y="1383836"/>
            <a:ext cx="1128941" cy="153348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4477442" y="1383836"/>
            <a:ext cx="1128941" cy="153348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492505" y="3026675"/>
            <a:ext cx="6060440" cy="777240"/>
          </a:xfrm>
          <a:prstGeom prst="rect">
            <a:avLst/>
          </a:prstGeom>
        </p:spPr>
        <p:txBody>
          <a:bodyPr vert="horz" wrap="square" lIns="0" tIns="6985" rIns="0" bIns="0" rtlCol="0">
            <a:spAutoFit/>
          </a:bodyPr>
          <a:lstStyle/>
          <a:p>
            <a:pPr marL="12700" marR="5080">
              <a:lnSpc>
                <a:spcPct val="102699"/>
              </a:lnSpc>
              <a:spcBef>
                <a:spcPts val="55"/>
              </a:spcBef>
            </a:pPr>
            <a:r>
              <a:rPr sz="1100" spc="-10" dirty="0">
                <a:latin typeface="Arial"/>
                <a:cs typeface="Arial"/>
              </a:rPr>
              <a:t>As shown, </a:t>
            </a:r>
            <a:r>
              <a:rPr sz="1100" spc="-15" dirty="0">
                <a:latin typeface="Arial"/>
                <a:cs typeface="Arial"/>
              </a:rPr>
              <a:t>you would </a:t>
            </a:r>
            <a:r>
              <a:rPr sz="1100" spc="-20" dirty="0">
                <a:latin typeface="Arial"/>
                <a:cs typeface="Arial"/>
              </a:rPr>
              <a:t>lay </a:t>
            </a:r>
            <a:r>
              <a:rPr sz="1100" spc="-5" dirty="0">
                <a:latin typeface="Arial"/>
                <a:cs typeface="Arial"/>
              </a:rPr>
              <a:t>this </a:t>
            </a:r>
            <a:r>
              <a:rPr sz="1100" spc="-10" dirty="0">
                <a:latin typeface="Arial"/>
                <a:cs typeface="Arial"/>
              </a:rPr>
              <a:t>out as having </a:t>
            </a:r>
            <a:r>
              <a:rPr sz="1100" spc="-5" dirty="0">
                <a:latin typeface="Arial"/>
                <a:cs typeface="Arial"/>
              </a:rPr>
              <a:t>three </a:t>
            </a:r>
            <a:r>
              <a:rPr sz="1100" spc="-10" dirty="0">
                <a:latin typeface="Arial"/>
                <a:cs typeface="Arial"/>
              </a:rPr>
              <a:t>entity </a:t>
            </a:r>
            <a:r>
              <a:rPr sz="1100" spc="-5" dirty="0">
                <a:latin typeface="Arial"/>
                <a:cs typeface="Arial"/>
              </a:rPr>
              <a:t>sets </a:t>
            </a:r>
            <a:r>
              <a:rPr sz="1100" spc="-10" dirty="0">
                <a:latin typeface="Arial"/>
                <a:cs typeface="Arial"/>
              </a:rPr>
              <a:t>and a </a:t>
            </a:r>
            <a:r>
              <a:rPr sz="1100" spc="-15" dirty="0">
                <a:latin typeface="Arial"/>
                <a:cs typeface="Arial"/>
              </a:rPr>
              <a:t>number </a:t>
            </a:r>
            <a:r>
              <a:rPr sz="1100" spc="-10" dirty="0">
                <a:latin typeface="Arial"/>
                <a:cs typeface="Arial"/>
              </a:rPr>
              <a:t>of </a:t>
            </a:r>
            <a:r>
              <a:rPr sz="1100" spc="-15" dirty="0">
                <a:latin typeface="Arial"/>
                <a:cs typeface="Arial"/>
              </a:rPr>
              <a:t>values </a:t>
            </a:r>
            <a:r>
              <a:rPr sz="1100" spc="-10" dirty="0">
                <a:latin typeface="Arial"/>
                <a:cs typeface="Arial"/>
              </a:rPr>
              <a:t>within </a:t>
            </a:r>
            <a:r>
              <a:rPr sz="1100" spc="-5" dirty="0">
                <a:latin typeface="Arial"/>
                <a:cs typeface="Arial"/>
              </a:rPr>
              <a:t>them.  </a:t>
            </a:r>
            <a:r>
              <a:rPr sz="1100" spc="-10" dirty="0">
                <a:latin typeface="Arial"/>
                <a:cs typeface="Arial"/>
              </a:rPr>
              <a:t>Then join </a:t>
            </a:r>
            <a:r>
              <a:rPr sz="1100" spc="-5" dirty="0">
                <a:latin typeface="Arial"/>
                <a:cs typeface="Arial"/>
              </a:rPr>
              <a:t>the </a:t>
            </a:r>
            <a:r>
              <a:rPr sz="1100" spc="-15" dirty="0">
                <a:latin typeface="Arial"/>
                <a:cs typeface="Arial"/>
              </a:rPr>
              <a:t>values </a:t>
            </a:r>
            <a:r>
              <a:rPr sz="1100" spc="-5" dirty="0">
                <a:latin typeface="Arial"/>
                <a:cs typeface="Arial"/>
              </a:rPr>
              <a:t>together </a:t>
            </a:r>
            <a:r>
              <a:rPr sz="1100" spc="-15" dirty="0">
                <a:latin typeface="Arial"/>
                <a:cs typeface="Arial"/>
              </a:rPr>
              <a:t>following </a:t>
            </a:r>
            <a:r>
              <a:rPr sz="1100" spc="-5" dirty="0">
                <a:latin typeface="Arial"/>
                <a:cs typeface="Arial"/>
              </a:rPr>
              <a:t>the </a:t>
            </a:r>
            <a:r>
              <a:rPr sz="1100" spc="-10" dirty="0">
                <a:latin typeface="Arial"/>
                <a:cs typeface="Arial"/>
              </a:rPr>
              <a:t>logic </a:t>
            </a:r>
            <a:r>
              <a:rPr sz="1100" spc="-20" dirty="0">
                <a:latin typeface="Arial"/>
                <a:cs typeface="Arial"/>
              </a:rPr>
              <a:t>for </a:t>
            </a:r>
            <a:r>
              <a:rPr sz="1100" spc="-5" dirty="0">
                <a:latin typeface="Arial"/>
                <a:cs typeface="Arial"/>
              </a:rPr>
              <a:t>the</a:t>
            </a:r>
            <a:r>
              <a:rPr sz="1100" spc="-60" dirty="0">
                <a:latin typeface="Arial"/>
                <a:cs typeface="Arial"/>
              </a:rPr>
              <a:t> </a:t>
            </a:r>
            <a:r>
              <a:rPr sz="1100" spc="-5" dirty="0">
                <a:latin typeface="Arial"/>
                <a:cs typeface="Arial"/>
              </a:rPr>
              <a:t>system.</a:t>
            </a:r>
            <a:endParaRPr sz="11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1650">
              <a:latin typeface="Arial"/>
              <a:cs typeface="Arial"/>
            </a:endParaRPr>
          </a:p>
          <a:p>
            <a:pPr marL="5715" algn="ctr">
              <a:lnSpc>
                <a:spcPct val="100000"/>
              </a:lnSpc>
              <a:spcBef>
                <a:spcPts val="5"/>
              </a:spcBef>
            </a:pPr>
            <a:r>
              <a:rPr sz="1100" i="1" spc="-5" dirty="0">
                <a:latin typeface="Arial"/>
                <a:cs typeface="Arial"/>
              </a:rPr>
              <a:t>Figure </a:t>
            </a:r>
            <a:r>
              <a:rPr sz="1100" i="1" spc="-10" dirty="0">
                <a:latin typeface="Arial"/>
                <a:cs typeface="Arial"/>
              </a:rPr>
              <a:t>2.7: </a:t>
            </a:r>
            <a:r>
              <a:rPr sz="1100" i="1" spc="-5" dirty="0">
                <a:latin typeface="Arial"/>
                <a:cs typeface="Arial"/>
              </a:rPr>
              <a:t>Entity Occurrence </a:t>
            </a:r>
            <a:r>
              <a:rPr sz="1100" i="1" spc="-15" dirty="0">
                <a:latin typeface="Arial"/>
                <a:cs typeface="Arial"/>
              </a:rPr>
              <a:t>Diagram </a:t>
            </a:r>
            <a:r>
              <a:rPr sz="1100" i="1" spc="-5" dirty="0">
                <a:latin typeface="Arial"/>
                <a:cs typeface="Arial"/>
              </a:rPr>
              <a:t>- </a:t>
            </a:r>
            <a:r>
              <a:rPr sz="1100" i="1" spc="-15" dirty="0">
                <a:latin typeface="Arial"/>
                <a:cs typeface="Arial"/>
              </a:rPr>
              <a:t>dummy </a:t>
            </a:r>
            <a:r>
              <a:rPr sz="1100" i="1" spc="-10" dirty="0">
                <a:latin typeface="Arial"/>
                <a:cs typeface="Arial"/>
              </a:rPr>
              <a:t>data </a:t>
            </a:r>
            <a:r>
              <a:rPr sz="1100" i="1" spc="-5" dirty="0">
                <a:latin typeface="Arial"/>
                <a:cs typeface="Arial"/>
              </a:rPr>
              <a:t>-</a:t>
            </a:r>
            <a:r>
              <a:rPr sz="1100" i="1" spc="30" dirty="0">
                <a:latin typeface="Arial"/>
                <a:cs typeface="Arial"/>
              </a:rPr>
              <a:t> </a:t>
            </a:r>
            <a:r>
              <a:rPr sz="1100" i="1" spc="-5" dirty="0">
                <a:latin typeface="Arial"/>
                <a:cs typeface="Arial"/>
              </a:rPr>
              <a:t>solution</a:t>
            </a:r>
            <a:endParaRPr sz="1100">
              <a:latin typeface="Arial"/>
              <a:cs typeface="Arial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1443983" y="3883196"/>
            <a:ext cx="4162399" cy="1533486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492505" y="5526035"/>
            <a:ext cx="6055995" cy="364490"/>
          </a:xfrm>
          <a:prstGeom prst="rect">
            <a:avLst/>
          </a:prstGeom>
        </p:spPr>
        <p:txBody>
          <a:bodyPr vert="horz" wrap="square" lIns="0" tIns="6985" rIns="0" bIns="0" rtlCol="0">
            <a:spAutoFit/>
          </a:bodyPr>
          <a:lstStyle/>
          <a:p>
            <a:pPr marL="12700" marR="5080">
              <a:lnSpc>
                <a:spcPct val="102699"/>
              </a:lnSpc>
              <a:spcBef>
                <a:spcPts val="55"/>
              </a:spcBef>
            </a:pPr>
            <a:r>
              <a:rPr sz="1100" spc="-5" dirty="0">
                <a:latin typeface="Arial"/>
                <a:cs typeface="Arial"/>
              </a:rPr>
              <a:t>This </a:t>
            </a:r>
            <a:r>
              <a:rPr sz="1100" spc="-10" dirty="0">
                <a:latin typeface="Arial"/>
                <a:cs typeface="Arial"/>
              </a:rPr>
              <a:t>shows </a:t>
            </a:r>
            <a:r>
              <a:rPr sz="1100" spc="-5" dirty="0">
                <a:latin typeface="Arial"/>
                <a:cs typeface="Arial"/>
              </a:rPr>
              <a:t>that the relationship </a:t>
            </a:r>
            <a:r>
              <a:rPr sz="1100" spc="-15" dirty="0">
                <a:latin typeface="Arial"/>
                <a:cs typeface="Arial"/>
              </a:rPr>
              <a:t>between </a:t>
            </a:r>
            <a:r>
              <a:rPr sz="1100" spc="-5" dirty="0">
                <a:latin typeface="Arial"/>
                <a:cs typeface="Arial"/>
              </a:rPr>
              <a:t>President </a:t>
            </a:r>
            <a:r>
              <a:rPr sz="1100" spc="-10" dirty="0">
                <a:latin typeface="Arial"/>
                <a:cs typeface="Arial"/>
              </a:rPr>
              <a:t>and Club is 1:1 </a:t>
            </a:r>
            <a:r>
              <a:rPr sz="1100" spc="-5" dirty="0">
                <a:latin typeface="Arial"/>
                <a:cs typeface="Arial"/>
              </a:rPr>
              <a:t>(one-to-one) </a:t>
            </a:r>
            <a:r>
              <a:rPr sz="1100" spc="-10" dirty="0">
                <a:latin typeface="Arial"/>
                <a:cs typeface="Arial"/>
              </a:rPr>
              <a:t>and </a:t>
            </a:r>
            <a:r>
              <a:rPr sz="1100" spc="-5" dirty="0">
                <a:latin typeface="Arial"/>
                <a:cs typeface="Arial"/>
              </a:rPr>
              <a:t>that the  relationship </a:t>
            </a:r>
            <a:r>
              <a:rPr sz="1100" spc="-15" dirty="0">
                <a:latin typeface="Arial"/>
                <a:cs typeface="Arial"/>
              </a:rPr>
              <a:t>between </a:t>
            </a:r>
            <a:r>
              <a:rPr sz="1100" spc="-5" dirty="0">
                <a:latin typeface="Arial"/>
                <a:cs typeface="Arial"/>
              </a:rPr>
              <a:t>club </a:t>
            </a:r>
            <a:r>
              <a:rPr sz="1100" spc="-10" dirty="0">
                <a:latin typeface="Arial"/>
                <a:cs typeface="Arial"/>
              </a:rPr>
              <a:t>and member is 1:M</a:t>
            </a:r>
            <a:r>
              <a:rPr sz="1100" spc="-55" dirty="0">
                <a:latin typeface="Arial"/>
                <a:cs typeface="Arial"/>
              </a:rPr>
              <a:t> </a:t>
            </a:r>
            <a:r>
              <a:rPr sz="1100" spc="-10" dirty="0">
                <a:latin typeface="Arial"/>
                <a:cs typeface="Arial"/>
              </a:rPr>
              <a:t>(one-to-many).</a:t>
            </a:r>
            <a:endParaRPr sz="1100">
              <a:latin typeface="Arial"/>
              <a:cs typeface="Arial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505053" y="9941585"/>
            <a:ext cx="6049010" cy="0"/>
          </a:xfrm>
          <a:custGeom>
            <a:avLst/>
            <a:gdLst/>
            <a:ahLst/>
            <a:cxnLst/>
            <a:rect l="l" t="t" r="r" b="b"/>
            <a:pathLst>
              <a:path w="6049009">
                <a:moveTo>
                  <a:pt x="0" y="0"/>
                </a:moveTo>
                <a:lnTo>
                  <a:pt x="6048756" y="0"/>
                </a:lnTo>
              </a:path>
            </a:pathLst>
          </a:custGeom>
          <a:ln w="609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4678934" y="9965447"/>
            <a:ext cx="1842135" cy="19177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1100" spc="-10" dirty="0">
                <a:latin typeface="Arial"/>
                <a:cs typeface="Arial"/>
              </a:rPr>
              <a:t>© </a:t>
            </a:r>
            <a:r>
              <a:rPr sz="1100" spc="20" dirty="0">
                <a:latin typeface="Arial"/>
                <a:cs typeface="Arial"/>
              </a:rPr>
              <a:t>H</a:t>
            </a:r>
            <a:r>
              <a:rPr sz="850" spc="20" dirty="0">
                <a:latin typeface="Arial"/>
                <a:cs typeface="Arial"/>
              </a:rPr>
              <a:t>ERIOT</a:t>
            </a:r>
            <a:r>
              <a:rPr sz="1100" spc="20" dirty="0">
                <a:latin typeface="Arial"/>
                <a:cs typeface="Arial"/>
              </a:rPr>
              <a:t>-W</a:t>
            </a:r>
            <a:r>
              <a:rPr sz="850" spc="20" dirty="0">
                <a:latin typeface="Arial"/>
                <a:cs typeface="Arial"/>
              </a:rPr>
              <a:t>ATT</a:t>
            </a:r>
            <a:r>
              <a:rPr sz="850" spc="75" dirty="0">
                <a:latin typeface="Arial"/>
                <a:cs typeface="Arial"/>
              </a:rPr>
              <a:t> </a:t>
            </a:r>
            <a:r>
              <a:rPr sz="1100" spc="55" dirty="0">
                <a:latin typeface="Arial"/>
                <a:cs typeface="Arial"/>
              </a:rPr>
              <a:t>U</a:t>
            </a:r>
            <a:r>
              <a:rPr sz="850" spc="55" dirty="0">
                <a:latin typeface="Arial"/>
                <a:cs typeface="Arial"/>
              </a:rPr>
              <a:t>NIVERSITY</a:t>
            </a:r>
            <a:endParaRPr sz="85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52169" y="559318"/>
            <a:ext cx="1212850" cy="19177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1100" i="1" spc="-20" dirty="0">
                <a:latin typeface="Arial"/>
                <a:cs typeface="Arial"/>
              </a:rPr>
              <a:t>TOPIC </a:t>
            </a:r>
            <a:r>
              <a:rPr sz="1100" i="1" spc="-10" dirty="0">
                <a:latin typeface="Arial"/>
                <a:cs typeface="Arial"/>
              </a:rPr>
              <a:t>2.</a:t>
            </a:r>
            <a:r>
              <a:rPr sz="1100" i="1" spc="40" dirty="0">
                <a:latin typeface="Arial"/>
                <a:cs typeface="Arial"/>
              </a:rPr>
              <a:t> </a:t>
            </a:r>
            <a:r>
              <a:rPr sz="1100" i="1" spc="-15" dirty="0">
                <a:latin typeface="Arial"/>
                <a:cs typeface="Arial"/>
              </a:rPr>
              <a:t>DESIGN</a:t>
            </a:r>
            <a:endParaRPr sz="11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6741187" y="559318"/>
            <a:ext cx="179705" cy="19177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1100" spc="-15" dirty="0">
                <a:latin typeface="Arial"/>
                <a:cs typeface="Arial"/>
              </a:rPr>
              <a:t>37</a:t>
            </a:r>
            <a:endParaRPr sz="110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864717" y="765581"/>
            <a:ext cx="6049010" cy="0"/>
          </a:xfrm>
          <a:custGeom>
            <a:avLst/>
            <a:gdLst/>
            <a:ahLst/>
            <a:cxnLst/>
            <a:rect l="l" t="t" r="r" b="b"/>
            <a:pathLst>
              <a:path w="6049009">
                <a:moveTo>
                  <a:pt x="0" y="0"/>
                </a:moveTo>
                <a:lnTo>
                  <a:pt x="6048756" y="0"/>
                </a:lnTo>
              </a:path>
            </a:pathLst>
          </a:custGeom>
          <a:ln w="609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864869" y="1124115"/>
            <a:ext cx="6048375" cy="8633460"/>
          </a:xfrm>
          <a:custGeom>
            <a:avLst/>
            <a:gdLst/>
            <a:ahLst/>
            <a:cxnLst/>
            <a:rect l="l" t="t" r="r" b="b"/>
            <a:pathLst>
              <a:path w="6048375" h="8633460">
                <a:moveTo>
                  <a:pt x="5994082" y="0"/>
                </a:moveTo>
                <a:lnTo>
                  <a:pt x="54000" y="0"/>
                </a:lnTo>
                <a:lnTo>
                  <a:pt x="32982" y="4244"/>
                </a:lnTo>
                <a:lnTo>
                  <a:pt x="15817" y="15817"/>
                </a:lnTo>
                <a:lnTo>
                  <a:pt x="4244" y="32982"/>
                </a:lnTo>
                <a:lnTo>
                  <a:pt x="0" y="54000"/>
                </a:lnTo>
                <a:lnTo>
                  <a:pt x="0" y="8632913"/>
                </a:lnTo>
                <a:lnTo>
                  <a:pt x="6048082" y="8632913"/>
                </a:lnTo>
                <a:lnTo>
                  <a:pt x="6048082" y="54000"/>
                </a:lnTo>
                <a:lnTo>
                  <a:pt x="6043838" y="32982"/>
                </a:lnTo>
                <a:lnTo>
                  <a:pt x="6032265" y="15817"/>
                </a:lnTo>
                <a:lnTo>
                  <a:pt x="6015100" y="4244"/>
                </a:lnTo>
                <a:lnTo>
                  <a:pt x="5994082" y="0"/>
                </a:lnTo>
                <a:close/>
              </a:path>
            </a:pathLst>
          </a:custGeom>
          <a:solidFill>
            <a:srgbClr val="99CC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882865" y="1364018"/>
            <a:ext cx="6012180" cy="8393430"/>
          </a:xfrm>
          <a:custGeom>
            <a:avLst/>
            <a:gdLst/>
            <a:ahLst/>
            <a:cxnLst/>
            <a:rect l="l" t="t" r="r" b="b"/>
            <a:pathLst>
              <a:path w="6012180" h="8393430">
                <a:moveTo>
                  <a:pt x="0" y="8393010"/>
                </a:moveTo>
                <a:lnTo>
                  <a:pt x="6012078" y="8393010"/>
                </a:lnTo>
                <a:lnTo>
                  <a:pt x="6012078" y="0"/>
                </a:lnTo>
                <a:lnTo>
                  <a:pt x="0" y="0"/>
                </a:lnTo>
                <a:lnTo>
                  <a:pt x="0" y="839301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6484226" y="1041641"/>
            <a:ext cx="374015" cy="374015"/>
          </a:xfrm>
          <a:custGeom>
            <a:avLst/>
            <a:gdLst/>
            <a:ahLst/>
            <a:cxnLst/>
            <a:rect l="l" t="t" r="r" b="b"/>
            <a:pathLst>
              <a:path w="374015" h="374015">
                <a:moveTo>
                  <a:pt x="300926" y="0"/>
                </a:moveTo>
                <a:lnTo>
                  <a:pt x="72580" y="0"/>
                </a:lnTo>
                <a:lnTo>
                  <a:pt x="44394" y="5727"/>
                </a:lnTo>
                <a:lnTo>
                  <a:pt x="21316" y="21323"/>
                </a:lnTo>
                <a:lnTo>
                  <a:pt x="5725" y="44405"/>
                </a:lnTo>
                <a:lnTo>
                  <a:pt x="0" y="72593"/>
                </a:lnTo>
                <a:lnTo>
                  <a:pt x="0" y="300939"/>
                </a:lnTo>
                <a:lnTo>
                  <a:pt x="5725" y="329110"/>
                </a:lnTo>
                <a:lnTo>
                  <a:pt x="21316" y="352180"/>
                </a:lnTo>
                <a:lnTo>
                  <a:pt x="44394" y="367768"/>
                </a:lnTo>
                <a:lnTo>
                  <a:pt x="72580" y="373494"/>
                </a:lnTo>
                <a:lnTo>
                  <a:pt x="300926" y="373494"/>
                </a:lnTo>
                <a:lnTo>
                  <a:pt x="329119" y="367768"/>
                </a:lnTo>
                <a:lnTo>
                  <a:pt x="352201" y="352180"/>
                </a:lnTo>
                <a:lnTo>
                  <a:pt x="367793" y="329110"/>
                </a:lnTo>
                <a:lnTo>
                  <a:pt x="373519" y="300939"/>
                </a:lnTo>
                <a:lnTo>
                  <a:pt x="373519" y="72593"/>
                </a:lnTo>
                <a:lnTo>
                  <a:pt x="367793" y="44405"/>
                </a:lnTo>
                <a:lnTo>
                  <a:pt x="352201" y="21323"/>
                </a:lnTo>
                <a:lnTo>
                  <a:pt x="329119" y="5727"/>
                </a:lnTo>
                <a:lnTo>
                  <a:pt x="30092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6484226" y="1041641"/>
            <a:ext cx="374015" cy="374015"/>
          </a:xfrm>
          <a:custGeom>
            <a:avLst/>
            <a:gdLst/>
            <a:ahLst/>
            <a:cxnLst/>
            <a:rect l="l" t="t" r="r" b="b"/>
            <a:pathLst>
              <a:path w="374015" h="374015">
                <a:moveTo>
                  <a:pt x="300926" y="0"/>
                </a:moveTo>
                <a:lnTo>
                  <a:pt x="72580" y="0"/>
                </a:lnTo>
                <a:lnTo>
                  <a:pt x="44394" y="5727"/>
                </a:lnTo>
                <a:lnTo>
                  <a:pt x="21316" y="21323"/>
                </a:lnTo>
                <a:lnTo>
                  <a:pt x="5725" y="44405"/>
                </a:lnTo>
                <a:lnTo>
                  <a:pt x="0" y="72593"/>
                </a:lnTo>
                <a:lnTo>
                  <a:pt x="0" y="300939"/>
                </a:lnTo>
                <a:lnTo>
                  <a:pt x="5725" y="329110"/>
                </a:lnTo>
                <a:lnTo>
                  <a:pt x="21316" y="352180"/>
                </a:lnTo>
                <a:lnTo>
                  <a:pt x="44394" y="367768"/>
                </a:lnTo>
                <a:lnTo>
                  <a:pt x="72580" y="373494"/>
                </a:lnTo>
                <a:lnTo>
                  <a:pt x="300926" y="373494"/>
                </a:lnTo>
                <a:lnTo>
                  <a:pt x="329119" y="367768"/>
                </a:lnTo>
                <a:lnTo>
                  <a:pt x="338224" y="361619"/>
                </a:lnTo>
                <a:lnTo>
                  <a:pt x="38899" y="361619"/>
                </a:lnTo>
                <a:lnTo>
                  <a:pt x="80124" y="220281"/>
                </a:lnTo>
                <a:lnTo>
                  <a:pt x="304305" y="686"/>
                </a:lnTo>
                <a:lnTo>
                  <a:pt x="300926" y="0"/>
                </a:lnTo>
                <a:close/>
              </a:path>
              <a:path w="374015" h="374015">
                <a:moveTo>
                  <a:pt x="373519" y="78412"/>
                </a:moveTo>
                <a:lnTo>
                  <a:pt x="168452" y="296837"/>
                </a:lnTo>
                <a:lnTo>
                  <a:pt x="38899" y="361619"/>
                </a:lnTo>
                <a:lnTo>
                  <a:pt x="338224" y="361619"/>
                </a:lnTo>
                <a:lnTo>
                  <a:pt x="352201" y="352180"/>
                </a:lnTo>
                <a:lnTo>
                  <a:pt x="367793" y="329110"/>
                </a:lnTo>
                <a:lnTo>
                  <a:pt x="373519" y="300939"/>
                </a:lnTo>
                <a:lnTo>
                  <a:pt x="373519" y="78412"/>
                </a:lnTo>
                <a:close/>
              </a:path>
            </a:pathLst>
          </a:custGeom>
          <a:solidFill>
            <a:srgbClr val="0066B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6547904" y="1350822"/>
            <a:ext cx="36195" cy="22860"/>
          </a:xfrm>
          <a:custGeom>
            <a:avLst/>
            <a:gdLst/>
            <a:ahLst/>
            <a:cxnLst/>
            <a:rect l="l" t="t" r="r" b="b"/>
            <a:pathLst>
              <a:path w="36195" h="22859">
                <a:moveTo>
                  <a:pt x="10071" y="0"/>
                </a:moveTo>
                <a:lnTo>
                  <a:pt x="0" y="22428"/>
                </a:lnTo>
                <a:lnTo>
                  <a:pt x="35852" y="7848"/>
                </a:lnTo>
                <a:lnTo>
                  <a:pt x="10071" y="0"/>
                </a:lnTo>
                <a:close/>
              </a:path>
            </a:pathLst>
          </a:custGeom>
          <a:solidFill>
            <a:srgbClr val="0066B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6582866" y="1050282"/>
            <a:ext cx="270791" cy="27224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1050171" y="1127944"/>
            <a:ext cx="5666740" cy="103060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1100" b="1" spc="-10" dirty="0">
                <a:latin typeface="Arial"/>
                <a:cs typeface="Arial"/>
              </a:rPr>
              <a:t>Activity: </a:t>
            </a:r>
            <a:r>
              <a:rPr sz="1100" b="1" spc="-5" dirty="0">
                <a:latin typeface="Arial"/>
                <a:cs typeface="Arial"/>
              </a:rPr>
              <a:t>Entity </a:t>
            </a:r>
            <a:r>
              <a:rPr sz="1100" b="1" spc="-10" dirty="0">
                <a:latin typeface="Arial"/>
                <a:cs typeface="Arial"/>
              </a:rPr>
              <a:t>Occurrence</a:t>
            </a:r>
            <a:r>
              <a:rPr sz="1100" b="1" spc="20" dirty="0">
                <a:latin typeface="Arial"/>
                <a:cs typeface="Arial"/>
              </a:rPr>
              <a:t> </a:t>
            </a:r>
            <a:r>
              <a:rPr sz="1100" b="1" spc="-10" dirty="0">
                <a:latin typeface="Arial"/>
                <a:cs typeface="Arial"/>
              </a:rPr>
              <a:t>Diagrams</a:t>
            </a:r>
            <a:endParaRPr sz="11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165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1100" spc="-10" dirty="0">
                <a:latin typeface="Arial"/>
                <a:cs typeface="Arial"/>
              </a:rPr>
              <a:t>An online ordering </a:t>
            </a:r>
            <a:r>
              <a:rPr sz="1100" spc="-5" dirty="0">
                <a:latin typeface="Arial"/>
                <a:cs typeface="Arial"/>
              </a:rPr>
              <a:t>system </a:t>
            </a:r>
            <a:r>
              <a:rPr sz="1100" spc="-15" dirty="0">
                <a:latin typeface="Arial"/>
                <a:cs typeface="Arial"/>
              </a:rPr>
              <a:t>makes </a:t>
            </a:r>
            <a:r>
              <a:rPr sz="1100" spc="-10" dirty="0">
                <a:latin typeface="Arial"/>
                <a:cs typeface="Arial"/>
              </a:rPr>
              <a:t>use of </a:t>
            </a:r>
            <a:r>
              <a:rPr sz="1100" spc="-20" dirty="0">
                <a:latin typeface="Arial"/>
                <a:cs typeface="Arial"/>
              </a:rPr>
              <a:t>four </a:t>
            </a:r>
            <a:r>
              <a:rPr sz="1100" spc="-10" dirty="0">
                <a:latin typeface="Arial"/>
                <a:cs typeface="Arial"/>
              </a:rPr>
              <a:t>entities. These are </a:t>
            </a:r>
            <a:r>
              <a:rPr sz="1100" i="1" spc="-10" dirty="0">
                <a:latin typeface="Arial"/>
                <a:cs typeface="Arial"/>
              </a:rPr>
              <a:t>Customer</a:t>
            </a:r>
            <a:r>
              <a:rPr sz="1100" spc="-10" dirty="0">
                <a:latin typeface="Arial"/>
                <a:cs typeface="Arial"/>
              </a:rPr>
              <a:t>, </a:t>
            </a:r>
            <a:r>
              <a:rPr sz="1100" i="1" spc="-10" dirty="0">
                <a:latin typeface="Arial"/>
                <a:cs typeface="Arial"/>
              </a:rPr>
              <a:t>Order</a:t>
            </a:r>
            <a:r>
              <a:rPr sz="1100" spc="-10" dirty="0">
                <a:latin typeface="Arial"/>
                <a:cs typeface="Arial"/>
              </a:rPr>
              <a:t>,</a:t>
            </a:r>
            <a:r>
              <a:rPr sz="1100" spc="-120" dirty="0">
                <a:latin typeface="Arial"/>
                <a:cs typeface="Arial"/>
              </a:rPr>
              <a:t> </a:t>
            </a:r>
            <a:r>
              <a:rPr sz="1100" i="1" spc="-5" dirty="0">
                <a:latin typeface="Arial"/>
                <a:cs typeface="Arial"/>
              </a:rPr>
              <a:t>OrderLine</a:t>
            </a:r>
            <a:endParaRPr sz="11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35"/>
              </a:spcBef>
            </a:pPr>
            <a:r>
              <a:rPr sz="1100" spc="-10" dirty="0">
                <a:latin typeface="Arial"/>
                <a:cs typeface="Arial"/>
              </a:rPr>
              <a:t>and</a:t>
            </a:r>
            <a:r>
              <a:rPr sz="1100" spc="-25" dirty="0">
                <a:latin typeface="Arial"/>
                <a:cs typeface="Arial"/>
              </a:rPr>
              <a:t> </a:t>
            </a:r>
            <a:r>
              <a:rPr sz="1100" i="1" spc="-5" dirty="0">
                <a:latin typeface="Arial"/>
                <a:cs typeface="Arial"/>
              </a:rPr>
              <a:t>Product</a:t>
            </a:r>
            <a:r>
              <a:rPr sz="1100" spc="-5" dirty="0">
                <a:latin typeface="Arial"/>
                <a:cs typeface="Arial"/>
              </a:rPr>
              <a:t>.</a:t>
            </a:r>
            <a:endParaRPr sz="11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705"/>
              </a:spcBef>
            </a:pPr>
            <a:r>
              <a:rPr sz="1100" spc="-5" dirty="0">
                <a:latin typeface="Arial"/>
                <a:cs typeface="Arial"/>
              </a:rPr>
              <a:t>Three </a:t>
            </a:r>
            <a:r>
              <a:rPr sz="1100" spc="-15" dirty="0">
                <a:latin typeface="Arial"/>
                <a:cs typeface="Arial"/>
              </a:rPr>
              <a:t>example </a:t>
            </a:r>
            <a:r>
              <a:rPr sz="1100" spc="-10" dirty="0">
                <a:latin typeface="Arial"/>
                <a:cs typeface="Arial"/>
              </a:rPr>
              <a:t>orders with </a:t>
            </a:r>
            <a:r>
              <a:rPr sz="1100" spc="-5" dirty="0">
                <a:latin typeface="Arial"/>
                <a:cs typeface="Arial"/>
              </a:rPr>
              <a:t>the </a:t>
            </a:r>
            <a:r>
              <a:rPr sz="1100" spc="-10" dirty="0">
                <a:latin typeface="Arial"/>
                <a:cs typeface="Arial"/>
              </a:rPr>
              <a:t>associated data are</a:t>
            </a:r>
            <a:r>
              <a:rPr sz="1100" spc="-60" dirty="0">
                <a:latin typeface="Arial"/>
                <a:cs typeface="Arial"/>
              </a:rPr>
              <a:t> </a:t>
            </a:r>
            <a:r>
              <a:rPr sz="1100" spc="-10" dirty="0">
                <a:latin typeface="Arial"/>
                <a:cs typeface="Arial"/>
              </a:rPr>
              <a:t>shown.</a:t>
            </a:r>
            <a:endParaRPr sz="1100">
              <a:latin typeface="Arial"/>
              <a:cs typeface="Arial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1068743" y="2560332"/>
            <a:ext cx="2681605" cy="1963420"/>
          </a:xfrm>
          <a:custGeom>
            <a:avLst/>
            <a:gdLst/>
            <a:ahLst/>
            <a:cxnLst/>
            <a:rect l="l" t="t" r="r" b="b"/>
            <a:pathLst>
              <a:path w="2681604" h="1963420">
                <a:moveTo>
                  <a:pt x="2681541" y="0"/>
                </a:moveTo>
                <a:lnTo>
                  <a:pt x="0" y="0"/>
                </a:lnTo>
                <a:lnTo>
                  <a:pt x="0" y="1813280"/>
                </a:lnTo>
                <a:lnTo>
                  <a:pt x="224263" y="1900065"/>
                </a:lnTo>
                <a:lnTo>
                  <a:pt x="403598" y="1944630"/>
                </a:lnTo>
                <a:lnTo>
                  <a:pt x="632127" y="1961049"/>
                </a:lnTo>
                <a:lnTo>
                  <a:pt x="1003973" y="1963394"/>
                </a:lnTo>
                <a:lnTo>
                  <a:pt x="1054920" y="1962794"/>
                </a:lnTo>
                <a:lnTo>
                  <a:pt x="1103430" y="1961037"/>
                </a:lnTo>
                <a:lnTo>
                  <a:pt x="1149668" y="1958184"/>
                </a:lnTo>
                <a:lnTo>
                  <a:pt x="1193795" y="1954298"/>
                </a:lnTo>
                <a:lnTo>
                  <a:pt x="1235977" y="1949442"/>
                </a:lnTo>
                <a:lnTo>
                  <a:pt x="1276377" y="1943679"/>
                </a:lnTo>
                <a:lnTo>
                  <a:pt x="1315159" y="1937071"/>
                </a:lnTo>
                <a:lnTo>
                  <a:pt x="1388522" y="1921570"/>
                </a:lnTo>
                <a:lnTo>
                  <a:pt x="1457377" y="1903441"/>
                </a:lnTo>
                <a:lnTo>
                  <a:pt x="1523034" y="1883183"/>
                </a:lnTo>
                <a:lnTo>
                  <a:pt x="1586802" y="1861299"/>
                </a:lnTo>
                <a:lnTo>
                  <a:pt x="1746558" y="1802753"/>
                </a:lnTo>
                <a:lnTo>
                  <a:pt x="1779876" y="1790888"/>
                </a:lnTo>
                <a:lnTo>
                  <a:pt x="1849191" y="1767501"/>
                </a:lnTo>
                <a:lnTo>
                  <a:pt x="1923166" y="1744990"/>
                </a:lnTo>
                <a:lnTo>
                  <a:pt x="1962311" y="1734220"/>
                </a:lnTo>
                <a:lnTo>
                  <a:pt x="2003112" y="1723857"/>
                </a:lnTo>
                <a:lnTo>
                  <a:pt x="2045734" y="1713963"/>
                </a:lnTo>
                <a:lnTo>
                  <a:pt x="2090340" y="1704601"/>
                </a:lnTo>
                <a:lnTo>
                  <a:pt x="2137093" y="1695833"/>
                </a:lnTo>
                <a:lnTo>
                  <a:pt x="2186158" y="1687723"/>
                </a:lnTo>
                <a:lnTo>
                  <a:pt x="2237699" y="1680333"/>
                </a:lnTo>
                <a:lnTo>
                  <a:pt x="2291878" y="1673724"/>
                </a:lnTo>
                <a:lnTo>
                  <a:pt x="2348860" y="1667961"/>
                </a:lnTo>
                <a:lnTo>
                  <a:pt x="2408808" y="1663105"/>
                </a:lnTo>
                <a:lnTo>
                  <a:pt x="2471887" y="1659220"/>
                </a:lnTo>
                <a:lnTo>
                  <a:pt x="2538259" y="1656367"/>
                </a:lnTo>
                <a:lnTo>
                  <a:pt x="2608089" y="1654609"/>
                </a:lnTo>
                <a:lnTo>
                  <a:pt x="2681541" y="1654009"/>
                </a:lnTo>
                <a:lnTo>
                  <a:pt x="2681541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1068743" y="2560332"/>
            <a:ext cx="2681605" cy="1963420"/>
          </a:xfrm>
          <a:custGeom>
            <a:avLst/>
            <a:gdLst/>
            <a:ahLst/>
            <a:cxnLst/>
            <a:rect l="l" t="t" r="r" b="b"/>
            <a:pathLst>
              <a:path w="2681604" h="1963420">
                <a:moveTo>
                  <a:pt x="2681541" y="1654009"/>
                </a:moveTo>
                <a:lnTo>
                  <a:pt x="2681541" y="0"/>
                </a:lnTo>
                <a:lnTo>
                  <a:pt x="0" y="0"/>
                </a:lnTo>
                <a:lnTo>
                  <a:pt x="0" y="1813280"/>
                </a:lnTo>
                <a:lnTo>
                  <a:pt x="224263" y="1900065"/>
                </a:lnTo>
                <a:lnTo>
                  <a:pt x="403598" y="1944630"/>
                </a:lnTo>
                <a:lnTo>
                  <a:pt x="632127" y="1961049"/>
                </a:lnTo>
                <a:lnTo>
                  <a:pt x="1003973" y="1963394"/>
                </a:lnTo>
                <a:lnTo>
                  <a:pt x="1054920" y="1962794"/>
                </a:lnTo>
                <a:lnTo>
                  <a:pt x="1103430" y="1961037"/>
                </a:lnTo>
                <a:lnTo>
                  <a:pt x="1149668" y="1958184"/>
                </a:lnTo>
                <a:lnTo>
                  <a:pt x="1193795" y="1954298"/>
                </a:lnTo>
                <a:lnTo>
                  <a:pt x="1235977" y="1949442"/>
                </a:lnTo>
                <a:lnTo>
                  <a:pt x="1276377" y="1943679"/>
                </a:lnTo>
                <a:lnTo>
                  <a:pt x="1315159" y="1937071"/>
                </a:lnTo>
                <a:lnTo>
                  <a:pt x="1388522" y="1921570"/>
                </a:lnTo>
                <a:lnTo>
                  <a:pt x="1457377" y="1903441"/>
                </a:lnTo>
                <a:lnTo>
                  <a:pt x="1523034" y="1883183"/>
                </a:lnTo>
                <a:lnTo>
                  <a:pt x="1586802" y="1861299"/>
                </a:lnTo>
                <a:lnTo>
                  <a:pt x="1649992" y="1838287"/>
                </a:lnTo>
                <a:lnTo>
                  <a:pt x="1681780" y="1826516"/>
                </a:lnTo>
                <a:lnTo>
                  <a:pt x="1713914" y="1814650"/>
                </a:lnTo>
                <a:lnTo>
                  <a:pt x="1779876" y="1790888"/>
                </a:lnTo>
                <a:lnTo>
                  <a:pt x="1849191" y="1767501"/>
                </a:lnTo>
                <a:lnTo>
                  <a:pt x="1923166" y="1744990"/>
                </a:lnTo>
                <a:lnTo>
                  <a:pt x="1962311" y="1734220"/>
                </a:lnTo>
                <a:lnTo>
                  <a:pt x="2003112" y="1723857"/>
                </a:lnTo>
                <a:lnTo>
                  <a:pt x="2045734" y="1713963"/>
                </a:lnTo>
                <a:lnTo>
                  <a:pt x="2090340" y="1704601"/>
                </a:lnTo>
                <a:lnTo>
                  <a:pt x="2137093" y="1695833"/>
                </a:lnTo>
                <a:lnTo>
                  <a:pt x="2186158" y="1687723"/>
                </a:lnTo>
                <a:lnTo>
                  <a:pt x="2237699" y="1680333"/>
                </a:lnTo>
                <a:lnTo>
                  <a:pt x="2291878" y="1673724"/>
                </a:lnTo>
                <a:lnTo>
                  <a:pt x="2348860" y="1667961"/>
                </a:lnTo>
                <a:lnTo>
                  <a:pt x="2408808" y="1663105"/>
                </a:lnTo>
                <a:lnTo>
                  <a:pt x="2471887" y="1659220"/>
                </a:lnTo>
                <a:lnTo>
                  <a:pt x="2538259" y="1656367"/>
                </a:lnTo>
                <a:lnTo>
                  <a:pt x="2608089" y="1654609"/>
                </a:lnTo>
                <a:lnTo>
                  <a:pt x="2681541" y="1654009"/>
                </a:lnTo>
                <a:close/>
              </a:path>
            </a:pathLst>
          </a:custGeom>
          <a:ln w="11747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4026966" y="2560332"/>
            <a:ext cx="2681605" cy="1823085"/>
          </a:xfrm>
          <a:custGeom>
            <a:avLst/>
            <a:gdLst/>
            <a:ahLst/>
            <a:cxnLst/>
            <a:rect l="l" t="t" r="r" b="b"/>
            <a:pathLst>
              <a:path w="2681604" h="1823085">
                <a:moveTo>
                  <a:pt x="2681528" y="0"/>
                </a:moveTo>
                <a:lnTo>
                  <a:pt x="0" y="0"/>
                </a:lnTo>
                <a:lnTo>
                  <a:pt x="0" y="1683385"/>
                </a:lnTo>
                <a:lnTo>
                  <a:pt x="224263" y="1763950"/>
                </a:lnTo>
                <a:lnTo>
                  <a:pt x="403598" y="1805322"/>
                </a:lnTo>
                <a:lnTo>
                  <a:pt x="632127" y="1820564"/>
                </a:lnTo>
                <a:lnTo>
                  <a:pt x="1003973" y="1822742"/>
                </a:lnTo>
                <a:lnTo>
                  <a:pt x="1056226" y="1822155"/>
                </a:lnTo>
                <a:lnTo>
                  <a:pt x="1105917" y="1820439"/>
                </a:lnTo>
                <a:lnTo>
                  <a:pt x="1153223" y="1817654"/>
                </a:lnTo>
                <a:lnTo>
                  <a:pt x="1198321" y="1813864"/>
                </a:lnTo>
                <a:lnTo>
                  <a:pt x="1241387" y="1809133"/>
                </a:lnTo>
                <a:lnTo>
                  <a:pt x="1282599" y="1803522"/>
                </a:lnTo>
                <a:lnTo>
                  <a:pt x="1322134" y="1797094"/>
                </a:lnTo>
                <a:lnTo>
                  <a:pt x="1360169" y="1789913"/>
                </a:lnTo>
                <a:lnTo>
                  <a:pt x="1432445" y="1773540"/>
                </a:lnTo>
                <a:lnTo>
                  <a:pt x="1500845" y="1754906"/>
                </a:lnTo>
                <a:lnTo>
                  <a:pt x="1566783" y="1734514"/>
                </a:lnTo>
                <a:lnTo>
                  <a:pt x="1763993" y="1667810"/>
                </a:lnTo>
                <a:lnTo>
                  <a:pt x="1798632" y="1656546"/>
                </a:lnTo>
                <a:lnTo>
                  <a:pt x="1871020" y="1634457"/>
                </a:lnTo>
                <a:lnTo>
                  <a:pt x="1909123" y="1623759"/>
                </a:lnTo>
                <a:lnTo>
                  <a:pt x="1948734" y="1613374"/>
                </a:lnTo>
                <a:lnTo>
                  <a:pt x="1990032" y="1603366"/>
                </a:lnTo>
                <a:lnTo>
                  <a:pt x="2033193" y="1593798"/>
                </a:lnTo>
                <a:lnTo>
                  <a:pt x="2078393" y="1584732"/>
                </a:lnTo>
                <a:lnTo>
                  <a:pt x="2125810" y="1576232"/>
                </a:lnTo>
                <a:lnTo>
                  <a:pt x="2175621" y="1568360"/>
                </a:lnTo>
                <a:lnTo>
                  <a:pt x="2228003" y="1561179"/>
                </a:lnTo>
                <a:lnTo>
                  <a:pt x="2283133" y="1554751"/>
                </a:lnTo>
                <a:lnTo>
                  <a:pt x="2341187" y="1549140"/>
                </a:lnTo>
                <a:lnTo>
                  <a:pt x="2402344" y="1544408"/>
                </a:lnTo>
                <a:lnTo>
                  <a:pt x="2466779" y="1540619"/>
                </a:lnTo>
                <a:lnTo>
                  <a:pt x="2534670" y="1537834"/>
                </a:lnTo>
                <a:lnTo>
                  <a:pt x="2606194" y="1536117"/>
                </a:lnTo>
                <a:lnTo>
                  <a:pt x="2681528" y="1535531"/>
                </a:lnTo>
                <a:lnTo>
                  <a:pt x="2681528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4026966" y="2560332"/>
            <a:ext cx="2681605" cy="1823085"/>
          </a:xfrm>
          <a:custGeom>
            <a:avLst/>
            <a:gdLst/>
            <a:ahLst/>
            <a:cxnLst/>
            <a:rect l="l" t="t" r="r" b="b"/>
            <a:pathLst>
              <a:path w="2681604" h="1823085">
                <a:moveTo>
                  <a:pt x="2681528" y="1535531"/>
                </a:moveTo>
                <a:lnTo>
                  <a:pt x="2681528" y="0"/>
                </a:lnTo>
                <a:lnTo>
                  <a:pt x="0" y="0"/>
                </a:lnTo>
                <a:lnTo>
                  <a:pt x="0" y="1683385"/>
                </a:lnTo>
                <a:lnTo>
                  <a:pt x="224263" y="1763950"/>
                </a:lnTo>
                <a:lnTo>
                  <a:pt x="403598" y="1805322"/>
                </a:lnTo>
                <a:lnTo>
                  <a:pt x="632127" y="1820564"/>
                </a:lnTo>
                <a:lnTo>
                  <a:pt x="1003973" y="1822742"/>
                </a:lnTo>
                <a:lnTo>
                  <a:pt x="1056226" y="1822155"/>
                </a:lnTo>
                <a:lnTo>
                  <a:pt x="1105917" y="1820439"/>
                </a:lnTo>
                <a:lnTo>
                  <a:pt x="1153223" y="1817654"/>
                </a:lnTo>
                <a:lnTo>
                  <a:pt x="1198321" y="1813864"/>
                </a:lnTo>
                <a:lnTo>
                  <a:pt x="1241387" y="1809133"/>
                </a:lnTo>
                <a:lnTo>
                  <a:pt x="1282599" y="1803522"/>
                </a:lnTo>
                <a:lnTo>
                  <a:pt x="1322134" y="1797094"/>
                </a:lnTo>
                <a:lnTo>
                  <a:pt x="1360169" y="1789913"/>
                </a:lnTo>
                <a:lnTo>
                  <a:pt x="1432445" y="1773540"/>
                </a:lnTo>
                <a:lnTo>
                  <a:pt x="1500845" y="1754906"/>
                </a:lnTo>
                <a:lnTo>
                  <a:pt x="1566783" y="1734514"/>
                </a:lnTo>
                <a:lnTo>
                  <a:pt x="1631677" y="1712865"/>
                </a:lnTo>
                <a:lnTo>
                  <a:pt x="1696941" y="1690463"/>
                </a:lnTo>
                <a:lnTo>
                  <a:pt x="1730155" y="1679136"/>
                </a:lnTo>
                <a:lnTo>
                  <a:pt x="1798632" y="1656546"/>
                </a:lnTo>
                <a:lnTo>
                  <a:pt x="1871020" y="1634457"/>
                </a:lnTo>
                <a:lnTo>
                  <a:pt x="1909123" y="1623759"/>
                </a:lnTo>
                <a:lnTo>
                  <a:pt x="1948734" y="1613374"/>
                </a:lnTo>
                <a:lnTo>
                  <a:pt x="1990032" y="1603366"/>
                </a:lnTo>
                <a:lnTo>
                  <a:pt x="2033193" y="1593798"/>
                </a:lnTo>
                <a:lnTo>
                  <a:pt x="2078393" y="1584732"/>
                </a:lnTo>
                <a:lnTo>
                  <a:pt x="2125810" y="1576232"/>
                </a:lnTo>
                <a:lnTo>
                  <a:pt x="2175621" y="1568360"/>
                </a:lnTo>
                <a:lnTo>
                  <a:pt x="2228003" y="1561179"/>
                </a:lnTo>
                <a:lnTo>
                  <a:pt x="2283133" y="1554751"/>
                </a:lnTo>
                <a:lnTo>
                  <a:pt x="2341187" y="1549140"/>
                </a:lnTo>
                <a:lnTo>
                  <a:pt x="2402344" y="1544408"/>
                </a:lnTo>
                <a:lnTo>
                  <a:pt x="2466779" y="1540619"/>
                </a:lnTo>
                <a:lnTo>
                  <a:pt x="2534670" y="1537834"/>
                </a:lnTo>
                <a:lnTo>
                  <a:pt x="2606194" y="1536117"/>
                </a:lnTo>
                <a:lnTo>
                  <a:pt x="2681528" y="1535531"/>
                </a:lnTo>
                <a:close/>
              </a:path>
            </a:pathLst>
          </a:custGeom>
          <a:ln w="11747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2273693" y="4277220"/>
            <a:ext cx="2681605" cy="2028825"/>
          </a:xfrm>
          <a:custGeom>
            <a:avLst/>
            <a:gdLst/>
            <a:ahLst/>
            <a:cxnLst/>
            <a:rect l="l" t="t" r="r" b="b"/>
            <a:pathLst>
              <a:path w="2681604" h="2028825">
                <a:moveTo>
                  <a:pt x="2681516" y="0"/>
                </a:moveTo>
                <a:lnTo>
                  <a:pt x="0" y="0"/>
                </a:lnTo>
                <a:lnTo>
                  <a:pt x="0" y="1873567"/>
                </a:lnTo>
                <a:lnTo>
                  <a:pt x="224255" y="1963244"/>
                </a:lnTo>
                <a:lnTo>
                  <a:pt x="403586" y="2009295"/>
                </a:lnTo>
                <a:lnTo>
                  <a:pt x="632114" y="2026261"/>
                </a:lnTo>
                <a:lnTo>
                  <a:pt x="1003960" y="2028685"/>
                </a:lnTo>
                <a:lnTo>
                  <a:pt x="1054906" y="2028065"/>
                </a:lnTo>
                <a:lnTo>
                  <a:pt x="1103416" y="2026249"/>
                </a:lnTo>
                <a:lnTo>
                  <a:pt x="1149652" y="2023301"/>
                </a:lnTo>
                <a:lnTo>
                  <a:pt x="1193779" y="2019287"/>
                </a:lnTo>
                <a:lnTo>
                  <a:pt x="1235961" y="2014270"/>
                </a:lnTo>
                <a:lnTo>
                  <a:pt x="1276360" y="2008315"/>
                </a:lnTo>
                <a:lnTo>
                  <a:pt x="1315141" y="2001487"/>
                </a:lnTo>
                <a:lnTo>
                  <a:pt x="1388504" y="1985472"/>
                </a:lnTo>
                <a:lnTo>
                  <a:pt x="1457359" y="1966740"/>
                </a:lnTo>
                <a:lnTo>
                  <a:pt x="1523015" y="1945810"/>
                </a:lnTo>
                <a:lnTo>
                  <a:pt x="1586783" y="1923199"/>
                </a:lnTo>
                <a:lnTo>
                  <a:pt x="1746539" y="1862709"/>
                </a:lnTo>
                <a:lnTo>
                  <a:pt x="1779857" y="1850450"/>
                </a:lnTo>
                <a:lnTo>
                  <a:pt x="1849171" y="1826286"/>
                </a:lnTo>
                <a:lnTo>
                  <a:pt x="1885495" y="1814512"/>
                </a:lnTo>
                <a:lnTo>
                  <a:pt x="1923147" y="1803028"/>
                </a:lnTo>
                <a:lnTo>
                  <a:pt x="1962292" y="1791900"/>
                </a:lnTo>
                <a:lnTo>
                  <a:pt x="2003093" y="1781193"/>
                </a:lnTo>
                <a:lnTo>
                  <a:pt x="2045715" y="1770970"/>
                </a:lnTo>
                <a:lnTo>
                  <a:pt x="2090320" y="1761297"/>
                </a:lnTo>
                <a:lnTo>
                  <a:pt x="2137073" y="1752239"/>
                </a:lnTo>
                <a:lnTo>
                  <a:pt x="2186138" y="1743859"/>
                </a:lnTo>
                <a:lnTo>
                  <a:pt x="2237678" y="1736223"/>
                </a:lnTo>
                <a:lnTo>
                  <a:pt x="2291857" y="1729396"/>
                </a:lnTo>
                <a:lnTo>
                  <a:pt x="2348838" y="1723441"/>
                </a:lnTo>
                <a:lnTo>
                  <a:pt x="2408786" y="1718424"/>
                </a:lnTo>
                <a:lnTo>
                  <a:pt x="2471864" y="1714409"/>
                </a:lnTo>
                <a:lnTo>
                  <a:pt x="2538236" y="1711462"/>
                </a:lnTo>
                <a:lnTo>
                  <a:pt x="2608065" y="1709646"/>
                </a:lnTo>
                <a:lnTo>
                  <a:pt x="2681516" y="1709026"/>
                </a:lnTo>
                <a:lnTo>
                  <a:pt x="268151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2273693" y="4277220"/>
            <a:ext cx="2681605" cy="2028825"/>
          </a:xfrm>
          <a:custGeom>
            <a:avLst/>
            <a:gdLst/>
            <a:ahLst/>
            <a:cxnLst/>
            <a:rect l="l" t="t" r="r" b="b"/>
            <a:pathLst>
              <a:path w="2681604" h="2028825">
                <a:moveTo>
                  <a:pt x="2681516" y="1709026"/>
                </a:moveTo>
                <a:lnTo>
                  <a:pt x="2681516" y="0"/>
                </a:lnTo>
                <a:lnTo>
                  <a:pt x="0" y="0"/>
                </a:lnTo>
                <a:lnTo>
                  <a:pt x="0" y="1873567"/>
                </a:lnTo>
                <a:lnTo>
                  <a:pt x="224255" y="1963244"/>
                </a:lnTo>
                <a:lnTo>
                  <a:pt x="403586" y="2009295"/>
                </a:lnTo>
                <a:lnTo>
                  <a:pt x="632114" y="2026261"/>
                </a:lnTo>
                <a:lnTo>
                  <a:pt x="1003960" y="2028685"/>
                </a:lnTo>
                <a:lnTo>
                  <a:pt x="1054906" y="2028065"/>
                </a:lnTo>
                <a:lnTo>
                  <a:pt x="1103416" y="2026249"/>
                </a:lnTo>
                <a:lnTo>
                  <a:pt x="1149652" y="2023301"/>
                </a:lnTo>
                <a:lnTo>
                  <a:pt x="1193779" y="2019287"/>
                </a:lnTo>
                <a:lnTo>
                  <a:pt x="1235961" y="2014270"/>
                </a:lnTo>
                <a:lnTo>
                  <a:pt x="1276360" y="2008315"/>
                </a:lnTo>
                <a:lnTo>
                  <a:pt x="1315141" y="2001487"/>
                </a:lnTo>
                <a:lnTo>
                  <a:pt x="1388504" y="1985472"/>
                </a:lnTo>
                <a:lnTo>
                  <a:pt x="1457359" y="1966740"/>
                </a:lnTo>
                <a:lnTo>
                  <a:pt x="1523015" y="1945810"/>
                </a:lnTo>
                <a:lnTo>
                  <a:pt x="1586783" y="1923199"/>
                </a:lnTo>
                <a:lnTo>
                  <a:pt x="1649973" y="1899423"/>
                </a:lnTo>
                <a:lnTo>
                  <a:pt x="1681761" y="1887261"/>
                </a:lnTo>
                <a:lnTo>
                  <a:pt x="1713895" y="1875001"/>
                </a:lnTo>
                <a:lnTo>
                  <a:pt x="1779857" y="1850450"/>
                </a:lnTo>
                <a:lnTo>
                  <a:pt x="1849171" y="1826286"/>
                </a:lnTo>
                <a:lnTo>
                  <a:pt x="1885495" y="1814512"/>
                </a:lnTo>
                <a:lnTo>
                  <a:pt x="1923147" y="1803028"/>
                </a:lnTo>
                <a:lnTo>
                  <a:pt x="1962292" y="1791900"/>
                </a:lnTo>
                <a:lnTo>
                  <a:pt x="2003093" y="1781193"/>
                </a:lnTo>
                <a:lnTo>
                  <a:pt x="2045715" y="1770970"/>
                </a:lnTo>
                <a:lnTo>
                  <a:pt x="2090320" y="1761297"/>
                </a:lnTo>
                <a:lnTo>
                  <a:pt x="2137073" y="1752239"/>
                </a:lnTo>
                <a:lnTo>
                  <a:pt x="2186138" y="1743859"/>
                </a:lnTo>
                <a:lnTo>
                  <a:pt x="2237678" y="1736223"/>
                </a:lnTo>
                <a:lnTo>
                  <a:pt x="2291857" y="1729396"/>
                </a:lnTo>
                <a:lnTo>
                  <a:pt x="2348838" y="1723441"/>
                </a:lnTo>
                <a:lnTo>
                  <a:pt x="2408786" y="1718424"/>
                </a:lnTo>
                <a:lnTo>
                  <a:pt x="2471864" y="1714409"/>
                </a:lnTo>
                <a:lnTo>
                  <a:pt x="2538236" y="1711462"/>
                </a:lnTo>
                <a:lnTo>
                  <a:pt x="2608065" y="1709646"/>
                </a:lnTo>
                <a:lnTo>
                  <a:pt x="2681516" y="1709026"/>
                </a:lnTo>
                <a:close/>
              </a:path>
            </a:pathLst>
          </a:custGeom>
          <a:ln w="11747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1068743" y="6139840"/>
            <a:ext cx="5640070" cy="1637664"/>
          </a:xfrm>
          <a:custGeom>
            <a:avLst/>
            <a:gdLst/>
            <a:ahLst/>
            <a:cxnLst/>
            <a:rect l="l" t="t" r="r" b="b"/>
            <a:pathLst>
              <a:path w="5640070" h="1637665">
                <a:moveTo>
                  <a:pt x="5639752" y="0"/>
                </a:moveTo>
                <a:lnTo>
                  <a:pt x="0" y="0"/>
                </a:lnTo>
                <a:lnTo>
                  <a:pt x="0" y="1511896"/>
                </a:lnTo>
                <a:lnTo>
                  <a:pt x="471661" y="1584254"/>
                </a:lnTo>
                <a:lnTo>
                  <a:pt x="848833" y="1621410"/>
                </a:lnTo>
                <a:lnTo>
                  <a:pt x="1329469" y="1635099"/>
                </a:lnTo>
                <a:lnTo>
                  <a:pt x="2111527" y="1637055"/>
                </a:lnTo>
                <a:lnTo>
                  <a:pt x="2278564" y="1635817"/>
                </a:lnTo>
                <a:lnTo>
                  <a:pt x="2433288" y="1632243"/>
                </a:lnTo>
                <a:lnTo>
                  <a:pt x="2577062" y="1626536"/>
                </a:lnTo>
                <a:lnTo>
                  <a:pt x="2711246" y="1618905"/>
                </a:lnTo>
                <a:lnTo>
                  <a:pt x="2837201" y="1609555"/>
                </a:lnTo>
                <a:lnTo>
                  <a:pt x="2956288" y="1598693"/>
                </a:lnTo>
                <a:lnTo>
                  <a:pt x="3106740" y="1582214"/>
                </a:lnTo>
                <a:lnTo>
                  <a:pt x="3321122" y="1554210"/>
                </a:lnTo>
                <a:lnTo>
                  <a:pt x="3825082" y="1482096"/>
                </a:lnTo>
                <a:lnTo>
                  <a:pt x="4026290" y="1457066"/>
                </a:lnTo>
                <a:lnTo>
                  <a:pt x="4202256" y="1438372"/>
                </a:lnTo>
                <a:lnTo>
                  <a:pt x="4395049" y="1421388"/>
                </a:lnTo>
                <a:lnTo>
                  <a:pt x="4607896" y="1406605"/>
                </a:lnTo>
                <a:lnTo>
                  <a:pt x="4844024" y="1394510"/>
                </a:lnTo>
                <a:lnTo>
                  <a:pt x="5106657" y="1385593"/>
                </a:lnTo>
                <a:lnTo>
                  <a:pt x="5477140" y="1379660"/>
                </a:lnTo>
                <a:lnTo>
                  <a:pt x="5639752" y="1379105"/>
                </a:lnTo>
                <a:lnTo>
                  <a:pt x="563975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1068743" y="6139840"/>
            <a:ext cx="5640070" cy="1637664"/>
          </a:xfrm>
          <a:custGeom>
            <a:avLst/>
            <a:gdLst/>
            <a:ahLst/>
            <a:cxnLst/>
            <a:rect l="l" t="t" r="r" b="b"/>
            <a:pathLst>
              <a:path w="5640070" h="1637665">
                <a:moveTo>
                  <a:pt x="5639752" y="1379105"/>
                </a:moveTo>
                <a:lnTo>
                  <a:pt x="5639752" y="0"/>
                </a:lnTo>
                <a:lnTo>
                  <a:pt x="0" y="0"/>
                </a:lnTo>
                <a:lnTo>
                  <a:pt x="0" y="1511896"/>
                </a:lnTo>
                <a:lnTo>
                  <a:pt x="471661" y="1584254"/>
                </a:lnTo>
                <a:lnTo>
                  <a:pt x="848833" y="1621410"/>
                </a:lnTo>
                <a:lnTo>
                  <a:pt x="1329469" y="1635099"/>
                </a:lnTo>
                <a:lnTo>
                  <a:pt x="2111527" y="1637055"/>
                </a:lnTo>
                <a:lnTo>
                  <a:pt x="2168658" y="1636915"/>
                </a:lnTo>
                <a:lnTo>
                  <a:pt x="2224320" y="1636500"/>
                </a:lnTo>
                <a:lnTo>
                  <a:pt x="2278564" y="1635817"/>
                </a:lnTo>
                <a:lnTo>
                  <a:pt x="2331439" y="1634875"/>
                </a:lnTo>
                <a:lnTo>
                  <a:pt x="2382997" y="1633681"/>
                </a:lnTo>
                <a:lnTo>
                  <a:pt x="2433288" y="1632243"/>
                </a:lnTo>
                <a:lnTo>
                  <a:pt x="2482362" y="1630567"/>
                </a:lnTo>
                <a:lnTo>
                  <a:pt x="2530270" y="1628662"/>
                </a:lnTo>
                <a:lnTo>
                  <a:pt x="2577062" y="1626536"/>
                </a:lnTo>
                <a:lnTo>
                  <a:pt x="2622788" y="1624196"/>
                </a:lnTo>
                <a:lnTo>
                  <a:pt x="2667499" y="1621650"/>
                </a:lnTo>
                <a:lnTo>
                  <a:pt x="2711246" y="1618905"/>
                </a:lnTo>
                <a:lnTo>
                  <a:pt x="2754078" y="1615969"/>
                </a:lnTo>
                <a:lnTo>
                  <a:pt x="2796046" y="1612850"/>
                </a:lnTo>
                <a:lnTo>
                  <a:pt x="2837201" y="1609555"/>
                </a:lnTo>
                <a:lnTo>
                  <a:pt x="2877592" y="1606093"/>
                </a:lnTo>
                <a:lnTo>
                  <a:pt x="2917271" y="1602469"/>
                </a:lnTo>
                <a:lnTo>
                  <a:pt x="2956288" y="1598693"/>
                </a:lnTo>
                <a:lnTo>
                  <a:pt x="2994693" y="1594772"/>
                </a:lnTo>
                <a:lnTo>
                  <a:pt x="3069869" y="1586525"/>
                </a:lnTo>
                <a:lnTo>
                  <a:pt x="3143202" y="1577789"/>
                </a:lnTo>
                <a:lnTo>
                  <a:pt x="3215096" y="1568625"/>
                </a:lnTo>
                <a:lnTo>
                  <a:pt x="3285955" y="1559094"/>
                </a:lnTo>
                <a:lnTo>
                  <a:pt x="3356181" y="1549258"/>
                </a:lnTo>
                <a:lnTo>
                  <a:pt x="3426177" y="1539177"/>
                </a:lnTo>
                <a:lnTo>
                  <a:pt x="3496348" y="1528913"/>
                </a:lnTo>
                <a:lnTo>
                  <a:pt x="3531624" y="1523732"/>
                </a:lnTo>
                <a:lnTo>
                  <a:pt x="3567096" y="1518527"/>
                </a:lnTo>
                <a:lnTo>
                  <a:pt x="3638824" y="1508080"/>
                </a:lnTo>
                <a:lnTo>
                  <a:pt x="3711936" y="1497633"/>
                </a:lnTo>
                <a:lnTo>
                  <a:pt x="3786836" y="1487247"/>
                </a:lnTo>
                <a:lnTo>
                  <a:pt x="3825082" y="1482096"/>
                </a:lnTo>
                <a:lnTo>
                  <a:pt x="3863926" y="1476983"/>
                </a:lnTo>
                <a:lnTo>
                  <a:pt x="3903418" y="1471916"/>
                </a:lnTo>
                <a:lnTo>
                  <a:pt x="3943610" y="1466902"/>
                </a:lnTo>
                <a:lnTo>
                  <a:pt x="3984550" y="1461950"/>
                </a:lnTo>
                <a:lnTo>
                  <a:pt x="4026290" y="1457066"/>
                </a:lnTo>
                <a:lnTo>
                  <a:pt x="4068881" y="1452259"/>
                </a:lnTo>
                <a:lnTo>
                  <a:pt x="4112371" y="1447535"/>
                </a:lnTo>
                <a:lnTo>
                  <a:pt x="4156813" y="1442904"/>
                </a:lnTo>
                <a:lnTo>
                  <a:pt x="4202256" y="1438372"/>
                </a:lnTo>
                <a:lnTo>
                  <a:pt x="4248751" y="1433946"/>
                </a:lnTo>
                <a:lnTo>
                  <a:pt x="4296348" y="1429635"/>
                </a:lnTo>
                <a:lnTo>
                  <a:pt x="4345097" y="1425447"/>
                </a:lnTo>
                <a:lnTo>
                  <a:pt x="4395049" y="1421388"/>
                </a:lnTo>
                <a:lnTo>
                  <a:pt x="4446255" y="1417467"/>
                </a:lnTo>
                <a:lnTo>
                  <a:pt x="4498764" y="1413691"/>
                </a:lnTo>
                <a:lnTo>
                  <a:pt x="4552628" y="1410068"/>
                </a:lnTo>
                <a:lnTo>
                  <a:pt x="4607896" y="1406605"/>
                </a:lnTo>
                <a:lnTo>
                  <a:pt x="4664620" y="1403310"/>
                </a:lnTo>
                <a:lnTo>
                  <a:pt x="4722848" y="1400191"/>
                </a:lnTo>
                <a:lnTo>
                  <a:pt x="4782633" y="1397255"/>
                </a:lnTo>
                <a:lnTo>
                  <a:pt x="4844024" y="1394510"/>
                </a:lnTo>
                <a:lnTo>
                  <a:pt x="4907071" y="1391964"/>
                </a:lnTo>
                <a:lnTo>
                  <a:pt x="4971826" y="1389624"/>
                </a:lnTo>
                <a:lnTo>
                  <a:pt x="5038338" y="1387498"/>
                </a:lnTo>
                <a:lnTo>
                  <a:pt x="5106657" y="1385593"/>
                </a:lnTo>
                <a:lnTo>
                  <a:pt x="5176836" y="1383918"/>
                </a:lnTo>
                <a:lnTo>
                  <a:pt x="5248923" y="1382479"/>
                </a:lnTo>
                <a:lnTo>
                  <a:pt x="5322969" y="1381285"/>
                </a:lnTo>
                <a:lnTo>
                  <a:pt x="5399024" y="1380343"/>
                </a:lnTo>
                <a:lnTo>
                  <a:pt x="5477140" y="1379660"/>
                </a:lnTo>
                <a:lnTo>
                  <a:pt x="5557365" y="1379245"/>
                </a:lnTo>
                <a:lnTo>
                  <a:pt x="5639752" y="1379105"/>
                </a:lnTo>
                <a:close/>
              </a:path>
            </a:pathLst>
          </a:custGeom>
          <a:ln w="11747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1068743" y="6548463"/>
            <a:ext cx="5640070" cy="822960"/>
          </a:xfrm>
          <a:custGeom>
            <a:avLst/>
            <a:gdLst/>
            <a:ahLst/>
            <a:cxnLst/>
            <a:rect l="l" t="t" r="r" b="b"/>
            <a:pathLst>
              <a:path w="5640070" h="822959">
                <a:moveTo>
                  <a:pt x="0" y="822426"/>
                </a:moveTo>
                <a:lnTo>
                  <a:pt x="5639752" y="822426"/>
                </a:lnTo>
                <a:lnTo>
                  <a:pt x="5639752" y="0"/>
                </a:lnTo>
                <a:lnTo>
                  <a:pt x="0" y="0"/>
                </a:lnTo>
                <a:lnTo>
                  <a:pt x="0" y="82242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1196162" y="3001162"/>
            <a:ext cx="276758" cy="10257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1492122" y="3003435"/>
            <a:ext cx="178028" cy="10030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1730194" y="3001156"/>
            <a:ext cx="0" cy="100965"/>
          </a:xfrm>
          <a:custGeom>
            <a:avLst/>
            <a:gdLst/>
            <a:ahLst/>
            <a:cxnLst/>
            <a:rect l="l" t="t" r="r" b="b"/>
            <a:pathLst>
              <a:path h="100964">
                <a:moveTo>
                  <a:pt x="0" y="0"/>
                </a:moveTo>
                <a:lnTo>
                  <a:pt x="0" y="100920"/>
                </a:lnTo>
              </a:path>
            </a:pathLst>
          </a:custGeom>
          <a:ln w="13355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1760410" y="3001162"/>
            <a:ext cx="83438" cy="100926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1864089" y="3028974"/>
            <a:ext cx="14604" cy="73660"/>
          </a:xfrm>
          <a:custGeom>
            <a:avLst/>
            <a:gdLst/>
            <a:ahLst/>
            <a:cxnLst/>
            <a:rect l="l" t="t" r="r" b="b"/>
            <a:pathLst>
              <a:path w="14605" h="73660">
                <a:moveTo>
                  <a:pt x="14113" y="58991"/>
                </a:moveTo>
                <a:lnTo>
                  <a:pt x="0" y="58991"/>
                </a:lnTo>
                <a:lnTo>
                  <a:pt x="0" y="73102"/>
                </a:lnTo>
                <a:lnTo>
                  <a:pt x="14113" y="73102"/>
                </a:lnTo>
                <a:lnTo>
                  <a:pt x="14113" y="58991"/>
                </a:lnTo>
                <a:close/>
              </a:path>
              <a:path w="14605" h="73660">
                <a:moveTo>
                  <a:pt x="14113" y="0"/>
                </a:moveTo>
                <a:lnTo>
                  <a:pt x="0" y="0"/>
                </a:lnTo>
                <a:lnTo>
                  <a:pt x="0" y="14110"/>
                </a:lnTo>
                <a:lnTo>
                  <a:pt x="14113" y="14110"/>
                </a:lnTo>
                <a:lnTo>
                  <a:pt x="14113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2577592" y="3000756"/>
            <a:ext cx="223202" cy="103047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1196162" y="3170339"/>
            <a:ext cx="917143" cy="102577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2578760" y="3168624"/>
            <a:ext cx="845489" cy="273545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1196162" y="3508705"/>
            <a:ext cx="1246301" cy="128955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2582621" y="3508705"/>
            <a:ext cx="998524" cy="130606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2577249" y="3704056"/>
            <a:ext cx="451269" cy="76428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3082505" y="3677906"/>
            <a:ext cx="90678" cy="100915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3227146" y="3704069"/>
            <a:ext cx="67322" cy="76415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1196365" y="4016261"/>
            <a:ext cx="79387" cy="102654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2573604" y="3845369"/>
            <a:ext cx="869924" cy="273748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1296403" y="4042435"/>
            <a:ext cx="59690" cy="74930"/>
          </a:xfrm>
          <a:custGeom>
            <a:avLst/>
            <a:gdLst/>
            <a:ahLst/>
            <a:cxnLst/>
            <a:rect l="l" t="t" r="r" b="b"/>
            <a:pathLst>
              <a:path w="59690" h="74929">
                <a:moveTo>
                  <a:pt x="11150" y="1650"/>
                </a:moveTo>
                <a:lnTo>
                  <a:pt x="0" y="1650"/>
                </a:lnTo>
                <a:lnTo>
                  <a:pt x="0" y="74752"/>
                </a:lnTo>
                <a:lnTo>
                  <a:pt x="12395" y="74752"/>
                </a:lnTo>
                <a:lnTo>
                  <a:pt x="12464" y="25234"/>
                </a:lnTo>
                <a:lnTo>
                  <a:pt x="14312" y="19113"/>
                </a:lnTo>
                <a:lnTo>
                  <a:pt x="21971" y="12407"/>
                </a:lnTo>
                <a:lnTo>
                  <a:pt x="22972" y="12039"/>
                </a:lnTo>
                <a:lnTo>
                  <a:pt x="11150" y="12039"/>
                </a:lnTo>
                <a:lnTo>
                  <a:pt x="11150" y="1650"/>
                </a:lnTo>
                <a:close/>
              </a:path>
              <a:path w="59690" h="74929">
                <a:moveTo>
                  <a:pt x="56396" y="10731"/>
                </a:moveTo>
                <a:lnTo>
                  <a:pt x="35115" y="10731"/>
                </a:lnTo>
                <a:lnTo>
                  <a:pt x="37985" y="11468"/>
                </a:lnTo>
                <a:lnTo>
                  <a:pt x="42900" y="14452"/>
                </a:lnTo>
                <a:lnTo>
                  <a:pt x="44615" y="16459"/>
                </a:lnTo>
                <a:lnTo>
                  <a:pt x="46532" y="21462"/>
                </a:lnTo>
                <a:lnTo>
                  <a:pt x="47015" y="25234"/>
                </a:lnTo>
                <a:lnTo>
                  <a:pt x="47015" y="74752"/>
                </a:lnTo>
                <a:lnTo>
                  <a:pt x="59410" y="74752"/>
                </a:lnTo>
                <a:lnTo>
                  <a:pt x="59410" y="24066"/>
                </a:lnTo>
                <a:lnTo>
                  <a:pt x="59182" y="20053"/>
                </a:lnTo>
                <a:lnTo>
                  <a:pt x="58724" y="17754"/>
                </a:lnTo>
                <a:lnTo>
                  <a:pt x="57988" y="14223"/>
                </a:lnTo>
                <a:lnTo>
                  <a:pt x="56705" y="11163"/>
                </a:lnTo>
                <a:lnTo>
                  <a:pt x="56396" y="10731"/>
                </a:lnTo>
                <a:close/>
              </a:path>
              <a:path w="59690" h="74929">
                <a:moveTo>
                  <a:pt x="38823" y="0"/>
                </a:moveTo>
                <a:lnTo>
                  <a:pt x="34417" y="0"/>
                </a:lnTo>
                <a:lnTo>
                  <a:pt x="27261" y="752"/>
                </a:lnTo>
                <a:lnTo>
                  <a:pt x="20997" y="3009"/>
                </a:lnTo>
                <a:lnTo>
                  <a:pt x="15627" y="6772"/>
                </a:lnTo>
                <a:lnTo>
                  <a:pt x="11150" y="12039"/>
                </a:lnTo>
                <a:lnTo>
                  <a:pt x="22972" y="12039"/>
                </a:lnTo>
                <a:lnTo>
                  <a:pt x="26530" y="10731"/>
                </a:lnTo>
                <a:lnTo>
                  <a:pt x="56396" y="10731"/>
                </a:lnTo>
                <a:lnTo>
                  <a:pt x="53035" y="6032"/>
                </a:lnTo>
                <a:lnTo>
                  <a:pt x="50266" y="3949"/>
                </a:lnTo>
                <a:lnTo>
                  <a:pt x="42875" y="774"/>
                </a:lnTo>
                <a:lnTo>
                  <a:pt x="38823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1374879" y="4044086"/>
            <a:ext cx="12700" cy="73660"/>
          </a:xfrm>
          <a:custGeom>
            <a:avLst/>
            <a:gdLst/>
            <a:ahLst/>
            <a:cxnLst/>
            <a:rect l="l" t="t" r="r" b="b"/>
            <a:pathLst>
              <a:path w="12700" h="73660">
                <a:moveTo>
                  <a:pt x="12392" y="0"/>
                </a:moveTo>
                <a:lnTo>
                  <a:pt x="0" y="0"/>
                </a:lnTo>
                <a:lnTo>
                  <a:pt x="0" y="73101"/>
                </a:lnTo>
                <a:lnTo>
                  <a:pt x="12392" y="73101"/>
                </a:lnTo>
                <a:lnTo>
                  <a:pt x="12392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1399324" y="4018534"/>
            <a:ext cx="36195" cy="99695"/>
          </a:xfrm>
          <a:custGeom>
            <a:avLst/>
            <a:gdLst/>
            <a:ahLst/>
            <a:cxnLst/>
            <a:rect l="l" t="t" r="r" b="b"/>
            <a:pathLst>
              <a:path w="36194" h="99695">
                <a:moveTo>
                  <a:pt x="21412" y="35178"/>
                </a:moveTo>
                <a:lnTo>
                  <a:pt x="9080" y="35178"/>
                </a:lnTo>
                <a:lnTo>
                  <a:pt x="9194" y="85763"/>
                </a:lnTo>
                <a:lnTo>
                  <a:pt x="21793" y="99606"/>
                </a:lnTo>
                <a:lnTo>
                  <a:pt x="29057" y="99606"/>
                </a:lnTo>
                <a:lnTo>
                  <a:pt x="32169" y="99250"/>
                </a:lnTo>
                <a:lnTo>
                  <a:pt x="35661" y="98513"/>
                </a:lnTo>
                <a:lnTo>
                  <a:pt x="33949" y="88049"/>
                </a:lnTo>
                <a:lnTo>
                  <a:pt x="26593" y="88049"/>
                </a:lnTo>
                <a:lnTo>
                  <a:pt x="25184" y="87744"/>
                </a:lnTo>
                <a:lnTo>
                  <a:pt x="21412" y="81457"/>
                </a:lnTo>
                <a:lnTo>
                  <a:pt x="21412" y="35178"/>
                </a:lnTo>
                <a:close/>
              </a:path>
              <a:path w="36194" h="99695">
                <a:moveTo>
                  <a:pt x="33870" y="87566"/>
                </a:moveTo>
                <a:lnTo>
                  <a:pt x="31623" y="87883"/>
                </a:lnTo>
                <a:lnTo>
                  <a:pt x="29806" y="88049"/>
                </a:lnTo>
                <a:lnTo>
                  <a:pt x="33949" y="88049"/>
                </a:lnTo>
                <a:lnTo>
                  <a:pt x="33870" y="87566"/>
                </a:lnTo>
                <a:close/>
              </a:path>
              <a:path w="36194" h="99695">
                <a:moveTo>
                  <a:pt x="33870" y="25539"/>
                </a:moveTo>
                <a:lnTo>
                  <a:pt x="0" y="25539"/>
                </a:lnTo>
                <a:lnTo>
                  <a:pt x="0" y="35178"/>
                </a:lnTo>
                <a:lnTo>
                  <a:pt x="33870" y="35178"/>
                </a:lnTo>
                <a:lnTo>
                  <a:pt x="33870" y="25539"/>
                </a:lnTo>
                <a:close/>
              </a:path>
              <a:path w="36194" h="99695">
                <a:moveTo>
                  <a:pt x="21412" y="0"/>
                </a:moveTo>
                <a:lnTo>
                  <a:pt x="9080" y="7442"/>
                </a:lnTo>
                <a:lnTo>
                  <a:pt x="9080" y="25539"/>
                </a:lnTo>
                <a:lnTo>
                  <a:pt x="21412" y="25539"/>
                </a:lnTo>
                <a:lnTo>
                  <a:pt x="21412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1482204" y="4014546"/>
            <a:ext cx="309740" cy="104368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4146359" y="2999435"/>
            <a:ext cx="89535" cy="104775"/>
          </a:xfrm>
          <a:custGeom>
            <a:avLst/>
            <a:gdLst/>
            <a:ahLst/>
            <a:cxnLst/>
            <a:rect l="l" t="t" r="r" b="b"/>
            <a:pathLst>
              <a:path w="89535" h="104775">
                <a:moveTo>
                  <a:pt x="47637" y="0"/>
                </a:moveTo>
                <a:lnTo>
                  <a:pt x="38734" y="0"/>
                </a:lnTo>
                <a:lnTo>
                  <a:pt x="30581" y="2032"/>
                </a:lnTo>
                <a:lnTo>
                  <a:pt x="3391" y="30046"/>
                </a:lnTo>
                <a:lnTo>
                  <a:pt x="0" y="51422"/>
                </a:lnTo>
                <a:lnTo>
                  <a:pt x="335" y="58535"/>
                </a:lnTo>
                <a:lnTo>
                  <a:pt x="20904" y="97726"/>
                </a:lnTo>
                <a:lnTo>
                  <a:pt x="47434" y="104368"/>
                </a:lnTo>
                <a:lnTo>
                  <a:pt x="55011" y="103828"/>
                </a:lnTo>
                <a:lnTo>
                  <a:pt x="61985" y="102206"/>
                </a:lnTo>
                <a:lnTo>
                  <a:pt x="68354" y="99503"/>
                </a:lnTo>
                <a:lnTo>
                  <a:pt x="74117" y="95719"/>
                </a:lnTo>
                <a:lnTo>
                  <a:pt x="77032" y="92938"/>
                </a:lnTo>
                <a:lnTo>
                  <a:pt x="40170" y="92938"/>
                </a:lnTo>
                <a:lnTo>
                  <a:pt x="34467" y="91351"/>
                </a:lnTo>
                <a:lnTo>
                  <a:pt x="23914" y="85013"/>
                </a:lnTo>
                <a:lnTo>
                  <a:pt x="20040" y="80238"/>
                </a:lnTo>
                <a:lnTo>
                  <a:pt x="15036" y="67437"/>
                </a:lnTo>
                <a:lnTo>
                  <a:pt x="13766" y="59944"/>
                </a:lnTo>
                <a:lnTo>
                  <a:pt x="13766" y="44704"/>
                </a:lnTo>
                <a:lnTo>
                  <a:pt x="39611" y="11430"/>
                </a:lnTo>
                <a:lnTo>
                  <a:pt x="77291" y="11430"/>
                </a:lnTo>
                <a:lnTo>
                  <a:pt x="73113" y="7708"/>
                </a:lnTo>
                <a:lnTo>
                  <a:pt x="67643" y="4334"/>
                </a:lnTo>
                <a:lnTo>
                  <a:pt x="61575" y="1925"/>
                </a:lnTo>
                <a:lnTo>
                  <a:pt x="54908" y="481"/>
                </a:lnTo>
                <a:lnTo>
                  <a:pt x="47637" y="0"/>
                </a:lnTo>
                <a:close/>
              </a:path>
              <a:path w="89535" h="104775">
                <a:moveTo>
                  <a:pt x="75869" y="67259"/>
                </a:moveTo>
                <a:lnTo>
                  <a:pt x="74028" y="75755"/>
                </a:lnTo>
                <a:lnTo>
                  <a:pt x="70523" y="82156"/>
                </a:lnTo>
                <a:lnTo>
                  <a:pt x="60147" y="90779"/>
                </a:lnTo>
                <a:lnTo>
                  <a:pt x="53809" y="92938"/>
                </a:lnTo>
                <a:lnTo>
                  <a:pt x="77032" y="92938"/>
                </a:lnTo>
                <a:lnTo>
                  <a:pt x="79153" y="90914"/>
                </a:lnTo>
                <a:lnTo>
                  <a:pt x="83348" y="85131"/>
                </a:lnTo>
                <a:lnTo>
                  <a:pt x="86702" y="78371"/>
                </a:lnTo>
                <a:lnTo>
                  <a:pt x="89217" y="70637"/>
                </a:lnTo>
                <a:lnTo>
                  <a:pt x="75869" y="67259"/>
                </a:lnTo>
                <a:close/>
              </a:path>
              <a:path w="89535" h="104775">
                <a:moveTo>
                  <a:pt x="77291" y="11430"/>
                </a:moveTo>
                <a:lnTo>
                  <a:pt x="54114" y="11430"/>
                </a:lnTo>
                <a:lnTo>
                  <a:pt x="59715" y="13106"/>
                </a:lnTo>
                <a:lnTo>
                  <a:pt x="68605" y="19799"/>
                </a:lnTo>
                <a:lnTo>
                  <a:pt x="72008" y="25146"/>
                </a:lnTo>
                <a:lnTo>
                  <a:pt x="74358" y="32499"/>
                </a:lnTo>
                <a:lnTo>
                  <a:pt x="87502" y="29400"/>
                </a:lnTo>
                <a:lnTo>
                  <a:pt x="85076" y="22801"/>
                </a:lnTo>
                <a:lnTo>
                  <a:pt x="81870" y="16987"/>
                </a:lnTo>
                <a:lnTo>
                  <a:pt x="77883" y="11957"/>
                </a:lnTo>
                <a:lnTo>
                  <a:pt x="77291" y="1143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4250169" y="3028962"/>
            <a:ext cx="59690" cy="74930"/>
          </a:xfrm>
          <a:custGeom>
            <a:avLst/>
            <a:gdLst/>
            <a:ahLst/>
            <a:cxnLst/>
            <a:rect l="l" t="t" r="r" b="b"/>
            <a:pathLst>
              <a:path w="59689" h="74930">
                <a:moveTo>
                  <a:pt x="12395" y="0"/>
                </a:moveTo>
                <a:lnTo>
                  <a:pt x="0" y="0"/>
                </a:lnTo>
                <a:lnTo>
                  <a:pt x="52" y="51384"/>
                </a:lnTo>
                <a:lnTo>
                  <a:pt x="20675" y="74764"/>
                </a:lnTo>
                <a:lnTo>
                  <a:pt x="24993" y="74764"/>
                </a:lnTo>
                <a:lnTo>
                  <a:pt x="31944" y="73990"/>
                </a:lnTo>
                <a:lnTo>
                  <a:pt x="38128" y="71667"/>
                </a:lnTo>
                <a:lnTo>
                  <a:pt x="43545" y="67794"/>
                </a:lnTo>
                <a:lnTo>
                  <a:pt x="46715" y="64096"/>
                </a:lnTo>
                <a:lnTo>
                  <a:pt x="23761" y="64096"/>
                </a:lnTo>
                <a:lnTo>
                  <a:pt x="20637" y="63169"/>
                </a:lnTo>
                <a:lnTo>
                  <a:pt x="12395" y="47028"/>
                </a:lnTo>
                <a:lnTo>
                  <a:pt x="12395" y="0"/>
                </a:lnTo>
                <a:close/>
              </a:path>
              <a:path w="59689" h="74930">
                <a:moveTo>
                  <a:pt x="59270" y="62369"/>
                </a:moveTo>
                <a:lnTo>
                  <a:pt x="48196" y="62369"/>
                </a:lnTo>
                <a:lnTo>
                  <a:pt x="48196" y="73113"/>
                </a:lnTo>
                <a:lnTo>
                  <a:pt x="59270" y="73113"/>
                </a:lnTo>
                <a:lnTo>
                  <a:pt x="59270" y="62369"/>
                </a:lnTo>
                <a:close/>
              </a:path>
              <a:path w="59689" h="74930">
                <a:moveTo>
                  <a:pt x="59270" y="0"/>
                </a:moveTo>
                <a:lnTo>
                  <a:pt x="46888" y="0"/>
                </a:lnTo>
                <a:lnTo>
                  <a:pt x="46888" y="45415"/>
                </a:lnTo>
                <a:lnTo>
                  <a:pt x="46228" y="50177"/>
                </a:lnTo>
                <a:lnTo>
                  <a:pt x="43522" y="56743"/>
                </a:lnTo>
                <a:lnTo>
                  <a:pt x="41198" y="59334"/>
                </a:lnTo>
                <a:lnTo>
                  <a:pt x="34683" y="63144"/>
                </a:lnTo>
                <a:lnTo>
                  <a:pt x="31191" y="64096"/>
                </a:lnTo>
                <a:lnTo>
                  <a:pt x="46715" y="64096"/>
                </a:lnTo>
                <a:lnTo>
                  <a:pt x="48196" y="62369"/>
                </a:lnTo>
                <a:lnTo>
                  <a:pt x="59270" y="62369"/>
                </a:lnTo>
                <a:lnTo>
                  <a:pt x="59270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4323905" y="3027324"/>
            <a:ext cx="60960" cy="76835"/>
          </a:xfrm>
          <a:custGeom>
            <a:avLst/>
            <a:gdLst/>
            <a:ahLst/>
            <a:cxnLst/>
            <a:rect l="l" t="t" r="r" b="b"/>
            <a:pathLst>
              <a:path w="60960" h="76835">
                <a:moveTo>
                  <a:pt x="12255" y="51003"/>
                </a:moveTo>
                <a:lnTo>
                  <a:pt x="0" y="52933"/>
                </a:lnTo>
                <a:lnTo>
                  <a:pt x="1371" y="60693"/>
                </a:lnTo>
                <a:lnTo>
                  <a:pt x="4572" y="66535"/>
                </a:lnTo>
                <a:lnTo>
                  <a:pt x="14516" y="74434"/>
                </a:lnTo>
                <a:lnTo>
                  <a:pt x="21742" y="76403"/>
                </a:lnTo>
                <a:lnTo>
                  <a:pt x="36982" y="76403"/>
                </a:lnTo>
                <a:lnTo>
                  <a:pt x="42138" y="75412"/>
                </a:lnTo>
                <a:lnTo>
                  <a:pt x="51219" y="71412"/>
                </a:lnTo>
                <a:lnTo>
                  <a:pt x="54711" y="68592"/>
                </a:lnTo>
                <a:lnTo>
                  <a:pt x="56279" y="66217"/>
                </a:lnTo>
                <a:lnTo>
                  <a:pt x="25539" y="66217"/>
                </a:lnTo>
                <a:lnTo>
                  <a:pt x="21158" y="64909"/>
                </a:lnTo>
                <a:lnTo>
                  <a:pt x="14871" y="59677"/>
                </a:lnTo>
                <a:lnTo>
                  <a:pt x="12941" y="55918"/>
                </a:lnTo>
                <a:lnTo>
                  <a:pt x="12255" y="51003"/>
                </a:lnTo>
                <a:close/>
              </a:path>
              <a:path w="60960" h="76835">
                <a:moveTo>
                  <a:pt x="34721" y="0"/>
                </a:moveTo>
                <a:lnTo>
                  <a:pt x="25171" y="0"/>
                </a:lnTo>
                <a:lnTo>
                  <a:pt x="21615" y="482"/>
                </a:lnTo>
                <a:lnTo>
                  <a:pt x="14960" y="2463"/>
                </a:lnTo>
                <a:lnTo>
                  <a:pt x="12319" y="3670"/>
                </a:lnTo>
                <a:lnTo>
                  <a:pt x="10401" y="5092"/>
                </a:lnTo>
                <a:lnTo>
                  <a:pt x="7823" y="6921"/>
                </a:lnTo>
                <a:lnTo>
                  <a:pt x="5803" y="9232"/>
                </a:lnTo>
                <a:lnTo>
                  <a:pt x="2819" y="14782"/>
                </a:lnTo>
                <a:lnTo>
                  <a:pt x="2070" y="17805"/>
                </a:lnTo>
                <a:lnTo>
                  <a:pt x="2070" y="24638"/>
                </a:lnTo>
                <a:lnTo>
                  <a:pt x="38520" y="45516"/>
                </a:lnTo>
                <a:lnTo>
                  <a:pt x="42633" y="46875"/>
                </a:lnTo>
                <a:lnTo>
                  <a:pt x="46761" y="49580"/>
                </a:lnTo>
                <a:lnTo>
                  <a:pt x="47980" y="51790"/>
                </a:lnTo>
                <a:lnTo>
                  <a:pt x="47980" y="57708"/>
                </a:lnTo>
                <a:lnTo>
                  <a:pt x="46609" y="60426"/>
                </a:lnTo>
                <a:lnTo>
                  <a:pt x="41097" y="65062"/>
                </a:lnTo>
                <a:lnTo>
                  <a:pt x="36880" y="66217"/>
                </a:lnTo>
                <a:lnTo>
                  <a:pt x="56279" y="66217"/>
                </a:lnTo>
                <a:lnTo>
                  <a:pt x="59524" y="61302"/>
                </a:lnTo>
                <a:lnTo>
                  <a:pt x="60625" y="57708"/>
                </a:lnTo>
                <a:lnTo>
                  <a:pt x="60718" y="49060"/>
                </a:lnTo>
                <a:lnTo>
                  <a:pt x="59728" y="45516"/>
                </a:lnTo>
                <a:lnTo>
                  <a:pt x="25196" y="28765"/>
                </a:lnTo>
                <a:lnTo>
                  <a:pt x="21551" y="27711"/>
                </a:lnTo>
                <a:lnTo>
                  <a:pt x="20307" y="27254"/>
                </a:lnTo>
                <a:lnTo>
                  <a:pt x="18148" y="26377"/>
                </a:lnTo>
                <a:lnTo>
                  <a:pt x="16560" y="25285"/>
                </a:lnTo>
                <a:lnTo>
                  <a:pt x="15557" y="23952"/>
                </a:lnTo>
                <a:lnTo>
                  <a:pt x="14541" y="22669"/>
                </a:lnTo>
                <a:lnTo>
                  <a:pt x="14046" y="21221"/>
                </a:lnTo>
                <a:lnTo>
                  <a:pt x="14046" y="17094"/>
                </a:lnTo>
                <a:lnTo>
                  <a:pt x="15265" y="14884"/>
                </a:lnTo>
                <a:lnTo>
                  <a:pt x="20129" y="11125"/>
                </a:lnTo>
                <a:lnTo>
                  <a:pt x="24180" y="10185"/>
                </a:lnTo>
                <a:lnTo>
                  <a:pt x="54432" y="10185"/>
                </a:lnTo>
                <a:lnTo>
                  <a:pt x="51625" y="6362"/>
                </a:lnTo>
                <a:lnTo>
                  <a:pt x="48437" y="4127"/>
                </a:lnTo>
                <a:lnTo>
                  <a:pt x="39776" y="825"/>
                </a:lnTo>
                <a:lnTo>
                  <a:pt x="34721" y="0"/>
                </a:lnTo>
                <a:close/>
              </a:path>
              <a:path w="60960" h="76835">
                <a:moveTo>
                  <a:pt x="54432" y="10185"/>
                </a:moveTo>
                <a:lnTo>
                  <a:pt x="34696" y="10185"/>
                </a:lnTo>
                <a:lnTo>
                  <a:pt x="38430" y="11239"/>
                </a:lnTo>
                <a:lnTo>
                  <a:pt x="43726" y="15455"/>
                </a:lnTo>
                <a:lnTo>
                  <a:pt x="45288" y="18402"/>
                </a:lnTo>
                <a:lnTo>
                  <a:pt x="45847" y="22161"/>
                </a:lnTo>
                <a:lnTo>
                  <a:pt x="57962" y="20510"/>
                </a:lnTo>
                <a:lnTo>
                  <a:pt x="57188" y="15786"/>
                </a:lnTo>
                <a:lnTo>
                  <a:pt x="55765" y="12001"/>
                </a:lnTo>
                <a:lnTo>
                  <a:pt x="54432" y="10185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4392548" y="3003435"/>
            <a:ext cx="36195" cy="99695"/>
          </a:xfrm>
          <a:custGeom>
            <a:avLst/>
            <a:gdLst/>
            <a:ahLst/>
            <a:cxnLst/>
            <a:rect l="l" t="t" r="r" b="b"/>
            <a:pathLst>
              <a:path w="36195" h="99694">
                <a:moveTo>
                  <a:pt x="21399" y="35178"/>
                </a:moveTo>
                <a:lnTo>
                  <a:pt x="9080" y="35178"/>
                </a:lnTo>
                <a:lnTo>
                  <a:pt x="9192" y="85750"/>
                </a:lnTo>
                <a:lnTo>
                  <a:pt x="21793" y="99618"/>
                </a:lnTo>
                <a:lnTo>
                  <a:pt x="29044" y="99618"/>
                </a:lnTo>
                <a:lnTo>
                  <a:pt x="32169" y="99250"/>
                </a:lnTo>
                <a:lnTo>
                  <a:pt x="35661" y="98513"/>
                </a:lnTo>
                <a:lnTo>
                  <a:pt x="33937" y="88049"/>
                </a:lnTo>
                <a:lnTo>
                  <a:pt x="26581" y="88049"/>
                </a:lnTo>
                <a:lnTo>
                  <a:pt x="25184" y="87744"/>
                </a:lnTo>
                <a:lnTo>
                  <a:pt x="23215" y="86550"/>
                </a:lnTo>
                <a:lnTo>
                  <a:pt x="22504" y="85750"/>
                </a:lnTo>
                <a:lnTo>
                  <a:pt x="21628" y="83731"/>
                </a:lnTo>
                <a:lnTo>
                  <a:pt x="21399" y="81457"/>
                </a:lnTo>
                <a:lnTo>
                  <a:pt x="21399" y="35178"/>
                </a:lnTo>
                <a:close/>
              </a:path>
              <a:path w="36195" h="99694">
                <a:moveTo>
                  <a:pt x="33858" y="87566"/>
                </a:moveTo>
                <a:lnTo>
                  <a:pt x="31610" y="87883"/>
                </a:lnTo>
                <a:lnTo>
                  <a:pt x="29806" y="88049"/>
                </a:lnTo>
                <a:lnTo>
                  <a:pt x="33937" y="88049"/>
                </a:lnTo>
                <a:lnTo>
                  <a:pt x="33858" y="87566"/>
                </a:lnTo>
                <a:close/>
              </a:path>
              <a:path w="36195" h="99694">
                <a:moveTo>
                  <a:pt x="33858" y="25539"/>
                </a:moveTo>
                <a:lnTo>
                  <a:pt x="0" y="25539"/>
                </a:lnTo>
                <a:lnTo>
                  <a:pt x="0" y="35178"/>
                </a:lnTo>
                <a:lnTo>
                  <a:pt x="33858" y="35178"/>
                </a:lnTo>
                <a:lnTo>
                  <a:pt x="33858" y="25539"/>
                </a:lnTo>
                <a:close/>
              </a:path>
              <a:path w="36195" h="99694">
                <a:moveTo>
                  <a:pt x="21399" y="0"/>
                </a:moveTo>
                <a:lnTo>
                  <a:pt x="9080" y="7429"/>
                </a:lnTo>
                <a:lnTo>
                  <a:pt x="9080" y="25539"/>
                </a:lnTo>
                <a:lnTo>
                  <a:pt x="21399" y="25539"/>
                </a:lnTo>
                <a:lnTo>
                  <a:pt x="21399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4433913" y="3027324"/>
            <a:ext cx="68580" cy="76835"/>
          </a:xfrm>
          <a:custGeom>
            <a:avLst/>
            <a:gdLst/>
            <a:ahLst/>
            <a:cxnLst/>
            <a:rect l="l" t="t" r="r" b="b"/>
            <a:pathLst>
              <a:path w="68579" h="76835">
                <a:moveTo>
                  <a:pt x="34289" y="0"/>
                </a:moveTo>
                <a:lnTo>
                  <a:pt x="25247" y="0"/>
                </a:lnTo>
                <a:lnTo>
                  <a:pt x="17576" y="2705"/>
                </a:lnTo>
                <a:lnTo>
                  <a:pt x="0" y="38201"/>
                </a:lnTo>
                <a:lnTo>
                  <a:pt x="594" y="46918"/>
                </a:lnTo>
                <a:lnTo>
                  <a:pt x="26983" y="75788"/>
                </a:lnTo>
                <a:lnTo>
                  <a:pt x="34289" y="76403"/>
                </a:lnTo>
                <a:lnTo>
                  <a:pt x="40665" y="76403"/>
                </a:lnTo>
                <a:lnTo>
                  <a:pt x="46570" y="74917"/>
                </a:lnTo>
                <a:lnTo>
                  <a:pt x="57353" y="68948"/>
                </a:lnTo>
                <a:lnTo>
                  <a:pt x="60034" y="66217"/>
                </a:lnTo>
                <a:lnTo>
                  <a:pt x="28092" y="66217"/>
                </a:lnTo>
                <a:lnTo>
                  <a:pt x="22937" y="63881"/>
                </a:lnTo>
                <a:lnTo>
                  <a:pt x="14782" y="54571"/>
                </a:lnTo>
                <a:lnTo>
                  <a:pt x="12738" y="47561"/>
                </a:lnTo>
                <a:lnTo>
                  <a:pt x="12777" y="28705"/>
                </a:lnTo>
                <a:lnTo>
                  <a:pt x="14782" y="21844"/>
                </a:lnTo>
                <a:lnTo>
                  <a:pt x="22948" y="12573"/>
                </a:lnTo>
                <a:lnTo>
                  <a:pt x="28092" y="10248"/>
                </a:lnTo>
                <a:lnTo>
                  <a:pt x="59235" y="10248"/>
                </a:lnTo>
                <a:lnTo>
                  <a:pt x="58940" y="9867"/>
                </a:lnTo>
                <a:lnTo>
                  <a:pt x="53808" y="5550"/>
                </a:lnTo>
                <a:lnTo>
                  <a:pt x="47991" y="2466"/>
                </a:lnTo>
                <a:lnTo>
                  <a:pt x="41486" y="616"/>
                </a:lnTo>
                <a:lnTo>
                  <a:pt x="34289" y="0"/>
                </a:lnTo>
                <a:close/>
              </a:path>
              <a:path w="68579" h="76835">
                <a:moveTo>
                  <a:pt x="59235" y="10248"/>
                </a:moveTo>
                <a:lnTo>
                  <a:pt x="40398" y="10248"/>
                </a:lnTo>
                <a:lnTo>
                  <a:pt x="45504" y="12585"/>
                </a:lnTo>
                <a:lnTo>
                  <a:pt x="53720" y="21894"/>
                </a:lnTo>
                <a:lnTo>
                  <a:pt x="55751" y="28705"/>
                </a:lnTo>
                <a:lnTo>
                  <a:pt x="55714" y="47561"/>
                </a:lnTo>
                <a:lnTo>
                  <a:pt x="53720" y="54521"/>
                </a:lnTo>
                <a:lnTo>
                  <a:pt x="45527" y="63893"/>
                </a:lnTo>
                <a:lnTo>
                  <a:pt x="40449" y="66217"/>
                </a:lnTo>
                <a:lnTo>
                  <a:pt x="60034" y="66217"/>
                </a:lnTo>
                <a:lnTo>
                  <a:pt x="61467" y="64757"/>
                </a:lnTo>
                <a:lnTo>
                  <a:pt x="67106" y="53975"/>
                </a:lnTo>
                <a:lnTo>
                  <a:pt x="68440" y="46918"/>
                </a:lnTo>
                <a:lnTo>
                  <a:pt x="68503" y="37172"/>
                </a:lnTo>
                <a:lnTo>
                  <a:pt x="67906" y="28930"/>
                </a:lnTo>
                <a:lnTo>
                  <a:pt x="66113" y="21634"/>
                </a:lnTo>
                <a:lnTo>
                  <a:pt x="63124" y="15280"/>
                </a:lnTo>
                <a:lnTo>
                  <a:pt x="59235" y="10248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4516945" y="3027311"/>
            <a:ext cx="99060" cy="74930"/>
          </a:xfrm>
          <a:custGeom>
            <a:avLst/>
            <a:gdLst/>
            <a:ahLst/>
            <a:cxnLst/>
            <a:rect l="l" t="t" r="r" b="b"/>
            <a:pathLst>
              <a:path w="99060" h="74930">
                <a:moveTo>
                  <a:pt x="11074" y="1651"/>
                </a:moveTo>
                <a:lnTo>
                  <a:pt x="0" y="1651"/>
                </a:lnTo>
                <a:lnTo>
                  <a:pt x="0" y="74764"/>
                </a:lnTo>
                <a:lnTo>
                  <a:pt x="12382" y="74764"/>
                </a:lnTo>
                <a:lnTo>
                  <a:pt x="12382" y="30175"/>
                </a:lnTo>
                <a:lnTo>
                  <a:pt x="13055" y="25082"/>
                </a:lnTo>
                <a:lnTo>
                  <a:pt x="15709" y="18021"/>
                </a:lnTo>
                <a:lnTo>
                  <a:pt x="17868" y="15328"/>
                </a:lnTo>
                <a:lnTo>
                  <a:pt x="23377" y="11912"/>
                </a:lnTo>
                <a:lnTo>
                  <a:pt x="11074" y="11912"/>
                </a:lnTo>
                <a:lnTo>
                  <a:pt x="11074" y="1651"/>
                </a:lnTo>
                <a:close/>
              </a:path>
              <a:path w="99060" h="74930">
                <a:moveTo>
                  <a:pt x="53171" y="10744"/>
                </a:moveTo>
                <a:lnTo>
                  <a:pt x="35090" y="10744"/>
                </a:lnTo>
                <a:lnTo>
                  <a:pt x="38379" y="12115"/>
                </a:lnTo>
                <a:lnTo>
                  <a:pt x="42430" y="17627"/>
                </a:lnTo>
                <a:lnTo>
                  <a:pt x="43434" y="21755"/>
                </a:lnTo>
                <a:lnTo>
                  <a:pt x="43434" y="74764"/>
                </a:lnTo>
                <a:lnTo>
                  <a:pt x="55829" y="74764"/>
                </a:lnTo>
                <a:lnTo>
                  <a:pt x="55829" y="24765"/>
                </a:lnTo>
                <a:lnTo>
                  <a:pt x="57531" y="19291"/>
                </a:lnTo>
                <a:lnTo>
                  <a:pt x="63959" y="12814"/>
                </a:lnTo>
                <a:lnTo>
                  <a:pt x="53898" y="12814"/>
                </a:lnTo>
                <a:lnTo>
                  <a:pt x="53171" y="10744"/>
                </a:lnTo>
                <a:close/>
              </a:path>
              <a:path w="99060" h="74930">
                <a:moveTo>
                  <a:pt x="97325" y="10744"/>
                </a:moveTo>
                <a:lnTo>
                  <a:pt x="76568" y="10744"/>
                </a:lnTo>
                <a:lnTo>
                  <a:pt x="79044" y="11404"/>
                </a:lnTo>
                <a:lnTo>
                  <a:pt x="83273" y="14071"/>
                </a:lnTo>
                <a:lnTo>
                  <a:pt x="84734" y="15824"/>
                </a:lnTo>
                <a:lnTo>
                  <a:pt x="86347" y="20180"/>
                </a:lnTo>
                <a:lnTo>
                  <a:pt x="86728" y="23749"/>
                </a:lnTo>
                <a:lnTo>
                  <a:pt x="86728" y="74764"/>
                </a:lnTo>
                <a:lnTo>
                  <a:pt x="99060" y="74764"/>
                </a:lnTo>
                <a:lnTo>
                  <a:pt x="99060" y="16230"/>
                </a:lnTo>
                <a:lnTo>
                  <a:pt x="97325" y="10744"/>
                </a:lnTo>
                <a:close/>
              </a:path>
              <a:path w="99060" h="74930">
                <a:moveTo>
                  <a:pt x="83743" y="0"/>
                </a:moveTo>
                <a:lnTo>
                  <a:pt x="76479" y="0"/>
                </a:lnTo>
                <a:lnTo>
                  <a:pt x="69854" y="800"/>
                </a:lnTo>
                <a:lnTo>
                  <a:pt x="63884" y="3201"/>
                </a:lnTo>
                <a:lnTo>
                  <a:pt x="58566" y="7206"/>
                </a:lnTo>
                <a:lnTo>
                  <a:pt x="53898" y="12814"/>
                </a:lnTo>
                <a:lnTo>
                  <a:pt x="63959" y="12814"/>
                </a:lnTo>
                <a:lnTo>
                  <a:pt x="64312" y="12458"/>
                </a:lnTo>
                <a:lnTo>
                  <a:pt x="68580" y="10744"/>
                </a:lnTo>
                <a:lnTo>
                  <a:pt x="97325" y="10744"/>
                </a:lnTo>
                <a:lnTo>
                  <a:pt x="97104" y="10045"/>
                </a:lnTo>
                <a:lnTo>
                  <a:pt x="89306" y="2006"/>
                </a:lnTo>
                <a:lnTo>
                  <a:pt x="83743" y="0"/>
                </a:lnTo>
                <a:close/>
              </a:path>
              <a:path w="99060" h="74930">
                <a:moveTo>
                  <a:pt x="38671" y="0"/>
                </a:moveTo>
                <a:lnTo>
                  <a:pt x="28384" y="0"/>
                </a:lnTo>
                <a:lnTo>
                  <a:pt x="24041" y="1092"/>
                </a:lnTo>
                <a:lnTo>
                  <a:pt x="16421" y="5448"/>
                </a:lnTo>
                <a:lnTo>
                  <a:pt x="13373" y="8331"/>
                </a:lnTo>
                <a:lnTo>
                  <a:pt x="11074" y="11912"/>
                </a:lnTo>
                <a:lnTo>
                  <a:pt x="23377" y="11912"/>
                </a:lnTo>
                <a:lnTo>
                  <a:pt x="23787" y="11658"/>
                </a:lnTo>
                <a:lnTo>
                  <a:pt x="27000" y="10744"/>
                </a:lnTo>
                <a:lnTo>
                  <a:pt x="53171" y="10744"/>
                </a:lnTo>
                <a:lnTo>
                  <a:pt x="52476" y="8763"/>
                </a:lnTo>
                <a:lnTo>
                  <a:pt x="50038" y="5626"/>
                </a:lnTo>
                <a:lnTo>
                  <a:pt x="43103" y="1130"/>
                </a:lnTo>
                <a:lnTo>
                  <a:pt x="38671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4630254" y="3027311"/>
            <a:ext cx="67945" cy="76835"/>
          </a:xfrm>
          <a:custGeom>
            <a:avLst/>
            <a:gdLst/>
            <a:ahLst/>
            <a:cxnLst/>
            <a:rect l="l" t="t" r="r" b="b"/>
            <a:pathLst>
              <a:path w="67945" h="76835">
                <a:moveTo>
                  <a:pt x="34137" y="0"/>
                </a:moveTo>
                <a:lnTo>
                  <a:pt x="2378" y="22450"/>
                </a:lnTo>
                <a:lnTo>
                  <a:pt x="0" y="38836"/>
                </a:lnTo>
                <a:lnTo>
                  <a:pt x="589" y="47254"/>
                </a:lnTo>
                <a:lnTo>
                  <a:pt x="27232" y="75799"/>
                </a:lnTo>
                <a:lnTo>
                  <a:pt x="34836" y="76415"/>
                </a:lnTo>
                <a:lnTo>
                  <a:pt x="43332" y="76415"/>
                </a:lnTo>
                <a:lnTo>
                  <a:pt x="50304" y="74358"/>
                </a:lnTo>
                <a:lnTo>
                  <a:pt x="61042" y="66230"/>
                </a:lnTo>
                <a:lnTo>
                  <a:pt x="28803" y="66230"/>
                </a:lnTo>
                <a:lnTo>
                  <a:pt x="23710" y="64096"/>
                </a:lnTo>
                <a:lnTo>
                  <a:pt x="15532" y="55562"/>
                </a:lnTo>
                <a:lnTo>
                  <a:pt x="13271" y="49415"/>
                </a:lnTo>
                <a:lnTo>
                  <a:pt x="12801" y="41376"/>
                </a:lnTo>
                <a:lnTo>
                  <a:pt x="67335" y="41376"/>
                </a:lnTo>
                <a:lnTo>
                  <a:pt x="67398" y="38074"/>
                </a:lnTo>
                <a:lnTo>
                  <a:pt x="66930" y="31191"/>
                </a:lnTo>
                <a:lnTo>
                  <a:pt x="13500" y="31191"/>
                </a:lnTo>
                <a:lnTo>
                  <a:pt x="13906" y="24815"/>
                </a:lnTo>
                <a:lnTo>
                  <a:pt x="16065" y="19723"/>
                </a:lnTo>
                <a:lnTo>
                  <a:pt x="23812" y="12103"/>
                </a:lnTo>
                <a:lnTo>
                  <a:pt x="28600" y="10198"/>
                </a:lnTo>
                <a:lnTo>
                  <a:pt x="58252" y="10198"/>
                </a:lnTo>
                <a:lnTo>
                  <a:pt x="58102" y="9994"/>
                </a:lnTo>
                <a:lnTo>
                  <a:pt x="53118" y="5625"/>
                </a:lnTo>
                <a:lnTo>
                  <a:pt x="47463" y="2501"/>
                </a:lnTo>
                <a:lnTo>
                  <a:pt x="41136" y="625"/>
                </a:lnTo>
                <a:lnTo>
                  <a:pt x="34137" y="0"/>
                </a:lnTo>
                <a:close/>
              </a:path>
              <a:path w="67945" h="76835">
                <a:moveTo>
                  <a:pt x="54178" y="51219"/>
                </a:moveTo>
                <a:lnTo>
                  <a:pt x="52298" y="56451"/>
                </a:lnTo>
                <a:lnTo>
                  <a:pt x="49745" y="60261"/>
                </a:lnTo>
                <a:lnTo>
                  <a:pt x="43332" y="65036"/>
                </a:lnTo>
                <a:lnTo>
                  <a:pt x="39458" y="66230"/>
                </a:lnTo>
                <a:lnTo>
                  <a:pt x="61042" y="66230"/>
                </a:lnTo>
                <a:lnTo>
                  <a:pt x="61226" y="66090"/>
                </a:lnTo>
                <a:lnTo>
                  <a:pt x="64967" y="60261"/>
                </a:lnTo>
                <a:lnTo>
                  <a:pt x="66979" y="52806"/>
                </a:lnTo>
                <a:lnTo>
                  <a:pt x="54178" y="51219"/>
                </a:lnTo>
                <a:close/>
              </a:path>
              <a:path w="67945" h="76835">
                <a:moveTo>
                  <a:pt x="58252" y="10198"/>
                </a:moveTo>
                <a:lnTo>
                  <a:pt x="40576" y="10198"/>
                </a:lnTo>
                <a:lnTo>
                  <a:pt x="45694" y="12585"/>
                </a:lnTo>
                <a:lnTo>
                  <a:pt x="52196" y="20434"/>
                </a:lnTo>
                <a:lnTo>
                  <a:pt x="53771" y="25044"/>
                </a:lnTo>
                <a:lnTo>
                  <a:pt x="54317" y="31191"/>
                </a:lnTo>
                <a:lnTo>
                  <a:pt x="66930" y="31191"/>
                </a:lnTo>
                <a:lnTo>
                  <a:pt x="66817" y="29533"/>
                </a:lnTo>
                <a:lnTo>
                  <a:pt x="65074" y="22005"/>
                </a:lnTo>
                <a:lnTo>
                  <a:pt x="62169" y="15493"/>
                </a:lnTo>
                <a:lnTo>
                  <a:pt x="58252" y="10198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4712665" y="3027311"/>
            <a:ext cx="40005" cy="74930"/>
          </a:xfrm>
          <a:custGeom>
            <a:avLst/>
            <a:gdLst/>
            <a:ahLst/>
            <a:cxnLst/>
            <a:rect l="l" t="t" r="r" b="b"/>
            <a:pathLst>
              <a:path w="40004" h="74930">
                <a:moveTo>
                  <a:pt x="11150" y="1651"/>
                </a:moveTo>
                <a:lnTo>
                  <a:pt x="0" y="1651"/>
                </a:lnTo>
                <a:lnTo>
                  <a:pt x="0" y="74764"/>
                </a:lnTo>
                <a:lnTo>
                  <a:pt x="12382" y="74764"/>
                </a:lnTo>
                <a:lnTo>
                  <a:pt x="12382" y="31254"/>
                </a:lnTo>
                <a:lnTo>
                  <a:pt x="13081" y="26441"/>
                </a:lnTo>
                <a:lnTo>
                  <a:pt x="15367" y="19138"/>
                </a:lnTo>
                <a:lnTo>
                  <a:pt x="16903" y="16878"/>
                </a:lnTo>
                <a:lnTo>
                  <a:pt x="21221" y="13627"/>
                </a:lnTo>
                <a:lnTo>
                  <a:pt x="23647" y="12814"/>
                </a:lnTo>
                <a:lnTo>
                  <a:pt x="36443" y="12814"/>
                </a:lnTo>
                <a:lnTo>
                  <a:pt x="11150" y="12738"/>
                </a:lnTo>
                <a:lnTo>
                  <a:pt x="11150" y="1651"/>
                </a:lnTo>
                <a:close/>
              </a:path>
              <a:path w="40004" h="74930">
                <a:moveTo>
                  <a:pt x="36443" y="12814"/>
                </a:moveTo>
                <a:lnTo>
                  <a:pt x="29400" y="12814"/>
                </a:lnTo>
                <a:lnTo>
                  <a:pt x="32423" y="13703"/>
                </a:lnTo>
                <a:lnTo>
                  <a:pt x="35445" y="15494"/>
                </a:lnTo>
                <a:lnTo>
                  <a:pt x="36443" y="12814"/>
                </a:lnTo>
                <a:close/>
              </a:path>
              <a:path w="40004" h="74930">
                <a:moveTo>
                  <a:pt x="31153" y="0"/>
                </a:moveTo>
                <a:lnTo>
                  <a:pt x="24104" y="0"/>
                </a:lnTo>
                <a:lnTo>
                  <a:pt x="21450" y="825"/>
                </a:lnTo>
                <a:lnTo>
                  <a:pt x="16637" y="4140"/>
                </a:lnTo>
                <a:lnTo>
                  <a:pt x="13995" y="7556"/>
                </a:lnTo>
                <a:lnTo>
                  <a:pt x="11150" y="12738"/>
                </a:lnTo>
                <a:lnTo>
                  <a:pt x="36471" y="12738"/>
                </a:lnTo>
                <a:lnTo>
                  <a:pt x="39725" y="4000"/>
                </a:lnTo>
                <a:lnTo>
                  <a:pt x="35407" y="1333"/>
                </a:lnTo>
                <a:lnTo>
                  <a:pt x="31153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4809458" y="3001156"/>
            <a:ext cx="0" cy="100965"/>
          </a:xfrm>
          <a:custGeom>
            <a:avLst/>
            <a:gdLst/>
            <a:ahLst/>
            <a:cxnLst/>
            <a:rect l="l" t="t" r="r" b="b"/>
            <a:pathLst>
              <a:path h="100964">
                <a:moveTo>
                  <a:pt x="0" y="0"/>
                </a:moveTo>
                <a:lnTo>
                  <a:pt x="0" y="100920"/>
                </a:lnTo>
              </a:path>
            </a:pathLst>
          </a:custGeom>
          <a:ln w="13347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4839677" y="3001162"/>
            <a:ext cx="83451" cy="100926"/>
          </a:xfrm>
          <a:prstGeom prst="rect">
            <a:avLst/>
          </a:prstGeom>
          <a:blipFill>
            <a:blip r:embed="rId1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4943372" y="3028974"/>
            <a:ext cx="14604" cy="73660"/>
          </a:xfrm>
          <a:custGeom>
            <a:avLst/>
            <a:gdLst/>
            <a:ahLst/>
            <a:cxnLst/>
            <a:rect l="l" t="t" r="r" b="b"/>
            <a:pathLst>
              <a:path w="14604" h="73660">
                <a:moveTo>
                  <a:pt x="14110" y="58991"/>
                </a:moveTo>
                <a:lnTo>
                  <a:pt x="0" y="58991"/>
                </a:lnTo>
                <a:lnTo>
                  <a:pt x="0" y="73102"/>
                </a:lnTo>
                <a:lnTo>
                  <a:pt x="14110" y="73102"/>
                </a:lnTo>
                <a:lnTo>
                  <a:pt x="14110" y="58991"/>
                </a:lnTo>
                <a:close/>
              </a:path>
              <a:path w="14604" h="73660">
                <a:moveTo>
                  <a:pt x="14110" y="0"/>
                </a:moveTo>
                <a:lnTo>
                  <a:pt x="0" y="0"/>
                </a:lnTo>
                <a:lnTo>
                  <a:pt x="0" y="14110"/>
                </a:lnTo>
                <a:lnTo>
                  <a:pt x="14110" y="14110"/>
                </a:lnTo>
                <a:lnTo>
                  <a:pt x="14110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5571642" y="3000756"/>
            <a:ext cx="143675" cy="103047"/>
          </a:xfrm>
          <a:prstGeom prst="rect">
            <a:avLst/>
          </a:prstGeom>
          <a:blipFill>
            <a:blip r:embed="rId1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5737148" y="3000743"/>
            <a:ext cx="37465" cy="101600"/>
          </a:xfrm>
          <a:custGeom>
            <a:avLst/>
            <a:gdLst/>
            <a:ahLst/>
            <a:cxnLst/>
            <a:rect l="l" t="t" r="r" b="b"/>
            <a:pathLst>
              <a:path w="37464" h="101600">
                <a:moveTo>
                  <a:pt x="37172" y="22377"/>
                </a:moveTo>
                <a:lnTo>
                  <a:pt x="24790" y="22377"/>
                </a:lnTo>
                <a:lnTo>
                  <a:pt x="24790" y="101333"/>
                </a:lnTo>
                <a:lnTo>
                  <a:pt x="37172" y="101333"/>
                </a:lnTo>
                <a:lnTo>
                  <a:pt x="37172" y="22377"/>
                </a:lnTo>
                <a:close/>
              </a:path>
              <a:path w="37464" h="101600">
                <a:moveTo>
                  <a:pt x="37172" y="0"/>
                </a:moveTo>
                <a:lnTo>
                  <a:pt x="29197" y="0"/>
                </a:lnTo>
                <a:lnTo>
                  <a:pt x="27038" y="4356"/>
                </a:lnTo>
                <a:lnTo>
                  <a:pt x="23355" y="8851"/>
                </a:lnTo>
                <a:lnTo>
                  <a:pt x="12992" y="18122"/>
                </a:lnTo>
                <a:lnTo>
                  <a:pt x="6934" y="22072"/>
                </a:lnTo>
                <a:lnTo>
                  <a:pt x="0" y="25336"/>
                </a:lnTo>
                <a:lnTo>
                  <a:pt x="0" y="37312"/>
                </a:lnTo>
                <a:lnTo>
                  <a:pt x="24790" y="22377"/>
                </a:lnTo>
                <a:lnTo>
                  <a:pt x="37172" y="22377"/>
                </a:lnTo>
                <a:lnTo>
                  <a:pt x="37172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5806059" y="3000756"/>
            <a:ext cx="66332" cy="103047"/>
          </a:xfrm>
          <a:prstGeom prst="rect">
            <a:avLst/>
          </a:prstGeom>
          <a:blipFill>
            <a:blip r:embed="rId1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4146359" y="3168624"/>
            <a:ext cx="1046213" cy="104368"/>
          </a:xfrm>
          <a:prstGeom prst="rect">
            <a:avLst/>
          </a:prstGeom>
          <a:blipFill>
            <a:blip r:embed="rId2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5571972" y="3168624"/>
            <a:ext cx="320002" cy="104368"/>
          </a:xfrm>
          <a:prstGeom prst="rect">
            <a:avLst/>
          </a:prstGeom>
          <a:blipFill>
            <a:blip r:embed="rId2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5911253" y="3170350"/>
            <a:ext cx="94526" cy="102566"/>
          </a:xfrm>
          <a:prstGeom prst="rect">
            <a:avLst/>
          </a:prstGeom>
          <a:blipFill>
            <a:blip r:embed="rId2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6061125" y="3170339"/>
            <a:ext cx="152006" cy="102577"/>
          </a:xfrm>
          <a:prstGeom prst="rect">
            <a:avLst/>
          </a:prstGeom>
          <a:blipFill>
            <a:blip r:embed="rId2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6232410" y="3172612"/>
            <a:ext cx="224091" cy="100304"/>
          </a:xfrm>
          <a:prstGeom prst="rect">
            <a:avLst/>
          </a:prstGeom>
          <a:blipFill>
            <a:blip r:embed="rId2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4146359" y="3337801"/>
            <a:ext cx="1179576" cy="104368"/>
          </a:xfrm>
          <a:prstGeom prst="rect">
            <a:avLst/>
          </a:prstGeom>
          <a:blipFill>
            <a:blip r:embed="rId2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5570893" y="3339122"/>
            <a:ext cx="66090" cy="103124"/>
          </a:xfrm>
          <a:prstGeom prst="rect">
            <a:avLst/>
          </a:prstGeom>
          <a:blipFill>
            <a:blip r:embed="rId2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" name="object 61"/>
          <p:cNvSpPr/>
          <p:nvPr/>
        </p:nvSpPr>
        <p:spPr>
          <a:xfrm>
            <a:off x="5689562" y="3337801"/>
            <a:ext cx="297497" cy="104368"/>
          </a:xfrm>
          <a:prstGeom prst="rect">
            <a:avLst/>
          </a:prstGeom>
          <a:blipFill>
            <a:blip r:embed="rId2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" name="object 62"/>
          <p:cNvSpPr/>
          <p:nvPr/>
        </p:nvSpPr>
        <p:spPr>
          <a:xfrm>
            <a:off x="6037579" y="3340112"/>
            <a:ext cx="297484" cy="101981"/>
          </a:xfrm>
          <a:prstGeom prst="rect">
            <a:avLst/>
          </a:prstGeom>
          <a:blipFill>
            <a:blip r:embed="rId2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" name="object 63"/>
          <p:cNvSpPr/>
          <p:nvPr/>
        </p:nvSpPr>
        <p:spPr>
          <a:xfrm>
            <a:off x="4146359" y="3676180"/>
            <a:ext cx="1257985" cy="104368"/>
          </a:xfrm>
          <a:prstGeom prst="rect">
            <a:avLst/>
          </a:prstGeom>
          <a:blipFill>
            <a:blip r:embed="rId2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" name="object 64"/>
          <p:cNvSpPr/>
          <p:nvPr/>
        </p:nvSpPr>
        <p:spPr>
          <a:xfrm>
            <a:off x="5572468" y="3507003"/>
            <a:ext cx="658152" cy="273608"/>
          </a:xfrm>
          <a:prstGeom prst="rect">
            <a:avLst/>
          </a:prstGeom>
          <a:blipFill>
            <a:blip r:embed="rId3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" name="object 65"/>
          <p:cNvSpPr/>
          <p:nvPr/>
        </p:nvSpPr>
        <p:spPr>
          <a:xfrm>
            <a:off x="4146359" y="3845369"/>
            <a:ext cx="89535" cy="104775"/>
          </a:xfrm>
          <a:custGeom>
            <a:avLst/>
            <a:gdLst/>
            <a:ahLst/>
            <a:cxnLst/>
            <a:rect l="l" t="t" r="r" b="b"/>
            <a:pathLst>
              <a:path w="89535" h="104775">
                <a:moveTo>
                  <a:pt x="47637" y="0"/>
                </a:moveTo>
                <a:lnTo>
                  <a:pt x="38734" y="0"/>
                </a:lnTo>
                <a:lnTo>
                  <a:pt x="30581" y="2032"/>
                </a:lnTo>
                <a:lnTo>
                  <a:pt x="3391" y="30033"/>
                </a:lnTo>
                <a:lnTo>
                  <a:pt x="0" y="51422"/>
                </a:lnTo>
                <a:lnTo>
                  <a:pt x="335" y="58535"/>
                </a:lnTo>
                <a:lnTo>
                  <a:pt x="20904" y="97713"/>
                </a:lnTo>
                <a:lnTo>
                  <a:pt x="47434" y="104368"/>
                </a:lnTo>
                <a:lnTo>
                  <a:pt x="55011" y="103828"/>
                </a:lnTo>
                <a:lnTo>
                  <a:pt x="61985" y="102206"/>
                </a:lnTo>
                <a:lnTo>
                  <a:pt x="68354" y="99503"/>
                </a:lnTo>
                <a:lnTo>
                  <a:pt x="74117" y="95719"/>
                </a:lnTo>
                <a:lnTo>
                  <a:pt x="77042" y="92925"/>
                </a:lnTo>
                <a:lnTo>
                  <a:pt x="40170" y="92925"/>
                </a:lnTo>
                <a:lnTo>
                  <a:pt x="34467" y="91338"/>
                </a:lnTo>
                <a:lnTo>
                  <a:pt x="23914" y="85013"/>
                </a:lnTo>
                <a:lnTo>
                  <a:pt x="20040" y="80225"/>
                </a:lnTo>
                <a:lnTo>
                  <a:pt x="15036" y="67424"/>
                </a:lnTo>
                <a:lnTo>
                  <a:pt x="13766" y="59944"/>
                </a:lnTo>
                <a:lnTo>
                  <a:pt x="13766" y="44704"/>
                </a:lnTo>
                <a:lnTo>
                  <a:pt x="39611" y="11430"/>
                </a:lnTo>
                <a:lnTo>
                  <a:pt x="77292" y="11430"/>
                </a:lnTo>
                <a:lnTo>
                  <a:pt x="73113" y="7708"/>
                </a:lnTo>
                <a:lnTo>
                  <a:pt x="67643" y="4334"/>
                </a:lnTo>
                <a:lnTo>
                  <a:pt x="61575" y="1925"/>
                </a:lnTo>
                <a:lnTo>
                  <a:pt x="54908" y="481"/>
                </a:lnTo>
                <a:lnTo>
                  <a:pt x="47637" y="0"/>
                </a:lnTo>
                <a:close/>
              </a:path>
              <a:path w="89535" h="104775">
                <a:moveTo>
                  <a:pt x="75869" y="67259"/>
                </a:moveTo>
                <a:lnTo>
                  <a:pt x="74028" y="75742"/>
                </a:lnTo>
                <a:lnTo>
                  <a:pt x="70523" y="82143"/>
                </a:lnTo>
                <a:lnTo>
                  <a:pt x="60147" y="90779"/>
                </a:lnTo>
                <a:lnTo>
                  <a:pt x="53809" y="92925"/>
                </a:lnTo>
                <a:lnTo>
                  <a:pt x="77042" y="92925"/>
                </a:lnTo>
                <a:lnTo>
                  <a:pt x="79153" y="90909"/>
                </a:lnTo>
                <a:lnTo>
                  <a:pt x="83348" y="85126"/>
                </a:lnTo>
                <a:lnTo>
                  <a:pt x="86702" y="78369"/>
                </a:lnTo>
                <a:lnTo>
                  <a:pt x="89217" y="70637"/>
                </a:lnTo>
                <a:lnTo>
                  <a:pt x="75869" y="67259"/>
                </a:lnTo>
                <a:close/>
              </a:path>
              <a:path w="89535" h="104775">
                <a:moveTo>
                  <a:pt x="77292" y="11430"/>
                </a:moveTo>
                <a:lnTo>
                  <a:pt x="54114" y="11430"/>
                </a:lnTo>
                <a:lnTo>
                  <a:pt x="59715" y="13093"/>
                </a:lnTo>
                <a:lnTo>
                  <a:pt x="68605" y="19799"/>
                </a:lnTo>
                <a:lnTo>
                  <a:pt x="72008" y="25146"/>
                </a:lnTo>
                <a:lnTo>
                  <a:pt x="74358" y="32499"/>
                </a:lnTo>
                <a:lnTo>
                  <a:pt x="87502" y="29387"/>
                </a:lnTo>
                <a:lnTo>
                  <a:pt x="85076" y="22796"/>
                </a:lnTo>
                <a:lnTo>
                  <a:pt x="81870" y="16986"/>
                </a:lnTo>
                <a:lnTo>
                  <a:pt x="77883" y="11957"/>
                </a:lnTo>
                <a:lnTo>
                  <a:pt x="77292" y="1143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" name="object 66"/>
          <p:cNvSpPr/>
          <p:nvPr/>
        </p:nvSpPr>
        <p:spPr>
          <a:xfrm>
            <a:off x="4250169" y="3874897"/>
            <a:ext cx="59690" cy="74930"/>
          </a:xfrm>
          <a:custGeom>
            <a:avLst/>
            <a:gdLst/>
            <a:ahLst/>
            <a:cxnLst/>
            <a:rect l="l" t="t" r="r" b="b"/>
            <a:pathLst>
              <a:path w="59689" h="74929">
                <a:moveTo>
                  <a:pt x="12395" y="0"/>
                </a:moveTo>
                <a:lnTo>
                  <a:pt x="0" y="0"/>
                </a:lnTo>
                <a:lnTo>
                  <a:pt x="52" y="51371"/>
                </a:lnTo>
                <a:lnTo>
                  <a:pt x="20675" y="74752"/>
                </a:lnTo>
                <a:lnTo>
                  <a:pt x="24993" y="74752"/>
                </a:lnTo>
                <a:lnTo>
                  <a:pt x="31944" y="73978"/>
                </a:lnTo>
                <a:lnTo>
                  <a:pt x="38128" y="71654"/>
                </a:lnTo>
                <a:lnTo>
                  <a:pt x="43545" y="67781"/>
                </a:lnTo>
                <a:lnTo>
                  <a:pt x="46715" y="64084"/>
                </a:lnTo>
                <a:lnTo>
                  <a:pt x="23761" y="64084"/>
                </a:lnTo>
                <a:lnTo>
                  <a:pt x="20620" y="63144"/>
                </a:lnTo>
                <a:lnTo>
                  <a:pt x="12395" y="47015"/>
                </a:lnTo>
                <a:lnTo>
                  <a:pt x="12395" y="0"/>
                </a:lnTo>
                <a:close/>
              </a:path>
              <a:path w="59689" h="74929">
                <a:moveTo>
                  <a:pt x="59270" y="62356"/>
                </a:moveTo>
                <a:lnTo>
                  <a:pt x="48196" y="62356"/>
                </a:lnTo>
                <a:lnTo>
                  <a:pt x="48196" y="73101"/>
                </a:lnTo>
                <a:lnTo>
                  <a:pt x="59270" y="73101"/>
                </a:lnTo>
                <a:lnTo>
                  <a:pt x="59270" y="62356"/>
                </a:lnTo>
                <a:close/>
              </a:path>
              <a:path w="59689" h="74929">
                <a:moveTo>
                  <a:pt x="59270" y="0"/>
                </a:moveTo>
                <a:lnTo>
                  <a:pt x="46888" y="0"/>
                </a:lnTo>
                <a:lnTo>
                  <a:pt x="46888" y="45415"/>
                </a:lnTo>
                <a:lnTo>
                  <a:pt x="46228" y="50164"/>
                </a:lnTo>
                <a:lnTo>
                  <a:pt x="43522" y="56730"/>
                </a:lnTo>
                <a:lnTo>
                  <a:pt x="41198" y="59321"/>
                </a:lnTo>
                <a:lnTo>
                  <a:pt x="34683" y="63144"/>
                </a:lnTo>
                <a:lnTo>
                  <a:pt x="31191" y="64084"/>
                </a:lnTo>
                <a:lnTo>
                  <a:pt x="46715" y="64084"/>
                </a:lnTo>
                <a:lnTo>
                  <a:pt x="48196" y="62356"/>
                </a:lnTo>
                <a:lnTo>
                  <a:pt x="59270" y="62356"/>
                </a:lnTo>
                <a:lnTo>
                  <a:pt x="59270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" name="object 67"/>
          <p:cNvSpPr/>
          <p:nvPr/>
        </p:nvSpPr>
        <p:spPr>
          <a:xfrm>
            <a:off x="4323905" y="3873233"/>
            <a:ext cx="60960" cy="76835"/>
          </a:xfrm>
          <a:custGeom>
            <a:avLst/>
            <a:gdLst/>
            <a:ahLst/>
            <a:cxnLst/>
            <a:rect l="l" t="t" r="r" b="b"/>
            <a:pathLst>
              <a:path w="60960" h="76835">
                <a:moveTo>
                  <a:pt x="12255" y="51015"/>
                </a:moveTo>
                <a:lnTo>
                  <a:pt x="0" y="52946"/>
                </a:lnTo>
                <a:lnTo>
                  <a:pt x="1371" y="60705"/>
                </a:lnTo>
                <a:lnTo>
                  <a:pt x="4572" y="66547"/>
                </a:lnTo>
                <a:lnTo>
                  <a:pt x="14516" y="74447"/>
                </a:lnTo>
                <a:lnTo>
                  <a:pt x="21742" y="76415"/>
                </a:lnTo>
                <a:lnTo>
                  <a:pt x="36982" y="76415"/>
                </a:lnTo>
                <a:lnTo>
                  <a:pt x="42138" y="75425"/>
                </a:lnTo>
                <a:lnTo>
                  <a:pt x="51219" y="71424"/>
                </a:lnTo>
                <a:lnTo>
                  <a:pt x="54711" y="68605"/>
                </a:lnTo>
                <a:lnTo>
                  <a:pt x="56279" y="66230"/>
                </a:lnTo>
                <a:lnTo>
                  <a:pt x="25539" y="66230"/>
                </a:lnTo>
                <a:lnTo>
                  <a:pt x="21158" y="64922"/>
                </a:lnTo>
                <a:lnTo>
                  <a:pt x="14871" y="59689"/>
                </a:lnTo>
                <a:lnTo>
                  <a:pt x="12941" y="55930"/>
                </a:lnTo>
                <a:lnTo>
                  <a:pt x="12255" y="51015"/>
                </a:lnTo>
                <a:close/>
              </a:path>
              <a:path w="60960" h="76835">
                <a:moveTo>
                  <a:pt x="34721" y="0"/>
                </a:moveTo>
                <a:lnTo>
                  <a:pt x="25171" y="0"/>
                </a:lnTo>
                <a:lnTo>
                  <a:pt x="21615" y="495"/>
                </a:lnTo>
                <a:lnTo>
                  <a:pt x="14960" y="2476"/>
                </a:lnTo>
                <a:lnTo>
                  <a:pt x="12319" y="3682"/>
                </a:lnTo>
                <a:lnTo>
                  <a:pt x="10401" y="5105"/>
                </a:lnTo>
                <a:lnTo>
                  <a:pt x="7823" y="6934"/>
                </a:lnTo>
                <a:lnTo>
                  <a:pt x="5803" y="9245"/>
                </a:lnTo>
                <a:lnTo>
                  <a:pt x="2819" y="14795"/>
                </a:lnTo>
                <a:lnTo>
                  <a:pt x="2070" y="17818"/>
                </a:lnTo>
                <a:lnTo>
                  <a:pt x="2070" y="24650"/>
                </a:lnTo>
                <a:lnTo>
                  <a:pt x="38520" y="45529"/>
                </a:lnTo>
                <a:lnTo>
                  <a:pt x="42633" y="46888"/>
                </a:lnTo>
                <a:lnTo>
                  <a:pt x="46761" y="49593"/>
                </a:lnTo>
                <a:lnTo>
                  <a:pt x="47980" y="51790"/>
                </a:lnTo>
                <a:lnTo>
                  <a:pt x="47980" y="57721"/>
                </a:lnTo>
                <a:lnTo>
                  <a:pt x="46609" y="60439"/>
                </a:lnTo>
                <a:lnTo>
                  <a:pt x="41097" y="65074"/>
                </a:lnTo>
                <a:lnTo>
                  <a:pt x="36880" y="66230"/>
                </a:lnTo>
                <a:lnTo>
                  <a:pt x="56279" y="66230"/>
                </a:lnTo>
                <a:lnTo>
                  <a:pt x="59524" y="61315"/>
                </a:lnTo>
                <a:lnTo>
                  <a:pt x="60625" y="57721"/>
                </a:lnTo>
                <a:lnTo>
                  <a:pt x="60718" y="49072"/>
                </a:lnTo>
                <a:lnTo>
                  <a:pt x="59728" y="45529"/>
                </a:lnTo>
                <a:lnTo>
                  <a:pt x="25196" y="28778"/>
                </a:lnTo>
                <a:lnTo>
                  <a:pt x="21551" y="27724"/>
                </a:lnTo>
                <a:lnTo>
                  <a:pt x="20307" y="27266"/>
                </a:lnTo>
                <a:lnTo>
                  <a:pt x="18148" y="26390"/>
                </a:lnTo>
                <a:lnTo>
                  <a:pt x="16560" y="25285"/>
                </a:lnTo>
                <a:lnTo>
                  <a:pt x="15557" y="23964"/>
                </a:lnTo>
                <a:lnTo>
                  <a:pt x="14541" y="22682"/>
                </a:lnTo>
                <a:lnTo>
                  <a:pt x="14046" y="21234"/>
                </a:lnTo>
                <a:lnTo>
                  <a:pt x="14046" y="17094"/>
                </a:lnTo>
                <a:lnTo>
                  <a:pt x="15265" y="14897"/>
                </a:lnTo>
                <a:lnTo>
                  <a:pt x="20129" y="11137"/>
                </a:lnTo>
                <a:lnTo>
                  <a:pt x="24180" y="10185"/>
                </a:lnTo>
                <a:lnTo>
                  <a:pt x="54416" y="10185"/>
                </a:lnTo>
                <a:lnTo>
                  <a:pt x="51625" y="6375"/>
                </a:lnTo>
                <a:lnTo>
                  <a:pt x="48437" y="4140"/>
                </a:lnTo>
                <a:lnTo>
                  <a:pt x="39776" y="825"/>
                </a:lnTo>
                <a:lnTo>
                  <a:pt x="34721" y="0"/>
                </a:lnTo>
                <a:close/>
              </a:path>
              <a:path w="60960" h="76835">
                <a:moveTo>
                  <a:pt x="54416" y="10185"/>
                </a:moveTo>
                <a:lnTo>
                  <a:pt x="34696" y="10185"/>
                </a:lnTo>
                <a:lnTo>
                  <a:pt x="38430" y="11252"/>
                </a:lnTo>
                <a:lnTo>
                  <a:pt x="43726" y="15468"/>
                </a:lnTo>
                <a:lnTo>
                  <a:pt x="45288" y="18402"/>
                </a:lnTo>
                <a:lnTo>
                  <a:pt x="45847" y="22174"/>
                </a:lnTo>
                <a:lnTo>
                  <a:pt x="57962" y="20523"/>
                </a:lnTo>
                <a:lnTo>
                  <a:pt x="57188" y="15798"/>
                </a:lnTo>
                <a:lnTo>
                  <a:pt x="55765" y="12026"/>
                </a:lnTo>
                <a:lnTo>
                  <a:pt x="54416" y="10185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" name="object 68"/>
          <p:cNvSpPr/>
          <p:nvPr/>
        </p:nvSpPr>
        <p:spPr>
          <a:xfrm>
            <a:off x="4392548" y="3849357"/>
            <a:ext cx="36195" cy="99695"/>
          </a:xfrm>
          <a:custGeom>
            <a:avLst/>
            <a:gdLst/>
            <a:ahLst/>
            <a:cxnLst/>
            <a:rect l="l" t="t" r="r" b="b"/>
            <a:pathLst>
              <a:path w="36195" h="99695">
                <a:moveTo>
                  <a:pt x="21399" y="35178"/>
                </a:moveTo>
                <a:lnTo>
                  <a:pt x="9080" y="35178"/>
                </a:lnTo>
                <a:lnTo>
                  <a:pt x="9194" y="85763"/>
                </a:lnTo>
                <a:lnTo>
                  <a:pt x="21793" y="99606"/>
                </a:lnTo>
                <a:lnTo>
                  <a:pt x="29044" y="99606"/>
                </a:lnTo>
                <a:lnTo>
                  <a:pt x="32169" y="99250"/>
                </a:lnTo>
                <a:lnTo>
                  <a:pt x="35661" y="98513"/>
                </a:lnTo>
                <a:lnTo>
                  <a:pt x="33937" y="88049"/>
                </a:lnTo>
                <a:lnTo>
                  <a:pt x="26581" y="88049"/>
                </a:lnTo>
                <a:lnTo>
                  <a:pt x="25184" y="87756"/>
                </a:lnTo>
                <a:lnTo>
                  <a:pt x="23215" y="86550"/>
                </a:lnTo>
                <a:lnTo>
                  <a:pt x="22504" y="85763"/>
                </a:lnTo>
                <a:lnTo>
                  <a:pt x="21628" y="83731"/>
                </a:lnTo>
                <a:lnTo>
                  <a:pt x="21399" y="81457"/>
                </a:lnTo>
                <a:lnTo>
                  <a:pt x="21399" y="35178"/>
                </a:lnTo>
                <a:close/>
              </a:path>
              <a:path w="36195" h="99695">
                <a:moveTo>
                  <a:pt x="33858" y="87566"/>
                </a:moveTo>
                <a:lnTo>
                  <a:pt x="31610" y="87883"/>
                </a:lnTo>
                <a:lnTo>
                  <a:pt x="29806" y="88049"/>
                </a:lnTo>
                <a:lnTo>
                  <a:pt x="33937" y="88049"/>
                </a:lnTo>
                <a:lnTo>
                  <a:pt x="33858" y="87566"/>
                </a:lnTo>
                <a:close/>
              </a:path>
              <a:path w="36195" h="99695">
                <a:moveTo>
                  <a:pt x="33858" y="25539"/>
                </a:moveTo>
                <a:lnTo>
                  <a:pt x="0" y="25539"/>
                </a:lnTo>
                <a:lnTo>
                  <a:pt x="0" y="35178"/>
                </a:lnTo>
                <a:lnTo>
                  <a:pt x="33858" y="35178"/>
                </a:lnTo>
                <a:lnTo>
                  <a:pt x="33858" y="25539"/>
                </a:lnTo>
                <a:close/>
              </a:path>
              <a:path w="36195" h="99695">
                <a:moveTo>
                  <a:pt x="21399" y="0"/>
                </a:moveTo>
                <a:lnTo>
                  <a:pt x="9080" y="7442"/>
                </a:lnTo>
                <a:lnTo>
                  <a:pt x="9080" y="25539"/>
                </a:lnTo>
                <a:lnTo>
                  <a:pt x="21399" y="25539"/>
                </a:lnTo>
                <a:lnTo>
                  <a:pt x="21399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" name="object 69"/>
          <p:cNvSpPr/>
          <p:nvPr/>
        </p:nvSpPr>
        <p:spPr>
          <a:xfrm>
            <a:off x="4433913" y="3873246"/>
            <a:ext cx="68580" cy="76835"/>
          </a:xfrm>
          <a:custGeom>
            <a:avLst/>
            <a:gdLst/>
            <a:ahLst/>
            <a:cxnLst/>
            <a:rect l="l" t="t" r="r" b="b"/>
            <a:pathLst>
              <a:path w="68579" h="76835">
                <a:moveTo>
                  <a:pt x="34289" y="0"/>
                </a:moveTo>
                <a:lnTo>
                  <a:pt x="25247" y="0"/>
                </a:lnTo>
                <a:lnTo>
                  <a:pt x="17576" y="2705"/>
                </a:lnTo>
                <a:lnTo>
                  <a:pt x="0" y="38201"/>
                </a:lnTo>
                <a:lnTo>
                  <a:pt x="594" y="46917"/>
                </a:lnTo>
                <a:lnTo>
                  <a:pt x="26983" y="75788"/>
                </a:lnTo>
                <a:lnTo>
                  <a:pt x="34289" y="76403"/>
                </a:lnTo>
                <a:lnTo>
                  <a:pt x="40665" y="76403"/>
                </a:lnTo>
                <a:lnTo>
                  <a:pt x="46570" y="74917"/>
                </a:lnTo>
                <a:lnTo>
                  <a:pt x="57353" y="68948"/>
                </a:lnTo>
                <a:lnTo>
                  <a:pt x="60042" y="66217"/>
                </a:lnTo>
                <a:lnTo>
                  <a:pt x="28092" y="66217"/>
                </a:lnTo>
                <a:lnTo>
                  <a:pt x="22937" y="63881"/>
                </a:lnTo>
                <a:lnTo>
                  <a:pt x="14782" y="54584"/>
                </a:lnTo>
                <a:lnTo>
                  <a:pt x="12738" y="47561"/>
                </a:lnTo>
                <a:lnTo>
                  <a:pt x="12777" y="28705"/>
                </a:lnTo>
                <a:lnTo>
                  <a:pt x="14782" y="21831"/>
                </a:lnTo>
                <a:lnTo>
                  <a:pt x="22948" y="12560"/>
                </a:lnTo>
                <a:lnTo>
                  <a:pt x="28092" y="10248"/>
                </a:lnTo>
                <a:lnTo>
                  <a:pt x="59225" y="10248"/>
                </a:lnTo>
                <a:lnTo>
                  <a:pt x="58940" y="9880"/>
                </a:lnTo>
                <a:lnTo>
                  <a:pt x="53808" y="5556"/>
                </a:lnTo>
                <a:lnTo>
                  <a:pt x="47991" y="2468"/>
                </a:lnTo>
                <a:lnTo>
                  <a:pt x="41486" y="616"/>
                </a:lnTo>
                <a:lnTo>
                  <a:pt x="34289" y="0"/>
                </a:lnTo>
                <a:close/>
              </a:path>
              <a:path w="68579" h="76835">
                <a:moveTo>
                  <a:pt x="59225" y="10248"/>
                </a:moveTo>
                <a:lnTo>
                  <a:pt x="40398" y="10248"/>
                </a:lnTo>
                <a:lnTo>
                  <a:pt x="45504" y="12573"/>
                </a:lnTo>
                <a:lnTo>
                  <a:pt x="53720" y="21894"/>
                </a:lnTo>
                <a:lnTo>
                  <a:pt x="55755" y="28705"/>
                </a:lnTo>
                <a:lnTo>
                  <a:pt x="55711" y="47561"/>
                </a:lnTo>
                <a:lnTo>
                  <a:pt x="53720" y="54521"/>
                </a:lnTo>
                <a:lnTo>
                  <a:pt x="45527" y="63893"/>
                </a:lnTo>
                <a:lnTo>
                  <a:pt x="40449" y="66217"/>
                </a:lnTo>
                <a:lnTo>
                  <a:pt x="60042" y="66217"/>
                </a:lnTo>
                <a:lnTo>
                  <a:pt x="61467" y="64770"/>
                </a:lnTo>
                <a:lnTo>
                  <a:pt x="67106" y="53975"/>
                </a:lnTo>
                <a:lnTo>
                  <a:pt x="68440" y="46917"/>
                </a:lnTo>
                <a:lnTo>
                  <a:pt x="68503" y="37172"/>
                </a:lnTo>
                <a:lnTo>
                  <a:pt x="67906" y="28936"/>
                </a:lnTo>
                <a:lnTo>
                  <a:pt x="66113" y="21640"/>
                </a:lnTo>
                <a:lnTo>
                  <a:pt x="63124" y="15288"/>
                </a:lnTo>
                <a:lnTo>
                  <a:pt x="59225" y="10248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" name="object 70"/>
          <p:cNvSpPr/>
          <p:nvPr/>
        </p:nvSpPr>
        <p:spPr>
          <a:xfrm>
            <a:off x="4516945" y="3873246"/>
            <a:ext cx="99060" cy="74930"/>
          </a:xfrm>
          <a:custGeom>
            <a:avLst/>
            <a:gdLst/>
            <a:ahLst/>
            <a:cxnLst/>
            <a:rect l="l" t="t" r="r" b="b"/>
            <a:pathLst>
              <a:path w="99060" h="74929">
                <a:moveTo>
                  <a:pt x="11074" y="1650"/>
                </a:moveTo>
                <a:lnTo>
                  <a:pt x="0" y="1650"/>
                </a:lnTo>
                <a:lnTo>
                  <a:pt x="0" y="74752"/>
                </a:lnTo>
                <a:lnTo>
                  <a:pt x="12382" y="74752"/>
                </a:lnTo>
                <a:lnTo>
                  <a:pt x="12382" y="30162"/>
                </a:lnTo>
                <a:lnTo>
                  <a:pt x="13055" y="25082"/>
                </a:lnTo>
                <a:lnTo>
                  <a:pt x="15709" y="18008"/>
                </a:lnTo>
                <a:lnTo>
                  <a:pt x="17868" y="15328"/>
                </a:lnTo>
                <a:lnTo>
                  <a:pt x="23358" y="11912"/>
                </a:lnTo>
                <a:lnTo>
                  <a:pt x="11074" y="11912"/>
                </a:lnTo>
                <a:lnTo>
                  <a:pt x="11074" y="1650"/>
                </a:lnTo>
                <a:close/>
              </a:path>
              <a:path w="99060" h="74929">
                <a:moveTo>
                  <a:pt x="53169" y="10731"/>
                </a:moveTo>
                <a:lnTo>
                  <a:pt x="35090" y="10731"/>
                </a:lnTo>
                <a:lnTo>
                  <a:pt x="38379" y="12103"/>
                </a:lnTo>
                <a:lnTo>
                  <a:pt x="42430" y="17614"/>
                </a:lnTo>
                <a:lnTo>
                  <a:pt x="43434" y="21755"/>
                </a:lnTo>
                <a:lnTo>
                  <a:pt x="43434" y="74752"/>
                </a:lnTo>
                <a:lnTo>
                  <a:pt x="55829" y="74752"/>
                </a:lnTo>
                <a:lnTo>
                  <a:pt x="55829" y="24752"/>
                </a:lnTo>
                <a:lnTo>
                  <a:pt x="57531" y="19291"/>
                </a:lnTo>
                <a:lnTo>
                  <a:pt x="63960" y="12801"/>
                </a:lnTo>
                <a:lnTo>
                  <a:pt x="53898" y="12801"/>
                </a:lnTo>
                <a:lnTo>
                  <a:pt x="53169" y="10731"/>
                </a:lnTo>
                <a:close/>
              </a:path>
              <a:path w="99060" h="74929">
                <a:moveTo>
                  <a:pt x="97325" y="10731"/>
                </a:moveTo>
                <a:lnTo>
                  <a:pt x="76568" y="10731"/>
                </a:lnTo>
                <a:lnTo>
                  <a:pt x="79044" y="11404"/>
                </a:lnTo>
                <a:lnTo>
                  <a:pt x="83273" y="14058"/>
                </a:lnTo>
                <a:lnTo>
                  <a:pt x="84734" y="15824"/>
                </a:lnTo>
                <a:lnTo>
                  <a:pt x="86347" y="20180"/>
                </a:lnTo>
                <a:lnTo>
                  <a:pt x="86728" y="23748"/>
                </a:lnTo>
                <a:lnTo>
                  <a:pt x="86728" y="74752"/>
                </a:lnTo>
                <a:lnTo>
                  <a:pt x="99060" y="74752"/>
                </a:lnTo>
                <a:lnTo>
                  <a:pt x="98935" y="15824"/>
                </a:lnTo>
                <a:lnTo>
                  <a:pt x="97325" y="10731"/>
                </a:lnTo>
                <a:close/>
              </a:path>
              <a:path w="99060" h="74929">
                <a:moveTo>
                  <a:pt x="83743" y="0"/>
                </a:moveTo>
                <a:lnTo>
                  <a:pt x="76479" y="0"/>
                </a:lnTo>
                <a:lnTo>
                  <a:pt x="69854" y="798"/>
                </a:lnTo>
                <a:lnTo>
                  <a:pt x="63884" y="3195"/>
                </a:lnTo>
                <a:lnTo>
                  <a:pt x="58566" y="7195"/>
                </a:lnTo>
                <a:lnTo>
                  <a:pt x="53898" y="12801"/>
                </a:lnTo>
                <a:lnTo>
                  <a:pt x="63960" y="12801"/>
                </a:lnTo>
                <a:lnTo>
                  <a:pt x="64312" y="12445"/>
                </a:lnTo>
                <a:lnTo>
                  <a:pt x="68580" y="10731"/>
                </a:lnTo>
                <a:lnTo>
                  <a:pt x="97325" y="10731"/>
                </a:lnTo>
                <a:lnTo>
                  <a:pt x="97104" y="10032"/>
                </a:lnTo>
                <a:lnTo>
                  <a:pt x="89306" y="2006"/>
                </a:lnTo>
                <a:lnTo>
                  <a:pt x="83743" y="0"/>
                </a:lnTo>
                <a:close/>
              </a:path>
              <a:path w="99060" h="74929">
                <a:moveTo>
                  <a:pt x="38671" y="0"/>
                </a:moveTo>
                <a:lnTo>
                  <a:pt x="28384" y="0"/>
                </a:lnTo>
                <a:lnTo>
                  <a:pt x="24041" y="1092"/>
                </a:lnTo>
                <a:lnTo>
                  <a:pt x="16421" y="5448"/>
                </a:lnTo>
                <a:lnTo>
                  <a:pt x="13373" y="8318"/>
                </a:lnTo>
                <a:lnTo>
                  <a:pt x="11074" y="11912"/>
                </a:lnTo>
                <a:lnTo>
                  <a:pt x="23358" y="11912"/>
                </a:lnTo>
                <a:lnTo>
                  <a:pt x="23787" y="11645"/>
                </a:lnTo>
                <a:lnTo>
                  <a:pt x="27000" y="10731"/>
                </a:lnTo>
                <a:lnTo>
                  <a:pt x="53169" y="10731"/>
                </a:lnTo>
                <a:lnTo>
                  <a:pt x="52476" y="8762"/>
                </a:lnTo>
                <a:lnTo>
                  <a:pt x="50038" y="5626"/>
                </a:lnTo>
                <a:lnTo>
                  <a:pt x="43103" y="1117"/>
                </a:lnTo>
                <a:lnTo>
                  <a:pt x="38671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" name="object 71"/>
          <p:cNvSpPr/>
          <p:nvPr/>
        </p:nvSpPr>
        <p:spPr>
          <a:xfrm>
            <a:off x="4630254" y="3873246"/>
            <a:ext cx="67945" cy="76835"/>
          </a:xfrm>
          <a:custGeom>
            <a:avLst/>
            <a:gdLst/>
            <a:ahLst/>
            <a:cxnLst/>
            <a:rect l="l" t="t" r="r" b="b"/>
            <a:pathLst>
              <a:path w="67945" h="76835">
                <a:moveTo>
                  <a:pt x="34137" y="0"/>
                </a:moveTo>
                <a:lnTo>
                  <a:pt x="2378" y="22442"/>
                </a:lnTo>
                <a:lnTo>
                  <a:pt x="0" y="38823"/>
                </a:lnTo>
                <a:lnTo>
                  <a:pt x="589" y="47243"/>
                </a:lnTo>
                <a:lnTo>
                  <a:pt x="27232" y="75798"/>
                </a:lnTo>
                <a:lnTo>
                  <a:pt x="34836" y="76415"/>
                </a:lnTo>
                <a:lnTo>
                  <a:pt x="43332" y="76415"/>
                </a:lnTo>
                <a:lnTo>
                  <a:pt x="50304" y="74345"/>
                </a:lnTo>
                <a:lnTo>
                  <a:pt x="61025" y="66230"/>
                </a:lnTo>
                <a:lnTo>
                  <a:pt x="28803" y="66230"/>
                </a:lnTo>
                <a:lnTo>
                  <a:pt x="23710" y="64084"/>
                </a:lnTo>
                <a:lnTo>
                  <a:pt x="15532" y="55562"/>
                </a:lnTo>
                <a:lnTo>
                  <a:pt x="13271" y="49403"/>
                </a:lnTo>
                <a:lnTo>
                  <a:pt x="12801" y="41376"/>
                </a:lnTo>
                <a:lnTo>
                  <a:pt x="67335" y="41376"/>
                </a:lnTo>
                <a:lnTo>
                  <a:pt x="67398" y="38061"/>
                </a:lnTo>
                <a:lnTo>
                  <a:pt x="66930" y="31178"/>
                </a:lnTo>
                <a:lnTo>
                  <a:pt x="13500" y="31178"/>
                </a:lnTo>
                <a:lnTo>
                  <a:pt x="13906" y="24803"/>
                </a:lnTo>
                <a:lnTo>
                  <a:pt x="16065" y="19710"/>
                </a:lnTo>
                <a:lnTo>
                  <a:pt x="23812" y="12090"/>
                </a:lnTo>
                <a:lnTo>
                  <a:pt x="28600" y="10185"/>
                </a:lnTo>
                <a:lnTo>
                  <a:pt x="58252" y="10185"/>
                </a:lnTo>
                <a:lnTo>
                  <a:pt x="58102" y="9982"/>
                </a:lnTo>
                <a:lnTo>
                  <a:pt x="53118" y="5614"/>
                </a:lnTo>
                <a:lnTo>
                  <a:pt x="47463" y="2495"/>
                </a:lnTo>
                <a:lnTo>
                  <a:pt x="41136" y="623"/>
                </a:lnTo>
                <a:lnTo>
                  <a:pt x="34137" y="0"/>
                </a:lnTo>
                <a:close/>
              </a:path>
              <a:path w="67945" h="76835">
                <a:moveTo>
                  <a:pt x="54178" y="51206"/>
                </a:moveTo>
                <a:lnTo>
                  <a:pt x="52298" y="56451"/>
                </a:lnTo>
                <a:lnTo>
                  <a:pt x="49745" y="60261"/>
                </a:lnTo>
                <a:lnTo>
                  <a:pt x="43332" y="65024"/>
                </a:lnTo>
                <a:lnTo>
                  <a:pt x="39458" y="66230"/>
                </a:lnTo>
                <a:lnTo>
                  <a:pt x="61025" y="66230"/>
                </a:lnTo>
                <a:lnTo>
                  <a:pt x="61226" y="66078"/>
                </a:lnTo>
                <a:lnTo>
                  <a:pt x="64967" y="60261"/>
                </a:lnTo>
                <a:lnTo>
                  <a:pt x="66979" y="52793"/>
                </a:lnTo>
                <a:lnTo>
                  <a:pt x="54178" y="51206"/>
                </a:lnTo>
                <a:close/>
              </a:path>
              <a:path w="67945" h="76835">
                <a:moveTo>
                  <a:pt x="58252" y="10185"/>
                </a:moveTo>
                <a:lnTo>
                  <a:pt x="40576" y="10185"/>
                </a:lnTo>
                <a:lnTo>
                  <a:pt x="45694" y="12573"/>
                </a:lnTo>
                <a:lnTo>
                  <a:pt x="52196" y="20421"/>
                </a:lnTo>
                <a:lnTo>
                  <a:pt x="53771" y="25031"/>
                </a:lnTo>
                <a:lnTo>
                  <a:pt x="54317" y="31178"/>
                </a:lnTo>
                <a:lnTo>
                  <a:pt x="66930" y="31178"/>
                </a:lnTo>
                <a:lnTo>
                  <a:pt x="66817" y="29520"/>
                </a:lnTo>
                <a:lnTo>
                  <a:pt x="65074" y="21993"/>
                </a:lnTo>
                <a:lnTo>
                  <a:pt x="62169" y="15480"/>
                </a:lnTo>
                <a:lnTo>
                  <a:pt x="58252" y="10185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" name="object 72"/>
          <p:cNvSpPr/>
          <p:nvPr/>
        </p:nvSpPr>
        <p:spPr>
          <a:xfrm>
            <a:off x="4712665" y="3873246"/>
            <a:ext cx="40005" cy="74930"/>
          </a:xfrm>
          <a:custGeom>
            <a:avLst/>
            <a:gdLst/>
            <a:ahLst/>
            <a:cxnLst/>
            <a:rect l="l" t="t" r="r" b="b"/>
            <a:pathLst>
              <a:path w="40004" h="74929">
                <a:moveTo>
                  <a:pt x="11150" y="1650"/>
                </a:moveTo>
                <a:lnTo>
                  <a:pt x="0" y="1650"/>
                </a:lnTo>
                <a:lnTo>
                  <a:pt x="0" y="74752"/>
                </a:lnTo>
                <a:lnTo>
                  <a:pt x="12382" y="74752"/>
                </a:lnTo>
                <a:lnTo>
                  <a:pt x="12382" y="31241"/>
                </a:lnTo>
                <a:lnTo>
                  <a:pt x="13081" y="26428"/>
                </a:lnTo>
                <a:lnTo>
                  <a:pt x="15367" y="19138"/>
                </a:lnTo>
                <a:lnTo>
                  <a:pt x="16903" y="16878"/>
                </a:lnTo>
                <a:lnTo>
                  <a:pt x="21221" y="13614"/>
                </a:lnTo>
                <a:lnTo>
                  <a:pt x="23647" y="12801"/>
                </a:lnTo>
                <a:lnTo>
                  <a:pt x="36443" y="12801"/>
                </a:lnTo>
                <a:lnTo>
                  <a:pt x="11150" y="12725"/>
                </a:lnTo>
                <a:lnTo>
                  <a:pt x="11150" y="1650"/>
                </a:lnTo>
                <a:close/>
              </a:path>
              <a:path w="40004" h="74929">
                <a:moveTo>
                  <a:pt x="36443" y="12801"/>
                </a:moveTo>
                <a:lnTo>
                  <a:pt x="29400" y="12801"/>
                </a:lnTo>
                <a:lnTo>
                  <a:pt x="32423" y="13690"/>
                </a:lnTo>
                <a:lnTo>
                  <a:pt x="35445" y="15481"/>
                </a:lnTo>
                <a:lnTo>
                  <a:pt x="36443" y="12801"/>
                </a:lnTo>
                <a:close/>
              </a:path>
              <a:path w="40004" h="74929">
                <a:moveTo>
                  <a:pt x="31153" y="0"/>
                </a:moveTo>
                <a:lnTo>
                  <a:pt x="24104" y="0"/>
                </a:lnTo>
                <a:lnTo>
                  <a:pt x="21450" y="812"/>
                </a:lnTo>
                <a:lnTo>
                  <a:pt x="16637" y="4127"/>
                </a:lnTo>
                <a:lnTo>
                  <a:pt x="13995" y="7543"/>
                </a:lnTo>
                <a:lnTo>
                  <a:pt x="11150" y="12725"/>
                </a:lnTo>
                <a:lnTo>
                  <a:pt x="36471" y="12725"/>
                </a:lnTo>
                <a:lnTo>
                  <a:pt x="39725" y="3987"/>
                </a:lnTo>
                <a:lnTo>
                  <a:pt x="35407" y="1320"/>
                </a:lnTo>
                <a:lnTo>
                  <a:pt x="31153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" name="object 73"/>
          <p:cNvSpPr/>
          <p:nvPr/>
        </p:nvSpPr>
        <p:spPr>
          <a:xfrm>
            <a:off x="4830330" y="3858984"/>
            <a:ext cx="0" cy="89535"/>
          </a:xfrm>
          <a:custGeom>
            <a:avLst/>
            <a:gdLst/>
            <a:ahLst/>
            <a:cxnLst/>
            <a:rect l="l" t="t" r="r" b="b"/>
            <a:pathLst>
              <a:path h="89535">
                <a:moveTo>
                  <a:pt x="0" y="0"/>
                </a:moveTo>
                <a:lnTo>
                  <a:pt x="0" y="89014"/>
                </a:lnTo>
              </a:path>
            </a:pathLst>
          </a:custGeom>
          <a:ln w="13360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" name="object 74"/>
          <p:cNvSpPr/>
          <p:nvPr/>
        </p:nvSpPr>
        <p:spPr>
          <a:xfrm>
            <a:off x="4790401" y="3847071"/>
            <a:ext cx="80010" cy="12065"/>
          </a:xfrm>
          <a:custGeom>
            <a:avLst/>
            <a:gdLst/>
            <a:ahLst/>
            <a:cxnLst/>
            <a:rect l="l" t="t" r="r" b="b"/>
            <a:pathLst>
              <a:path w="80010" h="12064">
                <a:moveTo>
                  <a:pt x="79997" y="0"/>
                </a:moveTo>
                <a:lnTo>
                  <a:pt x="0" y="0"/>
                </a:lnTo>
                <a:lnTo>
                  <a:pt x="0" y="11912"/>
                </a:lnTo>
                <a:lnTo>
                  <a:pt x="79997" y="11912"/>
                </a:lnTo>
                <a:lnTo>
                  <a:pt x="79997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5" name="object 75"/>
          <p:cNvSpPr/>
          <p:nvPr/>
        </p:nvSpPr>
        <p:spPr>
          <a:xfrm>
            <a:off x="4862805" y="3873246"/>
            <a:ext cx="67945" cy="76835"/>
          </a:xfrm>
          <a:custGeom>
            <a:avLst/>
            <a:gdLst/>
            <a:ahLst/>
            <a:cxnLst/>
            <a:rect l="l" t="t" r="r" b="b"/>
            <a:pathLst>
              <a:path w="67945" h="76835">
                <a:moveTo>
                  <a:pt x="34085" y="0"/>
                </a:moveTo>
                <a:lnTo>
                  <a:pt x="2326" y="22442"/>
                </a:lnTo>
                <a:lnTo>
                  <a:pt x="0" y="38061"/>
                </a:lnTo>
                <a:lnTo>
                  <a:pt x="23" y="39903"/>
                </a:lnTo>
                <a:lnTo>
                  <a:pt x="20409" y="73947"/>
                </a:lnTo>
                <a:lnTo>
                  <a:pt x="34784" y="76415"/>
                </a:lnTo>
                <a:lnTo>
                  <a:pt x="43280" y="76415"/>
                </a:lnTo>
                <a:lnTo>
                  <a:pt x="50252" y="74345"/>
                </a:lnTo>
                <a:lnTo>
                  <a:pt x="60973" y="66230"/>
                </a:lnTo>
                <a:lnTo>
                  <a:pt x="28751" y="66230"/>
                </a:lnTo>
                <a:lnTo>
                  <a:pt x="23658" y="64084"/>
                </a:lnTo>
                <a:lnTo>
                  <a:pt x="15480" y="55562"/>
                </a:lnTo>
                <a:lnTo>
                  <a:pt x="13206" y="49403"/>
                </a:lnTo>
                <a:lnTo>
                  <a:pt x="12749" y="41376"/>
                </a:lnTo>
                <a:lnTo>
                  <a:pt x="67283" y="41376"/>
                </a:lnTo>
                <a:lnTo>
                  <a:pt x="67359" y="38061"/>
                </a:lnTo>
                <a:lnTo>
                  <a:pt x="66889" y="31178"/>
                </a:lnTo>
                <a:lnTo>
                  <a:pt x="13448" y="31178"/>
                </a:lnTo>
                <a:lnTo>
                  <a:pt x="13854" y="24803"/>
                </a:lnTo>
                <a:lnTo>
                  <a:pt x="16013" y="19710"/>
                </a:lnTo>
                <a:lnTo>
                  <a:pt x="23773" y="12090"/>
                </a:lnTo>
                <a:lnTo>
                  <a:pt x="28548" y="10185"/>
                </a:lnTo>
                <a:lnTo>
                  <a:pt x="58213" y="10185"/>
                </a:lnTo>
                <a:lnTo>
                  <a:pt x="58063" y="9982"/>
                </a:lnTo>
                <a:lnTo>
                  <a:pt x="53071" y="5614"/>
                </a:lnTo>
                <a:lnTo>
                  <a:pt x="47412" y="2495"/>
                </a:lnTo>
                <a:lnTo>
                  <a:pt x="41084" y="623"/>
                </a:lnTo>
                <a:lnTo>
                  <a:pt x="34085" y="0"/>
                </a:lnTo>
                <a:close/>
              </a:path>
              <a:path w="67945" h="76835">
                <a:moveTo>
                  <a:pt x="54138" y="51206"/>
                </a:moveTo>
                <a:lnTo>
                  <a:pt x="52246" y="56451"/>
                </a:lnTo>
                <a:lnTo>
                  <a:pt x="49706" y="60261"/>
                </a:lnTo>
                <a:lnTo>
                  <a:pt x="43280" y="65024"/>
                </a:lnTo>
                <a:lnTo>
                  <a:pt x="39406" y="66230"/>
                </a:lnTo>
                <a:lnTo>
                  <a:pt x="60973" y="66230"/>
                </a:lnTo>
                <a:lnTo>
                  <a:pt x="61174" y="66078"/>
                </a:lnTo>
                <a:lnTo>
                  <a:pt x="64927" y="60261"/>
                </a:lnTo>
                <a:lnTo>
                  <a:pt x="66927" y="52793"/>
                </a:lnTo>
                <a:lnTo>
                  <a:pt x="54138" y="51206"/>
                </a:lnTo>
                <a:close/>
              </a:path>
              <a:path w="67945" h="76835">
                <a:moveTo>
                  <a:pt x="58213" y="10185"/>
                </a:moveTo>
                <a:lnTo>
                  <a:pt x="40524" y="10185"/>
                </a:lnTo>
                <a:lnTo>
                  <a:pt x="45642" y="12573"/>
                </a:lnTo>
                <a:lnTo>
                  <a:pt x="52157" y="20421"/>
                </a:lnTo>
                <a:lnTo>
                  <a:pt x="53719" y="25031"/>
                </a:lnTo>
                <a:lnTo>
                  <a:pt x="54265" y="31178"/>
                </a:lnTo>
                <a:lnTo>
                  <a:pt x="66889" y="31178"/>
                </a:lnTo>
                <a:lnTo>
                  <a:pt x="66776" y="29520"/>
                </a:lnTo>
                <a:lnTo>
                  <a:pt x="65030" y="21993"/>
                </a:lnTo>
                <a:lnTo>
                  <a:pt x="62124" y="15480"/>
                </a:lnTo>
                <a:lnTo>
                  <a:pt x="58213" y="10185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6" name="object 76"/>
          <p:cNvSpPr/>
          <p:nvPr/>
        </p:nvSpPr>
        <p:spPr>
          <a:xfrm>
            <a:off x="4951209" y="3847075"/>
            <a:ext cx="0" cy="100965"/>
          </a:xfrm>
          <a:custGeom>
            <a:avLst/>
            <a:gdLst/>
            <a:ahLst/>
            <a:cxnLst/>
            <a:rect l="l" t="t" r="r" b="b"/>
            <a:pathLst>
              <a:path h="100964">
                <a:moveTo>
                  <a:pt x="0" y="0"/>
                </a:moveTo>
                <a:lnTo>
                  <a:pt x="0" y="100923"/>
                </a:lnTo>
              </a:path>
            </a:pathLst>
          </a:custGeom>
          <a:ln w="12395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7" name="object 77"/>
          <p:cNvSpPr/>
          <p:nvPr/>
        </p:nvSpPr>
        <p:spPr>
          <a:xfrm>
            <a:off x="4972494" y="3873246"/>
            <a:ext cx="67945" cy="76835"/>
          </a:xfrm>
          <a:custGeom>
            <a:avLst/>
            <a:gdLst/>
            <a:ahLst/>
            <a:cxnLst/>
            <a:rect l="l" t="t" r="r" b="b"/>
            <a:pathLst>
              <a:path w="67945" h="76835">
                <a:moveTo>
                  <a:pt x="34137" y="0"/>
                </a:moveTo>
                <a:lnTo>
                  <a:pt x="2378" y="22442"/>
                </a:lnTo>
                <a:lnTo>
                  <a:pt x="0" y="38823"/>
                </a:lnTo>
                <a:lnTo>
                  <a:pt x="589" y="47243"/>
                </a:lnTo>
                <a:lnTo>
                  <a:pt x="27232" y="75798"/>
                </a:lnTo>
                <a:lnTo>
                  <a:pt x="34836" y="76415"/>
                </a:lnTo>
                <a:lnTo>
                  <a:pt x="43332" y="76415"/>
                </a:lnTo>
                <a:lnTo>
                  <a:pt x="50304" y="74345"/>
                </a:lnTo>
                <a:lnTo>
                  <a:pt x="61025" y="66230"/>
                </a:lnTo>
                <a:lnTo>
                  <a:pt x="28790" y="66230"/>
                </a:lnTo>
                <a:lnTo>
                  <a:pt x="23710" y="64084"/>
                </a:lnTo>
                <a:lnTo>
                  <a:pt x="15532" y="55562"/>
                </a:lnTo>
                <a:lnTo>
                  <a:pt x="13258" y="49403"/>
                </a:lnTo>
                <a:lnTo>
                  <a:pt x="12801" y="41376"/>
                </a:lnTo>
                <a:lnTo>
                  <a:pt x="67335" y="41376"/>
                </a:lnTo>
                <a:lnTo>
                  <a:pt x="67398" y="38061"/>
                </a:lnTo>
                <a:lnTo>
                  <a:pt x="66930" y="31178"/>
                </a:lnTo>
                <a:lnTo>
                  <a:pt x="13487" y="31178"/>
                </a:lnTo>
                <a:lnTo>
                  <a:pt x="13906" y="24803"/>
                </a:lnTo>
                <a:lnTo>
                  <a:pt x="16065" y="19710"/>
                </a:lnTo>
                <a:lnTo>
                  <a:pt x="23812" y="12090"/>
                </a:lnTo>
                <a:lnTo>
                  <a:pt x="28600" y="10185"/>
                </a:lnTo>
                <a:lnTo>
                  <a:pt x="58252" y="10185"/>
                </a:lnTo>
                <a:lnTo>
                  <a:pt x="58102" y="9982"/>
                </a:lnTo>
                <a:lnTo>
                  <a:pt x="53118" y="5614"/>
                </a:lnTo>
                <a:lnTo>
                  <a:pt x="47463" y="2495"/>
                </a:lnTo>
                <a:lnTo>
                  <a:pt x="41136" y="623"/>
                </a:lnTo>
                <a:lnTo>
                  <a:pt x="34137" y="0"/>
                </a:lnTo>
                <a:close/>
              </a:path>
              <a:path w="67945" h="76835">
                <a:moveTo>
                  <a:pt x="54178" y="51206"/>
                </a:moveTo>
                <a:lnTo>
                  <a:pt x="52298" y="56451"/>
                </a:lnTo>
                <a:lnTo>
                  <a:pt x="49745" y="60261"/>
                </a:lnTo>
                <a:lnTo>
                  <a:pt x="43332" y="65024"/>
                </a:lnTo>
                <a:lnTo>
                  <a:pt x="39446" y="66230"/>
                </a:lnTo>
                <a:lnTo>
                  <a:pt x="61025" y="66230"/>
                </a:lnTo>
                <a:lnTo>
                  <a:pt x="61226" y="66078"/>
                </a:lnTo>
                <a:lnTo>
                  <a:pt x="64967" y="60261"/>
                </a:lnTo>
                <a:lnTo>
                  <a:pt x="66979" y="52793"/>
                </a:lnTo>
                <a:lnTo>
                  <a:pt x="54178" y="51206"/>
                </a:lnTo>
                <a:close/>
              </a:path>
              <a:path w="67945" h="76835">
                <a:moveTo>
                  <a:pt x="58252" y="10185"/>
                </a:moveTo>
                <a:lnTo>
                  <a:pt x="40563" y="10185"/>
                </a:lnTo>
                <a:lnTo>
                  <a:pt x="45694" y="12573"/>
                </a:lnTo>
                <a:lnTo>
                  <a:pt x="52197" y="20421"/>
                </a:lnTo>
                <a:lnTo>
                  <a:pt x="53759" y="25031"/>
                </a:lnTo>
                <a:lnTo>
                  <a:pt x="54317" y="31178"/>
                </a:lnTo>
                <a:lnTo>
                  <a:pt x="66930" y="31178"/>
                </a:lnTo>
                <a:lnTo>
                  <a:pt x="66817" y="29520"/>
                </a:lnTo>
                <a:lnTo>
                  <a:pt x="65074" y="21993"/>
                </a:lnTo>
                <a:lnTo>
                  <a:pt x="62169" y="15480"/>
                </a:lnTo>
                <a:lnTo>
                  <a:pt x="58252" y="10185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8" name="object 78"/>
          <p:cNvSpPr/>
          <p:nvPr/>
        </p:nvSpPr>
        <p:spPr>
          <a:xfrm>
            <a:off x="5055031" y="3873246"/>
            <a:ext cx="63500" cy="102870"/>
          </a:xfrm>
          <a:custGeom>
            <a:avLst/>
            <a:gdLst/>
            <a:ahLst/>
            <a:cxnLst/>
            <a:rect l="l" t="t" r="r" b="b"/>
            <a:pathLst>
              <a:path w="63500" h="102870">
                <a:moveTo>
                  <a:pt x="11290" y="1663"/>
                </a:moveTo>
                <a:lnTo>
                  <a:pt x="0" y="1663"/>
                </a:lnTo>
                <a:lnTo>
                  <a:pt x="0" y="102781"/>
                </a:lnTo>
                <a:lnTo>
                  <a:pt x="12395" y="102781"/>
                </a:lnTo>
                <a:lnTo>
                  <a:pt x="12395" y="67195"/>
                </a:lnTo>
                <a:lnTo>
                  <a:pt x="53928" y="67195"/>
                </a:lnTo>
                <a:lnTo>
                  <a:pt x="54749" y="66230"/>
                </a:lnTo>
                <a:lnTo>
                  <a:pt x="25361" y="66230"/>
                </a:lnTo>
                <a:lnTo>
                  <a:pt x="20739" y="63969"/>
                </a:lnTo>
                <a:lnTo>
                  <a:pt x="13131" y="54991"/>
                </a:lnTo>
                <a:lnTo>
                  <a:pt x="11226" y="48031"/>
                </a:lnTo>
                <a:lnTo>
                  <a:pt x="11226" y="29210"/>
                </a:lnTo>
                <a:lnTo>
                  <a:pt x="13258" y="22047"/>
                </a:lnTo>
                <a:lnTo>
                  <a:pt x="21386" y="12179"/>
                </a:lnTo>
                <a:lnTo>
                  <a:pt x="23322" y="11150"/>
                </a:lnTo>
                <a:lnTo>
                  <a:pt x="11290" y="11150"/>
                </a:lnTo>
                <a:lnTo>
                  <a:pt x="11290" y="1663"/>
                </a:lnTo>
                <a:close/>
              </a:path>
              <a:path w="63500" h="102870">
                <a:moveTo>
                  <a:pt x="53928" y="67195"/>
                </a:moveTo>
                <a:lnTo>
                  <a:pt x="12395" y="67195"/>
                </a:lnTo>
                <a:lnTo>
                  <a:pt x="14503" y="69850"/>
                </a:lnTo>
                <a:lnTo>
                  <a:pt x="17208" y="72059"/>
                </a:lnTo>
                <a:lnTo>
                  <a:pt x="23774" y="75552"/>
                </a:lnTo>
                <a:lnTo>
                  <a:pt x="27470" y="76415"/>
                </a:lnTo>
                <a:lnTo>
                  <a:pt x="37236" y="76415"/>
                </a:lnTo>
                <a:lnTo>
                  <a:pt x="42633" y="74815"/>
                </a:lnTo>
                <a:lnTo>
                  <a:pt x="52870" y="68440"/>
                </a:lnTo>
                <a:lnTo>
                  <a:pt x="53928" y="67195"/>
                </a:lnTo>
                <a:close/>
              </a:path>
              <a:path w="63500" h="102870">
                <a:moveTo>
                  <a:pt x="55119" y="9702"/>
                </a:moveTo>
                <a:lnTo>
                  <a:pt x="36652" y="9702"/>
                </a:lnTo>
                <a:lnTo>
                  <a:pt x="41236" y="12026"/>
                </a:lnTo>
                <a:lnTo>
                  <a:pt x="48907" y="21297"/>
                </a:lnTo>
                <a:lnTo>
                  <a:pt x="50812" y="28270"/>
                </a:lnTo>
                <a:lnTo>
                  <a:pt x="50812" y="47358"/>
                </a:lnTo>
                <a:lnTo>
                  <a:pt x="48856" y="54584"/>
                </a:lnTo>
                <a:lnTo>
                  <a:pt x="41008" y="63906"/>
                </a:lnTo>
                <a:lnTo>
                  <a:pt x="36271" y="66230"/>
                </a:lnTo>
                <a:lnTo>
                  <a:pt x="54749" y="66230"/>
                </a:lnTo>
                <a:lnTo>
                  <a:pt x="56769" y="63855"/>
                </a:lnTo>
                <a:lnTo>
                  <a:pt x="62153" y="51879"/>
                </a:lnTo>
                <a:lnTo>
                  <a:pt x="63474" y="45135"/>
                </a:lnTo>
                <a:lnTo>
                  <a:pt x="63474" y="30683"/>
                </a:lnTo>
                <a:lnTo>
                  <a:pt x="62255" y="24269"/>
                </a:lnTo>
                <a:lnTo>
                  <a:pt x="57391" y="12560"/>
                </a:lnTo>
                <a:lnTo>
                  <a:pt x="55119" y="9702"/>
                </a:lnTo>
                <a:close/>
              </a:path>
              <a:path w="63500" h="102870">
                <a:moveTo>
                  <a:pt x="38735" y="0"/>
                </a:moveTo>
                <a:lnTo>
                  <a:pt x="27724" y="0"/>
                </a:lnTo>
                <a:lnTo>
                  <a:pt x="23660" y="927"/>
                </a:lnTo>
                <a:lnTo>
                  <a:pt x="16967" y="4660"/>
                </a:lnTo>
                <a:lnTo>
                  <a:pt x="13957" y="7442"/>
                </a:lnTo>
                <a:lnTo>
                  <a:pt x="11290" y="11150"/>
                </a:lnTo>
                <a:lnTo>
                  <a:pt x="23322" y="11150"/>
                </a:lnTo>
                <a:lnTo>
                  <a:pt x="26047" y="9702"/>
                </a:lnTo>
                <a:lnTo>
                  <a:pt x="55119" y="9702"/>
                </a:lnTo>
                <a:lnTo>
                  <a:pt x="53797" y="8039"/>
                </a:lnTo>
                <a:lnTo>
                  <a:pt x="44246" y="1612"/>
                </a:lnTo>
                <a:lnTo>
                  <a:pt x="38735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9" name="object 79"/>
          <p:cNvSpPr/>
          <p:nvPr/>
        </p:nvSpPr>
        <p:spPr>
          <a:xfrm>
            <a:off x="5133441" y="3847071"/>
            <a:ext cx="59690" cy="100965"/>
          </a:xfrm>
          <a:custGeom>
            <a:avLst/>
            <a:gdLst/>
            <a:ahLst/>
            <a:cxnLst/>
            <a:rect l="l" t="t" r="r" b="b"/>
            <a:pathLst>
              <a:path w="59689" h="100964">
                <a:moveTo>
                  <a:pt x="12395" y="0"/>
                </a:moveTo>
                <a:lnTo>
                  <a:pt x="0" y="0"/>
                </a:lnTo>
                <a:lnTo>
                  <a:pt x="0" y="100926"/>
                </a:lnTo>
                <a:lnTo>
                  <a:pt x="12395" y="100926"/>
                </a:lnTo>
                <a:lnTo>
                  <a:pt x="12395" y="55194"/>
                </a:lnTo>
                <a:lnTo>
                  <a:pt x="13093" y="50698"/>
                </a:lnTo>
                <a:lnTo>
                  <a:pt x="15836" y="44183"/>
                </a:lnTo>
                <a:lnTo>
                  <a:pt x="18148" y="41605"/>
                </a:lnTo>
                <a:lnTo>
                  <a:pt x="24625" y="37782"/>
                </a:lnTo>
                <a:lnTo>
                  <a:pt x="28067" y="36842"/>
                </a:lnTo>
                <a:lnTo>
                  <a:pt x="56348" y="36842"/>
                </a:lnTo>
                <a:lnTo>
                  <a:pt x="56064" y="36220"/>
                </a:lnTo>
                <a:lnTo>
                  <a:pt x="12395" y="36220"/>
                </a:lnTo>
                <a:lnTo>
                  <a:pt x="12395" y="0"/>
                </a:lnTo>
                <a:close/>
              </a:path>
              <a:path w="59689" h="100964">
                <a:moveTo>
                  <a:pt x="56348" y="36842"/>
                </a:moveTo>
                <a:lnTo>
                  <a:pt x="36652" y="36842"/>
                </a:lnTo>
                <a:lnTo>
                  <a:pt x="40462" y="38252"/>
                </a:lnTo>
                <a:lnTo>
                  <a:pt x="45834" y="43903"/>
                </a:lnTo>
                <a:lnTo>
                  <a:pt x="47167" y="48412"/>
                </a:lnTo>
                <a:lnTo>
                  <a:pt x="47167" y="100926"/>
                </a:lnTo>
                <a:lnTo>
                  <a:pt x="59562" y="100926"/>
                </a:lnTo>
                <a:lnTo>
                  <a:pt x="59562" y="47447"/>
                </a:lnTo>
                <a:lnTo>
                  <a:pt x="58699" y="41986"/>
                </a:lnTo>
                <a:lnTo>
                  <a:pt x="56348" y="36842"/>
                </a:lnTo>
                <a:close/>
              </a:path>
              <a:path w="59689" h="100964">
                <a:moveTo>
                  <a:pt x="39700" y="26174"/>
                </a:moveTo>
                <a:lnTo>
                  <a:pt x="25476" y="26174"/>
                </a:lnTo>
                <a:lnTo>
                  <a:pt x="18173" y="29514"/>
                </a:lnTo>
                <a:lnTo>
                  <a:pt x="12395" y="36220"/>
                </a:lnTo>
                <a:lnTo>
                  <a:pt x="56064" y="36220"/>
                </a:lnTo>
                <a:lnTo>
                  <a:pt x="55257" y="34455"/>
                </a:lnTo>
                <a:lnTo>
                  <a:pt x="52387" y="31508"/>
                </a:lnTo>
                <a:lnTo>
                  <a:pt x="44411" y="27241"/>
                </a:lnTo>
                <a:lnTo>
                  <a:pt x="39700" y="26174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0" name="object 80"/>
          <p:cNvSpPr/>
          <p:nvPr/>
        </p:nvSpPr>
        <p:spPr>
          <a:xfrm>
            <a:off x="5207253" y="3873246"/>
            <a:ext cx="68580" cy="76835"/>
          </a:xfrm>
          <a:custGeom>
            <a:avLst/>
            <a:gdLst/>
            <a:ahLst/>
            <a:cxnLst/>
            <a:rect l="l" t="t" r="r" b="b"/>
            <a:pathLst>
              <a:path w="68579" h="76835">
                <a:moveTo>
                  <a:pt x="34277" y="0"/>
                </a:moveTo>
                <a:lnTo>
                  <a:pt x="25234" y="0"/>
                </a:lnTo>
                <a:lnTo>
                  <a:pt x="17576" y="2705"/>
                </a:lnTo>
                <a:lnTo>
                  <a:pt x="0" y="38201"/>
                </a:lnTo>
                <a:lnTo>
                  <a:pt x="592" y="46917"/>
                </a:lnTo>
                <a:lnTo>
                  <a:pt x="26971" y="75788"/>
                </a:lnTo>
                <a:lnTo>
                  <a:pt x="34277" y="76403"/>
                </a:lnTo>
                <a:lnTo>
                  <a:pt x="40652" y="76403"/>
                </a:lnTo>
                <a:lnTo>
                  <a:pt x="46558" y="74917"/>
                </a:lnTo>
                <a:lnTo>
                  <a:pt x="57340" y="68948"/>
                </a:lnTo>
                <a:lnTo>
                  <a:pt x="60029" y="66217"/>
                </a:lnTo>
                <a:lnTo>
                  <a:pt x="28079" y="66217"/>
                </a:lnTo>
                <a:lnTo>
                  <a:pt x="22937" y="63881"/>
                </a:lnTo>
                <a:lnTo>
                  <a:pt x="14770" y="54584"/>
                </a:lnTo>
                <a:lnTo>
                  <a:pt x="12738" y="47561"/>
                </a:lnTo>
                <a:lnTo>
                  <a:pt x="12777" y="28705"/>
                </a:lnTo>
                <a:lnTo>
                  <a:pt x="14770" y="21831"/>
                </a:lnTo>
                <a:lnTo>
                  <a:pt x="22948" y="12560"/>
                </a:lnTo>
                <a:lnTo>
                  <a:pt x="28079" y="10248"/>
                </a:lnTo>
                <a:lnTo>
                  <a:pt x="59213" y="10248"/>
                </a:lnTo>
                <a:lnTo>
                  <a:pt x="58927" y="9880"/>
                </a:lnTo>
                <a:lnTo>
                  <a:pt x="53795" y="5556"/>
                </a:lnTo>
                <a:lnTo>
                  <a:pt x="47979" y="2468"/>
                </a:lnTo>
                <a:lnTo>
                  <a:pt x="41474" y="616"/>
                </a:lnTo>
                <a:lnTo>
                  <a:pt x="34277" y="0"/>
                </a:lnTo>
                <a:close/>
              </a:path>
              <a:path w="68579" h="76835">
                <a:moveTo>
                  <a:pt x="59213" y="10248"/>
                </a:moveTo>
                <a:lnTo>
                  <a:pt x="40385" y="10248"/>
                </a:lnTo>
                <a:lnTo>
                  <a:pt x="45504" y="12573"/>
                </a:lnTo>
                <a:lnTo>
                  <a:pt x="53720" y="21894"/>
                </a:lnTo>
                <a:lnTo>
                  <a:pt x="55755" y="28705"/>
                </a:lnTo>
                <a:lnTo>
                  <a:pt x="55711" y="47561"/>
                </a:lnTo>
                <a:lnTo>
                  <a:pt x="53720" y="54521"/>
                </a:lnTo>
                <a:lnTo>
                  <a:pt x="45514" y="63893"/>
                </a:lnTo>
                <a:lnTo>
                  <a:pt x="40436" y="66217"/>
                </a:lnTo>
                <a:lnTo>
                  <a:pt x="60029" y="66217"/>
                </a:lnTo>
                <a:lnTo>
                  <a:pt x="61455" y="64770"/>
                </a:lnTo>
                <a:lnTo>
                  <a:pt x="67094" y="53975"/>
                </a:lnTo>
                <a:lnTo>
                  <a:pt x="68440" y="46917"/>
                </a:lnTo>
                <a:lnTo>
                  <a:pt x="68503" y="37172"/>
                </a:lnTo>
                <a:lnTo>
                  <a:pt x="67904" y="28936"/>
                </a:lnTo>
                <a:lnTo>
                  <a:pt x="66106" y="21640"/>
                </a:lnTo>
                <a:lnTo>
                  <a:pt x="63113" y="15288"/>
                </a:lnTo>
                <a:lnTo>
                  <a:pt x="59213" y="10248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1" name="object 81"/>
          <p:cNvSpPr/>
          <p:nvPr/>
        </p:nvSpPr>
        <p:spPr>
          <a:xfrm>
            <a:off x="5290273" y="3873246"/>
            <a:ext cx="59690" cy="74930"/>
          </a:xfrm>
          <a:custGeom>
            <a:avLst/>
            <a:gdLst/>
            <a:ahLst/>
            <a:cxnLst/>
            <a:rect l="l" t="t" r="r" b="b"/>
            <a:pathLst>
              <a:path w="59689" h="74929">
                <a:moveTo>
                  <a:pt x="11150" y="1650"/>
                </a:moveTo>
                <a:lnTo>
                  <a:pt x="0" y="1650"/>
                </a:lnTo>
                <a:lnTo>
                  <a:pt x="0" y="74752"/>
                </a:lnTo>
                <a:lnTo>
                  <a:pt x="12395" y="74752"/>
                </a:lnTo>
                <a:lnTo>
                  <a:pt x="12464" y="25234"/>
                </a:lnTo>
                <a:lnTo>
                  <a:pt x="14325" y="19113"/>
                </a:lnTo>
                <a:lnTo>
                  <a:pt x="21983" y="12407"/>
                </a:lnTo>
                <a:lnTo>
                  <a:pt x="22982" y="12039"/>
                </a:lnTo>
                <a:lnTo>
                  <a:pt x="11150" y="12039"/>
                </a:lnTo>
                <a:lnTo>
                  <a:pt x="11150" y="1650"/>
                </a:lnTo>
                <a:close/>
              </a:path>
              <a:path w="59689" h="74929">
                <a:moveTo>
                  <a:pt x="56396" y="10731"/>
                </a:moveTo>
                <a:lnTo>
                  <a:pt x="35102" y="10731"/>
                </a:lnTo>
                <a:lnTo>
                  <a:pt x="37998" y="11480"/>
                </a:lnTo>
                <a:lnTo>
                  <a:pt x="40449" y="12979"/>
                </a:lnTo>
                <a:lnTo>
                  <a:pt x="42913" y="14452"/>
                </a:lnTo>
                <a:lnTo>
                  <a:pt x="44615" y="16459"/>
                </a:lnTo>
                <a:lnTo>
                  <a:pt x="46545" y="21462"/>
                </a:lnTo>
                <a:lnTo>
                  <a:pt x="47015" y="25234"/>
                </a:lnTo>
                <a:lnTo>
                  <a:pt x="47015" y="74752"/>
                </a:lnTo>
                <a:lnTo>
                  <a:pt x="59410" y="74752"/>
                </a:lnTo>
                <a:lnTo>
                  <a:pt x="59410" y="24066"/>
                </a:lnTo>
                <a:lnTo>
                  <a:pt x="59182" y="20053"/>
                </a:lnTo>
                <a:lnTo>
                  <a:pt x="58724" y="17754"/>
                </a:lnTo>
                <a:lnTo>
                  <a:pt x="57988" y="14223"/>
                </a:lnTo>
                <a:lnTo>
                  <a:pt x="56705" y="11163"/>
                </a:lnTo>
                <a:lnTo>
                  <a:pt x="56396" y="10731"/>
                </a:lnTo>
                <a:close/>
              </a:path>
              <a:path w="59689" h="74929">
                <a:moveTo>
                  <a:pt x="38836" y="0"/>
                </a:moveTo>
                <a:lnTo>
                  <a:pt x="34429" y="0"/>
                </a:lnTo>
                <a:lnTo>
                  <a:pt x="27261" y="752"/>
                </a:lnTo>
                <a:lnTo>
                  <a:pt x="20994" y="3009"/>
                </a:lnTo>
                <a:lnTo>
                  <a:pt x="15625" y="6772"/>
                </a:lnTo>
                <a:lnTo>
                  <a:pt x="11150" y="12039"/>
                </a:lnTo>
                <a:lnTo>
                  <a:pt x="22982" y="12039"/>
                </a:lnTo>
                <a:lnTo>
                  <a:pt x="26530" y="10731"/>
                </a:lnTo>
                <a:lnTo>
                  <a:pt x="56396" y="10731"/>
                </a:lnTo>
                <a:lnTo>
                  <a:pt x="53035" y="6032"/>
                </a:lnTo>
                <a:lnTo>
                  <a:pt x="50279" y="3949"/>
                </a:lnTo>
                <a:lnTo>
                  <a:pt x="42887" y="787"/>
                </a:lnTo>
                <a:lnTo>
                  <a:pt x="38836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2" name="object 82"/>
          <p:cNvSpPr/>
          <p:nvPr/>
        </p:nvSpPr>
        <p:spPr>
          <a:xfrm>
            <a:off x="5364608" y="3873246"/>
            <a:ext cx="67945" cy="76835"/>
          </a:xfrm>
          <a:custGeom>
            <a:avLst/>
            <a:gdLst/>
            <a:ahLst/>
            <a:cxnLst/>
            <a:rect l="l" t="t" r="r" b="b"/>
            <a:pathLst>
              <a:path w="67945" h="76835">
                <a:moveTo>
                  <a:pt x="34098" y="0"/>
                </a:moveTo>
                <a:lnTo>
                  <a:pt x="2326" y="22442"/>
                </a:lnTo>
                <a:lnTo>
                  <a:pt x="0" y="38061"/>
                </a:lnTo>
                <a:lnTo>
                  <a:pt x="23" y="39903"/>
                </a:lnTo>
                <a:lnTo>
                  <a:pt x="20409" y="73947"/>
                </a:lnTo>
                <a:lnTo>
                  <a:pt x="34784" y="76415"/>
                </a:lnTo>
                <a:lnTo>
                  <a:pt x="43280" y="76415"/>
                </a:lnTo>
                <a:lnTo>
                  <a:pt x="50252" y="74345"/>
                </a:lnTo>
                <a:lnTo>
                  <a:pt x="60973" y="66230"/>
                </a:lnTo>
                <a:lnTo>
                  <a:pt x="28751" y="66230"/>
                </a:lnTo>
                <a:lnTo>
                  <a:pt x="23658" y="64084"/>
                </a:lnTo>
                <a:lnTo>
                  <a:pt x="15480" y="55562"/>
                </a:lnTo>
                <a:lnTo>
                  <a:pt x="13219" y="49403"/>
                </a:lnTo>
                <a:lnTo>
                  <a:pt x="12749" y="41376"/>
                </a:lnTo>
                <a:lnTo>
                  <a:pt x="67283" y="41376"/>
                </a:lnTo>
                <a:lnTo>
                  <a:pt x="67359" y="38061"/>
                </a:lnTo>
                <a:lnTo>
                  <a:pt x="66889" y="31178"/>
                </a:lnTo>
                <a:lnTo>
                  <a:pt x="13448" y="31178"/>
                </a:lnTo>
                <a:lnTo>
                  <a:pt x="13854" y="24803"/>
                </a:lnTo>
                <a:lnTo>
                  <a:pt x="16013" y="19710"/>
                </a:lnTo>
                <a:lnTo>
                  <a:pt x="23773" y="12090"/>
                </a:lnTo>
                <a:lnTo>
                  <a:pt x="28548" y="10185"/>
                </a:lnTo>
                <a:lnTo>
                  <a:pt x="58213" y="10185"/>
                </a:lnTo>
                <a:lnTo>
                  <a:pt x="58063" y="9982"/>
                </a:lnTo>
                <a:lnTo>
                  <a:pt x="53072" y="5614"/>
                </a:lnTo>
                <a:lnTo>
                  <a:pt x="47414" y="2495"/>
                </a:lnTo>
                <a:lnTo>
                  <a:pt x="41089" y="623"/>
                </a:lnTo>
                <a:lnTo>
                  <a:pt x="34098" y="0"/>
                </a:lnTo>
                <a:close/>
              </a:path>
              <a:path w="67945" h="76835">
                <a:moveTo>
                  <a:pt x="54138" y="51206"/>
                </a:moveTo>
                <a:lnTo>
                  <a:pt x="52246" y="56451"/>
                </a:lnTo>
                <a:lnTo>
                  <a:pt x="49706" y="60261"/>
                </a:lnTo>
                <a:lnTo>
                  <a:pt x="43280" y="65024"/>
                </a:lnTo>
                <a:lnTo>
                  <a:pt x="39406" y="66230"/>
                </a:lnTo>
                <a:lnTo>
                  <a:pt x="60973" y="66230"/>
                </a:lnTo>
                <a:lnTo>
                  <a:pt x="61174" y="66078"/>
                </a:lnTo>
                <a:lnTo>
                  <a:pt x="64915" y="60261"/>
                </a:lnTo>
                <a:lnTo>
                  <a:pt x="66927" y="52793"/>
                </a:lnTo>
                <a:lnTo>
                  <a:pt x="54138" y="51206"/>
                </a:lnTo>
                <a:close/>
              </a:path>
              <a:path w="67945" h="76835">
                <a:moveTo>
                  <a:pt x="58213" y="10185"/>
                </a:moveTo>
                <a:lnTo>
                  <a:pt x="40524" y="10185"/>
                </a:lnTo>
                <a:lnTo>
                  <a:pt x="45642" y="12573"/>
                </a:lnTo>
                <a:lnTo>
                  <a:pt x="52157" y="20421"/>
                </a:lnTo>
                <a:lnTo>
                  <a:pt x="53719" y="25031"/>
                </a:lnTo>
                <a:lnTo>
                  <a:pt x="54265" y="31178"/>
                </a:lnTo>
                <a:lnTo>
                  <a:pt x="66889" y="31178"/>
                </a:lnTo>
                <a:lnTo>
                  <a:pt x="66776" y="29520"/>
                </a:lnTo>
                <a:lnTo>
                  <a:pt x="65030" y="21993"/>
                </a:lnTo>
                <a:lnTo>
                  <a:pt x="62124" y="15480"/>
                </a:lnTo>
                <a:lnTo>
                  <a:pt x="58213" y="10185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3" name="object 83"/>
          <p:cNvSpPr/>
          <p:nvPr/>
        </p:nvSpPr>
        <p:spPr>
          <a:xfrm>
            <a:off x="5450546" y="3874896"/>
            <a:ext cx="14604" cy="73660"/>
          </a:xfrm>
          <a:custGeom>
            <a:avLst/>
            <a:gdLst/>
            <a:ahLst/>
            <a:cxnLst/>
            <a:rect l="l" t="t" r="r" b="b"/>
            <a:pathLst>
              <a:path w="14604" h="73660">
                <a:moveTo>
                  <a:pt x="14110" y="58992"/>
                </a:moveTo>
                <a:lnTo>
                  <a:pt x="0" y="58992"/>
                </a:lnTo>
                <a:lnTo>
                  <a:pt x="0" y="73102"/>
                </a:lnTo>
                <a:lnTo>
                  <a:pt x="14110" y="73102"/>
                </a:lnTo>
                <a:lnTo>
                  <a:pt x="14110" y="58992"/>
                </a:lnTo>
                <a:close/>
              </a:path>
              <a:path w="14604" h="73660">
                <a:moveTo>
                  <a:pt x="14110" y="0"/>
                </a:moveTo>
                <a:lnTo>
                  <a:pt x="0" y="0"/>
                </a:lnTo>
                <a:lnTo>
                  <a:pt x="0" y="14110"/>
                </a:lnTo>
                <a:lnTo>
                  <a:pt x="14110" y="14110"/>
                </a:lnTo>
                <a:lnTo>
                  <a:pt x="14110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4" name="object 84"/>
          <p:cNvSpPr/>
          <p:nvPr/>
        </p:nvSpPr>
        <p:spPr>
          <a:xfrm>
            <a:off x="5600356" y="3846665"/>
            <a:ext cx="65811" cy="103060"/>
          </a:xfrm>
          <a:prstGeom prst="rect">
            <a:avLst/>
          </a:prstGeom>
          <a:blipFill>
            <a:blip r:embed="rId3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5" name="object 85"/>
          <p:cNvSpPr/>
          <p:nvPr/>
        </p:nvSpPr>
        <p:spPr>
          <a:xfrm>
            <a:off x="5688266" y="3846665"/>
            <a:ext cx="37465" cy="101600"/>
          </a:xfrm>
          <a:custGeom>
            <a:avLst/>
            <a:gdLst/>
            <a:ahLst/>
            <a:cxnLst/>
            <a:rect l="l" t="t" r="r" b="b"/>
            <a:pathLst>
              <a:path w="37464" h="101600">
                <a:moveTo>
                  <a:pt x="37172" y="22377"/>
                </a:moveTo>
                <a:lnTo>
                  <a:pt x="24777" y="22377"/>
                </a:lnTo>
                <a:lnTo>
                  <a:pt x="24777" y="101333"/>
                </a:lnTo>
                <a:lnTo>
                  <a:pt x="37172" y="101333"/>
                </a:lnTo>
                <a:lnTo>
                  <a:pt x="37172" y="22377"/>
                </a:lnTo>
                <a:close/>
              </a:path>
              <a:path w="37464" h="101600">
                <a:moveTo>
                  <a:pt x="37172" y="0"/>
                </a:moveTo>
                <a:lnTo>
                  <a:pt x="29184" y="0"/>
                </a:lnTo>
                <a:lnTo>
                  <a:pt x="27038" y="4356"/>
                </a:lnTo>
                <a:lnTo>
                  <a:pt x="23355" y="8851"/>
                </a:lnTo>
                <a:lnTo>
                  <a:pt x="12979" y="18122"/>
                </a:lnTo>
                <a:lnTo>
                  <a:pt x="6934" y="22072"/>
                </a:lnTo>
                <a:lnTo>
                  <a:pt x="0" y="25336"/>
                </a:lnTo>
                <a:lnTo>
                  <a:pt x="0" y="37312"/>
                </a:lnTo>
                <a:lnTo>
                  <a:pt x="24777" y="22377"/>
                </a:lnTo>
                <a:lnTo>
                  <a:pt x="37172" y="22377"/>
                </a:lnTo>
                <a:lnTo>
                  <a:pt x="37172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6" name="object 86"/>
          <p:cNvSpPr/>
          <p:nvPr/>
        </p:nvSpPr>
        <p:spPr>
          <a:xfrm>
            <a:off x="5753125" y="3847084"/>
            <a:ext cx="69799" cy="100926"/>
          </a:xfrm>
          <a:prstGeom prst="rect">
            <a:avLst/>
          </a:prstGeom>
          <a:blipFill>
            <a:blip r:embed="rId3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7" name="object 87"/>
          <p:cNvSpPr/>
          <p:nvPr/>
        </p:nvSpPr>
        <p:spPr>
          <a:xfrm>
            <a:off x="5845098" y="3846665"/>
            <a:ext cx="37465" cy="101600"/>
          </a:xfrm>
          <a:custGeom>
            <a:avLst/>
            <a:gdLst/>
            <a:ahLst/>
            <a:cxnLst/>
            <a:rect l="l" t="t" r="r" b="b"/>
            <a:pathLst>
              <a:path w="37464" h="101600">
                <a:moveTo>
                  <a:pt x="37172" y="22377"/>
                </a:moveTo>
                <a:lnTo>
                  <a:pt x="24777" y="22377"/>
                </a:lnTo>
                <a:lnTo>
                  <a:pt x="24777" y="101333"/>
                </a:lnTo>
                <a:lnTo>
                  <a:pt x="37172" y="101333"/>
                </a:lnTo>
                <a:lnTo>
                  <a:pt x="37172" y="22377"/>
                </a:lnTo>
                <a:close/>
              </a:path>
              <a:path w="37464" h="101600">
                <a:moveTo>
                  <a:pt x="37172" y="0"/>
                </a:moveTo>
                <a:lnTo>
                  <a:pt x="29184" y="0"/>
                </a:lnTo>
                <a:lnTo>
                  <a:pt x="27025" y="4356"/>
                </a:lnTo>
                <a:lnTo>
                  <a:pt x="23355" y="8851"/>
                </a:lnTo>
                <a:lnTo>
                  <a:pt x="12979" y="18122"/>
                </a:lnTo>
                <a:lnTo>
                  <a:pt x="6921" y="22072"/>
                </a:lnTo>
                <a:lnTo>
                  <a:pt x="0" y="25336"/>
                </a:lnTo>
                <a:lnTo>
                  <a:pt x="0" y="37312"/>
                </a:lnTo>
                <a:lnTo>
                  <a:pt x="24777" y="22377"/>
                </a:lnTo>
                <a:lnTo>
                  <a:pt x="37172" y="22377"/>
                </a:lnTo>
                <a:lnTo>
                  <a:pt x="37172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8" name="object 88"/>
          <p:cNvSpPr/>
          <p:nvPr/>
        </p:nvSpPr>
        <p:spPr>
          <a:xfrm>
            <a:off x="5953048" y="3846665"/>
            <a:ext cx="222084" cy="103060"/>
          </a:xfrm>
          <a:prstGeom prst="rect">
            <a:avLst/>
          </a:prstGeom>
          <a:blipFill>
            <a:blip r:embed="rId3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9" name="object 89"/>
          <p:cNvSpPr/>
          <p:nvPr/>
        </p:nvSpPr>
        <p:spPr>
          <a:xfrm>
            <a:off x="6225921" y="3846665"/>
            <a:ext cx="302044" cy="101333"/>
          </a:xfrm>
          <a:prstGeom prst="rect">
            <a:avLst/>
          </a:prstGeom>
          <a:blipFill>
            <a:blip r:embed="rId3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0" name="object 90"/>
          <p:cNvSpPr/>
          <p:nvPr/>
        </p:nvSpPr>
        <p:spPr>
          <a:xfrm>
            <a:off x="2112645" y="2707437"/>
            <a:ext cx="77470" cy="100965"/>
          </a:xfrm>
          <a:custGeom>
            <a:avLst/>
            <a:gdLst/>
            <a:ahLst/>
            <a:cxnLst/>
            <a:rect l="l" t="t" r="r" b="b"/>
            <a:pathLst>
              <a:path w="77469" h="100964">
                <a:moveTo>
                  <a:pt x="45097" y="0"/>
                </a:moveTo>
                <a:lnTo>
                  <a:pt x="0" y="0"/>
                </a:lnTo>
                <a:lnTo>
                  <a:pt x="0" y="100914"/>
                </a:lnTo>
                <a:lnTo>
                  <a:pt x="20383" y="100914"/>
                </a:lnTo>
                <a:lnTo>
                  <a:pt x="20383" y="62852"/>
                </a:lnTo>
                <a:lnTo>
                  <a:pt x="42900" y="62852"/>
                </a:lnTo>
                <a:lnTo>
                  <a:pt x="74449" y="45707"/>
                </a:lnTo>
                <a:lnTo>
                  <a:pt x="20383" y="45707"/>
                </a:lnTo>
                <a:lnTo>
                  <a:pt x="20383" y="17068"/>
                </a:lnTo>
                <a:lnTo>
                  <a:pt x="75543" y="17068"/>
                </a:lnTo>
                <a:lnTo>
                  <a:pt x="75361" y="16459"/>
                </a:lnTo>
                <a:lnTo>
                  <a:pt x="67563" y="6324"/>
                </a:lnTo>
                <a:lnTo>
                  <a:pt x="62725" y="3022"/>
                </a:lnTo>
                <a:lnTo>
                  <a:pt x="53174" y="495"/>
                </a:lnTo>
                <a:lnTo>
                  <a:pt x="45097" y="0"/>
                </a:lnTo>
                <a:close/>
              </a:path>
              <a:path w="77469" h="100964">
                <a:moveTo>
                  <a:pt x="75543" y="17068"/>
                </a:moveTo>
                <a:lnTo>
                  <a:pt x="37566" y="17068"/>
                </a:lnTo>
                <a:lnTo>
                  <a:pt x="42456" y="17297"/>
                </a:lnTo>
                <a:lnTo>
                  <a:pt x="48196" y="18351"/>
                </a:lnTo>
                <a:lnTo>
                  <a:pt x="50926" y="19850"/>
                </a:lnTo>
                <a:lnTo>
                  <a:pt x="55244" y="24612"/>
                </a:lnTo>
                <a:lnTo>
                  <a:pt x="56324" y="27647"/>
                </a:lnTo>
                <a:lnTo>
                  <a:pt x="56324" y="34302"/>
                </a:lnTo>
                <a:lnTo>
                  <a:pt x="39573" y="45707"/>
                </a:lnTo>
                <a:lnTo>
                  <a:pt x="74449" y="45707"/>
                </a:lnTo>
                <a:lnTo>
                  <a:pt x="76187" y="42443"/>
                </a:lnTo>
                <a:lnTo>
                  <a:pt x="77317" y="37236"/>
                </a:lnTo>
                <a:lnTo>
                  <a:pt x="77317" y="23012"/>
                </a:lnTo>
                <a:lnTo>
                  <a:pt x="75543" y="17068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1" name="object 91"/>
          <p:cNvSpPr/>
          <p:nvPr/>
        </p:nvSpPr>
        <p:spPr>
          <a:xfrm>
            <a:off x="2205735" y="2733599"/>
            <a:ext cx="47625" cy="74930"/>
          </a:xfrm>
          <a:custGeom>
            <a:avLst/>
            <a:gdLst/>
            <a:ahLst/>
            <a:cxnLst/>
            <a:rect l="l" t="t" r="r" b="b"/>
            <a:pathLst>
              <a:path w="47625" h="74930">
                <a:moveTo>
                  <a:pt x="17970" y="1650"/>
                </a:moveTo>
                <a:lnTo>
                  <a:pt x="0" y="1650"/>
                </a:lnTo>
                <a:lnTo>
                  <a:pt x="0" y="74764"/>
                </a:lnTo>
                <a:lnTo>
                  <a:pt x="19342" y="74764"/>
                </a:lnTo>
                <a:lnTo>
                  <a:pt x="19342" y="39750"/>
                </a:lnTo>
                <a:lnTo>
                  <a:pt x="19875" y="31572"/>
                </a:lnTo>
                <a:lnTo>
                  <a:pt x="22034" y="23774"/>
                </a:lnTo>
                <a:lnTo>
                  <a:pt x="23520" y="21081"/>
                </a:lnTo>
                <a:lnTo>
                  <a:pt x="27279" y="18097"/>
                </a:lnTo>
                <a:lnTo>
                  <a:pt x="29578" y="17348"/>
                </a:lnTo>
                <a:lnTo>
                  <a:pt x="42502" y="17348"/>
                </a:lnTo>
                <a:lnTo>
                  <a:pt x="44380" y="12052"/>
                </a:lnTo>
                <a:lnTo>
                  <a:pt x="17970" y="12052"/>
                </a:lnTo>
                <a:lnTo>
                  <a:pt x="17970" y="1650"/>
                </a:lnTo>
                <a:close/>
              </a:path>
              <a:path w="47625" h="74930">
                <a:moveTo>
                  <a:pt x="42502" y="17348"/>
                </a:moveTo>
                <a:lnTo>
                  <a:pt x="35077" y="17348"/>
                </a:lnTo>
                <a:lnTo>
                  <a:pt x="38112" y="18402"/>
                </a:lnTo>
                <a:lnTo>
                  <a:pt x="41376" y="20523"/>
                </a:lnTo>
                <a:lnTo>
                  <a:pt x="42502" y="17348"/>
                </a:lnTo>
                <a:close/>
              </a:path>
              <a:path w="47625" h="74930">
                <a:moveTo>
                  <a:pt x="39027" y="0"/>
                </a:moveTo>
                <a:lnTo>
                  <a:pt x="31508" y="0"/>
                </a:lnTo>
                <a:lnTo>
                  <a:pt x="28714" y="787"/>
                </a:lnTo>
                <a:lnTo>
                  <a:pt x="23799" y="3898"/>
                </a:lnTo>
                <a:lnTo>
                  <a:pt x="21043" y="7137"/>
                </a:lnTo>
                <a:lnTo>
                  <a:pt x="17970" y="12052"/>
                </a:lnTo>
                <a:lnTo>
                  <a:pt x="44380" y="12052"/>
                </a:lnTo>
                <a:lnTo>
                  <a:pt x="47358" y="3657"/>
                </a:lnTo>
                <a:lnTo>
                  <a:pt x="43281" y="1219"/>
                </a:lnTo>
                <a:lnTo>
                  <a:pt x="39027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2" name="object 92"/>
          <p:cNvSpPr/>
          <p:nvPr/>
        </p:nvSpPr>
        <p:spPr>
          <a:xfrm>
            <a:off x="2257025" y="2733599"/>
            <a:ext cx="75565" cy="76835"/>
          </a:xfrm>
          <a:custGeom>
            <a:avLst/>
            <a:gdLst/>
            <a:ahLst/>
            <a:cxnLst/>
            <a:rect l="l" t="t" r="r" b="b"/>
            <a:pathLst>
              <a:path w="75564" h="76835">
                <a:moveTo>
                  <a:pt x="37572" y="0"/>
                </a:moveTo>
                <a:lnTo>
                  <a:pt x="30422" y="0"/>
                </a:lnTo>
                <a:lnTo>
                  <a:pt x="23932" y="1574"/>
                </a:lnTo>
                <a:lnTo>
                  <a:pt x="0" y="45939"/>
                </a:lnTo>
                <a:lnTo>
                  <a:pt x="1504" y="52692"/>
                </a:lnTo>
                <a:lnTo>
                  <a:pt x="7841" y="64401"/>
                </a:lnTo>
                <a:lnTo>
                  <a:pt x="12464" y="68834"/>
                </a:lnTo>
                <a:lnTo>
                  <a:pt x="24631" y="74891"/>
                </a:lnTo>
                <a:lnTo>
                  <a:pt x="31019" y="76403"/>
                </a:lnTo>
                <a:lnTo>
                  <a:pt x="37724" y="76403"/>
                </a:lnTo>
                <a:lnTo>
                  <a:pt x="68588" y="60642"/>
                </a:lnTo>
                <a:lnTo>
                  <a:pt x="32606" y="60642"/>
                </a:lnTo>
                <a:lnTo>
                  <a:pt x="28352" y="58712"/>
                </a:lnTo>
                <a:lnTo>
                  <a:pt x="21468" y="51003"/>
                </a:lnTo>
                <a:lnTo>
                  <a:pt x="19789" y="45567"/>
                </a:lnTo>
                <a:lnTo>
                  <a:pt x="19817" y="30746"/>
                </a:lnTo>
                <a:lnTo>
                  <a:pt x="21468" y="25400"/>
                </a:lnTo>
                <a:lnTo>
                  <a:pt x="28352" y="17691"/>
                </a:lnTo>
                <a:lnTo>
                  <a:pt x="32606" y="15760"/>
                </a:lnTo>
                <a:lnTo>
                  <a:pt x="68808" y="15760"/>
                </a:lnTo>
                <a:lnTo>
                  <a:pt x="64775" y="10769"/>
                </a:lnTo>
                <a:lnTo>
                  <a:pt x="59098" y="6054"/>
                </a:lnTo>
                <a:lnTo>
                  <a:pt x="52674" y="2689"/>
                </a:lnTo>
                <a:lnTo>
                  <a:pt x="45500" y="671"/>
                </a:lnTo>
                <a:lnTo>
                  <a:pt x="37572" y="0"/>
                </a:lnTo>
                <a:close/>
              </a:path>
              <a:path w="75564" h="76835">
                <a:moveTo>
                  <a:pt x="68808" y="15760"/>
                </a:moveTo>
                <a:lnTo>
                  <a:pt x="42703" y="15760"/>
                </a:lnTo>
                <a:lnTo>
                  <a:pt x="46932" y="17691"/>
                </a:lnTo>
                <a:lnTo>
                  <a:pt x="53765" y="25400"/>
                </a:lnTo>
                <a:lnTo>
                  <a:pt x="55432" y="30746"/>
                </a:lnTo>
                <a:lnTo>
                  <a:pt x="55429" y="45567"/>
                </a:lnTo>
                <a:lnTo>
                  <a:pt x="53765" y="51003"/>
                </a:lnTo>
                <a:lnTo>
                  <a:pt x="46932" y="58712"/>
                </a:lnTo>
                <a:lnTo>
                  <a:pt x="42703" y="60642"/>
                </a:lnTo>
                <a:lnTo>
                  <a:pt x="68588" y="60642"/>
                </a:lnTo>
                <a:lnTo>
                  <a:pt x="69358" y="59688"/>
                </a:lnTo>
                <a:lnTo>
                  <a:pt x="72703" y="53170"/>
                </a:lnTo>
                <a:lnTo>
                  <a:pt x="74711" y="45939"/>
                </a:lnTo>
                <a:lnTo>
                  <a:pt x="75363" y="38201"/>
                </a:lnTo>
                <a:lnTo>
                  <a:pt x="75311" y="37172"/>
                </a:lnTo>
                <a:lnTo>
                  <a:pt x="74718" y="30125"/>
                </a:lnTo>
                <a:lnTo>
                  <a:pt x="72730" y="22964"/>
                </a:lnTo>
                <a:lnTo>
                  <a:pt x="69417" y="16513"/>
                </a:lnTo>
                <a:lnTo>
                  <a:pt x="68808" y="1576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3" name="object 93"/>
          <p:cNvSpPr/>
          <p:nvPr/>
        </p:nvSpPr>
        <p:spPr>
          <a:xfrm>
            <a:off x="2343213" y="2707437"/>
            <a:ext cx="71755" cy="102870"/>
          </a:xfrm>
          <a:custGeom>
            <a:avLst/>
            <a:gdLst/>
            <a:ahLst/>
            <a:cxnLst/>
            <a:rect l="l" t="t" r="r" b="b"/>
            <a:pathLst>
              <a:path w="71755" h="102869">
                <a:moveTo>
                  <a:pt x="39014" y="26161"/>
                </a:moveTo>
                <a:lnTo>
                  <a:pt x="21932" y="26161"/>
                </a:lnTo>
                <a:lnTo>
                  <a:pt x="14566" y="29387"/>
                </a:lnTo>
                <a:lnTo>
                  <a:pt x="0" y="64096"/>
                </a:lnTo>
                <a:lnTo>
                  <a:pt x="561" y="72683"/>
                </a:lnTo>
                <a:lnTo>
                  <a:pt x="22174" y="102577"/>
                </a:lnTo>
                <a:lnTo>
                  <a:pt x="34696" y="102577"/>
                </a:lnTo>
                <a:lnTo>
                  <a:pt x="38798" y="101561"/>
                </a:lnTo>
                <a:lnTo>
                  <a:pt x="46913" y="97472"/>
                </a:lnTo>
                <a:lnTo>
                  <a:pt x="50444" y="94360"/>
                </a:lnTo>
                <a:lnTo>
                  <a:pt x="53428" y="90182"/>
                </a:lnTo>
                <a:lnTo>
                  <a:pt x="71386" y="90182"/>
                </a:lnTo>
                <a:lnTo>
                  <a:pt x="71386" y="87299"/>
                </a:lnTo>
                <a:lnTo>
                  <a:pt x="30480" y="87299"/>
                </a:lnTo>
                <a:lnTo>
                  <a:pt x="26123" y="84772"/>
                </a:lnTo>
                <a:lnTo>
                  <a:pt x="20840" y="76238"/>
                </a:lnTo>
                <a:lnTo>
                  <a:pt x="19761" y="70586"/>
                </a:lnTo>
                <a:lnTo>
                  <a:pt x="19811" y="55359"/>
                </a:lnTo>
                <a:lnTo>
                  <a:pt x="21310" y="50088"/>
                </a:lnTo>
                <a:lnTo>
                  <a:pt x="27508" y="42786"/>
                </a:lnTo>
                <a:lnTo>
                  <a:pt x="31343" y="40970"/>
                </a:lnTo>
                <a:lnTo>
                  <a:pt x="71386" y="40970"/>
                </a:lnTo>
                <a:lnTo>
                  <a:pt x="71386" y="36360"/>
                </a:lnTo>
                <a:lnTo>
                  <a:pt x="52044" y="36360"/>
                </a:lnTo>
                <a:lnTo>
                  <a:pt x="46075" y="29565"/>
                </a:lnTo>
                <a:lnTo>
                  <a:pt x="39014" y="26161"/>
                </a:lnTo>
                <a:close/>
              </a:path>
              <a:path w="71755" h="102869">
                <a:moveTo>
                  <a:pt x="71386" y="90182"/>
                </a:moveTo>
                <a:lnTo>
                  <a:pt x="53428" y="90182"/>
                </a:lnTo>
                <a:lnTo>
                  <a:pt x="53428" y="100926"/>
                </a:lnTo>
                <a:lnTo>
                  <a:pt x="71386" y="100926"/>
                </a:lnTo>
                <a:lnTo>
                  <a:pt x="71386" y="90182"/>
                </a:lnTo>
                <a:close/>
              </a:path>
              <a:path w="71755" h="102869">
                <a:moveTo>
                  <a:pt x="71386" y="40970"/>
                </a:moveTo>
                <a:lnTo>
                  <a:pt x="40665" y="40970"/>
                </a:lnTo>
                <a:lnTo>
                  <a:pt x="44538" y="42811"/>
                </a:lnTo>
                <a:lnTo>
                  <a:pt x="50609" y="50203"/>
                </a:lnTo>
                <a:lnTo>
                  <a:pt x="52120" y="56248"/>
                </a:lnTo>
                <a:lnTo>
                  <a:pt x="52120" y="72174"/>
                </a:lnTo>
                <a:lnTo>
                  <a:pt x="50558" y="77825"/>
                </a:lnTo>
                <a:lnTo>
                  <a:pt x="44323" y="85407"/>
                </a:lnTo>
                <a:lnTo>
                  <a:pt x="40525" y="87299"/>
                </a:lnTo>
                <a:lnTo>
                  <a:pt x="71386" y="87299"/>
                </a:lnTo>
                <a:lnTo>
                  <a:pt x="71386" y="40970"/>
                </a:lnTo>
                <a:close/>
              </a:path>
              <a:path w="71755" h="102869">
                <a:moveTo>
                  <a:pt x="71386" y="0"/>
                </a:moveTo>
                <a:lnTo>
                  <a:pt x="52044" y="0"/>
                </a:lnTo>
                <a:lnTo>
                  <a:pt x="52044" y="36360"/>
                </a:lnTo>
                <a:lnTo>
                  <a:pt x="71386" y="36360"/>
                </a:lnTo>
                <a:lnTo>
                  <a:pt x="71386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4" name="object 94"/>
          <p:cNvSpPr/>
          <p:nvPr/>
        </p:nvSpPr>
        <p:spPr>
          <a:xfrm>
            <a:off x="2433256" y="2735249"/>
            <a:ext cx="66675" cy="74930"/>
          </a:xfrm>
          <a:custGeom>
            <a:avLst/>
            <a:gdLst/>
            <a:ahLst/>
            <a:cxnLst/>
            <a:rect l="l" t="t" r="r" b="b"/>
            <a:pathLst>
              <a:path w="66675" h="74930">
                <a:moveTo>
                  <a:pt x="19354" y="0"/>
                </a:moveTo>
                <a:lnTo>
                  <a:pt x="0" y="0"/>
                </a:lnTo>
                <a:lnTo>
                  <a:pt x="16" y="53251"/>
                </a:lnTo>
                <a:lnTo>
                  <a:pt x="19405" y="74764"/>
                </a:lnTo>
                <a:lnTo>
                  <a:pt x="29133" y="74764"/>
                </a:lnTo>
                <a:lnTo>
                  <a:pt x="33705" y="73647"/>
                </a:lnTo>
                <a:lnTo>
                  <a:pt x="42379" y="69138"/>
                </a:lnTo>
                <a:lnTo>
                  <a:pt x="45885" y="66065"/>
                </a:lnTo>
                <a:lnTo>
                  <a:pt x="48539" y="62166"/>
                </a:lnTo>
                <a:lnTo>
                  <a:pt x="66509" y="62166"/>
                </a:lnTo>
                <a:lnTo>
                  <a:pt x="66509" y="60032"/>
                </a:lnTo>
                <a:lnTo>
                  <a:pt x="28575" y="60032"/>
                </a:lnTo>
                <a:lnTo>
                  <a:pt x="26187" y="59359"/>
                </a:lnTo>
                <a:lnTo>
                  <a:pt x="22415" y="56654"/>
                </a:lnTo>
                <a:lnTo>
                  <a:pt x="21132" y="54813"/>
                </a:lnTo>
                <a:lnTo>
                  <a:pt x="19710" y="50177"/>
                </a:lnTo>
                <a:lnTo>
                  <a:pt x="19354" y="43878"/>
                </a:lnTo>
                <a:lnTo>
                  <a:pt x="19354" y="0"/>
                </a:lnTo>
                <a:close/>
              </a:path>
              <a:path w="66675" h="74930">
                <a:moveTo>
                  <a:pt x="66509" y="62166"/>
                </a:moveTo>
                <a:lnTo>
                  <a:pt x="48539" y="62166"/>
                </a:lnTo>
                <a:lnTo>
                  <a:pt x="48539" y="73113"/>
                </a:lnTo>
                <a:lnTo>
                  <a:pt x="66509" y="73113"/>
                </a:lnTo>
                <a:lnTo>
                  <a:pt x="66509" y="62166"/>
                </a:lnTo>
                <a:close/>
              </a:path>
              <a:path w="66675" h="74930">
                <a:moveTo>
                  <a:pt x="66509" y="0"/>
                </a:moveTo>
                <a:lnTo>
                  <a:pt x="47167" y="0"/>
                </a:lnTo>
                <a:lnTo>
                  <a:pt x="47167" y="41313"/>
                </a:lnTo>
                <a:lnTo>
                  <a:pt x="46685" y="47878"/>
                </a:lnTo>
                <a:lnTo>
                  <a:pt x="44754" y="53251"/>
                </a:lnTo>
                <a:lnTo>
                  <a:pt x="42964" y="55498"/>
                </a:lnTo>
                <a:lnTo>
                  <a:pt x="37731" y="59131"/>
                </a:lnTo>
                <a:lnTo>
                  <a:pt x="34772" y="60032"/>
                </a:lnTo>
                <a:lnTo>
                  <a:pt x="66509" y="60032"/>
                </a:lnTo>
                <a:lnTo>
                  <a:pt x="66509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5" name="object 95"/>
          <p:cNvSpPr/>
          <p:nvPr/>
        </p:nvSpPr>
        <p:spPr>
          <a:xfrm>
            <a:off x="2515527" y="2733599"/>
            <a:ext cx="69215" cy="76835"/>
          </a:xfrm>
          <a:custGeom>
            <a:avLst/>
            <a:gdLst/>
            <a:ahLst/>
            <a:cxnLst/>
            <a:rect l="l" t="t" r="r" b="b"/>
            <a:pathLst>
              <a:path w="69214" h="76835">
                <a:moveTo>
                  <a:pt x="44373" y="0"/>
                </a:moveTo>
                <a:lnTo>
                  <a:pt x="35458" y="0"/>
                </a:lnTo>
                <a:lnTo>
                  <a:pt x="27726" y="630"/>
                </a:lnTo>
                <a:lnTo>
                  <a:pt x="599" y="29721"/>
                </a:lnTo>
                <a:lnTo>
                  <a:pt x="0" y="38277"/>
                </a:lnTo>
                <a:lnTo>
                  <a:pt x="599" y="46748"/>
                </a:lnTo>
                <a:lnTo>
                  <a:pt x="27507" y="75782"/>
                </a:lnTo>
                <a:lnTo>
                  <a:pt x="35128" y="76415"/>
                </a:lnTo>
                <a:lnTo>
                  <a:pt x="44526" y="76415"/>
                </a:lnTo>
                <a:lnTo>
                  <a:pt x="52031" y="74180"/>
                </a:lnTo>
                <a:lnTo>
                  <a:pt x="63233" y="65277"/>
                </a:lnTo>
                <a:lnTo>
                  <a:pt x="65891" y="60642"/>
                </a:lnTo>
                <a:lnTo>
                  <a:pt x="31102" y="60642"/>
                </a:lnTo>
                <a:lnTo>
                  <a:pt x="27190" y="58851"/>
                </a:lnTo>
                <a:lnTo>
                  <a:pt x="21361" y="51701"/>
                </a:lnTo>
                <a:lnTo>
                  <a:pt x="19900" y="45567"/>
                </a:lnTo>
                <a:lnTo>
                  <a:pt x="19900" y="29095"/>
                </a:lnTo>
                <a:lnTo>
                  <a:pt x="21335" y="23533"/>
                </a:lnTo>
                <a:lnTo>
                  <a:pt x="27076" y="16878"/>
                </a:lnTo>
                <a:lnTo>
                  <a:pt x="30911" y="15214"/>
                </a:lnTo>
                <a:lnTo>
                  <a:pt x="65604" y="15214"/>
                </a:lnTo>
                <a:lnTo>
                  <a:pt x="61963" y="9575"/>
                </a:lnTo>
                <a:lnTo>
                  <a:pt x="51447" y="1917"/>
                </a:lnTo>
                <a:lnTo>
                  <a:pt x="44373" y="0"/>
                </a:lnTo>
                <a:close/>
              </a:path>
              <a:path w="69214" h="76835">
                <a:moveTo>
                  <a:pt x="49987" y="46748"/>
                </a:moveTo>
                <a:lnTo>
                  <a:pt x="49021" y="51841"/>
                </a:lnTo>
                <a:lnTo>
                  <a:pt x="47370" y="55422"/>
                </a:lnTo>
                <a:lnTo>
                  <a:pt x="42684" y="59601"/>
                </a:lnTo>
                <a:lnTo>
                  <a:pt x="39687" y="60642"/>
                </a:lnTo>
                <a:lnTo>
                  <a:pt x="65891" y="60642"/>
                </a:lnTo>
                <a:lnTo>
                  <a:pt x="67005" y="58699"/>
                </a:lnTo>
                <a:lnTo>
                  <a:pt x="68986" y="49974"/>
                </a:lnTo>
                <a:lnTo>
                  <a:pt x="49987" y="46748"/>
                </a:lnTo>
                <a:close/>
              </a:path>
              <a:path w="69214" h="76835">
                <a:moveTo>
                  <a:pt x="65604" y="15214"/>
                </a:moveTo>
                <a:lnTo>
                  <a:pt x="39369" y="15214"/>
                </a:lnTo>
                <a:lnTo>
                  <a:pt x="42316" y="16179"/>
                </a:lnTo>
                <a:lnTo>
                  <a:pt x="44576" y="18110"/>
                </a:lnTo>
                <a:lnTo>
                  <a:pt x="46862" y="20027"/>
                </a:lnTo>
                <a:lnTo>
                  <a:pt x="48323" y="22898"/>
                </a:lnTo>
                <a:lnTo>
                  <a:pt x="48945" y="26708"/>
                </a:lnTo>
                <a:lnTo>
                  <a:pt x="68021" y="23266"/>
                </a:lnTo>
                <a:lnTo>
                  <a:pt x="65735" y="15417"/>
                </a:lnTo>
                <a:lnTo>
                  <a:pt x="65604" y="15214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6" name="object 96"/>
          <p:cNvSpPr/>
          <p:nvPr/>
        </p:nvSpPr>
        <p:spPr>
          <a:xfrm>
            <a:off x="2590228" y="2709430"/>
            <a:ext cx="43180" cy="100965"/>
          </a:xfrm>
          <a:custGeom>
            <a:avLst/>
            <a:gdLst/>
            <a:ahLst/>
            <a:cxnLst/>
            <a:rect l="l" t="t" r="r" b="b"/>
            <a:pathLst>
              <a:path w="43180" h="100964">
                <a:moveTo>
                  <a:pt x="28295" y="41236"/>
                </a:moveTo>
                <a:lnTo>
                  <a:pt x="8890" y="41236"/>
                </a:lnTo>
                <a:lnTo>
                  <a:pt x="8987" y="82118"/>
                </a:lnTo>
                <a:lnTo>
                  <a:pt x="9102" y="84543"/>
                </a:lnTo>
                <a:lnTo>
                  <a:pt x="9499" y="86741"/>
                </a:lnTo>
                <a:lnTo>
                  <a:pt x="10007" y="89916"/>
                </a:lnTo>
                <a:lnTo>
                  <a:pt x="24333" y="100584"/>
                </a:lnTo>
                <a:lnTo>
                  <a:pt x="33502" y="100584"/>
                </a:lnTo>
                <a:lnTo>
                  <a:pt x="38608" y="99618"/>
                </a:lnTo>
                <a:lnTo>
                  <a:pt x="43103" y="97688"/>
                </a:lnTo>
                <a:lnTo>
                  <a:pt x="41647" y="84543"/>
                </a:lnTo>
                <a:lnTo>
                  <a:pt x="32385" y="84543"/>
                </a:lnTo>
                <a:lnTo>
                  <a:pt x="31292" y="84226"/>
                </a:lnTo>
                <a:lnTo>
                  <a:pt x="29502" y="82931"/>
                </a:lnTo>
                <a:lnTo>
                  <a:pt x="28930" y="82118"/>
                </a:lnTo>
                <a:lnTo>
                  <a:pt x="28422" y="80149"/>
                </a:lnTo>
                <a:lnTo>
                  <a:pt x="28295" y="41236"/>
                </a:lnTo>
                <a:close/>
              </a:path>
              <a:path w="43180" h="100964">
                <a:moveTo>
                  <a:pt x="41440" y="82677"/>
                </a:moveTo>
                <a:lnTo>
                  <a:pt x="38049" y="83921"/>
                </a:lnTo>
                <a:lnTo>
                  <a:pt x="35458" y="84543"/>
                </a:lnTo>
                <a:lnTo>
                  <a:pt x="41647" y="84543"/>
                </a:lnTo>
                <a:lnTo>
                  <a:pt x="41440" y="82677"/>
                </a:lnTo>
                <a:close/>
              </a:path>
              <a:path w="43180" h="100964">
                <a:moveTo>
                  <a:pt x="41516" y="25819"/>
                </a:moveTo>
                <a:lnTo>
                  <a:pt x="0" y="25819"/>
                </a:lnTo>
                <a:lnTo>
                  <a:pt x="0" y="41236"/>
                </a:lnTo>
                <a:lnTo>
                  <a:pt x="41516" y="41236"/>
                </a:lnTo>
                <a:lnTo>
                  <a:pt x="41516" y="25819"/>
                </a:lnTo>
                <a:close/>
              </a:path>
              <a:path w="43180" h="100964">
                <a:moveTo>
                  <a:pt x="28295" y="0"/>
                </a:moveTo>
                <a:lnTo>
                  <a:pt x="8890" y="11290"/>
                </a:lnTo>
                <a:lnTo>
                  <a:pt x="8890" y="25819"/>
                </a:lnTo>
                <a:lnTo>
                  <a:pt x="28295" y="25819"/>
                </a:lnTo>
                <a:lnTo>
                  <a:pt x="28295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7" name="object 97"/>
          <p:cNvSpPr/>
          <p:nvPr/>
        </p:nvSpPr>
        <p:spPr>
          <a:xfrm>
            <a:off x="4974932" y="2705722"/>
            <a:ext cx="88265" cy="104775"/>
          </a:xfrm>
          <a:custGeom>
            <a:avLst/>
            <a:gdLst/>
            <a:ahLst/>
            <a:cxnLst/>
            <a:rect l="l" t="t" r="r" b="b"/>
            <a:pathLst>
              <a:path w="88264" h="104775">
                <a:moveTo>
                  <a:pt x="47231" y="0"/>
                </a:moveTo>
                <a:lnTo>
                  <a:pt x="7318" y="21606"/>
                </a:lnTo>
                <a:lnTo>
                  <a:pt x="0" y="53073"/>
                </a:lnTo>
                <a:lnTo>
                  <a:pt x="809" y="64350"/>
                </a:lnTo>
                <a:lnTo>
                  <a:pt x="27679" y="100925"/>
                </a:lnTo>
                <a:lnTo>
                  <a:pt x="45986" y="104355"/>
                </a:lnTo>
                <a:lnTo>
                  <a:pt x="53756" y="103855"/>
                </a:lnTo>
                <a:lnTo>
                  <a:pt x="81312" y="86944"/>
                </a:lnTo>
                <a:lnTo>
                  <a:pt x="38442" y="86944"/>
                </a:lnTo>
                <a:lnTo>
                  <a:pt x="32473" y="84239"/>
                </a:lnTo>
                <a:lnTo>
                  <a:pt x="20993" y="51561"/>
                </a:lnTo>
                <a:lnTo>
                  <a:pt x="21431" y="43165"/>
                </a:lnTo>
                <a:lnTo>
                  <a:pt x="38722" y="17411"/>
                </a:lnTo>
                <a:lnTo>
                  <a:pt x="83101" y="17411"/>
                </a:lnTo>
                <a:lnTo>
                  <a:pt x="81902" y="15252"/>
                </a:lnTo>
                <a:lnTo>
                  <a:pt x="77317" y="10934"/>
                </a:lnTo>
                <a:lnTo>
                  <a:pt x="71100" y="6150"/>
                </a:lnTo>
                <a:lnTo>
                  <a:pt x="64012" y="2733"/>
                </a:lnTo>
                <a:lnTo>
                  <a:pt x="56056" y="683"/>
                </a:lnTo>
                <a:lnTo>
                  <a:pt x="47231" y="0"/>
                </a:lnTo>
                <a:close/>
              </a:path>
              <a:path w="88264" h="104775">
                <a:moveTo>
                  <a:pt x="68160" y="65531"/>
                </a:moveTo>
                <a:lnTo>
                  <a:pt x="66459" y="72923"/>
                </a:lnTo>
                <a:lnTo>
                  <a:pt x="63665" y="78333"/>
                </a:lnTo>
                <a:lnTo>
                  <a:pt x="55854" y="85216"/>
                </a:lnTo>
                <a:lnTo>
                  <a:pt x="51193" y="86944"/>
                </a:lnTo>
                <a:lnTo>
                  <a:pt x="81312" y="86944"/>
                </a:lnTo>
                <a:lnTo>
                  <a:pt x="81867" y="86196"/>
                </a:lnTo>
                <a:lnTo>
                  <a:pt x="85265" y="79527"/>
                </a:lnTo>
                <a:lnTo>
                  <a:pt x="87909" y="71793"/>
                </a:lnTo>
                <a:lnTo>
                  <a:pt x="68160" y="65531"/>
                </a:lnTo>
                <a:close/>
              </a:path>
              <a:path w="88264" h="104775">
                <a:moveTo>
                  <a:pt x="83101" y="17411"/>
                </a:moveTo>
                <a:lnTo>
                  <a:pt x="51612" y="17411"/>
                </a:lnTo>
                <a:lnTo>
                  <a:pt x="56210" y="18922"/>
                </a:lnTo>
                <a:lnTo>
                  <a:pt x="63792" y="24980"/>
                </a:lnTo>
                <a:lnTo>
                  <a:pt x="66281" y="29121"/>
                </a:lnTo>
                <a:lnTo>
                  <a:pt x="67462" y="34340"/>
                </a:lnTo>
                <a:lnTo>
                  <a:pt x="87642" y="29527"/>
                </a:lnTo>
                <a:lnTo>
                  <a:pt x="85344" y="21450"/>
                </a:lnTo>
                <a:lnTo>
                  <a:pt x="83101" y="17411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8" name="object 98"/>
          <p:cNvSpPr/>
          <p:nvPr/>
        </p:nvSpPr>
        <p:spPr>
          <a:xfrm>
            <a:off x="5079784" y="2735249"/>
            <a:ext cx="66675" cy="74930"/>
          </a:xfrm>
          <a:custGeom>
            <a:avLst/>
            <a:gdLst/>
            <a:ahLst/>
            <a:cxnLst/>
            <a:rect l="l" t="t" r="r" b="b"/>
            <a:pathLst>
              <a:path w="66675" h="74930">
                <a:moveTo>
                  <a:pt x="19342" y="0"/>
                </a:moveTo>
                <a:lnTo>
                  <a:pt x="0" y="0"/>
                </a:lnTo>
                <a:lnTo>
                  <a:pt x="16" y="53251"/>
                </a:lnTo>
                <a:lnTo>
                  <a:pt x="19392" y="74764"/>
                </a:lnTo>
                <a:lnTo>
                  <a:pt x="29121" y="74764"/>
                </a:lnTo>
                <a:lnTo>
                  <a:pt x="33705" y="73647"/>
                </a:lnTo>
                <a:lnTo>
                  <a:pt x="42367" y="69138"/>
                </a:lnTo>
                <a:lnTo>
                  <a:pt x="45872" y="66065"/>
                </a:lnTo>
                <a:lnTo>
                  <a:pt x="48539" y="62166"/>
                </a:lnTo>
                <a:lnTo>
                  <a:pt x="66509" y="62166"/>
                </a:lnTo>
                <a:lnTo>
                  <a:pt x="66509" y="60032"/>
                </a:lnTo>
                <a:lnTo>
                  <a:pt x="28575" y="60032"/>
                </a:lnTo>
                <a:lnTo>
                  <a:pt x="26174" y="59359"/>
                </a:lnTo>
                <a:lnTo>
                  <a:pt x="19342" y="43878"/>
                </a:lnTo>
                <a:lnTo>
                  <a:pt x="19342" y="0"/>
                </a:lnTo>
                <a:close/>
              </a:path>
              <a:path w="66675" h="74930">
                <a:moveTo>
                  <a:pt x="66509" y="62166"/>
                </a:moveTo>
                <a:lnTo>
                  <a:pt x="48539" y="62166"/>
                </a:lnTo>
                <a:lnTo>
                  <a:pt x="48539" y="73113"/>
                </a:lnTo>
                <a:lnTo>
                  <a:pt x="66509" y="73113"/>
                </a:lnTo>
                <a:lnTo>
                  <a:pt x="66509" y="62166"/>
                </a:lnTo>
                <a:close/>
              </a:path>
              <a:path w="66675" h="74930">
                <a:moveTo>
                  <a:pt x="66509" y="0"/>
                </a:moveTo>
                <a:lnTo>
                  <a:pt x="47167" y="0"/>
                </a:lnTo>
                <a:lnTo>
                  <a:pt x="47167" y="41313"/>
                </a:lnTo>
                <a:lnTo>
                  <a:pt x="46685" y="47878"/>
                </a:lnTo>
                <a:lnTo>
                  <a:pt x="44742" y="53251"/>
                </a:lnTo>
                <a:lnTo>
                  <a:pt x="42964" y="55498"/>
                </a:lnTo>
                <a:lnTo>
                  <a:pt x="37731" y="59131"/>
                </a:lnTo>
                <a:lnTo>
                  <a:pt x="34772" y="60032"/>
                </a:lnTo>
                <a:lnTo>
                  <a:pt x="66509" y="60032"/>
                </a:lnTo>
                <a:lnTo>
                  <a:pt x="66509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9" name="object 99"/>
          <p:cNvSpPr/>
          <p:nvPr/>
        </p:nvSpPr>
        <p:spPr>
          <a:xfrm>
            <a:off x="5159502" y="2733599"/>
            <a:ext cx="68580" cy="76835"/>
          </a:xfrm>
          <a:custGeom>
            <a:avLst/>
            <a:gdLst/>
            <a:ahLst/>
            <a:cxnLst/>
            <a:rect l="l" t="t" r="r" b="b"/>
            <a:pathLst>
              <a:path w="68579" h="76835">
                <a:moveTo>
                  <a:pt x="19405" y="50939"/>
                </a:moveTo>
                <a:lnTo>
                  <a:pt x="0" y="53898"/>
                </a:lnTo>
                <a:lnTo>
                  <a:pt x="1790" y="60833"/>
                </a:lnTo>
                <a:lnTo>
                  <a:pt x="5587" y="66319"/>
                </a:lnTo>
                <a:lnTo>
                  <a:pt x="17195" y="74396"/>
                </a:lnTo>
                <a:lnTo>
                  <a:pt x="25082" y="76415"/>
                </a:lnTo>
                <a:lnTo>
                  <a:pt x="35039" y="76415"/>
                </a:lnTo>
                <a:lnTo>
                  <a:pt x="66433" y="62433"/>
                </a:lnTo>
                <a:lnTo>
                  <a:pt x="30505" y="62433"/>
                </a:lnTo>
                <a:lnTo>
                  <a:pt x="26962" y="61455"/>
                </a:lnTo>
                <a:lnTo>
                  <a:pt x="21907" y="57556"/>
                </a:lnTo>
                <a:lnTo>
                  <a:pt x="20243" y="54698"/>
                </a:lnTo>
                <a:lnTo>
                  <a:pt x="19405" y="50939"/>
                </a:lnTo>
                <a:close/>
              </a:path>
              <a:path w="68579" h="76835">
                <a:moveTo>
                  <a:pt x="43459" y="0"/>
                </a:moveTo>
                <a:lnTo>
                  <a:pt x="22948" y="0"/>
                </a:lnTo>
                <a:lnTo>
                  <a:pt x="15189" y="2146"/>
                </a:lnTo>
                <a:lnTo>
                  <a:pt x="5181" y="10782"/>
                </a:lnTo>
                <a:lnTo>
                  <a:pt x="2722" y="16040"/>
                </a:lnTo>
                <a:lnTo>
                  <a:pt x="2692" y="29464"/>
                </a:lnTo>
                <a:lnTo>
                  <a:pt x="5575" y="34950"/>
                </a:lnTo>
                <a:lnTo>
                  <a:pt x="44373" y="49098"/>
                </a:lnTo>
                <a:lnTo>
                  <a:pt x="46545" y="49949"/>
                </a:lnTo>
                <a:lnTo>
                  <a:pt x="47571" y="50939"/>
                </a:lnTo>
                <a:lnTo>
                  <a:pt x="48425" y="51828"/>
                </a:lnTo>
                <a:lnTo>
                  <a:pt x="48882" y="53047"/>
                </a:lnTo>
                <a:lnTo>
                  <a:pt x="48882" y="56680"/>
                </a:lnTo>
                <a:lnTo>
                  <a:pt x="48031" y="58394"/>
                </a:lnTo>
                <a:lnTo>
                  <a:pt x="46329" y="59677"/>
                </a:lnTo>
                <a:lnTo>
                  <a:pt x="43815" y="61518"/>
                </a:lnTo>
                <a:lnTo>
                  <a:pt x="40043" y="62433"/>
                </a:lnTo>
                <a:lnTo>
                  <a:pt x="66433" y="62433"/>
                </a:lnTo>
                <a:lnTo>
                  <a:pt x="68300" y="58597"/>
                </a:lnTo>
                <a:lnTo>
                  <a:pt x="68300" y="45758"/>
                </a:lnTo>
                <a:lnTo>
                  <a:pt x="30353" y="26568"/>
                </a:lnTo>
                <a:lnTo>
                  <a:pt x="24320" y="24752"/>
                </a:lnTo>
                <a:lnTo>
                  <a:pt x="21297" y="22504"/>
                </a:lnTo>
                <a:lnTo>
                  <a:pt x="20650" y="21336"/>
                </a:lnTo>
                <a:lnTo>
                  <a:pt x="20650" y="18351"/>
                </a:lnTo>
                <a:lnTo>
                  <a:pt x="21386" y="17043"/>
                </a:lnTo>
                <a:lnTo>
                  <a:pt x="22847" y="16040"/>
                </a:lnTo>
                <a:lnTo>
                  <a:pt x="25057" y="14617"/>
                </a:lnTo>
                <a:lnTo>
                  <a:pt x="28701" y="13906"/>
                </a:lnTo>
                <a:lnTo>
                  <a:pt x="64243" y="13906"/>
                </a:lnTo>
                <a:lnTo>
                  <a:pt x="63969" y="12966"/>
                </a:lnTo>
                <a:lnTo>
                  <a:pt x="60629" y="8140"/>
                </a:lnTo>
                <a:lnTo>
                  <a:pt x="50901" y="1625"/>
                </a:lnTo>
                <a:lnTo>
                  <a:pt x="43459" y="0"/>
                </a:lnTo>
                <a:close/>
              </a:path>
              <a:path w="68579" h="76835">
                <a:moveTo>
                  <a:pt x="64243" y="13906"/>
                </a:moveTo>
                <a:lnTo>
                  <a:pt x="37846" y="13906"/>
                </a:lnTo>
                <a:lnTo>
                  <a:pt x="40944" y="14655"/>
                </a:lnTo>
                <a:lnTo>
                  <a:pt x="45300" y="17691"/>
                </a:lnTo>
                <a:lnTo>
                  <a:pt x="46786" y="19862"/>
                </a:lnTo>
                <a:lnTo>
                  <a:pt x="47574" y="22707"/>
                </a:lnTo>
                <a:lnTo>
                  <a:pt x="65824" y="19342"/>
                </a:lnTo>
                <a:lnTo>
                  <a:pt x="64243" y="13906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0" name="object 100"/>
          <p:cNvSpPr/>
          <p:nvPr/>
        </p:nvSpPr>
        <p:spPr>
          <a:xfrm>
            <a:off x="5236743" y="2709430"/>
            <a:ext cx="43180" cy="100965"/>
          </a:xfrm>
          <a:custGeom>
            <a:avLst/>
            <a:gdLst/>
            <a:ahLst/>
            <a:cxnLst/>
            <a:rect l="l" t="t" r="r" b="b"/>
            <a:pathLst>
              <a:path w="43179" h="100964">
                <a:moveTo>
                  <a:pt x="28295" y="41236"/>
                </a:moveTo>
                <a:lnTo>
                  <a:pt x="8890" y="41236"/>
                </a:lnTo>
                <a:lnTo>
                  <a:pt x="8987" y="82118"/>
                </a:lnTo>
                <a:lnTo>
                  <a:pt x="9102" y="84543"/>
                </a:lnTo>
                <a:lnTo>
                  <a:pt x="9512" y="86741"/>
                </a:lnTo>
                <a:lnTo>
                  <a:pt x="10020" y="89916"/>
                </a:lnTo>
                <a:lnTo>
                  <a:pt x="24333" y="100584"/>
                </a:lnTo>
                <a:lnTo>
                  <a:pt x="33515" y="100584"/>
                </a:lnTo>
                <a:lnTo>
                  <a:pt x="38608" y="99618"/>
                </a:lnTo>
                <a:lnTo>
                  <a:pt x="43103" y="97688"/>
                </a:lnTo>
                <a:lnTo>
                  <a:pt x="41658" y="84543"/>
                </a:lnTo>
                <a:lnTo>
                  <a:pt x="32385" y="84543"/>
                </a:lnTo>
                <a:lnTo>
                  <a:pt x="31292" y="84226"/>
                </a:lnTo>
                <a:lnTo>
                  <a:pt x="29502" y="82931"/>
                </a:lnTo>
                <a:lnTo>
                  <a:pt x="28930" y="82118"/>
                </a:lnTo>
                <a:lnTo>
                  <a:pt x="28689" y="81127"/>
                </a:lnTo>
                <a:lnTo>
                  <a:pt x="28422" y="80149"/>
                </a:lnTo>
                <a:lnTo>
                  <a:pt x="28295" y="41236"/>
                </a:lnTo>
                <a:close/>
              </a:path>
              <a:path w="43179" h="100964">
                <a:moveTo>
                  <a:pt x="41452" y="82677"/>
                </a:moveTo>
                <a:lnTo>
                  <a:pt x="38061" y="83921"/>
                </a:lnTo>
                <a:lnTo>
                  <a:pt x="35471" y="84543"/>
                </a:lnTo>
                <a:lnTo>
                  <a:pt x="41658" y="84543"/>
                </a:lnTo>
                <a:lnTo>
                  <a:pt x="41452" y="82677"/>
                </a:lnTo>
                <a:close/>
              </a:path>
              <a:path w="43179" h="100964">
                <a:moveTo>
                  <a:pt x="41516" y="25819"/>
                </a:moveTo>
                <a:lnTo>
                  <a:pt x="0" y="25819"/>
                </a:lnTo>
                <a:lnTo>
                  <a:pt x="0" y="41236"/>
                </a:lnTo>
                <a:lnTo>
                  <a:pt x="41516" y="41236"/>
                </a:lnTo>
                <a:lnTo>
                  <a:pt x="41516" y="25819"/>
                </a:lnTo>
                <a:close/>
              </a:path>
              <a:path w="43179" h="100964">
                <a:moveTo>
                  <a:pt x="28295" y="0"/>
                </a:moveTo>
                <a:lnTo>
                  <a:pt x="8890" y="11290"/>
                </a:lnTo>
                <a:lnTo>
                  <a:pt x="8890" y="25819"/>
                </a:lnTo>
                <a:lnTo>
                  <a:pt x="28295" y="25819"/>
                </a:lnTo>
                <a:lnTo>
                  <a:pt x="28295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1" name="object 101"/>
          <p:cNvSpPr/>
          <p:nvPr/>
        </p:nvSpPr>
        <p:spPr>
          <a:xfrm>
            <a:off x="5287283" y="2733599"/>
            <a:ext cx="75565" cy="76835"/>
          </a:xfrm>
          <a:custGeom>
            <a:avLst/>
            <a:gdLst/>
            <a:ahLst/>
            <a:cxnLst/>
            <a:rect l="l" t="t" r="r" b="b"/>
            <a:pathLst>
              <a:path w="75564" h="76835">
                <a:moveTo>
                  <a:pt x="37572" y="0"/>
                </a:moveTo>
                <a:lnTo>
                  <a:pt x="30422" y="0"/>
                </a:lnTo>
                <a:lnTo>
                  <a:pt x="23932" y="1574"/>
                </a:lnTo>
                <a:lnTo>
                  <a:pt x="0" y="45939"/>
                </a:lnTo>
                <a:lnTo>
                  <a:pt x="1504" y="52692"/>
                </a:lnTo>
                <a:lnTo>
                  <a:pt x="7841" y="64401"/>
                </a:lnTo>
                <a:lnTo>
                  <a:pt x="12464" y="68834"/>
                </a:lnTo>
                <a:lnTo>
                  <a:pt x="24631" y="74891"/>
                </a:lnTo>
                <a:lnTo>
                  <a:pt x="31019" y="76403"/>
                </a:lnTo>
                <a:lnTo>
                  <a:pt x="37724" y="76403"/>
                </a:lnTo>
                <a:lnTo>
                  <a:pt x="68584" y="60642"/>
                </a:lnTo>
                <a:lnTo>
                  <a:pt x="32594" y="60642"/>
                </a:lnTo>
                <a:lnTo>
                  <a:pt x="28352" y="58712"/>
                </a:lnTo>
                <a:lnTo>
                  <a:pt x="21468" y="51003"/>
                </a:lnTo>
                <a:lnTo>
                  <a:pt x="19789" y="45567"/>
                </a:lnTo>
                <a:lnTo>
                  <a:pt x="19817" y="30746"/>
                </a:lnTo>
                <a:lnTo>
                  <a:pt x="21468" y="25400"/>
                </a:lnTo>
                <a:lnTo>
                  <a:pt x="28352" y="17691"/>
                </a:lnTo>
                <a:lnTo>
                  <a:pt x="32594" y="15760"/>
                </a:lnTo>
                <a:lnTo>
                  <a:pt x="68804" y="15760"/>
                </a:lnTo>
                <a:lnTo>
                  <a:pt x="64775" y="10769"/>
                </a:lnTo>
                <a:lnTo>
                  <a:pt x="59098" y="6054"/>
                </a:lnTo>
                <a:lnTo>
                  <a:pt x="52674" y="2689"/>
                </a:lnTo>
                <a:lnTo>
                  <a:pt x="45500" y="671"/>
                </a:lnTo>
                <a:lnTo>
                  <a:pt x="37572" y="0"/>
                </a:lnTo>
                <a:close/>
              </a:path>
              <a:path w="75564" h="76835">
                <a:moveTo>
                  <a:pt x="68804" y="15760"/>
                </a:moveTo>
                <a:lnTo>
                  <a:pt x="42703" y="15760"/>
                </a:lnTo>
                <a:lnTo>
                  <a:pt x="46932" y="17691"/>
                </a:lnTo>
                <a:lnTo>
                  <a:pt x="53765" y="25400"/>
                </a:lnTo>
                <a:lnTo>
                  <a:pt x="55432" y="30746"/>
                </a:lnTo>
                <a:lnTo>
                  <a:pt x="55429" y="45567"/>
                </a:lnTo>
                <a:lnTo>
                  <a:pt x="53765" y="51003"/>
                </a:lnTo>
                <a:lnTo>
                  <a:pt x="46932" y="58712"/>
                </a:lnTo>
                <a:lnTo>
                  <a:pt x="42703" y="60642"/>
                </a:lnTo>
                <a:lnTo>
                  <a:pt x="68584" y="60642"/>
                </a:lnTo>
                <a:lnTo>
                  <a:pt x="69352" y="59688"/>
                </a:lnTo>
                <a:lnTo>
                  <a:pt x="72699" y="53170"/>
                </a:lnTo>
                <a:lnTo>
                  <a:pt x="74709" y="45939"/>
                </a:lnTo>
                <a:lnTo>
                  <a:pt x="75363" y="38201"/>
                </a:lnTo>
                <a:lnTo>
                  <a:pt x="75310" y="37172"/>
                </a:lnTo>
                <a:lnTo>
                  <a:pt x="74716" y="30125"/>
                </a:lnTo>
                <a:lnTo>
                  <a:pt x="72726" y="22964"/>
                </a:lnTo>
                <a:lnTo>
                  <a:pt x="69411" y="16513"/>
                </a:lnTo>
                <a:lnTo>
                  <a:pt x="68804" y="1576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2" name="object 102"/>
          <p:cNvSpPr/>
          <p:nvPr/>
        </p:nvSpPr>
        <p:spPr>
          <a:xfrm>
            <a:off x="5376367" y="2733599"/>
            <a:ext cx="107950" cy="74930"/>
          </a:xfrm>
          <a:custGeom>
            <a:avLst/>
            <a:gdLst/>
            <a:ahLst/>
            <a:cxnLst/>
            <a:rect l="l" t="t" r="r" b="b"/>
            <a:pathLst>
              <a:path w="107950" h="74930">
                <a:moveTo>
                  <a:pt x="17830" y="1650"/>
                </a:moveTo>
                <a:lnTo>
                  <a:pt x="0" y="1650"/>
                </a:lnTo>
                <a:lnTo>
                  <a:pt x="0" y="74764"/>
                </a:lnTo>
                <a:lnTo>
                  <a:pt x="19354" y="74764"/>
                </a:lnTo>
                <a:lnTo>
                  <a:pt x="19354" y="32219"/>
                </a:lnTo>
                <a:lnTo>
                  <a:pt x="19862" y="27190"/>
                </a:lnTo>
                <a:lnTo>
                  <a:pt x="21920" y="21132"/>
                </a:lnTo>
                <a:lnTo>
                  <a:pt x="23634" y="18821"/>
                </a:lnTo>
                <a:lnTo>
                  <a:pt x="28409" y="15608"/>
                </a:lnTo>
                <a:lnTo>
                  <a:pt x="31102" y="14795"/>
                </a:lnTo>
                <a:lnTo>
                  <a:pt x="106354" y="14795"/>
                </a:lnTo>
                <a:lnTo>
                  <a:pt x="104986" y="11633"/>
                </a:lnTo>
                <a:lnTo>
                  <a:pt x="17830" y="11633"/>
                </a:lnTo>
                <a:lnTo>
                  <a:pt x="17830" y="1650"/>
                </a:lnTo>
                <a:close/>
              </a:path>
              <a:path w="107950" h="74930">
                <a:moveTo>
                  <a:pt x="75222" y="14795"/>
                </a:moveTo>
                <a:lnTo>
                  <a:pt x="36550" y="14795"/>
                </a:lnTo>
                <a:lnTo>
                  <a:pt x="38519" y="15303"/>
                </a:lnTo>
                <a:lnTo>
                  <a:pt x="41402" y="17322"/>
                </a:lnTo>
                <a:lnTo>
                  <a:pt x="42442" y="18821"/>
                </a:lnTo>
                <a:lnTo>
                  <a:pt x="43853" y="22986"/>
                </a:lnTo>
                <a:lnTo>
                  <a:pt x="44166" y="27190"/>
                </a:lnTo>
                <a:lnTo>
                  <a:pt x="44196" y="74764"/>
                </a:lnTo>
                <a:lnTo>
                  <a:pt x="63538" y="74764"/>
                </a:lnTo>
                <a:lnTo>
                  <a:pt x="63595" y="32219"/>
                </a:lnTo>
                <a:lnTo>
                  <a:pt x="72721" y="15608"/>
                </a:lnTo>
                <a:lnTo>
                  <a:pt x="75222" y="14795"/>
                </a:lnTo>
                <a:close/>
              </a:path>
              <a:path w="107950" h="74930">
                <a:moveTo>
                  <a:pt x="106354" y="14795"/>
                </a:moveTo>
                <a:lnTo>
                  <a:pt x="81648" y="14795"/>
                </a:lnTo>
                <a:lnTo>
                  <a:pt x="84404" y="16179"/>
                </a:lnTo>
                <a:lnTo>
                  <a:pt x="86194" y="18935"/>
                </a:lnTo>
                <a:lnTo>
                  <a:pt x="87515" y="21043"/>
                </a:lnTo>
                <a:lnTo>
                  <a:pt x="88188" y="25717"/>
                </a:lnTo>
                <a:lnTo>
                  <a:pt x="88188" y="74764"/>
                </a:lnTo>
                <a:lnTo>
                  <a:pt x="107530" y="74764"/>
                </a:lnTo>
                <a:lnTo>
                  <a:pt x="107530" y="21043"/>
                </a:lnTo>
                <a:lnTo>
                  <a:pt x="106870" y="15989"/>
                </a:lnTo>
                <a:lnTo>
                  <a:pt x="106354" y="14795"/>
                </a:lnTo>
                <a:close/>
              </a:path>
              <a:path w="107950" h="74930">
                <a:moveTo>
                  <a:pt x="45300" y="0"/>
                </a:moveTo>
                <a:lnTo>
                  <a:pt x="40614" y="0"/>
                </a:lnTo>
                <a:lnTo>
                  <a:pt x="34234" y="726"/>
                </a:lnTo>
                <a:lnTo>
                  <a:pt x="28313" y="2906"/>
                </a:lnTo>
                <a:lnTo>
                  <a:pt x="22846" y="6541"/>
                </a:lnTo>
                <a:lnTo>
                  <a:pt x="17830" y="11633"/>
                </a:lnTo>
                <a:lnTo>
                  <a:pt x="61277" y="11633"/>
                </a:lnTo>
                <a:lnTo>
                  <a:pt x="59067" y="7734"/>
                </a:lnTo>
                <a:lnTo>
                  <a:pt x="56248" y="4813"/>
                </a:lnTo>
                <a:lnTo>
                  <a:pt x="49364" y="965"/>
                </a:lnTo>
                <a:lnTo>
                  <a:pt x="45300" y="0"/>
                </a:lnTo>
                <a:close/>
              </a:path>
              <a:path w="107950" h="74930">
                <a:moveTo>
                  <a:pt x="88938" y="0"/>
                </a:moveTo>
                <a:lnTo>
                  <a:pt x="79362" y="0"/>
                </a:lnTo>
                <a:lnTo>
                  <a:pt x="75387" y="965"/>
                </a:lnTo>
                <a:lnTo>
                  <a:pt x="67945" y="4813"/>
                </a:lnTo>
                <a:lnTo>
                  <a:pt x="64477" y="7734"/>
                </a:lnTo>
                <a:lnTo>
                  <a:pt x="61277" y="11633"/>
                </a:lnTo>
                <a:lnTo>
                  <a:pt x="104986" y="11633"/>
                </a:lnTo>
                <a:lnTo>
                  <a:pt x="103695" y="8648"/>
                </a:lnTo>
                <a:lnTo>
                  <a:pt x="100926" y="5448"/>
                </a:lnTo>
                <a:lnTo>
                  <a:pt x="93484" y="1092"/>
                </a:lnTo>
                <a:lnTo>
                  <a:pt x="88938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3" name="object 103"/>
          <p:cNvSpPr/>
          <p:nvPr/>
        </p:nvSpPr>
        <p:spPr>
          <a:xfrm>
            <a:off x="5497538" y="2733599"/>
            <a:ext cx="68580" cy="76835"/>
          </a:xfrm>
          <a:custGeom>
            <a:avLst/>
            <a:gdLst/>
            <a:ahLst/>
            <a:cxnLst/>
            <a:rect l="l" t="t" r="r" b="b"/>
            <a:pathLst>
              <a:path w="68579" h="76835">
                <a:moveTo>
                  <a:pt x="33515" y="0"/>
                </a:moveTo>
                <a:lnTo>
                  <a:pt x="2371" y="22552"/>
                </a:lnTo>
                <a:lnTo>
                  <a:pt x="0" y="38760"/>
                </a:lnTo>
                <a:lnTo>
                  <a:pt x="450" y="46037"/>
                </a:lnTo>
                <a:lnTo>
                  <a:pt x="26530" y="75637"/>
                </a:lnTo>
                <a:lnTo>
                  <a:pt x="35445" y="76415"/>
                </a:lnTo>
                <a:lnTo>
                  <a:pt x="43484" y="76415"/>
                </a:lnTo>
                <a:lnTo>
                  <a:pt x="50164" y="74561"/>
                </a:lnTo>
                <a:lnTo>
                  <a:pt x="60858" y="67170"/>
                </a:lnTo>
                <a:lnTo>
                  <a:pt x="64659" y="61950"/>
                </a:lnTo>
                <a:lnTo>
                  <a:pt x="31203" y="61950"/>
                </a:lnTo>
                <a:lnTo>
                  <a:pt x="27482" y="60363"/>
                </a:lnTo>
                <a:lnTo>
                  <a:pt x="21526" y="53974"/>
                </a:lnTo>
                <a:lnTo>
                  <a:pt x="19951" y="49517"/>
                </a:lnTo>
                <a:lnTo>
                  <a:pt x="19811" y="43776"/>
                </a:lnTo>
                <a:lnTo>
                  <a:pt x="68287" y="43776"/>
                </a:lnTo>
                <a:lnTo>
                  <a:pt x="67880" y="33377"/>
                </a:lnTo>
                <a:lnTo>
                  <a:pt x="67617" y="31940"/>
                </a:lnTo>
                <a:lnTo>
                  <a:pt x="20154" y="31940"/>
                </a:lnTo>
                <a:lnTo>
                  <a:pt x="20208" y="26339"/>
                </a:lnTo>
                <a:lnTo>
                  <a:pt x="21475" y="22491"/>
                </a:lnTo>
                <a:lnTo>
                  <a:pt x="26974" y="16332"/>
                </a:lnTo>
                <a:lnTo>
                  <a:pt x="30467" y="14795"/>
                </a:lnTo>
                <a:lnTo>
                  <a:pt x="61966" y="14795"/>
                </a:lnTo>
                <a:lnTo>
                  <a:pt x="59258" y="10769"/>
                </a:lnTo>
                <a:lnTo>
                  <a:pt x="54114" y="6059"/>
                </a:lnTo>
                <a:lnTo>
                  <a:pt x="48110" y="2693"/>
                </a:lnTo>
                <a:lnTo>
                  <a:pt x="41245" y="673"/>
                </a:lnTo>
                <a:lnTo>
                  <a:pt x="33515" y="0"/>
                </a:lnTo>
                <a:close/>
              </a:path>
              <a:path w="68579" h="76835">
                <a:moveTo>
                  <a:pt x="47980" y="51485"/>
                </a:moveTo>
                <a:lnTo>
                  <a:pt x="46926" y="55168"/>
                </a:lnTo>
                <a:lnTo>
                  <a:pt x="45364" y="57823"/>
                </a:lnTo>
                <a:lnTo>
                  <a:pt x="41224" y="61125"/>
                </a:lnTo>
                <a:lnTo>
                  <a:pt x="38684" y="61950"/>
                </a:lnTo>
                <a:lnTo>
                  <a:pt x="64659" y="61950"/>
                </a:lnTo>
                <a:lnTo>
                  <a:pt x="64769" y="61798"/>
                </a:lnTo>
                <a:lnTo>
                  <a:pt x="67246" y="54724"/>
                </a:lnTo>
                <a:lnTo>
                  <a:pt x="47980" y="51485"/>
                </a:lnTo>
                <a:close/>
              </a:path>
              <a:path w="68579" h="76835">
                <a:moveTo>
                  <a:pt x="61966" y="14795"/>
                </a:moveTo>
                <a:lnTo>
                  <a:pt x="38633" y="14795"/>
                </a:lnTo>
                <a:lnTo>
                  <a:pt x="41986" y="16255"/>
                </a:lnTo>
                <a:lnTo>
                  <a:pt x="47497" y="22085"/>
                </a:lnTo>
                <a:lnTo>
                  <a:pt x="48945" y="26339"/>
                </a:lnTo>
                <a:lnTo>
                  <a:pt x="49072" y="31940"/>
                </a:lnTo>
                <a:lnTo>
                  <a:pt x="67617" y="31940"/>
                </a:lnTo>
                <a:lnTo>
                  <a:pt x="66240" y="24410"/>
                </a:lnTo>
                <a:lnTo>
                  <a:pt x="63365" y="16875"/>
                </a:lnTo>
                <a:lnTo>
                  <a:pt x="61966" y="14795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4" name="object 104"/>
          <p:cNvSpPr/>
          <p:nvPr/>
        </p:nvSpPr>
        <p:spPr>
          <a:xfrm>
            <a:off x="5580773" y="2733599"/>
            <a:ext cx="47625" cy="74930"/>
          </a:xfrm>
          <a:custGeom>
            <a:avLst/>
            <a:gdLst/>
            <a:ahLst/>
            <a:cxnLst/>
            <a:rect l="l" t="t" r="r" b="b"/>
            <a:pathLst>
              <a:path w="47625" h="74930">
                <a:moveTo>
                  <a:pt x="17970" y="1650"/>
                </a:moveTo>
                <a:lnTo>
                  <a:pt x="0" y="1650"/>
                </a:lnTo>
                <a:lnTo>
                  <a:pt x="0" y="74764"/>
                </a:lnTo>
                <a:lnTo>
                  <a:pt x="19342" y="74764"/>
                </a:lnTo>
                <a:lnTo>
                  <a:pt x="19342" y="39750"/>
                </a:lnTo>
                <a:lnTo>
                  <a:pt x="19888" y="31572"/>
                </a:lnTo>
                <a:lnTo>
                  <a:pt x="22047" y="23774"/>
                </a:lnTo>
                <a:lnTo>
                  <a:pt x="23520" y="21081"/>
                </a:lnTo>
                <a:lnTo>
                  <a:pt x="27279" y="18097"/>
                </a:lnTo>
                <a:lnTo>
                  <a:pt x="29578" y="17348"/>
                </a:lnTo>
                <a:lnTo>
                  <a:pt x="42502" y="17348"/>
                </a:lnTo>
                <a:lnTo>
                  <a:pt x="44380" y="12052"/>
                </a:lnTo>
                <a:lnTo>
                  <a:pt x="17970" y="12052"/>
                </a:lnTo>
                <a:lnTo>
                  <a:pt x="17970" y="1650"/>
                </a:lnTo>
                <a:close/>
              </a:path>
              <a:path w="47625" h="74930">
                <a:moveTo>
                  <a:pt x="42502" y="17348"/>
                </a:moveTo>
                <a:lnTo>
                  <a:pt x="35090" y="17348"/>
                </a:lnTo>
                <a:lnTo>
                  <a:pt x="38112" y="18402"/>
                </a:lnTo>
                <a:lnTo>
                  <a:pt x="41376" y="20523"/>
                </a:lnTo>
                <a:lnTo>
                  <a:pt x="42502" y="17348"/>
                </a:lnTo>
                <a:close/>
              </a:path>
              <a:path w="47625" h="74930">
                <a:moveTo>
                  <a:pt x="39039" y="0"/>
                </a:moveTo>
                <a:lnTo>
                  <a:pt x="31508" y="0"/>
                </a:lnTo>
                <a:lnTo>
                  <a:pt x="28714" y="787"/>
                </a:lnTo>
                <a:lnTo>
                  <a:pt x="23812" y="3898"/>
                </a:lnTo>
                <a:lnTo>
                  <a:pt x="21043" y="7137"/>
                </a:lnTo>
                <a:lnTo>
                  <a:pt x="17970" y="12052"/>
                </a:lnTo>
                <a:lnTo>
                  <a:pt x="44380" y="12052"/>
                </a:lnTo>
                <a:lnTo>
                  <a:pt x="47358" y="3657"/>
                </a:lnTo>
                <a:lnTo>
                  <a:pt x="43281" y="1219"/>
                </a:lnTo>
                <a:lnTo>
                  <a:pt x="39039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5" name="object 105"/>
          <p:cNvSpPr/>
          <p:nvPr/>
        </p:nvSpPr>
        <p:spPr>
          <a:xfrm>
            <a:off x="2441192" y="4700359"/>
            <a:ext cx="921056" cy="104432"/>
          </a:xfrm>
          <a:prstGeom prst="rect">
            <a:avLst/>
          </a:prstGeom>
          <a:blipFill>
            <a:blip r:embed="rId3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6" name="object 106"/>
          <p:cNvSpPr/>
          <p:nvPr/>
        </p:nvSpPr>
        <p:spPr>
          <a:xfrm>
            <a:off x="3497935" y="4701730"/>
            <a:ext cx="615264" cy="103060"/>
          </a:xfrm>
          <a:prstGeom prst="rect">
            <a:avLst/>
          </a:prstGeom>
          <a:blipFill>
            <a:blip r:embed="rId3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7" name="object 107"/>
          <p:cNvSpPr/>
          <p:nvPr/>
        </p:nvSpPr>
        <p:spPr>
          <a:xfrm>
            <a:off x="2441193" y="4869548"/>
            <a:ext cx="717411" cy="104432"/>
          </a:xfrm>
          <a:prstGeom prst="rect">
            <a:avLst/>
          </a:prstGeom>
          <a:blipFill>
            <a:blip r:embed="rId3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8" name="object 108"/>
          <p:cNvSpPr/>
          <p:nvPr/>
        </p:nvSpPr>
        <p:spPr>
          <a:xfrm>
            <a:off x="3480358" y="4869612"/>
            <a:ext cx="244360" cy="104368"/>
          </a:xfrm>
          <a:prstGeom prst="rect">
            <a:avLst/>
          </a:prstGeom>
          <a:blipFill>
            <a:blip r:embed="rId3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9" name="object 109"/>
          <p:cNvSpPr/>
          <p:nvPr/>
        </p:nvSpPr>
        <p:spPr>
          <a:xfrm>
            <a:off x="3754780" y="4869612"/>
            <a:ext cx="420585" cy="104368"/>
          </a:xfrm>
          <a:prstGeom prst="rect">
            <a:avLst/>
          </a:prstGeom>
          <a:blipFill>
            <a:blip r:embed="rId3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0" name="object 110"/>
          <p:cNvSpPr/>
          <p:nvPr/>
        </p:nvSpPr>
        <p:spPr>
          <a:xfrm>
            <a:off x="2445232" y="5040503"/>
            <a:ext cx="83820" cy="100965"/>
          </a:xfrm>
          <a:custGeom>
            <a:avLst/>
            <a:gdLst/>
            <a:ahLst/>
            <a:cxnLst/>
            <a:rect l="l" t="t" r="r" b="b"/>
            <a:pathLst>
              <a:path w="83819" h="100964">
                <a:moveTo>
                  <a:pt x="42621" y="0"/>
                </a:moveTo>
                <a:lnTo>
                  <a:pt x="0" y="0"/>
                </a:lnTo>
                <a:lnTo>
                  <a:pt x="0" y="100926"/>
                </a:lnTo>
                <a:lnTo>
                  <a:pt x="42519" y="100926"/>
                </a:lnTo>
                <a:lnTo>
                  <a:pt x="47929" y="100355"/>
                </a:lnTo>
                <a:lnTo>
                  <a:pt x="57340" y="98056"/>
                </a:lnTo>
                <a:lnTo>
                  <a:pt x="61353" y="96367"/>
                </a:lnTo>
                <a:lnTo>
                  <a:pt x="68008" y="91909"/>
                </a:lnTo>
                <a:lnTo>
                  <a:pt x="70928" y="89014"/>
                </a:lnTo>
                <a:lnTo>
                  <a:pt x="13360" y="89014"/>
                </a:lnTo>
                <a:lnTo>
                  <a:pt x="13360" y="11912"/>
                </a:lnTo>
                <a:lnTo>
                  <a:pt x="71371" y="11912"/>
                </a:lnTo>
                <a:lnTo>
                  <a:pt x="63461" y="5194"/>
                </a:lnTo>
                <a:lnTo>
                  <a:pt x="58521" y="2781"/>
                </a:lnTo>
                <a:lnTo>
                  <a:pt x="48602" y="482"/>
                </a:lnTo>
                <a:lnTo>
                  <a:pt x="42621" y="0"/>
                </a:lnTo>
                <a:close/>
              </a:path>
              <a:path w="83819" h="100964">
                <a:moveTo>
                  <a:pt x="71371" y="11912"/>
                </a:moveTo>
                <a:lnTo>
                  <a:pt x="42506" y="11912"/>
                </a:lnTo>
                <a:lnTo>
                  <a:pt x="48272" y="12598"/>
                </a:lnTo>
                <a:lnTo>
                  <a:pt x="56794" y="15913"/>
                </a:lnTo>
                <a:lnTo>
                  <a:pt x="61010" y="19710"/>
                </a:lnTo>
                <a:lnTo>
                  <a:pt x="67944" y="31038"/>
                </a:lnTo>
                <a:lnTo>
                  <a:pt x="69672" y="39154"/>
                </a:lnTo>
                <a:lnTo>
                  <a:pt x="69637" y="57581"/>
                </a:lnTo>
                <a:lnTo>
                  <a:pt x="46786" y="88404"/>
                </a:lnTo>
                <a:lnTo>
                  <a:pt x="41554" y="89014"/>
                </a:lnTo>
                <a:lnTo>
                  <a:pt x="70928" y="89014"/>
                </a:lnTo>
                <a:lnTo>
                  <a:pt x="83451" y="57581"/>
                </a:lnTo>
                <a:lnTo>
                  <a:pt x="83451" y="40932"/>
                </a:lnTo>
                <a:lnTo>
                  <a:pt x="82130" y="32931"/>
                </a:lnTo>
                <a:lnTo>
                  <a:pt x="76847" y="18923"/>
                </a:lnTo>
                <a:lnTo>
                  <a:pt x="72859" y="13169"/>
                </a:lnTo>
                <a:lnTo>
                  <a:pt x="71371" y="11912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1" name="object 111"/>
          <p:cNvSpPr/>
          <p:nvPr/>
        </p:nvSpPr>
        <p:spPr>
          <a:xfrm>
            <a:off x="2541397" y="5066677"/>
            <a:ext cx="67945" cy="76835"/>
          </a:xfrm>
          <a:custGeom>
            <a:avLst/>
            <a:gdLst/>
            <a:ahLst/>
            <a:cxnLst/>
            <a:rect l="l" t="t" r="r" b="b"/>
            <a:pathLst>
              <a:path w="67944" h="76835">
                <a:moveTo>
                  <a:pt x="34086" y="0"/>
                </a:moveTo>
                <a:lnTo>
                  <a:pt x="2326" y="22436"/>
                </a:lnTo>
                <a:lnTo>
                  <a:pt x="0" y="38061"/>
                </a:lnTo>
                <a:lnTo>
                  <a:pt x="24" y="39890"/>
                </a:lnTo>
                <a:lnTo>
                  <a:pt x="20403" y="73942"/>
                </a:lnTo>
                <a:lnTo>
                  <a:pt x="34784" y="76415"/>
                </a:lnTo>
                <a:lnTo>
                  <a:pt x="43281" y="76415"/>
                </a:lnTo>
                <a:lnTo>
                  <a:pt x="50253" y="74345"/>
                </a:lnTo>
                <a:lnTo>
                  <a:pt x="61007" y="66217"/>
                </a:lnTo>
                <a:lnTo>
                  <a:pt x="28739" y="66217"/>
                </a:lnTo>
                <a:lnTo>
                  <a:pt x="23659" y="64084"/>
                </a:lnTo>
                <a:lnTo>
                  <a:pt x="15480" y="55549"/>
                </a:lnTo>
                <a:lnTo>
                  <a:pt x="13207" y="49402"/>
                </a:lnTo>
                <a:lnTo>
                  <a:pt x="12750" y="41363"/>
                </a:lnTo>
                <a:lnTo>
                  <a:pt x="67271" y="41363"/>
                </a:lnTo>
                <a:lnTo>
                  <a:pt x="67347" y="38061"/>
                </a:lnTo>
                <a:lnTo>
                  <a:pt x="66879" y="31178"/>
                </a:lnTo>
                <a:lnTo>
                  <a:pt x="13436" y="31178"/>
                </a:lnTo>
                <a:lnTo>
                  <a:pt x="13855" y="24803"/>
                </a:lnTo>
                <a:lnTo>
                  <a:pt x="16001" y="19697"/>
                </a:lnTo>
                <a:lnTo>
                  <a:pt x="23748" y="12090"/>
                </a:lnTo>
                <a:lnTo>
                  <a:pt x="28549" y="10185"/>
                </a:lnTo>
                <a:lnTo>
                  <a:pt x="58210" y="10185"/>
                </a:lnTo>
                <a:lnTo>
                  <a:pt x="58051" y="9969"/>
                </a:lnTo>
                <a:lnTo>
                  <a:pt x="53067" y="5609"/>
                </a:lnTo>
                <a:lnTo>
                  <a:pt x="47411" y="2493"/>
                </a:lnTo>
                <a:lnTo>
                  <a:pt x="41084" y="623"/>
                </a:lnTo>
                <a:lnTo>
                  <a:pt x="34086" y="0"/>
                </a:lnTo>
                <a:close/>
              </a:path>
              <a:path w="67944" h="76835">
                <a:moveTo>
                  <a:pt x="54126" y="51206"/>
                </a:moveTo>
                <a:lnTo>
                  <a:pt x="52247" y="56438"/>
                </a:lnTo>
                <a:lnTo>
                  <a:pt x="49694" y="60261"/>
                </a:lnTo>
                <a:lnTo>
                  <a:pt x="43281" y="65023"/>
                </a:lnTo>
                <a:lnTo>
                  <a:pt x="39394" y="66217"/>
                </a:lnTo>
                <a:lnTo>
                  <a:pt x="61007" y="66217"/>
                </a:lnTo>
                <a:lnTo>
                  <a:pt x="61175" y="66090"/>
                </a:lnTo>
                <a:lnTo>
                  <a:pt x="64916" y="60261"/>
                </a:lnTo>
                <a:lnTo>
                  <a:pt x="66928" y="52793"/>
                </a:lnTo>
                <a:lnTo>
                  <a:pt x="54126" y="51206"/>
                </a:lnTo>
                <a:close/>
              </a:path>
              <a:path w="67944" h="76835">
                <a:moveTo>
                  <a:pt x="58210" y="10185"/>
                </a:moveTo>
                <a:lnTo>
                  <a:pt x="40512" y="10185"/>
                </a:lnTo>
                <a:lnTo>
                  <a:pt x="45643" y="12572"/>
                </a:lnTo>
                <a:lnTo>
                  <a:pt x="52145" y="20421"/>
                </a:lnTo>
                <a:lnTo>
                  <a:pt x="53707" y="25031"/>
                </a:lnTo>
                <a:lnTo>
                  <a:pt x="54266" y="31178"/>
                </a:lnTo>
                <a:lnTo>
                  <a:pt x="66879" y="31178"/>
                </a:lnTo>
                <a:lnTo>
                  <a:pt x="66766" y="29520"/>
                </a:lnTo>
                <a:lnTo>
                  <a:pt x="65023" y="21991"/>
                </a:lnTo>
                <a:lnTo>
                  <a:pt x="62118" y="15475"/>
                </a:lnTo>
                <a:lnTo>
                  <a:pt x="58210" y="10185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2" name="object 112"/>
          <p:cNvSpPr/>
          <p:nvPr/>
        </p:nvSpPr>
        <p:spPr>
          <a:xfrm>
            <a:off x="3482314" y="5038788"/>
            <a:ext cx="261810" cy="104368"/>
          </a:xfrm>
          <a:prstGeom prst="rect">
            <a:avLst/>
          </a:prstGeom>
          <a:blipFill>
            <a:blip r:embed="rId4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3" name="object 113"/>
          <p:cNvSpPr/>
          <p:nvPr/>
        </p:nvSpPr>
        <p:spPr>
          <a:xfrm>
            <a:off x="3766235" y="5040096"/>
            <a:ext cx="37465" cy="101600"/>
          </a:xfrm>
          <a:custGeom>
            <a:avLst/>
            <a:gdLst/>
            <a:ahLst/>
            <a:cxnLst/>
            <a:rect l="l" t="t" r="r" b="b"/>
            <a:pathLst>
              <a:path w="37464" h="101600">
                <a:moveTo>
                  <a:pt x="37172" y="22364"/>
                </a:moveTo>
                <a:lnTo>
                  <a:pt x="24777" y="22364"/>
                </a:lnTo>
                <a:lnTo>
                  <a:pt x="24777" y="101333"/>
                </a:lnTo>
                <a:lnTo>
                  <a:pt x="37172" y="101333"/>
                </a:lnTo>
                <a:lnTo>
                  <a:pt x="37172" y="22364"/>
                </a:lnTo>
                <a:close/>
              </a:path>
              <a:path w="37464" h="101600">
                <a:moveTo>
                  <a:pt x="37172" y="0"/>
                </a:moveTo>
                <a:lnTo>
                  <a:pt x="29184" y="0"/>
                </a:lnTo>
                <a:lnTo>
                  <a:pt x="27038" y="4356"/>
                </a:lnTo>
                <a:lnTo>
                  <a:pt x="23355" y="8851"/>
                </a:lnTo>
                <a:lnTo>
                  <a:pt x="12979" y="18122"/>
                </a:lnTo>
                <a:lnTo>
                  <a:pt x="6934" y="22072"/>
                </a:lnTo>
                <a:lnTo>
                  <a:pt x="0" y="25323"/>
                </a:lnTo>
                <a:lnTo>
                  <a:pt x="0" y="37312"/>
                </a:lnTo>
                <a:lnTo>
                  <a:pt x="24777" y="22364"/>
                </a:lnTo>
                <a:lnTo>
                  <a:pt x="37172" y="22364"/>
                </a:lnTo>
                <a:lnTo>
                  <a:pt x="37172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4" name="object 114"/>
          <p:cNvSpPr/>
          <p:nvPr/>
        </p:nvSpPr>
        <p:spPr>
          <a:xfrm>
            <a:off x="2441371" y="5040500"/>
            <a:ext cx="866076" cy="271833"/>
          </a:xfrm>
          <a:prstGeom prst="rect">
            <a:avLst/>
          </a:prstGeom>
          <a:blipFill>
            <a:blip r:embed="rId4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5" name="object 115"/>
          <p:cNvSpPr/>
          <p:nvPr/>
        </p:nvSpPr>
        <p:spPr>
          <a:xfrm>
            <a:off x="3829291" y="5038788"/>
            <a:ext cx="346430" cy="104355"/>
          </a:xfrm>
          <a:prstGeom prst="rect">
            <a:avLst/>
          </a:prstGeom>
          <a:blipFill>
            <a:blip r:embed="rId4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6" name="object 116"/>
          <p:cNvSpPr/>
          <p:nvPr/>
        </p:nvSpPr>
        <p:spPr>
          <a:xfrm>
            <a:off x="3467366" y="5209273"/>
            <a:ext cx="143687" cy="103073"/>
          </a:xfrm>
          <a:prstGeom prst="rect">
            <a:avLst/>
          </a:prstGeom>
          <a:blipFill>
            <a:blip r:embed="rId4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7" name="object 117"/>
          <p:cNvSpPr/>
          <p:nvPr/>
        </p:nvSpPr>
        <p:spPr>
          <a:xfrm>
            <a:off x="3632873" y="5209286"/>
            <a:ext cx="37465" cy="101600"/>
          </a:xfrm>
          <a:custGeom>
            <a:avLst/>
            <a:gdLst/>
            <a:ahLst/>
            <a:cxnLst/>
            <a:rect l="l" t="t" r="r" b="b"/>
            <a:pathLst>
              <a:path w="37464" h="101600">
                <a:moveTo>
                  <a:pt x="37172" y="22377"/>
                </a:moveTo>
                <a:lnTo>
                  <a:pt x="24790" y="22377"/>
                </a:lnTo>
                <a:lnTo>
                  <a:pt x="24790" y="101333"/>
                </a:lnTo>
                <a:lnTo>
                  <a:pt x="37172" y="101333"/>
                </a:lnTo>
                <a:lnTo>
                  <a:pt x="37172" y="22377"/>
                </a:lnTo>
                <a:close/>
              </a:path>
              <a:path w="37464" h="101600">
                <a:moveTo>
                  <a:pt x="37172" y="0"/>
                </a:moveTo>
                <a:lnTo>
                  <a:pt x="29197" y="0"/>
                </a:lnTo>
                <a:lnTo>
                  <a:pt x="27038" y="4356"/>
                </a:lnTo>
                <a:lnTo>
                  <a:pt x="23368" y="8851"/>
                </a:lnTo>
                <a:lnTo>
                  <a:pt x="12992" y="18122"/>
                </a:lnTo>
                <a:lnTo>
                  <a:pt x="6934" y="22072"/>
                </a:lnTo>
                <a:lnTo>
                  <a:pt x="0" y="25336"/>
                </a:lnTo>
                <a:lnTo>
                  <a:pt x="0" y="37312"/>
                </a:lnTo>
                <a:lnTo>
                  <a:pt x="24790" y="22377"/>
                </a:lnTo>
                <a:lnTo>
                  <a:pt x="37172" y="22377"/>
                </a:lnTo>
                <a:lnTo>
                  <a:pt x="37172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8" name="object 118"/>
          <p:cNvSpPr/>
          <p:nvPr/>
        </p:nvSpPr>
        <p:spPr>
          <a:xfrm>
            <a:off x="3701796" y="5209273"/>
            <a:ext cx="66276" cy="103060"/>
          </a:xfrm>
          <a:prstGeom prst="rect">
            <a:avLst/>
          </a:prstGeom>
          <a:blipFill>
            <a:blip r:embed="rId4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9" name="object 119"/>
          <p:cNvSpPr/>
          <p:nvPr/>
        </p:nvSpPr>
        <p:spPr>
          <a:xfrm>
            <a:off x="2440698" y="5377167"/>
            <a:ext cx="155994" cy="104355"/>
          </a:xfrm>
          <a:prstGeom prst="rect">
            <a:avLst/>
          </a:prstGeom>
          <a:blipFill>
            <a:blip r:embed="rId4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0" name="object 120"/>
          <p:cNvSpPr/>
          <p:nvPr/>
        </p:nvSpPr>
        <p:spPr>
          <a:xfrm>
            <a:off x="2616034" y="5378869"/>
            <a:ext cx="357099" cy="102590"/>
          </a:xfrm>
          <a:prstGeom prst="rect">
            <a:avLst/>
          </a:prstGeom>
          <a:blipFill>
            <a:blip r:embed="rId4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1" name="object 121"/>
          <p:cNvSpPr/>
          <p:nvPr/>
        </p:nvSpPr>
        <p:spPr>
          <a:xfrm>
            <a:off x="2995789" y="5406693"/>
            <a:ext cx="14604" cy="73660"/>
          </a:xfrm>
          <a:custGeom>
            <a:avLst/>
            <a:gdLst/>
            <a:ahLst/>
            <a:cxnLst/>
            <a:rect l="l" t="t" r="r" b="b"/>
            <a:pathLst>
              <a:path w="14605" h="73660">
                <a:moveTo>
                  <a:pt x="14110" y="58991"/>
                </a:moveTo>
                <a:lnTo>
                  <a:pt x="0" y="58991"/>
                </a:lnTo>
                <a:lnTo>
                  <a:pt x="0" y="73102"/>
                </a:lnTo>
                <a:lnTo>
                  <a:pt x="14110" y="73102"/>
                </a:lnTo>
                <a:lnTo>
                  <a:pt x="14110" y="58991"/>
                </a:lnTo>
                <a:close/>
              </a:path>
              <a:path w="14605" h="73660">
                <a:moveTo>
                  <a:pt x="14110" y="0"/>
                </a:moveTo>
                <a:lnTo>
                  <a:pt x="0" y="0"/>
                </a:lnTo>
                <a:lnTo>
                  <a:pt x="0" y="14110"/>
                </a:lnTo>
                <a:lnTo>
                  <a:pt x="14110" y="14110"/>
                </a:lnTo>
                <a:lnTo>
                  <a:pt x="14110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2" name="object 122"/>
          <p:cNvSpPr/>
          <p:nvPr/>
        </p:nvSpPr>
        <p:spPr>
          <a:xfrm>
            <a:off x="3454984" y="5377154"/>
            <a:ext cx="72618" cy="104571"/>
          </a:xfrm>
          <a:prstGeom prst="rect">
            <a:avLst/>
          </a:prstGeom>
          <a:blipFill>
            <a:blip r:embed="rId4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3" name="object 123"/>
          <p:cNvSpPr/>
          <p:nvPr/>
        </p:nvSpPr>
        <p:spPr>
          <a:xfrm>
            <a:off x="3546893" y="5378462"/>
            <a:ext cx="37465" cy="101600"/>
          </a:xfrm>
          <a:custGeom>
            <a:avLst/>
            <a:gdLst/>
            <a:ahLst/>
            <a:cxnLst/>
            <a:rect l="l" t="t" r="r" b="b"/>
            <a:pathLst>
              <a:path w="37464" h="101600">
                <a:moveTo>
                  <a:pt x="37172" y="22377"/>
                </a:moveTo>
                <a:lnTo>
                  <a:pt x="24777" y="22377"/>
                </a:lnTo>
                <a:lnTo>
                  <a:pt x="24777" y="101333"/>
                </a:lnTo>
                <a:lnTo>
                  <a:pt x="37172" y="101333"/>
                </a:lnTo>
                <a:lnTo>
                  <a:pt x="37172" y="22377"/>
                </a:lnTo>
                <a:close/>
              </a:path>
              <a:path w="37464" h="101600">
                <a:moveTo>
                  <a:pt x="37172" y="0"/>
                </a:moveTo>
                <a:lnTo>
                  <a:pt x="29184" y="0"/>
                </a:lnTo>
                <a:lnTo>
                  <a:pt x="27038" y="4356"/>
                </a:lnTo>
                <a:lnTo>
                  <a:pt x="23355" y="8851"/>
                </a:lnTo>
                <a:lnTo>
                  <a:pt x="12992" y="18122"/>
                </a:lnTo>
                <a:lnTo>
                  <a:pt x="6934" y="22072"/>
                </a:lnTo>
                <a:lnTo>
                  <a:pt x="0" y="25336"/>
                </a:lnTo>
                <a:lnTo>
                  <a:pt x="0" y="37312"/>
                </a:lnTo>
                <a:lnTo>
                  <a:pt x="24777" y="22377"/>
                </a:lnTo>
                <a:lnTo>
                  <a:pt x="37172" y="22377"/>
                </a:lnTo>
                <a:lnTo>
                  <a:pt x="37172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4" name="object 124"/>
          <p:cNvSpPr/>
          <p:nvPr/>
        </p:nvSpPr>
        <p:spPr>
          <a:xfrm>
            <a:off x="3614839" y="5378462"/>
            <a:ext cx="37465" cy="101600"/>
          </a:xfrm>
          <a:custGeom>
            <a:avLst/>
            <a:gdLst/>
            <a:ahLst/>
            <a:cxnLst/>
            <a:rect l="l" t="t" r="r" b="b"/>
            <a:pathLst>
              <a:path w="37464" h="101600">
                <a:moveTo>
                  <a:pt x="37172" y="22377"/>
                </a:moveTo>
                <a:lnTo>
                  <a:pt x="24790" y="22377"/>
                </a:lnTo>
                <a:lnTo>
                  <a:pt x="24790" y="101333"/>
                </a:lnTo>
                <a:lnTo>
                  <a:pt x="37172" y="101333"/>
                </a:lnTo>
                <a:lnTo>
                  <a:pt x="37172" y="22377"/>
                </a:lnTo>
                <a:close/>
              </a:path>
              <a:path w="37464" h="101600">
                <a:moveTo>
                  <a:pt x="37172" y="0"/>
                </a:moveTo>
                <a:lnTo>
                  <a:pt x="29197" y="0"/>
                </a:lnTo>
                <a:lnTo>
                  <a:pt x="27038" y="4356"/>
                </a:lnTo>
                <a:lnTo>
                  <a:pt x="23368" y="8851"/>
                </a:lnTo>
                <a:lnTo>
                  <a:pt x="12992" y="18122"/>
                </a:lnTo>
                <a:lnTo>
                  <a:pt x="6934" y="22072"/>
                </a:lnTo>
                <a:lnTo>
                  <a:pt x="0" y="25336"/>
                </a:lnTo>
                <a:lnTo>
                  <a:pt x="0" y="37312"/>
                </a:lnTo>
                <a:lnTo>
                  <a:pt x="24790" y="22377"/>
                </a:lnTo>
                <a:lnTo>
                  <a:pt x="37172" y="22377"/>
                </a:lnTo>
                <a:lnTo>
                  <a:pt x="37172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5" name="object 125"/>
          <p:cNvSpPr/>
          <p:nvPr/>
        </p:nvSpPr>
        <p:spPr>
          <a:xfrm>
            <a:off x="3683749" y="5378462"/>
            <a:ext cx="144500" cy="103073"/>
          </a:xfrm>
          <a:prstGeom prst="rect">
            <a:avLst/>
          </a:prstGeom>
          <a:blipFill>
            <a:blip r:embed="rId4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6" name="object 126"/>
          <p:cNvSpPr/>
          <p:nvPr/>
        </p:nvSpPr>
        <p:spPr>
          <a:xfrm>
            <a:off x="3847528" y="5378475"/>
            <a:ext cx="177558" cy="103060"/>
          </a:xfrm>
          <a:prstGeom prst="rect">
            <a:avLst/>
          </a:prstGeom>
          <a:blipFill>
            <a:blip r:embed="rId4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7" name="object 127"/>
          <p:cNvSpPr/>
          <p:nvPr/>
        </p:nvSpPr>
        <p:spPr>
          <a:xfrm>
            <a:off x="2434970" y="5548058"/>
            <a:ext cx="263880" cy="100926"/>
          </a:xfrm>
          <a:prstGeom prst="rect">
            <a:avLst/>
          </a:prstGeom>
          <a:blipFill>
            <a:blip r:embed="rId5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8" name="object 128"/>
          <p:cNvSpPr/>
          <p:nvPr/>
        </p:nvSpPr>
        <p:spPr>
          <a:xfrm>
            <a:off x="3535667" y="5546331"/>
            <a:ext cx="305519" cy="104584"/>
          </a:xfrm>
          <a:prstGeom prst="rect">
            <a:avLst/>
          </a:prstGeom>
          <a:blipFill>
            <a:blip r:embed="rId5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9" name="object 129"/>
          <p:cNvSpPr/>
          <p:nvPr/>
        </p:nvSpPr>
        <p:spPr>
          <a:xfrm>
            <a:off x="3892562" y="5547652"/>
            <a:ext cx="66675" cy="103505"/>
          </a:xfrm>
          <a:custGeom>
            <a:avLst/>
            <a:gdLst/>
            <a:ahLst/>
            <a:cxnLst/>
            <a:rect l="l" t="t" r="r" b="b"/>
            <a:pathLst>
              <a:path w="66675" h="103504">
                <a:moveTo>
                  <a:pt x="12395" y="73037"/>
                </a:moveTo>
                <a:lnTo>
                  <a:pt x="0" y="74688"/>
                </a:lnTo>
                <a:lnTo>
                  <a:pt x="825" y="83083"/>
                </a:lnTo>
                <a:lnTo>
                  <a:pt x="4165" y="89928"/>
                </a:lnTo>
                <a:lnTo>
                  <a:pt x="15875" y="100482"/>
                </a:lnTo>
                <a:lnTo>
                  <a:pt x="23228" y="103124"/>
                </a:lnTo>
                <a:lnTo>
                  <a:pt x="32080" y="103124"/>
                </a:lnTo>
                <a:lnTo>
                  <a:pt x="57582" y="92862"/>
                </a:lnTo>
                <a:lnTo>
                  <a:pt x="27241" y="92862"/>
                </a:lnTo>
                <a:lnTo>
                  <a:pt x="23075" y="91325"/>
                </a:lnTo>
                <a:lnTo>
                  <a:pt x="16243" y="85128"/>
                </a:lnTo>
                <a:lnTo>
                  <a:pt x="13817" y="80060"/>
                </a:lnTo>
                <a:lnTo>
                  <a:pt x="12395" y="73037"/>
                </a:lnTo>
                <a:close/>
              </a:path>
              <a:path w="66675" h="103504">
                <a:moveTo>
                  <a:pt x="58784" y="52171"/>
                </a:moveTo>
                <a:lnTo>
                  <a:pt x="38912" y="52171"/>
                </a:lnTo>
                <a:lnTo>
                  <a:pt x="43649" y="54038"/>
                </a:lnTo>
                <a:lnTo>
                  <a:pt x="51092" y="61429"/>
                </a:lnTo>
                <a:lnTo>
                  <a:pt x="52946" y="66116"/>
                </a:lnTo>
                <a:lnTo>
                  <a:pt x="52946" y="77762"/>
                </a:lnTo>
                <a:lnTo>
                  <a:pt x="50939" y="82765"/>
                </a:lnTo>
                <a:lnTo>
                  <a:pt x="42900" y="90843"/>
                </a:lnTo>
                <a:lnTo>
                  <a:pt x="37973" y="92862"/>
                </a:lnTo>
                <a:lnTo>
                  <a:pt x="57582" y="92862"/>
                </a:lnTo>
                <a:lnTo>
                  <a:pt x="62877" y="87807"/>
                </a:lnTo>
                <a:lnTo>
                  <a:pt x="66090" y="80340"/>
                </a:lnTo>
                <a:lnTo>
                  <a:pt x="66090" y="65011"/>
                </a:lnTo>
                <a:lnTo>
                  <a:pt x="64439" y="59588"/>
                </a:lnTo>
                <a:lnTo>
                  <a:pt x="58784" y="52171"/>
                </a:lnTo>
                <a:close/>
              </a:path>
              <a:path w="66675" h="103504">
                <a:moveTo>
                  <a:pt x="55636" y="10185"/>
                </a:moveTo>
                <a:lnTo>
                  <a:pt x="36741" y="10185"/>
                </a:lnTo>
                <a:lnTo>
                  <a:pt x="40729" y="11696"/>
                </a:lnTo>
                <a:lnTo>
                  <a:pt x="46863" y="17653"/>
                </a:lnTo>
                <a:lnTo>
                  <a:pt x="48399" y="21412"/>
                </a:lnTo>
                <a:lnTo>
                  <a:pt x="48399" y="31686"/>
                </a:lnTo>
                <a:lnTo>
                  <a:pt x="46278" y="35928"/>
                </a:lnTo>
                <a:lnTo>
                  <a:pt x="37846" y="41440"/>
                </a:lnTo>
                <a:lnTo>
                  <a:pt x="33083" y="42811"/>
                </a:lnTo>
                <a:lnTo>
                  <a:pt x="25801" y="42811"/>
                </a:lnTo>
                <a:lnTo>
                  <a:pt x="24434" y="53555"/>
                </a:lnTo>
                <a:lnTo>
                  <a:pt x="27927" y="52641"/>
                </a:lnTo>
                <a:lnTo>
                  <a:pt x="30848" y="52171"/>
                </a:lnTo>
                <a:lnTo>
                  <a:pt x="58784" y="52171"/>
                </a:lnTo>
                <a:lnTo>
                  <a:pt x="57835" y="50927"/>
                </a:lnTo>
                <a:lnTo>
                  <a:pt x="53187" y="48056"/>
                </a:lnTo>
                <a:lnTo>
                  <a:pt x="47218" y="46672"/>
                </a:lnTo>
                <a:lnTo>
                  <a:pt x="51816" y="44564"/>
                </a:lnTo>
                <a:lnTo>
                  <a:pt x="53942" y="42811"/>
                </a:lnTo>
                <a:lnTo>
                  <a:pt x="27305" y="42811"/>
                </a:lnTo>
                <a:lnTo>
                  <a:pt x="25819" y="42672"/>
                </a:lnTo>
                <a:lnTo>
                  <a:pt x="54111" y="42672"/>
                </a:lnTo>
                <a:lnTo>
                  <a:pt x="55283" y="41706"/>
                </a:lnTo>
                <a:lnTo>
                  <a:pt x="59956" y="34556"/>
                </a:lnTo>
                <a:lnTo>
                  <a:pt x="61137" y="30581"/>
                </a:lnTo>
                <a:lnTo>
                  <a:pt x="61076" y="21412"/>
                </a:lnTo>
                <a:lnTo>
                  <a:pt x="59905" y="17297"/>
                </a:lnTo>
                <a:lnTo>
                  <a:pt x="55636" y="10185"/>
                </a:lnTo>
                <a:close/>
              </a:path>
              <a:path w="66675" h="103504">
                <a:moveTo>
                  <a:pt x="37109" y="0"/>
                </a:moveTo>
                <a:lnTo>
                  <a:pt x="23622" y="0"/>
                </a:lnTo>
                <a:lnTo>
                  <a:pt x="16929" y="2286"/>
                </a:lnTo>
                <a:lnTo>
                  <a:pt x="6197" y="11417"/>
                </a:lnTo>
                <a:lnTo>
                  <a:pt x="2743" y="17843"/>
                </a:lnTo>
                <a:lnTo>
                  <a:pt x="1231" y="26149"/>
                </a:lnTo>
                <a:lnTo>
                  <a:pt x="13627" y="28359"/>
                </a:lnTo>
                <a:lnTo>
                  <a:pt x="14541" y="22301"/>
                </a:lnTo>
                <a:lnTo>
                  <a:pt x="16611" y="17754"/>
                </a:lnTo>
                <a:lnTo>
                  <a:pt x="23037" y="11696"/>
                </a:lnTo>
                <a:lnTo>
                  <a:pt x="27063" y="10185"/>
                </a:lnTo>
                <a:lnTo>
                  <a:pt x="55636" y="10185"/>
                </a:lnTo>
                <a:lnTo>
                  <a:pt x="55003" y="9131"/>
                </a:lnTo>
                <a:lnTo>
                  <a:pt x="51447" y="5918"/>
                </a:lnTo>
                <a:lnTo>
                  <a:pt x="42176" y="1181"/>
                </a:lnTo>
                <a:lnTo>
                  <a:pt x="37109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0" name="object 130"/>
          <p:cNvSpPr/>
          <p:nvPr/>
        </p:nvSpPr>
        <p:spPr>
          <a:xfrm>
            <a:off x="3980408" y="5547652"/>
            <a:ext cx="37465" cy="101600"/>
          </a:xfrm>
          <a:custGeom>
            <a:avLst/>
            <a:gdLst/>
            <a:ahLst/>
            <a:cxnLst/>
            <a:rect l="l" t="t" r="r" b="b"/>
            <a:pathLst>
              <a:path w="37464" h="101600">
                <a:moveTo>
                  <a:pt x="37172" y="22364"/>
                </a:moveTo>
                <a:lnTo>
                  <a:pt x="24777" y="22364"/>
                </a:lnTo>
                <a:lnTo>
                  <a:pt x="24777" y="101333"/>
                </a:lnTo>
                <a:lnTo>
                  <a:pt x="37172" y="101333"/>
                </a:lnTo>
                <a:lnTo>
                  <a:pt x="37172" y="22364"/>
                </a:lnTo>
                <a:close/>
              </a:path>
              <a:path w="37464" h="101600">
                <a:moveTo>
                  <a:pt x="37172" y="0"/>
                </a:moveTo>
                <a:lnTo>
                  <a:pt x="29184" y="0"/>
                </a:lnTo>
                <a:lnTo>
                  <a:pt x="27025" y="4356"/>
                </a:lnTo>
                <a:lnTo>
                  <a:pt x="23355" y="8851"/>
                </a:lnTo>
                <a:lnTo>
                  <a:pt x="12979" y="18122"/>
                </a:lnTo>
                <a:lnTo>
                  <a:pt x="6921" y="22072"/>
                </a:lnTo>
                <a:lnTo>
                  <a:pt x="0" y="25323"/>
                </a:lnTo>
                <a:lnTo>
                  <a:pt x="0" y="37299"/>
                </a:lnTo>
                <a:lnTo>
                  <a:pt x="24777" y="22364"/>
                </a:lnTo>
                <a:lnTo>
                  <a:pt x="37172" y="22364"/>
                </a:lnTo>
                <a:lnTo>
                  <a:pt x="37172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1" name="object 131"/>
          <p:cNvSpPr/>
          <p:nvPr/>
        </p:nvSpPr>
        <p:spPr>
          <a:xfrm>
            <a:off x="2445232" y="5717247"/>
            <a:ext cx="190779" cy="102577"/>
          </a:xfrm>
          <a:prstGeom prst="rect">
            <a:avLst/>
          </a:prstGeom>
          <a:blipFill>
            <a:blip r:embed="rId5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2" name="object 132"/>
          <p:cNvSpPr/>
          <p:nvPr/>
        </p:nvSpPr>
        <p:spPr>
          <a:xfrm>
            <a:off x="2655277" y="5717245"/>
            <a:ext cx="315163" cy="130583"/>
          </a:xfrm>
          <a:prstGeom prst="rect">
            <a:avLst/>
          </a:prstGeom>
          <a:blipFill>
            <a:blip r:embed="rId5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3" name="object 133"/>
          <p:cNvSpPr/>
          <p:nvPr/>
        </p:nvSpPr>
        <p:spPr>
          <a:xfrm>
            <a:off x="3611397" y="5715533"/>
            <a:ext cx="227096" cy="104571"/>
          </a:xfrm>
          <a:prstGeom prst="rect">
            <a:avLst/>
          </a:prstGeom>
          <a:blipFill>
            <a:blip r:embed="rId5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4" name="object 134"/>
          <p:cNvSpPr/>
          <p:nvPr/>
        </p:nvSpPr>
        <p:spPr>
          <a:xfrm>
            <a:off x="3857574" y="5716828"/>
            <a:ext cx="176466" cy="103073"/>
          </a:xfrm>
          <a:prstGeom prst="rect">
            <a:avLst/>
          </a:prstGeom>
          <a:blipFill>
            <a:blip r:embed="rId5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5" name="object 135"/>
          <p:cNvSpPr/>
          <p:nvPr/>
        </p:nvSpPr>
        <p:spPr>
          <a:xfrm>
            <a:off x="2437663" y="5886437"/>
            <a:ext cx="284595" cy="102577"/>
          </a:xfrm>
          <a:prstGeom prst="rect">
            <a:avLst/>
          </a:prstGeom>
          <a:blipFill>
            <a:blip r:embed="rId5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6" name="object 136"/>
          <p:cNvSpPr/>
          <p:nvPr/>
        </p:nvSpPr>
        <p:spPr>
          <a:xfrm>
            <a:off x="2744913" y="5914249"/>
            <a:ext cx="14604" cy="73660"/>
          </a:xfrm>
          <a:custGeom>
            <a:avLst/>
            <a:gdLst/>
            <a:ahLst/>
            <a:cxnLst/>
            <a:rect l="l" t="t" r="r" b="b"/>
            <a:pathLst>
              <a:path w="14605" h="73660">
                <a:moveTo>
                  <a:pt x="14110" y="58991"/>
                </a:moveTo>
                <a:lnTo>
                  <a:pt x="0" y="58991"/>
                </a:lnTo>
                <a:lnTo>
                  <a:pt x="0" y="73102"/>
                </a:lnTo>
                <a:lnTo>
                  <a:pt x="14110" y="73102"/>
                </a:lnTo>
                <a:lnTo>
                  <a:pt x="14110" y="58991"/>
                </a:lnTo>
                <a:close/>
              </a:path>
              <a:path w="14605" h="73660">
                <a:moveTo>
                  <a:pt x="14110" y="0"/>
                </a:moveTo>
                <a:lnTo>
                  <a:pt x="0" y="0"/>
                </a:lnTo>
                <a:lnTo>
                  <a:pt x="0" y="14110"/>
                </a:lnTo>
                <a:lnTo>
                  <a:pt x="14110" y="14110"/>
                </a:lnTo>
                <a:lnTo>
                  <a:pt x="14110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7" name="object 137"/>
          <p:cNvSpPr/>
          <p:nvPr/>
        </p:nvSpPr>
        <p:spPr>
          <a:xfrm>
            <a:off x="3439147" y="5884710"/>
            <a:ext cx="72631" cy="104584"/>
          </a:xfrm>
          <a:prstGeom prst="rect">
            <a:avLst/>
          </a:prstGeom>
          <a:blipFill>
            <a:blip r:embed="rId5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8" name="object 138"/>
          <p:cNvSpPr/>
          <p:nvPr/>
        </p:nvSpPr>
        <p:spPr>
          <a:xfrm>
            <a:off x="3531057" y="5886018"/>
            <a:ext cx="37465" cy="101600"/>
          </a:xfrm>
          <a:custGeom>
            <a:avLst/>
            <a:gdLst/>
            <a:ahLst/>
            <a:cxnLst/>
            <a:rect l="l" t="t" r="r" b="b"/>
            <a:pathLst>
              <a:path w="37464" h="101600">
                <a:moveTo>
                  <a:pt x="37172" y="22377"/>
                </a:moveTo>
                <a:lnTo>
                  <a:pt x="24790" y="22377"/>
                </a:lnTo>
                <a:lnTo>
                  <a:pt x="24790" y="101333"/>
                </a:lnTo>
                <a:lnTo>
                  <a:pt x="37172" y="101333"/>
                </a:lnTo>
                <a:lnTo>
                  <a:pt x="37172" y="22377"/>
                </a:lnTo>
                <a:close/>
              </a:path>
              <a:path w="37464" h="101600">
                <a:moveTo>
                  <a:pt x="37172" y="0"/>
                </a:moveTo>
                <a:lnTo>
                  <a:pt x="29197" y="0"/>
                </a:lnTo>
                <a:lnTo>
                  <a:pt x="27038" y="4368"/>
                </a:lnTo>
                <a:lnTo>
                  <a:pt x="23368" y="8851"/>
                </a:lnTo>
                <a:lnTo>
                  <a:pt x="12992" y="18122"/>
                </a:lnTo>
                <a:lnTo>
                  <a:pt x="6934" y="22072"/>
                </a:lnTo>
                <a:lnTo>
                  <a:pt x="0" y="25336"/>
                </a:lnTo>
                <a:lnTo>
                  <a:pt x="0" y="37312"/>
                </a:lnTo>
                <a:lnTo>
                  <a:pt x="24790" y="22377"/>
                </a:lnTo>
                <a:lnTo>
                  <a:pt x="37172" y="22377"/>
                </a:lnTo>
                <a:lnTo>
                  <a:pt x="37172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9" name="object 139"/>
          <p:cNvSpPr/>
          <p:nvPr/>
        </p:nvSpPr>
        <p:spPr>
          <a:xfrm>
            <a:off x="3595903" y="5886018"/>
            <a:ext cx="260376" cy="103073"/>
          </a:xfrm>
          <a:prstGeom prst="rect">
            <a:avLst/>
          </a:prstGeom>
          <a:blipFill>
            <a:blip r:embed="rId5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0" name="object 140"/>
          <p:cNvSpPr/>
          <p:nvPr/>
        </p:nvSpPr>
        <p:spPr>
          <a:xfrm>
            <a:off x="3883888" y="5886018"/>
            <a:ext cx="37465" cy="101600"/>
          </a:xfrm>
          <a:custGeom>
            <a:avLst/>
            <a:gdLst/>
            <a:ahLst/>
            <a:cxnLst/>
            <a:rect l="l" t="t" r="r" b="b"/>
            <a:pathLst>
              <a:path w="37464" h="101600">
                <a:moveTo>
                  <a:pt x="37172" y="22377"/>
                </a:moveTo>
                <a:lnTo>
                  <a:pt x="24777" y="22377"/>
                </a:lnTo>
                <a:lnTo>
                  <a:pt x="24777" y="101333"/>
                </a:lnTo>
                <a:lnTo>
                  <a:pt x="37172" y="101333"/>
                </a:lnTo>
                <a:lnTo>
                  <a:pt x="37172" y="22377"/>
                </a:lnTo>
                <a:close/>
              </a:path>
              <a:path w="37464" h="101600">
                <a:moveTo>
                  <a:pt x="37172" y="0"/>
                </a:moveTo>
                <a:lnTo>
                  <a:pt x="29184" y="0"/>
                </a:lnTo>
                <a:lnTo>
                  <a:pt x="27025" y="4368"/>
                </a:lnTo>
                <a:lnTo>
                  <a:pt x="23355" y="8851"/>
                </a:lnTo>
                <a:lnTo>
                  <a:pt x="12979" y="18122"/>
                </a:lnTo>
                <a:lnTo>
                  <a:pt x="6934" y="22072"/>
                </a:lnTo>
                <a:lnTo>
                  <a:pt x="0" y="25336"/>
                </a:lnTo>
                <a:lnTo>
                  <a:pt x="0" y="37312"/>
                </a:lnTo>
                <a:lnTo>
                  <a:pt x="24777" y="22377"/>
                </a:lnTo>
                <a:lnTo>
                  <a:pt x="37172" y="22377"/>
                </a:lnTo>
                <a:lnTo>
                  <a:pt x="37172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1" name="object 141"/>
          <p:cNvSpPr/>
          <p:nvPr/>
        </p:nvSpPr>
        <p:spPr>
          <a:xfrm>
            <a:off x="3952252" y="5886018"/>
            <a:ext cx="66636" cy="103073"/>
          </a:xfrm>
          <a:prstGeom prst="rect">
            <a:avLst/>
          </a:prstGeom>
          <a:blipFill>
            <a:blip r:embed="rId5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2" name="object 142"/>
          <p:cNvSpPr/>
          <p:nvPr/>
        </p:nvSpPr>
        <p:spPr>
          <a:xfrm>
            <a:off x="3269399" y="4406696"/>
            <a:ext cx="379603" cy="104368"/>
          </a:xfrm>
          <a:prstGeom prst="rect">
            <a:avLst/>
          </a:prstGeom>
          <a:blipFill>
            <a:blip r:embed="rId6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3" name="object 143"/>
          <p:cNvSpPr/>
          <p:nvPr/>
        </p:nvSpPr>
        <p:spPr>
          <a:xfrm>
            <a:off x="3667594" y="6268250"/>
            <a:ext cx="493407" cy="104355"/>
          </a:xfrm>
          <a:prstGeom prst="rect">
            <a:avLst/>
          </a:prstGeom>
          <a:blipFill>
            <a:blip r:embed="rId6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4" name="object 144"/>
          <p:cNvSpPr/>
          <p:nvPr/>
        </p:nvSpPr>
        <p:spPr>
          <a:xfrm>
            <a:off x="4180687" y="6296126"/>
            <a:ext cx="148907" cy="76428"/>
          </a:xfrm>
          <a:prstGeom prst="rect">
            <a:avLst/>
          </a:prstGeom>
          <a:blipFill>
            <a:blip r:embed="rId6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5" name="object 145"/>
          <p:cNvSpPr/>
          <p:nvPr/>
        </p:nvSpPr>
        <p:spPr>
          <a:xfrm>
            <a:off x="1103122" y="6576783"/>
            <a:ext cx="276758" cy="102577"/>
          </a:xfrm>
          <a:prstGeom prst="rect">
            <a:avLst/>
          </a:prstGeom>
          <a:blipFill>
            <a:blip r:embed="rId6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6" name="object 146"/>
          <p:cNvSpPr/>
          <p:nvPr/>
        </p:nvSpPr>
        <p:spPr>
          <a:xfrm>
            <a:off x="1399082" y="6579057"/>
            <a:ext cx="178041" cy="100304"/>
          </a:xfrm>
          <a:prstGeom prst="rect">
            <a:avLst/>
          </a:prstGeom>
          <a:blipFill>
            <a:blip r:embed="rId6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7" name="object 147"/>
          <p:cNvSpPr/>
          <p:nvPr/>
        </p:nvSpPr>
        <p:spPr>
          <a:xfrm>
            <a:off x="1667370" y="6576771"/>
            <a:ext cx="83438" cy="100926"/>
          </a:xfrm>
          <a:prstGeom prst="rect">
            <a:avLst/>
          </a:prstGeom>
          <a:blipFill>
            <a:blip r:embed="rId6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8" name="object 148"/>
          <p:cNvSpPr/>
          <p:nvPr/>
        </p:nvSpPr>
        <p:spPr>
          <a:xfrm>
            <a:off x="1965058" y="6576771"/>
            <a:ext cx="884453" cy="102590"/>
          </a:xfrm>
          <a:prstGeom prst="rect">
            <a:avLst/>
          </a:prstGeom>
          <a:blipFill>
            <a:blip r:embed="rId6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9" name="object 149"/>
          <p:cNvSpPr/>
          <p:nvPr/>
        </p:nvSpPr>
        <p:spPr>
          <a:xfrm>
            <a:off x="3330740" y="6574993"/>
            <a:ext cx="99060" cy="111125"/>
          </a:xfrm>
          <a:custGeom>
            <a:avLst/>
            <a:gdLst/>
            <a:ahLst/>
            <a:cxnLst/>
            <a:rect l="l" t="t" r="r" b="b"/>
            <a:pathLst>
              <a:path w="99060" h="111125">
                <a:moveTo>
                  <a:pt x="91152" y="98170"/>
                </a:moveTo>
                <a:lnTo>
                  <a:pt x="72834" y="98170"/>
                </a:lnTo>
                <a:lnTo>
                  <a:pt x="80035" y="103809"/>
                </a:lnTo>
                <a:lnTo>
                  <a:pt x="87261" y="107949"/>
                </a:lnTo>
                <a:lnTo>
                  <a:pt x="94526" y="110553"/>
                </a:lnTo>
                <a:lnTo>
                  <a:pt x="98437" y="101257"/>
                </a:lnTo>
                <a:lnTo>
                  <a:pt x="93205" y="99288"/>
                </a:lnTo>
                <a:lnTo>
                  <a:pt x="91152" y="98170"/>
                </a:lnTo>
                <a:close/>
              </a:path>
              <a:path w="99060" h="111125">
                <a:moveTo>
                  <a:pt x="48323" y="0"/>
                </a:moveTo>
                <a:lnTo>
                  <a:pt x="9395" y="19297"/>
                </a:lnTo>
                <a:lnTo>
                  <a:pt x="0" y="52247"/>
                </a:lnTo>
                <a:lnTo>
                  <a:pt x="374" y="59564"/>
                </a:lnTo>
                <a:lnTo>
                  <a:pt x="23190" y="97815"/>
                </a:lnTo>
                <a:lnTo>
                  <a:pt x="48044" y="104432"/>
                </a:lnTo>
                <a:lnTo>
                  <a:pt x="54678" y="104041"/>
                </a:lnTo>
                <a:lnTo>
                  <a:pt x="61020" y="102868"/>
                </a:lnTo>
                <a:lnTo>
                  <a:pt x="67071" y="100912"/>
                </a:lnTo>
                <a:lnTo>
                  <a:pt x="72834" y="98170"/>
                </a:lnTo>
                <a:lnTo>
                  <a:pt x="91152" y="98170"/>
                </a:lnTo>
                <a:lnTo>
                  <a:pt x="87490" y="96177"/>
                </a:lnTo>
                <a:lnTo>
                  <a:pt x="82902" y="93002"/>
                </a:lnTo>
                <a:lnTo>
                  <a:pt x="48386" y="93002"/>
                </a:lnTo>
                <a:lnTo>
                  <a:pt x="16192" y="69651"/>
                </a:lnTo>
                <a:lnTo>
                  <a:pt x="13759" y="52171"/>
                </a:lnTo>
                <a:lnTo>
                  <a:pt x="14370" y="42724"/>
                </a:lnTo>
                <a:lnTo>
                  <a:pt x="41236" y="12144"/>
                </a:lnTo>
                <a:lnTo>
                  <a:pt x="48386" y="11506"/>
                </a:lnTo>
                <a:lnTo>
                  <a:pt x="81407" y="11506"/>
                </a:lnTo>
                <a:lnTo>
                  <a:pt x="81000" y="11061"/>
                </a:lnTo>
                <a:lnTo>
                  <a:pt x="73507" y="6654"/>
                </a:lnTo>
                <a:lnTo>
                  <a:pt x="67731" y="3745"/>
                </a:lnTo>
                <a:lnTo>
                  <a:pt x="61606" y="1665"/>
                </a:lnTo>
                <a:lnTo>
                  <a:pt x="55135" y="416"/>
                </a:lnTo>
                <a:lnTo>
                  <a:pt x="48323" y="0"/>
                </a:lnTo>
                <a:close/>
              </a:path>
              <a:path w="99060" h="111125">
                <a:moveTo>
                  <a:pt x="51904" y="74828"/>
                </a:moveTo>
                <a:lnTo>
                  <a:pt x="48666" y="84531"/>
                </a:lnTo>
                <a:lnTo>
                  <a:pt x="53301" y="85686"/>
                </a:lnTo>
                <a:lnTo>
                  <a:pt x="57708" y="87604"/>
                </a:lnTo>
                <a:lnTo>
                  <a:pt x="61874" y="90322"/>
                </a:lnTo>
                <a:lnTo>
                  <a:pt x="57657" y="92113"/>
                </a:lnTo>
                <a:lnTo>
                  <a:pt x="53162" y="93002"/>
                </a:lnTo>
                <a:lnTo>
                  <a:pt x="82902" y="93002"/>
                </a:lnTo>
                <a:lnTo>
                  <a:pt x="81305" y="91897"/>
                </a:lnTo>
                <a:lnTo>
                  <a:pt x="86385" y="86982"/>
                </a:lnTo>
                <a:lnTo>
                  <a:pt x="88047" y="84467"/>
                </a:lnTo>
                <a:lnTo>
                  <a:pt x="70980" y="84467"/>
                </a:lnTo>
                <a:lnTo>
                  <a:pt x="65963" y="80200"/>
                </a:lnTo>
                <a:lnTo>
                  <a:pt x="59613" y="76987"/>
                </a:lnTo>
                <a:lnTo>
                  <a:pt x="51904" y="74828"/>
                </a:lnTo>
                <a:close/>
              </a:path>
              <a:path w="99060" h="111125">
                <a:moveTo>
                  <a:pt x="81407" y="11506"/>
                </a:moveTo>
                <a:lnTo>
                  <a:pt x="55041" y="11506"/>
                </a:lnTo>
                <a:lnTo>
                  <a:pt x="61048" y="13182"/>
                </a:lnTo>
                <a:lnTo>
                  <a:pt x="71742" y="19926"/>
                </a:lnTo>
                <a:lnTo>
                  <a:pt x="75806" y="24676"/>
                </a:lnTo>
                <a:lnTo>
                  <a:pt x="81343" y="36880"/>
                </a:lnTo>
                <a:lnTo>
                  <a:pt x="82753" y="44005"/>
                </a:lnTo>
                <a:lnTo>
                  <a:pt x="82747" y="52247"/>
                </a:lnTo>
                <a:lnTo>
                  <a:pt x="82017" y="62275"/>
                </a:lnTo>
                <a:lnTo>
                  <a:pt x="79809" y="71024"/>
                </a:lnTo>
                <a:lnTo>
                  <a:pt x="76130" y="78421"/>
                </a:lnTo>
                <a:lnTo>
                  <a:pt x="70980" y="84467"/>
                </a:lnTo>
                <a:lnTo>
                  <a:pt x="88047" y="84467"/>
                </a:lnTo>
                <a:lnTo>
                  <a:pt x="90195" y="81216"/>
                </a:lnTo>
                <a:lnTo>
                  <a:pt x="95249" y="67957"/>
                </a:lnTo>
                <a:lnTo>
                  <a:pt x="96507" y="60490"/>
                </a:lnTo>
                <a:lnTo>
                  <a:pt x="96507" y="52171"/>
                </a:lnTo>
                <a:lnTo>
                  <a:pt x="86669" y="17249"/>
                </a:lnTo>
                <a:lnTo>
                  <a:pt x="81407" y="11506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0" name="object 150"/>
          <p:cNvSpPr/>
          <p:nvPr/>
        </p:nvSpPr>
        <p:spPr>
          <a:xfrm>
            <a:off x="3443363" y="6604596"/>
            <a:ext cx="59690" cy="74930"/>
          </a:xfrm>
          <a:custGeom>
            <a:avLst/>
            <a:gdLst/>
            <a:ahLst/>
            <a:cxnLst/>
            <a:rect l="l" t="t" r="r" b="b"/>
            <a:pathLst>
              <a:path w="59689" h="74929">
                <a:moveTo>
                  <a:pt x="12382" y="0"/>
                </a:moveTo>
                <a:lnTo>
                  <a:pt x="0" y="0"/>
                </a:lnTo>
                <a:lnTo>
                  <a:pt x="50" y="51371"/>
                </a:lnTo>
                <a:lnTo>
                  <a:pt x="20662" y="74752"/>
                </a:lnTo>
                <a:lnTo>
                  <a:pt x="24980" y="74752"/>
                </a:lnTo>
                <a:lnTo>
                  <a:pt x="31931" y="73978"/>
                </a:lnTo>
                <a:lnTo>
                  <a:pt x="38115" y="71654"/>
                </a:lnTo>
                <a:lnTo>
                  <a:pt x="43533" y="67781"/>
                </a:lnTo>
                <a:lnTo>
                  <a:pt x="46703" y="64084"/>
                </a:lnTo>
                <a:lnTo>
                  <a:pt x="23748" y="64084"/>
                </a:lnTo>
                <a:lnTo>
                  <a:pt x="20607" y="63144"/>
                </a:lnTo>
                <a:lnTo>
                  <a:pt x="12382" y="47015"/>
                </a:lnTo>
                <a:lnTo>
                  <a:pt x="12382" y="0"/>
                </a:lnTo>
                <a:close/>
              </a:path>
              <a:path w="59689" h="74929">
                <a:moveTo>
                  <a:pt x="59258" y="62356"/>
                </a:moveTo>
                <a:lnTo>
                  <a:pt x="48183" y="62356"/>
                </a:lnTo>
                <a:lnTo>
                  <a:pt x="48183" y="73101"/>
                </a:lnTo>
                <a:lnTo>
                  <a:pt x="59258" y="73101"/>
                </a:lnTo>
                <a:lnTo>
                  <a:pt x="59258" y="62356"/>
                </a:lnTo>
                <a:close/>
              </a:path>
              <a:path w="59689" h="74929">
                <a:moveTo>
                  <a:pt x="59258" y="0"/>
                </a:moveTo>
                <a:lnTo>
                  <a:pt x="46875" y="0"/>
                </a:lnTo>
                <a:lnTo>
                  <a:pt x="46875" y="45415"/>
                </a:lnTo>
                <a:lnTo>
                  <a:pt x="46202" y="50164"/>
                </a:lnTo>
                <a:lnTo>
                  <a:pt x="43497" y="56730"/>
                </a:lnTo>
                <a:lnTo>
                  <a:pt x="41186" y="59321"/>
                </a:lnTo>
                <a:lnTo>
                  <a:pt x="34670" y="63144"/>
                </a:lnTo>
                <a:lnTo>
                  <a:pt x="31178" y="64084"/>
                </a:lnTo>
                <a:lnTo>
                  <a:pt x="46703" y="64084"/>
                </a:lnTo>
                <a:lnTo>
                  <a:pt x="48183" y="62356"/>
                </a:lnTo>
                <a:lnTo>
                  <a:pt x="59258" y="62356"/>
                </a:lnTo>
                <a:lnTo>
                  <a:pt x="59258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1" name="object 151"/>
          <p:cNvSpPr/>
          <p:nvPr/>
        </p:nvSpPr>
        <p:spPr>
          <a:xfrm>
            <a:off x="3517836" y="6602945"/>
            <a:ext cx="67945" cy="76835"/>
          </a:xfrm>
          <a:custGeom>
            <a:avLst/>
            <a:gdLst/>
            <a:ahLst/>
            <a:cxnLst/>
            <a:rect l="l" t="t" r="r" b="b"/>
            <a:pathLst>
              <a:path w="67945" h="76834">
                <a:moveTo>
                  <a:pt x="60898" y="10248"/>
                </a:moveTo>
                <a:lnTo>
                  <a:pt x="39573" y="10248"/>
                </a:lnTo>
                <a:lnTo>
                  <a:pt x="44272" y="11645"/>
                </a:lnTo>
                <a:lnTo>
                  <a:pt x="49783" y="16509"/>
                </a:lnTo>
                <a:lnTo>
                  <a:pt x="50952" y="20078"/>
                </a:lnTo>
                <a:lnTo>
                  <a:pt x="50876" y="28359"/>
                </a:lnTo>
                <a:lnTo>
                  <a:pt x="46151" y="30010"/>
                </a:lnTo>
                <a:lnTo>
                  <a:pt x="38785" y="31432"/>
                </a:lnTo>
                <a:lnTo>
                  <a:pt x="23875" y="33223"/>
                </a:lnTo>
                <a:lnTo>
                  <a:pt x="20192" y="33845"/>
                </a:lnTo>
                <a:lnTo>
                  <a:pt x="0" y="51904"/>
                </a:lnTo>
                <a:lnTo>
                  <a:pt x="0" y="61582"/>
                </a:lnTo>
                <a:lnTo>
                  <a:pt x="2158" y="66598"/>
                </a:lnTo>
                <a:lnTo>
                  <a:pt x="10782" y="74447"/>
                </a:lnTo>
                <a:lnTo>
                  <a:pt x="16967" y="76415"/>
                </a:lnTo>
                <a:lnTo>
                  <a:pt x="29857" y="76415"/>
                </a:lnTo>
                <a:lnTo>
                  <a:pt x="34416" y="75615"/>
                </a:lnTo>
                <a:lnTo>
                  <a:pt x="42913" y="72389"/>
                </a:lnTo>
                <a:lnTo>
                  <a:pt x="47332" y="69646"/>
                </a:lnTo>
                <a:lnTo>
                  <a:pt x="50787" y="66700"/>
                </a:lnTo>
                <a:lnTo>
                  <a:pt x="23139" y="66700"/>
                </a:lnTo>
                <a:lnTo>
                  <a:pt x="19481" y="65595"/>
                </a:lnTo>
                <a:lnTo>
                  <a:pt x="14477" y="61201"/>
                </a:lnTo>
                <a:lnTo>
                  <a:pt x="13301" y="58623"/>
                </a:lnTo>
                <a:lnTo>
                  <a:pt x="13220" y="52984"/>
                </a:lnTo>
                <a:lnTo>
                  <a:pt x="13792" y="51015"/>
                </a:lnTo>
                <a:lnTo>
                  <a:pt x="39636" y="41452"/>
                </a:lnTo>
                <a:lnTo>
                  <a:pt x="46393" y="39890"/>
                </a:lnTo>
                <a:lnTo>
                  <a:pt x="50876" y="38061"/>
                </a:lnTo>
                <a:lnTo>
                  <a:pt x="63411" y="38061"/>
                </a:lnTo>
                <a:lnTo>
                  <a:pt x="63296" y="20078"/>
                </a:lnTo>
                <a:lnTo>
                  <a:pt x="63195" y="18287"/>
                </a:lnTo>
                <a:lnTo>
                  <a:pt x="62788" y="16179"/>
                </a:lnTo>
                <a:lnTo>
                  <a:pt x="62064" y="12776"/>
                </a:lnTo>
                <a:lnTo>
                  <a:pt x="60898" y="10248"/>
                </a:lnTo>
                <a:close/>
              </a:path>
              <a:path w="67945" h="76834">
                <a:moveTo>
                  <a:pt x="64157" y="65747"/>
                </a:moveTo>
                <a:lnTo>
                  <a:pt x="51904" y="65747"/>
                </a:lnTo>
                <a:lnTo>
                  <a:pt x="52285" y="69189"/>
                </a:lnTo>
                <a:lnTo>
                  <a:pt x="53111" y="72186"/>
                </a:lnTo>
                <a:lnTo>
                  <a:pt x="54394" y="74752"/>
                </a:lnTo>
                <a:lnTo>
                  <a:pt x="67335" y="74752"/>
                </a:lnTo>
                <a:lnTo>
                  <a:pt x="65773" y="71958"/>
                </a:lnTo>
                <a:lnTo>
                  <a:pt x="64731" y="69037"/>
                </a:lnTo>
                <a:lnTo>
                  <a:pt x="64157" y="65747"/>
                </a:lnTo>
                <a:close/>
              </a:path>
              <a:path w="67945" h="76834">
                <a:moveTo>
                  <a:pt x="63411" y="38061"/>
                </a:moveTo>
                <a:lnTo>
                  <a:pt x="50876" y="38061"/>
                </a:lnTo>
                <a:lnTo>
                  <a:pt x="50784" y="48640"/>
                </a:lnTo>
                <a:lnTo>
                  <a:pt x="50215" y="52196"/>
                </a:lnTo>
                <a:lnTo>
                  <a:pt x="32740" y="66700"/>
                </a:lnTo>
                <a:lnTo>
                  <a:pt x="50787" y="66700"/>
                </a:lnTo>
                <a:lnTo>
                  <a:pt x="51904" y="65747"/>
                </a:lnTo>
                <a:lnTo>
                  <a:pt x="64157" y="65747"/>
                </a:lnTo>
                <a:lnTo>
                  <a:pt x="63665" y="62928"/>
                </a:lnTo>
                <a:lnTo>
                  <a:pt x="63508" y="58445"/>
                </a:lnTo>
                <a:lnTo>
                  <a:pt x="63411" y="38061"/>
                </a:lnTo>
                <a:close/>
              </a:path>
              <a:path w="67945" h="76834">
                <a:moveTo>
                  <a:pt x="41363" y="0"/>
                </a:moveTo>
                <a:lnTo>
                  <a:pt x="28816" y="0"/>
                </a:lnTo>
                <a:lnTo>
                  <a:pt x="23304" y="850"/>
                </a:lnTo>
                <a:lnTo>
                  <a:pt x="2133" y="22504"/>
                </a:lnTo>
                <a:lnTo>
                  <a:pt x="14249" y="24168"/>
                </a:lnTo>
                <a:lnTo>
                  <a:pt x="15595" y="18973"/>
                </a:lnTo>
                <a:lnTo>
                  <a:pt x="17640" y="15366"/>
                </a:lnTo>
                <a:lnTo>
                  <a:pt x="23190" y="11277"/>
                </a:lnTo>
                <a:lnTo>
                  <a:pt x="27495" y="10248"/>
                </a:lnTo>
                <a:lnTo>
                  <a:pt x="60898" y="10248"/>
                </a:lnTo>
                <a:lnTo>
                  <a:pt x="60769" y="9969"/>
                </a:lnTo>
                <a:lnTo>
                  <a:pt x="57099" y="5511"/>
                </a:lnTo>
                <a:lnTo>
                  <a:pt x="54241" y="3657"/>
                </a:lnTo>
                <a:lnTo>
                  <a:pt x="46431" y="723"/>
                </a:lnTo>
                <a:lnTo>
                  <a:pt x="41363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2" name="object 152"/>
          <p:cNvSpPr/>
          <p:nvPr/>
        </p:nvSpPr>
        <p:spPr>
          <a:xfrm>
            <a:off x="3600462" y="6602945"/>
            <a:ext cx="59690" cy="74930"/>
          </a:xfrm>
          <a:custGeom>
            <a:avLst/>
            <a:gdLst/>
            <a:ahLst/>
            <a:cxnLst/>
            <a:rect l="l" t="t" r="r" b="b"/>
            <a:pathLst>
              <a:path w="59689" h="74929">
                <a:moveTo>
                  <a:pt x="11150" y="1650"/>
                </a:moveTo>
                <a:lnTo>
                  <a:pt x="0" y="1650"/>
                </a:lnTo>
                <a:lnTo>
                  <a:pt x="0" y="74752"/>
                </a:lnTo>
                <a:lnTo>
                  <a:pt x="12382" y="74752"/>
                </a:lnTo>
                <a:lnTo>
                  <a:pt x="12451" y="25234"/>
                </a:lnTo>
                <a:lnTo>
                  <a:pt x="14300" y="19113"/>
                </a:lnTo>
                <a:lnTo>
                  <a:pt x="21971" y="12407"/>
                </a:lnTo>
                <a:lnTo>
                  <a:pt x="22969" y="12039"/>
                </a:lnTo>
                <a:lnTo>
                  <a:pt x="11150" y="12039"/>
                </a:lnTo>
                <a:lnTo>
                  <a:pt x="11150" y="1650"/>
                </a:lnTo>
                <a:close/>
              </a:path>
              <a:path w="59689" h="74929">
                <a:moveTo>
                  <a:pt x="56395" y="10731"/>
                </a:moveTo>
                <a:lnTo>
                  <a:pt x="35102" y="10731"/>
                </a:lnTo>
                <a:lnTo>
                  <a:pt x="37985" y="11480"/>
                </a:lnTo>
                <a:lnTo>
                  <a:pt x="42900" y="14452"/>
                </a:lnTo>
                <a:lnTo>
                  <a:pt x="44602" y="16459"/>
                </a:lnTo>
                <a:lnTo>
                  <a:pt x="46545" y="21462"/>
                </a:lnTo>
                <a:lnTo>
                  <a:pt x="47015" y="25234"/>
                </a:lnTo>
                <a:lnTo>
                  <a:pt x="47015" y="74752"/>
                </a:lnTo>
                <a:lnTo>
                  <a:pt x="59410" y="74752"/>
                </a:lnTo>
                <a:lnTo>
                  <a:pt x="59410" y="24066"/>
                </a:lnTo>
                <a:lnTo>
                  <a:pt x="59182" y="20053"/>
                </a:lnTo>
                <a:lnTo>
                  <a:pt x="58724" y="17754"/>
                </a:lnTo>
                <a:lnTo>
                  <a:pt x="57988" y="14223"/>
                </a:lnTo>
                <a:lnTo>
                  <a:pt x="56705" y="11163"/>
                </a:lnTo>
                <a:lnTo>
                  <a:pt x="56395" y="10731"/>
                </a:lnTo>
                <a:close/>
              </a:path>
              <a:path w="59689" h="74929">
                <a:moveTo>
                  <a:pt x="38823" y="0"/>
                </a:moveTo>
                <a:lnTo>
                  <a:pt x="34417" y="0"/>
                </a:lnTo>
                <a:lnTo>
                  <a:pt x="27256" y="752"/>
                </a:lnTo>
                <a:lnTo>
                  <a:pt x="20993" y="3009"/>
                </a:lnTo>
                <a:lnTo>
                  <a:pt x="15625" y="6772"/>
                </a:lnTo>
                <a:lnTo>
                  <a:pt x="11150" y="12039"/>
                </a:lnTo>
                <a:lnTo>
                  <a:pt x="22969" y="12039"/>
                </a:lnTo>
                <a:lnTo>
                  <a:pt x="26517" y="10731"/>
                </a:lnTo>
                <a:lnTo>
                  <a:pt x="56395" y="10731"/>
                </a:lnTo>
                <a:lnTo>
                  <a:pt x="53022" y="6032"/>
                </a:lnTo>
                <a:lnTo>
                  <a:pt x="50266" y="3949"/>
                </a:lnTo>
                <a:lnTo>
                  <a:pt x="42875" y="787"/>
                </a:lnTo>
                <a:lnTo>
                  <a:pt x="38823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3" name="object 153"/>
          <p:cNvSpPr/>
          <p:nvPr/>
        </p:nvSpPr>
        <p:spPr>
          <a:xfrm>
            <a:off x="3672052" y="6579057"/>
            <a:ext cx="36195" cy="99695"/>
          </a:xfrm>
          <a:custGeom>
            <a:avLst/>
            <a:gdLst/>
            <a:ahLst/>
            <a:cxnLst/>
            <a:rect l="l" t="t" r="r" b="b"/>
            <a:pathLst>
              <a:path w="36195" h="99695">
                <a:moveTo>
                  <a:pt x="21412" y="35179"/>
                </a:moveTo>
                <a:lnTo>
                  <a:pt x="9093" y="35179"/>
                </a:lnTo>
                <a:lnTo>
                  <a:pt x="9206" y="85763"/>
                </a:lnTo>
                <a:lnTo>
                  <a:pt x="21805" y="99606"/>
                </a:lnTo>
                <a:lnTo>
                  <a:pt x="29057" y="99606"/>
                </a:lnTo>
                <a:lnTo>
                  <a:pt x="32181" y="99250"/>
                </a:lnTo>
                <a:lnTo>
                  <a:pt x="35674" y="98513"/>
                </a:lnTo>
                <a:lnTo>
                  <a:pt x="33950" y="88049"/>
                </a:lnTo>
                <a:lnTo>
                  <a:pt x="26593" y="88049"/>
                </a:lnTo>
                <a:lnTo>
                  <a:pt x="25184" y="87757"/>
                </a:lnTo>
                <a:lnTo>
                  <a:pt x="23215" y="86550"/>
                </a:lnTo>
                <a:lnTo>
                  <a:pt x="22491" y="85763"/>
                </a:lnTo>
                <a:lnTo>
                  <a:pt x="21628" y="83731"/>
                </a:lnTo>
                <a:lnTo>
                  <a:pt x="21412" y="81457"/>
                </a:lnTo>
                <a:lnTo>
                  <a:pt x="21412" y="35179"/>
                </a:lnTo>
                <a:close/>
              </a:path>
              <a:path w="36195" h="99695">
                <a:moveTo>
                  <a:pt x="33870" y="87566"/>
                </a:moveTo>
                <a:lnTo>
                  <a:pt x="31622" y="87884"/>
                </a:lnTo>
                <a:lnTo>
                  <a:pt x="29806" y="88049"/>
                </a:lnTo>
                <a:lnTo>
                  <a:pt x="33950" y="88049"/>
                </a:lnTo>
                <a:lnTo>
                  <a:pt x="33870" y="87566"/>
                </a:lnTo>
                <a:close/>
              </a:path>
              <a:path w="36195" h="99695">
                <a:moveTo>
                  <a:pt x="33870" y="25539"/>
                </a:moveTo>
                <a:lnTo>
                  <a:pt x="0" y="25539"/>
                </a:lnTo>
                <a:lnTo>
                  <a:pt x="0" y="35179"/>
                </a:lnTo>
                <a:lnTo>
                  <a:pt x="33870" y="35179"/>
                </a:lnTo>
                <a:lnTo>
                  <a:pt x="33870" y="25539"/>
                </a:lnTo>
                <a:close/>
              </a:path>
              <a:path w="36195" h="99695">
                <a:moveTo>
                  <a:pt x="21412" y="0"/>
                </a:moveTo>
                <a:lnTo>
                  <a:pt x="9093" y="7442"/>
                </a:lnTo>
                <a:lnTo>
                  <a:pt x="9093" y="25539"/>
                </a:lnTo>
                <a:lnTo>
                  <a:pt x="21412" y="25539"/>
                </a:lnTo>
                <a:lnTo>
                  <a:pt x="21412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4" name="object 154"/>
          <p:cNvSpPr/>
          <p:nvPr/>
        </p:nvSpPr>
        <p:spPr>
          <a:xfrm>
            <a:off x="3718115" y="6604596"/>
            <a:ext cx="12700" cy="73660"/>
          </a:xfrm>
          <a:custGeom>
            <a:avLst/>
            <a:gdLst/>
            <a:ahLst/>
            <a:cxnLst/>
            <a:rect l="l" t="t" r="r" b="b"/>
            <a:pathLst>
              <a:path w="12700" h="73659">
                <a:moveTo>
                  <a:pt x="12395" y="0"/>
                </a:moveTo>
                <a:lnTo>
                  <a:pt x="0" y="0"/>
                </a:lnTo>
                <a:lnTo>
                  <a:pt x="0" y="73101"/>
                </a:lnTo>
                <a:lnTo>
                  <a:pt x="12395" y="73101"/>
                </a:lnTo>
                <a:lnTo>
                  <a:pt x="12395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5" name="object 155"/>
          <p:cNvSpPr/>
          <p:nvPr/>
        </p:nvSpPr>
        <p:spPr>
          <a:xfrm>
            <a:off x="3742550" y="6579057"/>
            <a:ext cx="36195" cy="99695"/>
          </a:xfrm>
          <a:custGeom>
            <a:avLst/>
            <a:gdLst/>
            <a:ahLst/>
            <a:cxnLst/>
            <a:rect l="l" t="t" r="r" b="b"/>
            <a:pathLst>
              <a:path w="36195" h="99695">
                <a:moveTo>
                  <a:pt x="21412" y="35179"/>
                </a:moveTo>
                <a:lnTo>
                  <a:pt x="9093" y="35179"/>
                </a:lnTo>
                <a:lnTo>
                  <a:pt x="9206" y="85763"/>
                </a:lnTo>
                <a:lnTo>
                  <a:pt x="21805" y="99606"/>
                </a:lnTo>
                <a:lnTo>
                  <a:pt x="29057" y="99606"/>
                </a:lnTo>
                <a:lnTo>
                  <a:pt x="32181" y="99250"/>
                </a:lnTo>
                <a:lnTo>
                  <a:pt x="35674" y="98513"/>
                </a:lnTo>
                <a:lnTo>
                  <a:pt x="33950" y="88049"/>
                </a:lnTo>
                <a:lnTo>
                  <a:pt x="26593" y="88049"/>
                </a:lnTo>
                <a:lnTo>
                  <a:pt x="25184" y="87757"/>
                </a:lnTo>
                <a:lnTo>
                  <a:pt x="23215" y="86550"/>
                </a:lnTo>
                <a:lnTo>
                  <a:pt x="22491" y="85763"/>
                </a:lnTo>
                <a:lnTo>
                  <a:pt x="21628" y="83731"/>
                </a:lnTo>
                <a:lnTo>
                  <a:pt x="21412" y="81457"/>
                </a:lnTo>
                <a:lnTo>
                  <a:pt x="21412" y="35179"/>
                </a:lnTo>
                <a:close/>
              </a:path>
              <a:path w="36195" h="99695">
                <a:moveTo>
                  <a:pt x="33870" y="87566"/>
                </a:moveTo>
                <a:lnTo>
                  <a:pt x="31622" y="87884"/>
                </a:lnTo>
                <a:lnTo>
                  <a:pt x="29806" y="88049"/>
                </a:lnTo>
                <a:lnTo>
                  <a:pt x="33950" y="88049"/>
                </a:lnTo>
                <a:lnTo>
                  <a:pt x="33870" y="87566"/>
                </a:lnTo>
                <a:close/>
              </a:path>
              <a:path w="36195" h="99695">
                <a:moveTo>
                  <a:pt x="33870" y="25539"/>
                </a:moveTo>
                <a:lnTo>
                  <a:pt x="0" y="25539"/>
                </a:lnTo>
                <a:lnTo>
                  <a:pt x="0" y="35179"/>
                </a:lnTo>
                <a:lnTo>
                  <a:pt x="33870" y="35179"/>
                </a:lnTo>
                <a:lnTo>
                  <a:pt x="33870" y="25539"/>
                </a:lnTo>
                <a:close/>
              </a:path>
              <a:path w="36195" h="99695">
                <a:moveTo>
                  <a:pt x="21412" y="0"/>
                </a:moveTo>
                <a:lnTo>
                  <a:pt x="9093" y="7442"/>
                </a:lnTo>
                <a:lnTo>
                  <a:pt x="9093" y="25539"/>
                </a:lnTo>
                <a:lnTo>
                  <a:pt x="21412" y="25539"/>
                </a:lnTo>
                <a:lnTo>
                  <a:pt x="21412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6" name="object 156"/>
          <p:cNvSpPr/>
          <p:nvPr/>
        </p:nvSpPr>
        <p:spPr>
          <a:xfrm>
            <a:off x="3781526" y="6604596"/>
            <a:ext cx="67310" cy="102870"/>
          </a:xfrm>
          <a:custGeom>
            <a:avLst/>
            <a:gdLst/>
            <a:ahLst/>
            <a:cxnLst/>
            <a:rect l="l" t="t" r="r" b="b"/>
            <a:pathLst>
              <a:path w="67310" h="102870">
                <a:moveTo>
                  <a:pt x="5092" y="89636"/>
                </a:moveTo>
                <a:lnTo>
                  <a:pt x="6476" y="101269"/>
                </a:lnTo>
                <a:lnTo>
                  <a:pt x="9410" y="102285"/>
                </a:lnTo>
                <a:lnTo>
                  <a:pt x="12064" y="102781"/>
                </a:lnTo>
                <a:lnTo>
                  <a:pt x="18402" y="102781"/>
                </a:lnTo>
                <a:lnTo>
                  <a:pt x="21793" y="101828"/>
                </a:lnTo>
                <a:lnTo>
                  <a:pt x="27495" y="98018"/>
                </a:lnTo>
                <a:lnTo>
                  <a:pt x="30010" y="95034"/>
                </a:lnTo>
                <a:lnTo>
                  <a:pt x="32343" y="90728"/>
                </a:lnTo>
                <a:lnTo>
                  <a:pt x="10159" y="90728"/>
                </a:lnTo>
                <a:lnTo>
                  <a:pt x="7810" y="90360"/>
                </a:lnTo>
                <a:lnTo>
                  <a:pt x="5092" y="89636"/>
                </a:lnTo>
                <a:close/>
              </a:path>
              <a:path w="67310" h="102870">
                <a:moveTo>
                  <a:pt x="13347" y="0"/>
                </a:moveTo>
                <a:lnTo>
                  <a:pt x="0" y="0"/>
                </a:lnTo>
                <a:lnTo>
                  <a:pt x="27749" y="73253"/>
                </a:lnTo>
                <a:lnTo>
                  <a:pt x="27241" y="74574"/>
                </a:lnTo>
                <a:lnTo>
                  <a:pt x="14935" y="90728"/>
                </a:lnTo>
                <a:lnTo>
                  <a:pt x="32343" y="90728"/>
                </a:lnTo>
                <a:lnTo>
                  <a:pt x="33870" y="87909"/>
                </a:lnTo>
                <a:lnTo>
                  <a:pt x="36194" y="82372"/>
                </a:lnTo>
                <a:lnTo>
                  <a:pt x="44827" y="59283"/>
                </a:lnTo>
                <a:lnTo>
                  <a:pt x="33870" y="59283"/>
                </a:lnTo>
                <a:lnTo>
                  <a:pt x="32308" y="53352"/>
                </a:lnTo>
                <a:lnTo>
                  <a:pt x="30543" y="47701"/>
                </a:lnTo>
                <a:lnTo>
                  <a:pt x="28562" y="42341"/>
                </a:lnTo>
                <a:lnTo>
                  <a:pt x="13347" y="0"/>
                </a:lnTo>
                <a:close/>
              </a:path>
              <a:path w="67310" h="102870">
                <a:moveTo>
                  <a:pt x="66992" y="0"/>
                </a:moveTo>
                <a:lnTo>
                  <a:pt x="54597" y="0"/>
                </a:lnTo>
                <a:lnTo>
                  <a:pt x="36995" y="48031"/>
                </a:lnTo>
                <a:lnTo>
                  <a:pt x="35293" y="53581"/>
                </a:lnTo>
                <a:lnTo>
                  <a:pt x="33870" y="59283"/>
                </a:lnTo>
                <a:lnTo>
                  <a:pt x="44827" y="59283"/>
                </a:lnTo>
                <a:lnTo>
                  <a:pt x="66992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7" name="object 157"/>
          <p:cNvSpPr/>
          <p:nvPr/>
        </p:nvSpPr>
        <p:spPr>
          <a:xfrm>
            <a:off x="4013262" y="6574993"/>
            <a:ext cx="96520" cy="104775"/>
          </a:xfrm>
          <a:custGeom>
            <a:avLst/>
            <a:gdLst/>
            <a:ahLst/>
            <a:cxnLst/>
            <a:rect l="l" t="t" r="r" b="b"/>
            <a:pathLst>
              <a:path w="96520" h="104775">
                <a:moveTo>
                  <a:pt x="48325" y="0"/>
                </a:moveTo>
                <a:lnTo>
                  <a:pt x="7580" y="22005"/>
                </a:lnTo>
                <a:lnTo>
                  <a:pt x="0" y="53759"/>
                </a:lnTo>
                <a:lnTo>
                  <a:pt x="349" y="60114"/>
                </a:lnTo>
                <a:lnTo>
                  <a:pt x="22785" y="97548"/>
                </a:lnTo>
                <a:lnTo>
                  <a:pt x="48248" y="104432"/>
                </a:lnTo>
                <a:lnTo>
                  <a:pt x="57011" y="104432"/>
                </a:lnTo>
                <a:lnTo>
                  <a:pt x="65177" y="102349"/>
                </a:lnTo>
                <a:lnTo>
                  <a:pt x="80329" y="94043"/>
                </a:lnTo>
                <a:lnTo>
                  <a:pt x="81325" y="93002"/>
                </a:lnTo>
                <a:lnTo>
                  <a:pt x="48185" y="93002"/>
                </a:lnTo>
                <a:lnTo>
                  <a:pt x="41072" y="92338"/>
                </a:lnTo>
                <a:lnTo>
                  <a:pt x="14369" y="62393"/>
                </a:lnTo>
                <a:lnTo>
                  <a:pt x="13755" y="53759"/>
                </a:lnTo>
                <a:lnTo>
                  <a:pt x="14394" y="43181"/>
                </a:lnTo>
                <a:lnTo>
                  <a:pt x="41545" y="12102"/>
                </a:lnTo>
                <a:lnTo>
                  <a:pt x="48388" y="11493"/>
                </a:lnTo>
                <a:lnTo>
                  <a:pt x="81339" y="11493"/>
                </a:lnTo>
                <a:lnTo>
                  <a:pt x="81002" y="11125"/>
                </a:lnTo>
                <a:lnTo>
                  <a:pt x="73509" y="6667"/>
                </a:lnTo>
                <a:lnTo>
                  <a:pt x="67732" y="3750"/>
                </a:lnTo>
                <a:lnTo>
                  <a:pt x="61607" y="1666"/>
                </a:lnTo>
                <a:lnTo>
                  <a:pt x="55137" y="416"/>
                </a:lnTo>
                <a:lnTo>
                  <a:pt x="48325" y="0"/>
                </a:lnTo>
                <a:close/>
              </a:path>
              <a:path w="96520" h="104775">
                <a:moveTo>
                  <a:pt x="81339" y="11493"/>
                </a:moveTo>
                <a:lnTo>
                  <a:pt x="55043" y="11493"/>
                </a:lnTo>
                <a:lnTo>
                  <a:pt x="61050" y="13182"/>
                </a:lnTo>
                <a:lnTo>
                  <a:pt x="71743" y="19926"/>
                </a:lnTo>
                <a:lnTo>
                  <a:pt x="75807" y="24676"/>
                </a:lnTo>
                <a:lnTo>
                  <a:pt x="81345" y="36931"/>
                </a:lnTo>
                <a:lnTo>
                  <a:pt x="82561" y="43181"/>
                </a:lnTo>
                <a:lnTo>
                  <a:pt x="82646" y="53759"/>
                </a:lnTo>
                <a:lnTo>
                  <a:pt x="82132" y="61500"/>
                </a:lnTo>
                <a:lnTo>
                  <a:pt x="55388" y="92338"/>
                </a:lnTo>
                <a:lnTo>
                  <a:pt x="48185" y="93002"/>
                </a:lnTo>
                <a:lnTo>
                  <a:pt x="81325" y="93002"/>
                </a:lnTo>
                <a:lnTo>
                  <a:pt x="96505" y="52311"/>
                </a:lnTo>
                <a:lnTo>
                  <a:pt x="96139" y="45014"/>
                </a:lnTo>
                <a:lnTo>
                  <a:pt x="95034" y="38041"/>
                </a:lnTo>
                <a:lnTo>
                  <a:pt x="93192" y="31465"/>
                </a:lnTo>
                <a:lnTo>
                  <a:pt x="90616" y="25285"/>
                </a:lnTo>
                <a:lnTo>
                  <a:pt x="86691" y="17335"/>
                </a:lnTo>
                <a:lnTo>
                  <a:pt x="81339" y="11493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8" name="object 158"/>
          <p:cNvSpPr/>
          <p:nvPr/>
        </p:nvSpPr>
        <p:spPr>
          <a:xfrm>
            <a:off x="4125264" y="6602945"/>
            <a:ext cx="40005" cy="74930"/>
          </a:xfrm>
          <a:custGeom>
            <a:avLst/>
            <a:gdLst/>
            <a:ahLst/>
            <a:cxnLst/>
            <a:rect l="l" t="t" r="r" b="b"/>
            <a:pathLst>
              <a:path w="40004" h="74929">
                <a:moveTo>
                  <a:pt x="11150" y="1650"/>
                </a:moveTo>
                <a:lnTo>
                  <a:pt x="0" y="1650"/>
                </a:lnTo>
                <a:lnTo>
                  <a:pt x="0" y="74752"/>
                </a:lnTo>
                <a:lnTo>
                  <a:pt x="12382" y="74752"/>
                </a:lnTo>
                <a:lnTo>
                  <a:pt x="12382" y="31241"/>
                </a:lnTo>
                <a:lnTo>
                  <a:pt x="13081" y="26428"/>
                </a:lnTo>
                <a:lnTo>
                  <a:pt x="15367" y="19138"/>
                </a:lnTo>
                <a:lnTo>
                  <a:pt x="16903" y="16878"/>
                </a:lnTo>
                <a:lnTo>
                  <a:pt x="21221" y="13614"/>
                </a:lnTo>
                <a:lnTo>
                  <a:pt x="23647" y="12801"/>
                </a:lnTo>
                <a:lnTo>
                  <a:pt x="36440" y="12801"/>
                </a:lnTo>
                <a:lnTo>
                  <a:pt x="11150" y="12725"/>
                </a:lnTo>
                <a:lnTo>
                  <a:pt x="11150" y="1650"/>
                </a:lnTo>
                <a:close/>
              </a:path>
              <a:path w="40004" h="74929">
                <a:moveTo>
                  <a:pt x="36440" y="12801"/>
                </a:moveTo>
                <a:lnTo>
                  <a:pt x="29400" y="12801"/>
                </a:lnTo>
                <a:lnTo>
                  <a:pt x="32423" y="13690"/>
                </a:lnTo>
                <a:lnTo>
                  <a:pt x="35445" y="15481"/>
                </a:lnTo>
                <a:lnTo>
                  <a:pt x="36440" y="12801"/>
                </a:lnTo>
                <a:close/>
              </a:path>
              <a:path w="40004" h="74929">
                <a:moveTo>
                  <a:pt x="31165" y="0"/>
                </a:moveTo>
                <a:lnTo>
                  <a:pt x="24091" y="0"/>
                </a:lnTo>
                <a:lnTo>
                  <a:pt x="21437" y="812"/>
                </a:lnTo>
                <a:lnTo>
                  <a:pt x="16624" y="4127"/>
                </a:lnTo>
                <a:lnTo>
                  <a:pt x="13995" y="7543"/>
                </a:lnTo>
                <a:lnTo>
                  <a:pt x="11150" y="12725"/>
                </a:lnTo>
                <a:lnTo>
                  <a:pt x="36468" y="12725"/>
                </a:lnTo>
                <a:lnTo>
                  <a:pt x="39712" y="3987"/>
                </a:lnTo>
                <a:lnTo>
                  <a:pt x="35407" y="1320"/>
                </a:lnTo>
                <a:lnTo>
                  <a:pt x="31165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9" name="object 159"/>
          <p:cNvSpPr/>
          <p:nvPr/>
        </p:nvSpPr>
        <p:spPr>
          <a:xfrm>
            <a:off x="4167885" y="6576783"/>
            <a:ext cx="63500" cy="102870"/>
          </a:xfrm>
          <a:custGeom>
            <a:avLst/>
            <a:gdLst/>
            <a:ahLst/>
            <a:cxnLst/>
            <a:rect l="l" t="t" r="r" b="b"/>
            <a:pathLst>
              <a:path w="63500" h="102870">
                <a:moveTo>
                  <a:pt x="35305" y="26162"/>
                </a:moveTo>
                <a:lnTo>
                  <a:pt x="24904" y="26162"/>
                </a:lnTo>
                <a:lnTo>
                  <a:pt x="19456" y="27749"/>
                </a:lnTo>
                <a:lnTo>
                  <a:pt x="9728" y="34074"/>
                </a:lnTo>
                <a:lnTo>
                  <a:pt x="6070" y="38633"/>
                </a:lnTo>
                <a:lnTo>
                  <a:pt x="1206" y="50520"/>
                </a:lnTo>
                <a:lnTo>
                  <a:pt x="0" y="57150"/>
                </a:lnTo>
                <a:lnTo>
                  <a:pt x="0" y="71920"/>
                </a:lnTo>
                <a:lnTo>
                  <a:pt x="25628" y="102577"/>
                </a:lnTo>
                <a:lnTo>
                  <a:pt x="40449" y="102577"/>
                </a:lnTo>
                <a:lnTo>
                  <a:pt x="47269" y="98945"/>
                </a:lnTo>
                <a:lnTo>
                  <a:pt x="51458" y="92392"/>
                </a:lnTo>
                <a:lnTo>
                  <a:pt x="27266" y="92392"/>
                </a:lnTo>
                <a:lnTo>
                  <a:pt x="22582" y="90055"/>
                </a:lnTo>
                <a:lnTo>
                  <a:pt x="14706" y="80797"/>
                </a:lnTo>
                <a:lnTo>
                  <a:pt x="12738" y="73799"/>
                </a:lnTo>
                <a:lnTo>
                  <a:pt x="12738" y="54762"/>
                </a:lnTo>
                <a:lnTo>
                  <a:pt x="14579" y="47663"/>
                </a:lnTo>
                <a:lnTo>
                  <a:pt x="21970" y="38658"/>
                </a:lnTo>
                <a:lnTo>
                  <a:pt x="26568" y="36423"/>
                </a:lnTo>
                <a:lnTo>
                  <a:pt x="63398" y="36423"/>
                </a:lnTo>
                <a:lnTo>
                  <a:pt x="63398" y="36207"/>
                </a:lnTo>
                <a:lnTo>
                  <a:pt x="51079" y="36207"/>
                </a:lnTo>
                <a:lnTo>
                  <a:pt x="48920" y="33235"/>
                </a:lnTo>
                <a:lnTo>
                  <a:pt x="46113" y="30797"/>
                </a:lnTo>
                <a:lnTo>
                  <a:pt x="39230" y="27089"/>
                </a:lnTo>
                <a:lnTo>
                  <a:pt x="35305" y="26162"/>
                </a:lnTo>
                <a:close/>
              </a:path>
              <a:path w="63500" h="102870">
                <a:moveTo>
                  <a:pt x="63398" y="91694"/>
                </a:moveTo>
                <a:lnTo>
                  <a:pt x="51904" y="91694"/>
                </a:lnTo>
                <a:lnTo>
                  <a:pt x="51904" y="100914"/>
                </a:lnTo>
                <a:lnTo>
                  <a:pt x="63398" y="100914"/>
                </a:lnTo>
                <a:lnTo>
                  <a:pt x="63398" y="91694"/>
                </a:lnTo>
                <a:close/>
              </a:path>
              <a:path w="63500" h="102870">
                <a:moveTo>
                  <a:pt x="63398" y="36423"/>
                </a:moveTo>
                <a:lnTo>
                  <a:pt x="37731" y="36423"/>
                </a:lnTo>
                <a:lnTo>
                  <a:pt x="42481" y="38760"/>
                </a:lnTo>
                <a:lnTo>
                  <a:pt x="50177" y="48120"/>
                </a:lnTo>
                <a:lnTo>
                  <a:pt x="52108" y="55460"/>
                </a:lnTo>
                <a:lnTo>
                  <a:pt x="52108" y="74561"/>
                </a:lnTo>
                <a:lnTo>
                  <a:pt x="50215" y="81305"/>
                </a:lnTo>
                <a:lnTo>
                  <a:pt x="42646" y="90170"/>
                </a:lnTo>
                <a:lnTo>
                  <a:pt x="38049" y="92392"/>
                </a:lnTo>
                <a:lnTo>
                  <a:pt x="51458" y="92392"/>
                </a:lnTo>
                <a:lnTo>
                  <a:pt x="51904" y="91694"/>
                </a:lnTo>
                <a:lnTo>
                  <a:pt x="63398" y="91694"/>
                </a:lnTo>
                <a:lnTo>
                  <a:pt x="63398" y="36423"/>
                </a:lnTo>
                <a:close/>
              </a:path>
              <a:path w="63500" h="102870">
                <a:moveTo>
                  <a:pt x="63398" y="0"/>
                </a:moveTo>
                <a:lnTo>
                  <a:pt x="51079" y="0"/>
                </a:lnTo>
                <a:lnTo>
                  <a:pt x="51079" y="36207"/>
                </a:lnTo>
                <a:lnTo>
                  <a:pt x="63398" y="36207"/>
                </a:lnTo>
                <a:lnTo>
                  <a:pt x="63398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0" name="object 160"/>
          <p:cNvSpPr/>
          <p:nvPr/>
        </p:nvSpPr>
        <p:spPr>
          <a:xfrm>
            <a:off x="4246690" y="6602945"/>
            <a:ext cx="67945" cy="76835"/>
          </a:xfrm>
          <a:custGeom>
            <a:avLst/>
            <a:gdLst/>
            <a:ahLst/>
            <a:cxnLst/>
            <a:rect l="l" t="t" r="r" b="b"/>
            <a:pathLst>
              <a:path w="67945" h="76834">
                <a:moveTo>
                  <a:pt x="34085" y="0"/>
                </a:moveTo>
                <a:lnTo>
                  <a:pt x="2319" y="22442"/>
                </a:lnTo>
                <a:lnTo>
                  <a:pt x="0" y="38061"/>
                </a:lnTo>
                <a:lnTo>
                  <a:pt x="22" y="39890"/>
                </a:lnTo>
                <a:lnTo>
                  <a:pt x="20398" y="73947"/>
                </a:lnTo>
                <a:lnTo>
                  <a:pt x="34784" y="76415"/>
                </a:lnTo>
                <a:lnTo>
                  <a:pt x="43267" y="76415"/>
                </a:lnTo>
                <a:lnTo>
                  <a:pt x="50252" y="74345"/>
                </a:lnTo>
                <a:lnTo>
                  <a:pt x="60989" y="66230"/>
                </a:lnTo>
                <a:lnTo>
                  <a:pt x="28751" y="66230"/>
                </a:lnTo>
                <a:lnTo>
                  <a:pt x="23646" y="64084"/>
                </a:lnTo>
                <a:lnTo>
                  <a:pt x="15480" y="55562"/>
                </a:lnTo>
                <a:lnTo>
                  <a:pt x="13206" y="49402"/>
                </a:lnTo>
                <a:lnTo>
                  <a:pt x="12749" y="41363"/>
                </a:lnTo>
                <a:lnTo>
                  <a:pt x="67270" y="41363"/>
                </a:lnTo>
                <a:lnTo>
                  <a:pt x="67347" y="38061"/>
                </a:lnTo>
                <a:lnTo>
                  <a:pt x="66877" y="31178"/>
                </a:lnTo>
                <a:lnTo>
                  <a:pt x="13435" y="31178"/>
                </a:lnTo>
                <a:lnTo>
                  <a:pt x="13841" y="24803"/>
                </a:lnTo>
                <a:lnTo>
                  <a:pt x="16000" y="19710"/>
                </a:lnTo>
                <a:lnTo>
                  <a:pt x="23747" y="12090"/>
                </a:lnTo>
                <a:lnTo>
                  <a:pt x="28535" y="10185"/>
                </a:lnTo>
                <a:lnTo>
                  <a:pt x="58200" y="10185"/>
                </a:lnTo>
                <a:lnTo>
                  <a:pt x="58050" y="9982"/>
                </a:lnTo>
                <a:lnTo>
                  <a:pt x="53066" y="5614"/>
                </a:lnTo>
                <a:lnTo>
                  <a:pt x="47411" y="2495"/>
                </a:lnTo>
                <a:lnTo>
                  <a:pt x="41084" y="623"/>
                </a:lnTo>
                <a:lnTo>
                  <a:pt x="34085" y="0"/>
                </a:lnTo>
                <a:close/>
              </a:path>
              <a:path w="67945" h="76834">
                <a:moveTo>
                  <a:pt x="54126" y="51206"/>
                </a:moveTo>
                <a:lnTo>
                  <a:pt x="52246" y="56451"/>
                </a:lnTo>
                <a:lnTo>
                  <a:pt x="49694" y="60261"/>
                </a:lnTo>
                <a:lnTo>
                  <a:pt x="43267" y="65023"/>
                </a:lnTo>
                <a:lnTo>
                  <a:pt x="39394" y="66230"/>
                </a:lnTo>
                <a:lnTo>
                  <a:pt x="60989" y="66230"/>
                </a:lnTo>
                <a:lnTo>
                  <a:pt x="61174" y="66090"/>
                </a:lnTo>
                <a:lnTo>
                  <a:pt x="64915" y="60261"/>
                </a:lnTo>
                <a:lnTo>
                  <a:pt x="66927" y="52793"/>
                </a:lnTo>
                <a:lnTo>
                  <a:pt x="54126" y="51206"/>
                </a:lnTo>
                <a:close/>
              </a:path>
              <a:path w="67945" h="76834">
                <a:moveTo>
                  <a:pt x="58200" y="10185"/>
                </a:moveTo>
                <a:lnTo>
                  <a:pt x="40524" y="10185"/>
                </a:lnTo>
                <a:lnTo>
                  <a:pt x="45630" y="12572"/>
                </a:lnTo>
                <a:lnTo>
                  <a:pt x="52145" y="20421"/>
                </a:lnTo>
                <a:lnTo>
                  <a:pt x="53707" y="25031"/>
                </a:lnTo>
                <a:lnTo>
                  <a:pt x="54266" y="31178"/>
                </a:lnTo>
                <a:lnTo>
                  <a:pt x="66877" y="31178"/>
                </a:lnTo>
                <a:lnTo>
                  <a:pt x="66764" y="29520"/>
                </a:lnTo>
                <a:lnTo>
                  <a:pt x="65018" y="21993"/>
                </a:lnTo>
                <a:lnTo>
                  <a:pt x="62112" y="15480"/>
                </a:lnTo>
                <a:lnTo>
                  <a:pt x="58200" y="10185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1" name="object 161"/>
          <p:cNvSpPr/>
          <p:nvPr/>
        </p:nvSpPr>
        <p:spPr>
          <a:xfrm>
            <a:off x="4329036" y="6602945"/>
            <a:ext cx="40005" cy="74930"/>
          </a:xfrm>
          <a:custGeom>
            <a:avLst/>
            <a:gdLst/>
            <a:ahLst/>
            <a:cxnLst/>
            <a:rect l="l" t="t" r="r" b="b"/>
            <a:pathLst>
              <a:path w="40004" h="74929">
                <a:moveTo>
                  <a:pt x="11163" y="1650"/>
                </a:moveTo>
                <a:lnTo>
                  <a:pt x="0" y="1650"/>
                </a:lnTo>
                <a:lnTo>
                  <a:pt x="0" y="74752"/>
                </a:lnTo>
                <a:lnTo>
                  <a:pt x="12395" y="74752"/>
                </a:lnTo>
                <a:lnTo>
                  <a:pt x="12395" y="31241"/>
                </a:lnTo>
                <a:lnTo>
                  <a:pt x="13093" y="26428"/>
                </a:lnTo>
                <a:lnTo>
                  <a:pt x="15379" y="19138"/>
                </a:lnTo>
                <a:lnTo>
                  <a:pt x="16916" y="16878"/>
                </a:lnTo>
                <a:lnTo>
                  <a:pt x="21234" y="13614"/>
                </a:lnTo>
                <a:lnTo>
                  <a:pt x="23660" y="12801"/>
                </a:lnTo>
                <a:lnTo>
                  <a:pt x="36453" y="12801"/>
                </a:lnTo>
                <a:lnTo>
                  <a:pt x="11163" y="12725"/>
                </a:lnTo>
                <a:lnTo>
                  <a:pt x="11163" y="1650"/>
                </a:lnTo>
                <a:close/>
              </a:path>
              <a:path w="40004" h="74929">
                <a:moveTo>
                  <a:pt x="36453" y="12801"/>
                </a:moveTo>
                <a:lnTo>
                  <a:pt x="29400" y="12801"/>
                </a:lnTo>
                <a:lnTo>
                  <a:pt x="32423" y="13690"/>
                </a:lnTo>
                <a:lnTo>
                  <a:pt x="35458" y="15481"/>
                </a:lnTo>
                <a:lnTo>
                  <a:pt x="36453" y="12801"/>
                </a:lnTo>
                <a:close/>
              </a:path>
              <a:path w="40004" h="74929">
                <a:moveTo>
                  <a:pt x="31165" y="0"/>
                </a:moveTo>
                <a:lnTo>
                  <a:pt x="24091" y="0"/>
                </a:lnTo>
                <a:lnTo>
                  <a:pt x="21450" y="812"/>
                </a:lnTo>
                <a:lnTo>
                  <a:pt x="16624" y="4127"/>
                </a:lnTo>
                <a:lnTo>
                  <a:pt x="14008" y="7543"/>
                </a:lnTo>
                <a:lnTo>
                  <a:pt x="11163" y="12725"/>
                </a:lnTo>
                <a:lnTo>
                  <a:pt x="36481" y="12725"/>
                </a:lnTo>
                <a:lnTo>
                  <a:pt x="39725" y="3987"/>
                </a:lnTo>
                <a:lnTo>
                  <a:pt x="35407" y="1320"/>
                </a:lnTo>
                <a:lnTo>
                  <a:pt x="31165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2" name="object 162"/>
          <p:cNvSpPr/>
          <p:nvPr/>
        </p:nvSpPr>
        <p:spPr>
          <a:xfrm>
            <a:off x="4377169" y="6666268"/>
            <a:ext cx="63500" cy="11430"/>
          </a:xfrm>
          <a:custGeom>
            <a:avLst/>
            <a:gdLst/>
            <a:ahLst/>
            <a:cxnLst/>
            <a:rect l="l" t="t" r="r" b="b"/>
            <a:pathLst>
              <a:path w="63500" h="11429">
                <a:moveTo>
                  <a:pt x="0" y="11429"/>
                </a:moveTo>
                <a:lnTo>
                  <a:pt x="63055" y="11429"/>
                </a:lnTo>
                <a:lnTo>
                  <a:pt x="63055" y="0"/>
                </a:lnTo>
                <a:lnTo>
                  <a:pt x="0" y="0"/>
                </a:lnTo>
                <a:lnTo>
                  <a:pt x="0" y="11429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3" name="object 163"/>
          <p:cNvSpPr/>
          <p:nvPr/>
        </p:nvSpPr>
        <p:spPr>
          <a:xfrm>
            <a:off x="4454613" y="6604596"/>
            <a:ext cx="12700" cy="73660"/>
          </a:xfrm>
          <a:custGeom>
            <a:avLst/>
            <a:gdLst/>
            <a:ahLst/>
            <a:cxnLst/>
            <a:rect l="l" t="t" r="r" b="b"/>
            <a:pathLst>
              <a:path w="12700" h="73659">
                <a:moveTo>
                  <a:pt x="12395" y="0"/>
                </a:moveTo>
                <a:lnTo>
                  <a:pt x="0" y="0"/>
                </a:lnTo>
                <a:lnTo>
                  <a:pt x="0" y="73101"/>
                </a:lnTo>
                <a:lnTo>
                  <a:pt x="12395" y="73101"/>
                </a:lnTo>
                <a:lnTo>
                  <a:pt x="12395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4" name="object 164"/>
          <p:cNvSpPr/>
          <p:nvPr/>
        </p:nvSpPr>
        <p:spPr>
          <a:xfrm>
            <a:off x="4485868" y="6602945"/>
            <a:ext cx="59690" cy="74930"/>
          </a:xfrm>
          <a:custGeom>
            <a:avLst/>
            <a:gdLst/>
            <a:ahLst/>
            <a:cxnLst/>
            <a:rect l="l" t="t" r="r" b="b"/>
            <a:pathLst>
              <a:path w="59689" h="74929">
                <a:moveTo>
                  <a:pt x="11150" y="1650"/>
                </a:moveTo>
                <a:lnTo>
                  <a:pt x="0" y="1650"/>
                </a:lnTo>
                <a:lnTo>
                  <a:pt x="0" y="74752"/>
                </a:lnTo>
                <a:lnTo>
                  <a:pt x="12395" y="74752"/>
                </a:lnTo>
                <a:lnTo>
                  <a:pt x="12464" y="25234"/>
                </a:lnTo>
                <a:lnTo>
                  <a:pt x="14312" y="19113"/>
                </a:lnTo>
                <a:lnTo>
                  <a:pt x="21971" y="12407"/>
                </a:lnTo>
                <a:lnTo>
                  <a:pt x="22972" y="12039"/>
                </a:lnTo>
                <a:lnTo>
                  <a:pt x="11150" y="12039"/>
                </a:lnTo>
                <a:lnTo>
                  <a:pt x="11150" y="1650"/>
                </a:lnTo>
                <a:close/>
              </a:path>
              <a:path w="59689" h="74929">
                <a:moveTo>
                  <a:pt x="56396" y="10731"/>
                </a:moveTo>
                <a:lnTo>
                  <a:pt x="35102" y="10731"/>
                </a:lnTo>
                <a:lnTo>
                  <a:pt x="37985" y="11480"/>
                </a:lnTo>
                <a:lnTo>
                  <a:pt x="42900" y="14452"/>
                </a:lnTo>
                <a:lnTo>
                  <a:pt x="44615" y="16459"/>
                </a:lnTo>
                <a:lnTo>
                  <a:pt x="46545" y="21462"/>
                </a:lnTo>
                <a:lnTo>
                  <a:pt x="47028" y="25234"/>
                </a:lnTo>
                <a:lnTo>
                  <a:pt x="47028" y="74752"/>
                </a:lnTo>
                <a:lnTo>
                  <a:pt x="59423" y="74752"/>
                </a:lnTo>
                <a:lnTo>
                  <a:pt x="59423" y="24066"/>
                </a:lnTo>
                <a:lnTo>
                  <a:pt x="59182" y="20053"/>
                </a:lnTo>
                <a:lnTo>
                  <a:pt x="58000" y="14223"/>
                </a:lnTo>
                <a:lnTo>
                  <a:pt x="56705" y="11163"/>
                </a:lnTo>
                <a:lnTo>
                  <a:pt x="56396" y="10731"/>
                </a:lnTo>
                <a:close/>
              </a:path>
              <a:path w="59689" h="74929">
                <a:moveTo>
                  <a:pt x="38836" y="0"/>
                </a:moveTo>
                <a:lnTo>
                  <a:pt x="34429" y="0"/>
                </a:lnTo>
                <a:lnTo>
                  <a:pt x="27261" y="752"/>
                </a:lnTo>
                <a:lnTo>
                  <a:pt x="20994" y="3009"/>
                </a:lnTo>
                <a:lnTo>
                  <a:pt x="15625" y="6772"/>
                </a:lnTo>
                <a:lnTo>
                  <a:pt x="11150" y="12039"/>
                </a:lnTo>
                <a:lnTo>
                  <a:pt x="22972" y="12039"/>
                </a:lnTo>
                <a:lnTo>
                  <a:pt x="26530" y="10731"/>
                </a:lnTo>
                <a:lnTo>
                  <a:pt x="56396" y="10731"/>
                </a:lnTo>
                <a:lnTo>
                  <a:pt x="53035" y="6032"/>
                </a:lnTo>
                <a:lnTo>
                  <a:pt x="50266" y="3949"/>
                </a:lnTo>
                <a:lnTo>
                  <a:pt x="42875" y="787"/>
                </a:lnTo>
                <a:lnTo>
                  <a:pt x="38836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5" name="object 165"/>
          <p:cNvSpPr/>
          <p:nvPr/>
        </p:nvSpPr>
        <p:spPr>
          <a:xfrm>
            <a:off x="4560203" y="6602945"/>
            <a:ext cx="67945" cy="76835"/>
          </a:xfrm>
          <a:custGeom>
            <a:avLst/>
            <a:gdLst/>
            <a:ahLst/>
            <a:cxnLst/>
            <a:rect l="l" t="t" r="r" b="b"/>
            <a:pathLst>
              <a:path w="67945" h="76834">
                <a:moveTo>
                  <a:pt x="34098" y="0"/>
                </a:moveTo>
                <a:lnTo>
                  <a:pt x="2326" y="22442"/>
                </a:lnTo>
                <a:lnTo>
                  <a:pt x="0" y="38061"/>
                </a:lnTo>
                <a:lnTo>
                  <a:pt x="22" y="39890"/>
                </a:lnTo>
                <a:lnTo>
                  <a:pt x="20402" y="73947"/>
                </a:lnTo>
                <a:lnTo>
                  <a:pt x="34784" y="76415"/>
                </a:lnTo>
                <a:lnTo>
                  <a:pt x="43280" y="76415"/>
                </a:lnTo>
                <a:lnTo>
                  <a:pt x="50252" y="74345"/>
                </a:lnTo>
                <a:lnTo>
                  <a:pt x="60989" y="66230"/>
                </a:lnTo>
                <a:lnTo>
                  <a:pt x="28751" y="66230"/>
                </a:lnTo>
                <a:lnTo>
                  <a:pt x="23658" y="64084"/>
                </a:lnTo>
                <a:lnTo>
                  <a:pt x="15492" y="55562"/>
                </a:lnTo>
                <a:lnTo>
                  <a:pt x="13206" y="49402"/>
                </a:lnTo>
                <a:lnTo>
                  <a:pt x="12749" y="41363"/>
                </a:lnTo>
                <a:lnTo>
                  <a:pt x="67283" y="41363"/>
                </a:lnTo>
                <a:lnTo>
                  <a:pt x="67359" y="38061"/>
                </a:lnTo>
                <a:lnTo>
                  <a:pt x="66889" y="31178"/>
                </a:lnTo>
                <a:lnTo>
                  <a:pt x="13448" y="31178"/>
                </a:lnTo>
                <a:lnTo>
                  <a:pt x="13854" y="24803"/>
                </a:lnTo>
                <a:lnTo>
                  <a:pt x="16013" y="19710"/>
                </a:lnTo>
                <a:lnTo>
                  <a:pt x="23760" y="12090"/>
                </a:lnTo>
                <a:lnTo>
                  <a:pt x="28548" y="10185"/>
                </a:lnTo>
                <a:lnTo>
                  <a:pt x="58213" y="10185"/>
                </a:lnTo>
                <a:lnTo>
                  <a:pt x="58063" y="9982"/>
                </a:lnTo>
                <a:lnTo>
                  <a:pt x="53073" y="5614"/>
                </a:lnTo>
                <a:lnTo>
                  <a:pt x="47418" y="2495"/>
                </a:lnTo>
                <a:lnTo>
                  <a:pt x="41094" y="623"/>
                </a:lnTo>
                <a:lnTo>
                  <a:pt x="34098" y="0"/>
                </a:lnTo>
                <a:close/>
              </a:path>
              <a:path w="67945" h="76834">
                <a:moveTo>
                  <a:pt x="54138" y="51206"/>
                </a:moveTo>
                <a:lnTo>
                  <a:pt x="52246" y="56451"/>
                </a:lnTo>
                <a:lnTo>
                  <a:pt x="49706" y="60261"/>
                </a:lnTo>
                <a:lnTo>
                  <a:pt x="43280" y="65023"/>
                </a:lnTo>
                <a:lnTo>
                  <a:pt x="39406" y="66230"/>
                </a:lnTo>
                <a:lnTo>
                  <a:pt x="60989" y="66230"/>
                </a:lnTo>
                <a:lnTo>
                  <a:pt x="61174" y="66090"/>
                </a:lnTo>
                <a:lnTo>
                  <a:pt x="64927" y="60261"/>
                </a:lnTo>
                <a:lnTo>
                  <a:pt x="66927" y="52793"/>
                </a:lnTo>
                <a:lnTo>
                  <a:pt x="54138" y="51206"/>
                </a:lnTo>
                <a:close/>
              </a:path>
              <a:path w="67945" h="76834">
                <a:moveTo>
                  <a:pt x="58213" y="10185"/>
                </a:moveTo>
                <a:lnTo>
                  <a:pt x="40524" y="10185"/>
                </a:lnTo>
                <a:lnTo>
                  <a:pt x="45642" y="12572"/>
                </a:lnTo>
                <a:lnTo>
                  <a:pt x="52157" y="20421"/>
                </a:lnTo>
                <a:lnTo>
                  <a:pt x="53719" y="25031"/>
                </a:lnTo>
                <a:lnTo>
                  <a:pt x="54265" y="31178"/>
                </a:lnTo>
                <a:lnTo>
                  <a:pt x="66889" y="31178"/>
                </a:lnTo>
                <a:lnTo>
                  <a:pt x="66776" y="29520"/>
                </a:lnTo>
                <a:lnTo>
                  <a:pt x="65030" y="21993"/>
                </a:lnTo>
                <a:lnTo>
                  <a:pt x="62124" y="15480"/>
                </a:lnTo>
                <a:lnTo>
                  <a:pt x="58213" y="10185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6" name="object 166"/>
          <p:cNvSpPr/>
          <p:nvPr/>
        </p:nvSpPr>
        <p:spPr>
          <a:xfrm>
            <a:off x="4683455" y="6576771"/>
            <a:ext cx="83451" cy="100926"/>
          </a:xfrm>
          <a:prstGeom prst="rect">
            <a:avLst/>
          </a:prstGeom>
          <a:blipFill>
            <a:blip r:embed="rId6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7" name="object 167"/>
          <p:cNvSpPr/>
          <p:nvPr/>
        </p:nvSpPr>
        <p:spPr>
          <a:xfrm>
            <a:off x="4980597" y="6576769"/>
            <a:ext cx="250380" cy="102593"/>
          </a:xfrm>
          <a:prstGeom prst="rect">
            <a:avLst/>
          </a:prstGeom>
          <a:blipFill>
            <a:blip r:embed="rId6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8" name="object 168"/>
          <p:cNvSpPr/>
          <p:nvPr/>
        </p:nvSpPr>
        <p:spPr>
          <a:xfrm>
            <a:off x="5276761" y="6576771"/>
            <a:ext cx="284595" cy="102590"/>
          </a:xfrm>
          <a:prstGeom prst="rect">
            <a:avLst/>
          </a:prstGeom>
          <a:blipFill>
            <a:blip r:embed="rId6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9" name="object 169"/>
          <p:cNvSpPr/>
          <p:nvPr/>
        </p:nvSpPr>
        <p:spPr>
          <a:xfrm>
            <a:off x="5773964" y="6574993"/>
            <a:ext cx="896138" cy="104432"/>
          </a:xfrm>
          <a:prstGeom prst="rect">
            <a:avLst/>
          </a:prstGeom>
          <a:blipFill>
            <a:blip r:embed="rId7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0" name="object 170"/>
          <p:cNvSpPr/>
          <p:nvPr/>
        </p:nvSpPr>
        <p:spPr>
          <a:xfrm>
            <a:off x="1521066" y="6798285"/>
            <a:ext cx="223202" cy="103047"/>
          </a:xfrm>
          <a:prstGeom prst="rect">
            <a:avLst/>
          </a:prstGeom>
          <a:blipFill>
            <a:blip r:embed="rId7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1" name="object 171"/>
          <p:cNvSpPr/>
          <p:nvPr/>
        </p:nvSpPr>
        <p:spPr>
          <a:xfrm>
            <a:off x="1953348" y="6796989"/>
            <a:ext cx="1232954" cy="132308"/>
          </a:xfrm>
          <a:prstGeom prst="rect">
            <a:avLst/>
          </a:prstGeom>
          <a:blipFill>
            <a:blip r:embed="rId7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2" name="object 172"/>
          <p:cNvSpPr/>
          <p:nvPr/>
        </p:nvSpPr>
        <p:spPr>
          <a:xfrm>
            <a:off x="3542233" y="6798285"/>
            <a:ext cx="66624" cy="103060"/>
          </a:xfrm>
          <a:prstGeom prst="rect">
            <a:avLst/>
          </a:prstGeom>
          <a:blipFill>
            <a:blip r:embed="rId7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3" name="object 173"/>
          <p:cNvSpPr/>
          <p:nvPr/>
        </p:nvSpPr>
        <p:spPr>
          <a:xfrm>
            <a:off x="4374972" y="6798285"/>
            <a:ext cx="37465" cy="101600"/>
          </a:xfrm>
          <a:custGeom>
            <a:avLst/>
            <a:gdLst/>
            <a:ahLst/>
            <a:cxnLst/>
            <a:rect l="l" t="t" r="r" b="b"/>
            <a:pathLst>
              <a:path w="37464" h="101600">
                <a:moveTo>
                  <a:pt x="37172" y="22364"/>
                </a:moveTo>
                <a:lnTo>
                  <a:pt x="24777" y="22364"/>
                </a:lnTo>
                <a:lnTo>
                  <a:pt x="24777" y="101333"/>
                </a:lnTo>
                <a:lnTo>
                  <a:pt x="37172" y="101333"/>
                </a:lnTo>
                <a:lnTo>
                  <a:pt x="37172" y="22364"/>
                </a:lnTo>
                <a:close/>
              </a:path>
              <a:path w="37464" h="101600">
                <a:moveTo>
                  <a:pt x="37172" y="0"/>
                </a:moveTo>
                <a:lnTo>
                  <a:pt x="29184" y="0"/>
                </a:lnTo>
                <a:lnTo>
                  <a:pt x="27025" y="4356"/>
                </a:lnTo>
                <a:lnTo>
                  <a:pt x="23355" y="8851"/>
                </a:lnTo>
                <a:lnTo>
                  <a:pt x="12979" y="18122"/>
                </a:lnTo>
                <a:lnTo>
                  <a:pt x="6921" y="22072"/>
                </a:lnTo>
                <a:lnTo>
                  <a:pt x="0" y="25323"/>
                </a:lnTo>
                <a:lnTo>
                  <a:pt x="0" y="37312"/>
                </a:lnTo>
                <a:lnTo>
                  <a:pt x="24777" y="22364"/>
                </a:lnTo>
                <a:lnTo>
                  <a:pt x="37172" y="22364"/>
                </a:lnTo>
                <a:lnTo>
                  <a:pt x="37172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4" name="object 174"/>
          <p:cNvSpPr/>
          <p:nvPr/>
        </p:nvSpPr>
        <p:spPr>
          <a:xfrm>
            <a:off x="4443882" y="6798285"/>
            <a:ext cx="300354" cy="103060"/>
          </a:xfrm>
          <a:prstGeom prst="rect">
            <a:avLst/>
          </a:prstGeom>
          <a:blipFill>
            <a:blip r:embed="rId7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5" name="object 175"/>
          <p:cNvSpPr/>
          <p:nvPr/>
        </p:nvSpPr>
        <p:spPr>
          <a:xfrm>
            <a:off x="5066919" y="6796976"/>
            <a:ext cx="305053" cy="104571"/>
          </a:xfrm>
          <a:prstGeom prst="rect">
            <a:avLst/>
          </a:prstGeom>
          <a:blipFill>
            <a:blip r:embed="rId7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6" name="object 176"/>
          <p:cNvSpPr/>
          <p:nvPr/>
        </p:nvSpPr>
        <p:spPr>
          <a:xfrm>
            <a:off x="5391518" y="6798285"/>
            <a:ext cx="176453" cy="103060"/>
          </a:xfrm>
          <a:prstGeom prst="rect">
            <a:avLst/>
          </a:prstGeom>
          <a:blipFill>
            <a:blip r:embed="rId7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7" name="object 177"/>
          <p:cNvSpPr/>
          <p:nvPr/>
        </p:nvSpPr>
        <p:spPr>
          <a:xfrm>
            <a:off x="6050635" y="6798285"/>
            <a:ext cx="615183" cy="103060"/>
          </a:xfrm>
          <a:prstGeom prst="rect">
            <a:avLst/>
          </a:prstGeom>
          <a:blipFill>
            <a:blip r:embed="rId7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8" name="object 178"/>
          <p:cNvSpPr/>
          <p:nvPr/>
        </p:nvSpPr>
        <p:spPr>
          <a:xfrm>
            <a:off x="1532826" y="7020217"/>
            <a:ext cx="143548" cy="103047"/>
          </a:xfrm>
          <a:prstGeom prst="rect">
            <a:avLst/>
          </a:prstGeom>
          <a:blipFill>
            <a:blip r:embed="rId7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9" name="object 179"/>
          <p:cNvSpPr/>
          <p:nvPr/>
        </p:nvSpPr>
        <p:spPr>
          <a:xfrm>
            <a:off x="1699158" y="7020217"/>
            <a:ext cx="37465" cy="101600"/>
          </a:xfrm>
          <a:custGeom>
            <a:avLst/>
            <a:gdLst/>
            <a:ahLst/>
            <a:cxnLst/>
            <a:rect l="l" t="t" r="r" b="b"/>
            <a:pathLst>
              <a:path w="37464" h="101600">
                <a:moveTo>
                  <a:pt x="37172" y="22364"/>
                </a:moveTo>
                <a:lnTo>
                  <a:pt x="24777" y="22364"/>
                </a:lnTo>
                <a:lnTo>
                  <a:pt x="24777" y="101333"/>
                </a:lnTo>
                <a:lnTo>
                  <a:pt x="37172" y="101333"/>
                </a:lnTo>
                <a:lnTo>
                  <a:pt x="37172" y="22364"/>
                </a:lnTo>
                <a:close/>
              </a:path>
              <a:path w="37464" h="101600">
                <a:moveTo>
                  <a:pt x="37172" y="0"/>
                </a:moveTo>
                <a:lnTo>
                  <a:pt x="29184" y="0"/>
                </a:lnTo>
                <a:lnTo>
                  <a:pt x="27025" y="4356"/>
                </a:lnTo>
                <a:lnTo>
                  <a:pt x="23355" y="8851"/>
                </a:lnTo>
                <a:lnTo>
                  <a:pt x="12979" y="18122"/>
                </a:lnTo>
                <a:lnTo>
                  <a:pt x="6921" y="22072"/>
                </a:lnTo>
                <a:lnTo>
                  <a:pt x="0" y="25323"/>
                </a:lnTo>
                <a:lnTo>
                  <a:pt x="0" y="37299"/>
                </a:lnTo>
                <a:lnTo>
                  <a:pt x="24777" y="22364"/>
                </a:lnTo>
                <a:lnTo>
                  <a:pt x="37172" y="22364"/>
                </a:lnTo>
                <a:lnTo>
                  <a:pt x="37172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0" name="object 180"/>
          <p:cNvSpPr/>
          <p:nvPr/>
        </p:nvSpPr>
        <p:spPr>
          <a:xfrm>
            <a:off x="1968957" y="7020622"/>
            <a:ext cx="190969" cy="100928"/>
          </a:xfrm>
          <a:prstGeom prst="rect">
            <a:avLst/>
          </a:prstGeom>
          <a:blipFill>
            <a:blip r:embed="rId7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1" name="object 181"/>
          <p:cNvSpPr/>
          <p:nvPr/>
        </p:nvSpPr>
        <p:spPr>
          <a:xfrm>
            <a:off x="2179005" y="7020622"/>
            <a:ext cx="169351" cy="130595"/>
          </a:xfrm>
          <a:prstGeom prst="rect">
            <a:avLst/>
          </a:prstGeom>
          <a:blipFill>
            <a:blip r:embed="rId8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2" name="object 182"/>
          <p:cNvSpPr/>
          <p:nvPr/>
        </p:nvSpPr>
        <p:spPr>
          <a:xfrm>
            <a:off x="2403982" y="7018909"/>
            <a:ext cx="331838" cy="104368"/>
          </a:xfrm>
          <a:prstGeom prst="rect">
            <a:avLst/>
          </a:prstGeom>
          <a:blipFill>
            <a:blip r:embed="rId8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3" name="object 183"/>
          <p:cNvSpPr/>
          <p:nvPr/>
        </p:nvSpPr>
        <p:spPr>
          <a:xfrm>
            <a:off x="3534067" y="7020623"/>
            <a:ext cx="69811" cy="100926"/>
          </a:xfrm>
          <a:prstGeom prst="rect">
            <a:avLst/>
          </a:prstGeom>
          <a:blipFill>
            <a:blip r:embed="rId8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4" name="object 184"/>
          <p:cNvSpPr/>
          <p:nvPr/>
        </p:nvSpPr>
        <p:spPr>
          <a:xfrm>
            <a:off x="4370323" y="7020217"/>
            <a:ext cx="37465" cy="101600"/>
          </a:xfrm>
          <a:custGeom>
            <a:avLst/>
            <a:gdLst/>
            <a:ahLst/>
            <a:cxnLst/>
            <a:rect l="l" t="t" r="r" b="b"/>
            <a:pathLst>
              <a:path w="37464" h="101600">
                <a:moveTo>
                  <a:pt x="37172" y="22364"/>
                </a:moveTo>
                <a:lnTo>
                  <a:pt x="24777" y="22364"/>
                </a:lnTo>
                <a:lnTo>
                  <a:pt x="24777" y="101333"/>
                </a:lnTo>
                <a:lnTo>
                  <a:pt x="37172" y="101333"/>
                </a:lnTo>
                <a:lnTo>
                  <a:pt x="37172" y="22364"/>
                </a:lnTo>
                <a:close/>
              </a:path>
              <a:path w="37464" h="101600">
                <a:moveTo>
                  <a:pt x="37172" y="0"/>
                </a:moveTo>
                <a:lnTo>
                  <a:pt x="29184" y="0"/>
                </a:lnTo>
                <a:lnTo>
                  <a:pt x="27038" y="4356"/>
                </a:lnTo>
                <a:lnTo>
                  <a:pt x="23355" y="8851"/>
                </a:lnTo>
                <a:lnTo>
                  <a:pt x="12992" y="18122"/>
                </a:lnTo>
                <a:lnTo>
                  <a:pt x="6934" y="22072"/>
                </a:lnTo>
                <a:lnTo>
                  <a:pt x="0" y="25323"/>
                </a:lnTo>
                <a:lnTo>
                  <a:pt x="0" y="37299"/>
                </a:lnTo>
                <a:lnTo>
                  <a:pt x="24777" y="22364"/>
                </a:lnTo>
                <a:lnTo>
                  <a:pt x="37172" y="22364"/>
                </a:lnTo>
                <a:lnTo>
                  <a:pt x="37172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5" name="object 185"/>
          <p:cNvSpPr/>
          <p:nvPr/>
        </p:nvSpPr>
        <p:spPr>
          <a:xfrm>
            <a:off x="4439234" y="7020217"/>
            <a:ext cx="301409" cy="103124"/>
          </a:xfrm>
          <a:prstGeom prst="rect">
            <a:avLst/>
          </a:prstGeom>
          <a:blipFill>
            <a:blip r:embed="rId8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6" name="object 186"/>
          <p:cNvSpPr/>
          <p:nvPr/>
        </p:nvSpPr>
        <p:spPr>
          <a:xfrm>
            <a:off x="5062296" y="7018896"/>
            <a:ext cx="501040" cy="104584"/>
          </a:xfrm>
          <a:prstGeom prst="rect">
            <a:avLst/>
          </a:prstGeom>
          <a:blipFill>
            <a:blip r:embed="rId8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7" name="object 187"/>
          <p:cNvSpPr/>
          <p:nvPr/>
        </p:nvSpPr>
        <p:spPr>
          <a:xfrm>
            <a:off x="6045999" y="7020217"/>
            <a:ext cx="615183" cy="103047"/>
          </a:xfrm>
          <a:prstGeom prst="rect">
            <a:avLst/>
          </a:prstGeom>
          <a:blipFill>
            <a:blip r:embed="rId8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8" name="object 188"/>
          <p:cNvSpPr/>
          <p:nvPr/>
        </p:nvSpPr>
        <p:spPr>
          <a:xfrm>
            <a:off x="1532826" y="7242124"/>
            <a:ext cx="221957" cy="103060"/>
          </a:xfrm>
          <a:prstGeom prst="rect">
            <a:avLst/>
          </a:prstGeom>
          <a:blipFill>
            <a:blip r:embed="rId8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9" name="object 189"/>
          <p:cNvSpPr/>
          <p:nvPr/>
        </p:nvSpPr>
        <p:spPr>
          <a:xfrm>
            <a:off x="1968957" y="7242529"/>
            <a:ext cx="190969" cy="100928"/>
          </a:xfrm>
          <a:prstGeom prst="rect">
            <a:avLst/>
          </a:prstGeom>
          <a:blipFill>
            <a:blip r:embed="rId8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0" name="object 190"/>
          <p:cNvSpPr/>
          <p:nvPr/>
        </p:nvSpPr>
        <p:spPr>
          <a:xfrm>
            <a:off x="2179005" y="7242529"/>
            <a:ext cx="169351" cy="130620"/>
          </a:xfrm>
          <a:prstGeom prst="rect">
            <a:avLst/>
          </a:prstGeom>
          <a:blipFill>
            <a:blip r:embed="rId8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1" name="object 191"/>
          <p:cNvSpPr/>
          <p:nvPr/>
        </p:nvSpPr>
        <p:spPr>
          <a:xfrm>
            <a:off x="2397721" y="7242530"/>
            <a:ext cx="327914" cy="102590"/>
          </a:xfrm>
          <a:prstGeom prst="rect">
            <a:avLst/>
          </a:prstGeom>
          <a:blipFill>
            <a:blip r:embed="rId8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2" name="object 192"/>
          <p:cNvSpPr/>
          <p:nvPr/>
        </p:nvSpPr>
        <p:spPr>
          <a:xfrm>
            <a:off x="3547643" y="7242124"/>
            <a:ext cx="37465" cy="101600"/>
          </a:xfrm>
          <a:custGeom>
            <a:avLst/>
            <a:gdLst/>
            <a:ahLst/>
            <a:cxnLst/>
            <a:rect l="l" t="t" r="r" b="b"/>
            <a:pathLst>
              <a:path w="37464" h="101600">
                <a:moveTo>
                  <a:pt x="37172" y="22377"/>
                </a:moveTo>
                <a:lnTo>
                  <a:pt x="24777" y="22377"/>
                </a:lnTo>
                <a:lnTo>
                  <a:pt x="24777" y="101333"/>
                </a:lnTo>
                <a:lnTo>
                  <a:pt x="37172" y="101333"/>
                </a:lnTo>
                <a:lnTo>
                  <a:pt x="37172" y="22377"/>
                </a:lnTo>
                <a:close/>
              </a:path>
              <a:path w="37464" h="101600">
                <a:moveTo>
                  <a:pt x="37172" y="0"/>
                </a:moveTo>
                <a:lnTo>
                  <a:pt x="29184" y="0"/>
                </a:lnTo>
                <a:lnTo>
                  <a:pt x="27025" y="4356"/>
                </a:lnTo>
                <a:lnTo>
                  <a:pt x="23355" y="8851"/>
                </a:lnTo>
                <a:lnTo>
                  <a:pt x="12979" y="18122"/>
                </a:lnTo>
                <a:lnTo>
                  <a:pt x="6921" y="22072"/>
                </a:lnTo>
                <a:lnTo>
                  <a:pt x="0" y="25336"/>
                </a:lnTo>
                <a:lnTo>
                  <a:pt x="0" y="37312"/>
                </a:lnTo>
                <a:lnTo>
                  <a:pt x="24777" y="22377"/>
                </a:lnTo>
                <a:lnTo>
                  <a:pt x="37172" y="22377"/>
                </a:lnTo>
                <a:lnTo>
                  <a:pt x="37172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3" name="object 193"/>
          <p:cNvSpPr/>
          <p:nvPr/>
        </p:nvSpPr>
        <p:spPr>
          <a:xfrm>
            <a:off x="4370323" y="7242124"/>
            <a:ext cx="37465" cy="101600"/>
          </a:xfrm>
          <a:custGeom>
            <a:avLst/>
            <a:gdLst/>
            <a:ahLst/>
            <a:cxnLst/>
            <a:rect l="l" t="t" r="r" b="b"/>
            <a:pathLst>
              <a:path w="37464" h="101600">
                <a:moveTo>
                  <a:pt x="37172" y="22377"/>
                </a:moveTo>
                <a:lnTo>
                  <a:pt x="24777" y="22377"/>
                </a:lnTo>
                <a:lnTo>
                  <a:pt x="24777" y="101333"/>
                </a:lnTo>
                <a:lnTo>
                  <a:pt x="37172" y="101333"/>
                </a:lnTo>
                <a:lnTo>
                  <a:pt x="37172" y="22377"/>
                </a:lnTo>
                <a:close/>
              </a:path>
              <a:path w="37464" h="101600">
                <a:moveTo>
                  <a:pt x="37172" y="0"/>
                </a:moveTo>
                <a:lnTo>
                  <a:pt x="29184" y="0"/>
                </a:lnTo>
                <a:lnTo>
                  <a:pt x="27038" y="4356"/>
                </a:lnTo>
                <a:lnTo>
                  <a:pt x="23355" y="8851"/>
                </a:lnTo>
                <a:lnTo>
                  <a:pt x="12992" y="18122"/>
                </a:lnTo>
                <a:lnTo>
                  <a:pt x="6934" y="22072"/>
                </a:lnTo>
                <a:lnTo>
                  <a:pt x="0" y="25336"/>
                </a:lnTo>
                <a:lnTo>
                  <a:pt x="0" y="37312"/>
                </a:lnTo>
                <a:lnTo>
                  <a:pt x="24777" y="22377"/>
                </a:lnTo>
                <a:lnTo>
                  <a:pt x="37172" y="22377"/>
                </a:lnTo>
                <a:lnTo>
                  <a:pt x="37172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4" name="object 194"/>
          <p:cNvSpPr/>
          <p:nvPr/>
        </p:nvSpPr>
        <p:spPr>
          <a:xfrm>
            <a:off x="4439234" y="7242124"/>
            <a:ext cx="300989" cy="103073"/>
          </a:xfrm>
          <a:prstGeom prst="rect">
            <a:avLst/>
          </a:prstGeom>
          <a:blipFill>
            <a:blip r:embed="rId9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5" name="object 195"/>
          <p:cNvSpPr/>
          <p:nvPr/>
        </p:nvSpPr>
        <p:spPr>
          <a:xfrm>
            <a:off x="5062296" y="7240816"/>
            <a:ext cx="305308" cy="104571"/>
          </a:xfrm>
          <a:prstGeom prst="rect">
            <a:avLst/>
          </a:prstGeom>
          <a:blipFill>
            <a:blip r:embed="rId9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6" name="object 196"/>
          <p:cNvSpPr/>
          <p:nvPr/>
        </p:nvSpPr>
        <p:spPr>
          <a:xfrm>
            <a:off x="5386895" y="7242124"/>
            <a:ext cx="177545" cy="103060"/>
          </a:xfrm>
          <a:prstGeom prst="rect">
            <a:avLst/>
          </a:prstGeom>
          <a:blipFill>
            <a:blip r:embed="rId9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7" name="object 197"/>
          <p:cNvSpPr/>
          <p:nvPr/>
        </p:nvSpPr>
        <p:spPr>
          <a:xfrm>
            <a:off x="6045999" y="7242124"/>
            <a:ext cx="615183" cy="103073"/>
          </a:xfrm>
          <a:prstGeom prst="rect">
            <a:avLst/>
          </a:prstGeom>
          <a:blipFill>
            <a:blip r:embed="rId9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graphicFrame>
        <p:nvGraphicFramePr>
          <p:cNvPr id="198" name="object 198"/>
          <p:cNvGraphicFramePr>
            <a:graphicFrameLocks noGrp="1"/>
          </p:cNvGraphicFramePr>
          <p:nvPr/>
        </p:nvGraphicFramePr>
        <p:xfrm>
          <a:off x="1062869" y="6542589"/>
          <a:ext cx="5657850" cy="83439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5683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2161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8112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7246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7180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269239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211454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821689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101981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</a:tblGrid>
              <a:tr h="190588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231F20"/>
                      </a:solidFill>
                      <a:prstDash val="solid"/>
                    </a:lnL>
                    <a:lnR w="19050">
                      <a:solidFill>
                        <a:srgbClr val="231F20"/>
                      </a:solidFill>
                      <a:prstDash val="solid"/>
                    </a:lnR>
                    <a:lnT w="12700">
                      <a:solidFill>
                        <a:srgbClr val="231F20"/>
                      </a:solidFill>
                      <a:prstDash val="solid"/>
                    </a:lnT>
                    <a:lnB w="12700">
                      <a:solidFill>
                        <a:srgbClr val="231F2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231F20"/>
                      </a:solidFill>
                      <a:prstDash val="solid"/>
                    </a:lnL>
                    <a:lnR w="12700">
                      <a:solidFill>
                        <a:srgbClr val="231F20"/>
                      </a:solidFill>
                      <a:prstDash val="solid"/>
                    </a:lnR>
                    <a:lnT w="12700">
                      <a:solidFill>
                        <a:srgbClr val="231F20"/>
                      </a:solidFill>
                      <a:prstDash val="solid"/>
                    </a:lnT>
                    <a:lnB w="12700">
                      <a:solidFill>
                        <a:srgbClr val="231F2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231F20"/>
                      </a:solidFill>
                      <a:prstDash val="solid"/>
                    </a:lnL>
                    <a:lnR w="12700">
                      <a:solidFill>
                        <a:srgbClr val="231F20"/>
                      </a:solidFill>
                      <a:prstDash val="solid"/>
                    </a:lnR>
                    <a:lnT w="12700">
                      <a:solidFill>
                        <a:srgbClr val="231F20"/>
                      </a:solidFill>
                      <a:prstDash val="solid"/>
                    </a:lnT>
                    <a:lnB w="12700">
                      <a:solidFill>
                        <a:srgbClr val="231F2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231F20"/>
                      </a:solidFill>
                      <a:prstDash val="solid"/>
                    </a:lnL>
                    <a:lnR w="12700">
                      <a:solidFill>
                        <a:srgbClr val="231F20"/>
                      </a:solidFill>
                      <a:prstDash val="solid"/>
                    </a:lnR>
                    <a:lnT w="12700">
                      <a:solidFill>
                        <a:srgbClr val="231F20"/>
                      </a:solidFill>
                      <a:prstDash val="solid"/>
                    </a:lnT>
                    <a:lnB w="12700">
                      <a:solidFill>
                        <a:srgbClr val="231F2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231F20"/>
                      </a:solidFill>
                      <a:prstDash val="solid"/>
                    </a:lnL>
                    <a:lnR w="19050">
                      <a:solidFill>
                        <a:srgbClr val="231F20"/>
                      </a:solidFill>
                      <a:prstDash val="solid"/>
                    </a:lnR>
                    <a:lnT w="12700">
                      <a:solidFill>
                        <a:srgbClr val="231F20"/>
                      </a:solidFill>
                      <a:prstDash val="solid"/>
                    </a:lnT>
                    <a:lnB w="12700">
                      <a:solidFill>
                        <a:srgbClr val="231F2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231F20"/>
                      </a:solidFill>
                      <a:prstDash val="solid"/>
                    </a:lnL>
                    <a:lnR w="19050">
                      <a:solidFill>
                        <a:srgbClr val="231F20"/>
                      </a:solidFill>
                      <a:prstDash val="solid"/>
                    </a:lnR>
                    <a:lnT w="12700">
                      <a:solidFill>
                        <a:srgbClr val="231F20"/>
                      </a:solidFill>
                      <a:prstDash val="solid"/>
                    </a:lnT>
                    <a:lnB w="12700">
                      <a:solidFill>
                        <a:srgbClr val="231F2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231F20"/>
                      </a:solidFill>
                      <a:prstDash val="solid"/>
                    </a:lnL>
                    <a:lnR w="12700">
                      <a:solidFill>
                        <a:srgbClr val="231F20"/>
                      </a:solidFill>
                      <a:prstDash val="solid"/>
                    </a:lnR>
                    <a:lnT w="12700">
                      <a:solidFill>
                        <a:srgbClr val="231F20"/>
                      </a:solidFill>
                      <a:prstDash val="solid"/>
                    </a:lnT>
                    <a:lnB w="12700">
                      <a:solidFill>
                        <a:srgbClr val="231F2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231F20"/>
                      </a:solidFill>
                      <a:prstDash val="solid"/>
                    </a:lnL>
                    <a:lnR w="12700">
                      <a:solidFill>
                        <a:srgbClr val="231F20"/>
                      </a:solidFill>
                      <a:prstDash val="solid"/>
                    </a:lnR>
                    <a:lnT w="12700">
                      <a:solidFill>
                        <a:srgbClr val="231F20"/>
                      </a:solidFill>
                      <a:prstDash val="solid"/>
                    </a:lnT>
                    <a:lnB w="12700">
                      <a:solidFill>
                        <a:srgbClr val="231F2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231F20"/>
                      </a:solidFill>
                      <a:prstDash val="solid"/>
                    </a:lnL>
                    <a:lnR w="12700">
                      <a:solidFill>
                        <a:srgbClr val="231F20"/>
                      </a:solidFill>
                      <a:prstDash val="solid"/>
                    </a:lnR>
                    <a:lnT w="12700">
                      <a:solidFill>
                        <a:srgbClr val="231F20"/>
                      </a:solidFill>
                      <a:prstDash val="solid"/>
                    </a:lnT>
                    <a:lnB w="12700">
                      <a:solidFill>
                        <a:srgbClr val="231F2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19316"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231F20"/>
                      </a:solidFill>
                      <a:prstDash val="solid"/>
                    </a:lnL>
                    <a:lnR w="12700">
                      <a:solidFill>
                        <a:srgbClr val="231F20"/>
                      </a:solidFill>
                      <a:prstDash val="solid"/>
                    </a:lnR>
                    <a:lnT w="12700">
                      <a:solidFill>
                        <a:srgbClr val="231F20"/>
                      </a:solidFill>
                      <a:prstDash val="solid"/>
                    </a:lnT>
                    <a:lnB w="12700">
                      <a:solidFill>
                        <a:srgbClr val="231F2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231F20"/>
                      </a:solidFill>
                      <a:prstDash val="solid"/>
                    </a:lnL>
                    <a:lnR w="12700">
                      <a:solidFill>
                        <a:srgbClr val="231F20"/>
                      </a:solidFill>
                      <a:prstDash val="solid"/>
                    </a:lnR>
                    <a:lnT w="12700">
                      <a:solidFill>
                        <a:srgbClr val="231F20"/>
                      </a:solidFill>
                      <a:prstDash val="solid"/>
                    </a:lnT>
                    <a:lnB w="12700">
                      <a:solidFill>
                        <a:srgbClr val="231F2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231F20"/>
                      </a:solidFill>
                      <a:prstDash val="solid"/>
                    </a:lnL>
                    <a:lnR w="12700">
                      <a:solidFill>
                        <a:srgbClr val="231F20"/>
                      </a:solidFill>
                      <a:prstDash val="solid"/>
                    </a:lnR>
                    <a:lnT w="12700">
                      <a:solidFill>
                        <a:srgbClr val="231F20"/>
                      </a:solidFill>
                      <a:prstDash val="solid"/>
                    </a:lnT>
                    <a:lnB w="12700">
                      <a:solidFill>
                        <a:srgbClr val="231F20"/>
                      </a:solidFill>
                      <a:prstDash val="solid"/>
                    </a:lnB>
                  </a:tcPr>
                </a:tc>
                <a:tc gridSpan="3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231F20"/>
                      </a:solidFill>
                      <a:prstDash val="solid"/>
                    </a:lnL>
                    <a:lnR w="12700">
                      <a:solidFill>
                        <a:srgbClr val="231F20"/>
                      </a:solidFill>
                      <a:prstDash val="solid"/>
                    </a:lnR>
                    <a:lnT w="12700">
                      <a:solidFill>
                        <a:srgbClr val="231F20"/>
                      </a:solidFill>
                      <a:prstDash val="solid"/>
                    </a:lnT>
                    <a:lnB w="12700">
                      <a:solidFill>
                        <a:srgbClr val="231F2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231F20"/>
                      </a:solidFill>
                      <a:prstDash val="solid"/>
                    </a:lnL>
                    <a:lnR w="12700">
                      <a:solidFill>
                        <a:srgbClr val="231F20"/>
                      </a:solidFill>
                      <a:prstDash val="solid"/>
                    </a:lnR>
                    <a:lnT w="12700">
                      <a:solidFill>
                        <a:srgbClr val="231F20"/>
                      </a:solidFill>
                      <a:prstDash val="solid"/>
                    </a:lnT>
                    <a:lnB w="12700">
                      <a:solidFill>
                        <a:srgbClr val="231F2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231F20"/>
                      </a:solidFill>
                      <a:prstDash val="solid"/>
                    </a:lnL>
                    <a:lnR w="12700">
                      <a:solidFill>
                        <a:srgbClr val="231F20"/>
                      </a:solidFill>
                      <a:prstDash val="solid"/>
                    </a:lnR>
                    <a:lnT w="12700">
                      <a:solidFill>
                        <a:srgbClr val="231F20"/>
                      </a:solidFill>
                      <a:prstDash val="solid"/>
                    </a:lnT>
                    <a:lnB w="12700">
                      <a:solidFill>
                        <a:srgbClr val="231F2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19316"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231F20"/>
                      </a:solidFill>
                      <a:prstDash val="solid"/>
                    </a:lnL>
                    <a:lnR w="12700">
                      <a:solidFill>
                        <a:srgbClr val="231F20"/>
                      </a:solidFill>
                      <a:prstDash val="solid"/>
                    </a:lnR>
                    <a:lnT w="12700">
                      <a:solidFill>
                        <a:srgbClr val="231F20"/>
                      </a:solidFill>
                      <a:prstDash val="solid"/>
                    </a:lnT>
                    <a:lnB w="12700">
                      <a:solidFill>
                        <a:srgbClr val="231F2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231F20"/>
                      </a:solidFill>
                      <a:prstDash val="solid"/>
                    </a:lnL>
                    <a:lnR w="12700">
                      <a:solidFill>
                        <a:srgbClr val="231F20"/>
                      </a:solidFill>
                      <a:prstDash val="solid"/>
                    </a:lnR>
                    <a:lnT w="12700">
                      <a:solidFill>
                        <a:srgbClr val="231F20"/>
                      </a:solidFill>
                      <a:prstDash val="solid"/>
                    </a:lnT>
                    <a:lnB w="12700">
                      <a:solidFill>
                        <a:srgbClr val="231F2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231F20"/>
                      </a:solidFill>
                      <a:prstDash val="solid"/>
                    </a:lnL>
                    <a:lnR w="12700">
                      <a:solidFill>
                        <a:srgbClr val="231F20"/>
                      </a:solidFill>
                      <a:prstDash val="solid"/>
                    </a:lnR>
                    <a:lnT w="12700">
                      <a:solidFill>
                        <a:srgbClr val="231F20"/>
                      </a:solidFill>
                      <a:prstDash val="solid"/>
                    </a:lnT>
                    <a:lnB w="12700">
                      <a:solidFill>
                        <a:srgbClr val="231F20"/>
                      </a:solidFill>
                      <a:prstDash val="solid"/>
                    </a:lnB>
                  </a:tcPr>
                </a:tc>
                <a:tc gridSpan="3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231F20"/>
                      </a:solidFill>
                      <a:prstDash val="solid"/>
                    </a:lnL>
                    <a:lnR w="12700">
                      <a:solidFill>
                        <a:srgbClr val="231F20"/>
                      </a:solidFill>
                      <a:prstDash val="solid"/>
                    </a:lnR>
                    <a:lnT w="12700">
                      <a:solidFill>
                        <a:srgbClr val="231F20"/>
                      </a:solidFill>
                      <a:prstDash val="solid"/>
                    </a:lnT>
                    <a:lnB w="12700">
                      <a:solidFill>
                        <a:srgbClr val="231F2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231F20"/>
                      </a:solidFill>
                      <a:prstDash val="solid"/>
                    </a:lnL>
                    <a:lnR w="12700">
                      <a:solidFill>
                        <a:srgbClr val="231F20"/>
                      </a:solidFill>
                      <a:prstDash val="solid"/>
                    </a:lnR>
                    <a:lnT w="12700">
                      <a:solidFill>
                        <a:srgbClr val="231F20"/>
                      </a:solidFill>
                      <a:prstDash val="solid"/>
                    </a:lnT>
                    <a:lnB w="12700">
                      <a:solidFill>
                        <a:srgbClr val="231F2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231F20"/>
                      </a:solidFill>
                      <a:prstDash val="solid"/>
                    </a:lnL>
                    <a:lnR w="12700">
                      <a:solidFill>
                        <a:srgbClr val="231F20"/>
                      </a:solidFill>
                      <a:prstDash val="solid"/>
                    </a:lnR>
                    <a:lnT w="12700">
                      <a:solidFill>
                        <a:srgbClr val="231F20"/>
                      </a:solidFill>
                      <a:prstDash val="solid"/>
                    </a:lnT>
                    <a:lnB w="12700">
                      <a:solidFill>
                        <a:srgbClr val="231F2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93205"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231F20"/>
                      </a:solidFill>
                      <a:prstDash val="solid"/>
                    </a:lnL>
                    <a:lnR w="12700">
                      <a:solidFill>
                        <a:srgbClr val="231F20"/>
                      </a:solidFill>
                      <a:prstDash val="solid"/>
                    </a:lnR>
                    <a:lnT w="12700">
                      <a:solidFill>
                        <a:srgbClr val="231F20"/>
                      </a:solidFill>
                      <a:prstDash val="solid"/>
                    </a:lnT>
                    <a:lnB w="12700">
                      <a:solidFill>
                        <a:srgbClr val="231F2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231F20"/>
                      </a:solidFill>
                      <a:prstDash val="solid"/>
                    </a:lnL>
                    <a:lnR w="12700">
                      <a:solidFill>
                        <a:srgbClr val="231F20"/>
                      </a:solidFill>
                      <a:prstDash val="solid"/>
                    </a:lnR>
                    <a:lnT w="12700">
                      <a:solidFill>
                        <a:srgbClr val="231F20"/>
                      </a:solidFill>
                      <a:prstDash val="solid"/>
                    </a:lnT>
                    <a:lnB w="12700">
                      <a:solidFill>
                        <a:srgbClr val="231F2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231F20"/>
                      </a:solidFill>
                      <a:prstDash val="solid"/>
                    </a:lnL>
                    <a:lnR w="12700">
                      <a:solidFill>
                        <a:srgbClr val="231F20"/>
                      </a:solidFill>
                      <a:prstDash val="solid"/>
                    </a:lnR>
                    <a:lnT w="12700">
                      <a:solidFill>
                        <a:srgbClr val="231F20"/>
                      </a:solidFill>
                      <a:prstDash val="solid"/>
                    </a:lnT>
                    <a:lnB w="12700">
                      <a:solidFill>
                        <a:srgbClr val="231F20"/>
                      </a:solidFill>
                      <a:prstDash val="solid"/>
                    </a:lnB>
                  </a:tcPr>
                </a:tc>
                <a:tc gridSpan="3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231F20"/>
                      </a:solidFill>
                      <a:prstDash val="solid"/>
                    </a:lnL>
                    <a:lnR w="12700">
                      <a:solidFill>
                        <a:srgbClr val="231F20"/>
                      </a:solidFill>
                      <a:prstDash val="solid"/>
                    </a:lnR>
                    <a:lnT w="12700">
                      <a:solidFill>
                        <a:srgbClr val="231F20"/>
                      </a:solidFill>
                      <a:prstDash val="solid"/>
                    </a:lnT>
                    <a:lnB w="12700">
                      <a:solidFill>
                        <a:srgbClr val="231F2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231F20"/>
                      </a:solidFill>
                      <a:prstDash val="solid"/>
                    </a:lnL>
                    <a:lnR w="12700">
                      <a:solidFill>
                        <a:srgbClr val="231F20"/>
                      </a:solidFill>
                      <a:prstDash val="solid"/>
                    </a:lnR>
                    <a:lnT w="12700">
                      <a:solidFill>
                        <a:srgbClr val="231F20"/>
                      </a:solidFill>
                      <a:prstDash val="solid"/>
                    </a:lnT>
                    <a:lnB w="12700">
                      <a:solidFill>
                        <a:srgbClr val="231F2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231F20"/>
                      </a:solidFill>
                      <a:prstDash val="solid"/>
                    </a:lnL>
                    <a:lnR w="12700">
                      <a:solidFill>
                        <a:srgbClr val="231F20"/>
                      </a:solidFill>
                      <a:prstDash val="solid"/>
                    </a:lnR>
                    <a:lnT w="12700">
                      <a:solidFill>
                        <a:srgbClr val="231F20"/>
                      </a:solidFill>
                      <a:prstDash val="solid"/>
                    </a:lnT>
                    <a:lnB w="12700">
                      <a:solidFill>
                        <a:srgbClr val="231F2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199" name="object 199"/>
          <p:cNvSpPr txBox="1"/>
          <p:nvPr/>
        </p:nvSpPr>
        <p:spPr>
          <a:xfrm>
            <a:off x="3640971" y="7803733"/>
            <a:ext cx="495300" cy="19177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1100" i="1" spc="-5" dirty="0">
                <a:latin typeface="Arial"/>
                <a:cs typeface="Arial"/>
              </a:rPr>
              <a:t>Order</a:t>
            </a:r>
            <a:r>
              <a:rPr sz="1100" i="1" spc="-80" dirty="0">
                <a:latin typeface="Arial"/>
                <a:cs typeface="Arial"/>
              </a:rPr>
              <a:t> </a:t>
            </a:r>
            <a:r>
              <a:rPr sz="1100" i="1" spc="-10" dirty="0">
                <a:latin typeface="Arial"/>
                <a:cs typeface="Arial"/>
              </a:rPr>
              <a:t>1</a:t>
            </a:r>
            <a:endParaRPr sz="1100">
              <a:latin typeface="Arial"/>
              <a:cs typeface="Arial"/>
            </a:endParaRPr>
          </a:p>
        </p:txBody>
      </p:sp>
      <p:sp>
        <p:nvSpPr>
          <p:cNvPr id="200" name="object 200"/>
          <p:cNvSpPr/>
          <p:nvPr/>
        </p:nvSpPr>
        <p:spPr>
          <a:xfrm>
            <a:off x="864717" y="9941585"/>
            <a:ext cx="6049010" cy="0"/>
          </a:xfrm>
          <a:custGeom>
            <a:avLst/>
            <a:gdLst/>
            <a:ahLst/>
            <a:cxnLst/>
            <a:rect l="l" t="t" r="r" b="b"/>
            <a:pathLst>
              <a:path w="6049009">
                <a:moveTo>
                  <a:pt x="0" y="0"/>
                </a:moveTo>
                <a:lnTo>
                  <a:pt x="6048756" y="0"/>
                </a:lnTo>
              </a:path>
            </a:pathLst>
          </a:custGeom>
          <a:ln w="609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1" name="object 201"/>
          <p:cNvSpPr txBox="1"/>
          <p:nvPr/>
        </p:nvSpPr>
        <p:spPr>
          <a:xfrm>
            <a:off x="852169" y="9965447"/>
            <a:ext cx="1842135" cy="19177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1100" spc="-10" dirty="0">
                <a:latin typeface="Arial"/>
                <a:cs typeface="Arial"/>
              </a:rPr>
              <a:t>© </a:t>
            </a:r>
            <a:r>
              <a:rPr sz="1100" spc="20" dirty="0">
                <a:latin typeface="Arial"/>
                <a:cs typeface="Arial"/>
              </a:rPr>
              <a:t>H</a:t>
            </a:r>
            <a:r>
              <a:rPr sz="850" spc="20" dirty="0">
                <a:latin typeface="Arial"/>
                <a:cs typeface="Arial"/>
              </a:rPr>
              <a:t>ERIOT</a:t>
            </a:r>
            <a:r>
              <a:rPr sz="1100" spc="20" dirty="0">
                <a:latin typeface="Arial"/>
                <a:cs typeface="Arial"/>
              </a:rPr>
              <a:t>-W</a:t>
            </a:r>
            <a:r>
              <a:rPr sz="850" spc="20" dirty="0">
                <a:latin typeface="Arial"/>
                <a:cs typeface="Arial"/>
              </a:rPr>
              <a:t>ATT</a:t>
            </a:r>
            <a:r>
              <a:rPr sz="850" spc="75" dirty="0">
                <a:latin typeface="Arial"/>
                <a:cs typeface="Arial"/>
              </a:rPr>
              <a:t> </a:t>
            </a:r>
            <a:r>
              <a:rPr sz="1100" spc="55" dirty="0">
                <a:latin typeface="Arial"/>
                <a:cs typeface="Arial"/>
              </a:rPr>
              <a:t>U</a:t>
            </a:r>
            <a:r>
              <a:rPr sz="850" spc="55" dirty="0">
                <a:latin typeface="Arial"/>
                <a:cs typeface="Arial"/>
              </a:rPr>
              <a:t>NIVERSITY</a:t>
            </a:r>
            <a:endParaRPr sz="85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92505" y="559318"/>
            <a:ext cx="102870" cy="19177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1100" spc="-10" dirty="0">
                <a:latin typeface="Arial"/>
                <a:cs typeface="Arial"/>
              </a:rPr>
              <a:t>2</a:t>
            </a:r>
            <a:endParaRPr sz="11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889577" y="559318"/>
            <a:ext cx="1339850" cy="19177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1100" i="1" spc="-20" dirty="0">
                <a:latin typeface="Arial"/>
                <a:cs typeface="Arial"/>
              </a:rPr>
              <a:t>TOPIC </a:t>
            </a:r>
            <a:r>
              <a:rPr sz="1100" i="1" spc="-10" dirty="0">
                <a:latin typeface="Arial"/>
                <a:cs typeface="Arial"/>
              </a:rPr>
              <a:t>1.</a:t>
            </a:r>
            <a:r>
              <a:rPr sz="1100" i="1" spc="45" dirty="0">
                <a:latin typeface="Arial"/>
                <a:cs typeface="Arial"/>
              </a:rPr>
              <a:t> </a:t>
            </a:r>
            <a:r>
              <a:rPr sz="1100" i="1" spc="-30" dirty="0">
                <a:latin typeface="Arial"/>
                <a:cs typeface="Arial"/>
              </a:rPr>
              <a:t>ANALYSIS</a:t>
            </a:r>
            <a:endParaRPr sz="110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505053" y="765581"/>
            <a:ext cx="6049010" cy="0"/>
          </a:xfrm>
          <a:custGeom>
            <a:avLst/>
            <a:gdLst/>
            <a:ahLst/>
            <a:cxnLst/>
            <a:rect l="l" t="t" r="r" b="b"/>
            <a:pathLst>
              <a:path w="6049009">
                <a:moveTo>
                  <a:pt x="0" y="0"/>
                </a:moveTo>
                <a:lnTo>
                  <a:pt x="6048756" y="0"/>
                </a:lnTo>
              </a:path>
            </a:pathLst>
          </a:custGeom>
          <a:ln w="609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505205" y="1245133"/>
            <a:ext cx="6048375" cy="1109980"/>
          </a:xfrm>
          <a:custGeom>
            <a:avLst/>
            <a:gdLst/>
            <a:ahLst/>
            <a:cxnLst/>
            <a:rect l="l" t="t" r="r" b="b"/>
            <a:pathLst>
              <a:path w="6048375" h="1109980">
                <a:moveTo>
                  <a:pt x="5994082" y="0"/>
                </a:moveTo>
                <a:lnTo>
                  <a:pt x="54000" y="0"/>
                </a:lnTo>
                <a:lnTo>
                  <a:pt x="32982" y="4244"/>
                </a:lnTo>
                <a:lnTo>
                  <a:pt x="15817" y="15817"/>
                </a:lnTo>
                <a:lnTo>
                  <a:pt x="4244" y="32982"/>
                </a:lnTo>
                <a:lnTo>
                  <a:pt x="0" y="54000"/>
                </a:lnTo>
                <a:lnTo>
                  <a:pt x="0" y="1055827"/>
                </a:lnTo>
                <a:lnTo>
                  <a:pt x="4244" y="1076844"/>
                </a:lnTo>
                <a:lnTo>
                  <a:pt x="15817" y="1094009"/>
                </a:lnTo>
                <a:lnTo>
                  <a:pt x="32982" y="1105583"/>
                </a:lnTo>
                <a:lnTo>
                  <a:pt x="54000" y="1109827"/>
                </a:lnTo>
                <a:lnTo>
                  <a:pt x="5994082" y="1109827"/>
                </a:lnTo>
                <a:lnTo>
                  <a:pt x="6015100" y="1105583"/>
                </a:lnTo>
                <a:lnTo>
                  <a:pt x="6032265" y="1094009"/>
                </a:lnTo>
                <a:lnTo>
                  <a:pt x="6043838" y="1076844"/>
                </a:lnTo>
                <a:lnTo>
                  <a:pt x="6048082" y="1055827"/>
                </a:lnTo>
                <a:lnTo>
                  <a:pt x="6048082" y="54000"/>
                </a:lnTo>
                <a:lnTo>
                  <a:pt x="6043838" y="32982"/>
                </a:lnTo>
                <a:lnTo>
                  <a:pt x="6032265" y="15817"/>
                </a:lnTo>
                <a:lnTo>
                  <a:pt x="6015100" y="4244"/>
                </a:lnTo>
                <a:lnTo>
                  <a:pt x="5994082" y="0"/>
                </a:lnTo>
                <a:close/>
              </a:path>
            </a:pathLst>
          </a:custGeom>
          <a:solidFill>
            <a:srgbClr val="005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523201" y="1263142"/>
            <a:ext cx="6012180" cy="1074420"/>
          </a:xfrm>
          <a:custGeom>
            <a:avLst/>
            <a:gdLst/>
            <a:ahLst/>
            <a:cxnLst/>
            <a:rect l="l" t="t" r="r" b="b"/>
            <a:pathLst>
              <a:path w="6012180" h="1074420">
                <a:moveTo>
                  <a:pt x="5976073" y="0"/>
                </a:moveTo>
                <a:lnTo>
                  <a:pt x="36004" y="0"/>
                </a:lnTo>
                <a:lnTo>
                  <a:pt x="21988" y="2828"/>
                </a:lnTo>
                <a:lnTo>
                  <a:pt x="10544" y="10542"/>
                </a:lnTo>
                <a:lnTo>
                  <a:pt x="2828" y="21983"/>
                </a:lnTo>
                <a:lnTo>
                  <a:pt x="0" y="35991"/>
                </a:lnTo>
                <a:lnTo>
                  <a:pt x="0" y="1037818"/>
                </a:lnTo>
                <a:lnTo>
                  <a:pt x="2828" y="1051834"/>
                </a:lnTo>
                <a:lnTo>
                  <a:pt x="10544" y="1063278"/>
                </a:lnTo>
                <a:lnTo>
                  <a:pt x="21988" y="1070994"/>
                </a:lnTo>
                <a:lnTo>
                  <a:pt x="36004" y="1073823"/>
                </a:lnTo>
                <a:lnTo>
                  <a:pt x="5976073" y="1073823"/>
                </a:lnTo>
                <a:lnTo>
                  <a:pt x="5990089" y="1070994"/>
                </a:lnTo>
                <a:lnTo>
                  <a:pt x="6001534" y="1063278"/>
                </a:lnTo>
                <a:lnTo>
                  <a:pt x="6009249" y="1051834"/>
                </a:lnTo>
                <a:lnTo>
                  <a:pt x="6012078" y="1037818"/>
                </a:lnTo>
                <a:lnTo>
                  <a:pt x="6012078" y="35991"/>
                </a:lnTo>
                <a:lnTo>
                  <a:pt x="6009249" y="21983"/>
                </a:lnTo>
                <a:lnTo>
                  <a:pt x="6001534" y="10542"/>
                </a:lnTo>
                <a:lnTo>
                  <a:pt x="5990089" y="2828"/>
                </a:lnTo>
                <a:lnTo>
                  <a:pt x="5976073" y="0"/>
                </a:lnTo>
                <a:close/>
              </a:path>
            </a:pathLst>
          </a:custGeom>
          <a:solidFill>
            <a:srgbClr val="CCDE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669747" y="1133221"/>
            <a:ext cx="873760" cy="224154"/>
          </a:xfrm>
          <a:custGeom>
            <a:avLst/>
            <a:gdLst/>
            <a:ahLst/>
            <a:cxnLst/>
            <a:rect l="l" t="t" r="r" b="b"/>
            <a:pathLst>
              <a:path w="873760" h="224155">
                <a:moveTo>
                  <a:pt x="823048" y="0"/>
                </a:moveTo>
                <a:lnTo>
                  <a:pt x="50609" y="0"/>
                </a:lnTo>
                <a:lnTo>
                  <a:pt x="30909" y="3976"/>
                </a:lnTo>
                <a:lnTo>
                  <a:pt x="14822" y="14822"/>
                </a:lnTo>
                <a:lnTo>
                  <a:pt x="3976" y="30909"/>
                </a:lnTo>
                <a:lnTo>
                  <a:pt x="0" y="50609"/>
                </a:lnTo>
                <a:lnTo>
                  <a:pt x="0" y="173228"/>
                </a:lnTo>
                <a:lnTo>
                  <a:pt x="3976" y="192928"/>
                </a:lnTo>
                <a:lnTo>
                  <a:pt x="14822" y="209015"/>
                </a:lnTo>
                <a:lnTo>
                  <a:pt x="30909" y="219860"/>
                </a:lnTo>
                <a:lnTo>
                  <a:pt x="50609" y="223837"/>
                </a:lnTo>
                <a:lnTo>
                  <a:pt x="823048" y="223837"/>
                </a:lnTo>
                <a:lnTo>
                  <a:pt x="842749" y="219860"/>
                </a:lnTo>
                <a:lnTo>
                  <a:pt x="858835" y="209015"/>
                </a:lnTo>
                <a:lnTo>
                  <a:pt x="869681" y="192928"/>
                </a:lnTo>
                <a:lnTo>
                  <a:pt x="873658" y="173228"/>
                </a:lnTo>
                <a:lnTo>
                  <a:pt x="873658" y="50609"/>
                </a:lnTo>
                <a:lnTo>
                  <a:pt x="869681" y="30909"/>
                </a:lnTo>
                <a:lnTo>
                  <a:pt x="858835" y="14822"/>
                </a:lnTo>
                <a:lnTo>
                  <a:pt x="842749" y="3976"/>
                </a:lnTo>
                <a:lnTo>
                  <a:pt x="823048" y="0"/>
                </a:lnTo>
                <a:close/>
              </a:path>
            </a:pathLst>
          </a:custGeom>
          <a:solidFill>
            <a:srgbClr val="CCDE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669747" y="1133221"/>
            <a:ext cx="873760" cy="224154"/>
          </a:xfrm>
          <a:custGeom>
            <a:avLst/>
            <a:gdLst/>
            <a:ahLst/>
            <a:cxnLst/>
            <a:rect l="l" t="t" r="r" b="b"/>
            <a:pathLst>
              <a:path w="873760" h="224155">
                <a:moveTo>
                  <a:pt x="823048" y="0"/>
                </a:moveTo>
                <a:lnTo>
                  <a:pt x="50609" y="0"/>
                </a:lnTo>
                <a:lnTo>
                  <a:pt x="30909" y="3976"/>
                </a:lnTo>
                <a:lnTo>
                  <a:pt x="14822" y="14822"/>
                </a:lnTo>
                <a:lnTo>
                  <a:pt x="3976" y="30909"/>
                </a:lnTo>
                <a:lnTo>
                  <a:pt x="0" y="50609"/>
                </a:lnTo>
                <a:lnTo>
                  <a:pt x="0" y="173228"/>
                </a:lnTo>
                <a:lnTo>
                  <a:pt x="3976" y="192928"/>
                </a:lnTo>
                <a:lnTo>
                  <a:pt x="14822" y="209015"/>
                </a:lnTo>
                <a:lnTo>
                  <a:pt x="30909" y="219860"/>
                </a:lnTo>
                <a:lnTo>
                  <a:pt x="50609" y="223837"/>
                </a:lnTo>
                <a:lnTo>
                  <a:pt x="823048" y="223837"/>
                </a:lnTo>
                <a:lnTo>
                  <a:pt x="842749" y="219860"/>
                </a:lnTo>
                <a:lnTo>
                  <a:pt x="858835" y="209015"/>
                </a:lnTo>
                <a:lnTo>
                  <a:pt x="869681" y="192928"/>
                </a:lnTo>
                <a:lnTo>
                  <a:pt x="873658" y="173228"/>
                </a:lnTo>
                <a:lnTo>
                  <a:pt x="873658" y="50609"/>
                </a:lnTo>
                <a:lnTo>
                  <a:pt x="869681" y="30909"/>
                </a:lnTo>
                <a:lnTo>
                  <a:pt x="858835" y="14822"/>
                </a:lnTo>
                <a:lnTo>
                  <a:pt x="842749" y="3976"/>
                </a:lnTo>
                <a:lnTo>
                  <a:pt x="823048" y="0"/>
                </a:lnTo>
                <a:close/>
              </a:path>
            </a:pathLst>
          </a:custGeom>
          <a:ln w="5054">
            <a:solidFill>
              <a:srgbClr val="005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690507" y="1136280"/>
            <a:ext cx="3913504" cy="44767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4604">
              <a:lnSpc>
                <a:spcPct val="100000"/>
              </a:lnSpc>
              <a:spcBef>
                <a:spcPts val="95"/>
              </a:spcBef>
            </a:pPr>
            <a:r>
              <a:rPr sz="1000" b="1" spc="-5" dirty="0">
                <a:latin typeface="Arial"/>
                <a:cs typeface="Arial"/>
              </a:rPr>
              <a:t>Prerequisites</a:t>
            </a:r>
            <a:endParaRPr sz="10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805"/>
              </a:spcBef>
            </a:pPr>
            <a:r>
              <a:rPr sz="1100" spc="-20" dirty="0">
                <a:latin typeface="Arial"/>
                <a:cs typeface="Arial"/>
              </a:rPr>
              <a:t>From </a:t>
            </a:r>
            <a:r>
              <a:rPr sz="1100" spc="-15" dirty="0">
                <a:latin typeface="Arial"/>
                <a:cs typeface="Arial"/>
              </a:rPr>
              <a:t>your </a:t>
            </a:r>
            <a:r>
              <a:rPr sz="1100" spc="-5" dirty="0">
                <a:latin typeface="Arial"/>
                <a:cs typeface="Arial"/>
              </a:rPr>
              <a:t>studies </a:t>
            </a:r>
            <a:r>
              <a:rPr sz="1100" spc="-10" dirty="0">
                <a:latin typeface="Arial"/>
                <a:cs typeface="Arial"/>
              </a:rPr>
              <a:t>at National 5 </a:t>
            </a:r>
            <a:r>
              <a:rPr sz="1100" spc="-15" dirty="0">
                <a:latin typeface="Arial"/>
                <a:cs typeface="Arial"/>
              </a:rPr>
              <a:t>you </a:t>
            </a:r>
            <a:r>
              <a:rPr sz="1100" spc="-5" dirty="0">
                <a:latin typeface="Arial"/>
                <a:cs typeface="Arial"/>
              </a:rPr>
              <a:t>should </a:t>
            </a:r>
            <a:r>
              <a:rPr sz="1100" spc="-10" dirty="0">
                <a:latin typeface="Arial"/>
                <a:cs typeface="Arial"/>
              </a:rPr>
              <a:t>already know</a:t>
            </a:r>
            <a:r>
              <a:rPr sz="1100" spc="-65" dirty="0">
                <a:latin typeface="Arial"/>
                <a:cs typeface="Arial"/>
              </a:rPr>
              <a:t> </a:t>
            </a:r>
            <a:r>
              <a:rPr sz="1100" spc="-10" dirty="0">
                <a:latin typeface="Arial"/>
                <a:cs typeface="Arial"/>
              </a:rPr>
              <a:t>about:</a:t>
            </a:r>
            <a:endParaRPr sz="1100"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835287" y="1769936"/>
            <a:ext cx="81280" cy="443865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850" spc="-105" dirty="0">
                <a:latin typeface="Lucida Sans Unicode"/>
                <a:cs typeface="Lucida Sans Unicode"/>
              </a:rPr>
              <a:t>•</a:t>
            </a:r>
            <a:endParaRPr sz="850">
              <a:latin typeface="Lucida Sans Unicode"/>
              <a:cs typeface="Lucida Sans Unicode"/>
            </a:endParaRPr>
          </a:p>
          <a:p>
            <a:pPr marL="12700">
              <a:lnSpc>
                <a:spcPct val="100000"/>
              </a:lnSpc>
              <a:spcBef>
                <a:spcPts val="1225"/>
              </a:spcBef>
            </a:pPr>
            <a:r>
              <a:rPr sz="850" spc="-105" dirty="0">
                <a:latin typeface="Lucida Sans Unicode"/>
                <a:cs typeface="Lucida Sans Unicode"/>
              </a:rPr>
              <a:t>•</a:t>
            </a:r>
            <a:endParaRPr sz="850">
              <a:latin typeface="Lucida Sans Unicode"/>
              <a:cs typeface="Lucida Sans Unicode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1036455" y="1763563"/>
            <a:ext cx="1501140" cy="476884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1100" spc="-10" dirty="0">
                <a:latin typeface="Arial"/>
                <a:cs typeface="Arial"/>
              </a:rPr>
              <a:t>end user</a:t>
            </a:r>
            <a:r>
              <a:rPr sz="1100" spc="-65" dirty="0">
                <a:latin typeface="Arial"/>
                <a:cs typeface="Arial"/>
              </a:rPr>
              <a:t> </a:t>
            </a:r>
            <a:r>
              <a:rPr sz="1100" spc="-5" dirty="0">
                <a:latin typeface="Arial"/>
                <a:cs typeface="Arial"/>
              </a:rPr>
              <a:t>requirements;</a:t>
            </a:r>
            <a:endParaRPr sz="11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925"/>
              </a:spcBef>
            </a:pPr>
            <a:r>
              <a:rPr sz="1100" spc="-5" dirty="0">
                <a:latin typeface="Arial"/>
                <a:cs typeface="Arial"/>
              </a:rPr>
              <a:t>functional</a:t>
            </a:r>
            <a:r>
              <a:rPr sz="1100" spc="-45" dirty="0">
                <a:latin typeface="Arial"/>
                <a:cs typeface="Arial"/>
              </a:rPr>
              <a:t> </a:t>
            </a:r>
            <a:r>
              <a:rPr sz="1100" spc="-10" dirty="0">
                <a:latin typeface="Arial"/>
                <a:cs typeface="Arial"/>
              </a:rPr>
              <a:t>requirements.</a:t>
            </a:r>
            <a:endParaRPr sz="1100">
              <a:latin typeface="Arial"/>
              <a:cs typeface="Arial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505205" y="2579065"/>
            <a:ext cx="6048375" cy="2353310"/>
          </a:xfrm>
          <a:custGeom>
            <a:avLst/>
            <a:gdLst/>
            <a:ahLst/>
            <a:cxnLst/>
            <a:rect l="l" t="t" r="r" b="b"/>
            <a:pathLst>
              <a:path w="6048375" h="2353310">
                <a:moveTo>
                  <a:pt x="5994082" y="0"/>
                </a:moveTo>
                <a:lnTo>
                  <a:pt x="54000" y="0"/>
                </a:lnTo>
                <a:lnTo>
                  <a:pt x="32982" y="4244"/>
                </a:lnTo>
                <a:lnTo>
                  <a:pt x="15817" y="15817"/>
                </a:lnTo>
                <a:lnTo>
                  <a:pt x="4244" y="32982"/>
                </a:lnTo>
                <a:lnTo>
                  <a:pt x="0" y="54000"/>
                </a:lnTo>
                <a:lnTo>
                  <a:pt x="0" y="2298979"/>
                </a:lnTo>
                <a:lnTo>
                  <a:pt x="4244" y="2319997"/>
                </a:lnTo>
                <a:lnTo>
                  <a:pt x="15817" y="2337161"/>
                </a:lnTo>
                <a:lnTo>
                  <a:pt x="32982" y="2348735"/>
                </a:lnTo>
                <a:lnTo>
                  <a:pt x="54000" y="2352979"/>
                </a:lnTo>
                <a:lnTo>
                  <a:pt x="5994082" y="2352979"/>
                </a:lnTo>
                <a:lnTo>
                  <a:pt x="6015100" y="2348735"/>
                </a:lnTo>
                <a:lnTo>
                  <a:pt x="6032265" y="2337161"/>
                </a:lnTo>
                <a:lnTo>
                  <a:pt x="6043838" y="2319997"/>
                </a:lnTo>
                <a:lnTo>
                  <a:pt x="6048082" y="2298979"/>
                </a:lnTo>
                <a:lnTo>
                  <a:pt x="6048082" y="54000"/>
                </a:lnTo>
                <a:lnTo>
                  <a:pt x="6043838" y="32982"/>
                </a:lnTo>
                <a:lnTo>
                  <a:pt x="6032265" y="15817"/>
                </a:lnTo>
                <a:lnTo>
                  <a:pt x="6015100" y="4244"/>
                </a:lnTo>
                <a:lnTo>
                  <a:pt x="5994082" y="0"/>
                </a:lnTo>
                <a:close/>
              </a:path>
            </a:pathLst>
          </a:custGeom>
          <a:solidFill>
            <a:srgbClr val="005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523201" y="2597074"/>
            <a:ext cx="6012180" cy="2317115"/>
          </a:xfrm>
          <a:custGeom>
            <a:avLst/>
            <a:gdLst/>
            <a:ahLst/>
            <a:cxnLst/>
            <a:rect l="l" t="t" r="r" b="b"/>
            <a:pathLst>
              <a:path w="6012180" h="2317115">
                <a:moveTo>
                  <a:pt x="5976073" y="0"/>
                </a:moveTo>
                <a:lnTo>
                  <a:pt x="36004" y="0"/>
                </a:lnTo>
                <a:lnTo>
                  <a:pt x="21988" y="2828"/>
                </a:lnTo>
                <a:lnTo>
                  <a:pt x="10544" y="10542"/>
                </a:lnTo>
                <a:lnTo>
                  <a:pt x="2828" y="21983"/>
                </a:lnTo>
                <a:lnTo>
                  <a:pt x="0" y="35991"/>
                </a:lnTo>
                <a:lnTo>
                  <a:pt x="0" y="2280970"/>
                </a:lnTo>
                <a:lnTo>
                  <a:pt x="2828" y="2294986"/>
                </a:lnTo>
                <a:lnTo>
                  <a:pt x="10544" y="2306431"/>
                </a:lnTo>
                <a:lnTo>
                  <a:pt x="21988" y="2314146"/>
                </a:lnTo>
                <a:lnTo>
                  <a:pt x="36004" y="2316975"/>
                </a:lnTo>
                <a:lnTo>
                  <a:pt x="5976073" y="2316975"/>
                </a:lnTo>
                <a:lnTo>
                  <a:pt x="5990089" y="2314146"/>
                </a:lnTo>
                <a:lnTo>
                  <a:pt x="6001534" y="2306431"/>
                </a:lnTo>
                <a:lnTo>
                  <a:pt x="6009249" y="2294986"/>
                </a:lnTo>
                <a:lnTo>
                  <a:pt x="6012078" y="2280970"/>
                </a:lnTo>
                <a:lnTo>
                  <a:pt x="6012078" y="35991"/>
                </a:lnTo>
                <a:lnTo>
                  <a:pt x="6009249" y="21983"/>
                </a:lnTo>
                <a:lnTo>
                  <a:pt x="6001534" y="10542"/>
                </a:lnTo>
                <a:lnTo>
                  <a:pt x="5990089" y="2828"/>
                </a:lnTo>
                <a:lnTo>
                  <a:pt x="5976073" y="0"/>
                </a:lnTo>
                <a:close/>
              </a:path>
            </a:pathLst>
          </a:custGeom>
          <a:solidFill>
            <a:srgbClr val="CCDE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669747" y="2467152"/>
            <a:ext cx="1189990" cy="224154"/>
          </a:xfrm>
          <a:custGeom>
            <a:avLst/>
            <a:gdLst/>
            <a:ahLst/>
            <a:cxnLst/>
            <a:rect l="l" t="t" r="r" b="b"/>
            <a:pathLst>
              <a:path w="1189989" h="224155">
                <a:moveTo>
                  <a:pt x="1139367" y="0"/>
                </a:moveTo>
                <a:lnTo>
                  <a:pt x="50609" y="0"/>
                </a:lnTo>
                <a:lnTo>
                  <a:pt x="30909" y="3976"/>
                </a:lnTo>
                <a:lnTo>
                  <a:pt x="14822" y="14822"/>
                </a:lnTo>
                <a:lnTo>
                  <a:pt x="3976" y="30909"/>
                </a:lnTo>
                <a:lnTo>
                  <a:pt x="0" y="50609"/>
                </a:lnTo>
                <a:lnTo>
                  <a:pt x="0" y="173228"/>
                </a:lnTo>
                <a:lnTo>
                  <a:pt x="3976" y="192928"/>
                </a:lnTo>
                <a:lnTo>
                  <a:pt x="14822" y="209015"/>
                </a:lnTo>
                <a:lnTo>
                  <a:pt x="30909" y="219860"/>
                </a:lnTo>
                <a:lnTo>
                  <a:pt x="50609" y="223837"/>
                </a:lnTo>
                <a:lnTo>
                  <a:pt x="1139367" y="223837"/>
                </a:lnTo>
                <a:lnTo>
                  <a:pt x="1159068" y="219860"/>
                </a:lnTo>
                <a:lnTo>
                  <a:pt x="1175154" y="209015"/>
                </a:lnTo>
                <a:lnTo>
                  <a:pt x="1186000" y="192928"/>
                </a:lnTo>
                <a:lnTo>
                  <a:pt x="1189977" y="173228"/>
                </a:lnTo>
                <a:lnTo>
                  <a:pt x="1189977" y="50609"/>
                </a:lnTo>
                <a:lnTo>
                  <a:pt x="1186000" y="30909"/>
                </a:lnTo>
                <a:lnTo>
                  <a:pt x="1175154" y="14822"/>
                </a:lnTo>
                <a:lnTo>
                  <a:pt x="1159068" y="3976"/>
                </a:lnTo>
                <a:lnTo>
                  <a:pt x="1139367" y="0"/>
                </a:lnTo>
                <a:close/>
              </a:path>
            </a:pathLst>
          </a:custGeom>
          <a:solidFill>
            <a:srgbClr val="CCDE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669747" y="2467152"/>
            <a:ext cx="1189990" cy="224154"/>
          </a:xfrm>
          <a:custGeom>
            <a:avLst/>
            <a:gdLst/>
            <a:ahLst/>
            <a:cxnLst/>
            <a:rect l="l" t="t" r="r" b="b"/>
            <a:pathLst>
              <a:path w="1189989" h="224155">
                <a:moveTo>
                  <a:pt x="1139367" y="0"/>
                </a:moveTo>
                <a:lnTo>
                  <a:pt x="50609" y="0"/>
                </a:lnTo>
                <a:lnTo>
                  <a:pt x="30909" y="3976"/>
                </a:lnTo>
                <a:lnTo>
                  <a:pt x="14822" y="14822"/>
                </a:lnTo>
                <a:lnTo>
                  <a:pt x="3976" y="30909"/>
                </a:lnTo>
                <a:lnTo>
                  <a:pt x="0" y="50609"/>
                </a:lnTo>
                <a:lnTo>
                  <a:pt x="0" y="173228"/>
                </a:lnTo>
                <a:lnTo>
                  <a:pt x="3976" y="192928"/>
                </a:lnTo>
                <a:lnTo>
                  <a:pt x="14822" y="209015"/>
                </a:lnTo>
                <a:lnTo>
                  <a:pt x="30909" y="219860"/>
                </a:lnTo>
                <a:lnTo>
                  <a:pt x="50609" y="223837"/>
                </a:lnTo>
                <a:lnTo>
                  <a:pt x="1139367" y="223837"/>
                </a:lnTo>
                <a:lnTo>
                  <a:pt x="1159068" y="219860"/>
                </a:lnTo>
                <a:lnTo>
                  <a:pt x="1175154" y="209015"/>
                </a:lnTo>
                <a:lnTo>
                  <a:pt x="1186000" y="192928"/>
                </a:lnTo>
                <a:lnTo>
                  <a:pt x="1189977" y="173228"/>
                </a:lnTo>
                <a:lnTo>
                  <a:pt x="1189977" y="50609"/>
                </a:lnTo>
                <a:lnTo>
                  <a:pt x="1186000" y="30909"/>
                </a:lnTo>
                <a:lnTo>
                  <a:pt x="1175154" y="14822"/>
                </a:lnTo>
                <a:lnTo>
                  <a:pt x="1159068" y="3976"/>
                </a:lnTo>
                <a:lnTo>
                  <a:pt x="1139367" y="0"/>
                </a:lnTo>
                <a:close/>
              </a:path>
            </a:pathLst>
          </a:custGeom>
          <a:ln w="5054">
            <a:solidFill>
              <a:srgbClr val="005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 txBox="1"/>
          <p:nvPr/>
        </p:nvSpPr>
        <p:spPr>
          <a:xfrm>
            <a:off x="690507" y="2470211"/>
            <a:ext cx="2807335" cy="44894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4604">
              <a:lnSpc>
                <a:spcPct val="100000"/>
              </a:lnSpc>
              <a:spcBef>
                <a:spcPts val="95"/>
              </a:spcBef>
            </a:pPr>
            <a:r>
              <a:rPr sz="1000" b="1" spc="-5" dirty="0">
                <a:latin typeface="Arial"/>
                <a:cs typeface="Arial"/>
              </a:rPr>
              <a:t>Learning</a:t>
            </a:r>
            <a:r>
              <a:rPr sz="1000" b="1" spc="-20" dirty="0">
                <a:latin typeface="Arial"/>
                <a:cs typeface="Arial"/>
              </a:rPr>
              <a:t> </a:t>
            </a:r>
            <a:r>
              <a:rPr sz="1000" b="1" spc="-5" dirty="0">
                <a:latin typeface="Arial"/>
                <a:cs typeface="Arial"/>
              </a:rPr>
              <a:t>objective</a:t>
            </a:r>
            <a:endParaRPr sz="10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815"/>
              </a:spcBef>
            </a:pPr>
            <a:r>
              <a:rPr sz="1100" spc="-10" dirty="0">
                <a:latin typeface="Arial"/>
                <a:cs typeface="Arial"/>
              </a:rPr>
              <a:t>By </a:t>
            </a:r>
            <a:r>
              <a:rPr sz="1100" spc="-5" dirty="0">
                <a:latin typeface="Arial"/>
                <a:cs typeface="Arial"/>
              </a:rPr>
              <a:t>the </a:t>
            </a:r>
            <a:r>
              <a:rPr sz="1100" spc="-10" dirty="0">
                <a:latin typeface="Arial"/>
                <a:cs typeface="Arial"/>
              </a:rPr>
              <a:t>end of </a:t>
            </a:r>
            <a:r>
              <a:rPr sz="1100" spc="-5" dirty="0">
                <a:latin typeface="Arial"/>
                <a:cs typeface="Arial"/>
              </a:rPr>
              <a:t>this topic </a:t>
            </a:r>
            <a:r>
              <a:rPr sz="1100" spc="-15" dirty="0">
                <a:latin typeface="Arial"/>
                <a:cs typeface="Arial"/>
              </a:rPr>
              <a:t>you </a:t>
            </a:r>
            <a:r>
              <a:rPr sz="1100" spc="-5" dirty="0">
                <a:latin typeface="Arial"/>
                <a:cs typeface="Arial"/>
              </a:rPr>
              <a:t>should </a:t>
            </a:r>
            <a:r>
              <a:rPr sz="1100" spc="-10" dirty="0">
                <a:latin typeface="Arial"/>
                <a:cs typeface="Arial"/>
              </a:rPr>
              <a:t>be </a:t>
            </a:r>
            <a:r>
              <a:rPr sz="1100" spc="-15" dirty="0">
                <a:latin typeface="Arial"/>
                <a:cs typeface="Arial"/>
              </a:rPr>
              <a:t>able</a:t>
            </a:r>
            <a:r>
              <a:rPr sz="1100" spc="-95" dirty="0">
                <a:latin typeface="Arial"/>
                <a:cs typeface="Arial"/>
              </a:rPr>
              <a:t> </a:t>
            </a:r>
            <a:r>
              <a:rPr sz="1100" spc="-5" dirty="0">
                <a:latin typeface="Arial"/>
                <a:cs typeface="Arial"/>
              </a:rPr>
              <a:t>to:</a:t>
            </a:r>
            <a:endParaRPr sz="1100">
              <a:latin typeface="Arial"/>
              <a:cs typeface="Arial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1036455" y="3098794"/>
            <a:ext cx="4671695" cy="19177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1100" spc="-10" dirty="0">
                <a:latin typeface="Arial"/>
                <a:cs typeface="Arial"/>
              </a:rPr>
              <a:t>identify and define </a:t>
            </a:r>
            <a:r>
              <a:rPr sz="1100" spc="-5" dirty="0">
                <a:latin typeface="Arial"/>
                <a:cs typeface="Arial"/>
              </a:rPr>
              <a:t>the </a:t>
            </a:r>
            <a:r>
              <a:rPr sz="1100" spc="-10" dirty="0">
                <a:latin typeface="Arial"/>
                <a:cs typeface="Arial"/>
              </a:rPr>
              <a:t>end user </a:t>
            </a:r>
            <a:r>
              <a:rPr sz="1100" spc="-5" dirty="0">
                <a:latin typeface="Arial"/>
                <a:cs typeface="Arial"/>
              </a:rPr>
              <a:t>from </a:t>
            </a:r>
            <a:r>
              <a:rPr sz="1100" spc="-10" dirty="0">
                <a:latin typeface="Arial"/>
                <a:cs typeface="Arial"/>
              </a:rPr>
              <a:t>a description of a </a:t>
            </a:r>
            <a:r>
              <a:rPr sz="1100" spc="-15" dirty="0">
                <a:latin typeface="Arial"/>
                <a:cs typeface="Arial"/>
              </a:rPr>
              <a:t>development</a:t>
            </a:r>
            <a:r>
              <a:rPr sz="1100" spc="-75" dirty="0">
                <a:latin typeface="Arial"/>
                <a:cs typeface="Arial"/>
              </a:rPr>
              <a:t> </a:t>
            </a:r>
            <a:r>
              <a:rPr sz="1100" spc="-10" dirty="0">
                <a:latin typeface="Arial"/>
                <a:cs typeface="Arial"/>
              </a:rPr>
              <a:t>project;</a:t>
            </a:r>
            <a:endParaRPr sz="1100">
              <a:latin typeface="Arial"/>
              <a:cs typeface="Arial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835287" y="3105167"/>
            <a:ext cx="81280" cy="73152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850" spc="-105" dirty="0">
                <a:latin typeface="Lucida Sans Unicode"/>
                <a:cs typeface="Lucida Sans Unicode"/>
              </a:rPr>
              <a:t>•</a:t>
            </a:r>
            <a:endParaRPr sz="850">
              <a:latin typeface="Lucida Sans Unicode"/>
              <a:cs typeface="Lucida Sans Unicode"/>
            </a:endParaRPr>
          </a:p>
          <a:p>
            <a:pPr marL="12700">
              <a:lnSpc>
                <a:spcPct val="100000"/>
              </a:lnSpc>
              <a:spcBef>
                <a:spcPts val="1235"/>
              </a:spcBef>
            </a:pPr>
            <a:r>
              <a:rPr sz="850" spc="-105" dirty="0">
                <a:latin typeface="Lucida Sans Unicode"/>
                <a:cs typeface="Lucida Sans Unicode"/>
              </a:rPr>
              <a:t>•</a:t>
            </a:r>
            <a:endParaRPr sz="850">
              <a:latin typeface="Lucida Sans Unicode"/>
              <a:cs typeface="Lucida Sans Unicode"/>
            </a:endParaRPr>
          </a:p>
          <a:p>
            <a:pPr marL="12700">
              <a:lnSpc>
                <a:spcPct val="100000"/>
              </a:lnSpc>
              <a:spcBef>
                <a:spcPts val="1240"/>
              </a:spcBef>
            </a:pPr>
            <a:r>
              <a:rPr sz="850" spc="-105" dirty="0">
                <a:latin typeface="Lucida Sans Unicode"/>
                <a:cs typeface="Lucida Sans Unicode"/>
              </a:rPr>
              <a:t>•</a:t>
            </a:r>
            <a:endParaRPr sz="850">
              <a:latin typeface="Lucida Sans Unicode"/>
              <a:cs typeface="Lucida Sans Unicode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1036455" y="3385306"/>
            <a:ext cx="4187190" cy="47879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1100" spc="-10" dirty="0">
                <a:latin typeface="Arial"/>
                <a:cs typeface="Arial"/>
              </a:rPr>
              <a:t>explain </a:t>
            </a:r>
            <a:r>
              <a:rPr sz="1100" spc="-5" dirty="0">
                <a:latin typeface="Arial"/>
                <a:cs typeface="Arial"/>
              </a:rPr>
              <a:t>the </a:t>
            </a:r>
            <a:r>
              <a:rPr sz="1100" dirty="0">
                <a:latin typeface="Arial"/>
                <a:cs typeface="Arial"/>
              </a:rPr>
              <a:t>term </a:t>
            </a:r>
            <a:r>
              <a:rPr sz="1100" spc="-5" dirty="0">
                <a:latin typeface="Arial"/>
                <a:cs typeface="Arial"/>
              </a:rPr>
              <a:t>functional</a:t>
            </a:r>
            <a:r>
              <a:rPr sz="1100" spc="-40" dirty="0">
                <a:latin typeface="Arial"/>
                <a:cs typeface="Arial"/>
              </a:rPr>
              <a:t> </a:t>
            </a:r>
            <a:r>
              <a:rPr sz="1100" spc="-5" dirty="0">
                <a:latin typeface="Arial"/>
                <a:cs typeface="Arial"/>
              </a:rPr>
              <a:t>requirements;</a:t>
            </a:r>
            <a:endParaRPr sz="11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935"/>
              </a:spcBef>
            </a:pPr>
            <a:r>
              <a:rPr sz="1100" spc="-10" dirty="0">
                <a:latin typeface="Arial"/>
                <a:cs typeface="Arial"/>
              </a:rPr>
              <a:t>define a </a:t>
            </a:r>
            <a:r>
              <a:rPr sz="1100" spc="-15" dirty="0">
                <a:latin typeface="Arial"/>
                <a:cs typeface="Arial"/>
              </a:rPr>
              <a:t>number </a:t>
            </a:r>
            <a:r>
              <a:rPr sz="1100" spc="-10" dirty="0">
                <a:latin typeface="Arial"/>
                <a:cs typeface="Arial"/>
              </a:rPr>
              <a:t>of </a:t>
            </a:r>
            <a:r>
              <a:rPr sz="1100" spc="-5" dirty="0">
                <a:latin typeface="Arial"/>
                <a:cs typeface="Arial"/>
              </a:rPr>
              <a:t>functional requirements from the </a:t>
            </a:r>
            <a:r>
              <a:rPr sz="1100" spc="-15" dirty="0">
                <a:latin typeface="Arial"/>
                <a:cs typeface="Arial"/>
              </a:rPr>
              <a:t>following</a:t>
            </a:r>
            <a:r>
              <a:rPr sz="1100" spc="-100" dirty="0">
                <a:latin typeface="Arial"/>
                <a:cs typeface="Arial"/>
              </a:rPr>
              <a:t> </a:t>
            </a:r>
            <a:r>
              <a:rPr sz="1100" spc="-10" dirty="0">
                <a:latin typeface="Arial"/>
                <a:cs typeface="Arial"/>
              </a:rPr>
              <a:t>areas:</a:t>
            </a:r>
            <a:endParaRPr sz="1100">
              <a:latin typeface="Arial"/>
              <a:cs typeface="Arial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1140087" y="3963179"/>
            <a:ext cx="81280" cy="82804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850" spc="-45" dirty="0">
                <a:latin typeface="Lucida Sans Unicode"/>
                <a:cs typeface="Lucida Sans Unicode"/>
              </a:rPr>
              <a:t>◦</a:t>
            </a:r>
            <a:endParaRPr sz="850">
              <a:latin typeface="Lucida Sans Unicode"/>
              <a:cs typeface="Lucida Sans Unicode"/>
            </a:endParaRPr>
          </a:p>
          <a:p>
            <a:pPr marL="12700">
              <a:lnSpc>
                <a:spcPct val="100000"/>
              </a:lnSpc>
              <a:spcBef>
                <a:spcPts val="735"/>
              </a:spcBef>
            </a:pPr>
            <a:r>
              <a:rPr sz="850" spc="-45" dirty="0">
                <a:latin typeface="Lucida Sans Unicode"/>
                <a:cs typeface="Lucida Sans Unicode"/>
              </a:rPr>
              <a:t>◦</a:t>
            </a:r>
            <a:endParaRPr sz="850">
              <a:latin typeface="Lucida Sans Unicode"/>
              <a:cs typeface="Lucida Sans Unicode"/>
            </a:endParaRPr>
          </a:p>
          <a:p>
            <a:pPr marL="12700">
              <a:lnSpc>
                <a:spcPct val="100000"/>
              </a:lnSpc>
              <a:spcBef>
                <a:spcPts val="730"/>
              </a:spcBef>
            </a:pPr>
            <a:r>
              <a:rPr sz="850" spc="-45" dirty="0">
                <a:latin typeface="Lucida Sans Unicode"/>
                <a:cs typeface="Lucida Sans Unicode"/>
              </a:rPr>
              <a:t>◦</a:t>
            </a:r>
            <a:endParaRPr sz="850">
              <a:latin typeface="Lucida Sans Unicode"/>
              <a:cs typeface="Lucida Sans Unicode"/>
            </a:endParaRPr>
          </a:p>
          <a:p>
            <a:pPr marL="12700">
              <a:lnSpc>
                <a:spcPct val="100000"/>
              </a:lnSpc>
              <a:spcBef>
                <a:spcPts val="745"/>
              </a:spcBef>
            </a:pPr>
            <a:r>
              <a:rPr sz="850" spc="-45" dirty="0">
                <a:latin typeface="Lucida Sans Unicode"/>
                <a:cs typeface="Lucida Sans Unicode"/>
              </a:rPr>
              <a:t>◦</a:t>
            </a:r>
            <a:endParaRPr sz="850">
              <a:latin typeface="Lucida Sans Unicode"/>
              <a:cs typeface="Lucida Sans Unicode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1341255" y="3900557"/>
            <a:ext cx="1454150" cy="9169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33000"/>
              </a:lnSpc>
              <a:spcBef>
                <a:spcPts val="95"/>
              </a:spcBef>
            </a:pPr>
            <a:r>
              <a:rPr sz="1100" spc="-15" dirty="0">
                <a:latin typeface="Arial"/>
                <a:cs typeface="Arial"/>
              </a:rPr>
              <a:t>interface </a:t>
            </a:r>
            <a:r>
              <a:rPr sz="1100" spc="-5" dirty="0">
                <a:latin typeface="Arial"/>
                <a:cs typeface="Arial"/>
              </a:rPr>
              <a:t>requirements;  </a:t>
            </a:r>
            <a:r>
              <a:rPr sz="1100" spc="-15" dirty="0">
                <a:latin typeface="Arial"/>
                <a:cs typeface="Arial"/>
              </a:rPr>
              <a:t>business</a:t>
            </a:r>
            <a:r>
              <a:rPr sz="1100" spc="-65" dirty="0">
                <a:latin typeface="Arial"/>
                <a:cs typeface="Arial"/>
              </a:rPr>
              <a:t> </a:t>
            </a:r>
            <a:r>
              <a:rPr sz="1100" spc="-5" dirty="0">
                <a:latin typeface="Arial"/>
                <a:cs typeface="Arial"/>
              </a:rPr>
              <a:t>requirements;  </a:t>
            </a:r>
            <a:r>
              <a:rPr sz="1100" spc="-10" dirty="0">
                <a:latin typeface="Arial"/>
                <a:cs typeface="Arial"/>
              </a:rPr>
              <a:t>legal </a:t>
            </a:r>
            <a:r>
              <a:rPr sz="1100" spc="-5" dirty="0">
                <a:latin typeface="Arial"/>
                <a:cs typeface="Arial"/>
              </a:rPr>
              <a:t>requirements;  security</a:t>
            </a:r>
            <a:r>
              <a:rPr sz="1100" dirty="0">
                <a:latin typeface="Arial"/>
                <a:cs typeface="Arial"/>
              </a:rPr>
              <a:t> </a:t>
            </a:r>
            <a:r>
              <a:rPr sz="1100" spc="-10" dirty="0">
                <a:latin typeface="Arial"/>
                <a:cs typeface="Arial"/>
              </a:rPr>
              <a:t>requirements.</a:t>
            </a:r>
            <a:endParaRPr sz="1100">
              <a:latin typeface="Arial"/>
              <a:cs typeface="Arial"/>
            </a:endParaRPr>
          </a:p>
        </p:txBody>
      </p:sp>
      <p:sp>
        <p:nvSpPr>
          <p:cNvPr id="22" name="object 22"/>
          <p:cNvSpPr/>
          <p:nvPr/>
        </p:nvSpPr>
        <p:spPr>
          <a:xfrm>
            <a:off x="505053" y="9941585"/>
            <a:ext cx="6049010" cy="0"/>
          </a:xfrm>
          <a:custGeom>
            <a:avLst/>
            <a:gdLst/>
            <a:ahLst/>
            <a:cxnLst/>
            <a:rect l="l" t="t" r="r" b="b"/>
            <a:pathLst>
              <a:path w="6049009">
                <a:moveTo>
                  <a:pt x="0" y="0"/>
                </a:moveTo>
                <a:lnTo>
                  <a:pt x="6048756" y="0"/>
                </a:lnTo>
              </a:path>
            </a:pathLst>
          </a:custGeom>
          <a:ln w="609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836498" y="1726908"/>
            <a:ext cx="276758" cy="10259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132458" y="1729168"/>
            <a:ext cx="178028" cy="10031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370530" y="1726908"/>
            <a:ext cx="0" cy="100965"/>
          </a:xfrm>
          <a:custGeom>
            <a:avLst/>
            <a:gdLst/>
            <a:ahLst/>
            <a:cxnLst/>
            <a:rect l="l" t="t" r="r" b="b"/>
            <a:pathLst>
              <a:path h="100964">
                <a:moveTo>
                  <a:pt x="0" y="0"/>
                </a:moveTo>
                <a:lnTo>
                  <a:pt x="0" y="100926"/>
                </a:lnTo>
              </a:path>
            </a:pathLst>
          </a:custGeom>
          <a:ln w="13355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400746" y="1726908"/>
            <a:ext cx="83439" cy="10092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504425" y="1754718"/>
            <a:ext cx="14604" cy="73660"/>
          </a:xfrm>
          <a:custGeom>
            <a:avLst/>
            <a:gdLst/>
            <a:ahLst/>
            <a:cxnLst/>
            <a:rect l="l" t="t" r="r" b="b"/>
            <a:pathLst>
              <a:path w="14605" h="73660">
                <a:moveTo>
                  <a:pt x="14113" y="59004"/>
                </a:moveTo>
                <a:lnTo>
                  <a:pt x="0" y="59004"/>
                </a:lnTo>
                <a:lnTo>
                  <a:pt x="0" y="73116"/>
                </a:lnTo>
                <a:lnTo>
                  <a:pt x="14113" y="73116"/>
                </a:lnTo>
                <a:lnTo>
                  <a:pt x="14113" y="59004"/>
                </a:lnTo>
                <a:close/>
              </a:path>
              <a:path w="14605" h="73660">
                <a:moveTo>
                  <a:pt x="14113" y="0"/>
                </a:moveTo>
                <a:lnTo>
                  <a:pt x="0" y="0"/>
                </a:lnTo>
                <a:lnTo>
                  <a:pt x="0" y="14112"/>
                </a:lnTo>
                <a:lnTo>
                  <a:pt x="14113" y="14112"/>
                </a:lnTo>
                <a:lnTo>
                  <a:pt x="14113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2217927" y="1726488"/>
            <a:ext cx="143548" cy="103073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2384272" y="1726488"/>
            <a:ext cx="37465" cy="101600"/>
          </a:xfrm>
          <a:custGeom>
            <a:avLst/>
            <a:gdLst/>
            <a:ahLst/>
            <a:cxnLst/>
            <a:rect l="l" t="t" r="r" b="b"/>
            <a:pathLst>
              <a:path w="37464" h="101600">
                <a:moveTo>
                  <a:pt x="37172" y="22377"/>
                </a:moveTo>
                <a:lnTo>
                  <a:pt x="24777" y="22377"/>
                </a:lnTo>
                <a:lnTo>
                  <a:pt x="24777" y="101346"/>
                </a:lnTo>
                <a:lnTo>
                  <a:pt x="37172" y="101346"/>
                </a:lnTo>
                <a:lnTo>
                  <a:pt x="37172" y="22377"/>
                </a:lnTo>
                <a:close/>
              </a:path>
              <a:path w="37464" h="101600">
                <a:moveTo>
                  <a:pt x="37172" y="0"/>
                </a:moveTo>
                <a:lnTo>
                  <a:pt x="29184" y="0"/>
                </a:lnTo>
                <a:lnTo>
                  <a:pt x="27025" y="4368"/>
                </a:lnTo>
                <a:lnTo>
                  <a:pt x="23355" y="8864"/>
                </a:lnTo>
                <a:lnTo>
                  <a:pt x="12979" y="18135"/>
                </a:lnTo>
                <a:lnTo>
                  <a:pt x="6934" y="22085"/>
                </a:lnTo>
                <a:lnTo>
                  <a:pt x="0" y="25336"/>
                </a:lnTo>
                <a:lnTo>
                  <a:pt x="0" y="37312"/>
                </a:lnTo>
                <a:lnTo>
                  <a:pt x="24777" y="22377"/>
                </a:lnTo>
                <a:lnTo>
                  <a:pt x="37172" y="22377"/>
                </a:lnTo>
                <a:lnTo>
                  <a:pt x="37172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836498" y="1896097"/>
            <a:ext cx="917143" cy="10259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2222957" y="1896108"/>
            <a:ext cx="190982" cy="100928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2433002" y="1896108"/>
            <a:ext cx="169355" cy="130595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2657982" y="1894383"/>
            <a:ext cx="331838" cy="104368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836498" y="2065296"/>
            <a:ext cx="1246301" cy="128945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2217585" y="2065296"/>
            <a:ext cx="988263" cy="271782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836701" y="2403691"/>
            <a:ext cx="79387" cy="102654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936739" y="2429853"/>
            <a:ext cx="59690" cy="74930"/>
          </a:xfrm>
          <a:custGeom>
            <a:avLst/>
            <a:gdLst/>
            <a:ahLst/>
            <a:cxnLst/>
            <a:rect l="l" t="t" r="r" b="b"/>
            <a:pathLst>
              <a:path w="59690" h="74930">
                <a:moveTo>
                  <a:pt x="11150" y="1651"/>
                </a:moveTo>
                <a:lnTo>
                  <a:pt x="0" y="1651"/>
                </a:lnTo>
                <a:lnTo>
                  <a:pt x="0" y="74764"/>
                </a:lnTo>
                <a:lnTo>
                  <a:pt x="12395" y="74764"/>
                </a:lnTo>
                <a:lnTo>
                  <a:pt x="12464" y="25247"/>
                </a:lnTo>
                <a:lnTo>
                  <a:pt x="14312" y="19113"/>
                </a:lnTo>
                <a:lnTo>
                  <a:pt x="21971" y="12420"/>
                </a:lnTo>
                <a:lnTo>
                  <a:pt x="22972" y="12052"/>
                </a:lnTo>
                <a:lnTo>
                  <a:pt x="11150" y="12052"/>
                </a:lnTo>
                <a:lnTo>
                  <a:pt x="11150" y="1651"/>
                </a:lnTo>
                <a:close/>
              </a:path>
              <a:path w="59690" h="74930">
                <a:moveTo>
                  <a:pt x="56396" y="10744"/>
                </a:moveTo>
                <a:lnTo>
                  <a:pt x="35115" y="10744"/>
                </a:lnTo>
                <a:lnTo>
                  <a:pt x="37985" y="11493"/>
                </a:lnTo>
                <a:lnTo>
                  <a:pt x="42900" y="14478"/>
                </a:lnTo>
                <a:lnTo>
                  <a:pt x="44615" y="16471"/>
                </a:lnTo>
                <a:lnTo>
                  <a:pt x="46532" y="21475"/>
                </a:lnTo>
                <a:lnTo>
                  <a:pt x="47015" y="25247"/>
                </a:lnTo>
                <a:lnTo>
                  <a:pt x="47015" y="74764"/>
                </a:lnTo>
                <a:lnTo>
                  <a:pt x="59410" y="74764"/>
                </a:lnTo>
                <a:lnTo>
                  <a:pt x="59410" y="24079"/>
                </a:lnTo>
                <a:lnTo>
                  <a:pt x="59182" y="20066"/>
                </a:lnTo>
                <a:lnTo>
                  <a:pt x="58724" y="17767"/>
                </a:lnTo>
                <a:lnTo>
                  <a:pt x="57988" y="14236"/>
                </a:lnTo>
                <a:lnTo>
                  <a:pt x="56705" y="11176"/>
                </a:lnTo>
                <a:lnTo>
                  <a:pt x="56396" y="10744"/>
                </a:lnTo>
                <a:close/>
              </a:path>
              <a:path w="59690" h="74930">
                <a:moveTo>
                  <a:pt x="38823" y="0"/>
                </a:moveTo>
                <a:lnTo>
                  <a:pt x="34417" y="0"/>
                </a:lnTo>
                <a:lnTo>
                  <a:pt x="27261" y="752"/>
                </a:lnTo>
                <a:lnTo>
                  <a:pt x="20997" y="3011"/>
                </a:lnTo>
                <a:lnTo>
                  <a:pt x="15627" y="6777"/>
                </a:lnTo>
                <a:lnTo>
                  <a:pt x="11150" y="12052"/>
                </a:lnTo>
                <a:lnTo>
                  <a:pt x="22972" y="12052"/>
                </a:lnTo>
                <a:lnTo>
                  <a:pt x="26530" y="10744"/>
                </a:lnTo>
                <a:lnTo>
                  <a:pt x="56396" y="10744"/>
                </a:lnTo>
                <a:lnTo>
                  <a:pt x="53035" y="6045"/>
                </a:lnTo>
                <a:lnTo>
                  <a:pt x="50266" y="3962"/>
                </a:lnTo>
                <a:lnTo>
                  <a:pt x="42875" y="800"/>
                </a:lnTo>
                <a:lnTo>
                  <a:pt x="38823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1015215" y="2431509"/>
            <a:ext cx="12700" cy="73660"/>
          </a:xfrm>
          <a:custGeom>
            <a:avLst/>
            <a:gdLst/>
            <a:ahLst/>
            <a:cxnLst/>
            <a:rect l="l" t="t" r="r" b="b"/>
            <a:pathLst>
              <a:path w="12700" h="73660">
                <a:moveTo>
                  <a:pt x="12392" y="0"/>
                </a:moveTo>
                <a:lnTo>
                  <a:pt x="0" y="0"/>
                </a:lnTo>
                <a:lnTo>
                  <a:pt x="0" y="73108"/>
                </a:lnTo>
                <a:lnTo>
                  <a:pt x="12392" y="73108"/>
                </a:lnTo>
                <a:lnTo>
                  <a:pt x="12392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1039660" y="2405964"/>
            <a:ext cx="36195" cy="99695"/>
          </a:xfrm>
          <a:custGeom>
            <a:avLst/>
            <a:gdLst/>
            <a:ahLst/>
            <a:cxnLst/>
            <a:rect l="l" t="t" r="r" b="b"/>
            <a:pathLst>
              <a:path w="36194" h="99694">
                <a:moveTo>
                  <a:pt x="21412" y="35178"/>
                </a:moveTo>
                <a:lnTo>
                  <a:pt x="9080" y="35178"/>
                </a:lnTo>
                <a:lnTo>
                  <a:pt x="9194" y="85763"/>
                </a:lnTo>
                <a:lnTo>
                  <a:pt x="21793" y="99606"/>
                </a:lnTo>
                <a:lnTo>
                  <a:pt x="29044" y="99606"/>
                </a:lnTo>
                <a:lnTo>
                  <a:pt x="32169" y="99250"/>
                </a:lnTo>
                <a:lnTo>
                  <a:pt x="35661" y="98513"/>
                </a:lnTo>
                <a:lnTo>
                  <a:pt x="33949" y="88049"/>
                </a:lnTo>
                <a:lnTo>
                  <a:pt x="26593" y="88049"/>
                </a:lnTo>
                <a:lnTo>
                  <a:pt x="25184" y="87756"/>
                </a:lnTo>
                <a:lnTo>
                  <a:pt x="23215" y="86550"/>
                </a:lnTo>
                <a:lnTo>
                  <a:pt x="22504" y="85763"/>
                </a:lnTo>
                <a:lnTo>
                  <a:pt x="21628" y="83731"/>
                </a:lnTo>
                <a:lnTo>
                  <a:pt x="21412" y="81470"/>
                </a:lnTo>
                <a:lnTo>
                  <a:pt x="21412" y="35178"/>
                </a:lnTo>
                <a:close/>
              </a:path>
              <a:path w="36194" h="99694">
                <a:moveTo>
                  <a:pt x="33870" y="87566"/>
                </a:moveTo>
                <a:lnTo>
                  <a:pt x="31623" y="87883"/>
                </a:lnTo>
                <a:lnTo>
                  <a:pt x="29806" y="88049"/>
                </a:lnTo>
                <a:lnTo>
                  <a:pt x="33949" y="88049"/>
                </a:lnTo>
                <a:lnTo>
                  <a:pt x="33870" y="87566"/>
                </a:lnTo>
                <a:close/>
              </a:path>
              <a:path w="36194" h="99694">
                <a:moveTo>
                  <a:pt x="33870" y="25539"/>
                </a:moveTo>
                <a:lnTo>
                  <a:pt x="0" y="25539"/>
                </a:lnTo>
                <a:lnTo>
                  <a:pt x="0" y="35178"/>
                </a:lnTo>
                <a:lnTo>
                  <a:pt x="33870" y="35178"/>
                </a:lnTo>
                <a:lnTo>
                  <a:pt x="33870" y="25539"/>
                </a:lnTo>
                <a:close/>
              </a:path>
              <a:path w="36194" h="99694">
                <a:moveTo>
                  <a:pt x="21412" y="0"/>
                </a:moveTo>
                <a:lnTo>
                  <a:pt x="9080" y="7429"/>
                </a:lnTo>
                <a:lnTo>
                  <a:pt x="9080" y="25539"/>
                </a:lnTo>
                <a:lnTo>
                  <a:pt x="21412" y="25539"/>
                </a:lnTo>
                <a:lnTo>
                  <a:pt x="21412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1122540" y="2401963"/>
            <a:ext cx="309740" cy="104381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2213952" y="2401976"/>
            <a:ext cx="72618" cy="104571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2305850" y="2403284"/>
            <a:ext cx="37465" cy="101600"/>
          </a:xfrm>
          <a:custGeom>
            <a:avLst/>
            <a:gdLst/>
            <a:ahLst/>
            <a:cxnLst/>
            <a:rect l="l" t="t" r="r" b="b"/>
            <a:pathLst>
              <a:path w="37464" h="101600">
                <a:moveTo>
                  <a:pt x="37172" y="22377"/>
                </a:moveTo>
                <a:lnTo>
                  <a:pt x="24777" y="22377"/>
                </a:lnTo>
                <a:lnTo>
                  <a:pt x="24777" y="101333"/>
                </a:lnTo>
                <a:lnTo>
                  <a:pt x="37172" y="101333"/>
                </a:lnTo>
                <a:lnTo>
                  <a:pt x="37172" y="22377"/>
                </a:lnTo>
                <a:close/>
              </a:path>
              <a:path w="37464" h="101600">
                <a:moveTo>
                  <a:pt x="37172" y="0"/>
                </a:moveTo>
                <a:lnTo>
                  <a:pt x="29184" y="0"/>
                </a:lnTo>
                <a:lnTo>
                  <a:pt x="27038" y="4356"/>
                </a:lnTo>
                <a:lnTo>
                  <a:pt x="23355" y="8851"/>
                </a:lnTo>
                <a:lnTo>
                  <a:pt x="12979" y="18122"/>
                </a:lnTo>
                <a:lnTo>
                  <a:pt x="6934" y="22072"/>
                </a:lnTo>
                <a:lnTo>
                  <a:pt x="0" y="25336"/>
                </a:lnTo>
                <a:lnTo>
                  <a:pt x="0" y="37312"/>
                </a:lnTo>
                <a:lnTo>
                  <a:pt x="24777" y="22377"/>
                </a:lnTo>
                <a:lnTo>
                  <a:pt x="37172" y="22377"/>
                </a:lnTo>
                <a:lnTo>
                  <a:pt x="37172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2373083" y="2403284"/>
            <a:ext cx="146176" cy="103060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2538552" y="2403284"/>
            <a:ext cx="176441" cy="103060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3786695" y="1725193"/>
            <a:ext cx="89535" cy="104775"/>
          </a:xfrm>
          <a:custGeom>
            <a:avLst/>
            <a:gdLst/>
            <a:ahLst/>
            <a:cxnLst/>
            <a:rect l="l" t="t" r="r" b="b"/>
            <a:pathLst>
              <a:path w="89535" h="104775">
                <a:moveTo>
                  <a:pt x="47637" y="0"/>
                </a:moveTo>
                <a:lnTo>
                  <a:pt x="38734" y="0"/>
                </a:lnTo>
                <a:lnTo>
                  <a:pt x="30581" y="2032"/>
                </a:lnTo>
                <a:lnTo>
                  <a:pt x="3391" y="30046"/>
                </a:lnTo>
                <a:lnTo>
                  <a:pt x="0" y="51422"/>
                </a:lnTo>
                <a:lnTo>
                  <a:pt x="335" y="58535"/>
                </a:lnTo>
                <a:lnTo>
                  <a:pt x="20904" y="97726"/>
                </a:lnTo>
                <a:lnTo>
                  <a:pt x="47434" y="104368"/>
                </a:lnTo>
                <a:lnTo>
                  <a:pt x="55011" y="103828"/>
                </a:lnTo>
                <a:lnTo>
                  <a:pt x="61985" y="102208"/>
                </a:lnTo>
                <a:lnTo>
                  <a:pt x="68354" y="99509"/>
                </a:lnTo>
                <a:lnTo>
                  <a:pt x="74117" y="95732"/>
                </a:lnTo>
                <a:lnTo>
                  <a:pt x="77041" y="92938"/>
                </a:lnTo>
                <a:lnTo>
                  <a:pt x="40170" y="92938"/>
                </a:lnTo>
                <a:lnTo>
                  <a:pt x="34467" y="91351"/>
                </a:lnTo>
                <a:lnTo>
                  <a:pt x="23914" y="85026"/>
                </a:lnTo>
                <a:lnTo>
                  <a:pt x="20040" y="80238"/>
                </a:lnTo>
                <a:lnTo>
                  <a:pt x="15036" y="67437"/>
                </a:lnTo>
                <a:lnTo>
                  <a:pt x="13766" y="59944"/>
                </a:lnTo>
                <a:lnTo>
                  <a:pt x="13766" y="44704"/>
                </a:lnTo>
                <a:lnTo>
                  <a:pt x="39611" y="11430"/>
                </a:lnTo>
                <a:lnTo>
                  <a:pt x="77291" y="11430"/>
                </a:lnTo>
                <a:lnTo>
                  <a:pt x="73113" y="7708"/>
                </a:lnTo>
                <a:lnTo>
                  <a:pt x="67643" y="4334"/>
                </a:lnTo>
                <a:lnTo>
                  <a:pt x="61575" y="1925"/>
                </a:lnTo>
                <a:lnTo>
                  <a:pt x="54908" y="481"/>
                </a:lnTo>
                <a:lnTo>
                  <a:pt x="47637" y="0"/>
                </a:lnTo>
                <a:close/>
              </a:path>
              <a:path w="89535" h="104775">
                <a:moveTo>
                  <a:pt x="75869" y="67259"/>
                </a:moveTo>
                <a:lnTo>
                  <a:pt x="74028" y="75755"/>
                </a:lnTo>
                <a:lnTo>
                  <a:pt x="70523" y="82156"/>
                </a:lnTo>
                <a:lnTo>
                  <a:pt x="60147" y="90779"/>
                </a:lnTo>
                <a:lnTo>
                  <a:pt x="53809" y="92938"/>
                </a:lnTo>
                <a:lnTo>
                  <a:pt x="77041" y="92938"/>
                </a:lnTo>
                <a:lnTo>
                  <a:pt x="79153" y="90920"/>
                </a:lnTo>
                <a:lnTo>
                  <a:pt x="83348" y="85132"/>
                </a:lnTo>
                <a:lnTo>
                  <a:pt x="86702" y="78371"/>
                </a:lnTo>
                <a:lnTo>
                  <a:pt x="89217" y="70637"/>
                </a:lnTo>
                <a:lnTo>
                  <a:pt x="75869" y="67259"/>
                </a:lnTo>
                <a:close/>
              </a:path>
              <a:path w="89535" h="104775">
                <a:moveTo>
                  <a:pt x="77291" y="11430"/>
                </a:moveTo>
                <a:lnTo>
                  <a:pt x="54114" y="11430"/>
                </a:lnTo>
                <a:lnTo>
                  <a:pt x="59715" y="13106"/>
                </a:lnTo>
                <a:lnTo>
                  <a:pt x="68605" y="19799"/>
                </a:lnTo>
                <a:lnTo>
                  <a:pt x="72008" y="25146"/>
                </a:lnTo>
                <a:lnTo>
                  <a:pt x="74358" y="32486"/>
                </a:lnTo>
                <a:lnTo>
                  <a:pt x="87502" y="29400"/>
                </a:lnTo>
                <a:lnTo>
                  <a:pt x="85076" y="22801"/>
                </a:lnTo>
                <a:lnTo>
                  <a:pt x="81870" y="16987"/>
                </a:lnTo>
                <a:lnTo>
                  <a:pt x="77883" y="11957"/>
                </a:lnTo>
                <a:lnTo>
                  <a:pt x="77291" y="1143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3890505" y="1754720"/>
            <a:ext cx="59690" cy="74930"/>
          </a:xfrm>
          <a:custGeom>
            <a:avLst/>
            <a:gdLst/>
            <a:ahLst/>
            <a:cxnLst/>
            <a:rect l="l" t="t" r="r" b="b"/>
            <a:pathLst>
              <a:path w="59689" h="74930">
                <a:moveTo>
                  <a:pt x="12395" y="0"/>
                </a:moveTo>
                <a:lnTo>
                  <a:pt x="0" y="0"/>
                </a:lnTo>
                <a:lnTo>
                  <a:pt x="52" y="51384"/>
                </a:lnTo>
                <a:lnTo>
                  <a:pt x="20675" y="74764"/>
                </a:lnTo>
                <a:lnTo>
                  <a:pt x="24993" y="74764"/>
                </a:lnTo>
                <a:lnTo>
                  <a:pt x="31944" y="73990"/>
                </a:lnTo>
                <a:lnTo>
                  <a:pt x="38128" y="71667"/>
                </a:lnTo>
                <a:lnTo>
                  <a:pt x="43545" y="67794"/>
                </a:lnTo>
                <a:lnTo>
                  <a:pt x="46715" y="64096"/>
                </a:lnTo>
                <a:lnTo>
                  <a:pt x="23761" y="64096"/>
                </a:lnTo>
                <a:lnTo>
                  <a:pt x="20637" y="63169"/>
                </a:lnTo>
                <a:lnTo>
                  <a:pt x="12395" y="47015"/>
                </a:lnTo>
                <a:lnTo>
                  <a:pt x="12395" y="0"/>
                </a:lnTo>
                <a:close/>
              </a:path>
              <a:path w="59689" h="74930">
                <a:moveTo>
                  <a:pt x="59270" y="62369"/>
                </a:moveTo>
                <a:lnTo>
                  <a:pt x="48196" y="62369"/>
                </a:lnTo>
                <a:lnTo>
                  <a:pt x="48196" y="73113"/>
                </a:lnTo>
                <a:lnTo>
                  <a:pt x="59270" y="73113"/>
                </a:lnTo>
                <a:lnTo>
                  <a:pt x="59270" y="62369"/>
                </a:lnTo>
                <a:close/>
              </a:path>
              <a:path w="59689" h="74930">
                <a:moveTo>
                  <a:pt x="59270" y="0"/>
                </a:moveTo>
                <a:lnTo>
                  <a:pt x="46888" y="0"/>
                </a:lnTo>
                <a:lnTo>
                  <a:pt x="46888" y="45415"/>
                </a:lnTo>
                <a:lnTo>
                  <a:pt x="46228" y="50177"/>
                </a:lnTo>
                <a:lnTo>
                  <a:pt x="43522" y="56743"/>
                </a:lnTo>
                <a:lnTo>
                  <a:pt x="41198" y="59334"/>
                </a:lnTo>
                <a:lnTo>
                  <a:pt x="34683" y="63144"/>
                </a:lnTo>
                <a:lnTo>
                  <a:pt x="31191" y="64096"/>
                </a:lnTo>
                <a:lnTo>
                  <a:pt x="46715" y="64096"/>
                </a:lnTo>
                <a:lnTo>
                  <a:pt x="48196" y="62369"/>
                </a:lnTo>
                <a:lnTo>
                  <a:pt x="59270" y="62369"/>
                </a:lnTo>
                <a:lnTo>
                  <a:pt x="59270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3964241" y="1753070"/>
            <a:ext cx="60960" cy="76835"/>
          </a:xfrm>
          <a:custGeom>
            <a:avLst/>
            <a:gdLst/>
            <a:ahLst/>
            <a:cxnLst/>
            <a:rect l="l" t="t" r="r" b="b"/>
            <a:pathLst>
              <a:path w="60960" h="76835">
                <a:moveTo>
                  <a:pt x="12255" y="51015"/>
                </a:moveTo>
                <a:lnTo>
                  <a:pt x="0" y="52946"/>
                </a:lnTo>
                <a:lnTo>
                  <a:pt x="1371" y="60705"/>
                </a:lnTo>
                <a:lnTo>
                  <a:pt x="4572" y="66560"/>
                </a:lnTo>
                <a:lnTo>
                  <a:pt x="14516" y="74447"/>
                </a:lnTo>
                <a:lnTo>
                  <a:pt x="21742" y="76428"/>
                </a:lnTo>
                <a:lnTo>
                  <a:pt x="36982" y="76428"/>
                </a:lnTo>
                <a:lnTo>
                  <a:pt x="42138" y="75425"/>
                </a:lnTo>
                <a:lnTo>
                  <a:pt x="51219" y="71424"/>
                </a:lnTo>
                <a:lnTo>
                  <a:pt x="54711" y="68605"/>
                </a:lnTo>
                <a:lnTo>
                  <a:pt x="56279" y="66230"/>
                </a:lnTo>
                <a:lnTo>
                  <a:pt x="25539" y="66230"/>
                </a:lnTo>
                <a:lnTo>
                  <a:pt x="21158" y="64922"/>
                </a:lnTo>
                <a:lnTo>
                  <a:pt x="14871" y="59689"/>
                </a:lnTo>
                <a:lnTo>
                  <a:pt x="12941" y="55930"/>
                </a:lnTo>
                <a:lnTo>
                  <a:pt x="12255" y="51015"/>
                </a:lnTo>
                <a:close/>
              </a:path>
              <a:path w="60960" h="76835">
                <a:moveTo>
                  <a:pt x="34721" y="0"/>
                </a:moveTo>
                <a:lnTo>
                  <a:pt x="25171" y="0"/>
                </a:lnTo>
                <a:lnTo>
                  <a:pt x="21615" y="495"/>
                </a:lnTo>
                <a:lnTo>
                  <a:pt x="14960" y="2476"/>
                </a:lnTo>
                <a:lnTo>
                  <a:pt x="12319" y="3670"/>
                </a:lnTo>
                <a:lnTo>
                  <a:pt x="10401" y="5092"/>
                </a:lnTo>
                <a:lnTo>
                  <a:pt x="7823" y="6934"/>
                </a:lnTo>
                <a:lnTo>
                  <a:pt x="5803" y="9245"/>
                </a:lnTo>
                <a:lnTo>
                  <a:pt x="2819" y="14795"/>
                </a:lnTo>
                <a:lnTo>
                  <a:pt x="2070" y="17818"/>
                </a:lnTo>
                <a:lnTo>
                  <a:pt x="2070" y="24650"/>
                </a:lnTo>
                <a:lnTo>
                  <a:pt x="38520" y="45529"/>
                </a:lnTo>
                <a:lnTo>
                  <a:pt x="42633" y="46888"/>
                </a:lnTo>
                <a:lnTo>
                  <a:pt x="46761" y="49593"/>
                </a:lnTo>
                <a:lnTo>
                  <a:pt x="47980" y="51803"/>
                </a:lnTo>
                <a:lnTo>
                  <a:pt x="47980" y="57721"/>
                </a:lnTo>
                <a:lnTo>
                  <a:pt x="46609" y="60439"/>
                </a:lnTo>
                <a:lnTo>
                  <a:pt x="41097" y="65074"/>
                </a:lnTo>
                <a:lnTo>
                  <a:pt x="36880" y="66230"/>
                </a:lnTo>
                <a:lnTo>
                  <a:pt x="56279" y="66230"/>
                </a:lnTo>
                <a:lnTo>
                  <a:pt x="59524" y="61315"/>
                </a:lnTo>
                <a:lnTo>
                  <a:pt x="60625" y="57721"/>
                </a:lnTo>
                <a:lnTo>
                  <a:pt x="60718" y="49072"/>
                </a:lnTo>
                <a:lnTo>
                  <a:pt x="59728" y="45529"/>
                </a:lnTo>
                <a:lnTo>
                  <a:pt x="25196" y="28778"/>
                </a:lnTo>
                <a:lnTo>
                  <a:pt x="21551" y="27724"/>
                </a:lnTo>
                <a:lnTo>
                  <a:pt x="20307" y="27266"/>
                </a:lnTo>
                <a:lnTo>
                  <a:pt x="18148" y="26390"/>
                </a:lnTo>
                <a:lnTo>
                  <a:pt x="16560" y="25298"/>
                </a:lnTo>
                <a:lnTo>
                  <a:pt x="15557" y="23964"/>
                </a:lnTo>
                <a:lnTo>
                  <a:pt x="14541" y="22682"/>
                </a:lnTo>
                <a:lnTo>
                  <a:pt x="14046" y="21234"/>
                </a:lnTo>
                <a:lnTo>
                  <a:pt x="14046" y="17094"/>
                </a:lnTo>
                <a:lnTo>
                  <a:pt x="15265" y="14897"/>
                </a:lnTo>
                <a:lnTo>
                  <a:pt x="20129" y="11137"/>
                </a:lnTo>
                <a:lnTo>
                  <a:pt x="24180" y="10198"/>
                </a:lnTo>
                <a:lnTo>
                  <a:pt x="54432" y="10198"/>
                </a:lnTo>
                <a:lnTo>
                  <a:pt x="51625" y="6375"/>
                </a:lnTo>
                <a:lnTo>
                  <a:pt x="48437" y="4127"/>
                </a:lnTo>
                <a:lnTo>
                  <a:pt x="39776" y="825"/>
                </a:lnTo>
                <a:lnTo>
                  <a:pt x="34721" y="0"/>
                </a:lnTo>
                <a:close/>
              </a:path>
              <a:path w="60960" h="76835">
                <a:moveTo>
                  <a:pt x="54432" y="10198"/>
                </a:moveTo>
                <a:lnTo>
                  <a:pt x="34696" y="10198"/>
                </a:lnTo>
                <a:lnTo>
                  <a:pt x="38430" y="11252"/>
                </a:lnTo>
                <a:lnTo>
                  <a:pt x="43726" y="15468"/>
                </a:lnTo>
                <a:lnTo>
                  <a:pt x="45288" y="18414"/>
                </a:lnTo>
                <a:lnTo>
                  <a:pt x="45847" y="22174"/>
                </a:lnTo>
                <a:lnTo>
                  <a:pt x="57962" y="20523"/>
                </a:lnTo>
                <a:lnTo>
                  <a:pt x="57188" y="15786"/>
                </a:lnTo>
                <a:lnTo>
                  <a:pt x="55765" y="12014"/>
                </a:lnTo>
                <a:lnTo>
                  <a:pt x="54432" y="10198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4032884" y="1729168"/>
            <a:ext cx="36195" cy="99695"/>
          </a:xfrm>
          <a:custGeom>
            <a:avLst/>
            <a:gdLst/>
            <a:ahLst/>
            <a:cxnLst/>
            <a:rect l="l" t="t" r="r" b="b"/>
            <a:pathLst>
              <a:path w="36195" h="99694">
                <a:moveTo>
                  <a:pt x="21399" y="35191"/>
                </a:moveTo>
                <a:lnTo>
                  <a:pt x="9080" y="35191"/>
                </a:lnTo>
                <a:lnTo>
                  <a:pt x="9192" y="85763"/>
                </a:lnTo>
                <a:lnTo>
                  <a:pt x="21793" y="99631"/>
                </a:lnTo>
                <a:lnTo>
                  <a:pt x="29044" y="99631"/>
                </a:lnTo>
                <a:lnTo>
                  <a:pt x="32169" y="99263"/>
                </a:lnTo>
                <a:lnTo>
                  <a:pt x="35661" y="98526"/>
                </a:lnTo>
                <a:lnTo>
                  <a:pt x="33937" y="88061"/>
                </a:lnTo>
                <a:lnTo>
                  <a:pt x="26581" y="88061"/>
                </a:lnTo>
                <a:lnTo>
                  <a:pt x="25184" y="87756"/>
                </a:lnTo>
                <a:lnTo>
                  <a:pt x="23215" y="86563"/>
                </a:lnTo>
                <a:lnTo>
                  <a:pt x="22504" y="85763"/>
                </a:lnTo>
                <a:lnTo>
                  <a:pt x="21628" y="83743"/>
                </a:lnTo>
                <a:lnTo>
                  <a:pt x="21399" y="81470"/>
                </a:lnTo>
                <a:lnTo>
                  <a:pt x="21399" y="35191"/>
                </a:lnTo>
                <a:close/>
              </a:path>
              <a:path w="36195" h="99694">
                <a:moveTo>
                  <a:pt x="33858" y="87579"/>
                </a:moveTo>
                <a:lnTo>
                  <a:pt x="31610" y="87896"/>
                </a:lnTo>
                <a:lnTo>
                  <a:pt x="29806" y="88061"/>
                </a:lnTo>
                <a:lnTo>
                  <a:pt x="33937" y="88061"/>
                </a:lnTo>
                <a:lnTo>
                  <a:pt x="33858" y="87579"/>
                </a:lnTo>
                <a:close/>
              </a:path>
              <a:path w="36195" h="99694">
                <a:moveTo>
                  <a:pt x="33858" y="25552"/>
                </a:moveTo>
                <a:lnTo>
                  <a:pt x="0" y="25552"/>
                </a:lnTo>
                <a:lnTo>
                  <a:pt x="0" y="35191"/>
                </a:lnTo>
                <a:lnTo>
                  <a:pt x="33858" y="35191"/>
                </a:lnTo>
                <a:lnTo>
                  <a:pt x="33858" y="25552"/>
                </a:lnTo>
                <a:close/>
              </a:path>
              <a:path w="36195" h="99694">
                <a:moveTo>
                  <a:pt x="21399" y="0"/>
                </a:moveTo>
                <a:lnTo>
                  <a:pt x="9080" y="7442"/>
                </a:lnTo>
                <a:lnTo>
                  <a:pt x="9080" y="25552"/>
                </a:lnTo>
                <a:lnTo>
                  <a:pt x="21399" y="25552"/>
                </a:lnTo>
                <a:lnTo>
                  <a:pt x="21399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4074248" y="1753070"/>
            <a:ext cx="68580" cy="76835"/>
          </a:xfrm>
          <a:custGeom>
            <a:avLst/>
            <a:gdLst/>
            <a:ahLst/>
            <a:cxnLst/>
            <a:rect l="l" t="t" r="r" b="b"/>
            <a:pathLst>
              <a:path w="68579" h="76835">
                <a:moveTo>
                  <a:pt x="34289" y="0"/>
                </a:moveTo>
                <a:lnTo>
                  <a:pt x="25247" y="0"/>
                </a:lnTo>
                <a:lnTo>
                  <a:pt x="17576" y="2717"/>
                </a:lnTo>
                <a:lnTo>
                  <a:pt x="0" y="38214"/>
                </a:lnTo>
                <a:lnTo>
                  <a:pt x="594" y="46931"/>
                </a:lnTo>
                <a:lnTo>
                  <a:pt x="26983" y="75812"/>
                </a:lnTo>
                <a:lnTo>
                  <a:pt x="34289" y="76428"/>
                </a:lnTo>
                <a:lnTo>
                  <a:pt x="40665" y="76428"/>
                </a:lnTo>
                <a:lnTo>
                  <a:pt x="46570" y="74930"/>
                </a:lnTo>
                <a:lnTo>
                  <a:pt x="57353" y="68961"/>
                </a:lnTo>
                <a:lnTo>
                  <a:pt x="60042" y="66230"/>
                </a:lnTo>
                <a:lnTo>
                  <a:pt x="28092" y="66230"/>
                </a:lnTo>
                <a:lnTo>
                  <a:pt x="22937" y="63893"/>
                </a:lnTo>
                <a:lnTo>
                  <a:pt x="14782" y="54584"/>
                </a:lnTo>
                <a:lnTo>
                  <a:pt x="12738" y="47574"/>
                </a:lnTo>
                <a:lnTo>
                  <a:pt x="12777" y="28718"/>
                </a:lnTo>
                <a:lnTo>
                  <a:pt x="14782" y="21856"/>
                </a:lnTo>
                <a:lnTo>
                  <a:pt x="22948" y="12585"/>
                </a:lnTo>
                <a:lnTo>
                  <a:pt x="28092" y="10261"/>
                </a:lnTo>
                <a:lnTo>
                  <a:pt x="59235" y="10261"/>
                </a:lnTo>
                <a:lnTo>
                  <a:pt x="58940" y="9880"/>
                </a:lnTo>
                <a:lnTo>
                  <a:pt x="53808" y="5561"/>
                </a:lnTo>
                <a:lnTo>
                  <a:pt x="47991" y="2473"/>
                </a:lnTo>
                <a:lnTo>
                  <a:pt x="41486" y="618"/>
                </a:lnTo>
                <a:lnTo>
                  <a:pt x="34289" y="0"/>
                </a:lnTo>
                <a:close/>
              </a:path>
              <a:path w="68579" h="76835">
                <a:moveTo>
                  <a:pt x="59235" y="10261"/>
                </a:moveTo>
                <a:lnTo>
                  <a:pt x="40398" y="10261"/>
                </a:lnTo>
                <a:lnTo>
                  <a:pt x="45504" y="12598"/>
                </a:lnTo>
                <a:lnTo>
                  <a:pt x="53720" y="21907"/>
                </a:lnTo>
                <a:lnTo>
                  <a:pt x="55751" y="28718"/>
                </a:lnTo>
                <a:lnTo>
                  <a:pt x="55714" y="47574"/>
                </a:lnTo>
                <a:lnTo>
                  <a:pt x="53720" y="54533"/>
                </a:lnTo>
                <a:lnTo>
                  <a:pt x="45527" y="63906"/>
                </a:lnTo>
                <a:lnTo>
                  <a:pt x="40449" y="66230"/>
                </a:lnTo>
                <a:lnTo>
                  <a:pt x="60042" y="66230"/>
                </a:lnTo>
                <a:lnTo>
                  <a:pt x="61467" y="64782"/>
                </a:lnTo>
                <a:lnTo>
                  <a:pt x="67106" y="53987"/>
                </a:lnTo>
                <a:lnTo>
                  <a:pt x="68440" y="46931"/>
                </a:lnTo>
                <a:lnTo>
                  <a:pt x="68503" y="37185"/>
                </a:lnTo>
                <a:lnTo>
                  <a:pt x="67906" y="28943"/>
                </a:lnTo>
                <a:lnTo>
                  <a:pt x="66113" y="21647"/>
                </a:lnTo>
                <a:lnTo>
                  <a:pt x="63124" y="15293"/>
                </a:lnTo>
                <a:lnTo>
                  <a:pt x="59235" y="10261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4157281" y="1753070"/>
            <a:ext cx="99060" cy="74930"/>
          </a:xfrm>
          <a:custGeom>
            <a:avLst/>
            <a:gdLst/>
            <a:ahLst/>
            <a:cxnLst/>
            <a:rect l="l" t="t" r="r" b="b"/>
            <a:pathLst>
              <a:path w="99060" h="74930">
                <a:moveTo>
                  <a:pt x="11074" y="1651"/>
                </a:moveTo>
                <a:lnTo>
                  <a:pt x="0" y="1651"/>
                </a:lnTo>
                <a:lnTo>
                  <a:pt x="0" y="74764"/>
                </a:lnTo>
                <a:lnTo>
                  <a:pt x="12382" y="74764"/>
                </a:lnTo>
                <a:lnTo>
                  <a:pt x="12382" y="30175"/>
                </a:lnTo>
                <a:lnTo>
                  <a:pt x="13055" y="25082"/>
                </a:lnTo>
                <a:lnTo>
                  <a:pt x="15709" y="18008"/>
                </a:lnTo>
                <a:lnTo>
                  <a:pt x="17868" y="15328"/>
                </a:lnTo>
                <a:lnTo>
                  <a:pt x="23377" y="11912"/>
                </a:lnTo>
                <a:lnTo>
                  <a:pt x="11074" y="11912"/>
                </a:lnTo>
                <a:lnTo>
                  <a:pt x="11074" y="1651"/>
                </a:lnTo>
                <a:close/>
              </a:path>
              <a:path w="99060" h="74930">
                <a:moveTo>
                  <a:pt x="53169" y="10731"/>
                </a:moveTo>
                <a:lnTo>
                  <a:pt x="35090" y="10731"/>
                </a:lnTo>
                <a:lnTo>
                  <a:pt x="38379" y="12115"/>
                </a:lnTo>
                <a:lnTo>
                  <a:pt x="42430" y="17627"/>
                </a:lnTo>
                <a:lnTo>
                  <a:pt x="43434" y="21755"/>
                </a:lnTo>
                <a:lnTo>
                  <a:pt x="43434" y="74764"/>
                </a:lnTo>
                <a:lnTo>
                  <a:pt x="55829" y="74764"/>
                </a:lnTo>
                <a:lnTo>
                  <a:pt x="55829" y="24765"/>
                </a:lnTo>
                <a:lnTo>
                  <a:pt x="57531" y="19291"/>
                </a:lnTo>
                <a:lnTo>
                  <a:pt x="63960" y="12801"/>
                </a:lnTo>
                <a:lnTo>
                  <a:pt x="53898" y="12801"/>
                </a:lnTo>
                <a:lnTo>
                  <a:pt x="53169" y="10731"/>
                </a:lnTo>
                <a:close/>
              </a:path>
              <a:path w="99060" h="74930">
                <a:moveTo>
                  <a:pt x="97325" y="10731"/>
                </a:moveTo>
                <a:lnTo>
                  <a:pt x="76568" y="10731"/>
                </a:lnTo>
                <a:lnTo>
                  <a:pt x="79044" y="11404"/>
                </a:lnTo>
                <a:lnTo>
                  <a:pt x="83273" y="14071"/>
                </a:lnTo>
                <a:lnTo>
                  <a:pt x="84734" y="15824"/>
                </a:lnTo>
                <a:lnTo>
                  <a:pt x="86347" y="20180"/>
                </a:lnTo>
                <a:lnTo>
                  <a:pt x="86728" y="23749"/>
                </a:lnTo>
                <a:lnTo>
                  <a:pt x="86728" y="74764"/>
                </a:lnTo>
                <a:lnTo>
                  <a:pt x="99060" y="74764"/>
                </a:lnTo>
                <a:lnTo>
                  <a:pt x="98935" y="15824"/>
                </a:lnTo>
                <a:lnTo>
                  <a:pt x="97325" y="10731"/>
                </a:lnTo>
                <a:close/>
              </a:path>
              <a:path w="99060" h="74930">
                <a:moveTo>
                  <a:pt x="83743" y="0"/>
                </a:moveTo>
                <a:lnTo>
                  <a:pt x="76479" y="0"/>
                </a:lnTo>
                <a:lnTo>
                  <a:pt x="69854" y="800"/>
                </a:lnTo>
                <a:lnTo>
                  <a:pt x="63884" y="3200"/>
                </a:lnTo>
                <a:lnTo>
                  <a:pt x="58566" y="7200"/>
                </a:lnTo>
                <a:lnTo>
                  <a:pt x="53898" y="12801"/>
                </a:lnTo>
                <a:lnTo>
                  <a:pt x="63960" y="12801"/>
                </a:lnTo>
                <a:lnTo>
                  <a:pt x="64312" y="12446"/>
                </a:lnTo>
                <a:lnTo>
                  <a:pt x="68580" y="10731"/>
                </a:lnTo>
                <a:lnTo>
                  <a:pt x="97325" y="10731"/>
                </a:lnTo>
                <a:lnTo>
                  <a:pt x="97104" y="10033"/>
                </a:lnTo>
                <a:lnTo>
                  <a:pt x="89306" y="2006"/>
                </a:lnTo>
                <a:lnTo>
                  <a:pt x="83743" y="0"/>
                </a:lnTo>
                <a:close/>
              </a:path>
              <a:path w="99060" h="74930">
                <a:moveTo>
                  <a:pt x="38671" y="0"/>
                </a:moveTo>
                <a:lnTo>
                  <a:pt x="28384" y="0"/>
                </a:lnTo>
                <a:lnTo>
                  <a:pt x="24041" y="1092"/>
                </a:lnTo>
                <a:lnTo>
                  <a:pt x="16421" y="5448"/>
                </a:lnTo>
                <a:lnTo>
                  <a:pt x="13373" y="8331"/>
                </a:lnTo>
                <a:lnTo>
                  <a:pt x="11074" y="11912"/>
                </a:lnTo>
                <a:lnTo>
                  <a:pt x="23377" y="11912"/>
                </a:lnTo>
                <a:lnTo>
                  <a:pt x="23787" y="11658"/>
                </a:lnTo>
                <a:lnTo>
                  <a:pt x="27000" y="10731"/>
                </a:lnTo>
                <a:lnTo>
                  <a:pt x="53169" y="10731"/>
                </a:lnTo>
                <a:lnTo>
                  <a:pt x="52476" y="8763"/>
                </a:lnTo>
                <a:lnTo>
                  <a:pt x="50038" y="5626"/>
                </a:lnTo>
                <a:lnTo>
                  <a:pt x="43103" y="1117"/>
                </a:lnTo>
                <a:lnTo>
                  <a:pt x="38671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4270590" y="1753070"/>
            <a:ext cx="67945" cy="76835"/>
          </a:xfrm>
          <a:custGeom>
            <a:avLst/>
            <a:gdLst/>
            <a:ahLst/>
            <a:cxnLst/>
            <a:rect l="l" t="t" r="r" b="b"/>
            <a:pathLst>
              <a:path w="67945" h="76835">
                <a:moveTo>
                  <a:pt x="34137" y="0"/>
                </a:moveTo>
                <a:lnTo>
                  <a:pt x="2378" y="22450"/>
                </a:lnTo>
                <a:lnTo>
                  <a:pt x="0" y="38836"/>
                </a:lnTo>
                <a:lnTo>
                  <a:pt x="589" y="47254"/>
                </a:lnTo>
                <a:lnTo>
                  <a:pt x="27232" y="75809"/>
                </a:lnTo>
                <a:lnTo>
                  <a:pt x="34836" y="76428"/>
                </a:lnTo>
                <a:lnTo>
                  <a:pt x="43332" y="76428"/>
                </a:lnTo>
                <a:lnTo>
                  <a:pt x="50304" y="74358"/>
                </a:lnTo>
                <a:lnTo>
                  <a:pt x="61042" y="66230"/>
                </a:lnTo>
                <a:lnTo>
                  <a:pt x="28803" y="66230"/>
                </a:lnTo>
                <a:lnTo>
                  <a:pt x="23710" y="64096"/>
                </a:lnTo>
                <a:lnTo>
                  <a:pt x="15532" y="55562"/>
                </a:lnTo>
                <a:lnTo>
                  <a:pt x="13271" y="49415"/>
                </a:lnTo>
                <a:lnTo>
                  <a:pt x="12801" y="41376"/>
                </a:lnTo>
                <a:lnTo>
                  <a:pt x="67335" y="41376"/>
                </a:lnTo>
                <a:lnTo>
                  <a:pt x="67398" y="38074"/>
                </a:lnTo>
                <a:lnTo>
                  <a:pt x="66930" y="31191"/>
                </a:lnTo>
                <a:lnTo>
                  <a:pt x="13500" y="31191"/>
                </a:lnTo>
                <a:lnTo>
                  <a:pt x="13906" y="24815"/>
                </a:lnTo>
                <a:lnTo>
                  <a:pt x="16065" y="19723"/>
                </a:lnTo>
                <a:lnTo>
                  <a:pt x="23812" y="12103"/>
                </a:lnTo>
                <a:lnTo>
                  <a:pt x="28600" y="10198"/>
                </a:lnTo>
                <a:lnTo>
                  <a:pt x="58262" y="10198"/>
                </a:lnTo>
                <a:lnTo>
                  <a:pt x="58102" y="9982"/>
                </a:lnTo>
                <a:lnTo>
                  <a:pt x="53118" y="5614"/>
                </a:lnTo>
                <a:lnTo>
                  <a:pt x="47463" y="2495"/>
                </a:lnTo>
                <a:lnTo>
                  <a:pt x="41136" y="623"/>
                </a:lnTo>
                <a:lnTo>
                  <a:pt x="34137" y="0"/>
                </a:lnTo>
                <a:close/>
              </a:path>
              <a:path w="67945" h="76835">
                <a:moveTo>
                  <a:pt x="54178" y="51219"/>
                </a:moveTo>
                <a:lnTo>
                  <a:pt x="52298" y="56464"/>
                </a:lnTo>
                <a:lnTo>
                  <a:pt x="49745" y="60261"/>
                </a:lnTo>
                <a:lnTo>
                  <a:pt x="43332" y="65036"/>
                </a:lnTo>
                <a:lnTo>
                  <a:pt x="39458" y="66230"/>
                </a:lnTo>
                <a:lnTo>
                  <a:pt x="61042" y="66230"/>
                </a:lnTo>
                <a:lnTo>
                  <a:pt x="61226" y="66090"/>
                </a:lnTo>
                <a:lnTo>
                  <a:pt x="64967" y="60261"/>
                </a:lnTo>
                <a:lnTo>
                  <a:pt x="66979" y="52806"/>
                </a:lnTo>
                <a:lnTo>
                  <a:pt x="54178" y="51219"/>
                </a:lnTo>
                <a:close/>
              </a:path>
              <a:path w="67945" h="76835">
                <a:moveTo>
                  <a:pt x="58262" y="10198"/>
                </a:moveTo>
                <a:lnTo>
                  <a:pt x="40576" y="10198"/>
                </a:lnTo>
                <a:lnTo>
                  <a:pt x="45694" y="12585"/>
                </a:lnTo>
                <a:lnTo>
                  <a:pt x="52196" y="20434"/>
                </a:lnTo>
                <a:lnTo>
                  <a:pt x="53771" y="25044"/>
                </a:lnTo>
                <a:lnTo>
                  <a:pt x="54317" y="31191"/>
                </a:lnTo>
                <a:lnTo>
                  <a:pt x="66930" y="31191"/>
                </a:lnTo>
                <a:lnTo>
                  <a:pt x="66817" y="29531"/>
                </a:lnTo>
                <a:lnTo>
                  <a:pt x="65074" y="21999"/>
                </a:lnTo>
                <a:lnTo>
                  <a:pt x="62169" y="15482"/>
                </a:lnTo>
                <a:lnTo>
                  <a:pt x="58262" y="10198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4353001" y="1753070"/>
            <a:ext cx="40005" cy="74930"/>
          </a:xfrm>
          <a:custGeom>
            <a:avLst/>
            <a:gdLst/>
            <a:ahLst/>
            <a:cxnLst/>
            <a:rect l="l" t="t" r="r" b="b"/>
            <a:pathLst>
              <a:path w="40004" h="74930">
                <a:moveTo>
                  <a:pt x="11150" y="1651"/>
                </a:moveTo>
                <a:lnTo>
                  <a:pt x="0" y="1651"/>
                </a:lnTo>
                <a:lnTo>
                  <a:pt x="0" y="74764"/>
                </a:lnTo>
                <a:lnTo>
                  <a:pt x="12382" y="74764"/>
                </a:lnTo>
                <a:lnTo>
                  <a:pt x="12382" y="31254"/>
                </a:lnTo>
                <a:lnTo>
                  <a:pt x="13081" y="26428"/>
                </a:lnTo>
                <a:lnTo>
                  <a:pt x="15367" y="19138"/>
                </a:lnTo>
                <a:lnTo>
                  <a:pt x="16903" y="16878"/>
                </a:lnTo>
                <a:lnTo>
                  <a:pt x="21221" y="13614"/>
                </a:lnTo>
                <a:lnTo>
                  <a:pt x="23647" y="12801"/>
                </a:lnTo>
                <a:lnTo>
                  <a:pt x="36447" y="12801"/>
                </a:lnTo>
                <a:lnTo>
                  <a:pt x="11150" y="12738"/>
                </a:lnTo>
                <a:lnTo>
                  <a:pt x="11150" y="1651"/>
                </a:lnTo>
                <a:close/>
              </a:path>
              <a:path w="40004" h="74930">
                <a:moveTo>
                  <a:pt x="36447" y="12801"/>
                </a:moveTo>
                <a:lnTo>
                  <a:pt x="29400" y="12801"/>
                </a:lnTo>
                <a:lnTo>
                  <a:pt x="32423" y="13703"/>
                </a:lnTo>
                <a:lnTo>
                  <a:pt x="35445" y="15494"/>
                </a:lnTo>
                <a:lnTo>
                  <a:pt x="36447" y="12801"/>
                </a:lnTo>
                <a:close/>
              </a:path>
              <a:path w="40004" h="74930">
                <a:moveTo>
                  <a:pt x="31153" y="0"/>
                </a:moveTo>
                <a:lnTo>
                  <a:pt x="24104" y="0"/>
                </a:lnTo>
                <a:lnTo>
                  <a:pt x="21450" y="825"/>
                </a:lnTo>
                <a:lnTo>
                  <a:pt x="16637" y="4127"/>
                </a:lnTo>
                <a:lnTo>
                  <a:pt x="13995" y="7543"/>
                </a:lnTo>
                <a:lnTo>
                  <a:pt x="11150" y="12738"/>
                </a:lnTo>
                <a:lnTo>
                  <a:pt x="36470" y="12738"/>
                </a:lnTo>
                <a:lnTo>
                  <a:pt x="39725" y="3987"/>
                </a:lnTo>
                <a:lnTo>
                  <a:pt x="35407" y="1333"/>
                </a:lnTo>
                <a:lnTo>
                  <a:pt x="31153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4449794" y="1726908"/>
            <a:ext cx="0" cy="100965"/>
          </a:xfrm>
          <a:custGeom>
            <a:avLst/>
            <a:gdLst/>
            <a:ahLst/>
            <a:cxnLst/>
            <a:rect l="l" t="t" r="r" b="b"/>
            <a:pathLst>
              <a:path h="100964">
                <a:moveTo>
                  <a:pt x="0" y="0"/>
                </a:moveTo>
                <a:lnTo>
                  <a:pt x="0" y="100926"/>
                </a:lnTo>
              </a:path>
            </a:pathLst>
          </a:custGeom>
          <a:ln w="13347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4480013" y="1726908"/>
            <a:ext cx="83451" cy="100926"/>
          </a:xfrm>
          <a:prstGeom prst="rect">
            <a:avLst/>
          </a:prstGeom>
          <a:blipFill>
            <a:blip r:embed="rId1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4583708" y="1754718"/>
            <a:ext cx="14604" cy="73660"/>
          </a:xfrm>
          <a:custGeom>
            <a:avLst/>
            <a:gdLst/>
            <a:ahLst/>
            <a:cxnLst/>
            <a:rect l="l" t="t" r="r" b="b"/>
            <a:pathLst>
              <a:path w="14604" h="73660">
                <a:moveTo>
                  <a:pt x="14110" y="59004"/>
                </a:moveTo>
                <a:lnTo>
                  <a:pt x="0" y="59004"/>
                </a:lnTo>
                <a:lnTo>
                  <a:pt x="0" y="73116"/>
                </a:lnTo>
                <a:lnTo>
                  <a:pt x="14110" y="73116"/>
                </a:lnTo>
                <a:lnTo>
                  <a:pt x="14110" y="59004"/>
                </a:lnTo>
                <a:close/>
              </a:path>
              <a:path w="14604" h="73660">
                <a:moveTo>
                  <a:pt x="14110" y="0"/>
                </a:moveTo>
                <a:lnTo>
                  <a:pt x="0" y="0"/>
                </a:lnTo>
                <a:lnTo>
                  <a:pt x="0" y="14112"/>
                </a:lnTo>
                <a:lnTo>
                  <a:pt x="14110" y="14112"/>
                </a:lnTo>
                <a:lnTo>
                  <a:pt x="14110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5211978" y="1726488"/>
            <a:ext cx="300240" cy="103073"/>
          </a:xfrm>
          <a:prstGeom prst="rect">
            <a:avLst/>
          </a:prstGeom>
          <a:blipFill>
            <a:blip r:embed="rId1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3786695" y="1894383"/>
            <a:ext cx="1046213" cy="104368"/>
          </a:xfrm>
          <a:prstGeom prst="rect">
            <a:avLst/>
          </a:prstGeom>
          <a:blipFill>
            <a:blip r:embed="rId1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5216181" y="1894383"/>
            <a:ext cx="999147" cy="104305"/>
          </a:xfrm>
          <a:prstGeom prst="rect">
            <a:avLst/>
          </a:prstGeom>
          <a:blipFill>
            <a:blip r:embed="rId2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3786695" y="2063585"/>
            <a:ext cx="1179576" cy="104368"/>
          </a:xfrm>
          <a:prstGeom prst="rect">
            <a:avLst/>
          </a:prstGeom>
          <a:blipFill>
            <a:blip r:embed="rId2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5220652" y="2064880"/>
            <a:ext cx="37465" cy="101600"/>
          </a:xfrm>
          <a:custGeom>
            <a:avLst/>
            <a:gdLst/>
            <a:ahLst/>
            <a:cxnLst/>
            <a:rect l="l" t="t" r="r" b="b"/>
            <a:pathLst>
              <a:path w="37464" h="101600">
                <a:moveTo>
                  <a:pt x="37185" y="22377"/>
                </a:moveTo>
                <a:lnTo>
                  <a:pt x="24790" y="22377"/>
                </a:lnTo>
                <a:lnTo>
                  <a:pt x="24790" y="101346"/>
                </a:lnTo>
                <a:lnTo>
                  <a:pt x="37185" y="101346"/>
                </a:lnTo>
                <a:lnTo>
                  <a:pt x="37185" y="22377"/>
                </a:lnTo>
                <a:close/>
              </a:path>
              <a:path w="37464" h="101600">
                <a:moveTo>
                  <a:pt x="37185" y="0"/>
                </a:moveTo>
                <a:lnTo>
                  <a:pt x="29197" y="0"/>
                </a:lnTo>
                <a:lnTo>
                  <a:pt x="27038" y="4368"/>
                </a:lnTo>
                <a:lnTo>
                  <a:pt x="23367" y="8864"/>
                </a:lnTo>
                <a:lnTo>
                  <a:pt x="12992" y="18135"/>
                </a:lnTo>
                <a:lnTo>
                  <a:pt x="6934" y="22085"/>
                </a:lnTo>
                <a:lnTo>
                  <a:pt x="0" y="25336"/>
                </a:lnTo>
                <a:lnTo>
                  <a:pt x="0" y="37325"/>
                </a:lnTo>
                <a:lnTo>
                  <a:pt x="24790" y="22377"/>
                </a:lnTo>
                <a:lnTo>
                  <a:pt x="37185" y="22377"/>
                </a:lnTo>
                <a:lnTo>
                  <a:pt x="37185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5289562" y="2064893"/>
            <a:ext cx="65811" cy="103060"/>
          </a:xfrm>
          <a:prstGeom prst="rect">
            <a:avLst/>
          </a:prstGeom>
          <a:blipFill>
            <a:blip r:embed="rId2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5402059" y="2065299"/>
            <a:ext cx="233794" cy="102577"/>
          </a:xfrm>
          <a:prstGeom prst="rect">
            <a:avLst/>
          </a:prstGeom>
          <a:blipFill>
            <a:blip r:embed="rId2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5691339" y="2065299"/>
            <a:ext cx="352272" cy="102590"/>
          </a:xfrm>
          <a:prstGeom prst="rect">
            <a:avLst/>
          </a:prstGeom>
          <a:blipFill>
            <a:blip r:embed="rId2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3786695" y="2401963"/>
            <a:ext cx="1257985" cy="104381"/>
          </a:xfrm>
          <a:prstGeom prst="rect">
            <a:avLst/>
          </a:prstGeom>
          <a:blipFill>
            <a:blip r:embed="rId2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5212803" y="2232774"/>
            <a:ext cx="650366" cy="273570"/>
          </a:xfrm>
          <a:prstGeom prst="rect">
            <a:avLst/>
          </a:prstGeom>
          <a:blipFill>
            <a:blip r:embed="rId2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3786695" y="2571165"/>
            <a:ext cx="89535" cy="104775"/>
          </a:xfrm>
          <a:custGeom>
            <a:avLst/>
            <a:gdLst/>
            <a:ahLst/>
            <a:cxnLst/>
            <a:rect l="l" t="t" r="r" b="b"/>
            <a:pathLst>
              <a:path w="89535" h="104775">
                <a:moveTo>
                  <a:pt x="47637" y="0"/>
                </a:moveTo>
                <a:lnTo>
                  <a:pt x="38734" y="0"/>
                </a:lnTo>
                <a:lnTo>
                  <a:pt x="30581" y="2032"/>
                </a:lnTo>
                <a:lnTo>
                  <a:pt x="3391" y="30046"/>
                </a:lnTo>
                <a:lnTo>
                  <a:pt x="0" y="51435"/>
                </a:lnTo>
                <a:lnTo>
                  <a:pt x="335" y="58547"/>
                </a:lnTo>
                <a:lnTo>
                  <a:pt x="20904" y="97726"/>
                </a:lnTo>
                <a:lnTo>
                  <a:pt x="47434" y="104381"/>
                </a:lnTo>
                <a:lnTo>
                  <a:pt x="55011" y="103840"/>
                </a:lnTo>
                <a:lnTo>
                  <a:pt x="61985" y="102219"/>
                </a:lnTo>
                <a:lnTo>
                  <a:pt x="68354" y="99516"/>
                </a:lnTo>
                <a:lnTo>
                  <a:pt x="74117" y="95732"/>
                </a:lnTo>
                <a:lnTo>
                  <a:pt x="77029" y="92951"/>
                </a:lnTo>
                <a:lnTo>
                  <a:pt x="40170" y="92951"/>
                </a:lnTo>
                <a:lnTo>
                  <a:pt x="34467" y="91363"/>
                </a:lnTo>
                <a:lnTo>
                  <a:pt x="23914" y="85026"/>
                </a:lnTo>
                <a:lnTo>
                  <a:pt x="20040" y="80238"/>
                </a:lnTo>
                <a:lnTo>
                  <a:pt x="15036" y="67437"/>
                </a:lnTo>
                <a:lnTo>
                  <a:pt x="13766" y="59956"/>
                </a:lnTo>
                <a:lnTo>
                  <a:pt x="13766" y="44716"/>
                </a:lnTo>
                <a:lnTo>
                  <a:pt x="39611" y="11442"/>
                </a:lnTo>
                <a:lnTo>
                  <a:pt x="77300" y="11442"/>
                </a:lnTo>
                <a:lnTo>
                  <a:pt x="73113" y="7708"/>
                </a:lnTo>
                <a:lnTo>
                  <a:pt x="67643" y="4339"/>
                </a:lnTo>
                <a:lnTo>
                  <a:pt x="61575" y="1930"/>
                </a:lnTo>
                <a:lnTo>
                  <a:pt x="54908" y="482"/>
                </a:lnTo>
                <a:lnTo>
                  <a:pt x="47637" y="0"/>
                </a:lnTo>
                <a:close/>
              </a:path>
              <a:path w="89535" h="104775">
                <a:moveTo>
                  <a:pt x="75869" y="67271"/>
                </a:moveTo>
                <a:lnTo>
                  <a:pt x="74028" y="75755"/>
                </a:lnTo>
                <a:lnTo>
                  <a:pt x="70523" y="82156"/>
                </a:lnTo>
                <a:lnTo>
                  <a:pt x="60147" y="90792"/>
                </a:lnTo>
                <a:lnTo>
                  <a:pt x="53809" y="92951"/>
                </a:lnTo>
                <a:lnTo>
                  <a:pt x="77029" y="92951"/>
                </a:lnTo>
                <a:lnTo>
                  <a:pt x="79153" y="90922"/>
                </a:lnTo>
                <a:lnTo>
                  <a:pt x="83348" y="85139"/>
                </a:lnTo>
                <a:lnTo>
                  <a:pt x="86702" y="78382"/>
                </a:lnTo>
                <a:lnTo>
                  <a:pt x="89217" y="70650"/>
                </a:lnTo>
                <a:lnTo>
                  <a:pt x="75869" y="67271"/>
                </a:lnTo>
                <a:close/>
              </a:path>
              <a:path w="89535" h="104775">
                <a:moveTo>
                  <a:pt x="77300" y="11442"/>
                </a:moveTo>
                <a:lnTo>
                  <a:pt x="54114" y="11442"/>
                </a:lnTo>
                <a:lnTo>
                  <a:pt x="59715" y="13106"/>
                </a:lnTo>
                <a:lnTo>
                  <a:pt x="68605" y="19812"/>
                </a:lnTo>
                <a:lnTo>
                  <a:pt x="72008" y="25158"/>
                </a:lnTo>
                <a:lnTo>
                  <a:pt x="74358" y="32499"/>
                </a:lnTo>
                <a:lnTo>
                  <a:pt x="87502" y="29400"/>
                </a:lnTo>
                <a:lnTo>
                  <a:pt x="85076" y="22803"/>
                </a:lnTo>
                <a:lnTo>
                  <a:pt x="81870" y="16992"/>
                </a:lnTo>
                <a:lnTo>
                  <a:pt x="77883" y="11962"/>
                </a:lnTo>
                <a:lnTo>
                  <a:pt x="77300" y="11442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3890505" y="2600706"/>
            <a:ext cx="59690" cy="74930"/>
          </a:xfrm>
          <a:custGeom>
            <a:avLst/>
            <a:gdLst/>
            <a:ahLst/>
            <a:cxnLst/>
            <a:rect l="l" t="t" r="r" b="b"/>
            <a:pathLst>
              <a:path w="59689" h="74930">
                <a:moveTo>
                  <a:pt x="12395" y="0"/>
                </a:moveTo>
                <a:lnTo>
                  <a:pt x="0" y="0"/>
                </a:lnTo>
                <a:lnTo>
                  <a:pt x="52" y="51371"/>
                </a:lnTo>
                <a:lnTo>
                  <a:pt x="20675" y="74752"/>
                </a:lnTo>
                <a:lnTo>
                  <a:pt x="24993" y="74752"/>
                </a:lnTo>
                <a:lnTo>
                  <a:pt x="31944" y="73978"/>
                </a:lnTo>
                <a:lnTo>
                  <a:pt x="38128" y="71654"/>
                </a:lnTo>
                <a:lnTo>
                  <a:pt x="43545" y="67781"/>
                </a:lnTo>
                <a:lnTo>
                  <a:pt x="46715" y="64084"/>
                </a:lnTo>
                <a:lnTo>
                  <a:pt x="23761" y="64084"/>
                </a:lnTo>
                <a:lnTo>
                  <a:pt x="20637" y="63157"/>
                </a:lnTo>
                <a:lnTo>
                  <a:pt x="12395" y="47015"/>
                </a:lnTo>
                <a:lnTo>
                  <a:pt x="12395" y="0"/>
                </a:lnTo>
                <a:close/>
              </a:path>
              <a:path w="59689" h="74930">
                <a:moveTo>
                  <a:pt x="59270" y="62356"/>
                </a:moveTo>
                <a:lnTo>
                  <a:pt x="48196" y="62356"/>
                </a:lnTo>
                <a:lnTo>
                  <a:pt x="48196" y="73101"/>
                </a:lnTo>
                <a:lnTo>
                  <a:pt x="59270" y="73101"/>
                </a:lnTo>
                <a:lnTo>
                  <a:pt x="59270" y="62356"/>
                </a:lnTo>
                <a:close/>
              </a:path>
              <a:path w="59689" h="74930">
                <a:moveTo>
                  <a:pt x="59270" y="0"/>
                </a:moveTo>
                <a:lnTo>
                  <a:pt x="46888" y="0"/>
                </a:lnTo>
                <a:lnTo>
                  <a:pt x="46888" y="45402"/>
                </a:lnTo>
                <a:lnTo>
                  <a:pt x="46228" y="50164"/>
                </a:lnTo>
                <a:lnTo>
                  <a:pt x="43522" y="56730"/>
                </a:lnTo>
                <a:lnTo>
                  <a:pt x="41198" y="59321"/>
                </a:lnTo>
                <a:lnTo>
                  <a:pt x="34683" y="63131"/>
                </a:lnTo>
                <a:lnTo>
                  <a:pt x="31191" y="64084"/>
                </a:lnTo>
                <a:lnTo>
                  <a:pt x="46715" y="64084"/>
                </a:lnTo>
                <a:lnTo>
                  <a:pt x="48196" y="62356"/>
                </a:lnTo>
                <a:lnTo>
                  <a:pt x="59270" y="62356"/>
                </a:lnTo>
                <a:lnTo>
                  <a:pt x="59270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3964241" y="2599042"/>
            <a:ext cx="60960" cy="76835"/>
          </a:xfrm>
          <a:custGeom>
            <a:avLst/>
            <a:gdLst/>
            <a:ahLst/>
            <a:cxnLst/>
            <a:rect l="l" t="t" r="r" b="b"/>
            <a:pathLst>
              <a:path w="60960" h="76835">
                <a:moveTo>
                  <a:pt x="12255" y="51015"/>
                </a:moveTo>
                <a:lnTo>
                  <a:pt x="0" y="52946"/>
                </a:lnTo>
                <a:lnTo>
                  <a:pt x="1371" y="60705"/>
                </a:lnTo>
                <a:lnTo>
                  <a:pt x="4572" y="66547"/>
                </a:lnTo>
                <a:lnTo>
                  <a:pt x="14516" y="74447"/>
                </a:lnTo>
                <a:lnTo>
                  <a:pt x="21742" y="76428"/>
                </a:lnTo>
                <a:lnTo>
                  <a:pt x="36982" y="76428"/>
                </a:lnTo>
                <a:lnTo>
                  <a:pt x="42138" y="75425"/>
                </a:lnTo>
                <a:lnTo>
                  <a:pt x="51219" y="71424"/>
                </a:lnTo>
                <a:lnTo>
                  <a:pt x="54711" y="68605"/>
                </a:lnTo>
                <a:lnTo>
                  <a:pt x="56279" y="66230"/>
                </a:lnTo>
                <a:lnTo>
                  <a:pt x="25539" y="66230"/>
                </a:lnTo>
                <a:lnTo>
                  <a:pt x="21158" y="64922"/>
                </a:lnTo>
                <a:lnTo>
                  <a:pt x="14871" y="59689"/>
                </a:lnTo>
                <a:lnTo>
                  <a:pt x="12941" y="55930"/>
                </a:lnTo>
                <a:lnTo>
                  <a:pt x="12255" y="51015"/>
                </a:lnTo>
                <a:close/>
              </a:path>
              <a:path w="60960" h="76835">
                <a:moveTo>
                  <a:pt x="34721" y="0"/>
                </a:moveTo>
                <a:lnTo>
                  <a:pt x="25171" y="0"/>
                </a:lnTo>
                <a:lnTo>
                  <a:pt x="21615" y="495"/>
                </a:lnTo>
                <a:lnTo>
                  <a:pt x="14960" y="2463"/>
                </a:lnTo>
                <a:lnTo>
                  <a:pt x="12319" y="3682"/>
                </a:lnTo>
                <a:lnTo>
                  <a:pt x="10401" y="5105"/>
                </a:lnTo>
                <a:lnTo>
                  <a:pt x="7823" y="6934"/>
                </a:lnTo>
                <a:lnTo>
                  <a:pt x="5803" y="9232"/>
                </a:lnTo>
                <a:lnTo>
                  <a:pt x="2819" y="14795"/>
                </a:lnTo>
                <a:lnTo>
                  <a:pt x="2070" y="17818"/>
                </a:lnTo>
                <a:lnTo>
                  <a:pt x="2070" y="24650"/>
                </a:lnTo>
                <a:lnTo>
                  <a:pt x="38404" y="45478"/>
                </a:lnTo>
                <a:lnTo>
                  <a:pt x="42633" y="46888"/>
                </a:lnTo>
                <a:lnTo>
                  <a:pt x="46761" y="49593"/>
                </a:lnTo>
                <a:lnTo>
                  <a:pt x="47980" y="51790"/>
                </a:lnTo>
                <a:lnTo>
                  <a:pt x="47980" y="57721"/>
                </a:lnTo>
                <a:lnTo>
                  <a:pt x="46609" y="60439"/>
                </a:lnTo>
                <a:lnTo>
                  <a:pt x="41097" y="65074"/>
                </a:lnTo>
                <a:lnTo>
                  <a:pt x="36880" y="66230"/>
                </a:lnTo>
                <a:lnTo>
                  <a:pt x="56279" y="66230"/>
                </a:lnTo>
                <a:lnTo>
                  <a:pt x="59524" y="61315"/>
                </a:lnTo>
                <a:lnTo>
                  <a:pt x="60625" y="57721"/>
                </a:lnTo>
                <a:lnTo>
                  <a:pt x="60718" y="49072"/>
                </a:lnTo>
                <a:lnTo>
                  <a:pt x="59728" y="45529"/>
                </a:lnTo>
                <a:lnTo>
                  <a:pt x="25196" y="28778"/>
                </a:lnTo>
                <a:lnTo>
                  <a:pt x="21551" y="27724"/>
                </a:lnTo>
                <a:lnTo>
                  <a:pt x="20307" y="27266"/>
                </a:lnTo>
                <a:lnTo>
                  <a:pt x="18148" y="26390"/>
                </a:lnTo>
                <a:lnTo>
                  <a:pt x="16560" y="25285"/>
                </a:lnTo>
                <a:lnTo>
                  <a:pt x="15557" y="23964"/>
                </a:lnTo>
                <a:lnTo>
                  <a:pt x="14541" y="22682"/>
                </a:lnTo>
                <a:lnTo>
                  <a:pt x="14046" y="21234"/>
                </a:lnTo>
                <a:lnTo>
                  <a:pt x="14046" y="17094"/>
                </a:lnTo>
                <a:lnTo>
                  <a:pt x="15265" y="14897"/>
                </a:lnTo>
                <a:lnTo>
                  <a:pt x="20129" y="11125"/>
                </a:lnTo>
                <a:lnTo>
                  <a:pt x="24180" y="10185"/>
                </a:lnTo>
                <a:lnTo>
                  <a:pt x="54416" y="10185"/>
                </a:lnTo>
                <a:lnTo>
                  <a:pt x="51625" y="6375"/>
                </a:lnTo>
                <a:lnTo>
                  <a:pt x="48437" y="4140"/>
                </a:lnTo>
                <a:lnTo>
                  <a:pt x="39776" y="825"/>
                </a:lnTo>
                <a:lnTo>
                  <a:pt x="34721" y="0"/>
                </a:lnTo>
                <a:close/>
              </a:path>
              <a:path w="60960" h="76835">
                <a:moveTo>
                  <a:pt x="54416" y="10185"/>
                </a:moveTo>
                <a:lnTo>
                  <a:pt x="34696" y="10185"/>
                </a:lnTo>
                <a:lnTo>
                  <a:pt x="38430" y="11252"/>
                </a:lnTo>
                <a:lnTo>
                  <a:pt x="43726" y="15468"/>
                </a:lnTo>
                <a:lnTo>
                  <a:pt x="45288" y="18402"/>
                </a:lnTo>
                <a:lnTo>
                  <a:pt x="45847" y="22174"/>
                </a:lnTo>
                <a:lnTo>
                  <a:pt x="57962" y="20523"/>
                </a:lnTo>
                <a:lnTo>
                  <a:pt x="57188" y="15798"/>
                </a:lnTo>
                <a:lnTo>
                  <a:pt x="55765" y="12026"/>
                </a:lnTo>
                <a:lnTo>
                  <a:pt x="54416" y="10185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4032884" y="2575166"/>
            <a:ext cx="36195" cy="99695"/>
          </a:xfrm>
          <a:custGeom>
            <a:avLst/>
            <a:gdLst/>
            <a:ahLst/>
            <a:cxnLst/>
            <a:rect l="l" t="t" r="r" b="b"/>
            <a:pathLst>
              <a:path w="36195" h="99694">
                <a:moveTo>
                  <a:pt x="21399" y="35178"/>
                </a:moveTo>
                <a:lnTo>
                  <a:pt x="9080" y="35178"/>
                </a:lnTo>
                <a:lnTo>
                  <a:pt x="9194" y="85763"/>
                </a:lnTo>
                <a:lnTo>
                  <a:pt x="21793" y="99606"/>
                </a:lnTo>
                <a:lnTo>
                  <a:pt x="29044" y="99606"/>
                </a:lnTo>
                <a:lnTo>
                  <a:pt x="32169" y="99250"/>
                </a:lnTo>
                <a:lnTo>
                  <a:pt x="35661" y="98513"/>
                </a:lnTo>
                <a:lnTo>
                  <a:pt x="33937" y="88049"/>
                </a:lnTo>
                <a:lnTo>
                  <a:pt x="26581" y="88049"/>
                </a:lnTo>
                <a:lnTo>
                  <a:pt x="25184" y="87756"/>
                </a:lnTo>
                <a:lnTo>
                  <a:pt x="23215" y="86550"/>
                </a:lnTo>
                <a:lnTo>
                  <a:pt x="22504" y="85763"/>
                </a:lnTo>
                <a:lnTo>
                  <a:pt x="21628" y="83731"/>
                </a:lnTo>
                <a:lnTo>
                  <a:pt x="21399" y="81457"/>
                </a:lnTo>
                <a:lnTo>
                  <a:pt x="21399" y="35178"/>
                </a:lnTo>
                <a:close/>
              </a:path>
              <a:path w="36195" h="99694">
                <a:moveTo>
                  <a:pt x="33858" y="87566"/>
                </a:moveTo>
                <a:lnTo>
                  <a:pt x="31610" y="87883"/>
                </a:lnTo>
                <a:lnTo>
                  <a:pt x="29806" y="88049"/>
                </a:lnTo>
                <a:lnTo>
                  <a:pt x="33937" y="88049"/>
                </a:lnTo>
                <a:lnTo>
                  <a:pt x="33858" y="87566"/>
                </a:lnTo>
                <a:close/>
              </a:path>
              <a:path w="36195" h="99694">
                <a:moveTo>
                  <a:pt x="33858" y="25539"/>
                </a:moveTo>
                <a:lnTo>
                  <a:pt x="0" y="25539"/>
                </a:lnTo>
                <a:lnTo>
                  <a:pt x="0" y="35178"/>
                </a:lnTo>
                <a:lnTo>
                  <a:pt x="33858" y="35178"/>
                </a:lnTo>
                <a:lnTo>
                  <a:pt x="33858" y="25539"/>
                </a:lnTo>
                <a:close/>
              </a:path>
              <a:path w="36195" h="99694">
                <a:moveTo>
                  <a:pt x="21399" y="0"/>
                </a:moveTo>
                <a:lnTo>
                  <a:pt x="9080" y="7429"/>
                </a:lnTo>
                <a:lnTo>
                  <a:pt x="9080" y="25539"/>
                </a:lnTo>
                <a:lnTo>
                  <a:pt x="21399" y="25539"/>
                </a:lnTo>
                <a:lnTo>
                  <a:pt x="21399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4074248" y="2599042"/>
            <a:ext cx="68580" cy="76835"/>
          </a:xfrm>
          <a:custGeom>
            <a:avLst/>
            <a:gdLst/>
            <a:ahLst/>
            <a:cxnLst/>
            <a:rect l="l" t="t" r="r" b="b"/>
            <a:pathLst>
              <a:path w="68579" h="76835">
                <a:moveTo>
                  <a:pt x="34289" y="0"/>
                </a:moveTo>
                <a:lnTo>
                  <a:pt x="25247" y="0"/>
                </a:lnTo>
                <a:lnTo>
                  <a:pt x="17576" y="2717"/>
                </a:lnTo>
                <a:lnTo>
                  <a:pt x="0" y="38214"/>
                </a:lnTo>
                <a:lnTo>
                  <a:pt x="594" y="46929"/>
                </a:lnTo>
                <a:lnTo>
                  <a:pt x="26983" y="75812"/>
                </a:lnTo>
                <a:lnTo>
                  <a:pt x="34289" y="76428"/>
                </a:lnTo>
                <a:lnTo>
                  <a:pt x="40665" y="76428"/>
                </a:lnTo>
                <a:lnTo>
                  <a:pt x="46570" y="74930"/>
                </a:lnTo>
                <a:lnTo>
                  <a:pt x="57353" y="68961"/>
                </a:lnTo>
                <a:lnTo>
                  <a:pt x="60029" y="66243"/>
                </a:lnTo>
                <a:lnTo>
                  <a:pt x="28092" y="66243"/>
                </a:lnTo>
                <a:lnTo>
                  <a:pt x="22937" y="63893"/>
                </a:lnTo>
                <a:lnTo>
                  <a:pt x="14782" y="54597"/>
                </a:lnTo>
                <a:lnTo>
                  <a:pt x="12738" y="47574"/>
                </a:lnTo>
                <a:lnTo>
                  <a:pt x="12777" y="28718"/>
                </a:lnTo>
                <a:lnTo>
                  <a:pt x="14782" y="21844"/>
                </a:lnTo>
                <a:lnTo>
                  <a:pt x="22948" y="12573"/>
                </a:lnTo>
                <a:lnTo>
                  <a:pt x="28092" y="10261"/>
                </a:lnTo>
                <a:lnTo>
                  <a:pt x="59235" y="10261"/>
                </a:lnTo>
                <a:lnTo>
                  <a:pt x="58940" y="9880"/>
                </a:lnTo>
                <a:lnTo>
                  <a:pt x="53808" y="5556"/>
                </a:lnTo>
                <a:lnTo>
                  <a:pt x="47991" y="2468"/>
                </a:lnTo>
                <a:lnTo>
                  <a:pt x="41486" y="616"/>
                </a:lnTo>
                <a:lnTo>
                  <a:pt x="34289" y="0"/>
                </a:lnTo>
                <a:close/>
              </a:path>
              <a:path w="68579" h="76835">
                <a:moveTo>
                  <a:pt x="59235" y="10261"/>
                </a:moveTo>
                <a:lnTo>
                  <a:pt x="40398" y="10261"/>
                </a:lnTo>
                <a:lnTo>
                  <a:pt x="45504" y="12585"/>
                </a:lnTo>
                <a:lnTo>
                  <a:pt x="53720" y="21907"/>
                </a:lnTo>
                <a:lnTo>
                  <a:pt x="55755" y="28718"/>
                </a:lnTo>
                <a:lnTo>
                  <a:pt x="55714" y="47574"/>
                </a:lnTo>
                <a:lnTo>
                  <a:pt x="53720" y="54533"/>
                </a:lnTo>
                <a:lnTo>
                  <a:pt x="45527" y="63906"/>
                </a:lnTo>
                <a:lnTo>
                  <a:pt x="40449" y="66243"/>
                </a:lnTo>
                <a:lnTo>
                  <a:pt x="60029" y="66243"/>
                </a:lnTo>
                <a:lnTo>
                  <a:pt x="61467" y="64782"/>
                </a:lnTo>
                <a:lnTo>
                  <a:pt x="67106" y="53987"/>
                </a:lnTo>
                <a:lnTo>
                  <a:pt x="68440" y="46929"/>
                </a:lnTo>
                <a:lnTo>
                  <a:pt x="68503" y="37185"/>
                </a:lnTo>
                <a:lnTo>
                  <a:pt x="67906" y="28941"/>
                </a:lnTo>
                <a:lnTo>
                  <a:pt x="66113" y="21642"/>
                </a:lnTo>
                <a:lnTo>
                  <a:pt x="63124" y="15288"/>
                </a:lnTo>
                <a:lnTo>
                  <a:pt x="59235" y="10261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4157281" y="2599042"/>
            <a:ext cx="99060" cy="74930"/>
          </a:xfrm>
          <a:custGeom>
            <a:avLst/>
            <a:gdLst/>
            <a:ahLst/>
            <a:cxnLst/>
            <a:rect l="l" t="t" r="r" b="b"/>
            <a:pathLst>
              <a:path w="99060" h="74930">
                <a:moveTo>
                  <a:pt x="11074" y="1663"/>
                </a:moveTo>
                <a:lnTo>
                  <a:pt x="0" y="1663"/>
                </a:lnTo>
                <a:lnTo>
                  <a:pt x="0" y="74764"/>
                </a:lnTo>
                <a:lnTo>
                  <a:pt x="12382" y="74764"/>
                </a:lnTo>
                <a:lnTo>
                  <a:pt x="12382" y="30175"/>
                </a:lnTo>
                <a:lnTo>
                  <a:pt x="13055" y="25082"/>
                </a:lnTo>
                <a:lnTo>
                  <a:pt x="15709" y="18008"/>
                </a:lnTo>
                <a:lnTo>
                  <a:pt x="17868" y="15328"/>
                </a:lnTo>
                <a:lnTo>
                  <a:pt x="23377" y="11912"/>
                </a:lnTo>
                <a:lnTo>
                  <a:pt x="11074" y="11912"/>
                </a:lnTo>
                <a:lnTo>
                  <a:pt x="11074" y="1663"/>
                </a:lnTo>
                <a:close/>
              </a:path>
              <a:path w="99060" h="74930">
                <a:moveTo>
                  <a:pt x="53171" y="10744"/>
                </a:moveTo>
                <a:lnTo>
                  <a:pt x="35090" y="10744"/>
                </a:lnTo>
                <a:lnTo>
                  <a:pt x="38379" y="12115"/>
                </a:lnTo>
                <a:lnTo>
                  <a:pt x="42430" y="17627"/>
                </a:lnTo>
                <a:lnTo>
                  <a:pt x="43434" y="21767"/>
                </a:lnTo>
                <a:lnTo>
                  <a:pt x="43434" y="74764"/>
                </a:lnTo>
                <a:lnTo>
                  <a:pt x="55829" y="74764"/>
                </a:lnTo>
                <a:lnTo>
                  <a:pt x="55829" y="24752"/>
                </a:lnTo>
                <a:lnTo>
                  <a:pt x="57531" y="19291"/>
                </a:lnTo>
                <a:lnTo>
                  <a:pt x="63959" y="12814"/>
                </a:lnTo>
                <a:lnTo>
                  <a:pt x="53898" y="12814"/>
                </a:lnTo>
                <a:lnTo>
                  <a:pt x="53171" y="10744"/>
                </a:lnTo>
                <a:close/>
              </a:path>
              <a:path w="99060" h="74930">
                <a:moveTo>
                  <a:pt x="97325" y="10744"/>
                </a:moveTo>
                <a:lnTo>
                  <a:pt x="76568" y="10744"/>
                </a:lnTo>
                <a:lnTo>
                  <a:pt x="79044" y="11404"/>
                </a:lnTo>
                <a:lnTo>
                  <a:pt x="83273" y="14071"/>
                </a:lnTo>
                <a:lnTo>
                  <a:pt x="84734" y="15824"/>
                </a:lnTo>
                <a:lnTo>
                  <a:pt x="86347" y="20192"/>
                </a:lnTo>
                <a:lnTo>
                  <a:pt x="86728" y="23761"/>
                </a:lnTo>
                <a:lnTo>
                  <a:pt x="86728" y="74764"/>
                </a:lnTo>
                <a:lnTo>
                  <a:pt x="99060" y="74764"/>
                </a:lnTo>
                <a:lnTo>
                  <a:pt x="99060" y="16230"/>
                </a:lnTo>
                <a:lnTo>
                  <a:pt x="97325" y="10744"/>
                </a:lnTo>
                <a:close/>
              </a:path>
              <a:path w="99060" h="74930">
                <a:moveTo>
                  <a:pt x="83743" y="0"/>
                </a:moveTo>
                <a:lnTo>
                  <a:pt x="76479" y="0"/>
                </a:lnTo>
                <a:lnTo>
                  <a:pt x="69854" y="800"/>
                </a:lnTo>
                <a:lnTo>
                  <a:pt x="63884" y="3201"/>
                </a:lnTo>
                <a:lnTo>
                  <a:pt x="58566" y="7206"/>
                </a:lnTo>
                <a:lnTo>
                  <a:pt x="53898" y="12814"/>
                </a:lnTo>
                <a:lnTo>
                  <a:pt x="63959" y="12814"/>
                </a:lnTo>
                <a:lnTo>
                  <a:pt x="64312" y="12458"/>
                </a:lnTo>
                <a:lnTo>
                  <a:pt x="68580" y="10744"/>
                </a:lnTo>
                <a:lnTo>
                  <a:pt x="97325" y="10744"/>
                </a:lnTo>
                <a:lnTo>
                  <a:pt x="97104" y="10045"/>
                </a:lnTo>
                <a:lnTo>
                  <a:pt x="89306" y="2006"/>
                </a:lnTo>
                <a:lnTo>
                  <a:pt x="83743" y="0"/>
                </a:lnTo>
                <a:close/>
              </a:path>
              <a:path w="99060" h="74930">
                <a:moveTo>
                  <a:pt x="38671" y="0"/>
                </a:moveTo>
                <a:lnTo>
                  <a:pt x="28384" y="0"/>
                </a:lnTo>
                <a:lnTo>
                  <a:pt x="24041" y="1092"/>
                </a:lnTo>
                <a:lnTo>
                  <a:pt x="16421" y="5448"/>
                </a:lnTo>
                <a:lnTo>
                  <a:pt x="13373" y="8331"/>
                </a:lnTo>
                <a:lnTo>
                  <a:pt x="11074" y="11912"/>
                </a:lnTo>
                <a:lnTo>
                  <a:pt x="23377" y="11912"/>
                </a:lnTo>
                <a:lnTo>
                  <a:pt x="23787" y="11658"/>
                </a:lnTo>
                <a:lnTo>
                  <a:pt x="27000" y="10744"/>
                </a:lnTo>
                <a:lnTo>
                  <a:pt x="53171" y="10744"/>
                </a:lnTo>
                <a:lnTo>
                  <a:pt x="52476" y="8762"/>
                </a:lnTo>
                <a:lnTo>
                  <a:pt x="50038" y="5626"/>
                </a:lnTo>
                <a:lnTo>
                  <a:pt x="43103" y="1130"/>
                </a:lnTo>
                <a:lnTo>
                  <a:pt x="38671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4270590" y="2599055"/>
            <a:ext cx="67945" cy="76835"/>
          </a:xfrm>
          <a:custGeom>
            <a:avLst/>
            <a:gdLst/>
            <a:ahLst/>
            <a:cxnLst/>
            <a:rect l="l" t="t" r="r" b="b"/>
            <a:pathLst>
              <a:path w="67945" h="76835">
                <a:moveTo>
                  <a:pt x="34137" y="0"/>
                </a:moveTo>
                <a:lnTo>
                  <a:pt x="2378" y="22437"/>
                </a:lnTo>
                <a:lnTo>
                  <a:pt x="0" y="38823"/>
                </a:lnTo>
                <a:lnTo>
                  <a:pt x="589" y="47243"/>
                </a:lnTo>
                <a:lnTo>
                  <a:pt x="27232" y="75798"/>
                </a:lnTo>
                <a:lnTo>
                  <a:pt x="34836" y="76415"/>
                </a:lnTo>
                <a:lnTo>
                  <a:pt x="43332" y="76415"/>
                </a:lnTo>
                <a:lnTo>
                  <a:pt x="50304" y="74345"/>
                </a:lnTo>
                <a:lnTo>
                  <a:pt x="61041" y="66230"/>
                </a:lnTo>
                <a:lnTo>
                  <a:pt x="28803" y="66230"/>
                </a:lnTo>
                <a:lnTo>
                  <a:pt x="23710" y="64084"/>
                </a:lnTo>
                <a:lnTo>
                  <a:pt x="15532" y="55562"/>
                </a:lnTo>
                <a:lnTo>
                  <a:pt x="13271" y="49403"/>
                </a:lnTo>
                <a:lnTo>
                  <a:pt x="12801" y="41376"/>
                </a:lnTo>
                <a:lnTo>
                  <a:pt x="67335" y="41376"/>
                </a:lnTo>
                <a:lnTo>
                  <a:pt x="67398" y="38061"/>
                </a:lnTo>
                <a:lnTo>
                  <a:pt x="66930" y="31178"/>
                </a:lnTo>
                <a:lnTo>
                  <a:pt x="13500" y="31178"/>
                </a:lnTo>
                <a:lnTo>
                  <a:pt x="13906" y="24803"/>
                </a:lnTo>
                <a:lnTo>
                  <a:pt x="16065" y="19710"/>
                </a:lnTo>
                <a:lnTo>
                  <a:pt x="23812" y="12090"/>
                </a:lnTo>
                <a:lnTo>
                  <a:pt x="28600" y="10185"/>
                </a:lnTo>
                <a:lnTo>
                  <a:pt x="58252" y="10185"/>
                </a:lnTo>
                <a:lnTo>
                  <a:pt x="58102" y="9982"/>
                </a:lnTo>
                <a:lnTo>
                  <a:pt x="53118" y="5609"/>
                </a:lnTo>
                <a:lnTo>
                  <a:pt x="47463" y="2490"/>
                </a:lnTo>
                <a:lnTo>
                  <a:pt x="41136" y="622"/>
                </a:lnTo>
                <a:lnTo>
                  <a:pt x="34137" y="0"/>
                </a:lnTo>
                <a:close/>
              </a:path>
              <a:path w="67945" h="76835">
                <a:moveTo>
                  <a:pt x="54178" y="51206"/>
                </a:moveTo>
                <a:lnTo>
                  <a:pt x="52298" y="56451"/>
                </a:lnTo>
                <a:lnTo>
                  <a:pt x="49745" y="60261"/>
                </a:lnTo>
                <a:lnTo>
                  <a:pt x="43332" y="65024"/>
                </a:lnTo>
                <a:lnTo>
                  <a:pt x="39458" y="66230"/>
                </a:lnTo>
                <a:lnTo>
                  <a:pt x="61041" y="66230"/>
                </a:lnTo>
                <a:lnTo>
                  <a:pt x="61226" y="66090"/>
                </a:lnTo>
                <a:lnTo>
                  <a:pt x="64967" y="60261"/>
                </a:lnTo>
                <a:lnTo>
                  <a:pt x="66979" y="52793"/>
                </a:lnTo>
                <a:lnTo>
                  <a:pt x="54178" y="51206"/>
                </a:lnTo>
                <a:close/>
              </a:path>
              <a:path w="67945" h="76835">
                <a:moveTo>
                  <a:pt x="58252" y="10185"/>
                </a:moveTo>
                <a:lnTo>
                  <a:pt x="40576" y="10185"/>
                </a:lnTo>
                <a:lnTo>
                  <a:pt x="45694" y="12560"/>
                </a:lnTo>
                <a:lnTo>
                  <a:pt x="52196" y="20421"/>
                </a:lnTo>
                <a:lnTo>
                  <a:pt x="53771" y="25031"/>
                </a:lnTo>
                <a:lnTo>
                  <a:pt x="54317" y="31178"/>
                </a:lnTo>
                <a:lnTo>
                  <a:pt x="66930" y="31178"/>
                </a:lnTo>
                <a:lnTo>
                  <a:pt x="66817" y="29520"/>
                </a:lnTo>
                <a:lnTo>
                  <a:pt x="65074" y="21993"/>
                </a:lnTo>
                <a:lnTo>
                  <a:pt x="62169" y="15480"/>
                </a:lnTo>
                <a:lnTo>
                  <a:pt x="58252" y="10185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4353001" y="2599042"/>
            <a:ext cx="40005" cy="74930"/>
          </a:xfrm>
          <a:custGeom>
            <a:avLst/>
            <a:gdLst/>
            <a:ahLst/>
            <a:cxnLst/>
            <a:rect l="l" t="t" r="r" b="b"/>
            <a:pathLst>
              <a:path w="40004" h="74930">
                <a:moveTo>
                  <a:pt x="11150" y="1663"/>
                </a:moveTo>
                <a:lnTo>
                  <a:pt x="0" y="1663"/>
                </a:lnTo>
                <a:lnTo>
                  <a:pt x="0" y="74764"/>
                </a:lnTo>
                <a:lnTo>
                  <a:pt x="12382" y="74764"/>
                </a:lnTo>
                <a:lnTo>
                  <a:pt x="12382" y="31254"/>
                </a:lnTo>
                <a:lnTo>
                  <a:pt x="13081" y="26441"/>
                </a:lnTo>
                <a:lnTo>
                  <a:pt x="15367" y="19138"/>
                </a:lnTo>
                <a:lnTo>
                  <a:pt x="16903" y="16890"/>
                </a:lnTo>
                <a:lnTo>
                  <a:pt x="21221" y="13614"/>
                </a:lnTo>
                <a:lnTo>
                  <a:pt x="23647" y="12814"/>
                </a:lnTo>
                <a:lnTo>
                  <a:pt x="36443" y="12814"/>
                </a:lnTo>
                <a:lnTo>
                  <a:pt x="11150" y="12738"/>
                </a:lnTo>
                <a:lnTo>
                  <a:pt x="11150" y="1663"/>
                </a:lnTo>
                <a:close/>
              </a:path>
              <a:path w="40004" h="74930">
                <a:moveTo>
                  <a:pt x="36443" y="12814"/>
                </a:moveTo>
                <a:lnTo>
                  <a:pt x="29400" y="12814"/>
                </a:lnTo>
                <a:lnTo>
                  <a:pt x="32423" y="13703"/>
                </a:lnTo>
                <a:lnTo>
                  <a:pt x="35445" y="15493"/>
                </a:lnTo>
                <a:lnTo>
                  <a:pt x="36443" y="12814"/>
                </a:lnTo>
                <a:close/>
              </a:path>
              <a:path w="40004" h="74930">
                <a:moveTo>
                  <a:pt x="31153" y="0"/>
                </a:moveTo>
                <a:lnTo>
                  <a:pt x="24104" y="0"/>
                </a:lnTo>
                <a:lnTo>
                  <a:pt x="21450" y="825"/>
                </a:lnTo>
                <a:lnTo>
                  <a:pt x="16637" y="4140"/>
                </a:lnTo>
                <a:lnTo>
                  <a:pt x="13995" y="7556"/>
                </a:lnTo>
                <a:lnTo>
                  <a:pt x="11150" y="12738"/>
                </a:lnTo>
                <a:lnTo>
                  <a:pt x="36471" y="12738"/>
                </a:lnTo>
                <a:lnTo>
                  <a:pt x="39725" y="4000"/>
                </a:lnTo>
                <a:lnTo>
                  <a:pt x="35407" y="1333"/>
                </a:lnTo>
                <a:lnTo>
                  <a:pt x="31153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4470666" y="2584793"/>
            <a:ext cx="0" cy="89535"/>
          </a:xfrm>
          <a:custGeom>
            <a:avLst/>
            <a:gdLst/>
            <a:ahLst/>
            <a:cxnLst/>
            <a:rect l="l" t="t" r="r" b="b"/>
            <a:pathLst>
              <a:path h="89535">
                <a:moveTo>
                  <a:pt x="0" y="0"/>
                </a:moveTo>
                <a:lnTo>
                  <a:pt x="0" y="89014"/>
                </a:lnTo>
              </a:path>
            </a:pathLst>
          </a:custGeom>
          <a:ln w="13360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4430738" y="2572880"/>
            <a:ext cx="80010" cy="12065"/>
          </a:xfrm>
          <a:custGeom>
            <a:avLst/>
            <a:gdLst/>
            <a:ahLst/>
            <a:cxnLst/>
            <a:rect l="l" t="t" r="r" b="b"/>
            <a:pathLst>
              <a:path w="80010" h="12064">
                <a:moveTo>
                  <a:pt x="79997" y="0"/>
                </a:moveTo>
                <a:lnTo>
                  <a:pt x="0" y="0"/>
                </a:lnTo>
                <a:lnTo>
                  <a:pt x="0" y="11912"/>
                </a:lnTo>
                <a:lnTo>
                  <a:pt x="79997" y="11912"/>
                </a:lnTo>
                <a:lnTo>
                  <a:pt x="79997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4503141" y="2599055"/>
            <a:ext cx="67945" cy="76835"/>
          </a:xfrm>
          <a:custGeom>
            <a:avLst/>
            <a:gdLst/>
            <a:ahLst/>
            <a:cxnLst/>
            <a:rect l="l" t="t" r="r" b="b"/>
            <a:pathLst>
              <a:path w="67945" h="76835">
                <a:moveTo>
                  <a:pt x="34098" y="0"/>
                </a:moveTo>
                <a:lnTo>
                  <a:pt x="2326" y="22437"/>
                </a:lnTo>
                <a:lnTo>
                  <a:pt x="0" y="38061"/>
                </a:lnTo>
                <a:lnTo>
                  <a:pt x="23" y="39903"/>
                </a:lnTo>
                <a:lnTo>
                  <a:pt x="20409" y="73947"/>
                </a:lnTo>
                <a:lnTo>
                  <a:pt x="34784" y="76415"/>
                </a:lnTo>
                <a:lnTo>
                  <a:pt x="43280" y="76415"/>
                </a:lnTo>
                <a:lnTo>
                  <a:pt x="50252" y="74345"/>
                </a:lnTo>
                <a:lnTo>
                  <a:pt x="60989" y="66230"/>
                </a:lnTo>
                <a:lnTo>
                  <a:pt x="28751" y="66230"/>
                </a:lnTo>
                <a:lnTo>
                  <a:pt x="23658" y="64084"/>
                </a:lnTo>
                <a:lnTo>
                  <a:pt x="15480" y="55562"/>
                </a:lnTo>
                <a:lnTo>
                  <a:pt x="13206" y="49403"/>
                </a:lnTo>
                <a:lnTo>
                  <a:pt x="12749" y="41376"/>
                </a:lnTo>
                <a:lnTo>
                  <a:pt x="67283" y="41376"/>
                </a:lnTo>
                <a:lnTo>
                  <a:pt x="67359" y="38061"/>
                </a:lnTo>
                <a:lnTo>
                  <a:pt x="66889" y="31178"/>
                </a:lnTo>
                <a:lnTo>
                  <a:pt x="13448" y="31178"/>
                </a:lnTo>
                <a:lnTo>
                  <a:pt x="13854" y="24803"/>
                </a:lnTo>
                <a:lnTo>
                  <a:pt x="16013" y="19710"/>
                </a:lnTo>
                <a:lnTo>
                  <a:pt x="23773" y="12090"/>
                </a:lnTo>
                <a:lnTo>
                  <a:pt x="28548" y="10185"/>
                </a:lnTo>
                <a:lnTo>
                  <a:pt x="58213" y="10185"/>
                </a:lnTo>
                <a:lnTo>
                  <a:pt x="58063" y="9982"/>
                </a:lnTo>
                <a:lnTo>
                  <a:pt x="53072" y="5609"/>
                </a:lnTo>
                <a:lnTo>
                  <a:pt x="47414" y="2490"/>
                </a:lnTo>
                <a:lnTo>
                  <a:pt x="41089" y="622"/>
                </a:lnTo>
                <a:lnTo>
                  <a:pt x="34098" y="0"/>
                </a:lnTo>
                <a:close/>
              </a:path>
              <a:path w="67945" h="76835">
                <a:moveTo>
                  <a:pt x="54138" y="51206"/>
                </a:moveTo>
                <a:lnTo>
                  <a:pt x="52246" y="56451"/>
                </a:lnTo>
                <a:lnTo>
                  <a:pt x="49706" y="60261"/>
                </a:lnTo>
                <a:lnTo>
                  <a:pt x="43280" y="65024"/>
                </a:lnTo>
                <a:lnTo>
                  <a:pt x="39406" y="66230"/>
                </a:lnTo>
                <a:lnTo>
                  <a:pt x="60989" y="66230"/>
                </a:lnTo>
                <a:lnTo>
                  <a:pt x="61174" y="66090"/>
                </a:lnTo>
                <a:lnTo>
                  <a:pt x="64927" y="60261"/>
                </a:lnTo>
                <a:lnTo>
                  <a:pt x="66927" y="52793"/>
                </a:lnTo>
                <a:lnTo>
                  <a:pt x="54138" y="51206"/>
                </a:lnTo>
                <a:close/>
              </a:path>
              <a:path w="67945" h="76835">
                <a:moveTo>
                  <a:pt x="58213" y="10185"/>
                </a:moveTo>
                <a:lnTo>
                  <a:pt x="40524" y="10185"/>
                </a:lnTo>
                <a:lnTo>
                  <a:pt x="45642" y="12560"/>
                </a:lnTo>
                <a:lnTo>
                  <a:pt x="49592" y="17348"/>
                </a:lnTo>
                <a:lnTo>
                  <a:pt x="52157" y="20421"/>
                </a:lnTo>
                <a:lnTo>
                  <a:pt x="53719" y="25031"/>
                </a:lnTo>
                <a:lnTo>
                  <a:pt x="54265" y="31178"/>
                </a:lnTo>
                <a:lnTo>
                  <a:pt x="66889" y="31178"/>
                </a:lnTo>
                <a:lnTo>
                  <a:pt x="66776" y="29520"/>
                </a:lnTo>
                <a:lnTo>
                  <a:pt x="65030" y="21993"/>
                </a:lnTo>
                <a:lnTo>
                  <a:pt x="62124" y="15480"/>
                </a:lnTo>
                <a:lnTo>
                  <a:pt x="58213" y="10185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4591545" y="2572876"/>
            <a:ext cx="0" cy="100965"/>
          </a:xfrm>
          <a:custGeom>
            <a:avLst/>
            <a:gdLst/>
            <a:ahLst/>
            <a:cxnLst/>
            <a:rect l="l" t="t" r="r" b="b"/>
            <a:pathLst>
              <a:path h="100964">
                <a:moveTo>
                  <a:pt x="0" y="0"/>
                </a:moveTo>
                <a:lnTo>
                  <a:pt x="0" y="100930"/>
                </a:lnTo>
              </a:path>
            </a:pathLst>
          </a:custGeom>
          <a:ln w="12395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4612830" y="2599055"/>
            <a:ext cx="67945" cy="76835"/>
          </a:xfrm>
          <a:custGeom>
            <a:avLst/>
            <a:gdLst/>
            <a:ahLst/>
            <a:cxnLst/>
            <a:rect l="l" t="t" r="r" b="b"/>
            <a:pathLst>
              <a:path w="67945" h="76835">
                <a:moveTo>
                  <a:pt x="34137" y="0"/>
                </a:moveTo>
                <a:lnTo>
                  <a:pt x="2378" y="22437"/>
                </a:lnTo>
                <a:lnTo>
                  <a:pt x="0" y="38823"/>
                </a:lnTo>
                <a:lnTo>
                  <a:pt x="589" y="47243"/>
                </a:lnTo>
                <a:lnTo>
                  <a:pt x="27232" y="75798"/>
                </a:lnTo>
                <a:lnTo>
                  <a:pt x="34836" y="76415"/>
                </a:lnTo>
                <a:lnTo>
                  <a:pt x="43332" y="76415"/>
                </a:lnTo>
                <a:lnTo>
                  <a:pt x="50304" y="74345"/>
                </a:lnTo>
                <a:lnTo>
                  <a:pt x="61041" y="66230"/>
                </a:lnTo>
                <a:lnTo>
                  <a:pt x="28790" y="66230"/>
                </a:lnTo>
                <a:lnTo>
                  <a:pt x="23710" y="64084"/>
                </a:lnTo>
                <a:lnTo>
                  <a:pt x="15532" y="55562"/>
                </a:lnTo>
                <a:lnTo>
                  <a:pt x="13258" y="49403"/>
                </a:lnTo>
                <a:lnTo>
                  <a:pt x="12801" y="41376"/>
                </a:lnTo>
                <a:lnTo>
                  <a:pt x="67335" y="41376"/>
                </a:lnTo>
                <a:lnTo>
                  <a:pt x="67398" y="38061"/>
                </a:lnTo>
                <a:lnTo>
                  <a:pt x="66930" y="31178"/>
                </a:lnTo>
                <a:lnTo>
                  <a:pt x="13487" y="31178"/>
                </a:lnTo>
                <a:lnTo>
                  <a:pt x="13906" y="24803"/>
                </a:lnTo>
                <a:lnTo>
                  <a:pt x="16065" y="19710"/>
                </a:lnTo>
                <a:lnTo>
                  <a:pt x="23812" y="12090"/>
                </a:lnTo>
                <a:lnTo>
                  <a:pt x="28600" y="10185"/>
                </a:lnTo>
                <a:lnTo>
                  <a:pt x="58252" y="10185"/>
                </a:lnTo>
                <a:lnTo>
                  <a:pt x="58102" y="9982"/>
                </a:lnTo>
                <a:lnTo>
                  <a:pt x="53118" y="5609"/>
                </a:lnTo>
                <a:lnTo>
                  <a:pt x="47463" y="2490"/>
                </a:lnTo>
                <a:lnTo>
                  <a:pt x="41136" y="622"/>
                </a:lnTo>
                <a:lnTo>
                  <a:pt x="34137" y="0"/>
                </a:lnTo>
                <a:close/>
              </a:path>
              <a:path w="67945" h="76835">
                <a:moveTo>
                  <a:pt x="54178" y="51206"/>
                </a:moveTo>
                <a:lnTo>
                  <a:pt x="52298" y="56451"/>
                </a:lnTo>
                <a:lnTo>
                  <a:pt x="49745" y="60261"/>
                </a:lnTo>
                <a:lnTo>
                  <a:pt x="43332" y="65024"/>
                </a:lnTo>
                <a:lnTo>
                  <a:pt x="39446" y="66230"/>
                </a:lnTo>
                <a:lnTo>
                  <a:pt x="61041" y="66230"/>
                </a:lnTo>
                <a:lnTo>
                  <a:pt x="61226" y="66090"/>
                </a:lnTo>
                <a:lnTo>
                  <a:pt x="64967" y="60261"/>
                </a:lnTo>
                <a:lnTo>
                  <a:pt x="66979" y="52793"/>
                </a:lnTo>
                <a:lnTo>
                  <a:pt x="54178" y="51206"/>
                </a:lnTo>
                <a:close/>
              </a:path>
              <a:path w="67945" h="76835">
                <a:moveTo>
                  <a:pt x="58252" y="10185"/>
                </a:moveTo>
                <a:lnTo>
                  <a:pt x="40563" y="10185"/>
                </a:lnTo>
                <a:lnTo>
                  <a:pt x="45694" y="12560"/>
                </a:lnTo>
                <a:lnTo>
                  <a:pt x="52197" y="20421"/>
                </a:lnTo>
                <a:lnTo>
                  <a:pt x="53759" y="25031"/>
                </a:lnTo>
                <a:lnTo>
                  <a:pt x="54317" y="31178"/>
                </a:lnTo>
                <a:lnTo>
                  <a:pt x="66930" y="31178"/>
                </a:lnTo>
                <a:lnTo>
                  <a:pt x="66817" y="29520"/>
                </a:lnTo>
                <a:lnTo>
                  <a:pt x="65074" y="21993"/>
                </a:lnTo>
                <a:lnTo>
                  <a:pt x="62169" y="15480"/>
                </a:lnTo>
                <a:lnTo>
                  <a:pt x="58252" y="10185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4695367" y="2599055"/>
            <a:ext cx="63500" cy="102870"/>
          </a:xfrm>
          <a:custGeom>
            <a:avLst/>
            <a:gdLst/>
            <a:ahLst/>
            <a:cxnLst/>
            <a:rect l="l" t="t" r="r" b="b"/>
            <a:pathLst>
              <a:path w="63500" h="102869">
                <a:moveTo>
                  <a:pt x="11290" y="1651"/>
                </a:moveTo>
                <a:lnTo>
                  <a:pt x="0" y="1651"/>
                </a:lnTo>
                <a:lnTo>
                  <a:pt x="0" y="102781"/>
                </a:lnTo>
                <a:lnTo>
                  <a:pt x="12395" y="102781"/>
                </a:lnTo>
                <a:lnTo>
                  <a:pt x="12395" y="67195"/>
                </a:lnTo>
                <a:lnTo>
                  <a:pt x="53928" y="67195"/>
                </a:lnTo>
                <a:lnTo>
                  <a:pt x="54749" y="66230"/>
                </a:lnTo>
                <a:lnTo>
                  <a:pt x="25361" y="66230"/>
                </a:lnTo>
                <a:lnTo>
                  <a:pt x="20739" y="63982"/>
                </a:lnTo>
                <a:lnTo>
                  <a:pt x="13131" y="54991"/>
                </a:lnTo>
                <a:lnTo>
                  <a:pt x="11226" y="48031"/>
                </a:lnTo>
                <a:lnTo>
                  <a:pt x="11226" y="29210"/>
                </a:lnTo>
                <a:lnTo>
                  <a:pt x="13258" y="22047"/>
                </a:lnTo>
                <a:lnTo>
                  <a:pt x="21386" y="12166"/>
                </a:lnTo>
                <a:lnTo>
                  <a:pt x="23308" y="11150"/>
                </a:lnTo>
                <a:lnTo>
                  <a:pt x="11290" y="11150"/>
                </a:lnTo>
                <a:lnTo>
                  <a:pt x="11290" y="1651"/>
                </a:lnTo>
                <a:close/>
              </a:path>
              <a:path w="63500" h="102869">
                <a:moveTo>
                  <a:pt x="53928" y="67195"/>
                </a:moveTo>
                <a:lnTo>
                  <a:pt x="12395" y="67195"/>
                </a:lnTo>
                <a:lnTo>
                  <a:pt x="14503" y="69850"/>
                </a:lnTo>
                <a:lnTo>
                  <a:pt x="17208" y="72059"/>
                </a:lnTo>
                <a:lnTo>
                  <a:pt x="23774" y="75552"/>
                </a:lnTo>
                <a:lnTo>
                  <a:pt x="27470" y="76415"/>
                </a:lnTo>
                <a:lnTo>
                  <a:pt x="37236" y="76415"/>
                </a:lnTo>
                <a:lnTo>
                  <a:pt x="42633" y="74815"/>
                </a:lnTo>
                <a:lnTo>
                  <a:pt x="52870" y="68440"/>
                </a:lnTo>
                <a:lnTo>
                  <a:pt x="53928" y="67195"/>
                </a:lnTo>
                <a:close/>
              </a:path>
              <a:path w="63500" h="102869">
                <a:moveTo>
                  <a:pt x="55119" y="9702"/>
                </a:moveTo>
                <a:lnTo>
                  <a:pt x="36652" y="9702"/>
                </a:lnTo>
                <a:lnTo>
                  <a:pt x="41236" y="12014"/>
                </a:lnTo>
                <a:lnTo>
                  <a:pt x="45059" y="16662"/>
                </a:lnTo>
                <a:lnTo>
                  <a:pt x="48907" y="21297"/>
                </a:lnTo>
                <a:lnTo>
                  <a:pt x="50812" y="28270"/>
                </a:lnTo>
                <a:lnTo>
                  <a:pt x="50812" y="47358"/>
                </a:lnTo>
                <a:lnTo>
                  <a:pt x="48856" y="54584"/>
                </a:lnTo>
                <a:lnTo>
                  <a:pt x="41008" y="63906"/>
                </a:lnTo>
                <a:lnTo>
                  <a:pt x="36271" y="66230"/>
                </a:lnTo>
                <a:lnTo>
                  <a:pt x="54749" y="66230"/>
                </a:lnTo>
                <a:lnTo>
                  <a:pt x="56769" y="63855"/>
                </a:lnTo>
                <a:lnTo>
                  <a:pt x="62153" y="51879"/>
                </a:lnTo>
                <a:lnTo>
                  <a:pt x="63474" y="45135"/>
                </a:lnTo>
                <a:lnTo>
                  <a:pt x="63474" y="30683"/>
                </a:lnTo>
                <a:lnTo>
                  <a:pt x="62255" y="24257"/>
                </a:lnTo>
                <a:lnTo>
                  <a:pt x="57391" y="12560"/>
                </a:lnTo>
                <a:lnTo>
                  <a:pt x="55119" y="9702"/>
                </a:lnTo>
                <a:close/>
              </a:path>
              <a:path w="63500" h="102869">
                <a:moveTo>
                  <a:pt x="38735" y="0"/>
                </a:moveTo>
                <a:lnTo>
                  <a:pt x="27724" y="0"/>
                </a:lnTo>
                <a:lnTo>
                  <a:pt x="23660" y="927"/>
                </a:lnTo>
                <a:lnTo>
                  <a:pt x="16967" y="4648"/>
                </a:lnTo>
                <a:lnTo>
                  <a:pt x="13957" y="7442"/>
                </a:lnTo>
                <a:lnTo>
                  <a:pt x="11290" y="11150"/>
                </a:lnTo>
                <a:lnTo>
                  <a:pt x="23308" y="11150"/>
                </a:lnTo>
                <a:lnTo>
                  <a:pt x="26047" y="9702"/>
                </a:lnTo>
                <a:lnTo>
                  <a:pt x="55119" y="9702"/>
                </a:lnTo>
                <a:lnTo>
                  <a:pt x="53797" y="8039"/>
                </a:lnTo>
                <a:lnTo>
                  <a:pt x="44246" y="1612"/>
                </a:lnTo>
                <a:lnTo>
                  <a:pt x="38735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4773777" y="2572880"/>
            <a:ext cx="59690" cy="100965"/>
          </a:xfrm>
          <a:custGeom>
            <a:avLst/>
            <a:gdLst/>
            <a:ahLst/>
            <a:cxnLst/>
            <a:rect l="l" t="t" r="r" b="b"/>
            <a:pathLst>
              <a:path w="59689" h="100964">
                <a:moveTo>
                  <a:pt x="12395" y="0"/>
                </a:moveTo>
                <a:lnTo>
                  <a:pt x="0" y="0"/>
                </a:lnTo>
                <a:lnTo>
                  <a:pt x="0" y="100926"/>
                </a:lnTo>
                <a:lnTo>
                  <a:pt x="12395" y="100926"/>
                </a:lnTo>
                <a:lnTo>
                  <a:pt x="12395" y="55194"/>
                </a:lnTo>
                <a:lnTo>
                  <a:pt x="13093" y="50698"/>
                </a:lnTo>
                <a:lnTo>
                  <a:pt x="15836" y="44170"/>
                </a:lnTo>
                <a:lnTo>
                  <a:pt x="18148" y="41605"/>
                </a:lnTo>
                <a:lnTo>
                  <a:pt x="24625" y="37782"/>
                </a:lnTo>
                <a:lnTo>
                  <a:pt x="28067" y="36830"/>
                </a:lnTo>
                <a:lnTo>
                  <a:pt x="56348" y="36830"/>
                </a:lnTo>
                <a:lnTo>
                  <a:pt x="56070" y="36220"/>
                </a:lnTo>
                <a:lnTo>
                  <a:pt x="12395" y="36220"/>
                </a:lnTo>
                <a:lnTo>
                  <a:pt x="12395" y="0"/>
                </a:lnTo>
                <a:close/>
              </a:path>
              <a:path w="59689" h="100964">
                <a:moveTo>
                  <a:pt x="56348" y="36830"/>
                </a:moveTo>
                <a:lnTo>
                  <a:pt x="36652" y="36830"/>
                </a:lnTo>
                <a:lnTo>
                  <a:pt x="40462" y="38239"/>
                </a:lnTo>
                <a:lnTo>
                  <a:pt x="45834" y="43891"/>
                </a:lnTo>
                <a:lnTo>
                  <a:pt x="47167" y="48412"/>
                </a:lnTo>
                <a:lnTo>
                  <a:pt x="47167" y="100926"/>
                </a:lnTo>
                <a:lnTo>
                  <a:pt x="59562" y="100926"/>
                </a:lnTo>
                <a:lnTo>
                  <a:pt x="59562" y="47447"/>
                </a:lnTo>
                <a:lnTo>
                  <a:pt x="58699" y="41973"/>
                </a:lnTo>
                <a:lnTo>
                  <a:pt x="56348" y="36830"/>
                </a:lnTo>
                <a:close/>
              </a:path>
              <a:path w="59689" h="100964">
                <a:moveTo>
                  <a:pt x="39700" y="26162"/>
                </a:moveTo>
                <a:lnTo>
                  <a:pt x="25476" y="26162"/>
                </a:lnTo>
                <a:lnTo>
                  <a:pt x="18173" y="29514"/>
                </a:lnTo>
                <a:lnTo>
                  <a:pt x="12395" y="36220"/>
                </a:lnTo>
                <a:lnTo>
                  <a:pt x="56070" y="36220"/>
                </a:lnTo>
                <a:lnTo>
                  <a:pt x="55257" y="34442"/>
                </a:lnTo>
                <a:lnTo>
                  <a:pt x="52387" y="31496"/>
                </a:lnTo>
                <a:lnTo>
                  <a:pt x="44411" y="27228"/>
                </a:lnTo>
                <a:lnTo>
                  <a:pt x="39700" y="26162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4847590" y="2599042"/>
            <a:ext cx="68580" cy="76835"/>
          </a:xfrm>
          <a:custGeom>
            <a:avLst/>
            <a:gdLst/>
            <a:ahLst/>
            <a:cxnLst/>
            <a:rect l="l" t="t" r="r" b="b"/>
            <a:pathLst>
              <a:path w="68579" h="76835">
                <a:moveTo>
                  <a:pt x="34277" y="0"/>
                </a:moveTo>
                <a:lnTo>
                  <a:pt x="25234" y="0"/>
                </a:lnTo>
                <a:lnTo>
                  <a:pt x="17576" y="2717"/>
                </a:lnTo>
                <a:lnTo>
                  <a:pt x="0" y="38214"/>
                </a:lnTo>
                <a:lnTo>
                  <a:pt x="592" y="46929"/>
                </a:lnTo>
                <a:lnTo>
                  <a:pt x="26971" y="75812"/>
                </a:lnTo>
                <a:lnTo>
                  <a:pt x="34277" y="76428"/>
                </a:lnTo>
                <a:lnTo>
                  <a:pt x="40652" y="76428"/>
                </a:lnTo>
                <a:lnTo>
                  <a:pt x="46558" y="74930"/>
                </a:lnTo>
                <a:lnTo>
                  <a:pt x="57340" y="68961"/>
                </a:lnTo>
                <a:lnTo>
                  <a:pt x="60016" y="66243"/>
                </a:lnTo>
                <a:lnTo>
                  <a:pt x="28079" y="66243"/>
                </a:lnTo>
                <a:lnTo>
                  <a:pt x="22937" y="63893"/>
                </a:lnTo>
                <a:lnTo>
                  <a:pt x="14770" y="54597"/>
                </a:lnTo>
                <a:lnTo>
                  <a:pt x="12738" y="47574"/>
                </a:lnTo>
                <a:lnTo>
                  <a:pt x="12777" y="28718"/>
                </a:lnTo>
                <a:lnTo>
                  <a:pt x="14770" y="21844"/>
                </a:lnTo>
                <a:lnTo>
                  <a:pt x="22948" y="12573"/>
                </a:lnTo>
                <a:lnTo>
                  <a:pt x="28079" y="10261"/>
                </a:lnTo>
                <a:lnTo>
                  <a:pt x="59222" y="10261"/>
                </a:lnTo>
                <a:lnTo>
                  <a:pt x="58927" y="9880"/>
                </a:lnTo>
                <a:lnTo>
                  <a:pt x="53795" y="5556"/>
                </a:lnTo>
                <a:lnTo>
                  <a:pt x="47979" y="2468"/>
                </a:lnTo>
                <a:lnTo>
                  <a:pt x="41474" y="616"/>
                </a:lnTo>
                <a:lnTo>
                  <a:pt x="34277" y="0"/>
                </a:lnTo>
                <a:close/>
              </a:path>
              <a:path w="68579" h="76835">
                <a:moveTo>
                  <a:pt x="59222" y="10261"/>
                </a:moveTo>
                <a:lnTo>
                  <a:pt x="40385" y="10261"/>
                </a:lnTo>
                <a:lnTo>
                  <a:pt x="45504" y="12585"/>
                </a:lnTo>
                <a:lnTo>
                  <a:pt x="53720" y="21907"/>
                </a:lnTo>
                <a:lnTo>
                  <a:pt x="55755" y="28718"/>
                </a:lnTo>
                <a:lnTo>
                  <a:pt x="55714" y="47574"/>
                </a:lnTo>
                <a:lnTo>
                  <a:pt x="53720" y="54533"/>
                </a:lnTo>
                <a:lnTo>
                  <a:pt x="45514" y="63906"/>
                </a:lnTo>
                <a:lnTo>
                  <a:pt x="40436" y="66243"/>
                </a:lnTo>
                <a:lnTo>
                  <a:pt x="60016" y="66243"/>
                </a:lnTo>
                <a:lnTo>
                  <a:pt x="61455" y="64782"/>
                </a:lnTo>
                <a:lnTo>
                  <a:pt x="67094" y="53987"/>
                </a:lnTo>
                <a:lnTo>
                  <a:pt x="68440" y="46929"/>
                </a:lnTo>
                <a:lnTo>
                  <a:pt x="68503" y="37185"/>
                </a:lnTo>
                <a:lnTo>
                  <a:pt x="67904" y="28941"/>
                </a:lnTo>
                <a:lnTo>
                  <a:pt x="66106" y="21642"/>
                </a:lnTo>
                <a:lnTo>
                  <a:pt x="63113" y="15288"/>
                </a:lnTo>
                <a:lnTo>
                  <a:pt x="59222" y="10261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" name="object 61"/>
          <p:cNvSpPr/>
          <p:nvPr/>
        </p:nvSpPr>
        <p:spPr>
          <a:xfrm>
            <a:off x="4930609" y="2599042"/>
            <a:ext cx="59690" cy="74930"/>
          </a:xfrm>
          <a:custGeom>
            <a:avLst/>
            <a:gdLst/>
            <a:ahLst/>
            <a:cxnLst/>
            <a:rect l="l" t="t" r="r" b="b"/>
            <a:pathLst>
              <a:path w="59689" h="74930">
                <a:moveTo>
                  <a:pt x="11150" y="1663"/>
                </a:moveTo>
                <a:lnTo>
                  <a:pt x="0" y="1663"/>
                </a:lnTo>
                <a:lnTo>
                  <a:pt x="0" y="74764"/>
                </a:lnTo>
                <a:lnTo>
                  <a:pt x="12395" y="74764"/>
                </a:lnTo>
                <a:lnTo>
                  <a:pt x="12468" y="25234"/>
                </a:lnTo>
                <a:lnTo>
                  <a:pt x="14325" y="19113"/>
                </a:lnTo>
                <a:lnTo>
                  <a:pt x="21983" y="12420"/>
                </a:lnTo>
                <a:lnTo>
                  <a:pt x="23017" y="12039"/>
                </a:lnTo>
                <a:lnTo>
                  <a:pt x="11150" y="12039"/>
                </a:lnTo>
                <a:lnTo>
                  <a:pt x="11150" y="1663"/>
                </a:lnTo>
                <a:close/>
              </a:path>
              <a:path w="59689" h="74930">
                <a:moveTo>
                  <a:pt x="56396" y="10744"/>
                </a:moveTo>
                <a:lnTo>
                  <a:pt x="35102" y="10744"/>
                </a:lnTo>
                <a:lnTo>
                  <a:pt x="37998" y="11493"/>
                </a:lnTo>
                <a:lnTo>
                  <a:pt x="42913" y="14465"/>
                </a:lnTo>
                <a:lnTo>
                  <a:pt x="44615" y="16459"/>
                </a:lnTo>
                <a:lnTo>
                  <a:pt x="46545" y="21462"/>
                </a:lnTo>
                <a:lnTo>
                  <a:pt x="47015" y="25234"/>
                </a:lnTo>
                <a:lnTo>
                  <a:pt x="47015" y="74764"/>
                </a:lnTo>
                <a:lnTo>
                  <a:pt x="59410" y="74764"/>
                </a:lnTo>
                <a:lnTo>
                  <a:pt x="59410" y="24079"/>
                </a:lnTo>
                <a:lnTo>
                  <a:pt x="59182" y="20053"/>
                </a:lnTo>
                <a:lnTo>
                  <a:pt x="57988" y="14236"/>
                </a:lnTo>
                <a:lnTo>
                  <a:pt x="56705" y="11175"/>
                </a:lnTo>
                <a:lnTo>
                  <a:pt x="56396" y="10744"/>
                </a:lnTo>
                <a:close/>
              </a:path>
              <a:path w="59689" h="74930">
                <a:moveTo>
                  <a:pt x="38836" y="0"/>
                </a:moveTo>
                <a:lnTo>
                  <a:pt x="34429" y="0"/>
                </a:lnTo>
                <a:lnTo>
                  <a:pt x="27261" y="754"/>
                </a:lnTo>
                <a:lnTo>
                  <a:pt x="20994" y="3014"/>
                </a:lnTo>
                <a:lnTo>
                  <a:pt x="15625" y="6777"/>
                </a:lnTo>
                <a:lnTo>
                  <a:pt x="11150" y="12039"/>
                </a:lnTo>
                <a:lnTo>
                  <a:pt x="23017" y="12039"/>
                </a:lnTo>
                <a:lnTo>
                  <a:pt x="26530" y="10744"/>
                </a:lnTo>
                <a:lnTo>
                  <a:pt x="56396" y="10744"/>
                </a:lnTo>
                <a:lnTo>
                  <a:pt x="53035" y="6045"/>
                </a:lnTo>
                <a:lnTo>
                  <a:pt x="50279" y="3962"/>
                </a:lnTo>
                <a:lnTo>
                  <a:pt x="42887" y="787"/>
                </a:lnTo>
                <a:lnTo>
                  <a:pt x="38836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" name="object 62"/>
          <p:cNvSpPr/>
          <p:nvPr/>
        </p:nvSpPr>
        <p:spPr>
          <a:xfrm>
            <a:off x="5004944" y="2599055"/>
            <a:ext cx="67945" cy="76835"/>
          </a:xfrm>
          <a:custGeom>
            <a:avLst/>
            <a:gdLst/>
            <a:ahLst/>
            <a:cxnLst/>
            <a:rect l="l" t="t" r="r" b="b"/>
            <a:pathLst>
              <a:path w="67945" h="76835">
                <a:moveTo>
                  <a:pt x="34098" y="0"/>
                </a:moveTo>
                <a:lnTo>
                  <a:pt x="2326" y="22437"/>
                </a:lnTo>
                <a:lnTo>
                  <a:pt x="0" y="38061"/>
                </a:lnTo>
                <a:lnTo>
                  <a:pt x="23" y="39903"/>
                </a:lnTo>
                <a:lnTo>
                  <a:pt x="20409" y="73947"/>
                </a:lnTo>
                <a:lnTo>
                  <a:pt x="34784" y="76415"/>
                </a:lnTo>
                <a:lnTo>
                  <a:pt x="43280" y="76415"/>
                </a:lnTo>
                <a:lnTo>
                  <a:pt x="50252" y="74345"/>
                </a:lnTo>
                <a:lnTo>
                  <a:pt x="60989" y="66230"/>
                </a:lnTo>
                <a:lnTo>
                  <a:pt x="28751" y="66230"/>
                </a:lnTo>
                <a:lnTo>
                  <a:pt x="23658" y="64084"/>
                </a:lnTo>
                <a:lnTo>
                  <a:pt x="15480" y="55562"/>
                </a:lnTo>
                <a:lnTo>
                  <a:pt x="13219" y="49403"/>
                </a:lnTo>
                <a:lnTo>
                  <a:pt x="12749" y="41376"/>
                </a:lnTo>
                <a:lnTo>
                  <a:pt x="67283" y="41376"/>
                </a:lnTo>
                <a:lnTo>
                  <a:pt x="67359" y="38061"/>
                </a:lnTo>
                <a:lnTo>
                  <a:pt x="66889" y="31178"/>
                </a:lnTo>
                <a:lnTo>
                  <a:pt x="13448" y="31178"/>
                </a:lnTo>
                <a:lnTo>
                  <a:pt x="13854" y="24803"/>
                </a:lnTo>
                <a:lnTo>
                  <a:pt x="16013" y="19710"/>
                </a:lnTo>
                <a:lnTo>
                  <a:pt x="23773" y="12090"/>
                </a:lnTo>
                <a:lnTo>
                  <a:pt x="28548" y="10185"/>
                </a:lnTo>
                <a:lnTo>
                  <a:pt x="58213" y="10185"/>
                </a:lnTo>
                <a:lnTo>
                  <a:pt x="58063" y="9982"/>
                </a:lnTo>
                <a:lnTo>
                  <a:pt x="53072" y="5609"/>
                </a:lnTo>
                <a:lnTo>
                  <a:pt x="47414" y="2490"/>
                </a:lnTo>
                <a:lnTo>
                  <a:pt x="41089" y="622"/>
                </a:lnTo>
                <a:lnTo>
                  <a:pt x="34098" y="0"/>
                </a:lnTo>
                <a:close/>
              </a:path>
              <a:path w="67945" h="76835">
                <a:moveTo>
                  <a:pt x="54138" y="51206"/>
                </a:moveTo>
                <a:lnTo>
                  <a:pt x="52246" y="56451"/>
                </a:lnTo>
                <a:lnTo>
                  <a:pt x="49706" y="60261"/>
                </a:lnTo>
                <a:lnTo>
                  <a:pt x="43280" y="65024"/>
                </a:lnTo>
                <a:lnTo>
                  <a:pt x="39406" y="66230"/>
                </a:lnTo>
                <a:lnTo>
                  <a:pt x="60989" y="66230"/>
                </a:lnTo>
                <a:lnTo>
                  <a:pt x="61174" y="66090"/>
                </a:lnTo>
                <a:lnTo>
                  <a:pt x="64915" y="60261"/>
                </a:lnTo>
                <a:lnTo>
                  <a:pt x="66927" y="52793"/>
                </a:lnTo>
                <a:lnTo>
                  <a:pt x="54138" y="51206"/>
                </a:lnTo>
                <a:close/>
              </a:path>
              <a:path w="67945" h="76835">
                <a:moveTo>
                  <a:pt x="58213" y="10185"/>
                </a:moveTo>
                <a:lnTo>
                  <a:pt x="40524" y="10185"/>
                </a:lnTo>
                <a:lnTo>
                  <a:pt x="45642" y="12560"/>
                </a:lnTo>
                <a:lnTo>
                  <a:pt x="49592" y="17348"/>
                </a:lnTo>
                <a:lnTo>
                  <a:pt x="52157" y="20421"/>
                </a:lnTo>
                <a:lnTo>
                  <a:pt x="53719" y="25031"/>
                </a:lnTo>
                <a:lnTo>
                  <a:pt x="54265" y="31178"/>
                </a:lnTo>
                <a:lnTo>
                  <a:pt x="66889" y="31178"/>
                </a:lnTo>
                <a:lnTo>
                  <a:pt x="66776" y="29520"/>
                </a:lnTo>
                <a:lnTo>
                  <a:pt x="65030" y="21993"/>
                </a:lnTo>
                <a:lnTo>
                  <a:pt x="62124" y="15480"/>
                </a:lnTo>
                <a:lnTo>
                  <a:pt x="58213" y="10185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" name="object 63"/>
          <p:cNvSpPr/>
          <p:nvPr/>
        </p:nvSpPr>
        <p:spPr>
          <a:xfrm>
            <a:off x="5090882" y="2600704"/>
            <a:ext cx="14604" cy="73660"/>
          </a:xfrm>
          <a:custGeom>
            <a:avLst/>
            <a:gdLst/>
            <a:ahLst/>
            <a:cxnLst/>
            <a:rect l="l" t="t" r="r" b="b"/>
            <a:pathLst>
              <a:path w="14604" h="73660">
                <a:moveTo>
                  <a:pt x="14110" y="58991"/>
                </a:moveTo>
                <a:lnTo>
                  <a:pt x="0" y="58991"/>
                </a:lnTo>
                <a:lnTo>
                  <a:pt x="0" y="73102"/>
                </a:lnTo>
                <a:lnTo>
                  <a:pt x="14110" y="73102"/>
                </a:lnTo>
                <a:lnTo>
                  <a:pt x="14110" y="58991"/>
                </a:lnTo>
                <a:close/>
              </a:path>
              <a:path w="14604" h="73660">
                <a:moveTo>
                  <a:pt x="14110" y="0"/>
                </a:moveTo>
                <a:lnTo>
                  <a:pt x="0" y="0"/>
                </a:lnTo>
                <a:lnTo>
                  <a:pt x="0" y="14110"/>
                </a:lnTo>
                <a:lnTo>
                  <a:pt x="14110" y="14110"/>
                </a:lnTo>
                <a:lnTo>
                  <a:pt x="14110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" name="object 64"/>
          <p:cNvSpPr/>
          <p:nvPr/>
        </p:nvSpPr>
        <p:spPr>
          <a:xfrm>
            <a:off x="5240693" y="2572461"/>
            <a:ext cx="65811" cy="103073"/>
          </a:xfrm>
          <a:prstGeom prst="rect">
            <a:avLst/>
          </a:prstGeom>
          <a:blipFill>
            <a:blip r:embed="rId2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" name="object 65"/>
          <p:cNvSpPr/>
          <p:nvPr/>
        </p:nvSpPr>
        <p:spPr>
          <a:xfrm>
            <a:off x="5328602" y="2572461"/>
            <a:ext cx="37465" cy="101600"/>
          </a:xfrm>
          <a:custGeom>
            <a:avLst/>
            <a:gdLst/>
            <a:ahLst/>
            <a:cxnLst/>
            <a:rect l="l" t="t" r="r" b="b"/>
            <a:pathLst>
              <a:path w="37464" h="101600">
                <a:moveTo>
                  <a:pt x="37172" y="22390"/>
                </a:moveTo>
                <a:lnTo>
                  <a:pt x="24777" y="22390"/>
                </a:lnTo>
                <a:lnTo>
                  <a:pt x="24777" y="101346"/>
                </a:lnTo>
                <a:lnTo>
                  <a:pt x="37172" y="101346"/>
                </a:lnTo>
                <a:lnTo>
                  <a:pt x="37172" y="22390"/>
                </a:lnTo>
                <a:close/>
              </a:path>
              <a:path w="37464" h="101600">
                <a:moveTo>
                  <a:pt x="37172" y="0"/>
                </a:moveTo>
                <a:lnTo>
                  <a:pt x="29184" y="0"/>
                </a:lnTo>
                <a:lnTo>
                  <a:pt x="27038" y="4368"/>
                </a:lnTo>
                <a:lnTo>
                  <a:pt x="23355" y="8864"/>
                </a:lnTo>
                <a:lnTo>
                  <a:pt x="12979" y="18135"/>
                </a:lnTo>
                <a:lnTo>
                  <a:pt x="6934" y="22085"/>
                </a:lnTo>
                <a:lnTo>
                  <a:pt x="0" y="25349"/>
                </a:lnTo>
                <a:lnTo>
                  <a:pt x="0" y="37325"/>
                </a:lnTo>
                <a:lnTo>
                  <a:pt x="24777" y="22390"/>
                </a:lnTo>
                <a:lnTo>
                  <a:pt x="37172" y="22390"/>
                </a:lnTo>
                <a:lnTo>
                  <a:pt x="37172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" name="object 66"/>
          <p:cNvSpPr/>
          <p:nvPr/>
        </p:nvSpPr>
        <p:spPr>
          <a:xfrm>
            <a:off x="5393461" y="2572880"/>
            <a:ext cx="69799" cy="100939"/>
          </a:xfrm>
          <a:prstGeom prst="rect">
            <a:avLst/>
          </a:prstGeom>
          <a:blipFill>
            <a:blip r:embed="rId2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" name="object 67"/>
          <p:cNvSpPr/>
          <p:nvPr/>
        </p:nvSpPr>
        <p:spPr>
          <a:xfrm>
            <a:off x="5485434" y="2572461"/>
            <a:ext cx="37465" cy="101600"/>
          </a:xfrm>
          <a:custGeom>
            <a:avLst/>
            <a:gdLst/>
            <a:ahLst/>
            <a:cxnLst/>
            <a:rect l="l" t="t" r="r" b="b"/>
            <a:pathLst>
              <a:path w="37464" h="101600">
                <a:moveTo>
                  <a:pt x="37172" y="22390"/>
                </a:moveTo>
                <a:lnTo>
                  <a:pt x="24777" y="22390"/>
                </a:lnTo>
                <a:lnTo>
                  <a:pt x="24777" y="101346"/>
                </a:lnTo>
                <a:lnTo>
                  <a:pt x="37172" y="101346"/>
                </a:lnTo>
                <a:lnTo>
                  <a:pt x="37172" y="22390"/>
                </a:lnTo>
                <a:close/>
              </a:path>
              <a:path w="37464" h="101600">
                <a:moveTo>
                  <a:pt x="37172" y="0"/>
                </a:moveTo>
                <a:lnTo>
                  <a:pt x="29184" y="0"/>
                </a:lnTo>
                <a:lnTo>
                  <a:pt x="27025" y="4368"/>
                </a:lnTo>
                <a:lnTo>
                  <a:pt x="23355" y="8864"/>
                </a:lnTo>
                <a:lnTo>
                  <a:pt x="12979" y="18135"/>
                </a:lnTo>
                <a:lnTo>
                  <a:pt x="6921" y="22085"/>
                </a:lnTo>
                <a:lnTo>
                  <a:pt x="0" y="25349"/>
                </a:lnTo>
                <a:lnTo>
                  <a:pt x="0" y="37325"/>
                </a:lnTo>
                <a:lnTo>
                  <a:pt x="24777" y="22390"/>
                </a:lnTo>
                <a:lnTo>
                  <a:pt x="37172" y="22390"/>
                </a:lnTo>
                <a:lnTo>
                  <a:pt x="37172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" name="object 68"/>
          <p:cNvSpPr/>
          <p:nvPr/>
        </p:nvSpPr>
        <p:spPr>
          <a:xfrm>
            <a:off x="5593384" y="2572474"/>
            <a:ext cx="575945" cy="103136"/>
          </a:xfrm>
          <a:prstGeom prst="rect">
            <a:avLst/>
          </a:prstGeom>
          <a:blipFill>
            <a:blip r:embed="rId2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" name="object 69"/>
          <p:cNvSpPr/>
          <p:nvPr/>
        </p:nvSpPr>
        <p:spPr>
          <a:xfrm>
            <a:off x="1752993" y="1433169"/>
            <a:ext cx="77470" cy="100965"/>
          </a:xfrm>
          <a:custGeom>
            <a:avLst/>
            <a:gdLst/>
            <a:ahLst/>
            <a:cxnLst/>
            <a:rect l="l" t="t" r="r" b="b"/>
            <a:pathLst>
              <a:path w="77469" h="100965">
                <a:moveTo>
                  <a:pt x="45085" y="0"/>
                </a:moveTo>
                <a:lnTo>
                  <a:pt x="0" y="0"/>
                </a:lnTo>
                <a:lnTo>
                  <a:pt x="0" y="100926"/>
                </a:lnTo>
                <a:lnTo>
                  <a:pt x="20370" y="100926"/>
                </a:lnTo>
                <a:lnTo>
                  <a:pt x="20370" y="62852"/>
                </a:lnTo>
                <a:lnTo>
                  <a:pt x="42887" y="62852"/>
                </a:lnTo>
                <a:lnTo>
                  <a:pt x="74441" y="45707"/>
                </a:lnTo>
                <a:lnTo>
                  <a:pt x="20370" y="45707"/>
                </a:lnTo>
                <a:lnTo>
                  <a:pt x="20370" y="17068"/>
                </a:lnTo>
                <a:lnTo>
                  <a:pt x="75531" y="17068"/>
                </a:lnTo>
                <a:lnTo>
                  <a:pt x="75349" y="16459"/>
                </a:lnTo>
                <a:lnTo>
                  <a:pt x="67551" y="6311"/>
                </a:lnTo>
                <a:lnTo>
                  <a:pt x="62712" y="3022"/>
                </a:lnTo>
                <a:lnTo>
                  <a:pt x="53162" y="495"/>
                </a:lnTo>
                <a:lnTo>
                  <a:pt x="45085" y="0"/>
                </a:lnTo>
                <a:close/>
              </a:path>
              <a:path w="77469" h="100965">
                <a:moveTo>
                  <a:pt x="75531" y="17068"/>
                </a:moveTo>
                <a:lnTo>
                  <a:pt x="37553" y="17068"/>
                </a:lnTo>
                <a:lnTo>
                  <a:pt x="42443" y="17297"/>
                </a:lnTo>
                <a:lnTo>
                  <a:pt x="48183" y="18351"/>
                </a:lnTo>
                <a:lnTo>
                  <a:pt x="50914" y="19850"/>
                </a:lnTo>
                <a:lnTo>
                  <a:pt x="55232" y="24625"/>
                </a:lnTo>
                <a:lnTo>
                  <a:pt x="56311" y="27647"/>
                </a:lnTo>
                <a:lnTo>
                  <a:pt x="56311" y="34302"/>
                </a:lnTo>
                <a:lnTo>
                  <a:pt x="39560" y="45707"/>
                </a:lnTo>
                <a:lnTo>
                  <a:pt x="74441" y="45707"/>
                </a:lnTo>
                <a:lnTo>
                  <a:pt x="76174" y="42456"/>
                </a:lnTo>
                <a:lnTo>
                  <a:pt x="77304" y="37236"/>
                </a:lnTo>
                <a:lnTo>
                  <a:pt x="77304" y="23012"/>
                </a:lnTo>
                <a:lnTo>
                  <a:pt x="75531" y="17068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" name="object 70"/>
          <p:cNvSpPr/>
          <p:nvPr/>
        </p:nvSpPr>
        <p:spPr>
          <a:xfrm>
            <a:off x="1846072" y="1459331"/>
            <a:ext cx="47625" cy="74930"/>
          </a:xfrm>
          <a:custGeom>
            <a:avLst/>
            <a:gdLst/>
            <a:ahLst/>
            <a:cxnLst/>
            <a:rect l="l" t="t" r="r" b="b"/>
            <a:pathLst>
              <a:path w="47625" h="74930">
                <a:moveTo>
                  <a:pt x="17970" y="1650"/>
                </a:moveTo>
                <a:lnTo>
                  <a:pt x="0" y="1650"/>
                </a:lnTo>
                <a:lnTo>
                  <a:pt x="0" y="74764"/>
                </a:lnTo>
                <a:lnTo>
                  <a:pt x="19342" y="74764"/>
                </a:lnTo>
                <a:lnTo>
                  <a:pt x="19342" y="39750"/>
                </a:lnTo>
                <a:lnTo>
                  <a:pt x="19875" y="31572"/>
                </a:lnTo>
                <a:lnTo>
                  <a:pt x="22034" y="23774"/>
                </a:lnTo>
                <a:lnTo>
                  <a:pt x="23520" y="21081"/>
                </a:lnTo>
                <a:lnTo>
                  <a:pt x="27279" y="18097"/>
                </a:lnTo>
                <a:lnTo>
                  <a:pt x="29578" y="17348"/>
                </a:lnTo>
                <a:lnTo>
                  <a:pt x="42498" y="17348"/>
                </a:lnTo>
                <a:lnTo>
                  <a:pt x="44376" y="12052"/>
                </a:lnTo>
                <a:lnTo>
                  <a:pt x="17970" y="12052"/>
                </a:lnTo>
                <a:lnTo>
                  <a:pt x="17970" y="1650"/>
                </a:lnTo>
                <a:close/>
              </a:path>
              <a:path w="47625" h="74930">
                <a:moveTo>
                  <a:pt x="42498" y="17348"/>
                </a:moveTo>
                <a:lnTo>
                  <a:pt x="35077" y="17348"/>
                </a:lnTo>
                <a:lnTo>
                  <a:pt x="38112" y="18402"/>
                </a:lnTo>
                <a:lnTo>
                  <a:pt x="41376" y="20510"/>
                </a:lnTo>
                <a:lnTo>
                  <a:pt x="42498" y="17348"/>
                </a:lnTo>
                <a:close/>
              </a:path>
              <a:path w="47625" h="74930">
                <a:moveTo>
                  <a:pt x="39027" y="0"/>
                </a:moveTo>
                <a:lnTo>
                  <a:pt x="31508" y="0"/>
                </a:lnTo>
                <a:lnTo>
                  <a:pt x="28714" y="774"/>
                </a:lnTo>
                <a:lnTo>
                  <a:pt x="23799" y="3898"/>
                </a:lnTo>
                <a:lnTo>
                  <a:pt x="21043" y="7137"/>
                </a:lnTo>
                <a:lnTo>
                  <a:pt x="17970" y="12052"/>
                </a:lnTo>
                <a:lnTo>
                  <a:pt x="44376" y="12052"/>
                </a:lnTo>
                <a:lnTo>
                  <a:pt x="47358" y="3644"/>
                </a:lnTo>
                <a:lnTo>
                  <a:pt x="43281" y="1219"/>
                </a:lnTo>
                <a:lnTo>
                  <a:pt x="39027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" name="object 71"/>
          <p:cNvSpPr/>
          <p:nvPr/>
        </p:nvSpPr>
        <p:spPr>
          <a:xfrm>
            <a:off x="1897361" y="1459319"/>
            <a:ext cx="75565" cy="76835"/>
          </a:xfrm>
          <a:custGeom>
            <a:avLst/>
            <a:gdLst/>
            <a:ahLst/>
            <a:cxnLst/>
            <a:rect l="l" t="t" r="r" b="b"/>
            <a:pathLst>
              <a:path w="75564" h="76834">
                <a:moveTo>
                  <a:pt x="37572" y="0"/>
                </a:moveTo>
                <a:lnTo>
                  <a:pt x="30422" y="0"/>
                </a:lnTo>
                <a:lnTo>
                  <a:pt x="23932" y="1587"/>
                </a:lnTo>
                <a:lnTo>
                  <a:pt x="0" y="45952"/>
                </a:lnTo>
                <a:lnTo>
                  <a:pt x="1504" y="52705"/>
                </a:lnTo>
                <a:lnTo>
                  <a:pt x="7841" y="64414"/>
                </a:lnTo>
                <a:lnTo>
                  <a:pt x="12464" y="68846"/>
                </a:lnTo>
                <a:lnTo>
                  <a:pt x="24631" y="74904"/>
                </a:lnTo>
                <a:lnTo>
                  <a:pt x="31019" y="76428"/>
                </a:lnTo>
                <a:lnTo>
                  <a:pt x="37724" y="76428"/>
                </a:lnTo>
                <a:lnTo>
                  <a:pt x="68588" y="60655"/>
                </a:lnTo>
                <a:lnTo>
                  <a:pt x="32606" y="60655"/>
                </a:lnTo>
                <a:lnTo>
                  <a:pt x="28352" y="58724"/>
                </a:lnTo>
                <a:lnTo>
                  <a:pt x="21468" y="51015"/>
                </a:lnTo>
                <a:lnTo>
                  <a:pt x="19789" y="45580"/>
                </a:lnTo>
                <a:lnTo>
                  <a:pt x="19817" y="30759"/>
                </a:lnTo>
                <a:lnTo>
                  <a:pt x="21468" y="25412"/>
                </a:lnTo>
                <a:lnTo>
                  <a:pt x="28352" y="17703"/>
                </a:lnTo>
                <a:lnTo>
                  <a:pt x="32606" y="15773"/>
                </a:lnTo>
                <a:lnTo>
                  <a:pt x="68812" y="15773"/>
                </a:lnTo>
                <a:lnTo>
                  <a:pt x="64775" y="10782"/>
                </a:lnTo>
                <a:lnTo>
                  <a:pt x="59098" y="6065"/>
                </a:lnTo>
                <a:lnTo>
                  <a:pt x="52674" y="2695"/>
                </a:lnTo>
                <a:lnTo>
                  <a:pt x="45500" y="673"/>
                </a:lnTo>
                <a:lnTo>
                  <a:pt x="37572" y="0"/>
                </a:lnTo>
                <a:close/>
              </a:path>
              <a:path w="75564" h="76834">
                <a:moveTo>
                  <a:pt x="68812" y="15773"/>
                </a:moveTo>
                <a:lnTo>
                  <a:pt x="42703" y="15773"/>
                </a:lnTo>
                <a:lnTo>
                  <a:pt x="46932" y="17703"/>
                </a:lnTo>
                <a:lnTo>
                  <a:pt x="53765" y="25412"/>
                </a:lnTo>
                <a:lnTo>
                  <a:pt x="55432" y="30759"/>
                </a:lnTo>
                <a:lnTo>
                  <a:pt x="55429" y="45580"/>
                </a:lnTo>
                <a:lnTo>
                  <a:pt x="53765" y="51015"/>
                </a:lnTo>
                <a:lnTo>
                  <a:pt x="46932" y="58724"/>
                </a:lnTo>
                <a:lnTo>
                  <a:pt x="42703" y="60655"/>
                </a:lnTo>
                <a:lnTo>
                  <a:pt x="68588" y="60655"/>
                </a:lnTo>
                <a:lnTo>
                  <a:pt x="69358" y="59701"/>
                </a:lnTo>
                <a:lnTo>
                  <a:pt x="72703" y="53182"/>
                </a:lnTo>
                <a:lnTo>
                  <a:pt x="74711" y="45952"/>
                </a:lnTo>
                <a:lnTo>
                  <a:pt x="75363" y="38214"/>
                </a:lnTo>
                <a:lnTo>
                  <a:pt x="75311" y="37185"/>
                </a:lnTo>
                <a:lnTo>
                  <a:pt x="74718" y="30136"/>
                </a:lnTo>
                <a:lnTo>
                  <a:pt x="72730" y="22972"/>
                </a:lnTo>
                <a:lnTo>
                  <a:pt x="69417" y="16520"/>
                </a:lnTo>
                <a:lnTo>
                  <a:pt x="68812" y="15773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" name="object 72"/>
          <p:cNvSpPr/>
          <p:nvPr/>
        </p:nvSpPr>
        <p:spPr>
          <a:xfrm>
            <a:off x="1983549" y="1433157"/>
            <a:ext cx="71755" cy="102870"/>
          </a:xfrm>
          <a:custGeom>
            <a:avLst/>
            <a:gdLst/>
            <a:ahLst/>
            <a:cxnLst/>
            <a:rect l="l" t="t" r="r" b="b"/>
            <a:pathLst>
              <a:path w="71755" h="102869">
                <a:moveTo>
                  <a:pt x="39014" y="26161"/>
                </a:moveTo>
                <a:lnTo>
                  <a:pt x="21932" y="26161"/>
                </a:lnTo>
                <a:lnTo>
                  <a:pt x="14566" y="29387"/>
                </a:lnTo>
                <a:lnTo>
                  <a:pt x="0" y="64096"/>
                </a:lnTo>
                <a:lnTo>
                  <a:pt x="561" y="72683"/>
                </a:lnTo>
                <a:lnTo>
                  <a:pt x="22174" y="102577"/>
                </a:lnTo>
                <a:lnTo>
                  <a:pt x="34696" y="102577"/>
                </a:lnTo>
                <a:lnTo>
                  <a:pt x="38798" y="101561"/>
                </a:lnTo>
                <a:lnTo>
                  <a:pt x="46913" y="97472"/>
                </a:lnTo>
                <a:lnTo>
                  <a:pt x="50444" y="94360"/>
                </a:lnTo>
                <a:lnTo>
                  <a:pt x="53428" y="90195"/>
                </a:lnTo>
                <a:lnTo>
                  <a:pt x="71386" y="90195"/>
                </a:lnTo>
                <a:lnTo>
                  <a:pt x="71386" y="87299"/>
                </a:lnTo>
                <a:lnTo>
                  <a:pt x="30480" y="87299"/>
                </a:lnTo>
                <a:lnTo>
                  <a:pt x="26123" y="84772"/>
                </a:lnTo>
                <a:lnTo>
                  <a:pt x="22987" y="79730"/>
                </a:lnTo>
                <a:lnTo>
                  <a:pt x="20840" y="76238"/>
                </a:lnTo>
                <a:lnTo>
                  <a:pt x="19761" y="70586"/>
                </a:lnTo>
                <a:lnTo>
                  <a:pt x="19812" y="55357"/>
                </a:lnTo>
                <a:lnTo>
                  <a:pt x="21310" y="50088"/>
                </a:lnTo>
                <a:lnTo>
                  <a:pt x="27508" y="42786"/>
                </a:lnTo>
                <a:lnTo>
                  <a:pt x="31343" y="40970"/>
                </a:lnTo>
                <a:lnTo>
                  <a:pt x="71386" y="40970"/>
                </a:lnTo>
                <a:lnTo>
                  <a:pt x="71386" y="36347"/>
                </a:lnTo>
                <a:lnTo>
                  <a:pt x="52044" y="36347"/>
                </a:lnTo>
                <a:lnTo>
                  <a:pt x="46075" y="29565"/>
                </a:lnTo>
                <a:lnTo>
                  <a:pt x="39014" y="26161"/>
                </a:lnTo>
                <a:close/>
              </a:path>
              <a:path w="71755" h="102869">
                <a:moveTo>
                  <a:pt x="71386" y="90195"/>
                </a:moveTo>
                <a:lnTo>
                  <a:pt x="53428" y="90195"/>
                </a:lnTo>
                <a:lnTo>
                  <a:pt x="53428" y="100926"/>
                </a:lnTo>
                <a:lnTo>
                  <a:pt x="71386" y="100926"/>
                </a:lnTo>
                <a:lnTo>
                  <a:pt x="71386" y="90195"/>
                </a:lnTo>
                <a:close/>
              </a:path>
              <a:path w="71755" h="102869">
                <a:moveTo>
                  <a:pt x="71386" y="40970"/>
                </a:moveTo>
                <a:lnTo>
                  <a:pt x="40665" y="40970"/>
                </a:lnTo>
                <a:lnTo>
                  <a:pt x="44538" y="42811"/>
                </a:lnTo>
                <a:lnTo>
                  <a:pt x="50609" y="50203"/>
                </a:lnTo>
                <a:lnTo>
                  <a:pt x="52120" y="56248"/>
                </a:lnTo>
                <a:lnTo>
                  <a:pt x="52120" y="72174"/>
                </a:lnTo>
                <a:lnTo>
                  <a:pt x="50558" y="77838"/>
                </a:lnTo>
                <a:lnTo>
                  <a:pt x="44323" y="85407"/>
                </a:lnTo>
                <a:lnTo>
                  <a:pt x="40525" y="87299"/>
                </a:lnTo>
                <a:lnTo>
                  <a:pt x="71386" y="87299"/>
                </a:lnTo>
                <a:lnTo>
                  <a:pt x="71386" y="40970"/>
                </a:lnTo>
                <a:close/>
              </a:path>
              <a:path w="71755" h="102869">
                <a:moveTo>
                  <a:pt x="71386" y="0"/>
                </a:moveTo>
                <a:lnTo>
                  <a:pt x="52044" y="0"/>
                </a:lnTo>
                <a:lnTo>
                  <a:pt x="52044" y="36347"/>
                </a:lnTo>
                <a:lnTo>
                  <a:pt x="71386" y="36347"/>
                </a:lnTo>
                <a:lnTo>
                  <a:pt x="71386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" name="object 73"/>
          <p:cNvSpPr/>
          <p:nvPr/>
        </p:nvSpPr>
        <p:spPr>
          <a:xfrm>
            <a:off x="2073592" y="1460982"/>
            <a:ext cx="66675" cy="74930"/>
          </a:xfrm>
          <a:custGeom>
            <a:avLst/>
            <a:gdLst/>
            <a:ahLst/>
            <a:cxnLst/>
            <a:rect l="l" t="t" r="r" b="b"/>
            <a:pathLst>
              <a:path w="66675" h="74930">
                <a:moveTo>
                  <a:pt x="19354" y="0"/>
                </a:moveTo>
                <a:lnTo>
                  <a:pt x="0" y="0"/>
                </a:lnTo>
                <a:lnTo>
                  <a:pt x="16" y="53251"/>
                </a:lnTo>
                <a:lnTo>
                  <a:pt x="19405" y="74764"/>
                </a:lnTo>
                <a:lnTo>
                  <a:pt x="29133" y="74764"/>
                </a:lnTo>
                <a:lnTo>
                  <a:pt x="33705" y="73647"/>
                </a:lnTo>
                <a:lnTo>
                  <a:pt x="42379" y="69138"/>
                </a:lnTo>
                <a:lnTo>
                  <a:pt x="45885" y="66065"/>
                </a:lnTo>
                <a:lnTo>
                  <a:pt x="48539" y="62166"/>
                </a:lnTo>
                <a:lnTo>
                  <a:pt x="66509" y="62166"/>
                </a:lnTo>
                <a:lnTo>
                  <a:pt x="66509" y="60032"/>
                </a:lnTo>
                <a:lnTo>
                  <a:pt x="28575" y="60032"/>
                </a:lnTo>
                <a:lnTo>
                  <a:pt x="26187" y="59359"/>
                </a:lnTo>
                <a:lnTo>
                  <a:pt x="22415" y="56654"/>
                </a:lnTo>
                <a:lnTo>
                  <a:pt x="21132" y="54813"/>
                </a:lnTo>
                <a:lnTo>
                  <a:pt x="19710" y="50177"/>
                </a:lnTo>
                <a:lnTo>
                  <a:pt x="19354" y="43878"/>
                </a:lnTo>
                <a:lnTo>
                  <a:pt x="19354" y="0"/>
                </a:lnTo>
                <a:close/>
              </a:path>
              <a:path w="66675" h="74930">
                <a:moveTo>
                  <a:pt x="66509" y="62166"/>
                </a:moveTo>
                <a:lnTo>
                  <a:pt x="48539" y="62166"/>
                </a:lnTo>
                <a:lnTo>
                  <a:pt x="48539" y="73113"/>
                </a:lnTo>
                <a:lnTo>
                  <a:pt x="66509" y="73113"/>
                </a:lnTo>
                <a:lnTo>
                  <a:pt x="66509" y="62166"/>
                </a:lnTo>
                <a:close/>
              </a:path>
              <a:path w="66675" h="74930">
                <a:moveTo>
                  <a:pt x="66509" y="0"/>
                </a:moveTo>
                <a:lnTo>
                  <a:pt x="47167" y="0"/>
                </a:lnTo>
                <a:lnTo>
                  <a:pt x="47167" y="41313"/>
                </a:lnTo>
                <a:lnTo>
                  <a:pt x="46685" y="47878"/>
                </a:lnTo>
                <a:lnTo>
                  <a:pt x="44754" y="53251"/>
                </a:lnTo>
                <a:lnTo>
                  <a:pt x="42964" y="55498"/>
                </a:lnTo>
                <a:lnTo>
                  <a:pt x="37731" y="59131"/>
                </a:lnTo>
                <a:lnTo>
                  <a:pt x="34772" y="60032"/>
                </a:lnTo>
                <a:lnTo>
                  <a:pt x="66509" y="60032"/>
                </a:lnTo>
                <a:lnTo>
                  <a:pt x="66509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" name="object 74"/>
          <p:cNvSpPr/>
          <p:nvPr/>
        </p:nvSpPr>
        <p:spPr>
          <a:xfrm>
            <a:off x="2155863" y="1459331"/>
            <a:ext cx="69215" cy="76835"/>
          </a:xfrm>
          <a:custGeom>
            <a:avLst/>
            <a:gdLst/>
            <a:ahLst/>
            <a:cxnLst/>
            <a:rect l="l" t="t" r="r" b="b"/>
            <a:pathLst>
              <a:path w="69214" h="76834">
                <a:moveTo>
                  <a:pt x="44373" y="0"/>
                </a:moveTo>
                <a:lnTo>
                  <a:pt x="35458" y="0"/>
                </a:lnTo>
                <a:lnTo>
                  <a:pt x="27726" y="629"/>
                </a:lnTo>
                <a:lnTo>
                  <a:pt x="599" y="29721"/>
                </a:lnTo>
                <a:lnTo>
                  <a:pt x="0" y="38277"/>
                </a:lnTo>
                <a:lnTo>
                  <a:pt x="599" y="46748"/>
                </a:lnTo>
                <a:lnTo>
                  <a:pt x="27507" y="75782"/>
                </a:lnTo>
                <a:lnTo>
                  <a:pt x="35128" y="76415"/>
                </a:lnTo>
                <a:lnTo>
                  <a:pt x="44526" y="76415"/>
                </a:lnTo>
                <a:lnTo>
                  <a:pt x="52031" y="74193"/>
                </a:lnTo>
                <a:lnTo>
                  <a:pt x="63233" y="65290"/>
                </a:lnTo>
                <a:lnTo>
                  <a:pt x="65885" y="60655"/>
                </a:lnTo>
                <a:lnTo>
                  <a:pt x="31102" y="60655"/>
                </a:lnTo>
                <a:lnTo>
                  <a:pt x="27190" y="58864"/>
                </a:lnTo>
                <a:lnTo>
                  <a:pt x="21361" y="51701"/>
                </a:lnTo>
                <a:lnTo>
                  <a:pt x="19900" y="45567"/>
                </a:lnTo>
                <a:lnTo>
                  <a:pt x="19900" y="29095"/>
                </a:lnTo>
                <a:lnTo>
                  <a:pt x="21335" y="23533"/>
                </a:lnTo>
                <a:lnTo>
                  <a:pt x="27076" y="16878"/>
                </a:lnTo>
                <a:lnTo>
                  <a:pt x="30911" y="15214"/>
                </a:lnTo>
                <a:lnTo>
                  <a:pt x="65604" y="15214"/>
                </a:lnTo>
                <a:lnTo>
                  <a:pt x="61963" y="9575"/>
                </a:lnTo>
                <a:lnTo>
                  <a:pt x="51447" y="1917"/>
                </a:lnTo>
                <a:lnTo>
                  <a:pt x="44373" y="0"/>
                </a:lnTo>
                <a:close/>
              </a:path>
              <a:path w="69214" h="76834">
                <a:moveTo>
                  <a:pt x="49987" y="46748"/>
                </a:moveTo>
                <a:lnTo>
                  <a:pt x="49021" y="51841"/>
                </a:lnTo>
                <a:lnTo>
                  <a:pt x="47370" y="55422"/>
                </a:lnTo>
                <a:lnTo>
                  <a:pt x="42684" y="59601"/>
                </a:lnTo>
                <a:lnTo>
                  <a:pt x="39687" y="60655"/>
                </a:lnTo>
                <a:lnTo>
                  <a:pt x="65885" y="60655"/>
                </a:lnTo>
                <a:lnTo>
                  <a:pt x="67005" y="58699"/>
                </a:lnTo>
                <a:lnTo>
                  <a:pt x="68986" y="49974"/>
                </a:lnTo>
                <a:lnTo>
                  <a:pt x="49987" y="46748"/>
                </a:lnTo>
                <a:close/>
              </a:path>
              <a:path w="69214" h="76834">
                <a:moveTo>
                  <a:pt x="65604" y="15214"/>
                </a:moveTo>
                <a:lnTo>
                  <a:pt x="39369" y="15214"/>
                </a:lnTo>
                <a:lnTo>
                  <a:pt x="42316" y="16179"/>
                </a:lnTo>
                <a:lnTo>
                  <a:pt x="44576" y="18110"/>
                </a:lnTo>
                <a:lnTo>
                  <a:pt x="46862" y="20027"/>
                </a:lnTo>
                <a:lnTo>
                  <a:pt x="48323" y="22898"/>
                </a:lnTo>
                <a:lnTo>
                  <a:pt x="48945" y="26708"/>
                </a:lnTo>
                <a:lnTo>
                  <a:pt x="68021" y="23266"/>
                </a:lnTo>
                <a:lnTo>
                  <a:pt x="65735" y="15417"/>
                </a:lnTo>
                <a:lnTo>
                  <a:pt x="65604" y="15214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5" name="object 75"/>
          <p:cNvSpPr/>
          <p:nvPr/>
        </p:nvSpPr>
        <p:spPr>
          <a:xfrm>
            <a:off x="2230564" y="1435163"/>
            <a:ext cx="43180" cy="100965"/>
          </a:xfrm>
          <a:custGeom>
            <a:avLst/>
            <a:gdLst/>
            <a:ahLst/>
            <a:cxnLst/>
            <a:rect l="l" t="t" r="r" b="b"/>
            <a:pathLst>
              <a:path w="43180" h="100965">
                <a:moveTo>
                  <a:pt x="28295" y="41236"/>
                </a:moveTo>
                <a:lnTo>
                  <a:pt x="8890" y="41236"/>
                </a:lnTo>
                <a:lnTo>
                  <a:pt x="8986" y="82118"/>
                </a:lnTo>
                <a:lnTo>
                  <a:pt x="9102" y="84543"/>
                </a:lnTo>
                <a:lnTo>
                  <a:pt x="9499" y="86741"/>
                </a:lnTo>
                <a:lnTo>
                  <a:pt x="10007" y="89916"/>
                </a:lnTo>
                <a:lnTo>
                  <a:pt x="24320" y="100584"/>
                </a:lnTo>
                <a:lnTo>
                  <a:pt x="33502" y="100584"/>
                </a:lnTo>
                <a:lnTo>
                  <a:pt x="38608" y="99618"/>
                </a:lnTo>
                <a:lnTo>
                  <a:pt x="43103" y="97688"/>
                </a:lnTo>
                <a:lnTo>
                  <a:pt x="41645" y="84543"/>
                </a:lnTo>
                <a:lnTo>
                  <a:pt x="32385" y="84543"/>
                </a:lnTo>
                <a:lnTo>
                  <a:pt x="31292" y="84226"/>
                </a:lnTo>
                <a:lnTo>
                  <a:pt x="29502" y="82943"/>
                </a:lnTo>
                <a:lnTo>
                  <a:pt x="28930" y="82118"/>
                </a:lnTo>
                <a:lnTo>
                  <a:pt x="28422" y="80149"/>
                </a:lnTo>
                <a:lnTo>
                  <a:pt x="28295" y="41236"/>
                </a:lnTo>
                <a:close/>
              </a:path>
              <a:path w="43180" h="100965">
                <a:moveTo>
                  <a:pt x="41440" y="82689"/>
                </a:moveTo>
                <a:lnTo>
                  <a:pt x="38049" y="83921"/>
                </a:lnTo>
                <a:lnTo>
                  <a:pt x="35458" y="84543"/>
                </a:lnTo>
                <a:lnTo>
                  <a:pt x="41645" y="84543"/>
                </a:lnTo>
                <a:lnTo>
                  <a:pt x="41440" y="82689"/>
                </a:lnTo>
                <a:close/>
              </a:path>
              <a:path w="43180" h="100965">
                <a:moveTo>
                  <a:pt x="41516" y="25819"/>
                </a:moveTo>
                <a:lnTo>
                  <a:pt x="0" y="25819"/>
                </a:lnTo>
                <a:lnTo>
                  <a:pt x="0" y="41236"/>
                </a:lnTo>
                <a:lnTo>
                  <a:pt x="41516" y="41236"/>
                </a:lnTo>
                <a:lnTo>
                  <a:pt x="41516" y="25819"/>
                </a:lnTo>
                <a:close/>
              </a:path>
              <a:path w="43180" h="100965">
                <a:moveTo>
                  <a:pt x="28295" y="0"/>
                </a:moveTo>
                <a:lnTo>
                  <a:pt x="8890" y="11290"/>
                </a:lnTo>
                <a:lnTo>
                  <a:pt x="8890" y="25819"/>
                </a:lnTo>
                <a:lnTo>
                  <a:pt x="28295" y="25819"/>
                </a:lnTo>
                <a:lnTo>
                  <a:pt x="28295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6" name="object 76"/>
          <p:cNvSpPr/>
          <p:nvPr/>
        </p:nvSpPr>
        <p:spPr>
          <a:xfrm>
            <a:off x="4615269" y="1431442"/>
            <a:ext cx="88265" cy="104775"/>
          </a:xfrm>
          <a:custGeom>
            <a:avLst/>
            <a:gdLst/>
            <a:ahLst/>
            <a:cxnLst/>
            <a:rect l="l" t="t" r="r" b="b"/>
            <a:pathLst>
              <a:path w="88264" h="104775">
                <a:moveTo>
                  <a:pt x="47231" y="0"/>
                </a:moveTo>
                <a:lnTo>
                  <a:pt x="7318" y="21619"/>
                </a:lnTo>
                <a:lnTo>
                  <a:pt x="0" y="53085"/>
                </a:lnTo>
                <a:lnTo>
                  <a:pt x="809" y="64363"/>
                </a:lnTo>
                <a:lnTo>
                  <a:pt x="27679" y="100938"/>
                </a:lnTo>
                <a:lnTo>
                  <a:pt x="45986" y="104368"/>
                </a:lnTo>
                <a:lnTo>
                  <a:pt x="53756" y="103868"/>
                </a:lnTo>
                <a:lnTo>
                  <a:pt x="81312" y="86956"/>
                </a:lnTo>
                <a:lnTo>
                  <a:pt x="38442" y="86956"/>
                </a:lnTo>
                <a:lnTo>
                  <a:pt x="32473" y="84251"/>
                </a:lnTo>
                <a:lnTo>
                  <a:pt x="20993" y="51574"/>
                </a:lnTo>
                <a:lnTo>
                  <a:pt x="21431" y="43178"/>
                </a:lnTo>
                <a:lnTo>
                  <a:pt x="38722" y="17424"/>
                </a:lnTo>
                <a:lnTo>
                  <a:pt x="83101" y="17424"/>
                </a:lnTo>
                <a:lnTo>
                  <a:pt x="81902" y="15265"/>
                </a:lnTo>
                <a:lnTo>
                  <a:pt x="77317" y="10947"/>
                </a:lnTo>
                <a:lnTo>
                  <a:pt x="71100" y="6161"/>
                </a:lnTo>
                <a:lnTo>
                  <a:pt x="64012" y="2740"/>
                </a:lnTo>
                <a:lnTo>
                  <a:pt x="56056" y="685"/>
                </a:lnTo>
                <a:lnTo>
                  <a:pt x="47231" y="0"/>
                </a:lnTo>
                <a:close/>
              </a:path>
              <a:path w="88264" h="104775">
                <a:moveTo>
                  <a:pt x="68160" y="65544"/>
                </a:moveTo>
                <a:lnTo>
                  <a:pt x="66459" y="72936"/>
                </a:lnTo>
                <a:lnTo>
                  <a:pt x="63665" y="78346"/>
                </a:lnTo>
                <a:lnTo>
                  <a:pt x="55854" y="85229"/>
                </a:lnTo>
                <a:lnTo>
                  <a:pt x="51193" y="86956"/>
                </a:lnTo>
                <a:lnTo>
                  <a:pt x="81312" y="86956"/>
                </a:lnTo>
                <a:lnTo>
                  <a:pt x="81867" y="86209"/>
                </a:lnTo>
                <a:lnTo>
                  <a:pt x="85265" y="79540"/>
                </a:lnTo>
                <a:lnTo>
                  <a:pt x="87909" y="71805"/>
                </a:lnTo>
                <a:lnTo>
                  <a:pt x="68160" y="65544"/>
                </a:lnTo>
                <a:close/>
              </a:path>
              <a:path w="88264" h="104775">
                <a:moveTo>
                  <a:pt x="83101" y="17424"/>
                </a:moveTo>
                <a:lnTo>
                  <a:pt x="51612" y="17424"/>
                </a:lnTo>
                <a:lnTo>
                  <a:pt x="56210" y="18935"/>
                </a:lnTo>
                <a:lnTo>
                  <a:pt x="63792" y="24993"/>
                </a:lnTo>
                <a:lnTo>
                  <a:pt x="66281" y="29121"/>
                </a:lnTo>
                <a:lnTo>
                  <a:pt x="67462" y="34353"/>
                </a:lnTo>
                <a:lnTo>
                  <a:pt x="87642" y="29540"/>
                </a:lnTo>
                <a:lnTo>
                  <a:pt x="85344" y="21462"/>
                </a:lnTo>
                <a:lnTo>
                  <a:pt x="83101" y="17424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7" name="object 77"/>
          <p:cNvSpPr/>
          <p:nvPr/>
        </p:nvSpPr>
        <p:spPr>
          <a:xfrm>
            <a:off x="4720120" y="1460982"/>
            <a:ext cx="66675" cy="74930"/>
          </a:xfrm>
          <a:custGeom>
            <a:avLst/>
            <a:gdLst/>
            <a:ahLst/>
            <a:cxnLst/>
            <a:rect l="l" t="t" r="r" b="b"/>
            <a:pathLst>
              <a:path w="66675" h="74930">
                <a:moveTo>
                  <a:pt x="19342" y="0"/>
                </a:moveTo>
                <a:lnTo>
                  <a:pt x="0" y="0"/>
                </a:lnTo>
                <a:lnTo>
                  <a:pt x="16" y="53251"/>
                </a:lnTo>
                <a:lnTo>
                  <a:pt x="19392" y="74764"/>
                </a:lnTo>
                <a:lnTo>
                  <a:pt x="29121" y="74764"/>
                </a:lnTo>
                <a:lnTo>
                  <a:pt x="33705" y="73647"/>
                </a:lnTo>
                <a:lnTo>
                  <a:pt x="42367" y="69138"/>
                </a:lnTo>
                <a:lnTo>
                  <a:pt x="45872" y="66065"/>
                </a:lnTo>
                <a:lnTo>
                  <a:pt x="48539" y="62166"/>
                </a:lnTo>
                <a:lnTo>
                  <a:pt x="66509" y="62166"/>
                </a:lnTo>
                <a:lnTo>
                  <a:pt x="66509" y="60032"/>
                </a:lnTo>
                <a:lnTo>
                  <a:pt x="28575" y="60032"/>
                </a:lnTo>
                <a:lnTo>
                  <a:pt x="26174" y="59359"/>
                </a:lnTo>
                <a:lnTo>
                  <a:pt x="22415" y="56654"/>
                </a:lnTo>
                <a:lnTo>
                  <a:pt x="21132" y="54813"/>
                </a:lnTo>
                <a:lnTo>
                  <a:pt x="19710" y="50177"/>
                </a:lnTo>
                <a:lnTo>
                  <a:pt x="19342" y="43878"/>
                </a:lnTo>
                <a:lnTo>
                  <a:pt x="19342" y="0"/>
                </a:lnTo>
                <a:close/>
              </a:path>
              <a:path w="66675" h="74930">
                <a:moveTo>
                  <a:pt x="66509" y="62166"/>
                </a:moveTo>
                <a:lnTo>
                  <a:pt x="48539" y="62166"/>
                </a:lnTo>
                <a:lnTo>
                  <a:pt x="48539" y="73113"/>
                </a:lnTo>
                <a:lnTo>
                  <a:pt x="66509" y="73113"/>
                </a:lnTo>
                <a:lnTo>
                  <a:pt x="66509" y="62166"/>
                </a:lnTo>
                <a:close/>
              </a:path>
              <a:path w="66675" h="74930">
                <a:moveTo>
                  <a:pt x="66509" y="0"/>
                </a:moveTo>
                <a:lnTo>
                  <a:pt x="47167" y="0"/>
                </a:lnTo>
                <a:lnTo>
                  <a:pt x="47167" y="41313"/>
                </a:lnTo>
                <a:lnTo>
                  <a:pt x="46685" y="47878"/>
                </a:lnTo>
                <a:lnTo>
                  <a:pt x="44742" y="53251"/>
                </a:lnTo>
                <a:lnTo>
                  <a:pt x="42964" y="55498"/>
                </a:lnTo>
                <a:lnTo>
                  <a:pt x="37731" y="59131"/>
                </a:lnTo>
                <a:lnTo>
                  <a:pt x="34772" y="60032"/>
                </a:lnTo>
                <a:lnTo>
                  <a:pt x="66509" y="60032"/>
                </a:lnTo>
                <a:lnTo>
                  <a:pt x="66509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8" name="object 78"/>
          <p:cNvSpPr/>
          <p:nvPr/>
        </p:nvSpPr>
        <p:spPr>
          <a:xfrm>
            <a:off x="4799838" y="1459319"/>
            <a:ext cx="68580" cy="76835"/>
          </a:xfrm>
          <a:custGeom>
            <a:avLst/>
            <a:gdLst/>
            <a:ahLst/>
            <a:cxnLst/>
            <a:rect l="l" t="t" r="r" b="b"/>
            <a:pathLst>
              <a:path w="68579" h="76834">
                <a:moveTo>
                  <a:pt x="19405" y="50952"/>
                </a:moveTo>
                <a:lnTo>
                  <a:pt x="0" y="53911"/>
                </a:lnTo>
                <a:lnTo>
                  <a:pt x="1790" y="60845"/>
                </a:lnTo>
                <a:lnTo>
                  <a:pt x="5587" y="66332"/>
                </a:lnTo>
                <a:lnTo>
                  <a:pt x="17195" y="74409"/>
                </a:lnTo>
                <a:lnTo>
                  <a:pt x="25082" y="76428"/>
                </a:lnTo>
                <a:lnTo>
                  <a:pt x="35039" y="76428"/>
                </a:lnTo>
                <a:lnTo>
                  <a:pt x="66433" y="62445"/>
                </a:lnTo>
                <a:lnTo>
                  <a:pt x="30505" y="62445"/>
                </a:lnTo>
                <a:lnTo>
                  <a:pt x="26962" y="61468"/>
                </a:lnTo>
                <a:lnTo>
                  <a:pt x="21907" y="57569"/>
                </a:lnTo>
                <a:lnTo>
                  <a:pt x="20243" y="54711"/>
                </a:lnTo>
                <a:lnTo>
                  <a:pt x="19405" y="50952"/>
                </a:lnTo>
                <a:close/>
              </a:path>
              <a:path w="68579" h="76834">
                <a:moveTo>
                  <a:pt x="43459" y="0"/>
                </a:moveTo>
                <a:lnTo>
                  <a:pt x="22948" y="0"/>
                </a:lnTo>
                <a:lnTo>
                  <a:pt x="15189" y="2159"/>
                </a:lnTo>
                <a:lnTo>
                  <a:pt x="5181" y="10795"/>
                </a:lnTo>
                <a:lnTo>
                  <a:pt x="2728" y="16040"/>
                </a:lnTo>
                <a:lnTo>
                  <a:pt x="2692" y="29476"/>
                </a:lnTo>
                <a:lnTo>
                  <a:pt x="5575" y="34963"/>
                </a:lnTo>
                <a:lnTo>
                  <a:pt x="44373" y="49110"/>
                </a:lnTo>
                <a:lnTo>
                  <a:pt x="46545" y="49961"/>
                </a:lnTo>
                <a:lnTo>
                  <a:pt x="47559" y="50952"/>
                </a:lnTo>
                <a:lnTo>
                  <a:pt x="48425" y="51841"/>
                </a:lnTo>
                <a:lnTo>
                  <a:pt x="48882" y="53060"/>
                </a:lnTo>
                <a:lnTo>
                  <a:pt x="48882" y="56692"/>
                </a:lnTo>
                <a:lnTo>
                  <a:pt x="48031" y="58407"/>
                </a:lnTo>
                <a:lnTo>
                  <a:pt x="46329" y="59690"/>
                </a:lnTo>
                <a:lnTo>
                  <a:pt x="43815" y="61531"/>
                </a:lnTo>
                <a:lnTo>
                  <a:pt x="40043" y="62445"/>
                </a:lnTo>
                <a:lnTo>
                  <a:pt x="66433" y="62445"/>
                </a:lnTo>
                <a:lnTo>
                  <a:pt x="68300" y="58610"/>
                </a:lnTo>
                <a:lnTo>
                  <a:pt x="68300" y="45770"/>
                </a:lnTo>
                <a:lnTo>
                  <a:pt x="30353" y="26581"/>
                </a:lnTo>
                <a:lnTo>
                  <a:pt x="24320" y="24765"/>
                </a:lnTo>
                <a:lnTo>
                  <a:pt x="21297" y="22517"/>
                </a:lnTo>
                <a:lnTo>
                  <a:pt x="20650" y="21348"/>
                </a:lnTo>
                <a:lnTo>
                  <a:pt x="20650" y="18364"/>
                </a:lnTo>
                <a:lnTo>
                  <a:pt x="21386" y="17056"/>
                </a:lnTo>
                <a:lnTo>
                  <a:pt x="22847" y="16040"/>
                </a:lnTo>
                <a:lnTo>
                  <a:pt x="25057" y="14617"/>
                </a:lnTo>
                <a:lnTo>
                  <a:pt x="28701" y="13906"/>
                </a:lnTo>
                <a:lnTo>
                  <a:pt x="64242" y="13906"/>
                </a:lnTo>
                <a:lnTo>
                  <a:pt x="63969" y="12966"/>
                </a:lnTo>
                <a:lnTo>
                  <a:pt x="60629" y="8153"/>
                </a:lnTo>
                <a:lnTo>
                  <a:pt x="50901" y="1638"/>
                </a:lnTo>
                <a:lnTo>
                  <a:pt x="43459" y="0"/>
                </a:lnTo>
                <a:close/>
              </a:path>
              <a:path w="68579" h="76834">
                <a:moveTo>
                  <a:pt x="64242" y="13906"/>
                </a:moveTo>
                <a:lnTo>
                  <a:pt x="37846" y="13906"/>
                </a:lnTo>
                <a:lnTo>
                  <a:pt x="40944" y="14668"/>
                </a:lnTo>
                <a:lnTo>
                  <a:pt x="45300" y="17703"/>
                </a:lnTo>
                <a:lnTo>
                  <a:pt x="46786" y="19875"/>
                </a:lnTo>
                <a:lnTo>
                  <a:pt x="47574" y="22720"/>
                </a:lnTo>
                <a:lnTo>
                  <a:pt x="65824" y="19354"/>
                </a:lnTo>
                <a:lnTo>
                  <a:pt x="64242" y="13906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9" name="object 79"/>
          <p:cNvSpPr/>
          <p:nvPr/>
        </p:nvSpPr>
        <p:spPr>
          <a:xfrm>
            <a:off x="4877079" y="1435163"/>
            <a:ext cx="43180" cy="100965"/>
          </a:xfrm>
          <a:custGeom>
            <a:avLst/>
            <a:gdLst/>
            <a:ahLst/>
            <a:cxnLst/>
            <a:rect l="l" t="t" r="r" b="b"/>
            <a:pathLst>
              <a:path w="43179" h="100965">
                <a:moveTo>
                  <a:pt x="28295" y="41236"/>
                </a:moveTo>
                <a:lnTo>
                  <a:pt x="8890" y="41236"/>
                </a:lnTo>
                <a:lnTo>
                  <a:pt x="8986" y="82118"/>
                </a:lnTo>
                <a:lnTo>
                  <a:pt x="9102" y="84543"/>
                </a:lnTo>
                <a:lnTo>
                  <a:pt x="9512" y="86741"/>
                </a:lnTo>
                <a:lnTo>
                  <a:pt x="10020" y="89916"/>
                </a:lnTo>
                <a:lnTo>
                  <a:pt x="24333" y="100584"/>
                </a:lnTo>
                <a:lnTo>
                  <a:pt x="33515" y="100584"/>
                </a:lnTo>
                <a:lnTo>
                  <a:pt x="38608" y="99618"/>
                </a:lnTo>
                <a:lnTo>
                  <a:pt x="43103" y="97688"/>
                </a:lnTo>
                <a:lnTo>
                  <a:pt x="41656" y="84543"/>
                </a:lnTo>
                <a:lnTo>
                  <a:pt x="32385" y="84543"/>
                </a:lnTo>
                <a:lnTo>
                  <a:pt x="31292" y="84226"/>
                </a:lnTo>
                <a:lnTo>
                  <a:pt x="29502" y="82943"/>
                </a:lnTo>
                <a:lnTo>
                  <a:pt x="28930" y="82118"/>
                </a:lnTo>
                <a:lnTo>
                  <a:pt x="28422" y="80149"/>
                </a:lnTo>
                <a:lnTo>
                  <a:pt x="28295" y="41236"/>
                </a:lnTo>
                <a:close/>
              </a:path>
              <a:path w="43179" h="100965">
                <a:moveTo>
                  <a:pt x="41452" y="82689"/>
                </a:moveTo>
                <a:lnTo>
                  <a:pt x="38061" y="83921"/>
                </a:lnTo>
                <a:lnTo>
                  <a:pt x="35471" y="84543"/>
                </a:lnTo>
                <a:lnTo>
                  <a:pt x="41656" y="84543"/>
                </a:lnTo>
                <a:lnTo>
                  <a:pt x="41452" y="82689"/>
                </a:lnTo>
                <a:close/>
              </a:path>
              <a:path w="43179" h="100965">
                <a:moveTo>
                  <a:pt x="41516" y="25819"/>
                </a:moveTo>
                <a:lnTo>
                  <a:pt x="0" y="25819"/>
                </a:lnTo>
                <a:lnTo>
                  <a:pt x="0" y="41236"/>
                </a:lnTo>
                <a:lnTo>
                  <a:pt x="41516" y="41236"/>
                </a:lnTo>
                <a:lnTo>
                  <a:pt x="41516" y="25819"/>
                </a:lnTo>
                <a:close/>
              </a:path>
              <a:path w="43179" h="100965">
                <a:moveTo>
                  <a:pt x="28295" y="0"/>
                </a:moveTo>
                <a:lnTo>
                  <a:pt x="8890" y="11290"/>
                </a:lnTo>
                <a:lnTo>
                  <a:pt x="8890" y="25819"/>
                </a:lnTo>
                <a:lnTo>
                  <a:pt x="28295" y="25819"/>
                </a:lnTo>
                <a:lnTo>
                  <a:pt x="28295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0" name="object 80"/>
          <p:cNvSpPr/>
          <p:nvPr/>
        </p:nvSpPr>
        <p:spPr>
          <a:xfrm>
            <a:off x="4927619" y="1459319"/>
            <a:ext cx="75565" cy="76835"/>
          </a:xfrm>
          <a:custGeom>
            <a:avLst/>
            <a:gdLst/>
            <a:ahLst/>
            <a:cxnLst/>
            <a:rect l="l" t="t" r="r" b="b"/>
            <a:pathLst>
              <a:path w="75564" h="76834">
                <a:moveTo>
                  <a:pt x="37572" y="0"/>
                </a:moveTo>
                <a:lnTo>
                  <a:pt x="30422" y="0"/>
                </a:lnTo>
                <a:lnTo>
                  <a:pt x="23932" y="1587"/>
                </a:lnTo>
                <a:lnTo>
                  <a:pt x="0" y="45952"/>
                </a:lnTo>
                <a:lnTo>
                  <a:pt x="1504" y="52705"/>
                </a:lnTo>
                <a:lnTo>
                  <a:pt x="7841" y="64414"/>
                </a:lnTo>
                <a:lnTo>
                  <a:pt x="12464" y="68846"/>
                </a:lnTo>
                <a:lnTo>
                  <a:pt x="24631" y="74904"/>
                </a:lnTo>
                <a:lnTo>
                  <a:pt x="31019" y="76428"/>
                </a:lnTo>
                <a:lnTo>
                  <a:pt x="37724" y="76428"/>
                </a:lnTo>
                <a:lnTo>
                  <a:pt x="68584" y="60655"/>
                </a:lnTo>
                <a:lnTo>
                  <a:pt x="32594" y="60655"/>
                </a:lnTo>
                <a:lnTo>
                  <a:pt x="28352" y="58724"/>
                </a:lnTo>
                <a:lnTo>
                  <a:pt x="21468" y="51015"/>
                </a:lnTo>
                <a:lnTo>
                  <a:pt x="19789" y="45580"/>
                </a:lnTo>
                <a:lnTo>
                  <a:pt x="19817" y="30759"/>
                </a:lnTo>
                <a:lnTo>
                  <a:pt x="21468" y="25412"/>
                </a:lnTo>
                <a:lnTo>
                  <a:pt x="28352" y="17703"/>
                </a:lnTo>
                <a:lnTo>
                  <a:pt x="32594" y="15773"/>
                </a:lnTo>
                <a:lnTo>
                  <a:pt x="68808" y="15773"/>
                </a:lnTo>
                <a:lnTo>
                  <a:pt x="64775" y="10782"/>
                </a:lnTo>
                <a:lnTo>
                  <a:pt x="59098" y="6065"/>
                </a:lnTo>
                <a:lnTo>
                  <a:pt x="52674" y="2695"/>
                </a:lnTo>
                <a:lnTo>
                  <a:pt x="45500" y="673"/>
                </a:lnTo>
                <a:lnTo>
                  <a:pt x="37572" y="0"/>
                </a:lnTo>
                <a:close/>
              </a:path>
              <a:path w="75564" h="76834">
                <a:moveTo>
                  <a:pt x="68808" y="15773"/>
                </a:moveTo>
                <a:lnTo>
                  <a:pt x="42703" y="15773"/>
                </a:lnTo>
                <a:lnTo>
                  <a:pt x="46932" y="17703"/>
                </a:lnTo>
                <a:lnTo>
                  <a:pt x="53765" y="25412"/>
                </a:lnTo>
                <a:lnTo>
                  <a:pt x="55432" y="30759"/>
                </a:lnTo>
                <a:lnTo>
                  <a:pt x="55429" y="45580"/>
                </a:lnTo>
                <a:lnTo>
                  <a:pt x="53765" y="51015"/>
                </a:lnTo>
                <a:lnTo>
                  <a:pt x="46932" y="58724"/>
                </a:lnTo>
                <a:lnTo>
                  <a:pt x="42703" y="60655"/>
                </a:lnTo>
                <a:lnTo>
                  <a:pt x="68584" y="60655"/>
                </a:lnTo>
                <a:lnTo>
                  <a:pt x="69352" y="59701"/>
                </a:lnTo>
                <a:lnTo>
                  <a:pt x="72699" y="53182"/>
                </a:lnTo>
                <a:lnTo>
                  <a:pt x="74709" y="45952"/>
                </a:lnTo>
                <a:lnTo>
                  <a:pt x="75363" y="38214"/>
                </a:lnTo>
                <a:lnTo>
                  <a:pt x="75310" y="37185"/>
                </a:lnTo>
                <a:lnTo>
                  <a:pt x="74716" y="30136"/>
                </a:lnTo>
                <a:lnTo>
                  <a:pt x="72726" y="22972"/>
                </a:lnTo>
                <a:lnTo>
                  <a:pt x="69411" y="16520"/>
                </a:lnTo>
                <a:lnTo>
                  <a:pt x="68808" y="15773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1" name="object 81"/>
          <p:cNvSpPr/>
          <p:nvPr/>
        </p:nvSpPr>
        <p:spPr>
          <a:xfrm>
            <a:off x="5016703" y="1459331"/>
            <a:ext cx="107950" cy="74930"/>
          </a:xfrm>
          <a:custGeom>
            <a:avLst/>
            <a:gdLst/>
            <a:ahLst/>
            <a:cxnLst/>
            <a:rect l="l" t="t" r="r" b="b"/>
            <a:pathLst>
              <a:path w="107950" h="74930">
                <a:moveTo>
                  <a:pt x="17830" y="1650"/>
                </a:moveTo>
                <a:lnTo>
                  <a:pt x="0" y="1650"/>
                </a:lnTo>
                <a:lnTo>
                  <a:pt x="0" y="74764"/>
                </a:lnTo>
                <a:lnTo>
                  <a:pt x="19354" y="74764"/>
                </a:lnTo>
                <a:lnTo>
                  <a:pt x="19354" y="32219"/>
                </a:lnTo>
                <a:lnTo>
                  <a:pt x="19862" y="27190"/>
                </a:lnTo>
                <a:lnTo>
                  <a:pt x="21920" y="21132"/>
                </a:lnTo>
                <a:lnTo>
                  <a:pt x="23634" y="18821"/>
                </a:lnTo>
                <a:lnTo>
                  <a:pt x="28409" y="15608"/>
                </a:lnTo>
                <a:lnTo>
                  <a:pt x="31102" y="14795"/>
                </a:lnTo>
                <a:lnTo>
                  <a:pt x="106354" y="14795"/>
                </a:lnTo>
                <a:lnTo>
                  <a:pt x="104986" y="11633"/>
                </a:lnTo>
                <a:lnTo>
                  <a:pt x="17830" y="11633"/>
                </a:lnTo>
                <a:lnTo>
                  <a:pt x="17830" y="1650"/>
                </a:lnTo>
                <a:close/>
              </a:path>
              <a:path w="107950" h="74930">
                <a:moveTo>
                  <a:pt x="75222" y="14795"/>
                </a:moveTo>
                <a:lnTo>
                  <a:pt x="36550" y="14795"/>
                </a:lnTo>
                <a:lnTo>
                  <a:pt x="38519" y="15303"/>
                </a:lnTo>
                <a:lnTo>
                  <a:pt x="41402" y="17322"/>
                </a:lnTo>
                <a:lnTo>
                  <a:pt x="42442" y="18821"/>
                </a:lnTo>
                <a:lnTo>
                  <a:pt x="43853" y="22986"/>
                </a:lnTo>
                <a:lnTo>
                  <a:pt x="44166" y="27190"/>
                </a:lnTo>
                <a:lnTo>
                  <a:pt x="44196" y="74764"/>
                </a:lnTo>
                <a:lnTo>
                  <a:pt x="63538" y="74764"/>
                </a:lnTo>
                <a:lnTo>
                  <a:pt x="63596" y="32219"/>
                </a:lnTo>
                <a:lnTo>
                  <a:pt x="72721" y="15608"/>
                </a:lnTo>
                <a:lnTo>
                  <a:pt x="75222" y="14795"/>
                </a:lnTo>
                <a:close/>
              </a:path>
              <a:path w="107950" h="74930">
                <a:moveTo>
                  <a:pt x="106354" y="14795"/>
                </a:moveTo>
                <a:lnTo>
                  <a:pt x="81648" y="14795"/>
                </a:lnTo>
                <a:lnTo>
                  <a:pt x="84404" y="16179"/>
                </a:lnTo>
                <a:lnTo>
                  <a:pt x="86194" y="18935"/>
                </a:lnTo>
                <a:lnTo>
                  <a:pt x="87515" y="21043"/>
                </a:lnTo>
                <a:lnTo>
                  <a:pt x="88188" y="25730"/>
                </a:lnTo>
                <a:lnTo>
                  <a:pt x="88188" y="74764"/>
                </a:lnTo>
                <a:lnTo>
                  <a:pt x="107530" y="74764"/>
                </a:lnTo>
                <a:lnTo>
                  <a:pt x="107530" y="21043"/>
                </a:lnTo>
                <a:lnTo>
                  <a:pt x="106870" y="15989"/>
                </a:lnTo>
                <a:lnTo>
                  <a:pt x="106354" y="14795"/>
                </a:lnTo>
                <a:close/>
              </a:path>
              <a:path w="107950" h="74930">
                <a:moveTo>
                  <a:pt x="45300" y="0"/>
                </a:moveTo>
                <a:lnTo>
                  <a:pt x="40614" y="0"/>
                </a:lnTo>
                <a:lnTo>
                  <a:pt x="34234" y="726"/>
                </a:lnTo>
                <a:lnTo>
                  <a:pt x="28313" y="2906"/>
                </a:lnTo>
                <a:lnTo>
                  <a:pt x="22846" y="6541"/>
                </a:lnTo>
                <a:lnTo>
                  <a:pt x="17830" y="11633"/>
                </a:lnTo>
                <a:lnTo>
                  <a:pt x="61277" y="11633"/>
                </a:lnTo>
                <a:lnTo>
                  <a:pt x="59067" y="7734"/>
                </a:lnTo>
                <a:lnTo>
                  <a:pt x="56248" y="4813"/>
                </a:lnTo>
                <a:lnTo>
                  <a:pt x="49364" y="965"/>
                </a:lnTo>
                <a:lnTo>
                  <a:pt x="45300" y="0"/>
                </a:lnTo>
                <a:close/>
              </a:path>
              <a:path w="107950" h="74930">
                <a:moveTo>
                  <a:pt x="88938" y="0"/>
                </a:moveTo>
                <a:lnTo>
                  <a:pt x="79362" y="0"/>
                </a:lnTo>
                <a:lnTo>
                  <a:pt x="75387" y="965"/>
                </a:lnTo>
                <a:lnTo>
                  <a:pt x="67945" y="4813"/>
                </a:lnTo>
                <a:lnTo>
                  <a:pt x="64477" y="7734"/>
                </a:lnTo>
                <a:lnTo>
                  <a:pt x="61277" y="11633"/>
                </a:lnTo>
                <a:lnTo>
                  <a:pt x="104986" y="11633"/>
                </a:lnTo>
                <a:lnTo>
                  <a:pt x="103695" y="8648"/>
                </a:lnTo>
                <a:lnTo>
                  <a:pt x="100926" y="5448"/>
                </a:lnTo>
                <a:lnTo>
                  <a:pt x="93484" y="1092"/>
                </a:lnTo>
                <a:lnTo>
                  <a:pt x="88938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2" name="object 82"/>
          <p:cNvSpPr/>
          <p:nvPr/>
        </p:nvSpPr>
        <p:spPr>
          <a:xfrm>
            <a:off x="5137873" y="1459331"/>
            <a:ext cx="68580" cy="76835"/>
          </a:xfrm>
          <a:custGeom>
            <a:avLst/>
            <a:gdLst/>
            <a:ahLst/>
            <a:cxnLst/>
            <a:rect l="l" t="t" r="r" b="b"/>
            <a:pathLst>
              <a:path w="68579" h="76834">
                <a:moveTo>
                  <a:pt x="33515" y="0"/>
                </a:moveTo>
                <a:lnTo>
                  <a:pt x="2371" y="22552"/>
                </a:lnTo>
                <a:lnTo>
                  <a:pt x="0" y="38760"/>
                </a:lnTo>
                <a:lnTo>
                  <a:pt x="450" y="46037"/>
                </a:lnTo>
                <a:lnTo>
                  <a:pt x="26530" y="75637"/>
                </a:lnTo>
                <a:lnTo>
                  <a:pt x="35445" y="76415"/>
                </a:lnTo>
                <a:lnTo>
                  <a:pt x="43484" y="76415"/>
                </a:lnTo>
                <a:lnTo>
                  <a:pt x="50164" y="74561"/>
                </a:lnTo>
                <a:lnTo>
                  <a:pt x="60858" y="67182"/>
                </a:lnTo>
                <a:lnTo>
                  <a:pt x="64650" y="61963"/>
                </a:lnTo>
                <a:lnTo>
                  <a:pt x="31203" y="61963"/>
                </a:lnTo>
                <a:lnTo>
                  <a:pt x="27482" y="60363"/>
                </a:lnTo>
                <a:lnTo>
                  <a:pt x="21526" y="53987"/>
                </a:lnTo>
                <a:lnTo>
                  <a:pt x="19951" y="49517"/>
                </a:lnTo>
                <a:lnTo>
                  <a:pt x="19811" y="43776"/>
                </a:lnTo>
                <a:lnTo>
                  <a:pt x="68287" y="43776"/>
                </a:lnTo>
                <a:lnTo>
                  <a:pt x="67880" y="33377"/>
                </a:lnTo>
                <a:lnTo>
                  <a:pt x="67617" y="31940"/>
                </a:lnTo>
                <a:lnTo>
                  <a:pt x="20154" y="31940"/>
                </a:lnTo>
                <a:lnTo>
                  <a:pt x="20220" y="26339"/>
                </a:lnTo>
                <a:lnTo>
                  <a:pt x="21475" y="22478"/>
                </a:lnTo>
                <a:lnTo>
                  <a:pt x="26974" y="16332"/>
                </a:lnTo>
                <a:lnTo>
                  <a:pt x="30467" y="14795"/>
                </a:lnTo>
                <a:lnTo>
                  <a:pt x="61966" y="14795"/>
                </a:lnTo>
                <a:lnTo>
                  <a:pt x="59258" y="10769"/>
                </a:lnTo>
                <a:lnTo>
                  <a:pt x="54114" y="6054"/>
                </a:lnTo>
                <a:lnTo>
                  <a:pt x="48110" y="2689"/>
                </a:lnTo>
                <a:lnTo>
                  <a:pt x="41245" y="671"/>
                </a:lnTo>
                <a:lnTo>
                  <a:pt x="33515" y="0"/>
                </a:lnTo>
                <a:close/>
              </a:path>
              <a:path w="68579" h="76834">
                <a:moveTo>
                  <a:pt x="47980" y="51498"/>
                </a:moveTo>
                <a:lnTo>
                  <a:pt x="46926" y="55168"/>
                </a:lnTo>
                <a:lnTo>
                  <a:pt x="45364" y="57823"/>
                </a:lnTo>
                <a:lnTo>
                  <a:pt x="41224" y="61137"/>
                </a:lnTo>
                <a:lnTo>
                  <a:pt x="38684" y="61963"/>
                </a:lnTo>
                <a:lnTo>
                  <a:pt x="64650" y="61963"/>
                </a:lnTo>
                <a:lnTo>
                  <a:pt x="64769" y="61798"/>
                </a:lnTo>
                <a:lnTo>
                  <a:pt x="67246" y="54724"/>
                </a:lnTo>
                <a:lnTo>
                  <a:pt x="47980" y="51498"/>
                </a:lnTo>
                <a:close/>
              </a:path>
              <a:path w="68579" h="76834">
                <a:moveTo>
                  <a:pt x="61966" y="14795"/>
                </a:moveTo>
                <a:lnTo>
                  <a:pt x="38633" y="14795"/>
                </a:lnTo>
                <a:lnTo>
                  <a:pt x="41986" y="16255"/>
                </a:lnTo>
                <a:lnTo>
                  <a:pt x="47497" y="22085"/>
                </a:lnTo>
                <a:lnTo>
                  <a:pt x="48945" y="26339"/>
                </a:lnTo>
                <a:lnTo>
                  <a:pt x="49072" y="31940"/>
                </a:lnTo>
                <a:lnTo>
                  <a:pt x="67617" y="31940"/>
                </a:lnTo>
                <a:lnTo>
                  <a:pt x="66240" y="24410"/>
                </a:lnTo>
                <a:lnTo>
                  <a:pt x="63365" y="16875"/>
                </a:lnTo>
                <a:lnTo>
                  <a:pt x="61966" y="14795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3" name="object 83"/>
          <p:cNvSpPr/>
          <p:nvPr/>
        </p:nvSpPr>
        <p:spPr>
          <a:xfrm>
            <a:off x="5221109" y="1459331"/>
            <a:ext cx="47625" cy="74930"/>
          </a:xfrm>
          <a:custGeom>
            <a:avLst/>
            <a:gdLst/>
            <a:ahLst/>
            <a:cxnLst/>
            <a:rect l="l" t="t" r="r" b="b"/>
            <a:pathLst>
              <a:path w="47625" h="74930">
                <a:moveTo>
                  <a:pt x="17970" y="1650"/>
                </a:moveTo>
                <a:lnTo>
                  <a:pt x="0" y="1650"/>
                </a:lnTo>
                <a:lnTo>
                  <a:pt x="0" y="74764"/>
                </a:lnTo>
                <a:lnTo>
                  <a:pt x="19342" y="74764"/>
                </a:lnTo>
                <a:lnTo>
                  <a:pt x="19342" y="39750"/>
                </a:lnTo>
                <a:lnTo>
                  <a:pt x="19888" y="31572"/>
                </a:lnTo>
                <a:lnTo>
                  <a:pt x="22047" y="23774"/>
                </a:lnTo>
                <a:lnTo>
                  <a:pt x="23520" y="21081"/>
                </a:lnTo>
                <a:lnTo>
                  <a:pt x="27279" y="18097"/>
                </a:lnTo>
                <a:lnTo>
                  <a:pt x="29578" y="17348"/>
                </a:lnTo>
                <a:lnTo>
                  <a:pt x="42498" y="17348"/>
                </a:lnTo>
                <a:lnTo>
                  <a:pt x="44376" y="12052"/>
                </a:lnTo>
                <a:lnTo>
                  <a:pt x="17970" y="12052"/>
                </a:lnTo>
                <a:lnTo>
                  <a:pt x="17970" y="1650"/>
                </a:lnTo>
                <a:close/>
              </a:path>
              <a:path w="47625" h="74930">
                <a:moveTo>
                  <a:pt x="42498" y="17348"/>
                </a:moveTo>
                <a:lnTo>
                  <a:pt x="35090" y="17348"/>
                </a:lnTo>
                <a:lnTo>
                  <a:pt x="38112" y="18402"/>
                </a:lnTo>
                <a:lnTo>
                  <a:pt x="41376" y="20510"/>
                </a:lnTo>
                <a:lnTo>
                  <a:pt x="42498" y="17348"/>
                </a:lnTo>
                <a:close/>
              </a:path>
              <a:path w="47625" h="74930">
                <a:moveTo>
                  <a:pt x="39039" y="0"/>
                </a:moveTo>
                <a:lnTo>
                  <a:pt x="31508" y="0"/>
                </a:lnTo>
                <a:lnTo>
                  <a:pt x="28714" y="774"/>
                </a:lnTo>
                <a:lnTo>
                  <a:pt x="23812" y="3898"/>
                </a:lnTo>
                <a:lnTo>
                  <a:pt x="21043" y="7137"/>
                </a:lnTo>
                <a:lnTo>
                  <a:pt x="17970" y="12052"/>
                </a:lnTo>
                <a:lnTo>
                  <a:pt x="44376" y="12052"/>
                </a:lnTo>
                <a:lnTo>
                  <a:pt x="47358" y="3644"/>
                </a:lnTo>
                <a:lnTo>
                  <a:pt x="43281" y="1219"/>
                </a:lnTo>
                <a:lnTo>
                  <a:pt x="39039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4" name="object 84"/>
          <p:cNvSpPr/>
          <p:nvPr/>
        </p:nvSpPr>
        <p:spPr>
          <a:xfrm>
            <a:off x="2081528" y="3426206"/>
            <a:ext cx="921056" cy="104444"/>
          </a:xfrm>
          <a:prstGeom prst="rect">
            <a:avLst/>
          </a:prstGeom>
          <a:blipFill>
            <a:blip r:embed="rId3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5" name="object 85"/>
          <p:cNvSpPr/>
          <p:nvPr/>
        </p:nvSpPr>
        <p:spPr>
          <a:xfrm>
            <a:off x="3138271" y="3427590"/>
            <a:ext cx="615183" cy="103073"/>
          </a:xfrm>
          <a:prstGeom prst="rect">
            <a:avLst/>
          </a:prstGeom>
          <a:blipFill>
            <a:blip r:embed="rId3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6" name="object 86"/>
          <p:cNvSpPr/>
          <p:nvPr/>
        </p:nvSpPr>
        <p:spPr>
          <a:xfrm>
            <a:off x="2081529" y="3595408"/>
            <a:ext cx="717411" cy="104444"/>
          </a:xfrm>
          <a:prstGeom prst="rect">
            <a:avLst/>
          </a:prstGeom>
          <a:blipFill>
            <a:blip r:embed="rId3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7" name="object 87"/>
          <p:cNvSpPr/>
          <p:nvPr/>
        </p:nvSpPr>
        <p:spPr>
          <a:xfrm>
            <a:off x="3120694" y="3595484"/>
            <a:ext cx="244360" cy="104368"/>
          </a:xfrm>
          <a:prstGeom prst="rect">
            <a:avLst/>
          </a:prstGeom>
          <a:blipFill>
            <a:blip r:embed="rId3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8" name="object 88"/>
          <p:cNvSpPr/>
          <p:nvPr/>
        </p:nvSpPr>
        <p:spPr>
          <a:xfrm>
            <a:off x="3395116" y="3595484"/>
            <a:ext cx="420585" cy="104381"/>
          </a:xfrm>
          <a:prstGeom prst="rect">
            <a:avLst/>
          </a:prstGeom>
          <a:blipFill>
            <a:blip r:embed="rId3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9" name="object 89"/>
          <p:cNvSpPr/>
          <p:nvPr/>
        </p:nvSpPr>
        <p:spPr>
          <a:xfrm>
            <a:off x="2085568" y="3766401"/>
            <a:ext cx="83820" cy="100965"/>
          </a:xfrm>
          <a:custGeom>
            <a:avLst/>
            <a:gdLst/>
            <a:ahLst/>
            <a:cxnLst/>
            <a:rect l="l" t="t" r="r" b="b"/>
            <a:pathLst>
              <a:path w="83819" h="100964">
                <a:moveTo>
                  <a:pt x="42621" y="0"/>
                </a:moveTo>
                <a:lnTo>
                  <a:pt x="0" y="0"/>
                </a:lnTo>
                <a:lnTo>
                  <a:pt x="0" y="100926"/>
                </a:lnTo>
                <a:lnTo>
                  <a:pt x="42519" y="100926"/>
                </a:lnTo>
                <a:lnTo>
                  <a:pt x="47929" y="100355"/>
                </a:lnTo>
                <a:lnTo>
                  <a:pt x="57340" y="98056"/>
                </a:lnTo>
                <a:lnTo>
                  <a:pt x="61353" y="96367"/>
                </a:lnTo>
                <a:lnTo>
                  <a:pt x="68008" y="91922"/>
                </a:lnTo>
                <a:lnTo>
                  <a:pt x="70928" y="89014"/>
                </a:lnTo>
                <a:lnTo>
                  <a:pt x="13360" y="89014"/>
                </a:lnTo>
                <a:lnTo>
                  <a:pt x="13360" y="11912"/>
                </a:lnTo>
                <a:lnTo>
                  <a:pt x="71371" y="11912"/>
                </a:lnTo>
                <a:lnTo>
                  <a:pt x="63461" y="5194"/>
                </a:lnTo>
                <a:lnTo>
                  <a:pt x="58521" y="2768"/>
                </a:lnTo>
                <a:lnTo>
                  <a:pt x="48602" y="482"/>
                </a:lnTo>
                <a:lnTo>
                  <a:pt x="42621" y="0"/>
                </a:lnTo>
                <a:close/>
              </a:path>
              <a:path w="83819" h="100964">
                <a:moveTo>
                  <a:pt x="71371" y="11912"/>
                </a:moveTo>
                <a:lnTo>
                  <a:pt x="42506" y="11912"/>
                </a:lnTo>
                <a:lnTo>
                  <a:pt x="48272" y="12598"/>
                </a:lnTo>
                <a:lnTo>
                  <a:pt x="56794" y="15913"/>
                </a:lnTo>
                <a:lnTo>
                  <a:pt x="61010" y="19697"/>
                </a:lnTo>
                <a:lnTo>
                  <a:pt x="67944" y="31038"/>
                </a:lnTo>
                <a:lnTo>
                  <a:pt x="69672" y="39154"/>
                </a:lnTo>
                <a:lnTo>
                  <a:pt x="69637" y="57581"/>
                </a:lnTo>
                <a:lnTo>
                  <a:pt x="46786" y="88404"/>
                </a:lnTo>
                <a:lnTo>
                  <a:pt x="41554" y="89014"/>
                </a:lnTo>
                <a:lnTo>
                  <a:pt x="70928" y="89014"/>
                </a:lnTo>
                <a:lnTo>
                  <a:pt x="83451" y="57581"/>
                </a:lnTo>
                <a:lnTo>
                  <a:pt x="83451" y="40919"/>
                </a:lnTo>
                <a:lnTo>
                  <a:pt x="82130" y="32918"/>
                </a:lnTo>
                <a:lnTo>
                  <a:pt x="76847" y="18910"/>
                </a:lnTo>
                <a:lnTo>
                  <a:pt x="72859" y="13169"/>
                </a:lnTo>
                <a:lnTo>
                  <a:pt x="71371" y="11912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0" name="object 90"/>
          <p:cNvSpPr/>
          <p:nvPr/>
        </p:nvSpPr>
        <p:spPr>
          <a:xfrm>
            <a:off x="2181733" y="3792563"/>
            <a:ext cx="67945" cy="76835"/>
          </a:xfrm>
          <a:custGeom>
            <a:avLst/>
            <a:gdLst/>
            <a:ahLst/>
            <a:cxnLst/>
            <a:rect l="l" t="t" r="r" b="b"/>
            <a:pathLst>
              <a:path w="67944" h="76835">
                <a:moveTo>
                  <a:pt x="34086" y="0"/>
                </a:moveTo>
                <a:lnTo>
                  <a:pt x="2326" y="22431"/>
                </a:lnTo>
                <a:lnTo>
                  <a:pt x="0" y="38061"/>
                </a:lnTo>
                <a:lnTo>
                  <a:pt x="25" y="39903"/>
                </a:lnTo>
                <a:lnTo>
                  <a:pt x="20403" y="73942"/>
                </a:lnTo>
                <a:lnTo>
                  <a:pt x="34784" y="76415"/>
                </a:lnTo>
                <a:lnTo>
                  <a:pt x="43281" y="76415"/>
                </a:lnTo>
                <a:lnTo>
                  <a:pt x="50240" y="74345"/>
                </a:lnTo>
                <a:lnTo>
                  <a:pt x="61007" y="66217"/>
                </a:lnTo>
                <a:lnTo>
                  <a:pt x="28739" y="66217"/>
                </a:lnTo>
                <a:lnTo>
                  <a:pt x="23659" y="64084"/>
                </a:lnTo>
                <a:lnTo>
                  <a:pt x="15480" y="55549"/>
                </a:lnTo>
                <a:lnTo>
                  <a:pt x="13207" y="49403"/>
                </a:lnTo>
                <a:lnTo>
                  <a:pt x="12750" y="41363"/>
                </a:lnTo>
                <a:lnTo>
                  <a:pt x="67271" y="41363"/>
                </a:lnTo>
                <a:lnTo>
                  <a:pt x="67347" y="38061"/>
                </a:lnTo>
                <a:lnTo>
                  <a:pt x="66879" y="31178"/>
                </a:lnTo>
                <a:lnTo>
                  <a:pt x="13436" y="31178"/>
                </a:lnTo>
                <a:lnTo>
                  <a:pt x="13855" y="24803"/>
                </a:lnTo>
                <a:lnTo>
                  <a:pt x="16001" y="19697"/>
                </a:lnTo>
                <a:lnTo>
                  <a:pt x="23748" y="12090"/>
                </a:lnTo>
                <a:lnTo>
                  <a:pt x="28549" y="10185"/>
                </a:lnTo>
                <a:lnTo>
                  <a:pt x="58210" y="10185"/>
                </a:lnTo>
                <a:lnTo>
                  <a:pt x="58051" y="9969"/>
                </a:lnTo>
                <a:lnTo>
                  <a:pt x="53067" y="5604"/>
                </a:lnTo>
                <a:lnTo>
                  <a:pt x="47411" y="2489"/>
                </a:lnTo>
                <a:lnTo>
                  <a:pt x="41084" y="621"/>
                </a:lnTo>
                <a:lnTo>
                  <a:pt x="34086" y="0"/>
                </a:lnTo>
                <a:close/>
              </a:path>
              <a:path w="67944" h="76835">
                <a:moveTo>
                  <a:pt x="54126" y="51206"/>
                </a:moveTo>
                <a:lnTo>
                  <a:pt x="52247" y="56438"/>
                </a:lnTo>
                <a:lnTo>
                  <a:pt x="49694" y="60261"/>
                </a:lnTo>
                <a:lnTo>
                  <a:pt x="43281" y="65024"/>
                </a:lnTo>
                <a:lnTo>
                  <a:pt x="39394" y="66217"/>
                </a:lnTo>
                <a:lnTo>
                  <a:pt x="61007" y="66217"/>
                </a:lnTo>
                <a:lnTo>
                  <a:pt x="61175" y="66090"/>
                </a:lnTo>
                <a:lnTo>
                  <a:pt x="64916" y="60261"/>
                </a:lnTo>
                <a:lnTo>
                  <a:pt x="66928" y="52793"/>
                </a:lnTo>
                <a:lnTo>
                  <a:pt x="54126" y="51206"/>
                </a:lnTo>
                <a:close/>
              </a:path>
              <a:path w="67944" h="76835">
                <a:moveTo>
                  <a:pt x="58210" y="10185"/>
                </a:moveTo>
                <a:lnTo>
                  <a:pt x="40512" y="10185"/>
                </a:lnTo>
                <a:lnTo>
                  <a:pt x="45643" y="12573"/>
                </a:lnTo>
                <a:lnTo>
                  <a:pt x="52145" y="20421"/>
                </a:lnTo>
                <a:lnTo>
                  <a:pt x="53707" y="25031"/>
                </a:lnTo>
                <a:lnTo>
                  <a:pt x="54266" y="31178"/>
                </a:lnTo>
                <a:lnTo>
                  <a:pt x="66879" y="31178"/>
                </a:lnTo>
                <a:lnTo>
                  <a:pt x="66766" y="29520"/>
                </a:lnTo>
                <a:lnTo>
                  <a:pt x="65023" y="21991"/>
                </a:lnTo>
                <a:lnTo>
                  <a:pt x="62118" y="15475"/>
                </a:lnTo>
                <a:lnTo>
                  <a:pt x="58210" y="10185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1" name="object 91"/>
          <p:cNvSpPr/>
          <p:nvPr/>
        </p:nvSpPr>
        <p:spPr>
          <a:xfrm>
            <a:off x="3122650" y="3764686"/>
            <a:ext cx="261810" cy="104355"/>
          </a:xfrm>
          <a:prstGeom prst="rect">
            <a:avLst/>
          </a:prstGeom>
          <a:blipFill>
            <a:blip r:embed="rId3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2" name="object 92"/>
          <p:cNvSpPr/>
          <p:nvPr/>
        </p:nvSpPr>
        <p:spPr>
          <a:xfrm>
            <a:off x="3406571" y="3765982"/>
            <a:ext cx="37465" cy="101600"/>
          </a:xfrm>
          <a:custGeom>
            <a:avLst/>
            <a:gdLst/>
            <a:ahLst/>
            <a:cxnLst/>
            <a:rect l="l" t="t" r="r" b="b"/>
            <a:pathLst>
              <a:path w="37464" h="101600">
                <a:moveTo>
                  <a:pt x="37172" y="22377"/>
                </a:moveTo>
                <a:lnTo>
                  <a:pt x="24777" y="22377"/>
                </a:lnTo>
                <a:lnTo>
                  <a:pt x="24777" y="101346"/>
                </a:lnTo>
                <a:lnTo>
                  <a:pt x="37172" y="101346"/>
                </a:lnTo>
                <a:lnTo>
                  <a:pt x="37172" y="22377"/>
                </a:lnTo>
                <a:close/>
              </a:path>
              <a:path w="37464" h="101600">
                <a:moveTo>
                  <a:pt x="37172" y="0"/>
                </a:moveTo>
                <a:lnTo>
                  <a:pt x="29184" y="0"/>
                </a:lnTo>
                <a:lnTo>
                  <a:pt x="27038" y="4368"/>
                </a:lnTo>
                <a:lnTo>
                  <a:pt x="23355" y="8864"/>
                </a:lnTo>
                <a:lnTo>
                  <a:pt x="12979" y="18135"/>
                </a:lnTo>
                <a:lnTo>
                  <a:pt x="6934" y="22085"/>
                </a:lnTo>
                <a:lnTo>
                  <a:pt x="0" y="25336"/>
                </a:lnTo>
                <a:lnTo>
                  <a:pt x="0" y="37325"/>
                </a:lnTo>
                <a:lnTo>
                  <a:pt x="24777" y="22377"/>
                </a:lnTo>
                <a:lnTo>
                  <a:pt x="37172" y="22377"/>
                </a:lnTo>
                <a:lnTo>
                  <a:pt x="37172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3" name="object 93"/>
          <p:cNvSpPr/>
          <p:nvPr/>
        </p:nvSpPr>
        <p:spPr>
          <a:xfrm>
            <a:off x="2081707" y="3766397"/>
            <a:ext cx="866076" cy="271860"/>
          </a:xfrm>
          <a:prstGeom prst="rect">
            <a:avLst/>
          </a:prstGeom>
          <a:blipFill>
            <a:blip r:embed="rId3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4" name="object 94"/>
          <p:cNvSpPr/>
          <p:nvPr/>
        </p:nvSpPr>
        <p:spPr>
          <a:xfrm>
            <a:off x="3469627" y="3764686"/>
            <a:ext cx="346430" cy="104355"/>
          </a:xfrm>
          <a:prstGeom prst="rect">
            <a:avLst/>
          </a:prstGeom>
          <a:blipFill>
            <a:blip r:embed="rId3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5" name="object 95"/>
          <p:cNvSpPr/>
          <p:nvPr/>
        </p:nvSpPr>
        <p:spPr>
          <a:xfrm>
            <a:off x="3107702" y="3935171"/>
            <a:ext cx="300240" cy="103085"/>
          </a:xfrm>
          <a:prstGeom prst="rect">
            <a:avLst/>
          </a:prstGeom>
          <a:blipFill>
            <a:blip r:embed="rId3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6" name="object 96"/>
          <p:cNvSpPr/>
          <p:nvPr/>
        </p:nvSpPr>
        <p:spPr>
          <a:xfrm>
            <a:off x="2081034" y="4103065"/>
            <a:ext cx="155994" cy="104368"/>
          </a:xfrm>
          <a:prstGeom prst="rect">
            <a:avLst/>
          </a:prstGeom>
          <a:blipFill>
            <a:blip r:embed="rId3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7" name="object 97"/>
          <p:cNvSpPr/>
          <p:nvPr/>
        </p:nvSpPr>
        <p:spPr>
          <a:xfrm>
            <a:off x="2256370" y="4104780"/>
            <a:ext cx="357099" cy="102603"/>
          </a:xfrm>
          <a:prstGeom prst="rect">
            <a:avLst/>
          </a:prstGeom>
          <a:blipFill>
            <a:blip r:embed="rId4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8" name="object 98"/>
          <p:cNvSpPr/>
          <p:nvPr/>
        </p:nvSpPr>
        <p:spPr>
          <a:xfrm>
            <a:off x="2636124" y="4132615"/>
            <a:ext cx="14604" cy="73660"/>
          </a:xfrm>
          <a:custGeom>
            <a:avLst/>
            <a:gdLst/>
            <a:ahLst/>
            <a:cxnLst/>
            <a:rect l="l" t="t" r="r" b="b"/>
            <a:pathLst>
              <a:path w="14605" h="73660">
                <a:moveTo>
                  <a:pt x="14110" y="58992"/>
                </a:moveTo>
                <a:lnTo>
                  <a:pt x="0" y="58992"/>
                </a:lnTo>
                <a:lnTo>
                  <a:pt x="0" y="73103"/>
                </a:lnTo>
                <a:lnTo>
                  <a:pt x="14110" y="73103"/>
                </a:lnTo>
                <a:lnTo>
                  <a:pt x="14110" y="58992"/>
                </a:lnTo>
                <a:close/>
              </a:path>
              <a:path w="14605" h="73660">
                <a:moveTo>
                  <a:pt x="14110" y="0"/>
                </a:moveTo>
                <a:lnTo>
                  <a:pt x="0" y="0"/>
                </a:lnTo>
                <a:lnTo>
                  <a:pt x="0" y="14112"/>
                </a:lnTo>
                <a:lnTo>
                  <a:pt x="14110" y="14112"/>
                </a:lnTo>
                <a:lnTo>
                  <a:pt x="14110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9" name="object 99"/>
          <p:cNvSpPr/>
          <p:nvPr/>
        </p:nvSpPr>
        <p:spPr>
          <a:xfrm>
            <a:off x="3095320" y="4103065"/>
            <a:ext cx="72618" cy="104571"/>
          </a:xfrm>
          <a:prstGeom prst="rect">
            <a:avLst/>
          </a:prstGeom>
          <a:blipFill>
            <a:blip r:embed="rId4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0" name="object 100"/>
          <p:cNvSpPr/>
          <p:nvPr/>
        </p:nvSpPr>
        <p:spPr>
          <a:xfrm>
            <a:off x="3187230" y="4104373"/>
            <a:ext cx="37465" cy="101600"/>
          </a:xfrm>
          <a:custGeom>
            <a:avLst/>
            <a:gdLst/>
            <a:ahLst/>
            <a:cxnLst/>
            <a:rect l="l" t="t" r="r" b="b"/>
            <a:pathLst>
              <a:path w="37464" h="101600">
                <a:moveTo>
                  <a:pt x="37172" y="22390"/>
                </a:moveTo>
                <a:lnTo>
                  <a:pt x="24777" y="22390"/>
                </a:lnTo>
                <a:lnTo>
                  <a:pt x="24777" y="101346"/>
                </a:lnTo>
                <a:lnTo>
                  <a:pt x="37172" y="101346"/>
                </a:lnTo>
                <a:lnTo>
                  <a:pt x="37172" y="22390"/>
                </a:lnTo>
                <a:close/>
              </a:path>
              <a:path w="37464" h="101600">
                <a:moveTo>
                  <a:pt x="37172" y="0"/>
                </a:moveTo>
                <a:lnTo>
                  <a:pt x="29184" y="0"/>
                </a:lnTo>
                <a:lnTo>
                  <a:pt x="27038" y="4368"/>
                </a:lnTo>
                <a:lnTo>
                  <a:pt x="23355" y="8864"/>
                </a:lnTo>
                <a:lnTo>
                  <a:pt x="12992" y="18135"/>
                </a:lnTo>
                <a:lnTo>
                  <a:pt x="6934" y="22085"/>
                </a:lnTo>
                <a:lnTo>
                  <a:pt x="0" y="25349"/>
                </a:lnTo>
                <a:lnTo>
                  <a:pt x="0" y="37325"/>
                </a:lnTo>
                <a:lnTo>
                  <a:pt x="24777" y="22390"/>
                </a:lnTo>
                <a:lnTo>
                  <a:pt x="37172" y="22390"/>
                </a:lnTo>
                <a:lnTo>
                  <a:pt x="37172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1" name="object 101"/>
          <p:cNvSpPr/>
          <p:nvPr/>
        </p:nvSpPr>
        <p:spPr>
          <a:xfrm>
            <a:off x="3255174" y="4104373"/>
            <a:ext cx="37465" cy="101600"/>
          </a:xfrm>
          <a:custGeom>
            <a:avLst/>
            <a:gdLst/>
            <a:ahLst/>
            <a:cxnLst/>
            <a:rect l="l" t="t" r="r" b="b"/>
            <a:pathLst>
              <a:path w="37464" h="101600">
                <a:moveTo>
                  <a:pt x="37172" y="22390"/>
                </a:moveTo>
                <a:lnTo>
                  <a:pt x="24790" y="22390"/>
                </a:lnTo>
                <a:lnTo>
                  <a:pt x="24790" y="101346"/>
                </a:lnTo>
                <a:lnTo>
                  <a:pt x="37172" y="101346"/>
                </a:lnTo>
                <a:lnTo>
                  <a:pt x="37172" y="22390"/>
                </a:lnTo>
                <a:close/>
              </a:path>
              <a:path w="37464" h="101600">
                <a:moveTo>
                  <a:pt x="37172" y="0"/>
                </a:moveTo>
                <a:lnTo>
                  <a:pt x="29197" y="0"/>
                </a:lnTo>
                <a:lnTo>
                  <a:pt x="27038" y="4368"/>
                </a:lnTo>
                <a:lnTo>
                  <a:pt x="23368" y="8864"/>
                </a:lnTo>
                <a:lnTo>
                  <a:pt x="12992" y="18135"/>
                </a:lnTo>
                <a:lnTo>
                  <a:pt x="6934" y="22085"/>
                </a:lnTo>
                <a:lnTo>
                  <a:pt x="0" y="25349"/>
                </a:lnTo>
                <a:lnTo>
                  <a:pt x="0" y="37325"/>
                </a:lnTo>
                <a:lnTo>
                  <a:pt x="24790" y="22390"/>
                </a:lnTo>
                <a:lnTo>
                  <a:pt x="37172" y="22390"/>
                </a:lnTo>
                <a:lnTo>
                  <a:pt x="37172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2" name="object 102"/>
          <p:cNvSpPr/>
          <p:nvPr/>
        </p:nvSpPr>
        <p:spPr>
          <a:xfrm>
            <a:off x="3324148" y="4104373"/>
            <a:ext cx="144437" cy="103136"/>
          </a:xfrm>
          <a:prstGeom prst="rect">
            <a:avLst/>
          </a:prstGeom>
          <a:blipFill>
            <a:blip r:embed="rId4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3" name="object 103"/>
          <p:cNvSpPr/>
          <p:nvPr/>
        </p:nvSpPr>
        <p:spPr>
          <a:xfrm>
            <a:off x="3487864" y="4104792"/>
            <a:ext cx="177558" cy="102654"/>
          </a:xfrm>
          <a:prstGeom prst="rect">
            <a:avLst/>
          </a:prstGeom>
          <a:blipFill>
            <a:blip r:embed="rId4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4" name="object 104"/>
          <p:cNvSpPr/>
          <p:nvPr/>
        </p:nvSpPr>
        <p:spPr>
          <a:xfrm>
            <a:off x="2075307" y="4273982"/>
            <a:ext cx="263880" cy="100926"/>
          </a:xfrm>
          <a:prstGeom prst="rect">
            <a:avLst/>
          </a:prstGeom>
          <a:blipFill>
            <a:blip r:embed="rId4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5" name="object 105"/>
          <p:cNvSpPr/>
          <p:nvPr/>
        </p:nvSpPr>
        <p:spPr>
          <a:xfrm>
            <a:off x="3176003" y="4272254"/>
            <a:ext cx="305396" cy="104584"/>
          </a:xfrm>
          <a:prstGeom prst="rect">
            <a:avLst/>
          </a:prstGeom>
          <a:blipFill>
            <a:blip r:embed="rId4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6" name="object 106"/>
          <p:cNvSpPr/>
          <p:nvPr/>
        </p:nvSpPr>
        <p:spPr>
          <a:xfrm>
            <a:off x="3500602" y="4273562"/>
            <a:ext cx="176919" cy="103073"/>
          </a:xfrm>
          <a:prstGeom prst="rect">
            <a:avLst/>
          </a:prstGeom>
          <a:blipFill>
            <a:blip r:embed="rId4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7" name="object 107"/>
          <p:cNvSpPr/>
          <p:nvPr/>
        </p:nvSpPr>
        <p:spPr>
          <a:xfrm>
            <a:off x="2085568" y="4443181"/>
            <a:ext cx="190779" cy="102580"/>
          </a:xfrm>
          <a:prstGeom prst="rect">
            <a:avLst/>
          </a:prstGeom>
          <a:blipFill>
            <a:blip r:embed="rId4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8" name="object 108"/>
          <p:cNvSpPr/>
          <p:nvPr/>
        </p:nvSpPr>
        <p:spPr>
          <a:xfrm>
            <a:off x="2295613" y="4443181"/>
            <a:ext cx="315163" cy="130583"/>
          </a:xfrm>
          <a:prstGeom prst="rect">
            <a:avLst/>
          </a:prstGeom>
          <a:blipFill>
            <a:blip r:embed="rId4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9" name="object 109"/>
          <p:cNvSpPr/>
          <p:nvPr/>
        </p:nvSpPr>
        <p:spPr>
          <a:xfrm>
            <a:off x="3251733" y="4441469"/>
            <a:ext cx="227096" cy="104571"/>
          </a:xfrm>
          <a:prstGeom prst="rect">
            <a:avLst/>
          </a:prstGeom>
          <a:blipFill>
            <a:blip r:embed="rId4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0" name="object 110"/>
          <p:cNvSpPr/>
          <p:nvPr/>
        </p:nvSpPr>
        <p:spPr>
          <a:xfrm>
            <a:off x="3497910" y="4442764"/>
            <a:ext cx="176466" cy="103073"/>
          </a:xfrm>
          <a:prstGeom prst="rect">
            <a:avLst/>
          </a:prstGeom>
          <a:blipFill>
            <a:blip r:embed="rId5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1" name="object 111"/>
          <p:cNvSpPr/>
          <p:nvPr/>
        </p:nvSpPr>
        <p:spPr>
          <a:xfrm>
            <a:off x="2077999" y="4612382"/>
            <a:ext cx="284595" cy="102581"/>
          </a:xfrm>
          <a:prstGeom prst="rect">
            <a:avLst/>
          </a:prstGeom>
          <a:blipFill>
            <a:blip r:embed="rId5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2" name="object 112"/>
          <p:cNvSpPr/>
          <p:nvPr/>
        </p:nvSpPr>
        <p:spPr>
          <a:xfrm>
            <a:off x="2385249" y="4640197"/>
            <a:ext cx="14604" cy="73660"/>
          </a:xfrm>
          <a:custGeom>
            <a:avLst/>
            <a:gdLst/>
            <a:ahLst/>
            <a:cxnLst/>
            <a:rect l="l" t="t" r="r" b="b"/>
            <a:pathLst>
              <a:path w="14605" h="73660">
                <a:moveTo>
                  <a:pt x="14110" y="58991"/>
                </a:moveTo>
                <a:lnTo>
                  <a:pt x="0" y="58991"/>
                </a:lnTo>
                <a:lnTo>
                  <a:pt x="0" y="73102"/>
                </a:lnTo>
                <a:lnTo>
                  <a:pt x="14110" y="73102"/>
                </a:lnTo>
                <a:lnTo>
                  <a:pt x="14110" y="58991"/>
                </a:lnTo>
                <a:close/>
              </a:path>
              <a:path w="14605" h="73660">
                <a:moveTo>
                  <a:pt x="14110" y="0"/>
                </a:moveTo>
                <a:lnTo>
                  <a:pt x="0" y="0"/>
                </a:lnTo>
                <a:lnTo>
                  <a:pt x="0" y="14110"/>
                </a:lnTo>
                <a:lnTo>
                  <a:pt x="14110" y="14110"/>
                </a:lnTo>
                <a:lnTo>
                  <a:pt x="14110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3" name="object 113"/>
          <p:cNvSpPr/>
          <p:nvPr/>
        </p:nvSpPr>
        <p:spPr>
          <a:xfrm>
            <a:off x="3079483" y="4610658"/>
            <a:ext cx="72631" cy="104584"/>
          </a:xfrm>
          <a:prstGeom prst="rect">
            <a:avLst/>
          </a:prstGeom>
          <a:blipFill>
            <a:blip r:embed="rId5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4" name="object 114"/>
          <p:cNvSpPr/>
          <p:nvPr/>
        </p:nvSpPr>
        <p:spPr>
          <a:xfrm>
            <a:off x="3171393" y="4611954"/>
            <a:ext cx="37465" cy="101600"/>
          </a:xfrm>
          <a:custGeom>
            <a:avLst/>
            <a:gdLst/>
            <a:ahLst/>
            <a:cxnLst/>
            <a:rect l="l" t="t" r="r" b="b"/>
            <a:pathLst>
              <a:path w="37464" h="101600">
                <a:moveTo>
                  <a:pt x="37172" y="22390"/>
                </a:moveTo>
                <a:lnTo>
                  <a:pt x="24790" y="22390"/>
                </a:lnTo>
                <a:lnTo>
                  <a:pt x="24790" y="101346"/>
                </a:lnTo>
                <a:lnTo>
                  <a:pt x="37172" y="101346"/>
                </a:lnTo>
                <a:lnTo>
                  <a:pt x="37172" y="22390"/>
                </a:lnTo>
                <a:close/>
              </a:path>
              <a:path w="37464" h="101600">
                <a:moveTo>
                  <a:pt x="37172" y="0"/>
                </a:moveTo>
                <a:lnTo>
                  <a:pt x="29197" y="0"/>
                </a:lnTo>
                <a:lnTo>
                  <a:pt x="27038" y="4381"/>
                </a:lnTo>
                <a:lnTo>
                  <a:pt x="23367" y="8864"/>
                </a:lnTo>
                <a:lnTo>
                  <a:pt x="12992" y="18135"/>
                </a:lnTo>
                <a:lnTo>
                  <a:pt x="6934" y="22085"/>
                </a:lnTo>
                <a:lnTo>
                  <a:pt x="0" y="25349"/>
                </a:lnTo>
                <a:lnTo>
                  <a:pt x="0" y="37325"/>
                </a:lnTo>
                <a:lnTo>
                  <a:pt x="24790" y="22390"/>
                </a:lnTo>
                <a:lnTo>
                  <a:pt x="37172" y="22390"/>
                </a:lnTo>
                <a:lnTo>
                  <a:pt x="37172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5" name="object 115"/>
          <p:cNvSpPr/>
          <p:nvPr/>
        </p:nvSpPr>
        <p:spPr>
          <a:xfrm>
            <a:off x="3236239" y="4611966"/>
            <a:ext cx="227050" cy="103136"/>
          </a:xfrm>
          <a:prstGeom prst="rect">
            <a:avLst/>
          </a:prstGeom>
          <a:blipFill>
            <a:blip r:embed="rId5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6" name="object 116"/>
          <p:cNvSpPr/>
          <p:nvPr/>
        </p:nvSpPr>
        <p:spPr>
          <a:xfrm>
            <a:off x="3482505" y="4612398"/>
            <a:ext cx="176377" cy="102641"/>
          </a:xfrm>
          <a:prstGeom prst="rect">
            <a:avLst/>
          </a:prstGeom>
          <a:blipFill>
            <a:blip r:embed="rId5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7" name="object 117"/>
          <p:cNvSpPr/>
          <p:nvPr/>
        </p:nvSpPr>
        <p:spPr>
          <a:xfrm>
            <a:off x="2909735" y="3132544"/>
            <a:ext cx="379603" cy="104368"/>
          </a:xfrm>
          <a:prstGeom prst="rect">
            <a:avLst/>
          </a:prstGeom>
          <a:blipFill>
            <a:blip r:embed="rId5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8" name="object 118"/>
          <p:cNvSpPr/>
          <p:nvPr/>
        </p:nvSpPr>
        <p:spPr>
          <a:xfrm>
            <a:off x="3307931" y="4994224"/>
            <a:ext cx="493407" cy="104355"/>
          </a:xfrm>
          <a:prstGeom prst="rect">
            <a:avLst/>
          </a:prstGeom>
          <a:blipFill>
            <a:blip r:embed="rId5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9" name="object 119"/>
          <p:cNvSpPr/>
          <p:nvPr/>
        </p:nvSpPr>
        <p:spPr>
          <a:xfrm>
            <a:off x="3821023" y="5022088"/>
            <a:ext cx="148907" cy="76428"/>
          </a:xfrm>
          <a:prstGeom prst="rect">
            <a:avLst/>
          </a:prstGeom>
          <a:blipFill>
            <a:blip r:embed="rId5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0" name="object 120"/>
          <p:cNvSpPr/>
          <p:nvPr/>
        </p:nvSpPr>
        <p:spPr>
          <a:xfrm>
            <a:off x="743458" y="5302758"/>
            <a:ext cx="276758" cy="102603"/>
          </a:xfrm>
          <a:prstGeom prst="rect">
            <a:avLst/>
          </a:prstGeom>
          <a:blipFill>
            <a:blip r:embed="rId5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1" name="object 121"/>
          <p:cNvSpPr/>
          <p:nvPr/>
        </p:nvSpPr>
        <p:spPr>
          <a:xfrm>
            <a:off x="1039418" y="5305044"/>
            <a:ext cx="178041" cy="100304"/>
          </a:xfrm>
          <a:prstGeom prst="rect">
            <a:avLst/>
          </a:prstGeom>
          <a:blipFill>
            <a:blip r:embed="rId5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2" name="object 122"/>
          <p:cNvSpPr/>
          <p:nvPr/>
        </p:nvSpPr>
        <p:spPr>
          <a:xfrm>
            <a:off x="1277490" y="5302768"/>
            <a:ext cx="0" cy="100965"/>
          </a:xfrm>
          <a:custGeom>
            <a:avLst/>
            <a:gdLst/>
            <a:ahLst/>
            <a:cxnLst/>
            <a:rect l="l" t="t" r="r" b="b"/>
            <a:pathLst>
              <a:path h="100964">
                <a:moveTo>
                  <a:pt x="0" y="0"/>
                </a:moveTo>
                <a:lnTo>
                  <a:pt x="0" y="100929"/>
                </a:lnTo>
              </a:path>
            </a:pathLst>
          </a:custGeom>
          <a:ln w="13355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3" name="object 123"/>
          <p:cNvSpPr/>
          <p:nvPr/>
        </p:nvSpPr>
        <p:spPr>
          <a:xfrm>
            <a:off x="1307706" y="5302770"/>
            <a:ext cx="83439" cy="100926"/>
          </a:xfrm>
          <a:prstGeom prst="rect">
            <a:avLst/>
          </a:prstGeom>
          <a:blipFill>
            <a:blip r:embed="rId6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4" name="object 124"/>
          <p:cNvSpPr/>
          <p:nvPr/>
        </p:nvSpPr>
        <p:spPr>
          <a:xfrm>
            <a:off x="1605394" y="5302758"/>
            <a:ext cx="884453" cy="102603"/>
          </a:xfrm>
          <a:prstGeom prst="rect">
            <a:avLst/>
          </a:prstGeom>
          <a:blipFill>
            <a:blip r:embed="rId6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5" name="object 125"/>
          <p:cNvSpPr/>
          <p:nvPr/>
        </p:nvSpPr>
        <p:spPr>
          <a:xfrm>
            <a:off x="2971076" y="5300980"/>
            <a:ext cx="99060" cy="111125"/>
          </a:xfrm>
          <a:custGeom>
            <a:avLst/>
            <a:gdLst/>
            <a:ahLst/>
            <a:cxnLst/>
            <a:rect l="l" t="t" r="r" b="b"/>
            <a:pathLst>
              <a:path w="99060" h="111125">
                <a:moveTo>
                  <a:pt x="91152" y="98170"/>
                </a:moveTo>
                <a:lnTo>
                  <a:pt x="72834" y="98170"/>
                </a:lnTo>
                <a:lnTo>
                  <a:pt x="80035" y="103809"/>
                </a:lnTo>
                <a:lnTo>
                  <a:pt x="87261" y="107949"/>
                </a:lnTo>
                <a:lnTo>
                  <a:pt x="94526" y="110553"/>
                </a:lnTo>
                <a:lnTo>
                  <a:pt x="98437" y="101269"/>
                </a:lnTo>
                <a:lnTo>
                  <a:pt x="93205" y="99288"/>
                </a:lnTo>
                <a:lnTo>
                  <a:pt x="91152" y="98170"/>
                </a:lnTo>
                <a:close/>
              </a:path>
              <a:path w="99060" h="111125">
                <a:moveTo>
                  <a:pt x="48323" y="0"/>
                </a:moveTo>
                <a:lnTo>
                  <a:pt x="9395" y="19297"/>
                </a:lnTo>
                <a:lnTo>
                  <a:pt x="0" y="52247"/>
                </a:lnTo>
                <a:lnTo>
                  <a:pt x="374" y="59564"/>
                </a:lnTo>
                <a:lnTo>
                  <a:pt x="23190" y="97828"/>
                </a:lnTo>
                <a:lnTo>
                  <a:pt x="48044" y="104432"/>
                </a:lnTo>
                <a:lnTo>
                  <a:pt x="54678" y="104041"/>
                </a:lnTo>
                <a:lnTo>
                  <a:pt x="61020" y="102868"/>
                </a:lnTo>
                <a:lnTo>
                  <a:pt x="67071" y="100912"/>
                </a:lnTo>
                <a:lnTo>
                  <a:pt x="72834" y="98170"/>
                </a:lnTo>
                <a:lnTo>
                  <a:pt x="91152" y="98170"/>
                </a:lnTo>
                <a:lnTo>
                  <a:pt x="87490" y="96177"/>
                </a:lnTo>
                <a:lnTo>
                  <a:pt x="82902" y="93002"/>
                </a:lnTo>
                <a:lnTo>
                  <a:pt x="48386" y="93002"/>
                </a:lnTo>
                <a:lnTo>
                  <a:pt x="16192" y="69651"/>
                </a:lnTo>
                <a:lnTo>
                  <a:pt x="13759" y="52171"/>
                </a:lnTo>
                <a:lnTo>
                  <a:pt x="14370" y="42724"/>
                </a:lnTo>
                <a:lnTo>
                  <a:pt x="41236" y="12133"/>
                </a:lnTo>
                <a:lnTo>
                  <a:pt x="48386" y="11493"/>
                </a:lnTo>
                <a:lnTo>
                  <a:pt x="81396" y="11493"/>
                </a:lnTo>
                <a:lnTo>
                  <a:pt x="81000" y="11061"/>
                </a:lnTo>
                <a:lnTo>
                  <a:pt x="73507" y="6642"/>
                </a:lnTo>
                <a:lnTo>
                  <a:pt x="67731" y="3734"/>
                </a:lnTo>
                <a:lnTo>
                  <a:pt x="61606" y="1658"/>
                </a:lnTo>
                <a:lnTo>
                  <a:pt x="55135" y="414"/>
                </a:lnTo>
                <a:lnTo>
                  <a:pt x="48323" y="0"/>
                </a:lnTo>
                <a:close/>
              </a:path>
              <a:path w="99060" h="111125">
                <a:moveTo>
                  <a:pt x="51904" y="74828"/>
                </a:moveTo>
                <a:lnTo>
                  <a:pt x="48666" y="84531"/>
                </a:lnTo>
                <a:lnTo>
                  <a:pt x="53301" y="85686"/>
                </a:lnTo>
                <a:lnTo>
                  <a:pt x="57708" y="87617"/>
                </a:lnTo>
                <a:lnTo>
                  <a:pt x="61874" y="90322"/>
                </a:lnTo>
                <a:lnTo>
                  <a:pt x="57657" y="92113"/>
                </a:lnTo>
                <a:lnTo>
                  <a:pt x="53162" y="93002"/>
                </a:lnTo>
                <a:lnTo>
                  <a:pt x="82902" y="93002"/>
                </a:lnTo>
                <a:lnTo>
                  <a:pt x="81305" y="91897"/>
                </a:lnTo>
                <a:lnTo>
                  <a:pt x="86385" y="86994"/>
                </a:lnTo>
                <a:lnTo>
                  <a:pt x="88043" y="84480"/>
                </a:lnTo>
                <a:lnTo>
                  <a:pt x="70980" y="84480"/>
                </a:lnTo>
                <a:lnTo>
                  <a:pt x="65963" y="80200"/>
                </a:lnTo>
                <a:lnTo>
                  <a:pt x="59613" y="76987"/>
                </a:lnTo>
                <a:lnTo>
                  <a:pt x="51904" y="74828"/>
                </a:lnTo>
                <a:close/>
              </a:path>
              <a:path w="99060" h="111125">
                <a:moveTo>
                  <a:pt x="81396" y="11493"/>
                </a:moveTo>
                <a:lnTo>
                  <a:pt x="55041" y="11493"/>
                </a:lnTo>
                <a:lnTo>
                  <a:pt x="61048" y="13182"/>
                </a:lnTo>
                <a:lnTo>
                  <a:pt x="71742" y="19926"/>
                </a:lnTo>
                <a:lnTo>
                  <a:pt x="75806" y="24663"/>
                </a:lnTo>
                <a:lnTo>
                  <a:pt x="81343" y="36880"/>
                </a:lnTo>
                <a:lnTo>
                  <a:pt x="82753" y="44005"/>
                </a:lnTo>
                <a:lnTo>
                  <a:pt x="82747" y="52247"/>
                </a:lnTo>
                <a:lnTo>
                  <a:pt x="82017" y="62275"/>
                </a:lnTo>
                <a:lnTo>
                  <a:pt x="79809" y="71026"/>
                </a:lnTo>
                <a:lnTo>
                  <a:pt x="76130" y="78426"/>
                </a:lnTo>
                <a:lnTo>
                  <a:pt x="70980" y="84480"/>
                </a:lnTo>
                <a:lnTo>
                  <a:pt x="88043" y="84480"/>
                </a:lnTo>
                <a:lnTo>
                  <a:pt x="90195" y="81216"/>
                </a:lnTo>
                <a:lnTo>
                  <a:pt x="95249" y="67957"/>
                </a:lnTo>
                <a:lnTo>
                  <a:pt x="96507" y="60490"/>
                </a:lnTo>
                <a:lnTo>
                  <a:pt x="96507" y="52171"/>
                </a:lnTo>
                <a:lnTo>
                  <a:pt x="86668" y="17247"/>
                </a:lnTo>
                <a:lnTo>
                  <a:pt x="81396" y="11493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6" name="object 126"/>
          <p:cNvSpPr/>
          <p:nvPr/>
        </p:nvSpPr>
        <p:spPr>
          <a:xfrm>
            <a:off x="3083699" y="5330596"/>
            <a:ext cx="59690" cy="74930"/>
          </a:xfrm>
          <a:custGeom>
            <a:avLst/>
            <a:gdLst/>
            <a:ahLst/>
            <a:cxnLst/>
            <a:rect l="l" t="t" r="r" b="b"/>
            <a:pathLst>
              <a:path w="59689" h="74929">
                <a:moveTo>
                  <a:pt x="12382" y="0"/>
                </a:moveTo>
                <a:lnTo>
                  <a:pt x="0" y="0"/>
                </a:lnTo>
                <a:lnTo>
                  <a:pt x="50" y="51371"/>
                </a:lnTo>
                <a:lnTo>
                  <a:pt x="20662" y="74752"/>
                </a:lnTo>
                <a:lnTo>
                  <a:pt x="24980" y="74752"/>
                </a:lnTo>
                <a:lnTo>
                  <a:pt x="31931" y="73978"/>
                </a:lnTo>
                <a:lnTo>
                  <a:pt x="38115" y="71654"/>
                </a:lnTo>
                <a:lnTo>
                  <a:pt x="43533" y="67781"/>
                </a:lnTo>
                <a:lnTo>
                  <a:pt x="46703" y="64084"/>
                </a:lnTo>
                <a:lnTo>
                  <a:pt x="23749" y="64084"/>
                </a:lnTo>
                <a:lnTo>
                  <a:pt x="20624" y="63157"/>
                </a:lnTo>
                <a:lnTo>
                  <a:pt x="12382" y="47015"/>
                </a:lnTo>
                <a:lnTo>
                  <a:pt x="12382" y="0"/>
                </a:lnTo>
                <a:close/>
              </a:path>
              <a:path w="59689" h="74929">
                <a:moveTo>
                  <a:pt x="59258" y="62357"/>
                </a:moveTo>
                <a:lnTo>
                  <a:pt x="48183" y="62357"/>
                </a:lnTo>
                <a:lnTo>
                  <a:pt x="48183" y="73101"/>
                </a:lnTo>
                <a:lnTo>
                  <a:pt x="59258" y="73101"/>
                </a:lnTo>
                <a:lnTo>
                  <a:pt x="59258" y="62357"/>
                </a:lnTo>
                <a:close/>
              </a:path>
              <a:path w="59689" h="74929">
                <a:moveTo>
                  <a:pt x="59258" y="0"/>
                </a:moveTo>
                <a:lnTo>
                  <a:pt x="46875" y="0"/>
                </a:lnTo>
                <a:lnTo>
                  <a:pt x="46875" y="45402"/>
                </a:lnTo>
                <a:lnTo>
                  <a:pt x="46202" y="50165"/>
                </a:lnTo>
                <a:lnTo>
                  <a:pt x="43497" y="56730"/>
                </a:lnTo>
                <a:lnTo>
                  <a:pt x="41186" y="59321"/>
                </a:lnTo>
                <a:lnTo>
                  <a:pt x="34671" y="63131"/>
                </a:lnTo>
                <a:lnTo>
                  <a:pt x="31178" y="64084"/>
                </a:lnTo>
                <a:lnTo>
                  <a:pt x="46703" y="64084"/>
                </a:lnTo>
                <a:lnTo>
                  <a:pt x="48183" y="62357"/>
                </a:lnTo>
                <a:lnTo>
                  <a:pt x="59258" y="62357"/>
                </a:lnTo>
                <a:lnTo>
                  <a:pt x="59258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7" name="object 127"/>
          <p:cNvSpPr/>
          <p:nvPr/>
        </p:nvSpPr>
        <p:spPr>
          <a:xfrm>
            <a:off x="3158172" y="5328920"/>
            <a:ext cx="67945" cy="76835"/>
          </a:xfrm>
          <a:custGeom>
            <a:avLst/>
            <a:gdLst/>
            <a:ahLst/>
            <a:cxnLst/>
            <a:rect l="l" t="t" r="r" b="b"/>
            <a:pathLst>
              <a:path w="67944" h="76835">
                <a:moveTo>
                  <a:pt x="60898" y="10261"/>
                </a:moveTo>
                <a:lnTo>
                  <a:pt x="39573" y="10261"/>
                </a:lnTo>
                <a:lnTo>
                  <a:pt x="44272" y="11658"/>
                </a:lnTo>
                <a:lnTo>
                  <a:pt x="49784" y="16522"/>
                </a:lnTo>
                <a:lnTo>
                  <a:pt x="50952" y="20091"/>
                </a:lnTo>
                <a:lnTo>
                  <a:pt x="50876" y="28371"/>
                </a:lnTo>
                <a:lnTo>
                  <a:pt x="46151" y="30022"/>
                </a:lnTo>
                <a:lnTo>
                  <a:pt x="38785" y="31445"/>
                </a:lnTo>
                <a:lnTo>
                  <a:pt x="23876" y="33235"/>
                </a:lnTo>
                <a:lnTo>
                  <a:pt x="20193" y="33858"/>
                </a:lnTo>
                <a:lnTo>
                  <a:pt x="0" y="51917"/>
                </a:lnTo>
                <a:lnTo>
                  <a:pt x="0" y="61594"/>
                </a:lnTo>
                <a:lnTo>
                  <a:pt x="2159" y="66611"/>
                </a:lnTo>
                <a:lnTo>
                  <a:pt x="10782" y="74460"/>
                </a:lnTo>
                <a:lnTo>
                  <a:pt x="16967" y="76428"/>
                </a:lnTo>
                <a:lnTo>
                  <a:pt x="29857" y="76428"/>
                </a:lnTo>
                <a:lnTo>
                  <a:pt x="34417" y="75628"/>
                </a:lnTo>
                <a:lnTo>
                  <a:pt x="42913" y="72402"/>
                </a:lnTo>
                <a:lnTo>
                  <a:pt x="47332" y="69659"/>
                </a:lnTo>
                <a:lnTo>
                  <a:pt x="50773" y="66725"/>
                </a:lnTo>
                <a:lnTo>
                  <a:pt x="23139" y="66725"/>
                </a:lnTo>
                <a:lnTo>
                  <a:pt x="19481" y="65620"/>
                </a:lnTo>
                <a:lnTo>
                  <a:pt x="14478" y="61213"/>
                </a:lnTo>
                <a:lnTo>
                  <a:pt x="13301" y="58635"/>
                </a:lnTo>
                <a:lnTo>
                  <a:pt x="13220" y="52997"/>
                </a:lnTo>
                <a:lnTo>
                  <a:pt x="13792" y="51028"/>
                </a:lnTo>
                <a:lnTo>
                  <a:pt x="39636" y="41465"/>
                </a:lnTo>
                <a:lnTo>
                  <a:pt x="46393" y="39903"/>
                </a:lnTo>
                <a:lnTo>
                  <a:pt x="50876" y="38074"/>
                </a:lnTo>
                <a:lnTo>
                  <a:pt x="63411" y="38074"/>
                </a:lnTo>
                <a:lnTo>
                  <a:pt x="63296" y="20091"/>
                </a:lnTo>
                <a:lnTo>
                  <a:pt x="63195" y="18300"/>
                </a:lnTo>
                <a:lnTo>
                  <a:pt x="62788" y="16179"/>
                </a:lnTo>
                <a:lnTo>
                  <a:pt x="62064" y="12788"/>
                </a:lnTo>
                <a:lnTo>
                  <a:pt x="60898" y="10261"/>
                </a:lnTo>
                <a:close/>
              </a:path>
              <a:path w="67944" h="76835">
                <a:moveTo>
                  <a:pt x="64157" y="65760"/>
                </a:moveTo>
                <a:lnTo>
                  <a:pt x="51904" y="65760"/>
                </a:lnTo>
                <a:lnTo>
                  <a:pt x="52285" y="69202"/>
                </a:lnTo>
                <a:lnTo>
                  <a:pt x="53111" y="72212"/>
                </a:lnTo>
                <a:lnTo>
                  <a:pt x="54394" y="74764"/>
                </a:lnTo>
                <a:lnTo>
                  <a:pt x="67335" y="74764"/>
                </a:lnTo>
                <a:lnTo>
                  <a:pt x="65773" y="71970"/>
                </a:lnTo>
                <a:lnTo>
                  <a:pt x="64731" y="69049"/>
                </a:lnTo>
                <a:lnTo>
                  <a:pt x="64157" y="65760"/>
                </a:lnTo>
                <a:close/>
              </a:path>
              <a:path w="67944" h="76835">
                <a:moveTo>
                  <a:pt x="63411" y="38074"/>
                </a:moveTo>
                <a:lnTo>
                  <a:pt x="50876" y="38074"/>
                </a:lnTo>
                <a:lnTo>
                  <a:pt x="50784" y="48653"/>
                </a:lnTo>
                <a:lnTo>
                  <a:pt x="50215" y="52209"/>
                </a:lnTo>
                <a:lnTo>
                  <a:pt x="32740" y="66725"/>
                </a:lnTo>
                <a:lnTo>
                  <a:pt x="50773" y="66725"/>
                </a:lnTo>
                <a:lnTo>
                  <a:pt x="51904" y="65760"/>
                </a:lnTo>
                <a:lnTo>
                  <a:pt x="64157" y="65760"/>
                </a:lnTo>
                <a:lnTo>
                  <a:pt x="63665" y="62941"/>
                </a:lnTo>
                <a:lnTo>
                  <a:pt x="63508" y="58458"/>
                </a:lnTo>
                <a:lnTo>
                  <a:pt x="63411" y="38074"/>
                </a:lnTo>
                <a:close/>
              </a:path>
              <a:path w="67944" h="76835">
                <a:moveTo>
                  <a:pt x="41363" y="0"/>
                </a:moveTo>
                <a:lnTo>
                  <a:pt x="28816" y="0"/>
                </a:lnTo>
                <a:lnTo>
                  <a:pt x="23304" y="863"/>
                </a:lnTo>
                <a:lnTo>
                  <a:pt x="2133" y="22517"/>
                </a:lnTo>
                <a:lnTo>
                  <a:pt x="14249" y="24168"/>
                </a:lnTo>
                <a:lnTo>
                  <a:pt x="15595" y="18986"/>
                </a:lnTo>
                <a:lnTo>
                  <a:pt x="17640" y="15379"/>
                </a:lnTo>
                <a:lnTo>
                  <a:pt x="23190" y="11290"/>
                </a:lnTo>
                <a:lnTo>
                  <a:pt x="27495" y="10261"/>
                </a:lnTo>
                <a:lnTo>
                  <a:pt x="60898" y="10261"/>
                </a:lnTo>
                <a:lnTo>
                  <a:pt x="60769" y="9982"/>
                </a:lnTo>
                <a:lnTo>
                  <a:pt x="57099" y="5524"/>
                </a:lnTo>
                <a:lnTo>
                  <a:pt x="54241" y="3670"/>
                </a:lnTo>
                <a:lnTo>
                  <a:pt x="46431" y="736"/>
                </a:lnTo>
                <a:lnTo>
                  <a:pt x="41363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8" name="object 128"/>
          <p:cNvSpPr/>
          <p:nvPr/>
        </p:nvSpPr>
        <p:spPr>
          <a:xfrm>
            <a:off x="3240798" y="5328932"/>
            <a:ext cx="59690" cy="74930"/>
          </a:xfrm>
          <a:custGeom>
            <a:avLst/>
            <a:gdLst/>
            <a:ahLst/>
            <a:cxnLst/>
            <a:rect l="l" t="t" r="r" b="b"/>
            <a:pathLst>
              <a:path w="59689" h="74929">
                <a:moveTo>
                  <a:pt x="11150" y="1663"/>
                </a:moveTo>
                <a:lnTo>
                  <a:pt x="0" y="1663"/>
                </a:lnTo>
                <a:lnTo>
                  <a:pt x="0" y="74764"/>
                </a:lnTo>
                <a:lnTo>
                  <a:pt x="12382" y="74764"/>
                </a:lnTo>
                <a:lnTo>
                  <a:pt x="12455" y="25234"/>
                </a:lnTo>
                <a:lnTo>
                  <a:pt x="14300" y="19113"/>
                </a:lnTo>
                <a:lnTo>
                  <a:pt x="21971" y="12420"/>
                </a:lnTo>
                <a:lnTo>
                  <a:pt x="23004" y="12039"/>
                </a:lnTo>
                <a:lnTo>
                  <a:pt x="11150" y="12039"/>
                </a:lnTo>
                <a:lnTo>
                  <a:pt x="11150" y="1663"/>
                </a:lnTo>
                <a:close/>
              </a:path>
              <a:path w="59689" h="74929">
                <a:moveTo>
                  <a:pt x="56395" y="10744"/>
                </a:moveTo>
                <a:lnTo>
                  <a:pt x="35102" y="10744"/>
                </a:lnTo>
                <a:lnTo>
                  <a:pt x="37985" y="11493"/>
                </a:lnTo>
                <a:lnTo>
                  <a:pt x="42900" y="14465"/>
                </a:lnTo>
                <a:lnTo>
                  <a:pt x="44602" y="16459"/>
                </a:lnTo>
                <a:lnTo>
                  <a:pt x="46545" y="21463"/>
                </a:lnTo>
                <a:lnTo>
                  <a:pt x="47015" y="25234"/>
                </a:lnTo>
                <a:lnTo>
                  <a:pt x="47015" y="74764"/>
                </a:lnTo>
                <a:lnTo>
                  <a:pt x="59410" y="74764"/>
                </a:lnTo>
                <a:lnTo>
                  <a:pt x="59410" y="24079"/>
                </a:lnTo>
                <a:lnTo>
                  <a:pt x="59182" y="20053"/>
                </a:lnTo>
                <a:lnTo>
                  <a:pt x="57988" y="14236"/>
                </a:lnTo>
                <a:lnTo>
                  <a:pt x="56705" y="11176"/>
                </a:lnTo>
                <a:lnTo>
                  <a:pt x="56395" y="10744"/>
                </a:lnTo>
                <a:close/>
              </a:path>
              <a:path w="59689" h="74929">
                <a:moveTo>
                  <a:pt x="38823" y="0"/>
                </a:moveTo>
                <a:lnTo>
                  <a:pt x="34417" y="0"/>
                </a:lnTo>
                <a:lnTo>
                  <a:pt x="27256" y="754"/>
                </a:lnTo>
                <a:lnTo>
                  <a:pt x="20993" y="3014"/>
                </a:lnTo>
                <a:lnTo>
                  <a:pt x="15625" y="6777"/>
                </a:lnTo>
                <a:lnTo>
                  <a:pt x="11150" y="12039"/>
                </a:lnTo>
                <a:lnTo>
                  <a:pt x="23004" y="12039"/>
                </a:lnTo>
                <a:lnTo>
                  <a:pt x="26517" y="10744"/>
                </a:lnTo>
                <a:lnTo>
                  <a:pt x="56395" y="10744"/>
                </a:lnTo>
                <a:lnTo>
                  <a:pt x="53022" y="6045"/>
                </a:lnTo>
                <a:lnTo>
                  <a:pt x="50266" y="3962"/>
                </a:lnTo>
                <a:lnTo>
                  <a:pt x="42875" y="787"/>
                </a:lnTo>
                <a:lnTo>
                  <a:pt x="38823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9" name="object 129"/>
          <p:cNvSpPr/>
          <p:nvPr/>
        </p:nvSpPr>
        <p:spPr>
          <a:xfrm>
            <a:off x="3312388" y="5305044"/>
            <a:ext cx="36195" cy="99695"/>
          </a:xfrm>
          <a:custGeom>
            <a:avLst/>
            <a:gdLst/>
            <a:ahLst/>
            <a:cxnLst/>
            <a:rect l="l" t="t" r="r" b="b"/>
            <a:pathLst>
              <a:path w="36195" h="99695">
                <a:moveTo>
                  <a:pt x="21412" y="35178"/>
                </a:moveTo>
                <a:lnTo>
                  <a:pt x="9093" y="35178"/>
                </a:lnTo>
                <a:lnTo>
                  <a:pt x="9206" y="85763"/>
                </a:lnTo>
                <a:lnTo>
                  <a:pt x="21805" y="99606"/>
                </a:lnTo>
                <a:lnTo>
                  <a:pt x="29057" y="99606"/>
                </a:lnTo>
                <a:lnTo>
                  <a:pt x="32181" y="99250"/>
                </a:lnTo>
                <a:lnTo>
                  <a:pt x="35674" y="98513"/>
                </a:lnTo>
                <a:lnTo>
                  <a:pt x="33950" y="88049"/>
                </a:lnTo>
                <a:lnTo>
                  <a:pt x="26593" y="88049"/>
                </a:lnTo>
                <a:lnTo>
                  <a:pt x="25184" y="87756"/>
                </a:lnTo>
                <a:lnTo>
                  <a:pt x="23215" y="86550"/>
                </a:lnTo>
                <a:lnTo>
                  <a:pt x="22491" y="85763"/>
                </a:lnTo>
                <a:lnTo>
                  <a:pt x="21628" y="83731"/>
                </a:lnTo>
                <a:lnTo>
                  <a:pt x="21412" y="81457"/>
                </a:lnTo>
                <a:lnTo>
                  <a:pt x="21412" y="35178"/>
                </a:lnTo>
                <a:close/>
              </a:path>
              <a:path w="36195" h="99695">
                <a:moveTo>
                  <a:pt x="33870" y="87566"/>
                </a:moveTo>
                <a:lnTo>
                  <a:pt x="31622" y="87883"/>
                </a:lnTo>
                <a:lnTo>
                  <a:pt x="29806" y="88049"/>
                </a:lnTo>
                <a:lnTo>
                  <a:pt x="33950" y="88049"/>
                </a:lnTo>
                <a:lnTo>
                  <a:pt x="33870" y="87566"/>
                </a:lnTo>
                <a:close/>
              </a:path>
              <a:path w="36195" h="99695">
                <a:moveTo>
                  <a:pt x="33870" y="25539"/>
                </a:moveTo>
                <a:lnTo>
                  <a:pt x="0" y="25539"/>
                </a:lnTo>
                <a:lnTo>
                  <a:pt x="0" y="35178"/>
                </a:lnTo>
                <a:lnTo>
                  <a:pt x="33870" y="35178"/>
                </a:lnTo>
                <a:lnTo>
                  <a:pt x="33870" y="25539"/>
                </a:lnTo>
                <a:close/>
              </a:path>
              <a:path w="36195" h="99695">
                <a:moveTo>
                  <a:pt x="21412" y="0"/>
                </a:moveTo>
                <a:lnTo>
                  <a:pt x="9093" y="7429"/>
                </a:lnTo>
                <a:lnTo>
                  <a:pt x="9093" y="25539"/>
                </a:lnTo>
                <a:lnTo>
                  <a:pt x="21412" y="25539"/>
                </a:lnTo>
                <a:lnTo>
                  <a:pt x="21412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0" name="object 130"/>
          <p:cNvSpPr/>
          <p:nvPr/>
        </p:nvSpPr>
        <p:spPr>
          <a:xfrm>
            <a:off x="3358450" y="5330591"/>
            <a:ext cx="12700" cy="73660"/>
          </a:xfrm>
          <a:custGeom>
            <a:avLst/>
            <a:gdLst/>
            <a:ahLst/>
            <a:cxnLst/>
            <a:rect l="l" t="t" r="r" b="b"/>
            <a:pathLst>
              <a:path w="12700" h="73660">
                <a:moveTo>
                  <a:pt x="12395" y="0"/>
                </a:moveTo>
                <a:lnTo>
                  <a:pt x="0" y="0"/>
                </a:lnTo>
                <a:lnTo>
                  <a:pt x="0" y="73106"/>
                </a:lnTo>
                <a:lnTo>
                  <a:pt x="12395" y="73106"/>
                </a:lnTo>
                <a:lnTo>
                  <a:pt x="12395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1" name="object 131"/>
          <p:cNvSpPr/>
          <p:nvPr/>
        </p:nvSpPr>
        <p:spPr>
          <a:xfrm>
            <a:off x="3382886" y="5305044"/>
            <a:ext cx="36195" cy="99695"/>
          </a:xfrm>
          <a:custGeom>
            <a:avLst/>
            <a:gdLst/>
            <a:ahLst/>
            <a:cxnLst/>
            <a:rect l="l" t="t" r="r" b="b"/>
            <a:pathLst>
              <a:path w="36195" h="99695">
                <a:moveTo>
                  <a:pt x="21412" y="35178"/>
                </a:moveTo>
                <a:lnTo>
                  <a:pt x="9093" y="35178"/>
                </a:lnTo>
                <a:lnTo>
                  <a:pt x="9206" y="85763"/>
                </a:lnTo>
                <a:lnTo>
                  <a:pt x="21805" y="99606"/>
                </a:lnTo>
                <a:lnTo>
                  <a:pt x="29057" y="99606"/>
                </a:lnTo>
                <a:lnTo>
                  <a:pt x="32181" y="99250"/>
                </a:lnTo>
                <a:lnTo>
                  <a:pt x="35674" y="98513"/>
                </a:lnTo>
                <a:lnTo>
                  <a:pt x="33950" y="88049"/>
                </a:lnTo>
                <a:lnTo>
                  <a:pt x="26593" y="88049"/>
                </a:lnTo>
                <a:lnTo>
                  <a:pt x="25184" y="87756"/>
                </a:lnTo>
                <a:lnTo>
                  <a:pt x="23215" y="86550"/>
                </a:lnTo>
                <a:lnTo>
                  <a:pt x="22491" y="85763"/>
                </a:lnTo>
                <a:lnTo>
                  <a:pt x="21628" y="83731"/>
                </a:lnTo>
                <a:lnTo>
                  <a:pt x="21412" y="81457"/>
                </a:lnTo>
                <a:lnTo>
                  <a:pt x="21412" y="35178"/>
                </a:lnTo>
                <a:close/>
              </a:path>
              <a:path w="36195" h="99695">
                <a:moveTo>
                  <a:pt x="33870" y="87566"/>
                </a:moveTo>
                <a:lnTo>
                  <a:pt x="31622" y="87883"/>
                </a:lnTo>
                <a:lnTo>
                  <a:pt x="29806" y="88049"/>
                </a:lnTo>
                <a:lnTo>
                  <a:pt x="33950" y="88049"/>
                </a:lnTo>
                <a:lnTo>
                  <a:pt x="33870" y="87566"/>
                </a:lnTo>
                <a:close/>
              </a:path>
              <a:path w="36195" h="99695">
                <a:moveTo>
                  <a:pt x="33870" y="25539"/>
                </a:moveTo>
                <a:lnTo>
                  <a:pt x="0" y="25539"/>
                </a:lnTo>
                <a:lnTo>
                  <a:pt x="0" y="35178"/>
                </a:lnTo>
                <a:lnTo>
                  <a:pt x="33870" y="35178"/>
                </a:lnTo>
                <a:lnTo>
                  <a:pt x="33870" y="25539"/>
                </a:lnTo>
                <a:close/>
              </a:path>
              <a:path w="36195" h="99695">
                <a:moveTo>
                  <a:pt x="21412" y="0"/>
                </a:moveTo>
                <a:lnTo>
                  <a:pt x="9093" y="7429"/>
                </a:lnTo>
                <a:lnTo>
                  <a:pt x="9093" y="25539"/>
                </a:lnTo>
                <a:lnTo>
                  <a:pt x="21412" y="25539"/>
                </a:lnTo>
                <a:lnTo>
                  <a:pt x="21412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2" name="object 132"/>
          <p:cNvSpPr/>
          <p:nvPr/>
        </p:nvSpPr>
        <p:spPr>
          <a:xfrm>
            <a:off x="3421862" y="5330583"/>
            <a:ext cx="67310" cy="102870"/>
          </a:xfrm>
          <a:custGeom>
            <a:avLst/>
            <a:gdLst/>
            <a:ahLst/>
            <a:cxnLst/>
            <a:rect l="l" t="t" r="r" b="b"/>
            <a:pathLst>
              <a:path w="67310" h="102870">
                <a:moveTo>
                  <a:pt x="5092" y="89636"/>
                </a:moveTo>
                <a:lnTo>
                  <a:pt x="6476" y="101269"/>
                </a:lnTo>
                <a:lnTo>
                  <a:pt x="9410" y="102285"/>
                </a:lnTo>
                <a:lnTo>
                  <a:pt x="12064" y="102781"/>
                </a:lnTo>
                <a:lnTo>
                  <a:pt x="18402" y="102781"/>
                </a:lnTo>
                <a:lnTo>
                  <a:pt x="21793" y="101828"/>
                </a:lnTo>
                <a:lnTo>
                  <a:pt x="27495" y="98018"/>
                </a:lnTo>
                <a:lnTo>
                  <a:pt x="30010" y="95034"/>
                </a:lnTo>
                <a:lnTo>
                  <a:pt x="32343" y="90728"/>
                </a:lnTo>
                <a:lnTo>
                  <a:pt x="10159" y="90728"/>
                </a:lnTo>
                <a:lnTo>
                  <a:pt x="7810" y="90360"/>
                </a:lnTo>
                <a:lnTo>
                  <a:pt x="5092" y="89636"/>
                </a:lnTo>
                <a:close/>
              </a:path>
              <a:path w="67310" h="102870">
                <a:moveTo>
                  <a:pt x="13347" y="0"/>
                </a:moveTo>
                <a:lnTo>
                  <a:pt x="0" y="0"/>
                </a:lnTo>
                <a:lnTo>
                  <a:pt x="27749" y="73240"/>
                </a:lnTo>
                <a:lnTo>
                  <a:pt x="27241" y="74574"/>
                </a:lnTo>
                <a:lnTo>
                  <a:pt x="14935" y="90728"/>
                </a:lnTo>
                <a:lnTo>
                  <a:pt x="32343" y="90728"/>
                </a:lnTo>
                <a:lnTo>
                  <a:pt x="33870" y="87909"/>
                </a:lnTo>
                <a:lnTo>
                  <a:pt x="36194" y="82372"/>
                </a:lnTo>
                <a:lnTo>
                  <a:pt x="44819" y="59270"/>
                </a:lnTo>
                <a:lnTo>
                  <a:pt x="33870" y="59270"/>
                </a:lnTo>
                <a:lnTo>
                  <a:pt x="32308" y="53352"/>
                </a:lnTo>
                <a:lnTo>
                  <a:pt x="30543" y="47701"/>
                </a:lnTo>
                <a:lnTo>
                  <a:pt x="28562" y="42329"/>
                </a:lnTo>
                <a:lnTo>
                  <a:pt x="13347" y="0"/>
                </a:lnTo>
                <a:close/>
              </a:path>
              <a:path w="67310" h="102870">
                <a:moveTo>
                  <a:pt x="66992" y="0"/>
                </a:moveTo>
                <a:lnTo>
                  <a:pt x="54584" y="0"/>
                </a:lnTo>
                <a:lnTo>
                  <a:pt x="36995" y="48031"/>
                </a:lnTo>
                <a:lnTo>
                  <a:pt x="35293" y="53581"/>
                </a:lnTo>
                <a:lnTo>
                  <a:pt x="33870" y="59270"/>
                </a:lnTo>
                <a:lnTo>
                  <a:pt x="44819" y="59270"/>
                </a:lnTo>
                <a:lnTo>
                  <a:pt x="66992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3" name="object 133"/>
          <p:cNvSpPr/>
          <p:nvPr/>
        </p:nvSpPr>
        <p:spPr>
          <a:xfrm>
            <a:off x="3653597" y="5300967"/>
            <a:ext cx="96520" cy="104775"/>
          </a:xfrm>
          <a:custGeom>
            <a:avLst/>
            <a:gdLst/>
            <a:ahLst/>
            <a:cxnLst/>
            <a:rect l="l" t="t" r="r" b="b"/>
            <a:pathLst>
              <a:path w="96520" h="104775">
                <a:moveTo>
                  <a:pt x="48325" y="0"/>
                </a:moveTo>
                <a:lnTo>
                  <a:pt x="7580" y="22012"/>
                </a:lnTo>
                <a:lnTo>
                  <a:pt x="0" y="53771"/>
                </a:lnTo>
                <a:lnTo>
                  <a:pt x="349" y="60127"/>
                </a:lnTo>
                <a:lnTo>
                  <a:pt x="22785" y="97561"/>
                </a:lnTo>
                <a:lnTo>
                  <a:pt x="48248" y="104444"/>
                </a:lnTo>
                <a:lnTo>
                  <a:pt x="57011" y="104444"/>
                </a:lnTo>
                <a:lnTo>
                  <a:pt x="65177" y="102374"/>
                </a:lnTo>
                <a:lnTo>
                  <a:pt x="80329" y="94056"/>
                </a:lnTo>
                <a:lnTo>
                  <a:pt x="81325" y="93014"/>
                </a:lnTo>
                <a:lnTo>
                  <a:pt x="48185" y="93014"/>
                </a:lnTo>
                <a:lnTo>
                  <a:pt x="41079" y="92352"/>
                </a:lnTo>
                <a:lnTo>
                  <a:pt x="14369" y="62411"/>
                </a:lnTo>
                <a:lnTo>
                  <a:pt x="13755" y="53771"/>
                </a:lnTo>
                <a:lnTo>
                  <a:pt x="14394" y="43194"/>
                </a:lnTo>
                <a:lnTo>
                  <a:pt x="41545" y="12113"/>
                </a:lnTo>
                <a:lnTo>
                  <a:pt x="48388" y="11506"/>
                </a:lnTo>
                <a:lnTo>
                  <a:pt x="81339" y="11506"/>
                </a:lnTo>
                <a:lnTo>
                  <a:pt x="81002" y="11137"/>
                </a:lnTo>
                <a:lnTo>
                  <a:pt x="73509" y="6680"/>
                </a:lnTo>
                <a:lnTo>
                  <a:pt x="67732" y="3761"/>
                </a:lnTo>
                <a:lnTo>
                  <a:pt x="61607" y="1673"/>
                </a:lnTo>
                <a:lnTo>
                  <a:pt x="55137" y="418"/>
                </a:lnTo>
                <a:lnTo>
                  <a:pt x="48325" y="0"/>
                </a:lnTo>
                <a:close/>
              </a:path>
              <a:path w="96520" h="104775">
                <a:moveTo>
                  <a:pt x="81339" y="11506"/>
                </a:moveTo>
                <a:lnTo>
                  <a:pt x="55043" y="11506"/>
                </a:lnTo>
                <a:lnTo>
                  <a:pt x="61050" y="13182"/>
                </a:lnTo>
                <a:lnTo>
                  <a:pt x="71743" y="19926"/>
                </a:lnTo>
                <a:lnTo>
                  <a:pt x="75807" y="24688"/>
                </a:lnTo>
                <a:lnTo>
                  <a:pt x="81345" y="36944"/>
                </a:lnTo>
                <a:lnTo>
                  <a:pt x="82561" y="43194"/>
                </a:lnTo>
                <a:lnTo>
                  <a:pt x="82646" y="53771"/>
                </a:lnTo>
                <a:lnTo>
                  <a:pt x="82132" y="61513"/>
                </a:lnTo>
                <a:lnTo>
                  <a:pt x="55332" y="92357"/>
                </a:lnTo>
                <a:lnTo>
                  <a:pt x="48185" y="93014"/>
                </a:lnTo>
                <a:lnTo>
                  <a:pt x="81325" y="93014"/>
                </a:lnTo>
                <a:lnTo>
                  <a:pt x="96505" y="52323"/>
                </a:lnTo>
                <a:lnTo>
                  <a:pt x="96139" y="45027"/>
                </a:lnTo>
                <a:lnTo>
                  <a:pt x="95034" y="38053"/>
                </a:lnTo>
                <a:lnTo>
                  <a:pt x="93192" y="31477"/>
                </a:lnTo>
                <a:lnTo>
                  <a:pt x="90616" y="25298"/>
                </a:lnTo>
                <a:lnTo>
                  <a:pt x="86691" y="17348"/>
                </a:lnTo>
                <a:lnTo>
                  <a:pt x="81339" y="11506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4" name="object 134"/>
          <p:cNvSpPr/>
          <p:nvPr/>
        </p:nvSpPr>
        <p:spPr>
          <a:xfrm>
            <a:off x="3765600" y="5328932"/>
            <a:ext cx="40005" cy="74930"/>
          </a:xfrm>
          <a:custGeom>
            <a:avLst/>
            <a:gdLst/>
            <a:ahLst/>
            <a:cxnLst/>
            <a:rect l="l" t="t" r="r" b="b"/>
            <a:pathLst>
              <a:path w="40004" h="74929">
                <a:moveTo>
                  <a:pt x="11150" y="1663"/>
                </a:moveTo>
                <a:lnTo>
                  <a:pt x="0" y="1663"/>
                </a:lnTo>
                <a:lnTo>
                  <a:pt x="0" y="74764"/>
                </a:lnTo>
                <a:lnTo>
                  <a:pt x="12382" y="74764"/>
                </a:lnTo>
                <a:lnTo>
                  <a:pt x="12382" y="31254"/>
                </a:lnTo>
                <a:lnTo>
                  <a:pt x="13081" y="26441"/>
                </a:lnTo>
                <a:lnTo>
                  <a:pt x="15367" y="19138"/>
                </a:lnTo>
                <a:lnTo>
                  <a:pt x="16903" y="16891"/>
                </a:lnTo>
                <a:lnTo>
                  <a:pt x="21221" y="13614"/>
                </a:lnTo>
                <a:lnTo>
                  <a:pt x="23647" y="12814"/>
                </a:lnTo>
                <a:lnTo>
                  <a:pt x="36440" y="12814"/>
                </a:lnTo>
                <a:lnTo>
                  <a:pt x="11150" y="12738"/>
                </a:lnTo>
                <a:lnTo>
                  <a:pt x="11150" y="1663"/>
                </a:lnTo>
                <a:close/>
              </a:path>
              <a:path w="40004" h="74929">
                <a:moveTo>
                  <a:pt x="36440" y="12814"/>
                </a:moveTo>
                <a:lnTo>
                  <a:pt x="29400" y="12814"/>
                </a:lnTo>
                <a:lnTo>
                  <a:pt x="32410" y="13703"/>
                </a:lnTo>
                <a:lnTo>
                  <a:pt x="35445" y="15494"/>
                </a:lnTo>
                <a:lnTo>
                  <a:pt x="36440" y="12814"/>
                </a:lnTo>
                <a:close/>
              </a:path>
              <a:path w="40004" h="74929">
                <a:moveTo>
                  <a:pt x="31165" y="0"/>
                </a:moveTo>
                <a:lnTo>
                  <a:pt x="24091" y="0"/>
                </a:lnTo>
                <a:lnTo>
                  <a:pt x="21437" y="825"/>
                </a:lnTo>
                <a:lnTo>
                  <a:pt x="16624" y="4140"/>
                </a:lnTo>
                <a:lnTo>
                  <a:pt x="13995" y="7556"/>
                </a:lnTo>
                <a:lnTo>
                  <a:pt x="11150" y="12738"/>
                </a:lnTo>
                <a:lnTo>
                  <a:pt x="36468" y="12738"/>
                </a:lnTo>
                <a:lnTo>
                  <a:pt x="39712" y="4000"/>
                </a:lnTo>
                <a:lnTo>
                  <a:pt x="35394" y="1333"/>
                </a:lnTo>
                <a:lnTo>
                  <a:pt x="31165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5" name="object 135"/>
          <p:cNvSpPr/>
          <p:nvPr/>
        </p:nvSpPr>
        <p:spPr>
          <a:xfrm>
            <a:off x="3808221" y="5302758"/>
            <a:ext cx="63500" cy="102870"/>
          </a:xfrm>
          <a:custGeom>
            <a:avLst/>
            <a:gdLst/>
            <a:ahLst/>
            <a:cxnLst/>
            <a:rect l="l" t="t" r="r" b="b"/>
            <a:pathLst>
              <a:path w="63500" h="102870">
                <a:moveTo>
                  <a:pt x="35305" y="26174"/>
                </a:moveTo>
                <a:lnTo>
                  <a:pt x="24904" y="26174"/>
                </a:lnTo>
                <a:lnTo>
                  <a:pt x="19456" y="27762"/>
                </a:lnTo>
                <a:lnTo>
                  <a:pt x="9728" y="34086"/>
                </a:lnTo>
                <a:lnTo>
                  <a:pt x="6070" y="38646"/>
                </a:lnTo>
                <a:lnTo>
                  <a:pt x="1206" y="50533"/>
                </a:lnTo>
                <a:lnTo>
                  <a:pt x="0" y="57149"/>
                </a:lnTo>
                <a:lnTo>
                  <a:pt x="0" y="71932"/>
                </a:lnTo>
                <a:lnTo>
                  <a:pt x="25628" y="102590"/>
                </a:lnTo>
                <a:lnTo>
                  <a:pt x="40449" y="102590"/>
                </a:lnTo>
                <a:lnTo>
                  <a:pt x="47269" y="98958"/>
                </a:lnTo>
                <a:lnTo>
                  <a:pt x="51458" y="92405"/>
                </a:lnTo>
                <a:lnTo>
                  <a:pt x="27266" y="92405"/>
                </a:lnTo>
                <a:lnTo>
                  <a:pt x="22582" y="90068"/>
                </a:lnTo>
                <a:lnTo>
                  <a:pt x="14706" y="80810"/>
                </a:lnTo>
                <a:lnTo>
                  <a:pt x="12738" y="73812"/>
                </a:lnTo>
                <a:lnTo>
                  <a:pt x="12738" y="54775"/>
                </a:lnTo>
                <a:lnTo>
                  <a:pt x="14579" y="47675"/>
                </a:lnTo>
                <a:lnTo>
                  <a:pt x="21970" y="38671"/>
                </a:lnTo>
                <a:lnTo>
                  <a:pt x="26568" y="36423"/>
                </a:lnTo>
                <a:lnTo>
                  <a:pt x="63398" y="36423"/>
                </a:lnTo>
                <a:lnTo>
                  <a:pt x="63398" y="36220"/>
                </a:lnTo>
                <a:lnTo>
                  <a:pt x="51079" y="36220"/>
                </a:lnTo>
                <a:lnTo>
                  <a:pt x="48920" y="33248"/>
                </a:lnTo>
                <a:lnTo>
                  <a:pt x="46113" y="30810"/>
                </a:lnTo>
                <a:lnTo>
                  <a:pt x="39230" y="27101"/>
                </a:lnTo>
                <a:lnTo>
                  <a:pt x="35305" y="26174"/>
                </a:lnTo>
                <a:close/>
              </a:path>
              <a:path w="63500" h="102870">
                <a:moveTo>
                  <a:pt x="63398" y="91706"/>
                </a:moveTo>
                <a:lnTo>
                  <a:pt x="51904" y="91706"/>
                </a:lnTo>
                <a:lnTo>
                  <a:pt x="51904" y="100939"/>
                </a:lnTo>
                <a:lnTo>
                  <a:pt x="63398" y="100939"/>
                </a:lnTo>
                <a:lnTo>
                  <a:pt x="63398" y="91706"/>
                </a:lnTo>
                <a:close/>
              </a:path>
              <a:path w="63500" h="102870">
                <a:moveTo>
                  <a:pt x="63398" y="36423"/>
                </a:moveTo>
                <a:lnTo>
                  <a:pt x="37731" y="36423"/>
                </a:lnTo>
                <a:lnTo>
                  <a:pt x="42481" y="38773"/>
                </a:lnTo>
                <a:lnTo>
                  <a:pt x="50177" y="48132"/>
                </a:lnTo>
                <a:lnTo>
                  <a:pt x="52108" y="55473"/>
                </a:lnTo>
                <a:lnTo>
                  <a:pt x="52108" y="74574"/>
                </a:lnTo>
                <a:lnTo>
                  <a:pt x="50215" y="81330"/>
                </a:lnTo>
                <a:lnTo>
                  <a:pt x="42646" y="90182"/>
                </a:lnTo>
                <a:lnTo>
                  <a:pt x="38049" y="92405"/>
                </a:lnTo>
                <a:lnTo>
                  <a:pt x="51458" y="92405"/>
                </a:lnTo>
                <a:lnTo>
                  <a:pt x="51904" y="91706"/>
                </a:lnTo>
                <a:lnTo>
                  <a:pt x="63398" y="91706"/>
                </a:lnTo>
                <a:lnTo>
                  <a:pt x="63398" y="36423"/>
                </a:lnTo>
                <a:close/>
              </a:path>
              <a:path w="63500" h="102870">
                <a:moveTo>
                  <a:pt x="63398" y="0"/>
                </a:moveTo>
                <a:lnTo>
                  <a:pt x="51079" y="0"/>
                </a:lnTo>
                <a:lnTo>
                  <a:pt x="51079" y="36220"/>
                </a:lnTo>
                <a:lnTo>
                  <a:pt x="63398" y="36220"/>
                </a:lnTo>
                <a:lnTo>
                  <a:pt x="63398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6" name="object 136"/>
          <p:cNvSpPr/>
          <p:nvPr/>
        </p:nvSpPr>
        <p:spPr>
          <a:xfrm>
            <a:off x="3887026" y="5328932"/>
            <a:ext cx="67945" cy="76835"/>
          </a:xfrm>
          <a:custGeom>
            <a:avLst/>
            <a:gdLst/>
            <a:ahLst/>
            <a:cxnLst/>
            <a:rect l="l" t="t" r="r" b="b"/>
            <a:pathLst>
              <a:path w="67945" h="76835">
                <a:moveTo>
                  <a:pt x="34085" y="0"/>
                </a:moveTo>
                <a:lnTo>
                  <a:pt x="2319" y="22437"/>
                </a:lnTo>
                <a:lnTo>
                  <a:pt x="0" y="38061"/>
                </a:lnTo>
                <a:lnTo>
                  <a:pt x="22" y="39890"/>
                </a:lnTo>
                <a:lnTo>
                  <a:pt x="20398" y="73947"/>
                </a:lnTo>
                <a:lnTo>
                  <a:pt x="34784" y="76415"/>
                </a:lnTo>
                <a:lnTo>
                  <a:pt x="43267" y="76415"/>
                </a:lnTo>
                <a:lnTo>
                  <a:pt x="50252" y="74345"/>
                </a:lnTo>
                <a:lnTo>
                  <a:pt x="60989" y="66230"/>
                </a:lnTo>
                <a:lnTo>
                  <a:pt x="28751" y="66230"/>
                </a:lnTo>
                <a:lnTo>
                  <a:pt x="23646" y="64084"/>
                </a:lnTo>
                <a:lnTo>
                  <a:pt x="15480" y="55562"/>
                </a:lnTo>
                <a:lnTo>
                  <a:pt x="13206" y="49402"/>
                </a:lnTo>
                <a:lnTo>
                  <a:pt x="12749" y="41363"/>
                </a:lnTo>
                <a:lnTo>
                  <a:pt x="67270" y="41363"/>
                </a:lnTo>
                <a:lnTo>
                  <a:pt x="67347" y="38061"/>
                </a:lnTo>
                <a:lnTo>
                  <a:pt x="66877" y="31178"/>
                </a:lnTo>
                <a:lnTo>
                  <a:pt x="13435" y="31178"/>
                </a:lnTo>
                <a:lnTo>
                  <a:pt x="13841" y="24803"/>
                </a:lnTo>
                <a:lnTo>
                  <a:pt x="16000" y="19710"/>
                </a:lnTo>
                <a:lnTo>
                  <a:pt x="23747" y="12090"/>
                </a:lnTo>
                <a:lnTo>
                  <a:pt x="28535" y="10185"/>
                </a:lnTo>
                <a:lnTo>
                  <a:pt x="58200" y="10185"/>
                </a:lnTo>
                <a:lnTo>
                  <a:pt x="58050" y="9982"/>
                </a:lnTo>
                <a:lnTo>
                  <a:pt x="53066" y="5609"/>
                </a:lnTo>
                <a:lnTo>
                  <a:pt x="47411" y="2490"/>
                </a:lnTo>
                <a:lnTo>
                  <a:pt x="41084" y="622"/>
                </a:lnTo>
                <a:lnTo>
                  <a:pt x="34085" y="0"/>
                </a:lnTo>
                <a:close/>
              </a:path>
              <a:path w="67945" h="76835">
                <a:moveTo>
                  <a:pt x="54126" y="51206"/>
                </a:moveTo>
                <a:lnTo>
                  <a:pt x="52246" y="56451"/>
                </a:lnTo>
                <a:lnTo>
                  <a:pt x="49694" y="60261"/>
                </a:lnTo>
                <a:lnTo>
                  <a:pt x="43267" y="65023"/>
                </a:lnTo>
                <a:lnTo>
                  <a:pt x="39394" y="66230"/>
                </a:lnTo>
                <a:lnTo>
                  <a:pt x="60989" y="66230"/>
                </a:lnTo>
                <a:lnTo>
                  <a:pt x="61174" y="66090"/>
                </a:lnTo>
                <a:lnTo>
                  <a:pt x="64915" y="60261"/>
                </a:lnTo>
                <a:lnTo>
                  <a:pt x="66927" y="52793"/>
                </a:lnTo>
                <a:lnTo>
                  <a:pt x="54126" y="51206"/>
                </a:lnTo>
                <a:close/>
              </a:path>
              <a:path w="67945" h="76835">
                <a:moveTo>
                  <a:pt x="58200" y="10185"/>
                </a:moveTo>
                <a:lnTo>
                  <a:pt x="40524" y="10185"/>
                </a:lnTo>
                <a:lnTo>
                  <a:pt x="45630" y="12572"/>
                </a:lnTo>
                <a:lnTo>
                  <a:pt x="52145" y="20421"/>
                </a:lnTo>
                <a:lnTo>
                  <a:pt x="53707" y="25031"/>
                </a:lnTo>
                <a:lnTo>
                  <a:pt x="54266" y="31178"/>
                </a:lnTo>
                <a:lnTo>
                  <a:pt x="66877" y="31178"/>
                </a:lnTo>
                <a:lnTo>
                  <a:pt x="66764" y="29520"/>
                </a:lnTo>
                <a:lnTo>
                  <a:pt x="65018" y="21993"/>
                </a:lnTo>
                <a:lnTo>
                  <a:pt x="62112" y="15480"/>
                </a:lnTo>
                <a:lnTo>
                  <a:pt x="58200" y="10185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7" name="object 137"/>
          <p:cNvSpPr/>
          <p:nvPr/>
        </p:nvSpPr>
        <p:spPr>
          <a:xfrm>
            <a:off x="3969372" y="5328932"/>
            <a:ext cx="40005" cy="74930"/>
          </a:xfrm>
          <a:custGeom>
            <a:avLst/>
            <a:gdLst/>
            <a:ahLst/>
            <a:cxnLst/>
            <a:rect l="l" t="t" r="r" b="b"/>
            <a:pathLst>
              <a:path w="40004" h="74929">
                <a:moveTo>
                  <a:pt x="11163" y="1663"/>
                </a:moveTo>
                <a:lnTo>
                  <a:pt x="0" y="1663"/>
                </a:lnTo>
                <a:lnTo>
                  <a:pt x="0" y="74764"/>
                </a:lnTo>
                <a:lnTo>
                  <a:pt x="12395" y="74764"/>
                </a:lnTo>
                <a:lnTo>
                  <a:pt x="12395" y="31254"/>
                </a:lnTo>
                <a:lnTo>
                  <a:pt x="13093" y="26441"/>
                </a:lnTo>
                <a:lnTo>
                  <a:pt x="15379" y="19138"/>
                </a:lnTo>
                <a:lnTo>
                  <a:pt x="16916" y="16891"/>
                </a:lnTo>
                <a:lnTo>
                  <a:pt x="21234" y="13614"/>
                </a:lnTo>
                <a:lnTo>
                  <a:pt x="23660" y="12814"/>
                </a:lnTo>
                <a:lnTo>
                  <a:pt x="36453" y="12814"/>
                </a:lnTo>
                <a:lnTo>
                  <a:pt x="11163" y="12738"/>
                </a:lnTo>
                <a:lnTo>
                  <a:pt x="11163" y="1663"/>
                </a:lnTo>
                <a:close/>
              </a:path>
              <a:path w="40004" h="74929">
                <a:moveTo>
                  <a:pt x="36453" y="12814"/>
                </a:moveTo>
                <a:lnTo>
                  <a:pt x="29400" y="12814"/>
                </a:lnTo>
                <a:lnTo>
                  <a:pt x="32423" y="13703"/>
                </a:lnTo>
                <a:lnTo>
                  <a:pt x="35458" y="15494"/>
                </a:lnTo>
                <a:lnTo>
                  <a:pt x="36453" y="12814"/>
                </a:lnTo>
                <a:close/>
              </a:path>
              <a:path w="40004" h="74929">
                <a:moveTo>
                  <a:pt x="31165" y="0"/>
                </a:moveTo>
                <a:lnTo>
                  <a:pt x="24091" y="0"/>
                </a:lnTo>
                <a:lnTo>
                  <a:pt x="21450" y="825"/>
                </a:lnTo>
                <a:lnTo>
                  <a:pt x="16624" y="4140"/>
                </a:lnTo>
                <a:lnTo>
                  <a:pt x="14008" y="7556"/>
                </a:lnTo>
                <a:lnTo>
                  <a:pt x="11163" y="12738"/>
                </a:lnTo>
                <a:lnTo>
                  <a:pt x="36481" y="12738"/>
                </a:lnTo>
                <a:lnTo>
                  <a:pt x="39725" y="4000"/>
                </a:lnTo>
                <a:lnTo>
                  <a:pt x="35407" y="1333"/>
                </a:lnTo>
                <a:lnTo>
                  <a:pt x="31165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8" name="object 138"/>
          <p:cNvSpPr/>
          <p:nvPr/>
        </p:nvSpPr>
        <p:spPr>
          <a:xfrm>
            <a:off x="4017505" y="5392267"/>
            <a:ext cx="63500" cy="11430"/>
          </a:xfrm>
          <a:custGeom>
            <a:avLst/>
            <a:gdLst/>
            <a:ahLst/>
            <a:cxnLst/>
            <a:rect l="l" t="t" r="r" b="b"/>
            <a:pathLst>
              <a:path w="63500" h="11429">
                <a:moveTo>
                  <a:pt x="0" y="11429"/>
                </a:moveTo>
                <a:lnTo>
                  <a:pt x="63055" y="11429"/>
                </a:lnTo>
                <a:lnTo>
                  <a:pt x="63055" y="0"/>
                </a:lnTo>
                <a:lnTo>
                  <a:pt x="0" y="0"/>
                </a:lnTo>
                <a:lnTo>
                  <a:pt x="0" y="11429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9" name="object 139"/>
          <p:cNvSpPr/>
          <p:nvPr/>
        </p:nvSpPr>
        <p:spPr>
          <a:xfrm>
            <a:off x="4024185" y="5303367"/>
            <a:ext cx="0" cy="88900"/>
          </a:xfrm>
          <a:custGeom>
            <a:avLst/>
            <a:gdLst/>
            <a:ahLst/>
            <a:cxnLst/>
            <a:rect l="l" t="t" r="r" b="b"/>
            <a:pathLst>
              <a:path h="88900">
                <a:moveTo>
                  <a:pt x="0" y="0"/>
                </a:moveTo>
                <a:lnTo>
                  <a:pt x="0" y="88900"/>
                </a:lnTo>
              </a:path>
            </a:pathLst>
          </a:custGeom>
          <a:ln w="13360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0" name="object 140"/>
          <p:cNvSpPr/>
          <p:nvPr/>
        </p:nvSpPr>
        <p:spPr>
          <a:xfrm>
            <a:off x="4094949" y="5330591"/>
            <a:ext cx="12700" cy="73660"/>
          </a:xfrm>
          <a:custGeom>
            <a:avLst/>
            <a:gdLst/>
            <a:ahLst/>
            <a:cxnLst/>
            <a:rect l="l" t="t" r="r" b="b"/>
            <a:pathLst>
              <a:path w="12700" h="73660">
                <a:moveTo>
                  <a:pt x="12395" y="0"/>
                </a:moveTo>
                <a:lnTo>
                  <a:pt x="0" y="0"/>
                </a:lnTo>
                <a:lnTo>
                  <a:pt x="0" y="73106"/>
                </a:lnTo>
                <a:lnTo>
                  <a:pt x="12395" y="73106"/>
                </a:lnTo>
                <a:lnTo>
                  <a:pt x="12395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1" name="object 141"/>
          <p:cNvSpPr/>
          <p:nvPr/>
        </p:nvSpPr>
        <p:spPr>
          <a:xfrm>
            <a:off x="4126204" y="5328932"/>
            <a:ext cx="59690" cy="74930"/>
          </a:xfrm>
          <a:custGeom>
            <a:avLst/>
            <a:gdLst/>
            <a:ahLst/>
            <a:cxnLst/>
            <a:rect l="l" t="t" r="r" b="b"/>
            <a:pathLst>
              <a:path w="59689" h="74929">
                <a:moveTo>
                  <a:pt x="11150" y="1663"/>
                </a:moveTo>
                <a:lnTo>
                  <a:pt x="0" y="1663"/>
                </a:lnTo>
                <a:lnTo>
                  <a:pt x="0" y="74764"/>
                </a:lnTo>
                <a:lnTo>
                  <a:pt x="12395" y="74764"/>
                </a:lnTo>
                <a:lnTo>
                  <a:pt x="12467" y="25234"/>
                </a:lnTo>
                <a:lnTo>
                  <a:pt x="14312" y="19113"/>
                </a:lnTo>
                <a:lnTo>
                  <a:pt x="21971" y="12420"/>
                </a:lnTo>
                <a:lnTo>
                  <a:pt x="23007" y="12039"/>
                </a:lnTo>
                <a:lnTo>
                  <a:pt x="11150" y="12039"/>
                </a:lnTo>
                <a:lnTo>
                  <a:pt x="11150" y="1663"/>
                </a:lnTo>
                <a:close/>
              </a:path>
              <a:path w="59689" h="74929">
                <a:moveTo>
                  <a:pt x="56396" y="10744"/>
                </a:moveTo>
                <a:lnTo>
                  <a:pt x="35102" y="10744"/>
                </a:lnTo>
                <a:lnTo>
                  <a:pt x="37985" y="11493"/>
                </a:lnTo>
                <a:lnTo>
                  <a:pt x="42900" y="14465"/>
                </a:lnTo>
                <a:lnTo>
                  <a:pt x="44615" y="16459"/>
                </a:lnTo>
                <a:lnTo>
                  <a:pt x="46545" y="21463"/>
                </a:lnTo>
                <a:lnTo>
                  <a:pt x="47028" y="25234"/>
                </a:lnTo>
                <a:lnTo>
                  <a:pt x="47028" y="74764"/>
                </a:lnTo>
                <a:lnTo>
                  <a:pt x="59423" y="74764"/>
                </a:lnTo>
                <a:lnTo>
                  <a:pt x="59423" y="24079"/>
                </a:lnTo>
                <a:lnTo>
                  <a:pt x="59182" y="20053"/>
                </a:lnTo>
                <a:lnTo>
                  <a:pt x="58000" y="14236"/>
                </a:lnTo>
                <a:lnTo>
                  <a:pt x="56705" y="11176"/>
                </a:lnTo>
                <a:lnTo>
                  <a:pt x="56396" y="10744"/>
                </a:lnTo>
                <a:close/>
              </a:path>
              <a:path w="59689" h="74929">
                <a:moveTo>
                  <a:pt x="38836" y="0"/>
                </a:moveTo>
                <a:lnTo>
                  <a:pt x="34429" y="0"/>
                </a:lnTo>
                <a:lnTo>
                  <a:pt x="27261" y="754"/>
                </a:lnTo>
                <a:lnTo>
                  <a:pt x="20994" y="3014"/>
                </a:lnTo>
                <a:lnTo>
                  <a:pt x="15625" y="6777"/>
                </a:lnTo>
                <a:lnTo>
                  <a:pt x="11150" y="12039"/>
                </a:lnTo>
                <a:lnTo>
                  <a:pt x="23007" y="12039"/>
                </a:lnTo>
                <a:lnTo>
                  <a:pt x="26530" y="10744"/>
                </a:lnTo>
                <a:lnTo>
                  <a:pt x="56396" y="10744"/>
                </a:lnTo>
                <a:lnTo>
                  <a:pt x="53035" y="6045"/>
                </a:lnTo>
                <a:lnTo>
                  <a:pt x="50266" y="3962"/>
                </a:lnTo>
                <a:lnTo>
                  <a:pt x="42875" y="787"/>
                </a:lnTo>
                <a:lnTo>
                  <a:pt x="38836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2" name="object 142"/>
          <p:cNvSpPr/>
          <p:nvPr/>
        </p:nvSpPr>
        <p:spPr>
          <a:xfrm>
            <a:off x="4200538" y="5328932"/>
            <a:ext cx="67945" cy="76835"/>
          </a:xfrm>
          <a:custGeom>
            <a:avLst/>
            <a:gdLst/>
            <a:ahLst/>
            <a:cxnLst/>
            <a:rect l="l" t="t" r="r" b="b"/>
            <a:pathLst>
              <a:path w="67945" h="76835">
                <a:moveTo>
                  <a:pt x="34098" y="0"/>
                </a:moveTo>
                <a:lnTo>
                  <a:pt x="2326" y="22437"/>
                </a:lnTo>
                <a:lnTo>
                  <a:pt x="0" y="38061"/>
                </a:lnTo>
                <a:lnTo>
                  <a:pt x="22" y="39890"/>
                </a:lnTo>
                <a:lnTo>
                  <a:pt x="20402" y="73947"/>
                </a:lnTo>
                <a:lnTo>
                  <a:pt x="34784" y="76415"/>
                </a:lnTo>
                <a:lnTo>
                  <a:pt x="43280" y="76415"/>
                </a:lnTo>
                <a:lnTo>
                  <a:pt x="50252" y="74345"/>
                </a:lnTo>
                <a:lnTo>
                  <a:pt x="60989" y="66230"/>
                </a:lnTo>
                <a:lnTo>
                  <a:pt x="28751" y="66230"/>
                </a:lnTo>
                <a:lnTo>
                  <a:pt x="23658" y="64084"/>
                </a:lnTo>
                <a:lnTo>
                  <a:pt x="15492" y="55562"/>
                </a:lnTo>
                <a:lnTo>
                  <a:pt x="13206" y="49402"/>
                </a:lnTo>
                <a:lnTo>
                  <a:pt x="12749" y="41363"/>
                </a:lnTo>
                <a:lnTo>
                  <a:pt x="67283" y="41363"/>
                </a:lnTo>
                <a:lnTo>
                  <a:pt x="67359" y="38061"/>
                </a:lnTo>
                <a:lnTo>
                  <a:pt x="66889" y="31178"/>
                </a:lnTo>
                <a:lnTo>
                  <a:pt x="13448" y="31178"/>
                </a:lnTo>
                <a:lnTo>
                  <a:pt x="13854" y="24803"/>
                </a:lnTo>
                <a:lnTo>
                  <a:pt x="16013" y="19710"/>
                </a:lnTo>
                <a:lnTo>
                  <a:pt x="23760" y="12090"/>
                </a:lnTo>
                <a:lnTo>
                  <a:pt x="28548" y="10185"/>
                </a:lnTo>
                <a:lnTo>
                  <a:pt x="58213" y="10185"/>
                </a:lnTo>
                <a:lnTo>
                  <a:pt x="58063" y="9982"/>
                </a:lnTo>
                <a:lnTo>
                  <a:pt x="53073" y="5609"/>
                </a:lnTo>
                <a:lnTo>
                  <a:pt x="47418" y="2490"/>
                </a:lnTo>
                <a:lnTo>
                  <a:pt x="41094" y="622"/>
                </a:lnTo>
                <a:lnTo>
                  <a:pt x="34098" y="0"/>
                </a:lnTo>
                <a:close/>
              </a:path>
              <a:path w="67945" h="76835">
                <a:moveTo>
                  <a:pt x="54138" y="51206"/>
                </a:moveTo>
                <a:lnTo>
                  <a:pt x="52246" y="56451"/>
                </a:lnTo>
                <a:lnTo>
                  <a:pt x="49706" y="60261"/>
                </a:lnTo>
                <a:lnTo>
                  <a:pt x="43280" y="65023"/>
                </a:lnTo>
                <a:lnTo>
                  <a:pt x="39406" y="66230"/>
                </a:lnTo>
                <a:lnTo>
                  <a:pt x="60989" y="66230"/>
                </a:lnTo>
                <a:lnTo>
                  <a:pt x="61174" y="66090"/>
                </a:lnTo>
                <a:lnTo>
                  <a:pt x="64927" y="60261"/>
                </a:lnTo>
                <a:lnTo>
                  <a:pt x="66927" y="52793"/>
                </a:lnTo>
                <a:lnTo>
                  <a:pt x="54138" y="51206"/>
                </a:lnTo>
                <a:close/>
              </a:path>
              <a:path w="67945" h="76835">
                <a:moveTo>
                  <a:pt x="58213" y="10185"/>
                </a:moveTo>
                <a:lnTo>
                  <a:pt x="40524" y="10185"/>
                </a:lnTo>
                <a:lnTo>
                  <a:pt x="45642" y="12572"/>
                </a:lnTo>
                <a:lnTo>
                  <a:pt x="52157" y="20421"/>
                </a:lnTo>
                <a:lnTo>
                  <a:pt x="53719" y="25031"/>
                </a:lnTo>
                <a:lnTo>
                  <a:pt x="54265" y="31178"/>
                </a:lnTo>
                <a:lnTo>
                  <a:pt x="66889" y="31178"/>
                </a:lnTo>
                <a:lnTo>
                  <a:pt x="66776" y="29520"/>
                </a:lnTo>
                <a:lnTo>
                  <a:pt x="65030" y="21993"/>
                </a:lnTo>
                <a:lnTo>
                  <a:pt x="62124" y="15480"/>
                </a:lnTo>
                <a:lnTo>
                  <a:pt x="58213" y="10185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3" name="object 143"/>
          <p:cNvSpPr/>
          <p:nvPr/>
        </p:nvSpPr>
        <p:spPr>
          <a:xfrm>
            <a:off x="4293577" y="5302768"/>
            <a:ext cx="0" cy="100965"/>
          </a:xfrm>
          <a:custGeom>
            <a:avLst/>
            <a:gdLst/>
            <a:ahLst/>
            <a:cxnLst/>
            <a:rect l="l" t="t" r="r" b="b"/>
            <a:pathLst>
              <a:path h="100964">
                <a:moveTo>
                  <a:pt x="0" y="0"/>
                </a:moveTo>
                <a:lnTo>
                  <a:pt x="0" y="100929"/>
                </a:lnTo>
              </a:path>
            </a:pathLst>
          </a:custGeom>
          <a:ln w="13359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4" name="object 144"/>
          <p:cNvSpPr/>
          <p:nvPr/>
        </p:nvSpPr>
        <p:spPr>
          <a:xfrm>
            <a:off x="4323791" y="5302770"/>
            <a:ext cx="83451" cy="100926"/>
          </a:xfrm>
          <a:prstGeom prst="rect">
            <a:avLst/>
          </a:prstGeom>
          <a:blipFill>
            <a:blip r:embed="rId6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5" name="object 145"/>
          <p:cNvSpPr/>
          <p:nvPr/>
        </p:nvSpPr>
        <p:spPr>
          <a:xfrm>
            <a:off x="4620933" y="5302767"/>
            <a:ext cx="250380" cy="102581"/>
          </a:xfrm>
          <a:prstGeom prst="rect">
            <a:avLst/>
          </a:prstGeom>
          <a:blipFill>
            <a:blip r:embed="rId6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6" name="object 146"/>
          <p:cNvSpPr/>
          <p:nvPr/>
        </p:nvSpPr>
        <p:spPr>
          <a:xfrm>
            <a:off x="4917097" y="5302768"/>
            <a:ext cx="284595" cy="102593"/>
          </a:xfrm>
          <a:prstGeom prst="rect">
            <a:avLst/>
          </a:prstGeom>
          <a:blipFill>
            <a:blip r:embed="rId6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7" name="object 147"/>
          <p:cNvSpPr/>
          <p:nvPr/>
        </p:nvSpPr>
        <p:spPr>
          <a:xfrm>
            <a:off x="5414300" y="5300967"/>
            <a:ext cx="896138" cy="104444"/>
          </a:xfrm>
          <a:prstGeom prst="rect">
            <a:avLst/>
          </a:prstGeom>
          <a:blipFill>
            <a:blip r:embed="rId6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8" name="object 148"/>
          <p:cNvSpPr/>
          <p:nvPr/>
        </p:nvSpPr>
        <p:spPr>
          <a:xfrm>
            <a:off x="1161402" y="5524284"/>
            <a:ext cx="223202" cy="103073"/>
          </a:xfrm>
          <a:prstGeom prst="rect">
            <a:avLst/>
          </a:prstGeom>
          <a:blipFill>
            <a:blip r:embed="rId6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9" name="object 149"/>
          <p:cNvSpPr/>
          <p:nvPr/>
        </p:nvSpPr>
        <p:spPr>
          <a:xfrm>
            <a:off x="1593684" y="5522988"/>
            <a:ext cx="1232954" cy="132321"/>
          </a:xfrm>
          <a:prstGeom prst="rect">
            <a:avLst/>
          </a:prstGeom>
          <a:blipFill>
            <a:blip r:embed="rId6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0" name="object 150"/>
          <p:cNvSpPr/>
          <p:nvPr/>
        </p:nvSpPr>
        <p:spPr>
          <a:xfrm>
            <a:off x="3182569" y="5524296"/>
            <a:ext cx="66624" cy="103060"/>
          </a:xfrm>
          <a:prstGeom prst="rect">
            <a:avLst/>
          </a:prstGeom>
          <a:blipFill>
            <a:blip r:embed="rId6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1" name="object 151"/>
          <p:cNvSpPr/>
          <p:nvPr/>
        </p:nvSpPr>
        <p:spPr>
          <a:xfrm>
            <a:off x="4015308" y="5524284"/>
            <a:ext cx="37465" cy="101600"/>
          </a:xfrm>
          <a:custGeom>
            <a:avLst/>
            <a:gdLst/>
            <a:ahLst/>
            <a:cxnLst/>
            <a:rect l="l" t="t" r="r" b="b"/>
            <a:pathLst>
              <a:path w="37464" h="101600">
                <a:moveTo>
                  <a:pt x="37172" y="22377"/>
                </a:moveTo>
                <a:lnTo>
                  <a:pt x="24777" y="22377"/>
                </a:lnTo>
                <a:lnTo>
                  <a:pt x="24777" y="101346"/>
                </a:lnTo>
                <a:lnTo>
                  <a:pt x="37172" y="101346"/>
                </a:lnTo>
                <a:lnTo>
                  <a:pt x="37172" y="22377"/>
                </a:lnTo>
                <a:close/>
              </a:path>
              <a:path w="37464" h="101600">
                <a:moveTo>
                  <a:pt x="37172" y="0"/>
                </a:moveTo>
                <a:lnTo>
                  <a:pt x="29184" y="0"/>
                </a:lnTo>
                <a:lnTo>
                  <a:pt x="27025" y="4368"/>
                </a:lnTo>
                <a:lnTo>
                  <a:pt x="23355" y="8864"/>
                </a:lnTo>
                <a:lnTo>
                  <a:pt x="12979" y="18135"/>
                </a:lnTo>
                <a:lnTo>
                  <a:pt x="6921" y="22085"/>
                </a:lnTo>
                <a:lnTo>
                  <a:pt x="0" y="25336"/>
                </a:lnTo>
                <a:lnTo>
                  <a:pt x="0" y="37325"/>
                </a:lnTo>
                <a:lnTo>
                  <a:pt x="24777" y="22377"/>
                </a:lnTo>
                <a:lnTo>
                  <a:pt x="37172" y="22377"/>
                </a:lnTo>
                <a:lnTo>
                  <a:pt x="37172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2" name="object 152"/>
          <p:cNvSpPr/>
          <p:nvPr/>
        </p:nvSpPr>
        <p:spPr>
          <a:xfrm>
            <a:off x="4084218" y="5524284"/>
            <a:ext cx="302158" cy="103073"/>
          </a:xfrm>
          <a:prstGeom prst="rect">
            <a:avLst/>
          </a:prstGeom>
          <a:blipFill>
            <a:blip r:embed="rId6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3" name="object 153"/>
          <p:cNvSpPr/>
          <p:nvPr/>
        </p:nvSpPr>
        <p:spPr>
          <a:xfrm>
            <a:off x="4707254" y="5522988"/>
            <a:ext cx="305054" cy="104571"/>
          </a:xfrm>
          <a:prstGeom prst="rect">
            <a:avLst/>
          </a:prstGeom>
          <a:blipFill>
            <a:blip r:embed="rId7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4" name="object 154"/>
          <p:cNvSpPr/>
          <p:nvPr/>
        </p:nvSpPr>
        <p:spPr>
          <a:xfrm>
            <a:off x="5031854" y="5524284"/>
            <a:ext cx="176453" cy="103060"/>
          </a:xfrm>
          <a:prstGeom prst="rect">
            <a:avLst/>
          </a:prstGeom>
          <a:blipFill>
            <a:blip r:embed="rId7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5" name="object 155"/>
          <p:cNvSpPr/>
          <p:nvPr/>
        </p:nvSpPr>
        <p:spPr>
          <a:xfrm>
            <a:off x="5690971" y="5524284"/>
            <a:ext cx="615183" cy="103073"/>
          </a:xfrm>
          <a:prstGeom prst="rect">
            <a:avLst/>
          </a:prstGeom>
          <a:blipFill>
            <a:blip r:embed="rId7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6" name="object 156"/>
          <p:cNvSpPr/>
          <p:nvPr/>
        </p:nvSpPr>
        <p:spPr>
          <a:xfrm>
            <a:off x="1173162" y="5746229"/>
            <a:ext cx="221957" cy="103060"/>
          </a:xfrm>
          <a:prstGeom prst="rect">
            <a:avLst/>
          </a:prstGeom>
          <a:blipFill>
            <a:blip r:embed="rId7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7" name="object 157"/>
          <p:cNvSpPr/>
          <p:nvPr/>
        </p:nvSpPr>
        <p:spPr>
          <a:xfrm>
            <a:off x="1609293" y="5746646"/>
            <a:ext cx="190969" cy="100929"/>
          </a:xfrm>
          <a:prstGeom prst="rect">
            <a:avLst/>
          </a:prstGeom>
          <a:blipFill>
            <a:blip r:embed="rId7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8" name="object 158"/>
          <p:cNvSpPr/>
          <p:nvPr/>
        </p:nvSpPr>
        <p:spPr>
          <a:xfrm>
            <a:off x="1819341" y="5746646"/>
            <a:ext cx="169351" cy="130596"/>
          </a:xfrm>
          <a:prstGeom prst="rect">
            <a:avLst/>
          </a:prstGeom>
          <a:blipFill>
            <a:blip r:embed="rId7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9" name="object 159"/>
          <p:cNvSpPr/>
          <p:nvPr/>
        </p:nvSpPr>
        <p:spPr>
          <a:xfrm>
            <a:off x="2038057" y="5746636"/>
            <a:ext cx="327913" cy="102590"/>
          </a:xfrm>
          <a:prstGeom prst="rect">
            <a:avLst/>
          </a:prstGeom>
          <a:blipFill>
            <a:blip r:embed="rId7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0" name="object 160"/>
          <p:cNvSpPr/>
          <p:nvPr/>
        </p:nvSpPr>
        <p:spPr>
          <a:xfrm>
            <a:off x="3187979" y="5746229"/>
            <a:ext cx="37465" cy="101600"/>
          </a:xfrm>
          <a:custGeom>
            <a:avLst/>
            <a:gdLst/>
            <a:ahLst/>
            <a:cxnLst/>
            <a:rect l="l" t="t" r="r" b="b"/>
            <a:pathLst>
              <a:path w="37464" h="101600">
                <a:moveTo>
                  <a:pt x="37172" y="22377"/>
                </a:moveTo>
                <a:lnTo>
                  <a:pt x="24777" y="22377"/>
                </a:lnTo>
                <a:lnTo>
                  <a:pt x="24777" y="101346"/>
                </a:lnTo>
                <a:lnTo>
                  <a:pt x="37172" y="101346"/>
                </a:lnTo>
                <a:lnTo>
                  <a:pt x="37172" y="22377"/>
                </a:lnTo>
                <a:close/>
              </a:path>
              <a:path w="37464" h="101600">
                <a:moveTo>
                  <a:pt x="37172" y="0"/>
                </a:moveTo>
                <a:lnTo>
                  <a:pt x="29184" y="0"/>
                </a:lnTo>
                <a:lnTo>
                  <a:pt x="27025" y="4368"/>
                </a:lnTo>
                <a:lnTo>
                  <a:pt x="23355" y="8864"/>
                </a:lnTo>
                <a:lnTo>
                  <a:pt x="12979" y="18135"/>
                </a:lnTo>
                <a:lnTo>
                  <a:pt x="6921" y="22085"/>
                </a:lnTo>
                <a:lnTo>
                  <a:pt x="0" y="25336"/>
                </a:lnTo>
                <a:lnTo>
                  <a:pt x="0" y="37312"/>
                </a:lnTo>
                <a:lnTo>
                  <a:pt x="24777" y="22377"/>
                </a:lnTo>
                <a:lnTo>
                  <a:pt x="37172" y="22377"/>
                </a:lnTo>
                <a:lnTo>
                  <a:pt x="37172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1" name="object 161"/>
          <p:cNvSpPr/>
          <p:nvPr/>
        </p:nvSpPr>
        <p:spPr>
          <a:xfrm>
            <a:off x="4010659" y="5746229"/>
            <a:ext cx="37465" cy="101600"/>
          </a:xfrm>
          <a:custGeom>
            <a:avLst/>
            <a:gdLst/>
            <a:ahLst/>
            <a:cxnLst/>
            <a:rect l="l" t="t" r="r" b="b"/>
            <a:pathLst>
              <a:path w="37464" h="101600">
                <a:moveTo>
                  <a:pt x="37172" y="22377"/>
                </a:moveTo>
                <a:lnTo>
                  <a:pt x="24777" y="22377"/>
                </a:lnTo>
                <a:lnTo>
                  <a:pt x="24777" y="101346"/>
                </a:lnTo>
                <a:lnTo>
                  <a:pt x="37172" y="101346"/>
                </a:lnTo>
                <a:lnTo>
                  <a:pt x="37172" y="22377"/>
                </a:lnTo>
                <a:close/>
              </a:path>
              <a:path w="37464" h="101600">
                <a:moveTo>
                  <a:pt x="37172" y="0"/>
                </a:moveTo>
                <a:lnTo>
                  <a:pt x="29184" y="0"/>
                </a:lnTo>
                <a:lnTo>
                  <a:pt x="27038" y="4368"/>
                </a:lnTo>
                <a:lnTo>
                  <a:pt x="23355" y="8864"/>
                </a:lnTo>
                <a:lnTo>
                  <a:pt x="12992" y="18135"/>
                </a:lnTo>
                <a:lnTo>
                  <a:pt x="6934" y="22085"/>
                </a:lnTo>
                <a:lnTo>
                  <a:pt x="0" y="25336"/>
                </a:lnTo>
                <a:lnTo>
                  <a:pt x="0" y="37312"/>
                </a:lnTo>
                <a:lnTo>
                  <a:pt x="24777" y="22377"/>
                </a:lnTo>
                <a:lnTo>
                  <a:pt x="37172" y="22377"/>
                </a:lnTo>
                <a:lnTo>
                  <a:pt x="37172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2" name="object 162"/>
          <p:cNvSpPr/>
          <p:nvPr/>
        </p:nvSpPr>
        <p:spPr>
          <a:xfrm>
            <a:off x="4079570" y="5746229"/>
            <a:ext cx="301332" cy="103060"/>
          </a:xfrm>
          <a:prstGeom prst="rect">
            <a:avLst/>
          </a:prstGeom>
          <a:blipFill>
            <a:blip r:embed="rId7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3" name="object 163"/>
          <p:cNvSpPr/>
          <p:nvPr/>
        </p:nvSpPr>
        <p:spPr>
          <a:xfrm>
            <a:off x="4702632" y="5744921"/>
            <a:ext cx="305308" cy="104584"/>
          </a:xfrm>
          <a:prstGeom prst="rect">
            <a:avLst/>
          </a:prstGeom>
          <a:blipFill>
            <a:blip r:embed="rId7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4" name="object 164"/>
          <p:cNvSpPr/>
          <p:nvPr/>
        </p:nvSpPr>
        <p:spPr>
          <a:xfrm>
            <a:off x="5027231" y="5746229"/>
            <a:ext cx="177545" cy="103060"/>
          </a:xfrm>
          <a:prstGeom prst="rect">
            <a:avLst/>
          </a:prstGeom>
          <a:blipFill>
            <a:blip r:embed="rId7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5" name="object 165"/>
          <p:cNvSpPr/>
          <p:nvPr/>
        </p:nvSpPr>
        <p:spPr>
          <a:xfrm>
            <a:off x="5686336" y="5746229"/>
            <a:ext cx="615183" cy="103060"/>
          </a:xfrm>
          <a:prstGeom prst="rect">
            <a:avLst/>
          </a:prstGeom>
          <a:blipFill>
            <a:blip r:embed="rId8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52169" y="559318"/>
            <a:ext cx="1212850" cy="19177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1100" i="1" spc="-20" dirty="0">
                <a:latin typeface="Arial"/>
                <a:cs typeface="Arial"/>
              </a:rPr>
              <a:t>TOPIC </a:t>
            </a:r>
            <a:r>
              <a:rPr sz="1100" i="1" spc="-10" dirty="0">
                <a:latin typeface="Arial"/>
                <a:cs typeface="Arial"/>
              </a:rPr>
              <a:t>2.</a:t>
            </a:r>
            <a:r>
              <a:rPr sz="1100" i="1" spc="40" dirty="0">
                <a:latin typeface="Arial"/>
                <a:cs typeface="Arial"/>
              </a:rPr>
              <a:t> </a:t>
            </a:r>
            <a:r>
              <a:rPr sz="1100" i="1" spc="-15" dirty="0">
                <a:latin typeface="Arial"/>
                <a:cs typeface="Arial"/>
              </a:rPr>
              <a:t>DESIGN</a:t>
            </a:r>
            <a:endParaRPr sz="11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6741187" y="559318"/>
            <a:ext cx="179705" cy="19177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1100" spc="-15" dirty="0">
                <a:latin typeface="Arial"/>
                <a:cs typeface="Arial"/>
              </a:rPr>
              <a:t>39</a:t>
            </a:r>
            <a:endParaRPr sz="110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864717" y="765581"/>
            <a:ext cx="6049010" cy="0"/>
          </a:xfrm>
          <a:custGeom>
            <a:avLst/>
            <a:gdLst/>
            <a:ahLst/>
            <a:cxnLst/>
            <a:rect l="l" t="t" r="r" b="b"/>
            <a:pathLst>
              <a:path w="6049009">
                <a:moveTo>
                  <a:pt x="0" y="0"/>
                </a:moveTo>
                <a:lnTo>
                  <a:pt x="6048756" y="0"/>
                </a:lnTo>
              </a:path>
            </a:pathLst>
          </a:custGeom>
          <a:ln w="609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864869" y="1123442"/>
            <a:ext cx="6048375" cy="6250305"/>
          </a:xfrm>
          <a:custGeom>
            <a:avLst/>
            <a:gdLst/>
            <a:ahLst/>
            <a:cxnLst/>
            <a:rect l="l" t="t" r="r" b="b"/>
            <a:pathLst>
              <a:path w="6048375" h="6250305">
                <a:moveTo>
                  <a:pt x="6048082" y="0"/>
                </a:moveTo>
                <a:lnTo>
                  <a:pt x="0" y="0"/>
                </a:lnTo>
                <a:lnTo>
                  <a:pt x="0" y="6196050"/>
                </a:lnTo>
                <a:lnTo>
                  <a:pt x="4244" y="6217068"/>
                </a:lnTo>
                <a:lnTo>
                  <a:pt x="15817" y="6234233"/>
                </a:lnTo>
                <a:lnTo>
                  <a:pt x="32982" y="6245806"/>
                </a:lnTo>
                <a:lnTo>
                  <a:pt x="54000" y="6250051"/>
                </a:lnTo>
                <a:lnTo>
                  <a:pt x="5994082" y="6250051"/>
                </a:lnTo>
                <a:lnTo>
                  <a:pt x="6015100" y="6245806"/>
                </a:lnTo>
                <a:lnTo>
                  <a:pt x="6032265" y="6234233"/>
                </a:lnTo>
                <a:lnTo>
                  <a:pt x="6043838" y="6217068"/>
                </a:lnTo>
                <a:lnTo>
                  <a:pt x="6048082" y="6196050"/>
                </a:lnTo>
                <a:lnTo>
                  <a:pt x="6048082" y="0"/>
                </a:lnTo>
                <a:close/>
              </a:path>
            </a:pathLst>
          </a:custGeom>
          <a:solidFill>
            <a:srgbClr val="99CC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882865" y="1123442"/>
            <a:ext cx="6012180" cy="6232525"/>
          </a:xfrm>
          <a:custGeom>
            <a:avLst/>
            <a:gdLst/>
            <a:ahLst/>
            <a:cxnLst/>
            <a:rect l="l" t="t" r="r" b="b"/>
            <a:pathLst>
              <a:path w="6012180" h="6232525">
                <a:moveTo>
                  <a:pt x="6012078" y="0"/>
                </a:moveTo>
                <a:lnTo>
                  <a:pt x="0" y="0"/>
                </a:lnTo>
                <a:lnTo>
                  <a:pt x="0" y="6196050"/>
                </a:lnTo>
                <a:lnTo>
                  <a:pt x="2828" y="6210066"/>
                </a:lnTo>
                <a:lnTo>
                  <a:pt x="10544" y="6221510"/>
                </a:lnTo>
                <a:lnTo>
                  <a:pt x="21988" y="6229226"/>
                </a:lnTo>
                <a:lnTo>
                  <a:pt x="36004" y="6232055"/>
                </a:lnTo>
                <a:lnTo>
                  <a:pt x="5976073" y="6232055"/>
                </a:lnTo>
                <a:lnTo>
                  <a:pt x="5990089" y="6229226"/>
                </a:lnTo>
                <a:lnTo>
                  <a:pt x="6001534" y="6221510"/>
                </a:lnTo>
                <a:lnTo>
                  <a:pt x="6009249" y="6210066"/>
                </a:lnTo>
                <a:lnTo>
                  <a:pt x="6012078" y="6196050"/>
                </a:lnTo>
                <a:lnTo>
                  <a:pt x="6012078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068743" y="1288262"/>
            <a:ext cx="2681605" cy="1964055"/>
          </a:xfrm>
          <a:custGeom>
            <a:avLst/>
            <a:gdLst/>
            <a:ahLst/>
            <a:cxnLst/>
            <a:rect l="l" t="t" r="r" b="b"/>
            <a:pathLst>
              <a:path w="2681604" h="1964054">
                <a:moveTo>
                  <a:pt x="2681541" y="0"/>
                </a:moveTo>
                <a:lnTo>
                  <a:pt x="0" y="0"/>
                </a:lnTo>
                <a:lnTo>
                  <a:pt x="0" y="1813661"/>
                </a:lnTo>
                <a:lnTo>
                  <a:pt x="224263" y="1900468"/>
                </a:lnTo>
                <a:lnTo>
                  <a:pt x="403598" y="1945044"/>
                </a:lnTo>
                <a:lnTo>
                  <a:pt x="632127" y="1961467"/>
                </a:lnTo>
                <a:lnTo>
                  <a:pt x="1003973" y="1963813"/>
                </a:lnTo>
                <a:lnTo>
                  <a:pt x="1054920" y="1963213"/>
                </a:lnTo>
                <a:lnTo>
                  <a:pt x="1103430" y="1961455"/>
                </a:lnTo>
                <a:lnTo>
                  <a:pt x="1149668" y="1958602"/>
                </a:lnTo>
                <a:lnTo>
                  <a:pt x="1193795" y="1954715"/>
                </a:lnTo>
                <a:lnTo>
                  <a:pt x="1235977" y="1949859"/>
                </a:lnTo>
                <a:lnTo>
                  <a:pt x="1276377" y="1944094"/>
                </a:lnTo>
                <a:lnTo>
                  <a:pt x="1315159" y="1937485"/>
                </a:lnTo>
                <a:lnTo>
                  <a:pt x="1388522" y="1921981"/>
                </a:lnTo>
                <a:lnTo>
                  <a:pt x="1457377" y="1903847"/>
                </a:lnTo>
                <a:lnTo>
                  <a:pt x="1523034" y="1883586"/>
                </a:lnTo>
                <a:lnTo>
                  <a:pt x="1586802" y="1861697"/>
                </a:lnTo>
                <a:lnTo>
                  <a:pt x="1746558" y="1803139"/>
                </a:lnTo>
                <a:lnTo>
                  <a:pt x="1779876" y="1791272"/>
                </a:lnTo>
                <a:lnTo>
                  <a:pt x="1849191" y="1767880"/>
                </a:lnTo>
                <a:lnTo>
                  <a:pt x="1923166" y="1745365"/>
                </a:lnTo>
                <a:lnTo>
                  <a:pt x="1962311" y="1734592"/>
                </a:lnTo>
                <a:lnTo>
                  <a:pt x="2003112" y="1724227"/>
                </a:lnTo>
                <a:lnTo>
                  <a:pt x="2045734" y="1714331"/>
                </a:lnTo>
                <a:lnTo>
                  <a:pt x="2090340" y="1704967"/>
                </a:lnTo>
                <a:lnTo>
                  <a:pt x="2137093" y="1696198"/>
                </a:lnTo>
                <a:lnTo>
                  <a:pt x="2186158" y="1688086"/>
                </a:lnTo>
                <a:lnTo>
                  <a:pt x="2237699" y="1680694"/>
                </a:lnTo>
                <a:lnTo>
                  <a:pt x="2291878" y="1674084"/>
                </a:lnTo>
                <a:lnTo>
                  <a:pt x="2348860" y="1668320"/>
                </a:lnTo>
                <a:lnTo>
                  <a:pt x="2408808" y="1663463"/>
                </a:lnTo>
                <a:lnTo>
                  <a:pt x="2471887" y="1659576"/>
                </a:lnTo>
                <a:lnTo>
                  <a:pt x="2538259" y="1656723"/>
                </a:lnTo>
                <a:lnTo>
                  <a:pt x="2608089" y="1654965"/>
                </a:lnTo>
                <a:lnTo>
                  <a:pt x="2681541" y="1654365"/>
                </a:lnTo>
                <a:lnTo>
                  <a:pt x="2681541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068743" y="1288262"/>
            <a:ext cx="2681605" cy="1964055"/>
          </a:xfrm>
          <a:custGeom>
            <a:avLst/>
            <a:gdLst/>
            <a:ahLst/>
            <a:cxnLst/>
            <a:rect l="l" t="t" r="r" b="b"/>
            <a:pathLst>
              <a:path w="2681604" h="1964054">
                <a:moveTo>
                  <a:pt x="2681541" y="1654365"/>
                </a:moveTo>
                <a:lnTo>
                  <a:pt x="2681541" y="0"/>
                </a:lnTo>
                <a:lnTo>
                  <a:pt x="0" y="0"/>
                </a:lnTo>
                <a:lnTo>
                  <a:pt x="0" y="1813661"/>
                </a:lnTo>
                <a:lnTo>
                  <a:pt x="224263" y="1900468"/>
                </a:lnTo>
                <a:lnTo>
                  <a:pt x="403598" y="1945044"/>
                </a:lnTo>
                <a:lnTo>
                  <a:pt x="632127" y="1961467"/>
                </a:lnTo>
                <a:lnTo>
                  <a:pt x="1003973" y="1963813"/>
                </a:lnTo>
                <a:lnTo>
                  <a:pt x="1054920" y="1963213"/>
                </a:lnTo>
                <a:lnTo>
                  <a:pt x="1103430" y="1961455"/>
                </a:lnTo>
                <a:lnTo>
                  <a:pt x="1149668" y="1958602"/>
                </a:lnTo>
                <a:lnTo>
                  <a:pt x="1193795" y="1954715"/>
                </a:lnTo>
                <a:lnTo>
                  <a:pt x="1235977" y="1949859"/>
                </a:lnTo>
                <a:lnTo>
                  <a:pt x="1276377" y="1944094"/>
                </a:lnTo>
                <a:lnTo>
                  <a:pt x="1315159" y="1937485"/>
                </a:lnTo>
                <a:lnTo>
                  <a:pt x="1388522" y="1921981"/>
                </a:lnTo>
                <a:lnTo>
                  <a:pt x="1457377" y="1903847"/>
                </a:lnTo>
                <a:lnTo>
                  <a:pt x="1523034" y="1883586"/>
                </a:lnTo>
                <a:lnTo>
                  <a:pt x="1586802" y="1861697"/>
                </a:lnTo>
                <a:lnTo>
                  <a:pt x="1649992" y="1838681"/>
                </a:lnTo>
                <a:lnTo>
                  <a:pt x="1681780" y="1826907"/>
                </a:lnTo>
                <a:lnTo>
                  <a:pt x="1713914" y="1815039"/>
                </a:lnTo>
                <a:lnTo>
                  <a:pt x="1779876" y="1791272"/>
                </a:lnTo>
                <a:lnTo>
                  <a:pt x="1849191" y="1767880"/>
                </a:lnTo>
                <a:lnTo>
                  <a:pt x="1923166" y="1745365"/>
                </a:lnTo>
                <a:lnTo>
                  <a:pt x="1962311" y="1734592"/>
                </a:lnTo>
                <a:lnTo>
                  <a:pt x="2003112" y="1724227"/>
                </a:lnTo>
                <a:lnTo>
                  <a:pt x="2045734" y="1714331"/>
                </a:lnTo>
                <a:lnTo>
                  <a:pt x="2090340" y="1704967"/>
                </a:lnTo>
                <a:lnTo>
                  <a:pt x="2137093" y="1696198"/>
                </a:lnTo>
                <a:lnTo>
                  <a:pt x="2186158" y="1688086"/>
                </a:lnTo>
                <a:lnTo>
                  <a:pt x="2237699" y="1680694"/>
                </a:lnTo>
                <a:lnTo>
                  <a:pt x="2291878" y="1674084"/>
                </a:lnTo>
                <a:lnTo>
                  <a:pt x="2348860" y="1668320"/>
                </a:lnTo>
                <a:lnTo>
                  <a:pt x="2408808" y="1663463"/>
                </a:lnTo>
                <a:lnTo>
                  <a:pt x="2471887" y="1659576"/>
                </a:lnTo>
                <a:lnTo>
                  <a:pt x="2538259" y="1656723"/>
                </a:lnTo>
                <a:lnTo>
                  <a:pt x="2608089" y="1654965"/>
                </a:lnTo>
                <a:lnTo>
                  <a:pt x="2681541" y="1654365"/>
                </a:lnTo>
                <a:close/>
              </a:path>
            </a:pathLst>
          </a:custGeom>
          <a:ln w="11747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4026966" y="1288262"/>
            <a:ext cx="2681605" cy="1823720"/>
          </a:xfrm>
          <a:custGeom>
            <a:avLst/>
            <a:gdLst/>
            <a:ahLst/>
            <a:cxnLst/>
            <a:rect l="l" t="t" r="r" b="b"/>
            <a:pathLst>
              <a:path w="2681604" h="1823720">
                <a:moveTo>
                  <a:pt x="2681528" y="0"/>
                </a:moveTo>
                <a:lnTo>
                  <a:pt x="0" y="0"/>
                </a:lnTo>
                <a:lnTo>
                  <a:pt x="0" y="1683740"/>
                </a:lnTo>
                <a:lnTo>
                  <a:pt x="224263" y="1764328"/>
                </a:lnTo>
                <a:lnTo>
                  <a:pt x="403598" y="1805711"/>
                </a:lnTo>
                <a:lnTo>
                  <a:pt x="632127" y="1820957"/>
                </a:lnTo>
                <a:lnTo>
                  <a:pt x="1003973" y="1823135"/>
                </a:lnTo>
                <a:lnTo>
                  <a:pt x="1056226" y="1822549"/>
                </a:lnTo>
                <a:lnTo>
                  <a:pt x="1105917" y="1820832"/>
                </a:lnTo>
                <a:lnTo>
                  <a:pt x="1153223" y="1818047"/>
                </a:lnTo>
                <a:lnTo>
                  <a:pt x="1198321" y="1814256"/>
                </a:lnTo>
                <a:lnTo>
                  <a:pt x="1241387" y="1809523"/>
                </a:lnTo>
                <a:lnTo>
                  <a:pt x="1282599" y="1803911"/>
                </a:lnTo>
                <a:lnTo>
                  <a:pt x="1322134" y="1797482"/>
                </a:lnTo>
                <a:lnTo>
                  <a:pt x="1360169" y="1790299"/>
                </a:lnTo>
                <a:lnTo>
                  <a:pt x="1432445" y="1773923"/>
                </a:lnTo>
                <a:lnTo>
                  <a:pt x="1500845" y="1755285"/>
                </a:lnTo>
                <a:lnTo>
                  <a:pt x="1566783" y="1734888"/>
                </a:lnTo>
                <a:lnTo>
                  <a:pt x="1763993" y="1668169"/>
                </a:lnTo>
                <a:lnTo>
                  <a:pt x="1798632" y="1656903"/>
                </a:lnTo>
                <a:lnTo>
                  <a:pt x="1871020" y="1634809"/>
                </a:lnTo>
                <a:lnTo>
                  <a:pt x="1909123" y="1624108"/>
                </a:lnTo>
                <a:lnTo>
                  <a:pt x="1948734" y="1613721"/>
                </a:lnTo>
                <a:lnTo>
                  <a:pt x="1990032" y="1603711"/>
                </a:lnTo>
                <a:lnTo>
                  <a:pt x="2033193" y="1594141"/>
                </a:lnTo>
                <a:lnTo>
                  <a:pt x="2078393" y="1585074"/>
                </a:lnTo>
                <a:lnTo>
                  <a:pt x="2125810" y="1576571"/>
                </a:lnTo>
                <a:lnTo>
                  <a:pt x="2175621" y="1568697"/>
                </a:lnTo>
                <a:lnTo>
                  <a:pt x="2228003" y="1561515"/>
                </a:lnTo>
                <a:lnTo>
                  <a:pt x="2283133" y="1555085"/>
                </a:lnTo>
                <a:lnTo>
                  <a:pt x="2341187" y="1549473"/>
                </a:lnTo>
                <a:lnTo>
                  <a:pt x="2402344" y="1544740"/>
                </a:lnTo>
                <a:lnTo>
                  <a:pt x="2466779" y="1540950"/>
                </a:lnTo>
                <a:lnTo>
                  <a:pt x="2534670" y="1538165"/>
                </a:lnTo>
                <a:lnTo>
                  <a:pt x="2606194" y="1536448"/>
                </a:lnTo>
                <a:lnTo>
                  <a:pt x="2681528" y="1535861"/>
                </a:lnTo>
                <a:lnTo>
                  <a:pt x="2681528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4026966" y="1288262"/>
            <a:ext cx="2681605" cy="1823720"/>
          </a:xfrm>
          <a:custGeom>
            <a:avLst/>
            <a:gdLst/>
            <a:ahLst/>
            <a:cxnLst/>
            <a:rect l="l" t="t" r="r" b="b"/>
            <a:pathLst>
              <a:path w="2681604" h="1823720">
                <a:moveTo>
                  <a:pt x="2681528" y="1535861"/>
                </a:moveTo>
                <a:lnTo>
                  <a:pt x="2681528" y="0"/>
                </a:lnTo>
                <a:lnTo>
                  <a:pt x="0" y="0"/>
                </a:lnTo>
                <a:lnTo>
                  <a:pt x="0" y="1683740"/>
                </a:lnTo>
                <a:lnTo>
                  <a:pt x="224263" y="1764328"/>
                </a:lnTo>
                <a:lnTo>
                  <a:pt x="403598" y="1805711"/>
                </a:lnTo>
                <a:lnTo>
                  <a:pt x="632127" y="1820957"/>
                </a:lnTo>
                <a:lnTo>
                  <a:pt x="1003973" y="1823135"/>
                </a:lnTo>
                <a:lnTo>
                  <a:pt x="1056226" y="1822549"/>
                </a:lnTo>
                <a:lnTo>
                  <a:pt x="1105917" y="1820832"/>
                </a:lnTo>
                <a:lnTo>
                  <a:pt x="1153223" y="1818047"/>
                </a:lnTo>
                <a:lnTo>
                  <a:pt x="1198321" y="1814256"/>
                </a:lnTo>
                <a:lnTo>
                  <a:pt x="1241387" y="1809523"/>
                </a:lnTo>
                <a:lnTo>
                  <a:pt x="1282599" y="1803911"/>
                </a:lnTo>
                <a:lnTo>
                  <a:pt x="1322134" y="1797482"/>
                </a:lnTo>
                <a:lnTo>
                  <a:pt x="1360169" y="1790299"/>
                </a:lnTo>
                <a:lnTo>
                  <a:pt x="1432445" y="1773923"/>
                </a:lnTo>
                <a:lnTo>
                  <a:pt x="1500845" y="1755285"/>
                </a:lnTo>
                <a:lnTo>
                  <a:pt x="1566783" y="1734888"/>
                </a:lnTo>
                <a:lnTo>
                  <a:pt x="1631677" y="1713235"/>
                </a:lnTo>
                <a:lnTo>
                  <a:pt x="1696941" y="1690828"/>
                </a:lnTo>
                <a:lnTo>
                  <a:pt x="1730155" y="1679498"/>
                </a:lnTo>
                <a:lnTo>
                  <a:pt x="1798632" y="1656903"/>
                </a:lnTo>
                <a:lnTo>
                  <a:pt x="1871020" y="1634809"/>
                </a:lnTo>
                <a:lnTo>
                  <a:pt x="1909123" y="1624108"/>
                </a:lnTo>
                <a:lnTo>
                  <a:pt x="1948734" y="1613721"/>
                </a:lnTo>
                <a:lnTo>
                  <a:pt x="1990032" y="1603711"/>
                </a:lnTo>
                <a:lnTo>
                  <a:pt x="2033193" y="1594141"/>
                </a:lnTo>
                <a:lnTo>
                  <a:pt x="2078393" y="1585074"/>
                </a:lnTo>
                <a:lnTo>
                  <a:pt x="2125810" y="1576571"/>
                </a:lnTo>
                <a:lnTo>
                  <a:pt x="2175621" y="1568697"/>
                </a:lnTo>
                <a:lnTo>
                  <a:pt x="2228003" y="1561515"/>
                </a:lnTo>
                <a:lnTo>
                  <a:pt x="2283133" y="1555085"/>
                </a:lnTo>
                <a:lnTo>
                  <a:pt x="2341187" y="1549473"/>
                </a:lnTo>
                <a:lnTo>
                  <a:pt x="2402344" y="1544740"/>
                </a:lnTo>
                <a:lnTo>
                  <a:pt x="2466779" y="1540950"/>
                </a:lnTo>
                <a:lnTo>
                  <a:pt x="2534670" y="1538165"/>
                </a:lnTo>
                <a:lnTo>
                  <a:pt x="2606194" y="1536448"/>
                </a:lnTo>
                <a:lnTo>
                  <a:pt x="2681528" y="1535861"/>
                </a:lnTo>
                <a:close/>
              </a:path>
            </a:pathLst>
          </a:custGeom>
          <a:ln w="11747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2273693" y="3005531"/>
            <a:ext cx="2681605" cy="2029460"/>
          </a:xfrm>
          <a:custGeom>
            <a:avLst/>
            <a:gdLst/>
            <a:ahLst/>
            <a:cxnLst/>
            <a:rect l="l" t="t" r="r" b="b"/>
            <a:pathLst>
              <a:path w="2681604" h="2029460">
                <a:moveTo>
                  <a:pt x="2681516" y="0"/>
                </a:moveTo>
                <a:lnTo>
                  <a:pt x="0" y="0"/>
                </a:lnTo>
                <a:lnTo>
                  <a:pt x="0" y="1873961"/>
                </a:lnTo>
                <a:lnTo>
                  <a:pt x="224255" y="1963653"/>
                </a:lnTo>
                <a:lnTo>
                  <a:pt x="403586" y="2009711"/>
                </a:lnTo>
                <a:lnTo>
                  <a:pt x="632114" y="2026680"/>
                </a:lnTo>
                <a:lnTo>
                  <a:pt x="1003960" y="2029104"/>
                </a:lnTo>
                <a:lnTo>
                  <a:pt x="1054906" y="2028484"/>
                </a:lnTo>
                <a:lnTo>
                  <a:pt x="1103416" y="2026668"/>
                </a:lnTo>
                <a:lnTo>
                  <a:pt x="1149652" y="2023719"/>
                </a:lnTo>
                <a:lnTo>
                  <a:pt x="1193779" y="2019704"/>
                </a:lnTo>
                <a:lnTo>
                  <a:pt x="1235961" y="2014686"/>
                </a:lnTo>
                <a:lnTo>
                  <a:pt x="1276360" y="2008730"/>
                </a:lnTo>
                <a:lnTo>
                  <a:pt x="1315141" y="2001901"/>
                </a:lnTo>
                <a:lnTo>
                  <a:pt x="1352468" y="1994264"/>
                </a:lnTo>
                <a:lnTo>
                  <a:pt x="1423413" y="1976822"/>
                </a:lnTo>
                <a:lnTo>
                  <a:pt x="1490505" y="1956923"/>
                </a:lnTo>
                <a:lnTo>
                  <a:pt x="1555053" y="1935083"/>
                </a:lnTo>
                <a:lnTo>
                  <a:pt x="1746539" y="1863095"/>
                </a:lnTo>
                <a:lnTo>
                  <a:pt x="1779857" y="1850834"/>
                </a:lnTo>
                <a:lnTo>
                  <a:pt x="1849171" y="1826665"/>
                </a:lnTo>
                <a:lnTo>
                  <a:pt x="1885495" y="1814888"/>
                </a:lnTo>
                <a:lnTo>
                  <a:pt x="1923147" y="1803403"/>
                </a:lnTo>
                <a:lnTo>
                  <a:pt x="1962292" y="1792272"/>
                </a:lnTo>
                <a:lnTo>
                  <a:pt x="2003093" y="1781563"/>
                </a:lnTo>
                <a:lnTo>
                  <a:pt x="2045715" y="1771338"/>
                </a:lnTo>
                <a:lnTo>
                  <a:pt x="2090320" y="1761663"/>
                </a:lnTo>
                <a:lnTo>
                  <a:pt x="2137073" y="1752603"/>
                </a:lnTo>
                <a:lnTo>
                  <a:pt x="2186138" y="1744222"/>
                </a:lnTo>
                <a:lnTo>
                  <a:pt x="2237678" y="1736584"/>
                </a:lnTo>
                <a:lnTo>
                  <a:pt x="2291857" y="1729755"/>
                </a:lnTo>
                <a:lnTo>
                  <a:pt x="2348838" y="1723799"/>
                </a:lnTo>
                <a:lnTo>
                  <a:pt x="2408786" y="1718781"/>
                </a:lnTo>
                <a:lnTo>
                  <a:pt x="2471864" y="1714766"/>
                </a:lnTo>
                <a:lnTo>
                  <a:pt x="2538236" y="1711818"/>
                </a:lnTo>
                <a:lnTo>
                  <a:pt x="2608065" y="1710001"/>
                </a:lnTo>
                <a:lnTo>
                  <a:pt x="2681516" y="1709381"/>
                </a:lnTo>
                <a:lnTo>
                  <a:pt x="268151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2273693" y="3005531"/>
            <a:ext cx="2681605" cy="2029460"/>
          </a:xfrm>
          <a:custGeom>
            <a:avLst/>
            <a:gdLst/>
            <a:ahLst/>
            <a:cxnLst/>
            <a:rect l="l" t="t" r="r" b="b"/>
            <a:pathLst>
              <a:path w="2681604" h="2029460">
                <a:moveTo>
                  <a:pt x="2681516" y="1709381"/>
                </a:moveTo>
                <a:lnTo>
                  <a:pt x="2681516" y="0"/>
                </a:lnTo>
                <a:lnTo>
                  <a:pt x="0" y="0"/>
                </a:lnTo>
                <a:lnTo>
                  <a:pt x="0" y="1873961"/>
                </a:lnTo>
                <a:lnTo>
                  <a:pt x="224255" y="1963653"/>
                </a:lnTo>
                <a:lnTo>
                  <a:pt x="403586" y="2009711"/>
                </a:lnTo>
                <a:lnTo>
                  <a:pt x="632114" y="2026680"/>
                </a:lnTo>
                <a:lnTo>
                  <a:pt x="1003960" y="2029104"/>
                </a:lnTo>
                <a:lnTo>
                  <a:pt x="1054906" y="2028484"/>
                </a:lnTo>
                <a:lnTo>
                  <a:pt x="1103416" y="2026668"/>
                </a:lnTo>
                <a:lnTo>
                  <a:pt x="1149652" y="2023719"/>
                </a:lnTo>
                <a:lnTo>
                  <a:pt x="1193779" y="2019704"/>
                </a:lnTo>
                <a:lnTo>
                  <a:pt x="1235961" y="2014686"/>
                </a:lnTo>
                <a:lnTo>
                  <a:pt x="1276360" y="2008730"/>
                </a:lnTo>
                <a:lnTo>
                  <a:pt x="1315141" y="2001901"/>
                </a:lnTo>
                <a:lnTo>
                  <a:pt x="1352468" y="1994264"/>
                </a:lnTo>
                <a:lnTo>
                  <a:pt x="1423413" y="1976822"/>
                </a:lnTo>
                <a:lnTo>
                  <a:pt x="1490505" y="1956923"/>
                </a:lnTo>
                <a:lnTo>
                  <a:pt x="1555053" y="1935083"/>
                </a:lnTo>
                <a:lnTo>
                  <a:pt x="1618369" y="1911820"/>
                </a:lnTo>
                <a:lnTo>
                  <a:pt x="1681761" y="1887652"/>
                </a:lnTo>
                <a:lnTo>
                  <a:pt x="1713895" y="1875390"/>
                </a:lnTo>
                <a:lnTo>
                  <a:pt x="1779857" y="1850834"/>
                </a:lnTo>
                <a:lnTo>
                  <a:pt x="1849171" y="1826665"/>
                </a:lnTo>
                <a:lnTo>
                  <a:pt x="1885495" y="1814888"/>
                </a:lnTo>
                <a:lnTo>
                  <a:pt x="1923147" y="1803403"/>
                </a:lnTo>
                <a:lnTo>
                  <a:pt x="1962292" y="1792272"/>
                </a:lnTo>
                <a:lnTo>
                  <a:pt x="2003093" y="1781563"/>
                </a:lnTo>
                <a:lnTo>
                  <a:pt x="2045715" y="1771338"/>
                </a:lnTo>
                <a:lnTo>
                  <a:pt x="2090320" y="1761663"/>
                </a:lnTo>
                <a:lnTo>
                  <a:pt x="2137073" y="1752603"/>
                </a:lnTo>
                <a:lnTo>
                  <a:pt x="2186138" y="1744222"/>
                </a:lnTo>
                <a:lnTo>
                  <a:pt x="2237678" y="1736584"/>
                </a:lnTo>
                <a:lnTo>
                  <a:pt x="2291857" y="1729755"/>
                </a:lnTo>
                <a:lnTo>
                  <a:pt x="2348838" y="1723799"/>
                </a:lnTo>
                <a:lnTo>
                  <a:pt x="2408786" y="1718781"/>
                </a:lnTo>
                <a:lnTo>
                  <a:pt x="2471864" y="1714766"/>
                </a:lnTo>
                <a:lnTo>
                  <a:pt x="2538236" y="1711818"/>
                </a:lnTo>
                <a:lnTo>
                  <a:pt x="2608065" y="1710001"/>
                </a:lnTo>
                <a:lnTo>
                  <a:pt x="2681516" y="1709381"/>
                </a:lnTo>
                <a:close/>
              </a:path>
            </a:pathLst>
          </a:custGeom>
          <a:ln w="11747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1068743" y="4868545"/>
            <a:ext cx="5640070" cy="1187450"/>
          </a:xfrm>
          <a:custGeom>
            <a:avLst/>
            <a:gdLst/>
            <a:ahLst/>
            <a:cxnLst/>
            <a:rect l="l" t="t" r="r" b="b"/>
            <a:pathLst>
              <a:path w="5640070" h="1187450">
                <a:moveTo>
                  <a:pt x="5639752" y="0"/>
                </a:moveTo>
                <a:lnTo>
                  <a:pt x="0" y="0"/>
                </a:lnTo>
                <a:lnTo>
                  <a:pt x="0" y="1096289"/>
                </a:lnTo>
                <a:lnTo>
                  <a:pt x="471661" y="1148764"/>
                </a:lnTo>
                <a:lnTo>
                  <a:pt x="848833" y="1175710"/>
                </a:lnTo>
                <a:lnTo>
                  <a:pt x="1329469" y="1185638"/>
                </a:lnTo>
                <a:lnTo>
                  <a:pt x="2111527" y="1187056"/>
                </a:lnTo>
                <a:lnTo>
                  <a:pt x="2390057" y="1184475"/>
                </a:lnTo>
                <a:lnTo>
                  <a:pt x="2588591" y="1179019"/>
                </a:lnTo>
                <a:lnTo>
                  <a:pt x="2769330" y="1170965"/>
                </a:lnTo>
                <a:lnTo>
                  <a:pt x="2935775" y="1160697"/>
                </a:lnTo>
                <a:lnTo>
                  <a:pt x="3129068" y="1145338"/>
                </a:lnTo>
                <a:lnTo>
                  <a:pt x="3911177" y="1066599"/>
                </a:lnTo>
                <a:lnTo>
                  <a:pt x="4173105" y="1045077"/>
                </a:lnTo>
                <a:lnTo>
                  <a:pt x="4420492" y="1029236"/>
                </a:lnTo>
                <a:lnTo>
                  <a:pt x="4762529" y="1013865"/>
                </a:lnTo>
                <a:lnTo>
                  <a:pt x="5165008" y="1003690"/>
                </a:lnTo>
                <a:lnTo>
                  <a:pt x="5639752" y="1000010"/>
                </a:lnTo>
                <a:lnTo>
                  <a:pt x="563975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1068743" y="4868545"/>
            <a:ext cx="5640070" cy="1187450"/>
          </a:xfrm>
          <a:custGeom>
            <a:avLst/>
            <a:gdLst/>
            <a:ahLst/>
            <a:cxnLst/>
            <a:rect l="l" t="t" r="r" b="b"/>
            <a:pathLst>
              <a:path w="5640070" h="1187450">
                <a:moveTo>
                  <a:pt x="5639752" y="1000010"/>
                </a:moveTo>
                <a:lnTo>
                  <a:pt x="5639752" y="0"/>
                </a:lnTo>
                <a:lnTo>
                  <a:pt x="0" y="0"/>
                </a:lnTo>
                <a:lnTo>
                  <a:pt x="0" y="1096289"/>
                </a:lnTo>
                <a:lnTo>
                  <a:pt x="471661" y="1148764"/>
                </a:lnTo>
                <a:lnTo>
                  <a:pt x="848833" y="1175710"/>
                </a:lnTo>
                <a:lnTo>
                  <a:pt x="1329469" y="1185638"/>
                </a:lnTo>
                <a:lnTo>
                  <a:pt x="2111527" y="1187056"/>
                </a:lnTo>
                <a:lnTo>
                  <a:pt x="2170224" y="1186949"/>
                </a:lnTo>
                <a:lnTo>
                  <a:pt x="2227370" y="1186631"/>
                </a:lnTo>
                <a:lnTo>
                  <a:pt x="2283021" y="1186109"/>
                </a:lnTo>
                <a:lnTo>
                  <a:pt x="2337232" y="1185388"/>
                </a:lnTo>
                <a:lnTo>
                  <a:pt x="2390057" y="1184475"/>
                </a:lnTo>
                <a:lnTo>
                  <a:pt x="2441550" y="1183376"/>
                </a:lnTo>
                <a:lnTo>
                  <a:pt x="2491767" y="1182096"/>
                </a:lnTo>
                <a:lnTo>
                  <a:pt x="2540763" y="1180641"/>
                </a:lnTo>
                <a:lnTo>
                  <a:pt x="2588591" y="1179019"/>
                </a:lnTo>
                <a:lnTo>
                  <a:pt x="2635308" y="1177234"/>
                </a:lnTo>
                <a:lnTo>
                  <a:pt x="2680966" y="1175292"/>
                </a:lnTo>
                <a:lnTo>
                  <a:pt x="2725622" y="1173201"/>
                </a:lnTo>
                <a:lnTo>
                  <a:pt x="2769330" y="1170965"/>
                </a:lnTo>
                <a:lnTo>
                  <a:pt x="2812144" y="1168590"/>
                </a:lnTo>
                <a:lnTo>
                  <a:pt x="2854120" y="1166084"/>
                </a:lnTo>
                <a:lnTo>
                  <a:pt x="2895312" y="1163451"/>
                </a:lnTo>
                <a:lnTo>
                  <a:pt x="2935775" y="1160697"/>
                </a:lnTo>
                <a:lnTo>
                  <a:pt x="2975564" y="1157830"/>
                </a:lnTo>
                <a:lnTo>
                  <a:pt x="3014732" y="1154854"/>
                </a:lnTo>
                <a:lnTo>
                  <a:pt x="3053336" y="1151776"/>
                </a:lnTo>
                <a:lnTo>
                  <a:pt x="3091430" y="1148602"/>
                </a:lnTo>
                <a:lnTo>
                  <a:pt x="3166305" y="1141989"/>
                </a:lnTo>
                <a:lnTo>
                  <a:pt x="3239797" y="1135064"/>
                </a:lnTo>
                <a:lnTo>
                  <a:pt x="3312342" y="1127873"/>
                </a:lnTo>
                <a:lnTo>
                  <a:pt x="3384379" y="1120467"/>
                </a:lnTo>
                <a:lnTo>
                  <a:pt x="3456345" y="1112892"/>
                </a:lnTo>
                <a:lnTo>
                  <a:pt x="3528678" y="1105196"/>
                </a:lnTo>
                <a:lnTo>
                  <a:pt x="3565119" y="1101319"/>
                </a:lnTo>
                <a:lnTo>
                  <a:pt x="3638824" y="1093533"/>
                </a:lnTo>
                <a:lnTo>
                  <a:pt x="3713991" y="1085747"/>
                </a:lnTo>
                <a:lnTo>
                  <a:pt x="3752259" y="1081870"/>
                </a:lnTo>
                <a:lnTo>
                  <a:pt x="3791058" y="1078010"/>
                </a:lnTo>
                <a:lnTo>
                  <a:pt x="3830440" y="1074174"/>
                </a:lnTo>
                <a:lnTo>
                  <a:pt x="3870462" y="1070369"/>
                </a:lnTo>
                <a:lnTo>
                  <a:pt x="3911177" y="1066599"/>
                </a:lnTo>
                <a:lnTo>
                  <a:pt x="3952641" y="1062872"/>
                </a:lnTo>
                <a:lnTo>
                  <a:pt x="3994908" y="1059193"/>
                </a:lnTo>
                <a:lnTo>
                  <a:pt x="4038034" y="1055567"/>
                </a:lnTo>
                <a:lnTo>
                  <a:pt x="4082072" y="1052002"/>
                </a:lnTo>
                <a:lnTo>
                  <a:pt x="4127077" y="1048504"/>
                </a:lnTo>
                <a:lnTo>
                  <a:pt x="4173105" y="1045077"/>
                </a:lnTo>
                <a:lnTo>
                  <a:pt x="4220210" y="1041728"/>
                </a:lnTo>
                <a:lnTo>
                  <a:pt x="4268446" y="1038464"/>
                </a:lnTo>
                <a:lnTo>
                  <a:pt x="4317869" y="1035290"/>
                </a:lnTo>
                <a:lnTo>
                  <a:pt x="4368533" y="1032212"/>
                </a:lnTo>
                <a:lnTo>
                  <a:pt x="4420492" y="1029236"/>
                </a:lnTo>
                <a:lnTo>
                  <a:pt x="4473803" y="1026369"/>
                </a:lnTo>
                <a:lnTo>
                  <a:pt x="4528518" y="1023615"/>
                </a:lnTo>
                <a:lnTo>
                  <a:pt x="4584694" y="1020982"/>
                </a:lnTo>
                <a:lnTo>
                  <a:pt x="4642384" y="1018476"/>
                </a:lnTo>
                <a:lnTo>
                  <a:pt x="4701644" y="1016101"/>
                </a:lnTo>
                <a:lnTo>
                  <a:pt x="4762529" y="1013865"/>
                </a:lnTo>
                <a:lnTo>
                  <a:pt x="4825092" y="1011774"/>
                </a:lnTo>
                <a:lnTo>
                  <a:pt x="4889389" y="1009832"/>
                </a:lnTo>
                <a:lnTo>
                  <a:pt x="4955474" y="1008047"/>
                </a:lnTo>
                <a:lnTo>
                  <a:pt x="5023403" y="1006425"/>
                </a:lnTo>
                <a:lnTo>
                  <a:pt x="5093229" y="1004970"/>
                </a:lnTo>
                <a:lnTo>
                  <a:pt x="5165008" y="1003690"/>
                </a:lnTo>
                <a:lnTo>
                  <a:pt x="5238794" y="1002591"/>
                </a:lnTo>
                <a:lnTo>
                  <a:pt x="5314643" y="1001678"/>
                </a:lnTo>
                <a:lnTo>
                  <a:pt x="5392608" y="1000957"/>
                </a:lnTo>
                <a:lnTo>
                  <a:pt x="5472745" y="1000435"/>
                </a:lnTo>
                <a:lnTo>
                  <a:pt x="5555108" y="1000117"/>
                </a:lnTo>
                <a:lnTo>
                  <a:pt x="5639752" y="1000010"/>
                </a:lnTo>
                <a:close/>
              </a:path>
            </a:pathLst>
          </a:custGeom>
          <a:ln w="11747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1068743" y="5277243"/>
            <a:ext cx="5640070" cy="410209"/>
          </a:xfrm>
          <a:custGeom>
            <a:avLst/>
            <a:gdLst/>
            <a:ahLst/>
            <a:cxnLst/>
            <a:rect l="l" t="t" r="r" b="b"/>
            <a:pathLst>
              <a:path w="5640070" h="410210">
                <a:moveTo>
                  <a:pt x="0" y="409994"/>
                </a:moveTo>
                <a:lnTo>
                  <a:pt x="5639752" y="409994"/>
                </a:lnTo>
                <a:lnTo>
                  <a:pt x="5639752" y="0"/>
                </a:lnTo>
                <a:lnTo>
                  <a:pt x="0" y="0"/>
                </a:lnTo>
                <a:lnTo>
                  <a:pt x="0" y="409994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1196162" y="1729194"/>
            <a:ext cx="276758" cy="10260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1492122" y="1731480"/>
            <a:ext cx="178028" cy="10030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1730194" y="1729191"/>
            <a:ext cx="0" cy="100965"/>
          </a:xfrm>
          <a:custGeom>
            <a:avLst/>
            <a:gdLst/>
            <a:ahLst/>
            <a:cxnLst/>
            <a:rect l="l" t="t" r="r" b="b"/>
            <a:pathLst>
              <a:path h="100964">
                <a:moveTo>
                  <a:pt x="0" y="0"/>
                </a:moveTo>
                <a:lnTo>
                  <a:pt x="0" y="100942"/>
                </a:lnTo>
              </a:path>
            </a:pathLst>
          </a:custGeom>
          <a:ln w="13355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1760410" y="1729206"/>
            <a:ext cx="83438" cy="10093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1864089" y="1757013"/>
            <a:ext cx="14604" cy="73660"/>
          </a:xfrm>
          <a:custGeom>
            <a:avLst/>
            <a:gdLst/>
            <a:ahLst/>
            <a:cxnLst/>
            <a:rect l="l" t="t" r="r" b="b"/>
            <a:pathLst>
              <a:path w="14605" h="73660">
                <a:moveTo>
                  <a:pt x="14113" y="59006"/>
                </a:moveTo>
                <a:lnTo>
                  <a:pt x="0" y="59006"/>
                </a:lnTo>
                <a:lnTo>
                  <a:pt x="0" y="73120"/>
                </a:lnTo>
                <a:lnTo>
                  <a:pt x="14113" y="73120"/>
                </a:lnTo>
                <a:lnTo>
                  <a:pt x="14113" y="59006"/>
                </a:lnTo>
                <a:close/>
              </a:path>
              <a:path w="14605" h="73660">
                <a:moveTo>
                  <a:pt x="14113" y="0"/>
                </a:moveTo>
                <a:lnTo>
                  <a:pt x="0" y="0"/>
                </a:lnTo>
                <a:lnTo>
                  <a:pt x="0" y="14116"/>
                </a:lnTo>
                <a:lnTo>
                  <a:pt x="14113" y="14116"/>
                </a:lnTo>
                <a:lnTo>
                  <a:pt x="14113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2587104" y="1728774"/>
            <a:ext cx="37465" cy="101600"/>
          </a:xfrm>
          <a:custGeom>
            <a:avLst/>
            <a:gdLst/>
            <a:ahLst/>
            <a:cxnLst/>
            <a:rect l="l" t="t" r="r" b="b"/>
            <a:pathLst>
              <a:path w="37464" h="101600">
                <a:moveTo>
                  <a:pt x="37172" y="22377"/>
                </a:moveTo>
                <a:lnTo>
                  <a:pt x="24777" y="22377"/>
                </a:lnTo>
                <a:lnTo>
                  <a:pt x="24777" y="101358"/>
                </a:lnTo>
                <a:lnTo>
                  <a:pt x="37172" y="101358"/>
                </a:lnTo>
                <a:lnTo>
                  <a:pt x="37172" y="22377"/>
                </a:lnTo>
                <a:close/>
              </a:path>
              <a:path w="37464" h="101600">
                <a:moveTo>
                  <a:pt x="37172" y="0"/>
                </a:moveTo>
                <a:lnTo>
                  <a:pt x="29184" y="0"/>
                </a:lnTo>
                <a:lnTo>
                  <a:pt x="27038" y="4368"/>
                </a:lnTo>
                <a:lnTo>
                  <a:pt x="23355" y="8864"/>
                </a:lnTo>
                <a:lnTo>
                  <a:pt x="12992" y="18135"/>
                </a:lnTo>
                <a:lnTo>
                  <a:pt x="6934" y="22085"/>
                </a:lnTo>
                <a:lnTo>
                  <a:pt x="0" y="25349"/>
                </a:lnTo>
                <a:lnTo>
                  <a:pt x="0" y="37325"/>
                </a:lnTo>
                <a:lnTo>
                  <a:pt x="24777" y="22377"/>
                </a:lnTo>
                <a:lnTo>
                  <a:pt x="37172" y="22377"/>
                </a:lnTo>
                <a:lnTo>
                  <a:pt x="37172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2656001" y="1728787"/>
            <a:ext cx="223108" cy="103073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1196162" y="1898408"/>
            <a:ext cx="917143" cy="102603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2579242" y="1896694"/>
            <a:ext cx="864209" cy="273532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1196162" y="2067632"/>
            <a:ext cx="1246301" cy="271898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2573604" y="2235136"/>
            <a:ext cx="501053" cy="104597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4146359" y="1727479"/>
            <a:ext cx="89535" cy="104775"/>
          </a:xfrm>
          <a:custGeom>
            <a:avLst/>
            <a:gdLst/>
            <a:ahLst/>
            <a:cxnLst/>
            <a:rect l="l" t="t" r="r" b="b"/>
            <a:pathLst>
              <a:path w="89535" h="104775">
                <a:moveTo>
                  <a:pt x="47637" y="0"/>
                </a:moveTo>
                <a:lnTo>
                  <a:pt x="38734" y="0"/>
                </a:lnTo>
                <a:lnTo>
                  <a:pt x="30581" y="2032"/>
                </a:lnTo>
                <a:lnTo>
                  <a:pt x="3391" y="30046"/>
                </a:lnTo>
                <a:lnTo>
                  <a:pt x="0" y="51435"/>
                </a:lnTo>
                <a:lnTo>
                  <a:pt x="335" y="58547"/>
                </a:lnTo>
                <a:lnTo>
                  <a:pt x="20904" y="97739"/>
                </a:lnTo>
                <a:lnTo>
                  <a:pt x="47434" y="104381"/>
                </a:lnTo>
                <a:lnTo>
                  <a:pt x="55011" y="103842"/>
                </a:lnTo>
                <a:lnTo>
                  <a:pt x="61985" y="102225"/>
                </a:lnTo>
                <a:lnTo>
                  <a:pt x="68354" y="99527"/>
                </a:lnTo>
                <a:lnTo>
                  <a:pt x="74117" y="95745"/>
                </a:lnTo>
                <a:lnTo>
                  <a:pt x="77042" y="92951"/>
                </a:lnTo>
                <a:lnTo>
                  <a:pt x="40170" y="92951"/>
                </a:lnTo>
                <a:lnTo>
                  <a:pt x="34467" y="91376"/>
                </a:lnTo>
                <a:lnTo>
                  <a:pt x="23914" y="85039"/>
                </a:lnTo>
                <a:lnTo>
                  <a:pt x="20040" y="80251"/>
                </a:lnTo>
                <a:lnTo>
                  <a:pt x="15036" y="67449"/>
                </a:lnTo>
                <a:lnTo>
                  <a:pt x="13766" y="59956"/>
                </a:lnTo>
                <a:lnTo>
                  <a:pt x="13766" y="44716"/>
                </a:lnTo>
                <a:lnTo>
                  <a:pt x="39611" y="11430"/>
                </a:lnTo>
                <a:lnTo>
                  <a:pt x="77291" y="11430"/>
                </a:lnTo>
                <a:lnTo>
                  <a:pt x="73113" y="7708"/>
                </a:lnTo>
                <a:lnTo>
                  <a:pt x="67643" y="4334"/>
                </a:lnTo>
                <a:lnTo>
                  <a:pt x="61575" y="1925"/>
                </a:lnTo>
                <a:lnTo>
                  <a:pt x="54908" y="481"/>
                </a:lnTo>
                <a:lnTo>
                  <a:pt x="47637" y="0"/>
                </a:lnTo>
                <a:close/>
              </a:path>
              <a:path w="89535" h="104775">
                <a:moveTo>
                  <a:pt x="75869" y="67271"/>
                </a:moveTo>
                <a:lnTo>
                  <a:pt x="74028" y="75768"/>
                </a:lnTo>
                <a:lnTo>
                  <a:pt x="70523" y="82169"/>
                </a:lnTo>
                <a:lnTo>
                  <a:pt x="60147" y="90792"/>
                </a:lnTo>
                <a:lnTo>
                  <a:pt x="53809" y="92951"/>
                </a:lnTo>
                <a:lnTo>
                  <a:pt x="77042" y="92951"/>
                </a:lnTo>
                <a:lnTo>
                  <a:pt x="79153" y="90934"/>
                </a:lnTo>
                <a:lnTo>
                  <a:pt x="83348" y="85150"/>
                </a:lnTo>
                <a:lnTo>
                  <a:pt x="86702" y="78389"/>
                </a:lnTo>
                <a:lnTo>
                  <a:pt x="89217" y="70650"/>
                </a:lnTo>
                <a:lnTo>
                  <a:pt x="75869" y="67271"/>
                </a:lnTo>
                <a:close/>
              </a:path>
              <a:path w="89535" h="104775">
                <a:moveTo>
                  <a:pt x="77291" y="11430"/>
                </a:moveTo>
                <a:lnTo>
                  <a:pt x="54114" y="11430"/>
                </a:lnTo>
                <a:lnTo>
                  <a:pt x="59715" y="13106"/>
                </a:lnTo>
                <a:lnTo>
                  <a:pt x="68605" y="19812"/>
                </a:lnTo>
                <a:lnTo>
                  <a:pt x="72008" y="25158"/>
                </a:lnTo>
                <a:lnTo>
                  <a:pt x="74358" y="32499"/>
                </a:lnTo>
                <a:lnTo>
                  <a:pt x="87502" y="29400"/>
                </a:lnTo>
                <a:lnTo>
                  <a:pt x="85076" y="22801"/>
                </a:lnTo>
                <a:lnTo>
                  <a:pt x="81870" y="16987"/>
                </a:lnTo>
                <a:lnTo>
                  <a:pt x="77883" y="11957"/>
                </a:lnTo>
                <a:lnTo>
                  <a:pt x="77291" y="1143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4250169" y="1757007"/>
            <a:ext cx="59690" cy="74930"/>
          </a:xfrm>
          <a:custGeom>
            <a:avLst/>
            <a:gdLst/>
            <a:ahLst/>
            <a:cxnLst/>
            <a:rect l="l" t="t" r="r" b="b"/>
            <a:pathLst>
              <a:path w="59689" h="74930">
                <a:moveTo>
                  <a:pt x="12395" y="0"/>
                </a:moveTo>
                <a:lnTo>
                  <a:pt x="0" y="0"/>
                </a:lnTo>
                <a:lnTo>
                  <a:pt x="53" y="51396"/>
                </a:lnTo>
                <a:lnTo>
                  <a:pt x="20675" y="74777"/>
                </a:lnTo>
                <a:lnTo>
                  <a:pt x="24993" y="74777"/>
                </a:lnTo>
                <a:lnTo>
                  <a:pt x="31944" y="74003"/>
                </a:lnTo>
                <a:lnTo>
                  <a:pt x="38128" y="71680"/>
                </a:lnTo>
                <a:lnTo>
                  <a:pt x="43545" y="67807"/>
                </a:lnTo>
                <a:lnTo>
                  <a:pt x="46715" y="64109"/>
                </a:lnTo>
                <a:lnTo>
                  <a:pt x="23761" y="64109"/>
                </a:lnTo>
                <a:lnTo>
                  <a:pt x="20637" y="63182"/>
                </a:lnTo>
                <a:lnTo>
                  <a:pt x="12395" y="47028"/>
                </a:lnTo>
                <a:lnTo>
                  <a:pt x="12395" y="0"/>
                </a:lnTo>
                <a:close/>
              </a:path>
              <a:path w="59689" h="74930">
                <a:moveTo>
                  <a:pt x="59270" y="62382"/>
                </a:moveTo>
                <a:lnTo>
                  <a:pt x="48196" y="62382"/>
                </a:lnTo>
                <a:lnTo>
                  <a:pt x="48196" y="73126"/>
                </a:lnTo>
                <a:lnTo>
                  <a:pt x="59270" y="73126"/>
                </a:lnTo>
                <a:lnTo>
                  <a:pt x="59270" y="62382"/>
                </a:lnTo>
                <a:close/>
              </a:path>
              <a:path w="59689" h="74930">
                <a:moveTo>
                  <a:pt x="59270" y="0"/>
                </a:moveTo>
                <a:lnTo>
                  <a:pt x="46888" y="0"/>
                </a:lnTo>
                <a:lnTo>
                  <a:pt x="46888" y="45427"/>
                </a:lnTo>
                <a:lnTo>
                  <a:pt x="46228" y="50190"/>
                </a:lnTo>
                <a:lnTo>
                  <a:pt x="43522" y="56756"/>
                </a:lnTo>
                <a:lnTo>
                  <a:pt x="41198" y="59347"/>
                </a:lnTo>
                <a:lnTo>
                  <a:pt x="34683" y="63157"/>
                </a:lnTo>
                <a:lnTo>
                  <a:pt x="31191" y="64109"/>
                </a:lnTo>
                <a:lnTo>
                  <a:pt x="46715" y="64109"/>
                </a:lnTo>
                <a:lnTo>
                  <a:pt x="48196" y="62382"/>
                </a:lnTo>
                <a:lnTo>
                  <a:pt x="59270" y="62382"/>
                </a:lnTo>
                <a:lnTo>
                  <a:pt x="59270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4323905" y="1755368"/>
            <a:ext cx="60960" cy="76835"/>
          </a:xfrm>
          <a:custGeom>
            <a:avLst/>
            <a:gdLst/>
            <a:ahLst/>
            <a:cxnLst/>
            <a:rect l="l" t="t" r="r" b="b"/>
            <a:pathLst>
              <a:path w="60960" h="76835">
                <a:moveTo>
                  <a:pt x="12255" y="51015"/>
                </a:moveTo>
                <a:lnTo>
                  <a:pt x="0" y="52946"/>
                </a:lnTo>
                <a:lnTo>
                  <a:pt x="1371" y="60705"/>
                </a:lnTo>
                <a:lnTo>
                  <a:pt x="4572" y="66560"/>
                </a:lnTo>
                <a:lnTo>
                  <a:pt x="14516" y="74447"/>
                </a:lnTo>
                <a:lnTo>
                  <a:pt x="21742" y="76428"/>
                </a:lnTo>
                <a:lnTo>
                  <a:pt x="36982" y="76428"/>
                </a:lnTo>
                <a:lnTo>
                  <a:pt x="42138" y="75425"/>
                </a:lnTo>
                <a:lnTo>
                  <a:pt x="51219" y="71437"/>
                </a:lnTo>
                <a:lnTo>
                  <a:pt x="54711" y="68605"/>
                </a:lnTo>
                <a:lnTo>
                  <a:pt x="56279" y="66230"/>
                </a:lnTo>
                <a:lnTo>
                  <a:pt x="25539" y="66230"/>
                </a:lnTo>
                <a:lnTo>
                  <a:pt x="21158" y="64922"/>
                </a:lnTo>
                <a:lnTo>
                  <a:pt x="14871" y="59689"/>
                </a:lnTo>
                <a:lnTo>
                  <a:pt x="12941" y="55930"/>
                </a:lnTo>
                <a:lnTo>
                  <a:pt x="12255" y="51015"/>
                </a:lnTo>
                <a:close/>
              </a:path>
              <a:path w="60960" h="76835">
                <a:moveTo>
                  <a:pt x="34721" y="0"/>
                </a:moveTo>
                <a:lnTo>
                  <a:pt x="25171" y="0"/>
                </a:lnTo>
                <a:lnTo>
                  <a:pt x="21615" y="495"/>
                </a:lnTo>
                <a:lnTo>
                  <a:pt x="14960" y="2463"/>
                </a:lnTo>
                <a:lnTo>
                  <a:pt x="12319" y="3670"/>
                </a:lnTo>
                <a:lnTo>
                  <a:pt x="10401" y="5092"/>
                </a:lnTo>
                <a:lnTo>
                  <a:pt x="7823" y="6921"/>
                </a:lnTo>
                <a:lnTo>
                  <a:pt x="5803" y="9232"/>
                </a:lnTo>
                <a:lnTo>
                  <a:pt x="2819" y="14782"/>
                </a:lnTo>
                <a:lnTo>
                  <a:pt x="2070" y="17805"/>
                </a:lnTo>
                <a:lnTo>
                  <a:pt x="2070" y="24650"/>
                </a:lnTo>
                <a:lnTo>
                  <a:pt x="38520" y="45529"/>
                </a:lnTo>
                <a:lnTo>
                  <a:pt x="42633" y="46888"/>
                </a:lnTo>
                <a:lnTo>
                  <a:pt x="46761" y="49593"/>
                </a:lnTo>
                <a:lnTo>
                  <a:pt x="47980" y="51803"/>
                </a:lnTo>
                <a:lnTo>
                  <a:pt x="47980" y="57721"/>
                </a:lnTo>
                <a:lnTo>
                  <a:pt x="46609" y="60439"/>
                </a:lnTo>
                <a:lnTo>
                  <a:pt x="41097" y="65074"/>
                </a:lnTo>
                <a:lnTo>
                  <a:pt x="36880" y="66230"/>
                </a:lnTo>
                <a:lnTo>
                  <a:pt x="56279" y="66230"/>
                </a:lnTo>
                <a:lnTo>
                  <a:pt x="59524" y="61315"/>
                </a:lnTo>
                <a:lnTo>
                  <a:pt x="60625" y="57721"/>
                </a:lnTo>
                <a:lnTo>
                  <a:pt x="60718" y="49072"/>
                </a:lnTo>
                <a:lnTo>
                  <a:pt x="59728" y="45529"/>
                </a:lnTo>
                <a:lnTo>
                  <a:pt x="25196" y="28778"/>
                </a:lnTo>
                <a:lnTo>
                  <a:pt x="21551" y="27724"/>
                </a:lnTo>
                <a:lnTo>
                  <a:pt x="20307" y="27266"/>
                </a:lnTo>
                <a:lnTo>
                  <a:pt x="18148" y="26390"/>
                </a:lnTo>
                <a:lnTo>
                  <a:pt x="16560" y="25285"/>
                </a:lnTo>
                <a:lnTo>
                  <a:pt x="15557" y="23952"/>
                </a:lnTo>
                <a:lnTo>
                  <a:pt x="14541" y="22669"/>
                </a:lnTo>
                <a:lnTo>
                  <a:pt x="14046" y="21221"/>
                </a:lnTo>
                <a:lnTo>
                  <a:pt x="14046" y="17094"/>
                </a:lnTo>
                <a:lnTo>
                  <a:pt x="15265" y="14897"/>
                </a:lnTo>
                <a:lnTo>
                  <a:pt x="20129" y="11125"/>
                </a:lnTo>
                <a:lnTo>
                  <a:pt x="24180" y="10185"/>
                </a:lnTo>
                <a:lnTo>
                  <a:pt x="54425" y="10185"/>
                </a:lnTo>
                <a:lnTo>
                  <a:pt x="51625" y="6362"/>
                </a:lnTo>
                <a:lnTo>
                  <a:pt x="48437" y="4127"/>
                </a:lnTo>
                <a:lnTo>
                  <a:pt x="39776" y="825"/>
                </a:lnTo>
                <a:lnTo>
                  <a:pt x="34721" y="0"/>
                </a:lnTo>
                <a:close/>
              </a:path>
              <a:path w="60960" h="76835">
                <a:moveTo>
                  <a:pt x="54425" y="10185"/>
                </a:moveTo>
                <a:lnTo>
                  <a:pt x="34696" y="10185"/>
                </a:lnTo>
                <a:lnTo>
                  <a:pt x="38430" y="11239"/>
                </a:lnTo>
                <a:lnTo>
                  <a:pt x="43726" y="15468"/>
                </a:lnTo>
                <a:lnTo>
                  <a:pt x="45288" y="18402"/>
                </a:lnTo>
                <a:lnTo>
                  <a:pt x="45847" y="22174"/>
                </a:lnTo>
                <a:lnTo>
                  <a:pt x="57962" y="20510"/>
                </a:lnTo>
                <a:lnTo>
                  <a:pt x="57188" y="15786"/>
                </a:lnTo>
                <a:lnTo>
                  <a:pt x="55765" y="12014"/>
                </a:lnTo>
                <a:lnTo>
                  <a:pt x="54425" y="10185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4392548" y="1731480"/>
            <a:ext cx="36195" cy="99695"/>
          </a:xfrm>
          <a:custGeom>
            <a:avLst/>
            <a:gdLst/>
            <a:ahLst/>
            <a:cxnLst/>
            <a:rect l="l" t="t" r="r" b="b"/>
            <a:pathLst>
              <a:path w="36195" h="99694">
                <a:moveTo>
                  <a:pt x="21399" y="35178"/>
                </a:moveTo>
                <a:lnTo>
                  <a:pt x="9080" y="35178"/>
                </a:lnTo>
                <a:lnTo>
                  <a:pt x="9192" y="85763"/>
                </a:lnTo>
                <a:lnTo>
                  <a:pt x="21793" y="99631"/>
                </a:lnTo>
                <a:lnTo>
                  <a:pt x="29044" y="99631"/>
                </a:lnTo>
                <a:lnTo>
                  <a:pt x="32169" y="99263"/>
                </a:lnTo>
                <a:lnTo>
                  <a:pt x="35661" y="98526"/>
                </a:lnTo>
                <a:lnTo>
                  <a:pt x="33937" y="88061"/>
                </a:lnTo>
                <a:lnTo>
                  <a:pt x="26581" y="88061"/>
                </a:lnTo>
                <a:lnTo>
                  <a:pt x="25184" y="87756"/>
                </a:lnTo>
                <a:lnTo>
                  <a:pt x="23215" y="86563"/>
                </a:lnTo>
                <a:lnTo>
                  <a:pt x="22504" y="85763"/>
                </a:lnTo>
                <a:lnTo>
                  <a:pt x="21628" y="83743"/>
                </a:lnTo>
                <a:lnTo>
                  <a:pt x="21399" y="81470"/>
                </a:lnTo>
                <a:lnTo>
                  <a:pt x="21399" y="35178"/>
                </a:lnTo>
                <a:close/>
              </a:path>
              <a:path w="36195" h="99694">
                <a:moveTo>
                  <a:pt x="33858" y="87579"/>
                </a:moveTo>
                <a:lnTo>
                  <a:pt x="31610" y="87896"/>
                </a:lnTo>
                <a:lnTo>
                  <a:pt x="29806" y="88061"/>
                </a:lnTo>
                <a:lnTo>
                  <a:pt x="33937" y="88061"/>
                </a:lnTo>
                <a:lnTo>
                  <a:pt x="33858" y="87579"/>
                </a:lnTo>
                <a:close/>
              </a:path>
              <a:path w="36195" h="99694">
                <a:moveTo>
                  <a:pt x="33858" y="25539"/>
                </a:moveTo>
                <a:lnTo>
                  <a:pt x="0" y="25539"/>
                </a:lnTo>
                <a:lnTo>
                  <a:pt x="0" y="35178"/>
                </a:lnTo>
                <a:lnTo>
                  <a:pt x="33858" y="35178"/>
                </a:lnTo>
                <a:lnTo>
                  <a:pt x="33858" y="25539"/>
                </a:lnTo>
                <a:close/>
              </a:path>
              <a:path w="36195" h="99694">
                <a:moveTo>
                  <a:pt x="21399" y="0"/>
                </a:moveTo>
                <a:lnTo>
                  <a:pt x="9080" y="7429"/>
                </a:lnTo>
                <a:lnTo>
                  <a:pt x="9080" y="25539"/>
                </a:lnTo>
                <a:lnTo>
                  <a:pt x="21399" y="25539"/>
                </a:lnTo>
                <a:lnTo>
                  <a:pt x="21399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4433913" y="1755368"/>
            <a:ext cx="68580" cy="76835"/>
          </a:xfrm>
          <a:custGeom>
            <a:avLst/>
            <a:gdLst/>
            <a:ahLst/>
            <a:cxnLst/>
            <a:rect l="l" t="t" r="r" b="b"/>
            <a:pathLst>
              <a:path w="68579" h="76835">
                <a:moveTo>
                  <a:pt x="34289" y="0"/>
                </a:moveTo>
                <a:lnTo>
                  <a:pt x="25247" y="0"/>
                </a:lnTo>
                <a:lnTo>
                  <a:pt x="17576" y="2705"/>
                </a:lnTo>
                <a:lnTo>
                  <a:pt x="0" y="38214"/>
                </a:lnTo>
                <a:lnTo>
                  <a:pt x="594" y="46931"/>
                </a:lnTo>
                <a:lnTo>
                  <a:pt x="26983" y="75814"/>
                </a:lnTo>
                <a:lnTo>
                  <a:pt x="34289" y="76428"/>
                </a:lnTo>
                <a:lnTo>
                  <a:pt x="40665" y="76428"/>
                </a:lnTo>
                <a:lnTo>
                  <a:pt x="46570" y="74942"/>
                </a:lnTo>
                <a:lnTo>
                  <a:pt x="57353" y="68973"/>
                </a:lnTo>
                <a:lnTo>
                  <a:pt x="60034" y="66243"/>
                </a:lnTo>
                <a:lnTo>
                  <a:pt x="28092" y="66243"/>
                </a:lnTo>
                <a:lnTo>
                  <a:pt x="22937" y="63893"/>
                </a:lnTo>
                <a:lnTo>
                  <a:pt x="14782" y="54597"/>
                </a:lnTo>
                <a:lnTo>
                  <a:pt x="12738" y="47574"/>
                </a:lnTo>
                <a:lnTo>
                  <a:pt x="12777" y="28718"/>
                </a:lnTo>
                <a:lnTo>
                  <a:pt x="14782" y="21844"/>
                </a:lnTo>
                <a:lnTo>
                  <a:pt x="22948" y="12573"/>
                </a:lnTo>
                <a:lnTo>
                  <a:pt x="28092" y="10261"/>
                </a:lnTo>
                <a:lnTo>
                  <a:pt x="59235" y="10261"/>
                </a:lnTo>
                <a:lnTo>
                  <a:pt x="58940" y="9880"/>
                </a:lnTo>
                <a:lnTo>
                  <a:pt x="53808" y="5556"/>
                </a:lnTo>
                <a:lnTo>
                  <a:pt x="47991" y="2468"/>
                </a:lnTo>
                <a:lnTo>
                  <a:pt x="41486" y="616"/>
                </a:lnTo>
                <a:lnTo>
                  <a:pt x="34289" y="0"/>
                </a:lnTo>
                <a:close/>
              </a:path>
              <a:path w="68579" h="76835">
                <a:moveTo>
                  <a:pt x="59235" y="10261"/>
                </a:moveTo>
                <a:lnTo>
                  <a:pt x="40398" y="10261"/>
                </a:lnTo>
                <a:lnTo>
                  <a:pt x="45504" y="12585"/>
                </a:lnTo>
                <a:lnTo>
                  <a:pt x="53720" y="21907"/>
                </a:lnTo>
                <a:lnTo>
                  <a:pt x="55755" y="28718"/>
                </a:lnTo>
                <a:lnTo>
                  <a:pt x="55714" y="47574"/>
                </a:lnTo>
                <a:lnTo>
                  <a:pt x="53720" y="54533"/>
                </a:lnTo>
                <a:lnTo>
                  <a:pt x="45527" y="63906"/>
                </a:lnTo>
                <a:lnTo>
                  <a:pt x="40449" y="66243"/>
                </a:lnTo>
                <a:lnTo>
                  <a:pt x="60034" y="66243"/>
                </a:lnTo>
                <a:lnTo>
                  <a:pt x="61467" y="64782"/>
                </a:lnTo>
                <a:lnTo>
                  <a:pt x="67106" y="54000"/>
                </a:lnTo>
                <a:lnTo>
                  <a:pt x="68440" y="46931"/>
                </a:lnTo>
                <a:lnTo>
                  <a:pt x="68503" y="37185"/>
                </a:lnTo>
                <a:lnTo>
                  <a:pt x="67906" y="28943"/>
                </a:lnTo>
                <a:lnTo>
                  <a:pt x="66113" y="21647"/>
                </a:lnTo>
                <a:lnTo>
                  <a:pt x="63124" y="15293"/>
                </a:lnTo>
                <a:lnTo>
                  <a:pt x="59235" y="10261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4516945" y="1755356"/>
            <a:ext cx="99060" cy="74930"/>
          </a:xfrm>
          <a:custGeom>
            <a:avLst/>
            <a:gdLst/>
            <a:ahLst/>
            <a:cxnLst/>
            <a:rect l="l" t="t" r="r" b="b"/>
            <a:pathLst>
              <a:path w="99060" h="74930">
                <a:moveTo>
                  <a:pt x="11074" y="1651"/>
                </a:moveTo>
                <a:lnTo>
                  <a:pt x="0" y="1651"/>
                </a:lnTo>
                <a:lnTo>
                  <a:pt x="0" y="74777"/>
                </a:lnTo>
                <a:lnTo>
                  <a:pt x="12382" y="74777"/>
                </a:lnTo>
                <a:lnTo>
                  <a:pt x="12382" y="30187"/>
                </a:lnTo>
                <a:lnTo>
                  <a:pt x="13055" y="25082"/>
                </a:lnTo>
                <a:lnTo>
                  <a:pt x="15709" y="18021"/>
                </a:lnTo>
                <a:lnTo>
                  <a:pt x="17868" y="15328"/>
                </a:lnTo>
                <a:lnTo>
                  <a:pt x="23377" y="11912"/>
                </a:lnTo>
                <a:lnTo>
                  <a:pt x="11074" y="11912"/>
                </a:lnTo>
                <a:lnTo>
                  <a:pt x="11074" y="1651"/>
                </a:lnTo>
                <a:close/>
              </a:path>
              <a:path w="99060" h="74930">
                <a:moveTo>
                  <a:pt x="53174" y="10744"/>
                </a:moveTo>
                <a:lnTo>
                  <a:pt x="35090" y="10744"/>
                </a:lnTo>
                <a:lnTo>
                  <a:pt x="38379" y="12115"/>
                </a:lnTo>
                <a:lnTo>
                  <a:pt x="42430" y="17627"/>
                </a:lnTo>
                <a:lnTo>
                  <a:pt x="43434" y="21755"/>
                </a:lnTo>
                <a:lnTo>
                  <a:pt x="43434" y="74777"/>
                </a:lnTo>
                <a:lnTo>
                  <a:pt x="55829" y="74777"/>
                </a:lnTo>
                <a:lnTo>
                  <a:pt x="55829" y="24765"/>
                </a:lnTo>
                <a:lnTo>
                  <a:pt x="57531" y="19291"/>
                </a:lnTo>
                <a:lnTo>
                  <a:pt x="63960" y="12801"/>
                </a:lnTo>
                <a:lnTo>
                  <a:pt x="53898" y="12801"/>
                </a:lnTo>
                <a:lnTo>
                  <a:pt x="53174" y="10744"/>
                </a:lnTo>
                <a:close/>
              </a:path>
              <a:path w="99060" h="74930">
                <a:moveTo>
                  <a:pt x="97325" y="10744"/>
                </a:moveTo>
                <a:lnTo>
                  <a:pt x="76568" y="10744"/>
                </a:lnTo>
                <a:lnTo>
                  <a:pt x="79044" y="11404"/>
                </a:lnTo>
                <a:lnTo>
                  <a:pt x="83273" y="14071"/>
                </a:lnTo>
                <a:lnTo>
                  <a:pt x="84734" y="15824"/>
                </a:lnTo>
                <a:lnTo>
                  <a:pt x="86347" y="20193"/>
                </a:lnTo>
                <a:lnTo>
                  <a:pt x="86728" y="23761"/>
                </a:lnTo>
                <a:lnTo>
                  <a:pt x="86728" y="74777"/>
                </a:lnTo>
                <a:lnTo>
                  <a:pt x="99060" y="74777"/>
                </a:lnTo>
                <a:lnTo>
                  <a:pt x="99060" y="16230"/>
                </a:lnTo>
                <a:lnTo>
                  <a:pt x="97325" y="10744"/>
                </a:lnTo>
                <a:close/>
              </a:path>
              <a:path w="99060" h="74930">
                <a:moveTo>
                  <a:pt x="83743" y="0"/>
                </a:moveTo>
                <a:lnTo>
                  <a:pt x="76479" y="0"/>
                </a:lnTo>
                <a:lnTo>
                  <a:pt x="69854" y="800"/>
                </a:lnTo>
                <a:lnTo>
                  <a:pt x="63884" y="3200"/>
                </a:lnTo>
                <a:lnTo>
                  <a:pt x="58566" y="7200"/>
                </a:lnTo>
                <a:lnTo>
                  <a:pt x="53898" y="12801"/>
                </a:lnTo>
                <a:lnTo>
                  <a:pt x="63960" y="12801"/>
                </a:lnTo>
                <a:lnTo>
                  <a:pt x="64312" y="12446"/>
                </a:lnTo>
                <a:lnTo>
                  <a:pt x="68580" y="10744"/>
                </a:lnTo>
                <a:lnTo>
                  <a:pt x="97325" y="10744"/>
                </a:lnTo>
                <a:lnTo>
                  <a:pt x="97104" y="10045"/>
                </a:lnTo>
                <a:lnTo>
                  <a:pt x="89306" y="2006"/>
                </a:lnTo>
                <a:lnTo>
                  <a:pt x="83743" y="0"/>
                </a:lnTo>
                <a:close/>
              </a:path>
              <a:path w="99060" h="74930">
                <a:moveTo>
                  <a:pt x="38671" y="0"/>
                </a:moveTo>
                <a:lnTo>
                  <a:pt x="28384" y="0"/>
                </a:lnTo>
                <a:lnTo>
                  <a:pt x="24041" y="1092"/>
                </a:lnTo>
                <a:lnTo>
                  <a:pt x="16421" y="5448"/>
                </a:lnTo>
                <a:lnTo>
                  <a:pt x="13373" y="8331"/>
                </a:lnTo>
                <a:lnTo>
                  <a:pt x="11074" y="11912"/>
                </a:lnTo>
                <a:lnTo>
                  <a:pt x="23377" y="11912"/>
                </a:lnTo>
                <a:lnTo>
                  <a:pt x="23787" y="11658"/>
                </a:lnTo>
                <a:lnTo>
                  <a:pt x="27000" y="10744"/>
                </a:lnTo>
                <a:lnTo>
                  <a:pt x="53174" y="10744"/>
                </a:lnTo>
                <a:lnTo>
                  <a:pt x="52476" y="8763"/>
                </a:lnTo>
                <a:lnTo>
                  <a:pt x="50038" y="5626"/>
                </a:lnTo>
                <a:lnTo>
                  <a:pt x="43103" y="1130"/>
                </a:lnTo>
                <a:lnTo>
                  <a:pt x="38671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4630254" y="1755368"/>
            <a:ext cx="67945" cy="76835"/>
          </a:xfrm>
          <a:custGeom>
            <a:avLst/>
            <a:gdLst/>
            <a:ahLst/>
            <a:cxnLst/>
            <a:rect l="l" t="t" r="r" b="b"/>
            <a:pathLst>
              <a:path w="67945" h="76835">
                <a:moveTo>
                  <a:pt x="34137" y="0"/>
                </a:moveTo>
                <a:lnTo>
                  <a:pt x="2378" y="22444"/>
                </a:lnTo>
                <a:lnTo>
                  <a:pt x="0" y="38836"/>
                </a:lnTo>
                <a:lnTo>
                  <a:pt x="589" y="47254"/>
                </a:lnTo>
                <a:lnTo>
                  <a:pt x="27232" y="75811"/>
                </a:lnTo>
                <a:lnTo>
                  <a:pt x="34836" y="76428"/>
                </a:lnTo>
                <a:lnTo>
                  <a:pt x="43332" y="76428"/>
                </a:lnTo>
                <a:lnTo>
                  <a:pt x="50304" y="74358"/>
                </a:lnTo>
                <a:lnTo>
                  <a:pt x="61041" y="66243"/>
                </a:lnTo>
                <a:lnTo>
                  <a:pt x="28803" y="66243"/>
                </a:lnTo>
                <a:lnTo>
                  <a:pt x="23710" y="64109"/>
                </a:lnTo>
                <a:lnTo>
                  <a:pt x="15532" y="55562"/>
                </a:lnTo>
                <a:lnTo>
                  <a:pt x="13271" y="49415"/>
                </a:lnTo>
                <a:lnTo>
                  <a:pt x="12801" y="41376"/>
                </a:lnTo>
                <a:lnTo>
                  <a:pt x="67335" y="41376"/>
                </a:lnTo>
                <a:lnTo>
                  <a:pt x="67398" y="38074"/>
                </a:lnTo>
                <a:lnTo>
                  <a:pt x="66930" y="31191"/>
                </a:lnTo>
                <a:lnTo>
                  <a:pt x="13500" y="31191"/>
                </a:lnTo>
                <a:lnTo>
                  <a:pt x="13906" y="24815"/>
                </a:lnTo>
                <a:lnTo>
                  <a:pt x="16065" y="19710"/>
                </a:lnTo>
                <a:lnTo>
                  <a:pt x="23812" y="12090"/>
                </a:lnTo>
                <a:lnTo>
                  <a:pt x="28600" y="10185"/>
                </a:lnTo>
                <a:lnTo>
                  <a:pt x="58252" y="10185"/>
                </a:lnTo>
                <a:lnTo>
                  <a:pt x="58102" y="9982"/>
                </a:lnTo>
                <a:lnTo>
                  <a:pt x="53118" y="5614"/>
                </a:lnTo>
                <a:lnTo>
                  <a:pt x="47463" y="2495"/>
                </a:lnTo>
                <a:lnTo>
                  <a:pt x="41136" y="623"/>
                </a:lnTo>
                <a:lnTo>
                  <a:pt x="34137" y="0"/>
                </a:lnTo>
                <a:close/>
              </a:path>
              <a:path w="67945" h="76835">
                <a:moveTo>
                  <a:pt x="54178" y="51231"/>
                </a:moveTo>
                <a:lnTo>
                  <a:pt x="52298" y="56464"/>
                </a:lnTo>
                <a:lnTo>
                  <a:pt x="49745" y="60274"/>
                </a:lnTo>
                <a:lnTo>
                  <a:pt x="43332" y="65049"/>
                </a:lnTo>
                <a:lnTo>
                  <a:pt x="39458" y="66243"/>
                </a:lnTo>
                <a:lnTo>
                  <a:pt x="61041" y="66243"/>
                </a:lnTo>
                <a:lnTo>
                  <a:pt x="61226" y="66103"/>
                </a:lnTo>
                <a:lnTo>
                  <a:pt x="64967" y="60274"/>
                </a:lnTo>
                <a:lnTo>
                  <a:pt x="66979" y="52806"/>
                </a:lnTo>
                <a:lnTo>
                  <a:pt x="54178" y="51231"/>
                </a:lnTo>
                <a:close/>
              </a:path>
              <a:path w="67945" h="76835">
                <a:moveTo>
                  <a:pt x="58252" y="10185"/>
                </a:moveTo>
                <a:lnTo>
                  <a:pt x="40576" y="10185"/>
                </a:lnTo>
                <a:lnTo>
                  <a:pt x="45694" y="12573"/>
                </a:lnTo>
                <a:lnTo>
                  <a:pt x="52196" y="20421"/>
                </a:lnTo>
                <a:lnTo>
                  <a:pt x="53771" y="25044"/>
                </a:lnTo>
                <a:lnTo>
                  <a:pt x="54317" y="31191"/>
                </a:lnTo>
                <a:lnTo>
                  <a:pt x="66930" y="31191"/>
                </a:lnTo>
                <a:lnTo>
                  <a:pt x="66817" y="29531"/>
                </a:lnTo>
                <a:lnTo>
                  <a:pt x="65074" y="21999"/>
                </a:lnTo>
                <a:lnTo>
                  <a:pt x="62169" y="15482"/>
                </a:lnTo>
                <a:lnTo>
                  <a:pt x="58252" y="10185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4712665" y="1755356"/>
            <a:ext cx="40005" cy="74930"/>
          </a:xfrm>
          <a:custGeom>
            <a:avLst/>
            <a:gdLst/>
            <a:ahLst/>
            <a:cxnLst/>
            <a:rect l="l" t="t" r="r" b="b"/>
            <a:pathLst>
              <a:path w="40004" h="74930">
                <a:moveTo>
                  <a:pt x="11150" y="1651"/>
                </a:moveTo>
                <a:lnTo>
                  <a:pt x="0" y="1651"/>
                </a:lnTo>
                <a:lnTo>
                  <a:pt x="0" y="74777"/>
                </a:lnTo>
                <a:lnTo>
                  <a:pt x="12382" y="74777"/>
                </a:lnTo>
                <a:lnTo>
                  <a:pt x="12382" y="31267"/>
                </a:lnTo>
                <a:lnTo>
                  <a:pt x="13081" y="26441"/>
                </a:lnTo>
                <a:lnTo>
                  <a:pt x="15367" y="19138"/>
                </a:lnTo>
                <a:lnTo>
                  <a:pt x="16903" y="16878"/>
                </a:lnTo>
                <a:lnTo>
                  <a:pt x="21221" y="13627"/>
                </a:lnTo>
                <a:lnTo>
                  <a:pt x="23647" y="12801"/>
                </a:lnTo>
                <a:lnTo>
                  <a:pt x="36448" y="12801"/>
                </a:lnTo>
                <a:lnTo>
                  <a:pt x="11150" y="12738"/>
                </a:lnTo>
                <a:lnTo>
                  <a:pt x="11150" y="1651"/>
                </a:lnTo>
                <a:close/>
              </a:path>
              <a:path w="40004" h="74930">
                <a:moveTo>
                  <a:pt x="36448" y="12801"/>
                </a:moveTo>
                <a:lnTo>
                  <a:pt x="29400" y="12801"/>
                </a:lnTo>
                <a:lnTo>
                  <a:pt x="32423" y="13703"/>
                </a:lnTo>
                <a:lnTo>
                  <a:pt x="35445" y="15494"/>
                </a:lnTo>
                <a:lnTo>
                  <a:pt x="36448" y="12801"/>
                </a:lnTo>
                <a:close/>
              </a:path>
              <a:path w="40004" h="74930">
                <a:moveTo>
                  <a:pt x="31153" y="0"/>
                </a:moveTo>
                <a:lnTo>
                  <a:pt x="24104" y="0"/>
                </a:lnTo>
                <a:lnTo>
                  <a:pt x="21450" y="825"/>
                </a:lnTo>
                <a:lnTo>
                  <a:pt x="16637" y="4127"/>
                </a:lnTo>
                <a:lnTo>
                  <a:pt x="13995" y="7556"/>
                </a:lnTo>
                <a:lnTo>
                  <a:pt x="11150" y="12738"/>
                </a:lnTo>
                <a:lnTo>
                  <a:pt x="36471" y="12738"/>
                </a:lnTo>
                <a:lnTo>
                  <a:pt x="39725" y="4000"/>
                </a:lnTo>
                <a:lnTo>
                  <a:pt x="35407" y="1333"/>
                </a:lnTo>
                <a:lnTo>
                  <a:pt x="31153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4809458" y="1729191"/>
            <a:ext cx="0" cy="100965"/>
          </a:xfrm>
          <a:custGeom>
            <a:avLst/>
            <a:gdLst/>
            <a:ahLst/>
            <a:cxnLst/>
            <a:rect l="l" t="t" r="r" b="b"/>
            <a:pathLst>
              <a:path h="100964">
                <a:moveTo>
                  <a:pt x="0" y="0"/>
                </a:moveTo>
                <a:lnTo>
                  <a:pt x="0" y="100942"/>
                </a:lnTo>
              </a:path>
            </a:pathLst>
          </a:custGeom>
          <a:ln w="13347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4839677" y="1729206"/>
            <a:ext cx="83451" cy="100939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4943372" y="1757013"/>
            <a:ext cx="14604" cy="73660"/>
          </a:xfrm>
          <a:custGeom>
            <a:avLst/>
            <a:gdLst/>
            <a:ahLst/>
            <a:cxnLst/>
            <a:rect l="l" t="t" r="r" b="b"/>
            <a:pathLst>
              <a:path w="14604" h="73660">
                <a:moveTo>
                  <a:pt x="14110" y="59006"/>
                </a:moveTo>
                <a:lnTo>
                  <a:pt x="0" y="59006"/>
                </a:lnTo>
                <a:lnTo>
                  <a:pt x="0" y="73120"/>
                </a:lnTo>
                <a:lnTo>
                  <a:pt x="14110" y="73120"/>
                </a:lnTo>
                <a:lnTo>
                  <a:pt x="14110" y="59006"/>
                </a:lnTo>
                <a:close/>
              </a:path>
              <a:path w="14604" h="73660">
                <a:moveTo>
                  <a:pt x="14110" y="0"/>
                </a:moveTo>
                <a:lnTo>
                  <a:pt x="0" y="0"/>
                </a:lnTo>
                <a:lnTo>
                  <a:pt x="0" y="14116"/>
                </a:lnTo>
                <a:lnTo>
                  <a:pt x="14110" y="14116"/>
                </a:lnTo>
                <a:lnTo>
                  <a:pt x="14110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5571642" y="1728787"/>
            <a:ext cx="300240" cy="103073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4146359" y="1896694"/>
            <a:ext cx="1046213" cy="104381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5575846" y="1896694"/>
            <a:ext cx="999147" cy="104317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4146359" y="2065909"/>
            <a:ext cx="1179576" cy="104381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5580316" y="2067217"/>
            <a:ext cx="37465" cy="101600"/>
          </a:xfrm>
          <a:custGeom>
            <a:avLst/>
            <a:gdLst/>
            <a:ahLst/>
            <a:cxnLst/>
            <a:rect l="l" t="t" r="r" b="b"/>
            <a:pathLst>
              <a:path w="37464" h="101600">
                <a:moveTo>
                  <a:pt x="37185" y="22377"/>
                </a:moveTo>
                <a:lnTo>
                  <a:pt x="24790" y="22377"/>
                </a:lnTo>
                <a:lnTo>
                  <a:pt x="24790" y="101358"/>
                </a:lnTo>
                <a:lnTo>
                  <a:pt x="37185" y="101358"/>
                </a:lnTo>
                <a:lnTo>
                  <a:pt x="37185" y="22377"/>
                </a:lnTo>
                <a:close/>
              </a:path>
              <a:path w="37464" h="101600">
                <a:moveTo>
                  <a:pt x="37185" y="0"/>
                </a:moveTo>
                <a:lnTo>
                  <a:pt x="29197" y="0"/>
                </a:lnTo>
                <a:lnTo>
                  <a:pt x="27038" y="4368"/>
                </a:lnTo>
                <a:lnTo>
                  <a:pt x="23367" y="8864"/>
                </a:lnTo>
                <a:lnTo>
                  <a:pt x="12992" y="18135"/>
                </a:lnTo>
                <a:lnTo>
                  <a:pt x="6934" y="22085"/>
                </a:lnTo>
                <a:lnTo>
                  <a:pt x="0" y="25336"/>
                </a:lnTo>
                <a:lnTo>
                  <a:pt x="0" y="37325"/>
                </a:lnTo>
                <a:lnTo>
                  <a:pt x="24790" y="22377"/>
                </a:lnTo>
                <a:lnTo>
                  <a:pt x="37185" y="22377"/>
                </a:lnTo>
                <a:lnTo>
                  <a:pt x="37185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5649226" y="2067217"/>
            <a:ext cx="65811" cy="103073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5761723" y="2067636"/>
            <a:ext cx="233794" cy="102590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6051003" y="2067636"/>
            <a:ext cx="352272" cy="102590"/>
          </a:xfrm>
          <a:prstGeom prst="rect">
            <a:avLst/>
          </a:prstGeom>
          <a:blipFill>
            <a:blip r:embed="rId1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4146359" y="2404364"/>
            <a:ext cx="1257985" cy="104381"/>
          </a:xfrm>
          <a:prstGeom prst="rect">
            <a:avLst/>
          </a:prstGeom>
          <a:blipFill>
            <a:blip r:embed="rId1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5572468" y="2235136"/>
            <a:ext cx="650366" cy="273608"/>
          </a:xfrm>
          <a:prstGeom prst="rect">
            <a:avLst/>
          </a:prstGeom>
          <a:blipFill>
            <a:blip r:embed="rId1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4146359" y="2573578"/>
            <a:ext cx="89535" cy="104775"/>
          </a:xfrm>
          <a:custGeom>
            <a:avLst/>
            <a:gdLst/>
            <a:ahLst/>
            <a:cxnLst/>
            <a:rect l="l" t="t" r="r" b="b"/>
            <a:pathLst>
              <a:path w="89535" h="104775">
                <a:moveTo>
                  <a:pt x="47637" y="0"/>
                </a:moveTo>
                <a:lnTo>
                  <a:pt x="38734" y="0"/>
                </a:lnTo>
                <a:lnTo>
                  <a:pt x="30581" y="2032"/>
                </a:lnTo>
                <a:lnTo>
                  <a:pt x="3391" y="30044"/>
                </a:lnTo>
                <a:lnTo>
                  <a:pt x="0" y="51435"/>
                </a:lnTo>
                <a:lnTo>
                  <a:pt x="335" y="58542"/>
                </a:lnTo>
                <a:lnTo>
                  <a:pt x="20904" y="97726"/>
                </a:lnTo>
                <a:lnTo>
                  <a:pt x="47434" y="104381"/>
                </a:lnTo>
                <a:lnTo>
                  <a:pt x="55011" y="103840"/>
                </a:lnTo>
                <a:lnTo>
                  <a:pt x="61985" y="102219"/>
                </a:lnTo>
                <a:lnTo>
                  <a:pt x="68354" y="99516"/>
                </a:lnTo>
                <a:lnTo>
                  <a:pt x="74117" y="95732"/>
                </a:lnTo>
                <a:lnTo>
                  <a:pt x="77032" y="92951"/>
                </a:lnTo>
                <a:lnTo>
                  <a:pt x="40170" y="92951"/>
                </a:lnTo>
                <a:lnTo>
                  <a:pt x="34467" y="91363"/>
                </a:lnTo>
                <a:lnTo>
                  <a:pt x="23914" y="85026"/>
                </a:lnTo>
                <a:lnTo>
                  <a:pt x="20040" y="80251"/>
                </a:lnTo>
                <a:lnTo>
                  <a:pt x="15036" y="67437"/>
                </a:lnTo>
                <a:lnTo>
                  <a:pt x="13766" y="59956"/>
                </a:lnTo>
                <a:lnTo>
                  <a:pt x="13766" y="44704"/>
                </a:lnTo>
                <a:lnTo>
                  <a:pt x="39611" y="11430"/>
                </a:lnTo>
                <a:lnTo>
                  <a:pt x="77291" y="11430"/>
                </a:lnTo>
                <a:lnTo>
                  <a:pt x="73113" y="7708"/>
                </a:lnTo>
                <a:lnTo>
                  <a:pt x="67643" y="4334"/>
                </a:lnTo>
                <a:lnTo>
                  <a:pt x="61575" y="1925"/>
                </a:lnTo>
                <a:lnTo>
                  <a:pt x="54908" y="481"/>
                </a:lnTo>
                <a:lnTo>
                  <a:pt x="47637" y="0"/>
                </a:lnTo>
                <a:close/>
              </a:path>
              <a:path w="89535" h="104775">
                <a:moveTo>
                  <a:pt x="75869" y="67271"/>
                </a:moveTo>
                <a:lnTo>
                  <a:pt x="74028" y="75755"/>
                </a:lnTo>
                <a:lnTo>
                  <a:pt x="70523" y="82156"/>
                </a:lnTo>
                <a:lnTo>
                  <a:pt x="60147" y="90792"/>
                </a:lnTo>
                <a:lnTo>
                  <a:pt x="53809" y="92951"/>
                </a:lnTo>
                <a:lnTo>
                  <a:pt x="77032" y="92951"/>
                </a:lnTo>
                <a:lnTo>
                  <a:pt x="79153" y="90927"/>
                </a:lnTo>
                <a:lnTo>
                  <a:pt x="83348" y="85143"/>
                </a:lnTo>
                <a:lnTo>
                  <a:pt x="86702" y="78384"/>
                </a:lnTo>
                <a:lnTo>
                  <a:pt x="89217" y="70650"/>
                </a:lnTo>
                <a:lnTo>
                  <a:pt x="75869" y="67271"/>
                </a:lnTo>
                <a:close/>
              </a:path>
              <a:path w="89535" h="104775">
                <a:moveTo>
                  <a:pt x="77291" y="11430"/>
                </a:moveTo>
                <a:lnTo>
                  <a:pt x="54114" y="11430"/>
                </a:lnTo>
                <a:lnTo>
                  <a:pt x="59715" y="13093"/>
                </a:lnTo>
                <a:lnTo>
                  <a:pt x="68605" y="19812"/>
                </a:lnTo>
                <a:lnTo>
                  <a:pt x="72008" y="25158"/>
                </a:lnTo>
                <a:lnTo>
                  <a:pt x="74358" y="32499"/>
                </a:lnTo>
                <a:lnTo>
                  <a:pt x="87502" y="29400"/>
                </a:lnTo>
                <a:lnTo>
                  <a:pt x="85076" y="22801"/>
                </a:lnTo>
                <a:lnTo>
                  <a:pt x="81870" y="16987"/>
                </a:lnTo>
                <a:lnTo>
                  <a:pt x="77883" y="11957"/>
                </a:lnTo>
                <a:lnTo>
                  <a:pt x="77291" y="1143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4250169" y="2603119"/>
            <a:ext cx="59690" cy="74930"/>
          </a:xfrm>
          <a:custGeom>
            <a:avLst/>
            <a:gdLst/>
            <a:ahLst/>
            <a:cxnLst/>
            <a:rect l="l" t="t" r="r" b="b"/>
            <a:pathLst>
              <a:path w="59689" h="74930">
                <a:moveTo>
                  <a:pt x="12395" y="0"/>
                </a:moveTo>
                <a:lnTo>
                  <a:pt x="0" y="0"/>
                </a:lnTo>
                <a:lnTo>
                  <a:pt x="53" y="51384"/>
                </a:lnTo>
                <a:lnTo>
                  <a:pt x="20675" y="74764"/>
                </a:lnTo>
                <a:lnTo>
                  <a:pt x="24993" y="74764"/>
                </a:lnTo>
                <a:lnTo>
                  <a:pt x="31944" y="73990"/>
                </a:lnTo>
                <a:lnTo>
                  <a:pt x="38128" y="71667"/>
                </a:lnTo>
                <a:lnTo>
                  <a:pt x="43545" y="67794"/>
                </a:lnTo>
                <a:lnTo>
                  <a:pt x="46715" y="64096"/>
                </a:lnTo>
                <a:lnTo>
                  <a:pt x="23761" y="64096"/>
                </a:lnTo>
                <a:lnTo>
                  <a:pt x="20637" y="63169"/>
                </a:lnTo>
                <a:lnTo>
                  <a:pt x="12395" y="47028"/>
                </a:lnTo>
                <a:lnTo>
                  <a:pt x="12395" y="0"/>
                </a:lnTo>
                <a:close/>
              </a:path>
              <a:path w="59689" h="74930">
                <a:moveTo>
                  <a:pt x="59270" y="62369"/>
                </a:moveTo>
                <a:lnTo>
                  <a:pt x="48196" y="62369"/>
                </a:lnTo>
                <a:lnTo>
                  <a:pt x="48196" y="73113"/>
                </a:lnTo>
                <a:lnTo>
                  <a:pt x="59270" y="73113"/>
                </a:lnTo>
                <a:lnTo>
                  <a:pt x="59270" y="62369"/>
                </a:lnTo>
                <a:close/>
              </a:path>
              <a:path w="59689" h="74930">
                <a:moveTo>
                  <a:pt x="59270" y="0"/>
                </a:moveTo>
                <a:lnTo>
                  <a:pt x="46888" y="0"/>
                </a:lnTo>
                <a:lnTo>
                  <a:pt x="46888" y="45415"/>
                </a:lnTo>
                <a:lnTo>
                  <a:pt x="46228" y="50177"/>
                </a:lnTo>
                <a:lnTo>
                  <a:pt x="43522" y="56743"/>
                </a:lnTo>
                <a:lnTo>
                  <a:pt x="41198" y="59334"/>
                </a:lnTo>
                <a:lnTo>
                  <a:pt x="34683" y="63144"/>
                </a:lnTo>
                <a:lnTo>
                  <a:pt x="31191" y="64096"/>
                </a:lnTo>
                <a:lnTo>
                  <a:pt x="46715" y="64096"/>
                </a:lnTo>
                <a:lnTo>
                  <a:pt x="48196" y="62369"/>
                </a:lnTo>
                <a:lnTo>
                  <a:pt x="59270" y="62369"/>
                </a:lnTo>
                <a:lnTo>
                  <a:pt x="59270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4323905" y="2601468"/>
            <a:ext cx="60960" cy="76835"/>
          </a:xfrm>
          <a:custGeom>
            <a:avLst/>
            <a:gdLst/>
            <a:ahLst/>
            <a:cxnLst/>
            <a:rect l="l" t="t" r="r" b="b"/>
            <a:pathLst>
              <a:path w="60960" h="76835">
                <a:moveTo>
                  <a:pt x="12255" y="51015"/>
                </a:moveTo>
                <a:lnTo>
                  <a:pt x="0" y="52946"/>
                </a:lnTo>
                <a:lnTo>
                  <a:pt x="1371" y="60705"/>
                </a:lnTo>
                <a:lnTo>
                  <a:pt x="4572" y="66560"/>
                </a:lnTo>
                <a:lnTo>
                  <a:pt x="14516" y="74447"/>
                </a:lnTo>
                <a:lnTo>
                  <a:pt x="21742" y="76428"/>
                </a:lnTo>
                <a:lnTo>
                  <a:pt x="36982" y="76428"/>
                </a:lnTo>
                <a:lnTo>
                  <a:pt x="42138" y="75425"/>
                </a:lnTo>
                <a:lnTo>
                  <a:pt x="51219" y="71437"/>
                </a:lnTo>
                <a:lnTo>
                  <a:pt x="54711" y="68605"/>
                </a:lnTo>
                <a:lnTo>
                  <a:pt x="56271" y="66243"/>
                </a:lnTo>
                <a:lnTo>
                  <a:pt x="25539" y="66243"/>
                </a:lnTo>
                <a:lnTo>
                  <a:pt x="21158" y="64922"/>
                </a:lnTo>
                <a:lnTo>
                  <a:pt x="14871" y="59689"/>
                </a:lnTo>
                <a:lnTo>
                  <a:pt x="12941" y="55930"/>
                </a:lnTo>
                <a:lnTo>
                  <a:pt x="12255" y="51015"/>
                </a:lnTo>
                <a:close/>
              </a:path>
              <a:path w="60960" h="76835">
                <a:moveTo>
                  <a:pt x="34721" y="0"/>
                </a:moveTo>
                <a:lnTo>
                  <a:pt x="25171" y="0"/>
                </a:lnTo>
                <a:lnTo>
                  <a:pt x="21615" y="482"/>
                </a:lnTo>
                <a:lnTo>
                  <a:pt x="14960" y="2463"/>
                </a:lnTo>
                <a:lnTo>
                  <a:pt x="12319" y="3670"/>
                </a:lnTo>
                <a:lnTo>
                  <a:pt x="10401" y="5092"/>
                </a:lnTo>
                <a:lnTo>
                  <a:pt x="7823" y="6921"/>
                </a:lnTo>
                <a:lnTo>
                  <a:pt x="5803" y="9232"/>
                </a:lnTo>
                <a:lnTo>
                  <a:pt x="2819" y="14795"/>
                </a:lnTo>
                <a:lnTo>
                  <a:pt x="2070" y="17805"/>
                </a:lnTo>
                <a:lnTo>
                  <a:pt x="2070" y="24650"/>
                </a:lnTo>
                <a:lnTo>
                  <a:pt x="38404" y="45478"/>
                </a:lnTo>
                <a:lnTo>
                  <a:pt x="42633" y="46888"/>
                </a:lnTo>
                <a:lnTo>
                  <a:pt x="44335" y="47980"/>
                </a:lnTo>
                <a:lnTo>
                  <a:pt x="46761" y="49593"/>
                </a:lnTo>
                <a:lnTo>
                  <a:pt x="47980" y="51790"/>
                </a:lnTo>
                <a:lnTo>
                  <a:pt x="47980" y="57721"/>
                </a:lnTo>
                <a:lnTo>
                  <a:pt x="46609" y="60439"/>
                </a:lnTo>
                <a:lnTo>
                  <a:pt x="41097" y="65074"/>
                </a:lnTo>
                <a:lnTo>
                  <a:pt x="36880" y="66243"/>
                </a:lnTo>
                <a:lnTo>
                  <a:pt x="56271" y="66243"/>
                </a:lnTo>
                <a:lnTo>
                  <a:pt x="59524" y="61315"/>
                </a:lnTo>
                <a:lnTo>
                  <a:pt x="60628" y="57721"/>
                </a:lnTo>
                <a:lnTo>
                  <a:pt x="60718" y="49072"/>
                </a:lnTo>
                <a:lnTo>
                  <a:pt x="59728" y="45529"/>
                </a:lnTo>
                <a:lnTo>
                  <a:pt x="25196" y="28778"/>
                </a:lnTo>
                <a:lnTo>
                  <a:pt x="21551" y="27711"/>
                </a:lnTo>
                <a:lnTo>
                  <a:pt x="20307" y="27254"/>
                </a:lnTo>
                <a:lnTo>
                  <a:pt x="18148" y="26390"/>
                </a:lnTo>
                <a:lnTo>
                  <a:pt x="16560" y="25285"/>
                </a:lnTo>
                <a:lnTo>
                  <a:pt x="15557" y="23952"/>
                </a:lnTo>
                <a:lnTo>
                  <a:pt x="14541" y="22669"/>
                </a:lnTo>
                <a:lnTo>
                  <a:pt x="14046" y="21234"/>
                </a:lnTo>
                <a:lnTo>
                  <a:pt x="14046" y="17094"/>
                </a:lnTo>
                <a:lnTo>
                  <a:pt x="15265" y="14897"/>
                </a:lnTo>
                <a:lnTo>
                  <a:pt x="20129" y="11125"/>
                </a:lnTo>
                <a:lnTo>
                  <a:pt x="24180" y="10185"/>
                </a:lnTo>
                <a:lnTo>
                  <a:pt x="54425" y="10185"/>
                </a:lnTo>
                <a:lnTo>
                  <a:pt x="51625" y="6362"/>
                </a:lnTo>
                <a:lnTo>
                  <a:pt x="48437" y="4127"/>
                </a:lnTo>
                <a:lnTo>
                  <a:pt x="39776" y="812"/>
                </a:lnTo>
                <a:lnTo>
                  <a:pt x="34721" y="0"/>
                </a:lnTo>
                <a:close/>
              </a:path>
              <a:path w="60960" h="76835">
                <a:moveTo>
                  <a:pt x="54425" y="10185"/>
                </a:moveTo>
                <a:lnTo>
                  <a:pt x="34696" y="10185"/>
                </a:lnTo>
                <a:lnTo>
                  <a:pt x="38430" y="11239"/>
                </a:lnTo>
                <a:lnTo>
                  <a:pt x="41071" y="13360"/>
                </a:lnTo>
                <a:lnTo>
                  <a:pt x="43726" y="15455"/>
                </a:lnTo>
                <a:lnTo>
                  <a:pt x="45288" y="18402"/>
                </a:lnTo>
                <a:lnTo>
                  <a:pt x="45847" y="22174"/>
                </a:lnTo>
                <a:lnTo>
                  <a:pt x="57962" y="20510"/>
                </a:lnTo>
                <a:lnTo>
                  <a:pt x="57188" y="15786"/>
                </a:lnTo>
                <a:lnTo>
                  <a:pt x="55765" y="12014"/>
                </a:lnTo>
                <a:lnTo>
                  <a:pt x="54425" y="10185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4392548" y="2577579"/>
            <a:ext cx="36195" cy="99695"/>
          </a:xfrm>
          <a:custGeom>
            <a:avLst/>
            <a:gdLst/>
            <a:ahLst/>
            <a:cxnLst/>
            <a:rect l="l" t="t" r="r" b="b"/>
            <a:pathLst>
              <a:path w="36195" h="99694">
                <a:moveTo>
                  <a:pt x="21399" y="35178"/>
                </a:moveTo>
                <a:lnTo>
                  <a:pt x="9080" y="35178"/>
                </a:lnTo>
                <a:lnTo>
                  <a:pt x="9194" y="85775"/>
                </a:lnTo>
                <a:lnTo>
                  <a:pt x="21793" y="99618"/>
                </a:lnTo>
                <a:lnTo>
                  <a:pt x="29044" y="99618"/>
                </a:lnTo>
                <a:lnTo>
                  <a:pt x="32169" y="99263"/>
                </a:lnTo>
                <a:lnTo>
                  <a:pt x="35661" y="98526"/>
                </a:lnTo>
                <a:lnTo>
                  <a:pt x="33937" y="88061"/>
                </a:lnTo>
                <a:lnTo>
                  <a:pt x="26581" y="88061"/>
                </a:lnTo>
                <a:lnTo>
                  <a:pt x="25184" y="87769"/>
                </a:lnTo>
                <a:lnTo>
                  <a:pt x="23215" y="86563"/>
                </a:lnTo>
                <a:lnTo>
                  <a:pt x="22504" y="85775"/>
                </a:lnTo>
                <a:lnTo>
                  <a:pt x="21628" y="83743"/>
                </a:lnTo>
                <a:lnTo>
                  <a:pt x="21399" y="81470"/>
                </a:lnTo>
                <a:lnTo>
                  <a:pt x="21399" y="35178"/>
                </a:lnTo>
                <a:close/>
              </a:path>
              <a:path w="36195" h="99694">
                <a:moveTo>
                  <a:pt x="33858" y="87579"/>
                </a:moveTo>
                <a:lnTo>
                  <a:pt x="31610" y="87896"/>
                </a:lnTo>
                <a:lnTo>
                  <a:pt x="29806" y="88061"/>
                </a:lnTo>
                <a:lnTo>
                  <a:pt x="33937" y="88061"/>
                </a:lnTo>
                <a:lnTo>
                  <a:pt x="33858" y="87579"/>
                </a:lnTo>
                <a:close/>
              </a:path>
              <a:path w="36195" h="99694">
                <a:moveTo>
                  <a:pt x="33858" y="25539"/>
                </a:moveTo>
                <a:lnTo>
                  <a:pt x="0" y="25539"/>
                </a:lnTo>
                <a:lnTo>
                  <a:pt x="0" y="35178"/>
                </a:lnTo>
                <a:lnTo>
                  <a:pt x="33858" y="35178"/>
                </a:lnTo>
                <a:lnTo>
                  <a:pt x="33858" y="25539"/>
                </a:lnTo>
                <a:close/>
              </a:path>
              <a:path w="36195" h="99694">
                <a:moveTo>
                  <a:pt x="21399" y="0"/>
                </a:moveTo>
                <a:lnTo>
                  <a:pt x="9080" y="7429"/>
                </a:lnTo>
                <a:lnTo>
                  <a:pt x="9080" y="25539"/>
                </a:lnTo>
                <a:lnTo>
                  <a:pt x="21399" y="25539"/>
                </a:lnTo>
                <a:lnTo>
                  <a:pt x="21399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4433913" y="2601468"/>
            <a:ext cx="68580" cy="76835"/>
          </a:xfrm>
          <a:custGeom>
            <a:avLst/>
            <a:gdLst/>
            <a:ahLst/>
            <a:cxnLst/>
            <a:rect l="l" t="t" r="r" b="b"/>
            <a:pathLst>
              <a:path w="68579" h="76835">
                <a:moveTo>
                  <a:pt x="34289" y="0"/>
                </a:moveTo>
                <a:lnTo>
                  <a:pt x="25247" y="0"/>
                </a:lnTo>
                <a:lnTo>
                  <a:pt x="17576" y="2717"/>
                </a:lnTo>
                <a:lnTo>
                  <a:pt x="0" y="38214"/>
                </a:lnTo>
                <a:lnTo>
                  <a:pt x="594" y="46930"/>
                </a:lnTo>
                <a:lnTo>
                  <a:pt x="26983" y="75814"/>
                </a:lnTo>
                <a:lnTo>
                  <a:pt x="34289" y="76428"/>
                </a:lnTo>
                <a:lnTo>
                  <a:pt x="40665" y="76428"/>
                </a:lnTo>
                <a:lnTo>
                  <a:pt x="46570" y="74942"/>
                </a:lnTo>
                <a:lnTo>
                  <a:pt x="57353" y="68973"/>
                </a:lnTo>
                <a:lnTo>
                  <a:pt x="60034" y="66243"/>
                </a:lnTo>
                <a:lnTo>
                  <a:pt x="28092" y="66243"/>
                </a:lnTo>
                <a:lnTo>
                  <a:pt x="22937" y="63906"/>
                </a:lnTo>
                <a:lnTo>
                  <a:pt x="14782" y="54597"/>
                </a:lnTo>
                <a:lnTo>
                  <a:pt x="12738" y="47574"/>
                </a:lnTo>
                <a:lnTo>
                  <a:pt x="12777" y="28717"/>
                </a:lnTo>
                <a:lnTo>
                  <a:pt x="14782" y="21844"/>
                </a:lnTo>
                <a:lnTo>
                  <a:pt x="22948" y="12573"/>
                </a:lnTo>
                <a:lnTo>
                  <a:pt x="28092" y="10261"/>
                </a:lnTo>
                <a:lnTo>
                  <a:pt x="59235" y="10261"/>
                </a:lnTo>
                <a:lnTo>
                  <a:pt x="58940" y="9880"/>
                </a:lnTo>
                <a:lnTo>
                  <a:pt x="53808" y="5556"/>
                </a:lnTo>
                <a:lnTo>
                  <a:pt x="47991" y="2468"/>
                </a:lnTo>
                <a:lnTo>
                  <a:pt x="41486" y="616"/>
                </a:lnTo>
                <a:lnTo>
                  <a:pt x="34289" y="0"/>
                </a:lnTo>
                <a:close/>
              </a:path>
              <a:path w="68579" h="76835">
                <a:moveTo>
                  <a:pt x="59235" y="10261"/>
                </a:moveTo>
                <a:lnTo>
                  <a:pt x="40398" y="10261"/>
                </a:lnTo>
                <a:lnTo>
                  <a:pt x="45504" y="12585"/>
                </a:lnTo>
                <a:lnTo>
                  <a:pt x="53720" y="21907"/>
                </a:lnTo>
                <a:lnTo>
                  <a:pt x="55755" y="28717"/>
                </a:lnTo>
                <a:lnTo>
                  <a:pt x="55714" y="47574"/>
                </a:lnTo>
                <a:lnTo>
                  <a:pt x="53720" y="54533"/>
                </a:lnTo>
                <a:lnTo>
                  <a:pt x="45527" y="63919"/>
                </a:lnTo>
                <a:lnTo>
                  <a:pt x="40449" y="66243"/>
                </a:lnTo>
                <a:lnTo>
                  <a:pt x="60034" y="66243"/>
                </a:lnTo>
                <a:lnTo>
                  <a:pt x="61467" y="64782"/>
                </a:lnTo>
                <a:lnTo>
                  <a:pt x="67106" y="54000"/>
                </a:lnTo>
                <a:lnTo>
                  <a:pt x="68440" y="46930"/>
                </a:lnTo>
                <a:lnTo>
                  <a:pt x="68503" y="37185"/>
                </a:lnTo>
                <a:lnTo>
                  <a:pt x="67906" y="28941"/>
                </a:lnTo>
                <a:lnTo>
                  <a:pt x="66113" y="21642"/>
                </a:lnTo>
                <a:lnTo>
                  <a:pt x="63124" y="15288"/>
                </a:lnTo>
                <a:lnTo>
                  <a:pt x="59235" y="10261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4516945" y="2601455"/>
            <a:ext cx="99060" cy="74930"/>
          </a:xfrm>
          <a:custGeom>
            <a:avLst/>
            <a:gdLst/>
            <a:ahLst/>
            <a:cxnLst/>
            <a:rect l="l" t="t" r="r" b="b"/>
            <a:pathLst>
              <a:path w="99060" h="74930">
                <a:moveTo>
                  <a:pt x="11074" y="1663"/>
                </a:moveTo>
                <a:lnTo>
                  <a:pt x="0" y="1663"/>
                </a:lnTo>
                <a:lnTo>
                  <a:pt x="0" y="74777"/>
                </a:lnTo>
                <a:lnTo>
                  <a:pt x="12382" y="74777"/>
                </a:lnTo>
                <a:lnTo>
                  <a:pt x="12382" y="30187"/>
                </a:lnTo>
                <a:lnTo>
                  <a:pt x="13055" y="25095"/>
                </a:lnTo>
                <a:lnTo>
                  <a:pt x="15709" y="18021"/>
                </a:lnTo>
                <a:lnTo>
                  <a:pt x="17868" y="15341"/>
                </a:lnTo>
                <a:lnTo>
                  <a:pt x="23358" y="11925"/>
                </a:lnTo>
                <a:lnTo>
                  <a:pt x="11074" y="11925"/>
                </a:lnTo>
                <a:lnTo>
                  <a:pt x="11074" y="1663"/>
                </a:lnTo>
                <a:close/>
              </a:path>
              <a:path w="99060" h="74930">
                <a:moveTo>
                  <a:pt x="53169" y="10744"/>
                </a:moveTo>
                <a:lnTo>
                  <a:pt x="35090" y="10744"/>
                </a:lnTo>
                <a:lnTo>
                  <a:pt x="38379" y="12115"/>
                </a:lnTo>
                <a:lnTo>
                  <a:pt x="42430" y="17627"/>
                </a:lnTo>
                <a:lnTo>
                  <a:pt x="43434" y="21767"/>
                </a:lnTo>
                <a:lnTo>
                  <a:pt x="43434" y="74777"/>
                </a:lnTo>
                <a:lnTo>
                  <a:pt x="55829" y="74777"/>
                </a:lnTo>
                <a:lnTo>
                  <a:pt x="55829" y="24765"/>
                </a:lnTo>
                <a:lnTo>
                  <a:pt x="57531" y="19304"/>
                </a:lnTo>
                <a:lnTo>
                  <a:pt x="63960" y="12814"/>
                </a:lnTo>
                <a:lnTo>
                  <a:pt x="53898" y="12814"/>
                </a:lnTo>
                <a:lnTo>
                  <a:pt x="53169" y="10744"/>
                </a:lnTo>
                <a:close/>
              </a:path>
              <a:path w="99060" h="74930">
                <a:moveTo>
                  <a:pt x="97325" y="10744"/>
                </a:moveTo>
                <a:lnTo>
                  <a:pt x="76568" y="10744"/>
                </a:lnTo>
                <a:lnTo>
                  <a:pt x="79044" y="11417"/>
                </a:lnTo>
                <a:lnTo>
                  <a:pt x="83273" y="14071"/>
                </a:lnTo>
                <a:lnTo>
                  <a:pt x="84734" y="15836"/>
                </a:lnTo>
                <a:lnTo>
                  <a:pt x="86347" y="20193"/>
                </a:lnTo>
                <a:lnTo>
                  <a:pt x="86728" y="23761"/>
                </a:lnTo>
                <a:lnTo>
                  <a:pt x="86728" y="74777"/>
                </a:lnTo>
                <a:lnTo>
                  <a:pt x="99060" y="74777"/>
                </a:lnTo>
                <a:lnTo>
                  <a:pt x="98935" y="15836"/>
                </a:lnTo>
                <a:lnTo>
                  <a:pt x="97325" y="10744"/>
                </a:lnTo>
                <a:close/>
              </a:path>
              <a:path w="99060" h="74930">
                <a:moveTo>
                  <a:pt x="83743" y="0"/>
                </a:moveTo>
                <a:lnTo>
                  <a:pt x="76479" y="0"/>
                </a:lnTo>
                <a:lnTo>
                  <a:pt x="69854" y="800"/>
                </a:lnTo>
                <a:lnTo>
                  <a:pt x="63884" y="3201"/>
                </a:lnTo>
                <a:lnTo>
                  <a:pt x="58566" y="7206"/>
                </a:lnTo>
                <a:lnTo>
                  <a:pt x="53898" y="12814"/>
                </a:lnTo>
                <a:lnTo>
                  <a:pt x="63960" y="12814"/>
                </a:lnTo>
                <a:lnTo>
                  <a:pt x="64312" y="12458"/>
                </a:lnTo>
                <a:lnTo>
                  <a:pt x="68580" y="10744"/>
                </a:lnTo>
                <a:lnTo>
                  <a:pt x="97325" y="10744"/>
                </a:lnTo>
                <a:lnTo>
                  <a:pt x="97104" y="10045"/>
                </a:lnTo>
                <a:lnTo>
                  <a:pt x="89306" y="2019"/>
                </a:lnTo>
                <a:lnTo>
                  <a:pt x="83743" y="0"/>
                </a:lnTo>
                <a:close/>
              </a:path>
              <a:path w="99060" h="74930">
                <a:moveTo>
                  <a:pt x="38671" y="0"/>
                </a:moveTo>
                <a:lnTo>
                  <a:pt x="28384" y="0"/>
                </a:lnTo>
                <a:lnTo>
                  <a:pt x="24041" y="1092"/>
                </a:lnTo>
                <a:lnTo>
                  <a:pt x="16421" y="5461"/>
                </a:lnTo>
                <a:lnTo>
                  <a:pt x="13373" y="8331"/>
                </a:lnTo>
                <a:lnTo>
                  <a:pt x="11074" y="11925"/>
                </a:lnTo>
                <a:lnTo>
                  <a:pt x="23358" y="11925"/>
                </a:lnTo>
                <a:lnTo>
                  <a:pt x="23787" y="11658"/>
                </a:lnTo>
                <a:lnTo>
                  <a:pt x="27000" y="10744"/>
                </a:lnTo>
                <a:lnTo>
                  <a:pt x="53169" y="10744"/>
                </a:lnTo>
                <a:lnTo>
                  <a:pt x="52476" y="8775"/>
                </a:lnTo>
                <a:lnTo>
                  <a:pt x="50038" y="5638"/>
                </a:lnTo>
                <a:lnTo>
                  <a:pt x="43103" y="1130"/>
                </a:lnTo>
                <a:lnTo>
                  <a:pt x="38671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4630254" y="2601455"/>
            <a:ext cx="67945" cy="76835"/>
          </a:xfrm>
          <a:custGeom>
            <a:avLst/>
            <a:gdLst/>
            <a:ahLst/>
            <a:cxnLst/>
            <a:rect l="l" t="t" r="r" b="b"/>
            <a:pathLst>
              <a:path w="67945" h="76835">
                <a:moveTo>
                  <a:pt x="34137" y="0"/>
                </a:moveTo>
                <a:lnTo>
                  <a:pt x="2378" y="22448"/>
                </a:lnTo>
                <a:lnTo>
                  <a:pt x="0" y="38836"/>
                </a:lnTo>
                <a:lnTo>
                  <a:pt x="589" y="47256"/>
                </a:lnTo>
                <a:lnTo>
                  <a:pt x="27232" y="75811"/>
                </a:lnTo>
                <a:lnTo>
                  <a:pt x="34836" y="76428"/>
                </a:lnTo>
                <a:lnTo>
                  <a:pt x="43332" y="76428"/>
                </a:lnTo>
                <a:lnTo>
                  <a:pt x="50304" y="74371"/>
                </a:lnTo>
                <a:lnTo>
                  <a:pt x="61042" y="66243"/>
                </a:lnTo>
                <a:lnTo>
                  <a:pt x="28803" y="66243"/>
                </a:lnTo>
                <a:lnTo>
                  <a:pt x="23710" y="64109"/>
                </a:lnTo>
                <a:lnTo>
                  <a:pt x="15532" y="55575"/>
                </a:lnTo>
                <a:lnTo>
                  <a:pt x="13271" y="49415"/>
                </a:lnTo>
                <a:lnTo>
                  <a:pt x="12801" y="41389"/>
                </a:lnTo>
                <a:lnTo>
                  <a:pt x="67335" y="41389"/>
                </a:lnTo>
                <a:lnTo>
                  <a:pt x="67398" y="38074"/>
                </a:lnTo>
                <a:lnTo>
                  <a:pt x="66930" y="31191"/>
                </a:lnTo>
                <a:lnTo>
                  <a:pt x="13500" y="31191"/>
                </a:lnTo>
                <a:lnTo>
                  <a:pt x="13906" y="24815"/>
                </a:lnTo>
                <a:lnTo>
                  <a:pt x="16065" y="19723"/>
                </a:lnTo>
                <a:lnTo>
                  <a:pt x="23812" y="12090"/>
                </a:lnTo>
                <a:lnTo>
                  <a:pt x="28600" y="10185"/>
                </a:lnTo>
                <a:lnTo>
                  <a:pt x="58243" y="10185"/>
                </a:lnTo>
                <a:lnTo>
                  <a:pt x="58102" y="9994"/>
                </a:lnTo>
                <a:lnTo>
                  <a:pt x="53118" y="5620"/>
                </a:lnTo>
                <a:lnTo>
                  <a:pt x="47463" y="2497"/>
                </a:lnTo>
                <a:lnTo>
                  <a:pt x="41136" y="624"/>
                </a:lnTo>
                <a:lnTo>
                  <a:pt x="34137" y="0"/>
                </a:lnTo>
                <a:close/>
              </a:path>
              <a:path w="67945" h="76835">
                <a:moveTo>
                  <a:pt x="54178" y="51231"/>
                </a:moveTo>
                <a:lnTo>
                  <a:pt x="52298" y="56464"/>
                </a:lnTo>
                <a:lnTo>
                  <a:pt x="49745" y="60274"/>
                </a:lnTo>
                <a:lnTo>
                  <a:pt x="43332" y="65049"/>
                </a:lnTo>
                <a:lnTo>
                  <a:pt x="39458" y="66243"/>
                </a:lnTo>
                <a:lnTo>
                  <a:pt x="61042" y="66243"/>
                </a:lnTo>
                <a:lnTo>
                  <a:pt x="61226" y="66103"/>
                </a:lnTo>
                <a:lnTo>
                  <a:pt x="64967" y="60274"/>
                </a:lnTo>
                <a:lnTo>
                  <a:pt x="66979" y="52819"/>
                </a:lnTo>
                <a:lnTo>
                  <a:pt x="54178" y="51231"/>
                </a:lnTo>
                <a:close/>
              </a:path>
              <a:path w="67945" h="76835">
                <a:moveTo>
                  <a:pt x="58243" y="10185"/>
                </a:moveTo>
                <a:lnTo>
                  <a:pt x="40576" y="10185"/>
                </a:lnTo>
                <a:lnTo>
                  <a:pt x="45694" y="12573"/>
                </a:lnTo>
                <a:lnTo>
                  <a:pt x="49644" y="17360"/>
                </a:lnTo>
                <a:lnTo>
                  <a:pt x="52196" y="20421"/>
                </a:lnTo>
                <a:lnTo>
                  <a:pt x="53771" y="25044"/>
                </a:lnTo>
                <a:lnTo>
                  <a:pt x="54317" y="31191"/>
                </a:lnTo>
                <a:lnTo>
                  <a:pt x="66930" y="31191"/>
                </a:lnTo>
                <a:lnTo>
                  <a:pt x="66817" y="29531"/>
                </a:lnTo>
                <a:lnTo>
                  <a:pt x="65074" y="22001"/>
                </a:lnTo>
                <a:lnTo>
                  <a:pt x="62169" y="15487"/>
                </a:lnTo>
                <a:lnTo>
                  <a:pt x="58243" y="10185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4712665" y="2601455"/>
            <a:ext cx="40005" cy="74930"/>
          </a:xfrm>
          <a:custGeom>
            <a:avLst/>
            <a:gdLst/>
            <a:ahLst/>
            <a:cxnLst/>
            <a:rect l="l" t="t" r="r" b="b"/>
            <a:pathLst>
              <a:path w="40004" h="74930">
                <a:moveTo>
                  <a:pt x="11150" y="1663"/>
                </a:moveTo>
                <a:lnTo>
                  <a:pt x="0" y="1663"/>
                </a:lnTo>
                <a:lnTo>
                  <a:pt x="0" y="74777"/>
                </a:lnTo>
                <a:lnTo>
                  <a:pt x="12382" y="74777"/>
                </a:lnTo>
                <a:lnTo>
                  <a:pt x="12382" y="31267"/>
                </a:lnTo>
                <a:lnTo>
                  <a:pt x="13081" y="26441"/>
                </a:lnTo>
                <a:lnTo>
                  <a:pt x="15367" y="19151"/>
                </a:lnTo>
                <a:lnTo>
                  <a:pt x="16903" y="16891"/>
                </a:lnTo>
                <a:lnTo>
                  <a:pt x="21221" y="13627"/>
                </a:lnTo>
                <a:lnTo>
                  <a:pt x="23647" y="12814"/>
                </a:lnTo>
                <a:lnTo>
                  <a:pt x="36443" y="12814"/>
                </a:lnTo>
                <a:lnTo>
                  <a:pt x="11150" y="12738"/>
                </a:lnTo>
                <a:lnTo>
                  <a:pt x="11150" y="1663"/>
                </a:lnTo>
                <a:close/>
              </a:path>
              <a:path w="40004" h="74930">
                <a:moveTo>
                  <a:pt x="36443" y="12814"/>
                </a:moveTo>
                <a:lnTo>
                  <a:pt x="29400" y="12814"/>
                </a:lnTo>
                <a:lnTo>
                  <a:pt x="32423" y="13703"/>
                </a:lnTo>
                <a:lnTo>
                  <a:pt x="35445" y="15494"/>
                </a:lnTo>
                <a:lnTo>
                  <a:pt x="36443" y="12814"/>
                </a:lnTo>
                <a:close/>
              </a:path>
              <a:path w="40004" h="74930">
                <a:moveTo>
                  <a:pt x="31153" y="0"/>
                </a:moveTo>
                <a:lnTo>
                  <a:pt x="24104" y="0"/>
                </a:lnTo>
                <a:lnTo>
                  <a:pt x="21450" y="825"/>
                </a:lnTo>
                <a:lnTo>
                  <a:pt x="16637" y="4140"/>
                </a:lnTo>
                <a:lnTo>
                  <a:pt x="13995" y="7556"/>
                </a:lnTo>
                <a:lnTo>
                  <a:pt x="11150" y="12738"/>
                </a:lnTo>
                <a:lnTo>
                  <a:pt x="36471" y="12738"/>
                </a:lnTo>
                <a:lnTo>
                  <a:pt x="39725" y="4000"/>
                </a:lnTo>
                <a:lnTo>
                  <a:pt x="35407" y="1333"/>
                </a:lnTo>
                <a:lnTo>
                  <a:pt x="31153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4830330" y="2587206"/>
            <a:ext cx="0" cy="89535"/>
          </a:xfrm>
          <a:custGeom>
            <a:avLst/>
            <a:gdLst/>
            <a:ahLst/>
            <a:cxnLst/>
            <a:rect l="l" t="t" r="r" b="b"/>
            <a:pathLst>
              <a:path h="89535">
                <a:moveTo>
                  <a:pt x="0" y="0"/>
                </a:moveTo>
                <a:lnTo>
                  <a:pt x="0" y="89026"/>
                </a:lnTo>
              </a:path>
            </a:pathLst>
          </a:custGeom>
          <a:ln w="13360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4790401" y="2575293"/>
            <a:ext cx="80010" cy="12065"/>
          </a:xfrm>
          <a:custGeom>
            <a:avLst/>
            <a:gdLst/>
            <a:ahLst/>
            <a:cxnLst/>
            <a:rect l="l" t="t" r="r" b="b"/>
            <a:pathLst>
              <a:path w="80010" h="12064">
                <a:moveTo>
                  <a:pt x="79997" y="0"/>
                </a:moveTo>
                <a:lnTo>
                  <a:pt x="0" y="0"/>
                </a:lnTo>
                <a:lnTo>
                  <a:pt x="0" y="11912"/>
                </a:lnTo>
                <a:lnTo>
                  <a:pt x="79997" y="11912"/>
                </a:lnTo>
                <a:lnTo>
                  <a:pt x="79997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4862805" y="2601455"/>
            <a:ext cx="67945" cy="76835"/>
          </a:xfrm>
          <a:custGeom>
            <a:avLst/>
            <a:gdLst/>
            <a:ahLst/>
            <a:cxnLst/>
            <a:rect l="l" t="t" r="r" b="b"/>
            <a:pathLst>
              <a:path w="67945" h="76835">
                <a:moveTo>
                  <a:pt x="34085" y="0"/>
                </a:moveTo>
                <a:lnTo>
                  <a:pt x="2326" y="22448"/>
                </a:lnTo>
                <a:lnTo>
                  <a:pt x="0" y="38074"/>
                </a:lnTo>
                <a:lnTo>
                  <a:pt x="23" y="39916"/>
                </a:lnTo>
                <a:lnTo>
                  <a:pt x="20409" y="73960"/>
                </a:lnTo>
                <a:lnTo>
                  <a:pt x="34784" y="76428"/>
                </a:lnTo>
                <a:lnTo>
                  <a:pt x="43280" y="76428"/>
                </a:lnTo>
                <a:lnTo>
                  <a:pt x="50252" y="74371"/>
                </a:lnTo>
                <a:lnTo>
                  <a:pt x="60990" y="66243"/>
                </a:lnTo>
                <a:lnTo>
                  <a:pt x="28751" y="66243"/>
                </a:lnTo>
                <a:lnTo>
                  <a:pt x="23658" y="64109"/>
                </a:lnTo>
                <a:lnTo>
                  <a:pt x="15480" y="55575"/>
                </a:lnTo>
                <a:lnTo>
                  <a:pt x="13206" y="49415"/>
                </a:lnTo>
                <a:lnTo>
                  <a:pt x="12749" y="41389"/>
                </a:lnTo>
                <a:lnTo>
                  <a:pt x="67283" y="41389"/>
                </a:lnTo>
                <a:lnTo>
                  <a:pt x="67359" y="38074"/>
                </a:lnTo>
                <a:lnTo>
                  <a:pt x="66889" y="31191"/>
                </a:lnTo>
                <a:lnTo>
                  <a:pt x="13448" y="31191"/>
                </a:lnTo>
                <a:lnTo>
                  <a:pt x="13854" y="24815"/>
                </a:lnTo>
                <a:lnTo>
                  <a:pt x="16013" y="19723"/>
                </a:lnTo>
                <a:lnTo>
                  <a:pt x="23773" y="12090"/>
                </a:lnTo>
                <a:lnTo>
                  <a:pt x="28548" y="10185"/>
                </a:lnTo>
                <a:lnTo>
                  <a:pt x="58204" y="10185"/>
                </a:lnTo>
                <a:lnTo>
                  <a:pt x="58063" y="9994"/>
                </a:lnTo>
                <a:lnTo>
                  <a:pt x="53071" y="5620"/>
                </a:lnTo>
                <a:lnTo>
                  <a:pt x="47412" y="2497"/>
                </a:lnTo>
                <a:lnTo>
                  <a:pt x="41084" y="624"/>
                </a:lnTo>
                <a:lnTo>
                  <a:pt x="34085" y="0"/>
                </a:lnTo>
                <a:close/>
              </a:path>
              <a:path w="67945" h="76835">
                <a:moveTo>
                  <a:pt x="54138" y="51231"/>
                </a:moveTo>
                <a:lnTo>
                  <a:pt x="52246" y="56464"/>
                </a:lnTo>
                <a:lnTo>
                  <a:pt x="49706" y="60274"/>
                </a:lnTo>
                <a:lnTo>
                  <a:pt x="43280" y="65049"/>
                </a:lnTo>
                <a:lnTo>
                  <a:pt x="39406" y="66243"/>
                </a:lnTo>
                <a:lnTo>
                  <a:pt x="60990" y="66243"/>
                </a:lnTo>
                <a:lnTo>
                  <a:pt x="61174" y="66103"/>
                </a:lnTo>
                <a:lnTo>
                  <a:pt x="64927" y="60274"/>
                </a:lnTo>
                <a:lnTo>
                  <a:pt x="66927" y="52819"/>
                </a:lnTo>
                <a:lnTo>
                  <a:pt x="54138" y="51231"/>
                </a:lnTo>
                <a:close/>
              </a:path>
              <a:path w="67945" h="76835">
                <a:moveTo>
                  <a:pt x="58204" y="10185"/>
                </a:moveTo>
                <a:lnTo>
                  <a:pt x="40524" y="10185"/>
                </a:lnTo>
                <a:lnTo>
                  <a:pt x="45642" y="12573"/>
                </a:lnTo>
                <a:lnTo>
                  <a:pt x="49592" y="17360"/>
                </a:lnTo>
                <a:lnTo>
                  <a:pt x="52157" y="20421"/>
                </a:lnTo>
                <a:lnTo>
                  <a:pt x="53719" y="25044"/>
                </a:lnTo>
                <a:lnTo>
                  <a:pt x="54265" y="31191"/>
                </a:lnTo>
                <a:lnTo>
                  <a:pt x="66889" y="31191"/>
                </a:lnTo>
                <a:lnTo>
                  <a:pt x="66776" y="29531"/>
                </a:lnTo>
                <a:lnTo>
                  <a:pt x="65030" y="22001"/>
                </a:lnTo>
                <a:lnTo>
                  <a:pt x="62124" y="15487"/>
                </a:lnTo>
                <a:lnTo>
                  <a:pt x="58204" y="10185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4951209" y="2575288"/>
            <a:ext cx="0" cy="100965"/>
          </a:xfrm>
          <a:custGeom>
            <a:avLst/>
            <a:gdLst/>
            <a:ahLst/>
            <a:cxnLst/>
            <a:rect l="l" t="t" r="r" b="b"/>
            <a:pathLst>
              <a:path h="100964">
                <a:moveTo>
                  <a:pt x="0" y="0"/>
                </a:moveTo>
                <a:lnTo>
                  <a:pt x="0" y="100944"/>
                </a:lnTo>
              </a:path>
            </a:pathLst>
          </a:custGeom>
          <a:ln w="12395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4972494" y="2601455"/>
            <a:ext cx="67945" cy="76835"/>
          </a:xfrm>
          <a:custGeom>
            <a:avLst/>
            <a:gdLst/>
            <a:ahLst/>
            <a:cxnLst/>
            <a:rect l="l" t="t" r="r" b="b"/>
            <a:pathLst>
              <a:path w="67945" h="76835">
                <a:moveTo>
                  <a:pt x="34137" y="0"/>
                </a:moveTo>
                <a:lnTo>
                  <a:pt x="2378" y="22448"/>
                </a:lnTo>
                <a:lnTo>
                  <a:pt x="0" y="38836"/>
                </a:lnTo>
                <a:lnTo>
                  <a:pt x="589" y="47256"/>
                </a:lnTo>
                <a:lnTo>
                  <a:pt x="27232" y="75811"/>
                </a:lnTo>
                <a:lnTo>
                  <a:pt x="34836" y="76428"/>
                </a:lnTo>
                <a:lnTo>
                  <a:pt x="43332" y="76428"/>
                </a:lnTo>
                <a:lnTo>
                  <a:pt x="50304" y="74371"/>
                </a:lnTo>
                <a:lnTo>
                  <a:pt x="61042" y="66243"/>
                </a:lnTo>
                <a:lnTo>
                  <a:pt x="28790" y="66243"/>
                </a:lnTo>
                <a:lnTo>
                  <a:pt x="23710" y="64109"/>
                </a:lnTo>
                <a:lnTo>
                  <a:pt x="15532" y="55575"/>
                </a:lnTo>
                <a:lnTo>
                  <a:pt x="13258" y="49415"/>
                </a:lnTo>
                <a:lnTo>
                  <a:pt x="12801" y="41389"/>
                </a:lnTo>
                <a:lnTo>
                  <a:pt x="67335" y="41389"/>
                </a:lnTo>
                <a:lnTo>
                  <a:pt x="67398" y="38074"/>
                </a:lnTo>
                <a:lnTo>
                  <a:pt x="66930" y="31191"/>
                </a:lnTo>
                <a:lnTo>
                  <a:pt x="13487" y="31191"/>
                </a:lnTo>
                <a:lnTo>
                  <a:pt x="13906" y="24815"/>
                </a:lnTo>
                <a:lnTo>
                  <a:pt x="16065" y="19723"/>
                </a:lnTo>
                <a:lnTo>
                  <a:pt x="23812" y="12090"/>
                </a:lnTo>
                <a:lnTo>
                  <a:pt x="28600" y="10185"/>
                </a:lnTo>
                <a:lnTo>
                  <a:pt x="58243" y="10185"/>
                </a:lnTo>
                <a:lnTo>
                  <a:pt x="58102" y="9994"/>
                </a:lnTo>
                <a:lnTo>
                  <a:pt x="53118" y="5620"/>
                </a:lnTo>
                <a:lnTo>
                  <a:pt x="47463" y="2497"/>
                </a:lnTo>
                <a:lnTo>
                  <a:pt x="41136" y="624"/>
                </a:lnTo>
                <a:lnTo>
                  <a:pt x="34137" y="0"/>
                </a:lnTo>
                <a:close/>
              </a:path>
              <a:path w="67945" h="76835">
                <a:moveTo>
                  <a:pt x="54178" y="51231"/>
                </a:moveTo>
                <a:lnTo>
                  <a:pt x="52298" y="56464"/>
                </a:lnTo>
                <a:lnTo>
                  <a:pt x="49745" y="60274"/>
                </a:lnTo>
                <a:lnTo>
                  <a:pt x="43332" y="65049"/>
                </a:lnTo>
                <a:lnTo>
                  <a:pt x="39446" y="66243"/>
                </a:lnTo>
                <a:lnTo>
                  <a:pt x="61042" y="66243"/>
                </a:lnTo>
                <a:lnTo>
                  <a:pt x="61226" y="66103"/>
                </a:lnTo>
                <a:lnTo>
                  <a:pt x="64967" y="60274"/>
                </a:lnTo>
                <a:lnTo>
                  <a:pt x="66979" y="52819"/>
                </a:lnTo>
                <a:lnTo>
                  <a:pt x="54178" y="51231"/>
                </a:lnTo>
                <a:close/>
              </a:path>
              <a:path w="67945" h="76835">
                <a:moveTo>
                  <a:pt x="58243" y="10185"/>
                </a:moveTo>
                <a:lnTo>
                  <a:pt x="40563" y="10185"/>
                </a:lnTo>
                <a:lnTo>
                  <a:pt x="45694" y="12573"/>
                </a:lnTo>
                <a:lnTo>
                  <a:pt x="49644" y="17360"/>
                </a:lnTo>
                <a:lnTo>
                  <a:pt x="52197" y="20421"/>
                </a:lnTo>
                <a:lnTo>
                  <a:pt x="53759" y="25044"/>
                </a:lnTo>
                <a:lnTo>
                  <a:pt x="54317" y="31191"/>
                </a:lnTo>
                <a:lnTo>
                  <a:pt x="66930" y="31191"/>
                </a:lnTo>
                <a:lnTo>
                  <a:pt x="66817" y="29531"/>
                </a:lnTo>
                <a:lnTo>
                  <a:pt x="65074" y="22001"/>
                </a:lnTo>
                <a:lnTo>
                  <a:pt x="62169" y="15487"/>
                </a:lnTo>
                <a:lnTo>
                  <a:pt x="58243" y="10185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" name="object 61"/>
          <p:cNvSpPr/>
          <p:nvPr/>
        </p:nvSpPr>
        <p:spPr>
          <a:xfrm>
            <a:off x="5055031" y="2601455"/>
            <a:ext cx="63500" cy="102870"/>
          </a:xfrm>
          <a:custGeom>
            <a:avLst/>
            <a:gdLst/>
            <a:ahLst/>
            <a:cxnLst/>
            <a:rect l="l" t="t" r="r" b="b"/>
            <a:pathLst>
              <a:path w="63500" h="102869">
                <a:moveTo>
                  <a:pt x="11290" y="1663"/>
                </a:moveTo>
                <a:lnTo>
                  <a:pt x="0" y="1663"/>
                </a:lnTo>
                <a:lnTo>
                  <a:pt x="0" y="102806"/>
                </a:lnTo>
                <a:lnTo>
                  <a:pt x="12395" y="102806"/>
                </a:lnTo>
                <a:lnTo>
                  <a:pt x="12395" y="67208"/>
                </a:lnTo>
                <a:lnTo>
                  <a:pt x="53931" y="67208"/>
                </a:lnTo>
                <a:lnTo>
                  <a:pt x="54754" y="66243"/>
                </a:lnTo>
                <a:lnTo>
                  <a:pt x="25361" y="66243"/>
                </a:lnTo>
                <a:lnTo>
                  <a:pt x="20739" y="63995"/>
                </a:lnTo>
                <a:lnTo>
                  <a:pt x="13131" y="55003"/>
                </a:lnTo>
                <a:lnTo>
                  <a:pt x="11226" y="48044"/>
                </a:lnTo>
                <a:lnTo>
                  <a:pt x="11226" y="29222"/>
                </a:lnTo>
                <a:lnTo>
                  <a:pt x="13258" y="22047"/>
                </a:lnTo>
                <a:lnTo>
                  <a:pt x="21386" y="12179"/>
                </a:lnTo>
                <a:lnTo>
                  <a:pt x="23308" y="11163"/>
                </a:lnTo>
                <a:lnTo>
                  <a:pt x="11290" y="11163"/>
                </a:lnTo>
                <a:lnTo>
                  <a:pt x="11290" y="1663"/>
                </a:lnTo>
                <a:close/>
              </a:path>
              <a:path w="63500" h="102869">
                <a:moveTo>
                  <a:pt x="53931" y="67208"/>
                </a:moveTo>
                <a:lnTo>
                  <a:pt x="12395" y="67208"/>
                </a:lnTo>
                <a:lnTo>
                  <a:pt x="14503" y="69862"/>
                </a:lnTo>
                <a:lnTo>
                  <a:pt x="17208" y="72072"/>
                </a:lnTo>
                <a:lnTo>
                  <a:pt x="23774" y="75565"/>
                </a:lnTo>
                <a:lnTo>
                  <a:pt x="27470" y="76441"/>
                </a:lnTo>
                <a:lnTo>
                  <a:pt x="37236" y="76441"/>
                </a:lnTo>
                <a:lnTo>
                  <a:pt x="42633" y="74841"/>
                </a:lnTo>
                <a:lnTo>
                  <a:pt x="52870" y="68453"/>
                </a:lnTo>
                <a:lnTo>
                  <a:pt x="53931" y="67208"/>
                </a:lnTo>
                <a:close/>
              </a:path>
              <a:path w="63500" h="102869">
                <a:moveTo>
                  <a:pt x="55126" y="9715"/>
                </a:moveTo>
                <a:lnTo>
                  <a:pt x="36652" y="9715"/>
                </a:lnTo>
                <a:lnTo>
                  <a:pt x="41236" y="12026"/>
                </a:lnTo>
                <a:lnTo>
                  <a:pt x="45059" y="16675"/>
                </a:lnTo>
                <a:lnTo>
                  <a:pt x="48907" y="21310"/>
                </a:lnTo>
                <a:lnTo>
                  <a:pt x="50812" y="28282"/>
                </a:lnTo>
                <a:lnTo>
                  <a:pt x="50812" y="47371"/>
                </a:lnTo>
                <a:lnTo>
                  <a:pt x="48856" y="54597"/>
                </a:lnTo>
                <a:lnTo>
                  <a:pt x="41008" y="63919"/>
                </a:lnTo>
                <a:lnTo>
                  <a:pt x="36271" y="66243"/>
                </a:lnTo>
                <a:lnTo>
                  <a:pt x="54754" y="66243"/>
                </a:lnTo>
                <a:lnTo>
                  <a:pt x="56769" y="63881"/>
                </a:lnTo>
                <a:lnTo>
                  <a:pt x="62153" y="51892"/>
                </a:lnTo>
                <a:lnTo>
                  <a:pt x="63474" y="45161"/>
                </a:lnTo>
                <a:lnTo>
                  <a:pt x="63474" y="30683"/>
                </a:lnTo>
                <a:lnTo>
                  <a:pt x="62255" y="24269"/>
                </a:lnTo>
                <a:lnTo>
                  <a:pt x="57391" y="12573"/>
                </a:lnTo>
                <a:lnTo>
                  <a:pt x="55126" y="9715"/>
                </a:lnTo>
                <a:close/>
              </a:path>
              <a:path w="63500" h="102869">
                <a:moveTo>
                  <a:pt x="38735" y="0"/>
                </a:moveTo>
                <a:lnTo>
                  <a:pt x="27724" y="0"/>
                </a:lnTo>
                <a:lnTo>
                  <a:pt x="23660" y="939"/>
                </a:lnTo>
                <a:lnTo>
                  <a:pt x="16967" y="4660"/>
                </a:lnTo>
                <a:lnTo>
                  <a:pt x="13957" y="7442"/>
                </a:lnTo>
                <a:lnTo>
                  <a:pt x="11290" y="11163"/>
                </a:lnTo>
                <a:lnTo>
                  <a:pt x="23308" y="11163"/>
                </a:lnTo>
                <a:lnTo>
                  <a:pt x="26047" y="9715"/>
                </a:lnTo>
                <a:lnTo>
                  <a:pt x="55126" y="9715"/>
                </a:lnTo>
                <a:lnTo>
                  <a:pt x="53797" y="8039"/>
                </a:lnTo>
                <a:lnTo>
                  <a:pt x="44246" y="1612"/>
                </a:lnTo>
                <a:lnTo>
                  <a:pt x="38735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" name="object 62"/>
          <p:cNvSpPr/>
          <p:nvPr/>
        </p:nvSpPr>
        <p:spPr>
          <a:xfrm>
            <a:off x="5133441" y="2575293"/>
            <a:ext cx="59690" cy="100965"/>
          </a:xfrm>
          <a:custGeom>
            <a:avLst/>
            <a:gdLst/>
            <a:ahLst/>
            <a:cxnLst/>
            <a:rect l="l" t="t" r="r" b="b"/>
            <a:pathLst>
              <a:path w="59689" h="100964">
                <a:moveTo>
                  <a:pt x="12395" y="0"/>
                </a:moveTo>
                <a:lnTo>
                  <a:pt x="0" y="0"/>
                </a:lnTo>
                <a:lnTo>
                  <a:pt x="0" y="100939"/>
                </a:lnTo>
                <a:lnTo>
                  <a:pt x="12395" y="100939"/>
                </a:lnTo>
                <a:lnTo>
                  <a:pt x="12395" y="55206"/>
                </a:lnTo>
                <a:lnTo>
                  <a:pt x="13093" y="50698"/>
                </a:lnTo>
                <a:lnTo>
                  <a:pt x="15836" y="44183"/>
                </a:lnTo>
                <a:lnTo>
                  <a:pt x="18148" y="41605"/>
                </a:lnTo>
                <a:lnTo>
                  <a:pt x="24625" y="37782"/>
                </a:lnTo>
                <a:lnTo>
                  <a:pt x="28067" y="36842"/>
                </a:lnTo>
                <a:lnTo>
                  <a:pt x="56348" y="36842"/>
                </a:lnTo>
                <a:lnTo>
                  <a:pt x="56064" y="36220"/>
                </a:lnTo>
                <a:lnTo>
                  <a:pt x="12395" y="36220"/>
                </a:lnTo>
                <a:lnTo>
                  <a:pt x="12395" y="0"/>
                </a:lnTo>
                <a:close/>
              </a:path>
              <a:path w="59689" h="100964">
                <a:moveTo>
                  <a:pt x="56348" y="36842"/>
                </a:moveTo>
                <a:lnTo>
                  <a:pt x="36652" y="36842"/>
                </a:lnTo>
                <a:lnTo>
                  <a:pt x="40462" y="38252"/>
                </a:lnTo>
                <a:lnTo>
                  <a:pt x="45834" y="43903"/>
                </a:lnTo>
                <a:lnTo>
                  <a:pt x="47167" y="48412"/>
                </a:lnTo>
                <a:lnTo>
                  <a:pt x="47167" y="100939"/>
                </a:lnTo>
                <a:lnTo>
                  <a:pt x="59562" y="100939"/>
                </a:lnTo>
                <a:lnTo>
                  <a:pt x="59562" y="47447"/>
                </a:lnTo>
                <a:lnTo>
                  <a:pt x="58699" y="41986"/>
                </a:lnTo>
                <a:lnTo>
                  <a:pt x="56348" y="36842"/>
                </a:lnTo>
                <a:close/>
              </a:path>
              <a:path w="59689" h="100964">
                <a:moveTo>
                  <a:pt x="39700" y="26161"/>
                </a:moveTo>
                <a:lnTo>
                  <a:pt x="25476" y="26161"/>
                </a:lnTo>
                <a:lnTo>
                  <a:pt x="18173" y="29514"/>
                </a:lnTo>
                <a:lnTo>
                  <a:pt x="12395" y="36220"/>
                </a:lnTo>
                <a:lnTo>
                  <a:pt x="56064" y="36220"/>
                </a:lnTo>
                <a:lnTo>
                  <a:pt x="55257" y="34455"/>
                </a:lnTo>
                <a:lnTo>
                  <a:pt x="52387" y="31495"/>
                </a:lnTo>
                <a:lnTo>
                  <a:pt x="44411" y="27241"/>
                </a:lnTo>
                <a:lnTo>
                  <a:pt x="39700" y="26161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" name="object 63"/>
          <p:cNvSpPr/>
          <p:nvPr/>
        </p:nvSpPr>
        <p:spPr>
          <a:xfrm>
            <a:off x="5207253" y="2601468"/>
            <a:ext cx="68580" cy="76835"/>
          </a:xfrm>
          <a:custGeom>
            <a:avLst/>
            <a:gdLst/>
            <a:ahLst/>
            <a:cxnLst/>
            <a:rect l="l" t="t" r="r" b="b"/>
            <a:pathLst>
              <a:path w="68579" h="76835">
                <a:moveTo>
                  <a:pt x="34277" y="0"/>
                </a:moveTo>
                <a:lnTo>
                  <a:pt x="25234" y="0"/>
                </a:lnTo>
                <a:lnTo>
                  <a:pt x="17576" y="2717"/>
                </a:lnTo>
                <a:lnTo>
                  <a:pt x="0" y="38214"/>
                </a:lnTo>
                <a:lnTo>
                  <a:pt x="592" y="46930"/>
                </a:lnTo>
                <a:lnTo>
                  <a:pt x="26971" y="75814"/>
                </a:lnTo>
                <a:lnTo>
                  <a:pt x="34277" y="76428"/>
                </a:lnTo>
                <a:lnTo>
                  <a:pt x="40652" y="76428"/>
                </a:lnTo>
                <a:lnTo>
                  <a:pt x="46558" y="74942"/>
                </a:lnTo>
                <a:lnTo>
                  <a:pt x="57340" y="68973"/>
                </a:lnTo>
                <a:lnTo>
                  <a:pt x="60021" y="66243"/>
                </a:lnTo>
                <a:lnTo>
                  <a:pt x="28079" y="66243"/>
                </a:lnTo>
                <a:lnTo>
                  <a:pt x="22937" y="63906"/>
                </a:lnTo>
                <a:lnTo>
                  <a:pt x="14770" y="54597"/>
                </a:lnTo>
                <a:lnTo>
                  <a:pt x="12738" y="47574"/>
                </a:lnTo>
                <a:lnTo>
                  <a:pt x="12777" y="28717"/>
                </a:lnTo>
                <a:lnTo>
                  <a:pt x="14770" y="21844"/>
                </a:lnTo>
                <a:lnTo>
                  <a:pt x="22948" y="12573"/>
                </a:lnTo>
                <a:lnTo>
                  <a:pt x="28079" y="10261"/>
                </a:lnTo>
                <a:lnTo>
                  <a:pt x="59222" y="10261"/>
                </a:lnTo>
                <a:lnTo>
                  <a:pt x="58927" y="9880"/>
                </a:lnTo>
                <a:lnTo>
                  <a:pt x="53795" y="5556"/>
                </a:lnTo>
                <a:lnTo>
                  <a:pt x="47979" y="2468"/>
                </a:lnTo>
                <a:lnTo>
                  <a:pt x="41474" y="616"/>
                </a:lnTo>
                <a:lnTo>
                  <a:pt x="34277" y="0"/>
                </a:lnTo>
                <a:close/>
              </a:path>
              <a:path w="68579" h="76835">
                <a:moveTo>
                  <a:pt x="59222" y="10261"/>
                </a:moveTo>
                <a:lnTo>
                  <a:pt x="40385" y="10261"/>
                </a:lnTo>
                <a:lnTo>
                  <a:pt x="45504" y="12585"/>
                </a:lnTo>
                <a:lnTo>
                  <a:pt x="53720" y="21907"/>
                </a:lnTo>
                <a:lnTo>
                  <a:pt x="55755" y="28717"/>
                </a:lnTo>
                <a:lnTo>
                  <a:pt x="55714" y="47574"/>
                </a:lnTo>
                <a:lnTo>
                  <a:pt x="53720" y="54533"/>
                </a:lnTo>
                <a:lnTo>
                  <a:pt x="45514" y="63919"/>
                </a:lnTo>
                <a:lnTo>
                  <a:pt x="40436" y="66243"/>
                </a:lnTo>
                <a:lnTo>
                  <a:pt x="60021" y="66243"/>
                </a:lnTo>
                <a:lnTo>
                  <a:pt x="61455" y="64782"/>
                </a:lnTo>
                <a:lnTo>
                  <a:pt x="67094" y="54000"/>
                </a:lnTo>
                <a:lnTo>
                  <a:pt x="68440" y="46930"/>
                </a:lnTo>
                <a:lnTo>
                  <a:pt x="68503" y="37185"/>
                </a:lnTo>
                <a:lnTo>
                  <a:pt x="67904" y="28941"/>
                </a:lnTo>
                <a:lnTo>
                  <a:pt x="66106" y="21642"/>
                </a:lnTo>
                <a:lnTo>
                  <a:pt x="63113" y="15288"/>
                </a:lnTo>
                <a:lnTo>
                  <a:pt x="59222" y="10261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" name="object 64"/>
          <p:cNvSpPr/>
          <p:nvPr/>
        </p:nvSpPr>
        <p:spPr>
          <a:xfrm>
            <a:off x="5290273" y="2601455"/>
            <a:ext cx="59690" cy="74930"/>
          </a:xfrm>
          <a:custGeom>
            <a:avLst/>
            <a:gdLst/>
            <a:ahLst/>
            <a:cxnLst/>
            <a:rect l="l" t="t" r="r" b="b"/>
            <a:pathLst>
              <a:path w="59689" h="74930">
                <a:moveTo>
                  <a:pt x="11150" y="1663"/>
                </a:moveTo>
                <a:lnTo>
                  <a:pt x="0" y="1663"/>
                </a:lnTo>
                <a:lnTo>
                  <a:pt x="0" y="74777"/>
                </a:lnTo>
                <a:lnTo>
                  <a:pt x="12395" y="74777"/>
                </a:lnTo>
                <a:lnTo>
                  <a:pt x="12464" y="25247"/>
                </a:lnTo>
                <a:lnTo>
                  <a:pt x="14325" y="19126"/>
                </a:lnTo>
                <a:lnTo>
                  <a:pt x="21983" y="12420"/>
                </a:lnTo>
                <a:lnTo>
                  <a:pt x="22982" y="12052"/>
                </a:lnTo>
                <a:lnTo>
                  <a:pt x="11150" y="12052"/>
                </a:lnTo>
                <a:lnTo>
                  <a:pt x="11150" y="1663"/>
                </a:lnTo>
                <a:close/>
              </a:path>
              <a:path w="59689" h="74930">
                <a:moveTo>
                  <a:pt x="56396" y="10744"/>
                </a:moveTo>
                <a:lnTo>
                  <a:pt x="35102" y="10744"/>
                </a:lnTo>
                <a:lnTo>
                  <a:pt x="37998" y="11493"/>
                </a:lnTo>
                <a:lnTo>
                  <a:pt x="40449" y="12992"/>
                </a:lnTo>
                <a:lnTo>
                  <a:pt x="42913" y="14465"/>
                </a:lnTo>
                <a:lnTo>
                  <a:pt x="44615" y="16471"/>
                </a:lnTo>
                <a:lnTo>
                  <a:pt x="46545" y="21475"/>
                </a:lnTo>
                <a:lnTo>
                  <a:pt x="47015" y="25247"/>
                </a:lnTo>
                <a:lnTo>
                  <a:pt x="47015" y="74777"/>
                </a:lnTo>
                <a:lnTo>
                  <a:pt x="59410" y="74777"/>
                </a:lnTo>
                <a:lnTo>
                  <a:pt x="59410" y="24079"/>
                </a:lnTo>
                <a:lnTo>
                  <a:pt x="59182" y="20066"/>
                </a:lnTo>
                <a:lnTo>
                  <a:pt x="58724" y="17767"/>
                </a:lnTo>
                <a:lnTo>
                  <a:pt x="57988" y="14236"/>
                </a:lnTo>
                <a:lnTo>
                  <a:pt x="56705" y="11176"/>
                </a:lnTo>
                <a:lnTo>
                  <a:pt x="56396" y="10744"/>
                </a:lnTo>
                <a:close/>
              </a:path>
              <a:path w="59689" h="74930">
                <a:moveTo>
                  <a:pt x="38836" y="0"/>
                </a:moveTo>
                <a:lnTo>
                  <a:pt x="34429" y="0"/>
                </a:lnTo>
                <a:lnTo>
                  <a:pt x="27261" y="754"/>
                </a:lnTo>
                <a:lnTo>
                  <a:pt x="20994" y="3016"/>
                </a:lnTo>
                <a:lnTo>
                  <a:pt x="15625" y="6782"/>
                </a:lnTo>
                <a:lnTo>
                  <a:pt x="11150" y="12052"/>
                </a:lnTo>
                <a:lnTo>
                  <a:pt x="22982" y="12052"/>
                </a:lnTo>
                <a:lnTo>
                  <a:pt x="26530" y="10744"/>
                </a:lnTo>
                <a:lnTo>
                  <a:pt x="56396" y="10744"/>
                </a:lnTo>
                <a:lnTo>
                  <a:pt x="53035" y="6045"/>
                </a:lnTo>
                <a:lnTo>
                  <a:pt x="50279" y="3962"/>
                </a:lnTo>
                <a:lnTo>
                  <a:pt x="42887" y="787"/>
                </a:lnTo>
                <a:lnTo>
                  <a:pt x="38836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" name="object 65"/>
          <p:cNvSpPr/>
          <p:nvPr/>
        </p:nvSpPr>
        <p:spPr>
          <a:xfrm>
            <a:off x="5364608" y="2601455"/>
            <a:ext cx="67945" cy="76835"/>
          </a:xfrm>
          <a:custGeom>
            <a:avLst/>
            <a:gdLst/>
            <a:ahLst/>
            <a:cxnLst/>
            <a:rect l="l" t="t" r="r" b="b"/>
            <a:pathLst>
              <a:path w="67945" h="76835">
                <a:moveTo>
                  <a:pt x="34098" y="0"/>
                </a:moveTo>
                <a:lnTo>
                  <a:pt x="2326" y="22448"/>
                </a:lnTo>
                <a:lnTo>
                  <a:pt x="0" y="38074"/>
                </a:lnTo>
                <a:lnTo>
                  <a:pt x="23" y="39916"/>
                </a:lnTo>
                <a:lnTo>
                  <a:pt x="20409" y="73960"/>
                </a:lnTo>
                <a:lnTo>
                  <a:pt x="34784" y="76428"/>
                </a:lnTo>
                <a:lnTo>
                  <a:pt x="43280" y="76428"/>
                </a:lnTo>
                <a:lnTo>
                  <a:pt x="50252" y="74371"/>
                </a:lnTo>
                <a:lnTo>
                  <a:pt x="60990" y="66243"/>
                </a:lnTo>
                <a:lnTo>
                  <a:pt x="28751" y="66243"/>
                </a:lnTo>
                <a:lnTo>
                  <a:pt x="23658" y="64109"/>
                </a:lnTo>
                <a:lnTo>
                  <a:pt x="15480" y="55575"/>
                </a:lnTo>
                <a:lnTo>
                  <a:pt x="13219" y="49415"/>
                </a:lnTo>
                <a:lnTo>
                  <a:pt x="12749" y="41389"/>
                </a:lnTo>
                <a:lnTo>
                  <a:pt x="67283" y="41389"/>
                </a:lnTo>
                <a:lnTo>
                  <a:pt x="67359" y="38074"/>
                </a:lnTo>
                <a:lnTo>
                  <a:pt x="66889" y="31191"/>
                </a:lnTo>
                <a:lnTo>
                  <a:pt x="13448" y="31191"/>
                </a:lnTo>
                <a:lnTo>
                  <a:pt x="13854" y="24815"/>
                </a:lnTo>
                <a:lnTo>
                  <a:pt x="16013" y="19723"/>
                </a:lnTo>
                <a:lnTo>
                  <a:pt x="23773" y="12090"/>
                </a:lnTo>
                <a:lnTo>
                  <a:pt x="28548" y="10185"/>
                </a:lnTo>
                <a:lnTo>
                  <a:pt x="58204" y="10185"/>
                </a:lnTo>
                <a:lnTo>
                  <a:pt x="58063" y="9994"/>
                </a:lnTo>
                <a:lnTo>
                  <a:pt x="53072" y="5620"/>
                </a:lnTo>
                <a:lnTo>
                  <a:pt x="47414" y="2497"/>
                </a:lnTo>
                <a:lnTo>
                  <a:pt x="41089" y="624"/>
                </a:lnTo>
                <a:lnTo>
                  <a:pt x="34098" y="0"/>
                </a:lnTo>
                <a:close/>
              </a:path>
              <a:path w="67945" h="76835">
                <a:moveTo>
                  <a:pt x="54138" y="51231"/>
                </a:moveTo>
                <a:lnTo>
                  <a:pt x="52246" y="56464"/>
                </a:lnTo>
                <a:lnTo>
                  <a:pt x="49706" y="60274"/>
                </a:lnTo>
                <a:lnTo>
                  <a:pt x="43280" y="65049"/>
                </a:lnTo>
                <a:lnTo>
                  <a:pt x="39406" y="66243"/>
                </a:lnTo>
                <a:lnTo>
                  <a:pt x="60990" y="66243"/>
                </a:lnTo>
                <a:lnTo>
                  <a:pt x="61174" y="66103"/>
                </a:lnTo>
                <a:lnTo>
                  <a:pt x="64915" y="60274"/>
                </a:lnTo>
                <a:lnTo>
                  <a:pt x="66927" y="52819"/>
                </a:lnTo>
                <a:lnTo>
                  <a:pt x="54138" y="51231"/>
                </a:lnTo>
                <a:close/>
              </a:path>
              <a:path w="67945" h="76835">
                <a:moveTo>
                  <a:pt x="58204" y="10185"/>
                </a:moveTo>
                <a:lnTo>
                  <a:pt x="40524" y="10185"/>
                </a:lnTo>
                <a:lnTo>
                  <a:pt x="45642" y="12573"/>
                </a:lnTo>
                <a:lnTo>
                  <a:pt x="49592" y="17360"/>
                </a:lnTo>
                <a:lnTo>
                  <a:pt x="52157" y="20421"/>
                </a:lnTo>
                <a:lnTo>
                  <a:pt x="53719" y="25044"/>
                </a:lnTo>
                <a:lnTo>
                  <a:pt x="54265" y="31191"/>
                </a:lnTo>
                <a:lnTo>
                  <a:pt x="66889" y="31191"/>
                </a:lnTo>
                <a:lnTo>
                  <a:pt x="66776" y="29531"/>
                </a:lnTo>
                <a:lnTo>
                  <a:pt x="65030" y="22001"/>
                </a:lnTo>
                <a:lnTo>
                  <a:pt x="62124" y="15487"/>
                </a:lnTo>
                <a:lnTo>
                  <a:pt x="58204" y="10185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" name="object 66"/>
          <p:cNvSpPr/>
          <p:nvPr/>
        </p:nvSpPr>
        <p:spPr>
          <a:xfrm>
            <a:off x="5450546" y="2603115"/>
            <a:ext cx="14604" cy="73660"/>
          </a:xfrm>
          <a:custGeom>
            <a:avLst/>
            <a:gdLst/>
            <a:ahLst/>
            <a:cxnLst/>
            <a:rect l="l" t="t" r="r" b="b"/>
            <a:pathLst>
              <a:path w="14604" h="73660">
                <a:moveTo>
                  <a:pt x="14110" y="59004"/>
                </a:moveTo>
                <a:lnTo>
                  <a:pt x="0" y="59004"/>
                </a:lnTo>
                <a:lnTo>
                  <a:pt x="0" y="73117"/>
                </a:lnTo>
                <a:lnTo>
                  <a:pt x="14110" y="73117"/>
                </a:lnTo>
                <a:lnTo>
                  <a:pt x="14110" y="59004"/>
                </a:lnTo>
                <a:close/>
              </a:path>
              <a:path w="14604" h="73660">
                <a:moveTo>
                  <a:pt x="14110" y="0"/>
                </a:moveTo>
                <a:lnTo>
                  <a:pt x="0" y="0"/>
                </a:lnTo>
                <a:lnTo>
                  <a:pt x="0" y="14113"/>
                </a:lnTo>
                <a:lnTo>
                  <a:pt x="14110" y="14113"/>
                </a:lnTo>
                <a:lnTo>
                  <a:pt x="14110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" name="object 67"/>
          <p:cNvSpPr/>
          <p:nvPr/>
        </p:nvSpPr>
        <p:spPr>
          <a:xfrm>
            <a:off x="5600356" y="2574887"/>
            <a:ext cx="65811" cy="103085"/>
          </a:xfrm>
          <a:prstGeom prst="rect">
            <a:avLst/>
          </a:prstGeom>
          <a:blipFill>
            <a:blip r:embed="rId2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" name="object 68"/>
          <p:cNvSpPr/>
          <p:nvPr/>
        </p:nvSpPr>
        <p:spPr>
          <a:xfrm>
            <a:off x="5688266" y="2574874"/>
            <a:ext cx="37465" cy="101600"/>
          </a:xfrm>
          <a:custGeom>
            <a:avLst/>
            <a:gdLst/>
            <a:ahLst/>
            <a:cxnLst/>
            <a:rect l="l" t="t" r="r" b="b"/>
            <a:pathLst>
              <a:path w="37464" h="101600">
                <a:moveTo>
                  <a:pt x="37172" y="22390"/>
                </a:moveTo>
                <a:lnTo>
                  <a:pt x="24777" y="22390"/>
                </a:lnTo>
                <a:lnTo>
                  <a:pt x="24777" y="101358"/>
                </a:lnTo>
                <a:lnTo>
                  <a:pt x="37172" y="101358"/>
                </a:lnTo>
                <a:lnTo>
                  <a:pt x="37172" y="22390"/>
                </a:lnTo>
                <a:close/>
              </a:path>
              <a:path w="37464" h="101600">
                <a:moveTo>
                  <a:pt x="37172" y="0"/>
                </a:moveTo>
                <a:lnTo>
                  <a:pt x="29184" y="0"/>
                </a:lnTo>
                <a:lnTo>
                  <a:pt x="27038" y="4368"/>
                </a:lnTo>
                <a:lnTo>
                  <a:pt x="23355" y="8864"/>
                </a:lnTo>
                <a:lnTo>
                  <a:pt x="12979" y="18135"/>
                </a:lnTo>
                <a:lnTo>
                  <a:pt x="6934" y="22085"/>
                </a:lnTo>
                <a:lnTo>
                  <a:pt x="0" y="25349"/>
                </a:lnTo>
                <a:lnTo>
                  <a:pt x="0" y="37325"/>
                </a:lnTo>
                <a:lnTo>
                  <a:pt x="24777" y="22390"/>
                </a:lnTo>
                <a:lnTo>
                  <a:pt x="37172" y="22390"/>
                </a:lnTo>
                <a:lnTo>
                  <a:pt x="37172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" name="object 69"/>
          <p:cNvSpPr/>
          <p:nvPr/>
        </p:nvSpPr>
        <p:spPr>
          <a:xfrm>
            <a:off x="5753125" y="2575293"/>
            <a:ext cx="69799" cy="100939"/>
          </a:xfrm>
          <a:prstGeom prst="rect">
            <a:avLst/>
          </a:prstGeom>
          <a:blipFill>
            <a:blip r:embed="rId2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" name="object 70"/>
          <p:cNvSpPr/>
          <p:nvPr/>
        </p:nvSpPr>
        <p:spPr>
          <a:xfrm>
            <a:off x="5845098" y="2574874"/>
            <a:ext cx="37465" cy="101600"/>
          </a:xfrm>
          <a:custGeom>
            <a:avLst/>
            <a:gdLst/>
            <a:ahLst/>
            <a:cxnLst/>
            <a:rect l="l" t="t" r="r" b="b"/>
            <a:pathLst>
              <a:path w="37464" h="101600">
                <a:moveTo>
                  <a:pt x="37172" y="22390"/>
                </a:moveTo>
                <a:lnTo>
                  <a:pt x="24777" y="22390"/>
                </a:lnTo>
                <a:lnTo>
                  <a:pt x="24777" y="101358"/>
                </a:lnTo>
                <a:lnTo>
                  <a:pt x="37172" y="101358"/>
                </a:lnTo>
                <a:lnTo>
                  <a:pt x="37172" y="22390"/>
                </a:lnTo>
                <a:close/>
              </a:path>
              <a:path w="37464" h="101600">
                <a:moveTo>
                  <a:pt x="37172" y="0"/>
                </a:moveTo>
                <a:lnTo>
                  <a:pt x="29184" y="0"/>
                </a:lnTo>
                <a:lnTo>
                  <a:pt x="27025" y="4368"/>
                </a:lnTo>
                <a:lnTo>
                  <a:pt x="23355" y="8864"/>
                </a:lnTo>
                <a:lnTo>
                  <a:pt x="12979" y="18135"/>
                </a:lnTo>
                <a:lnTo>
                  <a:pt x="6921" y="22085"/>
                </a:lnTo>
                <a:lnTo>
                  <a:pt x="0" y="25349"/>
                </a:lnTo>
                <a:lnTo>
                  <a:pt x="0" y="37325"/>
                </a:lnTo>
                <a:lnTo>
                  <a:pt x="24777" y="22390"/>
                </a:lnTo>
                <a:lnTo>
                  <a:pt x="37172" y="22390"/>
                </a:lnTo>
                <a:lnTo>
                  <a:pt x="37172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" name="object 71"/>
          <p:cNvSpPr/>
          <p:nvPr/>
        </p:nvSpPr>
        <p:spPr>
          <a:xfrm>
            <a:off x="5953048" y="2574887"/>
            <a:ext cx="575944" cy="103149"/>
          </a:xfrm>
          <a:prstGeom prst="rect">
            <a:avLst/>
          </a:prstGeom>
          <a:blipFill>
            <a:blip r:embed="rId2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" name="object 72"/>
          <p:cNvSpPr/>
          <p:nvPr/>
        </p:nvSpPr>
        <p:spPr>
          <a:xfrm>
            <a:off x="2112645" y="1435417"/>
            <a:ext cx="77470" cy="100965"/>
          </a:xfrm>
          <a:custGeom>
            <a:avLst/>
            <a:gdLst/>
            <a:ahLst/>
            <a:cxnLst/>
            <a:rect l="l" t="t" r="r" b="b"/>
            <a:pathLst>
              <a:path w="77469" h="100965">
                <a:moveTo>
                  <a:pt x="45097" y="0"/>
                </a:moveTo>
                <a:lnTo>
                  <a:pt x="0" y="0"/>
                </a:lnTo>
                <a:lnTo>
                  <a:pt x="0" y="100939"/>
                </a:lnTo>
                <a:lnTo>
                  <a:pt x="20383" y="100939"/>
                </a:lnTo>
                <a:lnTo>
                  <a:pt x="20383" y="62852"/>
                </a:lnTo>
                <a:lnTo>
                  <a:pt x="42900" y="62852"/>
                </a:lnTo>
                <a:lnTo>
                  <a:pt x="74456" y="45707"/>
                </a:lnTo>
                <a:lnTo>
                  <a:pt x="20383" y="45707"/>
                </a:lnTo>
                <a:lnTo>
                  <a:pt x="20383" y="17068"/>
                </a:lnTo>
                <a:lnTo>
                  <a:pt x="75543" y="17068"/>
                </a:lnTo>
                <a:lnTo>
                  <a:pt x="75361" y="16459"/>
                </a:lnTo>
                <a:lnTo>
                  <a:pt x="67563" y="6311"/>
                </a:lnTo>
                <a:lnTo>
                  <a:pt x="62725" y="3022"/>
                </a:lnTo>
                <a:lnTo>
                  <a:pt x="53174" y="495"/>
                </a:lnTo>
                <a:lnTo>
                  <a:pt x="45097" y="0"/>
                </a:lnTo>
                <a:close/>
              </a:path>
              <a:path w="77469" h="100965">
                <a:moveTo>
                  <a:pt x="75543" y="17068"/>
                </a:moveTo>
                <a:lnTo>
                  <a:pt x="37566" y="17068"/>
                </a:lnTo>
                <a:lnTo>
                  <a:pt x="42456" y="17297"/>
                </a:lnTo>
                <a:lnTo>
                  <a:pt x="48196" y="18351"/>
                </a:lnTo>
                <a:lnTo>
                  <a:pt x="50926" y="19850"/>
                </a:lnTo>
                <a:lnTo>
                  <a:pt x="55244" y="24625"/>
                </a:lnTo>
                <a:lnTo>
                  <a:pt x="56324" y="27647"/>
                </a:lnTo>
                <a:lnTo>
                  <a:pt x="56324" y="34302"/>
                </a:lnTo>
                <a:lnTo>
                  <a:pt x="39573" y="45707"/>
                </a:lnTo>
                <a:lnTo>
                  <a:pt x="74456" y="45707"/>
                </a:lnTo>
                <a:lnTo>
                  <a:pt x="76187" y="42456"/>
                </a:lnTo>
                <a:lnTo>
                  <a:pt x="77317" y="37249"/>
                </a:lnTo>
                <a:lnTo>
                  <a:pt x="77317" y="23012"/>
                </a:lnTo>
                <a:lnTo>
                  <a:pt x="75543" y="17068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" name="object 73"/>
          <p:cNvSpPr/>
          <p:nvPr/>
        </p:nvSpPr>
        <p:spPr>
          <a:xfrm>
            <a:off x="2205735" y="1461579"/>
            <a:ext cx="47625" cy="74930"/>
          </a:xfrm>
          <a:custGeom>
            <a:avLst/>
            <a:gdLst/>
            <a:ahLst/>
            <a:cxnLst/>
            <a:rect l="l" t="t" r="r" b="b"/>
            <a:pathLst>
              <a:path w="47625" h="74930">
                <a:moveTo>
                  <a:pt x="17970" y="1651"/>
                </a:moveTo>
                <a:lnTo>
                  <a:pt x="0" y="1651"/>
                </a:lnTo>
                <a:lnTo>
                  <a:pt x="0" y="74777"/>
                </a:lnTo>
                <a:lnTo>
                  <a:pt x="19342" y="74777"/>
                </a:lnTo>
                <a:lnTo>
                  <a:pt x="19342" y="39751"/>
                </a:lnTo>
                <a:lnTo>
                  <a:pt x="19875" y="31584"/>
                </a:lnTo>
                <a:lnTo>
                  <a:pt x="22034" y="23774"/>
                </a:lnTo>
                <a:lnTo>
                  <a:pt x="23520" y="21082"/>
                </a:lnTo>
                <a:lnTo>
                  <a:pt x="27279" y="18097"/>
                </a:lnTo>
                <a:lnTo>
                  <a:pt x="29578" y="17348"/>
                </a:lnTo>
                <a:lnTo>
                  <a:pt x="42501" y="17348"/>
                </a:lnTo>
                <a:lnTo>
                  <a:pt x="44378" y="12052"/>
                </a:lnTo>
                <a:lnTo>
                  <a:pt x="17970" y="12052"/>
                </a:lnTo>
                <a:lnTo>
                  <a:pt x="17970" y="1651"/>
                </a:lnTo>
                <a:close/>
              </a:path>
              <a:path w="47625" h="74930">
                <a:moveTo>
                  <a:pt x="42501" y="17348"/>
                </a:moveTo>
                <a:lnTo>
                  <a:pt x="35077" y="17348"/>
                </a:lnTo>
                <a:lnTo>
                  <a:pt x="38112" y="18415"/>
                </a:lnTo>
                <a:lnTo>
                  <a:pt x="41376" y="20523"/>
                </a:lnTo>
                <a:lnTo>
                  <a:pt x="42501" y="17348"/>
                </a:lnTo>
                <a:close/>
              </a:path>
              <a:path w="47625" h="74930">
                <a:moveTo>
                  <a:pt x="39027" y="0"/>
                </a:moveTo>
                <a:lnTo>
                  <a:pt x="31508" y="0"/>
                </a:lnTo>
                <a:lnTo>
                  <a:pt x="28714" y="787"/>
                </a:lnTo>
                <a:lnTo>
                  <a:pt x="23799" y="3898"/>
                </a:lnTo>
                <a:lnTo>
                  <a:pt x="21043" y="7137"/>
                </a:lnTo>
                <a:lnTo>
                  <a:pt x="17970" y="12052"/>
                </a:lnTo>
                <a:lnTo>
                  <a:pt x="44378" y="12052"/>
                </a:lnTo>
                <a:lnTo>
                  <a:pt x="47358" y="3644"/>
                </a:lnTo>
                <a:lnTo>
                  <a:pt x="43281" y="1219"/>
                </a:lnTo>
                <a:lnTo>
                  <a:pt x="39027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" name="object 74"/>
          <p:cNvSpPr/>
          <p:nvPr/>
        </p:nvSpPr>
        <p:spPr>
          <a:xfrm>
            <a:off x="2257025" y="1461579"/>
            <a:ext cx="75565" cy="76835"/>
          </a:xfrm>
          <a:custGeom>
            <a:avLst/>
            <a:gdLst/>
            <a:ahLst/>
            <a:cxnLst/>
            <a:rect l="l" t="t" r="r" b="b"/>
            <a:pathLst>
              <a:path w="75564" h="76834">
                <a:moveTo>
                  <a:pt x="37572" y="0"/>
                </a:moveTo>
                <a:lnTo>
                  <a:pt x="30422" y="0"/>
                </a:lnTo>
                <a:lnTo>
                  <a:pt x="23932" y="1587"/>
                </a:lnTo>
                <a:lnTo>
                  <a:pt x="0" y="45952"/>
                </a:lnTo>
                <a:lnTo>
                  <a:pt x="1504" y="52705"/>
                </a:lnTo>
                <a:lnTo>
                  <a:pt x="7841" y="64414"/>
                </a:lnTo>
                <a:lnTo>
                  <a:pt x="12464" y="68859"/>
                </a:lnTo>
                <a:lnTo>
                  <a:pt x="24631" y="74917"/>
                </a:lnTo>
                <a:lnTo>
                  <a:pt x="31019" y="76428"/>
                </a:lnTo>
                <a:lnTo>
                  <a:pt x="37724" y="76428"/>
                </a:lnTo>
                <a:lnTo>
                  <a:pt x="68583" y="60667"/>
                </a:lnTo>
                <a:lnTo>
                  <a:pt x="32606" y="60667"/>
                </a:lnTo>
                <a:lnTo>
                  <a:pt x="28352" y="58737"/>
                </a:lnTo>
                <a:lnTo>
                  <a:pt x="21468" y="51015"/>
                </a:lnTo>
                <a:lnTo>
                  <a:pt x="19789" y="45580"/>
                </a:lnTo>
                <a:lnTo>
                  <a:pt x="19817" y="30759"/>
                </a:lnTo>
                <a:lnTo>
                  <a:pt x="21468" y="25412"/>
                </a:lnTo>
                <a:lnTo>
                  <a:pt x="28352" y="17691"/>
                </a:lnTo>
                <a:lnTo>
                  <a:pt x="32606" y="15760"/>
                </a:lnTo>
                <a:lnTo>
                  <a:pt x="68807" y="15760"/>
                </a:lnTo>
                <a:lnTo>
                  <a:pt x="64775" y="10769"/>
                </a:lnTo>
                <a:lnTo>
                  <a:pt x="59098" y="6059"/>
                </a:lnTo>
                <a:lnTo>
                  <a:pt x="52674" y="2693"/>
                </a:lnTo>
                <a:lnTo>
                  <a:pt x="45500" y="673"/>
                </a:lnTo>
                <a:lnTo>
                  <a:pt x="37572" y="0"/>
                </a:lnTo>
                <a:close/>
              </a:path>
              <a:path w="75564" h="76834">
                <a:moveTo>
                  <a:pt x="68807" y="15760"/>
                </a:moveTo>
                <a:lnTo>
                  <a:pt x="42703" y="15760"/>
                </a:lnTo>
                <a:lnTo>
                  <a:pt x="46932" y="17691"/>
                </a:lnTo>
                <a:lnTo>
                  <a:pt x="53765" y="25412"/>
                </a:lnTo>
                <a:lnTo>
                  <a:pt x="55432" y="30759"/>
                </a:lnTo>
                <a:lnTo>
                  <a:pt x="55429" y="45580"/>
                </a:lnTo>
                <a:lnTo>
                  <a:pt x="53765" y="51015"/>
                </a:lnTo>
                <a:lnTo>
                  <a:pt x="46932" y="58737"/>
                </a:lnTo>
                <a:lnTo>
                  <a:pt x="42703" y="60667"/>
                </a:lnTo>
                <a:lnTo>
                  <a:pt x="68583" y="60667"/>
                </a:lnTo>
                <a:lnTo>
                  <a:pt x="69358" y="59706"/>
                </a:lnTo>
                <a:lnTo>
                  <a:pt x="72703" y="53184"/>
                </a:lnTo>
                <a:lnTo>
                  <a:pt x="74711" y="45952"/>
                </a:lnTo>
                <a:lnTo>
                  <a:pt x="75363" y="38214"/>
                </a:lnTo>
                <a:lnTo>
                  <a:pt x="75311" y="37185"/>
                </a:lnTo>
                <a:lnTo>
                  <a:pt x="74718" y="30136"/>
                </a:lnTo>
                <a:lnTo>
                  <a:pt x="72730" y="22971"/>
                </a:lnTo>
                <a:lnTo>
                  <a:pt x="69417" y="16515"/>
                </a:lnTo>
                <a:lnTo>
                  <a:pt x="68807" y="1576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5" name="object 75"/>
          <p:cNvSpPr/>
          <p:nvPr/>
        </p:nvSpPr>
        <p:spPr>
          <a:xfrm>
            <a:off x="2343213" y="1435405"/>
            <a:ext cx="71755" cy="102870"/>
          </a:xfrm>
          <a:custGeom>
            <a:avLst/>
            <a:gdLst/>
            <a:ahLst/>
            <a:cxnLst/>
            <a:rect l="l" t="t" r="r" b="b"/>
            <a:pathLst>
              <a:path w="71755" h="102869">
                <a:moveTo>
                  <a:pt x="39014" y="26174"/>
                </a:moveTo>
                <a:lnTo>
                  <a:pt x="21932" y="26174"/>
                </a:lnTo>
                <a:lnTo>
                  <a:pt x="14566" y="29400"/>
                </a:lnTo>
                <a:lnTo>
                  <a:pt x="0" y="64109"/>
                </a:lnTo>
                <a:lnTo>
                  <a:pt x="561" y="72696"/>
                </a:lnTo>
                <a:lnTo>
                  <a:pt x="22174" y="102603"/>
                </a:lnTo>
                <a:lnTo>
                  <a:pt x="34696" y="102603"/>
                </a:lnTo>
                <a:lnTo>
                  <a:pt x="38798" y="101574"/>
                </a:lnTo>
                <a:lnTo>
                  <a:pt x="46913" y="97497"/>
                </a:lnTo>
                <a:lnTo>
                  <a:pt x="50444" y="94386"/>
                </a:lnTo>
                <a:lnTo>
                  <a:pt x="53428" y="90208"/>
                </a:lnTo>
                <a:lnTo>
                  <a:pt x="71386" y="90208"/>
                </a:lnTo>
                <a:lnTo>
                  <a:pt x="71386" y="87312"/>
                </a:lnTo>
                <a:lnTo>
                  <a:pt x="30480" y="87312"/>
                </a:lnTo>
                <a:lnTo>
                  <a:pt x="26123" y="84785"/>
                </a:lnTo>
                <a:lnTo>
                  <a:pt x="22987" y="79743"/>
                </a:lnTo>
                <a:lnTo>
                  <a:pt x="20840" y="76250"/>
                </a:lnTo>
                <a:lnTo>
                  <a:pt x="19761" y="70612"/>
                </a:lnTo>
                <a:lnTo>
                  <a:pt x="19812" y="55370"/>
                </a:lnTo>
                <a:lnTo>
                  <a:pt x="21310" y="50101"/>
                </a:lnTo>
                <a:lnTo>
                  <a:pt x="24396" y="46443"/>
                </a:lnTo>
                <a:lnTo>
                  <a:pt x="27508" y="42799"/>
                </a:lnTo>
                <a:lnTo>
                  <a:pt x="31343" y="40970"/>
                </a:lnTo>
                <a:lnTo>
                  <a:pt x="71386" y="40970"/>
                </a:lnTo>
                <a:lnTo>
                  <a:pt x="71386" y="36360"/>
                </a:lnTo>
                <a:lnTo>
                  <a:pt x="52044" y="36360"/>
                </a:lnTo>
                <a:lnTo>
                  <a:pt x="46075" y="29565"/>
                </a:lnTo>
                <a:lnTo>
                  <a:pt x="39014" y="26174"/>
                </a:lnTo>
                <a:close/>
              </a:path>
              <a:path w="71755" h="102869">
                <a:moveTo>
                  <a:pt x="71386" y="90208"/>
                </a:moveTo>
                <a:lnTo>
                  <a:pt x="53428" y="90208"/>
                </a:lnTo>
                <a:lnTo>
                  <a:pt x="53428" y="100952"/>
                </a:lnTo>
                <a:lnTo>
                  <a:pt x="71386" y="100952"/>
                </a:lnTo>
                <a:lnTo>
                  <a:pt x="71386" y="90208"/>
                </a:lnTo>
                <a:close/>
              </a:path>
              <a:path w="71755" h="102869">
                <a:moveTo>
                  <a:pt x="71386" y="40970"/>
                </a:moveTo>
                <a:lnTo>
                  <a:pt x="40665" y="40970"/>
                </a:lnTo>
                <a:lnTo>
                  <a:pt x="44538" y="42824"/>
                </a:lnTo>
                <a:lnTo>
                  <a:pt x="50609" y="50215"/>
                </a:lnTo>
                <a:lnTo>
                  <a:pt x="52120" y="56261"/>
                </a:lnTo>
                <a:lnTo>
                  <a:pt x="52120" y="72186"/>
                </a:lnTo>
                <a:lnTo>
                  <a:pt x="50558" y="77851"/>
                </a:lnTo>
                <a:lnTo>
                  <a:pt x="44323" y="85420"/>
                </a:lnTo>
                <a:lnTo>
                  <a:pt x="40525" y="87312"/>
                </a:lnTo>
                <a:lnTo>
                  <a:pt x="71386" y="87312"/>
                </a:lnTo>
                <a:lnTo>
                  <a:pt x="71386" y="40970"/>
                </a:lnTo>
                <a:close/>
              </a:path>
              <a:path w="71755" h="102869">
                <a:moveTo>
                  <a:pt x="71386" y="0"/>
                </a:moveTo>
                <a:lnTo>
                  <a:pt x="52044" y="0"/>
                </a:lnTo>
                <a:lnTo>
                  <a:pt x="52044" y="36360"/>
                </a:lnTo>
                <a:lnTo>
                  <a:pt x="71386" y="36360"/>
                </a:lnTo>
                <a:lnTo>
                  <a:pt x="71386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6" name="object 76"/>
          <p:cNvSpPr/>
          <p:nvPr/>
        </p:nvSpPr>
        <p:spPr>
          <a:xfrm>
            <a:off x="2433256" y="1463230"/>
            <a:ext cx="66675" cy="74930"/>
          </a:xfrm>
          <a:custGeom>
            <a:avLst/>
            <a:gdLst/>
            <a:ahLst/>
            <a:cxnLst/>
            <a:rect l="l" t="t" r="r" b="b"/>
            <a:pathLst>
              <a:path w="66675" h="74930">
                <a:moveTo>
                  <a:pt x="19354" y="0"/>
                </a:moveTo>
                <a:lnTo>
                  <a:pt x="0" y="0"/>
                </a:lnTo>
                <a:lnTo>
                  <a:pt x="16" y="53263"/>
                </a:lnTo>
                <a:lnTo>
                  <a:pt x="19405" y="74777"/>
                </a:lnTo>
                <a:lnTo>
                  <a:pt x="29133" y="74777"/>
                </a:lnTo>
                <a:lnTo>
                  <a:pt x="33705" y="73660"/>
                </a:lnTo>
                <a:lnTo>
                  <a:pt x="42379" y="69151"/>
                </a:lnTo>
                <a:lnTo>
                  <a:pt x="45885" y="66078"/>
                </a:lnTo>
                <a:lnTo>
                  <a:pt x="48539" y="62179"/>
                </a:lnTo>
                <a:lnTo>
                  <a:pt x="66509" y="62179"/>
                </a:lnTo>
                <a:lnTo>
                  <a:pt x="66509" y="60045"/>
                </a:lnTo>
                <a:lnTo>
                  <a:pt x="28575" y="60045"/>
                </a:lnTo>
                <a:lnTo>
                  <a:pt x="26187" y="59372"/>
                </a:lnTo>
                <a:lnTo>
                  <a:pt x="22415" y="56654"/>
                </a:lnTo>
                <a:lnTo>
                  <a:pt x="21132" y="54825"/>
                </a:lnTo>
                <a:lnTo>
                  <a:pt x="19710" y="50190"/>
                </a:lnTo>
                <a:lnTo>
                  <a:pt x="19354" y="43891"/>
                </a:lnTo>
                <a:lnTo>
                  <a:pt x="19354" y="0"/>
                </a:lnTo>
                <a:close/>
              </a:path>
              <a:path w="66675" h="74930">
                <a:moveTo>
                  <a:pt x="66509" y="62179"/>
                </a:moveTo>
                <a:lnTo>
                  <a:pt x="48539" y="62179"/>
                </a:lnTo>
                <a:lnTo>
                  <a:pt x="48539" y="73126"/>
                </a:lnTo>
                <a:lnTo>
                  <a:pt x="66509" y="73126"/>
                </a:lnTo>
                <a:lnTo>
                  <a:pt x="66509" y="62179"/>
                </a:lnTo>
                <a:close/>
              </a:path>
              <a:path w="66675" h="74930">
                <a:moveTo>
                  <a:pt x="66509" y="0"/>
                </a:moveTo>
                <a:lnTo>
                  <a:pt x="47167" y="0"/>
                </a:lnTo>
                <a:lnTo>
                  <a:pt x="47167" y="41313"/>
                </a:lnTo>
                <a:lnTo>
                  <a:pt x="46685" y="47891"/>
                </a:lnTo>
                <a:lnTo>
                  <a:pt x="44754" y="53263"/>
                </a:lnTo>
                <a:lnTo>
                  <a:pt x="42964" y="55511"/>
                </a:lnTo>
                <a:lnTo>
                  <a:pt x="37731" y="59143"/>
                </a:lnTo>
                <a:lnTo>
                  <a:pt x="34772" y="60045"/>
                </a:lnTo>
                <a:lnTo>
                  <a:pt x="66509" y="60045"/>
                </a:lnTo>
                <a:lnTo>
                  <a:pt x="66509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7" name="object 77"/>
          <p:cNvSpPr/>
          <p:nvPr/>
        </p:nvSpPr>
        <p:spPr>
          <a:xfrm>
            <a:off x="2515527" y="1461566"/>
            <a:ext cx="69215" cy="76835"/>
          </a:xfrm>
          <a:custGeom>
            <a:avLst/>
            <a:gdLst/>
            <a:ahLst/>
            <a:cxnLst/>
            <a:rect l="l" t="t" r="r" b="b"/>
            <a:pathLst>
              <a:path w="69214" h="76834">
                <a:moveTo>
                  <a:pt x="44373" y="0"/>
                </a:moveTo>
                <a:lnTo>
                  <a:pt x="35458" y="0"/>
                </a:lnTo>
                <a:lnTo>
                  <a:pt x="27726" y="631"/>
                </a:lnTo>
                <a:lnTo>
                  <a:pt x="599" y="29734"/>
                </a:lnTo>
                <a:lnTo>
                  <a:pt x="0" y="38290"/>
                </a:lnTo>
                <a:lnTo>
                  <a:pt x="598" y="46761"/>
                </a:lnTo>
                <a:lnTo>
                  <a:pt x="27507" y="75808"/>
                </a:lnTo>
                <a:lnTo>
                  <a:pt x="35128" y="76441"/>
                </a:lnTo>
                <a:lnTo>
                  <a:pt x="44526" y="76441"/>
                </a:lnTo>
                <a:lnTo>
                  <a:pt x="52031" y="74206"/>
                </a:lnTo>
                <a:lnTo>
                  <a:pt x="63233" y="65303"/>
                </a:lnTo>
                <a:lnTo>
                  <a:pt x="65885" y="60667"/>
                </a:lnTo>
                <a:lnTo>
                  <a:pt x="31102" y="60667"/>
                </a:lnTo>
                <a:lnTo>
                  <a:pt x="27190" y="58877"/>
                </a:lnTo>
                <a:lnTo>
                  <a:pt x="21361" y="51714"/>
                </a:lnTo>
                <a:lnTo>
                  <a:pt x="19900" y="45592"/>
                </a:lnTo>
                <a:lnTo>
                  <a:pt x="19900" y="29108"/>
                </a:lnTo>
                <a:lnTo>
                  <a:pt x="21335" y="23545"/>
                </a:lnTo>
                <a:lnTo>
                  <a:pt x="27076" y="16890"/>
                </a:lnTo>
                <a:lnTo>
                  <a:pt x="30911" y="15227"/>
                </a:lnTo>
                <a:lnTo>
                  <a:pt x="65604" y="15227"/>
                </a:lnTo>
                <a:lnTo>
                  <a:pt x="61963" y="9588"/>
                </a:lnTo>
                <a:lnTo>
                  <a:pt x="51447" y="1917"/>
                </a:lnTo>
                <a:lnTo>
                  <a:pt x="44373" y="0"/>
                </a:lnTo>
                <a:close/>
              </a:path>
              <a:path w="69214" h="76834">
                <a:moveTo>
                  <a:pt x="49987" y="46761"/>
                </a:moveTo>
                <a:lnTo>
                  <a:pt x="49021" y="51854"/>
                </a:lnTo>
                <a:lnTo>
                  <a:pt x="47370" y="55448"/>
                </a:lnTo>
                <a:lnTo>
                  <a:pt x="42684" y="59626"/>
                </a:lnTo>
                <a:lnTo>
                  <a:pt x="39687" y="60667"/>
                </a:lnTo>
                <a:lnTo>
                  <a:pt x="65885" y="60667"/>
                </a:lnTo>
                <a:lnTo>
                  <a:pt x="67005" y="58712"/>
                </a:lnTo>
                <a:lnTo>
                  <a:pt x="68986" y="49999"/>
                </a:lnTo>
                <a:lnTo>
                  <a:pt x="49987" y="46761"/>
                </a:lnTo>
                <a:close/>
              </a:path>
              <a:path w="69214" h="76834">
                <a:moveTo>
                  <a:pt x="65604" y="15227"/>
                </a:moveTo>
                <a:lnTo>
                  <a:pt x="39369" y="15227"/>
                </a:lnTo>
                <a:lnTo>
                  <a:pt x="42316" y="16192"/>
                </a:lnTo>
                <a:lnTo>
                  <a:pt x="46862" y="20040"/>
                </a:lnTo>
                <a:lnTo>
                  <a:pt x="48323" y="22910"/>
                </a:lnTo>
                <a:lnTo>
                  <a:pt x="48945" y="26720"/>
                </a:lnTo>
                <a:lnTo>
                  <a:pt x="68021" y="23279"/>
                </a:lnTo>
                <a:lnTo>
                  <a:pt x="65735" y="15430"/>
                </a:lnTo>
                <a:lnTo>
                  <a:pt x="65604" y="15227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8" name="object 78"/>
          <p:cNvSpPr/>
          <p:nvPr/>
        </p:nvSpPr>
        <p:spPr>
          <a:xfrm>
            <a:off x="2590228" y="1437411"/>
            <a:ext cx="43180" cy="100965"/>
          </a:xfrm>
          <a:custGeom>
            <a:avLst/>
            <a:gdLst/>
            <a:ahLst/>
            <a:cxnLst/>
            <a:rect l="l" t="t" r="r" b="b"/>
            <a:pathLst>
              <a:path w="43180" h="100965">
                <a:moveTo>
                  <a:pt x="28295" y="41236"/>
                </a:moveTo>
                <a:lnTo>
                  <a:pt x="8890" y="41236"/>
                </a:lnTo>
                <a:lnTo>
                  <a:pt x="8987" y="82130"/>
                </a:lnTo>
                <a:lnTo>
                  <a:pt x="9102" y="84556"/>
                </a:lnTo>
                <a:lnTo>
                  <a:pt x="9499" y="86753"/>
                </a:lnTo>
                <a:lnTo>
                  <a:pt x="10007" y="89928"/>
                </a:lnTo>
                <a:lnTo>
                  <a:pt x="24333" y="100596"/>
                </a:lnTo>
                <a:lnTo>
                  <a:pt x="33502" y="100596"/>
                </a:lnTo>
                <a:lnTo>
                  <a:pt x="38608" y="99631"/>
                </a:lnTo>
                <a:lnTo>
                  <a:pt x="43103" y="97701"/>
                </a:lnTo>
                <a:lnTo>
                  <a:pt x="41647" y="84556"/>
                </a:lnTo>
                <a:lnTo>
                  <a:pt x="32385" y="84556"/>
                </a:lnTo>
                <a:lnTo>
                  <a:pt x="31292" y="84226"/>
                </a:lnTo>
                <a:lnTo>
                  <a:pt x="29502" y="82943"/>
                </a:lnTo>
                <a:lnTo>
                  <a:pt x="28930" y="82130"/>
                </a:lnTo>
                <a:lnTo>
                  <a:pt x="28422" y="80162"/>
                </a:lnTo>
                <a:lnTo>
                  <a:pt x="28295" y="41236"/>
                </a:lnTo>
                <a:close/>
              </a:path>
              <a:path w="43180" h="100965">
                <a:moveTo>
                  <a:pt x="41440" y="82689"/>
                </a:moveTo>
                <a:lnTo>
                  <a:pt x="38049" y="83934"/>
                </a:lnTo>
                <a:lnTo>
                  <a:pt x="35458" y="84556"/>
                </a:lnTo>
                <a:lnTo>
                  <a:pt x="41647" y="84556"/>
                </a:lnTo>
                <a:lnTo>
                  <a:pt x="41440" y="82689"/>
                </a:lnTo>
                <a:close/>
              </a:path>
              <a:path w="43180" h="100965">
                <a:moveTo>
                  <a:pt x="41516" y="25819"/>
                </a:moveTo>
                <a:lnTo>
                  <a:pt x="0" y="25819"/>
                </a:lnTo>
                <a:lnTo>
                  <a:pt x="0" y="41236"/>
                </a:lnTo>
                <a:lnTo>
                  <a:pt x="41516" y="41236"/>
                </a:lnTo>
                <a:lnTo>
                  <a:pt x="41516" y="25819"/>
                </a:lnTo>
                <a:close/>
              </a:path>
              <a:path w="43180" h="100965">
                <a:moveTo>
                  <a:pt x="28295" y="0"/>
                </a:moveTo>
                <a:lnTo>
                  <a:pt x="8890" y="11290"/>
                </a:lnTo>
                <a:lnTo>
                  <a:pt x="8890" y="25819"/>
                </a:lnTo>
                <a:lnTo>
                  <a:pt x="28295" y="25819"/>
                </a:lnTo>
                <a:lnTo>
                  <a:pt x="28295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9" name="object 79"/>
          <p:cNvSpPr/>
          <p:nvPr/>
        </p:nvSpPr>
        <p:spPr>
          <a:xfrm>
            <a:off x="4974932" y="1433703"/>
            <a:ext cx="88265" cy="104775"/>
          </a:xfrm>
          <a:custGeom>
            <a:avLst/>
            <a:gdLst/>
            <a:ahLst/>
            <a:cxnLst/>
            <a:rect l="l" t="t" r="r" b="b"/>
            <a:pathLst>
              <a:path w="88264" h="104775">
                <a:moveTo>
                  <a:pt x="47231" y="0"/>
                </a:moveTo>
                <a:lnTo>
                  <a:pt x="7318" y="21608"/>
                </a:lnTo>
                <a:lnTo>
                  <a:pt x="0" y="53085"/>
                </a:lnTo>
                <a:lnTo>
                  <a:pt x="809" y="64363"/>
                </a:lnTo>
                <a:lnTo>
                  <a:pt x="27679" y="100944"/>
                </a:lnTo>
                <a:lnTo>
                  <a:pt x="45986" y="104381"/>
                </a:lnTo>
                <a:lnTo>
                  <a:pt x="53756" y="103879"/>
                </a:lnTo>
                <a:lnTo>
                  <a:pt x="81312" y="86956"/>
                </a:lnTo>
                <a:lnTo>
                  <a:pt x="38442" y="86956"/>
                </a:lnTo>
                <a:lnTo>
                  <a:pt x="32473" y="84251"/>
                </a:lnTo>
                <a:lnTo>
                  <a:pt x="20993" y="51561"/>
                </a:lnTo>
                <a:lnTo>
                  <a:pt x="21431" y="43165"/>
                </a:lnTo>
                <a:lnTo>
                  <a:pt x="38722" y="17411"/>
                </a:lnTo>
                <a:lnTo>
                  <a:pt x="83101" y="17411"/>
                </a:lnTo>
                <a:lnTo>
                  <a:pt x="81902" y="15252"/>
                </a:lnTo>
                <a:lnTo>
                  <a:pt x="77317" y="10947"/>
                </a:lnTo>
                <a:lnTo>
                  <a:pt x="71100" y="6156"/>
                </a:lnTo>
                <a:lnTo>
                  <a:pt x="64012" y="2735"/>
                </a:lnTo>
                <a:lnTo>
                  <a:pt x="56056" y="683"/>
                </a:lnTo>
                <a:lnTo>
                  <a:pt x="47231" y="0"/>
                </a:lnTo>
                <a:close/>
              </a:path>
              <a:path w="88264" h="104775">
                <a:moveTo>
                  <a:pt x="68160" y="65544"/>
                </a:moveTo>
                <a:lnTo>
                  <a:pt x="66459" y="72936"/>
                </a:lnTo>
                <a:lnTo>
                  <a:pt x="63665" y="78346"/>
                </a:lnTo>
                <a:lnTo>
                  <a:pt x="55854" y="85242"/>
                </a:lnTo>
                <a:lnTo>
                  <a:pt x="51193" y="86956"/>
                </a:lnTo>
                <a:lnTo>
                  <a:pt x="81312" y="86956"/>
                </a:lnTo>
                <a:lnTo>
                  <a:pt x="81867" y="86209"/>
                </a:lnTo>
                <a:lnTo>
                  <a:pt x="85265" y="79540"/>
                </a:lnTo>
                <a:lnTo>
                  <a:pt x="87909" y="71805"/>
                </a:lnTo>
                <a:lnTo>
                  <a:pt x="68160" y="65544"/>
                </a:lnTo>
                <a:close/>
              </a:path>
              <a:path w="88264" h="104775">
                <a:moveTo>
                  <a:pt x="83101" y="17411"/>
                </a:moveTo>
                <a:lnTo>
                  <a:pt x="51612" y="17411"/>
                </a:lnTo>
                <a:lnTo>
                  <a:pt x="56210" y="18922"/>
                </a:lnTo>
                <a:lnTo>
                  <a:pt x="63792" y="24993"/>
                </a:lnTo>
                <a:lnTo>
                  <a:pt x="66281" y="29121"/>
                </a:lnTo>
                <a:lnTo>
                  <a:pt x="67462" y="34353"/>
                </a:lnTo>
                <a:lnTo>
                  <a:pt x="87642" y="29527"/>
                </a:lnTo>
                <a:lnTo>
                  <a:pt x="85344" y="21450"/>
                </a:lnTo>
                <a:lnTo>
                  <a:pt x="83101" y="17411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0" name="object 80"/>
          <p:cNvSpPr/>
          <p:nvPr/>
        </p:nvSpPr>
        <p:spPr>
          <a:xfrm>
            <a:off x="5079784" y="1463230"/>
            <a:ext cx="66675" cy="74930"/>
          </a:xfrm>
          <a:custGeom>
            <a:avLst/>
            <a:gdLst/>
            <a:ahLst/>
            <a:cxnLst/>
            <a:rect l="l" t="t" r="r" b="b"/>
            <a:pathLst>
              <a:path w="66675" h="74930">
                <a:moveTo>
                  <a:pt x="19342" y="0"/>
                </a:moveTo>
                <a:lnTo>
                  <a:pt x="0" y="0"/>
                </a:lnTo>
                <a:lnTo>
                  <a:pt x="16" y="53263"/>
                </a:lnTo>
                <a:lnTo>
                  <a:pt x="19392" y="74777"/>
                </a:lnTo>
                <a:lnTo>
                  <a:pt x="29121" y="74777"/>
                </a:lnTo>
                <a:lnTo>
                  <a:pt x="33705" y="73660"/>
                </a:lnTo>
                <a:lnTo>
                  <a:pt x="42367" y="69151"/>
                </a:lnTo>
                <a:lnTo>
                  <a:pt x="45872" y="66078"/>
                </a:lnTo>
                <a:lnTo>
                  <a:pt x="48539" y="62179"/>
                </a:lnTo>
                <a:lnTo>
                  <a:pt x="66509" y="62179"/>
                </a:lnTo>
                <a:lnTo>
                  <a:pt x="66509" y="60045"/>
                </a:lnTo>
                <a:lnTo>
                  <a:pt x="28575" y="60045"/>
                </a:lnTo>
                <a:lnTo>
                  <a:pt x="26174" y="59372"/>
                </a:lnTo>
                <a:lnTo>
                  <a:pt x="22415" y="56654"/>
                </a:lnTo>
                <a:lnTo>
                  <a:pt x="21132" y="54825"/>
                </a:lnTo>
                <a:lnTo>
                  <a:pt x="19710" y="50190"/>
                </a:lnTo>
                <a:lnTo>
                  <a:pt x="19342" y="43891"/>
                </a:lnTo>
                <a:lnTo>
                  <a:pt x="19342" y="0"/>
                </a:lnTo>
                <a:close/>
              </a:path>
              <a:path w="66675" h="74930">
                <a:moveTo>
                  <a:pt x="66509" y="62179"/>
                </a:moveTo>
                <a:lnTo>
                  <a:pt x="48539" y="62179"/>
                </a:lnTo>
                <a:lnTo>
                  <a:pt x="48539" y="73126"/>
                </a:lnTo>
                <a:lnTo>
                  <a:pt x="66509" y="73126"/>
                </a:lnTo>
                <a:lnTo>
                  <a:pt x="66509" y="62179"/>
                </a:lnTo>
                <a:close/>
              </a:path>
              <a:path w="66675" h="74930">
                <a:moveTo>
                  <a:pt x="66509" y="0"/>
                </a:moveTo>
                <a:lnTo>
                  <a:pt x="47167" y="0"/>
                </a:lnTo>
                <a:lnTo>
                  <a:pt x="47167" y="41313"/>
                </a:lnTo>
                <a:lnTo>
                  <a:pt x="46685" y="47891"/>
                </a:lnTo>
                <a:lnTo>
                  <a:pt x="44742" y="53263"/>
                </a:lnTo>
                <a:lnTo>
                  <a:pt x="42964" y="55511"/>
                </a:lnTo>
                <a:lnTo>
                  <a:pt x="37731" y="59143"/>
                </a:lnTo>
                <a:lnTo>
                  <a:pt x="34772" y="60045"/>
                </a:lnTo>
                <a:lnTo>
                  <a:pt x="66509" y="60045"/>
                </a:lnTo>
                <a:lnTo>
                  <a:pt x="66509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1" name="object 81"/>
          <p:cNvSpPr/>
          <p:nvPr/>
        </p:nvSpPr>
        <p:spPr>
          <a:xfrm>
            <a:off x="5159502" y="1461579"/>
            <a:ext cx="68580" cy="76835"/>
          </a:xfrm>
          <a:custGeom>
            <a:avLst/>
            <a:gdLst/>
            <a:ahLst/>
            <a:cxnLst/>
            <a:rect l="l" t="t" r="r" b="b"/>
            <a:pathLst>
              <a:path w="68579" h="76834">
                <a:moveTo>
                  <a:pt x="19405" y="50952"/>
                </a:moveTo>
                <a:lnTo>
                  <a:pt x="0" y="53911"/>
                </a:lnTo>
                <a:lnTo>
                  <a:pt x="1790" y="60845"/>
                </a:lnTo>
                <a:lnTo>
                  <a:pt x="5587" y="66332"/>
                </a:lnTo>
                <a:lnTo>
                  <a:pt x="17195" y="74409"/>
                </a:lnTo>
                <a:lnTo>
                  <a:pt x="25082" y="76428"/>
                </a:lnTo>
                <a:lnTo>
                  <a:pt x="35039" y="76428"/>
                </a:lnTo>
                <a:lnTo>
                  <a:pt x="66433" y="62445"/>
                </a:lnTo>
                <a:lnTo>
                  <a:pt x="30505" y="62445"/>
                </a:lnTo>
                <a:lnTo>
                  <a:pt x="26962" y="61480"/>
                </a:lnTo>
                <a:lnTo>
                  <a:pt x="21907" y="57569"/>
                </a:lnTo>
                <a:lnTo>
                  <a:pt x="20243" y="54711"/>
                </a:lnTo>
                <a:lnTo>
                  <a:pt x="19405" y="50952"/>
                </a:lnTo>
                <a:close/>
              </a:path>
              <a:path w="68579" h="76834">
                <a:moveTo>
                  <a:pt x="43459" y="0"/>
                </a:moveTo>
                <a:lnTo>
                  <a:pt x="22948" y="0"/>
                </a:lnTo>
                <a:lnTo>
                  <a:pt x="15189" y="2159"/>
                </a:lnTo>
                <a:lnTo>
                  <a:pt x="5181" y="10782"/>
                </a:lnTo>
                <a:lnTo>
                  <a:pt x="2722" y="16040"/>
                </a:lnTo>
                <a:lnTo>
                  <a:pt x="2692" y="29464"/>
                </a:lnTo>
                <a:lnTo>
                  <a:pt x="5575" y="34950"/>
                </a:lnTo>
                <a:lnTo>
                  <a:pt x="44373" y="49110"/>
                </a:lnTo>
                <a:lnTo>
                  <a:pt x="46545" y="49961"/>
                </a:lnTo>
                <a:lnTo>
                  <a:pt x="47571" y="50952"/>
                </a:lnTo>
                <a:lnTo>
                  <a:pt x="48425" y="51841"/>
                </a:lnTo>
                <a:lnTo>
                  <a:pt x="48882" y="53060"/>
                </a:lnTo>
                <a:lnTo>
                  <a:pt x="48882" y="56692"/>
                </a:lnTo>
                <a:lnTo>
                  <a:pt x="48031" y="58407"/>
                </a:lnTo>
                <a:lnTo>
                  <a:pt x="46329" y="59690"/>
                </a:lnTo>
                <a:lnTo>
                  <a:pt x="43815" y="61531"/>
                </a:lnTo>
                <a:lnTo>
                  <a:pt x="40043" y="62445"/>
                </a:lnTo>
                <a:lnTo>
                  <a:pt x="66433" y="62445"/>
                </a:lnTo>
                <a:lnTo>
                  <a:pt x="68300" y="58610"/>
                </a:lnTo>
                <a:lnTo>
                  <a:pt x="68300" y="45758"/>
                </a:lnTo>
                <a:lnTo>
                  <a:pt x="30353" y="26581"/>
                </a:lnTo>
                <a:lnTo>
                  <a:pt x="24320" y="24765"/>
                </a:lnTo>
                <a:lnTo>
                  <a:pt x="21297" y="22517"/>
                </a:lnTo>
                <a:lnTo>
                  <a:pt x="20650" y="21348"/>
                </a:lnTo>
                <a:lnTo>
                  <a:pt x="20650" y="18364"/>
                </a:lnTo>
                <a:lnTo>
                  <a:pt x="21386" y="17056"/>
                </a:lnTo>
                <a:lnTo>
                  <a:pt x="22847" y="16040"/>
                </a:lnTo>
                <a:lnTo>
                  <a:pt x="25057" y="14617"/>
                </a:lnTo>
                <a:lnTo>
                  <a:pt x="28701" y="13906"/>
                </a:lnTo>
                <a:lnTo>
                  <a:pt x="64243" y="13906"/>
                </a:lnTo>
                <a:lnTo>
                  <a:pt x="63969" y="12966"/>
                </a:lnTo>
                <a:lnTo>
                  <a:pt x="60629" y="8140"/>
                </a:lnTo>
                <a:lnTo>
                  <a:pt x="50901" y="1625"/>
                </a:lnTo>
                <a:lnTo>
                  <a:pt x="43459" y="0"/>
                </a:lnTo>
                <a:close/>
              </a:path>
              <a:path w="68579" h="76834">
                <a:moveTo>
                  <a:pt x="64243" y="13906"/>
                </a:moveTo>
                <a:lnTo>
                  <a:pt x="37846" y="13906"/>
                </a:lnTo>
                <a:lnTo>
                  <a:pt x="40944" y="14668"/>
                </a:lnTo>
                <a:lnTo>
                  <a:pt x="45300" y="17691"/>
                </a:lnTo>
                <a:lnTo>
                  <a:pt x="46786" y="19875"/>
                </a:lnTo>
                <a:lnTo>
                  <a:pt x="47574" y="22720"/>
                </a:lnTo>
                <a:lnTo>
                  <a:pt x="65824" y="19342"/>
                </a:lnTo>
                <a:lnTo>
                  <a:pt x="64243" y="13906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2" name="object 82"/>
          <p:cNvSpPr/>
          <p:nvPr/>
        </p:nvSpPr>
        <p:spPr>
          <a:xfrm>
            <a:off x="5236743" y="1437411"/>
            <a:ext cx="43180" cy="100965"/>
          </a:xfrm>
          <a:custGeom>
            <a:avLst/>
            <a:gdLst/>
            <a:ahLst/>
            <a:cxnLst/>
            <a:rect l="l" t="t" r="r" b="b"/>
            <a:pathLst>
              <a:path w="43179" h="100965">
                <a:moveTo>
                  <a:pt x="28295" y="41236"/>
                </a:moveTo>
                <a:lnTo>
                  <a:pt x="8890" y="41236"/>
                </a:lnTo>
                <a:lnTo>
                  <a:pt x="8987" y="82130"/>
                </a:lnTo>
                <a:lnTo>
                  <a:pt x="9102" y="84556"/>
                </a:lnTo>
                <a:lnTo>
                  <a:pt x="9512" y="86753"/>
                </a:lnTo>
                <a:lnTo>
                  <a:pt x="10020" y="89928"/>
                </a:lnTo>
                <a:lnTo>
                  <a:pt x="24333" y="100596"/>
                </a:lnTo>
                <a:lnTo>
                  <a:pt x="33515" y="100596"/>
                </a:lnTo>
                <a:lnTo>
                  <a:pt x="38608" y="99631"/>
                </a:lnTo>
                <a:lnTo>
                  <a:pt x="43103" y="97701"/>
                </a:lnTo>
                <a:lnTo>
                  <a:pt x="41658" y="84556"/>
                </a:lnTo>
                <a:lnTo>
                  <a:pt x="32385" y="84556"/>
                </a:lnTo>
                <a:lnTo>
                  <a:pt x="31292" y="84226"/>
                </a:lnTo>
                <a:lnTo>
                  <a:pt x="29502" y="82943"/>
                </a:lnTo>
                <a:lnTo>
                  <a:pt x="28930" y="82130"/>
                </a:lnTo>
                <a:lnTo>
                  <a:pt x="28689" y="81140"/>
                </a:lnTo>
                <a:lnTo>
                  <a:pt x="28422" y="80162"/>
                </a:lnTo>
                <a:lnTo>
                  <a:pt x="28295" y="41236"/>
                </a:lnTo>
                <a:close/>
              </a:path>
              <a:path w="43179" h="100965">
                <a:moveTo>
                  <a:pt x="41452" y="82689"/>
                </a:moveTo>
                <a:lnTo>
                  <a:pt x="38061" y="83934"/>
                </a:lnTo>
                <a:lnTo>
                  <a:pt x="35471" y="84556"/>
                </a:lnTo>
                <a:lnTo>
                  <a:pt x="41658" y="84556"/>
                </a:lnTo>
                <a:lnTo>
                  <a:pt x="41452" y="82689"/>
                </a:lnTo>
                <a:close/>
              </a:path>
              <a:path w="43179" h="100965">
                <a:moveTo>
                  <a:pt x="41516" y="25819"/>
                </a:moveTo>
                <a:lnTo>
                  <a:pt x="0" y="25819"/>
                </a:lnTo>
                <a:lnTo>
                  <a:pt x="0" y="41236"/>
                </a:lnTo>
                <a:lnTo>
                  <a:pt x="41516" y="41236"/>
                </a:lnTo>
                <a:lnTo>
                  <a:pt x="41516" y="25819"/>
                </a:lnTo>
                <a:close/>
              </a:path>
              <a:path w="43179" h="100965">
                <a:moveTo>
                  <a:pt x="28295" y="0"/>
                </a:moveTo>
                <a:lnTo>
                  <a:pt x="8890" y="11290"/>
                </a:lnTo>
                <a:lnTo>
                  <a:pt x="8890" y="25819"/>
                </a:lnTo>
                <a:lnTo>
                  <a:pt x="28295" y="25819"/>
                </a:lnTo>
                <a:lnTo>
                  <a:pt x="28295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3" name="object 83"/>
          <p:cNvSpPr/>
          <p:nvPr/>
        </p:nvSpPr>
        <p:spPr>
          <a:xfrm>
            <a:off x="5287283" y="1461579"/>
            <a:ext cx="75565" cy="76835"/>
          </a:xfrm>
          <a:custGeom>
            <a:avLst/>
            <a:gdLst/>
            <a:ahLst/>
            <a:cxnLst/>
            <a:rect l="l" t="t" r="r" b="b"/>
            <a:pathLst>
              <a:path w="75564" h="76834">
                <a:moveTo>
                  <a:pt x="37572" y="0"/>
                </a:moveTo>
                <a:lnTo>
                  <a:pt x="30422" y="0"/>
                </a:lnTo>
                <a:lnTo>
                  <a:pt x="23932" y="1587"/>
                </a:lnTo>
                <a:lnTo>
                  <a:pt x="0" y="45952"/>
                </a:lnTo>
                <a:lnTo>
                  <a:pt x="1504" y="52705"/>
                </a:lnTo>
                <a:lnTo>
                  <a:pt x="7841" y="64414"/>
                </a:lnTo>
                <a:lnTo>
                  <a:pt x="12464" y="68859"/>
                </a:lnTo>
                <a:lnTo>
                  <a:pt x="24631" y="74917"/>
                </a:lnTo>
                <a:lnTo>
                  <a:pt x="31019" y="76428"/>
                </a:lnTo>
                <a:lnTo>
                  <a:pt x="37724" y="76428"/>
                </a:lnTo>
                <a:lnTo>
                  <a:pt x="68579" y="60667"/>
                </a:lnTo>
                <a:lnTo>
                  <a:pt x="32594" y="60667"/>
                </a:lnTo>
                <a:lnTo>
                  <a:pt x="28352" y="58737"/>
                </a:lnTo>
                <a:lnTo>
                  <a:pt x="21468" y="51015"/>
                </a:lnTo>
                <a:lnTo>
                  <a:pt x="19789" y="45580"/>
                </a:lnTo>
                <a:lnTo>
                  <a:pt x="19817" y="30759"/>
                </a:lnTo>
                <a:lnTo>
                  <a:pt x="21468" y="25412"/>
                </a:lnTo>
                <a:lnTo>
                  <a:pt x="28352" y="17691"/>
                </a:lnTo>
                <a:lnTo>
                  <a:pt x="32594" y="15760"/>
                </a:lnTo>
                <a:lnTo>
                  <a:pt x="68802" y="15760"/>
                </a:lnTo>
                <a:lnTo>
                  <a:pt x="64775" y="10769"/>
                </a:lnTo>
                <a:lnTo>
                  <a:pt x="59098" y="6059"/>
                </a:lnTo>
                <a:lnTo>
                  <a:pt x="52674" y="2693"/>
                </a:lnTo>
                <a:lnTo>
                  <a:pt x="45500" y="673"/>
                </a:lnTo>
                <a:lnTo>
                  <a:pt x="37572" y="0"/>
                </a:lnTo>
                <a:close/>
              </a:path>
              <a:path w="75564" h="76834">
                <a:moveTo>
                  <a:pt x="68802" y="15760"/>
                </a:moveTo>
                <a:lnTo>
                  <a:pt x="42703" y="15760"/>
                </a:lnTo>
                <a:lnTo>
                  <a:pt x="46932" y="17691"/>
                </a:lnTo>
                <a:lnTo>
                  <a:pt x="53765" y="25412"/>
                </a:lnTo>
                <a:lnTo>
                  <a:pt x="55432" y="30759"/>
                </a:lnTo>
                <a:lnTo>
                  <a:pt x="55429" y="45580"/>
                </a:lnTo>
                <a:lnTo>
                  <a:pt x="53765" y="51015"/>
                </a:lnTo>
                <a:lnTo>
                  <a:pt x="46932" y="58737"/>
                </a:lnTo>
                <a:lnTo>
                  <a:pt x="42703" y="60667"/>
                </a:lnTo>
                <a:lnTo>
                  <a:pt x="68579" y="60667"/>
                </a:lnTo>
                <a:lnTo>
                  <a:pt x="69352" y="59706"/>
                </a:lnTo>
                <a:lnTo>
                  <a:pt x="72699" y="53184"/>
                </a:lnTo>
                <a:lnTo>
                  <a:pt x="74709" y="45952"/>
                </a:lnTo>
                <a:lnTo>
                  <a:pt x="75363" y="38214"/>
                </a:lnTo>
                <a:lnTo>
                  <a:pt x="75310" y="37185"/>
                </a:lnTo>
                <a:lnTo>
                  <a:pt x="74716" y="30136"/>
                </a:lnTo>
                <a:lnTo>
                  <a:pt x="72726" y="22971"/>
                </a:lnTo>
                <a:lnTo>
                  <a:pt x="69411" y="16515"/>
                </a:lnTo>
                <a:lnTo>
                  <a:pt x="68802" y="1576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4" name="object 84"/>
          <p:cNvSpPr/>
          <p:nvPr/>
        </p:nvSpPr>
        <p:spPr>
          <a:xfrm>
            <a:off x="5376367" y="1461579"/>
            <a:ext cx="107950" cy="74930"/>
          </a:xfrm>
          <a:custGeom>
            <a:avLst/>
            <a:gdLst/>
            <a:ahLst/>
            <a:cxnLst/>
            <a:rect l="l" t="t" r="r" b="b"/>
            <a:pathLst>
              <a:path w="107950" h="74930">
                <a:moveTo>
                  <a:pt x="17830" y="1650"/>
                </a:moveTo>
                <a:lnTo>
                  <a:pt x="0" y="1650"/>
                </a:lnTo>
                <a:lnTo>
                  <a:pt x="0" y="74777"/>
                </a:lnTo>
                <a:lnTo>
                  <a:pt x="19354" y="74777"/>
                </a:lnTo>
                <a:lnTo>
                  <a:pt x="19354" y="32219"/>
                </a:lnTo>
                <a:lnTo>
                  <a:pt x="19862" y="27190"/>
                </a:lnTo>
                <a:lnTo>
                  <a:pt x="21920" y="21132"/>
                </a:lnTo>
                <a:lnTo>
                  <a:pt x="23634" y="18821"/>
                </a:lnTo>
                <a:lnTo>
                  <a:pt x="28409" y="15608"/>
                </a:lnTo>
                <a:lnTo>
                  <a:pt x="31102" y="14795"/>
                </a:lnTo>
                <a:lnTo>
                  <a:pt x="106354" y="14795"/>
                </a:lnTo>
                <a:lnTo>
                  <a:pt x="104986" y="11633"/>
                </a:lnTo>
                <a:lnTo>
                  <a:pt x="17830" y="11633"/>
                </a:lnTo>
                <a:lnTo>
                  <a:pt x="17830" y="1650"/>
                </a:lnTo>
                <a:close/>
              </a:path>
              <a:path w="107950" h="74930">
                <a:moveTo>
                  <a:pt x="75222" y="14795"/>
                </a:moveTo>
                <a:lnTo>
                  <a:pt x="36550" y="14795"/>
                </a:lnTo>
                <a:lnTo>
                  <a:pt x="38519" y="15303"/>
                </a:lnTo>
                <a:lnTo>
                  <a:pt x="41402" y="17322"/>
                </a:lnTo>
                <a:lnTo>
                  <a:pt x="42442" y="18821"/>
                </a:lnTo>
                <a:lnTo>
                  <a:pt x="43853" y="22999"/>
                </a:lnTo>
                <a:lnTo>
                  <a:pt x="44166" y="27190"/>
                </a:lnTo>
                <a:lnTo>
                  <a:pt x="44196" y="74777"/>
                </a:lnTo>
                <a:lnTo>
                  <a:pt x="63538" y="74777"/>
                </a:lnTo>
                <a:lnTo>
                  <a:pt x="63597" y="32219"/>
                </a:lnTo>
                <a:lnTo>
                  <a:pt x="72682" y="15633"/>
                </a:lnTo>
                <a:lnTo>
                  <a:pt x="75222" y="14795"/>
                </a:lnTo>
                <a:close/>
              </a:path>
              <a:path w="107950" h="74930">
                <a:moveTo>
                  <a:pt x="106354" y="14795"/>
                </a:moveTo>
                <a:lnTo>
                  <a:pt x="81648" y="14795"/>
                </a:lnTo>
                <a:lnTo>
                  <a:pt x="84404" y="16179"/>
                </a:lnTo>
                <a:lnTo>
                  <a:pt x="86194" y="18935"/>
                </a:lnTo>
                <a:lnTo>
                  <a:pt x="87515" y="21043"/>
                </a:lnTo>
                <a:lnTo>
                  <a:pt x="88188" y="25730"/>
                </a:lnTo>
                <a:lnTo>
                  <a:pt x="88188" y="74777"/>
                </a:lnTo>
                <a:lnTo>
                  <a:pt x="107530" y="74777"/>
                </a:lnTo>
                <a:lnTo>
                  <a:pt x="107530" y="21043"/>
                </a:lnTo>
                <a:lnTo>
                  <a:pt x="106870" y="15989"/>
                </a:lnTo>
                <a:lnTo>
                  <a:pt x="106354" y="14795"/>
                </a:lnTo>
                <a:close/>
              </a:path>
              <a:path w="107950" h="74930">
                <a:moveTo>
                  <a:pt x="45300" y="0"/>
                </a:moveTo>
                <a:lnTo>
                  <a:pt x="40614" y="0"/>
                </a:lnTo>
                <a:lnTo>
                  <a:pt x="34234" y="726"/>
                </a:lnTo>
                <a:lnTo>
                  <a:pt x="28313" y="2906"/>
                </a:lnTo>
                <a:lnTo>
                  <a:pt x="22846" y="6541"/>
                </a:lnTo>
                <a:lnTo>
                  <a:pt x="17830" y="11633"/>
                </a:lnTo>
                <a:lnTo>
                  <a:pt x="61277" y="11633"/>
                </a:lnTo>
                <a:lnTo>
                  <a:pt x="59067" y="7734"/>
                </a:lnTo>
                <a:lnTo>
                  <a:pt x="56248" y="4813"/>
                </a:lnTo>
                <a:lnTo>
                  <a:pt x="49364" y="965"/>
                </a:lnTo>
                <a:lnTo>
                  <a:pt x="45300" y="0"/>
                </a:lnTo>
                <a:close/>
              </a:path>
              <a:path w="107950" h="74930">
                <a:moveTo>
                  <a:pt x="88938" y="0"/>
                </a:moveTo>
                <a:lnTo>
                  <a:pt x="79362" y="0"/>
                </a:lnTo>
                <a:lnTo>
                  <a:pt x="75387" y="965"/>
                </a:lnTo>
                <a:lnTo>
                  <a:pt x="67945" y="4813"/>
                </a:lnTo>
                <a:lnTo>
                  <a:pt x="64477" y="7734"/>
                </a:lnTo>
                <a:lnTo>
                  <a:pt x="61277" y="11633"/>
                </a:lnTo>
                <a:lnTo>
                  <a:pt x="104986" y="11633"/>
                </a:lnTo>
                <a:lnTo>
                  <a:pt x="103695" y="8648"/>
                </a:lnTo>
                <a:lnTo>
                  <a:pt x="100926" y="5448"/>
                </a:lnTo>
                <a:lnTo>
                  <a:pt x="93484" y="1092"/>
                </a:lnTo>
                <a:lnTo>
                  <a:pt x="88938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5" name="object 85"/>
          <p:cNvSpPr/>
          <p:nvPr/>
        </p:nvSpPr>
        <p:spPr>
          <a:xfrm>
            <a:off x="5497538" y="1461579"/>
            <a:ext cx="68580" cy="76835"/>
          </a:xfrm>
          <a:custGeom>
            <a:avLst/>
            <a:gdLst/>
            <a:ahLst/>
            <a:cxnLst/>
            <a:rect l="l" t="t" r="r" b="b"/>
            <a:pathLst>
              <a:path w="68579" h="76834">
                <a:moveTo>
                  <a:pt x="33515" y="0"/>
                </a:moveTo>
                <a:lnTo>
                  <a:pt x="2371" y="22564"/>
                </a:lnTo>
                <a:lnTo>
                  <a:pt x="0" y="38773"/>
                </a:lnTo>
                <a:lnTo>
                  <a:pt x="450" y="46055"/>
                </a:lnTo>
                <a:lnTo>
                  <a:pt x="26530" y="75660"/>
                </a:lnTo>
                <a:lnTo>
                  <a:pt x="35445" y="76441"/>
                </a:lnTo>
                <a:lnTo>
                  <a:pt x="43484" y="76441"/>
                </a:lnTo>
                <a:lnTo>
                  <a:pt x="50164" y="74587"/>
                </a:lnTo>
                <a:lnTo>
                  <a:pt x="60858" y="67195"/>
                </a:lnTo>
                <a:lnTo>
                  <a:pt x="64650" y="61975"/>
                </a:lnTo>
                <a:lnTo>
                  <a:pt x="31203" y="61975"/>
                </a:lnTo>
                <a:lnTo>
                  <a:pt x="27482" y="60375"/>
                </a:lnTo>
                <a:lnTo>
                  <a:pt x="21526" y="54000"/>
                </a:lnTo>
                <a:lnTo>
                  <a:pt x="19951" y="49529"/>
                </a:lnTo>
                <a:lnTo>
                  <a:pt x="19811" y="43802"/>
                </a:lnTo>
                <a:lnTo>
                  <a:pt x="68287" y="43802"/>
                </a:lnTo>
                <a:lnTo>
                  <a:pt x="67880" y="33394"/>
                </a:lnTo>
                <a:lnTo>
                  <a:pt x="67617" y="31953"/>
                </a:lnTo>
                <a:lnTo>
                  <a:pt x="20154" y="31953"/>
                </a:lnTo>
                <a:lnTo>
                  <a:pt x="20208" y="26352"/>
                </a:lnTo>
                <a:lnTo>
                  <a:pt x="21475" y="22491"/>
                </a:lnTo>
                <a:lnTo>
                  <a:pt x="26974" y="16344"/>
                </a:lnTo>
                <a:lnTo>
                  <a:pt x="30467" y="14808"/>
                </a:lnTo>
                <a:lnTo>
                  <a:pt x="61968" y="14808"/>
                </a:lnTo>
                <a:lnTo>
                  <a:pt x="59258" y="10782"/>
                </a:lnTo>
                <a:lnTo>
                  <a:pt x="54114" y="6065"/>
                </a:lnTo>
                <a:lnTo>
                  <a:pt x="48110" y="2695"/>
                </a:lnTo>
                <a:lnTo>
                  <a:pt x="41245" y="673"/>
                </a:lnTo>
                <a:lnTo>
                  <a:pt x="33515" y="0"/>
                </a:lnTo>
                <a:close/>
              </a:path>
              <a:path w="68579" h="76834">
                <a:moveTo>
                  <a:pt x="47980" y="51511"/>
                </a:moveTo>
                <a:lnTo>
                  <a:pt x="46926" y="55181"/>
                </a:lnTo>
                <a:lnTo>
                  <a:pt x="45364" y="57848"/>
                </a:lnTo>
                <a:lnTo>
                  <a:pt x="41224" y="61150"/>
                </a:lnTo>
                <a:lnTo>
                  <a:pt x="38684" y="61975"/>
                </a:lnTo>
                <a:lnTo>
                  <a:pt x="64650" y="61975"/>
                </a:lnTo>
                <a:lnTo>
                  <a:pt x="64769" y="61810"/>
                </a:lnTo>
                <a:lnTo>
                  <a:pt x="67246" y="54749"/>
                </a:lnTo>
                <a:lnTo>
                  <a:pt x="47980" y="51511"/>
                </a:lnTo>
                <a:close/>
              </a:path>
              <a:path w="68579" h="76834">
                <a:moveTo>
                  <a:pt x="61968" y="14808"/>
                </a:moveTo>
                <a:lnTo>
                  <a:pt x="38633" y="14808"/>
                </a:lnTo>
                <a:lnTo>
                  <a:pt x="41986" y="16268"/>
                </a:lnTo>
                <a:lnTo>
                  <a:pt x="47497" y="22097"/>
                </a:lnTo>
                <a:lnTo>
                  <a:pt x="48945" y="26352"/>
                </a:lnTo>
                <a:lnTo>
                  <a:pt x="49072" y="31953"/>
                </a:lnTo>
                <a:lnTo>
                  <a:pt x="67617" y="31953"/>
                </a:lnTo>
                <a:lnTo>
                  <a:pt x="66240" y="24420"/>
                </a:lnTo>
                <a:lnTo>
                  <a:pt x="63365" y="16882"/>
                </a:lnTo>
                <a:lnTo>
                  <a:pt x="61968" y="14808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6" name="object 86"/>
          <p:cNvSpPr/>
          <p:nvPr/>
        </p:nvSpPr>
        <p:spPr>
          <a:xfrm>
            <a:off x="5580773" y="1461579"/>
            <a:ext cx="47625" cy="74930"/>
          </a:xfrm>
          <a:custGeom>
            <a:avLst/>
            <a:gdLst/>
            <a:ahLst/>
            <a:cxnLst/>
            <a:rect l="l" t="t" r="r" b="b"/>
            <a:pathLst>
              <a:path w="47625" h="74930">
                <a:moveTo>
                  <a:pt x="17970" y="1651"/>
                </a:moveTo>
                <a:lnTo>
                  <a:pt x="0" y="1651"/>
                </a:lnTo>
                <a:lnTo>
                  <a:pt x="0" y="74777"/>
                </a:lnTo>
                <a:lnTo>
                  <a:pt x="19342" y="74777"/>
                </a:lnTo>
                <a:lnTo>
                  <a:pt x="19342" y="39751"/>
                </a:lnTo>
                <a:lnTo>
                  <a:pt x="19888" y="31584"/>
                </a:lnTo>
                <a:lnTo>
                  <a:pt x="22047" y="23774"/>
                </a:lnTo>
                <a:lnTo>
                  <a:pt x="23520" y="21082"/>
                </a:lnTo>
                <a:lnTo>
                  <a:pt x="27279" y="18097"/>
                </a:lnTo>
                <a:lnTo>
                  <a:pt x="29578" y="17348"/>
                </a:lnTo>
                <a:lnTo>
                  <a:pt x="42501" y="17348"/>
                </a:lnTo>
                <a:lnTo>
                  <a:pt x="44378" y="12052"/>
                </a:lnTo>
                <a:lnTo>
                  <a:pt x="17970" y="12052"/>
                </a:lnTo>
                <a:lnTo>
                  <a:pt x="17970" y="1651"/>
                </a:lnTo>
                <a:close/>
              </a:path>
              <a:path w="47625" h="74930">
                <a:moveTo>
                  <a:pt x="42501" y="17348"/>
                </a:moveTo>
                <a:lnTo>
                  <a:pt x="35090" y="17348"/>
                </a:lnTo>
                <a:lnTo>
                  <a:pt x="38112" y="18415"/>
                </a:lnTo>
                <a:lnTo>
                  <a:pt x="41376" y="20523"/>
                </a:lnTo>
                <a:lnTo>
                  <a:pt x="42501" y="17348"/>
                </a:lnTo>
                <a:close/>
              </a:path>
              <a:path w="47625" h="74930">
                <a:moveTo>
                  <a:pt x="39039" y="0"/>
                </a:moveTo>
                <a:lnTo>
                  <a:pt x="31508" y="0"/>
                </a:lnTo>
                <a:lnTo>
                  <a:pt x="28714" y="787"/>
                </a:lnTo>
                <a:lnTo>
                  <a:pt x="23812" y="3898"/>
                </a:lnTo>
                <a:lnTo>
                  <a:pt x="21043" y="7137"/>
                </a:lnTo>
                <a:lnTo>
                  <a:pt x="17970" y="12052"/>
                </a:lnTo>
                <a:lnTo>
                  <a:pt x="44378" y="12052"/>
                </a:lnTo>
                <a:lnTo>
                  <a:pt x="47358" y="3644"/>
                </a:lnTo>
                <a:lnTo>
                  <a:pt x="43281" y="1219"/>
                </a:lnTo>
                <a:lnTo>
                  <a:pt x="39039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7" name="object 87"/>
          <p:cNvSpPr/>
          <p:nvPr/>
        </p:nvSpPr>
        <p:spPr>
          <a:xfrm>
            <a:off x="2441192" y="3428746"/>
            <a:ext cx="921056" cy="104457"/>
          </a:xfrm>
          <a:prstGeom prst="rect">
            <a:avLst/>
          </a:prstGeom>
          <a:blipFill>
            <a:blip r:embed="rId2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8" name="object 88"/>
          <p:cNvSpPr/>
          <p:nvPr/>
        </p:nvSpPr>
        <p:spPr>
          <a:xfrm>
            <a:off x="3497935" y="3430117"/>
            <a:ext cx="614718" cy="103162"/>
          </a:xfrm>
          <a:prstGeom prst="rect">
            <a:avLst/>
          </a:prstGeom>
          <a:blipFill>
            <a:blip r:embed="rId2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9" name="object 89"/>
          <p:cNvSpPr/>
          <p:nvPr/>
        </p:nvSpPr>
        <p:spPr>
          <a:xfrm>
            <a:off x="2441193" y="3597973"/>
            <a:ext cx="717411" cy="104457"/>
          </a:xfrm>
          <a:prstGeom prst="rect">
            <a:avLst/>
          </a:prstGeom>
          <a:blipFill>
            <a:blip r:embed="rId2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0" name="object 90"/>
          <p:cNvSpPr/>
          <p:nvPr/>
        </p:nvSpPr>
        <p:spPr>
          <a:xfrm>
            <a:off x="3480358" y="3598037"/>
            <a:ext cx="244360" cy="104394"/>
          </a:xfrm>
          <a:prstGeom prst="rect">
            <a:avLst/>
          </a:prstGeom>
          <a:blipFill>
            <a:blip r:embed="rId2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1" name="object 91"/>
          <p:cNvSpPr/>
          <p:nvPr/>
        </p:nvSpPr>
        <p:spPr>
          <a:xfrm>
            <a:off x="3754780" y="3598037"/>
            <a:ext cx="420585" cy="104394"/>
          </a:xfrm>
          <a:prstGeom prst="rect">
            <a:avLst/>
          </a:prstGeom>
          <a:blipFill>
            <a:blip r:embed="rId2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2" name="object 92"/>
          <p:cNvSpPr/>
          <p:nvPr/>
        </p:nvSpPr>
        <p:spPr>
          <a:xfrm>
            <a:off x="2445232" y="3768979"/>
            <a:ext cx="83820" cy="100965"/>
          </a:xfrm>
          <a:custGeom>
            <a:avLst/>
            <a:gdLst/>
            <a:ahLst/>
            <a:cxnLst/>
            <a:rect l="l" t="t" r="r" b="b"/>
            <a:pathLst>
              <a:path w="83819" h="100964">
                <a:moveTo>
                  <a:pt x="42621" y="0"/>
                </a:moveTo>
                <a:lnTo>
                  <a:pt x="0" y="0"/>
                </a:lnTo>
                <a:lnTo>
                  <a:pt x="0" y="100939"/>
                </a:lnTo>
                <a:lnTo>
                  <a:pt x="42519" y="100939"/>
                </a:lnTo>
                <a:lnTo>
                  <a:pt x="47929" y="100368"/>
                </a:lnTo>
                <a:lnTo>
                  <a:pt x="57340" y="98082"/>
                </a:lnTo>
                <a:lnTo>
                  <a:pt x="61353" y="96380"/>
                </a:lnTo>
                <a:lnTo>
                  <a:pt x="68008" y="91935"/>
                </a:lnTo>
                <a:lnTo>
                  <a:pt x="70928" y="89026"/>
                </a:lnTo>
                <a:lnTo>
                  <a:pt x="13360" y="89026"/>
                </a:lnTo>
                <a:lnTo>
                  <a:pt x="13360" y="11912"/>
                </a:lnTo>
                <a:lnTo>
                  <a:pt x="71371" y="11912"/>
                </a:lnTo>
                <a:lnTo>
                  <a:pt x="63461" y="5194"/>
                </a:lnTo>
                <a:lnTo>
                  <a:pt x="58521" y="2768"/>
                </a:lnTo>
                <a:lnTo>
                  <a:pt x="48602" y="482"/>
                </a:lnTo>
                <a:lnTo>
                  <a:pt x="42621" y="0"/>
                </a:lnTo>
                <a:close/>
              </a:path>
              <a:path w="83819" h="100964">
                <a:moveTo>
                  <a:pt x="71371" y="11912"/>
                </a:moveTo>
                <a:lnTo>
                  <a:pt x="42506" y="11912"/>
                </a:lnTo>
                <a:lnTo>
                  <a:pt x="48272" y="12598"/>
                </a:lnTo>
                <a:lnTo>
                  <a:pt x="56794" y="15913"/>
                </a:lnTo>
                <a:lnTo>
                  <a:pt x="61010" y="19710"/>
                </a:lnTo>
                <a:lnTo>
                  <a:pt x="67944" y="31051"/>
                </a:lnTo>
                <a:lnTo>
                  <a:pt x="69672" y="39154"/>
                </a:lnTo>
                <a:lnTo>
                  <a:pt x="69636" y="57594"/>
                </a:lnTo>
                <a:lnTo>
                  <a:pt x="46786" y="88417"/>
                </a:lnTo>
                <a:lnTo>
                  <a:pt x="41554" y="89026"/>
                </a:lnTo>
                <a:lnTo>
                  <a:pt x="70928" y="89026"/>
                </a:lnTo>
                <a:lnTo>
                  <a:pt x="83451" y="57594"/>
                </a:lnTo>
                <a:lnTo>
                  <a:pt x="83451" y="40932"/>
                </a:lnTo>
                <a:lnTo>
                  <a:pt x="82130" y="32931"/>
                </a:lnTo>
                <a:lnTo>
                  <a:pt x="76847" y="18922"/>
                </a:lnTo>
                <a:lnTo>
                  <a:pt x="72859" y="13169"/>
                </a:lnTo>
                <a:lnTo>
                  <a:pt x="71371" y="11912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3" name="object 93"/>
          <p:cNvSpPr/>
          <p:nvPr/>
        </p:nvSpPr>
        <p:spPr>
          <a:xfrm>
            <a:off x="2541398" y="3795141"/>
            <a:ext cx="67945" cy="76835"/>
          </a:xfrm>
          <a:custGeom>
            <a:avLst/>
            <a:gdLst/>
            <a:ahLst/>
            <a:cxnLst/>
            <a:rect l="l" t="t" r="r" b="b"/>
            <a:pathLst>
              <a:path w="67944" h="76835">
                <a:moveTo>
                  <a:pt x="34085" y="0"/>
                </a:moveTo>
                <a:lnTo>
                  <a:pt x="2326" y="22444"/>
                </a:lnTo>
                <a:lnTo>
                  <a:pt x="0" y="38074"/>
                </a:lnTo>
                <a:lnTo>
                  <a:pt x="23" y="39916"/>
                </a:lnTo>
                <a:lnTo>
                  <a:pt x="20402" y="73955"/>
                </a:lnTo>
                <a:lnTo>
                  <a:pt x="34784" y="76428"/>
                </a:lnTo>
                <a:lnTo>
                  <a:pt x="43280" y="76428"/>
                </a:lnTo>
                <a:lnTo>
                  <a:pt x="50252" y="74371"/>
                </a:lnTo>
                <a:lnTo>
                  <a:pt x="61006" y="66230"/>
                </a:lnTo>
                <a:lnTo>
                  <a:pt x="28738" y="66230"/>
                </a:lnTo>
                <a:lnTo>
                  <a:pt x="23658" y="64109"/>
                </a:lnTo>
                <a:lnTo>
                  <a:pt x="15480" y="55562"/>
                </a:lnTo>
                <a:lnTo>
                  <a:pt x="13206" y="49415"/>
                </a:lnTo>
                <a:lnTo>
                  <a:pt x="12749" y="41376"/>
                </a:lnTo>
                <a:lnTo>
                  <a:pt x="67270" y="41376"/>
                </a:lnTo>
                <a:lnTo>
                  <a:pt x="67346" y="38074"/>
                </a:lnTo>
                <a:lnTo>
                  <a:pt x="66878" y="31191"/>
                </a:lnTo>
                <a:lnTo>
                  <a:pt x="13435" y="31191"/>
                </a:lnTo>
                <a:lnTo>
                  <a:pt x="13854" y="24815"/>
                </a:lnTo>
                <a:lnTo>
                  <a:pt x="16000" y="19710"/>
                </a:lnTo>
                <a:lnTo>
                  <a:pt x="23747" y="12090"/>
                </a:lnTo>
                <a:lnTo>
                  <a:pt x="28548" y="10185"/>
                </a:lnTo>
                <a:lnTo>
                  <a:pt x="58200" y="10185"/>
                </a:lnTo>
                <a:lnTo>
                  <a:pt x="58050" y="9982"/>
                </a:lnTo>
                <a:lnTo>
                  <a:pt x="53066" y="5614"/>
                </a:lnTo>
                <a:lnTo>
                  <a:pt x="47411" y="2495"/>
                </a:lnTo>
                <a:lnTo>
                  <a:pt x="41084" y="623"/>
                </a:lnTo>
                <a:lnTo>
                  <a:pt x="34085" y="0"/>
                </a:lnTo>
                <a:close/>
              </a:path>
              <a:path w="67944" h="76835">
                <a:moveTo>
                  <a:pt x="54126" y="51231"/>
                </a:moveTo>
                <a:lnTo>
                  <a:pt x="52246" y="56451"/>
                </a:lnTo>
                <a:lnTo>
                  <a:pt x="49693" y="60274"/>
                </a:lnTo>
                <a:lnTo>
                  <a:pt x="43280" y="65049"/>
                </a:lnTo>
                <a:lnTo>
                  <a:pt x="39394" y="66230"/>
                </a:lnTo>
                <a:lnTo>
                  <a:pt x="61006" y="66230"/>
                </a:lnTo>
                <a:lnTo>
                  <a:pt x="61174" y="66103"/>
                </a:lnTo>
                <a:lnTo>
                  <a:pt x="64915" y="60274"/>
                </a:lnTo>
                <a:lnTo>
                  <a:pt x="66927" y="52819"/>
                </a:lnTo>
                <a:lnTo>
                  <a:pt x="54126" y="51231"/>
                </a:lnTo>
                <a:close/>
              </a:path>
              <a:path w="67944" h="76835">
                <a:moveTo>
                  <a:pt x="58200" y="10185"/>
                </a:moveTo>
                <a:lnTo>
                  <a:pt x="40511" y="10185"/>
                </a:lnTo>
                <a:lnTo>
                  <a:pt x="45642" y="12573"/>
                </a:lnTo>
                <a:lnTo>
                  <a:pt x="52144" y="20421"/>
                </a:lnTo>
                <a:lnTo>
                  <a:pt x="53707" y="25044"/>
                </a:lnTo>
                <a:lnTo>
                  <a:pt x="54265" y="31191"/>
                </a:lnTo>
                <a:lnTo>
                  <a:pt x="66878" y="31191"/>
                </a:lnTo>
                <a:lnTo>
                  <a:pt x="66765" y="29531"/>
                </a:lnTo>
                <a:lnTo>
                  <a:pt x="65022" y="21999"/>
                </a:lnTo>
                <a:lnTo>
                  <a:pt x="62117" y="15482"/>
                </a:lnTo>
                <a:lnTo>
                  <a:pt x="58200" y="10185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4" name="object 94"/>
          <p:cNvSpPr/>
          <p:nvPr/>
        </p:nvSpPr>
        <p:spPr>
          <a:xfrm>
            <a:off x="3482314" y="3767251"/>
            <a:ext cx="261810" cy="104394"/>
          </a:xfrm>
          <a:prstGeom prst="rect">
            <a:avLst/>
          </a:prstGeom>
          <a:blipFill>
            <a:blip r:embed="rId2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5" name="object 95"/>
          <p:cNvSpPr/>
          <p:nvPr/>
        </p:nvSpPr>
        <p:spPr>
          <a:xfrm>
            <a:off x="3766235" y="3768559"/>
            <a:ext cx="37465" cy="101600"/>
          </a:xfrm>
          <a:custGeom>
            <a:avLst/>
            <a:gdLst/>
            <a:ahLst/>
            <a:cxnLst/>
            <a:rect l="l" t="t" r="r" b="b"/>
            <a:pathLst>
              <a:path w="37464" h="101600">
                <a:moveTo>
                  <a:pt x="37172" y="22377"/>
                </a:moveTo>
                <a:lnTo>
                  <a:pt x="24777" y="22377"/>
                </a:lnTo>
                <a:lnTo>
                  <a:pt x="24777" y="101358"/>
                </a:lnTo>
                <a:lnTo>
                  <a:pt x="37172" y="101358"/>
                </a:lnTo>
                <a:lnTo>
                  <a:pt x="37172" y="22377"/>
                </a:lnTo>
                <a:close/>
              </a:path>
              <a:path w="37464" h="101600">
                <a:moveTo>
                  <a:pt x="37172" y="0"/>
                </a:moveTo>
                <a:lnTo>
                  <a:pt x="29184" y="0"/>
                </a:lnTo>
                <a:lnTo>
                  <a:pt x="27038" y="4368"/>
                </a:lnTo>
                <a:lnTo>
                  <a:pt x="23355" y="8864"/>
                </a:lnTo>
                <a:lnTo>
                  <a:pt x="12979" y="18135"/>
                </a:lnTo>
                <a:lnTo>
                  <a:pt x="6934" y="22085"/>
                </a:lnTo>
                <a:lnTo>
                  <a:pt x="0" y="25336"/>
                </a:lnTo>
                <a:lnTo>
                  <a:pt x="0" y="37325"/>
                </a:lnTo>
                <a:lnTo>
                  <a:pt x="24777" y="22377"/>
                </a:lnTo>
                <a:lnTo>
                  <a:pt x="37172" y="22377"/>
                </a:lnTo>
                <a:lnTo>
                  <a:pt x="37172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6" name="object 96"/>
          <p:cNvSpPr/>
          <p:nvPr/>
        </p:nvSpPr>
        <p:spPr>
          <a:xfrm>
            <a:off x="2441371" y="3768974"/>
            <a:ext cx="866076" cy="271886"/>
          </a:xfrm>
          <a:prstGeom prst="rect">
            <a:avLst/>
          </a:prstGeom>
          <a:blipFill>
            <a:blip r:embed="rId2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7" name="object 97"/>
          <p:cNvSpPr/>
          <p:nvPr/>
        </p:nvSpPr>
        <p:spPr>
          <a:xfrm>
            <a:off x="3829291" y="3767251"/>
            <a:ext cx="346430" cy="104394"/>
          </a:xfrm>
          <a:prstGeom prst="rect">
            <a:avLst/>
          </a:prstGeom>
          <a:blipFill>
            <a:blip r:embed="rId3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8" name="object 98"/>
          <p:cNvSpPr/>
          <p:nvPr/>
        </p:nvSpPr>
        <p:spPr>
          <a:xfrm>
            <a:off x="3467366" y="3937787"/>
            <a:ext cx="300240" cy="103085"/>
          </a:xfrm>
          <a:prstGeom prst="rect">
            <a:avLst/>
          </a:prstGeom>
          <a:blipFill>
            <a:blip r:embed="rId3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9" name="object 99"/>
          <p:cNvSpPr/>
          <p:nvPr/>
        </p:nvSpPr>
        <p:spPr>
          <a:xfrm>
            <a:off x="2440698" y="4105694"/>
            <a:ext cx="155994" cy="104393"/>
          </a:xfrm>
          <a:prstGeom prst="rect">
            <a:avLst/>
          </a:prstGeom>
          <a:blipFill>
            <a:blip r:embed="rId3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0" name="object 100"/>
          <p:cNvSpPr/>
          <p:nvPr/>
        </p:nvSpPr>
        <p:spPr>
          <a:xfrm>
            <a:off x="2616034" y="4107416"/>
            <a:ext cx="357099" cy="102608"/>
          </a:xfrm>
          <a:prstGeom prst="rect">
            <a:avLst/>
          </a:prstGeom>
          <a:blipFill>
            <a:blip r:embed="rId3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1" name="object 101"/>
          <p:cNvSpPr/>
          <p:nvPr/>
        </p:nvSpPr>
        <p:spPr>
          <a:xfrm>
            <a:off x="2995789" y="4135243"/>
            <a:ext cx="14604" cy="73660"/>
          </a:xfrm>
          <a:custGeom>
            <a:avLst/>
            <a:gdLst/>
            <a:ahLst/>
            <a:cxnLst/>
            <a:rect l="l" t="t" r="r" b="b"/>
            <a:pathLst>
              <a:path w="14605" h="73660">
                <a:moveTo>
                  <a:pt x="14110" y="59004"/>
                </a:moveTo>
                <a:lnTo>
                  <a:pt x="0" y="59004"/>
                </a:lnTo>
                <a:lnTo>
                  <a:pt x="0" y="73117"/>
                </a:lnTo>
                <a:lnTo>
                  <a:pt x="14110" y="73117"/>
                </a:lnTo>
                <a:lnTo>
                  <a:pt x="14110" y="59004"/>
                </a:lnTo>
                <a:close/>
              </a:path>
              <a:path w="14605" h="73660">
                <a:moveTo>
                  <a:pt x="14110" y="0"/>
                </a:moveTo>
                <a:lnTo>
                  <a:pt x="0" y="0"/>
                </a:lnTo>
                <a:lnTo>
                  <a:pt x="0" y="14113"/>
                </a:lnTo>
                <a:lnTo>
                  <a:pt x="14110" y="14113"/>
                </a:lnTo>
                <a:lnTo>
                  <a:pt x="14110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2" name="object 102"/>
          <p:cNvSpPr/>
          <p:nvPr/>
        </p:nvSpPr>
        <p:spPr>
          <a:xfrm>
            <a:off x="3454984" y="4105694"/>
            <a:ext cx="501040" cy="104597"/>
          </a:xfrm>
          <a:prstGeom prst="rect">
            <a:avLst/>
          </a:prstGeom>
          <a:blipFill>
            <a:blip r:embed="rId3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3" name="object 103"/>
          <p:cNvSpPr/>
          <p:nvPr/>
        </p:nvSpPr>
        <p:spPr>
          <a:xfrm>
            <a:off x="2434970" y="4276636"/>
            <a:ext cx="263880" cy="100939"/>
          </a:xfrm>
          <a:prstGeom prst="rect">
            <a:avLst/>
          </a:prstGeom>
          <a:blipFill>
            <a:blip r:embed="rId3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4" name="object 104"/>
          <p:cNvSpPr/>
          <p:nvPr/>
        </p:nvSpPr>
        <p:spPr>
          <a:xfrm>
            <a:off x="3535667" y="4274909"/>
            <a:ext cx="227109" cy="104609"/>
          </a:xfrm>
          <a:prstGeom prst="rect">
            <a:avLst/>
          </a:prstGeom>
          <a:blipFill>
            <a:blip r:embed="rId3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5" name="object 105"/>
          <p:cNvSpPr/>
          <p:nvPr/>
        </p:nvSpPr>
        <p:spPr>
          <a:xfrm>
            <a:off x="3781856" y="4276230"/>
            <a:ext cx="176453" cy="103073"/>
          </a:xfrm>
          <a:prstGeom prst="rect">
            <a:avLst/>
          </a:prstGeom>
          <a:blipFill>
            <a:blip r:embed="rId3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6" name="object 106"/>
          <p:cNvSpPr/>
          <p:nvPr/>
        </p:nvSpPr>
        <p:spPr>
          <a:xfrm>
            <a:off x="2445232" y="4445858"/>
            <a:ext cx="190779" cy="102595"/>
          </a:xfrm>
          <a:prstGeom prst="rect">
            <a:avLst/>
          </a:prstGeom>
          <a:blipFill>
            <a:blip r:embed="rId3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7" name="object 107"/>
          <p:cNvSpPr/>
          <p:nvPr/>
        </p:nvSpPr>
        <p:spPr>
          <a:xfrm>
            <a:off x="2655277" y="4445858"/>
            <a:ext cx="315163" cy="130611"/>
          </a:xfrm>
          <a:prstGeom prst="rect">
            <a:avLst/>
          </a:prstGeom>
          <a:blipFill>
            <a:blip r:embed="rId3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8" name="object 108"/>
          <p:cNvSpPr/>
          <p:nvPr/>
        </p:nvSpPr>
        <p:spPr>
          <a:xfrm>
            <a:off x="3533051" y="4444136"/>
            <a:ext cx="226631" cy="104597"/>
          </a:xfrm>
          <a:prstGeom prst="rect">
            <a:avLst/>
          </a:prstGeom>
          <a:blipFill>
            <a:blip r:embed="rId4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9" name="object 109"/>
          <p:cNvSpPr/>
          <p:nvPr/>
        </p:nvSpPr>
        <p:spPr>
          <a:xfrm>
            <a:off x="3779227" y="4445444"/>
            <a:ext cx="176466" cy="103085"/>
          </a:xfrm>
          <a:prstGeom prst="rect">
            <a:avLst/>
          </a:prstGeom>
          <a:blipFill>
            <a:blip r:embed="rId4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0" name="object 110"/>
          <p:cNvSpPr/>
          <p:nvPr/>
        </p:nvSpPr>
        <p:spPr>
          <a:xfrm>
            <a:off x="2437663" y="4615086"/>
            <a:ext cx="284595" cy="102595"/>
          </a:xfrm>
          <a:prstGeom prst="rect">
            <a:avLst/>
          </a:prstGeom>
          <a:blipFill>
            <a:blip r:embed="rId4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1" name="object 111"/>
          <p:cNvSpPr/>
          <p:nvPr/>
        </p:nvSpPr>
        <p:spPr>
          <a:xfrm>
            <a:off x="2744913" y="4642900"/>
            <a:ext cx="14604" cy="73660"/>
          </a:xfrm>
          <a:custGeom>
            <a:avLst/>
            <a:gdLst/>
            <a:ahLst/>
            <a:cxnLst/>
            <a:rect l="l" t="t" r="r" b="b"/>
            <a:pathLst>
              <a:path w="14605" h="73660">
                <a:moveTo>
                  <a:pt x="14110" y="59004"/>
                </a:moveTo>
                <a:lnTo>
                  <a:pt x="0" y="59004"/>
                </a:lnTo>
                <a:lnTo>
                  <a:pt x="0" y="73117"/>
                </a:lnTo>
                <a:lnTo>
                  <a:pt x="14110" y="73117"/>
                </a:lnTo>
                <a:lnTo>
                  <a:pt x="14110" y="59004"/>
                </a:lnTo>
                <a:close/>
              </a:path>
              <a:path w="14605" h="73660">
                <a:moveTo>
                  <a:pt x="14110" y="0"/>
                </a:moveTo>
                <a:lnTo>
                  <a:pt x="0" y="0"/>
                </a:lnTo>
                <a:lnTo>
                  <a:pt x="0" y="14113"/>
                </a:lnTo>
                <a:lnTo>
                  <a:pt x="14110" y="14113"/>
                </a:lnTo>
                <a:lnTo>
                  <a:pt x="14110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2" name="object 112"/>
          <p:cNvSpPr/>
          <p:nvPr/>
        </p:nvSpPr>
        <p:spPr>
          <a:xfrm>
            <a:off x="3439147" y="4613351"/>
            <a:ext cx="305396" cy="104609"/>
          </a:xfrm>
          <a:prstGeom prst="rect">
            <a:avLst/>
          </a:prstGeom>
          <a:blipFill>
            <a:blip r:embed="rId4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3" name="object 113"/>
          <p:cNvSpPr/>
          <p:nvPr/>
        </p:nvSpPr>
        <p:spPr>
          <a:xfrm>
            <a:off x="3763746" y="4614672"/>
            <a:ext cx="176453" cy="103085"/>
          </a:xfrm>
          <a:prstGeom prst="rect">
            <a:avLst/>
          </a:prstGeom>
          <a:blipFill>
            <a:blip r:embed="rId4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4" name="object 114"/>
          <p:cNvSpPr/>
          <p:nvPr/>
        </p:nvSpPr>
        <p:spPr>
          <a:xfrm>
            <a:off x="3269399" y="3135033"/>
            <a:ext cx="379603" cy="104394"/>
          </a:xfrm>
          <a:prstGeom prst="rect">
            <a:avLst/>
          </a:prstGeom>
          <a:blipFill>
            <a:blip r:embed="rId4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5" name="object 115"/>
          <p:cNvSpPr/>
          <p:nvPr/>
        </p:nvSpPr>
        <p:spPr>
          <a:xfrm>
            <a:off x="3667594" y="4996967"/>
            <a:ext cx="493407" cy="104381"/>
          </a:xfrm>
          <a:prstGeom prst="rect">
            <a:avLst/>
          </a:prstGeom>
          <a:blipFill>
            <a:blip r:embed="rId4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6" name="object 116"/>
          <p:cNvSpPr/>
          <p:nvPr/>
        </p:nvSpPr>
        <p:spPr>
          <a:xfrm>
            <a:off x="4180687" y="5024856"/>
            <a:ext cx="148907" cy="76428"/>
          </a:xfrm>
          <a:prstGeom prst="rect">
            <a:avLst/>
          </a:prstGeom>
          <a:blipFill>
            <a:blip r:embed="rId4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7" name="object 117"/>
          <p:cNvSpPr/>
          <p:nvPr/>
        </p:nvSpPr>
        <p:spPr>
          <a:xfrm>
            <a:off x="1103122" y="5305564"/>
            <a:ext cx="276758" cy="102603"/>
          </a:xfrm>
          <a:prstGeom prst="rect">
            <a:avLst/>
          </a:prstGeom>
          <a:blipFill>
            <a:blip r:embed="rId4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8" name="object 118"/>
          <p:cNvSpPr/>
          <p:nvPr/>
        </p:nvSpPr>
        <p:spPr>
          <a:xfrm>
            <a:off x="1399082" y="5307850"/>
            <a:ext cx="178041" cy="100317"/>
          </a:xfrm>
          <a:prstGeom prst="rect">
            <a:avLst/>
          </a:prstGeom>
          <a:blipFill>
            <a:blip r:embed="rId4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9" name="object 119"/>
          <p:cNvSpPr/>
          <p:nvPr/>
        </p:nvSpPr>
        <p:spPr>
          <a:xfrm>
            <a:off x="1667370" y="5305564"/>
            <a:ext cx="83438" cy="100939"/>
          </a:xfrm>
          <a:prstGeom prst="rect">
            <a:avLst/>
          </a:prstGeom>
          <a:blipFill>
            <a:blip r:embed="rId5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0" name="object 120"/>
          <p:cNvSpPr/>
          <p:nvPr/>
        </p:nvSpPr>
        <p:spPr>
          <a:xfrm>
            <a:off x="2082571" y="5305564"/>
            <a:ext cx="884466" cy="102603"/>
          </a:xfrm>
          <a:prstGeom prst="rect">
            <a:avLst/>
          </a:prstGeom>
          <a:blipFill>
            <a:blip r:embed="rId5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1" name="object 121"/>
          <p:cNvSpPr/>
          <p:nvPr/>
        </p:nvSpPr>
        <p:spPr>
          <a:xfrm>
            <a:off x="3330740" y="5303786"/>
            <a:ext cx="99060" cy="111125"/>
          </a:xfrm>
          <a:custGeom>
            <a:avLst/>
            <a:gdLst/>
            <a:ahLst/>
            <a:cxnLst/>
            <a:rect l="l" t="t" r="r" b="b"/>
            <a:pathLst>
              <a:path w="99060" h="111125">
                <a:moveTo>
                  <a:pt x="91160" y="98196"/>
                </a:moveTo>
                <a:lnTo>
                  <a:pt x="72834" y="98196"/>
                </a:lnTo>
                <a:lnTo>
                  <a:pt x="80035" y="103835"/>
                </a:lnTo>
                <a:lnTo>
                  <a:pt x="87261" y="107962"/>
                </a:lnTo>
                <a:lnTo>
                  <a:pt x="94526" y="110578"/>
                </a:lnTo>
                <a:lnTo>
                  <a:pt x="98437" y="101282"/>
                </a:lnTo>
                <a:lnTo>
                  <a:pt x="93205" y="99313"/>
                </a:lnTo>
                <a:lnTo>
                  <a:pt x="91160" y="98196"/>
                </a:lnTo>
                <a:close/>
              </a:path>
              <a:path w="99060" h="111125">
                <a:moveTo>
                  <a:pt x="48323" y="0"/>
                </a:moveTo>
                <a:lnTo>
                  <a:pt x="9395" y="19297"/>
                </a:lnTo>
                <a:lnTo>
                  <a:pt x="0" y="52260"/>
                </a:lnTo>
                <a:lnTo>
                  <a:pt x="374" y="59577"/>
                </a:lnTo>
                <a:lnTo>
                  <a:pt x="23190" y="97840"/>
                </a:lnTo>
                <a:lnTo>
                  <a:pt x="48044" y="104457"/>
                </a:lnTo>
                <a:lnTo>
                  <a:pt x="54678" y="104064"/>
                </a:lnTo>
                <a:lnTo>
                  <a:pt x="61020" y="102889"/>
                </a:lnTo>
                <a:lnTo>
                  <a:pt x="67071" y="100932"/>
                </a:lnTo>
                <a:lnTo>
                  <a:pt x="72834" y="98196"/>
                </a:lnTo>
                <a:lnTo>
                  <a:pt x="91160" y="98196"/>
                </a:lnTo>
                <a:lnTo>
                  <a:pt x="87490" y="96189"/>
                </a:lnTo>
                <a:lnTo>
                  <a:pt x="82902" y="93014"/>
                </a:lnTo>
                <a:lnTo>
                  <a:pt x="48386" y="93014"/>
                </a:lnTo>
                <a:lnTo>
                  <a:pt x="16192" y="69664"/>
                </a:lnTo>
                <a:lnTo>
                  <a:pt x="13759" y="52184"/>
                </a:lnTo>
                <a:lnTo>
                  <a:pt x="14370" y="42735"/>
                </a:lnTo>
                <a:lnTo>
                  <a:pt x="41236" y="12144"/>
                </a:lnTo>
                <a:lnTo>
                  <a:pt x="48386" y="11506"/>
                </a:lnTo>
                <a:lnTo>
                  <a:pt x="81407" y="11506"/>
                </a:lnTo>
                <a:lnTo>
                  <a:pt x="81000" y="11061"/>
                </a:lnTo>
                <a:lnTo>
                  <a:pt x="73507" y="6642"/>
                </a:lnTo>
                <a:lnTo>
                  <a:pt x="67731" y="3739"/>
                </a:lnTo>
                <a:lnTo>
                  <a:pt x="61606" y="1663"/>
                </a:lnTo>
                <a:lnTo>
                  <a:pt x="55135" y="416"/>
                </a:lnTo>
                <a:lnTo>
                  <a:pt x="48323" y="0"/>
                </a:lnTo>
                <a:close/>
              </a:path>
              <a:path w="99060" h="111125">
                <a:moveTo>
                  <a:pt x="51904" y="74841"/>
                </a:moveTo>
                <a:lnTo>
                  <a:pt x="48666" y="84543"/>
                </a:lnTo>
                <a:lnTo>
                  <a:pt x="53301" y="85699"/>
                </a:lnTo>
                <a:lnTo>
                  <a:pt x="57708" y="87629"/>
                </a:lnTo>
                <a:lnTo>
                  <a:pt x="61874" y="90335"/>
                </a:lnTo>
                <a:lnTo>
                  <a:pt x="57657" y="92125"/>
                </a:lnTo>
                <a:lnTo>
                  <a:pt x="53162" y="93014"/>
                </a:lnTo>
                <a:lnTo>
                  <a:pt x="82902" y="93014"/>
                </a:lnTo>
                <a:lnTo>
                  <a:pt x="81305" y="91909"/>
                </a:lnTo>
                <a:lnTo>
                  <a:pt x="86385" y="87007"/>
                </a:lnTo>
                <a:lnTo>
                  <a:pt x="88043" y="84493"/>
                </a:lnTo>
                <a:lnTo>
                  <a:pt x="70980" y="84493"/>
                </a:lnTo>
                <a:lnTo>
                  <a:pt x="65963" y="80213"/>
                </a:lnTo>
                <a:lnTo>
                  <a:pt x="59613" y="77000"/>
                </a:lnTo>
                <a:lnTo>
                  <a:pt x="51904" y="74841"/>
                </a:lnTo>
                <a:close/>
              </a:path>
              <a:path w="99060" h="111125">
                <a:moveTo>
                  <a:pt x="81407" y="11506"/>
                </a:moveTo>
                <a:lnTo>
                  <a:pt x="55041" y="11506"/>
                </a:lnTo>
                <a:lnTo>
                  <a:pt x="61048" y="13182"/>
                </a:lnTo>
                <a:lnTo>
                  <a:pt x="71742" y="19926"/>
                </a:lnTo>
                <a:lnTo>
                  <a:pt x="75806" y="24676"/>
                </a:lnTo>
                <a:lnTo>
                  <a:pt x="81343" y="36880"/>
                </a:lnTo>
                <a:lnTo>
                  <a:pt x="82753" y="44018"/>
                </a:lnTo>
                <a:lnTo>
                  <a:pt x="82747" y="52260"/>
                </a:lnTo>
                <a:lnTo>
                  <a:pt x="82017" y="62288"/>
                </a:lnTo>
                <a:lnTo>
                  <a:pt x="79809" y="71039"/>
                </a:lnTo>
                <a:lnTo>
                  <a:pt x="76130" y="78439"/>
                </a:lnTo>
                <a:lnTo>
                  <a:pt x="70980" y="84493"/>
                </a:lnTo>
                <a:lnTo>
                  <a:pt x="88043" y="84493"/>
                </a:lnTo>
                <a:lnTo>
                  <a:pt x="90195" y="81229"/>
                </a:lnTo>
                <a:lnTo>
                  <a:pt x="95249" y="67970"/>
                </a:lnTo>
                <a:lnTo>
                  <a:pt x="96507" y="60502"/>
                </a:lnTo>
                <a:lnTo>
                  <a:pt x="96507" y="52184"/>
                </a:lnTo>
                <a:lnTo>
                  <a:pt x="86674" y="17255"/>
                </a:lnTo>
                <a:lnTo>
                  <a:pt x="81407" y="11506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2" name="object 122"/>
          <p:cNvSpPr/>
          <p:nvPr/>
        </p:nvSpPr>
        <p:spPr>
          <a:xfrm>
            <a:off x="3443363" y="5333390"/>
            <a:ext cx="59690" cy="74930"/>
          </a:xfrm>
          <a:custGeom>
            <a:avLst/>
            <a:gdLst/>
            <a:ahLst/>
            <a:cxnLst/>
            <a:rect l="l" t="t" r="r" b="b"/>
            <a:pathLst>
              <a:path w="59689" h="74929">
                <a:moveTo>
                  <a:pt x="12382" y="0"/>
                </a:moveTo>
                <a:lnTo>
                  <a:pt x="0" y="0"/>
                </a:lnTo>
                <a:lnTo>
                  <a:pt x="50" y="51384"/>
                </a:lnTo>
                <a:lnTo>
                  <a:pt x="20662" y="74764"/>
                </a:lnTo>
                <a:lnTo>
                  <a:pt x="24980" y="74764"/>
                </a:lnTo>
                <a:lnTo>
                  <a:pt x="31931" y="73990"/>
                </a:lnTo>
                <a:lnTo>
                  <a:pt x="38115" y="71667"/>
                </a:lnTo>
                <a:lnTo>
                  <a:pt x="43533" y="67794"/>
                </a:lnTo>
                <a:lnTo>
                  <a:pt x="46703" y="64096"/>
                </a:lnTo>
                <a:lnTo>
                  <a:pt x="23748" y="64096"/>
                </a:lnTo>
                <a:lnTo>
                  <a:pt x="20624" y="63169"/>
                </a:lnTo>
                <a:lnTo>
                  <a:pt x="12382" y="47028"/>
                </a:lnTo>
                <a:lnTo>
                  <a:pt x="12382" y="0"/>
                </a:lnTo>
                <a:close/>
              </a:path>
              <a:path w="59689" h="74929">
                <a:moveTo>
                  <a:pt x="59258" y="62369"/>
                </a:moveTo>
                <a:lnTo>
                  <a:pt x="48183" y="62369"/>
                </a:lnTo>
                <a:lnTo>
                  <a:pt x="48183" y="73113"/>
                </a:lnTo>
                <a:lnTo>
                  <a:pt x="59258" y="73113"/>
                </a:lnTo>
                <a:lnTo>
                  <a:pt x="59258" y="62369"/>
                </a:lnTo>
                <a:close/>
              </a:path>
              <a:path w="59689" h="74929">
                <a:moveTo>
                  <a:pt x="59258" y="0"/>
                </a:moveTo>
                <a:lnTo>
                  <a:pt x="46875" y="0"/>
                </a:lnTo>
                <a:lnTo>
                  <a:pt x="46875" y="45415"/>
                </a:lnTo>
                <a:lnTo>
                  <a:pt x="46202" y="50177"/>
                </a:lnTo>
                <a:lnTo>
                  <a:pt x="43497" y="56743"/>
                </a:lnTo>
                <a:lnTo>
                  <a:pt x="41186" y="59334"/>
                </a:lnTo>
                <a:lnTo>
                  <a:pt x="34670" y="63144"/>
                </a:lnTo>
                <a:lnTo>
                  <a:pt x="31178" y="64096"/>
                </a:lnTo>
                <a:lnTo>
                  <a:pt x="46703" y="64096"/>
                </a:lnTo>
                <a:lnTo>
                  <a:pt x="48183" y="62369"/>
                </a:lnTo>
                <a:lnTo>
                  <a:pt x="59258" y="62369"/>
                </a:lnTo>
                <a:lnTo>
                  <a:pt x="59258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3" name="object 123"/>
          <p:cNvSpPr/>
          <p:nvPr/>
        </p:nvSpPr>
        <p:spPr>
          <a:xfrm>
            <a:off x="3517836" y="5331739"/>
            <a:ext cx="67945" cy="76835"/>
          </a:xfrm>
          <a:custGeom>
            <a:avLst/>
            <a:gdLst/>
            <a:ahLst/>
            <a:cxnLst/>
            <a:rect l="l" t="t" r="r" b="b"/>
            <a:pathLst>
              <a:path w="67945" h="76835">
                <a:moveTo>
                  <a:pt x="60898" y="10261"/>
                </a:moveTo>
                <a:lnTo>
                  <a:pt x="39573" y="10261"/>
                </a:lnTo>
                <a:lnTo>
                  <a:pt x="44272" y="11658"/>
                </a:lnTo>
                <a:lnTo>
                  <a:pt x="49783" y="16522"/>
                </a:lnTo>
                <a:lnTo>
                  <a:pt x="50952" y="20078"/>
                </a:lnTo>
                <a:lnTo>
                  <a:pt x="50876" y="28371"/>
                </a:lnTo>
                <a:lnTo>
                  <a:pt x="46151" y="30022"/>
                </a:lnTo>
                <a:lnTo>
                  <a:pt x="38785" y="31445"/>
                </a:lnTo>
                <a:lnTo>
                  <a:pt x="23875" y="33235"/>
                </a:lnTo>
                <a:lnTo>
                  <a:pt x="20192" y="33858"/>
                </a:lnTo>
                <a:lnTo>
                  <a:pt x="0" y="51917"/>
                </a:lnTo>
                <a:lnTo>
                  <a:pt x="0" y="61594"/>
                </a:lnTo>
                <a:lnTo>
                  <a:pt x="2158" y="66624"/>
                </a:lnTo>
                <a:lnTo>
                  <a:pt x="10782" y="74472"/>
                </a:lnTo>
                <a:lnTo>
                  <a:pt x="16967" y="76428"/>
                </a:lnTo>
                <a:lnTo>
                  <a:pt x="29857" y="76428"/>
                </a:lnTo>
                <a:lnTo>
                  <a:pt x="34416" y="75628"/>
                </a:lnTo>
                <a:lnTo>
                  <a:pt x="42913" y="72415"/>
                </a:lnTo>
                <a:lnTo>
                  <a:pt x="47332" y="69659"/>
                </a:lnTo>
                <a:lnTo>
                  <a:pt x="50773" y="66725"/>
                </a:lnTo>
                <a:lnTo>
                  <a:pt x="23139" y="66725"/>
                </a:lnTo>
                <a:lnTo>
                  <a:pt x="19481" y="65620"/>
                </a:lnTo>
                <a:lnTo>
                  <a:pt x="14477" y="61213"/>
                </a:lnTo>
                <a:lnTo>
                  <a:pt x="13301" y="58635"/>
                </a:lnTo>
                <a:lnTo>
                  <a:pt x="13220" y="52997"/>
                </a:lnTo>
                <a:lnTo>
                  <a:pt x="13792" y="51041"/>
                </a:lnTo>
                <a:lnTo>
                  <a:pt x="39636" y="41465"/>
                </a:lnTo>
                <a:lnTo>
                  <a:pt x="46393" y="39903"/>
                </a:lnTo>
                <a:lnTo>
                  <a:pt x="50876" y="38074"/>
                </a:lnTo>
                <a:lnTo>
                  <a:pt x="63411" y="38074"/>
                </a:lnTo>
                <a:lnTo>
                  <a:pt x="63296" y="20078"/>
                </a:lnTo>
                <a:lnTo>
                  <a:pt x="63195" y="18300"/>
                </a:lnTo>
                <a:lnTo>
                  <a:pt x="62788" y="16179"/>
                </a:lnTo>
                <a:lnTo>
                  <a:pt x="62064" y="12788"/>
                </a:lnTo>
                <a:lnTo>
                  <a:pt x="60898" y="10261"/>
                </a:lnTo>
                <a:close/>
              </a:path>
              <a:path w="67945" h="76835">
                <a:moveTo>
                  <a:pt x="64157" y="65760"/>
                </a:moveTo>
                <a:lnTo>
                  <a:pt x="51904" y="65760"/>
                </a:lnTo>
                <a:lnTo>
                  <a:pt x="52285" y="69202"/>
                </a:lnTo>
                <a:lnTo>
                  <a:pt x="53111" y="72212"/>
                </a:lnTo>
                <a:lnTo>
                  <a:pt x="54394" y="74777"/>
                </a:lnTo>
                <a:lnTo>
                  <a:pt x="67335" y="74777"/>
                </a:lnTo>
                <a:lnTo>
                  <a:pt x="65773" y="71983"/>
                </a:lnTo>
                <a:lnTo>
                  <a:pt x="64731" y="69049"/>
                </a:lnTo>
                <a:lnTo>
                  <a:pt x="64157" y="65760"/>
                </a:lnTo>
                <a:close/>
              </a:path>
              <a:path w="67945" h="76835">
                <a:moveTo>
                  <a:pt x="63411" y="38074"/>
                </a:moveTo>
                <a:lnTo>
                  <a:pt x="50876" y="38074"/>
                </a:lnTo>
                <a:lnTo>
                  <a:pt x="50784" y="48653"/>
                </a:lnTo>
                <a:lnTo>
                  <a:pt x="50215" y="52209"/>
                </a:lnTo>
                <a:lnTo>
                  <a:pt x="32740" y="66725"/>
                </a:lnTo>
                <a:lnTo>
                  <a:pt x="50773" y="66725"/>
                </a:lnTo>
                <a:lnTo>
                  <a:pt x="51904" y="65760"/>
                </a:lnTo>
                <a:lnTo>
                  <a:pt x="64157" y="65760"/>
                </a:lnTo>
                <a:lnTo>
                  <a:pt x="63665" y="62941"/>
                </a:lnTo>
                <a:lnTo>
                  <a:pt x="63508" y="58458"/>
                </a:lnTo>
                <a:lnTo>
                  <a:pt x="63411" y="38074"/>
                </a:lnTo>
                <a:close/>
              </a:path>
              <a:path w="67945" h="76835">
                <a:moveTo>
                  <a:pt x="41363" y="0"/>
                </a:moveTo>
                <a:lnTo>
                  <a:pt x="28816" y="0"/>
                </a:lnTo>
                <a:lnTo>
                  <a:pt x="23304" y="863"/>
                </a:lnTo>
                <a:lnTo>
                  <a:pt x="2133" y="22517"/>
                </a:lnTo>
                <a:lnTo>
                  <a:pt x="14249" y="24168"/>
                </a:lnTo>
                <a:lnTo>
                  <a:pt x="15595" y="18973"/>
                </a:lnTo>
                <a:lnTo>
                  <a:pt x="17640" y="15366"/>
                </a:lnTo>
                <a:lnTo>
                  <a:pt x="23190" y="11277"/>
                </a:lnTo>
                <a:lnTo>
                  <a:pt x="27495" y="10261"/>
                </a:lnTo>
                <a:lnTo>
                  <a:pt x="60898" y="10261"/>
                </a:lnTo>
                <a:lnTo>
                  <a:pt x="60769" y="9982"/>
                </a:lnTo>
                <a:lnTo>
                  <a:pt x="57099" y="5524"/>
                </a:lnTo>
                <a:lnTo>
                  <a:pt x="54241" y="3670"/>
                </a:lnTo>
                <a:lnTo>
                  <a:pt x="46431" y="723"/>
                </a:lnTo>
                <a:lnTo>
                  <a:pt x="41363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4" name="object 124"/>
          <p:cNvSpPr/>
          <p:nvPr/>
        </p:nvSpPr>
        <p:spPr>
          <a:xfrm>
            <a:off x="3600462" y="5331726"/>
            <a:ext cx="59690" cy="74930"/>
          </a:xfrm>
          <a:custGeom>
            <a:avLst/>
            <a:gdLst/>
            <a:ahLst/>
            <a:cxnLst/>
            <a:rect l="l" t="t" r="r" b="b"/>
            <a:pathLst>
              <a:path w="59689" h="74929">
                <a:moveTo>
                  <a:pt x="11150" y="1663"/>
                </a:moveTo>
                <a:lnTo>
                  <a:pt x="0" y="1663"/>
                </a:lnTo>
                <a:lnTo>
                  <a:pt x="0" y="74777"/>
                </a:lnTo>
                <a:lnTo>
                  <a:pt x="12382" y="74777"/>
                </a:lnTo>
                <a:lnTo>
                  <a:pt x="12451" y="25247"/>
                </a:lnTo>
                <a:lnTo>
                  <a:pt x="14300" y="19126"/>
                </a:lnTo>
                <a:lnTo>
                  <a:pt x="21971" y="12420"/>
                </a:lnTo>
                <a:lnTo>
                  <a:pt x="22969" y="12052"/>
                </a:lnTo>
                <a:lnTo>
                  <a:pt x="11150" y="12052"/>
                </a:lnTo>
                <a:lnTo>
                  <a:pt x="11150" y="1663"/>
                </a:lnTo>
                <a:close/>
              </a:path>
              <a:path w="59689" h="74929">
                <a:moveTo>
                  <a:pt x="56395" y="10744"/>
                </a:moveTo>
                <a:lnTo>
                  <a:pt x="35102" y="10744"/>
                </a:lnTo>
                <a:lnTo>
                  <a:pt x="37985" y="11493"/>
                </a:lnTo>
                <a:lnTo>
                  <a:pt x="42900" y="14465"/>
                </a:lnTo>
                <a:lnTo>
                  <a:pt x="44602" y="16471"/>
                </a:lnTo>
                <a:lnTo>
                  <a:pt x="46545" y="21475"/>
                </a:lnTo>
                <a:lnTo>
                  <a:pt x="47015" y="25247"/>
                </a:lnTo>
                <a:lnTo>
                  <a:pt x="47015" y="74777"/>
                </a:lnTo>
                <a:lnTo>
                  <a:pt x="59410" y="74777"/>
                </a:lnTo>
                <a:lnTo>
                  <a:pt x="59410" y="24079"/>
                </a:lnTo>
                <a:lnTo>
                  <a:pt x="59182" y="20065"/>
                </a:lnTo>
                <a:lnTo>
                  <a:pt x="58724" y="17767"/>
                </a:lnTo>
                <a:lnTo>
                  <a:pt x="57988" y="14236"/>
                </a:lnTo>
                <a:lnTo>
                  <a:pt x="56705" y="11175"/>
                </a:lnTo>
                <a:lnTo>
                  <a:pt x="56395" y="10744"/>
                </a:lnTo>
                <a:close/>
              </a:path>
              <a:path w="59689" h="74929">
                <a:moveTo>
                  <a:pt x="38823" y="0"/>
                </a:moveTo>
                <a:lnTo>
                  <a:pt x="34417" y="0"/>
                </a:lnTo>
                <a:lnTo>
                  <a:pt x="27256" y="754"/>
                </a:lnTo>
                <a:lnTo>
                  <a:pt x="20993" y="3016"/>
                </a:lnTo>
                <a:lnTo>
                  <a:pt x="15625" y="6782"/>
                </a:lnTo>
                <a:lnTo>
                  <a:pt x="11150" y="12052"/>
                </a:lnTo>
                <a:lnTo>
                  <a:pt x="22969" y="12052"/>
                </a:lnTo>
                <a:lnTo>
                  <a:pt x="26517" y="10744"/>
                </a:lnTo>
                <a:lnTo>
                  <a:pt x="56395" y="10744"/>
                </a:lnTo>
                <a:lnTo>
                  <a:pt x="53022" y="6045"/>
                </a:lnTo>
                <a:lnTo>
                  <a:pt x="50266" y="3962"/>
                </a:lnTo>
                <a:lnTo>
                  <a:pt x="42875" y="787"/>
                </a:lnTo>
                <a:lnTo>
                  <a:pt x="38823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5" name="object 125"/>
          <p:cNvSpPr/>
          <p:nvPr/>
        </p:nvSpPr>
        <p:spPr>
          <a:xfrm>
            <a:off x="3672052" y="5307850"/>
            <a:ext cx="36195" cy="99695"/>
          </a:xfrm>
          <a:custGeom>
            <a:avLst/>
            <a:gdLst/>
            <a:ahLst/>
            <a:cxnLst/>
            <a:rect l="l" t="t" r="r" b="b"/>
            <a:pathLst>
              <a:path w="36195" h="99695">
                <a:moveTo>
                  <a:pt x="21412" y="35179"/>
                </a:moveTo>
                <a:lnTo>
                  <a:pt x="9093" y="35179"/>
                </a:lnTo>
                <a:lnTo>
                  <a:pt x="9205" y="85763"/>
                </a:lnTo>
                <a:lnTo>
                  <a:pt x="21805" y="99618"/>
                </a:lnTo>
                <a:lnTo>
                  <a:pt x="29057" y="99618"/>
                </a:lnTo>
                <a:lnTo>
                  <a:pt x="32181" y="99263"/>
                </a:lnTo>
                <a:lnTo>
                  <a:pt x="35674" y="98526"/>
                </a:lnTo>
                <a:lnTo>
                  <a:pt x="33950" y="88061"/>
                </a:lnTo>
                <a:lnTo>
                  <a:pt x="26593" y="88061"/>
                </a:lnTo>
                <a:lnTo>
                  <a:pt x="25184" y="87769"/>
                </a:lnTo>
                <a:lnTo>
                  <a:pt x="23215" y="86563"/>
                </a:lnTo>
                <a:lnTo>
                  <a:pt x="22491" y="85763"/>
                </a:lnTo>
                <a:lnTo>
                  <a:pt x="21628" y="83743"/>
                </a:lnTo>
                <a:lnTo>
                  <a:pt x="21412" y="81470"/>
                </a:lnTo>
                <a:lnTo>
                  <a:pt x="21412" y="35179"/>
                </a:lnTo>
                <a:close/>
              </a:path>
              <a:path w="36195" h="99695">
                <a:moveTo>
                  <a:pt x="33870" y="87579"/>
                </a:moveTo>
                <a:lnTo>
                  <a:pt x="31622" y="87896"/>
                </a:lnTo>
                <a:lnTo>
                  <a:pt x="29806" y="88061"/>
                </a:lnTo>
                <a:lnTo>
                  <a:pt x="33950" y="88061"/>
                </a:lnTo>
                <a:lnTo>
                  <a:pt x="33870" y="87579"/>
                </a:lnTo>
                <a:close/>
              </a:path>
              <a:path w="36195" h="99695">
                <a:moveTo>
                  <a:pt x="33870" y="25539"/>
                </a:moveTo>
                <a:lnTo>
                  <a:pt x="0" y="25539"/>
                </a:lnTo>
                <a:lnTo>
                  <a:pt x="0" y="35179"/>
                </a:lnTo>
                <a:lnTo>
                  <a:pt x="33870" y="35179"/>
                </a:lnTo>
                <a:lnTo>
                  <a:pt x="33870" y="25539"/>
                </a:lnTo>
                <a:close/>
              </a:path>
              <a:path w="36195" h="99695">
                <a:moveTo>
                  <a:pt x="21412" y="0"/>
                </a:moveTo>
                <a:lnTo>
                  <a:pt x="9093" y="7429"/>
                </a:lnTo>
                <a:lnTo>
                  <a:pt x="9093" y="25539"/>
                </a:lnTo>
                <a:lnTo>
                  <a:pt x="21412" y="25539"/>
                </a:lnTo>
                <a:lnTo>
                  <a:pt x="21412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6" name="object 126"/>
          <p:cNvSpPr/>
          <p:nvPr/>
        </p:nvSpPr>
        <p:spPr>
          <a:xfrm>
            <a:off x="3718115" y="5333386"/>
            <a:ext cx="12700" cy="73660"/>
          </a:xfrm>
          <a:custGeom>
            <a:avLst/>
            <a:gdLst/>
            <a:ahLst/>
            <a:cxnLst/>
            <a:rect l="l" t="t" r="r" b="b"/>
            <a:pathLst>
              <a:path w="12700" h="73660">
                <a:moveTo>
                  <a:pt x="12395" y="0"/>
                </a:moveTo>
                <a:lnTo>
                  <a:pt x="0" y="0"/>
                </a:lnTo>
                <a:lnTo>
                  <a:pt x="0" y="73117"/>
                </a:lnTo>
                <a:lnTo>
                  <a:pt x="12395" y="73117"/>
                </a:lnTo>
                <a:lnTo>
                  <a:pt x="12395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7" name="object 127"/>
          <p:cNvSpPr/>
          <p:nvPr/>
        </p:nvSpPr>
        <p:spPr>
          <a:xfrm>
            <a:off x="3742550" y="5307850"/>
            <a:ext cx="36195" cy="99695"/>
          </a:xfrm>
          <a:custGeom>
            <a:avLst/>
            <a:gdLst/>
            <a:ahLst/>
            <a:cxnLst/>
            <a:rect l="l" t="t" r="r" b="b"/>
            <a:pathLst>
              <a:path w="36195" h="99695">
                <a:moveTo>
                  <a:pt x="21412" y="35179"/>
                </a:moveTo>
                <a:lnTo>
                  <a:pt x="9093" y="35179"/>
                </a:lnTo>
                <a:lnTo>
                  <a:pt x="9205" y="85763"/>
                </a:lnTo>
                <a:lnTo>
                  <a:pt x="21805" y="99618"/>
                </a:lnTo>
                <a:lnTo>
                  <a:pt x="29057" y="99618"/>
                </a:lnTo>
                <a:lnTo>
                  <a:pt x="32181" y="99263"/>
                </a:lnTo>
                <a:lnTo>
                  <a:pt x="35674" y="98526"/>
                </a:lnTo>
                <a:lnTo>
                  <a:pt x="33950" y="88061"/>
                </a:lnTo>
                <a:lnTo>
                  <a:pt x="26593" y="88061"/>
                </a:lnTo>
                <a:lnTo>
                  <a:pt x="25184" y="87769"/>
                </a:lnTo>
                <a:lnTo>
                  <a:pt x="23215" y="86563"/>
                </a:lnTo>
                <a:lnTo>
                  <a:pt x="22491" y="85763"/>
                </a:lnTo>
                <a:lnTo>
                  <a:pt x="21628" y="83743"/>
                </a:lnTo>
                <a:lnTo>
                  <a:pt x="21412" y="81470"/>
                </a:lnTo>
                <a:lnTo>
                  <a:pt x="21412" y="35179"/>
                </a:lnTo>
                <a:close/>
              </a:path>
              <a:path w="36195" h="99695">
                <a:moveTo>
                  <a:pt x="33870" y="87579"/>
                </a:moveTo>
                <a:lnTo>
                  <a:pt x="31622" y="87896"/>
                </a:lnTo>
                <a:lnTo>
                  <a:pt x="29806" y="88061"/>
                </a:lnTo>
                <a:lnTo>
                  <a:pt x="33950" y="88061"/>
                </a:lnTo>
                <a:lnTo>
                  <a:pt x="33870" y="87579"/>
                </a:lnTo>
                <a:close/>
              </a:path>
              <a:path w="36195" h="99695">
                <a:moveTo>
                  <a:pt x="33870" y="25539"/>
                </a:moveTo>
                <a:lnTo>
                  <a:pt x="0" y="25539"/>
                </a:lnTo>
                <a:lnTo>
                  <a:pt x="0" y="35179"/>
                </a:lnTo>
                <a:lnTo>
                  <a:pt x="33870" y="35179"/>
                </a:lnTo>
                <a:lnTo>
                  <a:pt x="33870" y="25539"/>
                </a:lnTo>
                <a:close/>
              </a:path>
              <a:path w="36195" h="99695">
                <a:moveTo>
                  <a:pt x="21412" y="0"/>
                </a:moveTo>
                <a:lnTo>
                  <a:pt x="9093" y="7429"/>
                </a:lnTo>
                <a:lnTo>
                  <a:pt x="9093" y="25539"/>
                </a:lnTo>
                <a:lnTo>
                  <a:pt x="21412" y="25539"/>
                </a:lnTo>
                <a:lnTo>
                  <a:pt x="21412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8" name="object 128"/>
          <p:cNvSpPr/>
          <p:nvPr/>
        </p:nvSpPr>
        <p:spPr>
          <a:xfrm>
            <a:off x="3781526" y="5333390"/>
            <a:ext cx="67310" cy="102870"/>
          </a:xfrm>
          <a:custGeom>
            <a:avLst/>
            <a:gdLst/>
            <a:ahLst/>
            <a:cxnLst/>
            <a:rect l="l" t="t" r="r" b="b"/>
            <a:pathLst>
              <a:path w="67310" h="102870">
                <a:moveTo>
                  <a:pt x="5092" y="89649"/>
                </a:moveTo>
                <a:lnTo>
                  <a:pt x="6476" y="101282"/>
                </a:lnTo>
                <a:lnTo>
                  <a:pt x="9410" y="102298"/>
                </a:lnTo>
                <a:lnTo>
                  <a:pt x="12064" y="102793"/>
                </a:lnTo>
                <a:lnTo>
                  <a:pt x="18402" y="102793"/>
                </a:lnTo>
                <a:lnTo>
                  <a:pt x="21793" y="101841"/>
                </a:lnTo>
                <a:lnTo>
                  <a:pt x="27495" y="98031"/>
                </a:lnTo>
                <a:lnTo>
                  <a:pt x="30010" y="95046"/>
                </a:lnTo>
                <a:lnTo>
                  <a:pt x="32343" y="90741"/>
                </a:lnTo>
                <a:lnTo>
                  <a:pt x="10159" y="90741"/>
                </a:lnTo>
                <a:lnTo>
                  <a:pt x="7810" y="90373"/>
                </a:lnTo>
                <a:lnTo>
                  <a:pt x="5092" y="89649"/>
                </a:lnTo>
                <a:close/>
              </a:path>
              <a:path w="67310" h="102870">
                <a:moveTo>
                  <a:pt x="13347" y="0"/>
                </a:moveTo>
                <a:lnTo>
                  <a:pt x="0" y="0"/>
                </a:lnTo>
                <a:lnTo>
                  <a:pt x="27749" y="73253"/>
                </a:lnTo>
                <a:lnTo>
                  <a:pt x="26873" y="75590"/>
                </a:lnTo>
                <a:lnTo>
                  <a:pt x="14935" y="90741"/>
                </a:lnTo>
                <a:lnTo>
                  <a:pt x="32343" y="90741"/>
                </a:lnTo>
                <a:lnTo>
                  <a:pt x="33870" y="87922"/>
                </a:lnTo>
                <a:lnTo>
                  <a:pt x="36194" y="82384"/>
                </a:lnTo>
                <a:lnTo>
                  <a:pt x="44818" y="59283"/>
                </a:lnTo>
                <a:lnTo>
                  <a:pt x="33870" y="59283"/>
                </a:lnTo>
                <a:lnTo>
                  <a:pt x="32308" y="53365"/>
                </a:lnTo>
                <a:lnTo>
                  <a:pt x="30543" y="47713"/>
                </a:lnTo>
                <a:lnTo>
                  <a:pt x="28562" y="42341"/>
                </a:lnTo>
                <a:lnTo>
                  <a:pt x="13347" y="0"/>
                </a:lnTo>
                <a:close/>
              </a:path>
              <a:path w="67310" h="102870">
                <a:moveTo>
                  <a:pt x="66992" y="0"/>
                </a:moveTo>
                <a:lnTo>
                  <a:pt x="54597" y="0"/>
                </a:lnTo>
                <a:lnTo>
                  <a:pt x="36995" y="48031"/>
                </a:lnTo>
                <a:lnTo>
                  <a:pt x="35293" y="53581"/>
                </a:lnTo>
                <a:lnTo>
                  <a:pt x="33870" y="59283"/>
                </a:lnTo>
                <a:lnTo>
                  <a:pt x="44818" y="59283"/>
                </a:lnTo>
                <a:lnTo>
                  <a:pt x="66992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9" name="object 129"/>
          <p:cNvSpPr/>
          <p:nvPr/>
        </p:nvSpPr>
        <p:spPr>
          <a:xfrm>
            <a:off x="4013262" y="5303786"/>
            <a:ext cx="96520" cy="104775"/>
          </a:xfrm>
          <a:custGeom>
            <a:avLst/>
            <a:gdLst/>
            <a:ahLst/>
            <a:cxnLst/>
            <a:rect l="l" t="t" r="r" b="b"/>
            <a:pathLst>
              <a:path w="96520" h="104775">
                <a:moveTo>
                  <a:pt x="48325" y="0"/>
                </a:moveTo>
                <a:lnTo>
                  <a:pt x="7580" y="22007"/>
                </a:lnTo>
                <a:lnTo>
                  <a:pt x="0" y="53771"/>
                </a:lnTo>
                <a:lnTo>
                  <a:pt x="349" y="60129"/>
                </a:lnTo>
                <a:lnTo>
                  <a:pt x="22785" y="97574"/>
                </a:lnTo>
                <a:lnTo>
                  <a:pt x="48248" y="104457"/>
                </a:lnTo>
                <a:lnTo>
                  <a:pt x="57011" y="104457"/>
                </a:lnTo>
                <a:lnTo>
                  <a:pt x="65177" y="102374"/>
                </a:lnTo>
                <a:lnTo>
                  <a:pt x="80329" y="94068"/>
                </a:lnTo>
                <a:lnTo>
                  <a:pt x="81325" y="93027"/>
                </a:lnTo>
                <a:lnTo>
                  <a:pt x="48185" y="93027"/>
                </a:lnTo>
                <a:lnTo>
                  <a:pt x="41073" y="92363"/>
                </a:lnTo>
                <a:lnTo>
                  <a:pt x="14369" y="62413"/>
                </a:lnTo>
                <a:lnTo>
                  <a:pt x="13755" y="53771"/>
                </a:lnTo>
                <a:lnTo>
                  <a:pt x="14394" y="43192"/>
                </a:lnTo>
                <a:lnTo>
                  <a:pt x="41545" y="12113"/>
                </a:lnTo>
                <a:lnTo>
                  <a:pt x="48388" y="11506"/>
                </a:lnTo>
                <a:lnTo>
                  <a:pt x="81350" y="11506"/>
                </a:lnTo>
                <a:lnTo>
                  <a:pt x="81002" y="11125"/>
                </a:lnTo>
                <a:lnTo>
                  <a:pt x="73509" y="6667"/>
                </a:lnTo>
                <a:lnTo>
                  <a:pt x="67732" y="3755"/>
                </a:lnTo>
                <a:lnTo>
                  <a:pt x="61607" y="1671"/>
                </a:lnTo>
                <a:lnTo>
                  <a:pt x="55137" y="418"/>
                </a:lnTo>
                <a:lnTo>
                  <a:pt x="48325" y="0"/>
                </a:lnTo>
                <a:close/>
              </a:path>
              <a:path w="96520" h="104775">
                <a:moveTo>
                  <a:pt x="81350" y="11506"/>
                </a:moveTo>
                <a:lnTo>
                  <a:pt x="55043" y="11506"/>
                </a:lnTo>
                <a:lnTo>
                  <a:pt x="61050" y="13182"/>
                </a:lnTo>
                <a:lnTo>
                  <a:pt x="71743" y="19926"/>
                </a:lnTo>
                <a:lnTo>
                  <a:pt x="75807" y="24688"/>
                </a:lnTo>
                <a:lnTo>
                  <a:pt x="81345" y="36944"/>
                </a:lnTo>
                <a:lnTo>
                  <a:pt x="82563" y="43192"/>
                </a:lnTo>
                <a:lnTo>
                  <a:pt x="82646" y="53771"/>
                </a:lnTo>
                <a:lnTo>
                  <a:pt x="82132" y="61518"/>
                </a:lnTo>
                <a:lnTo>
                  <a:pt x="55388" y="92363"/>
                </a:lnTo>
                <a:lnTo>
                  <a:pt x="48185" y="93027"/>
                </a:lnTo>
                <a:lnTo>
                  <a:pt x="81325" y="93027"/>
                </a:lnTo>
                <a:lnTo>
                  <a:pt x="96505" y="52323"/>
                </a:lnTo>
                <a:lnTo>
                  <a:pt x="96139" y="45025"/>
                </a:lnTo>
                <a:lnTo>
                  <a:pt x="95034" y="38049"/>
                </a:lnTo>
                <a:lnTo>
                  <a:pt x="93192" y="31472"/>
                </a:lnTo>
                <a:lnTo>
                  <a:pt x="90616" y="25298"/>
                </a:lnTo>
                <a:lnTo>
                  <a:pt x="86691" y="17348"/>
                </a:lnTo>
                <a:lnTo>
                  <a:pt x="81350" y="11506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0" name="object 130"/>
          <p:cNvSpPr/>
          <p:nvPr/>
        </p:nvSpPr>
        <p:spPr>
          <a:xfrm>
            <a:off x="4125264" y="5331726"/>
            <a:ext cx="40005" cy="74930"/>
          </a:xfrm>
          <a:custGeom>
            <a:avLst/>
            <a:gdLst/>
            <a:ahLst/>
            <a:cxnLst/>
            <a:rect l="l" t="t" r="r" b="b"/>
            <a:pathLst>
              <a:path w="40004" h="74929">
                <a:moveTo>
                  <a:pt x="11150" y="1663"/>
                </a:moveTo>
                <a:lnTo>
                  <a:pt x="0" y="1663"/>
                </a:lnTo>
                <a:lnTo>
                  <a:pt x="0" y="74777"/>
                </a:lnTo>
                <a:lnTo>
                  <a:pt x="12382" y="74777"/>
                </a:lnTo>
                <a:lnTo>
                  <a:pt x="12382" y="31267"/>
                </a:lnTo>
                <a:lnTo>
                  <a:pt x="13081" y="26441"/>
                </a:lnTo>
                <a:lnTo>
                  <a:pt x="15367" y="19151"/>
                </a:lnTo>
                <a:lnTo>
                  <a:pt x="16903" y="16890"/>
                </a:lnTo>
                <a:lnTo>
                  <a:pt x="21221" y="13627"/>
                </a:lnTo>
                <a:lnTo>
                  <a:pt x="23647" y="12814"/>
                </a:lnTo>
                <a:lnTo>
                  <a:pt x="36440" y="12814"/>
                </a:lnTo>
                <a:lnTo>
                  <a:pt x="11150" y="12738"/>
                </a:lnTo>
                <a:lnTo>
                  <a:pt x="11150" y="1663"/>
                </a:lnTo>
                <a:close/>
              </a:path>
              <a:path w="40004" h="74929">
                <a:moveTo>
                  <a:pt x="36440" y="12814"/>
                </a:moveTo>
                <a:lnTo>
                  <a:pt x="29400" y="12814"/>
                </a:lnTo>
                <a:lnTo>
                  <a:pt x="32423" y="13703"/>
                </a:lnTo>
                <a:lnTo>
                  <a:pt x="35445" y="15493"/>
                </a:lnTo>
                <a:lnTo>
                  <a:pt x="36440" y="12814"/>
                </a:lnTo>
                <a:close/>
              </a:path>
              <a:path w="40004" h="74929">
                <a:moveTo>
                  <a:pt x="31165" y="0"/>
                </a:moveTo>
                <a:lnTo>
                  <a:pt x="24091" y="0"/>
                </a:lnTo>
                <a:lnTo>
                  <a:pt x="21437" y="825"/>
                </a:lnTo>
                <a:lnTo>
                  <a:pt x="16624" y="4140"/>
                </a:lnTo>
                <a:lnTo>
                  <a:pt x="13995" y="7556"/>
                </a:lnTo>
                <a:lnTo>
                  <a:pt x="11150" y="12738"/>
                </a:lnTo>
                <a:lnTo>
                  <a:pt x="36468" y="12738"/>
                </a:lnTo>
                <a:lnTo>
                  <a:pt x="39712" y="4000"/>
                </a:lnTo>
                <a:lnTo>
                  <a:pt x="35407" y="1333"/>
                </a:lnTo>
                <a:lnTo>
                  <a:pt x="31165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1" name="object 131"/>
          <p:cNvSpPr/>
          <p:nvPr/>
        </p:nvSpPr>
        <p:spPr>
          <a:xfrm>
            <a:off x="4167885" y="5305564"/>
            <a:ext cx="63500" cy="102870"/>
          </a:xfrm>
          <a:custGeom>
            <a:avLst/>
            <a:gdLst/>
            <a:ahLst/>
            <a:cxnLst/>
            <a:rect l="l" t="t" r="r" b="b"/>
            <a:pathLst>
              <a:path w="63500" h="102870">
                <a:moveTo>
                  <a:pt x="35305" y="26161"/>
                </a:moveTo>
                <a:lnTo>
                  <a:pt x="24904" y="26161"/>
                </a:lnTo>
                <a:lnTo>
                  <a:pt x="19456" y="27749"/>
                </a:lnTo>
                <a:lnTo>
                  <a:pt x="9728" y="34086"/>
                </a:lnTo>
                <a:lnTo>
                  <a:pt x="6070" y="38646"/>
                </a:lnTo>
                <a:lnTo>
                  <a:pt x="1206" y="50533"/>
                </a:lnTo>
                <a:lnTo>
                  <a:pt x="0" y="57149"/>
                </a:lnTo>
                <a:lnTo>
                  <a:pt x="0" y="71932"/>
                </a:lnTo>
                <a:lnTo>
                  <a:pt x="25628" y="102603"/>
                </a:lnTo>
                <a:lnTo>
                  <a:pt x="40449" y="102603"/>
                </a:lnTo>
                <a:lnTo>
                  <a:pt x="47269" y="98971"/>
                </a:lnTo>
                <a:lnTo>
                  <a:pt x="51466" y="92405"/>
                </a:lnTo>
                <a:lnTo>
                  <a:pt x="27266" y="92405"/>
                </a:lnTo>
                <a:lnTo>
                  <a:pt x="22582" y="90068"/>
                </a:lnTo>
                <a:lnTo>
                  <a:pt x="18643" y="85458"/>
                </a:lnTo>
                <a:lnTo>
                  <a:pt x="14706" y="80810"/>
                </a:lnTo>
                <a:lnTo>
                  <a:pt x="12738" y="73812"/>
                </a:lnTo>
                <a:lnTo>
                  <a:pt x="12738" y="54775"/>
                </a:lnTo>
                <a:lnTo>
                  <a:pt x="14579" y="47675"/>
                </a:lnTo>
                <a:lnTo>
                  <a:pt x="21898" y="38760"/>
                </a:lnTo>
                <a:lnTo>
                  <a:pt x="26568" y="36423"/>
                </a:lnTo>
                <a:lnTo>
                  <a:pt x="63398" y="36423"/>
                </a:lnTo>
                <a:lnTo>
                  <a:pt x="63398" y="36207"/>
                </a:lnTo>
                <a:lnTo>
                  <a:pt x="51079" y="36207"/>
                </a:lnTo>
                <a:lnTo>
                  <a:pt x="48920" y="33235"/>
                </a:lnTo>
                <a:lnTo>
                  <a:pt x="46113" y="30810"/>
                </a:lnTo>
                <a:lnTo>
                  <a:pt x="39230" y="27089"/>
                </a:lnTo>
                <a:lnTo>
                  <a:pt x="35305" y="26161"/>
                </a:lnTo>
                <a:close/>
              </a:path>
              <a:path w="63500" h="102870">
                <a:moveTo>
                  <a:pt x="63398" y="91719"/>
                </a:moveTo>
                <a:lnTo>
                  <a:pt x="51904" y="91719"/>
                </a:lnTo>
                <a:lnTo>
                  <a:pt x="51904" y="100939"/>
                </a:lnTo>
                <a:lnTo>
                  <a:pt x="63398" y="100939"/>
                </a:lnTo>
                <a:lnTo>
                  <a:pt x="63398" y="91719"/>
                </a:lnTo>
                <a:close/>
              </a:path>
              <a:path w="63500" h="102870">
                <a:moveTo>
                  <a:pt x="63398" y="36423"/>
                </a:moveTo>
                <a:lnTo>
                  <a:pt x="37731" y="36423"/>
                </a:lnTo>
                <a:lnTo>
                  <a:pt x="42481" y="38760"/>
                </a:lnTo>
                <a:lnTo>
                  <a:pt x="50177" y="48132"/>
                </a:lnTo>
                <a:lnTo>
                  <a:pt x="52108" y="55473"/>
                </a:lnTo>
                <a:lnTo>
                  <a:pt x="52108" y="74574"/>
                </a:lnTo>
                <a:lnTo>
                  <a:pt x="50215" y="81330"/>
                </a:lnTo>
                <a:lnTo>
                  <a:pt x="42646" y="90182"/>
                </a:lnTo>
                <a:lnTo>
                  <a:pt x="38049" y="92405"/>
                </a:lnTo>
                <a:lnTo>
                  <a:pt x="51466" y="92405"/>
                </a:lnTo>
                <a:lnTo>
                  <a:pt x="51904" y="91719"/>
                </a:lnTo>
                <a:lnTo>
                  <a:pt x="63398" y="91719"/>
                </a:lnTo>
                <a:lnTo>
                  <a:pt x="63398" y="36423"/>
                </a:lnTo>
                <a:close/>
              </a:path>
              <a:path w="63500" h="102870">
                <a:moveTo>
                  <a:pt x="63398" y="0"/>
                </a:moveTo>
                <a:lnTo>
                  <a:pt x="51079" y="0"/>
                </a:lnTo>
                <a:lnTo>
                  <a:pt x="51079" y="36207"/>
                </a:lnTo>
                <a:lnTo>
                  <a:pt x="63398" y="36207"/>
                </a:lnTo>
                <a:lnTo>
                  <a:pt x="63398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2" name="object 132"/>
          <p:cNvSpPr/>
          <p:nvPr/>
        </p:nvSpPr>
        <p:spPr>
          <a:xfrm>
            <a:off x="4246690" y="5331726"/>
            <a:ext cx="67945" cy="76835"/>
          </a:xfrm>
          <a:custGeom>
            <a:avLst/>
            <a:gdLst/>
            <a:ahLst/>
            <a:cxnLst/>
            <a:rect l="l" t="t" r="r" b="b"/>
            <a:pathLst>
              <a:path w="67945" h="76835">
                <a:moveTo>
                  <a:pt x="34085" y="0"/>
                </a:moveTo>
                <a:lnTo>
                  <a:pt x="2319" y="22448"/>
                </a:lnTo>
                <a:lnTo>
                  <a:pt x="0" y="38074"/>
                </a:lnTo>
                <a:lnTo>
                  <a:pt x="23" y="39916"/>
                </a:lnTo>
                <a:lnTo>
                  <a:pt x="20398" y="73960"/>
                </a:lnTo>
                <a:lnTo>
                  <a:pt x="34784" y="76428"/>
                </a:lnTo>
                <a:lnTo>
                  <a:pt x="43267" y="76428"/>
                </a:lnTo>
                <a:lnTo>
                  <a:pt x="50252" y="74371"/>
                </a:lnTo>
                <a:lnTo>
                  <a:pt x="60990" y="66243"/>
                </a:lnTo>
                <a:lnTo>
                  <a:pt x="28751" y="66243"/>
                </a:lnTo>
                <a:lnTo>
                  <a:pt x="23646" y="64109"/>
                </a:lnTo>
                <a:lnTo>
                  <a:pt x="15480" y="55575"/>
                </a:lnTo>
                <a:lnTo>
                  <a:pt x="13206" y="49415"/>
                </a:lnTo>
                <a:lnTo>
                  <a:pt x="12749" y="41376"/>
                </a:lnTo>
                <a:lnTo>
                  <a:pt x="67270" y="41376"/>
                </a:lnTo>
                <a:lnTo>
                  <a:pt x="67347" y="38074"/>
                </a:lnTo>
                <a:lnTo>
                  <a:pt x="66877" y="31191"/>
                </a:lnTo>
                <a:lnTo>
                  <a:pt x="13435" y="31191"/>
                </a:lnTo>
                <a:lnTo>
                  <a:pt x="13841" y="24815"/>
                </a:lnTo>
                <a:lnTo>
                  <a:pt x="16000" y="19723"/>
                </a:lnTo>
                <a:lnTo>
                  <a:pt x="23747" y="12090"/>
                </a:lnTo>
                <a:lnTo>
                  <a:pt x="28535" y="10185"/>
                </a:lnTo>
                <a:lnTo>
                  <a:pt x="58191" y="10185"/>
                </a:lnTo>
                <a:lnTo>
                  <a:pt x="58050" y="9994"/>
                </a:lnTo>
                <a:lnTo>
                  <a:pt x="53066" y="5620"/>
                </a:lnTo>
                <a:lnTo>
                  <a:pt x="47411" y="2497"/>
                </a:lnTo>
                <a:lnTo>
                  <a:pt x="41084" y="624"/>
                </a:lnTo>
                <a:lnTo>
                  <a:pt x="34085" y="0"/>
                </a:lnTo>
                <a:close/>
              </a:path>
              <a:path w="67945" h="76835">
                <a:moveTo>
                  <a:pt x="54126" y="51231"/>
                </a:moveTo>
                <a:lnTo>
                  <a:pt x="52246" y="56464"/>
                </a:lnTo>
                <a:lnTo>
                  <a:pt x="49694" y="60274"/>
                </a:lnTo>
                <a:lnTo>
                  <a:pt x="43267" y="65049"/>
                </a:lnTo>
                <a:lnTo>
                  <a:pt x="39394" y="66243"/>
                </a:lnTo>
                <a:lnTo>
                  <a:pt x="60990" y="66243"/>
                </a:lnTo>
                <a:lnTo>
                  <a:pt x="61174" y="66103"/>
                </a:lnTo>
                <a:lnTo>
                  <a:pt x="64915" y="60274"/>
                </a:lnTo>
                <a:lnTo>
                  <a:pt x="66927" y="52819"/>
                </a:lnTo>
                <a:lnTo>
                  <a:pt x="54126" y="51231"/>
                </a:lnTo>
                <a:close/>
              </a:path>
              <a:path w="67945" h="76835">
                <a:moveTo>
                  <a:pt x="58191" y="10185"/>
                </a:moveTo>
                <a:lnTo>
                  <a:pt x="40524" y="10185"/>
                </a:lnTo>
                <a:lnTo>
                  <a:pt x="45630" y="12573"/>
                </a:lnTo>
                <a:lnTo>
                  <a:pt x="49579" y="17360"/>
                </a:lnTo>
                <a:lnTo>
                  <a:pt x="52145" y="20421"/>
                </a:lnTo>
                <a:lnTo>
                  <a:pt x="53707" y="25044"/>
                </a:lnTo>
                <a:lnTo>
                  <a:pt x="54266" y="31191"/>
                </a:lnTo>
                <a:lnTo>
                  <a:pt x="66877" y="31191"/>
                </a:lnTo>
                <a:lnTo>
                  <a:pt x="66764" y="29531"/>
                </a:lnTo>
                <a:lnTo>
                  <a:pt x="65018" y="22001"/>
                </a:lnTo>
                <a:lnTo>
                  <a:pt x="62112" y="15487"/>
                </a:lnTo>
                <a:lnTo>
                  <a:pt x="58191" y="10185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3" name="object 133"/>
          <p:cNvSpPr/>
          <p:nvPr/>
        </p:nvSpPr>
        <p:spPr>
          <a:xfrm>
            <a:off x="4329036" y="5331726"/>
            <a:ext cx="40005" cy="74930"/>
          </a:xfrm>
          <a:custGeom>
            <a:avLst/>
            <a:gdLst/>
            <a:ahLst/>
            <a:cxnLst/>
            <a:rect l="l" t="t" r="r" b="b"/>
            <a:pathLst>
              <a:path w="40004" h="74929">
                <a:moveTo>
                  <a:pt x="11163" y="1663"/>
                </a:moveTo>
                <a:lnTo>
                  <a:pt x="0" y="1663"/>
                </a:lnTo>
                <a:lnTo>
                  <a:pt x="0" y="74777"/>
                </a:lnTo>
                <a:lnTo>
                  <a:pt x="12395" y="74777"/>
                </a:lnTo>
                <a:lnTo>
                  <a:pt x="12395" y="31267"/>
                </a:lnTo>
                <a:lnTo>
                  <a:pt x="13093" y="26441"/>
                </a:lnTo>
                <a:lnTo>
                  <a:pt x="15379" y="19151"/>
                </a:lnTo>
                <a:lnTo>
                  <a:pt x="16916" y="16890"/>
                </a:lnTo>
                <a:lnTo>
                  <a:pt x="21234" y="13627"/>
                </a:lnTo>
                <a:lnTo>
                  <a:pt x="23660" y="12814"/>
                </a:lnTo>
                <a:lnTo>
                  <a:pt x="36453" y="12814"/>
                </a:lnTo>
                <a:lnTo>
                  <a:pt x="11163" y="12738"/>
                </a:lnTo>
                <a:lnTo>
                  <a:pt x="11163" y="1663"/>
                </a:lnTo>
                <a:close/>
              </a:path>
              <a:path w="40004" h="74929">
                <a:moveTo>
                  <a:pt x="36453" y="12814"/>
                </a:moveTo>
                <a:lnTo>
                  <a:pt x="29400" y="12814"/>
                </a:lnTo>
                <a:lnTo>
                  <a:pt x="32423" y="13703"/>
                </a:lnTo>
                <a:lnTo>
                  <a:pt x="35458" y="15493"/>
                </a:lnTo>
                <a:lnTo>
                  <a:pt x="36453" y="12814"/>
                </a:lnTo>
                <a:close/>
              </a:path>
              <a:path w="40004" h="74929">
                <a:moveTo>
                  <a:pt x="31165" y="0"/>
                </a:moveTo>
                <a:lnTo>
                  <a:pt x="24091" y="0"/>
                </a:lnTo>
                <a:lnTo>
                  <a:pt x="21450" y="825"/>
                </a:lnTo>
                <a:lnTo>
                  <a:pt x="16624" y="4140"/>
                </a:lnTo>
                <a:lnTo>
                  <a:pt x="14008" y="7556"/>
                </a:lnTo>
                <a:lnTo>
                  <a:pt x="11163" y="12738"/>
                </a:lnTo>
                <a:lnTo>
                  <a:pt x="36481" y="12738"/>
                </a:lnTo>
                <a:lnTo>
                  <a:pt x="39725" y="4000"/>
                </a:lnTo>
                <a:lnTo>
                  <a:pt x="35407" y="1333"/>
                </a:lnTo>
                <a:lnTo>
                  <a:pt x="31165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4" name="object 134"/>
          <p:cNvSpPr/>
          <p:nvPr/>
        </p:nvSpPr>
        <p:spPr>
          <a:xfrm>
            <a:off x="4377169" y="5395074"/>
            <a:ext cx="63500" cy="11430"/>
          </a:xfrm>
          <a:custGeom>
            <a:avLst/>
            <a:gdLst/>
            <a:ahLst/>
            <a:cxnLst/>
            <a:rect l="l" t="t" r="r" b="b"/>
            <a:pathLst>
              <a:path w="63500" h="11429">
                <a:moveTo>
                  <a:pt x="0" y="11429"/>
                </a:moveTo>
                <a:lnTo>
                  <a:pt x="63055" y="11429"/>
                </a:lnTo>
                <a:lnTo>
                  <a:pt x="63055" y="0"/>
                </a:lnTo>
                <a:lnTo>
                  <a:pt x="0" y="0"/>
                </a:lnTo>
                <a:lnTo>
                  <a:pt x="0" y="11429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5" name="object 135"/>
          <p:cNvSpPr/>
          <p:nvPr/>
        </p:nvSpPr>
        <p:spPr>
          <a:xfrm>
            <a:off x="4454613" y="5333386"/>
            <a:ext cx="12700" cy="73660"/>
          </a:xfrm>
          <a:custGeom>
            <a:avLst/>
            <a:gdLst/>
            <a:ahLst/>
            <a:cxnLst/>
            <a:rect l="l" t="t" r="r" b="b"/>
            <a:pathLst>
              <a:path w="12700" h="73660">
                <a:moveTo>
                  <a:pt x="12395" y="0"/>
                </a:moveTo>
                <a:lnTo>
                  <a:pt x="0" y="0"/>
                </a:lnTo>
                <a:lnTo>
                  <a:pt x="0" y="73117"/>
                </a:lnTo>
                <a:lnTo>
                  <a:pt x="12395" y="73117"/>
                </a:lnTo>
                <a:lnTo>
                  <a:pt x="12395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6" name="object 136"/>
          <p:cNvSpPr/>
          <p:nvPr/>
        </p:nvSpPr>
        <p:spPr>
          <a:xfrm>
            <a:off x="4485868" y="5331726"/>
            <a:ext cx="59690" cy="74930"/>
          </a:xfrm>
          <a:custGeom>
            <a:avLst/>
            <a:gdLst/>
            <a:ahLst/>
            <a:cxnLst/>
            <a:rect l="l" t="t" r="r" b="b"/>
            <a:pathLst>
              <a:path w="59689" h="74929">
                <a:moveTo>
                  <a:pt x="11150" y="1663"/>
                </a:moveTo>
                <a:lnTo>
                  <a:pt x="0" y="1663"/>
                </a:lnTo>
                <a:lnTo>
                  <a:pt x="0" y="74777"/>
                </a:lnTo>
                <a:lnTo>
                  <a:pt x="12395" y="74777"/>
                </a:lnTo>
                <a:lnTo>
                  <a:pt x="12464" y="25247"/>
                </a:lnTo>
                <a:lnTo>
                  <a:pt x="14312" y="19126"/>
                </a:lnTo>
                <a:lnTo>
                  <a:pt x="21971" y="12420"/>
                </a:lnTo>
                <a:lnTo>
                  <a:pt x="22972" y="12052"/>
                </a:lnTo>
                <a:lnTo>
                  <a:pt x="11150" y="12052"/>
                </a:lnTo>
                <a:lnTo>
                  <a:pt x="11150" y="1663"/>
                </a:lnTo>
                <a:close/>
              </a:path>
              <a:path w="59689" h="74929">
                <a:moveTo>
                  <a:pt x="56396" y="10744"/>
                </a:moveTo>
                <a:lnTo>
                  <a:pt x="35102" y="10744"/>
                </a:lnTo>
                <a:lnTo>
                  <a:pt x="37985" y="11493"/>
                </a:lnTo>
                <a:lnTo>
                  <a:pt x="42900" y="14465"/>
                </a:lnTo>
                <a:lnTo>
                  <a:pt x="44615" y="16471"/>
                </a:lnTo>
                <a:lnTo>
                  <a:pt x="46545" y="21475"/>
                </a:lnTo>
                <a:lnTo>
                  <a:pt x="47028" y="25247"/>
                </a:lnTo>
                <a:lnTo>
                  <a:pt x="47028" y="74777"/>
                </a:lnTo>
                <a:lnTo>
                  <a:pt x="59423" y="74777"/>
                </a:lnTo>
                <a:lnTo>
                  <a:pt x="59423" y="24079"/>
                </a:lnTo>
                <a:lnTo>
                  <a:pt x="59182" y="20065"/>
                </a:lnTo>
                <a:lnTo>
                  <a:pt x="58000" y="14236"/>
                </a:lnTo>
                <a:lnTo>
                  <a:pt x="56705" y="11175"/>
                </a:lnTo>
                <a:lnTo>
                  <a:pt x="56396" y="10744"/>
                </a:lnTo>
                <a:close/>
              </a:path>
              <a:path w="59689" h="74929">
                <a:moveTo>
                  <a:pt x="38836" y="0"/>
                </a:moveTo>
                <a:lnTo>
                  <a:pt x="34429" y="0"/>
                </a:lnTo>
                <a:lnTo>
                  <a:pt x="27261" y="754"/>
                </a:lnTo>
                <a:lnTo>
                  <a:pt x="20994" y="3016"/>
                </a:lnTo>
                <a:lnTo>
                  <a:pt x="15625" y="6782"/>
                </a:lnTo>
                <a:lnTo>
                  <a:pt x="11150" y="12052"/>
                </a:lnTo>
                <a:lnTo>
                  <a:pt x="22972" y="12052"/>
                </a:lnTo>
                <a:lnTo>
                  <a:pt x="26530" y="10744"/>
                </a:lnTo>
                <a:lnTo>
                  <a:pt x="56396" y="10744"/>
                </a:lnTo>
                <a:lnTo>
                  <a:pt x="53035" y="6045"/>
                </a:lnTo>
                <a:lnTo>
                  <a:pt x="50266" y="3962"/>
                </a:lnTo>
                <a:lnTo>
                  <a:pt x="42875" y="787"/>
                </a:lnTo>
                <a:lnTo>
                  <a:pt x="38836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7" name="object 137"/>
          <p:cNvSpPr/>
          <p:nvPr/>
        </p:nvSpPr>
        <p:spPr>
          <a:xfrm>
            <a:off x="4560203" y="5331726"/>
            <a:ext cx="67945" cy="76835"/>
          </a:xfrm>
          <a:custGeom>
            <a:avLst/>
            <a:gdLst/>
            <a:ahLst/>
            <a:cxnLst/>
            <a:rect l="l" t="t" r="r" b="b"/>
            <a:pathLst>
              <a:path w="67945" h="76835">
                <a:moveTo>
                  <a:pt x="34098" y="0"/>
                </a:moveTo>
                <a:lnTo>
                  <a:pt x="2326" y="22448"/>
                </a:lnTo>
                <a:lnTo>
                  <a:pt x="0" y="38074"/>
                </a:lnTo>
                <a:lnTo>
                  <a:pt x="23" y="39916"/>
                </a:lnTo>
                <a:lnTo>
                  <a:pt x="20402" y="73960"/>
                </a:lnTo>
                <a:lnTo>
                  <a:pt x="34784" y="76428"/>
                </a:lnTo>
                <a:lnTo>
                  <a:pt x="43280" y="76428"/>
                </a:lnTo>
                <a:lnTo>
                  <a:pt x="50252" y="74371"/>
                </a:lnTo>
                <a:lnTo>
                  <a:pt x="60990" y="66243"/>
                </a:lnTo>
                <a:lnTo>
                  <a:pt x="28751" y="66243"/>
                </a:lnTo>
                <a:lnTo>
                  <a:pt x="23658" y="64109"/>
                </a:lnTo>
                <a:lnTo>
                  <a:pt x="15492" y="55575"/>
                </a:lnTo>
                <a:lnTo>
                  <a:pt x="13206" y="49415"/>
                </a:lnTo>
                <a:lnTo>
                  <a:pt x="12749" y="41376"/>
                </a:lnTo>
                <a:lnTo>
                  <a:pt x="67283" y="41376"/>
                </a:lnTo>
                <a:lnTo>
                  <a:pt x="67359" y="38074"/>
                </a:lnTo>
                <a:lnTo>
                  <a:pt x="66889" y="31191"/>
                </a:lnTo>
                <a:lnTo>
                  <a:pt x="13448" y="31191"/>
                </a:lnTo>
                <a:lnTo>
                  <a:pt x="13854" y="24815"/>
                </a:lnTo>
                <a:lnTo>
                  <a:pt x="16013" y="19723"/>
                </a:lnTo>
                <a:lnTo>
                  <a:pt x="23760" y="12090"/>
                </a:lnTo>
                <a:lnTo>
                  <a:pt x="28548" y="10185"/>
                </a:lnTo>
                <a:lnTo>
                  <a:pt x="58204" y="10185"/>
                </a:lnTo>
                <a:lnTo>
                  <a:pt x="58063" y="9994"/>
                </a:lnTo>
                <a:lnTo>
                  <a:pt x="53073" y="5620"/>
                </a:lnTo>
                <a:lnTo>
                  <a:pt x="47418" y="2497"/>
                </a:lnTo>
                <a:lnTo>
                  <a:pt x="41094" y="624"/>
                </a:lnTo>
                <a:lnTo>
                  <a:pt x="34098" y="0"/>
                </a:lnTo>
                <a:close/>
              </a:path>
              <a:path w="67945" h="76835">
                <a:moveTo>
                  <a:pt x="54138" y="51231"/>
                </a:moveTo>
                <a:lnTo>
                  <a:pt x="52246" y="56464"/>
                </a:lnTo>
                <a:lnTo>
                  <a:pt x="49706" y="60274"/>
                </a:lnTo>
                <a:lnTo>
                  <a:pt x="43280" y="65049"/>
                </a:lnTo>
                <a:lnTo>
                  <a:pt x="39406" y="66243"/>
                </a:lnTo>
                <a:lnTo>
                  <a:pt x="60990" y="66243"/>
                </a:lnTo>
                <a:lnTo>
                  <a:pt x="61174" y="66103"/>
                </a:lnTo>
                <a:lnTo>
                  <a:pt x="64927" y="60274"/>
                </a:lnTo>
                <a:lnTo>
                  <a:pt x="66927" y="52819"/>
                </a:lnTo>
                <a:lnTo>
                  <a:pt x="54138" y="51231"/>
                </a:lnTo>
                <a:close/>
              </a:path>
              <a:path w="67945" h="76835">
                <a:moveTo>
                  <a:pt x="58204" y="10185"/>
                </a:moveTo>
                <a:lnTo>
                  <a:pt x="40524" y="10185"/>
                </a:lnTo>
                <a:lnTo>
                  <a:pt x="45642" y="12573"/>
                </a:lnTo>
                <a:lnTo>
                  <a:pt x="49592" y="17360"/>
                </a:lnTo>
                <a:lnTo>
                  <a:pt x="52157" y="20421"/>
                </a:lnTo>
                <a:lnTo>
                  <a:pt x="53719" y="25044"/>
                </a:lnTo>
                <a:lnTo>
                  <a:pt x="54265" y="31191"/>
                </a:lnTo>
                <a:lnTo>
                  <a:pt x="66889" y="31191"/>
                </a:lnTo>
                <a:lnTo>
                  <a:pt x="66776" y="29531"/>
                </a:lnTo>
                <a:lnTo>
                  <a:pt x="65030" y="22001"/>
                </a:lnTo>
                <a:lnTo>
                  <a:pt x="62124" y="15487"/>
                </a:lnTo>
                <a:lnTo>
                  <a:pt x="58204" y="10185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8" name="object 138"/>
          <p:cNvSpPr/>
          <p:nvPr/>
        </p:nvSpPr>
        <p:spPr>
          <a:xfrm>
            <a:off x="4683455" y="5305564"/>
            <a:ext cx="83451" cy="100939"/>
          </a:xfrm>
          <a:prstGeom prst="rect">
            <a:avLst/>
          </a:prstGeom>
          <a:blipFill>
            <a:blip r:embed="rId5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9" name="object 139"/>
          <p:cNvSpPr/>
          <p:nvPr/>
        </p:nvSpPr>
        <p:spPr>
          <a:xfrm>
            <a:off x="4980597" y="5305559"/>
            <a:ext cx="250380" cy="102595"/>
          </a:xfrm>
          <a:prstGeom prst="rect">
            <a:avLst/>
          </a:prstGeom>
          <a:blipFill>
            <a:blip r:embed="rId5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0" name="object 140"/>
          <p:cNvSpPr/>
          <p:nvPr/>
        </p:nvSpPr>
        <p:spPr>
          <a:xfrm>
            <a:off x="5276761" y="5305559"/>
            <a:ext cx="284595" cy="102608"/>
          </a:xfrm>
          <a:prstGeom prst="rect">
            <a:avLst/>
          </a:prstGeom>
          <a:blipFill>
            <a:blip r:embed="rId5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1" name="object 141"/>
          <p:cNvSpPr/>
          <p:nvPr/>
        </p:nvSpPr>
        <p:spPr>
          <a:xfrm>
            <a:off x="5773964" y="5303786"/>
            <a:ext cx="896138" cy="104457"/>
          </a:xfrm>
          <a:prstGeom prst="rect">
            <a:avLst/>
          </a:prstGeom>
          <a:blipFill>
            <a:blip r:embed="rId5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2" name="object 142"/>
          <p:cNvSpPr/>
          <p:nvPr/>
        </p:nvSpPr>
        <p:spPr>
          <a:xfrm>
            <a:off x="1460080" y="5527128"/>
            <a:ext cx="37465" cy="101600"/>
          </a:xfrm>
          <a:custGeom>
            <a:avLst/>
            <a:gdLst/>
            <a:ahLst/>
            <a:cxnLst/>
            <a:rect l="l" t="t" r="r" b="b"/>
            <a:pathLst>
              <a:path w="37465" h="101600">
                <a:moveTo>
                  <a:pt x="37172" y="22377"/>
                </a:moveTo>
                <a:lnTo>
                  <a:pt x="24777" y="22377"/>
                </a:lnTo>
                <a:lnTo>
                  <a:pt x="24777" y="101358"/>
                </a:lnTo>
                <a:lnTo>
                  <a:pt x="37172" y="101358"/>
                </a:lnTo>
                <a:lnTo>
                  <a:pt x="37172" y="22377"/>
                </a:lnTo>
                <a:close/>
              </a:path>
              <a:path w="37465" h="101600">
                <a:moveTo>
                  <a:pt x="37172" y="0"/>
                </a:moveTo>
                <a:lnTo>
                  <a:pt x="29184" y="0"/>
                </a:lnTo>
                <a:lnTo>
                  <a:pt x="27025" y="4368"/>
                </a:lnTo>
                <a:lnTo>
                  <a:pt x="23355" y="8864"/>
                </a:lnTo>
                <a:lnTo>
                  <a:pt x="12979" y="18135"/>
                </a:lnTo>
                <a:lnTo>
                  <a:pt x="6921" y="22085"/>
                </a:lnTo>
                <a:lnTo>
                  <a:pt x="0" y="25336"/>
                </a:lnTo>
                <a:lnTo>
                  <a:pt x="0" y="37325"/>
                </a:lnTo>
                <a:lnTo>
                  <a:pt x="24777" y="22377"/>
                </a:lnTo>
                <a:lnTo>
                  <a:pt x="37172" y="22377"/>
                </a:lnTo>
                <a:lnTo>
                  <a:pt x="37172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3" name="object 143"/>
          <p:cNvSpPr/>
          <p:nvPr/>
        </p:nvSpPr>
        <p:spPr>
          <a:xfrm>
            <a:off x="1528991" y="5527116"/>
            <a:ext cx="223121" cy="103085"/>
          </a:xfrm>
          <a:prstGeom prst="rect">
            <a:avLst/>
          </a:prstGeom>
          <a:blipFill>
            <a:blip r:embed="rId5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4" name="object 144"/>
          <p:cNvSpPr/>
          <p:nvPr/>
        </p:nvSpPr>
        <p:spPr>
          <a:xfrm>
            <a:off x="2118448" y="5525820"/>
            <a:ext cx="864209" cy="132334"/>
          </a:xfrm>
          <a:prstGeom prst="rect">
            <a:avLst/>
          </a:prstGeom>
          <a:blipFill>
            <a:blip r:embed="rId5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5" name="object 145"/>
          <p:cNvSpPr/>
          <p:nvPr/>
        </p:nvSpPr>
        <p:spPr>
          <a:xfrm>
            <a:off x="3543731" y="5527128"/>
            <a:ext cx="37465" cy="101600"/>
          </a:xfrm>
          <a:custGeom>
            <a:avLst/>
            <a:gdLst/>
            <a:ahLst/>
            <a:cxnLst/>
            <a:rect l="l" t="t" r="r" b="b"/>
            <a:pathLst>
              <a:path w="37464" h="101600">
                <a:moveTo>
                  <a:pt x="37185" y="22377"/>
                </a:moveTo>
                <a:lnTo>
                  <a:pt x="24790" y="22377"/>
                </a:lnTo>
                <a:lnTo>
                  <a:pt x="24790" y="101358"/>
                </a:lnTo>
                <a:lnTo>
                  <a:pt x="37185" y="101358"/>
                </a:lnTo>
                <a:lnTo>
                  <a:pt x="37185" y="22377"/>
                </a:lnTo>
                <a:close/>
              </a:path>
              <a:path w="37464" h="101600">
                <a:moveTo>
                  <a:pt x="37185" y="0"/>
                </a:moveTo>
                <a:lnTo>
                  <a:pt x="29197" y="0"/>
                </a:lnTo>
                <a:lnTo>
                  <a:pt x="27038" y="4368"/>
                </a:lnTo>
                <a:lnTo>
                  <a:pt x="23367" y="8864"/>
                </a:lnTo>
                <a:lnTo>
                  <a:pt x="12992" y="18135"/>
                </a:lnTo>
                <a:lnTo>
                  <a:pt x="6934" y="22085"/>
                </a:lnTo>
                <a:lnTo>
                  <a:pt x="0" y="25336"/>
                </a:lnTo>
                <a:lnTo>
                  <a:pt x="0" y="37325"/>
                </a:lnTo>
                <a:lnTo>
                  <a:pt x="24790" y="22377"/>
                </a:lnTo>
                <a:lnTo>
                  <a:pt x="37185" y="22377"/>
                </a:lnTo>
                <a:lnTo>
                  <a:pt x="37185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6" name="object 146"/>
          <p:cNvSpPr/>
          <p:nvPr/>
        </p:nvSpPr>
        <p:spPr>
          <a:xfrm>
            <a:off x="4366424" y="5527128"/>
            <a:ext cx="37465" cy="101600"/>
          </a:xfrm>
          <a:custGeom>
            <a:avLst/>
            <a:gdLst/>
            <a:ahLst/>
            <a:cxnLst/>
            <a:rect l="l" t="t" r="r" b="b"/>
            <a:pathLst>
              <a:path w="37464" h="101600">
                <a:moveTo>
                  <a:pt x="37172" y="22377"/>
                </a:moveTo>
                <a:lnTo>
                  <a:pt x="24777" y="22377"/>
                </a:lnTo>
                <a:lnTo>
                  <a:pt x="24777" y="101358"/>
                </a:lnTo>
                <a:lnTo>
                  <a:pt x="37172" y="101358"/>
                </a:lnTo>
                <a:lnTo>
                  <a:pt x="37172" y="22377"/>
                </a:lnTo>
                <a:close/>
              </a:path>
              <a:path w="37464" h="101600">
                <a:moveTo>
                  <a:pt x="37172" y="0"/>
                </a:moveTo>
                <a:lnTo>
                  <a:pt x="29184" y="0"/>
                </a:lnTo>
                <a:lnTo>
                  <a:pt x="27038" y="4368"/>
                </a:lnTo>
                <a:lnTo>
                  <a:pt x="23355" y="8864"/>
                </a:lnTo>
                <a:lnTo>
                  <a:pt x="12979" y="18135"/>
                </a:lnTo>
                <a:lnTo>
                  <a:pt x="6934" y="22085"/>
                </a:lnTo>
                <a:lnTo>
                  <a:pt x="0" y="25336"/>
                </a:lnTo>
                <a:lnTo>
                  <a:pt x="0" y="37325"/>
                </a:lnTo>
                <a:lnTo>
                  <a:pt x="24777" y="22377"/>
                </a:lnTo>
                <a:lnTo>
                  <a:pt x="37172" y="22377"/>
                </a:lnTo>
                <a:lnTo>
                  <a:pt x="37172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7" name="object 147"/>
          <p:cNvSpPr/>
          <p:nvPr/>
        </p:nvSpPr>
        <p:spPr>
          <a:xfrm>
            <a:off x="4435335" y="5527116"/>
            <a:ext cx="301409" cy="103085"/>
          </a:xfrm>
          <a:prstGeom prst="rect">
            <a:avLst/>
          </a:prstGeom>
          <a:blipFill>
            <a:blip r:embed="rId5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8" name="object 148"/>
          <p:cNvSpPr/>
          <p:nvPr/>
        </p:nvSpPr>
        <p:spPr>
          <a:xfrm>
            <a:off x="5058384" y="5525820"/>
            <a:ext cx="501053" cy="104597"/>
          </a:xfrm>
          <a:prstGeom prst="rect">
            <a:avLst/>
          </a:prstGeom>
          <a:blipFill>
            <a:blip r:embed="rId5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9" name="object 149"/>
          <p:cNvSpPr/>
          <p:nvPr/>
        </p:nvSpPr>
        <p:spPr>
          <a:xfrm>
            <a:off x="6042101" y="5527128"/>
            <a:ext cx="614718" cy="103136"/>
          </a:xfrm>
          <a:prstGeom prst="rect">
            <a:avLst/>
          </a:prstGeom>
          <a:blipFill>
            <a:blip r:embed="rId6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graphicFrame>
        <p:nvGraphicFramePr>
          <p:cNvPr id="150" name="object 150"/>
          <p:cNvGraphicFramePr>
            <a:graphicFrameLocks noGrp="1"/>
          </p:cNvGraphicFramePr>
          <p:nvPr/>
        </p:nvGraphicFramePr>
        <p:xfrm>
          <a:off x="1062869" y="5271370"/>
          <a:ext cx="5657850" cy="42227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5683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2161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8112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7246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7180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269239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211454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821689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101981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</a:tblGrid>
              <a:tr h="190627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231F20"/>
                      </a:solidFill>
                      <a:prstDash val="solid"/>
                    </a:lnL>
                    <a:lnR w="19050">
                      <a:solidFill>
                        <a:srgbClr val="231F20"/>
                      </a:solidFill>
                      <a:prstDash val="solid"/>
                    </a:lnR>
                    <a:lnT w="12700">
                      <a:solidFill>
                        <a:srgbClr val="231F20"/>
                      </a:solidFill>
                      <a:prstDash val="solid"/>
                    </a:lnT>
                    <a:lnB w="12700">
                      <a:solidFill>
                        <a:srgbClr val="231F2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231F20"/>
                      </a:solidFill>
                      <a:prstDash val="solid"/>
                    </a:lnL>
                    <a:lnR w="12700">
                      <a:solidFill>
                        <a:srgbClr val="231F20"/>
                      </a:solidFill>
                      <a:prstDash val="solid"/>
                    </a:lnR>
                    <a:lnT w="12700">
                      <a:solidFill>
                        <a:srgbClr val="231F20"/>
                      </a:solidFill>
                      <a:prstDash val="solid"/>
                    </a:lnT>
                    <a:lnB w="12700">
                      <a:solidFill>
                        <a:srgbClr val="231F2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231F20"/>
                      </a:solidFill>
                      <a:prstDash val="solid"/>
                    </a:lnL>
                    <a:lnR w="12700">
                      <a:solidFill>
                        <a:srgbClr val="231F20"/>
                      </a:solidFill>
                      <a:prstDash val="solid"/>
                    </a:lnR>
                    <a:lnT w="12700">
                      <a:solidFill>
                        <a:srgbClr val="231F20"/>
                      </a:solidFill>
                      <a:prstDash val="solid"/>
                    </a:lnT>
                    <a:lnB w="12700">
                      <a:solidFill>
                        <a:srgbClr val="231F2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231F20"/>
                      </a:solidFill>
                      <a:prstDash val="solid"/>
                    </a:lnL>
                    <a:lnR w="12700">
                      <a:solidFill>
                        <a:srgbClr val="231F20"/>
                      </a:solidFill>
                      <a:prstDash val="solid"/>
                    </a:lnR>
                    <a:lnT w="12700">
                      <a:solidFill>
                        <a:srgbClr val="231F20"/>
                      </a:solidFill>
                      <a:prstDash val="solid"/>
                    </a:lnT>
                    <a:lnB w="12700">
                      <a:solidFill>
                        <a:srgbClr val="231F2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231F20"/>
                      </a:solidFill>
                      <a:prstDash val="solid"/>
                    </a:lnL>
                    <a:lnR w="19050">
                      <a:solidFill>
                        <a:srgbClr val="231F20"/>
                      </a:solidFill>
                      <a:prstDash val="solid"/>
                    </a:lnR>
                    <a:lnT w="12700">
                      <a:solidFill>
                        <a:srgbClr val="231F20"/>
                      </a:solidFill>
                      <a:prstDash val="solid"/>
                    </a:lnT>
                    <a:lnB w="12700">
                      <a:solidFill>
                        <a:srgbClr val="231F2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231F20"/>
                      </a:solidFill>
                      <a:prstDash val="solid"/>
                    </a:lnL>
                    <a:lnR w="19050">
                      <a:solidFill>
                        <a:srgbClr val="231F20"/>
                      </a:solidFill>
                      <a:prstDash val="solid"/>
                    </a:lnR>
                    <a:lnT w="12700">
                      <a:solidFill>
                        <a:srgbClr val="231F20"/>
                      </a:solidFill>
                      <a:prstDash val="solid"/>
                    </a:lnT>
                    <a:lnB w="12700">
                      <a:solidFill>
                        <a:srgbClr val="231F2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231F20"/>
                      </a:solidFill>
                      <a:prstDash val="solid"/>
                    </a:lnL>
                    <a:lnR w="12700">
                      <a:solidFill>
                        <a:srgbClr val="231F20"/>
                      </a:solidFill>
                      <a:prstDash val="solid"/>
                    </a:lnR>
                    <a:lnT w="12700">
                      <a:solidFill>
                        <a:srgbClr val="231F20"/>
                      </a:solidFill>
                      <a:prstDash val="solid"/>
                    </a:lnT>
                    <a:lnB w="12700">
                      <a:solidFill>
                        <a:srgbClr val="231F2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231F20"/>
                      </a:solidFill>
                      <a:prstDash val="solid"/>
                    </a:lnL>
                    <a:lnR w="12700">
                      <a:solidFill>
                        <a:srgbClr val="231F20"/>
                      </a:solidFill>
                      <a:prstDash val="solid"/>
                    </a:lnR>
                    <a:lnT w="12700">
                      <a:solidFill>
                        <a:srgbClr val="231F20"/>
                      </a:solidFill>
                      <a:prstDash val="solid"/>
                    </a:lnT>
                    <a:lnB w="12700">
                      <a:solidFill>
                        <a:srgbClr val="231F2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231F20"/>
                      </a:solidFill>
                      <a:prstDash val="solid"/>
                    </a:lnL>
                    <a:lnR w="12700">
                      <a:solidFill>
                        <a:srgbClr val="231F20"/>
                      </a:solidFill>
                      <a:prstDash val="solid"/>
                    </a:lnR>
                    <a:lnT w="12700">
                      <a:solidFill>
                        <a:srgbClr val="231F20"/>
                      </a:solidFill>
                      <a:prstDash val="solid"/>
                    </a:lnT>
                    <a:lnB w="12700">
                      <a:solidFill>
                        <a:srgbClr val="231F2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19367"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231F20"/>
                      </a:solidFill>
                      <a:prstDash val="solid"/>
                    </a:lnL>
                    <a:lnR w="12700">
                      <a:solidFill>
                        <a:srgbClr val="231F20"/>
                      </a:solidFill>
                      <a:prstDash val="solid"/>
                    </a:lnR>
                    <a:lnT w="12700">
                      <a:solidFill>
                        <a:srgbClr val="231F20"/>
                      </a:solidFill>
                      <a:prstDash val="solid"/>
                    </a:lnT>
                    <a:lnB w="12700">
                      <a:solidFill>
                        <a:srgbClr val="231F2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231F20"/>
                      </a:solidFill>
                      <a:prstDash val="solid"/>
                    </a:lnL>
                    <a:lnR w="12700">
                      <a:solidFill>
                        <a:srgbClr val="231F20"/>
                      </a:solidFill>
                      <a:prstDash val="solid"/>
                    </a:lnR>
                    <a:lnT w="12700">
                      <a:solidFill>
                        <a:srgbClr val="231F20"/>
                      </a:solidFill>
                      <a:prstDash val="solid"/>
                    </a:lnT>
                    <a:lnB w="12700">
                      <a:solidFill>
                        <a:srgbClr val="231F2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231F20"/>
                      </a:solidFill>
                      <a:prstDash val="solid"/>
                    </a:lnL>
                    <a:lnR w="12700">
                      <a:solidFill>
                        <a:srgbClr val="231F20"/>
                      </a:solidFill>
                      <a:prstDash val="solid"/>
                    </a:lnR>
                    <a:lnT w="12700">
                      <a:solidFill>
                        <a:srgbClr val="231F20"/>
                      </a:solidFill>
                      <a:prstDash val="solid"/>
                    </a:lnT>
                    <a:lnB w="12700">
                      <a:solidFill>
                        <a:srgbClr val="231F20"/>
                      </a:solidFill>
                      <a:prstDash val="solid"/>
                    </a:lnB>
                  </a:tcPr>
                </a:tc>
                <a:tc gridSpan="3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231F20"/>
                      </a:solidFill>
                      <a:prstDash val="solid"/>
                    </a:lnL>
                    <a:lnR w="12700">
                      <a:solidFill>
                        <a:srgbClr val="231F20"/>
                      </a:solidFill>
                      <a:prstDash val="solid"/>
                    </a:lnR>
                    <a:lnT w="12700">
                      <a:solidFill>
                        <a:srgbClr val="231F20"/>
                      </a:solidFill>
                      <a:prstDash val="solid"/>
                    </a:lnT>
                    <a:lnB w="12700">
                      <a:solidFill>
                        <a:srgbClr val="231F2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231F20"/>
                      </a:solidFill>
                      <a:prstDash val="solid"/>
                    </a:lnL>
                    <a:lnR w="12700">
                      <a:solidFill>
                        <a:srgbClr val="231F20"/>
                      </a:solidFill>
                      <a:prstDash val="solid"/>
                    </a:lnR>
                    <a:lnT w="12700">
                      <a:solidFill>
                        <a:srgbClr val="231F20"/>
                      </a:solidFill>
                      <a:prstDash val="solid"/>
                    </a:lnT>
                    <a:lnB w="12700">
                      <a:solidFill>
                        <a:srgbClr val="231F2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231F20"/>
                      </a:solidFill>
                      <a:prstDash val="solid"/>
                    </a:lnL>
                    <a:lnR w="12700">
                      <a:solidFill>
                        <a:srgbClr val="231F20"/>
                      </a:solidFill>
                      <a:prstDash val="solid"/>
                    </a:lnR>
                    <a:lnT w="12700">
                      <a:solidFill>
                        <a:srgbClr val="231F20"/>
                      </a:solidFill>
                      <a:prstDash val="solid"/>
                    </a:lnT>
                    <a:lnB w="12700">
                      <a:solidFill>
                        <a:srgbClr val="231F2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51" name="object 151"/>
          <p:cNvSpPr txBox="1"/>
          <p:nvPr/>
        </p:nvSpPr>
        <p:spPr>
          <a:xfrm>
            <a:off x="1050169" y="6082440"/>
            <a:ext cx="5668010" cy="117475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635" algn="ctr">
              <a:lnSpc>
                <a:spcPct val="100000"/>
              </a:lnSpc>
              <a:spcBef>
                <a:spcPts val="90"/>
              </a:spcBef>
            </a:pPr>
            <a:r>
              <a:rPr sz="1100" i="1" spc="-5" dirty="0">
                <a:latin typeface="Arial"/>
                <a:cs typeface="Arial"/>
              </a:rPr>
              <a:t>Order</a:t>
            </a:r>
            <a:r>
              <a:rPr sz="1100" i="1" spc="-25" dirty="0">
                <a:latin typeface="Arial"/>
                <a:cs typeface="Arial"/>
              </a:rPr>
              <a:t> </a:t>
            </a:r>
            <a:r>
              <a:rPr sz="1100" i="1" spc="-10" dirty="0">
                <a:latin typeface="Arial"/>
                <a:cs typeface="Arial"/>
              </a:rPr>
              <a:t>3</a:t>
            </a:r>
            <a:endParaRPr sz="11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1600">
              <a:latin typeface="Arial"/>
              <a:cs typeface="Arial"/>
            </a:endParaRPr>
          </a:p>
          <a:p>
            <a:pPr marL="12700" marR="5080" algn="just">
              <a:lnSpc>
                <a:spcPct val="102699"/>
              </a:lnSpc>
            </a:pPr>
            <a:r>
              <a:rPr sz="1100" b="1" spc="-5" dirty="0">
                <a:latin typeface="Arial"/>
                <a:cs typeface="Arial"/>
              </a:rPr>
              <a:t>Q12: </a:t>
            </a:r>
            <a:r>
              <a:rPr sz="1100" spc="-10" dirty="0">
                <a:latin typeface="Arial"/>
                <a:cs typeface="Arial"/>
              </a:rPr>
              <a:t>Create an entity occurrence </a:t>
            </a:r>
            <a:r>
              <a:rPr sz="1100" spc="-15" dirty="0">
                <a:latin typeface="Arial"/>
                <a:cs typeface="Arial"/>
              </a:rPr>
              <a:t>diagram </a:t>
            </a:r>
            <a:r>
              <a:rPr sz="1100" spc="-5" dirty="0">
                <a:latin typeface="Arial"/>
                <a:cs typeface="Arial"/>
              </a:rPr>
              <a:t>from the </a:t>
            </a:r>
            <a:r>
              <a:rPr sz="1100" spc="-10" dirty="0">
                <a:latin typeface="Arial"/>
                <a:cs typeface="Arial"/>
              </a:rPr>
              <a:t>information </a:t>
            </a:r>
            <a:r>
              <a:rPr sz="1100" spc="-20" dirty="0">
                <a:latin typeface="Arial"/>
                <a:cs typeface="Arial"/>
              </a:rPr>
              <a:t>above. </a:t>
            </a:r>
            <a:r>
              <a:rPr sz="1100" spc="-65" dirty="0">
                <a:latin typeface="Arial"/>
                <a:cs typeface="Arial"/>
              </a:rPr>
              <a:t>You </a:t>
            </a:r>
            <a:r>
              <a:rPr sz="1100" spc="-10" dirty="0">
                <a:latin typeface="Arial"/>
                <a:cs typeface="Arial"/>
              </a:rPr>
              <a:t>will be </a:t>
            </a:r>
            <a:r>
              <a:rPr sz="1100" spc="-5" dirty="0">
                <a:latin typeface="Arial"/>
                <a:cs typeface="Arial"/>
              </a:rPr>
              <a:t>required to  </a:t>
            </a:r>
            <a:r>
              <a:rPr sz="1100" spc="-10" dirty="0">
                <a:latin typeface="Arial"/>
                <a:cs typeface="Arial"/>
              </a:rPr>
              <a:t>identify suitable </a:t>
            </a:r>
            <a:r>
              <a:rPr sz="1100" spc="-5" dirty="0">
                <a:latin typeface="Arial"/>
                <a:cs typeface="Arial"/>
              </a:rPr>
              <a:t>primary </a:t>
            </a:r>
            <a:r>
              <a:rPr sz="1100" spc="-20" dirty="0">
                <a:latin typeface="Arial"/>
                <a:cs typeface="Arial"/>
              </a:rPr>
              <a:t>keys </a:t>
            </a:r>
            <a:r>
              <a:rPr sz="1100" spc="-10" dirty="0">
                <a:latin typeface="Arial"/>
                <a:cs typeface="Arial"/>
              </a:rPr>
              <a:t>and </a:t>
            </a:r>
            <a:r>
              <a:rPr sz="1100" spc="-5" dirty="0">
                <a:latin typeface="Arial"/>
                <a:cs typeface="Arial"/>
              </a:rPr>
              <a:t>their </a:t>
            </a:r>
            <a:r>
              <a:rPr sz="1100" spc="-15" dirty="0">
                <a:latin typeface="Arial"/>
                <a:cs typeface="Arial"/>
              </a:rPr>
              <a:t>values </a:t>
            </a:r>
            <a:r>
              <a:rPr sz="1100" spc="-10" dirty="0">
                <a:latin typeface="Arial"/>
                <a:cs typeface="Arial"/>
              </a:rPr>
              <a:t>and link </a:t>
            </a:r>
            <a:r>
              <a:rPr sz="1100" spc="-5" dirty="0">
                <a:latin typeface="Arial"/>
                <a:cs typeface="Arial"/>
              </a:rPr>
              <a:t>these to </a:t>
            </a:r>
            <a:r>
              <a:rPr sz="1100" spc="-10" dirty="0">
                <a:latin typeface="Arial"/>
                <a:cs typeface="Arial"/>
              </a:rPr>
              <a:t>understand </a:t>
            </a:r>
            <a:r>
              <a:rPr sz="1100" spc="-5" dirty="0">
                <a:latin typeface="Arial"/>
                <a:cs typeface="Arial"/>
              </a:rPr>
              <a:t>the relationships  </a:t>
            </a:r>
            <a:r>
              <a:rPr sz="1100" spc="-15" dirty="0">
                <a:latin typeface="Arial"/>
                <a:cs typeface="Arial"/>
              </a:rPr>
              <a:t>between </a:t>
            </a:r>
            <a:r>
              <a:rPr sz="1100" spc="-5" dirty="0">
                <a:latin typeface="Arial"/>
                <a:cs typeface="Arial"/>
              </a:rPr>
              <a:t>the </a:t>
            </a:r>
            <a:r>
              <a:rPr sz="1100" spc="-20" dirty="0">
                <a:latin typeface="Arial"/>
                <a:cs typeface="Arial"/>
              </a:rPr>
              <a:t>four</a:t>
            </a:r>
            <a:r>
              <a:rPr sz="1100" spc="-35" dirty="0">
                <a:latin typeface="Arial"/>
                <a:cs typeface="Arial"/>
              </a:rPr>
              <a:t> </a:t>
            </a:r>
            <a:r>
              <a:rPr sz="1100" spc="-10" dirty="0">
                <a:latin typeface="Arial"/>
                <a:cs typeface="Arial"/>
              </a:rPr>
              <a:t>entities.</a:t>
            </a:r>
            <a:endParaRPr sz="1100">
              <a:latin typeface="Arial"/>
              <a:cs typeface="Arial"/>
            </a:endParaRPr>
          </a:p>
          <a:p>
            <a:pPr marL="12700" algn="just">
              <a:lnSpc>
                <a:spcPct val="100000"/>
              </a:lnSpc>
              <a:spcBef>
                <a:spcPts val="480"/>
              </a:spcBef>
            </a:pPr>
            <a:r>
              <a:rPr sz="1100" spc="-10" dirty="0">
                <a:latin typeface="Arial"/>
                <a:cs typeface="Arial"/>
              </a:rPr>
              <a:t>Create </a:t>
            </a:r>
            <a:r>
              <a:rPr sz="1100" spc="-15" dirty="0">
                <a:latin typeface="Arial"/>
                <a:cs typeface="Arial"/>
              </a:rPr>
              <a:t>your diagram </a:t>
            </a:r>
            <a:r>
              <a:rPr sz="1100" spc="-10" dirty="0">
                <a:latin typeface="Arial"/>
                <a:cs typeface="Arial"/>
              </a:rPr>
              <a:t>and </a:t>
            </a:r>
            <a:r>
              <a:rPr sz="1100" spc="-5" dirty="0">
                <a:latin typeface="Arial"/>
                <a:cs typeface="Arial"/>
              </a:rPr>
              <a:t>then </a:t>
            </a:r>
            <a:r>
              <a:rPr sz="1100" spc="-10" dirty="0">
                <a:latin typeface="Arial"/>
                <a:cs typeface="Arial"/>
              </a:rPr>
              <a:t>list </a:t>
            </a:r>
            <a:r>
              <a:rPr sz="1100" spc="-5" dirty="0">
                <a:latin typeface="Arial"/>
                <a:cs typeface="Arial"/>
              </a:rPr>
              <a:t>the relationships </a:t>
            </a:r>
            <a:r>
              <a:rPr sz="1100" spc="-15" dirty="0">
                <a:latin typeface="Arial"/>
                <a:cs typeface="Arial"/>
              </a:rPr>
              <a:t>between </a:t>
            </a:r>
            <a:r>
              <a:rPr sz="1100" spc="-10" dirty="0">
                <a:latin typeface="Arial"/>
                <a:cs typeface="Arial"/>
              </a:rPr>
              <a:t>each of </a:t>
            </a:r>
            <a:r>
              <a:rPr sz="1100" spc="-5" dirty="0">
                <a:latin typeface="Arial"/>
                <a:cs typeface="Arial"/>
              </a:rPr>
              <a:t>the</a:t>
            </a:r>
            <a:r>
              <a:rPr sz="1100" spc="-55" dirty="0">
                <a:latin typeface="Arial"/>
                <a:cs typeface="Arial"/>
              </a:rPr>
              <a:t> </a:t>
            </a:r>
            <a:r>
              <a:rPr sz="1100" spc="-10" dirty="0">
                <a:latin typeface="Arial"/>
                <a:cs typeface="Arial"/>
              </a:rPr>
              <a:t>entities.</a:t>
            </a:r>
            <a:endParaRPr sz="1100">
              <a:latin typeface="Arial"/>
              <a:cs typeface="Arial"/>
            </a:endParaRPr>
          </a:p>
        </p:txBody>
      </p:sp>
      <p:sp>
        <p:nvSpPr>
          <p:cNvPr id="152" name="object 152"/>
          <p:cNvSpPr/>
          <p:nvPr/>
        </p:nvSpPr>
        <p:spPr>
          <a:xfrm>
            <a:off x="864717" y="9941585"/>
            <a:ext cx="6049010" cy="0"/>
          </a:xfrm>
          <a:custGeom>
            <a:avLst/>
            <a:gdLst/>
            <a:ahLst/>
            <a:cxnLst/>
            <a:rect l="l" t="t" r="r" b="b"/>
            <a:pathLst>
              <a:path w="6049009">
                <a:moveTo>
                  <a:pt x="0" y="0"/>
                </a:moveTo>
                <a:lnTo>
                  <a:pt x="6048756" y="0"/>
                </a:lnTo>
              </a:path>
            </a:pathLst>
          </a:custGeom>
          <a:ln w="609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3" name="object 153"/>
          <p:cNvSpPr txBox="1"/>
          <p:nvPr/>
        </p:nvSpPr>
        <p:spPr>
          <a:xfrm>
            <a:off x="852169" y="9965447"/>
            <a:ext cx="1842135" cy="19177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1100" spc="-10" dirty="0">
                <a:latin typeface="Arial"/>
                <a:cs typeface="Arial"/>
              </a:rPr>
              <a:t>© </a:t>
            </a:r>
            <a:r>
              <a:rPr sz="1100" spc="20" dirty="0">
                <a:latin typeface="Arial"/>
                <a:cs typeface="Arial"/>
              </a:rPr>
              <a:t>H</a:t>
            </a:r>
            <a:r>
              <a:rPr sz="850" spc="20" dirty="0">
                <a:latin typeface="Arial"/>
                <a:cs typeface="Arial"/>
              </a:rPr>
              <a:t>ERIOT</a:t>
            </a:r>
            <a:r>
              <a:rPr sz="1100" spc="20" dirty="0">
                <a:latin typeface="Arial"/>
                <a:cs typeface="Arial"/>
              </a:rPr>
              <a:t>-W</a:t>
            </a:r>
            <a:r>
              <a:rPr sz="850" spc="20" dirty="0">
                <a:latin typeface="Arial"/>
                <a:cs typeface="Arial"/>
              </a:rPr>
              <a:t>ATT</a:t>
            </a:r>
            <a:r>
              <a:rPr sz="850" spc="75" dirty="0">
                <a:latin typeface="Arial"/>
                <a:cs typeface="Arial"/>
              </a:rPr>
              <a:t> </a:t>
            </a:r>
            <a:r>
              <a:rPr sz="1100" spc="55" dirty="0">
                <a:latin typeface="Arial"/>
                <a:cs typeface="Arial"/>
              </a:rPr>
              <a:t>U</a:t>
            </a:r>
            <a:r>
              <a:rPr sz="850" spc="55" dirty="0">
                <a:latin typeface="Arial"/>
                <a:cs typeface="Arial"/>
              </a:rPr>
              <a:t>NIVERSITY</a:t>
            </a:r>
            <a:endParaRPr sz="85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05053" y="765581"/>
            <a:ext cx="6049010" cy="0"/>
          </a:xfrm>
          <a:custGeom>
            <a:avLst/>
            <a:gdLst/>
            <a:ahLst/>
            <a:cxnLst/>
            <a:rect l="l" t="t" r="r" b="b"/>
            <a:pathLst>
              <a:path w="6049009">
                <a:moveTo>
                  <a:pt x="0" y="0"/>
                </a:moveTo>
                <a:lnTo>
                  <a:pt x="6048756" y="0"/>
                </a:lnTo>
              </a:path>
            </a:pathLst>
          </a:custGeom>
          <a:ln w="609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505205" y="1820265"/>
            <a:ext cx="6048375" cy="2333625"/>
          </a:xfrm>
          <a:custGeom>
            <a:avLst/>
            <a:gdLst/>
            <a:ahLst/>
            <a:cxnLst/>
            <a:rect l="l" t="t" r="r" b="b"/>
            <a:pathLst>
              <a:path w="6048375" h="2333625">
                <a:moveTo>
                  <a:pt x="5994082" y="0"/>
                </a:moveTo>
                <a:lnTo>
                  <a:pt x="54000" y="0"/>
                </a:lnTo>
                <a:lnTo>
                  <a:pt x="32982" y="4244"/>
                </a:lnTo>
                <a:lnTo>
                  <a:pt x="15817" y="15817"/>
                </a:lnTo>
                <a:lnTo>
                  <a:pt x="4244" y="32982"/>
                </a:lnTo>
                <a:lnTo>
                  <a:pt x="0" y="54000"/>
                </a:lnTo>
                <a:lnTo>
                  <a:pt x="0" y="2279014"/>
                </a:lnTo>
                <a:lnTo>
                  <a:pt x="4244" y="2300032"/>
                </a:lnTo>
                <a:lnTo>
                  <a:pt x="15817" y="2317197"/>
                </a:lnTo>
                <a:lnTo>
                  <a:pt x="32982" y="2328771"/>
                </a:lnTo>
                <a:lnTo>
                  <a:pt x="54000" y="2333015"/>
                </a:lnTo>
                <a:lnTo>
                  <a:pt x="5994082" y="2333015"/>
                </a:lnTo>
                <a:lnTo>
                  <a:pt x="6015100" y="2328771"/>
                </a:lnTo>
                <a:lnTo>
                  <a:pt x="6032265" y="2317197"/>
                </a:lnTo>
                <a:lnTo>
                  <a:pt x="6043838" y="2300032"/>
                </a:lnTo>
                <a:lnTo>
                  <a:pt x="6048082" y="2279014"/>
                </a:lnTo>
                <a:lnTo>
                  <a:pt x="6048082" y="54000"/>
                </a:lnTo>
                <a:lnTo>
                  <a:pt x="6043838" y="32982"/>
                </a:lnTo>
                <a:lnTo>
                  <a:pt x="6032265" y="15817"/>
                </a:lnTo>
                <a:lnTo>
                  <a:pt x="6015100" y="4244"/>
                </a:lnTo>
                <a:lnTo>
                  <a:pt x="5994082" y="0"/>
                </a:lnTo>
                <a:close/>
              </a:path>
            </a:pathLst>
          </a:custGeom>
          <a:solidFill>
            <a:srgbClr val="FFED7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523201" y="1838274"/>
            <a:ext cx="6012180" cy="2297430"/>
          </a:xfrm>
          <a:custGeom>
            <a:avLst/>
            <a:gdLst/>
            <a:ahLst/>
            <a:cxnLst/>
            <a:rect l="l" t="t" r="r" b="b"/>
            <a:pathLst>
              <a:path w="6012180" h="2297429">
                <a:moveTo>
                  <a:pt x="5976073" y="0"/>
                </a:moveTo>
                <a:lnTo>
                  <a:pt x="36004" y="0"/>
                </a:lnTo>
                <a:lnTo>
                  <a:pt x="21988" y="2828"/>
                </a:lnTo>
                <a:lnTo>
                  <a:pt x="10544" y="10542"/>
                </a:lnTo>
                <a:lnTo>
                  <a:pt x="2828" y="21983"/>
                </a:lnTo>
                <a:lnTo>
                  <a:pt x="0" y="35991"/>
                </a:lnTo>
                <a:lnTo>
                  <a:pt x="0" y="2261006"/>
                </a:lnTo>
                <a:lnTo>
                  <a:pt x="2828" y="2275022"/>
                </a:lnTo>
                <a:lnTo>
                  <a:pt x="10544" y="2286466"/>
                </a:lnTo>
                <a:lnTo>
                  <a:pt x="21988" y="2294181"/>
                </a:lnTo>
                <a:lnTo>
                  <a:pt x="36004" y="2297010"/>
                </a:lnTo>
                <a:lnTo>
                  <a:pt x="5976073" y="2297010"/>
                </a:lnTo>
                <a:lnTo>
                  <a:pt x="5990089" y="2294181"/>
                </a:lnTo>
                <a:lnTo>
                  <a:pt x="6001534" y="2286466"/>
                </a:lnTo>
                <a:lnTo>
                  <a:pt x="6009249" y="2275022"/>
                </a:lnTo>
                <a:lnTo>
                  <a:pt x="6012078" y="2261006"/>
                </a:lnTo>
                <a:lnTo>
                  <a:pt x="6012078" y="35991"/>
                </a:lnTo>
                <a:lnTo>
                  <a:pt x="6009249" y="21983"/>
                </a:lnTo>
                <a:lnTo>
                  <a:pt x="6001534" y="10542"/>
                </a:lnTo>
                <a:lnTo>
                  <a:pt x="5990089" y="2828"/>
                </a:lnTo>
                <a:lnTo>
                  <a:pt x="5976073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514210" y="1829270"/>
            <a:ext cx="6030595" cy="2315210"/>
          </a:xfrm>
          <a:custGeom>
            <a:avLst/>
            <a:gdLst/>
            <a:ahLst/>
            <a:cxnLst/>
            <a:rect l="l" t="t" r="r" b="b"/>
            <a:pathLst>
              <a:path w="6030595" h="2315210">
                <a:moveTo>
                  <a:pt x="0" y="2270010"/>
                </a:moveTo>
                <a:lnTo>
                  <a:pt x="0" y="44996"/>
                </a:lnTo>
                <a:lnTo>
                  <a:pt x="3535" y="27480"/>
                </a:lnTo>
                <a:lnTo>
                  <a:pt x="13177" y="13177"/>
                </a:lnTo>
                <a:lnTo>
                  <a:pt x="27480" y="3535"/>
                </a:lnTo>
                <a:lnTo>
                  <a:pt x="44996" y="0"/>
                </a:lnTo>
                <a:lnTo>
                  <a:pt x="5985078" y="0"/>
                </a:lnTo>
                <a:lnTo>
                  <a:pt x="6002594" y="3535"/>
                </a:lnTo>
                <a:lnTo>
                  <a:pt x="6016896" y="13177"/>
                </a:lnTo>
                <a:lnTo>
                  <a:pt x="6026538" y="27480"/>
                </a:lnTo>
                <a:lnTo>
                  <a:pt x="6030074" y="44996"/>
                </a:lnTo>
                <a:lnTo>
                  <a:pt x="6030074" y="2270010"/>
                </a:lnTo>
                <a:lnTo>
                  <a:pt x="6026538" y="2287526"/>
                </a:lnTo>
                <a:lnTo>
                  <a:pt x="6016896" y="2301828"/>
                </a:lnTo>
                <a:lnTo>
                  <a:pt x="6002594" y="2311471"/>
                </a:lnTo>
                <a:lnTo>
                  <a:pt x="5985078" y="2315006"/>
                </a:lnTo>
                <a:lnTo>
                  <a:pt x="44996" y="2315006"/>
                </a:lnTo>
                <a:lnTo>
                  <a:pt x="27480" y="2311471"/>
                </a:lnTo>
                <a:lnTo>
                  <a:pt x="13177" y="2301828"/>
                </a:lnTo>
                <a:lnTo>
                  <a:pt x="3535" y="2287526"/>
                </a:lnTo>
                <a:lnTo>
                  <a:pt x="0" y="2270010"/>
                </a:lnTo>
                <a:close/>
              </a:path>
            </a:pathLst>
          </a:custGeom>
          <a:ln w="17995">
            <a:solidFill>
              <a:srgbClr val="FFED78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492505" y="559318"/>
            <a:ext cx="6062345" cy="154749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  <a:tabLst>
                <a:tab pos="408940" algn="l"/>
              </a:tabLst>
            </a:pPr>
            <a:r>
              <a:rPr sz="1100" spc="-10" dirty="0">
                <a:latin typeface="Arial"/>
                <a:cs typeface="Arial"/>
              </a:rPr>
              <a:t>40	</a:t>
            </a:r>
            <a:r>
              <a:rPr sz="1100" i="1" spc="-20" dirty="0">
                <a:latin typeface="Arial"/>
                <a:cs typeface="Arial"/>
              </a:rPr>
              <a:t>TOPIC </a:t>
            </a:r>
            <a:r>
              <a:rPr sz="1100" i="1" spc="-10" dirty="0">
                <a:latin typeface="Arial"/>
                <a:cs typeface="Arial"/>
              </a:rPr>
              <a:t>2.</a:t>
            </a:r>
            <a:r>
              <a:rPr sz="1100" i="1" spc="75" dirty="0">
                <a:latin typeface="Arial"/>
                <a:cs typeface="Arial"/>
              </a:rPr>
              <a:t> </a:t>
            </a:r>
            <a:r>
              <a:rPr sz="1100" i="1" spc="-15" dirty="0">
                <a:latin typeface="Arial"/>
                <a:cs typeface="Arial"/>
              </a:rPr>
              <a:t>DESIGN</a:t>
            </a:r>
            <a:endParaRPr sz="11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12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115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tabLst>
                <a:tab pos="448309" algn="l"/>
              </a:tabLst>
            </a:pPr>
            <a:r>
              <a:rPr sz="1400" b="1" spc="10" dirty="0">
                <a:latin typeface="Arial"/>
                <a:cs typeface="Arial"/>
              </a:rPr>
              <a:t>2.5	</a:t>
            </a:r>
            <a:r>
              <a:rPr sz="1400" b="1" spc="15" dirty="0">
                <a:latin typeface="Arial"/>
                <a:cs typeface="Arial"/>
              </a:rPr>
              <a:t>Compound</a:t>
            </a:r>
            <a:r>
              <a:rPr sz="1400" b="1" spc="25" dirty="0">
                <a:latin typeface="Arial"/>
                <a:cs typeface="Arial"/>
              </a:rPr>
              <a:t> </a:t>
            </a:r>
            <a:r>
              <a:rPr sz="1400" b="1" spc="5" dirty="0">
                <a:latin typeface="Arial"/>
                <a:cs typeface="Arial"/>
              </a:rPr>
              <a:t>keys</a:t>
            </a:r>
            <a:endParaRPr sz="1400">
              <a:latin typeface="Arial"/>
              <a:cs typeface="Arial"/>
            </a:endParaRPr>
          </a:p>
          <a:p>
            <a:pPr marL="12700" marR="5080">
              <a:lnSpc>
                <a:spcPct val="102699"/>
              </a:lnSpc>
              <a:spcBef>
                <a:spcPts val="820"/>
              </a:spcBef>
            </a:pPr>
            <a:r>
              <a:rPr sz="1100" spc="-5" dirty="0">
                <a:latin typeface="Arial"/>
                <a:cs typeface="Arial"/>
              </a:rPr>
              <a:t>In</a:t>
            </a:r>
            <a:r>
              <a:rPr sz="1100" spc="-45" dirty="0">
                <a:latin typeface="Arial"/>
                <a:cs typeface="Arial"/>
              </a:rPr>
              <a:t> </a:t>
            </a:r>
            <a:r>
              <a:rPr sz="1100" spc="-10" dirty="0">
                <a:latin typeface="Arial"/>
                <a:cs typeface="Arial"/>
              </a:rPr>
              <a:t>some</a:t>
            </a:r>
            <a:r>
              <a:rPr sz="1100" spc="-50" dirty="0">
                <a:latin typeface="Arial"/>
                <a:cs typeface="Arial"/>
              </a:rPr>
              <a:t> </a:t>
            </a:r>
            <a:r>
              <a:rPr sz="1100" spc="-5" dirty="0">
                <a:latin typeface="Arial"/>
                <a:cs typeface="Arial"/>
              </a:rPr>
              <a:t>relations</a:t>
            </a:r>
            <a:r>
              <a:rPr sz="1100" spc="-45" dirty="0">
                <a:latin typeface="Arial"/>
                <a:cs typeface="Arial"/>
              </a:rPr>
              <a:t> </a:t>
            </a:r>
            <a:r>
              <a:rPr sz="1100" spc="-5" dirty="0">
                <a:latin typeface="Arial"/>
                <a:cs typeface="Arial"/>
              </a:rPr>
              <a:t>there</a:t>
            </a:r>
            <a:r>
              <a:rPr sz="1100" spc="-50" dirty="0">
                <a:latin typeface="Arial"/>
                <a:cs typeface="Arial"/>
              </a:rPr>
              <a:t> </a:t>
            </a:r>
            <a:r>
              <a:rPr sz="1100" spc="-10" dirty="0">
                <a:latin typeface="Arial"/>
                <a:cs typeface="Arial"/>
              </a:rPr>
              <a:t>is</a:t>
            </a:r>
            <a:r>
              <a:rPr sz="1100" spc="-25" dirty="0">
                <a:latin typeface="Arial"/>
                <a:cs typeface="Arial"/>
              </a:rPr>
              <a:t> </a:t>
            </a:r>
            <a:r>
              <a:rPr sz="1100" spc="-10" dirty="0">
                <a:latin typeface="Arial"/>
                <a:cs typeface="Arial"/>
              </a:rPr>
              <a:t>no</a:t>
            </a:r>
            <a:r>
              <a:rPr sz="1100" spc="-55" dirty="0">
                <a:latin typeface="Arial"/>
                <a:cs typeface="Arial"/>
              </a:rPr>
              <a:t> </a:t>
            </a:r>
            <a:r>
              <a:rPr sz="1100" spc="-10" dirty="0">
                <a:latin typeface="Arial"/>
                <a:cs typeface="Arial"/>
              </a:rPr>
              <a:t>one</a:t>
            </a:r>
            <a:r>
              <a:rPr sz="1100" spc="-50" dirty="0">
                <a:latin typeface="Arial"/>
                <a:cs typeface="Arial"/>
              </a:rPr>
              <a:t> </a:t>
            </a:r>
            <a:r>
              <a:rPr sz="1100" spc="-5" dirty="0">
                <a:latin typeface="Arial"/>
                <a:cs typeface="Arial"/>
              </a:rPr>
              <a:t>column</a:t>
            </a:r>
            <a:r>
              <a:rPr sz="1100" spc="-50" dirty="0">
                <a:latin typeface="Arial"/>
                <a:cs typeface="Arial"/>
              </a:rPr>
              <a:t> </a:t>
            </a:r>
            <a:r>
              <a:rPr sz="1100" spc="-5" dirty="0">
                <a:latin typeface="Arial"/>
                <a:cs typeface="Arial"/>
              </a:rPr>
              <a:t>that</a:t>
            </a:r>
            <a:r>
              <a:rPr sz="1100" spc="-55" dirty="0">
                <a:latin typeface="Arial"/>
                <a:cs typeface="Arial"/>
              </a:rPr>
              <a:t> </a:t>
            </a:r>
            <a:r>
              <a:rPr sz="1100" spc="-5" dirty="0">
                <a:latin typeface="Arial"/>
                <a:cs typeface="Arial"/>
              </a:rPr>
              <a:t>can</a:t>
            </a:r>
            <a:r>
              <a:rPr sz="1100" spc="-40" dirty="0">
                <a:latin typeface="Arial"/>
                <a:cs typeface="Arial"/>
              </a:rPr>
              <a:t> </a:t>
            </a:r>
            <a:r>
              <a:rPr sz="1100" spc="-10" dirty="0">
                <a:latin typeface="Arial"/>
                <a:cs typeface="Arial"/>
              </a:rPr>
              <a:t>act</a:t>
            </a:r>
            <a:r>
              <a:rPr sz="1100" spc="-45" dirty="0">
                <a:latin typeface="Arial"/>
                <a:cs typeface="Arial"/>
              </a:rPr>
              <a:t> </a:t>
            </a:r>
            <a:r>
              <a:rPr sz="1100" spc="-10" dirty="0">
                <a:latin typeface="Arial"/>
                <a:cs typeface="Arial"/>
              </a:rPr>
              <a:t>as</a:t>
            </a:r>
            <a:r>
              <a:rPr sz="1100" spc="-40" dirty="0">
                <a:latin typeface="Arial"/>
                <a:cs typeface="Arial"/>
              </a:rPr>
              <a:t> </a:t>
            </a:r>
            <a:r>
              <a:rPr sz="1100" spc="-10" dirty="0">
                <a:latin typeface="Arial"/>
                <a:cs typeface="Arial"/>
              </a:rPr>
              <a:t>a</a:t>
            </a:r>
            <a:r>
              <a:rPr sz="1100" spc="-40" dirty="0">
                <a:latin typeface="Arial"/>
                <a:cs typeface="Arial"/>
              </a:rPr>
              <a:t> </a:t>
            </a:r>
            <a:r>
              <a:rPr sz="1100" spc="-5" dirty="0">
                <a:latin typeface="Arial"/>
                <a:cs typeface="Arial"/>
              </a:rPr>
              <a:t>primary</a:t>
            </a:r>
            <a:r>
              <a:rPr sz="1100" spc="-45" dirty="0">
                <a:latin typeface="Arial"/>
                <a:cs typeface="Arial"/>
              </a:rPr>
              <a:t> key.</a:t>
            </a:r>
            <a:r>
              <a:rPr sz="1100" spc="70" dirty="0">
                <a:latin typeface="Arial"/>
                <a:cs typeface="Arial"/>
              </a:rPr>
              <a:t> </a:t>
            </a:r>
            <a:r>
              <a:rPr sz="1100" spc="-30" dirty="0">
                <a:latin typeface="Arial"/>
                <a:cs typeface="Arial"/>
              </a:rPr>
              <a:t>However,</a:t>
            </a:r>
            <a:r>
              <a:rPr sz="1100" spc="-40" dirty="0">
                <a:latin typeface="Arial"/>
                <a:cs typeface="Arial"/>
              </a:rPr>
              <a:t> </a:t>
            </a:r>
            <a:r>
              <a:rPr sz="1100" spc="-10" dirty="0">
                <a:latin typeface="Arial"/>
                <a:cs typeface="Arial"/>
              </a:rPr>
              <a:t>each</a:t>
            </a:r>
            <a:r>
              <a:rPr sz="1100" spc="-50" dirty="0">
                <a:latin typeface="Arial"/>
                <a:cs typeface="Arial"/>
              </a:rPr>
              <a:t> </a:t>
            </a:r>
            <a:r>
              <a:rPr sz="1100" spc="-10" dirty="0">
                <a:latin typeface="Arial"/>
                <a:cs typeface="Arial"/>
              </a:rPr>
              <a:t>row</a:t>
            </a:r>
            <a:r>
              <a:rPr sz="1100" spc="-45" dirty="0">
                <a:latin typeface="Arial"/>
                <a:cs typeface="Arial"/>
              </a:rPr>
              <a:t> </a:t>
            </a:r>
            <a:r>
              <a:rPr sz="1100" spc="-10" dirty="0">
                <a:latin typeface="Arial"/>
                <a:cs typeface="Arial"/>
              </a:rPr>
              <a:t>is</a:t>
            </a:r>
            <a:r>
              <a:rPr sz="1100" spc="-40" dirty="0">
                <a:latin typeface="Arial"/>
                <a:cs typeface="Arial"/>
              </a:rPr>
              <a:t> </a:t>
            </a:r>
            <a:r>
              <a:rPr sz="1100" spc="-10" dirty="0">
                <a:latin typeface="Arial"/>
                <a:cs typeface="Arial"/>
              </a:rPr>
              <a:t>unique  because of </a:t>
            </a:r>
            <a:r>
              <a:rPr sz="1100" spc="-5" dirty="0">
                <a:latin typeface="Arial"/>
                <a:cs typeface="Arial"/>
              </a:rPr>
              <a:t>the </a:t>
            </a:r>
            <a:r>
              <a:rPr sz="1100" spc="-10" dirty="0">
                <a:latin typeface="Arial"/>
                <a:cs typeface="Arial"/>
              </a:rPr>
              <a:t>data </a:t>
            </a:r>
            <a:r>
              <a:rPr sz="1100" spc="-15" dirty="0">
                <a:latin typeface="Arial"/>
                <a:cs typeface="Arial"/>
              </a:rPr>
              <a:t>values </a:t>
            </a:r>
            <a:r>
              <a:rPr sz="1100" spc="-10" dirty="0">
                <a:latin typeface="Arial"/>
                <a:cs typeface="Arial"/>
              </a:rPr>
              <a:t>in </a:t>
            </a:r>
            <a:r>
              <a:rPr sz="1100" spc="-5" dirty="0">
                <a:latin typeface="Arial"/>
                <a:cs typeface="Arial"/>
              </a:rPr>
              <a:t>the</a:t>
            </a:r>
            <a:r>
              <a:rPr sz="1100" spc="-45" dirty="0">
                <a:latin typeface="Arial"/>
                <a:cs typeface="Arial"/>
              </a:rPr>
              <a:t> </a:t>
            </a:r>
            <a:r>
              <a:rPr sz="1100" spc="-10" dirty="0">
                <a:latin typeface="Arial"/>
                <a:cs typeface="Arial"/>
              </a:rPr>
              <a:t>columns.</a:t>
            </a:r>
            <a:endParaRPr sz="11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1200">
              <a:latin typeface="Arial"/>
              <a:cs typeface="Arial"/>
            </a:endParaRPr>
          </a:p>
          <a:p>
            <a:pPr marL="210185">
              <a:lnSpc>
                <a:spcPct val="100000"/>
              </a:lnSpc>
            </a:pPr>
            <a:r>
              <a:rPr sz="1100" b="1" spc="-10" dirty="0">
                <a:latin typeface="Arial"/>
                <a:cs typeface="Arial"/>
              </a:rPr>
              <a:t>Example</a:t>
            </a:r>
            <a:endParaRPr sz="1100">
              <a:latin typeface="Arial"/>
              <a:cs typeface="Arial"/>
            </a:endParaRPr>
          </a:p>
        </p:txBody>
      </p:sp>
      <p:graphicFrame>
        <p:nvGraphicFramePr>
          <p:cNvPr id="7" name="object 7"/>
          <p:cNvGraphicFramePr>
            <a:graphicFrameLocks noGrp="1"/>
          </p:cNvGraphicFramePr>
          <p:nvPr/>
        </p:nvGraphicFramePr>
        <p:xfrm>
          <a:off x="703059" y="2488196"/>
          <a:ext cx="5657215" cy="146621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88213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8213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88341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60604">
                <a:tc>
                  <a:txBody>
                    <a:bodyPr/>
                    <a:lstStyle/>
                    <a:p>
                      <a:pPr marL="65405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sz="1100" b="1" spc="-5" dirty="0">
                          <a:latin typeface="Arial"/>
                          <a:cs typeface="Arial"/>
                        </a:rPr>
                        <a:t>Suit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4127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sz="1100" b="1" spc="-25" dirty="0">
                          <a:latin typeface="Arial"/>
                          <a:cs typeface="Arial"/>
                        </a:rPr>
                        <a:t>Value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4000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15"/>
                        </a:spcBef>
                      </a:pPr>
                      <a:r>
                        <a:rPr sz="1100" b="1" spc="-10" dirty="0">
                          <a:latin typeface="Arial"/>
                          <a:cs typeface="Arial"/>
                        </a:rPr>
                        <a:t>Number </a:t>
                      </a:r>
                      <a:r>
                        <a:rPr sz="1100" b="1" spc="-5" dirty="0">
                          <a:latin typeface="Arial"/>
                          <a:cs typeface="Arial"/>
                        </a:rPr>
                        <a:t>of times</a:t>
                      </a:r>
                      <a:r>
                        <a:rPr sz="1100" b="1" spc="-7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b="1" spc="-15" dirty="0">
                          <a:latin typeface="Arial"/>
                          <a:cs typeface="Arial"/>
                        </a:rPr>
                        <a:t>played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2730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33171">
                <a:tc>
                  <a:txBody>
                    <a:bodyPr/>
                    <a:lstStyle/>
                    <a:p>
                      <a:pPr marL="65405">
                        <a:lnSpc>
                          <a:spcPct val="100000"/>
                        </a:lnSpc>
                        <a:spcBef>
                          <a:spcPts val="204"/>
                        </a:spcBef>
                      </a:pPr>
                      <a:r>
                        <a:rPr sz="1100" dirty="0">
                          <a:latin typeface="Arial"/>
                          <a:cs typeface="Arial"/>
                        </a:rPr>
                        <a:t>Hearts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26034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04"/>
                        </a:spcBef>
                      </a:pPr>
                      <a:r>
                        <a:rPr sz="1100" spc="-10" dirty="0">
                          <a:latin typeface="Arial"/>
                          <a:cs typeface="Arial"/>
                        </a:rPr>
                        <a:t>Ace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26034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180"/>
                        </a:spcBef>
                      </a:pPr>
                      <a:r>
                        <a:rPr sz="1100" dirty="0">
                          <a:latin typeface="Arial"/>
                          <a:cs typeface="Arial"/>
                        </a:rPr>
                        <a:t>5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2286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31648">
                <a:tc>
                  <a:txBody>
                    <a:bodyPr/>
                    <a:lstStyle/>
                    <a:p>
                      <a:pPr marL="65405">
                        <a:lnSpc>
                          <a:spcPct val="100000"/>
                        </a:lnSpc>
                        <a:spcBef>
                          <a:spcPts val="195"/>
                        </a:spcBef>
                      </a:pPr>
                      <a:r>
                        <a:rPr sz="1100" spc="-15" dirty="0">
                          <a:latin typeface="Arial"/>
                          <a:cs typeface="Arial"/>
                        </a:rPr>
                        <a:t>Diamonds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2476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04"/>
                        </a:spcBef>
                      </a:pPr>
                      <a:r>
                        <a:rPr sz="1100" dirty="0">
                          <a:latin typeface="Arial"/>
                          <a:cs typeface="Arial"/>
                        </a:rPr>
                        <a:t>2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26034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04"/>
                        </a:spcBef>
                      </a:pPr>
                      <a:r>
                        <a:rPr sz="1100" dirty="0">
                          <a:latin typeface="Arial"/>
                          <a:cs typeface="Arial"/>
                        </a:rPr>
                        <a:t>4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26034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62128">
                <a:tc>
                  <a:txBody>
                    <a:bodyPr/>
                    <a:lstStyle/>
                    <a:p>
                      <a:pPr marL="65405">
                        <a:lnSpc>
                          <a:spcPct val="100000"/>
                        </a:lnSpc>
                        <a:spcBef>
                          <a:spcPts val="215"/>
                        </a:spcBef>
                      </a:pPr>
                      <a:r>
                        <a:rPr sz="1100" spc="-10" dirty="0">
                          <a:latin typeface="Arial"/>
                          <a:cs typeface="Arial"/>
                        </a:rPr>
                        <a:t>Spades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2730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sz="1100" dirty="0">
                          <a:latin typeface="Arial"/>
                          <a:cs typeface="Arial"/>
                        </a:rPr>
                        <a:t>3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4000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sz="1100" dirty="0">
                          <a:latin typeface="Arial"/>
                          <a:cs typeface="Arial"/>
                        </a:rPr>
                        <a:t>3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4000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36219">
                <a:tc>
                  <a:txBody>
                    <a:bodyPr/>
                    <a:lstStyle/>
                    <a:p>
                      <a:pPr marL="65405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1100" spc="-10" dirty="0">
                          <a:latin typeface="Arial"/>
                          <a:cs typeface="Arial"/>
                        </a:rPr>
                        <a:t>Clubs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29209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95"/>
                        </a:spcBef>
                      </a:pPr>
                      <a:r>
                        <a:rPr sz="1100" dirty="0">
                          <a:latin typeface="Arial"/>
                          <a:cs typeface="Arial"/>
                        </a:rPr>
                        <a:t>5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2476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215"/>
                        </a:spcBef>
                      </a:pPr>
                      <a:r>
                        <a:rPr sz="1100" dirty="0">
                          <a:latin typeface="Arial"/>
                          <a:cs typeface="Arial"/>
                        </a:rPr>
                        <a:t>8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2730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36220">
                <a:tc>
                  <a:txBody>
                    <a:bodyPr/>
                    <a:lstStyle/>
                    <a:p>
                      <a:pPr marL="65405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1100" spc="-10" dirty="0">
                          <a:latin typeface="Arial"/>
                          <a:cs typeface="Arial"/>
                        </a:rPr>
                        <a:t>Clubs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29209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15"/>
                        </a:spcBef>
                      </a:pPr>
                      <a:r>
                        <a:rPr sz="1100" spc="-25" dirty="0">
                          <a:latin typeface="Arial"/>
                          <a:cs typeface="Arial"/>
                        </a:rPr>
                        <a:t>Jack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2730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195"/>
                        </a:spcBef>
                      </a:pPr>
                      <a:r>
                        <a:rPr sz="1100" dirty="0">
                          <a:latin typeface="Arial"/>
                          <a:cs typeface="Arial"/>
                        </a:rPr>
                        <a:t>5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2476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8" name="object 8"/>
          <p:cNvSpPr txBox="1"/>
          <p:nvPr/>
        </p:nvSpPr>
        <p:spPr>
          <a:xfrm>
            <a:off x="492505" y="4262639"/>
            <a:ext cx="4007485" cy="19177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1100" spc="-5" dirty="0">
                <a:latin typeface="Arial"/>
                <a:cs typeface="Arial"/>
              </a:rPr>
              <a:t>In the </a:t>
            </a:r>
            <a:r>
              <a:rPr sz="1100" spc="-15" dirty="0">
                <a:latin typeface="Arial"/>
                <a:cs typeface="Arial"/>
              </a:rPr>
              <a:t>example, </a:t>
            </a:r>
            <a:r>
              <a:rPr sz="1100" spc="-10" dirty="0">
                <a:latin typeface="Arial"/>
                <a:cs typeface="Arial"/>
              </a:rPr>
              <a:t>no </a:t>
            </a:r>
            <a:r>
              <a:rPr sz="1100" spc="-5" dirty="0">
                <a:latin typeface="Arial"/>
                <a:cs typeface="Arial"/>
              </a:rPr>
              <a:t>single column contains </a:t>
            </a:r>
            <a:r>
              <a:rPr sz="1100" spc="-10" dirty="0">
                <a:latin typeface="Arial"/>
                <a:cs typeface="Arial"/>
              </a:rPr>
              <a:t>a </a:t>
            </a:r>
            <a:r>
              <a:rPr sz="1100" spc="-5" dirty="0">
                <a:latin typeface="Arial"/>
                <a:cs typeface="Arial"/>
              </a:rPr>
              <a:t>set </a:t>
            </a:r>
            <a:r>
              <a:rPr sz="1100" spc="-10" dirty="0">
                <a:latin typeface="Arial"/>
                <a:cs typeface="Arial"/>
              </a:rPr>
              <a:t>of unique</a:t>
            </a:r>
            <a:r>
              <a:rPr sz="1100" spc="-90" dirty="0">
                <a:latin typeface="Arial"/>
                <a:cs typeface="Arial"/>
              </a:rPr>
              <a:t> </a:t>
            </a:r>
            <a:r>
              <a:rPr sz="1100" spc="-15" dirty="0">
                <a:latin typeface="Arial"/>
                <a:cs typeface="Arial"/>
              </a:rPr>
              <a:t>values.</a:t>
            </a:r>
            <a:endParaRPr sz="110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637286" y="4601244"/>
            <a:ext cx="81280" cy="696595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850" spc="-105" dirty="0">
                <a:latin typeface="Lucida Sans Unicode"/>
                <a:cs typeface="Lucida Sans Unicode"/>
              </a:rPr>
              <a:t>•</a:t>
            </a:r>
            <a:endParaRPr sz="850">
              <a:latin typeface="Lucida Sans Unicode"/>
              <a:cs typeface="Lucida Sans Unicode"/>
            </a:endParaRPr>
          </a:p>
          <a:p>
            <a:pPr marL="12700">
              <a:lnSpc>
                <a:spcPct val="100000"/>
              </a:lnSpc>
              <a:spcBef>
                <a:spcPts val="1095"/>
              </a:spcBef>
            </a:pPr>
            <a:r>
              <a:rPr sz="850" spc="-105" dirty="0">
                <a:latin typeface="Lucida Sans Unicode"/>
                <a:cs typeface="Lucida Sans Unicode"/>
              </a:rPr>
              <a:t>•</a:t>
            </a:r>
            <a:endParaRPr sz="850">
              <a:latin typeface="Lucida Sans Unicode"/>
              <a:cs typeface="Lucida Sans Unicode"/>
            </a:endParaRPr>
          </a:p>
          <a:p>
            <a:pPr marL="12700">
              <a:lnSpc>
                <a:spcPct val="100000"/>
              </a:lnSpc>
              <a:spcBef>
                <a:spcPts val="1100"/>
              </a:spcBef>
            </a:pPr>
            <a:r>
              <a:rPr sz="850" spc="-105" dirty="0">
                <a:latin typeface="Lucida Sans Unicode"/>
                <a:cs typeface="Lucida Sans Unicode"/>
              </a:rPr>
              <a:t>•</a:t>
            </a:r>
            <a:endParaRPr sz="850">
              <a:latin typeface="Lucida Sans Unicode"/>
              <a:cs typeface="Lucida Sans Unicode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838453" y="4594871"/>
            <a:ext cx="5709920" cy="90233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1100" spc="-10" dirty="0">
                <a:latin typeface="Arial"/>
                <a:cs typeface="Arial"/>
              </a:rPr>
              <a:t>Cards </a:t>
            </a:r>
            <a:r>
              <a:rPr sz="1100" spc="-5" dirty="0">
                <a:latin typeface="Arial"/>
                <a:cs typeface="Arial"/>
              </a:rPr>
              <a:t>can </a:t>
            </a:r>
            <a:r>
              <a:rPr sz="1100" spc="-10" dirty="0">
                <a:latin typeface="Arial"/>
                <a:cs typeface="Arial"/>
              </a:rPr>
              <a:t>be </a:t>
            </a:r>
            <a:r>
              <a:rPr sz="1100" spc="-15" dirty="0">
                <a:latin typeface="Arial"/>
                <a:cs typeface="Arial"/>
              </a:rPr>
              <a:t>any </a:t>
            </a:r>
            <a:r>
              <a:rPr sz="1100" spc="-10" dirty="0">
                <a:latin typeface="Arial"/>
                <a:cs typeface="Arial"/>
              </a:rPr>
              <a:t>one of </a:t>
            </a:r>
            <a:r>
              <a:rPr sz="1100" spc="-20" dirty="0">
                <a:latin typeface="Arial"/>
                <a:cs typeface="Arial"/>
              </a:rPr>
              <a:t>four </a:t>
            </a:r>
            <a:r>
              <a:rPr sz="1100" spc="-5" dirty="0">
                <a:latin typeface="Arial"/>
                <a:cs typeface="Arial"/>
              </a:rPr>
              <a:t>suits so the suit </a:t>
            </a:r>
            <a:r>
              <a:rPr sz="1100" spc="-10" dirty="0">
                <a:latin typeface="Arial"/>
                <a:cs typeface="Arial"/>
              </a:rPr>
              <a:t>is not unique.</a:t>
            </a:r>
            <a:endParaRPr sz="11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790"/>
              </a:spcBef>
            </a:pPr>
            <a:r>
              <a:rPr sz="1100" spc="-5" dirty="0">
                <a:latin typeface="Arial"/>
                <a:cs typeface="Arial"/>
              </a:rPr>
              <a:t>There </a:t>
            </a:r>
            <a:r>
              <a:rPr sz="1100" spc="-10" dirty="0">
                <a:latin typeface="Arial"/>
                <a:cs typeface="Arial"/>
              </a:rPr>
              <a:t>are </a:t>
            </a:r>
            <a:r>
              <a:rPr sz="1100" spc="-20" dirty="0">
                <a:latin typeface="Arial"/>
                <a:cs typeface="Arial"/>
              </a:rPr>
              <a:t>four </a:t>
            </a:r>
            <a:r>
              <a:rPr sz="1100" spc="-5" dirty="0">
                <a:latin typeface="Arial"/>
                <a:cs typeface="Arial"/>
              </a:rPr>
              <a:t>cards </a:t>
            </a:r>
            <a:r>
              <a:rPr sz="1100" spc="-10" dirty="0">
                <a:latin typeface="Arial"/>
                <a:cs typeface="Arial"/>
              </a:rPr>
              <a:t>in each </a:t>
            </a:r>
            <a:r>
              <a:rPr sz="1100" spc="-15" dirty="0">
                <a:latin typeface="Arial"/>
                <a:cs typeface="Arial"/>
              </a:rPr>
              <a:t>deck </a:t>
            </a:r>
            <a:r>
              <a:rPr sz="1100" spc="-10" dirty="0">
                <a:latin typeface="Arial"/>
                <a:cs typeface="Arial"/>
              </a:rPr>
              <a:t>with </a:t>
            </a:r>
            <a:r>
              <a:rPr sz="1100" spc="-5" dirty="0">
                <a:latin typeface="Arial"/>
                <a:cs typeface="Arial"/>
              </a:rPr>
              <a:t>the </a:t>
            </a:r>
            <a:r>
              <a:rPr sz="1100" spc="-10" dirty="0">
                <a:latin typeface="Arial"/>
                <a:cs typeface="Arial"/>
              </a:rPr>
              <a:t>same </a:t>
            </a:r>
            <a:r>
              <a:rPr sz="1100" spc="-15" dirty="0">
                <a:latin typeface="Arial"/>
                <a:cs typeface="Arial"/>
              </a:rPr>
              <a:t>value (four aces, </a:t>
            </a:r>
            <a:r>
              <a:rPr sz="1100" spc="-20" dirty="0">
                <a:latin typeface="Arial"/>
                <a:cs typeface="Arial"/>
              </a:rPr>
              <a:t>four </a:t>
            </a:r>
            <a:r>
              <a:rPr sz="1100" spc="-5" dirty="0">
                <a:latin typeface="Arial"/>
                <a:cs typeface="Arial"/>
              </a:rPr>
              <a:t>kings</a:t>
            </a:r>
            <a:r>
              <a:rPr sz="1100" spc="25" dirty="0">
                <a:latin typeface="Arial"/>
                <a:cs typeface="Arial"/>
              </a:rPr>
              <a:t> </a:t>
            </a:r>
            <a:r>
              <a:rPr sz="1100" spc="-10" dirty="0">
                <a:latin typeface="Arial"/>
                <a:cs typeface="Arial"/>
              </a:rPr>
              <a:t>etc.).</a:t>
            </a:r>
            <a:endParaRPr sz="1100">
              <a:latin typeface="Arial"/>
              <a:cs typeface="Arial"/>
            </a:endParaRPr>
          </a:p>
          <a:p>
            <a:pPr marL="12700" marR="5080">
              <a:lnSpc>
                <a:spcPct val="102699"/>
              </a:lnSpc>
              <a:spcBef>
                <a:spcPts val="770"/>
              </a:spcBef>
            </a:pPr>
            <a:r>
              <a:rPr sz="1100" spc="-10" dirty="0">
                <a:latin typeface="Arial"/>
                <a:cs typeface="Arial"/>
              </a:rPr>
              <a:t>The </a:t>
            </a:r>
            <a:r>
              <a:rPr sz="1100" i="1" spc="-10" dirty="0">
                <a:latin typeface="Arial"/>
                <a:cs typeface="Arial"/>
              </a:rPr>
              <a:t>Number of </a:t>
            </a:r>
            <a:r>
              <a:rPr sz="1100" i="1" spc="-5" dirty="0">
                <a:latin typeface="Arial"/>
                <a:cs typeface="Arial"/>
              </a:rPr>
              <a:t>times </a:t>
            </a:r>
            <a:r>
              <a:rPr sz="1100" i="1" spc="-20" dirty="0">
                <a:latin typeface="Arial"/>
                <a:cs typeface="Arial"/>
              </a:rPr>
              <a:t>played </a:t>
            </a:r>
            <a:r>
              <a:rPr sz="1100" spc="-10" dirty="0">
                <a:latin typeface="Arial"/>
                <a:cs typeface="Arial"/>
              </a:rPr>
              <a:t>attribute </a:t>
            </a:r>
            <a:r>
              <a:rPr sz="1100" spc="-15" dirty="0">
                <a:latin typeface="Arial"/>
                <a:cs typeface="Arial"/>
              </a:rPr>
              <a:t>won't </a:t>
            </a:r>
            <a:r>
              <a:rPr sz="1100" spc="-10" dirty="0">
                <a:latin typeface="Arial"/>
                <a:cs typeface="Arial"/>
              </a:rPr>
              <a:t>be unique as </a:t>
            </a:r>
            <a:r>
              <a:rPr sz="1100" spc="-5" dirty="0">
                <a:latin typeface="Arial"/>
                <a:cs typeface="Arial"/>
              </a:rPr>
              <a:t>it </a:t>
            </a:r>
            <a:r>
              <a:rPr sz="1100" spc="-10" dirty="0">
                <a:latin typeface="Arial"/>
                <a:cs typeface="Arial"/>
              </a:rPr>
              <a:t>is a </a:t>
            </a:r>
            <a:r>
              <a:rPr sz="1100" spc="-5" dirty="0">
                <a:latin typeface="Arial"/>
                <a:cs typeface="Arial"/>
              </a:rPr>
              <a:t>count </a:t>
            </a:r>
            <a:r>
              <a:rPr sz="1100" spc="-10" dirty="0">
                <a:latin typeface="Arial"/>
                <a:cs typeface="Arial"/>
              </a:rPr>
              <a:t>of </a:t>
            </a:r>
            <a:r>
              <a:rPr sz="1100" spc="-5" dirty="0">
                <a:latin typeface="Arial"/>
                <a:cs typeface="Arial"/>
              </a:rPr>
              <a:t>the </a:t>
            </a:r>
            <a:r>
              <a:rPr sz="1100" spc="-15" dirty="0">
                <a:latin typeface="Arial"/>
                <a:cs typeface="Arial"/>
              </a:rPr>
              <a:t>number </a:t>
            </a:r>
            <a:r>
              <a:rPr sz="1100" spc="-10" dirty="0">
                <a:latin typeface="Arial"/>
                <a:cs typeface="Arial"/>
              </a:rPr>
              <a:t>of </a:t>
            </a:r>
            <a:r>
              <a:rPr sz="1100" spc="-5" dirty="0">
                <a:latin typeface="Arial"/>
                <a:cs typeface="Arial"/>
              </a:rPr>
              <a:t>times  the card </a:t>
            </a:r>
            <a:r>
              <a:rPr sz="1100" spc="-10" dirty="0">
                <a:latin typeface="Arial"/>
                <a:cs typeface="Arial"/>
              </a:rPr>
              <a:t>is </a:t>
            </a:r>
            <a:r>
              <a:rPr sz="1100" spc="-20" dirty="0">
                <a:latin typeface="Arial"/>
                <a:cs typeface="Arial"/>
              </a:rPr>
              <a:t>played </a:t>
            </a:r>
            <a:r>
              <a:rPr sz="1100" spc="-10" dirty="0">
                <a:latin typeface="Arial"/>
                <a:cs typeface="Arial"/>
              </a:rPr>
              <a:t>and </a:t>
            </a:r>
            <a:r>
              <a:rPr sz="1100" spc="-5" dirty="0">
                <a:latin typeface="Arial"/>
                <a:cs typeface="Arial"/>
              </a:rPr>
              <a:t>cards </a:t>
            </a:r>
            <a:r>
              <a:rPr sz="1100" spc="-10" dirty="0">
                <a:latin typeface="Arial"/>
                <a:cs typeface="Arial"/>
              </a:rPr>
              <a:t>will quite </a:t>
            </a:r>
            <a:r>
              <a:rPr sz="1100" spc="-15" dirty="0">
                <a:latin typeface="Arial"/>
                <a:cs typeface="Arial"/>
              </a:rPr>
              <a:t>likely </a:t>
            </a:r>
            <a:r>
              <a:rPr sz="1100" spc="-10" dirty="0">
                <a:latin typeface="Arial"/>
                <a:cs typeface="Arial"/>
              </a:rPr>
              <a:t>be </a:t>
            </a:r>
            <a:r>
              <a:rPr sz="1100" spc="-20" dirty="0">
                <a:latin typeface="Arial"/>
                <a:cs typeface="Arial"/>
              </a:rPr>
              <a:t>played </a:t>
            </a:r>
            <a:r>
              <a:rPr sz="1100" spc="-5" dirty="0">
                <a:latin typeface="Arial"/>
                <a:cs typeface="Arial"/>
              </a:rPr>
              <a:t>the </a:t>
            </a:r>
            <a:r>
              <a:rPr sz="1100" spc="-10" dirty="0">
                <a:latin typeface="Arial"/>
                <a:cs typeface="Arial"/>
              </a:rPr>
              <a:t>same </a:t>
            </a:r>
            <a:r>
              <a:rPr sz="1100" spc="-15" dirty="0">
                <a:latin typeface="Arial"/>
                <a:cs typeface="Arial"/>
              </a:rPr>
              <a:t>number </a:t>
            </a:r>
            <a:r>
              <a:rPr sz="1100" spc="-10" dirty="0">
                <a:latin typeface="Arial"/>
                <a:cs typeface="Arial"/>
              </a:rPr>
              <a:t>of</a:t>
            </a:r>
            <a:r>
              <a:rPr sz="1100" spc="30" dirty="0">
                <a:latin typeface="Arial"/>
                <a:cs typeface="Arial"/>
              </a:rPr>
              <a:t> </a:t>
            </a:r>
            <a:r>
              <a:rPr sz="1100" spc="-10" dirty="0">
                <a:latin typeface="Arial"/>
                <a:cs typeface="Arial"/>
              </a:rPr>
              <a:t>times.</a:t>
            </a:r>
            <a:endParaRPr sz="1100">
              <a:latin typeface="Arial"/>
              <a:cs typeface="Aria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492505" y="5637288"/>
            <a:ext cx="6061710" cy="2416810"/>
          </a:xfrm>
          <a:prstGeom prst="rect">
            <a:avLst/>
          </a:prstGeom>
        </p:spPr>
        <p:txBody>
          <a:bodyPr vert="horz" wrap="square" lIns="0" tIns="6985" rIns="0" bIns="0" rtlCol="0">
            <a:spAutoFit/>
          </a:bodyPr>
          <a:lstStyle/>
          <a:p>
            <a:pPr marL="12700" marR="5715" algn="just">
              <a:lnSpc>
                <a:spcPct val="102699"/>
              </a:lnSpc>
              <a:spcBef>
                <a:spcPts val="55"/>
              </a:spcBef>
            </a:pPr>
            <a:r>
              <a:rPr sz="1100" spc="-5" dirty="0">
                <a:latin typeface="Arial"/>
                <a:cs typeface="Arial"/>
              </a:rPr>
              <a:t>This </a:t>
            </a:r>
            <a:r>
              <a:rPr sz="1100" spc="-10" dirty="0">
                <a:latin typeface="Arial"/>
                <a:cs typeface="Arial"/>
              </a:rPr>
              <a:t>means </a:t>
            </a:r>
            <a:r>
              <a:rPr sz="1100" spc="-5" dirty="0">
                <a:latin typeface="Arial"/>
                <a:cs typeface="Arial"/>
              </a:rPr>
              <a:t>that </a:t>
            </a:r>
            <a:r>
              <a:rPr sz="1100" spc="-10" dirty="0">
                <a:latin typeface="Arial"/>
                <a:cs typeface="Arial"/>
              </a:rPr>
              <a:t>none of </a:t>
            </a:r>
            <a:r>
              <a:rPr sz="1100" spc="-5" dirty="0">
                <a:latin typeface="Arial"/>
                <a:cs typeface="Arial"/>
              </a:rPr>
              <a:t>the columns can serve </a:t>
            </a:r>
            <a:r>
              <a:rPr sz="1100" spc="-10" dirty="0">
                <a:latin typeface="Arial"/>
                <a:cs typeface="Arial"/>
              </a:rPr>
              <a:t>as a </a:t>
            </a:r>
            <a:r>
              <a:rPr sz="1100" spc="-5" dirty="0">
                <a:latin typeface="Arial"/>
                <a:cs typeface="Arial"/>
              </a:rPr>
              <a:t>primary </a:t>
            </a:r>
            <a:r>
              <a:rPr sz="1100" spc="-25" dirty="0">
                <a:latin typeface="Arial"/>
                <a:cs typeface="Arial"/>
              </a:rPr>
              <a:t>key </a:t>
            </a:r>
            <a:r>
              <a:rPr sz="1100" spc="-10" dirty="0">
                <a:latin typeface="Arial"/>
                <a:cs typeface="Arial"/>
              </a:rPr>
              <a:t>on its </a:t>
            </a:r>
            <a:r>
              <a:rPr sz="1100" spc="-15" dirty="0">
                <a:latin typeface="Arial"/>
                <a:cs typeface="Arial"/>
              </a:rPr>
              <a:t>own, but </a:t>
            </a:r>
            <a:r>
              <a:rPr sz="1100" spc="-10" dirty="0">
                <a:latin typeface="Arial"/>
                <a:cs typeface="Arial"/>
              </a:rPr>
              <a:t>what </a:t>
            </a:r>
            <a:r>
              <a:rPr sz="1100" spc="-5" dirty="0">
                <a:latin typeface="Arial"/>
                <a:cs typeface="Arial"/>
              </a:rPr>
              <a:t>if </a:t>
            </a:r>
            <a:r>
              <a:rPr sz="1100" spc="-15" dirty="0">
                <a:latin typeface="Arial"/>
                <a:cs typeface="Arial"/>
              </a:rPr>
              <a:t>we </a:t>
            </a:r>
            <a:r>
              <a:rPr sz="1100" spc="-10" dirty="0">
                <a:latin typeface="Arial"/>
                <a:cs typeface="Arial"/>
              </a:rPr>
              <a:t>used  two </a:t>
            </a:r>
            <a:r>
              <a:rPr sz="1100" spc="-5" dirty="0">
                <a:latin typeface="Arial"/>
                <a:cs typeface="Arial"/>
              </a:rPr>
              <a:t>columns together? </a:t>
            </a:r>
            <a:r>
              <a:rPr sz="1100" spc="-10" dirty="0">
                <a:latin typeface="Arial"/>
                <a:cs typeface="Arial"/>
              </a:rPr>
              <a:t>Using </a:t>
            </a:r>
            <a:r>
              <a:rPr sz="1100" spc="-5" dirty="0">
                <a:latin typeface="Arial"/>
                <a:cs typeface="Arial"/>
              </a:rPr>
              <a:t>the </a:t>
            </a:r>
            <a:r>
              <a:rPr sz="1100" i="1" spc="-5" dirty="0">
                <a:latin typeface="Arial"/>
                <a:cs typeface="Arial"/>
              </a:rPr>
              <a:t>Suit </a:t>
            </a:r>
            <a:r>
              <a:rPr sz="1100" spc="-10" dirty="0">
                <a:latin typeface="Arial"/>
                <a:cs typeface="Arial"/>
              </a:rPr>
              <a:t>and </a:t>
            </a:r>
            <a:r>
              <a:rPr sz="1100" i="1" spc="-25" dirty="0">
                <a:latin typeface="Arial"/>
                <a:cs typeface="Arial"/>
              </a:rPr>
              <a:t>Value </a:t>
            </a:r>
            <a:r>
              <a:rPr sz="1100" spc="-5" dirty="0">
                <a:latin typeface="Arial"/>
                <a:cs typeface="Arial"/>
              </a:rPr>
              <a:t>columns together </a:t>
            </a:r>
            <a:r>
              <a:rPr sz="1100" spc="-10" dirty="0">
                <a:latin typeface="Arial"/>
                <a:cs typeface="Arial"/>
              </a:rPr>
              <a:t>as a </a:t>
            </a:r>
            <a:r>
              <a:rPr sz="1100" spc="-25" dirty="0">
                <a:latin typeface="Arial"/>
                <a:cs typeface="Arial"/>
              </a:rPr>
              <a:t>key </a:t>
            </a:r>
            <a:r>
              <a:rPr sz="1100" spc="-15" dirty="0">
                <a:latin typeface="Arial"/>
                <a:cs typeface="Arial"/>
              </a:rPr>
              <a:t>would give </a:t>
            </a:r>
            <a:r>
              <a:rPr sz="1100" spc="-10" dirty="0">
                <a:latin typeface="Arial"/>
                <a:cs typeface="Arial"/>
              </a:rPr>
              <a:t>a unique  </a:t>
            </a:r>
            <a:r>
              <a:rPr sz="1100" spc="-15" dirty="0">
                <a:latin typeface="Arial"/>
                <a:cs typeface="Arial"/>
              </a:rPr>
              <a:t>value </a:t>
            </a:r>
            <a:r>
              <a:rPr sz="1100" spc="-20" dirty="0">
                <a:latin typeface="Arial"/>
                <a:cs typeface="Arial"/>
              </a:rPr>
              <a:t>for </a:t>
            </a:r>
            <a:r>
              <a:rPr sz="1100" spc="-10" dirty="0">
                <a:latin typeface="Arial"/>
                <a:cs typeface="Arial"/>
              </a:rPr>
              <a:t>each</a:t>
            </a:r>
            <a:r>
              <a:rPr sz="1100" spc="-5" dirty="0">
                <a:latin typeface="Arial"/>
                <a:cs typeface="Arial"/>
              </a:rPr>
              <a:t> card.</a:t>
            </a:r>
            <a:endParaRPr sz="1100">
              <a:latin typeface="Arial"/>
              <a:cs typeface="Arial"/>
            </a:endParaRPr>
          </a:p>
          <a:p>
            <a:pPr marL="12700" marR="713105" algn="just">
              <a:lnSpc>
                <a:spcPct val="155500"/>
              </a:lnSpc>
            </a:pPr>
            <a:r>
              <a:rPr sz="1100" spc="-5" dirty="0">
                <a:latin typeface="Arial"/>
                <a:cs typeface="Arial"/>
              </a:rPr>
              <a:t>This combination </a:t>
            </a:r>
            <a:r>
              <a:rPr sz="1100" spc="-10" dirty="0">
                <a:latin typeface="Arial"/>
                <a:cs typeface="Arial"/>
              </a:rPr>
              <a:t>of </a:t>
            </a:r>
            <a:r>
              <a:rPr sz="1100" spc="-5" dirty="0">
                <a:latin typeface="Arial"/>
                <a:cs typeface="Arial"/>
              </a:rPr>
              <a:t>columns </a:t>
            </a:r>
            <a:r>
              <a:rPr sz="1100" spc="-10" dirty="0">
                <a:latin typeface="Arial"/>
                <a:cs typeface="Arial"/>
              </a:rPr>
              <a:t>is our </a:t>
            </a:r>
            <a:r>
              <a:rPr sz="1100" spc="-5" dirty="0">
                <a:latin typeface="Arial"/>
                <a:cs typeface="Arial"/>
              </a:rPr>
              <a:t>primary </a:t>
            </a:r>
            <a:r>
              <a:rPr sz="1100" spc="-45" dirty="0">
                <a:latin typeface="Arial"/>
                <a:cs typeface="Arial"/>
              </a:rPr>
              <a:t>key. </a:t>
            </a:r>
            <a:r>
              <a:rPr sz="1100" spc="-5" dirty="0">
                <a:latin typeface="Arial"/>
                <a:cs typeface="Arial"/>
              </a:rPr>
              <a:t>This </a:t>
            </a:r>
            <a:r>
              <a:rPr sz="1100" spc="-10" dirty="0">
                <a:latin typeface="Arial"/>
                <a:cs typeface="Arial"/>
              </a:rPr>
              <a:t>is an </a:t>
            </a:r>
            <a:r>
              <a:rPr sz="1100" spc="-15" dirty="0">
                <a:latin typeface="Arial"/>
                <a:cs typeface="Arial"/>
              </a:rPr>
              <a:t>example </a:t>
            </a:r>
            <a:r>
              <a:rPr sz="1100" spc="-10" dirty="0">
                <a:latin typeface="Arial"/>
                <a:cs typeface="Arial"/>
              </a:rPr>
              <a:t>of a compound </a:t>
            </a:r>
            <a:r>
              <a:rPr sz="1100" spc="-45" dirty="0">
                <a:latin typeface="Arial"/>
                <a:cs typeface="Arial"/>
              </a:rPr>
              <a:t>key.  </a:t>
            </a:r>
            <a:r>
              <a:rPr sz="1100" spc="-10" dirty="0">
                <a:latin typeface="Arial"/>
                <a:cs typeface="Arial"/>
              </a:rPr>
              <a:t>When writing </a:t>
            </a:r>
            <a:r>
              <a:rPr sz="1100" spc="-5" dirty="0">
                <a:latin typeface="Arial"/>
                <a:cs typeface="Arial"/>
              </a:rPr>
              <a:t>the </a:t>
            </a:r>
            <a:r>
              <a:rPr sz="1100" spc="-10" dirty="0">
                <a:latin typeface="Arial"/>
                <a:cs typeface="Arial"/>
              </a:rPr>
              <a:t>attributes, both </a:t>
            </a:r>
            <a:r>
              <a:rPr sz="1100" spc="-15" dirty="0">
                <a:latin typeface="Arial"/>
                <a:cs typeface="Arial"/>
              </a:rPr>
              <a:t>would </a:t>
            </a:r>
            <a:r>
              <a:rPr sz="1100" spc="-10" dirty="0">
                <a:latin typeface="Arial"/>
                <a:cs typeface="Arial"/>
              </a:rPr>
              <a:t>be</a:t>
            </a:r>
            <a:r>
              <a:rPr sz="1100" spc="-40" dirty="0">
                <a:latin typeface="Arial"/>
                <a:cs typeface="Arial"/>
              </a:rPr>
              <a:t> </a:t>
            </a:r>
            <a:r>
              <a:rPr sz="1100" spc="-10" dirty="0">
                <a:latin typeface="Arial"/>
                <a:cs typeface="Arial"/>
              </a:rPr>
              <a:t>underlined:</a:t>
            </a:r>
            <a:endParaRPr sz="1100">
              <a:latin typeface="Arial"/>
              <a:cs typeface="Arial"/>
            </a:endParaRPr>
          </a:p>
          <a:p>
            <a:pPr marL="288290" marR="5419725">
              <a:lnSpc>
                <a:spcPct val="125499"/>
              </a:lnSpc>
              <a:spcBef>
                <a:spcPts val="320"/>
              </a:spcBef>
            </a:pPr>
            <a:r>
              <a:rPr sz="1100" u="dash" spc="-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Suit </a:t>
            </a:r>
            <a:r>
              <a:rPr sz="1100" spc="-5" dirty="0">
                <a:latin typeface="Arial"/>
                <a:cs typeface="Arial"/>
              </a:rPr>
              <a:t> </a:t>
            </a:r>
            <a:r>
              <a:rPr sz="1100" u="dash" spc="-8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V</a:t>
            </a:r>
            <a:r>
              <a:rPr sz="1100" u="dash" spc="-1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alue</a:t>
            </a:r>
            <a:endParaRPr sz="1100">
              <a:latin typeface="Arial"/>
              <a:cs typeface="Arial"/>
            </a:endParaRPr>
          </a:p>
          <a:p>
            <a:pPr marL="288290">
              <a:lnSpc>
                <a:spcPct val="100000"/>
              </a:lnSpc>
              <a:spcBef>
                <a:spcPts val="340"/>
              </a:spcBef>
            </a:pPr>
            <a:r>
              <a:rPr sz="1100" spc="-10" dirty="0">
                <a:latin typeface="Arial"/>
                <a:cs typeface="Arial"/>
              </a:rPr>
              <a:t>Number of </a:t>
            </a:r>
            <a:r>
              <a:rPr sz="1100" spc="-5" dirty="0">
                <a:latin typeface="Arial"/>
                <a:cs typeface="Arial"/>
              </a:rPr>
              <a:t>times</a:t>
            </a:r>
            <a:r>
              <a:rPr sz="1100" spc="-20" dirty="0">
                <a:latin typeface="Arial"/>
                <a:cs typeface="Arial"/>
              </a:rPr>
              <a:t> played</a:t>
            </a:r>
            <a:endParaRPr sz="1100">
              <a:latin typeface="Arial"/>
              <a:cs typeface="Arial"/>
            </a:endParaRPr>
          </a:p>
          <a:p>
            <a:pPr marL="12700" algn="just">
              <a:lnSpc>
                <a:spcPct val="100000"/>
              </a:lnSpc>
              <a:spcBef>
                <a:spcPts val="680"/>
              </a:spcBef>
            </a:pPr>
            <a:r>
              <a:rPr sz="1100" spc="-10" dirty="0">
                <a:latin typeface="Arial"/>
                <a:cs typeface="Arial"/>
              </a:rPr>
              <a:t>More </a:t>
            </a:r>
            <a:r>
              <a:rPr sz="1100" spc="-5" dirty="0">
                <a:latin typeface="Arial"/>
                <a:cs typeface="Arial"/>
              </a:rPr>
              <a:t>than </a:t>
            </a:r>
            <a:r>
              <a:rPr sz="1100" spc="-10" dirty="0">
                <a:latin typeface="Arial"/>
                <a:cs typeface="Arial"/>
              </a:rPr>
              <a:t>one attribute is underlined; therefore </a:t>
            </a:r>
            <a:r>
              <a:rPr sz="1100" spc="-15" dirty="0">
                <a:latin typeface="Arial"/>
                <a:cs typeface="Arial"/>
              </a:rPr>
              <a:t>you </a:t>
            </a:r>
            <a:r>
              <a:rPr sz="1100" spc="-10" dirty="0">
                <a:latin typeface="Arial"/>
                <a:cs typeface="Arial"/>
              </a:rPr>
              <a:t>know </a:t>
            </a:r>
            <a:r>
              <a:rPr sz="1100" spc="-5" dirty="0">
                <a:latin typeface="Arial"/>
                <a:cs typeface="Arial"/>
              </a:rPr>
              <a:t>that this </a:t>
            </a:r>
            <a:r>
              <a:rPr sz="1100" spc="-10" dirty="0">
                <a:latin typeface="Arial"/>
                <a:cs typeface="Arial"/>
              </a:rPr>
              <a:t>is a compound</a:t>
            </a:r>
            <a:r>
              <a:rPr sz="1100" spc="-50" dirty="0">
                <a:latin typeface="Arial"/>
                <a:cs typeface="Arial"/>
              </a:rPr>
              <a:t> </a:t>
            </a:r>
            <a:r>
              <a:rPr sz="1100" spc="-45" dirty="0">
                <a:latin typeface="Arial"/>
                <a:cs typeface="Arial"/>
              </a:rPr>
              <a:t>key.</a:t>
            </a:r>
            <a:endParaRPr sz="1100">
              <a:latin typeface="Arial"/>
              <a:cs typeface="Arial"/>
            </a:endParaRPr>
          </a:p>
          <a:p>
            <a:pPr marL="12700" marR="5080" algn="just">
              <a:lnSpc>
                <a:spcPct val="102699"/>
              </a:lnSpc>
              <a:spcBef>
                <a:spcPts val="700"/>
              </a:spcBef>
            </a:pPr>
            <a:r>
              <a:rPr sz="1100" spc="-5" dirty="0">
                <a:latin typeface="Arial"/>
                <a:cs typeface="Arial"/>
              </a:rPr>
              <a:t>It </a:t>
            </a:r>
            <a:r>
              <a:rPr sz="1100" spc="-10" dirty="0">
                <a:latin typeface="Arial"/>
                <a:cs typeface="Arial"/>
              </a:rPr>
              <a:t>is often </a:t>
            </a:r>
            <a:r>
              <a:rPr sz="1100" spc="-5" dirty="0">
                <a:latin typeface="Arial"/>
                <a:cs typeface="Arial"/>
              </a:rPr>
              <a:t>the case that </a:t>
            </a:r>
            <a:r>
              <a:rPr sz="1100" spc="-20" dirty="0">
                <a:latin typeface="Arial"/>
                <a:cs typeface="Arial"/>
              </a:rPr>
              <a:t>several </a:t>
            </a:r>
            <a:r>
              <a:rPr sz="1100" spc="-5" dirty="0">
                <a:latin typeface="Arial"/>
                <a:cs typeface="Arial"/>
              </a:rPr>
              <a:t>columns </a:t>
            </a:r>
            <a:r>
              <a:rPr sz="1100" spc="-10" dirty="0">
                <a:latin typeface="Arial"/>
                <a:cs typeface="Arial"/>
              </a:rPr>
              <a:t>will </a:t>
            </a:r>
            <a:r>
              <a:rPr sz="1100" spc="-20" dirty="0">
                <a:latin typeface="Arial"/>
                <a:cs typeface="Arial"/>
              </a:rPr>
              <a:t>have </a:t>
            </a:r>
            <a:r>
              <a:rPr sz="1100" spc="-5" dirty="0">
                <a:latin typeface="Arial"/>
                <a:cs typeface="Arial"/>
              </a:rPr>
              <a:t>to </a:t>
            </a:r>
            <a:r>
              <a:rPr sz="1100" spc="-10" dirty="0">
                <a:latin typeface="Arial"/>
                <a:cs typeface="Arial"/>
              </a:rPr>
              <a:t>be used </a:t>
            </a:r>
            <a:r>
              <a:rPr sz="1100" spc="-5" dirty="0">
                <a:latin typeface="Arial"/>
                <a:cs typeface="Arial"/>
              </a:rPr>
              <a:t>to create </a:t>
            </a:r>
            <a:r>
              <a:rPr sz="1100" spc="-10" dirty="0">
                <a:latin typeface="Arial"/>
                <a:cs typeface="Arial"/>
              </a:rPr>
              <a:t>a compound </a:t>
            </a:r>
            <a:r>
              <a:rPr sz="1100" spc="-5" dirty="0">
                <a:latin typeface="Arial"/>
                <a:cs typeface="Arial"/>
              </a:rPr>
              <a:t>primary </a:t>
            </a:r>
            <a:r>
              <a:rPr sz="1100" spc="-45" dirty="0">
                <a:latin typeface="Arial"/>
                <a:cs typeface="Arial"/>
              </a:rPr>
              <a:t>key.  </a:t>
            </a:r>
            <a:r>
              <a:rPr sz="1100" spc="-10" dirty="0">
                <a:latin typeface="Arial"/>
                <a:cs typeface="Arial"/>
              </a:rPr>
              <a:t>Let's look at </a:t>
            </a:r>
            <a:r>
              <a:rPr sz="1100" spc="-5" dirty="0">
                <a:latin typeface="Arial"/>
                <a:cs typeface="Arial"/>
              </a:rPr>
              <a:t>this </a:t>
            </a:r>
            <a:r>
              <a:rPr sz="1100" spc="-15" dirty="0">
                <a:latin typeface="Arial"/>
                <a:cs typeface="Arial"/>
              </a:rPr>
              <a:t>example </a:t>
            </a:r>
            <a:r>
              <a:rPr sz="1100" spc="-10" dirty="0">
                <a:latin typeface="Arial"/>
                <a:cs typeface="Arial"/>
              </a:rPr>
              <a:t>of people </a:t>
            </a:r>
            <a:r>
              <a:rPr sz="1100" spc="-5" dirty="0">
                <a:latin typeface="Arial"/>
                <a:cs typeface="Arial"/>
              </a:rPr>
              <a:t>coming to visit properties to</a:t>
            </a:r>
            <a:r>
              <a:rPr sz="1100" spc="-25" dirty="0">
                <a:latin typeface="Arial"/>
                <a:cs typeface="Arial"/>
              </a:rPr>
              <a:t> </a:t>
            </a:r>
            <a:r>
              <a:rPr sz="1100" spc="-40" dirty="0">
                <a:latin typeface="Arial"/>
                <a:cs typeface="Arial"/>
              </a:rPr>
              <a:t>buy.</a:t>
            </a:r>
            <a:endParaRPr sz="1100">
              <a:latin typeface="Arial"/>
              <a:cs typeface="Arial"/>
            </a:endParaRPr>
          </a:p>
        </p:txBody>
      </p:sp>
      <p:graphicFrame>
        <p:nvGraphicFramePr>
          <p:cNvPr id="12" name="object 12"/>
          <p:cNvGraphicFramePr>
            <a:graphicFrameLocks noGrp="1"/>
          </p:cNvGraphicFramePr>
          <p:nvPr/>
        </p:nvGraphicFramePr>
        <p:xfrm>
          <a:off x="505053" y="8144789"/>
          <a:ext cx="6050280" cy="168148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85979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1757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335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3479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19633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263652">
                <a:tc>
                  <a:txBody>
                    <a:bodyPr/>
                    <a:lstStyle/>
                    <a:p>
                      <a:pPr marL="27940" algn="ct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1100" b="1" spc="-10" dirty="0">
                          <a:latin typeface="Arial"/>
                          <a:cs typeface="Arial"/>
                        </a:rPr>
                        <a:t>property</a:t>
                      </a:r>
                      <a:r>
                        <a:rPr sz="1100" b="1" spc="21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b="1" spc="-5" dirty="0">
                          <a:latin typeface="Arial"/>
                          <a:cs typeface="Arial"/>
                        </a:rPr>
                        <a:t>id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29209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5405">
                        <a:lnSpc>
                          <a:spcPct val="100000"/>
                        </a:lnSpc>
                        <a:spcBef>
                          <a:spcPts val="290"/>
                        </a:spcBef>
                      </a:pPr>
                      <a:r>
                        <a:rPr sz="1100" b="1" spc="-10" dirty="0">
                          <a:latin typeface="Arial"/>
                          <a:cs typeface="Arial"/>
                        </a:rPr>
                        <a:t>client</a:t>
                      </a:r>
                      <a:r>
                        <a:rPr sz="1100" b="1" spc="21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b="1" spc="-10" dirty="0">
                          <a:latin typeface="Arial"/>
                          <a:cs typeface="Arial"/>
                        </a:rPr>
                        <a:t>name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3683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1100" b="1" spc="-5" dirty="0">
                          <a:latin typeface="Arial"/>
                          <a:cs typeface="Arial"/>
                        </a:rPr>
                        <a:t>potential </a:t>
                      </a:r>
                      <a:r>
                        <a:rPr sz="1100" b="1" spc="-15" dirty="0">
                          <a:latin typeface="Arial"/>
                          <a:cs typeface="Arial"/>
                        </a:rPr>
                        <a:t>buyer</a:t>
                      </a:r>
                      <a:r>
                        <a:rPr sz="1100" b="1" spc="17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b="1" spc="-10" dirty="0">
                          <a:latin typeface="Arial"/>
                          <a:cs typeface="Arial"/>
                        </a:rPr>
                        <a:t>no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29209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9690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1100" b="1" spc="-5" dirty="0">
                          <a:latin typeface="Arial"/>
                          <a:cs typeface="Arial"/>
                        </a:rPr>
                        <a:t>potential </a:t>
                      </a:r>
                      <a:r>
                        <a:rPr sz="1100" b="1" spc="-15" dirty="0">
                          <a:latin typeface="Arial"/>
                          <a:cs typeface="Arial"/>
                        </a:rPr>
                        <a:t>buyer</a:t>
                      </a:r>
                      <a:r>
                        <a:rPr sz="1100" b="1" spc="15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b="1" spc="-10" dirty="0">
                          <a:latin typeface="Arial"/>
                          <a:cs typeface="Arial"/>
                        </a:rPr>
                        <a:t>name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29209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15"/>
                        </a:spcBef>
                      </a:pPr>
                      <a:r>
                        <a:rPr sz="1100" b="1" spc="-10" dirty="0">
                          <a:latin typeface="Arial"/>
                          <a:cs typeface="Arial"/>
                        </a:rPr>
                        <a:t>date </a:t>
                      </a:r>
                      <a:r>
                        <a:rPr sz="1100" b="1" spc="-5" dirty="0">
                          <a:latin typeface="Arial"/>
                          <a:cs typeface="Arial"/>
                        </a:rPr>
                        <a:t>of</a:t>
                      </a:r>
                      <a:r>
                        <a:rPr sz="1100" b="1" spc="18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b="1" spc="-10" dirty="0">
                          <a:latin typeface="Arial"/>
                          <a:cs typeface="Arial"/>
                        </a:rPr>
                        <a:t>viewing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2730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36219"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215"/>
                        </a:spcBef>
                      </a:pPr>
                      <a:r>
                        <a:rPr sz="1100" spc="-10" dirty="0">
                          <a:latin typeface="Arial"/>
                          <a:cs typeface="Arial"/>
                        </a:rPr>
                        <a:t>P221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2730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5405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1100" spc="-5" dirty="0">
                          <a:latin typeface="Arial"/>
                          <a:cs typeface="Arial"/>
                        </a:rPr>
                        <a:t>Smith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29209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15"/>
                        </a:spcBef>
                      </a:pPr>
                      <a:r>
                        <a:rPr sz="1100" spc="-15" dirty="0">
                          <a:latin typeface="Arial"/>
                          <a:cs typeface="Arial"/>
                        </a:rPr>
                        <a:t>282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2730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>
                        <a:lnSpc>
                          <a:spcPct val="100000"/>
                        </a:lnSpc>
                        <a:spcBef>
                          <a:spcPts val="215"/>
                        </a:spcBef>
                      </a:pPr>
                      <a:r>
                        <a:rPr sz="1100" spc="-5" dirty="0">
                          <a:latin typeface="Arial"/>
                          <a:cs typeface="Arial"/>
                        </a:rPr>
                        <a:t>Jones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2730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15"/>
                        </a:spcBef>
                      </a:pPr>
                      <a:r>
                        <a:rPr sz="1100" spc="-10" dirty="0">
                          <a:latin typeface="Arial"/>
                          <a:cs typeface="Arial"/>
                        </a:rPr>
                        <a:t>17.07.2018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2730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36220"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215"/>
                        </a:spcBef>
                      </a:pPr>
                      <a:r>
                        <a:rPr sz="1100" spc="-10" dirty="0">
                          <a:latin typeface="Arial"/>
                          <a:cs typeface="Arial"/>
                        </a:rPr>
                        <a:t>P221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2730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5405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1100" spc="-5" dirty="0">
                          <a:latin typeface="Arial"/>
                          <a:cs typeface="Arial"/>
                        </a:rPr>
                        <a:t>Smith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29209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15"/>
                        </a:spcBef>
                      </a:pPr>
                      <a:r>
                        <a:rPr sz="1100" spc="-15" dirty="0">
                          <a:latin typeface="Arial"/>
                          <a:cs typeface="Arial"/>
                        </a:rPr>
                        <a:t>982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2730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>
                        <a:lnSpc>
                          <a:spcPct val="100000"/>
                        </a:lnSpc>
                        <a:spcBef>
                          <a:spcPts val="215"/>
                        </a:spcBef>
                      </a:pPr>
                      <a:r>
                        <a:rPr sz="1100" spc="-15" dirty="0">
                          <a:latin typeface="Arial"/>
                          <a:cs typeface="Arial"/>
                        </a:rPr>
                        <a:t>Perkins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2730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15"/>
                        </a:spcBef>
                      </a:pPr>
                      <a:r>
                        <a:rPr sz="1100" spc="-10" dirty="0">
                          <a:latin typeface="Arial"/>
                          <a:cs typeface="Arial"/>
                        </a:rPr>
                        <a:t>19.07.2018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2730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36219"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215"/>
                        </a:spcBef>
                      </a:pPr>
                      <a:r>
                        <a:rPr sz="1100" spc="-10" dirty="0">
                          <a:latin typeface="Arial"/>
                          <a:cs typeface="Arial"/>
                        </a:rPr>
                        <a:t>P221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2730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5405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1100" spc="-5" dirty="0">
                          <a:latin typeface="Arial"/>
                          <a:cs typeface="Arial"/>
                        </a:rPr>
                        <a:t>Smith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29209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15"/>
                        </a:spcBef>
                      </a:pPr>
                      <a:r>
                        <a:rPr sz="1100" spc="-15" dirty="0">
                          <a:latin typeface="Arial"/>
                          <a:cs typeface="Arial"/>
                        </a:rPr>
                        <a:t>983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2730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>
                        <a:lnSpc>
                          <a:spcPct val="100000"/>
                        </a:lnSpc>
                        <a:spcBef>
                          <a:spcPts val="215"/>
                        </a:spcBef>
                      </a:pPr>
                      <a:r>
                        <a:rPr sz="1100" spc="-20" dirty="0">
                          <a:latin typeface="Arial"/>
                          <a:cs typeface="Arial"/>
                        </a:rPr>
                        <a:t>Patel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2730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15"/>
                        </a:spcBef>
                      </a:pPr>
                      <a:r>
                        <a:rPr sz="1100" spc="-10" dirty="0">
                          <a:latin typeface="Arial"/>
                          <a:cs typeface="Arial"/>
                        </a:rPr>
                        <a:t>29.07.2018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2730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36219"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215"/>
                        </a:spcBef>
                      </a:pPr>
                      <a:r>
                        <a:rPr sz="1100" spc="-10" dirty="0">
                          <a:latin typeface="Arial"/>
                          <a:cs typeface="Arial"/>
                        </a:rPr>
                        <a:t>P221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2730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5405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1100" spc="-5" dirty="0">
                          <a:latin typeface="Arial"/>
                          <a:cs typeface="Arial"/>
                        </a:rPr>
                        <a:t>Smith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29209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15"/>
                        </a:spcBef>
                      </a:pPr>
                      <a:r>
                        <a:rPr sz="1100" spc="-15" dirty="0">
                          <a:latin typeface="Arial"/>
                          <a:cs typeface="Arial"/>
                        </a:rPr>
                        <a:t>282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2730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>
                        <a:lnSpc>
                          <a:spcPct val="100000"/>
                        </a:lnSpc>
                        <a:spcBef>
                          <a:spcPts val="215"/>
                        </a:spcBef>
                      </a:pPr>
                      <a:r>
                        <a:rPr sz="1100" spc="-5" dirty="0">
                          <a:latin typeface="Arial"/>
                          <a:cs typeface="Arial"/>
                        </a:rPr>
                        <a:t>Jones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2730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15"/>
                        </a:spcBef>
                      </a:pPr>
                      <a:r>
                        <a:rPr sz="1100" spc="-10" dirty="0">
                          <a:latin typeface="Arial"/>
                          <a:cs typeface="Arial"/>
                        </a:rPr>
                        <a:t>29.07.2018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2730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33172"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204"/>
                        </a:spcBef>
                      </a:pPr>
                      <a:r>
                        <a:rPr sz="1100" spc="-10" dirty="0">
                          <a:latin typeface="Arial"/>
                          <a:cs typeface="Arial"/>
                        </a:rPr>
                        <a:t>P226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26034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2865">
                        <a:lnSpc>
                          <a:spcPct val="100000"/>
                        </a:lnSpc>
                        <a:spcBef>
                          <a:spcPts val="204"/>
                        </a:spcBef>
                      </a:pPr>
                      <a:r>
                        <a:rPr sz="1100" spc="-20" dirty="0">
                          <a:latin typeface="Arial"/>
                          <a:cs typeface="Arial"/>
                        </a:rPr>
                        <a:t>Parker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26034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04"/>
                        </a:spcBef>
                      </a:pPr>
                      <a:r>
                        <a:rPr sz="1100" spc="-15" dirty="0">
                          <a:latin typeface="Arial"/>
                          <a:cs typeface="Arial"/>
                        </a:rPr>
                        <a:t>282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26034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0325">
                        <a:lnSpc>
                          <a:spcPct val="100000"/>
                        </a:lnSpc>
                        <a:spcBef>
                          <a:spcPts val="204"/>
                        </a:spcBef>
                      </a:pPr>
                      <a:r>
                        <a:rPr sz="1100" spc="-5" dirty="0">
                          <a:latin typeface="Arial"/>
                          <a:cs typeface="Arial"/>
                        </a:rPr>
                        <a:t>Jones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26034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3810" algn="ctr">
                        <a:lnSpc>
                          <a:spcPct val="100000"/>
                        </a:lnSpc>
                        <a:spcBef>
                          <a:spcPts val="204"/>
                        </a:spcBef>
                      </a:pPr>
                      <a:r>
                        <a:rPr sz="1100" spc="-10" dirty="0">
                          <a:latin typeface="Arial"/>
                          <a:cs typeface="Arial"/>
                        </a:rPr>
                        <a:t>29.07.2018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26034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33171"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204"/>
                        </a:spcBef>
                      </a:pPr>
                      <a:r>
                        <a:rPr sz="1100" spc="-10" dirty="0">
                          <a:latin typeface="Arial"/>
                          <a:cs typeface="Arial"/>
                        </a:rPr>
                        <a:t>P226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26034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2865">
                        <a:lnSpc>
                          <a:spcPct val="100000"/>
                        </a:lnSpc>
                        <a:spcBef>
                          <a:spcPts val="204"/>
                        </a:spcBef>
                      </a:pPr>
                      <a:r>
                        <a:rPr sz="1100" spc="-20" dirty="0">
                          <a:latin typeface="Arial"/>
                          <a:cs typeface="Arial"/>
                        </a:rPr>
                        <a:t>Parker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26034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04"/>
                        </a:spcBef>
                      </a:pPr>
                      <a:r>
                        <a:rPr sz="1100" spc="-15" dirty="0">
                          <a:latin typeface="Arial"/>
                          <a:cs typeface="Arial"/>
                        </a:rPr>
                        <a:t>225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26034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0325">
                        <a:lnSpc>
                          <a:spcPct val="100000"/>
                        </a:lnSpc>
                        <a:spcBef>
                          <a:spcPts val="204"/>
                        </a:spcBef>
                      </a:pPr>
                      <a:r>
                        <a:rPr sz="1100" spc="-5" dirty="0">
                          <a:latin typeface="Arial"/>
                          <a:cs typeface="Arial"/>
                        </a:rPr>
                        <a:t>Mitchell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26034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905" algn="ctr">
                        <a:lnSpc>
                          <a:spcPct val="100000"/>
                        </a:lnSpc>
                        <a:spcBef>
                          <a:spcPts val="204"/>
                        </a:spcBef>
                      </a:pPr>
                      <a:r>
                        <a:rPr sz="1100" spc="-10" dirty="0">
                          <a:latin typeface="Arial"/>
                          <a:cs typeface="Arial"/>
                        </a:rPr>
                        <a:t>23.08.2018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26034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13" name="object 13"/>
          <p:cNvSpPr/>
          <p:nvPr/>
        </p:nvSpPr>
        <p:spPr>
          <a:xfrm>
            <a:off x="505053" y="9941585"/>
            <a:ext cx="6049010" cy="0"/>
          </a:xfrm>
          <a:custGeom>
            <a:avLst/>
            <a:gdLst/>
            <a:ahLst/>
            <a:cxnLst/>
            <a:rect l="l" t="t" r="r" b="b"/>
            <a:pathLst>
              <a:path w="6049009">
                <a:moveTo>
                  <a:pt x="0" y="0"/>
                </a:moveTo>
                <a:lnTo>
                  <a:pt x="6048756" y="0"/>
                </a:lnTo>
              </a:path>
            </a:pathLst>
          </a:custGeom>
          <a:ln w="6095">
            <a:solidFill>
              <a:srgbClr val="000000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 txBox="1"/>
          <p:nvPr/>
        </p:nvSpPr>
        <p:spPr>
          <a:xfrm>
            <a:off x="4678934" y="9965447"/>
            <a:ext cx="1842135" cy="19177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1100" spc="-10" dirty="0">
                <a:latin typeface="Arial"/>
                <a:cs typeface="Arial"/>
              </a:rPr>
              <a:t>© </a:t>
            </a:r>
            <a:r>
              <a:rPr sz="1100" spc="20" dirty="0">
                <a:latin typeface="Arial"/>
                <a:cs typeface="Arial"/>
              </a:rPr>
              <a:t>H</a:t>
            </a:r>
            <a:r>
              <a:rPr sz="850" spc="20" dirty="0">
                <a:latin typeface="Arial"/>
                <a:cs typeface="Arial"/>
              </a:rPr>
              <a:t>ERIOT</a:t>
            </a:r>
            <a:r>
              <a:rPr sz="1100" spc="20" dirty="0">
                <a:latin typeface="Arial"/>
                <a:cs typeface="Arial"/>
              </a:rPr>
              <a:t>-W</a:t>
            </a:r>
            <a:r>
              <a:rPr sz="850" spc="20" dirty="0">
                <a:latin typeface="Arial"/>
                <a:cs typeface="Arial"/>
              </a:rPr>
              <a:t>ATT</a:t>
            </a:r>
            <a:r>
              <a:rPr sz="850" spc="75" dirty="0">
                <a:latin typeface="Arial"/>
                <a:cs typeface="Arial"/>
              </a:rPr>
              <a:t> </a:t>
            </a:r>
            <a:r>
              <a:rPr sz="1100" spc="55" dirty="0">
                <a:latin typeface="Arial"/>
                <a:cs typeface="Arial"/>
              </a:rPr>
              <a:t>U</a:t>
            </a:r>
            <a:r>
              <a:rPr sz="850" spc="55" dirty="0">
                <a:latin typeface="Arial"/>
                <a:cs typeface="Arial"/>
              </a:rPr>
              <a:t>NIVERSITY</a:t>
            </a:r>
            <a:endParaRPr sz="85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52169" y="559318"/>
            <a:ext cx="1212850" cy="19177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1100" i="1" spc="-20" dirty="0">
                <a:latin typeface="Arial"/>
                <a:cs typeface="Arial"/>
              </a:rPr>
              <a:t>TOPIC </a:t>
            </a:r>
            <a:r>
              <a:rPr sz="1100" i="1" spc="-10" dirty="0">
                <a:latin typeface="Arial"/>
                <a:cs typeface="Arial"/>
              </a:rPr>
              <a:t>2.</a:t>
            </a:r>
            <a:r>
              <a:rPr sz="1100" i="1" spc="40" dirty="0">
                <a:latin typeface="Arial"/>
                <a:cs typeface="Arial"/>
              </a:rPr>
              <a:t> </a:t>
            </a:r>
            <a:r>
              <a:rPr sz="1100" i="1" spc="-15" dirty="0">
                <a:latin typeface="Arial"/>
                <a:cs typeface="Arial"/>
              </a:rPr>
              <a:t>DESIGN</a:t>
            </a:r>
            <a:endParaRPr sz="11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6741187" y="559318"/>
            <a:ext cx="179705" cy="19177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1100" spc="-15" dirty="0">
                <a:latin typeface="Arial"/>
                <a:cs typeface="Arial"/>
              </a:rPr>
              <a:t>41</a:t>
            </a:r>
            <a:endParaRPr sz="110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864717" y="765581"/>
            <a:ext cx="6049010" cy="0"/>
          </a:xfrm>
          <a:custGeom>
            <a:avLst/>
            <a:gdLst/>
            <a:ahLst/>
            <a:cxnLst/>
            <a:rect l="l" t="t" r="r" b="b"/>
            <a:pathLst>
              <a:path w="6049009">
                <a:moveTo>
                  <a:pt x="0" y="0"/>
                </a:moveTo>
                <a:lnTo>
                  <a:pt x="6048756" y="0"/>
                </a:lnTo>
              </a:path>
            </a:pathLst>
          </a:custGeom>
          <a:ln w="609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852169" y="1111007"/>
            <a:ext cx="1858645" cy="19177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1100" spc="-5" dirty="0">
                <a:latin typeface="Arial"/>
                <a:cs typeface="Arial"/>
              </a:rPr>
              <a:t>There </a:t>
            </a:r>
            <a:r>
              <a:rPr sz="1100" spc="-10" dirty="0">
                <a:latin typeface="Arial"/>
                <a:cs typeface="Arial"/>
              </a:rPr>
              <a:t>are no unique</a:t>
            </a:r>
            <a:r>
              <a:rPr sz="1100" spc="-125" dirty="0">
                <a:latin typeface="Arial"/>
                <a:cs typeface="Arial"/>
              </a:rPr>
              <a:t> </a:t>
            </a:r>
            <a:r>
              <a:rPr sz="1100" spc="-5" dirty="0">
                <a:latin typeface="Arial"/>
                <a:cs typeface="Arial"/>
              </a:rPr>
              <a:t>columns:</a:t>
            </a:r>
            <a:endParaRPr sz="11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996950" y="1429800"/>
            <a:ext cx="81280" cy="41910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850" spc="-105" dirty="0">
                <a:latin typeface="Lucida Sans Unicode"/>
                <a:cs typeface="Lucida Sans Unicode"/>
              </a:rPr>
              <a:t>•</a:t>
            </a:r>
            <a:endParaRPr sz="850">
              <a:latin typeface="Lucida Sans Unicode"/>
              <a:cs typeface="Lucida Sans Unicode"/>
            </a:endParaRPr>
          </a:p>
          <a:p>
            <a:pPr marL="12700">
              <a:lnSpc>
                <a:spcPct val="100000"/>
              </a:lnSpc>
              <a:spcBef>
                <a:spcPts val="1035"/>
              </a:spcBef>
            </a:pPr>
            <a:r>
              <a:rPr sz="850" spc="-105" dirty="0">
                <a:latin typeface="Lucida Sans Unicode"/>
                <a:cs typeface="Lucida Sans Unicode"/>
              </a:rPr>
              <a:t>•</a:t>
            </a:r>
            <a:endParaRPr sz="850">
              <a:latin typeface="Lucida Sans Unicode"/>
              <a:cs typeface="Lucida Sans Unicode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996950" y="2123220"/>
            <a:ext cx="81280" cy="15875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850" spc="-105" dirty="0">
                <a:latin typeface="Lucida Sans Unicode"/>
                <a:cs typeface="Lucida Sans Unicode"/>
              </a:rPr>
              <a:t>•</a:t>
            </a:r>
            <a:endParaRPr sz="850">
              <a:latin typeface="Lucida Sans Unicode"/>
              <a:cs typeface="Lucida Sans Unicode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198115" y="1329077"/>
            <a:ext cx="5711825" cy="11506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55500"/>
              </a:lnSpc>
              <a:spcBef>
                <a:spcPts val="100"/>
              </a:spcBef>
            </a:pPr>
            <a:r>
              <a:rPr sz="1100" spc="-10" dirty="0">
                <a:latin typeface="Arial"/>
                <a:cs typeface="Arial"/>
              </a:rPr>
              <a:t>because</a:t>
            </a:r>
            <a:r>
              <a:rPr sz="1100" spc="-80" dirty="0">
                <a:latin typeface="Arial"/>
                <a:cs typeface="Arial"/>
              </a:rPr>
              <a:t> </a:t>
            </a:r>
            <a:r>
              <a:rPr sz="1100" spc="-10" dirty="0">
                <a:latin typeface="Arial"/>
                <a:cs typeface="Arial"/>
              </a:rPr>
              <a:t>a</a:t>
            </a:r>
            <a:r>
              <a:rPr sz="1100" spc="-80" dirty="0">
                <a:latin typeface="Arial"/>
                <a:cs typeface="Arial"/>
              </a:rPr>
              <a:t> </a:t>
            </a:r>
            <a:r>
              <a:rPr sz="1100" spc="-10" dirty="0">
                <a:latin typeface="Arial"/>
                <a:cs typeface="Arial"/>
              </a:rPr>
              <a:t>prope</a:t>
            </a:r>
            <a:r>
              <a:rPr sz="1100" spc="40" dirty="0">
                <a:latin typeface="Arial"/>
                <a:cs typeface="Arial"/>
              </a:rPr>
              <a:t>r</a:t>
            </a:r>
            <a:r>
              <a:rPr sz="1100" spc="-5" dirty="0">
                <a:latin typeface="Arial"/>
                <a:cs typeface="Arial"/>
              </a:rPr>
              <a:t>ty</a:t>
            </a:r>
            <a:r>
              <a:rPr sz="1100" spc="-80" dirty="0">
                <a:latin typeface="Arial"/>
                <a:cs typeface="Arial"/>
              </a:rPr>
              <a:t> </a:t>
            </a:r>
            <a:r>
              <a:rPr sz="1100" spc="-5" dirty="0">
                <a:latin typeface="Arial"/>
                <a:cs typeface="Arial"/>
              </a:rPr>
              <a:t>can</a:t>
            </a:r>
            <a:r>
              <a:rPr sz="1100" spc="-80" dirty="0">
                <a:latin typeface="Arial"/>
                <a:cs typeface="Arial"/>
              </a:rPr>
              <a:t> </a:t>
            </a:r>
            <a:r>
              <a:rPr sz="1100" spc="-15" dirty="0">
                <a:latin typeface="Arial"/>
                <a:cs typeface="Arial"/>
              </a:rPr>
              <a:t>b</a:t>
            </a:r>
            <a:r>
              <a:rPr sz="1100" spc="-10" dirty="0">
                <a:latin typeface="Arial"/>
                <a:cs typeface="Arial"/>
              </a:rPr>
              <a:t>e</a:t>
            </a:r>
            <a:r>
              <a:rPr sz="1100" spc="-80" dirty="0">
                <a:latin typeface="Arial"/>
                <a:cs typeface="Arial"/>
              </a:rPr>
              <a:t> </a:t>
            </a:r>
            <a:r>
              <a:rPr sz="1100" spc="-5" dirty="0">
                <a:latin typeface="Arial"/>
                <a:cs typeface="Arial"/>
              </a:rPr>
              <a:t>vi</a:t>
            </a:r>
            <a:r>
              <a:rPr sz="1100" spc="-35" dirty="0">
                <a:latin typeface="Arial"/>
                <a:cs typeface="Arial"/>
              </a:rPr>
              <a:t>e</a:t>
            </a:r>
            <a:r>
              <a:rPr sz="1100" spc="-25" dirty="0">
                <a:latin typeface="Arial"/>
                <a:cs typeface="Arial"/>
              </a:rPr>
              <a:t>w</a:t>
            </a:r>
            <a:r>
              <a:rPr sz="1100" spc="-15" dirty="0">
                <a:latin typeface="Arial"/>
                <a:cs typeface="Arial"/>
              </a:rPr>
              <a:t>e</a:t>
            </a:r>
            <a:r>
              <a:rPr sz="1100" spc="-10" dirty="0">
                <a:latin typeface="Arial"/>
                <a:cs typeface="Arial"/>
              </a:rPr>
              <a:t>d</a:t>
            </a:r>
            <a:r>
              <a:rPr sz="1100" spc="-80" dirty="0">
                <a:latin typeface="Arial"/>
                <a:cs typeface="Arial"/>
              </a:rPr>
              <a:t> </a:t>
            </a:r>
            <a:r>
              <a:rPr sz="1100" spc="-10" dirty="0">
                <a:latin typeface="Arial"/>
                <a:cs typeface="Arial"/>
              </a:rPr>
              <a:t>more</a:t>
            </a:r>
            <a:r>
              <a:rPr sz="1100" spc="-80" dirty="0">
                <a:latin typeface="Arial"/>
                <a:cs typeface="Arial"/>
              </a:rPr>
              <a:t> </a:t>
            </a:r>
            <a:r>
              <a:rPr sz="1100" spc="-5" dirty="0">
                <a:latin typeface="Arial"/>
                <a:cs typeface="Arial"/>
              </a:rPr>
              <a:t>than</a:t>
            </a:r>
            <a:r>
              <a:rPr sz="1100" spc="-90" dirty="0">
                <a:latin typeface="Arial"/>
                <a:cs typeface="Arial"/>
              </a:rPr>
              <a:t> </a:t>
            </a:r>
            <a:r>
              <a:rPr sz="1100" spc="-10" dirty="0">
                <a:latin typeface="Arial"/>
                <a:cs typeface="Arial"/>
              </a:rPr>
              <a:t>onc</a:t>
            </a:r>
            <a:r>
              <a:rPr sz="1100" spc="-25" dirty="0">
                <a:latin typeface="Arial"/>
                <a:cs typeface="Arial"/>
              </a:rPr>
              <a:t>e</a:t>
            </a:r>
            <a:r>
              <a:rPr sz="1100" spc="-5" dirty="0">
                <a:latin typeface="Arial"/>
                <a:cs typeface="Arial"/>
              </a:rPr>
              <a:t>,</a:t>
            </a:r>
            <a:r>
              <a:rPr sz="1100" spc="-70" dirty="0">
                <a:latin typeface="Arial"/>
                <a:cs typeface="Arial"/>
              </a:rPr>
              <a:t> </a:t>
            </a:r>
            <a:r>
              <a:rPr sz="1100" i="1" spc="-10" dirty="0">
                <a:latin typeface="Arial"/>
                <a:cs typeface="Arial"/>
              </a:rPr>
              <a:t>prope</a:t>
            </a:r>
            <a:r>
              <a:rPr sz="1100" i="1" spc="40" dirty="0">
                <a:latin typeface="Arial"/>
                <a:cs typeface="Arial"/>
              </a:rPr>
              <a:t>r</a:t>
            </a:r>
            <a:r>
              <a:rPr sz="1100" i="1" spc="-5" dirty="0">
                <a:latin typeface="Arial"/>
                <a:cs typeface="Arial"/>
              </a:rPr>
              <a:t>ty</a:t>
            </a:r>
            <a:r>
              <a:rPr sz="100" i="1" spc="80" dirty="0">
                <a:latin typeface="Times New Roman"/>
                <a:cs typeface="Times New Roman"/>
              </a:rPr>
              <a:t>-</a:t>
            </a:r>
            <a:r>
              <a:rPr sz="1100" i="1" spc="-10" dirty="0">
                <a:latin typeface="Arial"/>
                <a:cs typeface="Arial"/>
              </a:rPr>
              <a:t>id</a:t>
            </a:r>
            <a:r>
              <a:rPr sz="1100" i="1" spc="30" dirty="0">
                <a:latin typeface="Arial"/>
                <a:cs typeface="Arial"/>
              </a:rPr>
              <a:t> </a:t>
            </a:r>
            <a:r>
              <a:rPr sz="1100" spc="-15" dirty="0">
                <a:latin typeface="Arial"/>
                <a:cs typeface="Arial"/>
              </a:rPr>
              <a:t>an</a:t>
            </a:r>
            <a:r>
              <a:rPr sz="1100" spc="-10" dirty="0">
                <a:latin typeface="Arial"/>
                <a:cs typeface="Arial"/>
              </a:rPr>
              <a:t>d</a:t>
            </a:r>
            <a:r>
              <a:rPr sz="1100" spc="-90" dirty="0">
                <a:latin typeface="Arial"/>
                <a:cs typeface="Arial"/>
              </a:rPr>
              <a:t> </a:t>
            </a:r>
            <a:r>
              <a:rPr sz="1100" i="1" spc="-5" dirty="0">
                <a:latin typeface="Arial"/>
                <a:cs typeface="Arial"/>
              </a:rPr>
              <a:t>clien</a:t>
            </a:r>
            <a:r>
              <a:rPr sz="1100" i="1" spc="-10" dirty="0">
                <a:latin typeface="Arial"/>
                <a:cs typeface="Arial"/>
              </a:rPr>
              <a:t>t</a:t>
            </a:r>
            <a:r>
              <a:rPr sz="100" i="1" spc="80" dirty="0">
                <a:latin typeface="Times New Roman"/>
                <a:cs typeface="Times New Roman"/>
              </a:rPr>
              <a:t>-</a:t>
            </a:r>
            <a:r>
              <a:rPr sz="1100" i="1" spc="-15" dirty="0">
                <a:latin typeface="Arial"/>
                <a:cs typeface="Arial"/>
              </a:rPr>
              <a:t>nam</a:t>
            </a:r>
            <a:r>
              <a:rPr sz="1100" i="1" spc="-10" dirty="0">
                <a:latin typeface="Arial"/>
                <a:cs typeface="Arial"/>
              </a:rPr>
              <a:t>e</a:t>
            </a:r>
            <a:r>
              <a:rPr sz="1100" i="1" spc="-70" dirty="0">
                <a:latin typeface="Arial"/>
                <a:cs typeface="Arial"/>
              </a:rPr>
              <a:t> </a:t>
            </a:r>
            <a:r>
              <a:rPr sz="1100" spc="-10" dirty="0">
                <a:latin typeface="Arial"/>
                <a:cs typeface="Arial"/>
              </a:rPr>
              <a:t>are</a:t>
            </a:r>
            <a:r>
              <a:rPr sz="1100" spc="-80" dirty="0">
                <a:latin typeface="Arial"/>
                <a:cs typeface="Arial"/>
              </a:rPr>
              <a:t> </a:t>
            </a:r>
            <a:r>
              <a:rPr sz="1100" spc="-5" dirty="0">
                <a:latin typeface="Arial"/>
                <a:cs typeface="Arial"/>
              </a:rPr>
              <a:t>repeated;  </a:t>
            </a:r>
            <a:r>
              <a:rPr sz="1100" spc="-10" dirty="0">
                <a:latin typeface="Arial"/>
                <a:cs typeface="Arial"/>
              </a:rPr>
              <a:t>because</a:t>
            </a:r>
            <a:r>
              <a:rPr sz="1100" spc="20" dirty="0">
                <a:latin typeface="Arial"/>
                <a:cs typeface="Arial"/>
              </a:rPr>
              <a:t> </a:t>
            </a:r>
            <a:r>
              <a:rPr sz="1100" spc="-10" dirty="0">
                <a:latin typeface="Arial"/>
                <a:cs typeface="Arial"/>
              </a:rPr>
              <a:t>one</a:t>
            </a:r>
            <a:r>
              <a:rPr sz="1100" spc="10" dirty="0">
                <a:latin typeface="Arial"/>
                <a:cs typeface="Arial"/>
              </a:rPr>
              <a:t> </a:t>
            </a:r>
            <a:r>
              <a:rPr sz="1100" spc="-10" dirty="0">
                <a:latin typeface="Arial"/>
                <a:cs typeface="Arial"/>
              </a:rPr>
              <a:t>potential</a:t>
            </a:r>
            <a:r>
              <a:rPr sz="1100" spc="20" dirty="0">
                <a:latin typeface="Arial"/>
                <a:cs typeface="Arial"/>
              </a:rPr>
              <a:t> </a:t>
            </a:r>
            <a:r>
              <a:rPr sz="1100" spc="-20" dirty="0">
                <a:latin typeface="Arial"/>
                <a:cs typeface="Arial"/>
              </a:rPr>
              <a:t>buyer</a:t>
            </a:r>
            <a:r>
              <a:rPr sz="1100" spc="20" dirty="0">
                <a:latin typeface="Arial"/>
                <a:cs typeface="Arial"/>
              </a:rPr>
              <a:t> </a:t>
            </a:r>
            <a:r>
              <a:rPr sz="1100" spc="-5" dirty="0">
                <a:latin typeface="Arial"/>
                <a:cs typeface="Arial"/>
              </a:rPr>
              <a:t>can</a:t>
            </a:r>
            <a:r>
              <a:rPr sz="1100" spc="35" dirty="0">
                <a:latin typeface="Arial"/>
                <a:cs typeface="Arial"/>
              </a:rPr>
              <a:t> </a:t>
            </a:r>
            <a:r>
              <a:rPr sz="1100" spc="-15" dirty="0">
                <a:latin typeface="Arial"/>
                <a:cs typeface="Arial"/>
              </a:rPr>
              <a:t>view</a:t>
            </a:r>
            <a:r>
              <a:rPr sz="1100" spc="35" dirty="0">
                <a:latin typeface="Arial"/>
                <a:cs typeface="Arial"/>
              </a:rPr>
              <a:t> </a:t>
            </a:r>
            <a:r>
              <a:rPr sz="1100" spc="-10" dirty="0">
                <a:latin typeface="Arial"/>
                <a:cs typeface="Arial"/>
              </a:rPr>
              <a:t>one</a:t>
            </a:r>
            <a:r>
              <a:rPr sz="1100" spc="10" dirty="0">
                <a:latin typeface="Arial"/>
                <a:cs typeface="Arial"/>
              </a:rPr>
              <a:t> </a:t>
            </a:r>
            <a:r>
              <a:rPr sz="1100" spc="-10" dirty="0">
                <a:latin typeface="Arial"/>
                <a:cs typeface="Arial"/>
              </a:rPr>
              <a:t>or</a:t>
            </a:r>
            <a:r>
              <a:rPr sz="1100" spc="35" dirty="0">
                <a:latin typeface="Arial"/>
                <a:cs typeface="Arial"/>
              </a:rPr>
              <a:t> </a:t>
            </a:r>
            <a:r>
              <a:rPr sz="1100" spc="-10" dirty="0">
                <a:latin typeface="Arial"/>
                <a:cs typeface="Arial"/>
              </a:rPr>
              <a:t>more</a:t>
            </a:r>
            <a:r>
              <a:rPr sz="1100" spc="20" dirty="0">
                <a:latin typeface="Arial"/>
                <a:cs typeface="Arial"/>
              </a:rPr>
              <a:t> </a:t>
            </a:r>
            <a:r>
              <a:rPr sz="1100" spc="-5" dirty="0">
                <a:latin typeface="Arial"/>
                <a:cs typeface="Arial"/>
              </a:rPr>
              <a:t>properties</a:t>
            </a:r>
            <a:r>
              <a:rPr sz="1100" spc="20" dirty="0">
                <a:latin typeface="Arial"/>
                <a:cs typeface="Arial"/>
              </a:rPr>
              <a:t> </a:t>
            </a:r>
            <a:r>
              <a:rPr sz="1100" spc="-10" dirty="0">
                <a:latin typeface="Arial"/>
                <a:cs typeface="Arial"/>
              </a:rPr>
              <a:t>on</a:t>
            </a:r>
            <a:r>
              <a:rPr sz="1100" spc="25" dirty="0">
                <a:latin typeface="Arial"/>
                <a:cs typeface="Arial"/>
              </a:rPr>
              <a:t> </a:t>
            </a:r>
            <a:r>
              <a:rPr sz="1100" spc="-20" dirty="0">
                <a:latin typeface="Arial"/>
                <a:cs typeface="Arial"/>
              </a:rPr>
              <a:t>several</a:t>
            </a:r>
            <a:r>
              <a:rPr sz="1100" spc="35" dirty="0">
                <a:latin typeface="Arial"/>
                <a:cs typeface="Arial"/>
              </a:rPr>
              <a:t> </a:t>
            </a:r>
            <a:r>
              <a:rPr sz="1100" spc="-15" dirty="0">
                <a:latin typeface="Arial"/>
                <a:cs typeface="Arial"/>
              </a:rPr>
              <a:t>different</a:t>
            </a:r>
            <a:r>
              <a:rPr sz="1100" spc="20" dirty="0">
                <a:latin typeface="Arial"/>
                <a:cs typeface="Arial"/>
              </a:rPr>
              <a:t> </a:t>
            </a:r>
            <a:r>
              <a:rPr sz="1100" spc="-10" dirty="0">
                <a:latin typeface="Arial"/>
                <a:cs typeface="Arial"/>
              </a:rPr>
              <a:t>occasions,</a:t>
            </a:r>
            <a:endParaRPr sz="11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35"/>
              </a:spcBef>
            </a:pPr>
            <a:r>
              <a:rPr sz="1100" i="1" spc="-10" dirty="0">
                <a:latin typeface="Arial"/>
                <a:cs typeface="Arial"/>
              </a:rPr>
              <a:t>potentia</a:t>
            </a:r>
            <a:r>
              <a:rPr sz="1100" i="1" spc="-5" dirty="0">
                <a:latin typeface="Arial"/>
                <a:cs typeface="Arial"/>
              </a:rPr>
              <a:t>l</a:t>
            </a:r>
            <a:r>
              <a:rPr sz="100" i="1" spc="80" dirty="0">
                <a:latin typeface="Times New Roman"/>
                <a:cs typeface="Times New Roman"/>
              </a:rPr>
              <a:t>-</a:t>
            </a:r>
            <a:r>
              <a:rPr sz="1100" i="1" spc="-35" dirty="0">
                <a:latin typeface="Arial"/>
                <a:cs typeface="Arial"/>
              </a:rPr>
              <a:t>b</a:t>
            </a:r>
            <a:r>
              <a:rPr sz="1100" i="1" spc="-15" dirty="0">
                <a:latin typeface="Arial"/>
                <a:cs typeface="Arial"/>
              </a:rPr>
              <a:t>u</a:t>
            </a:r>
            <a:r>
              <a:rPr sz="1100" i="1" spc="-30" dirty="0">
                <a:latin typeface="Arial"/>
                <a:cs typeface="Arial"/>
              </a:rPr>
              <a:t>y</a:t>
            </a:r>
            <a:r>
              <a:rPr sz="1100" i="1" spc="-10" dirty="0">
                <a:latin typeface="Arial"/>
                <a:cs typeface="Arial"/>
              </a:rPr>
              <a:t>er</a:t>
            </a:r>
            <a:r>
              <a:rPr sz="100" i="1" spc="80" dirty="0">
                <a:latin typeface="Times New Roman"/>
                <a:cs typeface="Times New Roman"/>
              </a:rPr>
              <a:t>-</a:t>
            </a:r>
            <a:r>
              <a:rPr sz="1100" i="1" spc="-15" dirty="0">
                <a:latin typeface="Arial"/>
                <a:cs typeface="Arial"/>
              </a:rPr>
              <a:t>n</a:t>
            </a:r>
            <a:r>
              <a:rPr sz="1100" i="1" spc="-10" dirty="0">
                <a:latin typeface="Arial"/>
                <a:cs typeface="Arial"/>
              </a:rPr>
              <a:t>o</a:t>
            </a:r>
            <a:r>
              <a:rPr sz="1100" i="1" spc="5" dirty="0">
                <a:latin typeface="Arial"/>
                <a:cs typeface="Arial"/>
              </a:rPr>
              <a:t> </a:t>
            </a:r>
            <a:r>
              <a:rPr sz="1100" spc="-15" dirty="0">
                <a:latin typeface="Arial"/>
                <a:cs typeface="Arial"/>
              </a:rPr>
              <a:t>an</a:t>
            </a:r>
            <a:r>
              <a:rPr sz="1100" spc="-10" dirty="0">
                <a:latin typeface="Arial"/>
                <a:cs typeface="Arial"/>
              </a:rPr>
              <a:t>d</a:t>
            </a:r>
            <a:r>
              <a:rPr sz="1100" spc="-30" dirty="0">
                <a:latin typeface="Arial"/>
                <a:cs typeface="Arial"/>
              </a:rPr>
              <a:t> </a:t>
            </a:r>
            <a:r>
              <a:rPr sz="1100" i="1" spc="-10" dirty="0">
                <a:latin typeface="Arial"/>
                <a:cs typeface="Arial"/>
              </a:rPr>
              <a:t>potentia</a:t>
            </a:r>
            <a:r>
              <a:rPr sz="1100" i="1" spc="-5" dirty="0">
                <a:latin typeface="Arial"/>
                <a:cs typeface="Arial"/>
              </a:rPr>
              <a:t>l</a:t>
            </a:r>
            <a:r>
              <a:rPr sz="100" i="1" spc="80" dirty="0">
                <a:latin typeface="Times New Roman"/>
                <a:cs typeface="Times New Roman"/>
              </a:rPr>
              <a:t>-</a:t>
            </a:r>
            <a:r>
              <a:rPr sz="1100" i="1" spc="-35" dirty="0">
                <a:latin typeface="Arial"/>
                <a:cs typeface="Arial"/>
              </a:rPr>
              <a:t>b</a:t>
            </a:r>
            <a:r>
              <a:rPr sz="1100" i="1" spc="-15" dirty="0">
                <a:latin typeface="Arial"/>
                <a:cs typeface="Arial"/>
              </a:rPr>
              <a:t>u</a:t>
            </a:r>
            <a:r>
              <a:rPr sz="1100" i="1" spc="-30" dirty="0">
                <a:latin typeface="Arial"/>
                <a:cs typeface="Arial"/>
              </a:rPr>
              <a:t>y</a:t>
            </a:r>
            <a:r>
              <a:rPr sz="1100" i="1" spc="-10" dirty="0">
                <a:latin typeface="Arial"/>
                <a:cs typeface="Arial"/>
              </a:rPr>
              <a:t>er</a:t>
            </a:r>
            <a:r>
              <a:rPr sz="100" i="1" spc="80" dirty="0">
                <a:latin typeface="Times New Roman"/>
                <a:cs typeface="Times New Roman"/>
              </a:rPr>
              <a:t>-</a:t>
            </a:r>
            <a:r>
              <a:rPr sz="1100" i="1" spc="-15" dirty="0">
                <a:latin typeface="Arial"/>
                <a:cs typeface="Arial"/>
              </a:rPr>
              <a:t>nam</a:t>
            </a:r>
            <a:r>
              <a:rPr sz="1100" i="1" spc="-10" dirty="0">
                <a:latin typeface="Arial"/>
                <a:cs typeface="Arial"/>
              </a:rPr>
              <a:t>e</a:t>
            </a:r>
            <a:r>
              <a:rPr sz="1100" i="1" spc="-20" dirty="0">
                <a:latin typeface="Arial"/>
                <a:cs typeface="Arial"/>
              </a:rPr>
              <a:t> </a:t>
            </a:r>
            <a:r>
              <a:rPr sz="1100" spc="-5" dirty="0">
                <a:latin typeface="Arial"/>
                <a:cs typeface="Arial"/>
              </a:rPr>
              <a:t>can</a:t>
            </a:r>
            <a:r>
              <a:rPr sz="1100" spc="-10" dirty="0">
                <a:latin typeface="Arial"/>
                <a:cs typeface="Arial"/>
              </a:rPr>
              <a:t> </a:t>
            </a:r>
            <a:r>
              <a:rPr sz="1100" spc="-15" dirty="0">
                <a:latin typeface="Arial"/>
                <a:cs typeface="Arial"/>
              </a:rPr>
              <a:t>appea</a:t>
            </a:r>
            <a:r>
              <a:rPr sz="1100" spc="-5" dirty="0">
                <a:latin typeface="Arial"/>
                <a:cs typeface="Arial"/>
              </a:rPr>
              <a:t>r</a:t>
            </a:r>
            <a:r>
              <a:rPr sz="1100" spc="-30" dirty="0">
                <a:latin typeface="Arial"/>
                <a:cs typeface="Arial"/>
              </a:rPr>
              <a:t> </a:t>
            </a:r>
            <a:r>
              <a:rPr sz="1100" spc="-10" dirty="0">
                <a:latin typeface="Arial"/>
                <a:cs typeface="Arial"/>
              </a:rPr>
              <a:t>more </a:t>
            </a:r>
            <a:r>
              <a:rPr sz="1100" spc="-5" dirty="0">
                <a:latin typeface="Arial"/>
                <a:cs typeface="Arial"/>
              </a:rPr>
              <a:t>than</a:t>
            </a:r>
            <a:r>
              <a:rPr sz="1100" spc="-20" dirty="0">
                <a:latin typeface="Arial"/>
                <a:cs typeface="Arial"/>
              </a:rPr>
              <a:t> </a:t>
            </a:r>
            <a:r>
              <a:rPr sz="1100" spc="-10" dirty="0">
                <a:latin typeface="Arial"/>
                <a:cs typeface="Arial"/>
              </a:rPr>
              <a:t>once;</a:t>
            </a:r>
            <a:endParaRPr sz="1100">
              <a:latin typeface="Arial"/>
              <a:cs typeface="Arial"/>
            </a:endParaRPr>
          </a:p>
          <a:p>
            <a:pPr marL="12700" marR="7620">
              <a:lnSpc>
                <a:spcPct val="101800"/>
              </a:lnSpc>
              <a:spcBef>
                <a:spcPts val="710"/>
              </a:spcBef>
            </a:pPr>
            <a:r>
              <a:rPr sz="1100" spc="-10" dirty="0">
                <a:latin typeface="Arial"/>
                <a:cs typeface="Arial"/>
              </a:rPr>
              <a:t>because</a:t>
            </a:r>
            <a:r>
              <a:rPr sz="1100" spc="50" dirty="0">
                <a:latin typeface="Arial"/>
                <a:cs typeface="Arial"/>
              </a:rPr>
              <a:t> </a:t>
            </a:r>
            <a:r>
              <a:rPr sz="1100" spc="-15" dirty="0">
                <a:latin typeface="Arial"/>
                <a:cs typeface="Arial"/>
              </a:rPr>
              <a:t>a</a:t>
            </a:r>
            <a:r>
              <a:rPr sz="1100" spc="-25" dirty="0">
                <a:latin typeface="Arial"/>
                <a:cs typeface="Arial"/>
              </a:rPr>
              <a:t>n</a:t>
            </a:r>
            <a:r>
              <a:rPr sz="1100" spc="-5" dirty="0">
                <a:latin typeface="Arial"/>
                <a:cs typeface="Arial"/>
              </a:rPr>
              <a:t>y</a:t>
            </a:r>
            <a:r>
              <a:rPr sz="1100" spc="50" dirty="0">
                <a:latin typeface="Arial"/>
                <a:cs typeface="Arial"/>
              </a:rPr>
              <a:t> </a:t>
            </a:r>
            <a:r>
              <a:rPr sz="1100" spc="-10" dirty="0">
                <a:latin typeface="Arial"/>
                <a:cs typeface="Arial"/>
              </a:rPr>
              <a:t>house</a:t>
            </a:r>
            <a:r>
              <a:rPr sz="1100" spc="40" dirty="0">
                <a:latin typeface="Arial"/>
                <a:cs typeface="Arial"/>
              </a:rPr>
              <a:t> </a:t>
            </a:r>
            <a:r>
              <a:rPr sz="1100" spc="-5" dirty="0">
                <a:latin typeface="Arial"/>
                <a:cs typeface="Arial"/>
              </a:rPr>
              <a:t>can</a:t>
            </a:r>
            <a:r>
              <a:rPr sz="1100" spc="65" dirty="0">
                <a:latin typeface="Arial"/>
                <a:cs typeface="Arial"/>
              </a:rPr>
              <a:t> </a:t>
            </a:r>
            <a:r>
              <a:rPr sz="1100" spc="-15" dirty="0">
                <a:latin typeface="Arial"/>
                <a:cs typeface="Arial"/>
              </a:rPr>
              <a:t>b</a:t>
            </a:r>
            <a:r>
              <a:rPr sz="1100" spc="-10" dirty="0">
                <a:latin typeface="Arial"/>
                <a:cs typeface="Arial"/>
              </a:rPr>
              <a:t>e</a:t>
            </a:r>
            <a:r>
              <a:rPr sz="1100" spc="40" dirty="0">
                <a:latin typeface="Arial"/>
                <a:cs typeface="Arial"/>
              </a:rPr>
              <a:t> </a:t>
            </a:r>
            <a:r>
              <a:rPr sz="1100" spc="-5" dirty="0">
                <a:latin typeface="Arial"/>
                <a:cs typeface="Arial"/>
              </a:rPr>
              <a:t>visited</a:t>
            </a:r>
            <a:r>
              <a:rPr sz="1100" spc="75" dirty="0">
                <a:latin typeface="Arial"/>
                <a:cs typeface="Arial"/>
              </a:rPr>
              <a:t> </a:t>
            </a:r>
            <a:r>
              <a:rPr sz="1100" spc="-10" dirty="0">
                <a:latin typeface="Arial"/>
                <a:cs typeface="Arial"/>
              </a:rPr>
              <a:t>more</a:t>
            </a:r>
            <a:r>
              <a:rPr sz="1100" spc="50" dirty="0">
                <a:latin typeface="Arial"/>
                <a:cs typeface="Arial"/>
              </a:rPr>
              <a:t> </a:t>
            </a:r>
            <a:r>
              <a:rPr sz="1100" spc="-5" dirty="0">
                <a:latin typeface="Arial"/>
                <a:cs typeface="Arial"/>
              </a:rPr>
              <a:t>than</a:t>
            </a:r>
            <a:r>
              <a:rPr sz="1100" spc="50" dirty="0">
                <a:latin typeface="Arial"/>
                <a:cs typeface="Arial"/>
              </a:rPr>
              <a:t> </a:t>
            </a:r>
            <a:r>
              <a:rPr sz="1100" spc="-10" dirty="0">
                <a:latin typeface="Arial"/>
                <a:cs typeface="Arial"/>
              </a:rPr>
              <a:t>once</a:t>
            </a:r>
            <a:r>
              <a:rPr sz="1100" spc="40" dirty="0">
                <a:latin typeface="Arial"/>
                <a:cs typeface="Arial"/>
              </a:rPr>
              <a:t> </a:t>
            </a:r>
            <a:r>
              <a:rPr sz="1100" spc="-15" dirty="0">
                <a:latin typeface="Arial"/>
                <a:cs typeface="Arial"/>
              </a:rPr>
              <a:t>o</a:t>
            </a:r>
            <a:r>
              <a:rPr sz="1100" spc="-10" dirty="0">
                <a:latin typeface="Arial"/>
                <a:cs typeface="Arial"/>
              </a:rPr>
              <a:t>n</a:t>
            </a:r>
            <a:r>
              <a:rPr sz="1100" spc="50" dirty="0">
                <a:latin typeface="Arial"/>
                <a:cs typeface="Arial"/>
              </a:rPr>
              <a:t> </a:t>
            </a:r>
            <a:r>
              <a:rPr sz="1100" spc="-5" dirty="0">
                <a:latin typeface="Arial"/>
                <a:cs typeface="Arial"/>
              </a:rPr>
              <a:t>the</a:t>
            </a:r>
            <a:r>
              <a:rPr sz="1100" spc="65" dirty="0">
                <a:latin typeface="Arial"/>
                <a:cs typeface="Arial"/>
              </a:rPr>
              <a:t> </a:t>
            </a:r>
            <a:r>
              <a:rPr sz="1100" spc="-10" dirty="0">
                <a:latin typeface="Arial"/>
                <a:cs typeface="Arial"/>
              </a:rPr>
              <a:t>same</a:t>
            </a:r>
            <a:r>
              <a:rPr sz="1100" spc="50" dirty="0">
                <a:latin typeface="Arial"/>
                <a:cs typeface="Arial"/>
              </a:rPr>
              <a:t> </a:t>
            </a:r>
            <a:r>
              <a:rPr sz="1100" spc="-15" dirty="0">
                <a:latin typeface="Arial"/>
                <a:cs typeface="Arial"/>
              </a:rPr>
              <a:t>d</a:t>
            </a:r>
            <a:r>
              <a:rPr sz="1100" spc="-50" dirty="0">
                <a:latin typeface="Arial"/>
                <a:cs typeface="Arial"/>
              </a:rPr>
              <a:t>a</a:t>
            </a:r>
            <a:r>
              <a:rPr sz="1100" spc="-114" dirty="0">
                <a:latin typeface="Arial"/>
                <a:cs typeface="Arial"/>
              </a:rPr>
              <a:t>y</a:t>
            </a:r>
            <a:r>
              <a:rPr sz="1100" spc="-5" dirty="0">
                <a:latin typeface="Arial"/>
                <a:cs typeface="Arial"/>
              </a:rPr>
              <a:t>,</a:t>
            </a:r>
            <a:r>
              <a:rPr sz="1100" spc="75" dirty="0">
                <a:latin typeface="Arial"/>
                <a:cs typeface="Arial"/>
              </a:rPr>
              <a:t> </a:t>
            </a:r>
            <a:r>
              <a:rPr sz="1100" spc="-5" dirty="0">
                <a:latin typeface="Arial"/>
                <a:cs typeface="Arial"/>
              </a:rPr>
              <a:t>the</a:t>
            </a:r>
            <a:r>
              <a:rPr sz="1100" spc="50" dirty="0">
                <a:latin typeface="Arial"/>
                <a:cs typeface="Arial"/>
              </a:rPr>
              <a:t> </a:t>
            </a:r>
            <a:r>
              <a:rPr sz="1100" i="1" spc="-10" dirty="0">
                <a:latin typeface="Arial"/>
                <a:cs typeface="Arial"/>
              </a:rPr>
              <a:t>date</a:t>
            </a:r>
            <a:r>
              <a:rPr sz="100" i="1" spc="80" dirty="0">
                <a:latin typeface="Times New Roman"/>
                <a:cs typeface="Times New Roman"/>
              </a:rPr>
              <a:t>-</a:t>
            </a:r>
            <a:r>
              <a:rPr sz="1100" i="1" spc="-15" dirty="0">
                <a:latin typeface="Arial"/>
                <a:cs typeface="Arial"/>
              </a:rPr>
              <a:t>o</a:t>
            </a:r>
            <a:r>
              <a:rPr sz="1100" i="1" spc="-5" dirty="0">
                <a:latin typeface="Arial"/>
                <a:cs typeface="Arial"/>
              </a:rPr>
              <a:t>f</a:t>
            </a:r>
            <a:r>
              <a:rPr sz="100" i="1" spc="80" dirty="0">
                <a:latin typeface="Times New Roman"/>
                <a:cs typeface="Times New Roman"/>
              </a:rPr>
              <a:t>-</a:t>
            </a:r>
            <a:r>
              <a:rPr sz="1100" i="1" spc="-5" dirty="0">
                <a:latin typeface="Arial"/>
                <a:cs typeface="Arial"/>
              </a:rPr>
              <a:t>vi</a:t>
            </a:r>
            <a:r>
              <a:rPr sz="1100" i="1" spc="-35" dirty="0">
                <a:latin typeface="Arial"/>
                <a:cs typeface="Arial"/>
              </a:rPr>
              <a:t>e</a:t>
            </a:r>
            <a:r>
              <a:rPr sz="1100" i="1" spc="-10" dirty="0">
                <a:latin typeface="Arial"/>
                <a:cs typeface="Arial"/>
              </a:rPr>
              <a:t>wing</a:t>
            </a:r>
            <a:r>
              <a:rPr sz="1100" i="1" spc="100" dirty="0">
                <a:latin typeface="Arial"/>
                <a:cs typeface="Arial"/>
              </a:rPr>
              <a:t> </a:t>
            </a:r>
            <a:r>
              <a:rPr sz="1100" spc="-10" dirty="0">
                <a:latin typeface="Arial"/>
                <a:cs typeface="Arial"/>
              </a:rPr>
              <a:t>is  </a:t>
            </a:r>
            <a:r>
              <a:rPr sz="1100" spc="-5" dirty="0">
                <a:latin typeface="Arial"/>
                <a:cs typeface="Arial"/>
              </a:rPr>
              <a:t>repeated. </a:t>
            </a:r>
            <a:r>
              <a:rPr sz="1100" spc="-10" dirty="0">
                <a:latin typeface="Arial"/>
                <a:cs typeface="Arial"/>
              </a:rPr>
              <a:t>Note </a:t>
            </a:r>
            <a:r>
              <a:rPr sz="1100" spc="-5" dirty="0">
                <a:latin typeface="Arial"/>
                <a:cs typeface="Arial"/>
              </a:rPr>
              <a:t>that the </a:t>
            </a:r>
            <a:r>
              <a:rPr sz="1100" spc="-10" dirty="0">
                <a:latin typeface="Arial"/>
                <a:cs typeface="Arial"/>
              </a:rPr>
              <a:t>same person </a:t>
            </a:r>
            <a:r>
              <a:rPr sz="1100" spc="-5" dirty="0">
                <a:latin typeface="Arial"/>
                <a:cs typeface="Arial"/>
              </a:rPr>
              <a:t>cannot </a:t>
            </a:r>
            <a:r>
              <a:rPr sz="1100" spc="-15" dirty="0">
                <a:latin typeface="Arial"/>
                <a:cs typeface="Arial"/>
              </a:rPr>
              <a:t>view </a:t>
            </a:r>
            <a:r>
              <a:rPr sz="1100" spc="-5" dirty="0">
                <a:latin typeface="Arial"/>
                <a:cs typeface="Arial"/>
              </a:rPr>
              <a:t>the </a:t>
            </a:r>
            <a:r>
              <a:rPr sz="1100" spc="-10" dirty="0">
                <a:latin typeface="Arial"/>
                <a:cs typeface="Arial"/>
              </a:rPr>
              <a:t>same house </a:t>
            </a:r>
            <a:r>
              <a:rPr sz="1100" spc="-5" dirty="0">
                <a:latin typeface="Arial"/>
                <a:cs typeface="Arial"/>
              </a:rPr>
              <a:t>twice </a:t>
            </a:r>
            <a:r>
              <a:rPr sz="1100" spc="-10" dirty="0">
                <a:latin typeface="Arial"/>
                <a:cs typeface="Arial"/>
              </a:rPr>
              <a:t>on </a:t>
            </a:r>
            <a:r>
              <a:rPr sz="1100" spc="-5" dirty="0">
                <a:latin typeface="Arial"/>
                <a:cs typeface="Arial"/>
              </a:rPr>
              <a:t>the </a:t>
            </a:r>
            <a:r>
              <a:rPr sz="1100" spc="-10" dirty="0">
                <a:latin typeface="Arial"/>
                <a:cs typeface="Arial"/>
              </a:rPr>
              <a:t>same</a:t>
            </a:r>
            <a:r>
              <a:rPr sz="1100" spc="-20" dirty="0">
                <a:latin typeface="Arial"/>
                <a:cs typeface="Arial"/>
              </a:rPr>
              <a:t> </a:t>
            </a:r>
            <a:r>
              <a:rPr sz="1100" spc="-45" dirty="0">
                <a:latin typeface="Arial"/>
                <a:cs typeface="Arial"/>
              </a:rPr>
              <a:t>day.</a:t>
            </a:r>
            <a:endParaRPr sz="1100">
              <a:latin typeface="Arial"/>
              <a:cs typeface="Arial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864869" y="3323564"/>
            <a:ext cx="6048375" cy="3622040"/>
          </a:xfrm>
          <a:custGeom>
            <a:avLst/>
            <a:gdLst/>
            <a:ahLst/>
            <a:cxnLst/>
            <a:rect l="l" t="t" r="r" b="b"/>
            <a:pathLst>
              <a:path w="6048375" h="3622040">
                <a:moveTo>
                  <a:pt x="5994082" y="0"/>
                </a:moveTo>
                <a:lnTo>
                  <a:pt x="54000" y="0"/>
                </a:lnTo>
                <a:lnTo>
                  <a:pt x="32982" y="4244"/>
                </a:lnTo>
                <a:lnTo>
                  <a:pt x="15817" y="15817"/>
                </a:lnTo>
                <a:lnTo>
                  <a:pt x="4244" y="32982"/>
                </a:lnTo>
                <a:lnTo>
                  <a:pt x="0" y="54000"/>
                </a:lnTo>
                <a:lnTo>
                  <a:pt x="0" y="3567684"/>
                </a:lnTo>
                <a:lnTo>
                  <a:pt x="4244" y="3588701"/>
                </a:lnTo>
                <a:lnTo>
                  <a:pt x="15817" y="3605866"/>
                </a:lnTo>
                <a:lnTo>
                  <a:pt x="32982" y="3617440"/>
                </a:lnTo>
                <a:lnTo>
                  <a:pt x="54000" y="3621684"/>
                </a:lnTo>
                <a:lnTo>
                  <a:pt x="5994082" y="3621684"/>
                </a:lnTo>
                <a:lnTo>
                  <a:pt x="6015100" y="3617440"/>
                </a:lnTo>
                <a:lnTo>
                  <a:pt x="6032265" y="3605866"/>
                </a:lnTo>
                <a:lnTo>
                  <a:pt x="6043838" y="3588701"/>
                </a:lnTo>
                <a:lnTo>
                  <a:pt x="6048082" y="3567684"/>
                </a:lnTo>
                <a:lnTo>
                  <a:pt x="6048082" y="54000"/>
                </a:lnTo>
                <a:lnTo>
                  <a:pt x="6043838" y="32982"/>
                </a:lnTo>
                <a:lnTo>
                  <a:pt x="6032265" y="15817"/>
                </a:lnTo>
                <a:lnTo>
                  <a:pt x="6015100" y="4244"/>
                </a:lnTo>
                <a:lnTo>
                  <a:pt x="5994082" y="0"/>
                </a:lnTo>
                <a:close/>
              </a:path>
            </a:pathLst>
          </a:custGeom>
          <a:solidFill>
            <a:srgbClr val="99CC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882865" y="3561321"/>
            <a:ext cx="6012180" cy="3366135"/>
          </a:xfrm>
          <a:custGeom>
            <a:avLst/>
            <a:gdLst/>
            <a:ahLst/>
            <a:cxnLst/>
            <a:rect l="l" t="t" r="r" b="b"/>
            <a:pathLst>
              <a:path w="6012180" h="3366134">
                <a:moveTo>
                  <a:pt x="6012078" y="0"/>
                </a:moveTo>
                <a:lnTo>
                  <a:pt x="0" y="0"/>
                </a:lnTo>
                <a:lnTo>
                  <a:pt x="0" y="3329927"/>
                </a:lnTo>
                <a:lnTo>
                  <a:pt x="2828" y="3343943"/>
                </a:lnTo>
                <a:lnTo>
                  <a:pt x="10544" y="3355387"/>
                </a:lnTo>
                <a:lnTo>
                  <a:pt x="21988" y="3363102"/>
                </a:lnTo>
                <a:lnTo>
                  <a:pt x="36004" y="3365931"/>
                </a:lnTo>
                <a:lnTo>
                  <a:pt x="5976073" y="3365931"/>
                </a:lnTo>
                <a:lnTo>
                  <a:pt x="5990089" y="3363102"/>
                </a:lnTo>
                <a:lnTo>
                  <a:pt x="6001534" y="3355387"/>
                </a:lnTo>
                <a:lnTo>
                  <a:pt x="6009249" y="3343943"/>
                </a:lnTo>
                <a:lnTo>
                  <a:pt x="6012078" y="3329927"/>
                </a:lnTo>
                <a:lnTo>
                  <a:pt x="6012078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6498259" y="3242767"/>
            <a:ext cx="356235" cy="368935"/>
          </a:xfrm>
          <a:custGeom>
            <a:avLst/>
            <a:gdLst/>
            <a:ahLst/>
            <a:cxnLst/>
            <a:rect l="l" t="t" r="r" b="b"/>
            <a:pathLst>
              <a:path w="356234" h="368935">
                <a:moveTo>
                  <a:pt x="286791" y="0"/>
                </a:moveTo>
                <a:lnTo>
                  <a:pt x="69164" y="0"/>
                </a:lnTo>
                <a:lnTo>
                  <a:pt x="42310" y="5655"/>
                </a:lnTo>
                <a:lnTo>
                  <a:pt x="20318" y="21053"/>
                </a:lnTo>
                <a:lnTo>
                  <a:pt x="5458" y="43837"/>
                </a:lnTo>
                <a:lnTo>
                  <a:pt x="0" y="71653"/>
                </a:lnTo>
                <a:lnTo>
                  <a:pt x="0" y="297065"/>
                </a:lnTo>
                <a:lnTo>
                  <a:pt x="5458" y="324886"/>
                </a:lnTo>
                <a:lnTo>
                  <a:pt x="20318" y="347670"/>
                </a:lnTo>
                <a:lnTo>
                  <a:pt x="42310" y="363065"/>
                </a:lnTo>
                <a:lnTo>
                  <a:pt x="69164" y="368719"/>
                </a:lnTo>
                <a:lnTo>
                  <a:pt x="286791" y="368719"/>
                </a:lnTo>
                <a:lnTo>
                  <a:pt x="313657" y="363065"/>
                </a:lnTo>
                <a:lnTo>
                  <a:pt x="335653" y="347670"/>
                </a:lnTo>
                <a:lnTo>
                  <a:pt x="350511" y="324886"/>
                </a:lnTo>
                <a:lnTo>
                  <a:pt x="355968" y="297065"/>
                </a:lnTo>
                <a:lnTo>
                  <a:pt x="355968" y="71653"/>
                </a:lnTo>
                <a:lnTo>
                  <a:pt x="350511" y="43837"/>
                </a:lnTo>
                <a:lnTo>
                  <a:pt x="335653" y="21053"/>
                </a:lnTo>
                <a:lnTo>
                  <a:pt x="313657" y="5655"/>
                </a:lnTo>
                <a:lnTo>
                  <a:pt x="286791" y="0"/>
                </a:lnTo>
                <a:close/>
              </a:path>
            </a:pathLst>
          </a:custGeom>
          <a:solidFill>
            <a:srgbClr val="0066B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6525679" y="3243732"/>
            <a:ext cx="257175" cy="371475"/>
          </a:xfrm>
          <a:custGeom>
            <a:avLst/>
            <a:gdLst/>
            <a:ahLst/>
            <a:cxnLst/>
            <a:rect l="l" t="t" r="r" b="b"/>
            <a:pathLst>
              <a:path w="257175" h="371475">
                <a:moveTo>
                  <a:pt x="234391" y="335089"/>
                </a:moveTo>
                <a:lnTo>
                  <a:pt x="181292" y="355117"/>
                </a:lnTo>
                <a:lnTo>
                  <a:pt x="186826" y="370852"/>
                </a:lnTo>
                <a:lnTo>
                  <a:pt x="246959" y="370852"/>
                </a:lnTo>
                <a:lnTo>
                  <a:pt x="234391" y="335089"/>
                </a:lnTo>
                <a:close/>
              </a:path>
              <a:path w="257175" h="371475">
                <a:moveTo>
                  <a:pt x="241720" y="29811"/>
                </a:moveTo>
                <a:lnTo>
                  <a:pt x="134977" y="29811"/>
                </a:lnTo>
                <a:lnTo>
                  <a:pt x="148721" y="29969"/>
                </a:lnTo>
                <a:lnTo>
                  <a:pt x="161670" y="32562"/>
                </a:lnTo>
                <a:lnTo>
                  <a:pt x="191349" y="56503"/>
                </a:lnTo>
                <a:lnTo>
                  <a:pt x="203550" y="102271"/>
                </a:lnTo>
                <a:lnTo>
                  <a:pt x="202742" y="111696"/>
                </a:lnTo>
                <a:lnTo>
                  <a:pt x="189445" y="149364"/>
                </a:lnTo>
                <a:lnTo>
                  <a:pt x="165620" y="185521"/>
                </a:lnTo>
                <a:lnTo>
                  <a:pt x="136842" y="221094"/>
                </a:lnTo>
                <a:lnTo>
                  <a:pt x="165747" y="303301"/>
                </a:lnTo>
                <a:lnTo>
                  <a:pt x="212318" y="285737"/>
                </a:lnTo>
                <a:lnTo>
                  <a:pt x="191007" y="225081"/>
                </a:lnTo>
                <a:lnTo>
                  <a:pt x="199288" y="214731"/>
                </a:lnTo>
                <a:lnTo>
                  <a:pt x="222161" y="183730"/>
                </a:lnTo>
                <a:lnTo>
                  <a:pt x="245605" y="142227"/>
                </a:lnTo>
                <a:lnTo>
                  <a:pt x="256743" y="96824"/>
                </a:lnTo>
                <a:lnTo>
                  <a:pt x="256868" y="83737"/>
                </a:lnTo>
                <a:lnTo>
                  <a:pt x="255776" y="72088"/>
                </a:lnTo>
                <a:lnTo>
                  <a:pt x="253219" y="59294"/>
                </a:lnTo>
                <a:lnTo>
                  <a:pt x="249275" y="46227"/>
                </a:lnTo>
                <a:lnTo>
                  <a:pt x="241720" y="29811"/>
                </a:lnTo>
                <a:close/>
              </a:path>
              <a:path w="257175" h="371475">
                <a:moveTo>
                  <a:pt x="217278" y="0"/>
                </a:moveTo>
                <a:lnTo>
                  <a:pt x="68382" y="0"/>
                </a:lnTo>
                <a:lnTo>
                  <a:pt x="67292" y="518"/>
                </a:lnTo>
                <a:lnTo>
                  <a:pt x="29234" y="23209"/>
                </a:lnTo>
                <a:lnTo>
                  <a:pt x="0" y="45580"/>
                </a:lnTo>
                <a:lnTo>
                  <a:pt x="19329" y="100558"/>
                </a:lnTo>
                <a:lnTo>
                  <a:pt x="21945" y="99580"/>
                </a:lnTo>
                <a:lnTo>
                  <a:pt x="28231" y="91886"/>
                </a:lnTo>
                <a:lnTo>
                  <a:pt x="35831" y="83737"/>
                </a:lnTo>
                <a:lnTo>
                  <a:pt x="66357" y="57233"/>
                </a:lnTo>
                <a:lnTo>
                  <a:pt x="105092" y="36804"/>
                </a:lnTo>
                <a:lnTo>
                  <a:pt x="134977" y="29811"/>
                </a:lnTo>
                <a:lnTo>
                  <a:pt x="241720" y="29811"/>
                </a:lnTo>
                <a:lnTo>
                  <a:pt x="239541" y="25076"/>
                </a:lnTo>
                <a:lnTo>
                  <a:pt x="226534" y="7718"/>
                </a:lnTo>
                <a:lnTo>
                  <a:pt x="217278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 txBox="1"/>
          <p:nvPr/>
        </p:nvSpPr>
        <p:spPr>
          <a:xfrm>
            <a:off x="852166" y="2599956"/>
            <a:ext cx="6061710" cy="1316990"/>
          </a:xfrm>
          <a:prstGeom prst="rect">
            <a:avLst/>
          </a:prstGeom>
        </p:spPr>
        <p:txBody>
          <a:bodyPr vert="horz" wrap="square" lIns="0" tIns="7620" rIns="0" bIns="0" rtlCol="0">
            <a:spAutoFit/>
          </a:bodyPr>
          <a:lstStyle/>
          <a:p>
            <a:pPr marL="12700" marR="5080" algn="just">
              <a:lnSpc>
                <a:spcPct val="102299"/>
              </a:lnSpc>
              <a:spcBef>
                <a:spcPts val="60"/>
              </a:spcBef>
            </a:pPr>
            <a:r>
              <a:rPr sz="1100" spc="-5" dirty="0">
                <a:latin typeface="Arial"/>
                <a:cs typeface="Arial"/>
              </a:rPr>
              <a:t>This</a:t>
            </a:r>
            <a:r>
              <a:rPr sz="1100" spc="-70" dirty="0">
                <a:latin typeface="Arial"/>
                <a:cs typeface="Arial"/>
              </a:rPr>
              <a:t> </a:t>
            </a:r>
            <a:r>
              <a:rPr sz="1100" spc="-10" dirty="0">
                <a:latin typeface="Arial"/>
                <a:cs typeface="Arial"/>
              </a:rPr>
              <a:t>means</a:t>
            </a:r>
            <a:r>
              <a:rPr sz="1100" spc="-75" dirty="0">
                <a:latin typeface="Arial"/>
                <a:cs typeface="Arial"/>
              </a:rPr>
              <a:t> </a:t>
            </a:r>
            <a:r>
              <a:rPr sz="1100" spc="-5" dirty="0">
                <a:latin typeface="Arial"/>
                <a:cs typeface="Arial"/>
              </a:rPr>
              <a:t>that</a:t>
            </a:r>
            <a:r>
              <a:rPr sz="1100" spc="-65" dirty="0">
                <a:latin typeface="Arial"/>
                <a:cs typeface="Arial"/>
              </a:rPr>
              <a:t> </a:t>
            </a:r>
            <a:r>
              <a:rPr sz="1100" spc="-10" dirty="0">
                <a:latin typeface="Arial"/>
                <a:cs typeface="Arial"/>
              </a:rPr>
              <a:t>none</a:t>
            </a:r>
            <a:r>
              <a:rPr sz="1100" spc="-85" dirty="0">
                <a:latin typeface="Arial"/>
                <a:cs typeface="Arial"/>
              </a:rPr>
              <a:t> </a:t>
            </a:r>
            <a:r>
              <a:rPr sz="1100" spc="-10" dirty="0">
                <a:latin typeface="Arial"/>
                <a:cs typeface="Arial"/>
              </a:rPr>
              <a:t>of</a:t>
            </a:r>
            <a:r>
              <a:rPr sz="1100" spc="-65" dirty="0">
                <a:latin typeface="Arial"/>
                <a:cs typeface="Arial"/>
              </a:rPr>
              <a:t> </a:t>
            </a:r>
            <a:r>
              <a:rPr sz="1100" spc="-5" dirty="0">
                <a:latin typeface="Arial"/>
                <a:cs typeface="Arial"/>
              </a:rPr>
              <a:t>the</a:t>
            </a:r>
            <a:r>
              <a:rPr sz="1100" spc="-75" dirty="0">
                <a:latin typeface="Arial"/>
                <a:cs typeface="Arial"/>
              </a:rPr>
              <a:t> </a:t>
            </a:r>
            <a:r>
              <a:rPr sz="1100" spc="-5" dirty="0">
                <a:latin typeface="Arial"/>
                <a:cs typeface="Arial"/>
              </a:rPr>
              <a:t>columns</a:t>
            </a:r>
            <a:r>
              <a:rPr sz="1100" spc="-65" dirty="0">
                <a:latin typeface="Arial"/>
                <a:cs typeface="Arial"/>
              </a:rPr>
              <a:t> </a:t>
            </a:r>
            <a:r>
              <a:rPr sz="1100" spc="-5" dirty="0">
                <a:latin typeface="Arial"/>
                <a:cs typeface="Arial"/>
              </a:rPr>
              <a:t>can</a:t>
            </a:r>
            <a:r>
              <a:rPr sz="1100" spc="-65" dirty="0">
                <a:latin typeface="Arial"/>
                <a:cs typeface="Arial"/>
              </a:rPr>
              <a:t> </a:t>
            </a:r>
            <a:r>
              <a:rPr sz="1100" spc="-5" dirty="0">
                <a:latin typeface="Arial"/>
                <a:cs typeface="Arial"/>
              </a:rPr>
              <a:t>serve</a:t>
            </a:r>
            <a:r>
              <a:rPr sz="1100" spc="-65" dirty="0">
                <a:latin typeface="Arial"/>
                <a:cs typeface="Arial"/>
              </a:rPr>
              <a:t> </a:t>
            </a:r>
            <a:r>
              <a:rPr sz="1100" spc="-10" dirty="0">
                <a:latin typeface="Arial"/>
                <a:cs typeface="Arial"/>
              </a:rPr>
              <a:t>as</a:t>
            </a:r>
            <a:r>
              <a:rPr sz="1100" spc="-65" dirty="0">
                <a:latin typeface="Arial"/>
                <a:cs typeface="Arial"/>
              </a:rPr>
              <a:t> </a:t>
            </a:r>
            <a:r>
              <a:rPr sz="1100" spc="-10" dirty="0">
                <a:latin typeface="Arial"/>
                <a:cs typeface="Arial"/>
              </a:rPr>
              <a:t>a</a:t>
            </a:r>
            <a:r>
              <a:rPr sz="1100" spc="-65" dirty="0">
                <a:latin typeface="Arial"/>
                <a:cs typeface="Arial"/>
              </a:rPr>
              <a:t> </a:t>
            </a:r>
            <a:r>
              <a:rPr sz="1100" spc="-5" dirty="0">
                <a:latin typeface="Arial"/>
                <a:cs typeface="Arial"/>
              </a:rPr>
              <a:t>primary</a:t>
            </a:r>
            <a:r>
              <a:rPr sz="1100" spc="-65" dirty="0">
                <a:latin typeface="Arial"/>
                <a:cs typeface="Arial"/>
              </a:rPr>
              <a:t> </a:t>
            </a:r>
            <a:r>
              <a:rPr sz="1100" spc="-25" dirty="0">
                <a:latin typeface="Arial"/>
                <a:cs typeface="Arial"/>
              </a:rPr>
              <a:t>key</a:t>
            </a:r>
            <a:r>
              <a:rPr sz="1100" spc="-50" dirty="0">
                <a:latin typeface="Arial"/>
                <a:cs typeface="Arial"/>
              </a:rPr>
              <a:t> </a:t>
            </a:r>
            <a:r>
              <a:rPr sz="1100" spc="-10" dirty="0">
                <a:latin typeface="Arial"/>
                <a:cs typeface="Arial"/>
              </a:rPr>
              <a:t>on</a:t>
            </a:r>
            <a:r>
              <a:rPr sz="1100" spc="-75" dirty="0">
                <a:latin typeface="Arial"/>
                <a:cs typeface="Arial"/>
              </a:rPr>
              <a:t> </a:t>
            </a:r>
            <a:r>
              <a:rPr sz="1100" spc="-10" dirty="0">
                <a:latin typeface="Arial"/>
                <a:cs typeface="Arial"/>
              </a:rPr>
              <a:t>its</a:t>
            </a:r>
            <a:r>
              <a:rPr sz="1100" spc="-50" dirty="0">
                <a:latin typeface="Arial"/>
                <a:cs typeface="Arial"/>
              </a:rPr>
              <a:t> </a:t>
            </a:r>
            <a:r>
              <a:rPr sz="1100" spc="-15" dirty="0">
                <a:latin typeface="Arial"/>
                <a:cs typeface="Arial"/>
              </a:rPr>
              <a:t>own.</a:t>
            </a:r>
            <a:r>
              <a:rPr sz="1100" spc="35" dirty="0">
                <a:latin typeface="Arial"/>
                <a:cs typeface="Arial"/>
              </a:rPr>
              <a:t> </a:t>
            </a:r>
            <a:r>
              <a:rPr sz="1100" spc="-30" dirty="0">
                <a:latin typeface="Arial"/>
                <a:cs typeface="Arial"/>
              </a:rPr>
              <a:t>However,</a:t>
            </a:r>
            <a:r>
              <a:rPr sz="1100" spc="-50" dirty="0">
                <a:latin typeface="Arial"/>
                <a:cs typeface="Arial"/>
              </a:rPr>
              <a:t> </a:t>
            </a:r>
            <a:r>
              <a:rPr sz="1100" spc="-10" dirty="0">
                <a:latin typeface="Arial"/>
                <a:cs typeface="Arial"/>
              </a:rPr>
              <a:t>a</a:t>
            </a:r>
            <a:r>
              <a:rPr sz="1100" spc="-75" dirty="0">
                <a:latin typeface="Arial"/>
                <a:cs typeface="Arial"/>
              </a:rPr>
              <a:t> </a:t>
            </a:r>
            <a:r>
              <a:rPr sz="1100" spc="-5" dirty="0">
                <a:latin typeface="Arial"/>
                <a:cs typeface="Arial"/>
              </a:rPr>
              <a:t>combination  </a:t>
            </a:r>
            <a:r>
              <a:rPr sz="1100" spc="-15" dirty="0">
                <a:latin typeface="Arial"/>
                <a:cs typeface="Arial"/>
              </a:rPr>
              <a:t>o</a:t>
            </a:r>
            <a:r>
              <a:rPr sz="1100" spc="-5" dirty="0">
                <a:latin typeface="Arial"/>
                <a:cs typeface="Arial"/>
              </a:rPr>
              <a:t>f</a:t>
            </a:r>
            <a:r>
              <a:rPr sz="1100" spc="-10" dirty="0">
                <a:latin typeface="Arial"/>
                <a:cs typeface="Arial"/>
              </a:rPr>
              <a:t> </a:t>
            </a:r>
            <a:r>
              <a:rPr sz="1100" i="1" spc="-10" dirty="0">
                <a:latin typeface="Arial"/>
                <a:cs typeface="Arial"/>
              </a:rPr>
              <a:t>prope</a:t>
            </a:r>
            <a:r>
              <a:rPr sz="1100" i="1" spc="40" dirty="0">
                <a:latin typeface="Arial"/>
                <a:cs typeface="Arial"/>
              </a:rPr>
              <a:t>r</a:t>
            </a:r>
            <a:r>
              <a:rPr sz="1100" i="1" spc="-5" dirty="0">
                <a:latin typeface="Arial"/>
                <a:cs typeface="Arial"/>
              </a:rPr>
              <a:t>ty</a:t>
            </a:r>
            <a:r>
              <a:rPr sz="100" i="1" spc="80" dirty="0">
                <a:latin typeface="Times New Roman"/>
                <a:cs typeface="Times New Roman"/>
              </a:rPr>
              <a:t>-</a:t>
            </a:r>
            <a:r>
              <a:rPr sz="1100" i="1" spc="-10" dirty="0">
                <a:latin typeface="Arial"/>
                <a:cs typeface="Arial"/>
              </a:rPr>
              <a:t>id</a:t>
            </a:r>
            <a:r>
              <a:rPr sz="1100" spc="-5" dirty="0">
                <a:latin typeface="Arial"/>
                <a:cs typeface="Arial"/>
              </a:rPr>
              <a:t>,</a:t>
            </a:r>
            <a:r>
              <a:rPr sz="1100" spc="-20" dirty="0">
                <a:latin typeface="Arial"/>
                <a:cs typeface="Arial"/>
              </a:rPr>
              <a:t> </a:t>
            </a:r>
            <a:r>
              <a:rPr sz="1100" i="1" spc="-10" dirty="0">
                <a:latin typeface="Arial"/>
                <a:cs typeface="Arial"/>
              </a:rPr>
              <a:t>potentia</a:t>
            </a:r>
            <a:r>
              <a:rPr sz="1100" i="1" spc="-5" dirty="0">
                <a:latin typeface="Arial"/>
                <a:cs typeface="Arial"/>
              </a:rPr>
              <a:t>l</a:t>
            </a:r>
            <a:r>
              <a:rPr sz="100" i="1" spc="80" dirty="0">
                <a:latin typeface="Times New Roman"/>
                <a:cs typeface="Times New Roman"/>
              </a:rPr>
              <a:t>-</a:t>
            </a:r>
            <a:r>
              <a:rPr sz="1100" i="1" spc="-35" dirty="0">
                <a:latin typeface="Arial"/>
                <a:cs typeface="Arial"/>
              </a:rPr>
              <a:t>b</a:t>
            </a:r>
            <a:r>
              <a:rPr sz="1100" i="1" spc="-15" dirty="0">
                <a:latin typeface="Arial"/>
                <a:cs typeface="Arial"/>
              </a:rPr>
              <a:t>u</a:t>
            </a:r>
            <a:r>
              <a:rPr sz="1100" i="1" spc="-30" dirty="0">
                <a:latin typeface="Arial"/>
                <a:cs typeface="Arial"/>
              </a:rPr>
              <a:t>y</a:t>
            </a:r>
            <a:r>
              <a:rPr sz="1100" i="1" spc="-10" dirty="0">
                <a:latin typeface="Arial"/>
                <a:cs typeface="Arial"/>
              </a:rPr>
              <a:t>er</a:t>
            </a:r>
            <a:r>
              <a:rPr sz="100" i="1" spc="80" dirty="0">
                <a:latin typeface="Times New Roman"/>
                <a:cs typeface="Times New Roman"/>
              </a:rPr>
              <a:t>-</a:t>
            </a:r>
            <a:r>
              <a:rPr sz="1100" i="1" spc="-15" dirty="0">
                <a:latin typeface="Arial"/>
                <a:cs typeface="Arial"/>
              </a:rPr>
              <a:t>n</a:t>
            </a:r>
            <a:r>
              <a:rPr sz="1100" i="1" spc="-10" dirty="0">
                <a:latin typeface="Arial"/>
                <a:cs typeface="Arial"/>
              </a:rPr>
              <a:t>o </a:t>
            </a:r>
            <a:r>
              <a:rPr sz="1100" spc="-15" dirty="0">
                <a:latin typeface="Arial"/>
                <a:cs typeface="Arial"/>
              </a:rPr>
              <a:t>an</a:t>
            </a:r>
            <a:r>
              <a:rPr sz="1100" spc="-10" dirty="0">
                <a:latin typeface="Arial"/>
                <a:cs typeface="Arial"/>
              </a:rPr>
              <a:t>d</a:t>
            </a:r>
            <a:r>
              <a:rPr sz="1100" spc="-20" dirty="0">
                <a:latin typeface="Arial"/>
                <a:cs typeface="Arial"/>
              </a:rPr>
              <a:t> </a:t>
            </a:r>
            <a:r>
              <a:rPr sz="1100" i="1" spc="-10" dirty="0">
                <a:latin typeface="Arial"/>
                <a:cs typeface="Arial"/>
              </a:rPr>
              <a:t>date</a:t>
            </a:r>
            <a:r>
              <a:rPr sz="100" i="1" spc="80" dirty="0">
                <a:latin typeface="Times New Roman"/>
                <a:cs typeface="Times New Roman"/>
              </a:rPr>
              <a:t>-</a:t>
            </a:r>
            <a:r>
              <a:rPr sz="1100" i="1" spc="-15" dirty="0">
                <a:latin typeface="Arial"/>
                <a:cs typeface="Arial"/>
              </a:rPr>
              <a:t>o</a:t>
            </a:r>
            <a:r>
              <a:rPr sz="1100" i="1" spc="-5" dirty="0">
                <a:latin typeface="Arial"/>
                <a:cs typeface="Arial"/>
              </a:rPr>
              <a:t>f</a:t>
            </a:r>
            <a:r>
              <a:rPr sz="100" i="1" spc="80" dirty="0">
                <a:latin typeface="Times New Roman"/>
                <a:cs typeface="Times New Roman"/>
              </a:rPr>
              <a:t>-</a:t>
            </a:r>
            <a:r>
              <a:rPr sz="1100" i="1" spc="-5" dirty="0">
                <a:latin typeface="Arial"/>
                <a:cs typeface="Arial"/>
              </a:rPr>
              <a:t>vi</a:t>
            </a:r>
            <a:r>
              <a:rPr sz="1100" i="1" spc="-35" dirty="0">
                <a:latin typeface="Arial"/>
                <a:cs typeface="Arial"/>
              </a:rPr>
              <a:t>e</a:t>
            </a:r>
            <a:r>
              <a:rPr sz="1100" i="1" spc="-10" dirty="0">
                <a:latin typeface="Arial"/>
                <a:cs typeface="Arial"/>
              </a:rPr>
              <a:t>wing</a:t>
            </a:r>
            <a:r>
              <a:rPr sz="1100" i="1" spc="25" dirty="0">
                <a:latin typeface="Arial"/>
                <a:cs typeface="Arial"/>
              </a:rPr>
              <a:t> </a:t>
            </a:r>
            <a:r>
              <a:rPr sz="1100" spc="-10" dirty="0">
                <a:latin typeface="Arial"/>
                <a:cs typeface="Arial"/>
              </a:rPr>
              <a:t>i</a:t>
            </a:r>
            <a:r>
              <a:rPr sz="1100" spc="-5" dirty="0">
                <a:latin typeface="Arial"/>
                <a:cs typeface="Arial"/>
              </a:rPr>
              <a:t>s</a:t>
            </a:r>
            <a:r>
              <a:rPr sz="1100" spc="5" dirty="0">
                <a:latin typeface="Arial"/>
                <a:cs typeface="Arial"/>
              </a:rPr>
              <a:t> </a:t>
            </a:r>
            <a:r>
              <a:rPr sz="1100" spc="-10" dirty="0">
                <a:latin typeface="Arial"/>
                <a:cs typeface="Arial"/>
              </a:rPr>
              <a:t>uniqu</a:t>
            </a:r>
            <a:r>
              <a:rPr sz="1100" spc="-25" dirty="0">
                <a:latin typeface="Arial"/>
                <a:cs typeface="Arial"/>
              </a:rPr>
              <a:t>e</a:t>
            </a:r>
            <a:r>
              <a:rPr sz="1100" spc="-5" dirty="0">
                <a:latin typeface="Arial"/>
                <a:cs typeface="Arial"/>
              </a:rPr>
              <a:t>.</a:t>
            </a:r>
            <a:r>
              <a:rPr sz="1100" spc="40" dirty="0">
                <a:latin typeface="Arial"/>
                <a:cs typeface="Arial"/>
              </a:rPr>
              <a:t> </a:t>
            </a:r>
            <a:r>
              <a:rPr sz="1100" spc="-5" dirty="0">
                <a:latin typeface="Arial"/>
                <a:cs typeface="Arial"/>
              </a:rPr>
              <a:t>This</a:t>
            </a:r>
            <a:r>
              <a:rPr sz="1100" spc="-10" dirty="0">
                <a:latin typeface="Arial"/>
                <a:cs typeface="Arial"/>
              </a:rPr>
              <a:t> i</a:t>
            </a:r>
            <a:r>
              <a:rPr sz="1100" spc="-5" dirty="0">
                <a:latin typeface="Arial"/>
                <a:cs typeface="Arial"/>
              </a:rPr>
              <a:t>s</a:t>
            </a:r>
            <a:r>
              <a:rPr sz="1100" spc="5" dirty="0">
                <a:latin typeface="Arial"/>
                <a:cs typeface="Arial"/>
              </a:rPr>
              <a:t> </a:t>
            </a:r>
            <a:r>
              <a:rPr sz="1100" spc="-10" dirty="0">
                <a:latin typeface="Arial"/>
                <a:cs typeface="Arial"/>
              </a:rPr>
              <a:t>because</a:t>
            </a:r>
            <a:r>
              <a:rPr sz="1100" spc="-20" dirty="0">
                <a:latin typeface="Arial"/>
                <a:cs typeface="Arial"/>
              </a:rPr>
              <a:t> </a:t>
            </a:r>
            <a:r>
              <a:rPr sz="1100" spc="-5" dirty="0">
                <a:latin typeface="Arial"/>
                <a:cs typeface="Arial"/>
              </a:rPr>
              <a:t>the</a:t>
            </a:r>
            <a:r>
              <a:rPr sz="1100" spc="-20" dirty="0">
                <a:latin typeface="Arial"/>
                <a:cs typeface="Arial"/>
              </a:rPr>
              <a:t> </a:t>
            </a:r>
            <a:r>
              <a:rPr sz="1100" spc="-5" dirty="0">
                <a:latin typeface="Arial"/>
                <a:cs typeface="Arial"/>
              </a:rPr>
              <a:t>combination  </a:t>
            </a:r>
            <a:r>
              <a:rPr sz="1100" spc="-10" dirty="0">
                <a:latin typeface="Arial"/>
                <a:cs typeface="Arial"/>
              </a:rPr>
              <a:t>     of </a:t>
            </a:r>
            <a:r>
              <a:rPr sz="1100" spc="-15" dirty="0">
                <a:latin typeface="Arial"/>
                <a:cs typeface="Arial"/>
              </a:rPr>
              <a:t>values </a:t>
            </a:r>
            <a:r>
              <a:rPr sz="1100" spc="-10" dirty="0">
                <a:latin typeface="Arial"/>
                <a:cs typeface="Arial"/>
              </a:rPr>
              <a:t>in each of </a:t>
            </a:r>
            <a:r>
              <a:rPr sz="1100" spc="-5" dirty="0">
                <a:latin typeface="Arial"/>
                <a:cs typeface="Arial"/>
              </a:rPr>
              <a:t>these three columns </a:t>
            </a:r>
            <a:r>
              <a:rPr sz="1100" spc="-10" dirty="0">
                <a:latin typeface="Arial"/>
                <a:cs typeface="Arial"/>
              </a:rPr>
              <a:t>is </a:t>
            </a:r>
            <a:r>
              <a:rPr sz="1100" spc="-20" dirty="0">
                <a:latin typeface="Arial"/>
                <a:cs typeface="Arial"/>
              </a:rPr>
              <a:t>never </a:t>
            </a:r>
            <a:r>
              <a:rPr sz="1100" spc="-5" dirty="0">
                <a:latin typeface="Arial"/>
                <a:cs typeface="Arial"/>
              </a:rPr>
              <a:t>the</a:t>
            </a:r>
            <a:r>
              <a:rPr sz="1100" spc="-30" dirty="0">
                <a:latin typeface="Arial"/>
                <a:cs typeface="Arial"/>
              </a:rPr>
              <a:t> </a:t>
            </a:r>
            <a:r>
              <a:rPr sz="1100" spc="-10" dirty="0">
                <a:latin typeface="Arial"/>
                <a:cs typeface="Arial"/>
              </a:rPr>
              <a:t>same.</a:t>
            </a:r>
            <a:endParaRPr sz="11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1550">
              <a:latin typeface="Arial"/>
              <a:cs typeface="Arial"/>
            </a:endParaRPr>
          </a:p>
          <a:p>
            <a:pPr marL="210185">
              <a:lnSpc>
                <a:spcPct val="100000"/>
              </a:lnSpc>
              <a:tabLst>
                <a:tab pos="5000625" algn="l"/>
              </a:tabLst>
            </a:pPr>
            <a:r>
              <a:rPr sz="1650" b="1" spc="-7" baseline="2525" dirty="0">
                <a:latin typeface="Arial"/>
                <a:cs typeface="Arial"/>
              </a:rPr>
              <a:t>Quiz:</a:t>
            </a:r>
            <a:r>
              <a:rPr sz="1650" b="1" spc="120" baseline="2525" dirty="0">
                <a:latin typeface="Arial"/>
                <a:cs typeface="Arial"/>
              </a:rPr>
              <a:t> </a:t>
            </a:r>
            <a:r>
              <a:rPr sz="1650" b="1" spc="-22" baseline="2525" dirty="0">
                <a:latin typeface="Arial"/>
                <a:cs typeface="Arial"/>
              </a:rPr>
              <a:t>Compound</a:t>
            </a:r>
            <a:r>
              <a:rPr sz="1650" b="1" spc="-52" baseline="2525" dirty="0">
                <a:latin typeface="Arial"/>
                <a:cs typeface="Arial"/>
              </a:rPr>
              <a:t> </a:t>
            </a:r>
            <a:r>
              <a:rPr sz="1650" b="1" spc="-22" baseline="2525" dirty="0">
                <a:latin typeface="Arial"/>
                <a:cs typeface="Arial"/>
              </a:rPr>
              <a:t>keys	</a:t>
            </a:r>
            <a:r>
              <a:rPr sz="1100" spc="-10" dirty="0">
                <a:latin typeface="Arial"/>
                <a:cs typeface="Arial"/>
              </a:rPr>
              <a:t>Go</a:t>
            </a:r>
            <a:r>
              <a:rPr sz="1100" spc="-25" dirty="0">
                <a:latin typeface="Arial"/>
                <a:cs typeface="Arial"/>
              </a:rPr>
              <a:t> </a:t>
            </a:r>
            <a:r>
              <a:rPr sz="1100" spc="-10" dirty="0">
                <a:latin typeface="Arial"/>
                <a:cs typeface="Arial"/>
              </a:rPr>
              <a:t>online</a:t>
            </a:r>
            <a:endParaRPr sz="11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1500">
              <a:latin typeface="Arial"/>
              <a:cs typeface="Arial"/>
            </a:endParaRPr>
          </a:p>
          <a:p>
            <a:pPr marL="210185">
              <a:lnSpc>
                <a:spcPct val="100000"/>
              </a:lnSpc>
            </a:pPr>
            <a:r>
              <a:rPr sz="1100" b="1" spc="-5" dirty="0">
                <a:latin typeface="Arial"/>
                <a:cs typeface="Arial"/>
              </a:rPr>
              <a:t>Q13: </a:t>
            </a:r>
            <a:r>
              <a:rPr sz="1100" spc="-10" dirty="0">
                <a:latin typeface="Arial"/>
                <a:cs typeface="Arial"/>
              </a:rPr>
              <a:t>Examine </a:t>
            </a:r>
            <a:r>
              <a:rPr sz="1100" spc="-5" dirty="0">
                <a:latin typeface="Arial"/>
                <a:cs typeface="Arial"/>
              </a:rPr>
              <a:t>the </a:t>
            </a:r>
            <a:r>
              <a:rPr sz="1100" spc="-15" dirty="0">
                <a:latin typeface="Arial"/>
                <a:cs typeface="Arial"/>
              </a:rPr>
              <a:t>following </a:t>
            </a:r>
            <a:r>
              <a:rPr sz="1100" spc="-10" dirty="0">
                <a:latin typeface="Arial"/>
                <a:cs typeface="Arial"/>
              </a:rPr>
              <a:t>table and </a:t>
            </a:r>
            <a:r>
              <a:rPr sz="1100" spc="-5" dirty="0">
                <a:latin typeface="Arial"/>
                <a:cs typeface="Arial"/>
              </a:rPr>
              <a:t>select </a:t>
            </a:r>
            <a:r>
              <a:rPr sz="1100" spc="-10" dirty="0">
                <a:latin typeface="Arial"/>
                <a:cs typeface="Arial"/>
              </a:rPr>
              <a:t>a suitable compound </a:t>
            </a:r>
            <a:r>
              <a:rPr sz="1100" spc="-5" dirty="0">
                <a:latin typeface="Arial"/>
                <a:cs typeface="Arial"/>
              </a:rPr>
              <a:t>primary</a:t>
            </a:r>
            <a:r>
              <a:rPr sz="1100" spc="-120" dirty="0">
                <a:latin typeface="Arial"/>
                <a:cs typeface="Arial"/>
              </a:rPr>
              <a:t> </a:t>
            </a:r>
            <a:r>
              <a:rPr sz="1100" spc="-45" dirty="0">
                <a:latin typeface="Arial"/>
                <a:cs typeface="Arial"/>
              </a:rPr>
              <a:t>key.</a:t>
            </a:r>
            <a:endParaRPr sz="1100">
              <a:latin typeface="Arial"/>
              <a:cs typeface="Arial"/>
            </a:endParaRPr>
          </a:p>
        </p:txBody>
      </p:sp>
      <p:graphicFrame>
        <p:nvGraphicFramePr>
          <p:cNvPr id="14" name="object 14"/>
          <p:cNvGraphicFramePr>
            <a:graphicFrameLocks noGrp="1"/>
          </p:cNvGraphicFramePr>
          <p:nvPr/>
        </p:nvGraphicFramePr>
        <p:xfrm>
          <a:off x="1062723" y="4149356"/>
          <a:ext cx="5655945" cy="259842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41097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1224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1096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1097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60603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04"/>
                        </a:spcBef>
                      </a:pPr>
                      <a:r>
                        <a:rPr sz="1100" b="1" spc="-10" dirty="0">
                          <a:latin typeface="Arial"/>
                          <a:cs typeface="Arial"/>
                        </a:rPr>
                        <a:t>competitionID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26034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04"/>
                        </a:spcBef>
                      </a:pPr>
                      <a:r>
                        <a:rPr sz="1100" b="1" spc="-5" dirty="0">
                          <a:latin typeface="Arial"/>
                          <a:cs typeface="Arial"/>
                        </a:rPr>
                        <a:t>position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26034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62865" algn="r">
                        <a:lnSpc>
                          <a:spcPct val="100000"/>
                        </a:lnSpc>
                        <a:spcBef>
                          <a:spcPts val="204"/>
                        </a:spcBef>
                      </a:pPr>
                      <a:r>
                        <a:rPr sz="1100" b="1" dirty="0">
                          <a:latin typeface="Arial"/>
                          <a:cs typeface="Arial"/>
                        </a:rPr>
                        <a:t>points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26034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57785" algn="r">
                        <a:lnSpc>
                          <a:spcPct val="100000"/>
                        </a:lnSpc>
                        <a:spcBef>
                          <a:spcPts val="180"/>
                        </a:spcBef>
                      </a:pPr>
                      <a:r>
                        <a:rPr sz="1100" b="1" dirty="0">
                          <a:latin typeface="Arial"/>
                          <a:cs typeface="Arial"/>
                        </a:rPr>
                        <a:t>gamerID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2286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33172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04"/>
                        </a:spcBef>
                      </a:pPr>
                      <a:r>
                        <a:rPr sz="1100" dirty="0">
                          <a:latin typeface="Arial"/>
                          <a:cs typeface="Arial"/>
                        </a:rPr>
                        <a:t>1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26034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15"/>
                        </a:spcBef>
                      </a:pPr>
                      <a:r>
                        <a:rPr sz="1100" dirty="0">
                          <a:latin typeface="Arial"/>
                          <a:cs typeface="Arial"/>
                        </a:rPr>
                        <a:t>1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2730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58419" algn="r">
                        <a:lnSpc>
                          <a:spcPct val="100000"/>
                        </a:lnSpc>
                        <a:spcBef>
                          <a:spcPts val="204"/>
                        </a:spcBef>
                      </a:pPr>
                      <a:r>
                        <a:rPr sz="1100" spc="-5" dirty="0">
                          <a:latin typeface="Arial"/>
                          <a:cs typeface="Arial"/>
                        </a:rPr>
                        <a:t>1500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26034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59690" algn="r">
                        <a:lnSpc>
                          <a:spcPct val="100000"/>
                        </a:lnSpc>
                        <a:spcBef>
                          <a:spcPts val="204"/>
                        </a:spcBef>
                      </a:pPr>
                      <a:r>
                        <a:rPr sz="1100" spc="-5" dirty="0">
                          <a:latin typeface="Arial"/>
                          <a:cs typeface="Arial"/>
                        </a:rPr>
                        <a:t>9023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26034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33172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04"/>
                        </a:spcBef>
                      </a:pPr>
                      <a:r>
                        <a:rPr sz="1100" dirty="0">
                          <a:latin typeface="Arial"/>
                          <a:cs typeface="Arial"/>
                        </a:rPr>
                        <a:t>1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26034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15"/>
                        </a:spcBef>
                      </a:pPr>
                      <a:r>
                        <a:rPr sz="1100" dirty="0">
                          <a:latin typeface="Arial"/>
                          <a:cs typeface="Arial"/>
                        </a:rPr>
                        <a:t>2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2730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58419" algn="r">
                        <a:lnSpc>
                          <a:spcPct val="100000"/>
                        </a:lnSpc>
                        <a:spcBef>
                          <a:spcPts val="204"/>
                        </a:spcBef>
                      </a:pPr>
                      <a:r>
                        <a:rPr sz="1100" spc="-5" dirty="0">
                          <a:latin typeface="Arial"/>
                          <a:cs typeface="Arial"/>
                        </a:rPr>
                        <a:t>7000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26034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59690" algn="r">
                        <a:lnSpc>
                          <a:spcPct val="100000"/>
                        </a:lnSpc>
                        <a:spcBef>
                          <a:spcPts val="204"/>
                        </a:spcBef>
                      </a:pPr>
                      <a:r>
                        <a:rPr sz="1100" spc="-5" dirty="0">
                          <a:latin typeface="Arial"/>
                          <a:cs typeface="Arial"/>
                        </a:rPr>
                        <a:t>1873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26034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33171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04"/>
                        </a:spcBef>
                      </a:pPr>
                      <a:r>
                        <a:rPr sz="1100" dirty="0">
                          <a:latin typeface="Arial"/>
                          <a:cs typeface="Arial"/>
                        </a:rPr>
                        <a:t>1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26034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04"/>
                        </a:spcBef>
                      </a:pPr>
                      <a:r>
                        <a:rPr sz="1100" dirty="0">
                          <a:latin typeface="Arial"/>
                          <a:cs typeface="Arial"/>
                        </a:rPr>
                        <a:t>3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26034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60325" algn="r">
                        <a:lnSpc>
                          <a:spcPct val="100000"/>
                        </a:lnSpc>
                        <a:spcBef>
                          <a:spcPts val="204"/>
                        </a:spcBef>
                      </a:pPr>
                      <a:r>
                        <a:rPr sz="1100" spc="-5" dirty="0">
                          <a:latin typeface="Arial"/>
                          <a:cs typeface="Arial"/>
                        </a:rPr>
                        <a:t>1000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26034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61594" algn="r">
                        <a:lnSpc>
                          <a:spcPct val="100000"/>
                        </a:lnSpc>
                        <a:spcBef>
                          <a:spcPts val="204"/>
                        </a:spcBef>
                      </a:pPr>
                      <a:r>
                        <a:rPr sz="1100" spc="-5" dirty="0">
                          <a:latin typeface="Arial"/>
                          <a:cs typeface="Arial"/>
                        </a:rPr>
                        <a:t>1009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26034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33172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04"/>
                        </a:spcBef>
                      </a:pPr>
                      <a:r>
                        <a:rPr sz="1100" dirty="0">
                          <a:latin typeface="Arial"/>
                          <a:cs typeface="Arial"/>
                        </a:rPr>
                        <a:t>2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26034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15"/>
                        </a:spcBef>
                      </a:pPr>
                      <a:r>
                        <a:rPr sz="1100" dirty="0">
                          <a:latin typeface="Arial"/>
                          <a:cs typeface="Arial"/>
                        </a:rPr>
                        <a:t>1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2730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57785" algn="r">
                        <a:lnSpc>
                          <a:spcPct val="100000"/>
                        </a:lnSpc>
                        <a:spcBef>
                          <a:spcPts val="204"/>
                        </a:spcBef>
                      </a:pPr>
                      <a:r>
                        <a:rPr sz="1100" spc="-5" dirty="0">
                          <a:latin typeface="Arial"/>
                          <a:cs typeface="Arial"/>
                        </a:rPr>
                        <a:t>12000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26034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60325" algn="r">
                        <a:lnSpc>
                          <a:spcPct val="100000"/>
                        </a:lnSpc>
                        <a:spcBef>
                          <a:spcPts val="204"/>
                        </a:spcBef>
                      </a:pPr>
                      <a:r>
                        <a:rPr sz="1100" spc="-5" dirty="0">
                          <a:latin typeface="Arial"/>
                          <a:cs typeface="Arial"/>
                        </a:rPr>
                        <a:t>0293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26034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33172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04"/>
                        </a:spcBef>
                      </a:pPr>
                      <a:r>
                        <a:rPr sz="1100" dirty="0">
                          <a:latin typeface="Arial"/>
                          <a:cs typeface="Arial"/>
                        </a:rPr>
                        <a:t>2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26034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15"/>
                        </a:spcBef>
                      </a:pPr>
                      <a:r>
                        <a:rPr sz="1100" dirty="0">
                          <a:latin typeface="Arial"/>
                          <a:cs typeface="Arial"/>
                        </a:rPr>
                        <a:t>2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2730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58419" algn="r">
                        <a:lnSpc>
                          <a:spcPct val="100000"/>
                        </a:lnSpc>
                        <a:spcBef>
                          <a:spcPts val="204"/>
                        </a:spcBef>
                      </a:pPr>
                      <a:r>
                        <a:rPr sz="1100" spc="-5" dirty="0">
                          <a:latin typeface="Arial"/>
                          <a:cs typeface="Arial"/>
                        </a:rPr>
                        <a:t>6000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26034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59690" algn="r">
                        <a:lnSpc>
                          <a:spcPct val="100000"/>
                        </a:lnSpc>
                        <a:spcBef>
                          <a:spcPts val="204"/>
                        </a:spcBef>
                      </a:pPr>
                      <a:r>
                        <a:rPr sz="1100" spc="-5" dirty="0">
                          <a:latin typeface="Arial"/>
                          <a:cs typeface="Arial"/>
                        </a:rPr>
                        <a:t>3742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26034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33172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04"/>
                        </a:spcBef>
                      </a:pPr>
                      <a:r>
                        <a:rPr sz="1100" dirty="0">
                          <a:latin typeface="Arial"/>
                          <a:cs typeface="Arial"/>
                        </a:rPr>
                        <a:t>2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26034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95"/>
                        </a:spcBef>
                      </a:pPr>
                      <a:r>
                        <a:rPr sz="1100" dirty="0">
                          <a:latin typeface="Arial"/>
                          <a:cs typeface="Arial"/>
                        </a:rPr>
                        <a:t>3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2476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59690" algn="r">
                        <a:lnSpc>
                          <a:spcPct val="100000"/>
                        </a:lnSpc>
                        <a:spcBef>
                          <a:spcPts val="195"/>
                        </a:spcBef>
                      </a:pPr>
                      <a:r>
                        <a:rPr sz="1100" spc="-5" dirty="0">
                          <a:latin typeface="Arial"/>
                          <a:cs typeface="Arial"/>
                        </a:rPr>
                        <a:t>1500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2476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60325" algn="r">
                        <a:lnSpc>
                          <a:spcPct val="100000"/>
                        </a:lnSpc>
                        <a:spcBef>
                          <a:spcPts val="195"/>
                        </a:spcBef>
                      </a:pPr>
                      <a:r>
                        <a:rPr sz="1100" spc="-5" dirty="0">
                          <a:latin typeface="Arial"/>
                          <a:cs typeface="Arial"/>
                        </a:rPr>
                        <a:t>1645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2476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33171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95"/>
                        </a:spcBef>
                      </a:pPr>
                      <a:r>
                        <a:rPr sz="1100" dirty="0">
                          <a:latin typeface="Arial"/>
                          <a:cs typeface="Arial"/>
                        </a:rPr>
                        <a:t>3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2476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04"/>
                        </a:spcBef>
                      </a:pPr>
                      <a:r>
                        <a:rPr sz="1100" dirty="0">
                          <a:latin typeface="Arial"/>
                          <a:cs typeface="Arial"/>
                        </a:rPr>
                        <a:t>1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26034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57785" algn="r">
                        <a:lnSpc>
                          <a:spcPct val="100000"/>
                        </a:lnSpc>
                        <a:spcBef>
                          <a:spcPts val="195"/>
                        </a:spcBef>
                      </a:pPr>
                      <a:r>
                        <a:rPr sz="1100" spc="-5" dirty="0">
                          <a:latin typeface="Arial"/>
                          <a:cs typeface="Arial"/>
                        </a:rPr>
                        <a:t>30000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2476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60325" algn="r">
                        <a:lnSpc>
                          <a:spcPct val="100000"/>
                        </a:lnSpc>
                        <a:spcBef>
                          <a:spcPts val="195"/>
                        </a:spcBef>
                      </a:pPr>
                      <a:r>
                        <a:rPr sz="1100" spc="-5" dirty="0">
                          <a:latin typeface="Arial"/>
                          <a:cs typeface="Arial"/>
                        </a:rPr>
                        <a:t>1873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2476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33172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95"/>
                        </a:spcBef>
                      </a:pPr>
                      <a:r>
                        <a:rPr sz="1100" dirty="0">
                          <a:latin typeface="Arial"/>
                          <a:cs typeface="Arial"/>
                        </a:rPr>
                        <a:t>3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2476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04"/>
                        </a:spcBef>
                      </a:pPr>
                      <a:r>
                        <a:rPr sz="1100" dirty="0">
                          <a:latin typeface="Arial"/>
                          <a:cs typeface="Arial"/>
                        </a:rPr>
                        <a:t>2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26034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57785" algn="r">
                        <a:lnSpc>
                          <a:spcPct val="100000"/>
                        </a:lnSpc>
                        <a:spcBef>
                          <a:spcPts val="195"/>
                        </a:spcBef>
                      </a:pPr>
                      <a:r>
                        <a:rPr sz="1100" spc="-5" dirty="0">
                          <a:latin typeface="Arial"/>
                          <a:cs typeface="Arial"/>
                        </a:rPr>
                        <a:t>22000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2476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60325" algn="r">
                        <a:lnSpc>
                          <a:spcPct val="100000"/>
                        </a:lnSpc>
                        <a:spcBef>
                          <a:spcPts val="195"/>
                        </a:spcBef>
                      </a:pPr>
                      <a:r>
                        <a:rPr sz="1100" spc="-5" dirty="0">
                          <a:latin typeface="Arial"/>
                          <a:cs typeface="Arial"/>
                        </a:rPr>
                        <a:t>9834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2476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33172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95"/>
                        </a:spcBef>
                      </a:pPr>
                      <a:r>
                        <a:rPr sz="1100" dirty="0">
                          <a:latin typeface="Arial"/>
                          <a:cs typeface="Arial"/>
                        </a:rPr>
                        <a:t>3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2476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95"/>
                        </a:spcBef>
                      </a:pPr>
                      <a:r>
                        <a:rPr sz="1100" dirty="0">
                          <a:latin typeface="Arial"/>
                          <a:cs typeface="Arial"/>
                        </a:rPr>
                        <a:t>3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2476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59055" algn="r">
                        <a:lnSpc>
                          <a:spcPct val="100000"/>
                        </a:lnSpc>
                        <a:spcBef>
                          <a:spcPts val="195"/>
                        </a:spcBef>
                      </a:pPr>
                      <a:r>
                        <a:rPr sz="1100" spc="-5" dirty="0">
                          <a:latin typeface="Arial"/>
                          <a:cs typeface="Arial"/>
                        </a:rPr>
                        <a:t>15000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2476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62230" algn="r">
                        <a:lnSpc>
                          <a:spcPct val="100000"/>
                        </a:lnSpc>
                        <a:spcBef>
                          <a:spcPts val="195"/>
                        </a:spcBef>
                      </a:pPr>
                      <a:r>
                        <a:rPr sz="1100" spc="-5" dirty="0">
                          <a:latin typeface="Arial"/>
                          <a:cs typeface="Arial"/>
                        </a:rPr>
                        <a:t>1873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2476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33172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95"/>
                        </a:spcBef>
                      </a:pPr>
                      <a:r>
                        <a:rPr sz="1100" dirty="0">
                          <a:latin typeface="Arial"/>
                          <a:cs typeface="Arial"/>
                        </a:rPr>
                        <a:t>3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2476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04"/>
                        </a:spcBef>
                      </a:pPr>
                      <a:r>
                        <a:rPr sz="1100" dirty="0">
                          <a:latin typeface="Arial"/>
                          <a:cs typeface="Arial"/>
                        </a:rPr>
                        <a:t>4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26034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58419" algn="r">
                        <a:lnSpc>
                          <a:spcPct val="100000"/>
                        </a:lnSpc>
                        <a:spcBef>
                          <a:spcPts val="195"/>
                        </a:spcBef>
                      </a:pPr>
                      <a:r>
                        <a:rPr sz="1100" spc="-5" dirty="0">
                          <a:latin typeface="Arial"/>
                          <a:cs typeface="Arial"/>
                        </a:rPr>
                        <a:t>5000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2476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59690" algn="r">
                        <a:lnSpc>
                          <a:spcPct val="100000"/>
                        </a:lnSpc>
                        <a:spcBef>
                          <a:spcPts val="195"/>
                        </a:spcBef>
                      </a:pPr>
                      <a:r>
                        <a:rPr sz="1100" spc="-5" dirty="0">
                          <a:latin typeface="Arial"/>
                          <a:cs typeface="Arial"/>
                        </a:rPr>
                        <a:t>1842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2476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  <p:sp>
        <p:nvSpPr>
          <p:cNvPr id="15" name="object 15"/>
          <p:cNvSpPr/>
          <p:nvPr/>
        </p:nvSpPr>
        <p:spPr>
          <a:xfrm>
            <a:off x="864869" y="8677237"/>
            <a:ext cx="6048375" cy="1080135"/>
          </a:xfrm>
          <a:custGeom>
            <a:avLst/>
            <a:gdLst/>
            <a:ahLst/>
            <a:cxnLst/>
            <a:rect l="l" t="t" r="r" b="b"/>
            <a:pathLst>
              <a:path w="6048375" h="1080134">
                <a:moveTo>
                  <a:pt x="5994082" y="0"/>
                </a:moveTo>
                <a:lnTo>
                  <a:pt x="54000" y="0"/>
                </a:lnTo>
                <a:lnTo>
                  <a:pt x="32982" y="4242"/>
                </a:lnTo>
                <a:lnTo>
                  <a:pt x="15817" y="15813"/>
                </a:lnTo>
                <a:lnTo>
                  <a:pt x="4244" y="32977"/>
                </a:lnTo>
                <a:lnTo>
                  <a:pt x="0" y="54000"/>
                </a:lnTo>
                <a:lnTo>
                  <a:pt x="0" y="1079792"/>
                </a:lnTo>
                <a:lnTo>
                  <a:pt x="6048082" y="1079792"/>
                </a:lnTo>
                <a:lnTo>
                  <a:pt x="6048082" y="54000"/>
                </a:lnTo>
                <a:lnTo>
                  <a:pt x="6043838" y="32977"/>
                </a:lnTo>
                <a:lnTo>
                  <a:pt x="6032265" y="15813"/>
                </a:lnTo>
                <a:lnTo>
                  <a:pt x="6015100" y="4242"/>
                </a:lnTo>
                <a:lnTo>
                  <a:pt x="5994082" y="0"/>
                </a:lnTo>
                <a:close/>
              </a:path>
            </a:pathLst>
          </a:custGeom>
          <a:solidFill>
            <a:srgbClr val="FFED7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882865" y="8695232"/>
            <a:ext cx="6012180" cy="1062355"/>
          </a:xfrm>
          <a:custGeom>
            <a:avLst/>
            <a:gdLst/>
            <a:ahLst/>
            <a:cxnLst/>
            <a:rect l="l" t="t" r="r" b="b"/>
            <a:pathLst>
              <a:path w="6012180" h="1062354">
                <a:moveTo>
                  <a:pt x="5976073" y="0"/>
                </a:moveTo>
                <a:lnTo>
                  <a:pt x="36004" y="0"/>
                </a:lnTo>
                <a:lnTo>
                  <a:pt x="21988" y="2828"/>
                </a:lnTo>
                <a:lnTo>
                  <a:pt x="10544" y="10544"/>
                </a:lnTo>
                <a:lnTo>
                  <a:pt x="2828" y="21988"/>
                </a:lnTo>
                <a:lnTo>
                  <a:pt x="0" y="36004"/>
                </a:lnTo>
                <a:lnTo>
                  <a:pt x="0" y="1061796"/>
                </a:lnTo>
                <a:lnTo>
                  <a:pt x="6012078" y="1061796"/>
                </a:lnTo>
                <a:lnTo>
                  <a:pt x="6012078" y="36004"/>
                </a:lnTo>
                <a:lnTo>
                  <a:pt x="6009249" y="21988"/>
                </a:lnTo>
                <a:lnTo>
                  <a:pt x="6001534" y="10544"/>
                </a:lnTo>
                <a:lnTo>
                  <a:pt x="5990089" y="2828"/>
                </a:lnTo>
                <a:lnTo>
                  <a:pt x="5976073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873874" y="8686241"/>
            <a:ext cx="6030595" cy="1071245"/>
          </a:xfrm>
          <a:custGeom>
            <a:avLst/>
            <a:gdLst/>
            <a:ahLst/>
            <a:cxnLst/>
            <a:rect l="l" t="t" r="r" b="b"/>
            <a:pathLst>
              <a:path w="6030595" h="1071245">
                <a:moveTo>
                  <a:pt x="0" y="1070787"/>
                </a:moveTo>
                <a:lnTo>
                  <a:pt x="0" y="44996"/>
                </a:lnTo>
                <a:lnTo>
                  <a:pt x="3535" y="27480"/>
                </a:lnTo>
                <a:lnTo>
                  <a:pt x="13177" y="13177"/>
                </a:lnTo>
                <a:lnTo>
                  <a:pt x="27480" y="3535"/>
                </a:lnTo>
                <a:lnTo>
                  <a:pt x="44996" y="0"/>
                </a:lnTo>
                <a:lnTo>
                  <a:pt x="5985078" y="0"/>
                </a:lnTo>
                <a:lnTo>
                  <a:pt x="6002594" y="3535"/>
                </a:lnTo>
                <a:lnTo>
                  <a:pt x="6016896" y="13177"/>
                </a:lnTo>
                <a:lnTo>
                  <a:pt x="6026538" y="27480"/>
                </a:lnTo>
                <a:lnTo>
                  <a:pt x="6030074" y="44996"/>
                </a:lnTo>
                <a:lnTo>
                  <a:pt x="6030074" y="1070787"/>
                </a:lnTo>
              </a:path>
            </a:pathLst>
          </a:custGeom>
          <a:ln w="17995">
            <a:solidFill>
              <a:srgbClr val="FFED78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 txBox="1"/>
          <p:nvPr/>
        </p:nvSpPr>
        <p:spPr>
          <a:xfrm>
            <a:off x="852169" y="7551976"/>
            <a:ext cx="6067425" cy="201485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  <a:tabLst>
                <a:tab pos="450215" algn="l"/>
              </a:tabLst>
            </a:pPr>
            <a:r>
              <a:rPr sz="1400" b="1" spc="10" dirty="0">
                <a:latin typeface="Arial"/>
                <a:cs typeface="Arial"/>
              </a:rPr>
              <a:t>2.6	</a:t>
            </a:r>
            <a:r>
              <a:rPr sz="1400" b="1" spc="15" dirty="0">
                <a:latin typeface="Arial"/>
                <a:cs typeface="Arial"/>
              </a:rPr>
              <a:t>Entity </a:t>
            </a:r>
            <a:r>
              <a:rPr sz="1400" b="1" spc="10" dirty="0">
                <a:latin typeface="Arial"/>
                <a:cs typeface="Arial"/>
              </a:rPr>
              <a:t>relationship</a:t>
            </a:r>
            <a:r>
              <a:rPr sz="1400" b="1" spc="15" dirty="0">
                <a:latin typeface="Arial"/>
                <a:cs typeface="Arial"/>
              </a:rPr>
              <a:t> diagrams</a:t>
            </a:r>
            <a:endParaRPr sz="1400">
              <a:latin typeface="Arial"/>
              <a:cs typeface="Arial"/>
            </a:endParaRPr>
          </a:p>
          <a:p>
            <a:pPr marL="12700" marR="5080" algn="just">
              <a:lnSpc>
                <a:spcPct val="102699"/>
              </a:lnSpc>
              <a:spcBef>
                <a:spcPts val="815"/>
              </a:spcBef>
            </a:pPr>
            <a:r>
              <a:rPr sz="1100" spc="-20" dirty="0">
                <a:latin typeface="Arial"/>
                <a:cs typeface="Arial"/>
              </a:rPr>
              <a:t>From </a:t>
            </a:r>
            <a:r>
              <a:rPr sz="1100" spc="-15" dirty="0">
                <a:latin typeface="Arial"/>
                <a:cs typeface="Arial"/>
              </a:rPr>
              <a:t>your </a:t>
            </a:r>
            <a:r>
              <a:rPr sz="1100" spc="-5" dirty="0">
                <a:latin typeface="Arial"/>
                <a:cs typeface="Arial"/>
              </a:rPr>
              <a:t>studies </a:t>
            </a:r>
            <a:r>
              <a:rPr sz="1100" spc="-10" dirty="0">
                <a:latin typeface="Arial"/>
                <a:cs typeface="Arial"/>
              </a:rPr>
              <a:t>at National 5, </a:t>
            </a:r>
            <a:r>
              <a:rPr sz="1100" spc="-15" dirty="0">
                <a:latin typeface="Arial"/>
                <a:cs typeface="Arial"/>
              </a:rPr>
              <a:t>you </a:t>
            </a:r>
            <a:r>
              <a:rPr sz="1100" spc="-10" dirty="0">
                <a:latin typeface="Arial"/>
                <a:cs typeface="Arial"/>
              </a:rPr>
              <a:t>will be </a:t>
            </a:r>
            <a:r>
              <a:rPr sz="1100" spc="-15" dirty="0">
                <a:latin typeface="Arial"/>
                <a:cs typeface="Arial"/>
              </a:rPr>
              <a:t>familiar </a:t>
            </a:r>
            <a:r>
              <a:rPr sz="1100" spc="-10" dirty="0">
                <a:latin typeface="Arial"/>
                <a:cs typeface="Arial"/>
              </a:rPr>
              <a:t>with </a:t>
            </a:r>
            <a:r>
              <a:rPr sz="1100" spc="-5" dirty="0">
                <a:latin typeface="Arial"/>
                <a:cs typeface="Arial"/>
              </a:rPr>
              <a:t>creating </a:t>
            </a:r>
            <a:r>
              <a:rPr sz="1100" spc="-10" dirty="0">
                <a:latin typeface="Arial"/>
                <a:cs typeface="Arial"/>
              </a:rPr>
              <a:t>ERDs with two entities and a  </a:t>
            </a:r>
            <a:r>
              <a:rPr sz="1100" spc="-5" dirty="0">
                <a:latin typeface="Arial"/>
                <a:cs typeface="Arial"/>
              </a:rPr>
              <a:t>single </a:t>
            </a:r>
            <a:r>
              <a:rPr sz="1100" spc="-10" dirty="0">
                <a:latin typeface="Arial"/>
                <a:cs typeface="Arial"/>
              </a:rPr>
              <a:t>relationship. The </a:t>
            </a:r>
            <a:r>
              <a:rPr sz="1100" spc="-15" dirty="0">
                <a:latin typeface="Arial"/>
                <a:cs typeface="Arial"/>
              </a:rPr>
              <a:t>problems </a:t>
            </a:r>
            <a:r>
              <a:rPr sz="1100" spc="-5" dirty="0">
                <a:latin typeface="Arial"/>
                <a:cs typeface="Arial"/>
              </a:rPr>
              <a:t>that </a:t>
            </a:r>
            <a:r>
              <a:rPr sz="1100" spc="-15" dirty="0">
                <a:latin typeface="Arial"/>
                <a:cs typeface="Arial"/>
              </a:rPr>
              <a:t>you </a:t>
            </a:r>
            <a:r>
              <a:rPr sz="1100" spc="-10" dirty="0">
                <a:latin typeface="Arial"/>
                <a:cs typeface="Arial"/>
              </a:rPr>
              <a:t>will encounter at Higher </a:t>
            </a:r>
            <a:r>
              <a:rPr sz="1100" spc="-20" dirty="0">
                <a:latin typeface="Arial"/>
                <a:cs typeface="Arial"/>
              </a:rPr>
              <a:t>level </a:t>
            </a:r>
            <a:r>
              <a:rPr sz="1100" spc="-10" dirty="0">
                <a:latin typeface="Arial"/>
                <a:cs typeface="Arial"/>
              </a:rPr>
              <a:t>are more </a:t>
            </a:r>
            <a:r>
              <a:rPr sz="1100" spc="-15" dirty="0">
                <a:latin typeface="Arial"/>
                <a:cs typeface="Arial"/>
              </a:rPr>
              <a:t>complex and  </a:t>
            </a:r>
            <a:r>
              <a:rPr sz="1100" spc="-10" dirty="0">
                <a:latin typeface="Arial"/>
                <a:cs typeface="Arial"/>
              </a:rPr>
              <a:t>will </a:t>
            </a:r>
            <a:r>
              <a:rPr sz="1100" spc="-5" dirty="0">
                <a:latin typeface="Arial"/>
                <a:cs typeface="Arial"/>
              </a:rPr>
              <a:t>typically </a:t>
            </a:r>
            <a:r>
              <a:rPr sz="1100" spc="-20" dirty="0">
                <a:latin typeface="Arial"/>
                <a:cs typeface="Arial"/>
              </a:rPr>
              <a:t>involve </a:t>
            </a:r>
            <a:r>
              <a:rPr sz="1100" spc="-5" dirty="0">
                <a:latin typeface="Arial"/>
                <a:cs typeface="Arial"/>
              </a:rPr>
              <a:t>three </a:t>
            </a:r>
            <a:r>
              <a:rPr sz="1100" spc="-10" dirty="0">
                <a:latin typeface="Arial"/>
                <a:cs typeface="Arial"/>
              </a:rPr>
              <a:t>or more entities and multiple </a:t>
            </a:r>
            <a:r>
              <a:rPr sz="1100" spc="-5" dirty="0">
                <a:latin typeface="Arial"/>
                <a:cs typeface="Arial"/>
              </a:rPr>
              <a:t>relationships </a:t>
            </a:r>
            <a:r>
              <a:rPr sz="1100" spc="-10" dirty="0">
                <a:latin typeface="Arial"/>
                <a:cs typeface="Arial"/>
              </a:rPr>
              <a:t>of </a:t>
            </a:r>
            <a:r>
              <a:rPr sz="1100" spc="-15" dirty="0">
                <a:latin typeface="Arial"/>
                <a:cs typeface="Arial"/>
              </a:rPr>
              <a:t>different </a:t>
            </a:r>
            <a:r>
              <a:rPr sz="1100" spc="-5" dirty="0">
                <a:latin typeface="Arial"/>
                <a:cs typeface="Arial"/>
              </a:rPr>
              <a:t>cardinalities </a:t>
            </a:r>
            <a:r>
              <a:rPr sz="1100" spc="-10" dirty="0">
                <a:latin typeface="Arial"/>
                <a:cs typeface="Arial"/>
              </a:rPr>
              <a:t>(i.e.  one-to-one, </a:t>
            </a:r>
            <a:r>
              <a:rPr sz="1100" spc="-20" dirty="0">
                <a:latin typeface="Arial"/>
                <a:cs typeface="Arial"/>
              </a:rPr>
              <a:t>one-to-many, </a:t>
            </a:r>
            <a:r>
              <a:rPr sz="1100" spc="-10" dirty="0">
                <a:latin typeface="Arial"/>
                <a:cs typeface="Arial"/>
              </a:rPr>
              <a:t>and</a:t>
            </a:r>
            <a:r>
              <a:rPr sz="1100" spc="-55" dirty="0">
                <a:latin typeface="Arial"/>
                <a:cs typeface="Arial"/>
              </a:rPr>
              <a:t> </a:t>
            </a:r>
            <a:r>
              <a:rPr sz="1100" spc="-10" dirty="0">
                <a:latin typeface="Arial"/>
                <a:cs typeface="Arial"/>
              </a:rPr>
              <a:t>many-to-many).</a:t>
            </a:r>
            <a:endParaRPr sz="11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1400">
              <a:latin typeface="Arial"/>
              <a:cs typeface="Arial"/>
            </a:endParaRPr>
          </a:p>
          <a:p>
            <a:pPr marL="210185">
              <a:lnSpc>
                <a:spcPct val="100000"/>
              </a:lnSpc>
            </a:pPr>
            <a:r>
              <a:rPr sz="1100" b="1" spc="-10" dirty="0">
                <a:latin typeface="Arial"/>
                <a:cs typeface="Arial"/>
              </a:rPr>
              <a:t>Example</a:t>
            </a:r>
            <a:endParaRPr sz="1100">
              <a:latin typeface="Arial"/>
              <a:cs typeface="Arial"/>
            </a:endParaRPr>
          </a:p>
          <a:p>
            <a:pPr marL="210185" marR="207645" algn="just">
              <a:lnSpc>
                <a:spcPct val="102699"/>
              </a:lnSpc>
              <a:spcBef>
                <a:spcPts val="685"/>
              </a:spcBef>
            </a:pPr>
            <a:r>
              <a:rPr sz="1100" spc="-15" dirty="0">
                <a:latin typeface="Arial"/>
                <a:cs typeface="Arial"/>
              </a:rPr>
              <a:t>ParcelMe </a:t>
            </a:r>
            <a:r>
              <a:rPr sz="1100" spc="-10" dirty="0">
                <a:latin typeface="Arial"/>
                <a:cs typeface="Arial"/>
              </a:rPr>
              <a:t>is a delivery company with a company-wide database </a:t>
            </a:r>
            <a:r>
              <a:rPr sz="1100" spc="-5" dirty="0">
                <a:latin typeface="Arial"/>
                <a:cs typeface="Arial"/>
              </a:rPr>
              <a:t>system. Shipped </a:t>
            </a:r>
            <a:r>
              <a:rPr sz="1100" spc="-10" dirty="0">
                <a:latin typeface="Arial"/>
                <a:cs typeface="Arial"/>
              </a:rPr>
              <a:t>items are  </a:t>
            </a:r>
            <a:r>
              <a:rPr sz="1100" spc="-5" dirty="0">
                <a:latin typeface="Arial"/>
                <a:cs typeface="Arial"/>
              </a:rPr>
              <a:t>the </a:t>
            </a:r>
            <a:r>
              <a:rPr sz="1100" dirty="0">
                <a:latin typeface="Arial"/>
                <a:cs typeface="Arial"/>
              </a:rPr>
              <a:t>heart </a:t>
            </a:r>
            <a:r>
              <a:rPr sz="1100" spc="-10" dirty="0">
                <a:latin typeface="Arial"/>
                <a:cs typeface="Arial"/>
              </a:rPr>
              <a:t>of </a:t>
            </a:r>
            <a:r>
              <a:rPr sz="1100" spc="-5" dirty="0">
                <a:latin typeface="Arial"/>
                <a:cs typeface="Arial"/>
              </a:rPr>
              <a:t>the </a:t>
            </a:r>
            <a:r>
              <a:rPr sz="1100" spc="-15" dirty="0">
                <a:latin typeface="Arial"/>
                <a:cs typeface="Arial"/>
              </a:rPr>
              <a:t>ParcelMe </a:t>
            </a:r>
            <a:r>
              <a:rPr sz="1100" spc="-10" dirty="0">
                <a:latin typeface="Arial"/>
                <a:cs typeface="Arial"/>
              </a:rPr>
              <a:t>product tracking </a:t>
            </a:r>
            <a:r>
              <a:rPr sz="1100" spc="-5" dirty="0">
                <a:latin typeface="Arial"/>
                <a:cs typeface="Arial"/>
              </a:rPr>
              <a:t>system. Shipped </a:t>
            </a:r>
            <a:r>
              <a:rPr sz="1100" spc="-10" dirty="0">
                <a:latin typeface="Arial"/>
                <a:cs typeface="Arial"/>
              </a:rPr>
              <a:t>items </a:t>
            </a:r>
            <a:r>
              <a:rPr sz="1100" spc="-5" dirty="0">
                <a:latin typeface="Arial"/>
                <a:cs typeface="Arial"/>
              </a:rPr>
              <a:t>can </a:t>
            </a:r>
            <a:r>
              <a:rPr sz="1100" spc="-10" dirty="0">
                <a:latin typeface="Arial"/>
                <a:cs typeface="Arial"/>
              </a:rPr>
              <a:t>be characterised </a:t>
            </a:r>
            <a:r>
              <a:rPr sz="1100" spc="-20" dirty="0">
                <a:latin typeface="Arial"/>
                <a:cs typeface="Arial"/>
              </a:rPr>
              <a:t>by </a:t>
            </a:r>
            <a:r>
              <a:rPr sz="1100" spc="265" dirty="0">
                <a:latin typeface="Arial"/>
                <a:cs typeface="Arial"/>
              </a:rPr>
              <a:t> </a:t>
            </a:r>
            <a:r>
              <a:rPr sz="1100" spc="-10" dirty="0">
                <a:latin typeface="Arial"/>
                <a:cs typeface="Arial"/>
              </a:rPr>
              <a:t>item </a:t>
            </a:r>
            <a:r>
              <a:rPr sz="1100" spc="-15" dirty="0">
                <a:latin typeface="Arial"/>
                <a:cs typeface="Arial"/>
              </a:rPr>
              <a:t>number </a:t>
            </a:r>
            <a:r>
              <a:rPr sz="1100" spc="-5" dirty="0">
                <a:latin typeface="Arial"/>
                <a:cs typeface="Arial"/>
              </a:rPr>
              <a:t>(unique), </a:t>
            </a:r>
            <a:r>
              <a:rPr sz="1100" spc="-10" dirty="0">
                <a:latin typeface="Arial"/>
                <a:cs typeface="Arial"/>
              </a:rPr>
              <a:t>weight, dimensions, insurance amount, destination, and </a:t>
            </a:r>
            <a:r>
              <a:rPr sz="1100" spc="-5" dirty="0">
                <a:latin typeface="Arial"/>
                <a:cs typeface="Arial"/>
              </a:rPr>
              <a:t>final</a:t>
            </a:r>
            <a:r>
              <a:rPr sz="1100" spc="280" dirty="0">
                <a:latin typeface="Arial"/>
                <a:cs typeface="Arial"/>
              </a:rPr>
              <a:t> </a:t>
            </a:r>
            <a:r>
              <a:rPr sz="1100" spc="-10" dirty="0">
                <a:latin typeface="Arial"/>
                <a:cs typeface="Arial"/>
              </a:rPr>
              <a:t>delivery</a:t>
            </a:r>
            <a:endParaRPr sz="1100">
              <a:latin typeface="Arial"/>
              <a:cs typeface="Arial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864717" y="9941585"/>
            <a:ext cx="6049010" cy="0"/>
          </a:xfrm>
          <a:custGeom>
            <a:avLst/>
            <a:gdLst/>
            <a:ahLst/>
            <a:cxnLst/>
            <a:rect l="l" t="t" r="r" b="b"/>
            <a:pathLst>
              <a:path w="6049009">
                <a:moveTo>
                  <a:pt x="0" y="0"/>
                </a:moveTo>
                <a:lnTo>
                  <a:pt x="6048756" y="0"/>
                </a:lnTo>
              </a:path>
            </a:pathLst>
          </a:custGeom>
          <a:ln w="6095">
            <a:solidFill>
              <a:srgbClr val="000000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 txBox="1"/>
          <p:nvPr/>
        </p:nvSpPr>
        <p:spPr>
          <a:xfrm>
            <a:off x="852169" y="9965447"/>
            <a:ext cx="1842135" cy="19177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1100" spc="-10" dirty="0">
                <a:latin typeface="Arial"/>
                <a:cs typeface="Arial"/>
              </a:rPr>
              <a:t>© </a:t>
            </a:r>
            <a:r>
              <a:rPr sz="1100" spc="20" dirty="0">
                <a:latin typeface="Arial"/>
                <a:cs typeface="Arial"/>
              </a:rPr>
              <a:t>H</a:t>
            </a:r>
            <a:r>
              <a:rPr sz="850" spc="20" dirty="0">
                <a:latin typeface="Arial"/>
                <a:cs typeface="Arial"/>
              </a:rPr>
              <a:t>ERIOT</a:t>
            </a:r>
            <a:r>
              <a:rPr sz="1100" spc="20" dirty="0">
                <a:latin typeface="Arial"/>
                <a:cs typeface="Arial"/>
              </a:rPr>
              <a:t>-W</a:t>
            </a:r>
            <a:r>
              <a:rPr sz="850" spc="20" dirty="0">
                <a:latin typeface="Arial"/>
                <a:cs typeface="Arial"/>
              </a:rPr>
              <a:t>ATT</a:t>
            </a:r>
            <a:r>
              <a:rPr sz="850" spc="75" dirty="0">
                <a:latin typeface="Arial"/>
                <a:cs typeface="Arial"/>
              </a:rPr>
              <a:t> </a:t>
            </a:r>
            <a:r>
              <a:rPr sz="1100" spc="55" dirty="0">
                <a:latin typeface="Arial"/>
                <a:cs typeface="Arial"/>
              </a:rPr>
              <a:t>U</a:t>
            </a:r>
            <a:r>
              <a:rPr sz="850" spc="55" dirty="0">
                <a:latin typeface="Arial"/>
                <a:cs typeface="Arial"/>
              </a:rPr>
              <a:t>NIVERSITY</a:t>
            </a:r>
            <a:endParaRPr sz="85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92505" y="559318"/>
            <a:ext cx="1609725" cy="19177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  <a:tabLst>
                <a:tab pos="408940" algn="l"/>
              </a:tabLst>
            </a:pPr>
            <a:r>
              <a:rPr sz="1100" spc="-10" dirty="0">
                <a:latin typeface="Arial"/>
                <a:cs typeface="Arial"/>
              </a:rPr>
              <a:t>42	</a:t>
            </a:r>
            <a:r>
              <a:rPr sz="1100" i="1" spc="-20" dirty="0">
                <a:latin typeface="Arial"/>
                <a:cs typeface="Arial"/>
              </a:rPr>
              <a:t>TOPIC </a:t>
            </a:r>
            <a:r>
              <a:rPr sz="1100" i="1" spc="-10" dirty="0">
                <a:latin typeface="Arial"/>
                <a:cs typeface="Arial"/>
              </a:rPr>
              <a:t>2.</a:t>
            </a:r>
            <a:r>
              <a:rPr sz="1100" i="1" spc="40" dirty="0">
                <a:latin typeface="Arial"/>
                <a:cs typeface="Arial"/>
              </a:rPr>
              <a:t> </a:t>
            </a:r>
            <a:r>
              <a:rPr sz="1100" i="1" spc="-15" dirty="0">
                <a:latin typeface="Arial"/>
                <a:cs typeface="Arial"/>
              </a:rPr>
              <a:t>DESIGN</a:t>
            </a:r>
            <a:endParaRPr sz="110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505053" y="765581"/>
            <a:ext cx="6049010" cy="0"/>
          </a:xfrm>
          <a:custGeom>
            <a:avLst/>
            <a:gdLst/>
            <a:ahLst/>
            <a:cxnLst/>
            <a:rect l="l" t="t" r="r" b="b"/>
            <a:pathLst>
              <a:path w="6049009">
                <a:moveTo>
                  <a:pt x="0" y="0"/>
                </a:moveTo>
                <a:lnTo>
                  <a:pt x="6048756" y="0"/>
                </a:lnTo>
              </a:path>
            </a:pathLst>
          </a:custGeom>
          <a:ln w="609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505205" y="1123569"/>
            <a:ext cx="6048375" cy="1071880"/>
          </a:xfrm>
          <a:custGeom>
            <a:avLst/>
            <a:gdLst/>
            <a:ahLst/>
            <a:cxnLst/>
            <a:rect l="l" t="t" r="r" b="b"/>
            <a:pathLst>
              <a:path w="6048375" h="1071880">
                <a:moveTo>
                  <a:pt x="6048082" y="0"/>
                </a:moveTo>
                <a:lnTo>
                  <a:pt x="0" y="0"/>
                </a:lnTo>
                <a:lnTo>
                  <a:pt x="0" y="1017371"/>
                </a:lnTo>
                <a:lnTo>
                  <a:pt x="4244" y="1038389"/>
                </a:lnTo>
                <a:lnTo>
                  <a:pt x="15817" y="1055554"/>
                </a:lnTo>
                <a:lnTo>
                  <a:pt x="32982" y="1067127"/>
                </a:lnTo>
                <a:lnTo>
                  <a:pt x="54000" y="1071372"/>
                </a:lnTo>
                <a:lnTo>
                  <a:pt x="5994082" y="1071372"/>
                </a:lnTo>
                <a:lnTo>
                  <a:pt x="6015100" y="1067127"/>
                </a:lnTo>
                <a:lnTo>
                  <a:pt x="6032265" y="1055554"/>
                </a:lnTo>
                <a:lnTo>
                  <a:pt x="6043838" y="1038389"/>
                </a:lnTo>
                <a:lnTo>
                  <a:pt x="6048082" y="1017371"/>
                </a:lnTo>
                <a:lnTo>
                  <a:pt x="6048082" y="0"/>
                </a:lnTo>
                <a:close/>
              </a:path>
            </a:pathLst>
          </a:custGeom>
          <a:solidFill>
            <a:srgbClr val="FFED7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523201" y="1123569"/>
            <a:ext cx="6012180" cy="1053465"/>
          </a:xfrm>
          <a:custGeom>
            <a:avLst/>
            <a:gdLst/>
            <a:ahLst/>
            <a:cxnLst/>
            <a:rect l="l" t="t" r="r" b="b"/>
            <a:pathLst>
              <a:path w="6012180" h="1053464">
                <a:moveTo>
                  <a:pt x="6012078" y="0"/>
                </a:moveTo>
                <a:lnTo>
                  <a:pt x="0" y="0"/>
                </a:lnTo>
                <a:lnTo>
                  <a:pt x="0" y="1017371"/>
                </a:lnTo>
                <a:lnTo>
                  <a:pt x="2828" y="1031387"/>
                </a:lnTo>
                <a:lnTo>
                  <a:pt x="10544" y="1042831"/>
                </a:lnTo>
                <a:lnTo>
                  <a:pt x="21988" y="1050547"/>
                </a:lnTo>
                <a:lnTo>
                  <a:pt x="36004" y="1053376"/>
                </a:lnTo>
                <a:lnTo>
                  <a:pt x="5976073" y="1053376"/>
                </a:lnTo>
                <a:lnTo>
                  <a:pt x="5990089" y="1050547"/>
                </a:lnTo>
                <a:lnTo>
                  <a:pt x="6001534" y="1042831"/>
                </a:lnTo>
                <a:lnTo>
                  <a:pt x="6009249" y="1031387"/>
                </a:lnTo>
                <a:lnTo>
                  <a:pt x="6012078" y="1017371"/>
                </a:lnTo>
                <a:lnTo>
                  <a:pt x="6012078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514210" y="1123569"/>
            <a:ext cx="6030595" cy="1062990"/>
          </a:xfrm>
          <a:custGeom>
            <a:avLst/>
            <a:gdLst/>
            <a:ahLst/>
            <a:cxnLst/>
            <a:rect l="l" t="t" r="r" b="b"/>
            <a:pathLst>
              <a:path w="6030595" h="1062989">
                <a:moveTo>
                  <a:pt x="0" y="0"/>
                </a:moveTo>
                <a:lnTo>
                  <a:pt x="0" y="1017371"/>
                </a:lnTo>
                <a:lnTo>
                  <a:pt x="3535" y="1034887"/>
                </a:lnTo>
                <a:lnTo>
                  <a:pt x="13177" y="1049189"/>
                </a:lnTo>
                <a:lnTo>
                  <a:pt x="27480" y="1058832"/>
                </a:lnTo>
                <a:lnTo>
                  <a:pt x="44996" y="1062367"/>
                </a:lnTo>
                <a:lnTo>
                  <a:pt x="5985078" y="1062367"/>
                </a:lnTo>
                <a:lnTo>
                  <a:pt x="6002594" y="1058832"/>
                </a:lnTo>
                <a:lnTo>
                  <a:pt x="6016896" y="1049189"/>
                </a:lnTo>
                <a:lnTo>
                  <a:pt x="6026538" y="1034887"/>
                </a:lnTo>
                <a:lnTo>
                  <a:pt x="6030074" y="1017371"/>
                </a:lnTo>
                <a:lnTo>
                  <a:pt x="6030074" y="0"/>
                </a:lnTo>
              </a:path>
            </a:pathLst>
          </a:custGeom>
          <a:ln w="17995">
            <a:solidFill>
              <a:srgbClr val="FFED78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492512" y="1199682"/>
            <a:ext cx="5869305" cy="1633220"/>
          </a:xfrm>
          <a:prstGeom prst="rect">
            <a:avLst/>
          </a:prstGeom>
        </p:spPr>
        <p:txBody>
          <a:bodyPr vert="horz" wrap="square" lIns="0" tIns="6985" rIns="0" bIns="0" rtlCol="0">
            <a:spAutoFit/>
          </a:bodyPr>
          <a:lstStyle/>
          <a:p>
            <a:pPr marL="210185" marR="5080" algn="just">
              <a:lnSpc>
                <a:spcPct val="102699"/>
              </a:lnSpc>
              <a:spcBef>
                <a:spcPts val="55"/>
              </a:spcBef>
            </a:pPr>
            <a:r>
              <a:rPr sz="1100" spc="-10" dirty="0">
                <a:latin typeface="Arial"/>
                <a:cs typeface="Arial"/>
              </a:rPr>
              <a:t>date. </a:t>
            </a:r>
            <a:r>
              <a:rPr sz="1100" spc="-5" dirty="0">
                <a:latin typeface="Arial"/>
                <a:cs typeface="Arial"/>
              </a:rPr>
              <a:t>Shipped </a:t>
            </a:r>
            <a:r>
              <a:rPr sz="1100" spc="-10" dirty="0">
                <a:latin typeface="Arial"/>
                <a:cs typeface="Arial"/>
              </a:rPr>
              <a:t>items are received into </a:t>
            </a:r>
            <a:r>
              <a:rPr sz="1100" spc="-5" dirty="0">
                <a:latin typeface="Arial"/>
                <a:cs typeface="Arial"/>
              </a:rPr>
              <a:t>the </a:t>
            </a:r>
            <a:r>
              <a:rPr sz="1100" spc="-15" dirty="0">
                <a:latin typeface="Arial"/>
                <a:cs typeface="Arial"/>
              </a:rPr>
              <a:t>ParcelMe </a:t>
            </a:r>
            <a:r>
              <a:rPr sz="1100" spc="-5" dirty="0">
                <a:latin typeface="Arial"/>
                <a:cs typeface="Arial"/>
              </a:rPr>
              <a:t>system </a:t>
            </a:r>
            <a:r>
              <a:rPr sz="1100" spc="-10" dirty="0">
                <a:latin typeface="Arial"/>
                <a:cs typeface="Arial"/>
              </a:rPr>
              <a:t>at a Retail </a:t>
            </a:r>
            <a:r>
              <a:rPr sz="1100" spc="-20" dirty="0">
                <a:latin typeface="Arial"/>
                <a:cs typeface="Arial"/>
              </a:rPr>
              <a:t>Center. </a:t>
            </a:r>
            <a:r>
              <a:rPr sz="1100" spc="-10" dirty="0">
                <a:latin typeface="Arial"/>
                <a:cs typeface="Arial"/>
              </a:rPr>
              <a:t>Retail Centers  </a:t>
            </a:r>
            <a:r>
              <a:rPr sz="1100" spc="-20" dirty="0">
                <a:latin typeface="Arial"/>
                <a:cs typeface="Arial"/>
              </a:rPr>
              <a:t>have </a:t>
            </a:r>
            <a:r>
              <a:rPr sz="1100" spc="-10" dirty="0">
                <a:latin typeface="Arial"/>
                <a:cs typeface="Arial"/>
              </a:rPr>
              <a:t>a type, </a:t>
            </a:r>
            <a:r>
              <a:rPr sz="1100" spc="-20" dirty="0">
                <a:latin typeface="Arial"/>
                <a:cs typeface="Arial"/>
              </a:rPr>
              <a:t>uniqueID, </a:t>
            </a:r>
            <a:r>
              <a:rPr sz="1100" spc="-10" dirty="0">
                <a:latin typeface="Arial"/>
                <a:cs typeface="Arial"/>
              </a:rPr>
              <a:t>and address. </a:t>
            </a:r>
            <a:r>
              <a:rPr sz="1100" spc="-5" dirty="0">
                <a:latin typeface="Arial"/>
                <a:cs typeface="Arial"/>
              </a:rPr>
              <a:t>Shipped </a:t>
            </a:r>
            <a:r>
              <a:rPr sz="1100" spc="-10" dirty="0">
                <a:latin typeface="Arial"/>
                <a:cs typeface="Arial"/>
              </a:rPr>
              <a:t>items </a:t>
            </a:r>
            <a:r>
              <a:rPr sz="1100" spc="-15" dirty="0">
                <a:latin typeface="Arial"/>
                <a:cs typeface="Arial"/>
              </a:rPr>
              <a:t>make </a:t>
            </a:r>
            <a:r>
              <a:rPr sz="1100" spc="-5" dirty="0">
                <a:latin typeface="Arial"/>
                <a:cs typeface="Arial"/>
              </a:rPr>
              <a:t>their </a:t>
            </a:r>
            <a:r>
              <a:rPr sz="1100" spc="-25" dirty="0">
                <a:latin typeface="Arial"/>
                <a:cs typeface="Arial"/>
              </a:rPr>
              <a:t>way </a:t>
            </a:r>
            <a:r>
              <a:rPr sz="1100" spc="-5" dirty="0">
                <a:latin typeface="Arial"/>
                <a:cs typeface="Arial"/>
              </a:rPr>
              <a:t>to their </a:t>
            </a:r>
            <a:r>
              <a:rPr sz="1100" spc="-10" dirty="0">
                <a:latin typeface="Arial"/>
                <a:cs typeface="Arial"/>
              </a:rPr>
              <a:t>destination </a:t>
            </a:r>
            <a:r>
              <a:rPr sz="1100" spc="-5" dirty="0">
                <a:latin typeface="Arial"/>
                <a:cs typeface="Arial"/>
              </a:rPr>
              <a:t>via  </a:t>
            </a:r>
            <a:r>
              <a:rPr sz="1100" spc="-10" dirty="0">
                <a:latin typeface="Arial"/>
                <a:cs typeface="Arial"/>
              </a:rPr>
              <a:t>one or more </a:t>
            </a:r>
            <a:r>
              <a:rPr sz="1100" spc="-5" dirty="0">
                <a:latin typeface="Arial"/>
                <a:cs typeface="Arial"/>
              </a:rPr>
              <a:t>standard </a:t>
            </a:r>
            <a:r>
              <a:rPr sz="1100" spc="-15" dirty="0">
                <a:latin typeface="Arial"/>
                <a:cs typeface="Arial"/>
              </a:rPr>
              <a:t>ParcelMe </a:t>
            </a:r>
            <a:r>
              <a:rPr sz="1100" spc="-5" dirty="0">
                <a:latin typeface="Arial"/>
                <a:cs typeface="Arial"/>
              </a:rPr>
              <a:t>transportation </a:t>
            </a:r>
            <a:r>
              <a:rPr sz="1100" spc="-20" dirty="0">
                <a:latin typeface="Arial"/>
                <a:cs typeface="Arial"/>
              </a:rPr>
              <a:t>events </a:t>
            </a:r>
            <a:r>
              <a:rPr sz="1100" spc="-10" dirty="0">
                <a:latin typeface="Arial"/>
                <a:cs typeface="Arial"/>
              </a:rPr>
              <a:t>(i.e., flights, </a:t>
            </a:r>
            <a:r>
              <a:rPr sz="1100" spc="-15" dirty="0">
                <a:latin typeface="Arial"/>
                <a:cs typeface="Arial"/>
              </a:rPr>
              <a:t>vehicle </a:t>
            </a:r>
            <a:r>
              <a:rPr sz="1100" spc="-10" dirty="0">
                <a:latin typeface="Arial"/>
                <a:cs typeface="Arial"/>
              </a:rPr>
              <a:t>deliveries). These  </a:t>
            </a:r>
            <a:r>
              <a:rPr sz="1100" spc="-5" dirty="0">
                <a:latin typeface="Arial"/>
                <a:cs typeface="Arial"/>
              </a:rPr>
              <a:t>transportation </a:t>
            </a:r>
            <a:r>
              <a:rPr sz="1100" spc="-20" dirty="0">
                <a:latin typeface="Arial"/>
                <a:cs typeface="Arial"/>
              </a:rPr>
              <a:t>events </a:t>
            </a:r>
            <a:r>
              <a:rPr sz="1100" spc="-5" dirty="0">
                <a:latin typeface="Arial"/>
                <a:cs typeface="Arial"/>
              </a:rPr>
              <a:t>consist </a:t>
            </a:r>
            <a:r>
              <a:rPr sz="1100" spc="-10" dirty="0">
                <a:latin typeface="Arial"/>
                <a:cs typeface="Arial"/>
              </a:rPr>
              <a:t>of a unique scheduleNumber, a </a:t>
            </a:r>
            <a:r>
              <a:rPr sz="1100" spc="-5" dirty="0">
                <a:latin typeface="Arial"/>
                <a:cs typeface="Arial"/>
              </a:rPr>
              <a:t>type </a:t>
            </a:r>
            <a:r>
              <a:rPr sz="1100" spc="-10" dirty="0">
                <a:latin typeface="Arial"/>
                <a:cs typeface="Arial"/>
              </a:rPr>
              <a:t>(e.g, </a:t>
            </a:r>
            <a:r>
              <a:rPr sz="1100" spc="-5" dirty="0">
                <a:latin typeface="Arial"/>
                <a:cs typeface="Arial"/>
              </a:rPr>
              <a:t>flight, </a:t>
            </a:r>
            <a:r>
              <a:rPr sz="1100" spc="-15" dirty="0">
                <a:latin typeface="Arial"/>
                <a:cs typeface="Arial"/>
              </a:rPr>
              <a:t>vehicle), </a:t>
            </a:r>
            <a:r>
              <a:rPr sz="1100" spc="-10" dirty="0">
                <a:latin typeface="Arial"/>
                <a:cs typeface="Arial"/>
              </a:rPr>
              <a:t>and a  deliveryRoute.</a:t>
            </a:r>
            <a:endParaRPr sz="11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5"/>
              </a:spcBef>
            </a:pPr>
            <a:endParaRPr sz="165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1100" spc="-10" dirty="0">
                <a:latin typeface="Arial"/>
                <a:cs typeface="Arial"/>
              </a:rPr>
              <a:t>The ERD </a:t>
            </a:r>
            <a:r>
              <a:rPr sz="1100" spc="-20" dirty="0">
                <a:latin typeface="Arial"/>
                <a:cs typeface="Arial"/>
              </a:rPr>
              <a:t>for </a:t>
            </a:r>
            <a:r>
              <a:rPr sz="1100" spc="-5" dirty="0">
                <a:latin typeface="Arial"/>
                <a:cs typeface="Arial"/>
              </a:rPr>
              <a:t>the </a:t>
            </a:r>
            <a:r>
              <a:rPr sz="1100" spc="-15" dirty="0">
                <a:latin typeface="Arial"/>
                <a:cs typeface="Arial"/>
              </a:rPr>
              <a:t>example </a:t>
            </a:r>
            <a:r>
              <a:rPr sz="1100" spc="-5" dirty="0">
                <a:latin typeface="Arial"/>
                <a:cs typeface="Arial"/>
              </a:rPr>
              <a:t>system </a:t>
            </a:r>
            <a:r>
              <a:rPr sz="1100" spc="-15" dirty="0">
                <a:latin typeface="Arial"/>
                <a:cs typeface="Arial"/>
              </a:rPr>
              <a:t>would</a:t>
            </a:r>
            <a:r>
              <a:rPr sz="1100" spc="-35" dirty="0">
                <a:latin typeface="Arial"/>
                <a:cs typeface="Arial"/>
              </a:rPr>
              <a:t> </a:t>
            </a:r>
            <a:r>
              <a:rPr sz="1100" spc="-10" dirty="0">
                <a:latin typeface="Arial"/>
                <a:cs typeface="Arial"/>
              </a:rPr>
              <a:t>be:</a:t>
            </a:r>
            <a:endParaRPr sz="11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1150">
              <a:latin typeface="Arial"/>
              <a:cs typeface="Arial"/>
            </a:endParaRPr>
          </a:p>
          <a:p>
            <a:pPr marL="195580" algn="ctr">
              <a:lnSpc>
                <a:spcPct val="100000"/>
              </a:lnSpc>
            </a:pPr>
            <a:r>
              <a:rPr sz="1100" i="1" spc="-5" dirty="0">
                <a:latin typeface="Arial"/>
                <a:cs typeface="Arial"/>
              </a:rPr>
              <a:t>Figure </a:t>
            </a:r>
            <a:r>
              <a:rPr sz="1100" i="1" spc="-10" dirty="0">
                <a:latin typeface="Arial"/>
                <a:cs typeface="Arial"/>
              </a:rPr>
              <a:t>2.8: </a:t>
            </a:r>
            <a:r>
              <a:rPr sz="1100" i="1" spc="-15" dirty="0">
                <a:latin typeface="Arial"/>
                <a:cs typeface="Arial"/>
              </a:rPr>
              <a:t>ParcelMe </a:t>
            </a:r>
            <a:r>
              <a:rPr sz="1100" i="1" spc="-5" dirty="0">
                <a:latin typeface="Arial"/>
                <a:cs typeface="Arial"/>
              </a:rPr>
              <a:t>Entity </a:t>
            </a:r>
            <a:r>
              <a:rPr sz="1100" i="1" spc="-10" dirty="0">
                <a:latin typeface="Arial"/>
                <a:cs typeface="Arial"/>
              </a:rPr>
              <a:t>Relationship</a:t>
            </a:r>
            <a:r>
              <a:rPr sz="1100" i="1" spc="30" dirty="0">
                <a:latin typeface="Arial"/>
                <a:cs typeface="Arial"/>
              </a:rPr>
              <a:t> </a:t>
            </a:r>
            <a:r>
              <a:rPr sz="1100" i="1" spc="-15" dirty="0">
                <a:latin typeface="Arial"/>
                <a:cs typeface="Arial"/>
              </a:rPr>
              <a:t>Diagram</a:t>
            </a:r>
            <a:endParaRPr sz="1100">
              <a:latin typeface="Arial"/>
              <a:cs typeface="Arial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649986" y="2913202"/>
            <a:ext cx="5756910" cy="417835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505205" y="7781493"/>
            <a:ext cx="6048375" cy="1976120"/>
          </a:xfrm>
          <a:custGeom>
            <a:avLst/>
            <a:gdLst/>
            <a:ahLst/>
            <a:cxnLst/>
            <a:rect l="l" t="t" r="r" b="b"/>
            <a:pathLst>
              <a:path w="6048375" h="1976120">
                <a:moveTo>
                  <a:pt x="5994082" y="0"/>
                </a:moveTo>
                <a:lnTo>
                  <a:pt x="54000" y="0"/>
                </a:lnTo>
                <a:lnTo>
                  <a:pt x="32982" y="4244"/>
                </a:lnTo>
                <a:lnTo>
                  <a:pt x="15817" y="15817"/>
                </a:lnTo>
                <a:lnTo>
                  <a:pt x="4244" y="32982"/>
                </a:lnTo>
                <a:lnTo>
                  <a:pt x="0" y="54000"/>
                </a:lnTo>
                <a:lnTo>
                  <a:pt x="0" y="1975535"/>
                </a:lnTo>
                <a:lnTo>
                  <a:pt x="6048082" y="1975535"/>
                </a:lnTo>
                <a:lnTo>
                  <a:pt x="6048082" y="54000"/>
                </a:lnTo>
                <a:lnTo>
                  <a:pt x="6043838" y="32982"/>
                </a:lnTo>
                <a:lnTo>
                  <a:pt x="6032265" y="15817"/>
                </a:lnTo>
                <a:lnTo>
                  <a:pt x="6015100" y="4244"/>
                </a:lnTo>
                <a:lnTo>
                  <a:pt x="5994082" y="0"/>
                </a:lnTo>
                <a:close/>
              </a:path>
            </a:pathLst>
          </a:custGeom>
          <a:solidFill>
            <a:srgbClr val="99CC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523201" y="8021384"/>
            <a:ext cx="6012180" cy="1736089"/>
          </a:xfrm>
          <a:custGeom>
            <a:avLst/>
            <a:gdLst/>
            <a:ahLst/>
            <a:cxnLst/>
            <a:rect l="l" t="t" r="r" b="b"/>
            <a:pathLst>
              <a:path w="6012180" h="1736090">
                <a:moveTo>
                  <a:pt x="0" y="1735645"/>
                </a:moveTo>
                <a:lnTo>
                  <a:pt x="6012078" y="1735645"/>
                </a:lnTo>
                <a:lnTo>
                  <a:pt x="6012078" y="0"/>
                </a:lnTo>
                <a:lnTo>
                  <a:pt x="0" y="0"/>
                </a:lnTo>
                <a:lnTo>
                  <a:pt x="0" y="1735645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6124562" y="7699006"/>
            <a:ext cx="374015" cy="374015"/>
          </a:xfrm>
          <a:custGeom>
            <a:avLst/>
            <a:gdLst/>
            <a:ahLst/>
            <a:cxnLst/>
            <a:rect l="l" t="t" r="r" b="b"/>
            <a:pathLst>
              <a:path w="374014" h="374015">
                <a:moveTo>
                  <a:pt x="300926" y="0"/>
                </a:moveTo>
                <a:lnTo>
                  <a:pt x="72580" y="0"/>
                </a:lnTo>
                <a:lnTo>
                  <a:pt x="44394" y="5729"/>
                </a:lnTo>
                <a:lnTo>
                  <a:pt x="21316" y="21329"/>
                </a:lnTo>
                <a:lnTo>
                  <a:pt x="5725" y="44416"/>
                </a:lnTo>
                <a:lnTo>
                  <a:pt x="0" y="72605"/>
                </a:lnTo>
                <a:lnTo>
                  <a:pt x="0" y="300951"/>
                </a:lnTo>
                <a:lnTo>
                  <a:pt x="5725" y="329122"/>
                </a:lnTo>
                <a:lnTo>
                  <a:pt x="21316" y="352193"/>
                </a:lnTo>
                <a:lnTo>
                  <a:pt x="44394" y="367781"/>
                </a:lnTo>
                <a:lnTo>
                  <a:pt x="72580" y="373507"/>
                </a:lnTo>
                <a:lnTo>
                  <a:pt x="300926" y="373507"/>
                </a:lnTo>
                <a:lnTo>
                  <a:pt x="329119" y="367781"/>
                </a:lnTo>
                <a:lnTo>
                  <a:pt x="352201" y="352193"/>
                </a:lnTo>
                <a:lnTo>
                  <a:pt x="367793" y="329122"/>
                </a:lnTo>
                <a:lnTo>
                  <a:pt x="373519" y="300951"/>
                </a:lnTo>
                <a:lnTo>
                  <a:pt x="373519" y="72605"/>
                </a:lnTo>
                <a:lnTo>
                  <a:pt x="367793" y="44416"/>
                </a:lnTo>
                <a:lnTo>
                  <a:pt x="352201" y="21329"/>
                </a:lnTo>
                <a:lnTo>
                  <a:pt x="329119" y="5729"/>
                </a:lnTo>
                <a:lnTo>
                  <a:pt x="30092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6124562" y="7699006"/>
            <a:ext cx="374015" cy="374015"/>
          </a:xfrm>
          <a:custGeom>
            <a:avLst/>
            <a:gdLst/>
            <a:ahLst/>
            <a:cxnLst/>
            <a:rect l="l" t="t" r="r" b="b"/>
            <a:pathLst>
              <a:path w="374014" h="374015">
                <a:moveTo>
                  <a:pt x="300926" y="0"/>
                </a:moveTo>
                <a:lnTo>
                  <a:pt x="72580" y="0"/>
                </a:lnTo>
                <a:lnTo>
                  <a:pt x="44394" y="5729"/>
                </a:lnTo>
                <a:lnTo>
                  <a:pt x="21316" y="21329"/>
                </a:lnTo>
                <a:lnTo>
                  <a:pt x="5725" y="44416"/>
                </a:lnTo>
                <a:lnTo>
                  <a:pt x="0" y="72605"/>
                </a:lnTo>
                <a:lnTo>
                  <a:pt x="0" y="300952"/>
                </a:lnTo>
                <a:lnTo>
                  <a:pt x="5725" y="329122"/>
                </a:lnTo>
                <a:lnTo>
                  <a:pt x="21316" y="352193"/>
                </a:lnTo>
                <a:lnTo>
                  <a:pt x="44394" y="367781"/>
                </a:lnTo>
                <a:lnTo>
                  <a:pt x="72580" y="373506"/>
                </a:lnTo>
                <a:lnTo>
                  <a:pt x="300926" y="373506"/>
                </a:lnTo>
                <a:lnTo>
                  <a:pt x="329119" y="367781"/>
                </a:lnTo>
                <a:lnTo>
                  <a:pt x="338243" y="361619"/>
                </a:lnTo>
                <a:lnTo>
                  <a:pt x="38900" y="361619"/>
                </a:lnTo>
                <a:lnTo>
                  <a:pt x="80124" y="220281"/>
                </a:lnTo>
                <a:lnTo>
                  <a:pt x="304305" y="686"/>
                </a:lnTo>
                <a:lnTo>
                  <a:pt x="300926" y="0"/>
                </a:lnTo>
                <a:close/>
              </a:path>
              <a:path w="374014" h="374015">
                <a:moveTo>
                  <a:pt x="373519" y="78412"/>
                </a:moveTo>
                <a:lnTo>
                  <a:pt x="168452" y="296837"/>
                </a:lnTo>
                <a:lnTo>
                  <a:pt x="38900" y="361619"/>
                </a:lnTo>
                <a:lnTo>
                  <a:pt x="338243" y="361619"/>
                </a:lnTo>
                <a:lnTo>
                  <a:pt x="352201" y="352193"/>
                </a:lnTo>
                <a:lnTo>
                  <a:pt x="367793" y="329122"/>
                </a:lnTo>
                <a:lnTo>
                  <a:pt x="373519" y="300952"/>
                </a:lnTo>
                <a:lnTo>
                  <a:pt x="373519" y="78412"/>
                </a:lnTo>
                <a:close/>
              </a:path>
            </a:pathLst>
          </a:custGeom>
          <a:solidFill>
            <a:srgbClr val="0066B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6188240" y="8008188"/>
            <a:ext cx="36195" cy="22860"/>
          </a:xfrm>
          <a:custGeom>
            <a:avLst/>
            <a:gdLst/>
            <a:ahLst/>
            <a:cxnLst/>
            <a:rect l="l" t="t" r="r" b="b"/>
            <a:pathLst>
              <a:path w="36195" h="22859">
                <a:moveTo>
                  <a:pt x="10071" y="0"/>
                </a:moveTo>
                <a:lnTo>
                  <a:pt x="0" y="22428"/>
                </a:lnTo>
                <a:lnTo>
                  <a:pt x="35852" y="7848"/>
                </a:lnTo>
                <a:lnTo>
                  <a:pt x="10071" y="0"/>
                </a:lnTo>
                <a:close/>
              </a:path>
            </a:pathLst>
          </a:custGeom>
          <a:solidFill>
            <a:srgbClr val="0066B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6223202" y="7707655"/>
            <a:ext cx="270789" cy="27223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505053" y="9941585"/>
            <a:ext cx="6049010" cy="0"/>
          </a:xfrm>
          <a:custGeom>
            <a:avLst/>
            <a:gdLst/>
            <a:ahLst/>
            <a:cxnLst/>
            <a:rect l="l" t="t" r="r" b="b"/>
            <a:pathLst>
              <a:path w="6049009">
                <a:moveTo>
                  <a:pt x="0" y="0"/>
                </a:moveTo>
                <a:lnTo>
                  <a:pt x="6048756" y="0"/>
                </a:lnTo>
              </a:path>
            </a:pathLst>
          </a:custGeom>
          <a:ln w="609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 txBox="1"/>
          <p:nvPr/>
        </p:nvSpPr>
        <p:spPr>
          <a:xfrm>
            <a:off x="492505" y="7200911"/>
            <a:ext cx="6054090" cy="295656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1100" spc="-5" dirty="0">
                <a:latin typeface="Arial"/>
                <a:cs typeface="Arial"/>
              </a:rPr>
              <a:t>In</a:t>
            </a:r>
            <a:r>
              <a:rPr sz="1100" spc="135" dirty="0">
                <a:latin typeface="Arial"/>
                <a:cs typeface="Arial"/>
              </a:rPr>
              <a:t> </a:t>
            </a:r>
            <a:r>
              <a:rPr sz="1100" spc="-5" dirty="0">
                <a:latin typeface="Arial"/>
                <a:cs typeface="Arial"/>
              </a:rPr>
              <a:t>the</a:t>
            </a:r>
            <a:r>
              <a:rPr sz="1100" spc="150" dirty="0">
                <a:latin typeface="Arial"/>
                <a:cs typeface="Arial"/>
              </a:rPr>
              <a:t> </a:t>
            </a:r>
            <a:r>
              <a:rPr sz="1100" spc="-15" dirty="0">
                <a:latin typeface="Arial"/>
                <a:cs typeface="Arial"/>
              </a:rPr>
              <a:t>diagram,</a:t>
            </a:r>
            <a:r>
              <a:rPr sz="1100" spc="175" dirty="0">
                <a:latin typeface="Arial"/>
                <a:cs typeface="Arial"/>
              </a:rPr>
              <a:t> </a:t>
            </a:r>
            <a:r>
              <a:rPr sz="1100" spc="-10" dirty="0">
                <a:latin typeface="Arial"/>
                <a:cs typeface="Arial"/>
              </a:rPr>
              <a:t>many</a:t>
            </a:r>
            <a:r>
              <a:rPr sz="1100" spc="135" dirty="0">
                <a:latin typeface="Arial"/>
                <a:cs typeface="Arial"/>
              </a:rPr>
              <a:t> </a:t>
            </a:r>
            <a:r>
              <a:rPr sz="1100" i="1" spc="-5" dirty="0">
                <a:latin typeface="Arial"/>
                <a:cs typeface="Arial"/>
              </a:rPr>
              <a:t>Shipped</a:t>
            </a:r>
            <a:r>
              <a:rPr sz="1100" i="1" spc="110" dirty="0">
                <a:latin typeface="Arial"/>
                <a:cs typeface="Arial"/>
              </a:rPr>
              <a:t> </a:t>
            </a:r>
            <a:r>
              <a:rPr sz="1100" i="1" spc="-5" dirty="0">
                <a:latin typeface="Arial"/>
                <a:cs typeface="Arial"/>
              </a:rPr>
              <a:t>Items</a:t>
            </a:r>
            <a:r>
              <a:rPr sz="1100" i="1" spc="185" dirty="0">
                <a:latin typeface="Arial"/>
                <a:cs typeface="Arial"/>
              </a:rPr>
              <a:t> </a:t>
            </a:r>
            <a:r>
              <a:rPr sz="1100" spc="-10" dirty="0">
                <a:latin typeface="Arial"/>
                <a:cs typeface="Arial"/>
              </a:rPr>
              <a:t>are</a:t>
            </a:r>
            <a:r>
              <a:rPr sz="1100" spc="135" dirty="0">
                <a:latin typeface="Arial"/>
                <a:cs typeface="Arial"/>
              </a:rPr>
              <a:t> </a:t>
            </a:r>
            <a:r>
              <a:rPr sz="1100" spc="-5" dirty="0">
                <a:latin typeface="Arial"/>
                <a:cs typeface="Arial"/>
              </a:rPr>
              <a:t>shipped</a:t>
            </a:r>
            <a:r>
              <a:rPr sz="1100" spc="135" dirty="0">
                <a:latin typeface="Arial"/>
                <a:cs typeface="Arial"/>
              </a:rPr>
              <a:t> </a:t>
            </a:r>
            <a:r>
              <a:rPr sz="1100" spc="-5" dirty="0">
                <a:latin typeface="Arial"/>
                <a:cs typeface="Arial"/>
              </a:rPr>
              <a:t>through</a:t>
            </a:r>
            <a:r>
              <a:rPr sz="1100" spc="130" dirty="0">
                <a:latin typeface="Arial"/>
                <a:cs typeface="Arial"/>
              </a:rPr>
              <a:t> </a:t>
            </a:r>
            <a:r>
              <a:rPr sz="1100" spc="-10" dirty="0">
                <a:latin typeface="Arial"/>
                <a:cs typeface="Arial"/>
              </a:rPr>
              <a:t>many</a:t>
            </a:r>
            <a:r>
              <a:rPr sz="1100" spc="135" dirty="0">
                <a:latin typeface="Arial"/>
                <a:cs typeface="Arial"/>
              </a:rPr>
              <a:t> </a:t>
            </a:r>
            <a:r>
              <a:rPr sz="1100" i="1" spc="-15" dirty="0">
                <a:latin typeface="Arial"/>
                <a:cs typeface="Arial"/>
              </a:rPr>
              <a:t>Transportation</a:t>
            </a:r>
            <a:r>
              <a:rPr sz="1100" i="1" spc="125" dirty="0">
                <a:latin typeface="Arial"/>
                <a:cs typeface="Arial"/>
              </a:rPr>
              <a:t> </a:t>
            </a:r>
            <a:r>
              <a:rPr sz="1100" i="1" spc="-15" dirty="0">
                <a:latin typeface="Arial"/>
                <a:cs typeface="Arial"/>
              </a:rPr>
              <a:t>Events</a:t>
            </a:r>
            <a:r>
              <a:rPr sz="1100" i="1" spc="175" dirty="0">
                <a:latin typeface="Arial"/>
                <a:cs typeface="Arial"/>
              </a:rPr>
              <a:t> </a:t>
            </a:r>
            <a:r>
              <a:rPr sz="1100" spc="-10" dirty="0">
                <a:latin typeface="Arial"/>
                <a:cs typeface="Arial"/>
              </a:rPr>
              <a:t>and</a:t>
            </a:r>
            <a:r>
              <a:rPr sz="1100" spc="135" dirty="0">
                <a:latin typeface="Arial"/>
                <a:cs typeface="Arial"/>
              </a:rPr>
              <a:t> </a:t>
            </a:r>
            <a:r>
              <a:rPr sz="1100" spc="-15" dirty="0">
                <a:latin typeface="Arial"/>
                <a:cs typeface="Arial"/>
              </a:rPr>
              <a:t>one</a:t>
            </a:r>
            <a:endParaRPr sz="11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35"/>
              </a:spcBef>
            </a:pPr>
            <a:r>
              <a:rPr sz="1100" i="1" spc="-10" dirty="0">
                <a:latin typeface="Arial"/>
                <a:cs typeface="Arial"/>
              </a:rPr>
              <a:t>Retail Centre </a:t>
            </a:r>
            <a:r>
              <a:rPr sz="1100" spc="-10" dirty="0">
                <a:latin typeface="Arial"/>
                <a:cs typeface="Arial"/>
              </a:rPr>
              <a:t>receives many </a:t>
            </a:r>
            <a:r>
              <a:rPr sz="1100" i="1" spc="-5" dirty="0">
                <a:latin typeface="Arial"/>
                <a:cs typeface="Arial"/>
              </a:rPr>
              <a:t>Shipped</a:t>
            </a:r>
            <a:r>
              <a:rPr sz="1100" i="1" spc="-25" dirty="0">
                <a:latin typeface="Arial"/>
                <a:cs typeface="Arial"/>
              </a:rPr>
              <a:t> </a:t>
            </a:r>
            <a:r>
              <a:rPr sz="1100" i="1" spc="-5" dirty="0">
                <a:latin typeface="Arial"/>
                <a:cs typeface="Arial"/>
              </a:rPr>
              <a:t>Items</a:t>
            </a:r>
            <a:r>
              <a:rPr sz="1100" spc="-5" dirty="0">
                <a:latin typeface="Arial"/>
                <a:cs typeface="Arial"/>
              </a:rPr>
              <a:t>.</a:t>
            </a:r>
            <a:endParaRPr sz="11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1650">
              <a:latin typeface="Arial"/>
              <a:cs typeface="Arial"/>
            </a:endParaRPr>
          </a:p>
          <a:p>
            <a:pPr marL="210185">
              <a:lnSpc>
                <a:spcPct val="100000"/>
              </a:lnSpc>
            </a:pPr>
            <a:r>
              <a:rPr sz="1100" b="1" spc="-5" dirty="0">
                <a:latin typeface="Arial"/>
                <a:cs typeface="Arial"/>
              </a:rPr>
              <a:t>Quiz: Entity </a:t>
            </a:r>
            <a:r>
              <a:rPr sz="1100" b="1" spc="-10" dirty="0">
                <a:latin typeface="Arial"/>
                <a:cs typeface="Arial"/>
              </a:rPr>
              <a:t>relationship</a:t>
            </a:r>
            <a:r>
              <a:rPr sz="1100" b="1" spc="40" dirty="0">
                <a:latin typeface="Arial"/>
                <a:cs typeface="Arial"/>
              </a:rPr>
              <a:t> </a:t>
            </a:r>
            <a:r>
              <a:rPr sz="1100" b="1" spc="-10" dirty="0">
                <a:latin typeface="Arial"/>
                <a:cs typeface="Arial"/>
              </a:rPr>
              <a:t>diagrams</a:t>
            </a:r>
            <a:endParaRPr sz="11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1650">
              <a:latin typeface="Arial"/>
              <a:cs typeface="Arial"/>
            </a:endParaRPr>
          </a:p>
          <a:p>
            <a:pPr marL="210185">
              <a:lnSpc>
                <a:spcPct val="100000"/>
              </a:lnSpc>
              <a:spcBef>
                <a:spcPts val="5"/>
              </a:spcBef>
            </a:pPr>
            <a:r>
              <a:rPr sz="1100" spc="-10" dirty="0">
                <a:latin typeface="Arial"/>
                <a:cs typeface="Arial"/>
              </a:rPr>
              <a:t>Create ERDs </a:t>
            </a:r>
            <a:r>
              <a:rPr sz="1100" spc="-20" dirty="0">
                <a:latin typeface="Arial"/>
                <a:cs typeface="Arial"/>
              </a:rPr>
              <a:t>for </a:t>
            </a:r>
            <a:r>
              <a:rPr sz="1100" spc="-5" dirty="0">
                <a:latin typeface="Arial"/>
                <a:cs typeface="Arial"/>
              </a:rPr>
              <a:t>the </a:t>
            </a:r>
            <a:r>
              <a:rPr sz="1100" spc="-15" dirty="0">
                <a:latin typeface="Arial"/>
                <a:cs typeface="Arial"/>
              </a:rPr>
              <a:t>following</a:t>
            </a:r>
            <a:r>
              <a:rPr sz="1100" spc="-25" dirty="0">
                <a:latin typeface="Arial"/>
                <a:cs typeface="Arial"/>
              </a:rPr>
              <a:t> </a:t>
            </a:r>
            <a:r>
              <a:rPr sz="1100" spc="-10" dirty="0">
                <a:latin typeface="Arial"/>
                <a:cs typeface="Arial"/>
              </a:rPr>
              <a:t>scenarios.</a:t>
            </a:r>
            <a:endParaRPr sz="11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1350">
              <a:latin typeface="Arial"/>
              <a:cs typeface="Arial"/>
            </a:endParaRPr>
          </a:p>
          <a:p>
            <a:pPr marL="210185" marR="198120" algn="just">
              <a:lnSpc>
                <a:spcPct val="102499"/>
              </a:lnSpc>
            </a:pPr>
            <a:r>
              <a:rPr sz="1100" b="1" spc="-5" dirty="0">
                <a:latin typeface="Arial"/>
                <a:cs typeface="Arial"/>
              </a:rPr>
              <a:t>Q14: </a:t>
            </a:r>
            <a:r>
              <a:rPr sz="1100" spc="-10" dirty="0">
                <a:latin typeface="Arial"/>
                <a:cs typeface="Arial"/>
              </a:rPr>
              <a:t>A company </a:t>
            </a:r>
            <a:r>
              <a:rPr sz="1100" spc="-5" dirty="0">
                <a:latin typeface="Arial"/>
                <a:cs typeface="Arial"/>
              </a:rPr>
              <a:t>stores </a:t>
            </a:r>
            <a:r>
              <a:rPr sz="1100" spc="-10" dirty="0">
                <a:latin typeface="Arial"/>
                <a:cs typeface="Arial"/>
              </a:rPr>
              <a:t>information about </a:t>
            </a:r>
            <a:r>
              <a:rPr sz="1100" spc="-20" dirty="0">
                <a:latin typeface="Arial"/>
                <a:cs typeface="Arial"/>
              </a:rPr>
              <a:t>employees, </a:t>
            </a:r>
            <a:r>
              <a:rPr sz="1100" spc="-5" dirty="0">
                <a:latin typeface="Arial"/>
                <a:cs typeface="Arial"/>
              </a:rPr>
              <a:t>departments </a:t>
            </a:r>
            <a:r>
              <a:rPr sz="1100" spc="-10" dirty="0">
                <a:latin typeface="Arial"/>
                <a:cs typeface="Arial"/>
              </a:rPr>
              <a:t>and </a:t>
            </a:r>
            <a:r>
              <a:rPr sz="1100" spc="-5" dirty="0">
                <a:latin typeface="Arial"/>
                <a:cs typeface="Arial"/>
              </a:rPr>
              <a:t>the children </a:t>
            </a:r>
            <a:r>
              <a:rPr sz="1100" spc="-10" dirty="0">
                <a:latin typeface="Arial"/>
                <a:cs typeface="Arial"/>
              </a:rPr>
              <a:t>of  </a:t>
            </a:r>
            <a:r>
              <a:rPr sz="1100" spc="-20" dirty="0">
                <a:latin typeface="Arial"/>
                <a:cs typeface="Arial"/>
              </a:rPr>
              <a:t>employees. </a:t>
            </a:r>
            <a:r>
              <a:rPr sz="1100" spc="-10" dirty="0">
                <a:latin typeface="Arial"/>
                <a:cs typeface="Arial"/>
              </a:rPr>
              <a:t>The </a:t>
            </a:r>
            <a:r>
              <a:rPr sz="1100" spc="-20" dirty="0">
                <a:latin typeface="Arial"/>
                <a:cs typeface="Arial"/>
              </a:rPr>
              <a:t>employees </a:t>
            </a:r>
            <a:r>
              <a:rPr sz="1100" spc="-10" dirty="0">
                <a:latin typeface="Arial"/>
                <a:cs typeface="Arial"/>
              </a:rPr>
              <a:t>details held are </a:t>
            </a:r>
            <a:r>
              <a:rPr sz="1100" spc="-25" dirty="0">
                <a:latin typeface="Arial"/>
                <a:cs typeface="Arial"/>
              </a:rPr>
              <a:t>employeeID, </a:t>
            </a:r>
            <a:r>
              <a:rPr sz="1100" dirty="0">
                <a:latin typeface="Arial"/>
                <a:cs typeface="Arial"/>
              </a:rPr>
              <a:t>salary </a:t>
            </a:r>
            <a:r>
              <a:rPr sz="1100" spc="-10" dirty="0">
                <a:latin typeface="Arial"/>
                <a:cs typeface="Arial"/>
              </a:rPr>
              <a:t>and phone </a:t>
            </a:r>
            <a:r>
              <a:rPr sz="1100" spc="-20" dirty="0">
                <a:latin typeface="Arial"/>
                <a:cs typeface="Arial"/>
              </a:rPr>
              <a:t>number. </a:t>
            </a:r>
            <a:r>
              <a:rPr sz="1100" spc="-10" dirty="0">
                <a:latin typeface="Arial"/>
                <a:cs typeface="Arial"/>
              </a:rPr>
              <a:t>Each  </a:t>
            </a:r>
            <a:r>
              <a:rPr sz="1100" spc="-5" dirty="0">
                <a:latin typeface="Arial"/>
                <a:cs typeface="Arial"/>
              </a:rPr>
              <a:t>department </a:t>
            </a:r>
            <a:r>
              <a:rPr sz="1100" spc="-10" dirty="0">
                <a:latin typeface="Arial"/>
                <a:cs typeface="Arial"/>
              </a:rPr>
              <a:t>has a </a:t>
            </a:r>
            <a:r>
              <a:rPr sz="1100" spc="-5" dirty="0">
                <a:latin typeface="Arial"/>
                <a:cs typeface="Arial"/>
              </a:rPr>
              <a:t>department </a:t>
            </a:r>
            <a:r>
              <a:rPr sz="1100" spc="-15" dirty="0">
                <a:latin typeface="Arial"/>
                <a:cs typeface="Arial"/>
              </a:rPr>
              <a:t>number </a:t>
            </a:r>
            <a:r>
              <a:rPr sz="1100" spc="-10" dirty="0">
                <a:latin typeface="Arial"/>
                <a:cs typeface="Arial"/>
              </a:rPr>
              <a:t>and a </a:t>
            </a:r>
            <a:r>
              <a:rPr sz="1100" spc="-15" dirty="0">
                <a:latin typeface="Arial"/>
                <a:cs typeface="Arial"/>
              </a:rPr>
              <a:t>budget. </a:t>
            </a:r>
            <a:r>
              <a:rPr sz="1100" spc="-10" dirty="0">
                <a:latin typeface="Arial"/>
                <a:cs typeface="Arial"/>
              </a:rPr>
              <a:t>Children of </a:t>
            </a:r>
            <a:r>
              <a:rPr sz="1100" spc="-20" dirty="0">
                <a:latin typeface="Arial"/>
                <a:cs typeface="Arial"/>
              </a:rPr>
              <a:t>employees </a:t>
            </a:r>
            <a:r>
              <a:rPr sz="1100" spc="-10" dirty="0">
                <a:latin typeface="Arial"/>
                <a:cs typeface="Arial"/>
              </a:rPr>
              <a:t>uses a </a:t>
            </a:r>
            <a:r>
              <a:rPr sz="1100" spc="-20" dirty="0">
                <a:latin typeface="Arial"/>
                <a:cs typeface="Arial"/>
              </a:rPr>
              <a:t>ChildID,  </a:t>
            </a:r>
            <a:r>
              <a:rPr sz="1100" spc="-10" dirty="0">
                <a:latin typeface="Arial"/>
                <a:cs typeface="Arial"/>
              </a:rPr>
              <a:t>Child Name and Age. Each </a:t>
            </a:r>
            <a:r>
              <a:rPr sz="1100" spc="-20" dirty="0">
                <a:latin typeface="Arial"/>
                <a:cs typeface="Arial"/>
              </a:rPr>
              <a:t>employee </a:t>
            </a:r>
            <a:r>
              <a:rPr sz="1100" spc="-10" dirty="0">
                <a:latin typeface="Arial"/>
                <a:cs typeface="Arial"/>
              </a:rPr>
              <a:t>works in only one </a:t>
            </a:r>
            <a:r>
              <a:rPr sz="1100" spc="-5" dirty="0">
                <a:latin typeface="Arial"/>
                <a:cs typeface="Arial"/>
              </a:rPr>
              <a:t>department </a:t>
            </a:r>
            <a:r>
              <a:rPr sz="1100" spc="-10" dirty="0">
                <a:latin typeface="Arial"/>
                <a:cs typeface="Arial"/>
              </a:rPr>
              <a:t>and assume </a:t>
            </a:r>
            <a:r>
              <a:rPr sz="1100" spc="-5" dirty="0">
                <a:latin typeface="Arial"/>
                <a:cs typeface="Arial"/>
              </a:rPr>
              <a:t>that </a:t>
            </a:r>
            <a:r>
              <a:rPr sz="1100" spc="-10" dirty="0">
                <a:latin typeface="Arial"/>
                <a:cs typeface="Arial"/>
              </a:rPr>
              <a:t>only  one parent works at </a:t>
            </a:r>
            <a:r>
              <a:rPr sz="1100" spc="-5" dirty="0">
                <a:latin typeface="Arial"/>
                <a:cs typeface="Arial"/>
              </a:rPr>
              <a:t>the</a:t>
            </a:r>
            <a:r>
              <a:rPr sz="1100" spc="-30" dirty="0">
                <a:latin typeface="Arial"/>
                <a:cs typeface="Arial"/>
              </a:rPr>
              <a:t> </a:t>
            </a:r>
            <a:r>
              <a:rPr sz="1100" spc="-25" dirty="0">
                <a:latin typeface="Arial"/>
                <a:cs typeface="Arial"/>
              </a:rPr>
              <a:t>company.</a:t>
            </a:r>
            <a:endParaRPr sz="1100">
              <a:latin typeface="Arial"/>
              <a:cs typeface="Arial"/>
            </a:endParaRPr>
          </a:p>
          <a:p>
            <a:pPr marL="59690" algn="ctr">
              <a:lnSpc>
                <a:spcPct val="100000"/>
              </a:lnSpc>
              <a:spcBef>
                <a:spcPts val="445"/>
              </a:spcBef>
            </a:pPr>
            <a:r>
              <a:rPr sz="1100" spc="170" dirty="0">
                <a:latin typeface="Arial"/>
                <a:cs typeface="Arial"/>
              </a:rPr>
              <a:t>...............................................</a:t>
            </a:r>
            <a:r>
              <a:rPr sz="1100" spc="-130" dirty="0">
                <a:latin typeface="Arial"/>
                <a:cs typeface="Arial"/>
              </a:rPr>
              <a:t> </a:t>
            </a:r>
            <a:endParaRPr sz="11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12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950">
              <a:latin typeface="Arial"/>
              <a:cs typeface="Arial"/>
            </a:endParaRPr>
          </a:p>
          <a:p>
            <a:pPr marR="29845" algn="r">
              <a:lnSpc>
                <a:spcPct val="100000"/>
              </a:lnSpc>
              <a:spcBef>
                <a:spcPts val="5"/>
              </a:spcBef>
            </a:pPr>
            <a:r>
              <a:rPr sz="1100" spc="-10" dirty="0">
                <a:latin typeface="Arial"/>
                <a:cs typeface="Arial"/>
              </a:rPr>
              <a:t>© </a:t>
            </a:r>
            <a:r>
              <a:rPr sz="1100" spc="20" dirty="0">
                <a:latin typeface="Arial"/>
                <a:cs typeface="Arial"/>
              </a:rPr>
              <a:t>H</a:t>
            </a:r>
            <a:r>
              <a:rPr sz="850" spc="20" dirty="0">
                <a:latin typeface="Arial"/>
                <a:cs typeface="Arial"/>
              </a:rPr>
              <a:t>ERIOT</a:t>
            </a:r>
            <a:r>
              <a:rPr sz="1100" spc="20" dirty="0">
                <a:latin typeface="Arial"/>
                <a:cs typeface="Arial"/>
              </a:rPr>
              <a:t>-W</a:t>
            </a:r>
            <a:r>
              <a:rPr sz="850" spc="20" dirty="0">
                <a:latin typeface="Arial"/>
                <a:cs typeface="Arial"/>
              </a:rPr>
              <a:t>ATT</a:t>
            </a:r>
            <a:r>
              <a:rPr sz="850" spc="65" dirty="0">
                <a:latin typeface="Arial"/>
                <a:cs typeface="Arial"/>
              </a:rPr>
              <a:t> </a:t>
            </a:r>
            <a:r>
              <a:rPr sz="1100" spc="55" dirty="0">
                <a:latin typeface="Arial"/>
                <a:cs typeface="Arial"/>
              </a:rPr>
              <a:t>U</a:t>
            </a:r>
            <a:r>
              <a:rPr sz="850" spc="55" dirty="0">
                <a:latin typeface="Arial"/>
                <a:cs typeface="Arial"/>
              </a:rPr>
              <a:t>NIVERSITY</a:t>
            </a:r>
            <a:endParaRPr sz="85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52169" y="559318"/>
            <a:ext cx="1212850" cy="19177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1100" i="1" spc="-20" dirty="0">
                <a:latin typeface="Arial"/>
                <a:cs typeface="Arial"/>
              </a:rPr>
              <a:t>TOPIC </a:t>
            </a:r>
            <a:r>
              <a:rPr sz="1100" i="1" spc="-10" dirty="0">
                <a:latin typeface="Arial"/>
                <a:cs typeface="Arial"/>
              </a:rPr>
              <a:t>2.</a:t>
            </a:r>
            <a:r>
              <a:rPr sz="1100" i="1" spc="40" dirty="0">
                <a:latin typeface="Arial"/>
                <a:cs typeface="Arial"/>
              </a:rPr>
              <a:t> </a:t>
            </a:r>
            <a:r>
              <a:rPr sz="1100" i="1" spc="-15" dirty="0">
                <a:latin typeface="Arial"/>
                <a:cs typeface="Arial"/>
              </a:rPr>
              <a:t>DESIGN</a:t>
            </a:r>
            <a:endParaRPr sz="11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6741187" y="559318"/>
            <a:ext cx="179705" cy="19177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1100" spc="-15" dirty="0">
                <a:latin typeface="Arial"/>
                <a:cs typeface="Arial"/>
              </a:rPr>
              <a:t>43</a:t>
            </a:r>
            <a:endParaRPr sz="110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864717" y="765581"/>
            <a:ext cx="6049010" cy="0"/>
          </a:xfrm>
          <a:custGeom>
            <a:avLst/>
            <a:gdLst/>
            <a:ahLst/>
            <a:cxnLst/>
            <a:rect l="l" t="t" r="r" b="b"/>
            <a:pathLst>
              <a:path w="6049009">
                <a:moveTo>
                  <a:pt x="0" y="0"/>
                </a:moveTo>
                <a:lnTo>
                  <a:pt x="6048756" y="0"/>
                </a:lnTo>
              </a:path>
            </a:pathLst>
          </a:custGeom>
          <a:ln w="609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1050171" y="1248658"/>
            <a:ext cx="5671820" cy="1534795"/>
          </a:xfrm>
          <a:prstGeom prst="rect">
            <a:avLst/>
          </a:prstGeom>
        </p:spPr>
        <p:txBody>
          <a:bodyPr vert="horz" wrap="square" lIns="0" tIns="6985" rIns="0" bIns="0" rtlCol="0">
            <a:spAutoFit/>
          </a:bodyPr>
          <a:lstStyle/>
          <a:p>
            <a:pPr marL="12700" marR="5080" algn="just">
              <a:lnSpc>
                <a:spcPct val="102499"/>
              </a:lnSpc>
              <a:spcBef>
                <a:spcPts val="55"/>
              </a:spcBef>
            </a:pPr>
            <a:r>
              <a:rPr sz="1100" b="1" spc="-5" dirty="0">
                <a:latin typeface="Arial"/>
                <a:cs typeface="Arial"/>
              </a:rPr>
              <a:t>Q15: </a:t>
            </a:r>
            <a:r>
              <a:rPr sz="1100" spc="-10" dirty="0">
                <a:latin typeface="Arial"/>
                <a:cs typeface="Arial"/>
              </a:rPr>
              <a:t>A </a:t>
            </a:r>
            <a:r>
              <a:rPr sz="1100" spc="-5" dirty="0">
                <a:latin typeface="Arial"/>
                <a:cs typeface="Arial"/>
              </a:rPr>
              <a:t>computer </a:t>
            </a:r>
            <a:r>
              <a:rPr sz="1100" spc="-10" dirty="0">
                <a:latin typeface="Arial"/>
                <a:cs typeface="Arial"/>
              </a:rPr>
              <a:t>game has </a:t>
            </a:r>
            <a:r>
              <a:rPr sz="1100" spc="-5" dirty="0">
                <a:latin typeface="Arial"/>
                <a:cs typeface="Arial"/>
              </a:rPr>
              <a:t>teams </a:t>
            </a:r>
            <a:r>
              <a:rPr sz="1100" spc="-10" dirty="0">
                <a:latin typeface="Arial"/>
                <a:cs typeface="Arial"/>
              </a:rPr>
              <a:t>of </a:t>
            </a:r>
            <a:r>
              <a:rPr sz="1100" spc="-20" dirty="0">
                <a:latin typeface="Arial"/>
                <a:cs typeface="Arial"/>
              </a:rPr>
              <a:t>players. </a:t>
            </a:r>
            <a:r>
              <a:rPr sz="1100" spc="-10" dirty="0">
                <a:latin typeface="Arial"/>
                <a:cs typeface="Arial"/>
              </a:rPr>
              <a:t>Each </a:t>
            </a:r>
            <a:r>
              <a:rPr sz="1100" spc="-20" dirty="0">
                <a:latin typeface="Arial"/>
                <a:cs typeface="Arial"/>
              </a:rPr>
              <a:t>player </a:t>
            </a:r>
            <a:r>
              <a:rPr sz="1100" spc="-10" dirty="0">
                <a:latin typeface="Arial"/>
                <a:cs typeface="Arial"/>
              </a:rPr>
              <a:t>has a </a:t>
            </a:r>
            <a:r>
              <a:rPr sz="1100" spc="-25" dirty="0">
                <a:latin typeface="Arial"/>
                <a:cs typeface="Arial"/>
              </a:rPr>
              <a:t>playerID, </a:t>
            </a:r>
            <a:r>
              <a:rPr sz="1100" spc="-10" dirty="0">
                <a:latin typeface="Arial"/>
                <a:cs typeface="Arial"/>
              </a:rPr>
              <a:t>name and a </a:t>
            </a:r>
            <a:r>
              <a:rPr sz="1100" spc="-5" dirty="0">
                <a:latin typeface="Arial"/>
                <a:cs typeface="Arial"/>
              </a:rPr>
              <a:t>skill  </a:t>
            </a:r>
            <a:r>
              <a:rPr sz="1100" spc="-20" dirty="0">
                <a:latin typeface="Arial"/>
                <a:cs typeface="Arial"/>
              </a:rPr>
              <a:t>level.</a:t>
            </a:r>
            <a:r>
              <a:rPr sz="1100" spc="265" dirty="0">
                <a:latin typeface="Arial"/>
                <a:cs typeface="Arial"/>
              </a:rPr>
              <a:t> </a:t>
            </a:r>
            <a:r>
              <a:rPr sz="1100" spc="-10" dirty="0">
                <a:latin typeface="Arial"/>
                <a:cs typeface="Arial"/>
              </a:rPr>
              <a:t>Each </a:t>
            </a:r>
            <a:r>
              <a:rPr sz="1100" spc="-20" dirty="0">
                <a:latin typeface="Arial"/>
                <a:cs typeface="Arial"/>
              </a:rPr>
              <a:t>player </a:t>
            </a:r>
            <a:r>
              <a:rPr sz="1100" spc="-10" dirty="0">
                <a:latin typeface="Arial"/>
                <a:cs typeface="Arial"/>
              </a:rPr>
              <a:t>has access </a:t>
            </a:r>
            <a:r>
              <a:rPr sz="1100" spc="-5" dirty="0">
                <a:latin typeface="Arial"/>
                <a:cs typeface="Arial"/>
              </a:rPr>
              <a:t>to </a:t>
            </a:r>
            <a:r>
              <a:rPr sz="1100" spc="-10" dirty="0">
                <a:latin typeface="Arial"/>
                <a:cs typeface="Arial"/>
              </a:rPr>
              <a:t>an </a:t>
            </a:r>
            <a:r>
              <a:rPr sz="1100" spc="-20" dirty="0">
                <a:latin typeface="Arial"/>
                <a:cs typeface="Arial"/>
              </a:rPr>
              <a:t>inventory. </a:t>
            </a:r>
            <a:r>
              <a:rPr sz="1100" spc="-5" dirty="0">
                <a:latin typeface="Arial"/>
                <a:cs typeface="Arial"/>
              </a:rPr>
              <a:t>This </a:t>
            </a:r>
            <a:r>
              <a:rPr sz="1100" spc="-10" dirty="0">
                <a:latin typeface="Arial"/>
                <a:cs typeface="Arial"/>
              </a:rPr>
              <a:t>inventory includes items </a:t>
            </a:r>
            <a:r>
              <a:rPr sz="1100" spc="-5" dirty="0">
                <a:latin typeface="Arial"/>
                <a:cs typeface="Arial"/>
              </a:rPr>
              <a:t>to </a:t>
            </a:r>
            <a:r>
              <a:rPr sz="1100" spc="-10" dirty="0">
                <a:latin typeface="Arial"/>
                <a:cs typeface="Arial"/>
              </a:rPr>
              <a:t>use in </a:t>
            </a:r>
            <a:r>
              <a:rPr sz="1100" spc="-5" dirty="0">
                <a:latin typeface="Arial"/>
                <a:cs typeface="Arial"/>
              </a:rPr>
              <a:t>the  </a:t>
            </a:r>
            <a:r>
              <a:rPr sz="1100" spc="-15" dirty="0">
                <a:latin typeface="Arial"/>
                <a:cs typeface="Arial"/>
              </a:rPr>
              <a:t>game. </a:t>
            </a:r>
            <a:r>
              <a:rPr sz="1100" spc="-10" dirty="0">
                <a:latin typeface="Arial"/>
                <a:cs typeface="Arial"/>
              </a:rPr>
              <a:t>Each item has a unique </a:t>
            </a:r>
            <a:r>
              <a:rPr sz="1100" spc="-20" dirty="0">
                <a:latin typeface="Arial"/>
                <a:cs typeface="Arial"/>
              </a:rPr>
              <a:t>itemID, </a:t>
            </a:r>
            <a:r>
              <a:rPr sz="1100" spc="-10" dirty="0">
                <a:latin typeface="Arial"/>
                <a:cs typeface="Arial"/>
              </a:rPr>
              <a:t>a name and a </a:t>
            </a:r>
            <a:r>
              <a:rPr sz="1100" spc="-5" dirty="0">
                <a:latin typeface="Arial"/>
                <a:cs typeface="Arial"/>
              </a:rPr>
              <a:t>cost. </a:t>
            </a:r>
            <a:r>
              <a:rPr sz="1100" spc="-40" dirty="0">
                <a:latin typeface="Arial"/>
                <a:cs typeface="Arial"/>
              </a:rPr>
              <a:t>Teams </a:t>
            </a:r>
            <a:r>
              <a:rPr sz="1100" spc="-20" dirty="0">
                <a:latin typeface="Arial"/>
                <a:cs typeface="Arial"/>
              </a:rPr>
              <a:t>play </a:t>
            </a:r>
            <a:r>
              <a:rPr sz="1100" spc="-5" dirty="0">
                <a:latin typeface="Arial"/>
                <a:cs typeface="Arial"/>
              </a:rPr>
              <a:t>matches </a:t>
            </a:r>
            <a:r>
              <a:rPr sz="1100" spc="-10" dirty="0">
                <a:latin typeface="Arial"/>
                <a:cs typeface="Arial"/>
              </a:rPr>
              <a:t>against </a:t>
            </a:r>
            <a:r>
              <a:rPr sz="1100" spc="-5" dirty="0">
                <a:latin typeface="Arial"/>
                <a:cs typeface="Arial"/>
              </a:rPr>
              <a:t>the  computer</a:t>
            </a:r>
            <a:r>
              <a:rPr sz="1100" spc="-45" dirty="0">
                <a:latin typeface="Arial"/>
                <a:cs typeface="Arial"/>
              </a:rPr>
              <a:t> </a:t>
            </a:r>
            <a:r>
              <a:rPr sz="1100" spc="-10" dirty="0">
                <a:latin typeface="Arial"/>
                <a:cs typeface="Arial"/>
              </a:rPr>
              <a:t>and,</a:t>
            </a:r>
            <a:r>
              <a:rPr sz="1100" spc="-30" dirty="0">
                <a:latin typeface="Arial"/>
                <a:cs typeface="Arial"/>
              </a:rPr>
              <a:t> </a:t>
            </a:r>
            <a:r>
              <a:rPr sz="1100" spc="-20" dirty="0">
                <a:latin typeface="Arial"/>
                <a:cs typeface="Arial"/>
              </a:rPr>
              <a:t>for </a:t>
            </a:r>
            <a:r>
              <a:rPr sz="1100" spc="-10" dirty="0">
                <a:latin typeface="Arial"/>
                <a:cs typeface="Arial"/>
              </a:rPr>
              <a:t>each</a:t>
            </a:r>
            <a:r>
              <a:rPr sz="1100" spc="-45" dirty="0">
                <a:latin typeface="Arial"/>
                <a:cs typeface="Arial"/>
              </a:rPr>
              <a:t> </a:t>
            </a:r>
            <a:r>
              <a:rPr sz="1100" spc="-5" dirty="0">
                <a:latin typeface="Arial"/>
                <a:cs typeface="Arial"/>
              </a:rPr>
              <a:t>match,</a:t>
            </a:r>
            <a:r>
              <a:rPr sz="1100" spc="-20" dirty="0">
                <a:latin typeface="Arial"/>
                <a:cs typeface="Arial"/>
              </a:rPr>
              <a:t> </a:t>
            </a:r>
            <a:r>
              <a:rPr sz="1100" spc="-5" dirty="0">
                <a:latin typeface="Arial"/>
                <a:cs typeface="Arial"/>
              </a:rPr>
              <a:t>there</a:t>
            </a:r>
            <a:r>
              <a:rPr sz="1100" spc="-30" dirty="0">
                <a:latin typeface="Arial"/>
                <a:cs typeface="Arial"/>
              </a:rPr>
              <a:t> </a:t>
            </a:r>
            <a:r>
              <a:rPr sz="1100" spc="-10" dirty="0">
                <a:latin typeface="Arial"/>
                <a:cs typeface="Arial"/>
              </a:rPr>
              <a:t>is</a:t>
            </a:r>
            <a:r>
              <a:rPr sz="1100" spc="-20" dirty="0">
                <a:latin typeface="Arial"/>
                <a:cs typeface="Arial"/>
              </a:rPr>
              <a:t> </a:t>
            </a:r>
            <a:r>
              <a:rPr sz="1100" spc="-10" dirty="0">
                <a:latin typeface="Arial"/>
                <a:cs typeface="Arial"/>
              </a:rPr>
              <a:t>a</a:t>
            </a:r>
            <a:r>
              <a:rPr sz="1100" spc="-30" dirty="0">
                <a:latin typeface="Arial"/>
                <a:cs typeface="Arial"/>
              </a:rPr>
              <a:t> </a:t>
            </a:r>
            <a:r>
              <a:rPr sz="1100" spc="-10" dirty="0">
                <a:latin typeface="Arial"/>
                <a:cs typeface="Arial"/>
              </a:rPr>
              <a:t>unique</a:t>
            </a:r>
            <a:r>
              <a:rPr sz="1100" spc="-55" dirty="0">
                <a:latin typeface="Arial"/>
                <a:cs typeface="Arial"/>
              </a:rPr>
              <a:t> </a:t>
            </a:r>
            <a:r>
              <a:rPr sz="1100" spc="-15" dirty="0">
                <a:latin typeface="Arial"/>
                <a:cs typeface="Arial"/>
              </a:rPr>
              <a:t>MatchID,</a:t>
            </a:r>
            <a:r>
              <a:rPr sz="1100" spc="-30" dirty="0">
                <a:latin typeface="Arial"/>
                <a:cs typeface="Arial"/>
              </a:rPr>
              <a:t> </a:t>
            </a:r>
            <a:r>
              <a:rPr sz="1100" spc="-10" dirty="0">
                <a:latin typeface="Arial"/>
                <a:cs typeface="Arial"/>
              </a:rPr>
              <a:t>a</a:t>
            </a:r>
            <a:r>
              <a:rPr sz="1100" spc="-30" dirty="0">
                <a:latin typeface="Arial"/>
                <a:cs typeface="Arial"/>
              </a:rPr>
              <a:t> </a:t>
            </a:r>
            <a:r>
              <a:rPr sz="1100" spc="-10" dirty="0">
                <a:latin typeface="Arial"/>
                <a:cs typeface="Arial"/>
              </a:rPr>
              <a:t>score,</a:t>
            </a:r>
            <a:r>
              <a:rPr sz="1100" spc="-20" dirty="0">
                <a:latin typeface="Arial"/>
                <a:cs typeface="Arial"/>
              </a:rPr>
              <a:t> </a:t>
            </a:r>
            <a:r>
              <a:rPr sz="1100" spc="-10" dirty="0">
                <a:latin typeface="Arial"/>
                <a:cs typeface="Arial"/>
              </a:rPr>
              <a:t>a</a:t>
            </a:r>
            <a:r>
              <a:rPr sz="1100" spc="-30" dirty="0">
                <a:latin typeface="Arial"/>
                <a:cs typeface="Arial"/>
              </a:rPr>
              <a:t> </a:t>
            </a:r>
            <a:r>
              <a:rPr sz="1100" spc="-5" dirty="0">
                <a:latin typeface="Arial"/>
                <a:cs typeface="Arial"/>
              </a:rPr>
              <a:t>match</a:t>
            </a:r>
            <a:r>
              <a:rPr sz="1100" spc="-30" dirty="0">
                <a:latin typeface="Arial"/>
                <a:cs typeface="Arial"/>
              </a:rPr>
              <a:t> </a:t>
            </a:r>
            <a:r>
              <a:rPr sz="1100" spc="-20" dirty="0">
                <a:latin typeface="Arial"/>
                <a:cs typeface="Arial"/>
              </a:rPr>
              <a:t>level</a:t>
            </a:r>
            <a:r>
              <a:rPr sz="1100" spc="-30" dirty="0">
                <a:latin typeface="Arial"/>
                <a:cs typeface="Arial"/>
              </a:rPr>
              <a:t> </a:t>
            </a:r>
            <a:r>
              <a:rPr sz="1100" spc="-10" dirty="0">
                <a:latin typeface="Arial"/>
                <a:cs typeface="Arial"/>
              </a:rPr>
              <a:t>and</a:t>
            </a:r>
            <a:r>
              <a:rPr sz="1100" spc="-45" dirty="0">
                <a:latin typeface="Arial"/>
                <a:cs typeface="Arial"/>
              </a:rPr>
              <a:t> </a:t>
            </a:r>
            <a:r>
              <a:rPr sz="1100" spc="-10" dirty="0">
                <a:latin typeface="Arial"/>
                <a:cs typeface="Arial"/>
              </a:rPr>
              <a:t>a</a:t>
            </a:r>
            <a:r>
              <a:rPr sz="1100" spc="-30" dirty="0">
                <a:latin typeface="Arial"/>
                <a:cs typeface="Arial"/>
              </a:rPr>
              <a:t> </a:t>
            </a:r>
            <a:r>
              <a:rPr sz="1100" spc="-5" dirty="0">
                <a:latin typeface="Arial"/>
                <a:cs typeface="Arial"/>
              </a:rPr>
              <a:t>match  </a:t>
            </a:r>
            <a:r>
              <a:rPr sz="1100" spc="-15" dirty="0">
                <a:latin typeface="Arial"/>
                <a:cs typeface="Arial"/>
              </a:rPr>
              <a:t>map. </a:t>
            </a:r>
            <a:r>
              <a:rPr sz="1100" spc="-40" dirty="0">
                <a:latin typeface="Arial"/>
                <a:cs typeface="Arial"/>
              </a:rPr>
              <a:t>Teams </a:t>
            </a:r>
            <a:r>
              <a:rPr sz="1100" spc="-20" dirty="0">
                <a:latin typeface="Arial"/>
                <a:cs typeface="Arial"/>
              </a:rPr>
              <a:t>have </a:t>
            </a:r>
            <a:r>
              <a:rPr sz="1100" spc="-10" dirty="0">
                <a:latin typeface="Arial"/>
                <a:cs typeface="Arial"/>
              </a:rPr>
              <a:t>a </a:t>
            </a:r>
            <a:r>
              <a:rPr sz="1100" spc="-5" dirty="0">
                <a:latin typeface="Arial"/>
                <a:cs typeface="Arial"/>
              </a:rPr>
              <a:t>team </a:t>
            </a:r>
            <a:r>
              <a:rPr sz="1100" spc="-10" dirty="0">
                <a:latin typeface="Arial"/>
                <a:cs typeface="Arial"/>
              </a:rPr>
              <a:t>name and </a:t>
            </a:r>
            <a:r>
              <a:rPr sz="1100" spc="-20" dirty="0">
                <a:latin typeface="Arial"/>
                <a:cs typeface="Arial"/>
              </a:rPr>
              <a:t>teamID. </a:t>
            </a:r>
            <a:r>
              <a:rPr sz="1100" spc="-10" dirty="0">
                <a:latin typeface="Arial"/>
                <a:cs typeface="Arial"/>
              </a:rPr>
              <a:t>The inventory has a compound </a:t>
            </a:r>
            <a:r>
              <a:rPr sz="1100" spc="-5" dirty="0">
                <a:latin typeface="Arial"/>
                <a:cs typeface="Arial"/>
              </a:rPr>
              <a:t>primary </a:t>
            </a:r>
            <a:r>
              <a:rPr sz="1100" spc="-25" dirty="0">
                <a:latin typeface="Arial"/>
                <a:cs typeface="Arial"/>
              </a:rPr>
              <a:t>key </a:t>
            </a:r>
            <a:r>
              <a:rPr sz="1100" spc="-10" dirty="0">
                <a:latin typeface="Arial"/>
                <a:cs typeface="Arial"/>
              </a:rPr>
              <a:t>of  </a:t>
            </a:r>
            <a:r>
              <a:rPr sz="1100" spc="-20" dirty="0">
                <a:latin typeface="Arial"/>
                <a:cs typeface="Arial"/>
              </a:rPr>
              <a:t>playerID </a:t>
            </a:r>
            <a:r>
              <a:rPr sz="1100" spc="-10" dirty="0">
                <a:latin typeface="Arial"/>
                <a:cs typeface="Arial"/>
              </a:rPr>
              <a:t>and</a:t>
            </a:r>
            <a:r>
              <a:rPr sz="1100" spc="-15" dirty="0">
                <a:latin typeface="Arial"/>
                <a:cs typeface="Arial"/>
              </a:rPr>
              <a:t> </a:t>
            </a:r>
            <a:r>
              <a:rPr sz="1100" spc="-20" dirty="0">
                <a:latin typeface="Arial"/>
                <a:cs typeface="Arial"/>
              </a:rPr>
              <a:t>itemID.</a:t>
            </a:r>
            <a:endParaRPr sz="1100">
              <a:latin typeface="Arial"/>
              <a:cs typeface="Arial"/>
            </a:endParaRPr>
          </a:p>
          <a:p>
            <a:pPr marL="45085" algn="ctr">
              <a:lnSpc>
                <a:spcPct val="100000"/>
              </a:lnSpc>
              <a:spcBef>
                <a:spcPts val="395"/>
              </a:spcBef>
            </a:pPr>
            <a:r>
              <a:rPr sz="1100" spc="170" dirty="0">
                <a:latin typeface="Arial"/>
                <a:cs typeface="Arial"/>
              </a:rPr>
              <a:t>...............................................</a:t>
            </a:r>
            <a:r>
              <a:rPr sz="1100" spc="-130" dirty="0">
                <a:latin typeface="Arial"/>
                <a:cs typeface="Arial"/>
              </a:rPr>
              <a:t> </a:t>
            </a:r>
            <a:endParaRPr sz="1100">
              <a:latin typeface="Arial"/>
              <a:cs typeface="Arial"/>
            </a:endParaRPr>
          </a:p>
          <a:p>
            <a:pPr marL="12700" algn="just">
              <a:lnSpc>
                <a:spcPct val="100000"/>
              </a:lnSpc>
              <a:spcBef>
                <a:spcPts val="770"/>
              </a:spcBef>
            </a:pPr>
            <a:r>
              <a:rPr sz="1100" b="1" spc="-5" dirty="0">
                <a:latin typeface="Arial"/>
                <a:cs typeface="Arial"/>
              </a:rPr>
              <a:t>Q16: </a:t>
            </a:r>
            <a:r>
              <a:rPr sz="1100" spc="-10" dirty="0">
                <a:latin typeface="Arial"/>
                <a:cs typeface="Arial"/>
              </a:rPr>
              <a:t>Here is an </a:t>
            </a:r>
            <a:r>
              <a:rPr sz="1100" spc="-15" dirty="0">
                <a:latin typeface="Arial"/>
                <a:cs typeface="Arial"/>
              </a:rPr>
              <a:t>example </a:t>
            </a:r>
            <a:r>
              <a:rPr sz="1100" spc="-10" dirty="0">
                <a:latin typeface="Arial"/>
                <a:cs typeface="Arial"/>
              </a:rPr>
              <a:t>of information </a:t>
            </a:r>
            <a:r>
              <a:rPr sz="1100" spc="-5" dirty="0">
                <a:latin typeface="Arial"/>
                <a:cs typeface="Arial"/>
              </a:rPr>
              <a:t>from </a:t>
            </a:r>
            <a:r>
              <a:rPr sz="1100" spc="-10" dirty="0">
                <a:latin typeface="Arial"/>
                <a:cs typeface="Arial"/>
              </a:rPr>
              <a:t>a database</a:t>
            </a:r>
            <a:r>
              <a:rPr sz="1100" spc="-110" dirty="0">
                <a:latin typeface="Arial"/>
                <a:cs typeface="Arial"/>
              </a:rPr>
              <a:t> </a:t>
            </a:r>
            <a:r>
              <a:rPr sz="1100" spc="-5" dirty="0">
                <a:latin typeface="Arial"/>
                <a:cs typeface="Arial"/>
              </a:rPr>
              <a:t>system.</a:t>
            </a:r>
            <a:endParaRPr sz="1100">
              <a:latin typeface="Arial"/>
              <a:cs typeface="Arial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1068743" y="3079661"/>
            <a:ext cx="2681605" cy="1963420"/>
          </a:xfrm>
          <a:custGeom>
            <a:avLst/>
            <a:gdLst/>
            <a:ahLst/>
            <a:cxnLst/>
            <a:rect l="l" t="t" r="r" b="b"/>
            <a:pathLst>
              <a:path w="2681604" h="1963420">
                <a:moveTo>
                  <a:pt x="2681541" y="1654009"/>
                </a:moveTo>
                <a:lnTo>
                  <a:pt x="2681541" y="0"/>
                </a:lnTo>
                <a:lnTo>
                  <a:pt x="0" y="0"/>
                </a:lnTo>
                <a:lnTo>
                  <a:pt x="0" y="1813280"/>
                </a:lnTo>
                <a:lnTo>
                  <a:pt x="224263" y="1900065"/>
                </a:lnTo>
                <a:lnTo>
                  <a:pt x="403598" y="1944630"/>
                </a:lnTo>
                <a:lnTo>
                  <a:pt x="632127" y="1961049"/>
                </a:lnTo>
                <a:lnTo>
                  <a:pt x="1003973" y="1963394"/>
                </a:lnTo>
                <a:lnTo>
                  <a:pt x="1054920" y="1962794"/>
                </a:lnTo>
                <a:lnTo>
                  <a:pt x="1103430" y="1961037"/>
                </a:lnTo>
                <a:lnTo>
                  <a:pt x="1149668" y="1958184"/>
                </a:lnTo>
                <a:lnTo>
                  <a:pt x="1193795" y="1954298"/>
                </a:lnTo>
                <a:lnTo>
                  <a:pt x="1235977" y="1949442"/>
                </a:lnTo>
                <a:lnTo>
                  <a:pt x="1276377" y="1943679"/>
                </a:lnTo>
                <a:lnTo>
                  <a:pt x="1315159" y="1937071"/>
                </a:lnTo>
                <a:lnTo>
                  <a:pt x="1388522" y="1921570"/>
                </a:lnTo>
                <a:lnTo>
                  <a:pt x="1457377" y="1903441"/>
                </a:lnTo>
                <a:lnTo>
                  <a:pt x="1523034" y="1883183"/>
                </a:lnTo>
                <a:lnTo>
                  <a:pt x="1586802" y="1861299"/>
                </a:lnTo>
                <a:lnTo>
                  <a:pt x="1649992" y="1838287"/>
                </a:lnTo>
                <a:lnTo>
                  <a:pt x="1681780" y="1826516"/>
                </a:lnTo>
                <a:lnTo>
                  <a:pt x="1713914" y="1814650"/>
                </a:lnTo>
                <a:lnTo>
                  <a:pt x="1779876" y="1790888"/>
                </a:lnTo>
                <a:lnTo>
                  <a:pt x="1849191" y="1767501"/>
                </a:lnTo>
                <a:lnTo>
                  <a:pt x="1923166" y="1744990"/>
                </a:lnTo>
                <a:lnTo>
                  <a:pt x="1962311" y="1734220"/>
                </a:lnTo>
                <a:lnTo>
                  <a:pt x="2003112" y="1723857"/>
                </a:lnTo>
                <a:lnTo>
                  <a:pt x="2045734" y="1713963"/>
                </a:lnTo>
                <a:lnTo>
                  <a:pt x="2090340" y="1704601"/>
                </a:lnTo>
                <a:lnTo>
                  <a:pt x="2137093" y="1695833"/>
                </a:lnTo>
                <a:lnTo>
                  <a:pt x="2186158" y="1687723"/>
                </a:lnTo>
                <a:lnTo>
                  <a:pt x="2237699" y="1680333"/>
                </a:lnTo>
                <a:lnTo>
                  <a:pt x="2291878" y="1673724"/>
                </a:lnTo>
                <a:lnTo>
                  <a:pt x="2348860" y="1667961"/>
                </a:lnTo>
                <a:lnTo>
                  <a:pt x="2408808" y="1663105"/>
                </a:lnTo>
                <a:lnTo>
                  <a:pt x="2471887" y="1659220"/>
                </a:lnTo>
                <a:lnTo>
                  <a:pt x="2538259" y="1656367"/>
                </a:lnTo>
                <a:lnTo>
                  <a:pt x="2608089" y="1654609"/>
                </a:lnTo>
                <a:lnTo>
                  <a:pt x="2681541" y="1654009"/>
                </a:lnTo>
                <a:close/>
              </a:path>
            </a:pathLst>
          </a:custGeom>
          <a:ln w="11747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4026966" y="3079661"/>
            <a:ext cx="2681605" cy="1823085"/>
          </a:xfrm>
          <a:custGeom>
            <a:avLst/>
            <a:gdLst/>
            <a:ahLst/>
            <a:cxnLst/>
            <a:rect l="l" t="t" r="r" b="b"/>
            <a:pathLst>
              <a:path w="2681604" h="1823085">
                <a:moveTo>
                  <a:pt x="2681528" y="1535531"/>
                </a:moveTo>
                <a:lnTo>
                  <a:pt x="2681528" y="0"/>
                </a:lnTo>
                <a:lnTo>
                  <a:pt x="0" y="0"/>
                </a:lnTo>
                <a:lnTo>
                  <a:pt x="0" y="1683384"/>
                </a:lnTo>
                <a:lnTo>
                  <a:pt x="224263" y="1763950"/>
                </a:lnTo>
                <a:lnTo>
                  <a:pt x="403598" y="1805322"/>
                </a:lnTo>
                <a:lnTo>
                  <a:pt x="632127" y="1820564"/>
                </a:lnTo>
                <a:lnTo>
                  <a:pt x="1003973" y="1822742"/>
                </a:lnTo>
                <a:lnTo>
                  <a:pt x="1056226" y="1822155"/>
                </a:lnTo>
                <a:lnTo>
                  <a:pt x="1105917" y="1820439"/>
                </a:lnTo>
                <a:lnTo>
                  <a:pt x="1153223" y="1817654"/>
                </a:lnTo>
                <a:lnTo>
                  <a:pt x="1198321" y="1813864"/>
                </a:lnTo>
                <a:lnTo>
                  <a:pt x="1241387" y="1809133"/>
                </a:lnTo>
                <a:lnTo>
                  <a:pt x="1282599" y="1803522"/>
                </a:lnTo>
                <a:lnTo>
                  <a:pt x="1322134" y="1797094"/>
                </a:lnTo>
                <a:lnTo>
                  <a:pt x="1360169" y="1789913"/>
                </a:lnTo>
                <a:lnTo>
                  <a:pt x="1432445" y="1773540"/>
                </a:lnTo>
                <a:lnTo>
                  <a:pt x="1500845" y="1754906"/>
                </a:lnTo>
                <a:lnTo>
                  <a:pt x="1566783" y="1734514"/>
                </a:lnTo>
                <a:lnTo>
                  <a:pt x="1631677" y="1712865"/>
                </a:lnTo>
                <a:lnTo>
                  <a:pt x="1696941" y="1690463"/>
                </a:lnTo>
                <a:lnTo>
                  <a:pt x="1730155" y="1679136"/>
                </a:lnTo>
                <a:lnTo>
                  <a:pt x="1798632" y="1656546"/>
                </a:lnTo>
                <a:lnTo>
                  <a:pt x="1871020" y="1634457"/>
                </a:lnTo>
                <a:lnTo>
                  <a:pt x="1909123" y="1623759"/>
                </a:lnTo>
                <a:lnTo>
                  <a:pt x="1948734" y="1613374"/>
                </a:lnTo>
                <a:lnTo>
                  <a:pt x="1990032" y="1603366"/>
                </a:lnTo>
                <a:lnTo>
                  <a:pt x="2033193" y="1593798"/>
                </a:lnTo>
                <a:lnTo>
                  <a:pt x="2078393" y="1584732"/>
                </a:lnTo>
                <a:lnTo>
                  <a:pt x="2125810" y="1576232"/>
                </a:lnTo>
                <a:lnTo>
                  <a:pt x="2175621" y="1568360"/>
                </a:lnTo>
                <a:lnTo>
                  <a:pt x="2228003" y="1561179"/>
                </a:lnTo>
                <a:lnTo>
                  <a:pt x="2283133" y="1554751"/>
                </a:lnTo>
                <a:lnTo>
                  <a:pt x="2341187" y="1549140"/>
                </a:lnTo>
                <a:lnTo>
                  <a:pt x="2402344" y="1544408"/>
                </a:lnTo>
                <a:lnTo>
                  <a:pt x="2466779" y="1540619"/>
                </a:lnTo>
                <a:lnTo>
                  <a:pt x="2534670" y="1537834"/>
                </a:lnTo>
                <a:lnTo>
                  <a:pt x="2606194" y="1536117"/>
                </a:lnTo>
                <a:lnTo>
                  <a:pt x="2681528" y="1535531"/>
                </a:lnTo>
                <a:close/>
              </a:path>
            </a:pathLst>
          </a:custGeom>
          <a:ln w="11747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2273693" y="4796561"/>
            <a:ext cx="2681605" cy="2028825"/>
          </a:xfrm>
          <a:custGeom>
            <a:avLst/>
            <a:gdLst/>
            <a:ahLst/>
            <a:cxnLst/>
            <a:rect l="l" t="t" r="r" b="b"/>
            <a:pathLst>
              <a:path w="2681604" h="2028825">
                <a:moveTo>
                  <a:pt x="2681516" y="0"/>
                </a:moveTo>
                <a:lnTo>
                  <a:pt x="0" y="0"/>
                </a:lnTo>
                <a:lnTo>
                  <a:pt x="0" y="1873567"/>
                </a:lnTo>
                <a:lnTo>
                  <a:pt x="224255" y="1963244"/>
                </a:lnTo>
                <a:lnTo>
                  <a:pt x="403586" y="2009295"/>
                </a:lnTo>
                <a:lnTo>
                  <a:pt x="632114" y="2026261"/>
                </a:lnTo>
                <a:lnTo>
                  <a:pt x="1003960" y="2028685"/>
                </a:lnTo>
                <a:lnTo>
                  <a:pt x="1054906" y="2028065"/>
                </a:lnTo>
                <a:lnTo>
                  <a:pt x="1103416" y="2026249"/>
                </a:lnTo>
                <a:lnTo>
                  <a:pt x="1149652" y="2023301"/>
                </a:lnTo>
                <a:lnTo>
                  <a:pt x="1193779" y="2019287"/>
                </a:lnTo>
                <a:lnTo>
                  <a:pt x="1235961" y="2014270"/>
                </a:lnTo>
                <a:lnTo>
                  <a:pt x="1276360" y="2008315"/>
                </a:lnTo>
                <a:lnTo>
                  <a:pt x="1315141" y="2001487"/>
                </a:lnTo>
                <a:lnTo>
                  <a:pt x="1388504" y="1985472"/>
                </a:lnTo>
                <a:lnTo>
                  <a:pt x="1457359" y="1966740"/>
                </a:lnTo>
                <a:lnTo>
                  <a:pt x="1523015" y="1945810"/>
                </a:lnTo>
                <a:lnTo>
                  <a:pt x="1586783" y="1923199"/>
                </a:lnTo>
                <a:lnTo>
                  <a:pt x="1746539" y="1862709"/>
                </a:lnTo>
                <a:lnTo>
                  <a:pt x="1779857" y="1850450"/>
                </a:lnTo>
                <a:lnTo>
                  <a:pt x="1849171" y="1826286"/>
                </a:lnTo>
                <a:lnTo>
                  <a:pt x="1885495" y="1814512"/>
                </a:lnTo>
                <a:lnTo>
                  <a:pt x="1923147" y="1803028"/>
                </a:lnTo>
                <a:lnTo>
                  <a:pt x="1962292" y="1791900"/>
                </a:lnTo>
                <a:lnTo>
                  <a:pt x="2003093" y="1781193"/>
                </a:lnTo>
                <a:lnTo>
                  <a:pt x="2045715" y="1770970"/>
                </a:lnTo>
                <a:lnTo>
                  <a:pt x="2090320" y="1761297"/>
                </a:lnTo>
                <a:lnTo>
                  <a:pt x="2137073" y="1752239"/>
                </a:lnTo>
                <a:lnTo>
                  <a:pt x="2186138" y="1743859"/>
                </a:lnTo>
                <a:lnTo>
                  <a:pt x="2237678" y="1736223"/>
                </a:lnTo>
                <a:lnTo>
                  <a:pt x="2291857" y="1729396"/>
                </a:lnTo>
                <a:lnTo>
                  <a:pt x="2348838" y="1723441"/>
                </a:lnTo>
                <a:lnTo>
                  <a:pt x="2408786" y="1718424"/>
                </a:lnTo>
                <a:lnTo>
                  <a:pt x="2471864" y="1714409"/>
                </a:lnTo>
                <a:lnTo>
                  <a:pt x="2538236" y="1711462"/>
                </a:lnTo>
                <a:lnTo>
                  <a:pt x="2608065" y="1709646"/>
                </a:lnTo>
                <a:lnTo>
                  <a:pt x="2681516" y="1709026"/>
                </a:lnTo>
                <a:lnTo>
                  <a:pt x="268151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2273693" y="4796561"/>
            <a:ext cx="2681605" cy="2028825"/>
          </a:xfrm>
          <a:custGeom>
            <a:avLst/>
            <a:gdLst/>
            <a:ahLst/>
            <a:cxnLst/>
            <a:rect l="l" t="t" r="r" b="b"/>
            <a:pathLst>
              <a:path w="2681604" h="2028825">
                <a:moveTo>
                  <a:pt x="2681516" y="1709026"/>
                </a:moveTo>
                <a:lnTo>
                  <a:pt x="2681516" y="0"/>
                </a:lnTo>
                <a:lnTo>
                  <a:pt x="0" y="0"/>
                </a:lnTo>
                <a:lnTo>
                  <a:pt x="0" y="1873567"/>
                </a:lnTo>
                <a:lnTo>
                  <a:pt x="224255" y="1963244"/>
                </a:lnTo>
                <a:lnTo>
                  <a:pt x="403586" y="2009295"/>
                </a:lnTo>
                <a:lnTo>
                  <a:pt x="632114" y="2026261"/>
                </a:lnTo>
                <a:lnTo>
                  <a:pt x="1003960" y="2028685"/>
                </a:lnTo>
                <a:lnTo>
                  <a:pt x="1054906" y="2028065"/>
                </a:lnTo>
                <a:lnTo>
                  <a:pt x="1103416" y="2026249"/>
                </a:lnTo>
                <a:lnTo>
                  <a:pt x="1149652" y="2023301"/>
                </a:lnTo>
                <a:lnTo>
                  <a:pt x="1193779" y="2019287"/>
                </a:lnTo>
                <a:lnTo>
                  <a:pt x="1235961" y="2014270"/>
                </a:lnTo>
                <a:lnTo>
                  <a:pt x="1276360" y="2008315"/>
                </a:lnTo>
                <a:lnTo>
                  <a:pt x="1315141" y="2001487"/>
                </a:lnTo>
                <a:lnTo>
                  <a:pt x="1388504" y="1985472"/>
                </a:lnTo>
                <a:lnTo>
                  <a:pt x="1457359" y="1966740"/>
                </a:lnTo>
                <a:lnTo>
                  <a:pt x="1523015" y="1945810"/>
                </a:lnTo>
                <a:lnTo>
                  <a:pt x="1586783" y="1923199"/>
                </a:lnTo>
                <a:lnTo>
                  <a:pt x="1649973" y="1899423"/>
                </a:lnTo>
                <a:lnTo>
                  <a:pt x="1681761" y="1887261"/>
                </a:lnTo>
                <a:lnTo>
                  <a:pt x="1713895" y="1875001"/>
                </a:lnTo>
                <a:lnTo>
                  <a:pt x="1779857" y="1850450"/>
                </a:lnTo>
                <a:lnTo>
                  <a:pt x="1849171" y="1826286"/>
                </a:lnTo>
                <a:lnTo>
                  <a:pt x="1885495" y="1814512"/>
                </a:lnTo>
                <a:lnTo>
                  <a:pt x="1923147" y="1803028"/>
                </a:lnTo>
                <a:lnTo>
                  <a:pt x="1962292" y="1791900"/>
                </a:lnTo>
                <a:lnTo>
                  <a:pt x="2003093" y="1781193"/>
                </a:lnTo>
                <a:lnTo>
                  <a:pt x="2045715" y="1770970"/>
                </a:lnTo>
                <a:lnTo>
                  <a:pt x="2090320" y="1761297"/>
                </a:lnTo>
                <a:lnTo>
                  <a:pt x="2137073" y="1752239"/>
                </a:lnTo>
                <a:lnTo>
                  <a:pt x="2186138" y="1743859"/>
                </a:lnTo>
                <a:lnTo>
                  <a:pt x="2237678" y="1736223"/>
                </a:lnTo>
                <a:lnTo>
                  <a:pt x="2291857" y="1729396"/>
                </a:lnTo>
                <a:lnTo>
                  <a:pt x="2348838" y="1723441"/>
                </a:lnTo>
                <a:lnTo>
                  <a:pt x="2408786" y="1718424"/>
                </a:lnTo>
                <a:lnTo>
                  <a:pt x="2471864" y="1714409"/>
                </a:lnTo>
                <a:lnTo>
                  <a:pt x="2538236" y="1711462"/>
                </a:lnTo>
                <a:lnTo>
                  <a:pt x="2608065" y="1709646"/>
                </a:lnTo>
                <a:lnTo>
                  <a:pt x="2681516" y="1709026"/>
                </a:lnTo>
                <a:close/>
              </a:path>
            </a:pathLst>
          </a:custGeom>
          <a:ln w="11747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1068743" y="6659168"/>
            <a:ext cx="5640070" cy="1637664"/>
          </a:xfrm>
          <a:custGeom>
            <a:avLst/>
            <a:gdLst/>
            <a:ahLst/>
            <a:cxnLst/>
            <a:rect l="l" t="t" r="r" b="b"/>
            <a:pathLst>
              <a:path w="5640070" h="1637665">
                <a:moveTo>
                  <a:pt x="5639752" y="0"/>
                </a:moveTo>
                <a:lnTo>
                  <a:pt x="0" y="0"/>
                </a:lnTo>
                <a:lnTo>
                  <a:pt x="0" y="1511896"/>
                </a:lnTo>
                <a:lnTo>
                  <a:pt x="471661" y="1584254"/>
                </a:lnTo>
                <a:lnTo>
                  <a:pt x="848833" y="1621410"/>
                </a:lnTo>
                <a:lnTo>
                  <a:pt x="1329469" y="1635099"/>
                </a:lnTo>
                <a:lnTo>
                  <a:pt x="2111527" y="1637055"/>
                </a:lnTo>
                <a:lnTo>
                  <a:pt x="2278564" y="1635817"/>
                </a:lnTo>
                <a:lnTo>
                  <a:pt x="2433288" y="1632243"/>
                </a:lnTo>
                <a:lnTo>
                  <a:pt x="2577062" y="1626536"/>
                </a:lnTo>
                <a:lnTo>
                  <a:pt x="2711246" y="1618905"/>
                </a:lnTo>
                <a:lnTo>
                  <a:pt x="2837201" y="1609555"/>
                </a:lnTo>
                <a:lnTo>
                  <a:pt x="2956288" y="1598693"/>
                </a:lnTo>
                <a:lnTo>
                  <a:pt x="3106740" y="1582214"/>
                </a:lnTo>
                <a:lnTo>
                  <a:pt x="3321122" y="1554210"/>
                </a:lnTo>
                <a:lnTo>
                  <a:pt x="3825082" y="1482096"/>
                </a:lnTo>
                <a:lnTo>
                  <a:pt x="4026290" y="1457066"/>
                </a:lnTo>
                <a:lnTo>
                  <a:pt x="4202256" y="1438372"/>
                </a:lnTo>
                <a:lnTo>
                  <a:pt x="4395049" y="1421388"/>
                </a:lnTo>
                <a:lnTo>
                  <a:pt x="4607896" y="1406605"/>
                </a:lnTo>
                <a:lnTo>
                  <a:pt x="4844024" y="1394510"/>
                </a:lnTo>
                <a:lnTo>
                  <a:pt x="5106657" y="1385593"/>
                </a:lnTo>
                <a:lnTo>
                  <a:pt x="5477140" y="1379660"/>
                </a:lnTo>
                <a:lnTo>
                  <a:pt x="5639752" y="1379105"/>
                </a:lnTo>
                <a:lnTo>
                  <a:pt x="563975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1068743" y="6659168"/>
            <a:ext cx="5640070" cy="1637664"/>
          </a:xfrm>
          <a:custGeom>
            <a:avLst/>
            <a:gdLst/>
            <a:ahLst/>
            <a:cxnLst/>
            <a:rect l="l" t="t" r="r" b="b"/>
            <a:pathLst>
              <a:path w="5640070" h="1637665">
                <a:moveTo>
                  <a:pt x="5639752" y="1379105"/>
                </a:moveTo>
                <a:lnTo>
                  <a:pt x="5639752" y="0"/>
                </a:lnTo>
                <a:lnTo>
                  <a:pt x="0" y="0"/>
                </a:lnTo>
                <a:lnTo>
                  <a:pt x="0" y="1511896"/>
                </a:lnTo>
                <a:lnTo>
                  <a:pt x="471661" y="1584254"/>
                </a:lnTo>
                <a:lnTo>
                  <a:pt x="848833" y="1621410"/>
                </a:lnTo>
                <a:lnTo>
                  <a:pt x="1329469" y="1635099"/>
                </a:lnTo>
                <a:lnTo>
                  <a:pt x="2111527" y="1637055"/>
                </a:lnTo>
                <a:lnTo>
                  <a:pt x="2168658" y="1636915"/>
                </a:lnTo>
                <a:lnTo>
                  <a:pt x="2224320" y="1636500"/>
                </a:lnTo>
                <a:lnTo>
                  <a:pt x="2278564" y="1635817"/>
                </a:lnTo>
                <a:lnTo>
                  <a:pt x="2331439" y="1634875"/>
                </a:lnTo>
                <a:lnTo>
                  <a:pt x="2382997" y="1633681"/>
                </a:lnTo>
                <a:lnTo>
                  <a:pt x="2433288" y="1632243"/>
                </a:lnTo>
                <a:lnTo>
                  <a:pt x="2482362" y="1630567"/>
                </a:lnTo>
                <a:lnTo>
                  <a:pt x="2530270" y="1628662"/>
                </a:lnTo>
                <a:lnTo>
                  <a:pt x="2577062" y="1626536"/>
                </a:lnTo>
                <a:lnTo>
                  <a:pt x="2622788" y="1624196"/>
                </a:lnTo>
                <a:lnTo>
                  <a:pt x="2667499" y="1621650"/>
                </a:lnTo>
                <a:lnTo>
                  <a:pt x="2711246" y="1618905"/>
                </a:lnTo>
                <a:lnTo>
                  <a:pt x="2754078" y="1615969"/>
                </a:lnTo>
                <a:lnTo>
                  <a:pt x="2796046" y="1612850"/>
                </a:lnTo>
                <a:lnTo>
                  <a:pt x="2837201" y="1609555"/>
                </a:lnTo>
                <a:lnTo>
                  <a:pt x="2877592" y="1606093"/>
                </a:lnTo>
                <a:lnTo>
                  <a:pt x="2917271" y="1602469"/>
                </a:lnTo>
                <a:lnTo>
                  <a:pt x="2956288" y="1598693"/>
                </a:lnTo>
                <a:lnTo>
                  <a:pt x="2994693" y="1594772"/>
                </a:lnTo>
                <a:lnTo>
                  <a:pt x="3069869" y="1586525"/>
                </a:lnTo>
                <a:lnTo>
                  <a:pt x="3143202" y="1577789"/>
                </a:lnTo>
                <a:lnTo>
                  <a:pt x="3215096" y="1568625"/>
                </a:lnTo>
                <a:lnTo>
                  <a:pt x="3285955" y="1559094"/>
                </a:lnTo>
                <a:lnTo>
                  <a:pt x="3356181" y="1549258"/>
                </a:lnTo>
                <a:lnTo>
                  <a:pt x="3426177" y="1539177"/>
                </a:lnTo>
                <a:lnTo>
                  <a:pt x="3496348" y="1528913"/>
                </a:lnTo>
                <a:lnTo>
                  <a:pt x="3531624" y="1523732"/>
                </a:lnTo>
                <a:lnTo>
                  <a:pt x="3567096" y="1518527"/>
                </a:lnTo>
                <a:lnTo>
                  <a:pt x="3638824" y="1508080"/>
                </a:lnTo>
                <a:lnTo>
                  <a:pt x="3711936" y="1497633"/>
                </a:lnTo>
                <a:lnTo>
                  <a:pt x="3786836" y="1487247"/>
                </a:lnTo>
                <a:lnTo>
                  <a:pt x="3825082" y="1482096"/>
                </a:lnTo>
                <a:lnTo>
                  <a:pt x="3863926" y="1476983"/>
                </a:lnTo>
                <a:lnTo>
                  <a:pt x="3903418" y="1471916"/>
                </a:lnTo>
                <a:lnTo>
                  <a:pt x="3943610" y="1466902"/>
                </a:lnTo>
                <a:lnTo>
                  <a:pt x="3984550" y="1461950"/>
                </a:lnTo>
                <a:lnTo>
                  <a:pt x="4026290" y="1457066"/>
                </a:lnTo>
                <a:lnTo>
                  <a:pt x="4068881" y="1452259"/>
                </a:lnTo>
                <a:lnTo>
                  <a:pt x="4112371" y="1447535"/>
                </a:lnTo>
                <a:lnTo>
                  <a:pt x="4156813" y="1442904"/>
                </a:lnTo>
                <a:lnTo>
                  <a:pt x="4202256" y="1438372"/>
                </a:lnTo>
                <a:lnTo>
                  <a:pt x="4248751" y="1433946"/>
                </a:lnTo>
                <a:lnTo>
                  <a:pt x="4296348" y="1429635"/>
                </a:lnTo>
                <a:lnTo>
                  <a:pt x="4345097" y="1425447"/>
                </a:lnTo>
                <a:lnTo>
                  <a:pt x="4395049" y="1421388"/>
                </a:lnTo>
                <a:lnTo>
                  <a:pt x="4446255" y="1417467"/>
                </a:lnTo>
                <a:lnTo>
                  <a:pt x="4498764" y="1413691"/>
                </a:lnTo>
                <a:lnTo>
                  <a:pt x="4552628" y="1410068"/>
                </a:lnTo>
                <a:lnTo>
                  <a:pt x="4607896" y="1406605"/>
                </a:lnTo>
                <a:lnTo>
                  <a:pt x="4664620" y="1403310"/>
                </a:lnTo>
                <a:lnTo>
                  <a:pt x="4722848" y="1400191"/>
                </a:lnTo>
                <a:lnTo>
                  <a:pt x="4782633" y="1397255"/>
                </a:lnTo>
                <a:lnTo>
                  <a:pt x="4844024" y="1394510"/>
                </a:lnTo>
                <a:lnTo>
                  <a:pt x="4907071" y="1391964"/>
                </a:lnTo>
                <a:lnTo>
                  <a:pt x="4971826" y="1389624"/>
                </a:lnTo>
                <a:lnTo>
                  <a:pt x="5038338" y="1387498"/>
                </a:lnTo>
                <a:lnTo>
                  <a:pt x="5106657" y="1385593"/>
                </a:lnTo>
                <a:lnTo>
                  <a:pt x="5176836" y="1383918"/>
                </a:lnTo>
                <a:lnTo>
                  <a:pt x="5248923" y="1382479"/>
                </a:lnTo>
                <a:lnTo>
                  <a:pt x="5322969" y="1381285"/>
                </a:lnTo>
                <a:lnTo>
                  <a:pt x="5399024" y="1380343"/>
                </a:lnTo>
                <a:lnTo>
                  <a:pt x="5477140" y="1379660"/>
                </a:lnTo>
                <a:lnTo>
                  <a:pt x="5557365" y="1379245"/>
                </a:lnTo>
                <a:lnTo>
                  <a:pt x="5639752" y="1379105"/>
                </a:lnTo>
                <a:close/>
              </a:path>
            </a:pathLst>
          </a:custGeom>
          <a:ln w="11747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1068743" y="7067791"/>
            <a:ext cx="5640070" cy="822960"/>
          </a:xfrm>
          <a:custGeom>
            <a:avLst/>
            <a:gdLst/>
            <a:ahLst/>
            <a:cxnLst/>
            <a:rect l="l" t="t" r="r" b="b"/>
            <a:pathLst>
              <a:path w="5640070" h="822959">
                <a:moveTo>
                  <a:pt x="0" y="822426"/>
                </a:moveTo>
                <a:lnTo>
                  <a:pt x="5639752" y="822426"/>
                </a:lnTo>
                <a:lnTo>
                  <a:pt x="5639752" y="0"/>
                </a:lnTo>
                <a:lnTo>
                  <a:pt x="0" y="0"/>
                </a:lnTo>
                <a:lnTo>
                  <a:pt x="0" y="82242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1196162" y="3520490"/>
            <a:ext cx="276758" cy="10257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1492122" y="3522764"/>
            <a:ext cx="178028" cy="10030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1730194" y="3520497"/>
            <a:ext cx="0" cy="100965"/>
          </a:xfrm>
          <a:custGeom>
            <a:avLst/>
            <a:gdLst/>
            <a:ahLst/>
            <a:cxnLst/>
            <a:rect l="l" t="t" r="r" b="b"/>
            <a:pathLst>
              <a:path h="100964">
                <a:moveTo>
                  <a:pt x="0" y="0"/>
                </a:moveTo>
                <a:lnTo>
                  <a:pt x="0" y="100920"/>
                </a:lnTo>
              </a:path>
            </a:pathLst>
          </a:custGeom>
          <a:ln w="13355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1760410" y="3520490"/>
            <a:ext cx="83438" cy="10092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1864089" y="3548302"/>
            <a:ext cx="14604" cy="73660"/>
          </a:xfrm>
          <a:custGeom>
            <a:avLst/>
            <a:gdLst/>
            <a:ahLst/>
            <a:cxnLst/>
            <a:rect l="l" t="t" r="r" b="b"/>
            <a:pathLst>
              <a:path w="14605" h="73660">
                <a:moveTo>
                  <a:pt x="14113" y="59002"/>
                </a:moveTo>
                <a:lnTo>
                  <a:pt x="0" y="59002"/>
                </a:lnTo>
                <a:lnTo>
                  <a:pt x="0" y="73115"/>
                </a:lnTo>
                <a:lnTo>
                  <a:pt x="14113" y="73115"/>
                </a:lnTo>
                <a:lnTo>
                  <a:pt x="14113" y="59002"/>
                </a:lnTo>
                <a:close/>
              </a:path>
              <a:path w="14605" h="73660">
                <a:moveTo>
                  <a:pt x="14113" y="0"/>
                </a:moveTo>
                <a:lnTo>
                  <a:pt x="0" y="0"/>
                </a:lnTo>
                <a:lnTo>
                  <a:pt x="0" y="14110"/>
                </a:lnTo>
                <a:lnTo>
                  <a:pt x="14113" y="14110"/>
                </a:lnTo>
                <a:lnTo>
                  <a:pt x="14113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2577592" y="3520084"/>
            <a:ext cx="223202" cy="103047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1196162" y="3689667"/>
            <a:ext cx="917143" cy="10259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2578760" y="3687953"/>
            <a:ext cx="845489" cy="273558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1196162" y="4028046"/>
            <a:ext cx="1246301" cy="128943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2582621" y="4028046"/>
            <a:ext cx="998524" cy="130606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2577249" y="4223398"/>
            <a:ext cx="451269" cy="76415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3082505" y="4197234"/>
            <a:ext cx="90678" cy="100915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3227146" y="4223398"/>
            <a:ext cx="67322" cy="76415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1196365" y="4535601"/>
            <a:ext cx="79387" cy="102654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2573604" y="4364697"/>
            <a:ext cx="869924" cy="273748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1296403" y="4561751"/>
            <a:ext cx="59690" cy="74930"/>
          </a:xfrm>
          <a:custGeom>
            <a:avLst/>
            <a:gdLst/>
            <a:ahLst/>
            <a:cxnLst/>
            <a:rect l="l" t="t" r="r" b="b"/>
            <a:pathLst>
              <a:path w="59690" h="74929">
                <a:moveTo>
                  <a:pt x="11150" y="1663"/>
                </a:moveTo>
                <a:lnTo>
                  <a:pt x="0" y="1663"/>
                </a:lnTo>
                <a:lnTo>
                  <a:pt x="0" y="74764"/>
                </a:lnTo>
                <a:lnTo>
                  <a:pt x="12395" y="74764"/>
                </a:lnTo>
                <a:lnTo>
                  <a:pt x="12464" y="25247"/>
                </a:lnTo>
                <a:lnTo>
                  <a:pt x="14312" y="19126"/>
                </a:lnTo>
                <a:lnTo>
                  <a:pt x="21971" y="12420"/>
                </a:lnTo>
                <a:lnTo>
                  <a:pt x="22972" y="12052"/>
                </a:lnTo>
                <a:lnTo>
                  <a:pt x="11150" y="12052"/>
                </a:lnTo>
                <a:lnTo>
                  <a:pt x="11150" y="1663"/>
                </a:lnTo>
                <a:close/>
              </a:path>
              <a:path w="59690" h="74929">
                <a:moveTo>
                  <a:pt x="56396" y="10744"/>
                </a:moveTo>
                <a:lnTo>
                  <a:pt x="35115" y="10744"/>
                </a:lnTo>
                <a:lnTo>
                  <a:pt x="37985" y="11480"/>
                </a:lnTo>
                <a:lnTo>
                  <a:pt x="42900" y="14465"/>
                </a:lnTo>
                <a:lnTo>
                  <a:pt x="44615" y="16471"/>
                </a:lnTo>
                <a:lnTo>
                  <a:pt x="46532" y="21475"/>
                </a:lnTo>
                <a:lnTo>
                  <a:pt x="47015" y="25247"/>
                </a:lnTo>
                <a:lnTo>
                  <a:pt x="47015" y="74764"/>
                </a:lnTo>
                <a:lnTo>
                  <a:pt x="59410" y="74764"/>
                </a:lnTo>
                <a:lnTo>
                  <a:pt x="59410" y="24079"/>
                </a:lnTo>
                <a:lnTo>
                  <a:pt x="59182" y="20066"/>
                </a:lnTo>
                <a:lnTo>
                  <a:pt x="58724" y="17767"/>
                </a:lnTo>
                <a:lnTo>
                  <a:pt x="57988" y="14236"/>
                </a:lnTo>
                <a:lnTo>
                  <a:pt x="56705" y="11176"/>
                </a:lnTo>
                <a:lnTo>
                  <a:pt x="56396" y="10744"/>
                </a:lnTo>
                <a:close/>
              </a:path>
              <a:path w="59690" h="74929">
                <a:moveTo>
                  <a:pt x="38823" y="0"/>
                </a:moveTo>
                <a:lnTo>
                  <a:pt x="34417" y="0"/>
                </a:lnTo>
                <a:lnTo>
                  <a:pt x="27261" y="754"/>
                </a:lnTo>
                <a:lnTo>
                  <a:pt x="20997" y="3016"/>
                </a:lnTo>
                <a:lnTo>
                  <a:pt x="15627" y="6782"/>
                </a:lnTo>
                <a:lnTo>
                  <a:pt x="11150" y="12052"/>
                </a:lnTo>
                <a:lnTo>
                  <a:pt x="22972" y="12052"/>
                </a:lnTo>
                <a:lnTo>
                  <a:pt x="26530" y="10744"/>
                </a:lnTo>
                <a:lnTo>
                  <a:pt x="56396" y="10744"/>
                </a:lnTo>
                <a:lnTo>
                  <a:pt x="53035" y="6045"/>
                </a:lnTo>
                <a:lnTo>
                  <a:pt x="50266" y="3962"/>
                </a:lnTo>
                <a:lnTo>
                  <a:pt x="42875" y="787"/>
                </a:lnTo>
                <a:lnTo>
                  <a:pt x="38823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1374879" y="4563414"/>
            <a:ext cx="12700" cy="73660"/>
          </a:xfrm>
          <a:custGeom>
            <a:avLst/>
            <a:gdLst/>
            <a:ahLst/>
            <a:cxnLst/>
            <a:rect l="l" t="t" r="r" b="b"/>
            <a:pathLst>
              <a:path w="12700" h="73660">
                <a:moveTo>
                  <a:pt x="12392" y="0"/>
                </a:moveTo>
                <a:lnTo>
                  <a:pt x="0" y="0"/>
                </a:lnTo>
                <a:lnTo>
                  <a:pt x="0" y="73101"/>
                </a:lnTo>
                <a:lnTo>
                  <a:pt x="12392" y="73101"/>
                </a:lnTo>
                <a:lnTo>
                  <a:pt x="12392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1399324" y="4537875"/>
            <a:ext cx="36195" cy="99695"/>
          </a:xfrm>
          <a:custGeom>
            <a:avLst/>
            <a:gdLst/>
            <a:ahLst/>
            <a:cxnLst/>
            <a:rect l="l" t="t" r="r" b="b"/>
            <a:pathLst>
              <a:path w="36194" h="99695">
                <a:moveTo>
                  <a:pt x="21412" y="35178"/>
                </a:moveTo>
                <a:lnTo>
                  <a:pt x="9080" y="35178"/>
                </a:lnTo>
                <a:lnTo>
                  <a:pt x="9194" y="85763"/>
                </a:lnTo>
                <a:lnTo>
                  <a:pt x="21793" y="99606"/>
                </a:lnTo>
                <a:lnTo>
                  <a:pt x="29057" y="99606"/>
                </a:lnTo>
                <a:lnTo>
                  <a:pt x="32169" y="99250"/>
                </a:lnTo>
                <a:lnTo>
                  <a:pt x="35661" y="98513"/>
                </a:lnTo>
                <a:lnTo>
                  <a:pt x="33949" y="88049"/>
                </a:lnTo>
                <a:lnTo>
                  <a:pt x="26593" y="88049"/>
                </a:lnTo>
                <a:lnTo>
                  <a:pt x="25184" y="87744"/>
                </a:lnTo>
                <a:lnTo>
                  <a:pt x="21412" y="81457"/>
                </a:lnTo>
                <a:lnTo>
                  <a:pt x="21412" y="35178"/>
                </a:lnTo>
                <a:close/>
              </a:path>
              <a:path w="36194" h="99695">
                <a:moveTo>
                  <a:pt x="33870" y="87566"/>
                </a:moveTo>
                <a:lnTo>
                  <a:pt x="31623" y="87883"/>
                </a:lnTo>
                <a:lnTo>
                  <a:pt x="29806" y="88049"/>
                </a:lnTo>
                <a:lnTo>
                  <a:pt x="33949" y="88049"/>
                </a:lnTo>
                <a:lnTo>
                  <a:pt x="33870" y="87566"/>
                </a:lnTo>
                <a:close/>
              </a:path>
              <a:path w="36194" h="99695">
                <a:moveTo>
                  <a:pt x="33870" y="25539"/>
                </a:moveTo>
                <a:lnTo>
                  <a:pt x="0" y="25539"/>
                </a:lnTo>
                <a:lnTo>
                  <a:pt x="0" y="35178"/>
                </a:lnTo>
                <a:lnTo>
                  <a:pt x="33870" y="35178"/>
                </a:lnTo>
                <a:lnTo>
                  <a:pt x="33870" y="25539"/>
                </a:lnTo>
                <a:close/>
              </a:path>
              <a:path w="36194" h="99695">
                <a:moveTo>
                  <a:pt x="21412" y="0"/>
                </a:moveTo>
                <a:lnTo>
                  <a:pt x="9080" y="7442"/>
                </a:lnTo>
                <a:lnTo>
                  <a:pt x="9080" y="25539"/>
                </a:lnTo>
                <a:lnTo>
                  <a:pt x="21412" y="25539"/>
                </a:lnTo>
                <a:lnTo>
                  <a:pt x="21412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1482204" y="4533887"/>
            <a:ext cx="309740" cy="104368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4146359" y="3518776"/>
            <a:ext cx="89535" cy="104775"/>
          </a:xfrm>
          <a:custGeom>
            <a:avLst/>
            <a:gdLst/>
            <a:ahLst/>
            <a:cxnLst/>
            <a:rect l="l" t="t" r="r" b="b"/>
            <a:pathLst>
              <a:path w="89535" h="104775">
                <a:moveTo>
                  <a:pt x="47637" y="0"/>
                </a:moveTo>
                <a:lnTo>
                  <a:pt x="38734" y="0"/>
                </a:lnTo>
                <a:lnTo>
                  <a:pt x="30581" y="2032"/>
                </a:lnTo>
                <a:lnTo>
                  <a:pt x="3391" y="30046"/>
                </a:lnTo>
                <a:lnTo>
                  <a:pt x="0" y="51422"/>
                </a:lnTo>
                <a:lnTo>
                  <a:pt x="335" y="58535"/>
                </a:lnTo>
                <a:lnTo>
                  <a:pt x="20904" y="97726"/>
                </a:lnTo>
                <a:lnTo>
                  <a:pt x="47434" y="104368"/>
                </a:lnTo>
                <a:lnTo>
                  <a:pt x="55011" y="103828"/>
                </a:lnTo>
                <a:lnTo>
                  <a:pt x="61985" y="102206"/>
                </a:lnTo>
                <a:lnTo>
                  <a:pt x="68354" y="99503"/>
                </a:lnTo>
                <a:lnTo>
                  <a:pt x="74117" y="95719"/>
                </a:lnTo>
                <a:lnTo>
                  <a:pt x="77032" y="92938"/>
                </a:lnTo>
                <a:lnTo>
                  <a:pt x="40170" y="92938"/>
                </a:lnTo>
                <a:lnTo>
                  <a:pt x="34467" y="91351"/>
                </a:lnTo>
                <a:lnTo>
                  <a:pt x="23914" y="85013"/>
                </a:lnTo>
                <a:lnTo>
                  <a:pt x="20040" y="80238"/>
                </a:lnTo>
                <a:lnTo>
                  <a:pt x="15036" y="67437"/>
                </a:lnTo>
                <a:lnTo>
                  <a:pt x="13766" y="59944"/>
                </a:lnTo>
                <a:lnTo>
                  <a:pt x="13766" y="44704"/>
                </a:lnTo>
                <a:lnTo>
                  <a:pt x="39611" y="11430"/>
                </a:lnTo>
                <a:lnTo>
                  <a:pt x="77291" y="11430"/>
                </a:lnTo>
                <a:lnTo>
                  <a:pt x="73113" y="7708"/>
                </a:lnTo>
                <a:lnTo>
                  <a:pt x="67643" y="4339"/>
                </a:lnTo>
                <a:lnTo>
                  <a:pt x="61575" y="1930"/>
                </a:lnTo>
                <a:lnTo>
                  <a:pt x="54908" y="482"/>
                </a:lnTo>
                <a:lnTo>
                  <a:pt x="47637" y="0"/>
                </a:lnTo>
                <a:close/>
              </a:path>
              <a:path w="89535" h="104775">
                <a:moveTo>
                  <a:pt x="75869" y="67259"/>
                </a:moveTo>
                <a:lnTo>
                  <a:pt x="74028" y="75755"/>
                </a:lnTo>
                <a:lnTo>
                  <a:pt x="70523" y="82156"/>
                </a:lnTo>
                <a:lnTo>
                  <a:pt x="60147" y="90779"/>
                </a:lnTo>
                <a:lnTo>
                  <a:pt x="53809" y="92938"/>
                </a:lnTo>
                <a:lnTo>
                  <a:pt x="77032" y="92938"/>
                </a:lnTo>
                <a:lnTo>
                  <a:pt x="79153" y="90914"/>
                </a:lnTo>
                <a:lnTo>
                  <a:pt x="83348" y="85131"/>
                </a:lnTo>
                <a:lnTo>
                  <a:pt x="86702" y="78371"/>
                </a:lnTo>
                <a:lnTo>
                  <a:pt x="89217" y="70637"/>
                </a:lnTo>
                <a:lnTo>
                  <a:pt x="75869" y="67259"/>
                </a:lnTo>
                <a:close/>
              </a:path>
              <a:path w="89535" h="104775">
                <a:moveTo>
                  <a:pt x="77291" y="11430"/>
                </a:moveTo>
                <a:lnTo>
                  <a:pt x="54114" y="11430"/>
                </a:lnTo>
                <a:lnTo>
                  <a:pt x="59715" y="13106"/>
                </a:lnTo>
                <a:lnTo>
                  <a:pt x="68605" y="19799"/>
                </a:lnTo>
                <a:lnTo>
                  <a:pt x="72008" y="25146"/>
                </a:lnTo>
                <a:lnTo>
                  <a:pt x="74358" y="32499"/>
                </a:lnTo>
                <a:lnTo>
                  <a:pt x="87502" y="29400"/>
                </a:lnTo>
                <a:lnTo>
                  <a:pt x="85076" y="22801"/>
                </a:lnTo>
                <a:lnTo>
                  <a:pt x="81870" y="16987"/>
                </a:lnTo>
                <a:lnTo>
                  <a:pt x="77883" y="11957"/>
                </a:lnTo>
                <a:lnTo>
                  <a:pt x="77291" y="1143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4250169" y="3548303"/>
            <a:ext cx="59690" cy="74930"/>
          </a:xfrm>
          <a:custGeom>
            <a:avLst/>
            <a:gdLst/>
            <a:ahLst/>
            <a:cxnLst/>
            <a:rect l="l" t="t" r="r" b="b"/>
            <a:pathLst>
              <a:path w="59689" h="74929">
                <a:moveTo>
                  <a:pt x="12395" y="0"/>
                </a:moveTo>
                <a:lnTo>
                  <a:pt x="0" y="0"/>
                </a:lnTo>
                <a:lnTo>
                  <a:pt x="52" y="51384"/>
                </a:lnTo>
                <a:lnTo>
                  <a:pt x="20675" y="74764"/>
                </a:lnTo>
                <a:lnTo>
                  <a:pt x="24993" y="74764"/>
                </a:lnTo>
                <a:lnTo>
                  <a:pt x="31944" y="73990"/>
                </a:lnTo>
                <a:lnTo>
                  <a:pt x="38128" y="71667"/>
                </a:lnTo>
                <a:lnTo>
                  <a:pt x="43545" y="67794"/>
                </a:lnTo>
                <a:lnTo>
                  <a:pt x="46715" y="64096"/>
                </a:lnTo>
                <a:lnTo>
                  <a:pt x="23761" y="64096"/>
                </a:lnTo>
                <a:lnTo>
                  <a:pt x="20637" y="63169"/>
                </a:lnTo>
                <a:lnTo>
                  <a:pt x="12395" y="47028"/>
                </a:lnTo>
                <a:lnTo>
                  <a:pt x="12395" y="0"/>
                </a:lnTo>
                <a:close/>
              </a:path>
              <a:path w="59689" h="74929">
                <a:moveTo>
                  <a:pt x="59270" y="62369"/>
                </a:moveTo>
                <a:lnTo>
                  <a:pt x="48196" y="62369"/>
                </a:lnTo>
                <a:lnTo>
                  <a:pt x="48196" y="73113"/>
                </a:lnTo>
                <a:lnTo>
                  <a:pt x="59270" y="73113"/>
                </a:lnTo>
                <a:lnTo>
                  <a:pt x="59270" y="62369"/>
                </a:lnTo>
                <a:close/>
              </a:path>
              <a:path w="59689" h="74929">
                <a:moveTo>
                  <a:pt x="59270" y="0"/>
                </a:moveTo>
                <a:lnTo>
                  <a:pt x="46888" y="0"/>
                </a:lnTo>
                <a:lnTo>
                  <a:pt x="46888" y="45415"/>
                </a:lnTo>
                <a:lnTo>
                  <a:pt x="46228" y="50177"/>
                </a:lnTo>
                <a:lnTo>
                  <a:pt x="43522" y="56743"/>
                </a:lnTo>
                <a:lnTo>
                  <a:pt x="41198" y="59334"/>
                </a:lnTo>
                <a:lnTo>
                  <a:pt x="34683" y="63144"/>
                </a:lnTo>
                <a:lnTo>
                  <a:pt x="31191" y="64096"/>
                </a:lnTo>
                <a:lnTo>
                  <a:pt x="46715" y="64096"/>
                </a:lnTo>
                <a:lnTo>
                  <a:pt x="48196" y="62369"/>
                </a:lnTo>
                <a:lnTo>
                  <a:pt x="59270" y="62369"/>
                </a:lnTo>
                <a:lnTo>
                  <a:pt x="59270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4323905" y="3546665"/>
            <a:ext cx="60960" cy="76835"/>
          </a:xfrm>
          <a:custGeom>
            <a:avLst/>
            <a:gdLst/>
            <a:ahLst/>
            <a:cxnLst/>
            <a:rect l="l" t="t" r="r" b="b"/>
            <a:pathLst>
              <a:path w="60960" h="76835">
                <a:moveTo>
                  <a:pt x="12255" y="51003"/>
                </a:moveTo>
                <a:lnTo>
                  <a:pt x="0" y="52933"/>
                </a:lnTo>
                <a:lnTo>
                  <a:pt x="1371" y="60693"/>
                </a:lnTo>
                <a:lnTo>
                  <a:pt x="4572" y="66535"/>
                </a:lnTo>
                <a:lnTo>
                  <a:pt x="14516" y="74434"/>
                </a:lnTo>
                <a:lnTo>
                  <a:pt x="21742" y="76403"/>
                </a:lnTo>
                <a:lnTo>
                  <a:pt x="36982" y="76403"/>
                </a:lnTo>
                <a:lnTo>
                  <a:pt x="42138" y="75412"/>
                </a:lnTo>
                <a:lnTo>
                  <a:pt x="51219" y="71412"/>
                </a:lnTo>
                <a:lnTo>
                  <a:pt x="54711" y="68592"/>
                </a:lnTo>
                <a:lnTo>
                  <a:pt x="56279" y="66217"/>
                </a:lnTo>
                <a:lnTo>
                  <a:pt x="25539" y="66217"/>
                </a:lnTo>
                <a:lnTo>
                  <a:pt x="21158" y="64909"/>
                </a:lnTo>
                <a:lnTo>
                  <a:pt x="14871" y="59677"/>
                </a:lnTo>
                <a:lnTo>
                  <a:pt x="12941" y="55918"/>
                </a:lnTo>
                <a:lnTo>
                  <a:pt x="12255" y="51003"/>
                </a:lnTo>
                <a:close/>
              </a:path>
              <a:path w="60960" h="76835">
                <a:moveTo>
                  <a:pt x="34721" y="0"/>
                </a:moveTo>
                <a:lnTo>
                  <a:pt x="25171" y="0"/>
                </a:lnTo>
                <a:lnTo>
                  <a:pt x="21615" y="482"/>
                </a:lnTo>
                <a:lnTo>
                  <a:pt x="14960" y="2463"/>
                </a:lnTo>
                <a:lnTo>
                  <a:pt x="12319" y="3670"/>
                </a:lnTo>
                <a:lnTo>
                  <a:pt x="10401" y="5092"/>
                </a:lnTo>
                <a:lnTo>
                  <a:pt x="7823" y="6921"/>
                </a:lnTo>
                <a:lnTo>
                  <a:pt x="5803" y="9232"/>
                </a:lnTo>
                <a:lnTo>
                  <a:pt x="2819" y="14782"/>
                </a:lnTo>
                <a:lnTo>
                  <a:pt x="2070" y="17805"/>
                </a:lnTo>
                <a:lnTo>
                  <a:pt x="2070" y="24638"/>
                </a:lnTo>
                <a:lnTo>
                  <a:pt x="38520" y="45516"/>
                </a:lnTo>
                <a:lnTo>
                  <a:pt x="42633" y="46875"/>
                </a:lnTo>
                <a:lnTo>
                  <a:pt x="46761" y="49580"/>
                </a:lnTo>
                <a:lnTo>
                  <a:pt x="47980" y="51790"/>
                </a:lnTo>
                <a:lnTo>
                  <a:pt x="47980" y="57708"/>
                </a:lnTo>
                <a:lnTo>
                  <a:pt x="46609" y="60426"/>
                </a:lnTo>
                <a:lnTo>
                  <a:pt x="41097" y="65062"/>
                </a:lnTo>
                <a:lnTo>
                  <a:pt x="36880" y="66217"/>
                </a:lnTo>
                <a:lnTo>
                  <a:pt x="56279" y="66217"/>
                </a:lnTo>
                <a:lnTo>
                  <a:pt x="59524" y="61302"/>
                </a:lnTo>
                <a:lnTo>
                  <a:pt x="60625" y="57708"/>
                </a:lnTo>
                <a:lnTo>
                  <a:pt x="60718" y="49060"/>
                </a:lnTo>
                <a:lnTo>
                  <a:pt x="59728" y="45516"/>
                </a:lnTo>
                <a:lnTo>
                  <a:pt x="25196" y="28765"/>
                </a:lnTo>
                <a:lnTo>
                  <a:pt x="21551" y="27711"/>
                </a:lnTo>
                <a:lnTo>
                  <a:pt x="20307" y="27254"/>
                </a:lnTo>
                <a:lnTo>
                  <a:pt x="18148" y="26377"/>
                </a:lnTo>
                <a:lnTo>
                  <a:pt x="16560" y="25285"/>
                </a:lnTo>
                <a:lnTo>
                  <a:pt x="15557" y="23952"/>
                </a:lnTo>
                <a:lnTo>
                  <a:pt x="14541" y="22669"/>
                </a:lnTo>
                <a:lnTo>
                  <a:pt x="14046" y="21221"/>
                </a:lnTo>
                <a:lnTo>
                  <a:pt x="14046" y="17094"/>
                </a:lnTo>
                <a:lnTo>
                  <a:pt x="15265" y="14884"/>
                </a:lnTo>
                <a:lnTo>
                  <a:pt x="20129" y="11125"/>
                </a:lnTo>
                <a:lnTo>
                  <a:pt x="24180" y="10185"/>
                </a:lnTo>
                <a:lnTo>
                  <a:pt x="54432" y="10185"/>
                </a:lnTo>
                <a:lnTo>
                  <a:pt x="51625" y="6362"/>
                </a:lnTo>
                <a:lnTo>
                  <a:pt x="48437" y="4127"/>
                </a:lnTo>
                <a:lnTo>
                  <a:pt x="39776" y="825"/>
                </a:lnTo>
                <a:lnTo>
                  <a:pt x="34721" y="0"/>
                </a:lnTo>
                <a:close/>
              </a:path>
              <a:path w="60960" h="76835">
                <a:moveTo>
                  <a:pt x="54432" y="10185"/>
                </a:moveTo>
                <a:lnTo>
                  <a:pt x="34696" y="10185"/>
                </a:lnTo>
                <a:lnTo>
                  <a:pt x="38430" y="11239"/>
                </a:lnTo>
                <a:lnTo>
                  <a:pt x="43726" y="15455"/>
                </a:lnTo>
                <a:lnTo>
                  <a:pt x="45288" y="18402"/>
                </a:lnTo>
                <a:lnTo>
                  <a:pt x="45847" y="22161"/>
                </a:lnTo>
                <a:lnTo>
                  <a:pt x="57962" y="20510"/>
                </a:lnTo>
                <a:lnTo>
                  <a:pt x="57188" y="15786"/>
                </a:lnTo>
                <a:lnTo>
                  <a:pt x="55765" y="12001"/>
                </a:lnTo>
                <a:lnTo>
                  <a:pt x="54432" y="10185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4392548" y="3522764"/>
            <a:ext cx="36195" cy="99695"/>
          </a:xfrm>
          <a:custGeom>
            <a:avLst/>
            <a:gdLst/>
            <a:ahLst/>
            <a:cxnLst/>
            <a:rect l="l" t="t" r="r" b="b"/>
            <a:pathLst>
              <a:path w="36195" h="99695">
                <a:moveTo>
                  <a:pt x="21399" y="35178"/>
                </a:moveTo>
                <a:lnTo>
                  <a:pt x="9080" y="35178"/>
                </a:lnTo>
                <a:lnTo>
                  <a:pt x="9192" y="85750"/>
                </a:lnTo>
                <a:lnTo>
                  <a:pt x="21793" y="99618"/>
                </a:lnTo>
                <a:lnTo>
                  <a:pt x="29044" y="99618"/>
                </a:lnTo>
                <a:lnTo>
                  <a:pt x="32169" y="99250"/>
                </a:lnTo>
                <a:lnTo>
                  <a:pt x="35661" y="98513"/>
                </a:lnTo>
                <a:lnTo>
                  <a:pt x="33937" y="88049"/>
                </a:lnTo>
                <a:lnTo>
                  <a:pt x="26581" y="88049"/>
                </a:lnTo>
                <a:lnTo>
                  <a:pt x="25184" y="87744"/>
                </a:lnTo>
                <a:lnTo>
                  <a:pt x="23215" y="86550"/>
                </a:lnTo>
                <a:lnTo>
                  <a:pt x="22504" y="85750"/>
                </a:lnTo>
                <a:lnTo>
                  <a:pt x="21628" y="83731"/>
                </a:lnTo>
                <a:lnTo>
                  <a:pt x="21399" y="81457"/>
                </a:lnTo>
                <a:lnTo>
                  <a:pt x="21399" y="35178"/>
                </a:lnTo>
                <a:close/>
              </a:path>
              <a:path w="36195" h="99695">
                <a:moveTo>
                  <a:pt x="33858" y="87566"/>
                </a:moveTo>
                <a:lnTo>
                  <a:pt x="31610" y="87883"/>
                </a:lnTo>
                <a:lnTo>
                  <a:pt x="29806" y="88049"/>
                </a:lnTo>
                <a:lnTo>
                  <a:pt x="33937" y="88049"/>
                </a:lnTo>
                <a:lnTo>
                  <a:pt x="33858" y="87566"/>
                </a:lnTo>
                <a:close/>
              </a:path>
              <a:path w="36195" h="99695">
                <a:moveTo>
                  <a:pt x="33858" y="25539"/>
                </a:moveTo>
                <a:lnTo>
                  <a:pt x="0" y="25539"/>
                </a:lnTo>
                <a:lnTo>
                  <a:pt x="0" y="35178"/>
                </a:lnTo>
                <a:lnTo>
                  <a:pt x="33858" y="35178"/>
                </a:lnTo>
                <a:lnTo>
                  <a:pt x="33858" y="25539"/>
                </a:lnTo>
                <a:close/>
              </a:path>
              <a:path w="36195" h="99695">
                <a:moveTo>
                  <a:pt x="21399" y="0"/>
                </a:moveTo>
                <a:lnTo>
                  <a:pt x="9080" y="7429"/>
                </a:lnTo>
                <a:lnTo>
                  <a:pt x="9080" y="25539"/>
                </a:lnTo>
                <a:lnTo>
                  <a:pt x="21399" y="25539"/>
                </a:lnTo>
                <a:lnTo>
                  <a:pt x="21399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4433913" y="3546665"/>
            <a:ext cx="68580" cy="76835"/>
          </a:xfrm>
          <a:custGeom>
            <a:avLst/>
            <a:gdLst/>
            <a:ahLst/>
            <a:cxnLst/>
            <a:rect l="l" t="t" r="r" b="b"/>
            <a:pathLst>
              <a:path w="68579" h="76835">
                <a:moveTo>
                  <a:pt x="34289" y="0"/>
                </a:moveTo>
                <a:lnTo>
                  <a:pt x="25247" y="0"/>
                </a:lnTo>
                <a:lnTo>
                  <a:pt x="17576" y="2705"/>
                </a:lnTo>
                <a:lnTo>
                  <a:pt x="0" y="38201"/>
                </a:lnTo>
                <a:lnTo>
                  <a:pt x="594" y="46918"/>
                </a:lnTo>
                <a:lnTo>
                  <a:pt x="26983" y="75788"/>
                </a:lnTo>
                <a:lnTo>
                  <a:pt x="34289" y="76403"/>
                </a:lnTo>
                <a:lnTo>
                  <a:pt x="40665" y="76403"/>
                </a:lnTo>
                <a:lnTo>
                  <a:pt x="46570" y="74917"/>
                </a:lnTo>
                <a:lnTo>
                  <a:pt x="57353" y="68948"/>
                </a:lnTo>
                <a:lnTo>
                  <a:pt x="60034" y="66217"/>
                </a:lnTo>
                <a:lnTo>
                  <a:pt x="28092" y="66217"/>
                </a:lnTo>
                <a:lnTo>
                  <a:pt x="22937" y="63881"/>
                </a:lnTo>
                <a:lnTo>
                  <a:pt x="14782" y="54571"/>
                </a:lnTo>
                <a:lnTo>
                  <a:pt x="12738" y="47561"/>
                </a:lnTo>
                <a:lnTo>
                  <a:pt x="12777" y="28705"/>
                </a:lnTo>
                <a:lnTo>
                  <a:pt x="14782" y="21844"/>
                </a:lnTo>
                <a:lnTo>
                  <a:pt x="22948" y="12573"/>
                </a:lnTo>
                <a:lnTo>
                  <a:pt x="28092" y="10248"/>
                </a:lnTo>
                <a:lnTo>
                  <a:pt x="59235" y="10248"/>
                </a:lnTo>
                <a:lnTo>
                  <a:pt x="58940" y="9867"/>
                </a:lnTo>
                <a:lnTo>
                  <a:pt x="53808" y="5550"/>
                </a:lnTo>
                <a:lnTo>
                  <a:pt x="47991" y="2466"/>
                </a:lnTo>
                <a:lnTo>
                  <a:pt x="41486" y="616"/>
                </a:lnTo>
                <a:lnTo>
                  <a:pt x="34289" y="0"/>
                </a:lnTo>
                <a:close/>
              </a:path>
              <a:path w="68579" h="76835">
                <a:moveTo>
                  <a:pt x="59235" y="10248"/>
                </a:moveTo>
                <a:lnTo>
                  <a:pt x="40398" y="10248"/>
                </a:lnTo>
                <a:lnTo>
                  <a:pt x="45504" y="12585"/>
                </a:lnTo>
                <a:lnTo>
                  <a:pt x="53720" y="21894"/>
                </a:lnTo>
                <a:lnTo>
                  <a:pt x="55751" y="28705"/>
                </a:lnTo>
                <a:lnTo>
                  <a:pt x="55714" y="47561"/>
                </a:lnTo>
                <a:lnTo>
                  <a:pt x="53720" y="54521"/>
                </a:lnTo>
                <a:lnTo>
                  <a:pt x="45527" y="63893"/>
                </a:lnTo>
                <a:lnTo>
                  <a:pt x="40449" y="66217"/>
                </a:lnTo>
                <a:lnTo>
                  <a:pt x="60034" y="66217"/>
                </a:lnTo>
                <a:lnTo>
                  <a:pt x="61467" y="64757"/>
                </a:lnTo>
                <a:lnTo>
                  <a:pt x="67106" y="53975"/>
                </a:lnTo>
                <a:lnTo>
                  <a:pt x="68440" y="46918"/>
                </a:lnTo>
                <a:lnTo>
                  <a:pt x="68503" y="37172"/>
                </a:lnTo>
                <a:lnTo>
                  <a:pt x="67906" y="28930"/>
                </a:lnTo>
                <a:lnTo>
                  <a:pt x="66113" y="21634"/>
                </a:lnTo>
                <a:lnTo>
                  <a:pt x="63124" y="15280"/>
                </a:lnTo>
                <a:lnTo>
                  <a:pt x="59235" y="10248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4516945" y="3546652"/>
            <a:ext cx="99060" cy="74930"/>
          </a:xfrm>
          <a:custGeom>
            <a:avLst/>
            <a:gdLst/>
            <a:ahLst/>
            <a:cxnLst/>
            <a:rect l="l" t="t" r="r" b="b"/>
            <a:pathLst>
              <a:path w="99060" h="74929">
                <a:moveTo>
                  <a:pt x="11074" y="1650"/>
                </a:moveTo>
                <a:lnTo>
                  <a:pt x="0" y="1650"/>
                </a:lnTo>
                <a:lnTo>
                  <a:pt x="0" y="74764"/>
                </a:lnTo>
                <a:lnTo>
                  <a:pt x="12382" y="74764"/>
                </a:lnTo>
                <a:lnTo>
                  <a:pt x="12382" y="30175"/>
                </a:lnTo>
                <a:lnTo>
                  <a:pt x="13055" y="25082"/>
                </a:lnTo>
                <a:lnTo>
                  <a:pt x="15709" y="18021"/>
                </a:lnTo>
                <a:lnTo>
                  <a:pt x="17868" y="15328"/>
                </a:lnTo>
                <a:lnTo>
                  <a:pt x="23377" y="11912"/>
                </a:lnTo>
                <a:lnTo>
                  <a:pt x="11074" y="11912"/>
                </a:lnTo>
                <a:lnTo>
                  <a:pt x="11074" y="1650"/>
                </a:lnTo>
                <a:close/>
              </a:path>
              <a:path w="99060" h="74929">
                <a:moveTo>
                  <a:pt x="53174" y="10744"/>
                </a:moveTo>
                <a:lnTo>
                  <a:pt x="35090" y="10744"/>
                </a:lnTo>
                <a:lnTo>
                  <a:pt x="38379" y="12115"/>
                </a:lnTo>
                <a:lnTo>
                  <a:pt x="42430" y="17627"/>
                </a:lnTo>
                <a:lnTo>
                  <a:pt x="43434" y="21755"/>
                </a:lnTo>
                <a:lnTo>
                  <a:pt x="43434" y="74764"/>
                </a:lnTo>
                <a:lnTo>
                  <a:pt x="55829" y="74764"/>
                </a:lnTo>
                <a:lnTo>
                  <a:pt x="55829" y="24764"/>
                </a:lnTo>
                <a:lnTo>
                  <a:pt x="57531" y="19291"/>
                </a:lnTo>
                <a:lnTo>
                  <a:pt x="63960" y="12801"/>
                </a:lnTo>
                <a:lnTo>
                  <a:pt x="53898" y="12801"/>
                </a:lnTo>
                <a:lnTo>
                  <a:pt x="53174" y="10744"/>
                </a:lnTo>
                <a:close/>
              </a:path>
              <a:path w="99060" h="74929">
                <a:moveTo>
                  <a:pt x="97325" y="10744"/>
                </a:moveTo>
                <a:lnTo>
                  <a:pt x="76568" y="10744"/>
                </a:lnTo>
                <a:lnTo>
                  <a:pt x="79044" y="11404"/>
                </a:lnTo>
                <a:lnTo>
                  <a:pt x="83273" y="14071"/>
                </a:lnTo>
                <a:lnTo>
                  <a:pt x="84734" y="15824"/>
                </a:lnTo>
                <a:lnTo>
                  <a:pt x="86347" y="20180"/>
                </a:lnTo>
                <a:lnTo>
                  <a:pt x="86728" y="23748"/>
                </a:lnTo>
                <a:lnTo>
                  <a:pt x="86728" y="74764"/>
                </a:lnTo>
                <a:lnTo>
                  <a:pt x="99060" y="74764"/>
                </a:lnTo>
                <a:lnTo>
                  <a:pt x="99060" y="16230"/>
                </a:lnTo>
                <a:lnTo>
                  <a:pt x="97325" y="10744"/>
                </a:lnTo>
                <a:close/>
              </a:path>
              <a:path w="99060" h="74929">
                <a:moveTo>
                  <a:pt x="83743" y="0"/>
                </a:moveTo>
                <a:lnTo>
                  <a:pt x="76479" y="0"/>
                </a:lnTo>
                <a:lnTo>
                  <a:pt x="69854" y="800"/>
                </a:lnTo>
                <a:lnTo>
                  <a:pt x="63884" y="3200"/>
                </a:lnTo>
                <a:lnTo>
                  <a:pt x="58566" y="7200"/>
                </a:lnTo>
                <a:lnTo>
                  <a:pt x="53898" y="12801"/>
                </a:lnTo>
                <a:lnTo>
                  <a:pt x="63960" y="12801"/>
                </a:lnTo>
                <a:lnTo>
                  <a:pt x="64312" y="12445"/>
                </a:lnTo>
                <a:lnTo>
                  <a:pt x="68580" y="10744"/>
                </a:lnTo>
                <a:lnTo>
                  <a:pt x="97325" y="10744"/>
                </a:lnTo>
                <a:lnTo>
                  <a:pt x="97104" y="10045"/>
                </a:lnTo>
                <a:lnTo>
                  <a:pt x="89306" y="2006"/>
                </a:lnTo>
                <a:lnTo>
                  <a:pt x="83743" y="0"/>
                </a:lnTo>
                <a:close/>
              </a:path>
              <a:path w="99060" h="74929">
                <a:moveTo>
                  <a:pt x="38671" y="0"/>
                </a:moveTo>
                <a:lnTo>
                  <a:pt x="28384" y="0"/>
                </a:lnTo>
                <a:lnTo>
                  <a:pt x="24041" y="1092"/>
                </a:lnTo>
                <a:lnTo>
                  <a:pt x="16421" y="5448"/>
                </a:lnTo>
                <a:lnTo>
                  <a:pt x="13373" y="8331"/>
                </a:lnTo>
                <a:lnTo>
                  <a:pt x="11074" y="11912"/>
                </a:lnTo>
                <a:lnTo>
                  <a:pt x="23377" y="11912"/>
                </a:lnTo>
                <a:lnTo>
                  <a:pt x="23787" y="11658"/>
                </a:lnTo>
                <a:lnTo>
                  <a:pt x="27000" y="10744"/>
                </a:lnTo>
                <a:lnTo>
                  <a:pt x="53174" y="10744"/>
                </a:lnTo>
                <a:lnTo>
                  <a:pt x="52476" y="8762"/>
                </a:lnTo>
                <a:lnTo>
                  <a:pt x="50038" y="5626"/>
                </a:lnTo>
                <a:lnTo>
                  <a:pt x="43103" y="1130"/>
                </a:lnTo>
                <a:lnTo>
                  <a:pt x="38671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4630254" y="3546652"/>
            <a:ext cx="67945" cy="76835"/>
          </a:xfrm>
          <a:custGeom>
            <a:avLst/>
            <a:gdLst/>
            <a:ahLst/>
            <a:cxnLst/>
            <a:rect l="l" t="t" r="r" b="b"/>
            <a:pathLst>
              <a:path w="67945" h="76835">
                <a:moveTo>
                  <a:pt x="34137" y="0"/>
                </a:moveTo>
                <a:lnTo>
                  <a:pt x="2378" y="22450"/>
                </a:lnTo>
                <a:lnTo>
                  <a:pt x="0" y="38836"/>
                </a:lnTo>
                <a:lnTo>
                  <a:pt x="589" y="47254"/>
                </a:lnTo>
                <a:lnTo>
                  <a:pt x="27232" y="75798"/>
                </a:lnTo>
                <a:lnTo>
                  <a:pt x="34836" y="76415"/>
                </a:lnTo>
                <a:lnTo>
                  <a:pt x="43332" y="76415"/>
                </a:lnTo>
                <a:lnTo>
                  <a:pt x="50304" y="74358"/>
                </a:lnTo>
                <a:lnTo>
                  <a:pt x="61042" y="66230"/>
                </a:lnTo>
                <a:lnTo>
                  <a:pt x="28803" y="66230"/>
                </a:lnTo>
                <a:lnTo>
                  <a:pt x="23710" y="64096"/>
                </a:lnTo>
                <a:lnTo>
                  <a:pt x="15532" y="55562"/>
                </a:lnTo>
                <a:lnTo>
                  <a:pt x="13271" y="49415"/>
                </a:lnTo>
                <a:lnTo>
                  <a:pt x="12801" y="41376"/>
                </a:lnTo>
                <a:lnTo>
                  <a:pt x="67335" y="41376"/>
                </a:lnTo>
                <a:lnTo>
                  <a:pt x="67398" y="38074"/>
                </a:lnTo>
                <a:lnTo>
                  <a:pt x="66930" y="31191"/>
                </a:lnTo>
                <a:lnTo>
                  <a:pt x="13500" y="31191"/>
                </a:lnTo>
                <a:lnTo>
                  <a:pt x="13906" y="24815"/>
                </a:lnTo>
                <a:lnTo>
                  <a:pt x="16065" y="19723"/>
                </a:lnTo>
                <a:lnTo>
                  <a:pt x="23812" y="12103"/>
                </a:lnTo>
                <a:lnTo>
                  <a:pt x="28600" y="10198"/>
                </a:lnTo>
                <a:lnTo>
                  <a:pt x="58252" y="10198"/>
                </a:lnTo>
                <a:lnTo>
                  <a:pt x="58102" y="9994"/>
                </a:lnTo>
                <a:lnTo>
                  <a:pt x="53118" y="5625"/>
                </a:lnTo>
                <a:lnTo>
                  <a:pt x="47463" y="2501"/>
                </a:lnTo>
                <a:lnTo>
                  <a:pt x="41136" y="625"/>
                </a:lnTo>
                <a:lnTo>
                  <a:pt x="34137" y="0"/>
                </a:lnTo>
                <a:close/>
              </a:path>
              <a:path w="67945" h="76835">
                <a:moveTo>
                  <a:pt x="54178" y="51219"/>
                </a:moveTo>
                <a:lnTo>
                  <a:pt x="52298" y="56451"/>
                </a:lnTo>
                <a:lnTo>
                  <a:pt x="49745" y="60261"/>
                </a:lnTo>
                <a:lnTo>
                  <a:pt x="43332" y="65036"/>
                </a:lnTo>
                <a:lnTo>
                  <a:pt x="39458" y="66230"/>
                </a:lnTo>
                <a:lnTo>
                  <a:pt x="61042" y="66230"/>
                </a:lnTo>
                <a:lnTo>
                  <a:pt x="61226" y="66090"/>
                </a:lnTo>
                <a:lnTo>
                  <a:pt x="64967" y="60261"/>
                </a:lnTo>
                <a:lnTo>
                  <a:pt x="66979" y="52806"/>
                </a:lnTo>
                <a:lnTo>
                  <a:pt x="54178" y="51219"/>
                </a:lnTo>
                <a:close/>
              </a:path>
              <a:path w="67945" h="76835">
                <a:moveTo>
                  <a:pt x="58252" y="10198"/>
                </a:moveTo>
                <a:lnTo>
                  <a:pt x="40576" y="10198"/>
                </a:lnTo>
                <a:lnTo>
                  <a:pt x="45694" y="12585"/>
                </a:lnTo>
                <a:lnTo>
                  <a:pt x="52196" y="20434"/>
                </a:lnTo>
                <a:lnTo>
                  <a:pt x="53771" y="25044"/>
                </a:lnTo>
                <a:lnTo>
                  <a:pt x="54317" y="31191"/>
                </a:lnTo>
                <a:lnTo>
                  <a:pt x="66930" y="31191"/>
                </a:lnTo>
                <a:lnTo>
                  <a:pt x="66817" y="29533"/>
                </a:lnTo>
                <a:lnTo>
                  <a:pt x="65074" y="22005"/>
                </a:lnTo>
                <a:lnTo>
                  <a:pt x="62169" y="15493"/>
                </a:lnTo>
                <a:lnTo>
                  <a:pt x="58252" y="10198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4712665" y="3546652"/>
            <a:ext cx="40005" cy="74930"/>
          </a:xfrm>
          <a:custGeom>
            <a:avLst/>
            <a:gdLst/>
            <a:ahLst/>
            <a:cxnLst/>
            <a:rect l="l" t="t" r="r" b="b"/>
            <a:pathLst>
              <a:path w="40004" h="74929">
                <a:moveTo>
                  <a:pt x="11150" y="1650"/>
                </a:moveTo>
                <a:lnTo>
                  <a:pt x="0" y="1650"/>
                </a:lnTo>
                <a:lnTo>
                  <a:pt x="0" y="74764"/>
                </a:lnTo>
                <a:lnTo>
                  <a:pt x="12382" y="74764"/>
                </a:lnTo>
                <a:lnTo>
                  <a:pt x="12382" y="31254"/>
                </a:lnTo>
                <a:lnTo>
                  <a:pt x="13081" y="26441"/>
                </a:lnTo>
                <a:lnTo>
                  <a:pt x="15367" y="19138"/>
                </a:lnTo>
                <a:lnTo>
                  <a:pt x="16903" y="16878"/>
                </a:lnTo>
                <a:lnTo>
                  <a:pt x="21221" y="13627"/>
                </a:lnTo>
                <a:lnTo>
                  <a:pt x="23647" y="12801"/>
                </a:lnTo>
                <a:lnTo>
                  <a:pt x="36448" y="12801"/>
                </a:lnTo>
                <a:lnTo>
                  <a:pt x="11150" y="12738"/>
                </a:lnTo>
                <a:lnTo>
                  <a:pt x="11150" y="1650"/>
                </a:lnTo>
                <a:close/>
              </a:path>
              <a:path w="40004" h="74929">
                <a:moveTo>
                  <a:pt x="36448" y="12801"/>
                </a:moveTo>
                <a:lnTo>
                  <a:pt x="29400" y="12801"/>
                </a:lnTo>
                <a:lnTo>
                  <a:pt x="32423" y="13703"/>
                </a:lnTo>
                <a:lnTo>
                  <a:pt x="35445" y="15493"/>
                </a:lnTo>
                <a:lnTo>
                  <a:pt x="36448" y="12801"/>
                </a:lnTo>
                <a:close/>
              </a:path>
              <a:path w="40004" h="74929">
                <a:moveTo>
                  <a:pt x="31153" y="0"/>
                </a:moveTo>
                <a:lnTo>
                  <a:pt x="24104" y="0"/>
                </a:lnTo>
                <a:lnTo>
                  <a:pt x="21450" y="825"/>
                </a:lnTo>
                <a:lnTo>
                  <a:pt x="16637" y="4127"/>
                </a:lnTo>
                <a:lnTo>
                  <a:pt x="13995" y="7556"/>
                </a:lnTo>
                <a:lnTo>
                  <a:pt x="11150" y="12738"/>
                </a:lnTo>
                <a:lnTo>
                  <a:pt x="36471" y="12738"/>
                </a:lnTo>
                <a:lnTo>
                  <a:pt x="39725" y="4000"/>
                </a:lnTo>
                <a:lnTo>
                  <a:pt x="35407" y="1333"/>
                </a:lnTo>
                <a:lnTo>
                  <a:pt x="31153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4809458" y="3520497"/>
            <a:ext cx="0" cy="100965"/>
          </a:xfrm>
          <a:custGeom>
            <a:avLst/>
            <a:gdLst/>
            <a:ahLst/>
            <a:cxnLst/>
            <a:rect l="l" t="t" r="r" b="b"/>
            <a:pathLst>
              <a:path h="100964">
                <a:moveTo>
                  <a:pt x="0" y="0"/>
                </a:moveTo>
                <a:lnTo>
                  <a:pt x="0" y="100920"/>
                </a:lnTo>
              </a:path>
            </a:pathLst>
          </a:custGeom>
          <a:ln w="13347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4839677" y="3520490"/>
            <a:ext cx="83451" cy="100926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4943372" y="3548302"/>
            <a:ext cx="14604" cy="73660"/>
          </a:xfrm>
          <a:custGeom>
            <a:avLst/>
            <a:gdLst/>
            <a:ahLst/>
            <a:cxnLst/>
            <a:rect l="l" t="t" r="r" b="b"/>
            <a:pathLst>
              <a:path w="14604" h="73660">
                <a:moveTo>
                  <a:pt x="14110" y="59002"/>
                </a:moveTo>
                <a:lnTo>
                  <a:pt x="0" y="59002"/>
                </a:lnTo>
                <a:lnTo>
                  <a:pt x="0" y="73115"/>
                </a:lnTo>
                <a:lnTo>
                  <a:pt x="14110" y="73115"/>
                </a:lnTo>
                <a:lnTo>
                  <a:pt x="14110" y="59002"/>
                </a:lnTo>
                <a:close/>
              </a:path>
              <a:path w="14604" h="73660">
                <a:moveTo>
                  <a:pt x="14110" y="0"/>
                </a:moveTo>
                <a:lnTo>
                  <a:pt x="0" y="0"/>
                </a:lnTo>
                <a:lnTo>
                  <a:pt x="0" y="14110"/>
                </a:lnTo>
                <a:lnTo>
                  <a:pt x="14110" y="14110"/>
                </a:lnTo>
                <a:lnTo>
                  <a:pt x="14110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5571642" y="3520084"/>
            <a:ext cx="143675" cy="103047"/>
          </a:xfrm>
          <a:prstGeom prst="rect">
            <a:avLst/>
          </a:prstGeom>
          <a:blipFill>
            <a:blip r:embed="rId1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5737148" y="3520084"/>
            <a:ext cx="37465" cy="101600"/>
          </a:xfrm>
          <a:custGeom>
            <a:avLst/>
            <a:gdLst/>
            <a:ahLst/>
            <a:cxnLst/>
            <a:rect l="l" t="t" r="r" b="b"/>
            <a:pathLst>
              <a:path w="37464" h="101600">
                <a:moveTo>
                  <a:pt x="37172" y="22377"/>
                </a:moveTo>
                <a:lnTo>
                  <a:pt x="24790" y="22377"/>
                </a:lnTo>
                <a:lnTo>
                  <a:pt x="24790" y="101333"/>
                </a:lnTo>
                <a:lnTo>
                  <a:pt x="37172" y="101333"/>
                </a:lnTo>
                <a:lnTo>
                  <a:pt x="37172" y="22377"/>
                </a:lnTo>
                <a:close/>
              </a:path>
              <a:path w="37464" h="101600">
                <a:moveTo>
                  <a:pt x="37172" y="0"/>
                </a:moveTo>
                <a:lnTo>
                  <a:pt x="29197" y="0"/>
                </a:lnTo>
                <a:lnTo>
                  <a:pt x="27038" y="4356"/>
                </a:lnTo>
                <a:lnTo>
                  <a:pt x="23355" y="8851"/>
                </a:lnTo>
                <a:lnTo>
                  <a:pt x="12992" y="18122"/>
                </a:lnTo>
                <a:lnTo>
                  <a:pt x="6934" y="22072"/>
                </a:lnTo>
                <a:lnTo>
                  <a:pt x="0" y="25336"/>
                </a:lnTo>
                <a:lnTo>
                  <a:pt x="0" y="37312"/>
                </a:lnTo>
                <a:lnTo>
                  <a:pt x="24790" y="22377"/>
                </a:lnTo>
                <a:lnTo>
                  <a:pt x="37172" y="22377"/>
                </a:lnTo>
                <a:lnTo>
                  <a:pt x="37172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5806059" y="3520084"/>
            <a:ext cx="66332" cy="103047"/>
          </a:xfrm>
          <a:prstGeom prst="rect">
            <a:avLst/>
          </a:prstGeom>
          <a:blipFill>
            <a:blip r:embed="rId1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4146359" y="3687953"/>
            <a:ext cx="1046213" cy="104368"/>
          </a:xfrm>
          <a:prstGeom prst="rect">
            <a:avLst/>
          </a:prstGeom>
          <a:blipFill>
            <a:blip r:embed="rId1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5571972" y="3687953"/>
            <a:ext cx="320002" cy="104368"/>
          </a:xfrm>
          <a:prstGeom prst="rect">
            <a:avLst/>
          </a:prstGeom>
          <a:blipFill>
            <a:blip r:embed="rId2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5911253" y="3689679"/>
            <a:ext cx="94526" cy="102566"/>
          </a:xfrm>
          <a:prstGeom prst="rect">
            <a:avLst/>
          </a:prstGeom>
          <a:blipFill>
            <a:blip r:embed="rId2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6061125" y="3689680"/>
            <a:ext cx="152006" cy="102565"/>
          </a:xfrm>
          <a:prstGeom prst="rect">
            <a:avLst/>
          </a:prstGeom>
          <a:blipFill>
            <a:blip r:embed="rId2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6232410" y="3691953"/>
            <a:ext cx="224091" cy="100291"/>
          </a:xfrm>
          <a:prstGeom prst="rect">
            <a:avLst/>
          </a:prstGeom>
          <a:blipFill>
            <a:blip r:embed="rId2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4146359" y="3857142"/>
            <a:ext cx="1179576" cy="104368"/>
          </a:xfrm>
          <a:prstGeom prst="rect">
            <a:avLst/>
          </a:prstGeom>
          <a:blipFill>
            <a:blip r:embed="rId2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5570893" y="3858450"/>
            <a:ext cx="66090" cy="103124"/>
          </a:xfrm>
          <a:prstGeom prst="rect">
            <a:avLst/>
          </a:prstGeom>
          <a:blipFill>
            <a:blip r:embed="rId2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5689562" y="3857142"/>
            <a:ext cx="297497" cy="104368"/>
          </a:xfrm>
          <a:prstGeom prst="rect">
            <a:avLst/>
          </a:prstGeom>
          <a:blipFill>
            <a:blip r:embed="rId2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6037579" y="3859453"/>
            <a:ext cx="297484" cy="101980"/>
          </a:xfrm>
          <a:prstGeom prst="rect">
            <a:avLst/>
          </a:prstGeom>
          <a:blipFill>
            <a:blip r:embed="rId2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4146359" y="4195508"/>
            <a:ext cx="1257985" cy="104368"/>
          </a:xfrm>
          <a:prstGeom prst="rect">
            <a:avLst/>
          </a:prstGeom>
          <a:blipFill>
            <a:blip r:embed="rId2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5572468" y="4026332"/>
            <a:ext cx="658152" cy="273621"/>
          </a:xfrm>
          <a:prstGeom prst="rect">
            <a:avLst/>
          </a:prstGeom>
          <a:blipFill>
            <a:blip r:embed="rId2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4146359" y="4364697"/>
            <a:ext cx="89535" cy="104775"/>
          </a:xfrm>
          <a:custGeom>
            <a:avLst/>
            <a:gdLst/>
            <a:ahLst/>
            <a:cxnLst/>
            <a:rect l="l" t="t" r="r" b="b"/>
            <a:pathLst>
              <a:path w="89535" h="104775">
                <a:moveTo>
                  <a:pt x="47637" y="0"/>
                </a:moveTo>
                <a:lnTo>
                  <a:pt x="38734" y="0"/>
                </a:lnTo>
                <a:lnTo>
                  <a:pt x="30581" y="2031"/>
                </a:lnTo>
                <a:lnTo>
                  <a:pt x="3391" y="30033"/>
                </a:lnTo>
                <a:lnTo>
                  <a:pt x="0" y="51422"/>
                </a:lnTo>
                <a:lnTo>
                  <a:pt x="335" y="58535"/>
                </a:lnTo>
                <a:lnTo>
                  <a:pt x="20904" y="97713"/>
                </a:lnTo>
                <a:lnTo>
                  <a:pt x="47434" y="104368"/>
                </a:lnTo>
                <a:lnTo>
                  <a:pt x="55011" y="103828"/>
                </a:lnTo>
                <a:lnTo>
                  <a:pt x="61985" y="102206"/>
                </a:lnTo>
                <a:lnTo>
                  <a:pt x="68354" y="99503"/>
                </a:lnTo>
                <a:lnTo>
                  <a:pt x="74117" y="95719"/>
                </a:lnTo>
                <a:lnTo>
                  <a:pt x="77042" y="92925"/>
                </a:lnTo>
                <a:lnTo>
                  <a:pt x="40170" y="92925"/>
                </a:lnTo>
                <a:lnTo>
                  <a:pt x="34467" y="91338"/>
                </a:lnTo>
                <a:lnTo>
                  <a:pt x="23914" y="85013"/>
                </a:lnTo>
                <a:lnTo>
                  <a:pt x="20040" y="80225"/>
                </a:lnTo>
                <a:lnTo>
                  <a:pt x="15036" y="67424"/>
                </a:lnTo>
                <a:lnTo>
                  <a:pt x="13766" y="59943"/>
                </a:lnTo>
                <a:lnTo>
                  <a:pt x="13766" y="44703"/>
                </a:lnTo>
                <a:lnTo>
                  <a:pt x="39611" y="11429"/>
                </a:lnTo>
                <a:lnTo>
                  <a:pt x="77292" y="11429"/>
                </a:lnTo>
                <a:lnTo>
                  <a:pt x="73113" y="7708"/>
                </a:lnTo>
                <a:lnTo>
                  <a:pt x="67643" y="4334"/>
                </a:lnTo>
                <a:lnTo>
                  <a:pt x="61575" y="1925"/>
                </a:lnTo>
                <a:lnTo>
                  <a:pt x="54908" y="481"/>
                </a:lnTo>
                <a:lnTo>
                  <a:pt x="47637" y="0"/>
                </a:lnTo>
                <a:close/>
              </a:path>
              <a:path w="89535" h="104775">
                <a:moveTo>
                  <a:pt x="75869" y="67259"/>
                </a:moveTo>
                <a:lnTo>
                  <a:pt x="74028" y="75742"/>
                </a:lnTo>
                <a:lnTo>
                  <a:pt x="70523" y="82143"/>
                </a:lnTo>
                <a:lnTo>
                  <a:pt x="60147" y="90779"/>
                </a:lnTo>
                <a:lnTo>
                  <a:pt x="53809" y="92925"/>
                </a:lnTo>
                <a:lnTo>
                  <a:pt x="77042" y="92925"/>
                </a:lnTo>
                <a:lnTo>
                  <a:pt x="79153" y="90909"/>
                </a:lnTo>
                <a:lnTo>
                  <a:pt x="83348" y="85126"/>
                </a:lnTo>
                <a:lnTo>
                  <a:pt x="86702" y="78369"/>
                </a:lnTo>
                <a:lnTo>
                  <a:pt x="89217" y="70637"/>
                </a:lnTo>
                <a:lnTo>
                  <a:pt x="75869" y="67259"/>
                </a:lnTo>
                <a:close/>
              </a:path>
              <a:path w="89535" h="104775">
                <a:moveTo>
                  <a:pt x="77292" y="11429"/>
                </a:moveTo>
                <a:lnTo>
                  <a:pt x="54114" y="11429"/>
                </a:lnTo>
                <a:lnTo>
                  <a:pt x="59715" y="13093"/>
                </a:lnTo>
                <a:lnTo>
                  <a:pt x="68605" y="19799"/>
                </a:lnTo>
                <a:lnTo>
                  <a:pt x="72008" y="25145"/>
                </a:lnTo>
                <a:lnTo>
                  <a:pt x="74358" y="32499"/>
                </a:lnTo>
                <a:lnTo>
                  <a:pt x="87502" y="29387"/>
                </a:lnTo>
                <a:lnTo>
                  <a:pt x="85076" y="22796"/>
                </a:lnTo>
                <a:lnTo>
                  <a:pt x="81870" y="16986"/>
                </a:lnTo>
                <a:lnTo>
                  <a:pt x="77883" y="11957"/>
                </a:lnTo>
                <a:lnTo>
                  <a:pt x="77292" y="11429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4250169" y="4394238"/>
            <a:ext cx="59690" cy="74930"/>
          </a:xfrm>
          <a:custGeom>
            <a:avLst/>
            <a:gdLst/>
            <a:ahLst/>
            <a:cxnLst/>
            <a:rect l="l" t="t" r="r" b="b"/>
            <a:pathLst>
              <a:path w="59689" h="74929">
                <a:moveTo>
                  <a:pt x="12395" y="0"/>
                </a:moveTo>
                <a:lnTo>
                  <a:pt x="0" y="0"/>
                </a:lnTo>
                <a:lnTo>
                  <a:pt x="52" y="51371"/>
                </a:lnTo>
                <a:lnTo>
                  <a:pt x="20675" y="74752"/>
                </a:lnTo>
                <a:lnTo>
                  <a:pt x="24993" y="74752"/>
                </a:lnTo>
                <a:lnTo>
                  <a:pt x="31944" y="73978"/>
                </a:lnTo>
                <a:lnTo>
                  <a:pt x="38128" y="71654"/>
                </a:lnTo>
                <a:lnTo>
                  <a:pt x="43545" y="67781"/>
                </a:lnTo>
                <a:lnTo>
                  <a:pt x="46715" y="64084"/>
                </a:lnTo>
                <a:lnTo>
                  <a:pt x="23761" y="64084"/>
                </a:lnTo>
                <a:lnTo>
                  <a:pt x="20620" y="63144"/>
                </a:lnTo>
                <a:lnTo>
                  <a:pt x="12395" y="47015"/>
                </a:lnTo>
                <a:lnTo>
                  <a:pt x="12395" y="0"/>
                </a:lnTo>
                <a:close/>
              </a:path>
              <a:path w="59689" h="74929">
                <a:moveTo>
                  <a:pt x="59270" y="62356"/>
                </a:moveTo>
                <a:lnTo>
                  <a:pt x="48196" y="62356"/>
                </a:lnTo>
                <a:lnTo>
                  <a:pt x="48196" y="73101"/>
                </a:lnTo>
                <a:lnTo>
                  <a:pt x="59270" y="73101"/>
                </a:lnTo>
                <a:lnTo>
                  <a:pt x="59270" y="62356"/>
                </a:lnTo>
                <a:close/>
              </a:path>
              <a:path w="59689" h="74929">
                <a:moveTo>
                  <a:pt x="59270" y="0"/>
                </a:moveTo>
                <a:lnTo>
                  <a:pt x="46888" y="0"/>
                </a:lnTo>
                <a:lnTo>
                  <a:pt x="46888" y="45415"/>
                </a:lnTo>
                <a:lnTo>
                  <a:pt x="46228" y="50164"/>
                </a:lnTo>
                <a:lnTo>
                  <a:pt x="43522" y="56730"/>
                </a:lnTo>
                <a:lnTo>
                  <a:pt x="41198" y="59321"/>
                </a:lnTo>
                <a:lnTo>
                  <a:pt x="34683" y="63144"/>
                </a:lnTo>
                <a:lnTo>
                  <a:pt x="31191" y="64084"/>
                </a:lnTo>
                <a:lnTo>
                  <a:pt x="46715" y="64084"/>
                </a:lnTo>
                <a:lnTo>
                  <a:pt x="48196" y="62356"/>
                </a:lnTo>
                <a:lnTo>
                  <a:pt x="59270" y="62356"/>
                </a:lnTo>
                <a:lnTo>
                  <a:pt x="59270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4323905" y="4392574"/>
            <a:ext cx="60960" cy="76835"/>
          </a:xfrm>
          <a:custGeom>
            <a:avLst/>
            <a:gdLst/>
            <a:ahLst/>
            <a:cxnLst/>
            <a:rect l="l" t="t" r="r" b="b"/>
            <a:pathLst>
              <a:path w="60960" h="76835">
                <a:moveTo>
                  <a:pt x="12255" y="51015"/>
                </a:moveTo>
                <a:lnTo>
                  <a:pt x="0" y="52946"/>
                </a:lnTo>
                <a:lnTo>
                  <a:pt x="1371" y="60705"/>
                </a:lnTo>
                <a:lnTo>
                  <a:pt x="4572" y="66547"/>
                </a:lnTo>
                <a:lnTo>
                  <a:pt x="14516" y="74447"/>
                </a:lnTo>
                <a:lnTo>
                  <a:pt x="21742" y="76415"/>
                </a:lnTo>
                <a:lnTo>
                  <a:pt x="36982" y="76415"/>
                </a:lnTo>
                <a:lnTo>
                  <a:pt x="42138" y="75425"/>
                </a:lnTo>
                <a:lnTo>
                  <a:pt x="51219" y="71424"/>
                </a:lnTo>
                <a:lnTo>
                  <a:pt x="54711" y="68605"/>
                </a:lnTo>
                <a:lnTo>
                  <a:pt x="56279" y="66230"/>
                </a:lnTo>
                <a:lnTo>
                  <a:pt x="25539" y="66230"/>
                </a:lnTo>
                <a:lnTo>
                  <a:pt x="21158" y="64922"/>
                </a:lnTo>
                <a:lnTo>
                  <a:pt x="14871" y="59689"/>
                </a:lnTo>
                <a:lnTo>
                  <a:pt x="12941" y="55930"/>
                </a:lnTo>
                <a:lnTo>
                  <a:pt x="12255" y="51015"/>
                </a:lnTo>
                <a:close/>
              </a:path>
              <a:path w="60960" h="76835">
                <a:moveTo>
                  <a:pt x="34721" y="0"/>
                </a:moveTo>
                <a:lnTo>
                  <a:pt x="25171" y="0"/>
                </a:lnTo>
                <a:lnTo>
                  <a:pt x="21615" y="495"/>
                </a:lnTo>
                <a:lnTo>
                  <a:pt x="14960" y="2476"/>
                </a:lnTo>
                <a:lnTo>
                  <a:pt x="12319" y="3682"/>
                </a:lnTo>
                <a:lnTo>
                  <a:pt x="10401" y="5105"/>
                </a:lnTo>
                <a:lnTo>
                  <a:pt x="7823" y="6934"/>
                </a:lnTo>
                <a:lnTo>
                  <a:pt x="5803" y="9245"/>
                </a:lnTo>
                <a:lnTo>
                  <a:pt x="2819" y="14795"/>
                </a:lnTo>
                <a:lnTo>
                  <a:pt x="2070" y="17818"/>
                </a:lnTo>
                <a:lnTo>
                  <a:pt x="2070" y="24650"/>
                </a:lnTo>
                <a:lnTo>
                  <a:pt x="38520" y="45529"/>
                </a:lnTo>
                <a:lnTo>
                  <a:pt x="42633" y="46888"/>
                </a:lnTo>
                <a:lnTo>
                  <a:pt x="46761" y="49593"/>
                </a:lnTo>
                <a:lnTo>
                  <a:pt x="47980" y="51790"/>
                </a:lnTo>
                <a:lnTo>
                  <a:pt x="47980" y="57721"/>
                </a:lnTo>
                <a:lnTo>
                  <a:pt x="46609" y="60439"/>
                </a:lnTo>
                <a:lnTo>
                  <a:pt x="41097" y="65074"/>
                </a:lnTo>
                <a:lnTo>
                  <a:pt x="36880" y="66230"/>
                </a:lnTo>
                <a:lnTo>
                  <a:pt x="56279" y="66230"/>
                </a:lnTo>
                <a:lnTo>
                  <a:pt x="59524" y="61315"/>
                </a:lnTo>
                <a:lnTo>
                  <a:pt x="60625" y="57721"/>
                </a:lnTo>
                <a:lnTo>
                  <a:pt x="60718" y="49072"/>
                </a:lnTo>
                <a:lnTo>
                  <a:pt x="59728" y="45529"/>
                </a:lnTo>
                <a:lnTo>
                  <a:pt x="25196" y="28778"/>
                </a:lnTo>
                <a:lnTo>
                  <a:pt x="21551" y="27724"/>
                </a:lnTo>
                <a:lnTo>
                  <a:pt x="20307" y="27266"/>
                </a:lnTo>
                <a:lnTo>
                  <a:pt x="18148" y="26390"/>
                </a:lnTo>
                <a:lnTo>
                  <a:pt x="16560" y="25285"/>
                </a:lnTo>
                <a:lnTo>
                  <a:pt x="15557" y="23964"/>
                </a:lnTo>
                <a:lnTo>
                  <a:pt x="14541" y="22682"/>
                </a:lnTo>
                <a:lnTo>
                  <a:pt x="14046" y="21234"/>
                </a:lnTo>
                <a:lnTo>
                  <a:pt x="14046" y="17094"/>
                </a:lnTo>
                <a:lnTo>
                  <a:pt x="15265" y="14897"/>
                </a:lnTo>
                <a:lnTo>
                  <a:pt x="20129" y="11137"/>
                </a:lnTo>
                <a:lnTo>
                  <a:pt x="24180" y="10198"/>
                </a:lnTo>
                <a:lnTo>
                  <a:pt x="54425" y="10198"/>
                </a:lnTo>
                <a:lnTo>
                  <a:pt x="51625" y="6375"/>
                </a:lnTo>
                <a:lnTo>
                  <a:pt x="48437" y="4140"/>
                </a:lnTo>
                <a:lnTo>
                  <a:pt x="39776" y="825"/>
                </a:lnTo>
                <a:lnTo>
                  <a:pt x="34721" y="0"/>
                </a:lnTo>
                <a:close/>
              </a:path>
              <a:path w="60960" h="76835">
                <a:moveTo>
                  <a:pt x="54425" y="10198"/>
                </a:moveTo>
                <a:lnTo>
                  <a:pt x="34696" y="10198"/>
                </a:lnTo>
                <a:lnTo>
                  <a:pt x="38430" y="11252"/>
                </a:lnTo>
                <a:lnTo>
                  <a:pt x="43726" y="15468"/>
                </a:lnTo>
                <a:lnTo>
                  <a:pt x="45288" y="18402"/>
                </a:lnTo>
                <a:lnTo>
                  <a:pt x="45847" y="22174"/>
                </a:lnTo>
                <a:lnTo>
                  <a:pt x="57962" y="20523"/>
                </a:lnTo>
                <a:lnTo>
                  <a:pt x="57188" y="15798"/>
                </a:lnTo>
                <a:lnTo>
                  <a:pt x="55765" y="12026"/>
                </a:lnTo>
                <a:lnTo>
                  <a:pt x="54425" y="10198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4392548" y="4368686"/>
            <a:ext cx="36195" cy="99695"/>
          </a:xfrm>
          <a:custGeom>
            <a:avLst/>
            <a:gdLst/>
            <a:ahLst/>
            <a:cxnLst/>
            <a:rect l="l" t="t" r="r" b="b"/>
            <a:pathLst>
              <a:path w="36195" h="99695">
                <a:moveTo>
                  <a:pt x="21399" y="35178"/>
                </a:moveTo>
                <a:lnTo>
                  <a:pt x="9080" y="35178"/>
                </a:lnTo>
                <a:lnTo>
                  <a:pt x="9194" y="85763"/>
                </a:lnTo>
                <a:lnTo>
                  <a:pt x="21793" y="99606"/>
                </a:lnTo>
                <a:lnTo>
                  <a:pt x="29044" y="99606"/>
                </a:lnTo>
                <a:lnTo>
                  <a:pt x="32169" y="99250"/>
                </a:lnTo>
                <a:lnTo>
                  <a:pt x="35661" y="98513"/>
                </a:lnTo>
                <a:lnTo>
                  <a:pt x="33937" y="88049"/>
                </a:lnTo>
                <a:lnTo>
                  <a:pt x="26581" y="88049"/>
                </a:lnTo>
                <a:lnTo>
                  <a:pt x="25184" y="87756"/>
                </a:lnTo>
                <a:lnTo>
                  <a:pt x="23215" y="86550"/>
                </a:lnTo>
                <a:lnTo>
                  <a:pt x="22504" y="85763"/>
                </a:lnTo>
                <a:lnTo>
                  <a:pt x="21628" y="83731"/>
                </a:lnTo>
                <a:lnTo>
                  <a:pt x="21399" y="81457"/>
                </a:lnTo>
                <a:lnTo>
                  <a:pt x="21399" y="35178"/>
                </a:lnTo>
                <a:close/>
              </a:path>
              <a:path w="36195" h="99695">
                <a:moveTo>
                  <a:pt x="33858" y="87566"/>
                </a:moveTo>
                <a:lnTo>
                  <a:pt x="31610" y="87883"/>
                </a:lnTo>
                <a:lnTo>
                  <a:pt x="29806" y="88049"/>
                </a:lnTo>
                <a:lnTo>
                  <a:pt x="33937" y="88049"/>
                </a:lnTo>
                <a:lnTo>
                  <a:pt x="33858" y="87566"/>
                </a:lnTo>
                <a:close/>
              </a:path>
              <a:path w="36195" h="99695">
                <a:moveTo>
                  <a:pt x="33858" y="25539"/>
                </a:moveTo>
                <a:lnTo>
                  <a:pt x="0" y="25539"/>
                </a:lnTo>
                <a:lnTo>
                  <a:pt x="0" y="35178"/>
                </a:lnTo>
                <a:lnTo>
                  <a:pt x="33858" y="35178"/>
                </a:lnTo>
                <a:lnTo>
                  <a:pt x="33858" y="25539"/>
                </a:lnTo>
                <a:close/>
              </a:path>
              <a:path w="36195" h="99695">
                <a:moveTo>
                  <a:pt x="21399" y="0"/>
                </a:moveTo>
                <a:lnTo>
                  <a:pt x="9080" y="7442"/>
                </a:lnTo>
                <a:lnTo>
                  <a:pt x="9080" y="25539"/>
                </a:lnTo>
                <a:lnTo>
                  <a:pt x="21399" y="25539"/>
                </a:lnTo>
                <a:lnTo>
                  <a:pt x="21399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" name="object 61"/>
          <p:cNvSpPr/>
          <p:nvPr/>
        </p:nvSpPr>
        <p:spPr>
          <a:xfrm>
            <a:off x="4433913" y="4392587"/>
            <a:ext cx="68580" cy="76835"/>
          </a:xfrm>
          <a:custGeom>
            <a:avLst/>
            <a:gdLst/>
            <a:ahLst/>
            <a:cxnLst/>
            <a:rect l="l" t="t" r="r" b="b"/>
            <a:pathLst>
              <a:path w="68579" h="76835">
                <a:moveTo>
                  <a:pt x="34289" y="0"/>
                </a:moveTo>
                <a:lnTo>
                  <a:pt x="25247" y="0"/>
                </a:lnTo>
                <a:lnTo>
                  <a:pt x="17576" y="2705"/>
                </a:lnTo>
                <a:lnTo>
                  <a:pt x="0" y="38201"/>
                </a:lnTo>
                <a:lnTo>
                  <a:pt x="594" y="46917"/>
                </a:lnTo>
                <a:lnTo>
                  <a:pt x="26983" y="75788"/>
                </a:lnTo>
                <a:lnTo>
                  <a:pt x="34289" y="76403"/>
                </a:lnTo>
                <a:lnTo>
                  <a:pt x="40665" y="76403"/>
                </a:lnTo>
                <a:lnTo>
                  <a:pt x="46570" y="74917"/>
                </a:lnTo>
                <a:lnTo>
                  <a:pt x="57353" y="68948"/>
                </a:lnTo>
                <a:lnTo>
                  <a:pt x="60042" y="66217"/>
                </a:lnTo>
                <a:lnTo>
                  <a:pt x="28092" y="66217"/>
                </a:lnTo>
                <a:lnTo>
                  <a:pt x="22937" y="63880"/>
                </a:lnTo>
                <a:lnTo>
                  <a:pt x="14782" y="54584"/>
                </a:lnTo>
                <a:lnTo>
                  <a:pt x="12738" y="47561"/>
                </a:lnTo>
                <a:lnTo>
                  <a:pt x="12777" y="28705"/>
                </a:lnTo>
                <a:lnTo>
                  <a:pt x="14782" y="21831"/>
                </a:lnTo>
                <a:lnTo>
                  <a:pt x="22948" y="12560"/>
                </a:lnTo>
                <a:lnTo>
                  <a:pt x="28092" y="10248"/>
                </a:lnTo>
                <a:lnTo>
                  <a:pt x="59225" y="10248"/>
                </a:lnTo>
                <a:lnTo>
                  <a:pt x="58940" y="9880"/>
                </a:lnTo>
                <a:lnTo>
                  <a:pt x="53808" y="5556"/>
                </a:lnTo>
                <a:lnTo>
                  <a:pt x="47991" y="2468"/>
                </a:lnTo>
                <a:lnTo>
                  <a:pt x="41486" y="616"/>
                </a:lnTo>
                <a:lnTo>
                  <a:pt x="34289" y="0"/>
                </a:lnTo>
                <a:close/>
              </a:path>
              <a:path w="68579" h="76835">
                <a:moveTo>
                  <a:pt x="59225" y="10248"/>
                </a:moveTo>
                <a:lnTo>
                  <a:pt x="40398" y="10248"/>
                </a:lnTo>
                <a:lnTo>
                  <a:pt x="45504" y="12572"/>
                </a:lnTo>
                <a:lnTo>
                  <a:pt x="53720" y="21894"/>
                </a:lnTo>
                <a:lnTo>
                  <a:pt x="55755" y="28705"/>
                </a:lnTo>
                <a:lnTo>
                  <a:pt x="55714" y="47561"/>
                </a:lnTo>
                <a:lnTo>
                  <a:pt x="53720" y="54521"/>
                </a:lnTo>
                <a:lnTo>
                  <a:pt x="45527" y="63893"/>
                </a:lnTo>
                <a:lnTo>
                  <a:pt x="40449" y="66217"/>
                </a:lnTo>
                <a:lnTo>
                  <a:pt x="60042" y="66217"/>
                </a:lnTo>
                <a:lnTo>
                  <a:pt x="61467" y="64769"/>
                </a:lnTo>
                <a:lnTo>
                  <a:pt x="67106" y="53974"/>
                </a:lnTo>
                <a:lnTo>
                  <a:pt x="68440" y="46917"/>
                </a:lnTo>
                <a:lnTo>
                  <a:pt x="68503" y="37172"/>
                </a:lnTo>
                <a:lnTo>
                  <a:pt x="67906" y="28936"/>
                </a:lnTo>
                <a:lnTo>
                  <a:pt x="66113" y="21640"/>
                </a:lnTo>
                <a:lnTo>
                  <a:pt x="63124" y="15288"/>
                </a:lnTo>
                <a:lnTo>
                  <a:pt x="59225" y="10248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" name="object 62"/>
          <p:cNvSpPr/>
          <p:nvPr/>
        </p:nvSpPr>
        <p:spPr>
          <a:xfrm>
            <a:off x="4516945" y="4392587"/>
            <a:ext cx="99060" cy="74930"/>
          </a:xfrm>
          <a:custGeom>
            <a:avLst/>
            <a:gdLst/>
            <a:ahLst/>
            <a:cxnLst/>
            <a:rect l="l" t="t" r="r" b="b"/>
            <a:pathLst>
              <a:path w="99060" h="74929">
                <a:moveTo>
                  <a:pt x="11074" y="1651"/>
                </a:moveTo>
                <a:lnTo>
                  <a:pt x="0" y="1651"/>
                </a:lnTo>
                <a:lnTo>
                  <a:pt x="0" y="74752"/>
                </a:lnTo>
                <a:lnTo>
                  <a:pt x="12382" y="74752"/>
                </a:lnTo>
                <a:lnTo>
                  <a:pt x="12382" y="30162"/>
                </a:lnTo>
                <a:lnTo>
                  <a:pt x="13055" y="25082"/>
                </a:lnTo>
                <a:lnTo>
                  <a:pt x="15709" y="18008"/>
                </a:lnTo>
                <a:lnTo>
                  <a:pt x="17868" y="15328"/>
                </a:lnTo>
                <a:lnTo>
                  <a:pt x="23358" y="11912"/>
                </a:lnTo>
                <a:lnTo>
                  <a:pt x="11074" y="11912"/>
                </a:lnTo>
                <a:lnTo>
                  <a:pt x="11074" y="1651"/>
                </a:lnTo>
                <a:close/>
              </a:path>
              <a:path w="99060" h="74929">
                <a:moveTo>
                  <a:pt x="53169" y="10731"/>
                </a:moveTo>
                <a:lnTo>
                  <a:pt x="35090" y="10731"/>
                </a:lnTo>
                <a:lnTo>
                  <a:pt x="38379" y="12103"/>
                </a:lnTo>
                <a:lnTo>
                  <a:pt x="42430" y="17614"/>
                </a:lnTo>
                <a:lnTo>
                  <a:pt x="43434" y="21755"/>
                </a:lnTo>
                <a:lnTo>
                  <a:pt x="43434" y="74752"/>
                </a:lnTo>
                <a:lnTo>
                  <a:pt x="55829" y="74752"/>
                </a:lnTo>
                <a:lnTo>
                  <a:pt x="55829" y="24752"/>
                </a:lnTo>
                <a:lnTo>
                  <a:pt x="57531" y="19291"/>
                </a:lnTo>
                <a:lnTo>
                  <a:pt x="63960" y="12801"/>
                </a:lnTo>
                <a:lnTo>
                  <a:pt x="53898" y="12801"/>
                </a:lnTo>
                <a:lnTo>
                  <a:pt x="53169" y="10731"/>
                </a:lnTo>
                <a:close/>
              </a:path>
              <a:path w="99060" h="74929">
                <a:moveTo>
                  <a:pt x="97325" y="10731"/>
                </a:moveTo>
                <a:lnTo>
                  <a:pt x="76568" y="10731"/>
                </a:lnTo>
                <a:lnTo>
                  <a:pt x="79044" y="11404"/>
                </a:lnTo>
                <a:lnTo>
                  <a:pt x="83273" y="14058"/>
                </a:lnTo>
                <a:lnTo>
                  <a:pt x="84734" y="15824"/>
                </a:lnTo>
                <a:lnTo>
                  <a:pt x="86347" y="20180"/>
                </a:lnTo>
                <a:lnTo>
                  <a:pt x="86728" y="23749"/>
                </a:lnTo>
                <a:lnTo>
                  <a:pt x="86728" y="74752"/>
                </a:lnTo>
                <a:lnTo>
                  <a:pt x="99060" y="74752"/>
                </a:lnTo>
                <a:lnTo>
                  <a:pt x="98935" y="15824"/>
                </a:lnTo>
                <a:lnTo>
                  <a:pt x="97325" y="10731"/>
                </a:lnTo>
                <a:close/>
              </a:path>
              <a:path w="99060" h="74929">
                <a:moveTo>
                  <a:pt x="83743" y="0"/>
                </a:moveTo>
                <a:lnTo>
                  <a:pt x="76479" y="0"/>
                </a:lnTo>
                <a:lnTo>
                  <a:pt x="69854" y="798"/>
                </a:lnTo>
                <a:lnTo>
                  <a:pt x="63884" y="3195"/>
                </a:lnTo>
                <a:lnTo>
                  <a:pt x="58566" y="7195"/>
                </a:lnTo>
                <a:lnTo>
                  <a:pt x="53898" y="12801"/>
                </a:lnTo>
                <a:lnTo>
                  <a:pt x="63960" y="12801"/>
                </a:lnTo>
                <a:lnTo>
                  <a:pt x="64312" y="12446"/>
                </a:lnTo>
                <a:lnTo>
                  <a:pt x="68580" y="10731"/>
                </a:lnTo>
                <a:lnTo>
                  <a:pt x="97325" y="10731"/>
                </a:lnTo>
                <a:lnTo>
                  <a:pt x="97104" y="10033"/>
                </a:lnTo>
                <a:lnTo>
                  <a:pt x="89306" y="2006"/>
                </a:lnTo>
                <a:lnTo>
                  <a:pt x="83743" y="0"/>
                </a:lnTo>
                <a:close/>
              </a:path>
              <a:path w="99060" h="74929">
                <a:moveTo>
                  <a:pt x="38671" y="0"/>
                </a:moveTo>
                <a:lnTo>
                  <a:pt x="28384" y="0"/>
                </a:lnTo>
                <a:lnTo>
                  <a:pt x="24041" y="1092"/>
                </a:lnTo>
                <a:lnTo>
                  <a:pt x="16421" y="5448"/>
                </a:lnTo>
                <a:lnTo>
                  <a:pt x="13373" y="8318"/>
                </a:lnTo>
                <a:lnTo>
                  <a:pt x="11074" y="11912"/>
                </a:lnTo>
                <a:lnTo>
                  <a:pt x="23358" y="11912"/>
                </a:lnTo>
                <a:lnTo>
                  <a:pt x="23787" y="11645"/>
                </a:lnTo>
                <a:lnTo>
                  <a:pt x="27000" y="10731"/>
                </a:lnTo>
                <a:lnTo>
                  <a:pt x="53169" y="10731"/>
                </a:lnTo>
                <a:lnTo>
                  <a:pt x="52476" y="8763"/>
                </a:lnTo>
                <a:lnTo>
                  <a:pt x="50038" y="5626"/>
                </a:lnTo>
                <a:lnTo>
                  <a:pt x="43103" y="1117"/>
                </a:lnTo>
                <a:lnTo>
                  <a:pt x="38671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" name="object 63"/>
          <p:cNvSpPr/>
          <p:nvPr/>
        </p:nvSpPr>
        <p:spPr>
          <a:xfrm>
            <a:off x="4630254" y="4392574"/>
            <a:ext cx="67945" cy="76835"/>
          </a:xfrm>
          <a:custGeom>
            <a:avLst/>
            <a:gdLst/>
            <a:ahLst/>
            <a:cxnLst/>
            <a:rect l="l" t="t" r="r" b="b"/>
            <a:pathLst>
              <a:path w="67945" h="76835">
                <a:moveTo>
                  <a:pt x="34137" y="0"/>
                </a:moveTo>
                <a:lnTo>
                  <a:pt x="2378" y="22442"/>
                </a:lnTo>
                <a:lnTo>
                  <a:pt x="0" y="38823"/>
                </a:lnTo>
                <a:lnTo>
                  <a:pt x="589" y="47243"/>
                </a:lnTo>
                <a:lnTo>
                  <a:pt x="27232" y="75798"/>
                </a:lnTo>
                <a:lnTo>
                  <a:pt x="34836" y="76415"/>
                </a:lnTo>
                <a:lnTo>
                  <a:pt x="43332" y="76415"/>
                </a:lnTo>
                <a:lnTo>
                  <a:pt x="50304" y="74345"/>
                </a:lnTo>
                <a:lnTo>
                  <a:pt x="61041" y="66230"/>
                </a:lnTo>
                <a:lnTo>
                  <a:pt x="28803" y="66230"/>
                </a:lnTo>
                <a:lnTo>
                  <a:pt x="23710" y="64084"/>
                </a:lnTo>
                <a:lnTo>
                  <a:pt x="15532" y="55562"/>
                </a:lnTo>
                <a:lnTo>
                  <a:pt x="13271" y="49402"/>
                </a:lnTo>
                <a:lnTo>
                  <a:pt x="12801" y="41376"/>
                </a:lnTo>
                <a:lnTo>
                  <a:pt x="67335" y="41376"/>
                </a:lnTo>
                <a:lnTo>
                  <a:pt x="67398" y="38061"/>
                </a:lnTo>
                <a:lnTo>
                  <a:pt x="66930" y="31178"/>
                </a:lnTo>
                <a:lnTo>
                  <a:pt x="13500" y="31178"/>
                </a:lnTo>
                <a:lnTo>
                  <a:pt x="13906" y="24803"/>
                </a:lnTo>
                <a:lnTo>
                  <a:pt x="16065" y="19710"/>
                </a:lnTo>
                <a:lnTo>
                  <a:pt x="23812" y="12090"/>
                </a:lnTo>
                <a:lnTo>
                  <a:pt x="28600" y="10185"/>
                </a:lnTo>
                <a:lnTo>
                  <a:pt x="58252" y="10185"/>
                </a:lnTo>
                <a:lnTo>
                  <a:pt x="58102" y="9982"/>
                </a:lnTo>
                <a:lnTo>
                  <a:pt x="53118" y="5614"/>
                </a:lnTo>
                <a:lnTo>
                  <a:pt x="47463" y="2495"/>
                </a:lnTo>
                <a:lnTo>
                  <a:pt x="41136" y="623"/>
                </a:lnTo>
                <a:lnTo>
                  <a:pt x="34137" y="0"/>
                </a:lnTo>
                <a:close/>
              </a:path>
              <a:path w="67945" h="76835">
                <a:moveTo>
                  <a:pt x="54178" y="51206"/>
                </a:moveTo>
                <a:lnTo>
                  <a:pt x="52298" y="56451"/>
                </a:lnTo>
                <a:lnTo>
                  <a:pt x="49745" y="60261"/>
                </a:lnTo>
                <a:lnTo>
                  <a:pt x="43332" y="65023"/>
                </a:lnTo>
                <a:lnTo>
                  <a:pt x="39458" y="66230"/>
                </a:lnTo>
                <a:lnTo>
                  <a:pt x="61041" y="66230"/>
                </a:lnTo>
                <a:lnTo>
                  <a:pt x="61226" y="66090"/>
                </a:lnTo>
                <a:lnTo>
                  <a:pt x="64967" y="60261"/>
                </a:lnTo>
                <a:lnTo>
                  <a:pt x="66979" y="52793"/>
                </a:lnTo>
                <a:lnTo>
                  <a:pt x="54178" y="51206"/>
                </a:lnTo>
                <a:close/>
              </a:path>
              <a:path w="67945" h="76835">
                <a:moveTo>
                  <a:pt x="58252" y="10185"/>
                </a:moveTo>
                <a:lnTo>
                  <a:pt x="40576" y="10185"/>
                </a:lnTo>
                <a:lnTo>
                  <a:pt x="45694" y="12572"/>
                </a:lnTo>
                <a:lnTo>
                  <a:pt x="52196" y="20421"/>
                </a:lnTo>
                <a:lnTo>
                  <a:pt x="53771" y="25031"/>
                </a:lnTo>
                <a:lnTo>
                  <a:pt x="54317" y="31178"/>
                </a:lnTo>
                <a:lnTo>
                  <a:pt x="66930" y="31178"/>
                </a:lnTo>
                <a:lnTo>
                  <a:pt x="66817" y="29520"/>
                </a:lnTo>
                <a:lnTo>
                  <a:pt x="65074" y="21993"/>
                </a:lnTo>
                <a:lnTo>
                  <a:pt x="62169" y="15480"/>
                </a:lnTo>
                <a:lnTo>
                  <a:pt x="58252" y="10185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" name="object 64"/>
          <p:cNvSpPr/>
          <p:nvPr/>
        </p:nvSpPr>
        <p:spPr>
          <a:xfrm>
            <a:off x="4712665" y="4392587"/>
            <a:ext cx="40005" cy="74930"/>
          </a:xfrm>
          <a:custGeom>
            <a:avLst/>
            <a:gdLst/>
            <a:ahLst/>
            <a:cxnLst/>
            <a:rect l="l" t="t" r="r" b="b"/>
            <a:pathLst>
              <a:path w="40004" h="74929">
                <a:moveTo>
                  <a:pt x="11150" y="1651"/>
                </a:moveTo>
                <a:lnTo>
                  <a:pt x="0" y="1651"/>
                </a:lnTo>
                <a:lnTo>
                  <a:pt x="0" y="74752"/>
                </a:lnTo>
                <a:lnTo>
                  <a:pt x="12382" y="74752"/>
                </a:lnTo>
                <a:lnTo>
                  <a:pt x="12382" y="31242"/>
                </a:lnTo>
                <a:lnTo>
                  <a:pt x="13081" y="26428"/>
                </a:lnTo>
                <a:lnTo>
                  <a:pt x="15367" y="19138"/>
                </a:lnTo>
                <a:lnTo>
                  <a:pt x="16903" y="16878"/>
                </a:lnTo>
                <a:lnTo>
                  <a:pt x="21221" y="13614"/>
                </a:lnTo>
                <a:lnTo>
                  <a:pt x="23647" y="12801"/>
                </a:lnTo>
                <a:lnTo>
                  <a:pt x="36443" y="12801"/>
                </a:lnTo>
                <a:lnTo>
                  <a:pt x="11150" y="12725"/>
                </a:lnTo>
                <a:lnTo>
                  <a:pt x="11150" y="1651"/>
                </a:lnTo>
                <a:close/>
              </a:path>
              <a:path w="40004" h="74929">
                <a:moveTo>
                  <a:pt x="36443" y="12801"/>
                </a:moveTo>
                <a:lnTo>
                  <a:pt x="29400" y="12801"/>
                </a:lnTo>
                <a:lnTo>
                  <a:pt x="32423" y="13690"/>
                </a:lnTo>
                <a:lnTo>
                  <a:pt x="35445" y="15481"/>
                </a:lnTo>
                <a:lnTo>
                  <a:pt x="36443" y="12801"/>
                </a:lnTo>
                <a:close/>
              </a:path>
              <a:path w="40004" h="74929">
                <a:moveTo>
                  <a:pt x="31153" y="0"/>
                </a:moveTo>
                <a:lnTo>
                  <a:pt x="24104" y="0"/>
                </a:lnTo>
                <a:lnTo>
                  <a:pt x="21450" y="812"/>
                </a:lnTo>
                <a:lnTo>
                  <a:pt x="16637" y="4127"/>
                </a:lnTo>
                <a:lnTo>
                  <a:pt x="13995" y="7543"/>
                </a:lnTo>
                <a:lnTo>
                  <a:pt x="11150" y="12725"/>
                </a:lnTo>
                <a:lnTo>
                  <a:pt x="36471" y="12725"/>
                </a:lnTo>
                <a:lnTo>
                  <a:pt x="39725" y="3987"/>
                </a:lnTo>
                <a:lnTo>
                  <a:pt x="35407" y="1320"/>
                </a:lnTo>
                <a:lnTo>
                  <a:pt x="31153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" name="object 65"/>
          <p:cNvSpPr/>
          <p:nvPr/>
        </p:nvSpPr>
        <p:spPr>
          <a:xfrm>
            <a:off x="4830330" y="4378325"/>
            <a:ext cx="0" cy="89535"/>
          </a:xfrm>
          <a:custGeom>
            <a:avLst/>
            <a:gdLst/>
            <a:ahLst/>
            <a:cxnLst/>
            <a:rect l="l" t="t" r="r" b="b"/>
            <a:pathLst>
              <a:path h="89535">
                <a:moveTo>
                  <a:pt x="0" y="0"/>
                </a:moveTo>
                <a:lnTo>
                  <a:pt x="0" y="89014"/>
                </a:lnTo>
              </a:path>
            </a:pathLst>
          </a:custGeom>
          <a:ln w="13360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" name="object 66"/>
          <p:cNvSpPr/>
          <p:nvPr/>
        </p:nvSpPr>
        <p:spPr>
          <a:xfrm>
            <a:off x="4790401" y="4366412"/>
            <a:ext cx="80010" cy="12065"/>
          </a:xfrm>
          <a:custGeom>
            <a:avLst/>
            <a:gdLst/>
            <a:ahLst/>
            <a:cxnLst/>
            <a:rect l="l" t="t" r="r" b="b"/>
            <a:pathLst>
              <a:path w="80010" h="12064">
                <a:moveTo>
                  <a:pt x="79997" y="0"/>
                </a:moveTo>
                <a:lnTo>
                  <a:pt x="0" y="0"/>
                </a:lnTo>
                <a:lnTo>
                  <a:pt x="0" y="11912"/>
                </a:lnTo>
                <a:lnTo>
                  <a:pt x="79997" y="11912"/>
                </a:lnTo>
                <a:lnTo>
                  <a:pt x="79997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" name="object 67"/>
          <p:cNvSpPr/>
          <p:nvPr/>
        </p:nvSpPr>
        <p:spPr>
          <a:xfrm>
            <a:off x="4862805" y="4392574"/>
            <a:ext cx="67945" cy="76835"/>
          </a:xfrm>
          <a:custGeom>
            <a:avLst/>
            <a:gdLst/>
            <a:ahLst/>
            <a:cxnLst/>
            <a:rect l="l" t="t" r="r" b="b"/>
            <a:pathLst>
              <a:path w="67945" h="76835">
                <a:moveTo>
                  <a:pt x="34085" y="0"/>
                </a:moveTo>
                <a:lnTo>
                  <a:pt x="2326" y="22442"/>
                </a:lnTo>
                <a:lnTo>
                  <a:pt x="0" y="38061"/>
                </a:lnTo>
                <a:lnTo>
                  <a:pt x="23" y="39903"/>
                </a:lnTo>
                <a:lnTo>
                  <a:pt x="20409" y="73947"/>
                </a:lnTo>
                <a:lnTo>
                  <a:pt x="34784" y="76415"/>
                </a:lnTo>
                <a:lnTo>
                  <a:pt x="43280" y="76415"/>
                </a:lnTo>
                <a:lnTo>
                  <a:pt x="50252" y="74345"/>
                </a:lnTo>
                <a:lnTo>
                  <a:pt x="60989" y="66230"/>
                </a:lnTo>
                <a:lnTo>
                  <a:pt x="28751" y="66230"/>
                </a:lnTo>
                <a:lnTo>
                  <a:pt x="23658" y="64084"/>
                </a:lnTo>
                <a:lnTo>
                  <a:pt x="15480" y="55562"/>
                </a:lnTo>
                <a:lnTo>
                  <a:pt x="13206" y="49402"/>
                </a:lnTo>
                <a:lnTo>
                  <a:pt x="12749" y="41376"/>
                </a:lnTo>
                <a:lnTo>
                  <a:pt x="67283" y="41376"/>
                </a:lnTo>
                <a:lnTo>
                  <a:pt x="67359" y="38061"/>
                </a:lnTo>
                <a:lnTo>
                  <a:pt x="66889" y="31178"/>
                </a:lnTo>
                <a:lnTo>
                  <a:pt x="13448" y="31178"/>
                </a:lnTo>
                <a:lnTo>
                  <a:pt x="13854" y="24803"/>
                </a:lnTo>
                <a:lnTo>
                  <a:pt x="16013" y="19710"/>
                </a:lnTo>
                <a:lnTo>
                  <a:pt x="23773" y="12090"/>
                </a:lnTo>
                <a:lnTo>
                  <a:pt x="28548" y="10185"/>
                </a:lnTo>
                <a:lnTo>
                  <a:pt x="58213" y="10185"/>
                </a:lnTo>
                <a:lnTo>
                  <a:pt x="58063" y="9982"/>
                </a:lnTo>
                <a:lnTo>
                  <a:pt x="53071" y="5614"/>
                </a:lnTo>
                <a:lnTo>
                  <a:pt x="47412" y="2495"/>
                </a:lnTo>
                <a:lnTo>
                  <a:pt x="41084" y="623"/>
                </a:lnTo>
                <a:lnTo>
                  <a:pt x="34085" y="0"/>
                </a:lnTo>
                <a:close/>
              </a:path>
              <a:path w="67945" h="76835">
                <a:moveTo>
                  <a:pt x="54138" y="51206"/>
                </a:moveTo>
                <a:lnTo>
                  <a:pt x="52246" y="56451"/>
                </a:lnTo>
                <a:lnTo>
                  <a:pt x="49706" y="60261"/>
                </a:lnTo>
                <a:lnTo>
                  <a:pt x="43280" y="65023"/>
                </a:lnTo>
                <a:lnTo>
                  <a:pt x="39406" y="66230"/>
                </a:lnTo>
                <a:lnTo>
                  <a:pt x="60989" y="66230"/>
                </a:lnTo>
                <a:lnTo>
                  <a:pt x="61174" y="66090"/>
                </a:lnTo>
                <a:lnTo>
                  <a:pt x="64927" y="60261"/>
                </a:lnTo>
                <a:lnTo>
                  <a:pt x="66927" y="52793"/>
                </a:lnTo>
                <a:lnTo>
                  <a:pt x="54138" y="51206"/>
                </a:lnTo>
                <a:close/>
              </a:path>
              <a:path w="67945" h="76835">
                <a:moveTo>
                  <a:pt x="58213" y="10185"/>
                </a:moveTo>
                <a:lnTo>
                  <a:pt x="40524" y="10185"/>
                </a:lnTo>
                <a:lnTo>
                  <a:pt x="45642" y="12572"/>
                </a:lnTo>
                <a:lnTo>
                  <a:pt x="52157" y="20421"/>
                </a:lnTo>
                <a:lnTo>
                  <a:pt x="53719" y="25031"/>
                </a:lnTo>
                <a:lnTo>
                  <a:pt x="54265" y="31178"/>
                </a:lnTo>
                <a:lnTo>
                  <a:pt x="66889" y="31178"/>
                </a:lnTo>
                <a:lnTo>
                  <a:pt x="66776" y="29520"/>
                </a:lnTo>
                <a:lnTo>
                  <a:pt x="65030" y="21993"/>
                </a:lnTo>
                <a:lnTo>
                  <a:pt x="62124" y="15480"/>
                </a:lnTo>
                <a:lnTo>
                  <a:pt x="58213" y="10185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" name="object 68"/>
          <p:cNvSpPr/>
          <p:nvPr/>
        </p:nvSpPr>
        <p:spPr>
          <a:xfrm>
            <a:off x="4951209" y="4366416"/>
            <a:ext cx="0" cy="100965"/>
          </a:xfrm>
          <a:custGeom>
            <a:avLst/>
            <a:gdLst/>
            <a:ahLst/>
            <a:cxnLst/>
            <a:rect l="l" t="t" r="r" b="b"/>
            <a:pathLst>
              <a:path h="100964">
                <a:moveTo>
                  <a:pt x="0" y="0"/>
                </a:moveTo>
                <a:lnTo>
                  <a:pt x="0" y="100923"/>
                </a:lnTo>
              </a:path>
            </a:pathLst>
          </a:custGeom>
          <a:ln w="12395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" name="object 69"/>
          <p:cNvSpPr/>
          <p:nvPr/>
        </p:nvSpPr>
        <p:spPr>
          <a:xfrm>
            <a:off x="4972494" y="4392574"/>
            <a:ext cx="67945" cy="76835"/>
          </a:xfrm>
          <a:custGeom>
            <a:avLst/>
            <a:gdLst/>
            <a:ahLst/>
            <a:cxnLst/>
            <a:rect l="l" t="t" r="r" b="b"/>
            <a:pathLst>
              <a:path w="67945" h="76835">
                <a:moveTo>
                  <a:pt x="34137" y="0"/>
                </a:moveTo>
                <a:lnTo>
                  <a:pt x="2378" y="22442"/>
                </a:lnTo>
                <a:lnTo>
                  <a:pt x="0" y="38823"/>
                </a:lnTo>
                <a:lnTo>
                  <a:pt x="589" y="47243"/>
                </a:lnTo>
                <a:lnTo>
                  <a:pt x="27232" y="75798"/>
                </a:lnTo>
                <a:lnTo>
                  <a:pt x="34836" y="76415"/>
                </a:lnTo>
                <a:lnTo>
                  <a:pt x="43332" y="76415"/>
                </a:lnTo>
                <a:lnTo>
                  <a:pt x="50304" y="74345"/>
                </a:lnTo>
                <a:lnTo>
                  <a:pt x="61041" y="66230"/>
                </a:lnTo>
                <a:lnTo>
                  <a:pt x="28790" y="66230"/>
                </a:lnTo>
                <a:lnTo>
                  <a:pt x="23710" y="64084"/>
                </a:lnTo>
                <a:lnTo>
                  <a:pt x="15532" y="55562"/>
                </a:lnTo>
                <a:lnTo>
                  <a:pt x="13258" y="49402"/>
                </a:lnTo>
                <a:lnTo>
                  <a:pt x="12801" y="41376"/>
                </a:lnTo>
                <a:lnTo>
                  <a:pt x="67335" y="41376"/>
                </a:lnTo>
                <a:lnTo>
                  <a:pt x="67398" y="38061"/>
                </a:lnTo>
                <a:lnTo>
                  <a:pt x="66930" y="31178"/>
                </a:lnTo>
                <a:lnTo>
                  <a:pt x="13487" y="31178"/>
                </a:lnTo>
                <a:lnTo>
                  <a:pt x="13906" y="24803"/>
                </a:lnTo>
                <a:lnTo>
                  <a:pt x="16065" y="19710"/>
                </a:lnTo>
                <a:lnTo>
                  <a:pt x="23812" y="12090"/>
                </a:lnTo>
                <a:lnTo>
                  <a:pt x="28600" y="10185"/>
                </a:lnTo>
                <a:lnTo>
                  <a:pt x="58252" y="10185"/>
                </a:lnTo>
                <a:lnTo>
                  <a:pt x="58102" y="9982"/>
                </a:lnTo>
                <a:lnTo>
                  <a:pt x="53118" y="5614"/>
                </a:lnTo>
                <a:lnTo>
                  <a:pt x="47463" y="2495"/>
                </a:lnTo>
                <a:lnTo>
                  <a:pt x="41136" y="623"/>
                </a:lnTo>
                <a:lnTo>
                  <a:pt x="34137" y="0"/>
                </a:lnTo>
                <a:close/>
              </a:path>
              <a:path w="67945" h="76835">
                <a:moveTo>
                  <a:pt x="54178" y="51206"/>
                </a:moveTo>
                <a:lnTo>
                  <a:pt x="52298" y="56451"/>
                </a:lnTo>
                <a:lnTo>
                  <a:pt x="49745" y="60261"/>
                </a:lnTo>
                <a:lnTo>
                  <a:pt x="43332" y="65023"/>
                </a:lnTo>
                <a:lnTo>
                  <a:pt x="39446" y="66230"/>
                </a:lnTo>
                <a:lnTo>
                  <a:pt x="61041" y="66230"/>
                </a:lnTo>
                <a:lnTo>
                  <a:pt x="61226" y="66090"/>
                </a:lnTo>
                <a:lnTo>
                  <a:pt x="64967" y="60261"/>
                </a:lnTo>
                <a:lnTo>
                  <a:pt x="66979" y="52793"/>
                </a:lnTo>
                <a:lnTo>
                  <a:pt x="54178" y="51206"/>
                </a:lnTo>
                <a:close/>
              </a:path>
              <a:path w="67945" h="76835">
                <a:moveTo>
                  <a:pt x="58252" y="10185"/>
                </a:moveTo>
                <a:lnTo>
                  <a:pt x="40563" y="10185"/>
                </a:lnTo>
                <a:lnTo>
                  <a:pt x="45694" y="12572"/>
                </a:lnTo>
                <a:lnTo>
                  <a:pt x="52197" y="20421"/>
                </a:lnTo>
                <a:lnTo>
                  <a:pt x="53759" y="25031"/>
                </a:lnTo>
                <a:lnTo>
                  <a:pt x="54317" y="31178"/>
                </a:lnTo>
                <a:lnTo>
                  <a:pt x="66930" y="31178"/>
                </a:lnTo>
                <a:lnTo>
                  <a:pt x="66817" y="29520"/>
                </a:lnTo>
                <a:lnTo>
                  <a:pt x="65074" y="21993"/>
                </a:lnTo>
                <a:lnTo>
                  <a:pt x="62169" y="15480"/>
                </a:lnTo>
                <a:lnTo>
                  <a:pt x="58252" y="10185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" name="object 70"/>
          <p:cNvSpPr/>
          <p:nvPr/>
        </p:nvSpPr>
        <p:spPr>
          <a:xfrm>
            <a:off x="5055031" y="4392574"/>
            <a:ext cx="63500" cy="102870"/>
          </a:xfrm>
          <a:custGeom>
            <a:avLst/>
            <a:gdLst/>
            <a:ahLst/>
            <a:cxnLst/>
            <a:rect l="l" t="t" r="r" b="b"/>
            <a:pathLst>
              <a:path w="63500" h="102870">
                <a:moveTo>
                  <a:pt x="11290" y="1663"/>
                </a:moveTo>
                <a:lnTo>
                  <a:pt x="0" y="1663"/>
                </a:lnTo>
                <a:lnTo>
                  <a:pt x="0" y="102781"/>
                </a:lnTo>
                <a:lnTo>
                  <a:pt x="12395" y="102781"/>
                </a:lnTo>
                <a:lnTo>
                  <a:pt x="12395" y="67195"/>
                </a:lnTo>
                <a:lnTo>
                  <a:pt x="53928" y="67195"/>
                </a:lnTo>
                <a:lnTo>
                  <a:pt x="54749" y="66230"/>
                </a:lnTo>
                <a:lnTo>
                  <a:pt x="25361" y="66230"/>
                </a:lnTo>
                <a:lnTo>
                  <a:pt x="20739" y="63969"/>
                </a:lnTo>
                <a:lnTo>
                  <a:pt x="13131" y="54990"/>
                </a:lnTo>
                <a:lnTo>
                  <a:pt x="11226" y="48031"/>
                </a:lnTo>
                <a:lnTo>
                  <a:pt x="11226" y="29209"/>
                </a:lnTo>
                <a:lnTo>
                  <a:pt x="13258" y="22047"/>
                </a:lnTo>
                <a:lnTo>
                  <a:pt x="21386" y="12179"/>
                </a:lnTo>
                <a:lnTo>
                  <a:pt x="23322" y="11150"/>
                </a:lnTo>
                <a:lnTo>
                  <a:pt x="11290" y="11150"/>
                </a:lnTo>
                <a:lnTo>
                  <a:pt x="11290" y="1663"/>
                </a:lnTo>
                <a:close/>
              </a:path>
              <a:path w="63500" h="102870">
                <a:moveTo>
                  <a:pt x="53928" y="67195"/>
                </a:moveTo>
                <a:lnTo>
                  <a:pt x="12395" y="67195"/>
                </a:lnTo>
                <a:lnTo>
                  <a:pt x="14503" y="69849"/>
                </a:lnTo>
                <a:lnTo>
                  <a:pt x="17208" y="72059"/>
                </a:lnTo>
                <a:lnTo>
                  <a:pt x="23774" y="75552"/>
                </a:lnTo>
                <a:lnTo>
                  <a:pt x="27470" y="76415"/>
                </a:lnTo>
                <a:lnTo>
                  <a:pt x="37236" y="76415"/>
                </a:lnTo>
                <a:lnTo>
                  <a:pt x="42633" y="74815"/>
                </a:lnTo>
                <a:lnTo>
                  <a:pt x="52870" y="68440"/>
                </a:lnTo>
                <a:lnTo>
                  <a:pt x="53928" y="67195"/>
                </a:lnTo>
                <a:close/>
              </a:path>
              <a:path w="63500" h="102870">
                <a:moveTo>
                  <a:pt x="55119" y="9702"/>
                </a:moveTo>
                <a:lnTo>
                  <a:pt x="36652" y="9702"/>
                </a:lnTo>
                <a:lnTo>
                  <a:pt x="41236" y="12026"/>
                </a:lnTo>
                <a:lnTo>
                  <a:pt x="48907" y="21297"/>
                </a:lnTo>
                <a:lnTo>
                  <a:pt x="50812" y="28270"/>
                </a:lnTo>
                <a:lnTo>
                  <a:pt x="50812" y="47358"/>
                </a:lnTo>
                <a:lnTo>
                  <a:pt x="48856" y="54584"/>
                </a:lnTo>
                <a:lnTo>
                  <a:pt x="41008" y="63906"/>
                </a:lnTo>
                <a:lnTo>
                  <a:pt x="36271" y="66230"/>
                </a:lnTo>
                <a:lnTo>
                  <a:pt x="54749" y="66230"/>
                </a:lnTo>
                <a:lnTo>
                  <a:pt x="56769" y="63855"/>
                </a:lnTo>
                <a:lnTo>
                  <a:pt x="62153" y="51879"/>
                </a:lnTo>
                <a:lnTo>
                  <a:pt x="63474" y="45135"/>
                </a:lnTo>
                <a:lnTo>
                  <a:pt x="63474" y="30683"/>
                </a:lnTo>
                <a:lnTo>
                  <a:pt x="62255" y="24269"/>
                </a:lnTo>
                <a:lnTo>
                  <a:pt x="57391" y="12560"/>
                </a:lnTo>
                <a:lnTo>
                  <a:pt x="55119" y="9702"/>
                </a:lnTo>
                <a:close/>
              </a:path>
              <a:path w="63500" h="102870">
                <a:moveTo>
                  <a:pt x="38735" y="0"/>
                </a:moveTo>
                <a:lnTo>
                  <a:pt x="27724" y="0"/>
                </a:lnTo>
                <a:lnTo>
                  <a:pt x="23660" y="927"/>
                </a:lnTo>
                <a:lnTo>
                  <a:pt x="16967" y="4660"/>
                </a:lnTo>
                <a:lnTo>
                  <a:pt x="13957" y="7442"/>
                </a:lnTo>
                <a:lnTo>
                  <a:pt x="11290" y="11150"/>
                </a:lnTo>
                <a:lnTo>
                  <a:pt x="23322" y="11150"/>
                </a:lnTo>
                <a:lnTo>
                  <a:pt x="26047" y="9702"/>
                </a:lnTo>
                <a:lnTo>
                  <a:pt x="55119" y="9702"/>
                </a:lnTo>
                <a:lnTo>
                  <a:pt x="53797" y="8039"/>
                </a:lnTo>
                <a:lnTo>
                  <a:pt x="44246" y="1612"/>
                </a:lnTo>
                <a:lnTo>
                  <a:pt x="38735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" name="object 71"/>
          <p:cNvSpPr/>
          <p:nvPr/>
        </p:nvSpPr>
        <p:spPr>
          <a:xfrm>
            <a:off x="5133441" y="4366412"/>
            <a:ext cx="59690" cy="100965"/>
          </a:xfrm>
          <a:custGeom>
            <a:avLst/>
            <a:gdLst/>
            <a:ahLst/>
            <a:cxnLst/>
            <a:rect l="l" t="t" r="r" b="b"/>
            <a:pathLst>
              <a:path w="59689" h="100964">
                <a:moveTo>
                  <a:pt x="12395" y="0"/>
                </a:moveTo>
                <a:lnTo>
                  <a:pt x="0" y="0"/>
                </a:lnTo>
                <a:lnTo>
                  <a:pt x="0" y="100926"/>
                </a:lnTo>
                <a:lnTo>
                  <a:pt x="12395" y="100926"/>
                </a:lnTo>
                <a:lnTo>
                  <a:pt x="12395" y="55194"/>
                </a:lnTo>
                <a:lnTo>
                  <a:pt x="13093" y="50698"/>
                </a:lnTo>
                <a:lnTo>
                  <a:pt x="15836" y="44183"/>
                </a:lnTo>
                <a:lnTo>
                  <a:pt x="18148" y="41605"/>
                </a:lnTo>
                <a:lnTo>
                  <a:pt x="24625" y="37782"/>
                </a:lnTo>
                <a:lnTo>
                  <a:pt x="28067" y="36842"/>
                </a:lnTo>
                <a:lnTo>
                  <a:pt x="56348" y="36842"/>
                </a:lnTo>
                <a:lnTo>
                  <a:pt x="56064" y="36220"/>
                </a:lnTo>
                <a:lnTo>
                  <a:pt x="12395" y="36220"/>
                </a:lnTo>
                <a:lnTo>
                  <a:pt x="12395" y="0"/>
                </a:lnTo>
                <a:close/>
              </a:path>
              <a:path w="59689" h="100964">
                <a:moveTo>
                  <a:pt x="56348" y="36842"/>
                </a:moveTo>
                <a:lnTo>
                  <a:pt x="36652" y="36842"/>
                </a:lnTo>
                <a:lnTo>
                  <a:pt x="40462" y="38252"/>
                </a:lnTo>
                <a:lnTo>
                  <a:pt x="45834" y="43903"/>
                </a:lnTo>
                <a:lnTo>
                  <a:pt x="47167" y="48412"/>
                </a:lnTo>
                <a:lnTo>
                  <a:pt x="47167" y="100926"/>
                </a:lnTo>
                <a:lnTo>
                  <a:pt x="59562" y="100926"/>
                </a:lnTo>
                <a:lnTo>
                  <a:pt x="59562" y="47447"/>
                </a:lnTo>
                <a:lnTo>
                  <a:pt x="58699" y="41986"/>
                </a:lnTo>
                <a:lnTo>
                  <a:pt x="56348" y="36842"/>
                </a:lnTo>
                <a:close/>
              </a:path>
              <a:path w="59689" h="100964">
                <a:moveTo>
                  <a:pt x="39700" y="26174"/>
                </a:moveTo>
                <a:lnTo>
                  <a:pt x="25476" y="26174"/>
                </a:lnTo>
                <a:lnTo>
                  <a:pt x="18173" y="29514"/>
                </a:lnTo>
                <a:lnTo>
                  <a:pt x="12395" y="36220"/>
                </a:lnTo>
                <a:lnTo>
                  <a:pt x="56064" y="36220"/>
                </a:lnTo>
                <a:lnTo>
                  <a:pt x="55257" y="34455"/>
                </a:lnTo>
                <a:lnTo>
                  <a:pt x="52387" y="31508"/>
                </a:lnTo>
                <a:lnTo>
                  <a:pt x="44411" y="27241"/>
                </a:lnTo>
                <a:lnTo>
                  <a:pt x="39700" y="26174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" name="object 72"/>
          <p:cNvSpPr/>
          <p:nvPr/>
        </p:nvSpPr>
        <p:spPr>
          <a:xfrm>
            <a:off x="5207253" y="4392587"/>
            <a:ext cx="68580" cy="76835"/>
          </a:xfrm>
          <a:custGeom>
            <a:avLst/>
            <a:gdLst/>
            <a:ahLst/>
            <a:cxnLst/>
            <a:rect l="l" t="t" r="r" b="b"/>
            <a:pathLst>
              <a:path w="68579" h="76835">
                <a:moveTo>
                  <a:pt x="34277" y="0"/>
                </a:moveTo>
                <a:lnTo>
                  <a:pt x="25234" y="0"/>
                </a:lnTo>
                <a:lnTo>
                  <a:pt x="17576" y="2705"/>
                </a:lnTo>
                <a:lnTo>
                  <a:pt x="0" y="38201"/>
                </a:lnTo>
                <a:lnTo>
                  <a:pt x="592" y="46917"/>
                </a:lnTo>
                <a:lnTo>
                  <a:pt x="26971" y="75788"/>
                </a:lnTo>
                <a:lnTo>
                  <a:pt x="34277" y="76403"/>
                </a:lnTo>
                <a:lnTo>
                  <a:pt x="40652" y="76403"/>
                </a:lnTo>
                <a:lnTo>
                  <a:pt x="46558" y="74917"/>
                </a:lnTo>
                <a:lnTo>
                  <a:pt x="57340" y="68948"/>
                </a:lnTo>
                <a:lnTo>
                  <a:pt x="60029" y="66217"/>
                </a:lnTo>
                <a:lnTo>
                  <a:pt x="28079" y="66217"/>
                </a:lnTo>
                <a:lnTo>
                  <a:pt x="22937" y="63880"/>
                </a:lnTo>
                <a:lnTo>
                  <a:pt x="14770" y="54584"/>
                </a:lnTo>
                <a:lnTo>
                  <a:pt x="12738" y="47561"/>
                </a:lnTo>
                <a:lnTo>
                  <a:pt x="12777" y="28705"/>
                </a:lnTo>
                <a:lnTo>
                  <a:pt x="14770" y="21831"/>
                </a:lnTo>
                <a:lnTo>
                  <a:pt x="22948" y="12560"/>
                </a:lnTo>
                <a:lnTo>
                  <a:pt x="28079" y="10248"/>
                </a:lnTo>
                <a:lnTo>
                  <a:pt x="59213" y="10248"/>
                </a:lnTo>
                <a:lnTo>
                  <a:pt x="58927" y="9880"/>
                </a:lnTo>
                <a:lnTo>
                  <a:pt x="53795" y="5556"/>
                </a:lnTo>
                <a:lnTo>
                  <a:pt x="47979" y="2468"/>
                </a:lnTo>
                <a:lnTo>
                  <a:pt x="41474" y="616"/>
                </a:lnTo>
                <a:lnTo>
                  <a:pt x="34277" y="0"/>
                </a:lnTo>
                <a:close/>
              </a:path>
              <a:path w="68579" h="76835">
                <a:moveTo>
                  <a:pt x="59213" y="10248"/>
                </a:moveTo>
                <a:lnTo>
                  <a:pt x="40385" y="10248"/>
                </a:lnTo>
                <a:lnTo>
                  <a:pt x="45504" y="12572"/>
                </a:lnTo>
                <a:lnTo>
                  <a:pt x="53720" y="21894"/>
                </a:lnTo>
                <a:lnTo>
                  <a:pt x="55755" y="28705"/>
                </a:lnTo>
                <a:lnTo>
                  <a:pt x="55714" y="47561"/>
                </a:lnTo>
                <a:lnTo>
                  <a:pt x="53720" y="54521"/>
                </a:lnTo>
                <a:lnTo>
                  <a:pt x="45514" y="63893"/>
                </a:lnTo>
                <a:lnTo>
                  <a:pt x="40436" y="66217"/>
                </a:lnTo>
                <a:lnTo>
                  <a:pt x="60029" y="66217"/>
                </a:lnTo>
                <a:lnTo>
                  <a:pt x="61455" y="64769"/>
                </a:lnTo>
                <a:lnTo>
                  <a:pt x="67094" y="53974"/>
                </a:lnTo>
                <a:lnTo>
                  <a:pt x="68440" y="46917"/>
                </a:lnTo>
                <a:lnTo>
                  <a:pt x="68503" y="37172"/>
                </a:lnTo>
                <a:lnTo>
                  <a:pt x="67904" y="28936"/>
                </a:lnTo>
                <a:lnTo>
                  <a:pt x="66106" y="21640"/>
                </a:lnTo>
                <a:lnTo>
                  <a:pt x="63113" y="15288"/>
                </a:lnTo>
                <a:lnTo>
                  <a:pt x="59213" y="10248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" name="object 73"/>
          <p:cNvSpPr/>
          <p:nvPr/>
        </p:nvSpPr>
        <p:spPr>
          <a:xfrm>
            <a:off x="5290273" y="4392587"/>
            <a:ext cx="59690" cy="74930"/>
          </a:xfrm>
          <a:custGeom>
            <a:avLst/>
            <a:gdLst/>
            <a:ahLst/>
            <a:cxnLst/>
            <a:rect l="l" t="t" r="r" b="b"/>
            <a:pathLst>
              <a:path w="59689" h="74929">
                <a:moveTo>
                  <a:pt x="11150" y="1651"/>
                </a:moveTo>
                <a:lnTo>
                  <a:pt x="0" y="1651"/>
                </a:lnTo>
                <a:lnTo>
                  <a:pt x="0" y="74752"/>
                </a:lnTo>
                <a:lnTo>
                  <a:pt x="12395" y="74752"/>
                </a:lnTo>
                <a:lnTo>
                  <a:pt x="12464" y="25234"/>
                </a:lnTo>
                <a:lnTo>
                  <a:pt x="14325" y="19113"/>
                </a:lnTo>
                <a:lnTo>
                  <a:pt x="21983" y="12407"/>
                </a:lnTo>
                <a:lnTo>
                  <a:pt x="22982" y="12039"/>
                </a:lnTo>
                <a:lnTo>
                  <a:pt x="11150" y="12039"/>
                </a:lnTo>
                <a:lnTo>
                  <a:pt x="11150" y="1651"/>
                </a:lnTo>
                <a:close/>
              </a:path>
              <a:path w="59689" h="74929">
                <a:moveTo>
                  <a:pt x="56396" y="10731"/>
                </a:moveTo>
                <a:lnTo>
                  <a:pt x="35102" y="10731"/>
                </a:lnTo>
                <a:lnTo>
                  <a:pt x="37998" y="11480"/>
                </a:lnTo>
                <a:lnTo>
                  <a:pt x="40449" y="12979"/>
                </a:lnTo>
                <a:lnTo>
                  <a:pt x="42913" y="14452"/>
                </a:lnTo>
                <a:lnTo>
                  <a:pt x="44615" y="16459"/>
                </a:lnTo>
                <a:lnTo>
                  <a:pt x="46545" y="21463"/>
                </a:lnTo>
                <a:lnTo>
                  <a:pt x="47015" y="25234"/>
                </a:lnTo>
                <a:lnTo>
                  <a:pt x="47015" y="74752"/>
                </a:lnTo>
                <a:lnTo>
                  <a:pt x="59410" y="74752"/>
                </a:lnTo>
                <a:lnTo>
                  <a:pt x="59410" y="24066"/>
                </a:lnTo>
                <a:lnTo>
                  <a:pt x="59182" y="20053"/>
                </a:lnTo>
                <a:lnTo>
                  <a:pt x="58724" y="17754"/>
                </a:lnTo>
                <a:lnTo>
                  <a:pt x="57988" y="14224"/>
                </a:lnTo>
                <a:lnTo>
                  <a:pt x="56705" y="11163"/>
                </a:lnTo>
                <a:lnTo>
                  <a:pt x="56396" y="10731"/>
                </a:lnTo>
                <a:close/>
              </a:path>
              <a:path w="59689" h="74929">
                <a:moveTo>
                  <a:pt x="38836" y="0"/>
                </a:moveTo>
                <a:lnTo>
                  <a:pt x="34429" y="0"/>
                </a:lnTo>
                <a:lnTo>
                  <a:pt x="27261" y="752"/>
                </a:lnTo>
                <a:lnTo>
                  <a:pt x="20994" y="3009"/>
                </a:lnTo>
                <a:lnTo>
                  <a:pt x="15625" y="6772"/>
                </a:lnTo>
                <a:lnTo>
                  <a:pt x="11150" y="12039"/>
                </a:lnTo>
                <a:lnTo>
                  <a:pt x="22982" y="12039"/>
                </a:lnTo>
                <a:lnTo>
                  <a:pt x="26530" y="10731"/>
                </a:lnTo>
                <a:lnTo>
                  <a:pt x="56396" y="10731"/>
                </a:lnTo>
                <a:lnTo>
                  <a:pt x="53035" y="6032"/>
                </a:lnTo>
                <a:lnTo>
                  <a:pt x="50279" y="3949"/>
                </a:lnTo>
                <a:lnTo>
                  <a:pt x="42887" y="787"/>
                </a:lnTo>
                <a:lnTo>
                  <a:pt x="38836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" name="object 74"/>
          <p:cNvSpPr/>
          <p:nvPr/>
        </p:nvSpPr>
        <p:spPr>
          <a:xfrm>
            <a:off x="5364608" y="4392574"/>
            <a:ext cx="67945" cy="76835"/>
          </a:xfrm>
          <a:custGeom>
            <a:avLst/>
            <a:gdLst/>
            <a:ahLst/>
            <a:cxnLst/>
            <a:rect l="l" t="t" r="r" b="b"/>
            <a:pathLst>
              <a:path w="67945" h="76835">
                <a:moveTo>
                  <a:pt x="34098" y="0"/>
                </a:moveTo>
                <a:lnTo>
                  <a:pt x="2326" y="22442"/>
                </a:lnTo>
                <a:lnTo>
                  <a:pt x="0" y="38061"/>
                </a:lnTo>
                <a:lnTo>
                  <a:pt x="23" y="39903"/>
                </a:lnTo>
                <a:lnTo>
                  <a:pt x="20409" y="73947"/>
                </a:lnTo>
                <a:lnTo>
                  <a:pt x="34784" y="76415"/>
                </a:lnTo>
                <a:lnTo>
                  <a:pt x="43280" y="76415"/>
                </a:lnTo>
                <a:lnTo>
                  <a:pt x="50252" y="74345"/>
                </a:lnTo>
                <a:lnTo>
                  <a:pt x="60989" y="66230"/>
                </a:lnTo>
                <a:lnTo>
                  <a:pt x="28751" y="66230"/>
                </a:lnTo>
                <a:lnTo>
                  <a:pt x="23658" y="64084"/>
                </a:lnTo>
                <a:lnTo>
                  <a:pt x="15480" y="55562"/>
                </a:lnTo>
                <a:lnTo>
                  <a:pt x="13219" y="49402"/>
                </a:lnTo>
                <a:lnTo>
                  <a:pt x="12749" y="41376"/>
                </a:lnTo>
                <a:lnTo>
                  <a:pt x="67283" y="41376"/>
                </a:lnTo>
                <a:lnTo>
                  <a:pt x="67359" y="38061"/>
                </a:lnTo>
                <a:lnTo>
                  <a:pt x="66889" y="31178"/>
                </a:lnTo>
                <a:lnTo>
                  <a:pt x="13448" y="31178"/>
                </a:lnTo>
                <a:lnTo>
                  <a:pt x="13854" y="24803"/>
                </a:lnTo>
                <a:lnTo>
                  <a:pt x="16013" y="19710"/>
                </a:lnTo>
                <a:lnTo>
                  <a:pt x="23773" y="12090"/>
                </a:lnTo>
                <a:lnTo>
                  <a:pt x="28548" y="10185"/>
                </a:lnTo>
                <a:lnTo>
                  <a:pt x="58213" y="10185"/>
                </a:lnTo>
                <a:lnTo>
                  <a:pt x="58063" y="9982"/>
                </a:lnTo>
                <a:lnTo>
                  <a:pt x="53072" y="5614"/>
                </a:lnTo>
                <a:lnTo>
                  <a:pt x="47414" y="2495"/>
                </a:lnTo>
                <a:lnTo>
                  <a:pt x="41089" y="623"/>
                </a:lnTo>
                <a:lnTo>
                  <a:pt x="34098" y="0"/>
                </a:lnTo>
                <a:close/>
              </a:path>
              <a:path w="67945" h="76835">
                <a:moveTo>
                  <a:pt x="54138" y="51206"/>
                </a:moveTo>
                <a:lnTo>
                  <a:pt x="52246" y="56451"/>
                </a:lnTo>
                <a:lnTo>
                  <a:pt x="49706" y="60261"/>
                </a:lnTo>
                <a:lnTo>
                  <a:pt x="43280" y="65023"/>
                </a:lnTo>
                <a:lnTo>
                  <a:pt x="39406" y="66230"/>
                </a:lnTo>
                <a:lnTo>
                  <a:pt x="60989" y="66230"/>
                </a:lnTo>
                <a:lnTo>
                  <a:pt x="61174" y="66090"/>
                </a:lnTo>
                <a:lnTo>
                  <a:pt x="64915" y="60261"/>
                </a:lnTo>
                <a:lnTo>
                  <a:pt x="66927" y="52793"/>
                </a:lnTo>
                <a:lnTo>
                  <a:pt x="54138" y="51206"/>
                </a:lnTo>
                <a:close/>
              </a:path>
              <a:path w="67945" h="76835">
                <a:moveTo>
                  <a:pt x="58213" y="10185"/>
                </a:moveTo>
                <a:lnTo>
                  <a:pt x="40524" y="10185"/>
                </a:lnTo>
                <a:lnTo>
                  <a:pt x="45642" y="12572"/>
                </a:lnTo>
                <a:lnTo>
                  <a:pt x="52157" y="20421"/>
                </a:lnTo>
                <a:lnTo>
                  <a:pt x="53719" y="25031"/>
                </a:lnTo>
                <a:lnTo>
                  <a:pt x="54265" y="31178"/>
                </a:lnTo>
                <a:lnTo>
                  <a:pt x="66889" y="31178"/>
                </a:lnTo>
                <a:lnTo>
                  <a:pt x="66776" y="29520"/>
                </a:lnTo>
                <a:lnTo>
                  <a:pt x="65030" y="21993"/>
                </a:lnTo>
                <a:lnTo>
                  <a:pt x="62124" y="15480"/>
                </a:lnTo>
                <a:lnTo>
                  <a:pt x="58213" y="10185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5" name="object 75"/>
          <p:cNvSpPr/>
          <p:nvPr/>
        </p:nvSpPr>
        <p:spPr>
          <a:xfrm>
            <a:off x="5450546" y="4394237"/>
            <a:ext cx="14604" cy="73660"/>
          </a:xfrm>
          <a:custGeom>
            <a:avLst/>
            <a:gdLst/>
            <a:ahLst/>
            <a:cxnLst/>
            <a:rect l="l" t="t" r="r" b="b"/>
            <a:pathLst>
              <a:path w="14604" h="73660">
                <a:moveTo>
                  <a:pt x="14110" y="58991"/>
                </a:moveTo>
                <a:lnTo>
                  <a:pt x="0" y="58991"/>
                </a:lnTo>
                <a:lnTo>
                  <a:pt x="0" y="73102"/>
                </a:lnTo>
                <a:lnTo>
                  <a:pt x="14110" y="73102"/>
                </a:lnTo>
                <a:lnTo>
                  <a:pt x="14110" y="58991"/>
                </a:lnTo>
                <a:close/>
              </a:path>
              <a:path w="14604" h="73660">
                <a:moveTo>
                  <a:pt x="14110" y="0"/>
                </a:moveTo>
                <a:lnTo>
                  <a:pt x="0" y="0"/>
                </a:lnTo>
                <a:lnTo>
                  <a:pt x="0" y="14110"/>
                </a:lnTo>
                <a:lnTo>
                  <a:pt x="14110" y="14110"/>
                </a:lnTo>
                <a:lnTo>
                  <a:pt x="14110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6" name="object 76"/>
          <p:cNvSpPr/>
          <p:nvPr/>
        </p:nvSpPr>
        <p:spPr>
          <a:xfrm>
            <a:off x="5600356" y="4366006"/>
            <a:ext cx="65811" cy="103060"/>
          </a:xfrm>
          <a:prstGeom prst="rect">
            <a:avLst/>
          </a:prstGeom>
          <a:blipFill>
            <a:blip r:embed="rId3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7" name="object 77"/>
          <p:cNvSpPr/>
          <p:nvPr/>
        </p:nvSpPr>
        <p:spPr>
          <a:xfrm>
            <a:off x="5688266" y="4366006"/>
            <a:ext cx="37465" cy="101600"/>
          </a:xfrm>
          <a:custGeom>
            <a:avLst/>
            <a:gdLst/>
            <a:ahLst/>
            <a:cxnLst/>
            <a:rect l="l" t="t" r="r" b="b"/>
            <a:pathLst>
              <a:path w="37464" h="101600">
                <a:moveTo>
                  <a:pt x="37172" y="22377"/>
                </a:moveTo>
                <a:lnTo>
                  <a:pt x="24777" y="22377"/>
                </a:lnTo>
                <a:lnTo>
                  <a:pt x="24777" y="101333"/>
                </a:lnTo>
                <a:lnTo>
                  <a:pt x="37172" y="101333"/>
                </a:lnTo>
                <a:lnTo>
                  <a:pt x="37172" y="22377"/>
                </a:lnTo>
                <a:close/>
              </a:path>
              <a:path w="37464" h="101600">
                <a:moveTo>
                  <a:pt x="37172" y="0"/>
                </a:moveTo>
                <a:lnTo>
                  <a:pt x="29184" y="0"/>
                </a:lnTo>
                <a:lnTo>
                  <a:pt x="27038" y="4356"/>
                </a:lnTo>
                <a:lnTo>
                  <a:pt x="23355" y="8851"/>
                </a:lnTo>
                <a:lnTo>
                  <a:pt x="12979" y="18122"/>
                </a:lnTo>
                <a:lnTo>
                  <a:pt x="6934" y="22072"/>
                </a:lnTo>
                <a:lnTo>
                  <a:pt x="0" y="25336"/>
                </a:lnTo>
                <a:lnTo>
                  <a:pt x="0" y="37312"/>
                </a:lnTo>
                <a:lnTo>
                  <a:pt x="24777" y="22377"/>
                </a:lnTo>
                <a:lnTo>
                  <a:pt x="37172" y="22377"/>
                </a:lnTo>
                <a:lnTo>
                  <a:pt x="37172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8" name="object 78"/>
          <p:cNvSpPr/>
          <p:nvPr/>
        </p:nvSpPr>
        <p:spPr>
          <a:xfrm>
            <a:off x="5753125" y="4366412"/>
            <a:ext cx="69799" cy="100926"/>
          </a:xfrm>
          <a:prstGeom prst="rect">
            <a:avLst/>
          </a:prstGeom>
          <a:blipFill>
            <a:blip r:embed="rId3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9" name="object 79"/>
          <p:cNvSpPr/>
          <p:nvPr/>
        </p:nvSpPr>
        <p:spPr>
          <a:xfrm>
            <a:off x="5845098" y="4366006"/>
            <a:ext cx="37465" cy="101600"/>
          </a:xfrm>
          <a:custGeom>
            <a:avLst/>
            <a:gdLst/>
            <a:ahLst/>
            <a:cxnLst/>
            <a:rect l="l" t="t" r="r" b="b"/>
            <a:pathLst>
              <a:path w="37464" h="101600">
                <a:moveTo>
                  <a:pt x="37172" y="22377"/>
                </a:moveTo>
                <a:lnTo>
                  <a:pt x="24777" y="22377"/>
                </a:lnTo>
                <a:lnTo>
                  <a:pt x="24777" y="101333"/>
                </a:lnTo>
                <a:lnTo>
                  <a:pt x="37172" y="101333"/>
                </a:lnTo>
                <a:lnTo>
                  <a:pt x="37172" y="22377"/>
                </a:lnTo>
                <a:close/>
              </a:path>
              <a:path w="37464" h="101600">
                <a:moveTo>
                  <a:pt x="37172" y="0"/>
                </a:moveTo>
                <a:lnTo>
                  <a:pt x="29184" y="0"/>
                </a:lnTo>
                <a:lnTo>
                  <a:pt x="27025" y="4356"/>
                </a:lnTo>
                <a:lnTo>
                  <a:pt x="23355" y="8851"/>
                </a:lnTo>
                <a:lnTo>
                  <a:pt x="12979" y="18122"/>
                </a:lnTo>
                <a:lnTo>
                  <a:pt x="6921" y="22072"/>
                </a:lnTo>
                <a:lnTo>
                  <a:pt x="0" y="25336"/>
                </a:lnTo>
                <a:lnTo>
                  <a:pt x="0" y="37312"/>
                </a:lnTo>
                <a:lnTo>
                  <a:pt x="24777" y="22377"/>
                </a:lnTo>
                <a:lnTo>
                  <a:pt x="37172" y="22377"/>
                </a:lnTo>
                <a:lnTo>
                  <a:pt x="37172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0" name="object 80"/>
          <p:cNvSpPr/>
          <p:nvPr/>
        </p:nvSpPr>
        <p:spPr>
          <a:xfrm>
            <a:off x="5953048" y="4365993"/>
            <a:ext cx="222084" cy="103060"/>
          </a:xfrm>
          <a:prstGeom prst="rect">
            <a:avLst/>
          </a:prstGeom>
          <a:blipFill>
            <a:blip r:embed="rId3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1" name="object 81"/>
          <p:cNvSpPr/>
          <p:nvPr/>
        </p:nvSpPr>
        <p:spPr>
          <a:xfrm>
            <a:off x="6225921" y="4365993"/>
            <a:ext cx="302044" cy="101333"/>
          </a:xfrm>
          <a:prstGeom prst="rect">
            <a:avLst/>
          </a:prstGeom>
          <a:blipFill>
            <a:blip r:embed="rId3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2" name="object 82"/>
          <p:cNvSpPr/>
          <p:nvPr/>
        </p:nvSpPr>
        <p:spPr>
          <a:xfrm>
            <a:off x="2112645" y="3226778"/>
            <a:ext cx="77470" cy="100965"/>
          </a:xfrm>
          <a:custGeom>
            <a:avLst/>
            <a:gdLst/>
            <a:ahLst/>
            <a:cxnLst/>
            <a:rect l="l" t="t" r="r" b="b"/>
            <a:pathLst>
              <a:path w="77469" h="100964">
                <a:moveTo>
                  <a:pt x="45097" y="0"/>
                </a:moveTo>
                <a:lnTo>
                  <a:pt x="0" y="0"/>
                </a:lnTo>
                <a:lnTo>
                  <a:pt x="0" y="100914"/>
                </a:lnTo>
                <a:lnTo>
                  <a:pt x="20383" y="100914"/>
                </a:lnTo>
                <a:lnTo>
                  <a:pt x="20383" y="62852"/>
                </a:lnTo>
                <a:lnTo>
                  <a:pt x="42900" y="62852"/>
                </a:lnTo>
                <a:lnTo>
                  <a:pt x="74449" y="45707"/>
                </a:lnTo>
                <a:lnTo>
                  <a:pt x="20383" y="45707"/>
                </a:lnTo>
                <a:lnTo>
                  <a:pt x="20383" y="17068"/>
                </a:lnTo>
                <a:lnTo>
                  <a:pt x="75543" y="17068"/>
                </a:lnTo>
                <a:lnTo>
                  <a:pt x="75361" y="16459"/>
                </a:lnTo>
                <a:lnTo>
                  <a:pt x="67563" y="6324"/>
                </a:lnTo>
                <a:lnTo>
                  <a:pt x="62725" y="3022"/>
                </a:lnTo>
                <a:lnTo>
                  <a:pt x="53174" y="508"/>
                </a:lnTo>
                <a:lnTo>
                  <a:pt x="45097" y="0"/>
                </a:lnTo>
                <a:close/>
              </a:path>
              <a:path w="77469" h="100964">
                <a:moveTo>
                  <a:pt x="75543" y="17068"/>
                </a:moveTo>
                <a:lnTo>
                  <a:pt x="37566" y="17068"/>
                </a:lnTo>
                <a:lnTo>
                  <a:pt x="42456" y="17297"/>
                </a:lnTo>
                <a:lnTo>
                  <a:pt x="48196" y="18351"/>
                </a:lnTo>
                <a:lnTo>
                  <a:pt x="50926" y="19850"/>
                </a:lnTo>
                <a:lnTo>
                  <a:pt x="55244" y="24612"/>
                </a:lnTo>
                <a:lnTo>
                  <a:pt x="56324" y="27647"/>
                </a:lnTo>
                <a:lnTo>
                  <a:pt x="56324" y="34302"/>
                </a:lnTo>
                <a:lnTo>
                  <a:pt x="39573" y="45707"/>
                </a:lnTo>
                <a:lnTo>
                  <a:pt x="74449" y="45707"/>
                </a:lnTo>
                <a:lnTo>
                  <a:pt x="76187" y="42443"/>
                </a:lnTo>
                <a:lnTo>
                  <a:pt x="77317" y="37236"/>
                </a:lnTo>
                <a:lnTo>
                  <a:pt x="77317" y="23012"/>
                </a:lnTo>
                <a:lnTo>
                  <a:pt x="75543" y="17068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3" name="object 83"/>
          <p:cNvSpPr/>
          <p:nvPr/>
        </p:nvSpPr>
        <p:spPr>
          <a:xfrm>
            <a:off x="2205735" y="3252927"/>
            <a:ext cx="47625" cy="74930"/>
          </a:xfrm>
          <a:custGeom>
            <a:avLst/>
            <a:gdLst/>
            <a:ahLst/>
            <a:cxnLst/>
            <a:rect l="l" t="t" r="r" b="b"/>
            <a:pathLst>
              <a:path w="47625" h="74929">
                <a:moveTo>
                  <a:pt x="17970" y="1650"/>
                </a:moveTo>
                <a:lnTo>
                  <a:pt x="0" y="1650"/>
                </a:lnTo>
                <a:lnTo>
                  <a:pt x="0" y="74764"/>
                </a:lnTo>
                <a:lnTo>
                  <a:pt x="19342" y="74764"/>
                </a:lnTo>
                <a:lnTo>
                  <a:pt x="19342" y="39750"/>
                </a:lnTo>
                <a:lnTo>
                  <a:pt x="19875" y="31572"/>
                </a:lnTo>
                <a:lnTo>
                  <a:pt x="22034" y="23774"/>
                </a:lnTo>
                <a:lnTo>
                  <a:pt x="23520" y="21081"/>
                </a:lnTo>
                <a:lnTo>
                  <a:pt x="27279" y="18097"/>
                </a:lnTo>
                <a:lnTo>
                  <a:pt x="29578" y="17348"/>
                </a:lnTo>
                <a:lnTo>
                  <a:pt x="42502" y="17348"/>
                </a:lnTo>
                <a:lnTo>
                  <a:pt x="44380" y="12052"/>
                </a:lnTo>
                <a:lnTo>
                  <a:pt x="17970" y="12052"/>
                </a:lnTo>
                <a:lnTo>
                  <a:pt x="17970" y="1650"/>
                </a:lnTo>
                <a:close/>
              </a:path>
              <a:path w="47625" h="74929">
                <a:moveTo>
                  <a:pt x="42502" y="17348"/>
                </a:moveTo>
                <a:lnTo>
                  <a:pt x="35077" y="17348"/>
                </a:lnTo>
                <a:lnTo>
                  <a:pt x="38112" y="18402"/>
                </a:lnTo>
                <a:lnTo>
                  <a:pt x="41376" y="20523"/>
                </a:lnTo>
                <a:lnTo>
                  <a:pt x="42502" y="17348"/>
                </a:lnTo>
                <a:close/>
              </a:path>
              <a:path w="47625" h="74929">
                <a:moveTo>
                  <a:pt x="39027" y="0"/>
                </a:moveTo>
                <a:lnTo>
                  <a:pt x="31508" y="0"/>
                </a:lnTo>
                <a:lnTo>
                  <a:pt x="28714" y="787"/>
                </a:lnTo>
                <a:lnTo>
                  <a:pt x="23799" y="3898"/>
                </a:lnTo>
                <a:lnTo>
                  <a:pt x="21043" y="7137"/>
                </a:lnTo>
                <a:lnTo>
                  <a:pt x="17970" y="12052"/>
                </a:lnTo>
                <a:lnTo>
                  <a:pt x="44380" y="12052"/>
                </a:lnTo>
                <a:lnTo>
                  <a:pt x="47358" y="3657"/>
                </a:lnTo>
                <a:lnTo>
                  <a:pt x="43281" y="1219"/>
                </a:lnTo>
                <a:lnTo>
                  <a:pt x="39027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4" name="object 84"/>
          <p:cNvSpPr/>
          <p:nvPr/>
        </p:nvSpPr>
        <p:spPr>
          <a:xfrm>
            <a:off x="2257024" y="3252940"/>
            <a:ext cx="75565" cy="76835"/>
          </a:xfrm>
          <a:custGeom>
            <a:avLst/>
            <a:gdLst/>
            <a:ahLst/>
            <a:cxnLst/>
            <a:rect l="l" t="t" r="r" b="b"/>
            <a:pathLst>
              <a:path w="75564" h="76835">
                <a:moveTo>
                  <a:pt x="37572" y="0"/>
                </a:moveTo>
                <a:lnTo>
                  <a:pt x="30422" y="0"/>
                </a:lnTo>
                <a:lnTo>
                  <a:pt x="23933" y="1574"/>
                </a:lnTo>
                <a:lnTo>
                  <a:pt x="0" y="45937"/>
                </a:lnTo>
                <a:lnTo>
                  <a:pt x="1504" y="52692"/>
                </a:lnTo>
                <a:lnTo>
                  <a:pt x="7842" y="64389"/>
                </a:lnTo>
                <a:lnTo>
                  <a:pt x="12465" y="68834"/>
                </a:lnTo>
                <a:lnTo>
                  <a:pt x="24631" y="74891"/>
                </a:lnTo>
                <a:lnTo>
                  <a:pt x="31019" y="76403"/>
                </a:lnTo>
                <a:lnTo>
                  <a:pt x="37725" y="76403"/>
                </a:lnTo>
                <a:lnTo>
                  <a:pt x="68585" y="60642"/>
                </a:lnTo>
                <a:lnTo>
                  <a:pt x="32607" y="60642"/>
                </a:lnTo>
                <a:lnTo>
                  <a:pt x="28352" y="58712"/>
                </a:lnTo>
                <a:lnTo>
                  <a:pt x="21469" y="51003"/>
                </a:lnTo>
                <a:lnTo>
                  <a:pt x="19790" y="45567"/>
                </a:lnTo>
                <a:lnTo>
                  <a:pt x="19817" y="30746"/>
                </a:lnTo>
                <a:lnTo>
                  <a:pt x="21469" y="25400"/>
                </a:lnTo>
                <a:lnTo>
                  <a:pt x="28352" y="17691"/>
                </a:lnTo>
                <a:lnTo>
                  <a:pt x="32607" y="15760"/>
                </a:lnTo>
                <a:lnTo>
                  <a:pt x="68813" y="15760"/>
                </a:lnTo>
                <a:lnTo>
                  <a:pt x="64776" y="10769"/>
                </a:lnTo>
                <a:lnTo>
                  <a:pt x="59098" y="6054"/>
                </a:lnTo>
                <a:lnTo>
                  <a:pt x="52674" y="2689"/>
                </a:lnTo>
                <a:lnTo>
                  <a:pt x="45500" y="671"/>
                </a:lnTo>
                <a:lnTo>
                  <a:pt x="37572" y="0"/>
                </a:lnTo>
                <a:close/>
              </a:path>
              <a:path w="75564" h="76835">
                <a:moveTo>
                  <a:pt x="68813" y="15760"/>
                </a:moveTo>
                <a:lnTo>
                  <a:pt x="42703" y="15760"/>
                </a:lnTo>
                <a:lnTo>
                  <a:pt x="46932" y="17691"/>
                </a:lnTo>
                <a:lnTo>
                  <a:pt x="53765" y="25400"/>
                </a:lnTo>
                <a:lnTo>
                  <a:pt x="55432" y="30746"/>
                </a:lnTo>
                <a:lnTo>
                  <a:pt x="55429" y="45567"/>
                </a:lnTo>
                <a:lnTo>
                  <a:pt x="53765" y="51003"/>
                </a:lnTo>
                <a:lnTo>
                  <a:pt x="46932" y="58712"/>
                </a:lnTo>
                <a:lnTo>
                  <a:pt x="42703" y="60642"/>
                </a:lnTo>
                <a:lnTo>
                  <a:pt x="68585" y="60642"/>
                </a:lnTo>
                <a:lnTo>
                  <a:pt x="69358" y="59683"/>
                </a:lnTo>
                <a:lnTo>
                  <a:pt x="72704" y="53165"/>
                </a:lnTo>
                <a:lnTo>
                  <a:pt x="74711" y="45937"/>
                </a:lnTo>
                <a:lnTo>
                  <a:pt x="75363" y="38201"/>
                </a:lnTo>
                <a:lnTo>
                  <a:pt x="75311" y="37172"/>
                </a:lnTo>
                <a:lnTo>
                  <a:pt x="74718" y="30123"/>
                </a:lnTo>
                <a:lnTo>
                  <a:pt x="72731" y="22960"/>
                </a:lnTo>
                <a:lnTo>
                  <a:pt x="69417" y="16508"/>
                </a:lnTo>
                <a:lnTo>
                  <a:pt x="68813" y="1576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5" name="object 85"/>
          <p:cNvSpPr/>
          <p:nvPr/>
        </p:nvSpPr>
        <p:spPr>
          <a:xfrm>
            <a:off x="2343213" y="3226778"/>
            <a:ext cx="71755" cy="102870"/>
          </a:xfrm>
          <a:custGeom>
            <a:avLst/>
            <a:gdLst/>
            <a:ahLst/>
            <a:cxnLst/>
            <a:rect l="l" t="t" r="r" b="b"/>
            <a:pathLst>
              <a:path w="71755" h="102870">
                <a:moveTo>
                  <a:pt x="39014" y="26149"/>
                </a:moveTo>
                <a:lnTo>
                  <a:pt x="21932" y="26149"/>
                </a:lnTo>
                <a:lnTo>
                  <a:pt x="14566" y="29375"/>
                </a:lnTo>
                <a:lnTo>
                  <a:pt x="0" y="64084"/>
                </a:lnTo>
                <a:lnTo>
                  <a:pt x="561" y="72670"/>
                </a:lnTo>
                <a:lnTo>
                  <a:pt x="22174" y="102565"/>
                </a:lnTo>
                <a:lnTo>
                  <a:pt x="34696" y="102565"/>
                </a:lnTo>
                <a:lnTo>
                  <a:pt x="38798" y="101549"/>
                </a:lnTo>
                <a:lnTo>
                  <a:pt x="46913" y="97459"/>
                </a:lnTo>
                <a:lnTo>
                  <a:pt x="50444" y="94348"/>
                </a:lnTo>
                <a:lnTo>
                  <a:pt x="53428" y="90169"/>
                </a:lnTo>
                <a:lnTo>
                  <a:pt x="71386" y="90169"/>
                </a:lnTo>
                <a:lnTo>
                  <a:pt x="71386" y="87287"/>
                </a:lnTo>
                <a:lnTo>
                  <a:pt x="30480" y="87287"/>
                </a:lnTo>
                <a:lnTo>
                  <a:pt x="26123" y="84759"/>
                </a:lnTo>
                <a:lnTo>
                  <a:pt x="20840" y="76225"/>
                </a:lnTo>
                <a:lnTo>
                  <a:pt x="19761" y="70573"/>
                </a:lnTo>
                <a:lnTo>
                  <a:pt x="19811" y="55346"/>
                </a:lnTo>
                <a:lnTo>
                  <a:pt x="21310" y="50076"/>
                </a:lnTo>
                <a:lnTo>
                  <a:pt x="27508" y="42773"/>
                </a:lnTo>
                <a:lnTo>
                  <a:pt x="31343" y="40957"/>
                </a:lnTo>
                <a:lnTo>
                  <a:pt x="71386" y="40957"/>
                </a:lnTo>
                <a:lnTo>
                  <a:pt x="71386" y="36347"/>
                </a:lnTo>
                <a:lnTo>
                  <a:pt x="52044" y="36347"/>
                </a:lnTo>
                <a:lnTo>
                  <a:pt x="46075" y="29552"/>
                </a:lnTo>
                <a:lnTo>
                  <a:pt x="39014" y="26149"/>
                </a:lnTo>
                <a:close/>
              </a:path>
              <a:path w="71755" h="102870">
                <a:moveTo>
                  <a:pt x="71386" y="90169"/>
                </a:moveTo>
                <a:lnTo>
                  <a:pt x="53428" y="90169"/>
                </a:lnTo>
                <a:lnTo>
                  <a:pt x="53428" y="100914"/>
                </a:lnTo>
                <a:lnTo>
                  <a:pt x="71386" y="100914"/>
                </a:lnTo>
                <a:lnTo>
                  <a:pt x="71386" y="90169"/>
                </a:lnTo>
                <a:close/>
              </a:path>
              <a:path w="71755" h="102870">
                <a:moveTo>
                  <a:pt x="71386" y="40957"/>
                </a:moveTo>
                <a:lnTo>
                  <a:pt x="40665" y="40957"/>
                </a:lnTo>
                <a:lnTo>
                  <a:pt x="44538" y="42798"/>
                </a:lnTo>
                <a:lnTo>
                  <a:pt x="50609" y="50190"/>
                </a:lnTo>
                <a:lnTo>
                  <a:pt x="52120" y="56235"/>
                </a:lnTo>
                <a:lnTo>
                  <a:pt x="52120" y="72161"/>
                </a:lnTo>
                <a:lnTo>
                  <a:pt x="50558" y="77812"/>
                </a:lnTo>
                <a:lnTo>
                  <a:pt x="44323" y="85394"/>
                </a:lnTo>
                <a:lnTo>
                  <a:pt x="40525" y="87287"/>
                </a:lnTo>
                <a:lnTo>
                  <a:pt x="71386" y="87287"/>
                </a:lnTo>
                <a:lnTo>
                  <a:pt x="71386" y="40957"/>
                </a:lnTo>
                <a:close/>
              </a:path>
              <a:path w="71755" h="102870">
                <a:moveTo>
                  <a:pt x="71386" y="0"/>
                </a:moveTo>
                <a:lnTo>
                  <a:pt x="52044" y="0"/>
                </a:lnTo>
                <a:lnTo>
                  <a:pt x="52044" y="36347"/>
                </a:lnTo>
                <a:lnTo>
                  <a:pt x="71386" y="36347"/>
                </a:lnTo>
                <a:lnTo>
                  <a:pt x="71386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6" name="object 86"/>
          <p:cNvSpPr/>
          <p:nvPr/>
        </p:nvSpPr>
        <p:spPr>
          <a:xfrm>
            <a:off x="2433256" y="3254578"/>
            <a:ext cx="66675" cy="74930"/>
          </a:xfrm>
          <a:custGeom>
            <a:avLst/>
            <a:gdLst/>
            <a:ahLst/>
            <a:cxnLst/>
            <a:rect l="l" t="t" r="r" b="b"/>
            <a:pathLst>
              <a:path w="66675" h="74929">
                <a:moveTo>
                  <a:pt x="19354" y="0"/>
                </a:moveTo>
                <a:lnTo>
                  <a:pt x="0" y="0"/>
                </a:lnTo>
                <a:lnTo>
                  <a:pt x="16" y="53251"/>
                </a:lnTo>
                <a:lnTo>
                  <a:pt x="19405" y="74764"/>
                </a:lnTo>
                <a:lnTo>
                  <a:pt x="29133" y="74764"/>
                </a:lnTo>
                <a:lnTo>
                  <a:pt x="33705" y="73647"/>
                </a:lnTo>
                <a:lnTo>
                  <a:pt x="42379" y="69138"/>
                </a:lnTo>
                <a:lnTo>
                  <a:pt x="45885" y="66065"/>
                </a:lnTo>
                <a:lnTo>
                  <a:pt x="48539" y="62166"/>
                </a:lnTo>
                <a:lnTo>
                  <a:pt x="66509" y="62166"/>
                </a:lnTo>
                <a:lnTo>
                  <a:pt x="66509" y="60032"/>
                </a:lnTo>
                <a:lnTo>
                  <a:pt x="28575" y="60032"/>
                </a:lnTo>
                <a:lnTo>
                  <a:pt x="26187" y="59359"/>
                </a:lnTo>
                <a:lnTo>
                  <a:pt x="22415" y="56654"/>
                </a:lnTo>
                <a:lnTo>
                  <a:pt x="21132" y="54813"/>
                </a:lnTo>
                <a:lnTo>
                  <a:pt x="19710" y="50177"/>
                </a:lnTo>
                <a:lnTo>
                  <a:pt x="19354" y="43878"/>
                </a:lnTo>
                <a:lnTo>
                  <a:pt x="19354" y="0"/>
                </a:lnTo>
                <a:close/>
              </a:path>
              <a:path w="66675" h="74929">
                <a:moveTo>
                  <a:pt x="66509" y="62166"/>
                </a:moveTo>
                <a:lnTo>
                  <a:pt x="48539" y="62166"/>
                </a:lnTo>
                <a:lnTo>
                  <a:pt x="48539" y="73113"/>
                </a:lnTo>
                <a:lnTo>
                  <a:pt x="66509" y="73113"/>
                </a:lnTo>
                <a:lnTo>
                  <a:pt x="66509" y="62166"/>
                </a:lnTo>
                <a:close/>
              </a:path>
              <a:path w="66675" h="74929">
                <a:moveTo>
                  <a:pt x="66509" y="0"/>
                </a:moveTo>
                <a:lnTo>
                  <a:pt x="47167" y="0"/>
                </a:lnTo>
                <a:lnTo>
                  <a:pt x="47167" y="41313"/>
                </a:lnTo>
                <a:lnTo>
                  <a:pt x="46685" y="47878"/>
                </a:lnTo>
                <a:lnTo>
                  <a:pt x="44754" y="53251"/>
                </a:lnTo>
                <a:lnTo>
                  <a:pt x="42964" y="55498"/>
                </a:lnTo>
                <a:lnTo>
                  <a:pt x="37731" y="59131"/>
                </a:lnTo>
                <a:lnTo>
                  <a:pt x="34772" y="60032"/>
                </a:lnTo>
                <a:lnTo>
                  <a:pt x="66509" y="60032"/>
                </a:lnTo>
                <a:lnTo>
                  <a:pt x="66509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7" name="object 87"/>
          <p:cNvSpPr/>
          <p:nvPr/>
        </p:nvSpPr>
        <p:spPr>
          <a:xfrm>
            <a:off x="2515527" y="3252927"/>
            <a:ext cx="69215" cy="76835"/>
          </a:xfrm>
          <a:custGeom>
            <a:avLst/>
            <a:gdLst/>
            <a:ahLst/>
            <a:cxnLst/>
            <a:rect l="l" t="t" r="r" b="b"/>
            <a:pathLst>
              <a:path w="69214" h="76835">
                <a:moveTo>
                  <a:pt x="44373" y="0"/>
                </a:moveTo>
                <a:lnTo>
                  <a:pt x="35458" y="0"/>
                </a:lnTo>
                <a:lnTo>
                  <a:pt x="27726" y="630"/>
                </a:lnTo>
                <a:lnTo>
                  <a:pt x="599" y="29721"/>
                </a:lnTo>
                <a:lnTo>
                  <a:pt x="0" y="38277"/>
                </a:lnTo>
                <a:lnTo>
                  <a:pt x="599" y="46748"/>
                </a:lnTo>
                <a:lnTo>
                  <a:pt x="27507" y="75782"/>
                </a:lnTo>
                <a:lnTo>
                  <a:pt x="35128" y="76415"/>
                </a:lnTo>
                <a:lnTo>
                  <a:pt x="44526" y="76415"/>
                </a:lnTo>
                <a:lnTo>
                  <a:pt x="52031" y="74180"/>
                </a:lnTo>
                <a:lnTo>
                  <a:pt x="63233" y="65277"/>
                </a:lnTo>
                <a:lnTo>
                  <a:pt x="65891" y="60642"/>
                </a:lnTo>
                <a:lnTo>
                  <a:pt x="31102" y="60642"/>
                </a:lnTo>
                <a:lnTo>
                  <a:pt x="27190" y="58851"/>
                </a:lnTo>
                <a:lnTo>
                  <a:pt x="21361" y="51701"/>
                </a:lnTo>
                <a:lnTo>
                  <a:pt x="19900" y="45567"/>
                </a:lnTo>
                <a:lnTo>
                  <a:pt x="19900" y="29095"/>
                </a:lnTo>
                <a:lnTo>
                  <a:pt x="21335" y="23533"/>
                </a:lnTo>
                <a:lnTo>
                  <a:pt x="27076" y="16878"/>
                </a:lnTo>
                <a:lnTo>
                  <a:pt x="30911" y="15214"/>
                </a:lnTo>
                <a:lnTo>
                  <a:pt x="65604" y="15214"/>
                </a:lnTo>
                <a:lnTo>
                  <a:pt x="61963" y="9575"/>
                </a:lnTo>
                <a:lnTo>
                  <a:pt x="51447" y="1917"/>
                </a:lnTo>
                <a:lnTo>
                  <a:pt x="44373" y="0"/>
                </a:lnTo>
                <a:close/>
              </a:path>
              <a:path w="69214" h="76835">
                <a:moveTo>
                  <a:pt x="49987" y="46748"/>
                </a:moveTo>
                <a:lnTo>
                  <a:pt x="49021" y="51841"/>
                </a:lnTo>
                <a:lnTo>
                  <a:pt x="47370" y="55422"/>
                </a:lnTo>
                <a:lnTo>
                  <a:pt x="42684" y="59601"/>
                </a:lnTo>
                <a:lnTo>
                  <a:pt x="39687" y="60642"/>
                </a:lnTo>
                <a:lnTo>
                  <a:pt x="65891" y="60642"/>
                </a:lnTo>
                <a:lnTo>
                  <a:pt x="67005" y="58699"/>
                </a:lnTo>
                <a:lnTo>
                  <a:pt x="68986" y="49974"/>
                </a:lnTo>
                <a:lnTo>
                  <a:pt x="49987" y="46748"/>
                </a:lnTo>
                <a:close/>
              </a:path>
              <a:path w="69214" h="76835">
                <a:moveTo>
                  <a:pt x="65604" y="15214"/>
                </a:moveTo>
                <a:lnTo>
                  <a:pt x="39369" y="15214"/>
                </a:lnTo>
                <a:lnTo>
                  <a:pt x="42316" y="16179"/>
                </a:lnTo>
                <a:lnTo>
                  <a:pt x="44576" y="18110"/>
                </a:lnTo>
                <a:lnTo>
                  <a:pt x="46862" y="20027"/>
                </a:lnTo>
                <a:lnTo>
                  <a:pt x="48323" y="22898"/>
                </a:lnTo>
                <a:lnTo>
                  <a:pt x="48945" y="26708"/>
                </a:lnTo>
                <a:lnTo>
                  <a:pt x="68021" y="23266"/>
                </a:lnTo>
                <a:lnTo>
                  <a:pt x="65735" y="15417"/>
                </a:lnTo>
                <a:lnTo>
                  <a:pt x="65604" y="15214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8" name="object 88"/>
          <p:cNvSpPr/>
          <p:nvPr/>
        </p:nvSpPr>
        <p:spPr>
          <a:xfrm>
            <a:off x="2590228" y="3228759"/>
            <a:ext cx="43180" cy="100965"/>
          </a:xfrm>
          <a:custGeom>
            <a:avLst/>
            <a:gdLst/>
            <a:ahLst/>
            <a:cxnLst/>
            <a:rect l="l" t="t" r="r" b="b"/>
            <a:pathLst>
              <a:path w="43180" h="100964">
                <a:moveTo>
                  <a:pt x="28295" y="41236"/>
                </a:moveTo>
                <a:lnTo>
                  <a:pt x="8890" y="41236"/>
                </a:lnTo>
                <a:lnTo>
                  <a:pt x="8987" y="82118"/>
                </a:lnTo>
                <a:lnTo>
                  <a:pt x="9102" y="84543"/>
                </a:lnTo>
                <a:lnTo>
                  <a:pt x="9499" y="86741"/>
                </a:lnTo>
                <a:lnTo>
                  <a:pt x="10007" y="89916"/>
                </a:lnTo>
                <a:lnTo>
                  <a:pt x="24333" y="100584"/>
                </a:lnTo>
                <a:lnTo>
                  <a:pt x="33502" y="100584"/>
                </a:lnTo>
                <a:lnTo>
                  <a:pt x="38608" y="99618"/>
                </a:lnTo>
                <a:lnTo>
                  <a:pt x="43103" y="97688"/>
                </a:lnTo>
                <a:lnTo>
                  <a:pt x="41647" y="84543"/>
                </a:lnTo>
                <a:lnTo>
                  <a:pt x="32385" y="84543"/>
                </a:lnTo>
                <a:lnTo>
                  <a:pt x="31292" y="84213"/>
                </a:lnTo>
                <a:lnTo>
                  <a:pt x="29502" y="82931"/>
                </a:lnTo>
                <a:lnTo>
                  <a:pt x="28930" y="82118"/>
                </a:lnTo>
                <a:lnTo>
                  <a:pt x="28422" y="80149"/>
                </a:lnTo>
                <a:lnTo>
                  <a:pt x="28295" y="41236"/>
                </a:lnTo>
                <a:close/>
              </a:path>
              <a:path w="43180" h="100964">
                <a:moveTo>
                  <a:pt x="41440" y="82677"/>
                </a:moveTo>
                <a:lnTo>
                  <a:pt x="38049" y="83921"/>
                </a:lnTo>
                <a:lnTo>
                  <a:pt x="35458" y="84543"/>
                </a:lnTo>
                <a:lnTo>
                  <a:pt x="41647" y="84543"/>
                </a:lnTo>
                <a:lnTo>
                  <a:pt x="41440" y="82677"/>
                </a:lnTo>
                <a:close/>
              </a:path>
              <a:path w="43180" h="100964">
                <a:moveTo>
                  <a:pt x="41516" y="25819"/>
                </a:moveTo>
                <a:lnTo>
                  <a:pt x="0" y="25819"/>
                </a:lnTo>
                <a:lnTo>
                  <a:pt x="0" y="41236"/>
                </a:lnTo>
                <a:lnTo>
                  <a:pt x="41516" y="41236"/>
                </a:lnTo>
                <a:lnTo>
                  <a:pt x="41516" y="25819"/>
                </a:lnTo>
                <a:close/>
              </a:path>
              <a:path w="43180" h="100964">
                <a:moveTo>
                  <a:pt x="28295" y="0"/>
                </a:moveTo>
                <a:lnTo>
                  <a:pt x="8890" y="11290"/>
                </a:lnTo>
                <a:lnTo>
                  <a:pt x="8890" y="25819"/>
                </a:lnTo>
                <a:lnTo>
                  <a:pt x="28295" y="25819"/>
                </a:lnTo>
                <a:lnTo>
                  <a:pt x="28295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9" name="object 89"/>
          <p:cNvSpPr/>
          <p:nvPr/>
        </p:nvSpPr>
        <p:spPr>
          <a:xfrm>
            <a:off x="4974932" y="3225050"/>
            <a:ext cx="88265" cy="104775"/>
          </a:xfrm>
          <a:custGeom>
            <a:avLst/>
            <a:gdLst/>
            <a:ahLst/>
            <a:cxnLst/>
            <a:rect l="l" t="t" r="r" b="b"/>
            <a:pathLst>
              <a:path w="88264" h="104775">
                <a:moveTo>
                  <a:pt x="47231" y="0"/>
                </a:moveTo>
                <a:lnTo>
                  <a:pt x="7318" y="21606"/>
                </a:lnTo>
                <a:lnTo>
                  <a:pt x="0" y="53073"/>
                </a:lnTo>
                <a:lnTo>
                  <a:pt x="809" y="64350"/>
                </a:lnTo>
                <a:lnTo>
                  <a:pt x="27679" y="100925"/>
                </a:lnTo>
                <a:lnTo>
                  <a:pt x="45986" y="104355"/>
                </a:lnTo>
                <a:lnTo>
                  <a:pt x="53756" y="103855"/>
                </a:lnTo>
                <a:lnTo>
                  <a:pt x="81312" y="86944"/>
                </a:lnTo>
                <a:lnTo>
                  <a:pt x="38442" y="86944"/>
                </a:lnTo>
                <a:lnTo>
                  <a:pt x="32473" y="84239"/>
                </a:lnTo>
                <a:lnTo>
                  <a:pt x="20993" y="51561"/>
                </a:lnTo>
                <a:lnTo>
                  <a:pt x="21431" y="43165"/>
                </a:lnTo>
                <a:lnTo>
                  <a:pt x="38722" y="17411"/>
                </a:lnTo>
                <a:lnTo>
                  <a:pt x="83101" y="17411"/>
                </a:lnTo>
                <a:lnTo>
                  <a:pt x="81902" y="15252"/>
                </a:lnTo>
                <a:lnTo>
                  <a:pt x="77317" y="10934"/>
                </a:lnTo>
                <a:lnTo>
                  <a:pt x="71100" y="6150"/>
                </a:lnTo>
                <a:lnTo>
                  <a:pt x="64012" y="2733"/>
                </a:lnTo>
                <a:lnTo>
                  <a:pt x="56056" y="683"/>
                </a:lnTo>
                <a:lnTo>
                  <a:pt x="47231" y="0"/>
                </a:lnTo>
                <a:close/>
              </a:path>
              <a:path w="88264" h="104775">
                <a:moveTo>
                  <a:pt x="68160" y="65531"/>
                </a:moveTo>
                <a:lnTo>
                  <a:pt x="66459" y="72923"/>
                </a:lnTo>
                <a:lnTo>
                  <a:pt x="63665" y="78333"/>
                </a:lnTo>
                <a:lnTo>
                  <a:pt x="55854" y="85216"/>
                </a:lnTo>
                <a:lnTo>
                  <a:pt x="51193" y="86944"/>
                </a:lnTo>
                <a:lnTo>
                  <a:pt x="81312" y="86944"/>
                </a:lnTo>
                <a:lnTo>
                  <a:pt x="81867" y="86196"/>
                </a:lnTo>
                <a:lnTo>
                  <a:pt x="85265" y="79527"/>
                </a:lnTo>
                <a:lnTo>
                  <a:pt x="87909" y="71793"/>
                </a:lnTo>
                <a:lnTo>
                  <a:pt x="68160" y="65531"/>
                </a:lnTo>
                <a:close/>
              </a:path>
              <a:path w="88264" h="104775">
                <a:moveTo>
                  <a:pt x="83101" y="17411"/>
                </a:moveTo>
                <a:lnTo>
                  <a:pt x="51612" y="17411"/>
                </a:lnTo>
                <a:lnTo>
                  <a:pt x="56210" y="18922"/>
                </a:lnTo>
                <a:lnTo>
                  <a:pt x="63792" y="24980"/>
                </a:lnTo>
                <a:lnTo>
                  <a:pt x="66281" y="29121"/>
                </a:lnTo>
                <a:lnTo>
                  <a:pt x="67462" y="34340"/>
                </a:lnTo>
                <a:lnTo>
                  <a:pt x="87642" y="29527"/>
                </a:lnTo>
                <a:lnTo>
                  <a:pt x="85344" y="21450"/>
                </a:lnTo>
                <a:lnTo>
                  <a:pt x="83101" y="17411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0" name="object 90"/>
          <p:cNvSpPr/>
          <p:nvPr/>
        </p:nvSpPr>
        <p:spPr>
          <a:xfrm>
            <a:off x="5079784" y="3254578"/>
            <a:ext cx="66675" cy="74930"/>
          </a:xfrm>
          <a:custGeom>
            <a:avLst/>
            <a:gdLst/>
            <a:ahLst/>
            <a:cxnLst/>
            <a:rect l="l" t="t" r="r" b="b"/>
            <a:pathLst>
              <a:path w="66675" h="74929">
                <a:moveTo>
                  <a:pt x="19342" y="0"/>
                </a:moveTo>
                <a:lnTo>
                  <a:pt x="0" y="0"/>
                </a:lnTo>
                <a:lnTo>
                  <a:pt x="16" y="53251"/>
                </a:lnTo>
                <a:lnTo>
                  <a:pt x="19392" y="74764"/>
                </a:lnTo>
                <a:lnTo>
                  <a:pt x="29121" y="74764"/>
                </a:lnTo>
                <a:lnTo>
                  <a:pt x="33705" y="73647"/>
                </a:lnTo>
                <a:lnTo>
                  <a:pt x="42367" y="69138"/>
                </a:lnTo>
                <a:lnTo>
                  <a:pt x="45872" y="66065"/>
                </a:lnTo>
                <a:lnTo>
                  <a:pt x="48539" y="62166"/>
                </a:lnTo>
                <a:lnTo>
                  <a:pt x="66509" y="62166"/>
                </a:lnTo>
                <a:lnTo>
                  <a:pt x="66509" y="60032"/>
                </a:lnTo>
                <a:lnTo>
                  <a:pt x="28575" y="60032"/>
                </a:lnTo>
                <a:lnTo>
                  <a:pt x="26174" y="59359"/>
                </a:lnTo>
                <a:lnTo>
                  <a:pt x="22415" y="56654"/>
                </a:lnTo>
                <a:lnTo>
                  <a:pt x="21132" y="54813"/>
                </a:lnTo>
                <a:lnTo>
                  <a:pt x="19710" y="50177"/>
                </a:lnTo>
                <a:lnTo>
                  <a:pt x="19342" y="43878"/>
                </a:lnTo>
                <a:lnTo>
                  <a:pt x="19342" y="0"/>
                </a:lnTo>
                <a:close/>
              </a:path>
              <a:path w="66675" h="74929">
                <a:moveTo>
                  <a:pt x="66509" y="62166"/>
                </a:moveTo>
                <a:lnTo>
                  <a:pt x="48539" y="62166"/>
                </a:lnTo>
                <a:lnTo>
                  <a:pt x="48539" y="73113"/>
                </a:lnTo>
                <a:lnTo>
                  <a:pt x="66509" y="73113"/>
                </a:lnTo>
                <a:lnTo>
                  <a:pt x="66509" y="62166"/>
                </a:lnTo>
                <a:close/>
              </a:path>
              <a:path w="66675" h="74929">
                <a:moveTo>
                  <a:pt x="66509" y="0"/>
                </a:moveTo>
                <a:lnTo>
                  <a:pt x="47167" y="0"/>
                </a:lnTo>
                <a:lnTo>
                  <a:pt x="47167" y="41313"/>
                </a:lnTo>
                <a:lnTo>
                  <a:pt x="46685" y="47878"/>
                </a:lnTo>
                <a:lnTo>
                  <a:pt x="44742" y="53251"/>
                </a:lnTo>
                <a:lnTo>
                  <a:pt x="42964" y="55498"/>
                </a:lnTo>
                <a:lnTo>
                  <a:pt x="37731" y="59131"/>
                </a:lnTo>
                <a:lnTo>
                  <a:pt x="34772" y="60032"/>
                </a:lnTo>
                <a:lnTo>
                  <a:pt x="66509" y="60032"/>
                </a:lnTo>
                <a:lnTo>
                  <a:pt x="66509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1" name="object 91"/>
          <p:cNvSpPr/>
          <p:nvPr/>
        </p:nvSpPr>
        <p:spPr>
          <a:xfrm>
            <a:off x="5159502" y="3252940"/>
            <a:ext cx="68580" cy="76835"/>
          </a:xfrm>
          <a:custGeom>
            <a:avLst/>
            <a:gdLst/>
            <a:ahLst/>
            <a:cxnLst/>
            <a:rect l="l" t="t" r="r" b="b"/>
            <a:pathLst>
              <a:path w="68579" h="76835">
                <a:moveTo>
                  <a:pt x="19405" y="50939"/>
                </a:moveTo>
                <a:lnTo>
                  <a:pt x="0" y="53898"/>
                </a:lnTo>
                <a:lnTo>
                  <a:pt x="1790" y="60833"/>
                </a:lnTo>
                <a:lnTo>
                  <a:pt x="5587" y="66319"/>
                </a:lnTo>
                <a:lnTo>
                  <a:pt x="17195" y="74396"/>
                </a:lnTo>
                <a:lnTo>
                  <a:pt x="25082" y="76415"/>
                </a:lnTo>
                <a:lnTo>
                  <a:pt x="35039" y="76415"/>
                </a:lnTo>
                <a:lnTo>
                  <a:pt x="66433" y="62433"/>
                </a:lnTo>
                <a:lnTo>
                  <a:pt x="30505" y="62433"/>
                </a:lnTo>
                <a:lnTo>
                  <a:pt x="26962" y="61455"/>
                </a:lnTo>
                <a:lnTo>
                  <a:pt x="21907" y="57556"/>
                </a:lnTo>
                <a:lnTo>
                  <a:pt x="20243" y="54698"/>
                </a:lnTo>
                <a:lnTo>
                  <a:pt x="19405" y="50939"/>
                </a:lnTo>
                <a:close/>
              </a:path>
              <a:path w="68579" h="76835">
                <a:moveTo>
                  <a:pt x="43459" y="0"/>
                </a:moveTo>
                <a:lnTo>
                  <a:pt x="22948" y="0"/>
                </a:lnTo>
                <a:lnTo>
                  <a:pt x="15189" y="2159"/>
                </a:lnTo>
                <a:lnTo>
                  <a:pt x="5181" y="10782"/>
                </a:lnTo>
                <a:lnTo>
                  <a:pt x="2722" y="16040"/>
                </a:lnTo>
                <a:lnTo>
                  <a:pt x="2692" y="29464"/>
                </a:lnTo>
                <a:lnTo>
                  <a:pt x="5575" y="34950"/>
                </a:lnTo>
                <a:lnTo>
                  <a:pt x="44373" y="49098"/>
                </a:lnTo>
                <a:lnTo>
                  <a:pt x="46545" y="49949"/>
                </a:lnTo>
                <a:lnTo>
                  <a:pt x="47571" y="50939"/>
                </a:lnTo>
                <a:lnTo>
                  <a:pt x="48425" y="51828"/>
                </a:lnTo>
                <a:lnTo>
                  <a:pt x="48882" y="53047"/>
                </a:lnTo>
                <a:lnTo>
                  <a:pt x="48882" y="56680"/>
                </a:lnTo>
                <a:lnTo>
                  <a:pt x="48031" y="58394"/>
                </a:lnTo>
                <a:lnTo>
                  <a:pt x="46329" y="59677"/>
                </a:lnTo>
                <a:lnTo>
                  <a:pt x="43815" y="61518"/>
                </a:lnTo>
                <a:lnTo>
                  <a:pt x="40043" y="62433"/>
                </a:lnTo>
                <a:lnTo>
                  <a:pt x="66433" y="62433"/>
                </a:lnTo>
                <a:lnTo>
                  <a:pt x="68300" y="58597"/>
                </a:lnTo>
                <a:lnTo>
                  <a:pt x="68300" y="45758"/>
                </a:lnTo>
                <a:lnTo>
                  <a:pt x="30353" y="26568"/>
                </a:lnTo>
                <a:lnTo>
                  <a:pt x="24320" y="24752"/>
                </a:lnTo>
                <a:lnTo>
                  <a:pt x="21297" y="22504"/>
                </a:lnTo>
                <a:lnTo>
                  <a:pt x="20650" y="21336"/>
                </a:lnTo>
                <a:lnTo>
                  <a:pt x="20650" y="18351"/>
                </a:lnTo>
                <a:lnTo>
                  <a:pt x="21386" y="17043"/>
                </a:lnTo>
                <a:lnTo>
                  <a:pt x="22847" y="16040"/>
                </a:lnTo>
                <a:lnTo>
                  <a:pt x="25057" y="14617"/>
                </a:lnTo>
                <a:lnTo>
                  <a:pt x="28701" y="13906"/>
                </a:lnTo>
                <a:lnTo>
                  <a:pt x="64243" y="13906"/>
                </a:lnTo>
                <a:lnTo>
                  <a:pt x="63969" y="12966"/>
                </a:lnTo>
                <a:lnTo>
                  <a:pt x="60629" y="8140"/>
                </a:lnTo>
                <a:lnTo>
                  <a:pt x="50901" y="1625"/>
                </a:lnTo>
                <a:lnTo>
                  <a:pt x="43459" y="0"/>
                </a:lnTo>
                <a:close/>
              </a:path>
              <a:path w="68579" h="76835">
                <a:moveTo>
                  <a:pt x="64243" y="13906"/>
                </a:moveTo>
                <a:lnTo>
                  <a:pt x="37846" y="13906"/>
                </a:lnTo>
                <a:lnTo>
                  <a:pt x="40944" y="14655"/>
                </a:lnTo>
                <a:lnTo>
                  <a:pt x="45300" y="17691"/>
                </a:lnTo>
                <a:lnTo>
                  <a:pt x="46786" y="19862"/>
                </a:lnTo>
                <a:lnTo>
                  <a:pt x="47574" y="22707"/>
                </a:lnTo>
                <a:lnTo>
                  <a:pt x="65824" y="19342"/>
                </a:lnTo>
                <a:lnTo>
                  <a:pt x="64243" y="13906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2" name="object 92"/>
          <p:cNvSpPr/>
          <p:nvPr/>
        </p:nvSpPr>
        <p:spPr>
          <a:xfrm>
            <a:off x="5236743" y="3228759"/>
            <a:ext cx="43180" cy="100965"/>
          </a:xfrm>
          <a:custGeom>
            <a:avLst/>
            <a:gdLst/>
            <a:ahLst/>
            <a:cxnLst/>
            <a:rect l="l" t="t" r="r" b="b"/>
            <a:pathLst>
              <a:path w="43179" h="100964">
                <a:moveTo>
                  <a:pt x="28295" y="41236"/>
                </a:moveTo>
                <a:lnTo>
                  <a:pt x="8890" y="41236"/>
                </a:lnTo>
                <a:lnTo>
                  <a:pt x="8987" y="82118"/>
                </a:lnTo>
                <a:lnTo>
                  <a:pt x="9102" y="84543"/>
                </a:lnTo>
                <a:lnTo>
                  <a:pt x="9512" y="86741"/>
                </a:lnTo>
                <a:lnTo>
                  <a:pt x="10020" y="89916"/>
                </a:lnTo>
                <a:lnTo>
                  <a:pt x="24333" y="100584"/>
                </a:lnTo>
                <a:lnTo>
                  <a:pt x="33515" y="100584"/>
                </a:lnTo>
                <a:lnTo>
                  <a:pt x="38608" y="99618"/>
                </a:lnTo>
                <a:lnTo>
                  <a:pt x="43103" y="97688"/>
                </a:lnTo>
                <a:lnTo>
                  <a:pt x="41658" y="84543"/>
                </a:lnTo>
                <a:lnTo>
                  <a:pt x="32385" y="84543"/>
                </a:lnTo>
                <a:lnTo>
                  <a:pt x="31292" y="84213"/>
                </a:lnTo>
                <a:lnTo>
                  <a:pt x="29502" y="82931"/>
                </a:lnTo>
                <a:lnTo>
                  <a:pt x="28930" y="82118"/>
                </a:lnTo>
                <a:lnTo>
                  <a:pt x="28689" y="81127"/>
                </a:lnTo>
                <a:lnTo>
                  <a:pt x="28422" y="80149"/>
                </a:lnTo>
                <a:lnTo>
                  <a:pt x="28295" y="41236"/>
                </a:lnTo>
                <a:close/>
              </a:path>
              <a:path w="43179" h="100964">
                <a:moveTo>
                  <a:pt x="41452" y="82677"/>
                </a:moveTo>
                <a:lnTo>
                  <a:pt x="38061" y="83921"/>
                </a:lnTo>
                <a:lnTo>
                  <a:pt x="35471" y="84543"/>
                </a:lnTo>
                <a:lnTo>
                  <a:pt x="41658" y="84543"/>
                </a:lnTo>
                <a:lnTo>
                  <a:pt x="41452" y="82677"/>
                </a:lnTo>
                <a:close/>
              </a:path>
              <a:path w="43179" h="100964">
                <a:moveTo>
                  <a:pt x="41516" y="25819"/>
                </a:moveTo>
                <a:lnTo>
                  <a:pt x="0" y="25819"/>
                </a:lnTo>
                <a:lnTo>
                  <a:pt x="0" y="41236"/>
                </a:lnTo>
                <a:lnTo>
                  <a:pt x="41516" y="41236"/>
                </a:lnTo>
                <a:lnTo>
                  <a:pt x="41516" y="25819"/>
                </a:lnTo>
                <a:close/>
              </a:path>
              <a:path w="43179" h="100964">
                <a:moveTo>
                  <a:pt x="28295" y="0"/>
                </a:moveTo>
                <a:lnTo>
                  <a:pt x="8890" y="11290"/>
                </a:lnTo>
                <a:lnTo>
                  <a:pt x="8890" y="25819"/>
                </a:lnTo>
                <a:lnTo>
                  <a:pt x="28295" y="25819"/>
                </a:lnTo>
                <a:lnTo>
                  <a:pt x="28295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3" name="object 93"/>
          <p:cNvSpPr/>
          <p:nvPr/>
        </p:nvSpPr>
        <p:spPr>
          <a:xfrm>
            <a:off x="5287283" y="3252940"/>
            <a:ext cx="75565" cy="76835"/>
          </a:xfrm>
          <a:custGeom>
            <a:avLst/>
            <a:gdLst/>
            <a:ahLst/>
            <a:cxnLst/>
            <a:rect l="l" t="t" r="r" b="b"/>
            <a:pathLst>
              <a:path w="75564" h="76835">
                <a:moveTo>
                  <a:pt x="37572" y="0"/>
                </a:moveTo>
                <a:lnTo>
                  <a:pt x="30422" y="0"/>
                </a:lnTo>
                <a:lnTo>
                  <a:pt x="23933" y="1574"/>
                </a:lnTo>
                <a:lnTo>
                  <a:pt x="0" y="45937"/>
                </a:lnTo>
                <a:lnTo>
                  <a:pt x="1504" y="52692"/>
                </a:lnTo>
                <a:lnTo>
                  <a:pt x="7842" y="64389"/>
                </a:lnTo>
                <a:lnTo>
                  <a:pt x="12465" y="68834"/>
                </a:lnTo>
                <a:lnTo>
                  <a:pt x="24631" y="74891"/>
                </a:lnTo>
                <a:lnTo>
                  <a:pt x="31019" y="76403"/>
                </a:lnTo>
                <a:lnTo>
                  <a:pt x="37725" y="76403"/>
                </a:lnTo>
                <a:lnTo>
                  <a:pt x="68580" y="60642"/>
                </a:lnTo>
                <a:lnTo>
                  <a:pt x="32594" y="60642"/>
                </a:lnTo>
                <a:lnTo>
                  <a:pt x="28352" y="58712"/>
                </a:lnTo>
                <a:lnTo>
                  <a:pt x="21469" y="51003"/>
                </a:lnTo>
                <a:lnTo>
                  <a:pt x="19790" y="45567"/>
                </a:lnTo>
                <a:lnTo>
                  <a:pt x="19817" y="30746"/>
                </a:lnTo>
                <a:lnTo>
                  <a:pt x="21469" y="25400"/>
                </a:lnTo>
                <a:lnTo>
                  <a:pt x="28352" y="17691"/>
                </a:lnTo>
                <a:lnTo>
                  <a:pt x="32594" y="15760"/>
                </a:lnTo>
                <a:lnTo>
                  <a:pt x="68808" y="15760"/>
                </a:lnTo>
                <a:lnTo>
                  <a:pt x="64776" y="10769"/>
                </a:lnTo>
                <a:lnTo>
                  <a:pt x="59098" y="6054"/>
                </a:lnTo>
                <a:lnTo>
                  <a:pt x="52674" y="2689"/>
                </a:lnTo>
                <a:lnTo>
                  <a:pt x="45500" y="671"/>
                </a:lnTo>
                <a:lnTo>
                  <a:pt x="37572" y="0"/>
                </a:lnTo>
                <a:close/>
              </a:path>
              <a:path w="75564" h="76835">
                <a:moveTo>
                  <a:pt x="68808" y="15760"/>
                </a:moveTo>
                <a:lnTo>
                  <a:pt x="42703" y="15760"/>
                </a:lnTo>
                <a:lnTo>
                  <a:pt x="46932" y="17691"/>
                </a:lnTo>
                <a:lnTo>
                  <a:pt x="53765" y="25400"/>
                </a:lnTo>
                <a:lnTo>
                  <a:pt x="55432" y="30746"/>
                </a:lnTo>
                <a:lnTo>
                  <a:pt x="55429" y="45567"/>
                </a:lnTo>
                <a:lnTo>
                  <a:pt x="53765" y="51003"/>
                </a:lnTo>
                <a:lnTo>
                  <a:pt x="46932" y="58712"/>
                </a:lnTo>
                <a:lnTo>
                  <a:pt x="42703" y="60642"/>
                </a:lnTo>
                <a:lnTo>
                  <a:pt x="68580" y="60642"/>
                </a:lnTo>
                <a:lnTo>
                  <a:pt x="69353" y="59683"/>
                </a:lnTo>
                <a:lnTo>
                  <a:pt x="72699" y="53165"/>
                </a:lnTo>
                <a:lnTo>
                  <a:pt x="74709" y="45937"/>
                </a:lnTo>
                <a:lnTo>
                  <a:pt x="75363" y="38201"/>
                </a:lnTo>
                <a:lnTo>
                  <a:pt x="75311" y="37172"/>
                </a:lnTo>
                <a:lnTo>
                  <a:pt x="74716" y="30123"/>
                </a:lnTo>
                <a:lnTo>
                  <a:pt x="72726" y="22960"/>
                </a:lnTo>
                <a:lnTo>
                  <a:pt x="69412" y="16508"/>
                </a:lnTo>
                <a:lnTo>
                  <a:pt x="68808" y="1576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4" name="object 94"/>
          <p:cNvSpPr/>
          <p:nvPr/>
        </p:nvSpPr>
        <p:spPr>
          <a:xfrm>
            <a:off x="5376367" y="3252927"/>
            <a:ext cx="107950" cy="74930"/>
          </a:xfrm>
          <a:custGeom>
            <a:avLst/>
            <a:gdLst/>
            <a:ahLst/>
            <a:cxnLst/>
            <a:rect l="l" t="t" r="r" b="b"/>
            <a:pathLst>
              <a:path w="107950" h="74929">
                <a:moveTo>
                  <a:pt x="17830" y="1650"/>
                </a:moveTo>
                <a:lnTo>
                  <a:pt x="0" y="1650"/>
                </a:lnTo>
                <a:lnTo>
                  <a:pt x="0" y="74764"/>
                </a:lnTo>
                <a:lnTo>
                  <a:pt x="19354" y="74764"/>
                </a:lnTo>
                <a:lnTo>
                  <a:pt x="19354" y="32219"/>
                </a:lnTo>
                <a:lnTo>
                  <a:pt x="19862" y="27190"/>
                </a:lnTo>
                <a:lnTo>
                  <a:pt x="21920" y="21132"/>
                </a:lnTo>
                <a:lnTo>
                  <a:pt x="23634" y="18808"/>
                </a:lnTo>
                <a:lnTo>
                  <a:pt x="28409" y="15608"/>
                </a:lnTo>
                <a:lnTo>
                  <a:pt x="31102" y="14795"/>
                </a:lnTo>
                <a:lnTo>
                  <a:pt x="106354" y="14795"/>
                </a:lnTo>
                <a:lnTo>
                  <a:pt x="104986" y="11633"/>
                </a:lnTo>
                <a:lnTo>
                  <a:pt x="17830" y="11633"/>
                </a:lnTo>
                <a:lnTo>
                  <a:pt x="17830" y="1650"/>
                </a:lnTo>
                <a:close/>
              </a:path>
              <a:path w="107950" h="74929">
                <a:moveTo>
                  <a:pt x="75222" y="14795"/>
                </a:moveTo>
                <a:lnTo>
                  <a:pt x="36550" y="14795"/>
                </a:lnTo>
                <a:lnTo>
                  <a:pt x="38519" y="15303"/>
                </a:lnTo>
                <a:lnTo>
                  <a:pt x="41402" y="17322"/>
                </a:lnTo>
                <a:lnTo>
                  <a:pt x="44196" y="74764"/>
                </a:lnTo>
                <a:lnTo>
                  <a:pt x="63538" y="74764"/>
                </a:lnTo>
                <a:lnTo>
                  <a:pt x="63595" y="32219"/>
                </a:lnTo>
                <a:lnTo>
                  <a:pt x="72721" y="15608"/>
                </a:lnTo>
                <a:lnTo>
                  <a:pt x="75222" y="14795"/>
                </a:lnTo>
                <a:close/>
              </a:path>
              <a:path w="107950" h="74929">
                <a:moveTo>
                  <a:pt x="106354" y="14795"/>
                </a:moveTo>
                <a:lnTo>
                  <a:pt x="81648" y="14795"/>
                </a:lnTo>
                <a:lnTo>
                  <a:pt x="84404" y="16179"/>
                </a:lnTo>
                <a:lnTo>
                  <a:pt x="86194" y="18935"/>
                </a:lnTo>
                <a:lnTo>
                  <a:pt x="87515" y="21043"/>
                </a:lnTo>
                <a:lnTo>
                  <a:pt x="88188" y="25717"/>
                </a:lnTo>
                <a:lnTo>
                  <a:pt x="88188" y="74764"/>
                </a:lnTo>
                <a:lnTo>
                  <a:pt x="107530" y="74764"/>
                </a:lnTo>
                <a:lnTo>
                  <a:pt x="107530" y="21043"/>
                </a:lnTo>
                <a:lnTo>
                  <a:pt x="106870" y="15989"/>
                </a:lnTo>
                <a:lnTo>
                  <a:pt x="106354" y="14795"/>
                </a:lnTo>
                <a:close/>
              </a:path>
              <a:path w="107950" h="74929">
                <a:moveTo>
                  <a:pt x="45300" y="0"/>
                </a:moveTo>
                <a:lnTo>
                  <a:pt x="40614" y="0"/>
                </a:lnTo>
                <a:lnTo>
                  <a:pt x="34234" y="726"/>
                </a:lnTo>
                <a:lnTo>
                  <a:pt x="28313" y="2906"/>
                </a:lnTo>
                <a:lnTo>
                  <a:pt x="22846" y="6541"/>
                </a:lnTo>
                <a:lnTo>
                  <a:pt x="17830" y="11633"/>
                </a:lnTo>
                <a:lnTo>
                  <a:pt x="61277" y="11633"/>
                </a:lnTo>
                <a:lnTo>
                  <a:pt x="59067" y="7734"/>
                </a:lnTo>
                <a:lnTo>
                  <a:pt x="56248" y="4813"/>
                </a:lnTo>
                <a:lnTo>
                  <a:pt x="49364" y="965"/>
                </a:lnTo>
                <a:lnTo>
                  <a:pt x="45300" y="0"/>
                </a:lnTo>
                <a:close/>
              </a:path>
              <a:path w="107950" h="74929">
                <a:moveTo>
                  <a:pt x="88938" y="0"/>
                </a:moveTo>
                <a:lnTo>
                  <a:pt x="79362" y="0"/>
                </a:lnTo>
                <a:lnTo>
                  <a:pt x="75387" y="965"/>
                </a:lnTo>
                <a:lnTo>
                  <a:pt x="67945" y="4813"/>
                </a:lnTo>
                <a:lnTo>
                  <a:pt x="64477" y="7734"/>
                </a:lnTo>
                <a:lnTo>
                  <a:pt x="61277" y="11633"/>
                </a:lnTo>
                <a:lnTo>
                  <a:pt x="104986" y="11633"/>
                </a:lnTo>
                <a:lnTo>
                  <a:pt x="103695" y="8648"/>
                </a:lnTo>
                <a:lnTo>
                  <a:pt x="100926" y="5448"/>
                </a:lnTo>
                <a:lnTo>
                  <a:pt x="93484" y="1092"/>
                </a:lnTo>
                <a:lnTo>
                  <a:pt x="88938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5" name="object 95"/>
          <p:cNvSpPr/>
          <p:nvPr/>
        </p:nvSpPr>
        <p:spPr>
          <a:xfrm>
            <a:off x="5497538" y="3252927"/>
            <a:ext cx="68580" cy="76835"/>
          </a:xfrm>
          <a:custGeom>
            <a:avLst/>
            <a:gdLst/>
            <a:ahLst/>
            <a:cxnLst/>
            <a:rect l="l" t="t" r="r" b="b"/>
            <a:pathLst>
              <a:path w="68579" h="76835">
                <a:moveTo>
                  <a:pt x="33515" y="0"/>
                </a:moveTo>
                <a:lnTo>
                  <a:pt x="2371" y="22552"/>
                </a:lnTo>
                <a:lnTo>
                  <a:pt x="0" y="38760"/>
                </a:lnTo>
                <a:lnTo>
                  <a:pt x="450" y="46037"/>
                </a:lnTo>
                <a:lnTo>
                  <a:pt x="26530" y="75637"/>
                </a:lnTo>
                <a:lnTo>
                  <a:pt x="35445" y="76415"/>
                </a:lnTo>
                <a:lnTo>
                  <a:pt x="43484" y="76415"/>
                </a:lnTo>
                <a:lnTo>
                  <a:pt x="50164" y="74561"/>
                </a:lnTo>
                <a:lnTo>
                  <a:pt x="60858" y="67170"/>
                </a:lnTo>
                <a:lnTo>
                  <a:pt x="64659" y="61950"/>
                </a:lnTo>
                <a:lnTo>
                  <a:pt x="31203" y="61950"/>
                </a:lnTo>
                <a:lnTo>
                  <a:pt x="27482" y="60363"/>
                </a:lnTo>
                <a:lnTo>
                  <a:pt x="21526" y="53974"/>
                </a:lnTo>
                <a:lnTo>
                  <a:pt x="19951" y="49517"/>
                </a:lnTo>
                <a:lnTo>
                  <a:pt x="19811" y="43776"/>
                </a:lnTo>
                <a:lnTo>
                  <a:pt x="68287" y="43776"/>
                </a:lnTo>
                <a:lnTo>
                  <a:pt x="67880" y="33377"/>
                </a:lnTo>
                <a:lnTo>
                  <a:pt x="67617" y="31940"/>
                </a:lnTo>
                <a:lnTo>
                  <a:pt x="20154" y="31940"/>
                </a:lnTo>
                <a:lnTo>
                  <a:pt x="20208" y="26339"/>
                </a:lnTo>
                <a:lnTo>
                  <a:pt x="21475" y="22491"/>
                </a:lnTo>
                <a:lnTo>
                  <a:pt x="26974" y="16332"/>
                </a:lnTo>
                <a:lnTo>
                  <a:pt x="30467" y="14795"/>
                </a:lnTo>
                <a:lnTo>
                  <a:pt x="61966" y="14795"/>
                </a:lnTo>
                <a:lnTo>
                  <a:pt x="59258" y="10769"/>
                </a:lnTo>
                <a:lnTo>
                  <a:pt x="54114" y="6059"/>
                </a:lnTo>
                <a:lnTo>
                  <a:pt x="48110" y="2693"/>
                </a:lnTo>
                <a:lnTo>
                  <a:pt x="41245" y="673"/>
                </a:lnTo>
                <a:lnTo>
                  <a:pt x="33515" y="0"/>
                </a:lnTo>
                <a:close/>
              </a:path>
              <a:path w="68579" h="76835">
                <a:moveTo>
                  <a:pt x="47980" y="51485"/>
                </a:moveTo>
                <a:lnTo>
                  <a:pt x="46926" y="55168"/>
                </a:lnTo>
                <a:lnTo>
                  <a:pt x="45364" y="57823"/>
                </a:lnTo>
                <a:lnTo>
                  <a:pt x="41224" y="61125"/>
                </a:lnTo>
                <a:lnTo>
                  <a:pt x="38684" y="61950"/>
                </a:lnTo>
                <a:lnTo>
                  <a:pt x="64659" y="61950"/>
                </a:lnTo>
                <a:lnTo>
                  <a:pt x="64769" y="61798"/>
                </a:lnTo>
                <a:lnTo>
                  <a:pt x="67246" y="54724"/>
                </a:lnTo>
                <a:lnTo>
                  <a:pt x="47980" y="51485"/>
                </a:lnTo>
                <a:close/>
              </a:path>
              <a:path w="68579" h="76835">
                <a:moveTo>
                  <a:pt x="61966" y="14795"/>
                </a:moveTo>
                <a:lnTo>
                  <a:pt x="38633" y="14795"/>
                </a:lnTo>
                <a:lnTo>
                  <a:pt x="41986" y="16255"/>
                </a:lnTo>
                <a:lnTo>
                  <a:pt x="47497" y="22085"/>
                </a:lnTo>
                <a:lnTo>
                  <a:pt x="48945" y="26339"/>
                </a:lnTo>
                <a:lnTo>
                  <a:pt x="49072" y="31940"/>
                </a:lnTo>
                <a:lnTo>
                  <a:pt x="67617" y="31940"/>
                </a:lnTo>
                <a:lnTo>
                  <a:pt x="66240" y="24410"/>
                </a:lnTo>
                <a:lnTo>
                  <a:pt x="63365" y="16875"/>
                </a:lnTo>
                <a:lnTo>
                  <a:pt x="61966" y="14795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6" name="object 96"/>
          <p:cNvSpPr/>
          <p:nvPr/>
        </p:nvSpPr>
        <p:spPr>
          <a:xfrm>
            <a:off x="5580773" y="3252927"/>
            <a:ext cx="47625" cy="74930"/>
          </a:xfrm>
          <a:custGeom>
            <a:avLst/>
            <a:gdLst/>
            <a:ahLst/>
            <a:cxnLst/>
            <a:rect l="l" t="t" r="r" b="b"/>
            <a:pathLst>
              <a:path w="47625" h="74929">
                <a:moveTo>
                  <a:pt x="17970" y="1650"/>
                </a:moveTo>
                <a:lnTo>
                  <a:pt x="0" y="1650"/>
                </a:lnTo>
                <a:lnTo>
                  <a:pt x="0" y="74764"/>
                </a:lnTo>
                <a:lnTo>
                  <a:pt x="19342" y="74764"/>
                </a:lnTo>
                <a:lnTo>
                  <a:pt x="19342" y="39750"/>
                </a:lnTo>
                <a:lnTo>
                  <a:pt x="19888" y="31572"/>
                </a:lnTo>
                <a:lnTo>
                  <a:pt x="22047" y="23774"/>
                </a:lnTo>
                <a:lnTo>
                  <a:pt x="23520" y="21081"/>
                </a:lnTo>
                <a:lnTo>
                  <a:pt x="27279" y="18097"/>
                </a:lnTo>
                <a:lnTo>
                  <a:pt x="29578" y="17348"/>
                </a:lnTo>
                <a:lnTo>
                  <a:pt x="42502" y="17348"/>
                </a:lnTo>
                <a:lnTo>
                  <a:pt x="44380" y="12052"/>
                </a:lnTo>
                <a:lnTo>
                  <a:pt x="17970" y="12052"/>
                </a:lnTo>
                <a:lnTo>
                  <a:pt x="17970" y="1650"/>
                </a:lnTo>
                <a:close/>
              </a:path>
              <a:path w="47625" h="74929">
                <a:moveTo>
                  <a:pt x="42502" y="17348"/>
                </a:moveTo>
                <a:lnTo>
                  <a:pt x="35090" y="17348"/>
                </a:lnTo>
                <a:lnTo>
                  <a:pt x="38112" y="18402"/>
                </a:lnTo>
                <a:lnTo>
                  <a:pt x="41376" y="20523"/>
                </a:lnTo>
                <a:lnTo>
                  <a:pt x="42502" y="17348"/>
                </a:lnTo>
                <a:close/>
              </a:path>
              <a:path w="47625" h="74929">
                <a:moveTo>
                  <a:pt x="39039" y="0"/>
                </a:moveTo>
                <a:lnTo>
                  <a:pt x="31508" y="0"/>
                </a:lnTo>
                <a:lnTo>
                  <a:pt x="28714" y="787"/>
                </a:lnTo>
                <a:lnTo>
                  <a:pt x="23812" y="3898"/>
                </a:lnTo>
                <a:lnTo>
                  <a:pt x="21043" y="7137"/>
                </a:lnTo>
                <a:lnTo>
                  <a:pt x="17970" y="12052"/>
                </a:lnTo>
                <a:lnTo>
                  <a:pt x="44380" y="12052"/>
                </a:lnTo>
                <a:lnTo>
                  <a:pt x="47358" y="3657"/>
                </a:lnTo>
                <a:lnTo>
                  <a:pt x="43281" y="1219"/>
                </a:lnTo>
                <a:lnTo>
                  <a:pt x="39039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7" name="object 97"/>
          <p:cNvSpPr/>
          <p:nvPr/>
        </p:nvSpPr>
        <p:spPr>
          <a:xfrm>
            <a:off x="2441192" y="5219687"/>
            <a:ext cx="921056" cy="104432"/>
          </a:xfrm>
          <a:prstGeom prst="rect">
            <a:avLst/>
          </a:prstGeom>
          <a:blipFill>
            <a:blip r:embed="rId3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8" name="object 98"/>
          <p:cNvSpPr/>
          <p:nvPr/>
        </p:nvSpPr>
        <p:spPr>
          <a:xfrm>
            <a:off x="3497935" y="5221059"/>
            <a:ext cx="615264" cy="103073"/>
          </a:xfrm>
          <a:prstGeom prst="rect">
            <a:avLst/>
          </a:prstGeom>
          <a:blipFill>
            <a:blip r:embed="rId3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9" name="object 99"/>
          <p:cNvSpPr/>
          <p:nvPr/>
        </p:nvSpPr>
        <p:spPr>
          <a:xfrm>
            <a:off x="2441193" y="5388876"/>
            <a:ext cx="717411" cy="104432"/>
          </a:xfrm>
          <a:prstGeom prst="rect">
            <a:avLst/>
          </a:prstGeom>
          <a:blipFill>
            <a:blip r:embed="rId3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0" name="object 100"/>
          <p:cNvSpPr/>
          <p:nvPr/>
        </p:nvSpPr>
        <p:spPr>
          <a:xfrm>
            <a:off x="3480358" y="5388940"/>
            <a:ext cx="244360" cy="104368"/>
          </a:xfrm>
          <a:prstGeom prst="rect">
            <a:avLst/>
          </a:prstGeom>
          <a:blipFill>
            <a:blip r:embed="rId3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1" name="object 101"/>
          <p:cNvSpPr/>
          <p:nvPr/>
        </p:nvSpPr>
        <p:spPr>
          <a:xfrm>
            <a:off x="3754780" y="5388940"/>
            <a:ext cx="420585" cy="104368"/>
          </a:xfrm>
          <a:prstGeom prst="rect">
            <a:avLst/>
          </a:prstGeom>
          <a:blipFill>
            <a:blip r:embed="rId3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2" name="object 102"/>
          <p:cNvSpPr/>
          <p:nvPr/>
        </p:nvSpPr>
        <p:spPr>
          <a:xfrm>
            <a:off x="2445232" y="5559844"/>
            <a:ext cx="83820" cy="100965"/>
          </a:xfrm>
          <a:custGeom>
            <a:avLst/>
            <a:gdLst/>
            <a:ahLst/>
            <a:cxnLst/>
            <a:rect l="l" t="t" r="r" b="b"/>
            <a:pathLst>
              <a:path w="83819" h="100964">
                <a:moveTo>
                  <a:pt x="42621" y="0"/>
                </a:moveTo>
                <a:lnTo>
                  <a:pt x="0" y="0"/>
                </a:lnTo>
                <a:lnTo>
                  <a:pt x="0" y="100926"/>
                </a:lnTo>
                <a:lnTo>
                  <a:pt x="42519" y="100926"/>
                </a:lnTo>
                <a:lnTo>
                  <a:pt x="47929" y="100355"/>
                </a:lnTo>
                <a:lnTo>
                  <a:pt x="57340" y="98056"/>
                </a:lnTo>
                <a:lnTo>
                  <a:pt x="61353" y="96367"/>
                </a:lnTo>
                <a:lnTo>
                  <a:pt x="68008" y="91909"/>
                </a:lnTo>
                <a:lnTo>
                  <a:pt x="70928" y="89014"/>
                </a:lnTo>
                <a:lnTo>
                  <a:pt x="13360" y="89014"/>
                </a:lnTo>
                <a:lnTo>
                  <a:pt x="13360" y="11912"/>
                </a:lnTo>
                <a:lnTo>
                  <a:pt x="71371" y="11912"/>
                </a:lnTo>
                <a:lnTo>
                  <a:pt x="63461" y="5194"/>
                </a:lnTo>
                <a:lnTo>
                  <a:pt x="58521" y="2781"/>
                </a:lnTo>
                <a:lnTo>
                  <a:pt x="48602" y="482"/>
                </a:lnTo>
                <a:lnTo>
                  <a:pt x="42621" y="0"/>
                </a:lnTo>
                <a:close/>
              </a:path>
              <a:path w="83819" h="100964">
                <a:moveTo>
                  <a:pt x="71371" y="11912"/>
                </a:moveTo>
                <a:lnTo>
                  <a:pt x="42506" y="11912"/>
                </a:lnTo>
                <a:lnTo>
                  <a:pt x="48272" y="12598"/>
                </a:lnTo>
                <a:lnTo>
                  <a:pt x="56794" y="15913"/>
                </a:lnTo>
                <a:lnTo>
                  <a:pt x="61010" y="19710"/>
                </a:lnTo>
                <a:lnTo>
                  <a:pt x="67944" y="31038"/>
                </a:lnTo>
                <a:lnTo>
                  <a:pt x="69672" y="39154"/>
                </a:lnTo>
                <a:lnTo>
                  <a:pt x="69637" y="57581"/>
                </a:lnTo>
                <a:lnTo>
                  <a:pt x="46786" y="88404"/>
                </a:lnTo>
                <a:lnTo>
                  <a:pt x="41554" y="89014"/>
                </a:lnTo>
                <a:lnTo>
                  <a:pt x="70928" y="89014"/>
                </a:lnTo>
                <a:lnTo>
                  <a:pt x="83451" y="57581"/>
                </a:lnTo>
                <a:lnTo>
                  <a:pt x="83451" y="40932"/>
                </a:lnTo>
                <a:lnTo>
                  <a:pt x="82130" y="32918"/>
                </a:lnTo>
                <a:lnTo>
                  <a:pt x="76847" y="18923"/>
                </a:lnTo>
                <a:lnTo>
                  <a:pt x="72859" y="13169"/>
                </a:lnTo>
                <a:lnTo>
                  <a:pt x="71371" y="11912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3" name="object 103"/>
          <p:cNvSpPr/>
          <p:nvPr/>
        </p:nvSpPr>
        <p:spPr>
          <a:xfrm>
            <a:off x="2541397" y="5586006"/>
            <a:ext cx="67945" cy="76835"/>
          </a:xfrm>
          <a:custGeom>
            <a:avLst/>
            <a:gdLst/>
            <a:ahLst/>
            <a:cxnLst/>
            <a:rect l="l" t="t" r="r" b="b"/>
            <a:pathLst>
              <a:path w="67944" h="76835">
                <a:moveTo>
                  <a:pt x="34086" y="0"/>
                </a:moveTo>
                <a:lnTo>
                  <a:pt x="2326" y="22436"/>
                </a:lnTo>
                <a:lnTo>
                  <a:pt x="0" y="38061"/>
                </a:lnTo>
                <a:lnTo>
                  <a:pt x="24" y="39890"/>
                </a:lnTo>
                <a:lnTo>
                  <a:pt x="20403" y="73942"/>
                </a:lnTo>
                <a:lnTo>
                  <a:pt x="34784" y="76415"/>
                </a:lnTo>
                <a:lnTo>
                  <a:pt x="43281" y="76415"/>
                </a:lnTo>
                <a:lnTo>
                  <a:pt x="50253" y="74345"/>
                </a:lnTo>
                <a:lnTo>
                  <a:pt x="61007" y="66217"/>
                </a:lnTo>
                <a:lnTo>
                  <a:pt x="28739" y="66217"/>
                </a:lnTo>
                <a:lnTo>
                  <a:pt x="23659" y="64084"/>
                </a:lnTo>
                <a:lnTo>
                  <a:pt x="15480" y="55549"/>
                </a:lnTo>
                <a:lnTo>
                  <a:pt x="13207" y="49402"/>
                </a:lnTo>
                <a:lnTo>
                  <a:pt x="12750" y="41363"/>
                </a:lnTo>
                <a:lnTo>
                  <a:pt x="67271" y="41363"/>
                </a:lnTo>
                <a:lnTo>
                  <a:pt x="67347" y="38061"/>
                </a:lnTo>
                <a:lnTo>
                  <a:pt x="66879" y="31178"/>
                </a:lnTo>
                <a:lnTo>
                  <a:pt x="13436" y="31178"/>
                </a:lnTo>
                <a:lnTo>
                  <a:pt x="13855" y="24803"/>
                </a:lnTo>
                <a:lnTo>
                  <a:pt x="16001" y="19697"/>
                </a:lnTo>
                <a:lnTo>
                  <a:pt x="23748" y="12090"/>
                </a:lnTo>
                <a:lnTo>
                  <a:pt x="28549" y="10185"/>
                </a:lnTo>
                <a:lnTo>
                  <a:pt x="58210" y="10185"/>
                </a:lnTo>
                <a:lnTo>
                  <a:pt x="58051" y="9969"/>
                </a:lnTo>
                <a:lnTo>
                  <a:pt x="53067" y="5609"/>
                </a:lnTo>
                <a:lnTo>
                  <a:pt x="47411" y="2493"/>
                </a:lnTo>
                <a:lnTo>
                  <a:pt x="41084" y="623"/>
                </a:lnTo>
                <a:lnTo>
                  <a:pt x="34086" y="0"/>
                </a:lnTo>
                <a:close/>
              </a:path>
              <a:path w="67944" h="76835">
                <a:moveTo>
                  <a:pt x="54126" y="51206"/>
                </a:moveTo>
                <a:lnTo>
                  <a:pt x="52247" y="56438"/>
                </a:lnTo>
                <a:lnTo>
                  <a:pt x="49694" y="60261"/>
                </a:lnTo>
                <a:lnTo>
                  <a:pt x="43281" y="65023"/>
                </a:lnTo>
                <a:lnTo>
                  <a:pt x="39394" y="66217"/>
                </a:lnTo>
                <a:lnTo>
                  <a:pt x="61007" y="66217"/>
                </a:lnTo>
                <a:lnTo>
                  <a:pt x="61175" y="66090"/>
                </a:lnTo>
                <a:lnTo>
                  <a:pt x="64916" y="60261"/>
                </a:lnTo>
                <a:lnTo>
                  <a:pt x="66928" y="52793"/>
                </a:lnTo>
                <a:lnTo>
                  <a:pt x="54126" y="51206"/>
                </a:lnTo>
                <a:close/>
              </a:path>
              <a:path w="67944" h="76835">
                <a:moveTo>
                  <a:pt x="58210" y="10185"/>
                </a:moveTo>
                <a:lnTo>
                  <a:pt x="40512" y="10185"/>
                </a:lnTo>
                <a:lnTo>
                  <a:pt x="45643" y="12572"/>
                </a:lnTo>
                <a:lnTo>
                  <a:pt x="52145" y="20421"/>
                </a:lnTo>
                <a:lnTo>
                  <a:pt x="53707" y="25031"/>
                </a:lnTo>
                <a:lnTo>
                  <a:pt x="54266" y="31178"/>
                </a:lnTo>
                <a:lnTo>
                  <a:pt x="66879" y="31178"/>
                </a:lnTo>
                <a:lnTo>
                  <a:pt x="66766" y="29520"/>
                </a:lnTo>
                <a:lnTo>
                  <a:pt x="65023" y="21991"/>
                </a:lnTo>
                <a:lnTo>
                  <a:pt x="62118" y="15475"/>
                </a:lnTo>
                <a:lnTo>
                  <a:pt x="58210" y="10185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4" name="object 104"/>
          <p:cNvSpPr/>
          <p:nvPr/>
        </p:nvSpPr>
        <p:spPr>
          <a:xfrm>
            <a:off x="3482314" y="5558129"/>
            <a:ext cx="261810" cy="104355"/>
          </a:xfrm>
          <a:prstGeom prst="rect">
            <a:avLst/>
          </a:prstGeom>
          <a:blipFill>
            <a:blip r:embed="rId3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5" name="object 105"/>
          <p:cNvSpPr/>
          <p:nvPr/>
        </p:nvSpPr>
        <p:spPr>
          <a:xfrm>
            <a:off x="3766235" y="5559437"/>
            <a:ext cx="37465" cy="101600"/>
          </a:xfrm>
          <a:custGeom>
            <a:avLst/>
            <a:gdLst/>
            <a:ahLst/>
            <a:cxnLst/>
            <a:rect l="l" t="t" r="r" b="b"/>
            <a:pathLst>
              <a:path w="37464" h="101600">
                <a:moveTo>
                  <a:pt x="37172" y="22364"/>
                </a:moveTo>
                <a:lnTo>
                  <a:pt x="24777" y="22364"/>
                </a:lnTo>
                <a:lnTo>
                  <a:pt x="24777" y="101333"/>
                </a:lnTo>
                <a:lnTo>
                  <a:pt x="37172" y="101333"/>
                </a:lnTo>
                <a:lnTo>
                  <a:pt x="37172" y="22364"/>
                </a:lnTo>
                <a:close/>
              </a:path>
              <a:path w="37464" h="101600">
                <a:moveTo>
                  <a:pt x="37172" y="0"/>
                </a:moveTo>
                <a:lnTo>
                  <a:pt x="29184" y="0"/>
                </a:lnTo>
                <a:lnTo>
                  <a:pt x="27038" y="4356"/>
                </a:lnTo>
                <a:lnTo>
                  <a:pt x="23355" y="8851"/>
                </a:lnTo>
                <a:lnTo>
                  <a:pt x="12979" y="18122"/>
                </a:lnTo>
                <a:lnTo>
                  <a:pt x="6934" y="22072"/>
                </a:lnTo>
                <a:lnTo>
                  <a:pt x="0" y="25323"/>
                </a:lnTo>
                <a:lnTo>
                  <a:pt x="0" y="37312"/>
                </a:lnTo>
                <a:lnTo>
                  <a:pt x="24777" y="22364"/>
                </a:lnTo>
                <a:lnTo>
                  <a:pt x="37172" y="22364"/>
                </a:lnTo>
                <a:lnTo>
                  <a:pt x="37172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6" name="object 106"/>
          <p:cNvSpPr/>
          <p:nvPr/>
        </p:nvSpPr>
        <p:spPr>
          <a:xfrm>
            <a:off x="2441371" y="5559841"/>
            <a:ext cx="866076" cy="271833"/>
          </a:xfrm>
          <a:prstGeom prst="rect">
            <a:avLst/>
          </a:prstGeom>
          <a:blipFill>
            <a:blip r:embed="rId4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7" name="object 107"/>
          <p:cNvSpPr/>
          <p:nvPr/>
        </p:nvSpPr>
        <p:spPr>
          <a:xfrm>
            <a:off x="3829291" y="5558129"/>
            <a:ext cx="346430" cy="104355"/>
          </a:xfrm>
          <a:prstGeom prst="rect">
            <a:avLst/>
          </a:prstGeom>
          <a:blipFill>
            <a:blip r:embed="rId4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8" name="object 108"/>
          <p:cNvSpPr/>
          <p:nvPr/>
        </p:nvSpPr>
        <p:spPr>
          <a:xfrm>
            <a:off x="3467366" y="5728627"/>
            <a:ext cx="143687" cy="103060"/>
          </a:xfrm>
          <a:prstGeom prst="rect">
            <a:avLst/>
          </a:prstGeom>
          <a:blipFill>
            <a:blip r:embed="rId4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9" name="object 109"/>
          <p:cNvSpPr/>
          <p:nvPr/>
        </p:nvSpPr>
        <p:spPr>
          <a:xfrm>
            <a:off x="3632873" y="5728614"/>
            <a:ext cx="37465" cy="101600"/>
          </a:xfrm>
          <a:custGeom>
            <a:avLst/>
            <a:gdLst/>
            <a:ahLst/>
            <a:cxnLst/>
            <a:rect l="l" t="t" r="r" b="b"/>
            <a:pathLst>
              <a:path w="37464" h="101600">
                <a:moveTo>
                  <a:pt x="37172" y="22377"/>
                </a:moveTo>
                <a:lnTo>
                  <a:pt x="24790" y="22377"/>
                </a:lnTo>
                <a:lnTo>
                  <a:pt x="24790" y="101333"/>
                </a:lnTo>
                <a:lnTo>
                  <a:pt x="37172" y="101333"/>
                </a:lnTo>
                <a:lnTo>
                  <a:pt x="37172" y="22377"/>
                </a:lnTo>
                <a:close/>
              </a:path>
              <a:path w="37464" h="101600">
                <a:moveTo>
                  <a:pt x="37172" y="0"/>
                </a:moveTo>
                <a:lnTo>
                  <a:pt x="29197" y="0"/>
                </a:lnTo>
                <a:lnTo>
                  <a:pt x="27038" y="4356"/>
                </a:lnTo>
                <a:lnTo>
                  <a:pt x="23368" y="8851"/>
                </a:lnTo>
                <a:lnTo>
                  <a:pt x="12992" y="18122"/>
                </a:lnTo>
                <a:lnTo>
                  <a:pt x="6934" y="22072"/>
                </a:lnTo>
                <a:lnTo>
                  <a:pt x="0" y="25336"/>
                </a:lnTo>
                <a:lnTo>
                  <a:pt x="0" y="37312"/>
                </a:lnTo>
                <a:lnTo>
                  <a:pt x="24790" y="22377"/>
                </a:lnTo>
                <a:lnTo>
                  <a:pt x="37172" y="22377"/>
                </a:lnTo>
                <a:lnTo>
                  <a:pt x="37172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0" name="object 110"/>
          <p:cNvSpPr/>
          <p:nvPr/>
        </p:nvSpPr>
        <p:spPr>
          <a:xfrm>
            <a:off x="3701796" y="5728614"/>
            <a:ext cx="66276" cy="103060"/>
          </a:xfrm>
          <a:prstGeom prst="rect">
            <a:avLst/>
          </a:prstGeom>
          <a:blipFill>
            <a:blip r:embed="rId4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1" name="object 111"/>
          <p:cNvSpPr/>
          <p:nvPr/>
        </p:nvSpPr>
        <p:spPr>
          <a:xfrm>
            <a:off x="2440698" y="5896508"/>
            <a:ext cx="155994" cy="104355"/>
          </a:xfrm>
          <a:prstGeom prst="rect">
            <a:avLst/>
          </a:prstGeom>
          <a:blipFill>
            <a:blip r:embed="rId4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2" name="object 112"/>
          <p:cNvSpPr/>
          <p:nvPr/>
        </p:nvSpPr>
        <p:spPr>
          <a:xfrm>
            <a:off x="2616034" y="5898210"/>
            <a:ext cx="357099" cy="102590"/>
          </a:xfrm>
          <a:prstGeom prst="rect">
            <a:avLst/>
          </a:prstGeom>
          <a:blipFill>
            <a:blip r:embed="rId4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3" name="object 113"/>
          <p:cNvSpPr/>
          <p:nvPr/>
        </p:nvSpPr>
        <p:spPr>
          <a:xfrm>
            <a:off x="2995789" y="5926034"/>
            <a:ext cx="14604" cy="73660"/>
          </a:xfrm>
          <a:custGeom>
            <a:avLst/>
            <a:gdLst/>
            <a:ahLst/>
            <a:cxnLst/>
            <a:rect l="l" t="t" r="r" b="b"/>
            <a:pathLst>
              <a:path w="14605" h="73660">
                <a:moveTo>
                  <a:pt x="14110" y="58991"/>
                </a:moveTo>
                <a:lnTo>
                  <a:pt x="0" y="58991"/>
                </a:lnTo>
                <a:lnTo>
                  <a:pt x="0" y="73102"/>
                </a:lnTo>
                <a:lnTo>
                  <a:pt x="14110" y="73102"/>
                </a:lnTo>
                <a:lnTo>
                  <a:pt x="14110" y="58991"/>
                </a:lnTo>
                <a:close/>
              </a:path>
              <a:path w="14605" h="73660">
                <a:moveTo>
                  <a:pt x="14110" y="0"/>
                </a:moveTo>
                <a:lnTo>
                  <a:pt x="0" y="0"/>
                </a:lnTo>
                <a:lnTo>
                  <a:pt x="0" y="14110"/>
                </a:lnTo>
                <a:lnTo>
                  <a:pt x="14110" y="14110"/>
                </a:lnTo>
                <a:lnTo>
                  <a:pt x="14110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4" name="object 114"/>
          <p:cNvSpPr/>
          <p:nvPr/>
        </p:nvSpPr>
        <p:spPr>
          <a:xfrm>
            <a:off x="3454984" y="5896495"/>
            <a:ext cx="72618" cy="104571"/>
          </a:xfrm>
          <a:prstGeom prst="rect">
            <a:avLst/>
          </a:prstGeom>
          <a:blipFill>
            <a:blip r:embed="rId4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5" name="object 115"/>
          <p:cNvSpPr/>
          <p:nvPr/>
        </p:nvSpPr>
        <p:spPr>
          <a:xfrm>
            <a:off x="3546893" y="5897803"/>
            <a:ext cx="37465" cy="101600"/>
          </a:xfrm>
          <a:custGeom>
            <a:avLst/>
            <a:gdLst/>
            <a:ahLst/>
            <a:cxnLst/>
            <a:rect l="l" t="t" r="r" b="b"/>
            <a:pathLst>
              <a:path w="37464" h="101600">
                <a:moveTo>
                  <a:pt x="37172" y="22377"/>
                </a:moveTo>
                <a:lnTo>
                  <a:pt x="24777" y="22377"/>
                </a:lnTo>
                <a:lnTo>
                  <a:pt x="24777" y="101333"/>
                </a:lnTo>
                <a:lnTo>
                  <a:pt x="37172" y="101333"/>
                </a:lnTo>
                <a:lnTo>
                  <a:pt x="37172" y="22377"/>
                </a:lnTo>
                <a:close/>
              </a:path>
              <a:path w="37464" h="101600">
                <a:moveTo>
                  <a:pt x="37172" y="0"/>
                </a:moveTo>
                <a:lnTo>
                  <a:pt x="29184" y="0"/>
                </a:lnTo>
                <a:lnTo>
                  <a:pt x="27038" y="4356"/>
                </a:lnTo>
                <a:lnTo>
                  <a:pt x="23355" y="8851"/>
                </a:lnTo>
                <a:lnTo>
                  <a:pt x="12992" y="18122"/>
                </a:lnTo>
                <a:lnTo>
                  <a:pt x="6934" y="22072"/>
                </a:lnTo>
                <a:lnTo>
                  <a:pt x="0" y="25336"/>
                </a:lnTo>
                <a:lnTo>
                  <a:pt x="0" y="37312"/>
                </a:lnTo>
                <a:lnTo>
                  <a:pt x="24777" y="22377"/>
                </a:lnTo>
                <a:lnTo>
                  <a:pt x="37172" y="22377"/>
                </a:lnTo>
                <a:lnTo>
                  <a:pt x="37172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6" name="object 116"/>
          <p:cNvSpPr/>
          <p:nvPr/>
        </p:nvSpPr>
        <p:spPr>
          <a:xfrm>
            <a:off x="3614839" y="5897803"/>
            <a:ext cx="37465" cy="101600"/>
          </a:xfrm>
          <a:custGeom>
            <a:avLst/>
            <a:gdLst/>
            <a:ahLst/>
            <a:cxnLst/>
            <a:rect l="l" t="t" r="r" b="b"/>
            <a:pathLst>
              <a:path w="37464" h="101600">
                <a:moveTo>
                  <a:pt x="37172" y="22377"/>
                </a:moveTo>
                <a:lnTo>
                  <a:pt x="24790" y="22377"/>
                </a:lnTo>
                <a:lnTo>
                  <a:pt x="24790" y="101333"/>
                </a:lnTo>
                <a:lnTo>
                  <a:pt x="37172" y="101333"/>
                </a:lnTo>
                <a:lnTo>
                  <a:pt x="37172" y="22377"/>
                </a:lnTo>
                <a:close/>
              </a:path>
              <a:path w="37464" h="101600">
                <a:moveTo>
                  <a:pt x="37172" y="0"/>
                </a:moveTo>
                <a:lnTo>
                  <a:pt x="29197" y="0"/>
                </a:lnTo>
                <a:lnTo>
                  <a:pt x="27038" y="4356"/>
                </a:lnTo>
                <a:lnTo>
                  <a:pt x="23368" y="8851"/>
                </a:lnTo>
                <a:lnTo>
                  <a:pt x="12992" y="18122"/>
                </a:lnTo>
                <a:lnTo>
                  <a:pt x="6934" y="22072"/>
                </a:lnTo>
                <a:lnTo>
                  <a:pt x="0" y="25336"/>
                </a:lnTo>
                <a:lnTo>
                  <a:pt x="0" y="37312"/>
                </a:lnTo>
                <a:lnTo>
                  <a:pt x="24790" y="22377"/>
                </a:lnTo>
                <a:lnTo>
                  <a:pt x="37172" y="22377"/>
                </a:lnTo>
                <a:lnTo>
                  <a:pt x="37172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7" name="object 117"/>
          <p:cNvSpPr/>
          <p:nvPr/>
        </p:nvSpPr>
        <p:spPr>
          <a:xfrm>
            <a:off x="3683749" y="5897791"/>
            <a:ext cx="144500" cy="103073"/>
          </a:xfrm>
          <a:prstGeom prst="rect">
            <a:avLst/>
          </a:prstGeom>
          <a:blipFill>
            <a:blip r:embed="rId4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8" name="object 118"/>
          <p:cNvSpPr/>
          <p:nvPr/>
        </p:nvSpPr>
        <p:spPr>
          <a:xfrm>
            <a:off x="3847528" y="5897803"/>
            <a:ext cx="177558" cy="103060"/>
          </a:xfrm>
          <a:prstGeom prst="rect">
            <a:avLst/>
          </a:prstGeom>
          <a:blipFill>
            <a:blip r:embed="rId4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9" name="object 119"/>
          <p:cNvSpPr/>
          <p:nvPr/>
        </p:nvSpPr>
        <p:spPr>
          <a:xfrm>
            <a:off x="2434970" y="6067399"/>
            <a:ext cx="263880" cy="100926"/>
          </a:xfrm>
          <a:prstGeom prst="rect">
            <a:avLst/>
          </a:prstGeom>
          <a:blipFill>
            <a:blip r:embed="rId4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0" name="object 120"/>
          <p:cNvSpPr/>
          <p:nvPr/>
        </p:nvSpPr>
        <p:spPr>
          <a:xfrm>
            <a:off x="3535667" y="6065672"/>
            <a:ext cx="422986" cy="104584"/>
          </a:xfrm>
          <a:prstGeom prst="rect">
            <a:avLst/>
          </a:prstGeom>
          <a:blipFill>
            <a:blip r:embed="rId5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1" name="object 121"/>
          <p:cNvSpPr/>
          <p:nvPr/>
        </p:nvSpPr>
        <p:spPr>
          <a:xfrm>
            <a:off x="3980408" y="6066993"/>
            <a:ext cx="37465" cy="101600"/>
          </a:xfrm>
          <a:custGeom>
            <a:avLst/>
            <a:gdLst/>
            <a:ahLst/>
            <a:cxnLst/>
            <a:rect l="l" t="t" r="r" b="b"/>
            <a:pathLst>
              <a:path w="37464" h="101600">
                <a:moveTo>
                  <a:pt x="37172" y="22364"/>
                </a:moveTo>
                <a:lnTo>
                  <a:pt x="24777" y="22364"/>
                </a:lnTo>
                <a:lnTo>
                  <a:pt x="24777" y="101333"/>
                </a:lnTo>
                <a:lnTo>
                  <a:pt x="37172" y="101333"/>
                </a:lnTo>
                <a:lnTo>
                  <a:pt x="37172" y="22364"/>
                </a:lnTo>
                <a:close/>
              </a:path>
              <a:path w="37464" h="101600">
                <a:moveTo>
                  <a:pt x="37172" y="0"/>
                </a:moveTo>
                <a:lnTo>
                  <a:pt x="29184" y="0"/>
                </a:lnTo>
                <a:lnTo>
                  <a:pt x="27025" y="4356"/>
                </a:lnTo>
                <a:lnTo>
                  <a:pt x="23355" y="8851"/>
                </a:lnTo>
                <a:lnTo>
                  <a:pt x="12979" y="18122"/>
                </a:lnTo>
                <a:lnTo>
                  <a:pt x="6921" y="22072"/>
                </a:lnTo>
                <a:lnTo>
                  <a:pt x="0" y="25323"/>
                </a:lnTo>
                <a:lnTo>
                  <a:pt x="0" y="37299"/>
                </a:lnTo>
                <a:lnTo>
                  <a:pt x="24777" y="22364"/>
                </a:lnTo>
                <a:lnTo>
                  <a:pt x="37172" y="22364"/>
                </a:lnTo>
                <a:lnTo>
                  <a:pt x="37172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2" name="object 122"/>
          <p:cNvSpPr/>
          <p:nvPr/>
        </p:nvSpPr>
        <p:spPr>
          <a:xfrm>
            <a:off x="2445232" y="6236576"/>
            <a:ext cx="190779" cy="102590"/>
          </a:xfrm>
          <a:prstGeom prst="rect">
            <a:avLst/>
          </a:prstGeom>
          <a:blipFill>
            <a:blip r:embed="rId5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3" name="object 123"/>
          <p:cNvSpPr/>
          <p:nvPr/>
        </p:nvSpPr>
        <p:spPr>
          <a:xfrm>
            <a:off x="2655277" y="6236573"/>
            <a:ext cx="315163" cy="130596"/>
          </a:xfrm>
          <a:prstGeom prst="rect">
            <a:avLst/>
          </a:prstGeom>
          <a:blipFill>
            <a:blip r:embed="rId5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4" name="object 124"/>
          <p:cNvSpPr/>
          <p:nvPr/>
        </p:nvSpPr>
        <p:spPr>
          <a:xfrm>
            <a:off x="3611397" y="6234862"/>
            <a:ext cx="227096" cy="104571"/>
          </a:xfrm>
          <a:prstGeom prst="rect">
            <a:avLst/>
          </a:prstGeom>
          <a:blipFill>
            <a:blip r:embed="rId5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5" name="object 125"/>
          <p:cNvSpPr/>
          <p:nvPr/>
        </p:nvSpPr>
        <p:spPr>
          <a:xfrm>
            <a:off x="3857574" y="6236170"/>
            <a:ext cx="176466" cy="103060"/>
          </a:xfrm>
          <a:prstGeom prst="rect">
            <a:avLst/>
          </a:prstGeom>
          <a:blipFill>
            <a:blip r:embed="rId5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6" name="object 126"/>
          <p:cNvSpPr/>
          <p:nvPr/>
        </p:nvSpPr>
        <p:spPr>
          <a:xfrm>
            <a:off x="2437663" y="6405778"/>
            <a:ext cx="284595" cy="102577"/>
          </a:xfrm>
          <a:prstGeom prst="rect">
            <a:avLst/>
          </a:prstGeom>
          <a:blipFill>
            <a:blip r:embed="rId5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7" name="object 127"/>
          <p:cNvSpPr/>
          <p:nvPr/>
        </p:nvSpPr>
        <p:spPr>
          <a:xfrm>
            <a:off x="2744913" y="6433590"/>
            <a:ext cx="14604" cy="73660"/>
          </a:xfrm>
          <a:custGeom>
            <a:avLst/>
            <a:gdLst/>
            <a:ahLst/>
            <a:cxnLst/>
            <a:rect l="l" t="t" r="r" b="b"/>
            <a:pathLst>
              <a:path w="14605" h="73659">
                <a:moveTo>
                  <a:pt x="14110" y="58991"/>
                </a:moveTo>
                <a:lnTo>
                  <a:pt x="0" y="58991"/>
                </a:lnTo>
                <a:lnTo>
                  <a:pt x="0" y="73102"/>
                </a:lnTo>
                <a:lnTo>
                  <a:pt x="14110" y="73102"/>
                </a:lnTo>
                <a:lnTo>
                  <a:pt x="14110" y="58991"/>
                </a:lnTo>
                <a:close/>
              </a:path>
              <a:path w="14605" h="73659">
                <a:moveTo>
                  <a:pt x="14110" y="0"/>
                </a:moveTo>
                <a:lnTo>
                  <a:pt x="0" y="0"/>
                </a:lnTo>
                <a:lnTo>
                  <a:pt x="0" y="14110"/>
                </a:lnTo>
                <a:lnTo>
                  <a:pt x="14110" y="14110"/>
                </a:lnTo>
                <a:lnTo>
                  <a:pt x="14110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8" name="object 128"/>
          <p:cNvSpPr/>
          <p:nvPr/>
        </p:nvSpPr>
        <p:spPr>
          <a:xfrm>
            <a:off x="3439147" y="6404051"/>
            <a:ext cx="72631" cy="104584"/>
          </a:xfrm>
          <a:prstGeom prst="rect">
            <a:avLst/>
          </a:prstGeom>
          <a:blipFill>
            <a:blip r:embed="rId5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9" name="object 129"/>
          <p:cNvSpPr/>
          <p:nvPr/>
        </p:nvSpPr>
        <p:spPr>
          <a:xfrm>
            <a:off x="3531057" y="6405359"/>
            <a:ext cx="37465" cy="101600"/>
          </a:xfrm>
          <a:custGeom>
            <a:avLst/>
            <a:gdLst/>
            <a:ahLst/>
            <a:cxnLst/>
            <a:rect l="l" t="t" r="r" b="b"/>
            <a:pathLst>
              <a:path w="37464" h="101600">
                <a:moveTo>
                  <a:pt x="37172" y="22377"/>
                </a:moveTo>
                <a:lnTo>
                  <a:pt x="24790" y="22377"/>
                </a:lnTo>
                <a:lnTo>
                  <a:pt x="24790" y="101333"/>
                </a:lnTo>
                <a:lnTo>
                  <a:pt x="37172" y="101333"/>
                </a:lnTo>
                <a:lnTo>
                  <a:pt x="37172" y="22377"/>
                </a:lnTo>
                <a:close/>
              </a:path>
              <a:path w="37464" h="101600">
                <a:moveTo>
                  <a:pt x="37172" y="0"/>
                </a:moveTo>
                <a:lnTo>
                  <a:pt x="29197" y="0"/>
                </a:lnTo>
                <a:lnTo>
                  <a:pt x="27038" y="4368"/>
                </a:lnTo>
                <a:lnTo>
                  <a:pt x="23368" y="8851"/>
                </a:lnTo>
                <a:lnTo>
                  <a:pt x="12992" y="18122"/>
                </a:lnTo>
                <a:lnTo>
                  <a:pt x="6934" y="22072"/>
                </a:lnTo>
                <a:lnTo>
                  <a:pt x="0" y="25336"/>
                </a:lnTo>
                <a:lnTo>
                  <a:pt x="0" y="37312"/>
                </a:lnTo>
                <a:lnTo>
                  <a:pt x="24790" y="22377"/>
                </a:lnTo>
                <a:lnTo>
                  <a:pt x="37172" y="22377"/>
                </a:lnTo>
                <a:lnTo>
                  <a:pt x="37172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0" name="object 130"/>
          <p:cNvSpPr/>
          <p:nvPr/>
        </p:nvSpPr>
        <p:spPr>
          <a:xfrm>
            <a:off x="3595903" y="6405346"/>
            <a:ext cx="260376" cy="103073"/>
          </a:xfrm>
          <a:prstGeom prst="rect">
            <a:avLst/>
          </a:prstGeom>
          <a:blipFill>
            <a:blip r:embed="rId5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1" name="object 131"/>
          <p:cNvSpPr/>
          <p:nvPr/>
        </p:nvSpPr>
        <p:spPr>
          <a:xfrm>
            <a:off x="3883888" y="6405359"/>
            <a:ext cx="37465" cy="101600"/>
          </a:xfrm>
          <a:custGeom>
            <a:avLst/>
            <a:gdLst/>
            <a:ahLst/>
            <a:cxnLst/>
            <a:rect l="l" t="t" r="r" b="b"/>
            <a:pathLst>
              <a:path w="37464" h="101600">
                <a:moveTo>
                  <a:pt x="37172" y="22377"/>
                </a:moveTo>
                <a:lnTo>
                  <a:pt x="24777" y="22377"/>
                </a:lnTo>
                <a:lnTo>
                  <a:pt x="24777" y="101333"/>
                </a:lnTo>
                <a:lnTo>
                  <a:pt x="37172" y="101333"/>
                </a:lnTo>
                <a:lnTo>
                  <a:pt x="37172" y="22377"/>
                </a:lnTo>
                <a:close/>
              </a:path>
              <a:path w="37464" h="101600">
                <a:moveTo>
                  <a:pt x="37172" y="0"/>
                </a:moveTo>
                <a:lnTo>
                  <a:pt x="29184" y="0"/>
                </a:lnTo>
                <a:lnTo>
                  <a:pt x="27025" y="4368"/>
                </a:lnTo>
                <a:lnTo>
                  <a:pt x="23355" y="8851"/>
                </a:lnTo>
                <a:lnTo>
                  <a:pt x="12979" y="18122"/>
                </a:lnTo>
                <a:lnTo>
                  <a:pt x="6934" y="22072"/>
                </a:lnTo>
                <a:lnTo>
                  <a:pt x="0" y="25336"/>
                </a:lnTo>
                <a:lnTo>
                  <a:pt x="0" y="37312"/>
                </a:lnTo>
                <a:lnTo>
                  <a:pt x="24777" y="22377"/>
                </a:lnTo>
                <a:lnTo>
                  <a:pt x="37172" y="22377"/>
                </a:lnTo>
                <a:lnTo>
                  <a:pt x="37172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2" name="object 132"/>
          <p:cNvSpPr/>
          <p:nvPr/>
        </p:nvSpPr>
        <p:spPr>
          <a:xfrm>
            <a:off x="3952252" y="6405346"/>
            <a:ext cx="66636" cy="103073"/>
          </a:xfrm>
          <a:prstGeom prst="rect">
            <a:avLst/>
          </a:prstGeom>
          <a:blipFill>
            <a:blip r:embed="rId5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3" name="object 133"/>
          <p:cNvSpPr/>
          <p:nvPr/>
        </p:nvSpPr>
        <p:spPr>
          <a:xfrm>
            <a:off x="3269399" y="4926038"/>
            <a:ext cx="379603" cy="104368"/>
          </a:xfrm>
          <a:prstGeom prst="rect">
            <a:avLst/>
          </a:prstGeom>
          <a:blipFill>
            <a:blip r:embed="rId5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4" name="object 134"/>
          <p:cNvSpPr/>
          <p:nvPr/>
        </p:nvSpPr>
        <p:spPr>
          <a:xfrm>
            <a:off x="3667594" y="6787578"/>
            <a:ext cx="493407" cy="104355"/>
          </a:xfrm>
          <a:prstGeom prst="rect">
            <a:avLst/>
          </a:prstGeom>
          <a:blipFill>
            <a:blip r:embed="rId6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5" name="object 135"/>
          <p:cNvSpPr/>
          <p:nvPr/>
        </p:nvSpPr>
        <p:spPr>
          <a:xfrm>
            <a:off x="4180687" y="6815455"/>
            <a:ext cx="148907" cy="76428"/>
          </a:xfrm>
          <a:prstGeom prst="rect">
            <a:avLst/>
          </a:prstGeom>
          <a:blipFill>
            <a:blip r:embed="rId6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6" name="object 136"/>
          <p:cNvSpPr/>
          <p:nvPr/>
        </p:nvSpPr>
        <p:spPr>
          <a:xfrm>
            <a:off x="1103122" y="7096112"/>
            <a:ext cx="276758" cy="102577"/>
          </a:xfrm>
          <a:prstGeom prst="rect">
            <a:avLst/>
          </a:prstGeom>
          <a:blipFill>
            <a:blip r:embed="rId6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7" name="object 137"/>
          <p:cNvSpPr/>
          <p:nvPr/>
        </p:nvSpPr>
        <p:spPr>
          <a:xfrm>
            <a:off x="1399082" y="7098386"/>
            <a:ext cx="178041" cy="100304"/>
          </a:xfrm>
          <a:prstGeom prst="rect">
            <a:avLst/>
          </a:prstGeom>
          <a:blipFill>
            <a:blip r:embed="rId6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8" name="object 138"/>
          <p:cNvSpPr/>
          <p:nvPr/>
        </p:nvSpPr>
        <p:spPr>
          <a:xfrm>
            <a:off x="1667370" y="7096099"/>
            <a:ext cx="83438" cy="100926"/>
          </a:xfrm>
          <a:prstGeom prst="rect">
            <a:avLst/>
          </a:prstGeom>
          <a:blipFill>
            <a:blip r:embed="rId6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9" name="object 139"/>
          <p:cNvSpPr/>
          <p:nvPr/>
        </p:nvSpPr>
        <p:spPr>
          <a:xfrm>
            <a:off x="1965058" y="7096099"/>
            <a:ext cx="884453" cy="102590"/>
          </a:xfrm>
          <a:prstGeom prst="rect">
            <a:avLst/>
          </a:prstGeom>
          <a:blipFill>
            <a:blip r:embed="rId6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0" name="object 140"/>
          <p:cNvSpPr/>
          <p:nvPr/>
        </p:nvSpPr>
        <p:spPr>
          <a:xfrm>
            <a:off x="3330740" y="7094322"/>
            <a:ext cx="99060" cy="111125"/>
          </a:xfrm>
          <a:custGeom>
            <a:avLst/>
            <a:gdLst/>
            <a:ahLst/>
            <a:cxnLst/>
            <a:rect l="l" t="t" r="r" b="b"/>
            <a:pathLst>
              <a:path w="99060" h="111125">
                <a:moveTo>
                  <a:pt x="91152" y="98170"/>
                </a:moveTo>
                <a:lnTo>
                  <a:pt x="72834" y="98170"/>
                </a:lnTo>
                <a:lnTo>
                  <a:pt x="80035" y="103809"/>
                </a:lnTo>
                <a:lnTo>
                  <a:pt x="87261" y="107949"/>
                </a:lnTo>
                <a:lnTo>
                  <a:pt x="94526" y="110553"/>
                </a:lnTo>
                <a:lnTo>
                  <a:pt x="98437" y="101257"/>
                </a:lnTo>
                <a:lnTo>
                  <a:pt x="93205" y="99288"/>
                </a:lnTo>
                <a:lnTo>
                  <a:pt x="91152" y="98170"/>
                </a:lnTo>
                <a:close/>
              </a:path>
              <a:path w="99060" h="111125">
                <a:moveTo>
                  <a:pt x="48323" y="0"/>
                </a:moveTo>
                <a:lnTo>
                  <a:pt x="9395" y="19297"/>
                </a:lnTo>
                <a:lnTo>
                  <a:pt x="0" y="52247"/>
                </a:lnTo>
                <a:lnTo>
                  <a:pt x="374" y="59564"/>
                </a:lnTo>
                <a:lnTo>
                  <a:pt x="23190" y="97815"/>
                </a:lnTo>
                <a:lnTo>
                  <a:pt x="48044" y="104432"/>
                </a:lnTo>
                <a:lnTo>
                  <a:pt x="54678" y="104041"/>
                </a:lnTo>
                <a:lnTo>
                  <a:pt x="61020" y="102868"/>
                </a:lnTo>
                <a:lnTo>
                  <a:pt x="67071" y="100912"/>
                </a:lnTo>
                <a:lnTo>
                  <a:pt x="72834" y="98170"/>
                </a:lnTo>
                <a:lnTo>
                  <a:pt x="91152" y="98170"/>
                </a:lnTo>
                <a:lnTo>
                  <a:pt x="87490" y="96177"/>
                </a:lnTo>
                <a:lnTo>
                  <a:pt x="82902" y="93002"/>
                </a:lnTo>
                <a:lnTo>
                  <a:pt x="48386" y="93002"/>
                </a:lnTo>
                <a:lnTo>
                  <a:pt x="16192" y="69651"/>
                </a:lnTo>
                <a:lnTo>
                  <a:pt x="13759" y="52171"/>
                </a:lnTo>
                <a:lnTo>
                  <a:pt x="14370" y="42724"/>
                </a:lnTo>
                <a:lnTo>
                  <a:pt x="41236" y="12144"/>
                </a:lnTo>
                <a:lnTo>
                  <a:pt x="48386" y="11506"/>
                </a:lnTo>
                <a:lnTo>
                  <a:pt x="81407" y="11506"/>
                </a:lnTo>
                <a:lnTo>
                  <a:pt x="81000" y="11061"/>
                </a:lnTo>
                <a:lnTo>
                  <a:pt x="73507" y="6654"/>
                </a:lnTo>
                <a:lnTo>
                  <a:pt x="67731" y="3745"/>
                </a:lnTo>
                <a:lnTo>
                  <a:pt x="61606" y="1665"/>
                </a:lnTo>
                <a:lnTo>
                  <a:pt x="55135" y="416"/>
                </a:lnTo>
                <a:lnTo>
                  <a:pt x="48323" y="0"/>
                </a:lnTo>
                <a:close/>
              </a:path>
              <a:path w="99060" h="111125">
                <a:moveTo>
                  <a:pt x="51904" y="74828"/>
                </a:moveTo>
                <a:lnTo>
                  <a:pt x="48666" y="84531"/>
                </a:lnTo>
                <a:lnTo>
                  <a:pt x="53301" y="85686"/>
                </a:lnTo>
                <a:lnTo>
                  <a:pt x="57708" y="87617"/>
                </a:lnTo>
                <a:lnTo>
                  <a:pt x="61874" y="90322"/>
                </a:lnTo>
                <a:lnTo>
                  <a:pt x="57657" y="92113"/>
                </a:lnTo>
                <a:lnTo>
                  <a:pt x="53162" y="93002"/>
                </a:lnTo>
                <a:lnTo>
                  <a:pt x="82902" y="93002"/>
                </a:lnTo>
                <a:lnTo>
                  <a:pt x="81305" y="91897"/>
                </a:lnTo>
                <a:lnTo>
                  <a:pt x="86385" y="86982"/>
                </a:lnTo>
                <a:lnTo>
                  <a:pt x="88047" y="84467"/>
                </a:lnTo>
                <a:lnTo>
                  <a:pt x="70980" y="84467"/>
                </a:lnTo>
                <a:lnTo>
                  <a:pt x="65963" y="80200"/>
                </a:lnTo>
                <a:lnTo>
                  <a:pt x="59613" y="76987"/>
                </a:lnTo>
                <a:lnTo>
                  <a:pt x="51904" y="74828"/>
                </a:lnTo>
                <a:close/>
              </a:path>
              <a:path w="99060" h="111125">
                <a:moveTo>
                  <a:pt x="81407" y="11506"/>
                </a:moveTo>
                <a:lnTo>
                  <a:pt x="55041" y="11506"/>
                </a:lnTo>
                <a:lnTo>
                  <a:pt x="61048" y="13182"/>
                </a:lnTo>
                <a:lnTo>
                  <a:pt x="71742" y="19926"/>
                </a:lnTo>
                <a:lnTo>
                  <a:pt x="75806" y="24676"/>
                </a:lnTo>
                <a:lnTo>
                  <a:pt x="81343" y="36880"/>
                </a:lnTo>
                <a:lnTo>
                  <a:pt x="82753" y="44005"/>
                </a:lnTo>
                <a:lnTo>
                  <a:pt x="82747" y="52247"/>
                </a:lnTo>
                <a:lnTo>
                  <a:pt x="82017" y="62275"/>
                </a:lnTo>
                <a:lnTo>
                  <a:pt x="79809" y="71024"/>
                </a:lnTo>
                <a:lnTo>
                  <a:pt x="76130" y="78421"/>
                </a:lnTo>
                <a:lnTo>
                  <a:pt x="70980" y="84467"/>
                </a:lnTo>
                <a:lnTo>
                  <a:pt x="88047" y="84467"/>
                </a:lnTo>
                <a:lnTo>
                  <a:pt x="90195" y="81216"/>
                </a:lnTo>
                <a:lnTo>
                  <a:pt x="95249" y="67957"/>
                </a:lnTo>
                <a:lnTo>
                  <a:pt x="96507" y="60490"/>
                </a:lnTo>
                <a:lnTo>
                  <a:pt x="96507" y="52171"/>
                </a:lnTo>
                <a:lnTo>
                  <a:pt x="86669" y="17249"/>
                </a:lnTo>
                <a:lnTo>
                  <a:pt x="81407" y="11506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1" name="object 141"/>
          <p:cNvSpPr/>
          <p:nvPr/>
        </p:nvSpPr>
        <p:spPr>
          <a:xfrm>
            <a:off x="3443363" y="7123925"/>
            <a:ext cx="59690" cy="74930"/>
          </a:xfrm>
          <a:custGeom>
            <a:avLst/>
            <a:gdLst/>
            <a:ahLst/>
            <a:cxnLst/>
            <a:rect l="l" t="t" r="r" b="b"/>
            <a:pathLst>
              <a:path w="59689" h="74929">
                <a:moveTo>
                  <a:pt x="12382" y="0"/>
                </a:moveTo>
                <a:lnTo>
                  <a:pt x="0" y="0"/>
                </a:lnTo>
                <a:lnTo>
                  <a:pt x="50" y="51371"/>
                </a:lnTo>
                <a:lnTo>
                  <a:pt x="20662" y="74752"/>
                </a:lnTo>
                <a:lnTo>
                  <a:pt x="24980" y="74752"/>
                </a:lnTo>
                <a:lnTo>
                  <a:pt x="31931" y="73978"/>
                </a:lnTo>
                <a:lnTo>
                  <a:pt x="38115" y="71654"/>
                </a:lnTo>
                <a:lnTo>
                  <a:pt x="43533" y="67781"/>
                </a:lnTo>
                <a:lnTo>
                  <a:pt x="46703" y="64084"/>
                </a:lnTo>
                <a:lnTo>
                  <a:pt x="23748" y="64084"/>
                </a:lnTo>
                <a:lnTo>
                  <a:pt x="20607" y="63144"/>
                </a:lnTo>
                <a:lnTo>
                  <a:pt x="12382" y="47015"/>
                </a:lnTo>
                <a:lnTo>
                  <a:pt x="12382" y="0"/>
                </a:lnTo>
                <a:close/>
              </a:path>
              <a:path w="59689" h="74929">
                <a:moveTo>
                  <a:pt x="59258" y="62357"/>
                </a:moveTo>
                <a:lnTo>
                  <a:pt x="48183" y="62357"/>
                </a:lnTo>
                <a:lnTo>
                  <a:pt x="48183" y="73101"/>
                </a:lnTo>
                <a:lnTo>
                  <a:pt x="59258" y="73101"/>
                </a:lnTo>
                <a:lnTo>
                  <a:pt x="59258" y="62357"/>
                </a:lnTo>
                <a:close/>
              </a:path>
              <a:path w="59689" h="74929">
                <a:moveTo>
                  <a:pt x="59258" y="0"/>
                </a:moveTo>
                <a:lnTo>
                  <a:pt x="46875" y="0"/>
                </a:lnTo>
                <a:lnTo>
                  <a:pt x="46875" y="45415"/>
                </a:lnTo>
                <a:lnTo>
                  <a:pt x="46202" y="50165"/>
                </a:lnTo>
                <a:lnTo>
                  <a:pt x="43497" y="56730"/>
                </a:lnTo>
                <a:lnTo>
                  <a:pt x="41186" y="59321"/>
                </a:lnTo>
                <a:lnTo>
                  <a:pt x="34670" y="63144"/>
                </a:lnTo>
                <a:lnTo>
                  <a:pt x="31178" y="64084"/>
                </a:lnTo>
                <a:lnTo>
                  <a:pt x="46703" y="64084"/>
                </a:lnTo>
                <a:lnTo>
                  <a:pt x="48183" y="62357"/>
                </a:lnTo>
                <a:lnTo>
                  <a:pt x="59258" y="62357"/>
                </a:lnTo>
                <a:lnTo>
                  <a:pt x="59258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2" name="object 142"/>
          <p:cNvSpPr/>
          <p:nvPr/>
        </p:nvSpPr>
        <p:spPr>
          <a:xfrm>
            <a:off x="3517836" y="7122274"/>
            <a:ext cx="67945" cy="76835"/>
          </a:xfrm>
          <a:custGeom>
            <a:avLst/>
            <a:gdLst/>
            <a:ahLst/>
            <a:cxnLst/>
            <a:rect l="l" t="t" r="r" b="b"/>
            <a:pathLst>
              <a:path w="67945" h="76834">
                <a:moveTo>
                  <a:pt x="60898" y="10248"/>
                </a:moveTo>
                <a:lnTo>
                  <a:pt x="39573" y="10248"/>
                </a:lnTo>
                <a:lnTo>
                  <a:pt x="44272" y="11645"/>
                </a:lnTo>
                <a:lnTo>
                  <a:pt x="49783" y="16510"/>
                </a:lnTo>
                <a:lnTo>
                  <a:pt x="50952" y="20078"/>
                </a:lnTo>
                <a:lnTo>
                  <a:pt x="50876" y="28359"/>
                </a:lnTo>
                <a:lnTo>
                  <a:pt x="46151" y="30010"/>
                </a:lnTo>
                <a:lnTo>
                  <a:pt x="38785" y="31432"/>
                </a:lnTo>
                <a:lnTo>
                  <a:pt x="23875" y="33223"/>
                </a:lnTo>
                <a:lnTo>
                  <a:pt x="20192" y="33845"/>
                </a:lnTo>
                <a:lnTo>
                  <a:pt x="0" y="51904"/>
                </a:lnTo>
                <a:lnTo>
                  <a:pt x="0" y="61582"/>
                </a:lnTo>
                <a:lnTo>
                  <a:pt x="2158" y="66598"/>
                </a:lnTo>
                <a:lnTo>
                  <a:pt x="10782" y="74447"/>
                </a:lnTo>
                <a:lnTo>
                  <a:pt x="16967" y="76415"/>
                </a:lnTo>
                <a:lnTo>
                  <a:pt x="29857" y="76415"/>
                </a:lnTo>
                <a:lnTo>
                  <a:pt x="34416" y="75615"/>
                </a:lnTo>
                <a:lnTo>
                  <a:pt x="42913" y="72390"/>
                </a:lnTo>
                <a:lnTo>
                  <a:pt x="47332" y="69646"/>
                </a:lnTo>
                <a:lnTo>
                  <a:pt x="50787" y="66700"/>
                </a:lnTo>
                <a:lnTo>
                  <a:pt x="23139" y="66700"/>
                </a:lnTo>
                <a:lnTo>
                  <a:pt x="19481" y="65595"/>
                </a:lnTo>
                <a:lnTo>
                  <a:pt x="14477" y="61201"/>
                </a:lnTo>
                <a:lnTo>
                  <a:pt x="13301" y="58623"/>
                </a:lnTo>
                <a:lnTo>
                  <a:pt x="13220" y="52984"/>
                </a:lnTo>
                <a:lnTo>
                  <a:pt x="13792" y="51015"/>
                </a:lnTo>
                <a:lnTo>
                  <a:pt x="39636" y="41452"/>
                </a:lnTo>
                <a:lnTo>
                  <a:pt x="46393" y="39890"/>
                </a:lnTo>
                <a:lnTo>
                  <a:pt x="50876" y="38061"/>
                </a:lnTo>
                <a:lnTo>
                  <a:pt x="63411" y="38061"/>
                </a:lnTo>
                <a:lnTo>
                  <a:pt x="63296" y="20078"/>
                </a:lnTo>
                <a:lnTo>
                  <a:pt x="63195" y="18288"/>
                </a:lnTo>
                <a:lnTo>
                  <a:pt x="62788" y="16179"/>
                </a:lnTo>
                <a:lnTo>
                  <a:pt x="62064" y="12776"/>
                </a:lnTo>
                <a:lnTo>
                  <a:pt x="60898" y="10248"/>
                </a:lnTo>
                <a:close/>
              </a:path>
              <a:path w="67945" h="76834">
                <a:moveTo>
                  <a:pt x="64157" y="65747"/>
                </a:moveTo>
                <a:lnTo>
                  <a:pt x="51904" y="65747"/>
                </a:lnTo>
                <a:lnTo>
                  <a:pt x="52285" y="69189"/>
                </a:lnTo>
                <a:lnTo>
                  <a:pt x="53111" y="72186"/>
                </a:lnTo>
                <a:lnTo>
                  <a:pt x="54394" y="74752"/>
                </a:lnTo>
                <a:lnTo>
                  <a:pt x="67335" y="74752"/>
                </a:lnTo>
                <a:lnTo>
                  <a:pt x="65773" y="71958"/>
                </a:lnTo>
                <a:lnTo>
                  <a:pt x="64731" y="69037"/>
                </a:lnTo>
                <a:lnTo>
                  <a:pt x="64157" y="65747"/>
                </a:lnTo>
                <a:close/>
              </a:path>
              <a:path w="67945" h="76834">
                <a:moveTo>
                  <a:pt x="63411" y="38061"/>
                </a:moveTo>
                <a:lnTo>
                  <a:pt x="50876" y="38061"/>
                </a:lnTo>
                <a:lnTo>
                  <a:pt x="50784" y="48641"/>
                </a:lnTo>
                <a:lnTo>
                  <a:pt x="50215" y="52197"/>
                </a:lnTo>
                <a:lnTo>
                  <a:pt x="32740" y="66700"/>
                </a:lnTo>
                <a:lnTo>
                  <a:pt x="50787" y="66700"/>
                </a:lnTo>
                <a:lnTo>
                  <a:pt x="51904" y="65747"/>
                </a:lnTo>
                <a:lnTo>
                  <a:pt x="64157" y="65747"/>
                </a:lnTo>
                <a:lnTo>
                  <a:pt x="63665" y="62928"/>
                </a:lnTo>
                <a:lnTo>
                  <a:pt x="63508" y="58445"/>
                </a:lnTo>
                <a:lnTo>
                  <a:pt x="63411" y="38061"/>
                </a:lnTo>
                <a:close/>
              </a:path>
              <a:path w="67945" h="76834">
                <a:moveTo>
                  <a:pt x="41363" y="0"/>
                </a:moveTo>
                <a:lnTo>
                  <a:pt x="28816" y="0"/>
                </a:lnTo>
                <a:lnTo>
                  <a:pt x="23304" y="850"/>
                </a:lnTo>
                <a:lnTo>
                  <a:pt x="2133" y="22504"/>
                </a:lnTo>
                <a:lnTo>
                  <a:pt x="14249" y="24168"/>
                </a:lnTo>
                <a:lnTo>
                  <a:pt x="15595" y="18973"/>
                </a:lnTo>
                <a:lnTo>
                  <a:pt x="17640" y="15367"/>
                </a:lnTo>
                <a:lnTo>
                  <a:pt x="23190" y="11277"/>
                </a:lnTo>
                <a:lnTo>
                  <a:pt x="27495" y="10248"/>
                </a:lnTo>
                <a:lnTo>
                  <a:pt x="60898" y="10248"/>
                </a:lnTo>
                <a:lnTo>
                  <a:pt x="60769" y="9969"/>
                </a:lnTo>
                <a:lnTo>
                  <a:pt x="57099" y="5511"/>
                </a:lnTo>
                <a:lnTo>
                  <a:pt x="54241" y="3657"/>
                </a:lnTo>
                <a:lnTo>
                  <a:pt x="46431" y="723"/>
                </a:lnTo>
                <a:lnTo>
                  <a:pt x="41363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3" name="object 143"/>
          <p:cNvSpPr/>
          <p:nvPr/>
        </p:nvSpPr>
        <p:spPr>
          <a:xfrm>
            <a:off x="3600462" y="7122274"/>
            <a:ext cx="59690" cy="74930"/>
          </a:xfrm>
          <a:custGeom>
            <a:avLst/>
            <a:gdLst/>
            <a:ahLst/>
            <a:cxnLst/>
            <a:rect l="l" t="t" r="r" b="b"/>
            <a:pathLst>
              <a:path w="59689" h="74929">
                <a:moveTo>
                  <a:pt x="11150" y="1651"/>
                </a:moveTo>
                <a:lnTo>
                  <a:pt x="0" y="1651"/>
                </a:lnTo>
                <a:lnTo>
                  <a:pt x="0" y="74752"/>
                </a:lnTo>
                <a:lnTo>
                  <a:pt x="12382" y="74752"/>
                </a:lnTo>
                <a:lnTo>
                  <a:pt x="12451" y="25234"/>
                </a:lnTo>
                <a:lnTo>
                  <a:pt x="14300" y="19113"/>
                </a:lnTo>
                <a:lnTo>
                  <a:pt x="21971" y="12407"/>
                </a:lnTo>
                <a:lnTo>
                  <a:pt x="22969" y="12039"/>
                </a:lnTo>
                <a:lnTo>
                  <a:pt x="11150" y="12039"/>
                </a:lnTo>
                <a:lnTo>
                  <a:pt x="11150" y="1651"/>
                </a:lnTo>
                <a:close/>
              </a:path>
              <a:path w="59689" h="74929">
                <a:moveTo>
                  <a:pt x="56395" y="10731"/>
                </a:moveTo>
                <a:lnTo>
                  <a:pt x="35102" y="10731"/>
                </a:lnTo>
                <a:lnTo>
                  <a:pt x="37985" y="11480"/>
                </a:lnTo>
                <a:lnTo>
                  <a:pt x="42900" y="14452"/>
                </a:lnTo>
                <a:lnTo>
                  <a:pt x="44602" y="16459"/>
                </a:lnTo>
                <a:lnTo>
                  <a:pt x="46545" y="21463"/>
                </a:lnTo>
                <a:lnTo>
                  <a:pt x="47015" y="25234"/>
                </a:lnTo>
                <a:lnTo>
                  <a:pt x="47015" y="74752"/>
                </a:lnTo>
                <a:lnTo>
                  <a:pt x="59410" y="74752"/>
                </a:lnTo>
                <a:lnTo>
                  <a:pt x="59410" y="24066"/>
                </a:lnTo>
                <a:lnTo>
                  <a:pt x="59182" y="20053"/>
                </a:lnTo>
                <a:lnTo>
                  <a:pt x="58724" y="17754"/>
                </a:lnTo>
                <a:lnTo>
                  <a:pt x="57988" y="14224"/>
                </a:lnTo>
                <a:lnTo>
                  <a:pt x="56705" y="11163"/>
                </a:lnTo>
                <a:lnTo>
                  <a:pt x="56395" y="10731"/>
                </a:lnTo>
                <a:close/>
              </a:path>
              <a:path w="59689" h="74929">
                <a:moveTo>
                  <a:pt x="38823" y="0"/>
                </a:moveTo>
                <a:lnTo>
                  <a:pt x="34417" y="0"/>
                </a:lnTo>
                <a:lnTo>
                  <a:pt x="27256" y="752"/>
                </a:lnTo>
                <a:lnTo>
                  <a:pt x="20993" y="3009"/>
                </a:lnTo>
                <a:lnTo>
                  <a:pt x="15625" y="6772"/>
                </a:lnTo>
                <a:lnTo>
                  <a:pt x="11150" y="12039"/>
                </a:lnTo>
                <a:lnTo>
                  <a:pt x="22969" y="12039"/>
                </a:lnTo>
                <a:lnTo>
                  <a:pt x="26517" y="10731"/>
                </a:lnTo>
                <a:lnTo>
                  <a:pt x="56395" y="10731"/>
                </a:lnTo>
                <a:lnTo>
                  <a:pt x="53022" y="6032"/>
                </a:lnTo>
                <a:lnTo>
                  <a:pt x="50266" y="3949"/>
                </a:lnTo>
                <a:lnTo>
                  <a:pt x="42875" y="787"/>
                </a:lnTo>
                <a:lnTo>
                  <a:pt x="38823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4" name="object 144"/>
          <p:cNvSpPr/>
          <p:nvPr/>
        </p:nvSpPr>
        <p:spPr>
          <a:xfrm>
            <a:off x="3672052" y="7098386"/>
            <a:ext cx="36195" cy="99695"/>
          </a:xfrm>
          <a:custGeom>
            <a:avLst/>
            <a:gdLst/>
            <a:ahLst/>
            <a:cxnLst/>
            <a:rect l="l" t="t" r="r" b="b"/>
            <a:pathLst>
              <a:path w="36195" h="99695">
                <a:moveTo>
                  <a:pt x="21412" y="35178"/>
                </a:moveTo>
                <a:lnTo>
                  <a:pt x="9093" y="35178"/>
                </a:lnTo>
                <a:lnTo>
                  <a:pt x="9206" y="85763"/>
                </a:lnTo>
                <a:lnTo>
                  <a:pt x="21805" y="99606"/>
                </a:lnTo>
                <a:lnTo>
                  <a:pt x="29057" y="99606"/>
                </a:lnTo>
                <a:lnTo>
                  <a:pt x="32181" y="99250"/>
                </a:lnTo>
                <a:lnTo>
                  <a:pt x="35674" y="98513"/>
                </a:lnTo>
                <a:lnTo>
                  <a:pt x="33950" y="88049"/>
                </a:lnTo>
                <a:lnTo>
                  <a:pt x="26593" y="88049"/>
                </a:lnTo>
                <a:lnTo>
                  <a:pt x="25184" y="87756"/>
                </a:lnTo>
                <a:lnTo>
                  <a:pt x="23215" y="86550"/>
                </a:lnTo>
                <a:lnTo>
                  <a:pt x="22491" y="85763"/>
                </a:lnTo>
                <a:lnTo>
                  <a:pt x="21628" y="83731"/>
                </a:lnTo>
                <a:lnTo>
                  <a:pt x="21412" y="81457"/>
                </a:lnTo>
                <a:lnTo>
                  <a:pt x="21412" y="35178"/>
                </a:lnTo>
                <a:close/>
              </a:path>
              <a:path w="36195" h="99695">
                <a:moveTo>
                  <a:pt x="33870" y="87566"/>
                </a:moveTo>
                <a:lnTo>
                  <a:pt x="31622" y="87883"/>
                </a:lnTo>
                <a:lnTo>
                  <a:pt x="29806" y="88049"/>
                </a:lnTo>
                <a:lnTo>
                  <a:pt x="33950" y="88049"/>
                </a:lnTo>
                <a:lnTo>
                  <a:pt x="33870" y="87566"/>
                </a:lnTo>
                <a:close/>
              </a:path>
              <a:path w="36195" h="99695">
                <a:moveTo>
                  <a:pt x="33870" y="25539"/>
                </a:moveTo>
                <a:lnTo>
                  <a:pt x="0" y="25539"/>
                </a:lnTo>
                <a:lnTo>
                  <a:pt x="0" y="35178"/>
                </a:lnTo>
                <a:lnTo>
                  <a:pt x="33870" y="35178"/>
                </a:lnTo>
                <a:lnTo>
                  <a:pt x="33870" y="25539"/>
                </a:lnTo>
                <a:close/>
              </a:path>
              <a:path w="36195" h="99695">
                <a:moveTo>
                  <a:pt x="21412" y="0"/>
                </a:moveTo>
                <a:lnTo>
                  <a:pt x="9093" y="7442"/>
                </a:lnTo>
                <a:lnTo>
                  <a:pt x="9093" y="25539"/>
                </a:lnTo>
                <a:lnTo>
                  <a:pt x="21412" y="25539"/>
                </a:lnTo>
                <a:lnTo>
                  <a:pt x="21412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5" name="object 145"/>
          <p:cNvSpPr/>
          <p:nvPr/>
        </p:nvSpPr>
        <p:spPr>
          <a:xfrm>
            <a:off x="3718115" y="7123924"/>
            <a:ext cx="12700" cy="73660"/>
          </a:xfrm>
          <a:custGeom>
            <a:avLst/>
            <a:gdLst/>
            <a:ahLst/>
            <a:cxnLst/>
            <a:rect l="l" t="t" r="r" b="b"/>
            <a:pathLst>
              <a:path w="12700" h="73659">
                <a:moveTo>
                  <a:pt x="12395" y="0"/>
                </a:moveTo>
                <a:lnTo>
                  <a:pt x="0" y="0"/>
                </a:lnTo>
                <a:lnTo>
                  <a:pt x="0" y="73102"/>
                </a:lnTo>
                <a:lnTo>
                  <a:pt x="12395" y="73102"/>
                </a:lnTo>
                <a:lnTo>
                  <a:pt x="12395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6" name="object 146"/>
          <p:cNvSpPr/>
          <p:nvPr/>
        </p:nvSpPr>
        <p:spPr>
          <a:xfrm>
            <a:off x="3742550" y="7098386"/>
            <a:ext cx="36195" cy="99695"/>
          </a:xfrm>
          <a:custGeom>
            <a:avLst/>
            <a:gdLst/>
            <a:ahLst/>
            <a:cxnLst/>
            <a:rect l="l" t="t" r="r" b="b"/>
            <a:pathLst>
              <a:path w="36195" h="99695">
                <a:moveTo>
                  <a:pt x="21412" y="35178"/>
                </a:moveTo>
                <a:lnTo>
                  <a:pt x="9093" y="35178"/>
                </a:lnTo>
                <a:lnTo>
                  <a:pt x="9206" y="85763"/>
                </a:lnTo>
                <a:lnTo>
                  <a:pt x="21805" y="99606"/>
                </a:lnTo>
                <a:lnTo>
                  <a:pt x="29057" y="99606"/>
                </a:lnTo>
                <a:lnTo>
                  <a:pt x="32181" y="99250"/>
                </a:lnTo>
                <a:lnTo>
                  <a:pt x="35674" y="98513"/>
                </a:lnTo>
                <a:lnTo>
                  <a:pt x="33950" y="88049"/>
                </a:lnTo>
                <a:lnTo>
                  <a:pt x="26593" y="88049"/>
                </a:lnTo>
                <a:lnTo>
                  <a:pt x="25184" y="87756"/>
                </a:lnTo>
                <a:lnTo>
                  <a:pt x="23215" y="86550"/>
                </a:lnTo>
                <a:lnTo>
                  <a:pt x="22491" y="85763"/>
                </a:lnTo>
                <a:lnTo>
                  <a:pt x="21628" y="83731"/>
                </a:lnTo>
                <a:lnTo>
                  <a:pt x="21412" y="81457"/>
                </a:lnTo>
                <a:lnTo>
                  <a:pt x="21412" y="35178"/>
                </a:lnTo>
                <a:close/>
              </a:path>
              <a:path w="36195" h="99695">
                <a:moveTo>
                  <a:pt x="33870" y="87566"/>
                </a:moveTo>
                <a:lnTo>
                  <a:pt x="31622" y="87883"/>
                </a:lnTo>
                <a:lnTo>
                  <a:pt x="29806" y="88049"/>
                </a:lnTo>
                <a:lnTo>
                  <a:pt x="33950" y="88049"/>
                </a:lnTo>
                <a:lnTo>
                  <a:pt x="33870" y="87566"/>
                </a:lnTo>
                <a:close/>
              </a:path>
              <a:path w="36195" h="99695">
                <a:moveTo>
                  <a:pt x="33870" y="25539"/>
                </a:moveTo>
                <a:lnTo>
                  <a:pt x="0" y="25539"/>
                </a:lnTo>
                <a:lnTo>
                  <a:pt x="0" y="35178"/>
                </a:lnTo>
                <a:lnTo>
                  <a:pt x="33870" y="35178"/>
                </a:lnTo>
                <a:lnTo>
                  <a:pt x="33870" y="25539"/>
                </a:lnTo>
                <a:close/>
              </a:path>
              <a:path w="36195" h="99695">
                <a:moveTo>
                  <a:pt x="21412" y="0"/>
                </a:moveTo>
                <a:lnTo>
                  <a:pt x="9093" y="7442"/>
                </a:lnTo>
                <a:lnTo>
                  <a:pt x="9093" y="25539"/>
                </a:lnTo>
                <a:lnTo>
                  <a:pt x="21412" y="25539"/>
                </a:lnTo>
                <a:lnTo>
                  <a:pt x="21412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7" name="object 147"/>
          <p:cNvSpPr/>
          <p:nvPr/>
        </p:nvSpPr>
        <p:spPr>
          <a:xfrm>
            <a:off x="3781526" y="7123925"/>
            <a:ext cx="67310" cy="102870"/>
          </a:xfrm>
          <a:custGeom>
            <a:avLst/>
            <a:gdLst/>
            <a:ahLst/>
            <a:cxnLst/>
            <a:rect l="l" t="t" r="r" b="b"/>
            <a:pathLst>
              <a:path w="67310" h="102870">
                <a:moveTo>
                  <a:pt x="5092" y="89636"/>
                </a:moveTo>
                <a:lnTo>
                  <a:pt x="6476" y="101269"/>
                </a:lnTo>
                <a:lnTo>
                  <a:pt x="9410" y="102285"/>
                </a:lnTo>
                <a:lnTo>
                  <a:pt x="12064" y="102781"/>
                </a:lnTo>
                <a:lnTo>
                  <a:pt x="18402" y="102781"/>
                </a:lnTo>
                <a:lnTo>
                  <a:pt x="21793" y="101828"/>
                </a:lnTo>
                <a:lnTo>
                  <a:pt x="27495" y="98018"/>
                </a:lnTo>
                <a:lnTo>
                  <a:pt x="30010" y="95034"/>
                </a:lnTo>
                <a:lnTo>
                  <a:pt x="32343" y="90728"/>
                </a:lnTo>
                <a:lnTo>
                  <a:pt x="10159" y="90728"/>
                </a:lnTo>
                <a:lnTo>
                  <a:pt x="7810" y="90360"/>
                </a:lnTo>
                <a:lnTo>
                  <a:pt x="5092" y="89636"/>
                </a:lnTo>
                <a:close/>
              </a:path>
              <a:path w="67310" h="102870">
                <a:moveTo>
                  <a:pt x="13347" y="0"/>
                </a:moveTo>
                <a:lnTo>
                  <a:pt x="0" y="0"/>
                </a:lnTo>
                <a:lnTo>
                  <a:pt x="27749" y="73253"/>
                </a:lnTo>
                <a:lnTo>
                  <a:pt x="27241" y="74574"/>
                </a:lnTo>
                <a:lnTo>
                  <a:pt x="14935" y="90728"/>
                </a:lnTo>
                <a:lnTo>
                  <a:pt x="32343" y="90728"/>
                </a:lnTo>
                <a:lnTo>
                  <a:pt x="33870" y="87909"/>
                </a:lnTo>
                <a:lnTo>
                  <a:pt x="36194" y="82372"/>
                </a:lnTo>
                <a:lnTo>
                  <a:pt x="44827" y="59283"/>
                </a:lnTo>
                <a:lnTo>
                  <a:pt x="33870" y="59283"/>
                </a:lnTo>
                <a:lnTo>
                  <a:pt x="32308" y="53352"/>
                </a:lnTo>
                <a:lnTo>
                  <a:pt x="30543" y="47701"/>
                </a:lnTo>
                <a:lnTo>
                  <a:pt x="28562" y="42341"/>
                </a:lnTo>
                <a:lnTo>
                  <a:pt x="13347" y="0"/>
                </a:lnTo>
                <a:close/>
              </a:path>
              <a:path w="67310" h="102870">
                <a:moveTo>
                  <a:pt x="66992" y="0"/>
                </a:moveTo>
                <a:lnTo>
                  <a:pt x="54597" y="0"/>
                </a:lnTo>
                <a:lnTo>
                  <a:pt x="36995" y="48031"/>
                </a:lnTo>
                <a:lnTo>
                  <a:pt x="35293" y="53581"/>
                </a:lnTo>
                <a:lnTo>
                  <a:pt x="33870" y="59283"/>
                </a:lnTo>
                <a:lnTo>
                  <a:pt x="44827" y="59283"/>
                </a:lnTo>
                <a:lnTo>
                  <a:pt x="66992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8" name="object 148"/>
          <p:cNvSpPr/>
          <p:nvPr/>
        </p:nvSpPr>
        <p:spPr>
          <a:xfrm>
            <a:off x="4013262" y="7094322"/>
            <a:ext cx="96520" cy="104775"/>
          </a:xfrm>
          <a:custGeom>
            <a:avLst/>
            <a:gdLst/>
            <a:ahLst/>
            <a:cxnLst/>
            <a:rect l="l" t="t" r="r" b="b"/>
            <a:pathLst>
              <a:path w="96520" h="104775">
                <a:moveTo>
                  <a:pt x="48325" y="0"/>
                </a:moveTo>
                <a:lnTo>
                  <a:pt x="7580" y="22005"/>
                </a:lnTo>
                <a:lnTo>
                  <a:pt x="0" y="53759"/>
                </a:lnTo>
                <a:lnTo>
                  <a:pt x="349" y="60114"/>
                </a:lnTo>
                <a:lnTo>
                  <a:pt x="22785" y="97548"/>
                </a:lnTo>
                <a:lnTo>
                  <a:pt x="48248" y="104432"/>
                </a:lnTo>
                <a:lnTo>
                  <a:pt x="57011" y="104432"/>
                </a:lnTo>
                <a:lnTo>
                  <a:pt x="65177" y="102349"/>
                </a:lnTo>
                <a:lnTo>
                  <a:pt x="80329" y="94043"/>
                </a:lnTo>
                <a:lnTo>
                  <a:pt x="81325" y="93002"/>
                </a:lnTo>
                <a:lnTo>
                  <a:pt x="48185" y="93002"/>
                </a:lnTo>
                <a:lnTo>
                  <a:pt x="41072" y="92338"/>
                </a:lnTo>
                <a:lnTo>
                  <a:pt x="14369" y="62393"/>
                </a:lnTo>
                <a:lnTo>
                  <a:pt x="13755" y="53759"/>
                </a:lnTo>
                <a:lnTo>
                  <a:pt x="14394" y="43181"/>
                </a:lnTo>
                <a:lnTo>
                  <a:pt x="41545" y="12102"/>
                </a:lnTo>
                <a:lnTo>
                  <a:pt x="48388" y="11493"/>
                </a:lnTo>
                <a:lnTo>
                  <a:pt x="81339" y="11493"/>
                </a:lnTo>
                <a:lnTo>
                  <a:pt x="81002" y="11125"/>
                </a:lnTo>
                <a:lnTo>
                  <a:pt x="73509" y="6667"/>
                </a:lnTo>
                <a:lnTo>
                  <a:pt x="67732" y="3750"/>
                </a:lnTo>
                <a:lnTo>
                  <a:pt x="61607" y="1666"/>
                </a:lnTo>
                <a:lnTo>
                  <a:pt x="55137" y="416"/>
                </a:lnTo>
                <a:lnTo>
                  <a:pt x="48325" y="0"/>
                </a:lnTo>
                <a:close/>
              </a:path>
              <a:path w="96520" h="104775">
                <a:moveTo>
                  <a:pt x="81339" y="11493"/>
                </a:moveTo>
                <a:lnTo>
                  <a:pt x="55043" y="11493"/>
                </a:lnTo>
                <a:lnTo>
                  <a:pt x="61050" y="13182"/>
                </a:lnTo>
                <a:lnTo>
                  <a:pt x="71743" y="19926"/>
                </a:lnTo>
                <a:lnTo>
                  <a:pt x="75807" y="24676"/>
                </a:lnTo>
                <a:lnTo>
                  <a:pt x="81345" y="36931"/>
                </a:lnTo>
                <a:lnTo>
                  <a:pt x="82561" y="43181"/>
                </a:lnTo>
                <a:lnTo>
                  <a:pt x="82646" y="53759"/>
                </a:lnTo>
                <a:lnTo>
                  <a:pt x="82132" y="61500"/>
                </a:lnTo>
                <a:lnTo>
                  <a:pt x="55388" y="92338"/>
                </a:lnTo>
                <a:lnTo>
                  <a:pt x="48185" y="93002"/>
                </a:lnTo>
                <a:lnTo>
                  <a:pt x="81325" y="93002"/>
                </a:lnTo>
                <a:lnTo>
                  <a:pt x="96505" y="52311"/>
                </a:lnTo>
                <a:lnTo>
                  <a:pt x="96139" y="45014"/>
                </a:lnTo>
                <a:lnTo>
                  <a:pt x="95034" y="38041"/>
                </a:lnTo>
                <a:lnTo>
                  <a:pt x="93192" y="31465"/>
                </a:lnTo>
                <a:lnTo>
                  <a:pt x="90616" y="25285"/>
                </a:lnTo>
                <a:lnTo>
                  <a:pt x="86691" y="17335"/>
                </a:lnTo>
                <a:lnTo>
                  <a:pt x="81339" y="11493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9" name="object 149"/>
          <p:cNvSpPr/>
          <p:nvPr/>
        </p:nvSpPr>
        <p:spPr>
          <a:xfrm>
            <a:off x="4125264" y="7122274"/>
            <a:ext cx="40005" cy="74930"/>
          </a:xfrm>
          <a:custGeom>
            <a:avLst/>
            <a:gdLst/>
            <a:ahLst/>
            <a:cxnLst/>
            <a:rect l="l" t="t" r="r" b="b"/>
            <a:pathLst>
              <a:path w="40004" h="74929">
                <a:moveTo>
                  <a:pt x="11150" y="1651"/>
                </a:moveTo>
                <a:lnTo>
                  <a:pt x="0" y="1651"/>
                </a:lnTo>
                <a:lnTo>
                  <a:pt x="0" y="74752"/>
                </a:lnTo>
                <a:lnTo>
                  <a:pt x="12382" y="74752"/>
                </a:lnTo>
                <a:lnTo>
                  <a:pt x="12382" y="31242"/>
                </a:lnTo>
                <a:lnTo>
                  <a:pt x="13081" y="26428"/>
                </a:lnTo>
                <a:lnTo>
                  <a:pt x="15367" y="19138"/>
                </a:lnTo>
                <a:lnTo>
                  <a:pt x="16903" y="16878"/>
                </a:lnTo>
                <a:lnTo>
                  <a:pt x="21221" y="13614"/>
                </a:lnTo>
                <a:lnTo>
                  <a:pt x="23647" y="12801"/>
                </a:lnTo>
                <a:lnTo>
                  <a:pt x="36440" y="12801"/>
                </a:lnTo>
                <a:lnTo>
                  <a:pt x="11150" y="12725"/>
                </a:lnTo>
                <a:lnTo>
                  <a:pt x="11150" y="1651"/>
                </a:lnTo>
                <a:close/>
              </a:path>
              <a:path w="40004" h="74929">
                <a:moveTo>
                  <a:pt x="36440" y="12801"/>
                </a:moveTo>
                <a:lnTo>
                  <a:pt x="29400" y="12801"/>
                </a:lnTo>
                <a:lnTo>
                  <a:pt x="32423" y="13690"/>
                </a:lnTo>
                <a:lnTo>
                  <a:pt x="35445" y="15481"/>
                </a:lnTo>
                <a:lnTo>
                  <a:pt x="36440" y="12801"/>
                </a:lnTo>
                <a:close/>
              </a:path>
              <a:path w="40004" h="74929">
                <a:moveTo>
                  <a:pt x="31165" y="0"/>
                </a:moveTo>
                <a:lnTo>
                  <a:pt x="24091" y="0"/>
                </a:lnTo>
                <a:lnTo>
                  <a:pt x="21437" y="812"/>
                </a:lnTo>
                <a:lnTo>
                  <a:pt x="16624" y="4127"/>
                </a:lnTo>
                <a:lnTo>
                  <a:pt x="13995" y="7543"/>
                </a:lnTo>
                <a:lnTo>
                  <a:pt x="11150" y="12725"/>
                </a:lnTo>
                <a:lnTo>
                  <a:pt x="36468" y="12725"/>
                </a:lnTo>
                <a:lnTo>
                  <a:pt x="39712" y="3987"/>
                </a:lnTo>
                <a:lnTo>
                  <a:pt x="35407" y="1320"/>
                </a:lnTo>
                <a:lnTo>
                  <a:pt x="31165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0" name="object 150"/>
          <p:cNvSpPr/>
          <p:nvPr/>
        </p:nvSpPr>
        <p:spPr>
          <a:xfrm>
            <a:off x="4167885" y="7096112"/>
            <a:ext cx="63500" cy="102870"/>
          </a:xfrm>
          <a:custGeom>
            <a:avLst/>
            <a:gdLst/>
            <a:ahLst/>
            <a:cxnLst/>
            <a:rect l="l" t="t" r="r" b="b"/>
            <a:pathLst>
              <a:path w="63500" h="102870">
                <a:moveTo>
                  <a:pt x="35305" y="26162"/>
                </a:moveTo>
                <a:lnTo>
                  <a:pt x="24904" y="26162"/>
                </a:lnTo>
                <a:lnTo>
                  <a:pt x="19456" y="27749"/>
                </a:lnTo>
                <a:lnTo>
                  <a:pt x="9728" y="34074"/>
                </a:lnTo>
                <a:lnTo>
                  <a:pt x="6070" y="38633"/>
                </a:lnTo>
                <a:lnTo>
                  <a:pt x="1206" y="50520"/>
                </a:lnTo>
                <a:lnTo>
                  <a:pt x="0" y="57150"/>
                </a:lnTo>
                <a:lnTo>
                  <a:pt x="0" y="71920"/>
                </a:lnTo>
                <a:lnTo>
                  <a:pt x="25628" y="102577"/>
                </a:lnTo>
                <a:lnTo>
                  <a:pt x="40449" y="102577"/>
                </a:lnTo>
                <a:lnTo>
                  <a:pt x="47269" y="98945"/>
                </a:lnTo>
                <a:lnTo>
                  <a:pt x="51458" y="92392"/>
                </a:lnTo>
                <a:lnTo>
                  <a:pt x="27266" y="92392"/>
                </a:lnTo>
                <a:lnTo>
                  <a:pt x="22582" y="90055"/>
                </a:lnTo>
                <a:lnTo>
                  <a:pt x="14706" y="80797"/>
                </a:lnTo>
                <a:lnTo>
                  <a:pt x="12738" y="73799"/>
                </a:lnTo>
                <a:lnTo>
                  <a:pt x="12738" y="54762"/>
                </a:lnTo>
                <a:lnTo>
                  <a:pt x="14579" y="47663"/>
                </a:lnTo>
                <a:lnTo>
                  <a:pt x="21970" y="38658"/>
                </a:lnTo>
                <a:lnTo>
                  <a:pt x="26568" y="36423"/>
                </a:lnTo>
                <a:lnTo>
                  <a:pt x="63398" y="36423"/>
                </a:lnTo>
                <a:lnTo>
                  <a:pt x="63398" y="36207"/>
                </a:lnTo>
                <a:lnTo>
                  <a:pt x="51079" y="36207"/>
                </a:lnTo>
                <a:lnTo>
                  <a:pt x="48920" y="33235"/>
                </a:lnTo>
                <a:lnTo>
                  <a:pt x="46113" y="30797"/>
                </a:lnTo>
                <a:lnTo>
                  <a:pt x="39230" y="27089"/>
                </a:lnTo>
                <a:lnTo>
                  <a:pt x="35305" y="26162"/>
                </a:lnTo>
                <a:close/>
              </a:path>
              <a:path w="63500" h="102870">
                <a:moveTo>
                  <a:pt x="63398" y="91694"/>
                </a:moveTo>
                <a:lnTo>
                  <a:pt x="51904" y="91694"/>
                </a:lnTo>
                <a:lnTo>
                  <a:pt x="51904" y="100914"/>
                </a:lnTo>
                <a:lnTo>
                  <a:pt x="63398" y="100914"/>
                </a:lnTo>
                <a:lnTo>
                  <a:pt x="63398" y="91694"/>
                </a:lnTo>
                <a:close/>
              </a:path>
              <a:path w="63500" h="102870">
                <a:moveTo>
                  <a:pt x="63398" y="36423"/>
                </a:moveTo>
                <a:lnTo>
                  <a:pt x="37731" y="36423"/>
                </a:lnTo>
                <a:lnTo>
                  <a:pt x="42481" y="38760"/>
                </a:lnTo>
                <a:lnTo>
                  <a:pt x="50177" y="48120"/>
                </a:lnTo>
                <a:lnTo>
                  <a:pt x="52108" y="55460"/>
                </a:lnTo>
                <a:lnTo>
                  <a:pt x="52108" y="74561"/>
                </a:lnTo>
                <a:lnTo>
                  <a:pt x="50215" y="81305"/>
                </a:lnTo>
                <a:lnTo>
                  <a:pt x="42646" y="90170"/>
                </a:lnTo>
                <a:lnTo>
                  <a:pt x="38049" y="92392"/>
                </a:lnTo>
                <a:lnTo>
                  <a:pt x="51458" y="92392"/>
                </a:lnTo>
                <a:lnTo>
                  <a:pt x="51904" y="91694"/>
                </a:lnTo>
                <a:lnTo>
                  <a:pt x="63398" y="91694"/>
                </a:lnTo>
                <a:lnTo>
                  <a:pt x="63398" y="36423"/>
                </a:lnTo>
                <a:close/>
              </a:path>
              <a:path w="63500" h="102870">
                <a:moveTo>
                  <a:pt x="63398" y="0"/>
                </a:moveTo>
                <a:lnTo>
                  <a:pt x="51079" y="0"/>
                </a:lnTo>
                <a:lnTo>
                  <a:pt x="51079" y="36207"/>
                </a:lnTo>
                <a:lnTo>
                  <a:pt x="63398" y="36207"/>
                </a:lnTo>
                <a:lnTo>
                  <a:pt x="63398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1" name="object 151"/>
          <p:cNvSpPr/>
          <p:nvPr/>
        </p:nvSpPr>
        <p:spPr>
          <a:xfrm>
            <a:off x="4246690" y="7122274"/>
            <a:ext cx="67945" cy="76835"/>
          </a:xfrm>
          <a:custGeom>
            <a:avLst/>
            <a:gdLst/>
            <a:ahLst/>
            <a:cxnLst/>
            <a:rect l="l" t="t" r="r" b="b"/>
            <a:pathLst>
              <a:path w="67945" h="76834">
                <a:moveTo>
                  <a:pt x="34085" y="0"/>
                </a:moveTo>
                <a:lnTo>
                  <a:pt x="2319" y="22442"/>
                </a:lnTo>
                <a:lnTo>
                  <a:pt x="0" y="38061"/>
                </a:lnTo>
                <a:lnTo>
                  <a:pt x="22" y="39890"/>
                </a:lnTo>
                <a:lnTo>
                  <a:pt x="20398" y="73947"/>
                </a:lnTo>
                <a:lnTo>
                  <a:pt x="34784" y="76415"/>
                </a:lnTo>
                <a:lnTo>
                  <a:pt x="43267" y="76415"/>
                </a:lnTo>
                <a:lnTo>
                  <a:pt x="50252" y="74345"/>
                </a:lnTo>
                <a:lnTo>
                  <a:pt x="60989" y="66230"/>
                </a:lnTo>
                <a:lnTo>
                  <a:pt x="28751" y="66230"/>
                </a:lnTo>
                <a:lnTo>
                  <a:pt x="23646" y="64084"/>
                </a:lnTo>
                <a:lnTo>
                  <a:pt x="15480" y="55562"/>
                </a:lnTo>
                <a:lnTo>
                  <a:pt x="13206" y="49402"/>
                </a:lnTo>
                <a:lnTo>
                  <a:pt x="12749" y="41363"/>
                </a:lnTo>
                <a:lnTo>
                  <a:pt x="67270" y="41363"/>
                </a:lnTo>
                <a:lnTo>
                  <a:pt x="67347" y="38061"/>
                </a:lnTo>
                <a:lnTo>
                  <a:pt x="66877" y="31178"/>
                </a:lnTo>
                <a:lnTo>
                  <a:pt x="13435" y="31178"/>
                </a:lnTo>
                <a:lnTo>
                  <a:pt x="13841" y="24803"/>
                </a:lnTo>
                <a:lnTo>
                  <a:pt x="16000" y="19710"/>
                </a:lnTo>
                <a:lnTo>
                  <a:pt x="23747" y="12090"/>
                </a:lnTo>
                <a:lnTo>
                  <a:pt x="28535" y="10185"/>
                </a:lnTo>
                <a:lnTo>
                  <a:pt x="58200" y="10185"/>
                </a:lnTo>
                <a:lnTo>
                  <a:pt x="58050" y="9982"/>
                </a:lnTo>
                <a:lnTo>
                  <a:pt x="53066" y="5614"/>
                </a:lnTo>
                <a:lnTo>
                  <a:pt x="47411" y="2495"/>
                </a:lnTo>
                <a:lnTo>
                  <a:pt x="41084" y="623"/>
                </a:lnTo>
                <a:lnTo>
                  <a:pt x="34085" y="0"/>
                </a:lnTo>
                <a:close/>
              </a:path>
              <a:path w="67945" h="76834">
                <a:moveTo>
                  <a:pt x="54126" y="51206"/>
                </a:moveTo>
                <a:lnTo>
                  <a:pt x="52246" y="56451"/>
                </a:lnTo>
                <a:lnTo>
                  <a:pt x="49694" y="60261"/>
                </a:lnTo>
                <a:lnTo>
                  <a:pt x="43267" y="65023"/>
                </a:lnTo>
                <a:lnTo>
                  <a:pt x="39394" y="66230"/>
                </a:lnTo>
                <a:lnTo>
                  <a:pt x="60989" y="66230"/>
                </a:lnTo>
                <a:lnTo>
                  <a:pt x="61174" y="66090"/>
                </a:lnTo>
                <a:lnTo>
                  <a:pt x="64915" y="60261"/>
                </a:lnTo>
                <a:lnTo>
                  <a:pt x="66927" y="52793"/>
                </a:lnTo>
                <a:lnTo>
                  <a:pt x="54126" y="51206"/>
                </a:lnTo>
                <a:close/>
              </a:path>
              <a:path w="67945" h="76834">
                <a:moveTo>
                  <a:pt x="58200" y="10185"/>
                </a:moveTo>
                <a:lnTo>
                  <a:pt x="40524" y="10185"/>
                </a:lnTo>
                <a:lnTo>
                  <a:pt x="45630" y="12572"/>
                </a:lnTo>
                <a:lnTo>
                  <a:pt x="52145" y="20421"/>
                </a:lnTo>
                <a:lnTo>
                  <a:pt x="53707" y="25031"/>
                </a:lnTo>
                <a:lnTo>
                  <a:pt x="54266" y="31178"/>
                </a:lnTo>
                <a:lnTo>
                  <a:pt x="66877" y="31178"/>
                </a:lnTo>
                <a:lnTo>
                  <a:pt x="66764" y="29520"/>
                </a:lnTo>
                <a:lnTo>
                  <a:pt x="65018" y="21993"/>
                </a:lnTo>
                <a:lnTo>
                  <a:pt x="62112" y="15480"/>
                </a:lnTo>
                <a:lnTo>
                  <a:pt x="58200" y="10185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2" name="object 152"/>
          <p:cNvSpPr/>
          <p:nvPr/>
        </p:nvSpPr>
        <p:spPr>
          <a:xfrm>
            <a:off x="4329036" y="7122274"/>
            <a:ext cx="40005" cy="74930"/>
          </a:xfrm>
          <a:custGeom>
            <a:avLst/>
            <a:gdLst/>
            <a:ahLst/>
            <a:cxnLst/>
            <a:rect l="l" t="t" r="r" b="b"/>
            <a:pathLst>
              <a:path w="40004" h="74929">
                <a:moveTo>
                  <a:pt x="11163" y="1651"/>
                </a:moveTo>
                <a:lnTo>
                  <a:pt x="0" y="1651"/>
                </a:lnTo>
                <a:lnTo>
                  <a:pt x="0" y="74752"/>
                </a:lnTo>
                <a:lnTo>
                  <a:pt x="12395" y="74752"/>
                </a:lnTo>
                <a:lnTo>
                  <a:pt x="12395" y="31242"/>
                </a:lnTo>
                <a:lnTo>
                  <a:pt x="13093" y="26428"/>
                </a:lnTo>
                <a:lnTo>
                  <a:pt x="15379" y="19138"/>
                </a:lnTo>
                <a:lnTo>
                  <a:pt x="16916" y="16878"/>
                </a:lnTo>
                <a:lnTo>
                  <a:pt x="21234" y="13614"/>
                </a:lnTo>
                <a:lnTo>
                  <a:pt x="23660" y="12801"/>
                </a:lnTo>
                <a:lnTo>
                  <a:pt x="36453" y="12801"/>
                </a:lnTo>
                <a:lnTo>
                  <a:pt x="11163" y="12725"/>
                </a:lnTo>
                <a:lnTo>
                  <a:pt x="11163" y="1651"/>
                </a:lnTo>
                <a:close/>
              </a:path>
              <a:path w="40004" h="74929">
                <a:moveTo>
                  <a:pt x="36453" y="12801"/>
                </a:moveTo>
                <a:lnTo>
                  <a:pt x="29400" y="12801"/>
                </a:lnTo>
                <a:lnTo>
                  <a:pt x="32423" y="13690"/>
                </a:lnTo>
                <a:lnTo>
                  <a:pt x="35458" y="15481"/>
                </a:lnTo>
                <a:lnTo>
                  <a:pt x="36453" y="12801"/>
                </a:lnTo>
                <a:close/>
              </a:path>
              <a:path w="40004" h="74929">
                <a:moveTo>
                  <a:pt x="31165" y="0"/>
                </a:moveTo>
                <a:lnTo>
                  <a:pt x="24091" y="0"/>
                </a:lnTo>
                <a:lnTo>
                  <a:pt x="21450" y="812"/>
                </a:lnTo>
                <a:lnTo>
                  <a:pt x="16624" y="4127"/>
                </a:lnTo>
                <a:lnTo>
                  <a:pt x="14008" y="7543"/>
                </a:lnTo>
                <a:lnTo>
                  <a:pt x="11163" y="12725"/>
                </a:lnTo>
                <a:lnTo>
                  <a:pt x="36481" y="12725"/>
                </a:lnTo>
                <a:lnTo>
                  <a:pt x="39725" y="3987"/>
                </a:lnTo>
                <a:lnTo>
                  <a:pt x="35407" y="1320"/>
                </a:lnTo>
                <a:lnTo>
                  <a:pt x="31165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3" name="object 153"/>
          <p:cNvSpPr/>
          <p:nvPr/>
        </p:nvSpPr>
        <p:spPr>
          <a:xfrm>
            <a:off x="4377169" y="7185597"/>
            <a:ext cx="63500" cy="11430"/>
          </a:xfrm>
          <a:custGeom>
            <a:avLst/>
            <a:gdLst/>
            <a:ahLst/>
            <a:cxnLst/>
            <a:rect l="l" t="t" r="r" b="b"/>
            <a:pathLst>
              <a:path w="63500" h="11429">
                <a:moveTo>
                  <a:pt x="0" y="11430"/>
                </a:moveTo>
                <a:lnTo>
                  <a:pt x="63055" y="11430"/>
                </a:lnTo>
                <a:lnTo>
                  <a:pt x="63055" y="0"/>
                </a:lnTo>
                <a:lnTo>
                  <a:pt x="0" y="0"/>
                </a:lnTo>
                <a:lnTo>
                  <a:pt x="0" y="1143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4" name="object 154"/>
          <p:cNvSpPr/>
          <p:nvPr/>
        </p:nvSpPr>
        <p:spPr>
          <a:xfrm>
            <a:off x="4454613" y="7123924"/>
            <a:ext cx="12700" cy="73660"/>
          </a:xfrm>
          <a:custGeom>
            <a:avLst/>
            <a:gdLst/>
            <a:ahLst/>
            <a:cxnLst/>
            <a:rect l="l" t="t" r="r" b="b"/>
            <a:pathLst>
              <a:path w="12700" h="73659">
                <a:moveTo>
                  <a:pt x="12395" y="0"/>
                </a:moveTo>
                <a:lnTo>
                  <a:pt x="0" y="0"/>
                </a:lnTo>
                <a:lnTo>
                  <a:pt x="0" y="73102"/>
                </a:lnTo>
                <a:lnTo>
                  <a:pt x="12395" y="73102"/>
                </a:lnTo>
                <a:lnTo>
                  <a:pt x="12395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5" name="object 155"/>
          <p:cNvSpPr/>
          <p:nvPr/>
        </p:nvSpPr>
        <p:spPr>
          <a:xfrm>
            <a:off x="4485868" y="7122274"/>
            <a:ext cx="59690" cy="74930"/>
          </a:xfrm>
          <a:custGeom>
            <a:avLst/>
            <a:gdLst/>
            <a:ahLst/>
            <a:cxnLst/>
            <a:rect l="l" t="t" r="r" b="b"/>
            <a:pathLst>
              <a:path w="59689" h="74929">
                <a:moveTo>
                  <a:pt x="11150" y="1651"/>
                </a:moveTo>
                <a:lnTo>
                  <a:pt x="0" y="1651"/>
                </a:lnTo>
                <a:lnTo>
                  <a:pt x="0" y="74752"/>
                </a:lnTo>
                <a:lnTo>
                  <a:pt x="12395" y="74752"/>
                </a:lnTo>
                <a:lnTo>
                  <a:pt x="12464" y="25234"/>
                </a:lnTo>
                <a:lnTo>
                  <a:pt x="14312" y="19113"/>
                </a:lnTo>
                <a:lnTo>
                  <a:pt x="21971" y="12407"/>
                </a:lnTo>
                <a:lnTo>
                  <a:pt x="22972" y="12039"/>
                </a:lnTo>
                <a:lnTo>
                  <a:pt x="11150" y="12039"/>
                </a:lnTo>
                <a:lnTo>
                  <a:pt x="11150" y="1651"/>
                </a:lnTo>
                <a:close/>
              </a:path>
              <a:path w="59689" h="74929">
                <a:moveTo>
                  <a:pt x="56396" y="10731"/>
                </a:moveTo>
                <a:lnTo>
                  <a:pt x="35102" y="10731"/>
                </a:lnTo>
                <a:lnTo>
                  <a:pt x="37985" y="11480"/>
                </a:lnTo>
                <a:lnTo>
                  <a:pt x="42900" y="14452"/>
                </a:lnTo>
                <a:lnTo>
                  <a:pt x="44615" y="16459"/>
                </a:lnTo>
                <a:lnTo>
                  <a:pt x="46545" y="21463"/>
                </a:lnTo>
                <a:lnTo>
                  <a:pt x="47028" y="25234"/>
                </a:lnTo>
                <a:lnTo>
                  <a:pt x="47028" y="74752"/>
                </a:lnTo>
                <a:lnTo>
                  <a:pt x="59423" y="74752"/>
                </a:lnTo>
                <a:lnTo>
                  <a:pt x="59423" y="24066"/>
                </a:lnTo>
                <a:lnTo>
                  <a:pt x="59182" y="20053"/>
                </a:lnTo>
                <a:lnTo>
                  <a:pt x="58000" y="14224"/>
                </a:lnTo>
                <a:lnTo>
                  <a:pt x="56705" y="11163"/>
                </a:lnTo>
                <a:lnTo>
                  <a:pt x="56396" y="10731"/>
                </a:lnTo>
                <a:close/>
              </a:path>
              <a:path w="59689" h="74929">
                <a:moveTo>
                  <a:pt x="38836" y="0"/>
                </a:moveTo>
                <a:lnTo>
                  <a:pt x="34429" y="0"/>
                </a:lnTo>
                <a:lnTo>
                  <a:pt x="27261" y="752"/>
                </a:lnTo>
                <a:lnTo>
                  <a:pt x="20994" y="3009"/>
                </a:lnTo>
                <a:lnTo>
                  <a:pt x="15625" y="6772"/>
                </a:lnTo>
                <a:lnTo>
                  <a:pt x="11150" y="12039"/>
                </a:lnTo>
                <a:lnTo>
                  <a:pt x="22972" y="12039"/>
                </a:lnTo>
                <a:lnTo>
                  <a:pt x="26530" y="10731"/>
                </a:lnTo>
                <a:lnTo>
                  <a:pt x="56396" y="10731"/>
                </a:lnTo>
                <a:lnTo>
                  <a:pt x="53035" y="6032"/>
                </a:lnTo>
                <a:lnTo>
                  <a:pt x="50266" y="3949"/>
                </a:lnTo>
                <a:lnTo>
                  <a:pt x="42875" y="787"/>
                </a:lnTo>
                <a:lnTo>
                  <a:pt x="38836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6" name="object 156"/>
          <p:cNvSpPr/>
          <p:nvPr/>
        </p:nvSpPr>
        <p:spPr>
          <a:xfrm>
            <a:off x="4560203" y="7122274"/>
            <a:ext cx="67945" cy="76835"/>
          </a:xfrm>
          <a:custGeom>
            <a:avLst/>
            <a:gdLst/>
            <a:ahLst/>
            <a:cxnLst/>
            <a:rect l="l" t="t" r="r" b="b"/>
            <a:pathLst>
              <a:path w="67945" h="76834">
                <a:moveTo>
                  <a:pt x="34098" y="0"/>
                </a:moveTo>
                <a:lnTo>
                  <a:pt x="2326" y="22442"/>
                </a:lnTo>
                <a:lnTo>
                  <a:pt x="0" y="38061"/>
                </a:lnTo>
                <a:lnTo>
                  <a:pt x="22" y="39890"/>
                </a:lnTo>
                <a:lnTo>
                  <a:pt x="20402" y="73947"/>
                </a:lnTo>
                <a:lnTo>
                  <a:pt x="34784" y="76415"/>
                </a:lnTo>
                <a:lnTo>
                  <a:pt x="43280" y="76415"/>
                </a:lnTo>
                <a:lnTo>
                  <a:pt x="50252" y="74345"/>
                </a:lnTo>
                <a:lnTo>
                  <a:pt x="60989" y="66230"/>
                </a:lnTo>
                <a:lnTo>
                  <a:pt x="28751" y="66230"/>
                </a:lnTo>
                <a:lnTo>
                  <a:pt x="23658" y="64084"/>
                </a:lnTo>
                <a:lnTo>
                  <a:pt x="15492" y="55562"/>
                </a:lnTo>
                <a:lnTo>
                  <a:pt x="13206" y="49402"/>
                </a:lnTo>
                <a:lnTo>
                  <a:pt x="12749" y="41363"/>
                </a:lnTo>
                <a:lnTo>
                  <a:pt x="67283" y="41363"/>
                </a:lnTo>
                <a:lnTo>
                  <a:pt x="67359" y="38061"/>
                </a:lnTo>
                <a:lnTo>
                  <a:pt x="66889" y="31178"/>
                </a:lnTo>
                <a:lnTo>
                  <a:pt x="13448" y="31178"/>
                </a:lnTo>
                <a:lnTo>
                  <a:pt x="13854" y="24803"/>
                </a:lnTo>
                <a:lnTo>
                  <a:pt x="16013" y="19710"/>
                </a:lnTo>
                <a:lnTo>
                  <a:pt x="23760" y="12090"/>
                </a:lnTo>
                <a:lnTo>
                  <a:pt x="28548" y="10185"/>
                </a:lnTo>
                <a:lnTo>
                  <a:pt x="58213" y="10185"/>
                </a:lnTo>
                <a:lnTo>
                  <a:pt x="58063" y="9982"/>
                </a:lnTo>
                <a:lnTo>
                  <a:pt x="53073" y="5614"/>
                </a:lnTo>
                <a:lnTo>
                  <a:pt x="47418" y="2495"/>
                </a:lnTo>
                <a:lnTo>
                  <a:pt x="41094" y="623"/>
                </a:lnTo>
                <a:lnTo>
                  <a:pt x="34098" y="0"/>
                </a:lnTo>
                <a:close/>
              </a:path>
              <a:path w="67945" h="76834">
                <a:moveTo>
                  <a:pt x="54138" y="51206"/>
                </a:moveTo>
                <a:lnTo>
                  <a:pt x="52246" y="56451"/>
                </a:lnTo>
                <a:lnTo>
                  <a:pt x="49706" y="60261"/>
                </a:lnTo>
                <a:lnTo>
                  <a:pt x="43280" y="65023"/>
                </a:lnTo>
                <a:lnTo>
                  <a:pt x="39406" y="66230"/>
                </a:lnTo>
                <a:lnTo>
                  <a:pt x="60989" y="66230"/>
                </a:lnTo>
                <a:lnTo>
                  <a:pt x="61174" y="66090"/>
                </a:lnTo>
                <a:lnTo>
                  <a:pt x="64927" y="60261"/>
                </a:lnTo>
                <a:lnTo>
                  <a:pt x="66927" y="52793"/>
                </a:lnTo>
                <a:lnTo>
                  <a:pt x="54138" y="51206"/>
                </a:lnTo>
                <a:close/>
              </a:path>
              <a:path w="67945" h="76834">
                <a:moveTo>
                  <a:pt x="58213" y="10185"/>
                </a:moveTo>
                <a:lnTo>
                  <a:pt x="40524" y="10185"/>
                </a:lnTo>
                <a:lnTo>
                  <a:pt x="45642" y="12572"/>
                </a:lnTo>
                <a:lnTo>
                  <a:pt x="52157" y="20421"/>
                </a:lnTo>
                <a:lnTo>
                  <a:pt x="53719" y="25031"/>
                </a:lnTo>
                <a:lnTo>
                  <a:pt x="54265" y="31178"/>
                </a:lnTo>
                <a:lnTo>
                  <a:pt x="66889" y="31178"/>
                </a:lnTo>
                <a:lnTo>
                  <a:pt x="66776" y="29520"/>
                </a:lnTo>
                <a:lnTo>
                  <a:pt x="65030" y="21993"/>
                </a:lnTo>
                <a:lnTo>
                  <a:pt x="62124" y="15480"/>
                </a:lnTo>
                <a:lnTo>
                  <a:pt x="58213" y="10185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7" name="object 157"/>
          <p:cNvSpPr/>
          <p:nvPr/>
        </p:nvSpPr>
        <p:spPr>
          <a:xfrm>
            <a:off x="4683455" y="7096099"/>
            <a:ext cx="83451" cy="100926"/>
          </a:xfrm>
          <a:prstGeom prst="rect">
            <a:avLst/>
          </a:prstGeom>
          <a:blipFill>
            <a:blip r:embed="rId6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8" name="object 158"/>
          <p:cNvSpPr/>
          <p:nvPr/>
        </p:nvSpPr>
        <p:spPr>
          <a:xfrm>
            <a:off x="4980597" y="7096097"/>
            <a:ext cx="250380" cy="102593"/>
          </a:xfrm>
          <a:prstGeom prst="rect">
            <a:avLst/>
          </a:prstGeom>
          <a:blipFill>
            <a:blip r:embed="rId6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9" name="object 159"/>
          <p:cNvSpPr/>
          <p:nvPr/>
        </p:nvSpPr>
        <p:spPr>
          <a:xfrm>
            <a:off x="5276761" y="7096099"/>
            <a:ext cx="284595" cy="102590"/>
          </a:xfrm>
          <a:prstGeom prst="rect">
            <a:avLst/>
          </a:prstGeom>
          <a:blipFill>
            <a:blip r:embed="rId6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0" name="object 160"/>
          <p:cNvSpPr/>
          <p:nvPr/>
        </p:nvSpPr>
        <p:spPr>
          <a:xfrm>
            <a:off x="5773964" y="7094322"/>
            <a:ext cx="896138" cy="104432"/>
          </a:xfrm>
          <a:prstGeom prst="rect">
            <a:avLst/>
          </a:prstGeom>
          <a:blipFill>
            <a:blip r:embed="rId6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1" name="object 161"/>
          <p:cNvSpPr/>
          <p:nvPr/>
        </p:nvSpPr>
        <p:spPr>
          <a:xfrm>
            <a:off x="1521066" y="7317626"/>
            <a:ext cx="223202" cy="103047"/>
          </a:xfrm>
          <a:prstGeom prst="rect">
            <a:avLst/>
          </a:prstGeom>
          <a:blipFill>
            <a:blip r:embed="rId7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2" name="object 162"/>
          <p:cNvSpPr/>
          <p:nvPr/>
        </p:nvSpPr>
        <p:spPr>
          <a:xfrm>
            <a:off x="1953348" y="7316317"/>
            <a:ext cx="1232954" cy="132308"/>
          </a:xfrm>
          <a:prstGeom prst="rect">
            <a:avLst/>
          </a:prstGeom>
          <a:blipFill>
            <a:blip r:embed="rId7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3" name="object 163"/>
          <p:cNvSpPr/>
          <p:nvPr/>
        </p:nvSpPr>
        <p:spPr>
          <a:xfrm>
            <a:off x="3542233" y="7317613"/>
            <a:ext cx="66624" cy="103060"/>
          </a:xfrm>
          <a:prstGeom prst="rect">
            <a:avLst/>
          </a:prstGeom>
          <a:blipFill>
            <a:blip r:embed="rId7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4" name="object 164"/>
          <p:cNvSpPr/>
          <p:nvPr/>
        </p:nvSpPr>
        <p:spPr>
          <a:xfrm>
            <a:off x="4374972" y="7317626"/>
            <a:ext cx="37465" cy="101600"/>
          </a:xfrm>
          <a:custGeom>
            <a:avLst/>
            <a:gdLst/>
            <a:ahLst/>
            <a:cxnLst/>
            <a:rect l="l" t="t" r="r" b="b"/>
            <a:pathLst>
              <a:path w="37464" h="101600">
                <a:moveTo>
                  <a:pt x="37172" y="22364"/>
                </a:moveTo>
                <a:lnTo>
                  <a:pt x="24777" y="22364"/>
                </a:lnTo>
                <a:lnTo>
                  <a:pt x="24777" y="101333"/>
                </a:lnTo>
                <a:lnTo>
                  <a:pt x="37172" y="101333"/>
                </a:lnTo>
                <a:lnTo>
                  <a:pt x="37172" y="22364"/>
                </a:lnTo>
                <a:close/>
              </a:path>
              <a:path w="37464" h="101600">
                <a:moveTo>
                  <a:pt x="37172" y="0"/>
                </a:moveTo>
                <a:lnTo>
                  <a:pt x="29184" y="0"/>
                </a:lnTo>
                <a:lnTo>
                  <a:pt x="27025" y="4356"/>
                </a:lnTo>
                <a:lnTo>
                  <a:pt x="23355" y="8851"/>
                </a:lnTo>
                <a:lnTo>
                  <a:pt x="12979" y="18122"/>
                </a:lnTo>
                <a:lnTo>
                  <a:pt x="6921" y="22072"/>
                </a:lnTo>
                <a:lnTo>
                  <a:pt x="0" y="25323"/>
                </a:lnTo>
                <a:lnTo>
                  <a:pt x="0" y="37312"/>
                </a:lnTo>
                <a:lnTo>
                  <a:pt x="24777" y="22364"/>
                </a:lnTo>
                <a:lnTo>
                  <a:pt x="37172" y="22364"/>
                </a:lnTo>
                <a:lnTo>
                  <a:pt x="37172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5" name="object 165"/>
          <p:cNvSpPr/>
          <p:nvPr/>
        </p:nvSpPr>
        <p:spPr>
          <a:xfrm>
            <a:off x="4443882" y="7317626"/>
            <a:ext cx="300354" cy="103047"/>
          </a:xfrm>
          <a:prstGeom prst="rect">
            <a:avLst/>
          </a:prstGeom>
          <a:blipFill>
            <a:blip r:embed="rId7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6" name="object 166"/>
          <p:cNvSpPr/>
          <p:nvPr/>
        </p:nvSpPr>
        <p:spPr>
          <a:xfrm>
            <a:off x="5066919" y="7316317"/>
            <a:ext cx="305053" cy="104571"/>
          </a:xfrm>
          <a:prstGeom prst="rect">
            <a:avLst/>
          </a:prstGeom>
          <a:blipFill>
            <a:blip r:embed="rId7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7" name="object 167"/>
          <p:cNvSpPr/>
          <p:nvPr/>
        </p:nvSpPr>
        <p:spPr>
          <a:xfrm>
            <a:off x="5391518" y="7317626"/>
            <a:ext cx="176453" cy="103047"/>
          </a:xfrm>
          <a:prstGeom prst="rect">
            <a:avLst/>
          </a:prstGeom>
          <a:blipFill>
            <a:blip r:embed="rId7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8" name="object 168"/>
          <p:cNvSpPr/>
          <p:nvPr/>
        </p:nvSpPr>
        <p:spPr>
          <a:xfrm>
            <a:off x="6050635" y="7317626"/>
            <a:ext cx="615183" cy="103047"/>
          </a:xfrm>
          <a:prstGeom prst="rect">
            <a:avLst/>
          </a:prstGeom>
          <a:blipFill>
            <a:blip r:embed="rId7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9" name="object 169"/>
          <p:cNvSpPr/>
          <p:nvPr/>
        </p:nvSpPr>
        <p:spPr>
          <a:xfrm>
            <a:off x="1532826" y="7539545"/>
            <a:ext cx="143548" cy="103047"/>
          </a:xfrm>
          <a:prstGeom prst="rect">
            <a:avLst/>
          </a:prstGeom>
          <a:blipFill>
            <a:blip r:embed="rId7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0" name="object 170"/>
          <p:cNvSpPr/>
          <p:nvPr/>
        </p:nvSpPr>
        <p:spPr>
          <a:xfrm>
            <a:off x="1699158" y="7539545"/>
            <a:ext cx="37465" cy="101600"/>
          </a:xfrm>
          <a:custGeom>
            <a:avLst/>
            <a:gdLst/>
            <a:ahLst/>
            <a:cxnLst/>
            <a:rect l="l" t="t" r="r" b="b"/>
            <a:pathLst>
              <a:path w="37464" h="101600">
                <a:moveTo>
                  <a:pt x="37172" y="22364"/>
                </a:moveTo>
                <a:lnTo>
                  <a:pt x="24777" y="22364"/>
                </a:lnTo>
                <a:lnTo>
                  <a:pt x="24777" y="101333"/>
                </a:lnTo>
                <a:lnTo>
                  <a:pt x="37172" y="101333"/>
                </a:lnTo>
                <a:lnTo>
                  <a:pt x="37172" y="22364"/>
                </a:lnTo>
                <a:close/>
              </a:path>
              <a:path w="37464" h="101600">
                <a:moveTo>
                  <a:pt x="37172" y="0"/>
                </a:moveTo>
                <a:lnTo>
                  <a:pt x="29184" y="0"/>
                </a:lnTo>
                <a:lnTo>
                  <a:pt x="27025" y="4356"/>
                </a:lnTo>
                <a:lnTo>
                  <a:pt x="23355" y="8851"/>
                </a:lnTo>
                <a:lnTo>
                  <a:pt x="12979" y="18122"/>
                </a:lnTo>
                <a:lnTo>
                  <a:pt x="6921" y="22072"/>
                </a:lnTo>
                <a:lnTo>
                  <a:pt x="0" y="25323"/>
                </a:lnTo>
                <a:lnTo>
                  <a:pt x="0" y="37299"/>
                </a:lnTo>
                <a:lnTo>
                  <a:pt x="24777" y="22364"/>
                </a:lnTo>
                <a:lnTo>
                  <a:pt x="37172" y="22364"/>
                </a:lnTo>
                <a:lnTo>
                  <a:pt x="37172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1" name="object 171"/>
          <p:cNvSpPr/>
          <p:nvPr/>
        </p:nvSpPr>
        <p:spPr>
          <a:xfrm>
            <a:off x="1968957" y="7539950"/>
            <a:ext cx="190969" cy="100928"/>
          </a:xfrm>
          <a:prstGeom prst="rect">
            <a:avLst/>
          </a:prstGeom>
          <a:blipFill>
            <a:blip r:embed="rId7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2" name="object 172"/>
          <p:cNvSpPr/>
          <p:nvPr/>
        </p:nvSpPr>
        <p:spPr>
          <a:xfrm>
            <a:off x="2179005" y="7539950"/>
            <a:ext cx="169351" cy="130608"/>
          </a:xfrm>
          <a:prstGeom prst="rect">
            <a:avLst/>
          </a:prstGeom>
          <a:blipFill>
            <a:blip r:embed="rId7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3" name="object 173"/>
          <p:cNvSpPr/>
          <p:nvPr/>
        </p:nvSpPr>
        <p:spPr>
          <a:xfrm>
            <a:off x="2403982" y="7538237"/>
            <a:ext cx="331838" cy="104355"/>
          </a:xfrm>
          <a:prstGeom prst="rect">
            <a:avLst/>
          </a:prstGeom>
          <a:blipFill>
            <a:blip r:embed="rId8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4" name="object 174"/>
          <p:cNvSpPr/>
          <p:nvPr/>
        </p:nvSpPr>
        <p:spPr>
          <a:xfrm>
            <a:off x="3534067" y="7539964"/>
            <a:ext cx="69811" cy="100926"/>
          </a:xfrm>
          <a:prstGeom prst="rect">
            <a:avLst/>
          </a:prstGeom>
          <a:blipFill>
            <a:blip r:embed="rId8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5" name="object 175"/>
          <p:cNvSpPr/>
          <p:nvPr/>
        </p:nvSpPr>
        <p:spPr>
          <a:xfrm>
            <a:off x="4370323" y="7539545"/>
            <a:ext cx="37465" cy="101600"/>
          </a:xfrm>
          <a:custGeom>
            <a:avLst/>
            <a:gdLst/>
            <a:ahLst/>
            <a:cxnLst/>
            <a:rect l="l" t="t" r="r" b="b"/>
            <a:pathLst>
              <a:path w="37464" h="101600">
                <a:moveTo>
                  <a:pt x="37172" y="22364"/>
                </a:moveTo>
                <a:lnTo>
                  <a:pt x="24777" y="22364"/>
                </a:lnTo>
                <a:lnTo>
                  <a:pt x="24777" y="101333"/>
                </a:lnTo>
                <a:lnTo>
                  <a:pt x="37172" y="101333"/>
                </a:lnTo>
                <a:lnTo>
                  <a:pt x="37172" y="22364"/>
                </a:lnTo>
                <a:close/>
              </a:path>
              <a:path w="37464" h="101600">
                <a:moveTo>
                  <a:pt x="37172" y="0"/>
                </a:moveTo>
                <a:lnTo>
                  <a:pt x="29184" y="0"/>
                </a:lnTo>
                <a:lnTo>
                  <a:pt x="27038" y="4356"/>
                </a:lnTo>
                <a:lnTo>
                  <a:pt x="23355" y="8851"/>
                </a:lnTo>
                <a:lnTo>
                  <a:pt x="12992" y="18122"/>
                </a:lnTo>
                <a:lnTo>
                  <a:pt x="6934" y="22072"/>
                </a:lnTo>
                <a:lnTo>
                  <a:pt x="0" y="25323"/>
                </a:lnTo>
                <a:lnTo>
                  <a:pt x="0" y="37299"/>
                </a:lnTo>
                <a:lnTo>
                  <a:pt x="24777" y="22364"/>
                </a:lnTo>
                <a:lnTo>
                  <a:pt x="37172" y="22364"/>
                </a:lnTo>
                <a:lnTo>
                  <a:pt x="37172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6" name="object 176"/>
          <p:cNvSpPr/>
          <p:nvPr/>
        </p:nvSpPr>
        <p:spPr>
          <a:xfrm>
            <a:off x="4439234" y="7539545"/>
            <a:ext cx="301409" cy="103124"/>
          </a:xfrm>
          <a:prstGeom prst="rect">
            <a:avLst/>
          </a:prstGeom>
          <a:blipFill>
            <a:blip r:embed="rId8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7" name="object 177"/>
          <p:cNvSpPr/>
          <p:nvPr/>
        </p:nvSpPr>
        <p:spPr>
          <a:xfrm>
            <a:off x="5062296" y="7538225"/>
            <a:ext cx="501040" cy="104584"/>
          </a:xfrm>
          <a:prstGeom prst="rect">
            <a:avLst/>
          </a:prstGeom>
          <a:blipFill>
            <a:blip r:embed="rId8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8" name="object 178"/>
          <p:cNvSpPr/>
          <p:nvPr/>
        </p:nvSpPr>
        <p:spPr>
          <a:xfrm>
            <a:off x="6045999" y="7539545"/>
            <a:ext cx="615183" cy="103060"/>
          </a:xfrm>
          <a:prstGeom prst="rect">
            <a:avLst/>
          </a:prstGeom>
          <a:blipFill>
            <a:blip r:embed="rId8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9" name="object 179"/>
          <p:cNvSpPr/>
          <p:nvPr/>
        </p:nvSpPr>
        <p:spPr>
          <a:xfrm>
            <a:off x="1532826" y="7761452"/>
            <a:ext cx="221957" cy="103060"/>
          </a:xfrm>
          <a:prstGeom prst="rect">
            <a:avLst/>
          </a:prstGeom>
          <a:blipFill>
            <a:blip r:embed="rId8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0" name="object 180"/>
          <p:cNvSpPr/>
          <p:nvPr/>
        </p:nvSpPr>
        <p:spPr>
          <a:xfrm>
            <a:off x="1968957" y="7761870"/>
            <a:ext cx="190969" cy="100928"/>
          </a:xfrm>
          <a:prstGeom prst="rect">
            <a:avLst/>
          </a:prstGeom>
          <a:blipFill>
            <a:blip r:embed="rId8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1" name="object 181"/>
          <p:cNvSpPr/>
          <p:nvPr/>
        </p:nvSpPr>
        <p:spPr>
          <a:xfrm>
            <a:off x="2179005" y="7761870"/>
            <a:ext cx="169351" cy="130608"/>
          </a:xfrm>
          <a:prstGeom prst="rect">
            <a:avLst/>
          </a:prstGeom>
          <a:blipFill>
            <a:blip r:embed="rId8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2" name="object 182"/>
          <p:cNvSpPr/>
          <p:nvPr/>
        </p:nvSpPr>
        <p:spPr>
          <a:xfrm>
            <a:off x="2397721" y="7761871"/>
            <a:ext cx="327914" cy="102590"/>
          </a:xfrm>
          <a:prstGeom prst="rect">
            <a:avLst/>
          </a:prstGeom>
          <a:blipFill>
            <a:blip r:embed="rId8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3" name="object 183"/>
          <p:cNvSpPr/>
          <p:nvPr/>
        </p:nvSpPr>
        <p:spPr>
          <a:xfrm>
            <a:off x="3547643" y="7761465"/>
            <a:ext cx="37465" cy="101600"/>
          </a:xfrm>
          <a:custGeom>
            <a:avLst/>
            <a:gdLst/>
            <a:ahLst/>
            <a:cxnLst/>
            <a:rect l="l" t="t" r="r" b="b"/>
            <a:pathLst>
              <a:path w="37464" h="101600">
                <a:moveTo>
                  <a:pt x="37172" y="22377"/>
                </a:moveTo>
                <a:lnTo>
                  <a:pt x="24777" y="22377"/>
                </a:lnTo>
                <a:lnTo>
                  <a:pt x="24777" y="101333"/>
                </a:lnTo>
                <a:lnTo>
                  <a:pt x="37172" y="101333"/>
                </a:lnTo>
                <a:lnTo>
                  <a:pt x="37172" y="22377"/>
                </a:lnTo>
                <a:close/>
              </a:path>
              <a:path w="37464" h="101600">
                <a:moveTo>
                  <a:pt x="37172" y="0"/>
                </a:moveTo>
                <a:lnTo>
                  <a:pt x="29184" y="0"/>
                </a:lnTo>
                <a:lnTo>
                  <a:pt x="27025" y="4356"/>
                </a:lnTo>
                <a:lnTo>
                  <a:pt x="23355" y="8851"/>
                </a:lnTo>
                <a:lnTo>
                  <a:pt x="12979" y="18122"/>
                </a:lnTo>
                <a:lnTo>
                  <a:pt x="6921" y="22072"/>
                </a:lnTo>
                <a:lnTo>
                  <a:pt x="0" y="25336"/>
                </a:lnTo>
                <a:lnTo>
                  <a:pt x="0" y="37312"/>
                </a:lnTo>
                <a:lnTo>
                  <a:pt x="24777" y="22377"/>
                </a:lnTo>
                <a:lnTo>
                  <a:pt x="37172" y="22377"/>
                </a:lnTo>
                <a:lnTo>
                  <a:pt x="37172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4" name="object 184"/>
          <p:cNvSpPr/>
          <p:nvPr/>
        </p:nvSpPr>
        <p:spPr>
          <a:xfrm>
            <a:off x="4370323" y="7761465"/>
            <a:ext cx="37465" cy="101600"/>
          </a:xfrm>
          <a:custGeom>
            <a:avLst/>
            <a:gdLst/>
            <a:ahLst/>
            <a:cxnLst/>
            <a:rect l="l" t="t" r="r" b="b"/>
            <a:pathLst>
              <a:path w="37464" h="101600">
                <a:moveTo>
                  <a:pt x="37172" y="22377"/>
                </a:moveTo>
                <a:lnTo>
                  <a:pt x="24777" y="22377"/>
                </a:lnTo>
                <a:lnTo>
                  <a:pt x="24777" y="101333"/>
                </a:lnTo>
                <a:lnTo>
                  <a:pt x="37172" y="101333"/>
                </a:lnTo>
                <a:lnTo>
                  <a:pt x="37172" y="22377"/>
                </a:lnTo>
                <a:close/>
              </a:path>
              <a:path w="37464" h="101600">
                <a:moveTo>
                  <a:pt x="37172" y="0"/>
                </a:moveTo>
                <a:lnTo>
                  <a:pt x="29184" y="0"/>
                </a:lnTo>
                <a:lnTo>
                  <a:pt x="27038" y="4356"/>
                </a:lnTo>
                <a:lnTo>
                  <a:pt x="23355" y="8851"/>
                </a:lnTo>
                <a:lnTo>
                  <a:pt x="12992" y="18122"/>
                </a:lnTo>
                <a:lnTo>
                  <a:pt x="6934" y="22072"/>
                </a:lnTo>
                <a:lnTo>
                  <a:pt x="0" y="25336"/>
                </a:lnTo>
                <a:lnTo>
                  <a:pt x="0" y="37312"/>
                </a:lnTo>
                <a:lnTo>
                  <a:pt x="24777" y="22377"/>
                </a:lnTo>
                <a:lnTo>
                  <a:pt x="37172" y="22377"/>
                </a:lnTo>
                <a:lnTo>
                  <a:pt x="37172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5" name="object 185"/>
          <p:cNvSpPr/>
          <p:nvPr/>
        </p:nvSpPr>
        <p:spPr>
          <a:xfrm>
            <a:off x="4439234" y="7761465"/>
            <a:ext cx="300989" cy="103060"/>
          </a:xfrm>
          <a:prstGeom prst="rect">
            <a:avLst/>
          </a:prstGeom>
          <a:blipFill>
            <a:blip r:embed="rId8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6" name="object 186"/>
          <p:cNvSpPr/>
          <p:nvPr/>
        </p:nvSpPr>
        <p:spPr>
          <a:xfrm>
            <a:off x="5062296" y="7760157"/>
            <a:ext cx="305308" cy="104571"/>
          </a:xfrm>
          <a:prstGeom prst="rect">
            <a:avLst/>
          </a:prstGeom>
          <a:blipFill>
            <a:blip r:embed="rId9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7" name="object 187"/>
          <p:cNvSpPr/>
          <p:nvPr/>
        </p:nvSpPr>
        <p:spPr>
          <a:xfrm>
            <a:off x="5386895" y="7761465"/>
            <a:ext cx="177545" cy="103047"/>
          </a:xfrm>
          <a:prstGeom prst="rect">
            <a:avLst/>
          </a:prstGeom>
          <a:blipFill>
            <a:blip r:embed="rId9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8" name="object 188"/>
          <p:cNvSpPr/>
          <p:nvPr/>
        </p:nvSpPr>
        <p:spPr>
          <a:xfrm>
            <a:off x="6045999" y="7761452"/>
            <a:ext cx="615183" cy="103073"/>
          </a:xfrm>
          <a:prstGeom prst="rect">
            <a:avLst/>
          </a:prstGeom>
          <a:blipFill>
            <a:blip r:embed="rId9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graphicFrame>
        <p:nvGraphicFramePr>
          <p:cNvPr id="189" name="object 189"/>
          <p:cNvGraphicFramePr>
            <a:graphicFrameLocks noGrp="1"/>
          </p:cNvGraphicFramePr>
          <p:nvPr/>
        </p:nvGraphicFramePr>
        <p:xfrm>
          <a:off x="1062869" y="7061917"/>
          <a:ext cx="5657850" cy="83439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5683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2161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8112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7246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7180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269239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211454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821689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101981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</a:tblGrid>
              <a:tr h="190588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231F20"/>
                      </a:solidFill>
                      <a:prstDash val="solid"/>
                    </a:lnL>
                    <a:lnR w="19050">
                      <a:solidFill>
                        <a:srgbClr val="231F20"/>
                      </a:solidFill>
                      <a:prstDash val="solid"/>
                    </a:lnR>
                    <a:lnT w="12700">
                      <a:solidFill>
                        <a:srgbClr val="231F20"/>
                      </a:solidFill>
                      <a:prstDash val="solid"/>
                    </a:lnT>
                    <a:lnB w="12700">
                      <a:solidFill>
                        <a:srgbClr val="231F2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231F20"/>
                      </a:solidFill>
                      <a:prstDash val="solid"/>
                    </a:lnL>
                    <a:lnR w="12700">
                      <a:solidFill>
                        <a:srgbClr val="231F20"/>
                      </a:solidFill>
                      <a:prstDash val="solid"/>
                    </a:lnR>
                    <a:lnT w="12700">
                      <a:solidFill>
                        <a:srgbClr val="231F20"/>
                      </a:solidFill>
                      <a:prstDash val="solid"/>
                    </a:lnT>
                    <a:lnB w="12700">
                      <a:solidFill>
                        <a:srgbClr val="231F2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231F20"/>
                      </a:solidFill>
                      <a:prstDash val="solid"/>
                    </a:lnL>
                    <a:lnR w="12700">
                      <a:solidFill>
                        <a:srgbClr val="231F20"/>
                      </a:solidFill>
                      <a:prstDash val="solid"/>
                    </a:lnR>
                    <a:lnT w="12700">
                      <a:solidFill>
                        <a:srgbClr val="231F20"/>
                      </a:solidFill>
                      <a:prstDash val="solid"/>
                    </a:lnT>
                    <a:lnB w="12700">
                      <a:solidFill>
                        <a:srgbClr val="231F2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231F20"/>
                      </a:solidFill>
                      <a:prstDash val="solid"/>
                    </a:lnL>
                    <a:lnR w="12700">
                      <a:solidFill>
                        <a:srgbClr val="231F20"/>
                      </a:solidFill>
                      <a:prstDash val="solid"/>
                    </a:lnR>
                    <a:lnT w="12700">
                      <a:solidFill>
                        <a:srgbClr val="231F20"/>
                      </a:solidFill>
                      <a:prstDash val="solid"/>
                    </a:lnT>
                    <a:lnB w="12700">
                      <a:solidFill>
                        <a:srgbClr val="231F2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231F20"/>
                      </a:solidFill>
                      <a:prstDash val="solid"/>
                    </a:lnL>
                    <a:lnR w="19050">
                      <a:solidFill>
                        <a:srgbClr val="231F20"/>
                      </a:solidFill>
                      <a:prstDash val="solid"/>
                    </a:lnR>
                    <a:lnT w="12700">
                      <a:solidFill>
                        <a:srgbClr val="231F20"/>
                      </a:solidFill>
                      <a:prstDash val="solid"/>
                    </a:lnT>
                    <a:lnB w="12700">
                      <a:solidFill>
                        <a:srgbClr val="231F2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231F20"/>
                      </a:solidFill>
                      <a:prstDash val="solid"/>
                    </a:lnL>
                    <a:lnR w="19050">
                      <a:solidFill>
                        <a:srgbClr val="231F20"/>
                      </a:solidFill>
                      <a:prstDash val="solid"/>
                    </a:lnR>
                    <a:lnT w="12700">
                      <a:solidFill>
                        <a:srgbClr val="231F20"/>
                      </a:solidFill>
                      <a:prstDash val="solid"/>
                    </a:lnT>
                    <a:lnB w="12700">
                      <a:solidFill>
                        <a:srgbClr val="231F2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231F20"/>
                      </a:solidFill>
                      <a:prstDash val="solid"/>
                    </a:lnL>
                    <a:lnR w="12700">
                      <a:solidFill>
                        <a:srgbClr val="231F20"/>
                      </a:solidFill>
                      <a:prstDash val="solid"/>
                    </a:lnR>
                    <a:lnT w="12700">
                      <a:solidFill>
                        <a:srgbClr val="231F20"/>
                      </a:solidFill>
                      <a:prstDash val="solid"/>
                    </a:lnT>
                    <a:lnB w="12700">
                      <a:solidFill>
                        <a:srgbClr val="231F2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231F20"/>
                      </a:solidFill>
                      <a:prstDash val="solid"/>
                    </a:lnL>
                    <a:lnR w="12700">
                      <a:solidFill>
                        <a:srgbClr val="231F20"/>
                      </a:solidFill>
                      <a:prstDash val="solid"/>
                    </a:lnR>
                    <a:lnT w="12700">
                      <a:solidFill>
                        <a:srgbClr val="231F20"/>
                      </a:solidFill>
                      <a:prstDash val="solid"/>
                    </a:lnT>
                    <a:lnB w="12700">
                      <a:solidFill>
                        <a:srgbClr val="231F2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231F20"/>
                      </a:solidFill>
                      <a:prstDash val="solid"/>
                    </a:lnL>
                    <a:lnR w="12700">
                      <a:solidFill>
                        <a:srgbClr val="231F20"/>
                      </a:solidFill>
                      <a:prstDash val="solid"/>
                    </a:lnR>
                    <a:lnT w="12700">
                      <a:solidFill>
                        <a:srgbClr val="231F20"/>
                      </a:solidFill>
                      <a:prstDash val="solid"/>
                    </a:lnT>
                    <a:lnB w="12700">
                      <a:solidFill>
                        <a:srgbClr val="231F2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19316"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231F20"/>
                      </a:solidFill>
                      <a:prstDash val="solid"/>
                    </a:lnL>
                    <a:lnR w="12700">
                      <a:solidFill>
                        <a:srgbClr val="231F20"/>
                      </a:solidFill>
                      <a:prstDash val="solid"/>
                    </a:lnR>
                    <a:lnT w="12700">
                      <a:solidFill>
                        <a:srgbClr val="231F20"/>
                      </a:solidFill>
                      <a:prstDash val="solid"/>
                    </a:lnT>
                    <a:lnB w="12700">
                      <a:solidFill>
                        <a:srgbClr val="231F2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231F20"/>
                      </a:solidFill>
                      <a:prstDash val="solid"/>
                    </a:lnL>
                    <a:lnR w="12700">
                      <a:solidFill>
                        <a:srgbClr val="231F20"/>
                      </a:solidFill>
                      <a:prstDash val="solid"/>
                    </a:lnR>
                    <a:lnT w="12700">
                      <a:solidFill>
                        <a:srgbClr val="231F20"/>
                      </a:solidFill>
                      <a:prstDash val="solid"/>
                    </a:lnT>
                    <a:lnB w="12700">
                      <a:solidFill>
                        <a:srgbClr val="231F2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231F20"/>
                      </a:solidFill>
                      <a:prstDash val="solid"/>
                    </a:lnL>
                    <a:lnR w="12700">
                      <a:solidFill>
                        <a:srgbClr val="231F20"/>
                      </a:solidFill>
                      <a:prstDash val="solid"/>
                    </a:lnR>
                    <a:lnT w="12700">
                      <a:solidFill>
                        <a:srgbClr val="231F20"/>
                      </a:solidFill>
                      <a:prstDash val="solid"/>
                    </a:lnT>
                    <a:lnB w="12700">
                      <a:solidFill>
                        <a:srgbClr val="231F20"/>
                      </a:solidFill>
                      <a:prstDash val="solid"/>
                    </a:lnB>
                  </a:tcPr>
                </a:tc>
                <a:tc gridSpan="3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231F20"/>
                      </a:solidFill>
                      <a:prstDash val="solid"/>
                    </a:lnL>
                    <a:lnR w="12700">
                      <a:solidFill>
                        <a:srgbClr val="231F20"/>
                      </a:solidFill>
                      <a:prstDash val="solid"/>
                    </a:lnR>
                    <a:lnT w="12700">
                      <a:solidFill>
                        <a:srgbClr val="231F20"/>
                      </a:solidFill>
                      <a:prstDash val="solid"/>
                    </a:lnT>
                    <a:lnB w="12700">
                      <a:solidFill>
                        <a:srgbClr val="231F2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231F20"/>
                      </a:solidFill>
                      <a:prstDash val="solid"/>
                    </a:lnL>
                    <a:lnR w="12700">
                      <a:solidFill>
                        <a:srgbClr val="231F20"/>
                      </a:solidFill>
                      <a:prstDash val="solid"/>
                    </a:lnR>
                    <a:lnT w="12700">
                      <a:solidFill>
                        <a:srgbClr val="231F20"/>
                      </a:solidFill>
                      <a:prstDash val="solid"/>
                    </a:lnT>
                    <a:lnB w="12700">
                      <a:solidFill>
                        <a:srgbClr val="231F2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231F20"/>
                      </a:solidFill>
                      <a:prstDash val="solid"/>
                    </a:lnL>
                    <a:lnR w="12700">
                      <a:solidFill>
                        <a:srgbClr val="231F20"/>
                      </a:solidFill>
                      <a:prstDash val="solid"/>
                    </a:lnR>
                    <a:lnT w="12700">
                      <a:solidFill>
                        <a:srgbClr val="231F20"/>
                      </a:solidFill>
                      <a:prstDash val="solid"/>
                    </a:lnT>
                    <a:lnB w="12700">
                      <a:solidFill>
                        <a:srgbClr val="231F2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19316"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231F20"/>
                      </a:solidFill>
                      <a:prstDash val="solid"/>
                    </a:lnL>
                    <a:lnR w="12700">
                      <a:solidFill>
                        <a:srgbClr val="231F20"/>
                      </a:solidFill>
                      <a:prstDash val="solid"/>
                    </a:lnR>
                    <a:lnT w="12700">
                      <a:solidFill>
                        <a:srgbClr val="231F20"/>
                      </a:solidFill>
                      <a:prstDash val="solid"/>
                    </a:lnT>
                    <a:lnB w="12700">
                      <a:solidFill>
                        <a:srgbClr val="231F2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231F20"/>
                      </a:solidFill>
                      <a:prstDash val="solid"/>
                    </a:lnL>
                    <a:lnR w="12700">
                      <a:solidFill>
                        <a:srgbClr val="231F20"/>
                      </a:solidFill>
                      <a:prstDash val="solid"/>
                    </a:lnR>
                    <a:lnT w="12700">
                      <a:solidFill>
                        <a:srgbClr val="231F20"/>
                      </a:solidFill>
                      <a:prstDash val="solid"/>
                    </a:lnT>
                    <a:lnB w="12700">
                      <a:solidFill>
                        <a:srgbClr val="231F2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231F20"/>
                      </a:solidFill>
                      <a:prstDash val="solid"/>
                    </a:lnL>
                    <a:lnR w="12700">
                      <a:solidFill>
                        <a:srgbClr val="231F20"/>
                      </a:solidFill>
                      <a:prstDash val="solid"/>
                    </a:lnR>
                    <a:lnT w="12700">
                      <a:solidFill>
                        <a:srgbClr val="231F20"/>
                      </a:solidFill>
                      <a:prstDash val="solid"/>
                    </a:lnT>
                    <a:lnB w="12700">
                      <a:solidFill>
                        <a:srgbClr val="231F20"/>
                      </a:solidFill>
                      <a:prstDash val="solid"/>
                    </a:lnB>
                  </a:tcPr>
                </a:tc>
                <a:tc gridSpan="3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231F20"/>
                      </a:solidFill>
                      <a:prstDash val="solid"/>
                    </a:lnL>
                    <a:lnR w="12700">
                      <a:solidFill>
                        <a:srgbClr val="231F20"/>
                      </a:solidFill>
                      <a:prstDash val="solid"/>
                    </a:lnR>
                    <a:lnT w="12700">
                      <a:solidFill>
                        <a:srgbClr val="231F20"/>
                      </a:solidFill>
                      <a:prstDash val="solid"/>
                    </a:lnT>
                    <a:lnB w="12700">
                      <a:solidFill>
                        <a:srgbClr val="231F2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231F20"/>
                      </a:solidFill>
                      <a:prstDash val="solid"/>
                    </a:lnL>
                    <a:lnR w="12700">
                      <a:solidFill>
                        <a:srgbClr val="231F20"/>
                      </a:solidFill>
                      <a:prstDash val="solid"/>
                    </a:lnR>
                    <a:lnT w="12700">
                      <a:solidFill>
                        <a:srgbClr val="231F20"/>
                      </a:solidFill>
                      <a:prstDash val="solid"/>
                    </a:lnT>
                    <a:lnB w="12700">
                      <a:solidFill>
                        <a:srgbClr val="231F2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231F20"/>
                      </a:solidFill>
                      <a:prstDash val="solid"/>
                    </a:lnL>
                    <a:lnR w="12700">
                      <a:solidFill>
                        <a:srgbClr val="231F20"/>
                      </a:solidFill>
                      <a:prstDash val="solid"/>
                    </a:lnR>
                    <a:lnT w="12700">
                      <a:solidFill>
                        <a:srgbClr val="231F20"/>
                      </a:solidFill>
                      <a:prstDash val="solid"/>
                    </a:lnT>
                    <a:lnB w="12700">
                      <a:solidFill>
                        <a:srgbClr val="231F2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93205"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231F20"/>
                      </a:solidFill>
                      <a:prstDash val="solid"/>
                    </a:lnL>
                    <a:lnR w="12700">
                      <a:solidFill>
                        <a:srgbClr val="231F20"/>
                      </a:solidFill>
                      <a:prstDash val="solid"/>
                    </a:lnR>
                    <a:lnT w="12700">
                      <a:solidFill>
                        <a:srgbClr val="231F20"/>
                      </a:solidFill>
                      <a:prstDash val="solid"/>
                    </a:lnT>
                    <a:lnB w="12700">
                      <a:solidFill>
                        <a:srgbClr val="231F2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231F20"/>
                      </a:solidFill>
                      <a:prstDash val="solid"/>
                    </a:lnL>
                    <a:lnR w="12700">
                      <a:solidFill>
                        <a:srgbClr val="231F20"/>
                      </a:solidFill>
                      <a:prstDash val="solid"/>
                    </a:lnR>
                    <a:lnT w="12700">
                      <a:solidFill>
                        <a:srgbClr val="231F20"/>
                      </a:solidFill>
                      <a:prstDash val="solid"/>
                    </a:lnT>
                    <a:lnB w="12700">
                      <a:solidFill>
                        <a:srgbClr val="231F2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231F20"/>
                      </a:solidFill>
                      <a:prstDash val="solid"/>
                    </a:lnL>
                    <a:lnR w="12700">
                      <a:solidFill>
                        <a:srgbClr val="231F20"/>
                      </a:solidFill>
                      <a:prstDash val="solid"/>
                    </a:lnR>
                    <a:lnT w="12700">
                      <a:solidFill>
                        <a:srgbClr val="231F20"/>
                      </a:solidFill>
                      <a:prstDash val="solid"/>
                    </a:lnT>
                    <a:lnB w="12700">
                      <a:solidFill>
                        <a:srgbClr val="231F20"/>
                      </a:solidFill>
                      <a:prstDash val="solid"/>
                    </a:lnB>
                  </a:tcPr>
                </a:tc>
                <a:tc gridSpan="3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231F20"/>
                      </a:solidFill>
                      <a:prstDash val="solid"/>
                    </a:lnL>
                    <a:lnR w="12700">
                      <a:solidFill>
                        <a:srgbClr val="231F20"/>
                      </a:solidFill>
                      <a:prstDash val="solid"/>
                    </a:lnR>
                    <a:lnT w="12700">
                      <a:solidFill>
                        <a:srgbClr val="231F20"/>
                      </a:solidFill>
                      <a:prstDash val="solid"/>
                    </a:lnT>
                    <a:lnB w="12700">
                      <a:solidFill>
                        <a:srgbClr val="231F2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231F20"/>
                      </a:solidFill>
                      <a:prstDash val="solid"/>
                    </a:lnL>
                    <a:lnR w="12700">
                      <a:solidFill>
                        <a:srgbClr val="231F20"/>
                      </a:solidFill>
                      <a:prstDash val="solid"/>
                    </a:lnR>
                    <a:lnT w="12700">
                      <a:solidFill>
                        <a:srgbClr val="231F20"/>
                      </a:solidFill>
                      <a:prstDash val="solid"/>
                    </a:lnT>
                    <a:lnB w="12700">
                      <a:solidFill>
                        <a:srgbClr val="231F2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231F20"/>
                      </a:solidFill>
                      <a:prstDash val="solid"/>
                    </a:lnL>
                    <a:lnR w="12700">
                      <a:solidFill>
                        <a:srgbClr val="231F20"/>
                      </a:solidFill>
                      <a:prstDash val="solid"/>
                    </a:lnR>
                    <a:lnT w="12700">
                      <a:solidFill>
                        <a:srgbClr val="231F20"/>
                      </a:solidFill>
                      <a:prstDash val="solid"/>
                    </a:lnT>
                    <a:lnB w="12700">
                      <a:solidFill>
                        <a:srgbClr val="231F2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190" name="object 190"/>
          <p:cNvSpPr/>
          <p:nvPr/>
        </p:nvSpPr>
        <p:spPr>
          <a:xfrm>
            <a:off x="864717" y="9941585"/>
            <a:ext cx="6049010" cy="0"/>
          </a:xfrm>
          <a:custGeom>
            <a:avLst/>
            <a:gdLst/>
            <a:ahLst/>
            <a:cxnLst/>
            <a:rect l="l" t="t" r="r" b="b"/>
            <a:pathLst>
              <a:path w="6049009">
                <a:moveTo>
                  <a:pt x="0" y="0"/>
                </a:moveTo>
                <a:lnTo>
                  <a:pt x="6048756" y="0"/>
                </a:lnTo>
              </a:path>
            </a:pathLst>
          </a:custGeom>
          <a:ln w="609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1" name="object 191"/>
          <p:cNvSpPr txBox="1"/>
          <p:nvPr/>
        </p:nvSpPr>
        <p:spPr>
          <a:xfrm>
            <a:off x="852169" y="9965447"/>
            <a:ext cx="1842135" cy="19177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1100" spc="-10" dirty="0">
                <a:latin typeface="Arial"/>
                <a:cs typeface="Arial"/>
              </a:rPr>
              <a:t>© </a:t>
            </a:r>
            <a:r>
              <a:rPr sz="1100" spc="20" dirty="0">
                <a:latin typeface="Arial"/>
                <a:cs typeface="Arial"/>
              </a:rPr>
              <a:t>H</a:t>
            </a:r>
            <a:r>
              <a:rPr sz="850" spc="20" dirty="0">
                <a:latin typeface="Arial"/>
                <a:cs typeface="Arial"/>
              </a:rPr>
              <a:t>ERIOT</a:t>
            </a:r>
            <a:r>
              <a:rPr sz="1100" spc="20" dirty="0">
                <a:latin typeface="Arial"/>
                <a:cs typeface="Arial"/>
              </a:rPr>
              <a:t>-W</a:t>
            </a:r>
            <a:r>
              <a:rPr sz="850" spc="20" dirty="0">
                <a:latin typeface="Arial"/>
                <a:cs typeface="Arial"/>
              </a:rPr>
              <a:t>ATT</a:t>
            </a:r>
            <a:r>
              <a:rPr sz="850" spc="75" dirty="0">
                <a:latin typeface="Arial"/>
                <a:cs typeface="Arial"/>
              </a:rPr>
              <a:t> </a:t>
            </a:r>
            <a:r>
              <a:rPr sz="1100" spc="55" dirty="0">
                <a:latin typeface="Arial"/>
                <a:cs typeface="Arial"/>
              </a:rPr>
              <a:t>U</a:t>
            </a:r>
            <a:r>
              <a:rPr sz="850" spc="55" dirty="0">
                <a:latin typeface="Arial"/>
                <a:cs typeface="Arial"/>
              </a:rPr>
              <a:t>NIVERSITY</a:t>
            </a:r>
            <a:endParaRPr sz="85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92505" y="559318"/>
            <a:ext cx="1609725" cy="19177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  <a:tabLst>
                <a:tab pos="408940" algn="l"/>
              </a:tabLst>
            </a:pPr>
            <a:r>
              <a:rPr sz="1100" spc="-10" dirty="0">
                <a:latin typeface="Arial"/>
                <a:cs typeface="Arial"/>
              </a:rPr>
              <a:t>44	</a:t>
            </a:r>
            <a:r>
              <a:rPr sz="1100" i="1" spc="-20" dirty="0">
                <a:latin typeface="Arial"/>
                <a:cs typeface="Arial"/>
              </a:rPr>
              <a:t>TOPIC </a:t>
            </a:r>
            <a:r>
              <a:rPr sz="1100" i="1" spc="-10" dirty="0">
                <a:latin typeface="Arial"/>
                <a:cs typeface="Arial"/>
              </a:rPr>
              <a:t>2.</a:t>
            </a:r>
            <a:r>
              <a:rPr sz="1100" i="1" spc="40" dirty="0">
                <a:latin typeface="Arial"/>
                <a:cs typeface="Arial"/>
              </a:rPr>
              <a:t> </a:t>
            </a:r>
            <a:r>
              <a:rPr sz="1100" i="1" spc="-15" dirty="0">
                <a:latin typeface="Arial"/>
                <a:cs typeface="Arial"/>
              </a:rPr>
              <a:t>DESIGN</a:t>
            </a:r>
            <a:endParaRPr sz="110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505053" y="765581"/>
            <a:ext cx="6049010" cy="0"/>
          </a:xfrm>
          <a:custGeom>
            <a:avLst/>
            <a:gdLst/>
            <a:ahLst/>
            <a:cxnLst/>
            <a:rect l="l" t="t" r="r" b="b"/>
            <a:pathLst>
              <a:path w="6049009">
                <a:moveTo>
                  <a:pt x="0" y="0"/>
                </a:moveTo>
                <a:lnTo>
                  <a:pt x="6048756" y="0"/>
                </a:lnTo>
              </a:path>
            </a:pathLst>
          </a:custGeom>
          <a:ln w="609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505205" y="1124229"/>
            <a:ext cx="6048375" cy="3306445"/>
          </a:xfrm>
          <a:custGeom>
            <a:avLst/>
            <a:gdLst/>
            <a:ahLst/>
            <a:cxnLst/>
            <a:rect l="l" t="t" r="r" b="b"/>
            <a:pathLst>
              <a:path w="6048375" h="3306445">
                <a:moveTo>
                  <a:pt x="6048082" y="0"/>
                </a:moveTo>
                <a:lnTo>
                  <a:pt x="0" y="0"/>
                </a:lnTo>
                <a:lnTo>
                  <a:pt x="0" y="3252419"/>
                </a:lnTo>
                <a:lnTo>
                  <a:pt x="4244" y="3273436"/>
                </a:lnTo>
                <a:lnTo>
                  <a:pt x="15817" y="3290601"/>
                </a:lnTo>
                <a:lnTo>
                  <a:pt x="32982" y="3302175"/>
                </a:lnTo>
                <a:lnTo>
                  <a:pt x="54000" y="3306419"/>
                </a:lnTo>
                <a:lnTo>
                  <a:pt x="5994082" y="3306419"/>
                </a:lnTo>
                <a:lnTo>
                  <a:pt x="6015100" y="3302175"/>
                </a:lnTo>
                <a:lnTo>
                  <a:pt x="6032265" y="3290601"/>
                </a:lnTo>
                <a:lnTo>
                  <a:pt x="6043838" y="3273436"/>
                </a:lnTo>
                <a:lnTo>
                  <a:pt x="6048082" y="3252419"/>
                </a:lnTo>
                <a:lnTo>
                  <a:pt x="6048082" y="0"/>
                </a:lnTo>
                <a:close/>
              </a:path>
            </a:pathLst>
          </a:custGeom>
          <a:solidFill>
            <a:srgbClr val="99CC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523201" y="1124229"/>
            <a:ext cx="6012180" cy="3288665"/>
          </a:xfrm>
          <a:custGeom>
            <a:avLst/>
            <a:gdLst/>
            <a:ahLst/>
            <a:cxnLst/>
            <a:rect l="l" t="t" r="r" b="b"/>
            <a:pathLst>
              <a:path w="6012180" h="3288665">
                <a:moveTo>
                  <a:pt x="6012078" y="0"/>
                </a:moveTo>
                <a:lnTo>
                  <a:pt x="0" y="0"/>
                </a:lnTo>
                <a:lnTo>
                  <a:pt x="0" y="3252419"/>
                </a:lnTo>
                <a:lnTo>
                  <a:pt x="2828" y="3266435"/>
                </a:lnTo>
                <a:lnTo>
                  <a:pt x="10544" y="3277879"/>
                </a:lnTo>
                <a:lnTo>
                  <a:pt x="21988" y="3285594"/>
                </a:lnTo>
                <a:lnTo>
                  <a:pt x="36004" y="3288423"/>
                </a:lnTo>
                <a:lnTo>
                  <a:pt x="5976073" y="3288423"/>
                </a:lnTo>
                <a:lnTo>
                  <a:pt x="5990089" y="3285594"/>
                </a:lnTo>
                <a:lnTo>
                  <a:pt x="6001534" y="3277879"/>
                </a:lnTo>
                <a:lnTo>
                  <a:pt x="6009249" y="3266435"/>
                </a:lnTo>
                <a:lnTo>
                  <a:pt x="6012078" y="3252419"/>
                </a:lnTo>
                <a:lnTo>
                  <a:pt x="6012078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690507" y="1228846"/>
            <a:ext cx="4123690" cy="19177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1100" spc="-10" dirty="0">
                <a:latin typeface="Arial"/>
                <a:cs typeface="Arial"/>
              </a:rPr>
              <a:t>Complete </a:t>
            </a:r>
            <a:r>
              <a:rPr sz="1100" spc="-5" dirty="0">
                <a:latin typeface="Arial"/>
                <a:cs typeface="Arial"/>
              </a:rPr>
              <a:t>this </a:t>
            </a:r>
            <a:r>
              <a:rPr sz="1100" spc="-10" dirty="0">
                <a:latin typeface="Arial"/>
                <a:cs typeface="Arial"/>
              </a:rPr>
              <a:t>entity </a:t>
            </a:r>
            <a:r>
              <a:rPr sz="1100" spc="-5" dirty="0">
                <a:latin typeface="Arial"/>
                <a:cs typeface="Arial"/>
              </a:rPr>
              <a:t>relationship </a:t>
            </a:r>
            <a:r>
              <a:rPr sz="1100" spc="-15" dirty="0">
                <a:latin typeface="Arial"/>
                <a:cs typeface="Arial"/>
              </a:rPr>
              <a:t>diagram </a:t>
            </a:r>
            <a:r>
              <a:rPr sz="1100" spc="-10" dirty="0">
                <a:latin typeface="Arial"/>
                <a:cs typeface="Arial"/>
              </a:rPr>
              <a:t>using </a:t>
            </a:r>
            <a:r>
              <a:rPr sz="1100" spc="-5" dirty="0">
                <a:latin typeface="Arial"/>
                <a:cs typeface="Arial"/>
              </a:rPr>
              <a:t>the </a:t>
            </a:r>
            <a:r>
              <a:rPr sz="1100" spc="-10" dirty="0">
                <a:latin typeface="Arial"/>
                <a:cs typeface="Arial"/>
              </a:rPr>
              <a:t>labels</a:t>
            </a:r>
            <a:r>
              <a:rPr sz="1100" spc="-50" dirty="0">
                <a:latin typeface="Arial"/>
                <a:cs typeface="Arial"/>
              </a:rPr>
              <a:t> </a:t>
            </a:r>
            <a:r>
              <a:rPr sz="1100" spc="-10" dirty="0">
                <a:latin typeface="Arial"/>
                <a:cs typeface="Arial"/>
              </a:rPr>
              <a:t>provided.</a:t>
            </a:r>
            <a:endParaRPr sz="1100">
              <a:latin typeface="Arial"/>
              <a:cs typeface="Arial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2375522" y="1646555"/>
            <a:ext cx="770890" cy="490855"/>
          </a:xfrm>
          <a:custGeom>
            <a:avLst/>
            <a:gdLst/>
            <a:ahLst/>
            <a:cxnLst/>
            <a:rect l="l" t="t" r="r" b="b"/>
            <a:pathLst>
              <a:path w="770889" h="490855">
                <a:moveTo>
                  <a:pt x="0" y="490524"/>
                </a:moveTo>
                <a:lnTo>
                  <a:pt x="770331" y="490524"/>
                </a:lnTo>
                <a:lnTo>
                  <a:pt x="770331" y="0"/>
                </a:lnTo>
                <a:lnTo>
                  <a:pt x="0" y="0"/>
                </a:lnTo>
                <a:lnTo>
                  <a:pt x="0" y="490524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3904945" y="1646555"/>
            <a:ext cx="770890" cy="490855"/>
          </a:xfrm>
          <a:custGeom>
            <a:avLst/>
            <a:gdLst/>
            <a:ahLst/>
            <a:cxnLst/>
            <a:rect l="l" t="t" r="r" b="b"/>
            <a:pathLst>
              <a:path w="770889" h="490855">
                <a:moveTo>
                  <a:pt x="0" y="490524"/>
                </a:moveTo>
                <a:lnTo>
                  <a:pt x="770331" y="490524"/>
                </a:lnTo>
                <a:lnTo>
                  <a:pt x="770331" y="0"/>
                </a:lnTo>
                <a:lnTo>
                  <a:pt x="0" y="0"/>
                </a:lnTo>
                <a:lnTo>
                  <a:pt x="0" y="490524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2375522" y="2787980"/>
            <a:ext cx="770890" cy="490855"/>
          </a:xfrm>
          <a:custGeom>
            <a:avLst/>
            <a:gdLst/>
            <a:ahLst/>
            <a:cxnLst/>
            <a:rect l="l" t="t" r="r" b="b"/>
            <a:pathLst>
              <a:path w="770889" h="490854">
                <a:moveTo>
                  <a:pt x="0" y="490524"/>
                </a:moveTo>
                <a:lnTo>
                  <a:pt x="770331" y="490524"/>
                </a:lnTo>
                <a:lnTo>
                  <a:pt x="770331" y="0"/>
                </a:lnTo>
                <a:lnTo>
                  <a:pt x="0" y="0"/>
                </a:lnTo>
                <a:lnTo>
                  <a:pt x="0" y="490524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3904945" y="2787980"/>
            <a:ext cx="770890" cy="490855"/>
          </a:xfrm>
          <a:custGeom>
            <a:avLst/>
            <a:gdLst/>
            <a:ahLst/>
            <a:cxnLst/>
            <a:rect l="l" t="t" r="r" b="b"/>
            <a:pathLst>
              <a:path w="770889" h="490854">
                <a:moveTo>
                  <a:pt x="0" y="490524"/>
                </a:moveTo>
                <a:lnTo>
                  <a:pt x="770331" y="490524"/>
                </a:lnTo>
                <a:lnTo>
                  <a:pt x="770331" y="0"/>
                </a:lnTo>
                <a:lnTo>
                  <a:pt x="0" y="0"/>
                </a:lnTo>
                <a:lnTo>
                  <a:pt x="0" y="490524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graphicFrame>
        <p:nvGraphicFramePr>
          <p:cNvPr id="11" name="object 11"/>
          <p:cNvGraphicFramePr>
            <a:graphicFrameLocks noGrp="1"/>
          </p:cNvGraphicFramePr>
          <p:nvPr/>
        </p:nvGraphicFramePr>
        <p:xfrm>
          <a:off x="2370461" y="1641494"/>
          <a:ext cx="2315210" cy="164211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77025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588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8481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8481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45262">
                <a:tc row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231F20"/>
                      </a:solidFill>
                      <a:prstDash val="solid"/>
                    </a:lnL>
                    <a:lnR w="12700">
                      <a:solidFill>
                        <a:srgbClr val="231F20"/>
                      </a:solidFill>
                      <a:prstDash val="solid"/>
                    </a:lnR>
                    <a:lnT w="12700">
                      <a:solidFill>
                        <a:srgbClr val="231F20"/>
                      </a:solidFill>
                      <a:prstDash val="solid"/>
                    </a:lnT>
                    <a:lnB w="12700">
                      <a:solidFill>
                        <a:srgbClr val="231F2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231F20"/>
                      </a:solidFill>
                      <a:prstDash val="solid"/>
                    </a:lnL>
                    <a:lnR w="12700">
                      <a:solidFill>
                        <a:srgbClr val="231F20"/>
                      </a:solidFill>
                      <a:prstDash val="solid"/>
                    </a:lnR>
                    <a:lnB w="12700">
                      <a:solidFill>
                        <a:srgbClr val="231F20"/>
                      </a:solidFill>
                      <a:prstDash val="solid"/>
                    </a:lnB>
                  </a:tcPr>
                </a:tc>
                <a:tc rowSpan="2"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231F20"/>
                      </a:solidFill>
                      <a:prstDash val="solid"/>
                    </a:lnL>
                    <a:lnR w="12700">
                      <a:solidFill>
                        <a:srgbClr val="231F20"/>
                      </a:solidFill>
                      <a:prstDash val="solid"/>
                    </a:lnR>
                    <a:lnT w="12700">
                      <a:solidFill>
                        <a:srgbClr val="231F20"/>
                      </a:solidFill>
                      <a:prstDash val="solid"/>
                    </a:lnT>
                    <a:lnB w="12700">
                      <a:solidFill>
                        <a:srgbClr val="231F20"/>
                      </a:solidFill>
                      <a:prstDash val="solid"/>
                    </a:lnB>
                  </a:tcPr>
                </a:tc>
                <a:tc rowSpan="2"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45262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231F20"/>
                      </a:solidFill>
                      <a:prstDash val="solid"/>
                    </a:lnL>
                    <a:lnR w="12700">
                      <a:solidFill>
                        <a:srgbClr val="231F20"/>
                      </a:solidFill>
                      <a:prstDash val="solid"/>
                    </a:lnR>
                    <a:lnT w="12700">
                      <a:solidFill>
                        <a:srgbClr val="231F20"/>
                      </a:solidFill>
                      <a:prstDash val="solid"/>
                    </a:lnT>
                    <a:lnB w="12700">
                      <a:solidFill>
                        <a:srgbClr val="231F2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231F20"/>
                      </a:solidFill>
                      <a:prstDash val="solid"/>
                    </a:lnL>
                    <a:lnR w="12700">
                      <a:solidFill>
                        <a:srgbClr val="231F20"/>
                      </a:solidFill>
                      <a:prstDash val="solid"/>
                    </a:lnR>
                    <a:lnT w="12700">
                      <a:solidFill>
                        <a:srgbClr val="231F20"/>
                      </a:solidFill>
                      <a:prstDash val="solid"/>
                    </a:lnT>
                  </a:tcPr>
                </a:tc>
                <a:tc gridSpan="2"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231F20"/>
                      </a:solidFill>
                      <a:prstDash val="solid"/>
                    </a:lnL>
                    <a:lnR w="12700">
                      <a:solidFill>
                        <a:srgbClr val="231F20"/>
                      </a:solidFill>
                      <a:prstDash val="solid"/>
                    </a:lnR>
                    <a:lnT w="12700">
                      <a:solidFill>
                        <a:srgbClr val="231F20"/>
                      </a:solidFill>
                      <a:prstDash val="solid"/>
                    </a:lnT>
                    <a:lnB w="12700">
                      <a:solidFill>
                        <a:srgbClr val="231F20"/>
                      </a:solidFill>
                      <a:prstDash val="solid"/>
                    </a:lnB>
                  </a:tcPr>
                </a:tc>
                <a:tc hMerge="1"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50900">
                <a:tc gridSpan="3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R w="12700">
                      <a:solidFill>
                        <a:srgbClr val="231F20"/>
                      </a:solidFill>
                      <a:prstDash val="solid"/>
                    </a:lnR>
                    <a:lnT w="12700">
                      <a:solidFill>
                        <a:srgbClr val="231F20"/>
                      </a:solidFill>
                      <a:prstDash val="solid"/>
                    </a:lnT>
                    <a:lnB w="12700">
                      <a:solidFill>
                        <a:srgbClr val="231F2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231F20"/>
                      </a:solidFill>
                      <a:prstDash val="solid"/>
                    </a:lnL>
                    <a:lnT w="12700">
                      <a:solidFill>
                        <a:srgbClr val="231F20"/>
                      </a:solidFill>
                      <a:prstDash val="solid"/>
                    </a:lnT>
                    <a:lnB w="12700">
                      <a:solidFill>
                        <a:srgbClr val="231F2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45275">
                <a:tc row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231F20"/>
                      </a:solidFill>
                      <a:prstDash val="solid"/>
                    </a:lnL>
                    <a:lnR w="12700">
                      <a:solidFill>
                        <a:srgbClr val="231F20"/>
                      </a:solidFill>
                      <a:prstDash val="solid"/>
                    </a:lnR>
                    <a:lnT w="12700">
                      <a:solidFill>
                        <a:srgbClr val="231F20"/>
                      </a:solidFill>
                      <a:prstDash val="solid"/>
                    </a:lnT>
                    <a:lnB w="12700">
                      <a:solidFill>
                        <a:srgbClr val="231F2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231F20"/>
                      </a:solidFill>
                      <a:prstDash val="solid"/>
                    </a:lnL>
                    <a:lnR w="12700">
                      <a:solidFill>
                        <a:srgbClr val="231F20"/>
                      </a:solidFill>
                      <a:prstDash val="solid"/>
                    </a:lnR>
                    <a:lnB w="12700">
                      <a:solidFill>
                        <a:srgbClr val="231F20"/>
                      </a:solidFill>
                      <a:prstDash val="solid"/>
                    </a:lnB>
                  </a:tcPr>
                </a:tc>
                <a:tc rowSpan="2"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231F20"/>
                      </a:solidFill>
                      <a:prstDash val="solid"/>
                    </a:lnL>
                    <a:lnR w="12700">
                      <a:solidFill>
                        <a:srgbClr val="231F20"/>
                      </a:solidFill>
                      <a:prstDash val="solid"/>
                    </a:lnR>
                    <a:lnT w="12700">
                      <a:solidFill>
                        <a:srgbClr val="231F20"/>
                      </a:solidFill>
                      <a:prstDash val="solid"/>
                    </a:lnT>
                    <a:lnB w="12700">
                      <a:solidFill>
                        <a:srgbClr val="231F20"/>
                      </a:solidFill>
                      <a:prstDash val="solid"/>
                    </a:lnB>
                  </a:tcPr>
                </a:tc>
                <a:tc rowSpan="2"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45249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231F20"/>
                      </a:solidFill>
                      <a:prstDash val="solid"/>
                    </a:lnL>
                    <a:lnR w="12700">
                      <a:solidFill>
                        <a:srgbClr val="231F20"/>
                      </a:solidFill>
                      <a:prstDash val="solid"/>
                    </a:lnR>
                    <a:lnT w="12700">
                      <a:solidFill>
                        <a:srgbClr val="231F20"/>
                      </a:solidFill>
                      <a:prstDash val="solid"/>
                    </a:lnT>
                    <a:lnB w="12700">
                      <a:solidFill>
                        <a:srgbClr val="231F2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231F20"/>
                      </a:solidFill>
                      <a:prstDash val="solid"/>
                    </a:lnL>
                    <a:lnR w="12700">
                      <a:solidFill>
                        <a:srgbClr val="231F20"/>
                      </a:solidFill>
                      <a:prstDash val="solid"/>
                    </a:lnR>
                    <a:lnT w="12700">
                      <a:solidFill>
                        <a:srgbClr val="231F20"/>
                      </a:solidFill>
                      <a:prstDash val="solid"/>
                    </a:lnT>
                  </a:tcPr>
                </a:tc>
                <a:tc gridSpan="2"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231F20"/>
                      </a:solidFill>
                      <a:prstDash val="solid"/>
                    </a:lnL>
                    <a:lnR w="12700">
                      <a:solidFill>
                        <a:srgbClr val="231F20"/>
                      </a:solidFill>
                      <a:prstDash val="solid"/>
                    </a:lnR>
                    <a:lnT w="12700">
                      <a:solidFill>
                        <a:srgbClr val="231F20"/>
                      </a:solidFill>
                      <a:prstDash val="solid"/>
                    </a:lnT>
                    <a:lnB w="12700">
                      <a:solidFill>
                        <a:srgbClr val="231F20"/>
                      </a:solidFill>
                      <a:prstDash val="solid"/>
                    </a:lnB>
                  </a:tcPr>
                </a:tc>
                <a:tc hMerge="1"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12" name="object 12"/>
          <p:cNvSpPr/>
          <p:nvPr/>
        </p:nvSpPr>
        <p:spPr>
          <a:xfrm>
            <a:off x="3763251" y="1750174"/>
            <a:ext cx="142240" cy="142240"/>
          </a:xfrm>
          <a:custGeom>
            <a:avLst/>
            <a:gdLst/>
            <a:ahLst/>
            <a:cxnLst/>
            <a:rect l="l" t="t" r="r" b="b"/>
            <a:pathLst>
              <a:path w="142239" h="142239">
                <a:moveTo>
                  <a:pt x="0" y="141643"/>
                </a:moveTo>
                <a:lnTo>
                  <a:pt x="141643" y="0"/>
                </a:lnTo>
              </a:path>
            </a:pathLst>
          </a:custGeom>
          <a:ln w="10121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3763251" y="1894167"/>
            <a:ext cx="142240" cy="142240"/>
          </a:xfrm>
          <a:custGeom>
            <a:avLst/>
            <a:gdLst/>
            <a:ahLst/>
            <a:cxnLst/>
            <a:rect l="l" t="t" r="r" b="b"/>
            <a:pathLst>
              <a:path w="142239" h="142239">
                <a:moveTo>
                  <a:pt x="0" y="0"/>
                </a:moveTo>
                <a:lnTo>
                  <a:pt x="141643" y="141643"/>
                </a:lnTo>
              </a:path>
            </a:pathLst>
          </a:custGeom>
          <a:ln w="10121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4147299" y="2139912"/>
            <a:ext cx="142240" cy="142240"/>
          </a:xfrm>
          <a:custGeom>
            <a:avLst/>
            <a:gdLst/>
            <a:ahLst/>
            <a:cxnLst/>
            <a:rect l="l" t="t" r="r" b="b"/>
            <a:pathLst>
              <a:path w="142239" h="142239">
                <a:moveTo>
                  <a:pt x="141630" y="141643"/>
                </a:moveTo>
                <a:lnTo>
                  <a:pt x="0" y="0"/>
                </a:lnTo>
              </a:path>
            </a:pathLst>
          </a:custGeom>
          <a:ln w="10121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4291291" y="2139912"/>
            <a:ext cx="142240" cy="142240"/>
          </a:xfrm>
          <a:custGeom>
            <a:avLst/>
            <a:gdLst/>
            <a:ahLst/>
            <a:cxnLst/>
            <a:rect l="l" t="t" r="r" b="b"/>
            <a:pathLst>
              <a:path w="142239" h="142239">
                <a:moveTo>
                  <a:pt x="0" y="141643"/>
                </a:moveTo>
                <a:lnTo>
                  <a:pt x="141630" y="0"/>
                </a:lnTo>
              </a:path>
            </a:pathLst>
          </a:custGeom>
          <a:ln w="10121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3763251" y="2895485"/>
            <a:ext cx="142240" cy="142240"/>
          </a:xfrm>
          <a:custGeom>
            <a:avLst/>
            <a:gdLst/>
            <a:ahLst/>
            <a:cxnLst/>
            <a:rect l="l" t="t" r="r" b="b"/>
            <a:pathLst>
              <a:path w="142239" h="142239">
                <a:moveTo>
                  <a:pt x="0" y="141643"/>
                </a:moveTo>
                <a:lnTo>
                  <a:pt x="141643" y="0"/>
                </a:lnTo>
              </a:path>
            </a:pathLst>
          </a:custGeom>
          <a:ln w="10121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3763251" y="3039478"/>
            <a:ext cx="142240" cy="142240"/>
          </a:xfrm>
          <a:custGeom>
            <a:avLst/>
            <a:gdLst/>
            <a:ahLst/>
            <a:cxnLst/>
            <a:rect l="l" t="t" r="r" b="b"/>
            <a:pathLst>
              <a:path w="142239" h="142239">
                <a:moveTo>
                  <a:pt x="0" y="0"/>
                </a:moveTo>
                <a:lnTo>
                  <a:pt x="141643" y="141643"/>
                </a:lnTo>
              </a:path>
            </a:pathLst>
          </a:custGeom>
          <a:ln w="10121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2720454" y="1830489"/>
            <a:ext cx="32384" cy="87630"/>
          </a:xfrm>
          <a:custGeom>
            <a:avLst/>
            <a:gdLst/>
            <a:ahLst/>
            <a:cxnLst/>
            <a:rect l="l" t="t" r="r" b="b"/>
            <a:pathLst>
              <a:path w="32385" h="87630">
                <a:moveTo>
                  <a:pt x="32029" y="19278"/>
                </a:moveTo>
                <a:lnTo>
                  <a:pt x="21348" y="19278"/>
                </a:lnTo>
                <a:lnTo>
                  <a:pt x="21348" y="87299"/>
                </a:lnTo>
                <a:lnTo>
                  <a:pt x="32029" y="87299"/>
                </a:lnTo>
                <a:lnTo>
                  <a:pt x="32029" y="19278"/>
                </a:lnTo>
                <a:close/>
              </a:path>
              <a:path w="32385" h="87630">
                <a:moveTo>
                  <a:pt x="32029" y="0"/>
                </a:moveTo>
                <a:lnTo>
                  <a:pt x="25145" y="0"/>
                </a:lnTo>
                <a:lnTo>
                  <a:pt x="23291" y="3759"/>
                </a:lnTo>
                <a:lnTo>
                  <a:pt x="20129" y="7632"/>
                </a:lnTo>
                <a:lnTo>
                  <a:pt x="11188" y="15621"/>
                </a:lnTo>
                <a:lnTo>
                  <a:pt x="5981" y="19024"/>
                </a:lnTo>
                <a:lnTo>
                  <a:pt x="0" y="21831"/>
                </a:lnTo>
                <a:lnTo>
                  <a:pt x="0" y="32143"/>
                </a:lnTo>
                <a:lnTo>
                  <a:pt x="21348" y="19278"/>
                </a:lnTo>
                <a:lnTo>
                  <a:pt x="32029" y="19278"/>
                </a:lnTo>
                <a:lnTo>
                  <a:pt x="32029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4259935" y="1830489"/>
            <a:ext cx="57785" cy="87630"/>
          </a:xfrm>
          <a:custGeom>
            <a:avLst/>
            <a:gdLst/>
            <a:ahLst/>
            <a:cxnLst/>
            <a:rect l="l" t="t" r="r" b="b"/>
            <a:pathLst>
              <a:path w="57785" h="87630">
                <a:moveTo>
                  <a:pt x="52121" y="8839"/>
                </a:moveTo>
                <a:lnTo>
                  <a:pt x="34937" y="8839"/>
                </a:lnTo>
                <a:lnTo>
                  <a:pt x="38887" y="10287"/>
                </a:lnTo>
                <a:lnTo>
                  <a:pt x="44932" y="16103"/>
                </a:lnTo>
                <a:lnTo>
                  <a:pt x="46456" y="19672"/>
                </a:lnTo>
                <a:lnTo>
                  <a:pt x="46456" y="27940"/>
                </a:lnTo>
                <a:lnTo>
                  <a:pt x="16230" y="60134"/>
                </a:lnTo>
                <a:lnTo>
                  <a:pt x="11569" y="64528"/>
                </a:lnTo>
                <a:lnTo>
                  <a:pt x="5130" y="72110"/>
                </a:lnTo>
                <a:lnTo>
                  <a:pt x="2781" y="75971"/>
                </a:lnTo>
                <a:lnTo>
                  <a:pt x="1320" y="79883"/>
                </a:lnTo>
                <a:lnTo>
                  <a:pt x="406" y="82257"/>
                </a:lnTo>
                <a:lnTo>
                  <a:pt x="0" y="84721"/>
                </a:lnTo>
                <a:lnTo>
                  <a:pt x="76" y="87299"/>
                </a:lnTo>
                <a:lnTo>
                  <a:pt x="57543" y="87299"/>
                </a:lnTo>
                <a:lnTo>
                  <a:pt x="57543" y="77038"/>
                </a:lnTo>
                <a:lnTo>
                  <a:pt x="14897" y="77038"/>
                </a:lnTo>
                <a:lnTo>
                  <a:pt x="16090" y="75095"/>
                </a:lnTo>
                <a:lnTo>
                  <a:pt x="17589" y="73177"/>
                </a:lnTo>
                <a:lnTo>
                  <a:pt x="21234" y="69342"/>
                </a:lnTo>
                <a:lnTo>
                  <a:pt x="25336" y="65697"/>
                </a:lnTo>
                <a:lnTo>
                  <a:pt x="39420" y="53835"/>
                </a:lnTo>
                <a:lnTo>
                  <a:pt x="44907" y="48729"/>
                </a:lnTo>
                <a:lnTo>
                  <a:pt x="57416" y="17297"/>
                </a:lnTo>
                <a:lnTo>
                  <a:pt x="54991" y="11569"/>
                </a:lnTo>
                <a:lnTo>
                  <a:pt x="52121" y="8839"/>
                </a:lnTo>
                <a:close/>
              </a:path>
              <a:path w="57785" h="87630">
                <a:moveTo>
                  <a:pt x="38658" y="0"/>
                </a:moveTo>
                <a:lnTo>
                  <a:pt x="22059" y="0"/>
                </a:lnTo>
                <a:lnTo>
                  <a:pt x="15468" y="2146"/>
                </a:lnTo>
                <a:lnTo>
                  <a:pt x="5676" y="10731"/>
                </a:lnTo>
                <a:lnTo>
                  <a:pt x="2844" y="16967"/>
                </a:lnTo>
                <a:lnTo>
                  <a:pt x="2095" y="25146"/>
                </a:lnTo>
                <a:lnTo>
                  <a:pt x="13055" y="26276"/>
                </a:lnTo>
                <a:lnTo>
                  <a:pt x="13106" y="20815"/>
                </a:lnTo>
                <a:lnTo>
                  <a:pt x="14655" y="16548"/>
                </a:lnTo>
                <a:lnTo>
                  <a:pt x="20828" y="10375"/>
                </a:lnTo>
                <a:lnTo>
                  <a:pt x="24942" y="8839"/>
                </a:lnTo>
                <a:lnTo>
                  <a:pt x="52121" y="8839"/>
                </a:lnTo>
                <a:lnTo>
                  <a:pt x="45262" y="2311"/>
                </a:lnTo>
                <a:lnTo>
                  <a:pt x="38658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2712339" y="2983166"/>
            <a:ext cx="57150" cy="88900"/>
          </a:xfrm>
          <a:custGeom>
            <a:avLst/>
            <a:gdLst/>
            <a:ahLst/>
            <a:cxnLst/>
            <a:rect l="l" t="t" r="r" b="b"/>
            <a:pathLst>
              <a:path w="57150" h="88900">
                <a:moveTo>
                  <a:pt x="10680" y="62915"/>
                </a:moveTo>
                <a:lnTo>
                  <a:pt x="0" y="64338"/>
                </a:lnTo>
                <a:lnTo>
                  <a:pt x="711" y="71577"/>
                </a:lnTo>
                <a:lnTo>
                  <a:pt x="3594" y="77470"/>
                </a:lnTo>
                <a:lnTo>
                  <a:pt x="13665" y="86563"/>
                </a:lnTo>
                <a:lnTo>
                  <a:pt x="20002" y="88836"/>
                </a:lnTo>
                <a:lnTo>
                  <a:pt x="36093" y="88836"/>
                </a:lnTo>
                <a:lnTo>
                  <a:pt x="43091" y="86194"/>
                </a:lnTo>
                <a:lnTo>
                  <a:pt x="49594" y="79997"/>
                </a:lnTo>
                <a:lnTo>
                  <a:pt x="23469" y="79997"/>
                </a:lnTo>
                <a:lnTo>
                  <a:pt x="19875" y="78663"/>
                </a:lnTo>
                <a:lnTo>
                  <a:pt x="13982" y="73329"/>
                </a:lnTo>
                <a:lnTo>
                  <a:pt x="11899" y="68961"/>
                </a:lnTo>
                <a:lnTo>
                  <a:pt x="10680" y="62915"/>
                </a:lnTo>
                <a:close/>
              </a:path>
              <a:path w="57150" h="88900">
                <a:moveTo>
                  <a:pt x="50643" y="44945"/>
                </a:moveTo>
                <a:lnTo>
                  <a:pt x="33528" y="44945"/>
                </a:lnTo>
                <a:lnTo>
                  <a:pt x="37604" y="46545"/>
                </a:lnTo>
                <a:lnTo>
                  <a:pt x="44005" y="52908"/>
                </a:lnTo>
                <a:lnTo>
                  <a:pt x="45605" y="56946"/>
                </a:lnTo>
                <a:lnTo>
                  <a:pt x="45605" y="66992"/>
                </a:lnTo>
                <a:lnTo>
                  <a:pt x="43878" y="71297"/>
                </a:lnTo>
                <a:lnTo>
                  <a:pt x="36957" y="78257"/>
                </a:lnTo>
                <a:lnTo>
                  <a:pt x="32715" y="79997"/>
                </a:lnTo>
                <a:lnTo>
                  <a:pt x="49594" y="79997"/>
                </a:lnTo>
                <a:lnTo>
                  <a:pt x="54165" y="75641"/>
                </a:lnTo>
                <a:lnTo>
                  <a:pt x="56934" y="69202"/>
                </a:lnTo>
                <a:lnTo>
                  <a:pt x="56934" y="55994"/>
                </a:lnTo>
                <a:lnTo>
                  <a:pt x="55511" y="51320"/>
                </a:lnTo>
                <a:lnTo>
                  <a:pt x="50643" y="44945"/>
                </a:lnTo>
                <a:close/>
              </a:path>
              <a:path w="57150" h="88900">
                <a:moveTo>
                  <a:pt x="22237" y="36766"/>
                </a:moveTo>
                <a:lnTo>
                  <a:pt x="21056" y="46139"/>
                </a:lnTo>
                <a:lnTo>
                  <a:pt x="24053" y="45339"/>
                </a:lnTo>
                <a:lnTo>
                  <a:pt x="26568" y="44945"/>
                </a:lnTo>
                <a:lnTo>
                  <a:pt x="50643" y="44945"/>
                </a:lnTo>
                <a:lnTo>
                  <a:pt x="49809" y="43853"/>
                </a:lnTo>
                <a:lnTo>
                  <a:pt x="45821" y="41389"/>
                </a:lnTo>
                <a:lnTo>
                  <a:pt x="40678" y="40208"/>
                </a:lnTo>
                <a:lnTo>
                  <a:pt x="44640" y="38392"/>
                </a:lnTo>
                <a:lnTo>
                  <a:pt x="46465" y="36893"/>
                </a:lnTo>
                <a:lnTo>
                  <a:pt x="23520" y="36893"/>
                </a:lnTo>
                <a:lnTo>
                  <a:pt x="22948" y="36855"/>
                </a:lnTo>
                <a:lnTo>
                  <a:pt x="22237" y="36766"/>
                </a:lnTo>
                <a:close/>
              </a:path>
              <a:path w="57150" h="88900">
                <a:moveTo>
                  <a:pt x="47919" y="8775"/>
                </a:moveTo>
                <a:lnTo>
                  <a:pt x="31648" y="8775"/>
                </a:lnTo>
                <a:lnTo>
                  <a:pt x="35064" y="10058"/>
                </a:lnTo>
                <a:lnTo>
                  <a:pt x="40360" y="15201"/>
                </a:lnTo>
                <a:lnTo>
                  <a:pt x="41694" y="18440"/>
                </a:lnTo>
                <a:lnTo>
                  <a:pt x="41694" y="27292"/>
                </a:lnTo>
                <a:lnTo>
                  <a:pt x="39878" y="30962"/>
                </a:lnTo>
                <a:lnTo>
                  <a:pt x="32600" y="35699"/>
                </a:lnTo>
                <a:lnTo>
                  <a:pt x="28511" y="36893"/>
                </a:lnTo>
                <a:lnTo>
                  <a:pt x="46465" y="36893"/>
                </a:lnTo>
                <a:lnTo>
                  <a:pt x="47625" y="35941"/>
                </a:lnTo>
                <a:lnTo>
                  <a:pt x="51650" y="29768"/>
                </a:lnTo>
                <a:lnTo>
                  <a:pt x="52666" y="26352"/>
                </a:lnTo>
                <a:lnTo>
                  <a:pt x="52608" y="18440"/>
                </a:lnTo>
                <a:lnTo>
                  <a:pt x="51600" y="14909"/>
                </a:lnTo>
                <a:lnTo>
                  <a:pt x="47919" y="8775"/>
                </a:lnTo>
                <a:close/>
              </a:path>
              <a:path w="57150" h="88900">
                <a:moveTo>
                  <a:pt x="31965" y="0"/>
                </a:moveTo>
                <a:lnTo>
                  <a:pt x="20345" y="0"/>
                </a:lnTo>
                <a:lnTo>
                  <a:pt x="14592" y="1968"/>
                </a:lnTo>
                <a:lnTo>
                  <a:pt x="5334" y="9842"/>
                </a:lnTo>
                <a:lnTo>
                  <a:pt x="2374" y="15379"/>
                </a:lnTo>
                <a:lnTo>
                  <a:pt x="1066" y="22542"/>
                </a:lnTo>
                <a:lnTo>
                  <a:pt x="11747" y="24434"/>
                </a:lnTo>
                <a:lnTo>
                  <a:pt x="12534" y="19202"/>
                </a:lnTo>
                <a:lnTo>
                  <a:pt x="14312" y="15303"/>
                </a:lnTo>
                <a:lnTo>
                  <a:pt x="19850" y="10083"/>
                </a:lnTo>
                <a:lnTo>
                  <a:pt x="23304" y="8775"/>
                </a:lnTo>
                <a:lnTo>
                  <a:pt x="47919" y="8775"/>
                </a:lnTo>
                <a:lnTo>
                  <a:pt x="47371" y="7861"/>
                </a:lnTo>
                <a:lnTo>
                  <a:pt x="44323" y="5092"/>
                </a:lnTo>
                <a:lnTo>
                  <a:pt x="36334" y="1016"/>
                </a:lnTo>
                <a:lnTo>
                  <a:pt x="31965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4257890" y="2983509"/>
            <a:ext cx="60325" cy="86995"/>
          </a:xfrm>
          <a:custGeom>
            <a:avLst/>
            <a:gdLst/>
            <a:ahLst/>
            <a:cxnLst/>
            <a:rect l="l" t="t" r="r" b="b"/>
            <a:pathLst>
              <a:path w="60325" h="86994">
                <a:moveTo>
                  <a:pt x="48386" y="66128"/>
                </a:moveTo>
                <a:lnTo>
                  <a:pt x="37706" y="66128"/>
                </a:lnTo>
                <a:lnTo>
                  <a:pt x="37706" y="86944"/>
                </a:lnTo>
                <a:lnTo>
                  <a:pt x="48386" y="86944"/>
                </a:lnTo>
                <a:lnTo>
                  <a:pt x="48386" y="66128"/>
                </a:lnTo>
                <a:close/>
              </a:path>
              <a:path w="60325" h="86994">
                <a:moveTo>
                  <a:pt x="48386" y="0"/>
                </a:moveTo>
                <a:lnTo>
                  <a:pt x="39674" y="0"/>
                </a:lnTo>
                <a:lnTo>
                  <a:pt x="0" y="56349"/>
                </a:lnTo>
                <a:lnTo>
                  <a:pt x="0" y="66128"/>
                </a:lnTo>
                <a:lnTo>
                  <a:pt x="60121" y="66128"/>
                </a:lnTo>
                <a:lnTo>
                  <a:pt x="60121" y="56349"/>
                </a:lnTo>
                <a:lnTo>
                  <a:pt x="10490" y="56349"/>
                </a:lnTo>
                <a:lnTo>
                  <a:pt x="37706" y="17157"/>
                </a:lnTo>
                <a:lnTo>
                  <a:pt x="48386" y="17157"/>
                </a:lnTo>
                <a:lnTo>
                  <a:pt x="48386" y="0"/>
                </a:lnTo>
                <a:close/>
              </a:path>
              <a:path w="60325" h="86994">
                <a:moveTo>
                  <a:pt x="48386" y="17157"/>
                </a:moveTo>
                <a:lnTo>
                  <a:pt x="37706" y="17157"/>
                </a:lnTo>
                <a:lnTo>
                  <a:pt x="37706" y="56349"/>
                </a:lnTo>
                <a:lnTo>
                  <a:pt x="48386" y="56349"/>
                </a:lnTo>
                <a:lnTo>
                  <a:pt x="48386" y="17157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 txBox="1"/>
          <p:nvPr/>
        </p:nvSpPr>
        <p:spPr>
          <a:xfrm>
            <a:off x="801759" y="3399161"/>
            <a:ext cx="788670" cy="915669"/>
          </a:xfrm>
          <a:prstGeom prst="rect">
            <a:avLst/>
          </a:prstGeom>
        </p:spPr>
        <p:txBody>
          <a:bodyPr vert="horz" wrap="square" lIns="0" tIns="67310" rIns="0" bIns="0" rtlCol="0">
            <a:spAutoFit/>
          </a:bodyPr>
          <a:lstStyle/>
          <a:p>
            <a:pPr marL="205740" indent="-193675">
              <a:lnSpc>
                <a:spcPct val="100000"/>
              </a:lnSpc>
              <a:spcBef>
                <a:spcPts val="530"/>
              </a:spcBef>
              <a:buAutoNum type="alphaLcParenR"/>
              <a:tabLst>
                <a:tab pos="206375" algn="l"/>
              </a:tabLst>
            </a:pPr>
            <a:r>
              <a:rPr sz="1100" spc="-5" dirty="0">
                <a:latin typeface="Arial"/>
                <a:cs typeface="Arial"/>
              </a:rPr>
              <a:t>customer</a:t>
            </a:r>
            <a:endParaRPr sz="1100">
              <a:latin typeface="Arial"/>
              <a:cs typeface="Arial"/>
            </a:endParaRPr>
          </a:p>
          <a:p>
            <a:pPr marL="205740" indent="-193675">
              <a:lnSpc>
                <a:spcPct val="100000"/>
              </a:lnSpc>
              <a:spcBef>
                <a:spcPts val="434"/>
              </a:spcBef>
              <a:buAutoNum type="alphaLcParenR"/>
              <a:tabLst>
                <a:tab pos="206375" algn="l"/>
              </a:tabLst>
            </a:pPr>
            <a:r>
              <a:rPr sz="1100" spc="-10" dirty="0">
                <a:latin typeface="Arial"/>
                <a:cs typeface="Arial"/>
              </a:rPr>
              <a:t>order</a:t>
            </a:r>
            <a:endParaRPr sz="1100">
              <a:latin typeface="Arial"/>
              <a:cs typeface="Arial"/>
            </a:endParaRPr>
          </a:p>
          <a:p>
            <a:pPr marL="207010" indent="-186055">
              <a:lnSpc>
                <a:spcPct val="100000"/>
              </a:lnSpc>
              <a:spcBef>
                <a:spcPts val="430"/>
              </a:spcBef>
              <a:buAutoNum type="alphaLcParenR"/>
              <a:tabLst>
                <a:tab pos="207645" algn="l"/>
              </a:tabLst>
            </a:pPr>
            <a:r>
              <a:rPr sz="1100" spc="-10" dirty="0">
                <a:latin typeface="Arial"/>
                <a:cs typeface="Arial"/>
              </a:rPr>
              <a:t>orderline</a:t>
            </a:r>
            <a:endParaRPr sz="1100">
              <a:latin typeface="Arial"/>
              <a:cs typeface="Arial"/>
            </a:endParaRPr>
          </a:p>
          <a:p>
            <a:pPr marL="205740" indent="-193675">
              <a:lnSpc>
                <a:spcPct val="100000"/>
              </a:lnSpc>
              <a:spcBef>
                <a:spcPts val="434"/>
              </a:spcBef>
              <a:buAutoNum type="alphaLcParenR"/>
              <a:tabLst>
                <a:tab pos="206375" algn="l"/>
              </a:tabLst>
            </a:pPr>
            <a:r>
              <a:rPr sz="1100" spc="-10" dirty="0">
                <a:latin typeface="Arial"/>
                <a:cs typeface="Arial"/>
              </a:rPr>
              <a:t>product</a:t>
            </a:r>
            <a:endParaRPr sz="1100">
              <a:latin typeface="Arial"/>
              <a:cs typeface="Arial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492505" y="5022136"/>
            <a:ext cx="5771515" cy="51752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  <a:tabLst>
                <a:tab pos="448309" algn="l"/>
              </a:tabLst>
            </a:pPr>
            <a:r>
              <a:rPr sz="1400" b="1" spc="10" dirty="0">
                <a:latin typeface="Arial"/>
                <a:cs typeface="Arial"/>
              </a:rPr>
              <a:t>2.7	</a:t>
            </a:r>
            <a:r>
              <a:rPr sz="1400" b="1" spc="15" dirty="0">
                <a:latin typeface="Arial"/>
                <a:cs typeface="Arial"/>
              </a:rPr>
              <a:t>Solutions to</a:t>
            </a:r>
            <a:r>
              <a:rPr sz="1400" b="1" dirty="0">
                <a:latin typeface="Arial"/>
                <a:cs typeface="Arial"/>
              </a:rPr>
              <a:t> </a:t>
            </a:r>
            <a:r>
              <a:rPr sz="1400" b="1" spc="15" dirty="0">
                <a:latin typeface="Arial"/>
                <a:cs typeface="Arial"/>
              </a:rPr>
              <a:t>queries</a:t>
            </a:r>
            <a:endParaRPr sz="14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840"/>
              </a:spcBef>
            </a:pPr>
            <a:r>
              <a:rPr sz="1100" spc="-5" dirty="0">
                <a:latin typeface="Arial"/>
                <a:cs typeface="Arial"/>
              </a:rPr>
              <a:t>At </a:t>
            </a:r>
            <a:r>
              <a:rPr sz="1100" spc="-10" dirty="0">
                <a:latin typeface="Arial"/>
                <a:cs typeface="Arial"/>
              </a:rPr>
              <a:t>Higher </a:t>
            </a:r>
            <a:r>
              <a:rPr sz="1100" spc="-20" dirty="0">
                <a:latin typeface="Arial"/>
                <a:cs typeface="Arial"/>
              </a:rPr>
              <a:t>level </a:t>
            </a:r>
            <a:r>
              <a:rPr sz="1100" spc="-15" dirty="0">
                <a:latin typeface="Arial"/>
                <a:cs typeface="Arial"/>
              </a:rPr>
              <a:t>you </a:t>
            </a:r>
            <a:r>
              <a:rPr sz="1100" spc="-10" dirty="0">
                <a:latin typeface="Arial"/>
                <a:cs typeface="Arial"/>
              </a:rPr>
              <a:t>will be expected </a:t>
            </a:r>
            <a:r>
              <a:rPr sz="1100" spc="-5" dirty="0">
                <a:latin typeface="Arial"/>
                <a:cs typeface="Arial"/>
              </a:rPr>
              <a:t>to </a:t>
            </a:r>
            <a:r>
              <a:rPr sz="1100" spc="-10" dirty="0">
                <a:latin typeface="Arial"/>
                <a:cs typeface="Arial"/>
              </a:rPr>
              <a:t>design </a:t>
            </a:r>
            <a:r>
              <a:rPr sz="1100" spc="-5" dirty="0">
                <a:latin typeface="Arial"/>
                <a:cs typeface="Arial"/>
              </a:rPr>
              <a:t>solutions to </a:t>
            </a:r>
            <a:r>
              <a:rPr sz="1100" spc="-10" dirty="0">
                <a:latin typeface="Arial"/>
                <a:cs typeface="Arial"/>
              </a:rPr>
              <a:t>a </a:t>
            </a:r>
            <a:r>
              <a:rPr sz="1100" spc="-5" dirty="0">
                <a:latin typeface="Arial"/>
                <a:cs typeface="Arial"/>
              </a:rPr>
              <a:t>query making </a:t>
            </a:r>
            <a:r>
              <a:rPr sz="1100" spc="-10" dirty="0">
                <a:latin typeface="Arial"/>
                <a:cs typeface="Arial"/>
              </a:rPr>
              <a:t>use of </a:t>
            </a:r>
            <a:r>
              <a:rPr sz="1100" spc="-5" dirty="0">
                <a:latin typeface="Arial"/>
                <a:cs typeface="Arial"/>
              </a:rPr>
              <a:t>the</a:t>
            </a:r>
            <a:r>
              <a:rPr sz="1100" spc="-40" dirty="0">
                <a:latin typeface="Arial"/>
                <a:cs typeface="Arial"/>
              </a:rPr>
              <a:t> </a:t>
            </a:r>
            <a:r>
              <a:rPr sz="1100" spc="-15" dirty="0">
                <a:latin typeface="Arial"/>
                <a:cs typeface="Arial"/>
              </a:rPr>
              <a:t>following:</a:t>
            </a:r>
            <a:endParaRPr sz="1100">
              <a:latin typeface="Arial"/>
              <a:cs typeface="Arial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838453" y="5722631"/>
            <a:ext cx="1192530" cy="47879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1100" spc="-10" dirty="0">
                <a:latin typeface="Arial"/>
                <a:cs typeface="Arial"/>
              </a:rPr>
              <a:t>tables and</a:t>
            </a:r>
            <a:r>
              <a:rPr sz="1100" spc="-80" dirty="0">
                <a:latin typeface="Arial"/>
                <a:cs typeface="Arial"/>
              </a:rPr>
              <a:t> </a:t>
            </a:r>
            <a:r>
              <a:rPr sz="1100" spc="-10" dirty="0">
                <a:latin typeface="Arial"/>
                <a:cs typeface="Arial"/>
              </a:rPr>
              <a:t>queries;</a:t>
            </a:r>
            <a:endParaRPr sz="11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935"/>
              </a:spcBef>
            </a:pPr>
            <a:r>
              <a:rPr sz="1100" spc="-5" dirty="0">
                <a:latin typeface="Arial"/>
                <a:cs typeface="Arial"/>
              </a:rPr>
              <a:t>fields;</a:t>
            </a:r>
            <a:endParaRPr sz="1100">
              <a:latin typeface="Arial"/>
              <a:cs typeface="Arial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838453" y="6294131"/>
            <a:ext cx="936625" cy="47879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1100" spc="-5" dirty="0">
                <a:latin typeface="Arial"/>
                <a:cs typeface="Arial"/>
              </a:rPr>
              <a:t>search</a:t>
            </a:r>
            <a:r>
              <a:rPr sz="1100" spc="-75" dirty="0">
                <a:latin typeface="Arial"/>
                <a:cs typeface="Arial"/>
              </a:rPr>
              <a:t> </a:t>
            </a:r>
            <a:r>
              <a:rPr sz="1100" spc="-5" dirty="0">
                <a:latin typeface="Arial"/>
                <a:cs typeface="Arial"/>
              </a:rPr>
              <a:t>criteria;</a:t>
            </a:r>
            <a:endParaRPr sz="11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935"/>
              </a:spcBef>
            </a:pPr>
            <a:r>
              <a:rPr sz="1100" spc="5" dirty="0">
                <a:latin typeface="Arial"/>
                <a:cs typeface="Arial"/>
              </a:rPr>
              <a:t>sort</a:t>
            </a:r>
            <a:r>
              <a:rPr sz="1100" spc="-20" dirty="0">
                <a:latin typeface="Arial"/>
                <a:cs typeface="Arial"/>
              </a:rPr>
              <a:t> </a:t>
            </a:r>
            <a:r>
              <a:rPr sz="1100" spc="-5" dirty="0">
                <a:latin typeface="Arial"/>
                <a:cs typeface="Arial"/>
              </a:rPr>
              <a:t>order;</a:t>
            </a:r>
            <a:endParaRPr sz="1100">
              <a:latin typeface="Arial"/>
              <a:cs typeface="Arial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637286" y="5729004"/>
            <a:ext cx="81280" cy="1588135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850" spc="-105" dirty="0">
                <a:latin typeface="Lucida Sans Unicode"/>
                <a:cs typeface="Lucida Sans Unicode"/>
              </a:rPr>
              <a:t>•</a:t>
            </a:r>
            <a:endParaRPr sz="850">
              <a:latin typeface="Lucida Sans Unicode"/>
              <a:cs typeface="Lucida Sans Unicode"/>
            </a:endParaRPr>
          </a:p>
          <a:p>
            <a:pPr marL="12700">
              <a:lnSpc>
                <a:spcPct val="100000"/>
              </a:lnSpc>
              <a:spcBef>
                <a:spcPts val="1235"/>
              </a:spcBef>
            </a:pPr>
            <a:r>
              <a:rPr sz="850" spc="-105" dirty="0">
                <a:latin typeface="Lucida Sans Unicode"/>
                <a:cs typeface="Lucida Sans Unicode"/>
              </a:rPr>
              <a:t>•</a:t>
            </a:r>
            <a:endParaRPr sz="850">
              <a:latin typeface="Lucida Sans Unicode"/>
              <a:cs typeface="Lucida Sans Unicode"/>
            </a:endParaRPr>
          </a:p>
          <a:p>
            <a:pPr marL="12700">
              <a:lnSpc>
                <a:spcPct val="100000"/>
              </a:lnSpc>
              <a:spcBef>
                <a:spcPts val="1225"/>
              </a:spcBef>
            </a:pPr>
            <a:r>
              <a:rPr sz="850" spc="-105" dirty="0">
                <a:latin typeface="Lucida Sans Unicode"/>
                <a:cs typeface="Lucida Sans Unicode"/>
              </a:rPr>
              <a:t>•</a:t>
            </a:r>
            <a:endParaRPr sz="850">
              <a:latin typeface="Lucida Sans Unicode"/>
              <a:cs typeface="Lucida Sans Unicode"/>
            </a:endParaRPr>
          </a:p>
          <a:p>
            <a:pPr marL="12700">
              <a:lnSpc>
                <a:spcPct val="100000"/>
              </a:lnSpc>
              <a:spcBef>
                <a:spcPts val="1235"/>
              </a:spcBef>
            </a:pPr>
            <a:r>
              <a:rPr sz="850" spc="-105" dirty="0">
                <a:latin typeface="Lucida Sans Unicode"/>
                <a:cs typeface="Lucida Sans Unicode"/>
              </a:rPr>
              <a:t>•</a:t>
            </a:r>
            <a:endParaRPr sz="850">
              <a:latin typeface="Lucida Sans Unicode"/>
              <a:cs typeface="Lucida Sans Unicode"/>
            </a:endParaRPr>
          </a:p>
          <a:p>
            <a:pPr marL="12700">
              <a:lnSpc>
                <a:spcPct val="100000"/>
              </a:lnSpc>
              <a:spcBef>
                <a:spcPts val="1240"/>
              </a:spcBef>
            </a:pPr>
            <a:r>
              <a:rPr sz="850" spc="-105" dirty="0">
                <a:latin typeface="Lucida Sans Unicode"/>
                <a:cs typeface="Lucida Sans Unicode"/>
              </a:rPr>
              <a:t>•</a:t>
            </a:r>
            <a:endParaRPr sz="850">
              <a:latin typeface="Lucida Sans Unicode"/>
              <a:cs typeface="Lucida Sans Unicode"/>
            </a:endParaRPr>
          </a:p>
          <a:p>
            <a:pPr marL="12700">
              <a:lnSpc>
                <a:spcPct val="100000"/>
              </a:lnSpc>
              <a:spcBef>
                <a:spcPts val="1220"/>
              </a:spcBef>
            </a:pPr>
            <a:r>
              <a:rPr sz="850" spc="-105" dirty="0">
                <a:latin typeface="Lucida Sans Unicode"/>
                <a:cs typeface="Lucida Sans Unicode"/>
              </a:rPr>
              <a:t>•</a:t>
            </a:r>
            <a:endParaRPr sz="850">
              <a:latin typeface="Lucida Sans Unicode"/>
              <a:cs typeface="Lucida Sans Unicode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838453" y="6867155"/>
            <a:ext cx="788035" cy="476884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1100" spc="-5" dirty="0">
                <a:latin typeface="Arial"/>
                <a:cs typeface="Arial"/>
              </a:rPr>
              <a:t>calculations;</a:t>
            </a:r>
            <a:endParaRPr sz="11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925"/>
              </a:spcBef>
            </a:pPr>
            <a:r>
              <a:rPr sz="1100" b="1" spc="-10" dirty="0">
                <a:latin typeface="Arial"/>
                <a:cs typeface="Arial"/>
                <a:hlinkClick r:id="rId2" action="ppaction://hlinksldjump"/>
              </a:rPr>
              <a:t>grouping</a:t>
            </a:r>
            <a:r>
              <a:rPr sz="1100" spc="-10" dirty="0">
                <a:latin typeface="Arial"/>
                <a:cs typeface="Arial"/>
              </a:rPr>
              <a:t>.</a:t>
            </a:r>
            <a:endParaRPr sz="1100">
              <a:latin typeface="Arial"/>
              <a:cs typeface="Arial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492505" y="7432698"/>
            <a:ext cx="6057900" cy="891540"/>
          </a:xfrm>
          <a:prstGeom prst="rect">
            <a:avLst/>
          </a:prstGeom>
        </p:spPr>
        <p:txBody>
          <a:bodyPr vert="horz" wrap="square" lIns="0" tIns="105410" rIns="0" bIns="0" rtlCol="0">
            <a:spAutoFit/>
          </a:bodyPr>
          <a:lstStyle/>
          <a:p>
            <a:pPr marL="12700" algn="just">
              <a:lnSpc>
                <a:spcPct val="100000"/>
              </a:lnSpc>
              <a:spcBef>
                <a:spcPts val="830"/>
              </a:spcBef>
            </a:pPr>
            <a:r>
              <a:rPr sz="1100" b="1" spc="-25" dirty="0">
                <a:latin typeface="Arial"/>
                <a:cs typeface="Arial"/>
              </a:rPr>
              <a:t>Tables </a:t>
            </a:r>
            <a:r>
              <a:rPr sz="1100" b="1" spc="-10" dirty="0">
                <a:latin typeface="Arial"/>
                <a:cs typeface="Arial"/>
              </a:rPr>
              <a:t>and</a:t>
            </a:r>
            <a:r>
              <a:rPr sz="1100" b="1" spc="-30" dirty="0">
                <a:latin typeface="Arial"/>
                <a:cs typeface="Arial"/>
              </a:rPr>
              <a:t> </a:t>
            </a:r>
            <a:r>
              <a:rPr sz="1100" b="1" spc="-5" dirty="0">
                <a:latin typeface="Arial"/>
                <a:cs typeface="Arial"/>
              </a:rPr>
              <a:t>queries</a:t>
            </a:r>
            <a:endParaRPr sz="1100">
              <a:latin typeface="Arial"/>
              <a:cs typeface="Arial"/>
            </a:endParaRPr>
          </a:p>
          <a:p>
            <a:pPr marL="12700" marR="5080" algn="just">
              <a:lnSpc>
                <a:spcPct val="102699"/>
              </a:lnSpc>
              <a:spcBef>
                <a:spcPts val="700"/>
              </a:spcBef>
            </a:pPr>
            <a:r>
              <a:rPr sz="1100" spc="-20" dirty="0">
                <a:latin typeface="Arial"/>
                <a:cs typeface="Arial"/>
              </a:rPr>
              <a:t>From </a:t>
            </a:r>
            <a:r>
              <a:rPr sz="1100" spc="-10" dirty="0">
                <a:latin typeface="Arial"/>
                <a:cs typeface="Arial"/>
              </a:rPr>
              <a:t>National 5 </a:t>
            </a:r>
            <a:r>
              <a:rPr sz="1100" spc="-15" dirty="0">
                <a:latin typeface="Arial"/>
                <a:cs typeface="Arial"/>
              </a:rPr>
              <a:t>you </a:t>
            </a:r>
            <a:r>
              <a:rPr sz="1100" spc="-10" dirty="0">
                <a:latin typeface="Arial"/>
                <a:cs typeface="Arial"/>
              </a:rPr>
              <a:t>will be </a:t>
            </a:r>
            <a:r>
              <a:rPr sz="1100" spc="-15" dirty="0">
                <a:latin typeface="Arial"/>
                <a:cs typeface="Arial"/>
              </a:rPr>
              <a:t>aware </a:t>
            </a:r>
            <a:r>
              <a:rPr sz="1100" spc="-10" dirty="0">
                <a:latin typeface="Arial"/>
                <a:cs typeface="Arial"/>
              </a:rPr>
              <a:t>of using tables as </a:t>
            </a:r>
            <a:r>
              <a:rPr sz="1100" spc="-5" dirty="0">
                <a:latin typeface="Arial"/>
                <a:cs typeface="Arial"/>
              </a:rPr>
              <a:t>the source </a:t>
            </a:r>
            <a:r>
              <a:rPr sz="1100" spc="-10" dirty="0">
                <a:latin typeface="Arial"/>
                <a:cs typeface="Arial"/>
              </a:rPr>
              <a:t>of </a:t>
            </a:r>
            <a:r>
              <a:rPr sz="1100" spc="-5" dirty="0">
                <a:latin typeface="Arial"/>
                <a:cs typeface="Arial"/>
              </a:rPr>
              <a:t>the </a:t>
            </a:r>
            <a:r>
              <a:rPr sz="1100" spc="-10" dirty="0">
                <a:latin typeface="Arial"/>
                <a:cs typeface="Arial"/>
              </a:rPr>
              <a:t>data </a:t>
            </a:r>
            <a:r>
              <a:rPr sz="1100" spc="-20" dirty="0">
                <a:latin typeface="Arial"/>
                <a:cs typeface="Arial"/>
              </a:rPr>
              <a:t>for </a:t>
            </a:r>
            <a:r>
              <a:rPr sz="1100" spc="-15" dirty="0">
                <a:latin typeface="Arial"/>
                <a:cs typeface="Arial"/>
              </a:rPr>
              <a:t>your </a:t>
            </a:r>
            <a:r>
              <a:rPr sz="1100" spc="-10" dirty="0">
                <a:latin typeface="Arial"/>
                <a:cs typeface="Arial"/>
              </a:rPr>
              <a:t>queries. When  a </a:t>
            </a:r>
            <a:r>
              <a:rPr sz="1100" spc="-5" dirty="0">
                <a:latin typeface="Arial"/>
                <a:cs typeface="Arial"/>
              </a:rPr>
              <a:t>query runs </a:t>
            </a:r>
            <a:r>
              <a:rPr sz="1100" spc="-10" dirty="0">
                <a:latin typeface="Arial"/>
                <a:cs typeface="Arial"/>
              </a:rPr>
              <a:t>on tables </a:t>
            </a:r>
            <a:r>
              <a:rPr sz="1100" spc="-5" dirty="0">
                <a:latin typeface="Arial"/>
                <a:cs typeface="Arial"/>
              </a:rPr>
              <a:t>it </a:t>
            </a:r>
            <a:r>
              <a:rPr sz="1100" spc="-10" dirty="0">
                <a:latin typeface="Arial"/>
                <a:cs typeface="Arial"/>
              </a:rPr>
              <a:t>will produce an </a:t>
            </a:r>
            <a:r>
              <a:rPr sz="1100" spc="-20" dirty="0">
                <a:latin typeface="Arial"/>
                <a:cs typeface="Arial"/>
              </a:rPr>
              <a:t>answer </a:t>
            </a:r>
            <a:r>
              <a:rPr sz="1100" spc="-15" dirty="0">
                <a:latin typeface="Arial"/>
                <a:cs typeface="Arial"/>
              </a:rPr>
              <a:t>table. Answer </a:t>
            </a:r>
            <a:r>
              <a:rPr sz="1100" spc="-10" dirty="0">
                <a:latin typeface="Arial"/>
                <a:cs typeface="Arial"/>
              </a:rPr>
              <a:t>tables </a:t>
            </a:r>
            <a:r>
              <a:rPr sz="1100" spc="-5" dirty="0">
                <a:latin typeface="Arial"/>
                <a:cs typeface="Arial"/>
              </a:rPr>
              <a:t>can </a:t>
            </a:r>
            <a:r>
              <a:rPr sz="1100" spc="-10" dirty="0">
                <a:latin typeface="Arial"/>
                <a:cs typeface="Arial"/>
              </a:rPr>
              <a:t>also be used as </a:t>
            </a:r>
            <a:r>
              <a:rPr sz="1100" spc="-5" dirty="0">
                <a:latin typeface="Arial"/>
                <a:cs typeface="Arial"/>
              </a:rPr>
              <a:t>the </a:t>
            </a:r>
            <a:r>
              <a:rPr sz="1100" spc="-10" dirty="0">
                <a:latin typeface="Arial"/>
                <a:cs typeface="Arial"/>
              </a:rPr>
              <a:t>basis  </a:t>
            </a:r>
            <a:r>
              <a:rPr sz="1100" spc="-20" dirty="0">
                <a:latin typeface="Arial"/>
                <a:cs typeface="Arial"/>
              </a:rPr>
              <a:t>for </a:t>
            </a:r>
            <a:r>
              <a:rPr sz="1100" spc="-10" dirty="0">
                <a:latin typeface="Arial"/>
                <a:cs typeface="Arial"/>
              </a:rPr>
              <a:t>a </a:t>
            </a:r>
            <a:r>
              <a:rPr sz="1100" spc="-20" dirty="0">
                <a:latin typeface="Arial"/>
                <a:cs typeface="Arial"/>
              </a:rPr>
              <a:t>query. </a:t>
            </a:r>
            <a:r>
              <a:rPr sz="1100" spc="-65" dirty="0">
                <a:latin typeface="Arial"/>
                <a:cs typeface="Arial"/>
              </a:rPr>
              <a:t>You </a:t>
            </a:r>
            <a:r>
              <a:rPr sz="1100" spc="-5" dirty="0">
                <a:latin typeface="Arial"/>
                <a:cs typeface="Arial"/>
              </a:rPr>
              <a:t>can </a:t>
            </a:r>
            <a:r>
              <a:rPr sz="1100" spc="-15" dirty="0">
                <a:latin typeface="Arial"/>
                <a:cs typeface="Arial"/>
              </a:rPr>
              <a:t>perform </a:t>
            </a:r>
            <a:r>
              <a:rPr sz="1100" spc="-10" dirty="0">
                <a:latin typeface="Arial"/>
                <a:cs typeface="Arial"/>
              </a:rPr>
              <a:t>a </a:t>
            </a:r>
            <a:r>
              <a:rPr sz="1100" spc="-5" dirty="0">
                <a:latin typeface="Arial"/>
                <a:cs typeface="Arial"/>
              </a:rPr>
              <a:t>query </a:t>
            </a:r>
            <a:r>
              <a:rPr sz="1100" spc="-10" dirty="0">
                <a:latin typeface="Arial"/>
                <a:cs typeface="Arial"/>
              </a:rPr>
              <a:t>on </a:t>
            </a:r>
            <a:r>
              <a:rPr sz="1100" spc="-5" dirty="0">
                <a:latin typeface="Arial"/>
                <a:cs typeface="Arial"/>
              </a:rPr>
              <a:t>the result </a:t>
            </a:r>
            <a:r>
              <a:rPr sz="1100" spc="-10" dirty="0">
                <a:latin typeface="Arial"/>
                <a:cs typeface="Arial"/>
              </a:rPr>
              <a:t>of a</a:t>
            </a:r>
            <a:r>
              <a:rPr sz="1100" spc="-180" dirty="0">
                <a:latin typeface="Arial"/>
                <a:cs typeface="Arial"/>
              </a:rPr>
              <a:t> </a:t>
            </a:r>
            <a:r>
              <a:rPr sz="1100" spc="-5" dirty="0">
                <a:latin typeface="Arial"/>
                <a:cs typeface="Arial"/>
              </a:rPr>
              <a:t>query!</a:t>
            </a:r>
            <a:endParaRPr sz="1100">
              <a:latin typeface="Arial"/>
              <a:cs typeface="Arial"/>
            </a:endParaRPr>
          </a:p>
        </p:txBody>
      </p:sp>
      <p:sp>
        <p:nvSpPr>
          <p:cNvPr id="29" name="object 29"/>
          <p:cNvSpPr/>
          <p:nvPr/>
        </p:nvSpPr>
        <p:spPr>
          <a:xfrm>
            <a:off x="505053" y="9941585"/>
            <a:ext cx="6049010" cy="0"/>
          </a:xfrm>
          <a:custGeom>
            <a:avLst/>
            <a:gdLst/>
            <a:ahLst/>
            <a:cxnLst/>
            <a:rect l="l" t="t" r="r" b="b"/>
            <a:pathLst>
              <a:path w="6049009">
                <a:moveTo>
                  <a:pt x="0" y="0"/>
                </a:moveTo>
                <a:lnTo>
                  <a:pt x="6048756" y="0"/>
                </a:lnTo>
              </a:path>
            </a:pathLst>
          </a:custGeom>
          <a:ln w="609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 txBox="1"/>
          <p:nvPr/>
        </p:nvSpPr>
        <p:spPr>
          <a:xfrm>
            <a:off x="4678934" y="9965447"/>
            <a:ext cx="1842135" cy="19177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1100" spc="-10" dirty="0">
                <a:latin typeface="Arial"/>
                <a:cs typeface="Arial"/>
              </a:rPr>
              <a:t>© </a:t>
            </a:r>
            <a:r>
              <a:rPr sz="1100" spc="20" dirty="0">
                <a:latin typeface="Arial"/>
                <a:cs typeface="Arial"/>
              </a:rPr>
              <a:t>H</a:t>
            </a:r>
            <a:r>
              <a:rPr sz="850" spc="20" dirty="0">
                <a:latin typeface="Arial"/>
                <a:cs typeface="Arial"/>
              </a:rPr>
              <a:t>ERIOT</a:t>
            </a:r>
            <a:r>
              <a:rPr sz="1100" spc="20" dirty="0">
                <a:latin typeface="Arial"/>
                <a:cs typeface="Arial"/>
              </a:rPr>
              <a:t>-W</a:t>
            </a:r>
            <a:r>
              <a:rPr sz="850" spc="20" dirty="0">
                <a:latin typeface="Arial"/>
                <a:cs typeface="Arial"/>
              </a:rPr>
              <a:t>ATT</a:t>
            </a:r>
            <a:r>
              <a:rPr sz="850" spc="75" dirty="0">
                <a:latin typeface="Arial"/>
                <a:cs typeface="Arial"/>
              </a:rPr>
              <a:t> </a:t>
            </a:r>
            <a:r>
              <a:rPr sz="1100" spc="55" dirty="0">
                <a:latin typeface="Arial"/>
                <a:cs typeface="Arial"/>
              </a:rPr>
              <a:t>U</a:t>
            </a:r>
            <a:r>
              <a:rPr sz="850" spc="55" dirty="0">
                <a:latin typeface="Arial"/>
                <a:cs typeface="Arial"/>
              </a:rPr>
              <a:t>NIVERSITY</a:t>
            </a:r>
            <a:endParaRPr sz="85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52169" y="559318"/>
            <a:ext cx="1212850" cy="19177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1100" i="1" spc="-20" dirty="0">
                <a:latin typeface="Arial"/>
                <a:cs typeface="Arial"/>
              </a:rPr>
              <a:t>TOPIC </a:t>
            </a:r>
            <a:r>
              <a:rPr sz="1100" i="1" spc="-10" dirty="0">
                <a:latin typeface="Arial"/>
                <a:cs typeface="Arial"/>
              </a:rPr>
              <a:t>2.</a:t>
            </a:r>
            <a:r>
              <a:rPr sz="1100" i="1" spc="40" dirty="0">
                <a:latin typeface="Arial"/>
                <a:cs typeface="Arial"/>
              </a:rPr>
              <a:t> </a:t>
            </a:r>
            <a:r>
              <a:rPr sz="1100" i="1" spc="-15" dirty="0">
                <a:latin typeface="Arial"/>
                <a:cs typeface="Arial"/>
              </a:rPr>
              <a:t>DESIGN</a:t>
            </a:r>
            <a:endParaRPr sz="11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6741187" y="559318"/>
            <a:ext cx="179705" cy="19177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1100" spc="-15" dirty="0">
                <a:latin typeface="Arial"/>
                <a:cs typeface="Arial"/>
              </a:rPr>
              <a:t>45</a:t>
            </a:r>
            <a:endParaRPr sz="110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864717" y="765581"/>
            <a:ext cx="6049010" cy="0"/>
          </a:xfrm>
          <a:custGeom>
            <a:avLst/>
            <a:gdLst/>
            <a:ahLst/>
            <a:cxnLst/>
            <a:rect l="l" t="t" r="r" b="b"/>
            <a:pathLst>
              <a:path w="6049009">
                <a:moveTo>
                  <a:pt x="0" y="0"/>
                </a:moveTo>
                <a:lnTo>
                  <a:pt x="6048756" y="0"/>
                </a:lnTo>
              </a:path>
            </a:pathLst>
          </a:custGeom>
          <a:ln w="609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864869" y="1124115"/>
            <a:ext cx="6048375" cy="8633460"/>
          </a:xfrm>
          <a:custGeom>
            <a:avLst/>
            <a:gdLst/>
            <a:ahLst/>
            <a:cxnLst/>
            <a:rect l="l" t="t" r="r" b="b"/>
            <a:pathLst>
              <a:path w="6048375" h="8633460">
                <a:moveTo>
                  <a:pt x="5994082" y="0"/>
                </a:moveTo>
                <a:lnTo>
                  <a:pt x="54000" y="0"/>
                </a:lnTo>
                <a:lnTo>
                  <a:pt x="32982" y="4244"/>
                </a:lnTo>
                <a:lnTo>
                  <a:pt x="15817" y="15817"/>
                </a:lnTo>
                <a:lnTo>
                  <a:pt x="4244" y="32982"/>
                </a:lnTo>
                <a:lnTo>
                  <a:pt x="0" y="54000"/>
                </a:lnTo>
                <a:lnTo>
                  <a:pt x="0" y="8632913"/>
                </a:lnTo>
                <a:lnTo>
                  <a:pt x="6048082" y="8632913"/>
                </a:lnTo>
                <a:lnTo>
                  <a:pt x="6048082" y="54000"/>
                </a:lnTo>
                <a:lnTo>
                  <a:pt x="6043838" y="32982"/>
                </a:lnTo>
                <a:lnTo>
                  <a:pt x="6032265" y="15817"/>
                </a:lnTo>
                <a:lnTo>
                  <a:pt x="6015100" y="4244"/>
                </a:lnTo>
                <a:lnTo>
                  <a:pt x="5994082" y="0"/>
                </a:lnTo>
                <a:close/>
              </a:path>
            </a:pathLst>
          </a:custGeom>
          <a:solidFill>
            <a:srgbClr val="FFED7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882865" y="1142123"/>
            <a:ext cx="6012180" cy="8615045"/>
          </a:xfrm>
          <a:custGeom>
            <a:avLst/>
            <a:gdLst/>
            <a:ahLst/>
            <a:cxnLst/>
            <a:rect l="l" t="t" r="r" b="b"/>
            <a:pathLst>
              <a:path w="6012180" h="8615045">
                <a:moveTo>
                  <a:pt x="5976073" y="0"/>
                </a:moveTo>
                <a:lnTo>
                  <a:pt x="36004" y="0"/>
                </a:lnTo>
                <a:lnTo>
                  <a:pt x="21988" y="2828"/>
                </a:lnTo>
                <a:lnTo>
                  <a:pt x="10544" y="10542"/>
                </a:lnTo>
                <a:lnTo>
                  <a:pt x="2828" y="21983"/>
                </a:lnTo>
                <a:lnTo>
                  <a:pt x="0" y="35991"/>
                </a:lnTo>
                <a:lnTo>
                  <a:pt x="0" y="8614905"/>
                </a:lnTo>
                <a:lnTo>
                  <a:pt x="6012078" y="8614905"/>
                </a:lnTo>
                <a:lnTo>
                  <a:pt x="6012078" y="35991"/>
                </a:lnTo>
                <a:lnTo>
                  <a:pt x="6009249" y="21983"/>
                </a:lnTo>
                <a:lnTo>
                  <a:pt x="6001534" y="10542"/>
                </a:lnTo>
                <a:lnTo>
                  <a:pt x="5990089" y="2828"/>
                </a:lnTo>
                <a:lnTo>
                  <a:pt x="5976073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873874" y="1133119"/>
            <a:ext cx="6030595" cy="8623935"/>
          </a:xfrm>
          <a:custGeom>
            <a:avLst/>
            <a:gdLst/>
            <a:ahLst/>
            <a:cxnLst/>
            <a:rect l="l" t="t" r="r" b="b"/>
            <a:pathLst>
              <a:path w="6030595" h="8623935">
                <a:moveTo>
                  <a:pt x="0" y="8623909"/>
                </a:moveTo>
                <a:lnTo>
                  <a:pt x="0" y="44996"/>
                </a:lnTo>
                <a:lnTo>
                  <a:pt x="3535" y="27480"/>
                </a:lnTo>
                <a:lnTo>
                  <a:pt x="13177" y="13177"/>
                </a:lnTo>
                <a:lnTo>
                  <a:pt x="27480" y="3535"/>
                </a:lnTo>
                <a:lnTo>
                  <a:pt x="44996" y="0"/>
                </a:lnTo>
                <a:lnTo>
                  <a:pt x="5985078" y="0"/>
                </a:lnTo>
                <a:lnTo>
                  <a:pt x="6002594" y="3535"/>
                </a:lnTo>
                <a:lnTo>
                  <a:pt x="6016896" y="13177"/>
                </a:lnTo>
                <a:lnTo>
                  <a:pt x="6026538" y="27480"/>
                </a:lnTo>
                <a:lnTo>
                  <a:pt x="6030074" y="44996"/>
                </a:lnTo>
                <a:lnTo>
                  <a:pt x="6030074" y="8623909"/>
                </a:lnTo>
              </a:path>
            </a:pathLst>
          </a:custGeom>
          <a:ln w="17995">
            <a:solidFill>
              <a:srgbClr val="FFED78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1050171" y="1219231"/>
            <a:ext cx="5662295" cy="1031875"/>
          </a:xfrm>
          <a:prstGeom prst="rect">
            <a:avLst/>
          </a:prstGeom>
        </p:spPr>
        <p:txBody>
          <a:bodyPr vert="horz" wrap="square" lIns="0" tIns="6985" rIns="0" bIns="0" rtlCol="0">
            <a:spAutoFit/>
          </a:bodyPr>
          <a:lstStyle/>
          <a:p>
            <a:pPr marL="12700" marR="5080">
              <a:lnSpc>
                <a:spcPct val="102699"/>
              </a:lnSpc>
              <a:spcBef>
                <a:spcPts val="55"/>
              </a:spcBef>
            </a:pPr>
            <a:r>
              <a:rPr sz="1100" b="1" spc="-10" dirty="0">
                <a:latin typeface="Arial"/>
                <a:cs typeface="Arial"/>
              </a:rPr>
              <a:t>Example </a:t>
            </a:r>
            <a:r>
              <a:rPr sz="1100" spc="-10" dirty="0">
                <a:latin typeface="Arial"/>
                <a:cs typeface="Arial"/>
              </a:rPr>
              <a:t>The </a:t>
            </a:r>
            <a:r>
              <a:rPr sz="1100" spc="-15" dirty="0">
                <a:latin typeface="Arial"/>
                <a:cs typeface="Arial"/>
              </a:rPr>
              <a:t>Federation </a:t>
            </a:r>
            <a:r>
              <a:rPr sz="1100" spc="-10" dirty="0">
                <a:latin typeface="Arial"/>
                <a:cs typeface="Arial"/>
              </a:rPr>
              <a:t>of </a:t>
            </a:r>
            <a:r>
              <a:rPr sz="1100" dirty="0">
                <a:latin typeface="Arial"/>
                <a:cs typeface="Arial"/>
              </a:rPr>
              <a:t>Esports </a:t>
            </a:r>
            <a:r>
              <a:rPr sz="1100" spc="-10" dirty="0">
                <a:latin typeface="Arial"/>
                <a:cs typeface="Arial"/>
              </a:rPr>
              <a:t>has a </a:t>
            </a:r>
            <a:r>
              <a:rPr sz="1100" spc="-5" dirty="0">
                <a:latin typeface="Arial"/>
                <a:cs typeface="Arial"/>
              </a:rPr>
              <a:t>relational </a:t>
            </a:r>
            <a:r>
              <a:rPr sz="1100" spc="-10" dirty="0">
                <a:latin typeface="Arial"/>
                <a:cs typeface="Arial"/>
              </a:rPr>
              <a:t>database </a:t>
            </a:r>
            <a:r>
              <a:rPr sz="1100" spc="-5" dirty="0">
                <a:latin typeface="Arial"/>
                <a:cs typeface="Arial"/>
              </a:rPr>
              <a:t>that consists </a:t>
            </a:r>
            <a:r>
              <a:rPr sz="1100" spc="-10" dirty="0">
                <a:latin typeface="Arial"/>
                <a:cs typeface="Arial"/>
              </a:rPr>
              <a:t>of </a:t>
            </a:r>
            <a:r>
              <a:rPr sz="1100" spc="-5" dirty="0">
                <a:latin typeface="Arial"/>
                <a:cs typeface="Arial"/>
              </a:rPr>
              <a:t>three </a:t>
            </a:r>
            <a:r>
              <a:rPr sz="1100" spc="-15" dirty="0">
                <a:latin typeface="Arial"/>
                <a:cs typeface="Arial"/>
              </a:rPr>
              <a:t>linked  tables, </a:t>
            </a:r>
            <a:r>
              <a:rPr sz="1100" spc="-5" dirty="0">
                <a:latin typeface="Arial"/>
                <a:cs typeface="Arial"/>
              </a:rPr>
              <a:t>storing </a:t>
            </a:r>
            <a:r>
              <a:rPr sz="1100" spc="-10" dirty="0">
                <a:latin typeface="Arial"/>
                <a:cs typeface="Arial"/>
              </a:rPr>
              <a:t>data on </a:t>
            </a:r>
            <a:r>
              <a:rPr sz="1100" spc="-5" dirty="0">
                <a:latin typeface="Arial"/>
                <a:cs typeface="Arial"/>
              </a:rPr>
              <a:t>solo </a:t>
            </a:r>
            <a:r>
              <a:rPr sz="1100" spc="-20" dirty="0">
                <a:latin typeface="Arial"/>
                <a:cs typeface="Arial"/>
              </a:rPr>
              <a:t>players, </a:t>
            </a:r>
            <a:r>
              <a:rPr sz="1100" spc="-10" dirty="0">
                <a:latin typeface="Arial"/>
                <a:cs typeface="Arial"/>
              </a:rPr>
              <a:t>tournaments and tournament</a:t>
            </a:r>
            <a:r>
              <a:rPr sz="1100" spc="-20" dirty="0">
                <a:latin typeface="Arial"/>
                <a:cs typeface="Arial"/>
              </a:rPr>
              <a:t> </a:t>
            </a:r>
            <a:r>
              <a:rPr sz="1100" spc="-10" dirty="0">
                <a:latin typeface="Arial"/>
                <a:cs typeface="Arial"/>
              </a:rPr>
              <a:t>results.</a:t>
            </a:r>
            <a:endParaRPr sz="11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705"/>
              </a:spcBef>
            </a:pPr>
            <a:r>
              <a:rPr sz="1100" spc="-10" dirty="0">
                <a:latin typeface="Arial"/>
                <a:cs typeface="Arial"/>
              </a:rPr>
              <a:t>Extracts </a:t>
            </a:r>
            <a:r>
              <a:rPr sz="1100" spc="-5" dirty="0">
                <a:latin typeface="Arial"/>
                <a:cs typeface="Arial"/>
              </a:rPr>
              <a:t>from these </a:t>
            </a:r>
            <a:r>
              <a:rPr sz="1100" spc="-10" dirty="0">
                <a:latin typeface="Arial"/>
                <a:cs typeface="Arial"/>
              </a:rPr>
              <a:t>tables are shown as</a:t>
            </a:r>
            <a:r>
              <a:rPr sz="1100" spc="-25" dirty="0">
                <a:latin typeface="Arial"/>
                <a:cs typeface="Arial"/>
              </a:rPr>
              <a:t> </a:t>
            </a:r>
            <a:r>
              <a:rPr sz="1100" spc="-15" dirty="0">
                <a:latin typeface="Arial"/>
                <a:cs typeface="Arial"/>
              </a:rPr>
              <a:t>follows.</a:t>
            </a:r>
            <a:endParaRPr sz="11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165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1100" spc="-10" dirty="0">
                <a:latin typeface="Arial"/>
                <a:cs typeface="Arial"/>
              </a:rPr>
              <a:t>tournament:</a:t>
            </a:r>
            <a:endParaRPr sz="1100">
              <a:latin typeface="Arial"/>
              <a:cs typeface="Arial"/>
            </a:endParaRPr>
          </a:p>
        </p:txBody>
      </p:sp>
      <p:graphicFrame>
        <p:nvGraphicFramePr>
          <p:cNvPr id="9" name="object 9"/>
          <p:cNvGraphicFramePr>
            <a:graphicFrameLocks noGrp="1"/>
          </p:cNvGraphicFramePr>
          <p:nvPr/>
        </p:nvGraphicFramePr>
        <p:xfrm>
          <a:off x="1062723" y="2309418"/>
          <a:ext cx="5655945" cy="143764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41097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1224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1096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1097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5908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95"/>
                        </a:spcBef>
                      </a:pPr>
                      <a:r>
                        <a:rPr sz="1100" u="dash" spc="-10" dirty="0">
                          <a:uFill>
                            <a:solidFill>
                              <a:srgbClr val="000000"/>
                            </a:solidFill>
                          </a:uFill>
                          <a:latin typeface="Arial"/>
                          <a:cs typeface="Arial"/>
                        </a:rPr>
                        <a:t>tournamentID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2476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80"/>
                        </a:spcBef>
                      </a:pPr>
                      <a:r>
                        <a:rPr sz="1100" dirty="0">
                          <a:latin typeface="Arial"/>
                          <a:cs typeface="Arial"/>
                        </a:rPr>
                        <a:t>country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2286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95"/>
                        </a:spcBef>
                      </a:pPr>
                      <a:r>
                        <a:rPr sz="1100" spc="-10" dirty="0">
                          <a:latin typeface="Arial"/>
                          <a:cs typeface="Arial"/>
                        </a:rPr>
                        <a:t>place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2476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00"/>
                        </a:spcBef>
                      </a:pPr>
                      <a:r>
                        <a:rPr sz="1100" spc="-20" dirty="0">
                          <a:latin typeface="Arial"/>
                          <a:cs typeface="Arial"/>
                        </a:rPr>
                        <a:t>eventDate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3810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60603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sz="1100" dirty="0">
                          <a:latin typeface="Arial"/>
                          <a:cs typeface="Arial"/>
                        </a:rPr>
                        <a:t>1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4000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4769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sz="1100" spc="-15" dirty="0">
                          <a:latin typeface="Arial"/>
                          <a:cs typeface="Arial"/>
                        </a:rPr>
                        <a:t>UK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4000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4135">
                        <a:lnSpc>
                          <a:spcPct val="100000"/>
                        </a:lnSpc>
                        <a:spcBef>
                          <a:spcPts val="204"/>
                        </a:spcBef>
                      </a:pPr>
                      <a:r>
                        <a:rPr sz="1100" spc="-10" dirty="0">
                          <a:latin typeface="Arial"/>
                          <a:cs typeface="Arial"/>
                        </a:rPr>
                        <a:t>Liverpool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26034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sz="1100" spc="-10" dirty="0">
                          <a:latin typeface="Arial"/>
                          <a:cs typeface="Arial"/>
                        </a:rPr>
                        <a:t>13/05/2017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4127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3622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15"/>
                        </a:spcBef>
                      </a:pPr>
                      <a:r>
                        <a:rPr sz="1100" dirty="0">
                          <a:latin typeface="Arial"/>
                          <a:cs typeface="Arial"/>
                        </a:rPr>
                        <a:t>2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2730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5405">
                        <a:lnSpc>
                          <a:spcPct val="100000"/>
                        </a:lnSpc>
                        <a:spcBef>
                          <a:spcPts val="204"/>
                        </a:spcBef>
                      </a:pPr>
                      <a:r>
                        <a:rPr sz="1100" spc="-20" dirty="0">
                          <a:latin typeface="Arial"/>
                          <a:cs typeface="Arial"/>
                        </a:rPr>
                        <a:t>France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26034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2230">
                        <a:lnSpc>
                          <a:spcPct val="100000"/>
                        </a:lnSpc>
                        <a:spcBef>
                          <a:spcPts val="204"/>
                        </a:spcBef>
                      </a:pPr>
                      <a:r>
                        <a:rPr sz="1100" spc="-15" dirty="0">
                          <a:latin typeface="Arial"/>
                          <a:cs typeface="Arial"/>
                        </a:rPr>
                        <a:t>Paris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26034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15"/>
                        </a:spcBef>
                      </a:pPr>
                      <a:r>
                        <a:rPr sz="1100" spc="-10" dirty="0">
                          <a:latin typeface="Arial"/>
                          <a:cs typeface="Arial"/>
                        </a:rPr>
                        <a:t>29/08/2017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2730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36219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04"/>
                        </a:spcBef>
                      </a:pPr>
                      <a:r>
                        <a:rPr sz="1100" dirty="0">
                          <a:latin typeface="Arial"/>
                          <a:cs typeface="Arial"/>
                        </a:rPr>
                        <a:t>3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26034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5405">
                        <a:lnSpc>
                          <a:spcPct val="100000"/>
                        </a:lnSpc>
                        <a:spcBef>
                          <a:spcPts val="215"/>
                        </a:spcBef>
                      </a:pPr>
                      <a:r>
                        <a:rPr sz="1100" spc="-15" dirty="0">
                          <a:latin typeface="Arial"/>
                          <a:cs typeface="Arial"/>
                        </a:rPr>
                        <a:t>USA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2730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4135">
                        <a:lnSpc>
                          <a:spcPct val="100000"/>
                        </a:lnSpc>
                        <a:spcBef>
                          <a:spcPts val="204"/>
                        </a:spcBef>
                      </a:pPr>
                      <a:r>
                        <a:rPr sz="1100" spc="-20" dirty="0">
                          <a:latin typeface="Arial"/>
                          <a:cs typeface="Arial"/>
                        </a:rPr>
                        <a:t>New</a:t>
                      </a:r>
                      <a:r>
                        <a:rPr sz="1100" spc="-1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45" dirty="0">
                          <a:latin typeface="Arial"/>
                          <a:cs typeface="Arial"/>
                        </a:rPr>
                        <a:t>York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26034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15"/>
                        </a:spcBef>
                      </a:pPr>
                      <a:r>
                        <a:rPr sz="1100" spc="-10" dirty="0">
                          <a:latin typeface="Arial"/>
                          <a:cs typeface="Arial"/>
                        </a:rPr>
                        <a:t>08/09/2017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2730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62128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sz="1100" dirty="0">
                          <a:latin typeface="Arial"/>
                          <a:cs typeface="Arial"/>
                        </a:rPr>
                        <a:t>4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4127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5405">
                        <a:lnSpc>
                          <a:spcPct val="100000"/>
                        </a:lnSpc>
                        <a:spcBef>
                          <a:spcPts val="215"/>
                        </a:spcBef>
                      </a:pPr>
                      <a:r>
                        <a:rPr sz="1100" spc="-5" dirty="0">
                          <a:latin typeface="Arial"/>
                          <a:cs typeface="Arial"/>
                        </a:rPr>
                        <a:t>Germany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2730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4135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sz="1100" spc="-5" dirty="0">
                          <a:latin typeface="Arial"/>
                          <a:cs typeface="Arial"/>
                        </a:rPr>
                        <a:t>Berlin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4000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sz="1100" spc="-10" dirty="0">
                          <a:latin typeface="Arial"/>
                          <a:cs typeface="Arial"/>
                        </a:rPr>
                        <a:t>12/03/2018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4127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76783">
                <a:tc>
                  <a:txBody>
                    <a:bodyPr/>
                    <a:lstStyle/>
                    <a:p>
                      <a:pPr algn="ctr">
                        <a:lnSpc>
                          <a:spcPts val="975"/>
                        </a:lnSpc>
                      </a:pPr>
                      <a:r>
                        <a:rPr sz="1100" spc="114" dirty="0">
                          <a:latin typeface="Arial"/>
                          <a:cs typeface="Arial"/>
                        </a:rPr>
                        <a:t>...</a:t>
                      </a:r>
                      <a:r>
                        <a:rPr sz="1100" spc="-130" dirty="0">
                          <a:latin typeface="Arial"/>
                          <a:cs typeface="Arial"/>
                        </a:rPr>
                        <a:t> 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6675">
                        <a:lnSpc>
                          <a:spcPts val="975"/>
                        </a:lnSpc>
                      </a:pPr>
                      <a:r>
                        <a:rPr sz="1100" spc="114" dirty="0">
                          <a:latin typeface="Arial"/>
                          <a:cs typeface="Arial"/>
                        </a:rPr>
                        <a:t>...</a:t>
                      </a:r>
                      <a:r>
                        <a:rPr sz="1100" spc="-130" dirty="0">
                          <a:latin typeface="Arial"/>
                          <a:cs typeface="Arial"/>
                        </a:rPr>
                        <a:t> 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6040">
                        <a:lnSpc>
                          <a:spcPts val="975"/>
                        </a:lnSpc>
                      </a:pPr>
                      <a:r>
                        <a:rPr sz="1100" spc="114" dirty="0">
                          <a:latin typeface="Arial"/>
                          <a:cs typeface="Arial"/>
                        </a:rPr>
                        <a:t>...</a:t>
                      </a:r>
                      <a:r>
                        <a:rPr sz="1100" spc="-130" dirty="0">
                          <a:latin typeface="Arial"/>
                          <a:cs typeface="Arial"/>
                        </a:rPr>
                        <a:t> 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715" algn="ctr">
                        <a:lnSpc>
                          <a:spcPts val="975"/>
                        </a:lnSpc>
                      </a:pPr>
                      <a:r>
                        <a:rPr sz="1100" spc="114" dirty="0">
                          <a:latin typeface="Arial"/>
                          <a:cs typeface="Arial"/>
                        </a:rPr>
                        <a:t>...</a:t>
                      </a:r>
                      <a:r>
                        <a:rPr sz="1100" spc="-130" dirty="0">
                          <a:latin typeface="Arial"/>
                          <a:cs typeface="Arial"/>
                        </a:rPr>
                        <a:t> 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10" name="object 10"/>
          <p:cNvSpPr txBox="1"/>
          <p:nvPr/>
        </p:nvSpPr>
        <p:spPr>
          <a:xfrm>
            <a:off x="1050171" y="4017296"/>
            <a:ext cx="438150" cy="19177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1100" spc="-15" dirty="0">
                <a:latin typeface="Arial"/>
                <a:cs typeface="Arial"/>
              </a:rPr>
              <a:t>player:</a:t>
            </a:r>
            <a:endParaRPr sz="1100">
              <a:latin typeface="Arial"/>
              <a:cs typeface="Arial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1375143" y="4724958"/>
            <a:ext cx="509270" cy="0"/>
          </a:xfrm>
          <a:custGeom>
            <a:avLst/>
            <a:gdLst/>
            <a:ahLst/>
            <a:cxnLst/>
            <a:rect l="l" t="t" r="r" b="b"/>
            <a:pathLst>
              <a:path w="509269">
                <a:moveTo>
                  <a:pt x="0" y="0"/>
                </a:moveTo>
                <a:lnTo>
                  <a:pt x="509015" y="0"/>
                </a:lnTo>
              </a:path>
            </a:pathLst>
          </a:custGeom>
          <a:ln w="6096">
            <a:solidFill>
              <a:srgbClr val="000000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  <p:graphicFrame>
        <p:nvGraphicFramePr>
          <p:cNvPr id="12" name="object 12"/>
          <p:cNvGraphicFramePr>
            <a:graphicFrameLocks noGrp="1"/>
          </p:cNvGraphicFramePr>
          <p:nvPr/>
        </p:nvGraphicFramePr>
        <p:xfrm>
          <a:off x="1062723" y="4295190"/>
          <a:ext cx="5654040" cy="169037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12903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2903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2903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2902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12776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754379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100" spc="-20" dirty="0">
                          <a:latin typeface="Arial"/>
                          <a:cs typeface="Arial"/>
                        </a:rPr>
                        <a:t>playerID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381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890"/>
                        </a:spcBef>
                      </a:pPr>
                      <a:r>
                        <a:rPr sz="1100" spc="-15" dirty="0">
                          <a:latin typeface="Arial"/>
                          <a:cs typeface="Arial"/>
                        </a:rPr>
                        <a:t>forename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780"/>
                        </a:spcBef>
                      </a:pPr>
                      <a:r>
                        <a:rPr sz="1100" spc="-10" dirty="0">
                          <a:latin typeface="Arial"/>
                          <a:cs typeface="Arial"/>
                        </a:rPr>
                        <a:t>surname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770"/>
                        </a:spcBef>
                      </a:pPr>
                      <a:r>
                        <a:rPr sz="1100" spc="-15" dirty="0">
                          <a:latin typeface="Arial"/>
                          <a:cs typeface="Arial"/>
                        </a:rPr>
                        <a:t>rating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770"/>
                        </a:spcBef>
                      </a:pPr>
                      <a:r>
                        <a:rPr sz="1100" spc="-10" dirty="0">
                          <a:latin typeface="Arial"/>
                          <a:cs typeface="Arial"/>
                        </a:rPr>
                        <a:t>playercountry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59079">
                <a:tc>
                  <a:txBody>
                    <a:bodyPr/>
                    <a:lstStyle/>
                    <a:p>
                      <a:pPr marR="32384" algn="ctr">
                        <a:lnSpc>
                          <a:spcPct val="100000"/>
                        </a:lnSpc>
                        <a:spcBef>
                          <a:spcPts val="300"/>
                        </a:spcBef>
                      </a:pPr>
                      <a:r>
                        <a:rPr sz="1100" spc="-15" dirty="0">
                          <a:latin typeface="Arial"/>
                          <a:cs typeface="Arial"/>
                        </a:rPr>
                        <a:t>1645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3810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95"/>
                        </a:spcBef>
                      </a:pPr>
                      <a:r>
                        <a:rPr sz="1100" dirty="0">
                          <a:latin typeface="Arial"/>
                          <a:cs typeface="Arial"/>
                        </a:rPr>
                        <a:t>Barry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2476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00"/>
                        </a:spcBef>
                      </a:pPr>
                      <a:r>
                        <a:rPr sz="1100" spc="-5" dirty="0">
                          <a:latin typeface="Arial"/>
                          <a:cs typeface="Arial"/>
                        </a:rPr>
                        <a:t>Jones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3810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00"/>
                        </a:spcBef>
                      </a:pPr>
                      <a:r>
                        <a:rPr sz="1100" spc="-15" dirty="0">
                          <a:latin typeface="Arial"/>
                          <a:cs typeface="Arial"/>
                        </a:rPr>
                        <a:t>1756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3810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sz="1100" spc="-15" dirty="0">
                          <a:latin typeface="Arial"/>
                          <a:cs typeface="Arial"/>
                        </a:rPr>
                        <a:t>USA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4000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60604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00"/>
                        </a:spcBef>
                      </a:pPr>
                      <a:r>
                        <a:rPr sz="1100" spc="-15" dirty="0">
                          <a:latin typeface="Arial"/>
                          <a:cs typeface="Arial"/>
                        </a:rPr>
                        <a:t>1873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3810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04"/>
                        </a:spcBef>
                      </a:pPr>
                      <a:r>
                        <a:rPr sz="1100" spc="-10" dirty="0">
                          <a:latin typeface="Arial"/>
                          <a:cs typeface="Arial"/>
                        </a:rPr>
                        <a:t>Jenny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26034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04"/>
                        </a:spcBef>
                      </a:pPr>
                      <a:r>
                        <a:rPr sz="1100" spc="-15" dirty="0">
                          <a:latin typeface="Arial"/>
                          <a:cs typeface="Arial"/>
                        </a:rPr>
                        <a:t>McKay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26034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sz="1100" spc="-15" dirty="0">
                          <a:latin typeface="Arial"/>
                          <a:cs typeface="Arial"/>
                        </a:rPr>
                        <a:t>1260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4000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sz="1100" spc="-15" dirty="0">
                          <a:latin typeface="Arial"/>
                          <a:cs typeface="Arial"/>
                        </a:rPr>
                        <a:t>Australia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4000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33172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95"/>
                        </a:spcBef>
                      </a:pPr>
                      <a:r>
                        <a:rPr sz="1100" spc="-15" dirty="0">
                          <a:latin typeface="Arial"/>
                          <a:cs typeface="Arial"/>
                        </a:rPr>
                        <a:t>2093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2476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95"/>
                        </a:spcBef>
                      </a:pPr>
                      <a:r>
                        <a:rPr sz="1100" spc="-10" dirty="0">
                          <a:latin typeface="Arial"/>
                          <a:cs typeface="Arial"/>
                        </a:rPr>
                        <a:t>Ahmed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2476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04"/>
                        </a:spcBef>
                      </a:pPr>
                      <a:r>
                        <a:rPr sz="1100" spc="-5" dirty="0">
                          <a:latin typeface="Arial"/>
                          <a:cs typeface="Arial"/>
                        </a:rPr>
                        <a:t>Ali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26034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95"/>
                        </a:spcBef>
                      </a:pPr>
                      <a:r>
                        <a:rPr sz="1100" spc="-15" dirty="0">
                          <a:latin typeface="Arial"/>
                          <a:cs typeface="Arial"/>
                        </a:rPr>
                        <a:t>1934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2476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95"/>
                        </a:spcBef>
                      </a:pPr>
                      <a:r>
                        <a:rPr sz="1100" spc="-15" dirty="0">
                          <a:latin typeface="Arial"/>
                          <a:cs typeface="Arial"/>
                        </a:rPr>
                        <a:t>UK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2476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76783">
                <a:tc>
                  <a:txBody>
                    <a:bodyPr/>
                    <a:lstStyle/>
                    <a:p>
                      <a:pPr algn="ctr">
                        <a:lnSpc>
                          <a:spcPts val="975"/>
                        </a:lnSpc>
                      </a:pPr>
                      <a:r>
                        <a:rPr sz="1100" spc="114" dirty="0">
                          <a:latin typeface="Arial"/>
                          <a:cs typeface="Arial"/>
                        </a:rPr>
                        <a:t>...</a:t>
                      </a:r>
                      <a:r>
                        <a:rPr sz="1100" spc="-130" dirty="0">
                          <a:latin typeface="Arial"/>
                          <a:cs typeface="Arial"/>
                        </a:rPr>
                        <a:t> 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975"/>
                        </a:lnSpc>
                      </a:pPr>
                      <a:r>
                        <a:rPr sz="1100" spc="114" dirty="0">
                          <a:latin typeface="Arial"/>
                          <a:cs typeface="Arial"/>
                        </a:rPr>
                        <a:t>...</a:t>
                      </a:r>
                      <a:r>
                        <a:rPr sz="1100" spc="-130" dirty="0">
                          <a:latin typeface="Arial"/>
                          <a:cs typeface="Arial"/>
                        </a:rPr>
                        <a:t> 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ts val="975"/>
                        </a:lnSpc>
                      </a:pPr>
                      <a:r>
                        <a:rPr sz="1100" spc="114" dirty="0">
                          <a:latin typeface="Arial"/>
                          <a:cs typeface="Arial"/>
                        </a:rPr>
                        <a:t>...</a:t>
                      </a:r>
                      <a:r>
                        <a:rPr sz="1100" spc="-130" dirty="0">
                          <a:latin typeface="Arial"/>
                          <a:cs typeface="Arial"/>
                        </a:rPr>
                        <a:t> 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445" algn="ctr">
                        <a:lnSpc>
                          <a:spcPts val="975"/>
                        </a:lnSpc>
                      </a:pPr>
                      <a:r>
                        <a:rPr sz="1100" spc="114" dirty="0">
                          <a:latin typeface="Arial"/>
                          <a:cs typeface="Arial"/>
                        </a:rPr>
                        <a:t>...</a:t>
                      </a:r>
                      <a:r>
                        <a:rPr sz="1100" spc="-130" dirty="0">
                          <a:latin typeface="Arial"/>
                          <a:cs typeface="Arial"/>
                        </a:rPr>
                        <a:t> 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255" algn="ctr">
                        <a:lnSpc>
                          <a:spcPts val="975"/>
                        </a:lnSpc>
                      </a:pPr>
                      <a:r>
                        <a:rPr sz="1100" spc="114" dirty="0">
                          <a:latin typeface="Arial"/>
                          <a:cs typeface="Arial"/>
                        </a:rPr>
                        <a:t>...</a:t>
                      </a:r>
                      <a:r>
                        <a:rPr sz="1100" spc="-130" dirty="0">
                          <a:latin typeface="Arial"/>
                          <a:cs typeface="Arial"/>
                        </a:rPr>
                        <a:t> 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13" name="object 13"/>
          <p:cNvSpPr txBox="1"/>
          <p:nvPr/>
        </p:nvSpPr>
        <p:spPr>
          <a:xfrm>
            <a:off x="1050171" y="6256052"/>
            <a:ext cx="403225" cy="19177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1100" spc="-5" dirty="0">
                <a:latin typeface="Arial"/>
                <a:cs typeface="Arial"/>
              </a:rPr>
              <a:t>result:</a:t>
            </a:r>
            <a:endParaRPr sz="1100">
              <a:latin typeface="Arial"/>
              <a:cs typeface="Arial"/>
            </a:endParaRPr>
          </a:p>
        </p:txBody>
      </p:sp>
      <p:graphicFrame>
        <p:nvGraphicFramePr>
          <p:cNvPr id="14" name="object 14"/>
          <p:cNvGraphicFramePr>
            <a:graphicFrameLocks noGrp="1"/>
          </p:cNvGraphicFramePr>
          <p:nvPr/>
        </p:nvGraphicFramePr>
        <p:xfrm>
          <a:off x="1062723" y="6506515"/>
          <a:ext cx="5655945" cy="254063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41097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1224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1096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1097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59079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95"/>
                        </a:spcBef>
                      </a:pPr>
                      <a:r>
                        <a:rPr sz="1100" u="dash" spc="-10" dirty="0">
                          <a:uFill>
                            <a:solidFill>
                              <a:srgbClr val="000000"/>
                            </a:solidFill>
                          </a:uFill>
                          <a:latin typeface="Arial"/>
                          <a:cs typeface="Arial"/>
                        </a:rPr>
                        <a:t>tournamentID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2476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270" algn="ctr">
                        <a:lnSpc>
                          <a:spcPct val="100000"/>
                        </a:lnSpc>
                        <a:spcBef>
                          <a:spcPts val="195"/>
                        </a:spcBef>
                      </a:pPr>
                      <a:r>
                        <a:rPr sz="1100" spc="-10" dirty="0">
                          <a:latin typeface="Arial"/>
                          <a:cs typeface="Arial"/>
                        </a:rPr>
                        <a:t>position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2476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42900">
                        <a:lnSpc>
                          <a:spcPct val="100000"/>
                        </a:lnSpc>
                        <a:spcBef>
                          <a:spcPts val="195"/>
                        </a:spcBef>
                      </a:pPr>
                      <a:r>
                        <a:rPr sz="1100" spc="-15" dirty="0">
                          <a:latin typeface="Arial"/>
                          <a:cs typeface="Arial"/>
                        </a:rPr>
                        <a:t>prizemoney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2476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6350" algn="ctr">
                        <a:lnSpc>
                          <a:spcPct val="100000"/>
                        </a:lnSpc>
                        <a:spcBef>
                          <a:spcPts val="195"/>
                        </a:spcBef>
                      </a:pPr>
                      <a:r>
                        <a:rPr sz="1100" spc="-20" dirty="0">
                          <a:latin typeface="Arial"/>
                          <a:cs typeface="Arial"/>
                        </a:rPr>
                        <a:t>playerID*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2476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33172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04"/>
                        </a:spcBef>
                      </a:pPr>
                      <a:r>
                        <a:rPr sz="1100" dirty="0">
                          <a:latin typeface="Arial"/>
                          <a:cs typeface="Arial"/>
                        </a:rPr>
                        <a:t>1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26034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15"/>
                        </a:spcBef>
                      </a:pPr>
                      <a:r>
                        <a:rPr sz="1100" dirty="0">
                          <a:latin typeface="Arial"/>
                          <a:cs typeface="Arial"/>
                        </a:rPr>
                        <a:t>1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2730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57785" algn="r">
                        <a:lnSpc>
                          <a:spcPct val="100000"/>
                        </a:lnSpc>
                        <a:spcBef>
                          <a:spcPts val="204"/>
                        </a:spcBef>
                      </a:pPr>
                      <a:r>
                        <a:rPr sz="1100" spc="-5" dirty="0">
                          <a:latin typeface="Arial"/>
                          <a:cs typeface="Arial"/>
                        </a:rPr>
                        <a:t>15000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26034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38100" algn="ctr">
                        <a:lnSpc>
                          <a:spcPct val="100000"/>
                        </a:lnSpc>
                        <a:spcBef>
                          <a:spcPts val="204"/>
                        </a:spcBef>
                      </a:pPr>
                      <a:r>
                        <a:rPr sz="1100" spc="-15" dirty="0">
                          <a:latin typeface="Arial"/>
                          <a:cs typeface="Arial"/>
                        </a:rPr>
                        <a:t>1645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26034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33171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04"/>
                        </a:spcBef>
                      </a:pPr>
                      <a:r>
                        <a:rPr sz="1100" dirty="0">
                          <a:latin typeface="Arial"/>
                          <a:cs typeface="Arial"/>
                        </a:rPr>
                        <a:t>1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26034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15"/>
                        </a:spcBef>
                      </a:pPr>
                      <a:r>
                        <a:rPr sz="1100" dirty="0">
                          <a:latin typeface="Arial"/>
                          <a:cs typeface="Arial"/>
                        </a:rPr>
                        <a:t>2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2730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58419" algn="r">
                        <a:lnSpc>
                          <a:spcPct val="100000"/>
                        </a:lnSpc>
                        <a:spcBef>
                          <a:spcPts val="204"/>
                        </a:spcBef>
                      </a:pPr>
                      <a:r>
                        <a:rPr sz="1100" spc="-5" dirty="0">
                          <a:latin typeface="Arial"/>
                          <a:cs typeface="Arial"/>
                        </a:rPr>
                        <a:t>7000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26034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04"/>
                        </a:spcBef>
                      </a:pPr>
                      <a:r>
                        <a:rPr sz="1100" spc="-15" dirty="0">
                          <a:latin typeface="Arial"/>
                          <a:cs typeface="Arial"/>
                        </a:rPr>
                        <a:t>1873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26034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33172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04"/>
                        </a:spcBef>
                      </a:pPr>
                      <a:r>
                        <a:rPr sz="1100" dirty="0">
                          <a:latin typeface="Arial"/>
                          <a:cs typeface="Arial"/>
                        </a:rPr>
                        <a:t>1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26034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04"/>
                        </a:spcBef>
                      </a:pPr>
                      <a:r>
                        <a:rPr sz="1100" dirty="0">
                          <a:latin typeface="Arial"/>
                          <a:cs typeface="Arial"/>
                        </a:rPr>
                        <a:t>3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26034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60325" algn="r">
                        <a:lnSpc>
                          <a:spcPct val="100000"/>
                        </a:lnSpc>
                        <a:spcBef>
                          <a:spcPts val="204"/>
                        </a:spcBef>
                      </a:pPr>
                      <a:r>
                        <a:rPr sz="1100" spc="-5" dirty="0">
                          <a:latin typeface="Arial"/>
                          <a:cs typeface="Arial"/>
                        </a:rPr>
                        <a:t>1000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26034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04"/>
                        </a:spcBef>
                      </a:pPr>
                      <a:r>
                        <a:rPr sz="1100" spc="-15" dirty="0">
                          <a:latin typeface="Arial"/>
                          <a:cs typeface="Arial"/>
                        </a:rPr>
                        <a:t>2093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26034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33172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04"/>
                        </a:spcBef>
                      </a:pPr>
                      <a:r>
                        <a:rPr sz="1100" dirty="0">
                          <a:latin typeface="Arial"/>
                          <a:cs typeface="Arial"/>
                        </a:rPr>
                        <a:t>2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26034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04"/>
                        </a:spcBef>
                      </a:pPr>
                      <a:r>
                        <a:rPr sz="1100" dirty="0">
                          <a:latin typeface="Arial"/>
                          <a:cs typeface="Arial"/>
                        </a:rPr>
                        <a:t>1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26034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57785" algn="r">
                        <a:lnSpc>
                          <a:spcPct val="100000"/>
                        </a:lnSpc>
                        <a:spcBef>
                          <a:spcPts val="195"/>
                        </a:spcBef>
                      </a:pPr>
                      <a:r>
                        <a:rPr sz="1100" spc="-5" dirty="0">
                          <a:latin typeface="Arial"/>
                          <a:cs typeface="Arial"/>
                        </a:rPr>
                        <a:t>12000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2476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95"/>
                        </a:spcBef>
                      </a:pPr>
                      <a:r>
                        <a:rPr sz="1100" spc="-15" dirty="0">
                          <a:latin typeface="Arial"/>
                          <a:cs typeface="Arial"/>
                        </a:rPr>
                        <a:t>1873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2476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33171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04"/>
                        </a:spcBef>
                      </a:pPr>
                      <a:r>
                        <a:rPr sz="1100" dirty="0">
                          <a:latin typeface="Arial"/>
                          <a:cs typeface="Arial"/>
                        </a:rPr>
                        <a:t>2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26034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04"/>
                        </a:spcBef>
                      </a:pPr>
                      <a:r>
                        <a:rPr sz="1100" dirty="0">
                          <a:latin typeface="Arial"/>
                          <a:cs typeface="Arial"/>
                        </a:rPr>
                        <a:t>2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26034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58419" algn="r">
                        <a:lnSpc>
                          <a:spcPct val="100000"/>
                        </a:lnSpc>
                        <a:spcBef>
                          <a:spcPts val="195"/>
                        </a:spcBef>
                      </a:pPr>
                      <a:r>
                        <a:rPr sz="1100" spc="-5" dirty="0">
                          <a:latin typeface="Arial"/>
                          <a:cs typeface="Arial"/>
                        </a:rPr>
                        <a:t>6000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2476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95"/>
                        </a:spcBef>
                      </a:pPr>
                      <a:r>
                        <a:rPr sz="1100" spc="-15" dirty="0">
                          <a:latin typeface="Arial"/>
                          <a:cs typeface="Arial"/>
                        </a:rPr>
                        <a:t>2093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2476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33172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04"/>
                        </a:spcBef>
                      </a:pPr>
                      <a:r>
                        <a:rPr sz="1100" dirty="0">
                          <a:latin typeface="Arial"/>
                          <a:cs typeface="Arial"/>
                        </a:rPr>
                        <a:t>2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26034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95"/>
                        </a:spcBef>
                      </a:pPr>
                      <a:r>
                        <a:rPr sz="1100" dirty="0">
                          <a:latin typeface="Arial"/>
                          <a:cs typeface="Arial"/>
                        </a:rPr>
                        <a:t>3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2476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59690" algn="r">
                        <a:lnSpc>
                          <a:spcPct val="100000"/>
                        </a:lnSpc>
                        <a:spcBef>
                          <a:spcPts val="195"/>
                        </a:spcBef>
                      </a:pPr>
                      <a:r>
                        <a:rPr sz="1100" spc="-5" dirty="0">
                          <a:latin typeface="Arial"/>
                          <a:cs typeface="Arial"/>
                        </a:rPr>
                        <a:t>1500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2476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38100" algn="ctr">
                        <a:lnSpc>
                          <a:spcPct val="100000"/>
                        </a:lnSpc>
                        <a:spcBef>
                          <a:spcPts val="195"/>
                        </a:spcBef>
                      </a:pPr>
                      <a:r>
                        <a:rPr sz="1100" spc="-15" dirty="0">
                          <a:latin typeface="Arial"/>
                          <a:cs typeface="Arial"/>
                        </a:rPr>
                        <a:t>2093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2476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33172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95"/>
                        </a:spcBef>
                      </a:pPr>
                      <a:r>
                        <a:rPr sz="1100" dirty="0">
                          <a:latin typeface="Arial"/>
                          <a:cs typeface="Arial"/>
                        </a:rPr>
                        <a:t>3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2476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04"/>
                        </a:spcBef>
                      </a:pPr>
                      <a:r>
                        <a:rPr sz="1100" dirty="0">
                          <a:latin typeface="Arial"/>
                          <a:cs typeface="Arial"/>
                        </a:rPr>
                        <a:t>1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26034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57785" algn="r">
                        <a:lnSpc>
                          <a:spcPct val="100000"/>
                        </a:lnSpc>
                        <a:spcBef>
                          <a:spcPts val="195"/>
                        </a:spcBef>
                      </a:pPr>
                      <a:r>
                        <a:rPr sz="1100" spc="-5" dirty="0">
                          <a:latin typeface="Arial"/>
                          <a:cs typeface="Arial"/>
                        </a:rPr>
                        <a:t>30000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2476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95"/>
                        </a:spcBef>
                      </a:pPr>
                      <a:r>
                        <a:rPr sz="1100" spc="-15" dirty="0">
                          <a:latin typeface="Arial"/>
                          <a:cs typeface="Arial"/>
                        </a:rPr>
                        <a:t>1873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2476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33172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95"/>
                        </a:spcBef>
                      </a:pPr>
                      <a:r>
                        <a:rPr sz="1100" dirty="0">
                          <a:latin typeface="Arial"/>
                          <a:cs typeface="Arial"/>
                        </a:rPr>
                        <a:t>3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2476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04"/>
                        </a:spcBef>
                      </a:pPr>
                      <a:r>
                        <a:rPr sz="1100" dirty="0">
                          <a:latin typeface="Arial"/>
                          <a:cs typeface="Arial"/>
                        </a:rPr>
                        <a:t>2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26034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57785" algn="r">
                        <a:lnSpc>
                          <a:spcPct val="100000"/>
                        </a:lnSpc>
                        <a:spcBef>
                          <a:spcPts val="195"/>
                        </a:spcBef>
                      </a:pPr>
                      <a:r>
                        <a:rPr sz="1100" spc="-5" dirty="0">
                          <a:latin typeface="Arial"/>
                          <a:cs typeface="Arial"/>
                        </a:rPr>
                        <a:t>22000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2476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95"/>
                        </a:spcBef>
                      </a:pPr>
                      <a:r>
                        <a:rPr sz="1100" spc="-15" dirty="0">
                          <a:latin typeface="Arial"/>
                          <a:cs typeface="Arial"/>
                        </a:rPr>
                        <a:t>2093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2476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33172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95"/>
                        </a:spcBef>
                      </a:pPr>
                      <a:r>
                        <a:rPr sz="1100" dirty="0">
                          <a:latin typeface="Arial"/>
                          <a:cs typeface="Arial"/>
                        </a:rPr>
                        <a:t>3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2476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95"/>
                        </a:spcBef>
                      </a:pPr>
                      <a:r>
                        <a:rPr sz="1100" dirty="0">
                          <a:latin typeface="Arial"/>
                          <a:cs typeface="Arial"/>
                        </a:rPr>
                        <a:t>3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2476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59055" algn="r">
                        <a:lnSpc>
                          <a:spcPct val="100000"/>
                        </a:lnSpc>
                        <a:spcBef>
                          <a:spcPts val="195"/>
                        </a:spcBef>
                      </a:pPr>
                      <a:r>
                        <a:rPr sz="1100" spc="-5" dirty="0">
                          <a:latin typeface="Arial"/>
                          <a:cs typeface="Arial"/>
                        </a:rPr>
                        <a:t>15000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2476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270" algn="ctr">
                        <a:lnSpc>
                          <a:spcPct val="100000"/>
                        </a:lnSpc>
                        <a:spcBef>
                          <a:spcPts val="195"/>
                        </a:spcBef>
                      </a:pPr>
                      <a:r>
                        <a:rPr sz="1100" spc="-15" dirty="0">
                          <a:latin typeface="Arial"/>
                          <a:cs typeface="Arial"/>
                        </a:rPr>
                        <a:t>0293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2476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76783">
                <a:tc>
                  <a:txBody>
                    <a:bodyPr/>
                    <a:lstStyle/>
                    <a:p>
                      <a:pPr algn="ctr">
                        <a:lnSpc>
                          <a:spcPts val="975"/>
                        </a:lnSpc>
                      </a:pPr>
                      <a:r>
                        <a:rPr sz="1100" spc="114" dirty="0">
                          <a:latin typeface="Arial"/>
                          <a:cs typeface="Arial"/>
                        </a:rPr>
                        <a:t>...</a:t>
                      </a:r>
                      <a:r>
                        <a:rPr sz="1100" spc="-130" dirty="0">
                          <a:latin typeface="Arial"/>
                          <a:cs typeface="Arial"/>
                        </a:rPr>
                        <a:t> 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ts val="975"/>
                        </a:lnSpc>
                      </a:pPr>
                      <a:r>
                        <a:rPr sz="1100" spc="114" dirty="0">
                          <a:latin typeface="Arial"/>
                          <a:cs typeface="Arial"/>
                        </a:rPr>
                        <a:t>...</a:t>
                      </a:r>
                      <a:r>
                        <a:rPr sz="1100" spc="-130" dirty="0">
                          <a:latin typeface="Arial"/>
                          <a:cs typeface="Arial"/>
                        </a:rPr>
                        <a:t> 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56515" algn="r">
                        <a:lnSpc>
                          <a:spcPts val="975"/>
                        </a:lnSpc>
                      </a:pPr>
                      <a:r>
                        <a:rPr sz="1100" spc="180" dirty="0">
                          <a:latin typeface="Arial"/>
                          <a:cs typeface="Arial"/>
                        </a:rPr>
                        <a:t>..</a:t>
                      </a:r>
                      <a:r>
                        <a:rPr sz="1100" dirty="0">
                          <a:latin typeface="Arial"/>
                          <a:cs typeface="Arial"/>
                        </a:rPr>
                        <a:t>.</a:t>
                      </a:r>
                      <a:r>
                        <a:rPr sz="1100" spc="-130" dirty="0">
                          <a:latin typeface="Arial"/>
                          <a:cs typeface="Arial"/>
                        </a:rPr>
                        <a:t> 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715" algn="ctr">
                        <a:lnSpc>
                          <a:spcPts val="975"/>
                        </a:lnSpc>
                      </a:pPr>
                      <a:r>
                        <a:rPr sz="1100" spc="114" dirty="0">
                          <a:latin typeface="Arial"/>
                          <a:cs typeface="Arial"/>
                        </a:rPr>
                        <a:t>...</a:t>
                      </a:r>
                      <a:r>
                        <a:rPr sz="1100" spc="-130" dirty="0">
                          <a:latin typeface="Arial"/>
                          <a:cs typeface="Arial"/>
                        </a:rPr>
                        <a:t> 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  <p:sp>
        <p:nvSpPr>
          <p:cNvPr id="15" name="object 15"/>
          <p:cNvSpPr/>
          <p:nvPr/>
        </p:nvSpPr>
        <p:spPr>
          <a:xfrm>
            <a:off x="864717" y="9941585"/>
            <a:ext cx="6049010" cy="0"/>
          </a:xfrm>
          <a:custGeom>
            <a:avLst/>
            <a:gdLst/>
            <a:ahLst/>
            <a:cxnLst/>
            <a:rect l="l" t="t" r="r" b="b"/>
            <a:pathLst>
              <a:path w="6049009">
                <a:moveTo>
                  <a:pt x="0" y="0"/>
                </a:moveTo>
                <a:lnTo>
                  <a:pt x="6048756" y="0"/>
                </a:lnTo>
              </a:path>
            </a:pathLst>
          </a:custGeom>
          <a:ln w="6095">
            <a:solidFill>
              <a:srgbClr val="000000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 txBox="1"/>
          <p:nvPr/>
        </p:nvSpPr>
        <p:spPr>
          <a:xfrm>
            <a:off x="852169" y="9965447"/>
            <a:ext cx="1842135" cy="19177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1100" spc="-10" dirty="0">
                <a:latin typeface="Arial"/>
                <a:cs typeface="Arial"/>
              </a:rPr>
              <a:t>© </a:t>
            </a:r>
            <a:r>
              <a:rPr sz="1100" spc="20" dirty="0">
                <a:latin typeface="Arial"/>
                <a:cs typeface="Arial"/>
              </a:rPr>
              <a:t>H</a:t>
            </a:r>
            <a:r>
              <a:rPr sz="850" spc="20" dirty="0">
                <a:latin typeface="Arial"/>
                <a:cs typeface="Arial"/>
              </a:rPr>
              <a:t>ERIOT</a:t>
            </a:r>
            <a:r>
              <a:rPr sz="1100" spc="20" dirty="0">
                <a:latin typeface="Arial"/>
                <a:cs typeface="Arial"/>
              </a:rPr>
              <a:t>-W</a:t>
            </a:r>
            <a:r>
              <a:rPr sz="850" spc="20" dirty="0">
                <a:latin typeface="Arial"/>
                <a:cs typeface="Arial"/>
              </a:rPr>
              <a:t>ATT</a:t>
            </a:r>
            <a:r>
              <a:rPr sz="850" spc="75" dirty="0">
                <a:latin typeface="Arial"/>
                <a:cs typeface="Arial"/>
              </a:rPr>
              <a:t> </a:t>
            </a:r>
            <a:r>
              <a:rPr sz="1100" spc="55" dirty="0">
                <a:latin typeface="Arial"/>
                <a:cs typeface="Arial"/>
              </a:rPr>
              <a:t>U</a:t>
            </a:r>
            <a:r>
              <a:rPr sz="850" spc="55" dirty="0">
                <a:latin typeface="Arial"/>
                <a:cs typeface="Arial"/>
              </a:rPr>
              <a:t>NIVERSITY</a:t>
            </a:r>
            <a:endParaRPr sz="85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05053" y="765581"/>
            <a:ext cx="6049010" cy="0"/>
          </a:xfrm>
          <a:custGeom>
            <a:avLst/>
            <a:gdLst/>
            <a:ahLst/>
            <a:cxnLst/>
            <a:rect l="l" t="t" r="r" b="b"/>
            <a:pathLst>
              <a:path w="6049009">
                <a:moveTo>
                  <a:pt x="0" y="0"/>
                </a:moveTo>
                <a:lnTo>
                  <a:pt x="6048756" y="0"/>
                </a:lnTo>
              </a:path>
            </a:pathLst>
          </a:custGeom>
          <a:ln w="609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505205" y="1123238"/>
            <a:ext cx="6048375" cy="4761865"/>
          </a:xfrm>
          <a:custGeom>
            <a:avLst/>
            <a:gdLst/>
            <a:ahLst/>
            <a:cxnLst/>
            <a:rect l="l" t="t" r="r" b="b"/>
            <a:pathLst>
              <a:path w="6048375" h="4761865">
                <a:moveTo>
                  <a:pt x="6048082" y="0"/>
                </a:moveTo>
                <a:lnTo>
                  <a:pt x="0" y="0"/>
                </a:lnTo>
                <a:lnTo>
                  <a:pt x="0" y="4707305"/>
                </a:lnTo>
                <a:lnTo>
                  <a:pt x="4244" y="4728323"/>
                </a:lnTo>
                <a:lnTo>
                  <a:pt x="15817" y="4745488"/>
                </a:lnTo>
                <a:lnTo>
                  <a:pt x="32982" y="4757062"/>
                </a:lnTo>
                <a:lnTo>
                  <a:pt x="54000" y="4761306"/>
                </a:lnTo>
                <a:lnTo>
                  <a:pt x="5994082" y="4761306"/>
                </a:lnTo>
                <a:lnTo>
                  <a:pt x="6015100" y="4757062"/>
                </a:lnTo>
                <a:lnTo>
                  <a:pt x="6032265" y="4745488"/>
                </a:lnTo>
                <a:lnTo>
                  <a:pt x="6043838" y="4728323"/>
                </a:lnTo>
                <a:lnTo>
                  <a:pt x="6048082" y="4707305"/>
                </a:lnTo>
                <a:lnTo>
                  <a:pt x="6048082" y="0"/>
                </a:lnTo>
                <a:close/>
              </a:path>
            </a:pathLst>
          </a:custGeom>
          <a:solidFill>
            <a:srgbClr val="FFED7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523201" y="1123238"/>
            <a:ext cx="6012180" cy="4743450"/>
          </a:xfrm>
          <a:custGeom>
            <a:avLst/>
            <a:gdLst/>
            <a:ahLst/>
            <a:cxnLst/>
            <a:rect l="l" t="t" r="r" b="b"/>
            <a:pathLst>
              <a:path w="6012180" h="4743450">
                <a:moveTo>
                  <a:pt x="6012078" y="0"/>
                </a:moveTo>
                <a:lnTo>
                  <a:pt x="0" y="0"/>
                </a:lnTo>
                <a:lnTo>
                  <a:pt x="0" y="4707305"/>
                </a:lnTo>
                <a:lnTo>
                  <a:pt x="2828" y="4721321"/>
                </a:lnTo>
                <a:lnTo>
                  <a:pt x="10544" y="4732766"/>
                </a:lnTo>
                <a:lnTo>
                  <a:pt x="21988" y="4740481"/>
                </a:lnTo>
                <a:lnTo>
                  <a:pt x="36004" y="4743310"/>
                </a:lnTo>
                <a:lnTo>
                  <a:pt x="5976073" y="4743310"/>
                </a:lnTo>
                <a:lnTo>
                  <a:pt x="5990089" y="4740481"/>
                </a:lnTo>
                <a:lnTo>
                  <a:pt x="6001534" y="4732766"/>
                </a:lnTo>
                <a:lnTo>
                  <a:pt x="6009249" y="4721321"/>
                </a:lnTo>
                <a:lnTo>
                  <a:pt x="6012078" y="4707305"/>
                </a:lnTo>
                <a:lnTo>
                  <a:pt x="6012078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514210" y="1123238"/>
            <a:ext cx="6030595" cy="4752340"/>
          </a:xfrm>
          <a:custGeom>
            <a:avLst/>
            <a:gdLst/>
            <a:ahLst/>
            <a:cxnLst/>
            <a:rect l="l" t="t" r="r" b="b"/>
            <a:pathLst>
              <a:path w="6030595" h="4752340">
                <a:moveTo>
                  <a:pt x="0" y="0"/>
                </a:moveTo>
                <a:lnTo>
                  <a:pt x="0" y="4707305"/>
                </a:lnTo>
                <a:lnTo>
                  <a:pt x="3535" y="4724821"/>
                </a:lnTo>
                <a:lnTo>
                  <a:pt x="13177" y="4739124"/>
                </a:lnTo>
                <a:lnTo>
                  <a:pt x="27480" y="4748766"/>
                </a:lnTo>
                <a:lnTo>
                  <a:pt x="44996" y="4752301"/>
                </a:lnTo>
                <a:lnTo>
                  <a:pt x="5985078" y="4752301"/>
                </a:lnTo>
                <a:lnTo>
                  <a:pt x="6002594" y="4748766"/>
                </a:lnTo>
                <a:lnTo>
                  <a:pt x="6016896" y="4739124"/>
                </a:lnTo>
                <a:lnTo>
                  <a:pt x="6026538" y="4724821"/>
                </a:lnTo>
                <a:lnTo>
                  <a:pt x="6030074" y="4707305"/>
                </a:lnTo>
                <a:lnTo>
                  <a:pt x="6030074" y="0"/>
                </a:lnTo>
              </a:path>
            </a:pathLst>
          </a:custGeom>
          <a:ln w="17995">
            <a:solidFill>
              <a:srgbClr val="FFED78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492505" y="559318"/>
            <a:ext cx="3938270" cy="109156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  <a:tabLst>
                <a:tab pos="408940" algn="l"/>
              </a:tabLst>
            </a:pPr>
            <a:r>
              <a:rPr sz="1100" spc="-10" dirty="0">
                <a:latin typeface="Arial"/>
                <a:cs typeface="Arial"/>
              </a:rPr>
              <a:t>46	</a:t>
            </a:r>
            <a:r>
              <a:rPr sz="1100" i="1" spc="-20" dirty="0">
                <a:latin typeface="Arial"/>
                <a:cs typeface="Arial"/>
              </a:rPr>
              <a:t>TOPIC </a:t>
            </a:r>
            <a:r>
              <a:rPr sz="1100" i="1" spc="-10" dirty="0">
                <a:latin typeface="Arial"/>
                <a:cs typeface="Arial"/>
              </a:rPr>
              <a:t>2.</a:t>
            </a:r>
            <a:r>
              <a:rPr sz="1100" i="1" spc="75" dirty="0">
                <a:latin typeface="Arial"/>
                <a:cs typeface="Arial"/>
              </a:rPr>
              <a:t> </a:t>
            </a:r>
            <a:r>
              <a:rPr sz="1100" i="1" spc="-15" dirty="0">
                <a:latin typeface="Arial"/>
                <a:cs typeface="Arial"/>
              </a:rPr>
              <a:t>DESIGN</a:t>
            </a:r>
            <a:endParaRPr sz="11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12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1200">
              <a:latin typeface="Arial"/>
              <a:cs typeface="Arial"/>
            </a:endParaRPr>
          </a:p>
          <a:p>
            <a:pPr marL="210185">
              <a:lnSpc>
                <a:spcPct val="100000"/>
              </a:lnSpc>
              <a:spcBef>
                <a:spcPts val="965"/>
              </a:spcBef>
            </a:pPr>
            <a:r>
              <a:rPr sz="1100" spc="-10" dirty="0">
                <a:latin typeface="Arial"/>
                <a:cs typeface="Arial"/>
              </a:rPr>
              <a:t>A </a:t>
            </a:r>
            <a:r>
              <a:rPr sz="1100" spc="-5" dirty="0">
                <a:latin typeface="Arial"/>
                <a:cs typeface="Arial"/>
              </a:rPr>
              <a:t>query </a:t>
            </a:r>
            <a:r>
              <a:rPr sz="1100" spc="-10" dirty="0">
                <a:latin typeface="Arial"/>
                <a:cs typeface="Arial"/>
              </a:rPr>
              <a:t>is designed </a:t>
            </a:r>
            <a:r>
              <a:rPr sz="1100" spc="-5" dirty="0">
                <a:latin typeface="Arial"/>
                <a:cs typeface="Arial"/>
              </a:rPr>
              <a:t>to </a:t>
            </a:r>
            <a:r>
              <a:rPr sz="1100" spc="-10" dirty="0">
                <a:latin typeface="Arial"/>
                <a:cs typeface="Arial"/>
              </a:rPr>
              <a:t>show all </a:t>
            </a:r>
            <a:r>
              <a:rPr sz="1100" spc="-5" dirty="0">
                <a:latin typeface="Arial"/>
                <a:cs typeface="Arial"/>
              </a:rPr>
              <a:t>the results </a:t>
            </a:r>
            <a:r>
              <a:rPr sz="1100" spc="-20" dirty="0">
                <a:latin typeface="Arial"/>
                <a:cs typeface="Arial"/>
              </a:rPr>
              <a:t>for </a:t>
            </a:r>
            <a:r>
              <a:rPr sz="1100" spc="-10" dirty="0">
                <a:latin typeface="Arial"/>
                <a:cs typeface="Arial"/>
              </a:rPr>
              <a:t>"Jenny </a:t>
            </a:r>
            <a:r>
              <a:rPr sz="1100" spc="-20" dirty="0">
                <a:latin typeface="Arial"/>
                <a:cs typeface="Arial"/>
              </a:rPr>
              <a:t>Mckay"</a:t>
            </a:r>
            <a:endParaRPr sz="1100">
              <a:latin typeface="Arial"/>
              <a:cs typeface="Arial"/>
            </a:endParaRPr>
          </a:p>
          <a:p>
            <a:pPr marL="210185">
              <a:lnSpc>
                <a:spcPct val="100000"/>
              </a:lnSpc>
              <a:spcBef>
                <a:spcPts val="720"/>
              </a:spcBef>
            </a:pPr>
            <a:r>
              <a:rPr sz="1100" b="1" spc="-10" dirty="0">
                <a:latin typeface="Arial"/>
                <a:cs typeface="Arial"/>
              </a:rPr>
              <a:t>Query1</a:t>
            </a:r>
            <a:endParaRPr sz="1100">
              <a:latin typeface="Arial"/>
              <a:cs typeface="Arial"/>
            </a:endParaRPr>
          </a:p>
        </p:txBody>
      </p:sp>
      <p:graphicFrame>
        <p:nvGraphicFramePr>
          <p:cNvPr id="7" name="object 7"/>
          <p:cNvGraphicFramePr>
            <a:graphicFrameLocks noGrp="1"/>
          </p:cNvGraphicFramePr>
          <p:nvPr/>
        </p:nvGraphicFramePr>
        <p:xfrm>
          <a:off x="703059" y="1735340"/>
          <a:ext cx="5659120" cy="14605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15011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4988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62127">
                <a:tc>
                  <a:txBody>
                    <a:bodyPr/>
                    <a:lstStyle/>
                    <a:p>
                      <a:pPr marL="65405">
                        <a:lnSpc>
                          <a:spcPct val="100000"/>
                        </a:lnSpc>
                        <a:spcBef>
                          <a:spcPts val="215"/>
                        </a:spcBef>
                      </a:pPr>
                      <a:r>
                        <a:rPr sz="1100" b="1" spc="-20" dirty="0">
                          <a:latin typeface="Arial"/>
                          <a:cs typeface="Arial"/>
                        </a:rPr>
                        <a:t>Tables(s) </a:t>
                      </a:r>
                      <a:r>
                        <a:rPr sz="1100" b="1" spc="-10" dirty="0">
                          <a:latin typeface="Arial"/>
                          <a:cs typeface="Arial"/>
                        </a:rPr>
                        <a:t>and/or</a:t>
                      </a:r>
                      <a:r>
                        <a:rPr sz="1100" b="1" spc="-3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b="1" spc="-5" dirty="0">
                          <a:latin typeface="Arial"/>
                          <a:cs typeface="Arial"/>
                        </a:rPr>
                        <a:t>query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2730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5405">
                        <a:lnSpc>
                          <a:spcPct val="100000"/>
                        </a:lnSpc>
                        <a:spcBef>
                          <a:spcPts val="204"/>
                        </a:spcBef>
                      </a:pPr>
                      <a:r>
                        <a:rPr sz="1100" spc="-25" dirty="0">
                          <a:latin typeface="Arial"/>
                          <a:cs typeface="Arial"/>
                        </a:rPr>
                        <a:t>player,</a:t>
                      </a:r>
                      <a:r>
                        <a:rPr sz="110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5" dirty="0">
                          <a:latin typeface="Arial"/>
                          <a:cs typeface="Arial"/>
                        </a:rPr>
                        <a:t>result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26034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59080">
                <a:tc>
                  <a:txBody>
                    <a:bodyPr/>
                    <a:lstStyle/>
                    <a:p>
                      <a:pPr marL="65405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sz="1100" b="1" spc="-5" dirty="0">
                          <a:latin typeface="Arial"/>
                          <a:cs typeface="Arial"/>
                        </a:rPr>
                        <a:t>Fields </a:t>
                      </a:r>
                      <a:r>
                        <a:rPr sz="1100" b="1" spc="-10" dirty="0">
                          <a:latin typeface="Arial"/>
                          <a:cs typeface="Arial"/>
                        </a:rPr>
                        <a:t>and/or</a:t>
                      </a:r>
                      <a:r>
                        <a:rPr sz="1100" b="1" spc="-5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b="1" spc="-10" dirty="0">
                          <a:latin typeface="Arial"/>
                          <a:cs typeface="Arial"/>
                        </a:rPr>
                        <a:t>calculations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4000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5405">
                        <a:lnSpc>
                          <a:spcPct val="100000"/>
                        </a:lnSpc>
                        <a:spcBef>
                          <a:spcPts val="195"/>
                        </a:spcBef>
                      </a:pPr>
                      <a:r>
                        <a:rPr sz="1100" spc="-10" dirty="0">
                          <a:latin typeface="Arial"/>
                          <a:cs typeface="Arial"/>
                        </a:rPr>
                        <a:t>position,</a:t>
                      </a:r>
                      <a:r>
                        <a:rPr sz="1100" spc="-15" dirty="0">
                          <a:latin typeface="Arial"/>
                          <a:cs typeface="Arial"/>
                        </a:rPr>
                        <a:t> prizemoney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2476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34339">
                <a:tc>
                  <a:txBody>
                    <a:bodyPr/>
                    <a:lstStyle/>
                    <a:p>
                      <a:pPr marL="65405">
                        <a:lnSpc>
                          <a:spcPct val="100000"/>
                        </a:lnSpc>
                        <a:spcBef>
                          <a:spcPts val="1010"/>
                        </a:spcBef>
                      </a:pPr>
                      <a:r>
                        <a:rPr sz="1100" b="1" spc="-15" dirty="0">
                          <a:latin typeface="Arial"/>
                          <a:cs typeface="Arial"/>
                        </a:rPr>
                        <a:t>Search</a:t>
                      </a:r>
                      <a:r>
                        <a:rPr sz="1100" b="1" spc="-3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b="1" spc="-10" dirty="0">
                          <a:latin typeface="Arial"/>
                          <a:cs typeface="Arial"/>
                        </a:rPr>
                        <a:t>criteria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12827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5405" marR="917575">
                        <a:lnSpc>
                          <a:spcPct val="101800"/>
                        </a:lnSpc>
                        <a:spcBef>
                          <a:spcPts val="204"/>
                        </a:spcBef>
                      </a:pPr>
                      <a:r>
                        <a:rPr sz="1100" spc="-15" dirty="0">
                          <a:latin typeface="Arial"/>
                          <a:cs typeface="Arial"/>
                        </a:rPr>
                        <a:t>forename </a:t>
                      </a:r>
                      <a:r>
                        <a:rPr sz="1100" spc="-10" dirty="0">
                          <a:latin typeface="Arial"/>
                          <a:cs typeface="Arial"/>
                        </a:rPr>
                        <a:t>= "Jenny", </a:t>
                      </a:r>
                      <a:r>
                        <a:rPr sz="1100" spc="-5" dirty="0">
                          <a:latin typeface="Arial"/>
                          <a:cs typeface="Arial"/>
                        </a:rPr>
                        <a:t>surname </a:t>
                      </a:r>
                      <a:r>
                        <a:rPr sz="1100" spc="-10" dirty="0">
                          <a:latin typeface="Arial"/>
                          <a:cs typeface="Arial"/>
                        </a:rPr>
                        <a:t>= </a:t>
                      </a:r>
                      <a:r>
                        <a:rPr sz="1100" spc="-15" dirty="0">
                          <a:latin typeface="Arial"/>
                          <a:cs typeface="Arial"/>
                        </a:rPr>
                        <a:t>"Mckay",  </a:t>
                      </a:r>
                      <a:r>
                        <a:rPr sz="1100" spc="-20" dirty="0">
                          <a:latin typeface="Arial"/>
                          <a:cs typeface="Arial"/>
                        </a:rPr>
                        <a:t>player.playerid </a:t>
                      </a:r>
                      <a:r>
                        <a:rPr sz="1100" spc="-10" dirty="0">
                          <a:latin typeface="Arial"/>
                          <a:cs typeface="Arial"/>
                        </a:rPr>
                        <a:t>=</a:t>
                      </a:r>
                      <a:r>
                        <a:rPr sz="1100" spc="2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10" dirty="0">
                          <a:latin typeface="Arial"/>
                          <a:cs typeface="Arial"/>
                        </a:rPr>
                        <a:t>result.playerid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26034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63651">
                <a:tc>
                  <a:txBody>
                    <a:bodyPr/>
                    <a:lstStyle/>
                    <a:p>
                      <a:pPr marL="65405">
                        <a:lnSpc>
                          <a:spcPct val="100000"/>
                        </a:lnSpc>
                        <a:spcBef>
                          <a:spcPts val="215"/>
                        </a:spcBef>
                      </a:pPr>
                      <a:r>
                        <a:rPr sz="1100" b="1" spc="-10" dirty="0">
                          <a:latin typeface="Arial"/>
                          <a:cs typeface="Arial"/>
                        </a:rPr>
                        <a:t>Grouping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2730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34696">
                <a:tc>
                  <a:txBody>
                    <a:bodyPr/>
                    <a:lstStyle/>
                    <a:p>
                      <a:pPr marL="65405">
                        <a:lnSpc>
                          <a:spcPct val="100000"/>
                        </a:lnSpc>
                        <a:spcBef>
                          <a:spcPts val="215"/>
                        </a:spcBef>
                      </a:pPr>
                      <a:r>
                        <a:rPr sz="1100" b="1" dirty="0">
                          <a:latin typeface="Arial"/>
                          <a:cs typeface="Arial"/>
                        </a:rPr>
                        <a:t>Sort</a:t>
                      </a:r>
                      <a:r>
                        <a:rPr sz="1100" b="1" spc="-2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b="1" spc="-10" dirty="0">
                          <a:latin typeface="Arial"/>
                          <a:cs typeface="Arial"/>
                        </a:rPr>
                        <a:t>order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2730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8" name="object 8"/>
          <p:cNvSpPr txBox="1"/>
          <p:nvPr/>
        </p:nvSpPr>
        <p:spPr>
          <a:xfrm>
            <a:off x="690507" y="3316727"/>
            <a:ext cx="5657850" cy="623570"/>
          </a:xfrm>
          <a:prstGeom prst="rect">
            <a:avLst/>
          </a:prstGeom>
        </p:spPr>
        <p:txBody>
          <a:bodyPr vert="horz" wrap="square" lIns="0" tIns="6985" rIns="0" bIns="0" rtlCol="0">
            <a:spAutoFit/>
          </a:bodyPr>
          <a:lstStyle/>
          <a:p>
            <a:pPr marL="12700" marR="5080">
              <a:lnSpc>
                <a:spcPct val="102699"/>
              </a:lnSpc>
              <a:spcBef>
                <a:spcPts val="55"/>
              </a:spcBef>
            </a:pPr>
            <a:r>
              <a:rPr sz="1100" spc="-10" dirty="0">
                <a:latin typeface="Arial"/>
                <a:cs typeface="Arial"/>
              </a:rPr>
              <a:t>The </a:t>
            </a:r>
            <a:r>
              <a:rPr sz="1100" spc="-20" dirty="0">
                <a:latin typeface="Arial"/>
                <a:cs typeface="Arial"/>
              </a:rPr>
              <a:t>answer </a:t>
            </a:r>
            <a:r>
              <a:rPr sz="1100" spc="-10" dirty="0">
                <a:latin typeface="Arial"/>
                <a:cs typeface="Arial"/>
              </a:rPr>
              <a:t>table </a:t>
            </a:r>
            <a:r>
              <a:rPr sz="1100" spc="-15" dirty="0">
                <a:latin typeface="Arial"/>
                <a:cs typeface="Arial"/>
              </a:rPr>
              <a:t>generated </a:t>
            </a:r>
            <a:r>
              <a:rPr sz="1100" spc="-20" dirty="0">
                <a:latin typeface="Arial"/>
                <a:cs typeface="Arial"/>
              </a:rPr>
              <a:t>by </a:t>
            </a:r>
            <a:r>
              <a:rPr sz="1100" spc="-5" dirty="0">
                <a:latin typeface="Arial"/>
                <a:cs typeface="Arial"/>
              </a:rPr>
              <a:t>this query </a:t>
            </a:r>
            <a:r>
              <a:rPr sz="1100" spc="-15" dirty="0">
                <a:latin typeface="Arial"/>
                <a:cs typeface="Arial"/>
              </a:rPr>
              <a:t>would </a:t>
            </a:r>
            <a:r>
              <a:rPr sz="1100" spc="-5" dirty="0">
                <a:latin typeface="Arial"/>
                <a:cs typeface="Arial"/>
              </a:rPr>
              <a:t>then </a:t>
            </a:r>
            <a:r>
              <a:rPr sz="1100" spc="-10" dirty="0">
                <a:latin typeface="Arial"/>
                <a:cs typeface="Arial"/>
              </a:rPr>
              <a:t>be used </a:t>
            </a:r>
            <a:r>
              <a:rPr sz="1100" spc="-5" dirty="0">
                <a:latin typeface="Arial"/>
                <a:cs typeface="Arial"/>
              </a:rPr>
              <a:t>to find the </a:t>
            </a:r>
            <a:r>
              <a:rPr sz="1100" spc="-10" dirty="0">
                <a:latin typeface="Arial"/>
                <a:cs typeface="Arial"/>
              </a:rPr>
              <a:t>largest sum of prize  </a:t>
            </a:r>
            <a:r>
              <a:rPr sz="1100" spc="-15" dirty="0">
                <a:latin typeface="Arial"/>
                <a:cs typeface="Arial"/>
              </a:rPr>
              <a:t>money </a:t>
            </a:r>
            <a:r>
              <a:rPr sz="1100" spc="-5" dirty="0">
                <a:latin typeface="Arial"/>
                <a:cs typeface="Arial"/>
              </a:rPr>
              <a:t>that </a:t>
            </a:r>
            <a:r>
              <a:rPr sz="1100" spc="-10" dirty="0">
                <a:latin typeface="Arial"/>
                <a:cs typeface="Arial"/>
              </a:rPr>
              <a:t>Jenny </a:t>
            </a:r>
            <a:r>
              <a:rPr sz="1100" spc="-20" dirty="0">
                <a:latin typeface="Arial"/>
                <a:cs typeface="Arial"/>
              </a:rPr>
              <a:t>Mckay </a:t>
            </a:r>
            <a:r>
              <a:rPr sz="1100" spc="-15" dirty="0">
                <a:latin typeface="Arial"/>
                <a:cs typeface="Arial"/>
              </a:rPr>
              <a:t>won </a:t>
            </a:r>
            <a:r>
              <a:rPr sz="1100" spc="-10" dirty="0">
                <a:latin typeface="Arial"/>
                <a:cs typeface="Arial"/>
              </a:rPr>
              <a:t>when </a:t>
            </a:r>
            <a:r>
              <a:rPr sz="1100" spc="-5" dirty="0">
                <a:latin typeface="Arial"/>
                <a:cs typeface="Arial"/>
              </a:rPr>
              <a:t>she finished </a:t>
            </a:r>
            <a:r>
              <a:rPr sz="1100" spc="-10" dirty="0">
                <a:latin typeface="Arial"/>
                <a:cs typeface="Arial"/>
              </a:rPr>
              <a:t>in </a:t>
            </a:r>
            <a:r>
              <a:rPr sz="1100" spc="-5" dirty="0">
                <a:latin typeface="Arial"/>
                <a:cs typeface="Arial"/>
              </a:rPr>
              <a:t>first </a:t>
            </a:r>
            <a:r>
              <a:rPr sz="1100" spc="-10" dirty="0">
                <a:latin typeface="Arial"/>
                <a:cs typeface="Arial"/>
              </a:rPr>
              <a:t>in a tournament </a:t>
            </a:r>
            <a:r>
              <a:rPr sz="1100" spc="-5" dirty="0">
                <a:latin typeface="Arial"/>
                <a:cs typeface="Arial"/>
              </a:rPr>
              <a:t>(position</a:t>
            </a:r>
            <a:r>
              <a:rPr sz="1100" spc="-10" dirty="0">
                <a:latin typeface="Arial"/>
                <a:cs typeface="Arial"/>
              </a:rPr>
              <a:t> 1).</a:t>
            </a:r>
            <a:endParaRPr sz="11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720"/>
              </a:spcBef>
            </a:pPr>
            <a:r>
              <a:rPr sz="1100" b="1" spc="-10" dirty="0">
                <a:latin typeface="Arial"/>
                <a:cs typeface="Arial"/>
              </a:rPr>
              <a:t>Query2</a:t>
            </a:r>
            <a:endParaRPr sz="1100">
              <a:latin typeface="Arial"/>
              <a:cs typeface="Arial"/>
            </a:endParaRPr>
          </a:p>
        </p:txBody>
      </p:sp>
      <p:graphicFrame>
        <p:nvGraphicFramePr>
          <p:cNvPr id="9" name="object 9"/>
          <p:cNvGraphicFramePr>
            <a:graphicFrameLocks noGrp="1"/>
          </p:cNvGraphicFramePr>
          <p:nvPr/>
        </p:nvGraphicFramePr>
        <p:xfrm>
          <a:off x="703059" y="4024388"/>
          <a:ext cx="5659120" cy="128968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15011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4988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63651">
                <a:tc>
                  <a:txBody>
                    <a:bodyPr/>
                    <a:lstStyle/>
                    <a:p>
                      <a:pPr marL="65405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1100" b="1" spc="-20" dirty="0">
                          <a:latin typeface="Arial"/>
                          <a:cs typeface="Arial"/>
                        </a:rPr>
                        <a:t>Tables(s) </a:t>
                      </a:r>
                      <a:r>
                        <a:rPr sz="1100" b="1" spc="-10" dirty="0">
                          <a:latin typeface="Arial"/>
                          <a:cs typeface="Arial"/>
                        </a:rPr>
                        <a:t>and/or</a:t>
                      </a:r>
                      <a:r>
                        <a:rPr sz="1100" b="1" spc="-3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b="1" spc="-5" dirty="0">
                          <a:latin typeface="Arial"/>
                          <a:cs typeface="Arial"/>
                        </a:rPr>
                        <a:t>query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29209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8419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1100" spc="-5" dirty="0">
                          <a:latin typeface="Arial"/>
                          <a:cs typeface="Arial"/>
                        </a:rPr>
                        <a:t>[All results </a:t>
                      </a:r>
                      <a:r>
                        <a:rPr sz="1100" spc="-20" dirty="0">
                          <a:latin typeface="Arial"/>
                          <a:cs typeface="Arial"/>
                        </a:rPr>
                        <a:t>for </a:t>
                      </a:r>
                      <a:r>
                        <a:rPr sz="1100" spc="-10" dirty="0">
                          <a:latin typeface="Arial"/>
                          <a:cs typeface="Arial"/>
                        </a:rPr>
                        <a:t>Jenny</a:t>
                      </a:r>
                      <a:r>
                        <a:rPr sz="1100" spc="1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20" dirty="0">
                          <a:latin typeface="Arial"/>
                          <a:cs typeface="Arial"/>
                        </a:rPr>
                        <a:t>Mckay]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29209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62128">
                <a:tc>
                  <a:txBody>
                    <a:bodyPr/>
                    <a:lstStyle/>
                    <a:p>
                      <a:pPr marL="65405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sz="1100" b="1" spc="-5" dirty="0">
                          <a:latin typeface="Arial"/>
                          <a:cs typeface="Arial"/>
                        </a:rPr>
                        <a:t>Fields </a:t>
                      </a:r>
                      <a:r>
                        <a:rPr sz="1100" b="1" spc="-10" dirty="0">
                          <a:latin typeface="Arial"/>
                          <a:cs typeface="Arial"/>
                        </a:rPr>
                        <a:t>and/or</a:t>
                      </a:r>
                      <a:r>
                        <a:rPr sz="1100" b="1" spc="-5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b="1" spc="-10" dirty="0">
                          <a:latin typeface="Arial"/>
                          <a:cs typeface="Arial"/>
                        </a:rPr>
                        <a:t>calculations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4127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5405">
                        <a:lnSpc>
                          <a:spcPct val="100000"/>
                        </a:lnSpc>
                        <a:spcBef>
                          <a:spcPts val="215"/>
                        </a:spcBef>
                      </a:pPr>
                      <a:r>
                        <a:rPr sz="1100" spc="-10" dirty="0">
                          <a:latin typeface="Arial"/>
                          <a:cs typeface="Arial"/>
                        </a:rPr>
                        <a:t>MAX(prizemoney)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2730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59079">
                <a:tc>
                  <a:txBody>
                    <a:bodyPr/>
                    <a:lstStyle/>
                    <a:p>
                      <a:pPr marL="65405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sz="1100" b="1" spc="-15" dirty="0">
                          <a:latin typeface="Arial"/>
                          <a:cs typeface="Arial"/>
                        </a:rPr>
                        <a:t>Search</a:t>
                      </a:r>
                      <a:r>
                        <a:rPr sz="1100" b="1" spc="-3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b="1" spc="-10" dirty="0">
                          <a:latin typeface="Arial"/>
                          <a:cs typeface="Arial"/>
                        </a:rPr>
                        <a:t>criteria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4000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5405">
                        <a:lnSpc>
                          <a:spcPct val="100000"/>
                        </a:lnSpc>
                        <a:spcBef>
                          <a:spcPts val="195"/>
                        </a:spcBef>
                      </a:pPr>
                      <a:r>
                        <a:rPr sz="1100" spc="-10" dirty="0">
                          <a:latin typeface="Arial"/>
                          <a:cs typeface="Arial"/>
                        </a:rPr>
                        <a:t>position =</a:t>
                      </a:r>
                      <a:r>
                        <a:rPr sz="1100" spc="-1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10" dirty="0">
                          <a:latin typeface="Arial"/>
                          <a:cs typeface="Arial"/>
                        </a:rPr>
                        <a:t>1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2476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63651">
                <a:tc>
                  <a:txBody>
                    <a:bodyPr/>
                    <a:lstStyle/>
                    <a:p>
                      <a:pPr marL="65405">
                        <a:lnSpc>
                          <a:spcPct val="100000"/>
                        </a:lnSpc>
                        <a:spcBef>
                          <a:spcPts val="215"/>
                        </a:spcBef>
                      </a:pPr>
                      <a:r>
                        <a:rPr sz="1100" b="1" spc="-10" dirty="0">
                          <a:latin typeface="Arial"/>
                          <a:cs typeface="Arial"/>
                        </a:rPr>
                        <a:t>Grouping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2730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34696">
                <a:tc>
                  <a:txBody>
                    <a:bodyPr/>
                    <a:lstStyle/>
                    <a:p>
                      <a:pPr marL="65405">
                        <a:lnSpc>
                          <a:spcPct val="100000"/>
                        </a:lnSpc>
                        <a:spcBef>
                          <a:spcPts val="215"/>
                        </a:spcBef>
                      </a:pPr>
                      <a:r>
                        <a:rPr sz="1100" b="1" dirty="0">
                          <a:latin typeface="Arial"/>
                          <a:cs typeface="Arial"/>
                        </a:rPr>
                        <a:t>Sort</a:t>
                      </a:r>
                      <a:r>
                        <a:rPr sz="1100" b="1" spc="-2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b="1" spc="-10" dirty="0">
                          <a:latin typeface="Arial"/>
                          <a:cs typeface="Arial"/>
                        </a:rPr>
                        <a:t>order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2730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10" name="object 10"/>
          <p:cNvSpPr txBox="1"/>
          <p:nvPr/>
        </p:nvSpPr>
        <p:spPr>
          <a:xfrm>
            <a:off x="492512" y="5435087"/>
            <a:ext cx="6071870" cy="369189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210185">
              <a:lnSpc>
                <a:spcPct val="100000"/>
              </a:lnSpc>
              <a:spcBef>
                <a:spcPts val="90"/>
              </a:spcBef>
            </a:pPr>
            <a:r>
              <a:rPr sz="1100" spc="-5" dirty="0">
                <a:latin typeface="Arial"/>
                <a:cs typeface="Arial"/>
              </a:rPr>
              <a:t>This</a:t>
            </a:r>
            <a:r>
              <a:rPr sz="1100" spc="-70" dirty="0">
                <a:latin typeface="Arial"/>
                <a:cs typeface="Arial"/>
              </a:rPr>
              <a:t> </a:t>
            </a:r>
            <a:r>
              <a:rPr sz="1100" spc="-5" dirty="0">
                <a:latin typeface="Arial"/>
                <a:cs typeface="Arial"/>
              </a:rPr>
              <a:t>query</a:t>
            </a:r>
            <a:r>
              <a:rPr sz="1100" spc="-70" dirty="0">
                <a:latin typeface="Arial"/>
                <a:cs typeface="Arial"/>
              </a:rPr>
              <a:t> </a:t>
            </a:r>
            <a:r>
              <a:rPr sz="1100" spc="-10" dirty="0">
                <a:latin typeface="Arial"/>
                <a:cs typeface="Arial"/>
              </a:rPr>
              <a:t>acts</a:t>
            </a:r>
            <a:r>
              <a:rPr sz="1100" spc="-55" dirty="0">
                <a:latin typeface="Arial"/>
                <a:cs typeface="Arial"/>
              </a:rPr>
              <a:t> </a:t>
            </a:r>
            <a:r>
              <a:rPr sz="1100" spc="-10" dirty="0">
                <a:latin typeface="Arial"/>
                <a:cs typeface="Arial"/>
              </a:rPr>
              <a:t>on</a:t>
            </a:r>
            <a:r>
              <a:rPr sz="1100" spc="-80" dirty="0">
                <a:latin typeface="Arial"/>
                <a:cs typeface="Arial"/>
              </a:rPr>
              <a:t> </a:t>
            </a:r>
            <a:r>
              <a:rPr sz="1100" spc="-5" dirty="0">
                <a:latin typeface="Arial"/>
                <a:cs typeface="Arial"/>
              </a:rPr>
              <a:t>the</a:t>
            </a:r>
            <a:r>
              <a:rPr sz="1100" spc="-70" dirty="0">
                <a:latin typeface="Arial"/>
                <a:cs typeface="Arial"/>
              </a:rPr>
              <a:t> </a:t>
            </a:r>
            <a:r>
              <a:rPr sz="1100" spc="-5" dirty="0">
                <a:latin typeface="Arial"/>
                <a:cs typeface="Arial"/>
              </a:rPr>
              <a:t>results</a:t>
            </a:r>
            <a:r>
              <a:rPr sz="1100" spc="-50" dirty="0">
                <a:latin typeface="Arial"/>
                <a:cs typeface="Arial"/>
              </a:rPr>
              <a:t> </a:t>
            </a:r>
            <a:r>
              <a:rPr sz="1100" spc="-10" dirty="0">
                <a:latin typeface="Arial"/>
                <a:cs typeface="Arial"/>
              </a:rPr>
              <a:t>of</a:t>
            </a:r>
            <a:r>
              <a:rPr sz="1100" spc="-55" dirty="0">
                <a:latin typeface="Arial"/>
                <a:cs typeface="Arial"/>
              </a:rPr>
              <a:t> </a:t>
            </a:r>
            <a:r>
              <a:rPr sz="1100" dirty="0">
                <a:latin typeface="Arial"/>
                <a:cs typeface="Arial"/>
              </a:rPr>
              <a:t>Query</a:t>
            </a:r>
            <a:r>
              <a:rPr sz="1100" spc="-70" dirty="0">
                <a:latin typeface="Arial"/>
                <a:cs typeface="Arial"/>
              </a:rPr>
              <a:t> </a:t>
            </a:r>
            <a:r>
              <a:rPr sz="1100" spc="-10" dirty="0">
                <a:latin typeface="Arial"/>
                <a:cs typeface="Arial"/>
              </a:rPr>
              <a:t>1</a:t>
            </a:r>
            <a:r>
              <a:rPr sz="1100" spc="-70" dirty="0">
                <a:latin typeface="Arial"/>
                <a:cs typeface="Arial"/>
              </a:rPr>
              <a:t> </a:t>
            </a:r>
            <a:r>
              <a:rPr sz="1100" spc="-5" dirty="0">
                <a:latin typeface="Arial"/>
                <a:cs typeface="Arial"/>
              </a:rPr>
              <a:t>to</a:t>
            </a:r>
            <a:r>
              <a:rPr sz="1100" spc="-70" dirty="0">
                <a:latin typeface="Arial"/>
                <a:cs typeface="Arial"/>
              </a:rPr>
              <a:t> </a:t>
            </a:r>
            <a:r>
              <a:rPr sz="1100" spc="-10" dirty="0">
                <a:latin typeface="Arial"/>
                <a:cs typeface="Arial"/>
              </a:rPr>
              <a:t>produce</a:t>
            </a:r>
            <a:r>
              <a:rPr sz="1100" spc="-75" dirty="0">
                <a:latin typeface="Arial"/>
                <a:cs typeface="Arial"/>
              </a:rPr>
              <a:t> </a:t>
            </a:r>
            <a:r>
              <a:rPr sz="1100" spc="-10" dirty="0">
                <a:latin typeface="Arial"/>
                <a:cs typeface="Arial"/>
              </a:rPr>
              <a:t>a</a:t>
            </a:r>
            <a:r>
              <a:rPr sz="1100" spc="-70" dirty="0">
                <a:latin typeface="Arial"/>
                <a:cs typeface="Arial"/>
              </a:rPr>
              <a:t> </a:t>
            </a:r>
            <a:r>
              <a:rPr sz="1100" spc="-5" dirty="0">
                <a:latin typeface="Arial"/>
                <a:cs typeface="Arial"/>
              </a:rPr>
              <a:t>second</a:t>
            </a:r>
            <a:r>
              <a:rPr sz="1100" spc="-70" dirty="0">
                <a:latin typeface="Arial"/>
                <a:cs typeface="Arial"/>
              </a:rPr>
              <a:t> </a:t>
            </a:r>
            <a:r>
              <a:rPr sz="1100" spc="-20" dirty="0">
                <a:latin typeface="Arial"/>
                <a:cs typeface="Arial"/>
              </a:rPr>
              <a:t>answer</a:t>
            </a:r>
            <a:r>
              <a:rPr sz="1100" spc="-80" dirty="0">
                <a:latin typeface="Arial"/>
                <a:cs typeface="Arial"/>
              </a:rPr>
              <a:t> </a:t>
            </a:r>
            <a:r>
              <a:rPr sz="1100" spc="-10" dirty="0">
                <a:latin typeface="Arial"/>
                <a:cs typeface="Arial"/>
              </a:rPr>
              <a:t>table</a:t>
            </a:r>
            <a:r>
              <a:rPr sz="1100" spc="-70" dirty="0">
                <a:latin typeface="Arial"/>
                <a:cs typeface="Arial"/>
              </a:rPr>
              <a:t> </a:t>
            </a:r>
            <a:r>
              <a:rPr sz="1100" spc="-10" dirty="0">
                <a:latin typeface="Arial"/>
                <a:cs typeface="Arial"/>
              </a:rPr>
              <a:t>where</a:t>
            </a:r>
            <a:r>
              <a:rPr sz="1100" spc="-75" dirty="0">
                <a:latin typeface="Arial"/>
                <a:cs typeface="Arial"/>
              </a:rPr>
              <a:t> </a:t>
            </a:r>
            <a:r>
              <a:rPr sz="1100" spc="-5" dirty="0">
                <a:latin typeface="Arial"/>
                <a:cs typeface="Arial"/>
              </a:rPr>
              <a:t>the</a:t>
            </a:r>
            <a:r>
              <a:rPr sz="1100" spc="-70" dirty="0">
                <a:latin typeface="Arial"/>
                <a:cs typeface="Arial"/>
              </a:rPr>
              <a:t> </a:t>
            </a:r>
            <a:r>
              <a:rPr sz="1100" spc="-10" dirty="0">
                <a:latin typeface="Arial"/>
                <a:cs typeface="Arial"/>
              </a:rPr>
              <a:t>position</a:t>
            </a:r>
            <a:endParaRPr sz="1100">
              <a:latin typeface="Arial"/>
              <a:cs typeface="Arial"/>
            </a:endParaRPr>
          </a:p>
          <a:p>
            <a:pPr marL="210185">
              <a:lnSpc>
                <a:spcPct val="100000"/>
              </a:lnSpc>
              <a:spcBef>
                <a:spcPts val="35"/>
              </a:spcBef>
            </a:pPr>
            <a:r>
              <a:rPr sz="1100" spc="-10" dirty="0">
                <a:latin typeface="Arial"/>
                <a:cs typeface="Arial"/>
              </a:rPr>
              <a:t>=</a:t>
            </a:r>
            <a:r>
              <a:rPr sz="1100" spc="-15" dirty="0">
                <a:latin typeface="Arial"/>
                <a:cs typeface="Arial"/>
              </a:rPr>
              <a:t> </a:t>
            </a:r>
            <a:r>
              <a:rPr sz="1100" spc="-5" dirty="0">
                <a:latin typeface="Arial"/>
                <a:cs typeface="Arial"/>
              </a:rPr>
              <a:t>1.</a:t>
            </a:r>
            <a:endParaRPr sz="11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15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1100" b="1" spc="-5" dirty="0">
                <a:latin typeface="Arial"/>
                <a:cs typeface="Arial"/>
              </a:rPr>
              <a:t>Fields</a:t>
            </a:r>
            <a:endParaRPr sz="1100">
              <a:latin typeface="Arial"/>
              <a:cs typeface="Arial"/>
            </a:endParaRPr>
          </a:p>
          <a:p>
            <a:pPr marL="12700" marR="17145" algn="just">
              <a:lnSpc>
                <a:spcPct val="102699"/>
              </a:lnSpc>
              <a:spcBef>
                <a:spcPts val="695"/>
              </a:spcBef>
            </a:pPr>
            <a:r>
              <a:rPr sz="1100" spc="-5" dirty="0">
                <a:latin typeface="Arial"/>
                <a:cs typeface="Arial"/>
              </a:rPr>
              <a:t>Fields </a:t>
            </a:r>
            <a:r>
              <a:rPr sz="1100" spc="-10" dirty="0">
                <a:latin typeface="Arial"/>
                <a:cs typeface="Arial"/>
              </a:rPr>
              <a:t>in a database table are </a:t>
            </a:r>
            <a:r>
              <a:rPr sz="1100" spc="-5" dirty="0">
                <a:latin typeface="Arial"/>
                <a:cs typeface="Arial"/>
              </a:rPr>
              <a:t>the columns </a:t>
            </a:r>
            <a:r>
              <a:rPr sz="1100" spc="-10" dirty="0">
                <a:latin typeface="Arial"/>
                <a:cs typeface="Arial"/>
              </a:rPr>
              <a:t>of data. Each </a:t>
            </a:r>
            <a:r>
              <a:rPr sz="1100" spc="-5" dirty="0">
                <a:latin typeface="Arial"/>
                <a:cs typeface="Arial"/>
              </a:rPr>
              <a:t>column </a:t>
            </a:r>
            <a:r>
              <a:rPr sz="1100" spc="-10" dirty="0">
                <a:latin typeface="Arial"/>
                <a:cs typeface="Arial"/>
              </a:rPr>
              <a:t>has a unique name within </a:t>
            </a:r>
            <a:r>
              <a:rPr sz="1100" spc="-5" dirty="0">
                <a:latin typeface="Arial"/>
                <a:cs typeface="Arial"/>
              </a:rPr>
              <a:t>the  </a:t>
            </a:r>
            <a:r>
              <a:rPr sz="1100" spc="-15" dirty="0">
                <a:latin typeface="Arial"/>
                <a:cs typeface="Arial"/>
              </a:rPr>
              <a:t>table. </a:t>
            </a:r>
            <a:r>
              <a:rPr sz="1100" spc="-10" dirty="0">
                <a:latin typeface="Arial"/>
                <a:cs typeface="Arial"/>
              </a:rPr>
              <a:t>When designing a </a:t>
            </a:r>
            <a:r>
              <a:rPr sz="1100" spc="-5" dirty="0">
                <a:latin typeface="Arial"/>
                <a:cs typeface="Arial"/>
              </a:rPr>
              <a:t>query </a:t>
            </a:r>
            <a:r>
              <a:rPr sz="1100" spc="-15" dirty="0">
                <a:latin typeface="Arial"/>
                <a:cs typeface="Arial"/>
              </a:rPr>
              <a:t>you </a:t>
            </a:r>
            <a:r>
              <a:rPr sz="1100" spc="-10" dirty="0">
                <a:latin typeface="Arial"/>
                <a:cs typeface="Arial"/>
              </a:rPr>
              <a:t>need </a:t>
            </a:r>
            <a:r>
              <a:rPr sz="1100" spc="-5" dirty="0">
                <a:latin typeface="Arial"/>
                <a:cs typeface="Arial"/>
              </a:rPr>
              <a:t>to consider the fields that </a:t>
            </a:r>
            <a:r>
              <a:rPr sz="1100" spc="-10" dirty="0">
                <a:latin typeface="Arial"/>
                <a:cs typeface="Arial"/>
              </a:rPr>
              <a:t>will appear in </a:t>
            </a:r>
            <a:r>
              <a:rPr sz="1100" spc="-5" dirty="0">
                <a:latin typeface="Arial"/>
                <a:cs typeface="Arial"/>
              </a:rPr>
              <a:t>the </a:t>
            </a:r>
            <a:r>
              <a:rPr sz="1100" spc="-20" dirty="0">
                <a:latin typeface="Arial"/>
                <a:cs typeface="Arial"/>
              </a:rPr>
              <a:t>answer </a:t>
            </a:r>
            <a:r>
              <a:rPr sz="1100" spc="-15" dirty="0">
                <a:latin typeface="Arial"/>
                <a:cs typeface="Arial"/>
              </a:rPr>
              <a:t>table.  </a:t>
            </a:r>
            <a:r>
              <a:rPr sz="1100" spc="-5" dirty="0">
                <a:latin typeface="Arial"/>
                <a:cs typeface="Arial"/>
              </a:rPr>
              <a:t>There </a:t>
            </a:r>
            <a:r>
              <a:rPr sz="1100" spc="-20" dirty="0">
                <a:latin typeface="Arial"/>
                <a:cs typeface="Arial"/>
              </a:rPr>
              <a:t>may </a:t>
            </a:r>
            <a:r>
              <a:rPr sz="1100" spc="-10" dirty="0">
                <a:latin typeface="Arial"/>
                <a:cs typeface="Arial"/>
              </a:rPr>
              <a:t>be other </a:t>
            </a:r>
            <a:r>
              <a:rPr sz="1100" spc="-5" dirty="0">
                <a:latin typeface="Arial"/>
                <a:cs typeface="Arial"/>
              </a:rPr>
              <a:t>fields that </a:t>
            </a:r>
            <a:r>
              <a:rPr sz="1100" spc="-15" dirty="0">
                <a:latin typeface="Arial"/>
                <a:cs typeface="Arial"/>
              </a:rPr>
              <a:t>you </a:t>
            </a:r>
            <a:r>
              <a:rPr sz="1100" spc="-10" dirty="0">
                <a:latin typeface="Arial"/>
                <a:cs typeface="Arial"/>
              </a:rPr>
              <a:t>use </a:t>
            </a:r>
            <a:r>
              <a:rPr sz="1100" spc="-20" dirty="0">
                <a:latin typeface="Arial"/>
                <a:cs typeface="Arial"/>
              </a:rPr>
              <a:t>for </a:t>
            </a:r>
            <a:r>
              <a:rPr sz="1100" spc="-5" dirty="0">
                <a:latin typeface="Arial"/>
                <a:cs typeface="Arial"/>
              </a:rPr>
              <a:t>search criteria, </a:t>
            </a:r>
            <a:r>
              <a:rPr sz="1100" spc="-10" dirty="0">
                <a:latin typeface="Arial"/>
                <a:cs typeface="Arial"/>
              </a:rPr>
              <a:t>grouping and </a:t>
            </a:r>
            <a:r>
              <a:rPr sz="1100" spc="5" dirty="0">
                <a:latin typeface="Arial"/>
                <a:cs typeface="Arial"/>
              </a:rPr>
              <a:t>sort </a:t>
            </a:r>
            <a:r>
              <a:rPr sz="1100" spc="-10" dirty="0">
                <a:latin typeface="Arial"/>
                <a:cs typeface="Arial"/>
              </a:rPr>
              <a:t>order </a:t>
            </a:r>
            <a:r>
              <a:rPr sz="1100" spc="-15" dirty="0">
                <a:latin typeface="Arial"/>
                <a:cs typeface="Arial"/>
              </a:rPr>
              <a:t>but </a:t>
            </a:r>
            <a:r>
              <a:rPr sz="1100" spc="-5" dirty="0">
                <a:latin typeface="Arial"/>
                <a:cs typeface="Arial"/>
              </a:rPr>
              <a:t>these </a:t>
            </a:r>
            <a:r>
              <a:rPr sz="1100" spc="-10" dirty="0">
                <a:latin typeface="Arial"/>
                <a:cs typeface="Arial"/>
              </a:rPr>
              <a:t>are </a:t>
            </a:r>
            <a:r>
              <a:rPr sz="1100" spc="-5" dirty="0">
                <a:latin typeface="Arial"/>
                <a:cs typeface="Arial"/>
              </a:rPr>
              <a:t>the  fields (the columns) </a:t>
            </a:r>
            <a:r>
              <a:rPr sz="1100" spc="-10" dirty="0">
                <a:latin typeface="Arial"/>
                <a:cs typeface="Arial"/>
              </a:rPr>
              <a:t>which are </a:t>
            </a:r>
            <a:r>
              <a:rPr sz="1100" spc="-15" dirty="0">
                <a:latin typeface="Arial"/>
                <a:cs typeface="Arial"/>
              </a:rPr>
              <a:t>displayed </a:t>
            </a:r>
            <a:r>
              <a:rPr sz="1100" spc="-10" dirty="0">
                <a:latin typeface="Arial"/>
                <a:cs typeface="Arial"/>
              </a:rPr>
              <a:t>in </a:t>
            </a:r>
            <a:r>
              <a:rPr sz="1100" spc="-5" dirty="0">
                <a:latin typeface="Arial"/>
                <a:cs typeface="Arial"/>
              </a:rPr>
              <a:t>the </a:t>
            </a:r>
            <a:r>
              <a:rPr sz="1100" spc="-20" dirty="0">
                <a:latin typeface="Arial"/>
                <a:cs typeface="Arial"/>
              </a:rPr>
              <a:t>answer </a:t>
            </a:r>
            <a:r>
              <a:rPr sz="1100" spc="-10" dirty="0">
                <a:latin typeface="Arial"/>
                <a:cs typeface="Arial"/>
              </a:rPr>
              <a:t>table </a:t>
            </a:r>
            <a:r>
              <a:rPr sz="1100" spc="-15" dirty="0">
                <a:latin typeface="Arial"/>
                <a:cs typeface="Arial"/>
              </a:rPr>
              <a:t>generated </a:t>
            </a:r>
            <a:r>
              <a:rPr sz="1100" spc="-20" dirty="0">
                <a:latin typeface="Arial"/>
                <a:cs typeface="Arial"/>
              </a:rPr>
              <a:t>by </a:t>
            </a:r>
            <a:r>
              <a:rPr sz="1100" spc="-5" dirty="0">
                <a:latin typeface="Arial"/>
                <a:cs typeface="Arial"/>
              </a:rPr>
              <a:t>the</a:t>
            </a:r>
            <a:r>
              <a:rPr sz="1100" spc="-35" dirty="0">
                <a:latin typeface="Arial"/>
                <a:cs typeface="Arial"/>
              </a:rPr>
              <a:t> </a:t>
            </a:r>
            <a:r>
              <a:rPr sz="1100" spc="-20" dirty="0">
                <a:latin typeface="Arial"/>
                <a:cs typeface="Arial"/>
              </a:rPr>
              <a:t>query.</a:t>
            </a:r>
            <a:endParaRPr sz="11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735"/>
              </a:spcBef>
            </a:pPr>
            <a:r>
              <a:rPr sz="1100" b="1" spc="-15" dirty="0">
                <a:latin typeface="Arial"/>
                <a:cs typeface="Arial"/>
              </a:rPr>
              <a:t>Search</a:t>
            </a:r>
            <a:r>
              <a:rPr sz="1100" b="1" spc="-35" dirty="0">
                <a:latin typeface="Arial"/>
                <a:cs typeface="Arial"/>
              </a:rPr>
              <a:t> </a:t>
            </a:r>
            <a:r>
              <a:rPr sz="1100" b="1" spc="-10" dirty="0">
                <a:latin typeface="Arial"/>
                <a:cs typeface="Arial"/>
              </a:rPr>
              <a:t>criteria</a:t>
            </a:r>
            <a:endParaRPr sz="1100">
              <a:latin typeface="Arial"/>
              <a:cs typeface="Arial"/>
            </a:endParaRPr>
          </a:p>
          <a:p>
            <a:pPr marL="12700" marR="5080" algn="just">
              <a:lnSpc>
                <a:spcPct val="102699"/>
              </a:lnSpc>
              <a:spcBef>
                <a:spcPts val="695"/>
              </a:spcBef>
            </a:pPr>
            <a:r>
              <a:rPr sz="1100" spc="-5" dirty="0">
                <a:latin typeface="Arial"/>
                <a:cs typeface="Arial"/>
              </a:rPr>
              <a:t>Search criteria </a:t>
            </a:r>
            <a:r>
              <a:rPr sz="1100" spc="-10" dirty="0">
                <a:latin typeface="Arial"/>
                <a:cs typeface="Arial"/>
              </a:rPr>
              <a:t>are </a:t>
            </a:r>
            <a:r>
              <a:rPr sz="1100" spc="-5" dirty="0">
                <a:latin typeface="Arial"/>
                <a:cs typeface="Arial"/>
              </a:rPr>
              <a:t>field </a:t>
            </a:r>
            <a:r>
              <a:rPr sz="1100" spc="-15" dirty="0">
                <a:latin typeface="Arial"/>
                <a:cs typeface="Arial"/>
              </a:rPr>
              <a:t>values </a:t>
            </a:r>
            <a:r>
              <a:rPr sz="1100" spc="-5" dirty="0">
                <a:latin typeface="Arial"/>
                <a:cs typeface="Arial"/>
              </a:rPr>
              <a:t>that </a:t>
            </a:r>
            <a:r>
              <a:rPr sz="1100" spc="-10" dirty="0">
                <a:latin typeface="Arial"/>
                <a:cs typeface="Arial"/>
              </a:rPr>
              <a:t>are used </a:t>
            </a:r>
            <a:r>
              <a:rPr sz="1100" spc="-5" dirty="0">
                <a:latin typeface="Arial"/>
                <a:cs typeface="Arial"/>
              </a:rPr>
              <a:t>to reduce the scope </a:t>
            </a:r>
            <a:r>
              <a:rPr sz="1100" spc="-10" dirty="0">
                <a:latin typeface="Arial"/>
                <a:cs typeface="Arial"/>
              </a:rPr>
              <a:t>of a </a:t>
            </a:r>
            <a:r>
              <a:rPr sz="1100" spc="-5" dirty="0">
                <a:latin typeface="Arial"/>
                <a:cs typeface="Arial"/>
              </a:rPr>
              <a:t>query </a:t>
            </a:r>
            <a:r>
              <a:rPr sz="1100" spc="-10" dirty="0">
                <a:latin typeface="Arial"/>
                <a:cs typeface="Arial"/>
              </a:rPr>
              <a:t>and </a:t>
            </a:r>
            <a:r>
              <a:rPr sz="1100" spc="-5" dirty="0">
                <a:latin typeface="Arial"/>
                <a:cs typeface="Arial"/>
              </a:rPr>
              <a:t>select the required  </a:t>
            </a:r>
            <a:r>
              <a:rPr sz="1100" spc="-10" dirty="0">
                <a:latin typeface="Arial"/>
                <a:cs typeface="Arial"/>
              </a:rPr>
              <a:t>data. </a:t>
            </a:r>
            <a:r>
              <a:rPr sz="1100" spc="-5" dirty="0">
                <a:latin typeface="Arial"/>
                <a:cs typeface="Arial"/>
              </a:rPr>
              <a:t>In the </a:t>
            </a:r>
            <a:r>
              <a:rPr sz="1100" spc="-15" dirty="0">
                <a:latin typeface="Arial"/>
                <a:cs typeface="Arial"/>
              </a:rPr>
              <a:t>example above </a:t>
            </a:r>
            <a:r>
              <a:rPr sz="1100" spc="-5" dirty="0">
                <a:latin typeface="Arial"/>
                <a:cs typeface="Arial"/>
              </a:rPr>
              <a:t>the search criteria </a:t>
            </a:r>
            <a:r>
              <a:rPr sz="1100" spc="-20" dirty="0">
                <a:latin typeface="Arial"/>
                <a:cs typeface="Arial"/>
              </a:rPr>
              <a:t>for </a:t>
            </a:r>
            <a:r>
              <a:rPr sz="1100" dirty="0">
                <a:latin typeface="Arial"/>
                <a:cs typeface="Arial"/>
              </a:rPr>
              <a:t>Query </a:t>
            </a:r>
            <a:r>
              <a:rPr sz="1100" spc="-10" dirty="0">
                <a:latin typeface="Arial"/>
                <a:cs typeface="Arial"/>
              </a:rPr>
              <a:t>1 are </a:t>
            </a:r>
            <a:r>
              <a:rPr sz="1100" spc="-15" dirty="0">
                <a:latin typeface="Arial"/>
                <a:cs typeface="Arial"/>
              </a:rPr>
              <a:t>forename </a:t>
            </a:r>
            <a:r>
              <a:rPr sz="1100" spc="-10" dirty="0">
                <a:latin typeface="Arial"/>
                <a:cs typeface="Arial"/>
              </a:rPr>
              <a:t>= "Jenny", </a:t>
            </a:r>
            <a:r>
              <a:rPr sz="1100" spc="-5" dirty="0">
                <a:latin typeface="Arial"/>
                <a:cs typeface="Arial"/>
              </a:rPr>
              <a:t>surname </a:t>
            </a:r>
            <a:r>
              <a:rPr sz="1100" spc="-10" dirty="0">
                <a:latin typeface="Arial"/>
                <a:cs typeface="Arial"/>
              </a:rPr>
              <a:t>=  </a:t>
            </a:r>
            <a:r>
              <a:rPr sz="1100" spc="-15" dirty="0">
                <a:latin typeface="Arial"/>
                <a:cs typeface="Arial"/>
              </a:rPr>
              <a:t>"Mckay", </a:t>
            </a:r>
            <a:r>
              <a:rPr sz="1100" spc="-20" dirty="0">
                <a:latin typeface="Arial"/>
                <a:cs typeface="Arial"/>
              </a:rPr>
              <a:t>player.playerid </a:t>
            </a:r>
            <a:r>
              <a:rPr sz="1100" spc="-10" dirty="0">
                <a:latin typeface="Arial"/>
                <a:cs typeface="Arial"/>
              </a:rPr>
              <a:t>= result.playerid. </a:t>
            </a:r>
            <a:r>
              <a:rPr sz="1100" spc="-5" dirty="0">
                <a:latin typeface="Arial"/>
                <a:cs typeface="Arial"/>
              </a:rPr>
              <a:t>In </a:t>
            </a:r>
            <a:r>
              <a:rPr sz="1100" spc="-10" dirty="0">
                <a:latin typeface="Arial"/>
                <a:cs typeface="Arial"/>
              </a:rPr>
              <a:t>an SQL </a:t>
            </a:r>
            <a:r>
              <a:rPr sz="1100" spc="-5" dirty="0">
                <a:latin typeface="Arial"/>
                <a:cs typeface="Arial"/>
              </a:rPr>
              <a:t>query these </a:t>
            </a:r>
            <a:r>
              <a:rPr sz="1100" spc="-15" dirty="0">
                <a:latin typeface="Arial"/>
                <a:cs typeface="Arial"/>
              </a:rPr>
              <a:t>would </a:t>
            </a:r>
            <a:r>
              <a:rPr sz="1100" spc="-10" dirty="0">
                <a:latin typeface="Arial"/>
                <a:cs typeface="Arial"/>
              </a:rPr>
              <a:t>be joined </a:t>
            </a:r>
            <a:r>
              <a:rPr sz="1100" spc="-5" dirty="0">
                <a:latin typeface="Arial"/>
                <a:cs typeface="Arial"/>
              </a:rPr>
              <a:t>together </a:t>
            </a:r>
            <a:r>
              <a:rPr sz="1100" spc="-10" dirty="0">
                <a:latin typeface="Arial"/>
                <a:cs typeface="Arial"/>
              </a:rPr>
              <a:t>using </a:t>
            </a:r>
            <a:r>
              <a:rPr sz="1100" spc="-15" dirty="0">
                <a:latin typeface="Arial"/>
                <a:cs typeface="Arial"/>
              </a:rPr>
              <a:t>an  </a:t>
            </a:r>
            <a:r>
              <a:rPr sz="1100" spc="-10" dirty="0">
                <a:latin typeface="Arial"/>
                <a:cs typeface="Arial"/>
              </a:rPr>
              <a:t>AND operator </a:t>
            </a:r>
            <a:r>
              <a:rPr sz="1100" spc="-5" dirty="0">
                <a:latin typeface="Arial"/>
                <a:cs typeface="Arial"/>
              </a:rPr>
              <a:t>(or </a:t>
            </a:r>
            <a:r>
              <a:rPr sz="1100" spc="-10" dirty="0">
                <a:latin typeface="Arial"/>
                <a:cs typeface="Arial"/>
              </a:rPr>
              <a:t>some other operator depending on </a:t>
            </a:r>
            <a:r>
              <a:rPr sz="1100" spc="-5" dirty="0">
                <a:latin typeface="Arial"/>
                <a:cs typeface="Arial"/>
              </a:rPr>
              <a:t>the </a:t>
            </a:r>
            <a:r>
              <a:rPr sz="1100" spc="-10" dirty="0">
                <a:latin typeface="Arial"/>
                <a:cs typeface="Arial"/>
              </a:rPr>
              <a:t>data </a:t>
            </a:r>
            <a:r>
              <a:rPr sz="1100" spc="-5" dirty="0">
                <a:latin typeface="Arial"/>
                <a:cs typeface="Arial"/>
              </a:rPr>
              <a:t>that the query should </a:t>
            </a:r>
            <a:r>
              <a:rPr sz="1100" spc="-10" dirty="0">
                <a:latin typeface="Arial"/>
                <a:cs typeface="Arial"/>
              </a:rPr>
              <a:t>generate). The  </a:t>
            </a:r>
            <a:r>
              <a:rPr sz="1100" spc="-5" dirty="0">
                <a:latin typeface="Arial"/>
                <a:cs typeface="Arial"/>
              </a:rPr>
              <a:t>criteria </a:t>
            </a:r>
            <a:r>
              <a:rPr sz="1100" spc="-20" dirty="0">
                <a:latin typeface="Arial"/>
                <a:cs typeface="Arial"/>
              </a:rPr>
              <a:t>'player.playerid </a:t>
            </a:r>
            <a:r>
              <a:rPr sz="1100" spc="-10" dirty="0">
                <a:latin typeface="Arial"/>
                <a:cs typeface="Arial"/>
              </a:rPr>
              <a:t>= result.playerid' is </a:t>
            </a:r>
            <a:r>
              <a:rPr sz="1100" spc="-5" dirty="0">
                <a:latin typeface="Arial"/>
                <a:cs typeface="Arial"/>
              </a:rPr>
              <a:t>the criteria that </a:t>
            </a:r>
            <a:r>
              <a:rPr sz="1100" spc="-10" dirty="0">
                <a:latin typeface="Arial"/>
                <a:cs typeface="Arial"/>
              </a:rPr>
              <a:t>is used </a:t>
            </a:r>
            <a:r>
              <a:rPr sz="1100" spc="-5" dirty="0">
                <a:latin typeface="Arial"/>
                <a:cs typeface="Arial"/>
              </a:rPr>
              <a:t>to </a:t>
            </a:r>
            <a:r>
              <a:rPr sz="1100" spc="-10" dirty="0">
                <a:latin typeface="Arial"/>
                <a:cs typeface="Arial"/>
              </a:rPr>
              <a:t>link </a:t>
            </a:r>
            <a:r>
              <a:rPr sz="1100" spc="-5" dirty="0">
                <a:latin typeface="Arial"/>
                <a:cs typeface="Arial"/>
              </a:rPr>
              <a:t>the </a:t>
            </a:r>
            <a:r>
              <a:rPr sz="1100" spc="-10" dirty="0">
                <a:latin typeface="Arial"/>
                <a:cs typeface="Arial"/>
              </a:rPr>
              <a:t>two tables in </a:t>
            </a:r>
            <a:r>
              <a:rPr sz="1100" spc="-5" dirty="0">
                <a:latin typeface="Arial"/>
                <a:cs typeface="Arial"/>
              </a:rPr>
              <a:t>the</a:t>
            </a:r>
            <a:r>
              <a:rPr sz="1100" spc="30" dirty="0">
                <a:latin typeface="Arial"/>
                <a:cs typeface="Arial"/>
              </a:rPr>
              <a:t> </a:t>
            </a:r>
            <a:r>
              <a:rPr sz="1100" spc="-20" dirty="0">
                <a:latin typeface="Arial"/>
                <a:cs typeface="Arial"/>
              </a:rPr>
              <a:t>query.</a:t>
            </a:r>
            <a:endParaRPr sz="11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730"/>
              </a:spcBef>
            </a:pPr>
            <a:r>
              <a:rPr sz="1100" spc="-30" dirty="0">
                <a:latin typeface="Arial"/>
                <a:cs typeface="Arial"/>
              </a:rPr>
              <a:t>We </a:t>
            </a:r>
            <a:r>
              <a:rPr sz="1100" spc="-10" dirty="0">
                <a:latin typeface="Arial"/>
                <a:cs typeface="Arial"/>
              </a:rPr>
              <a:t>will </a:t>
            </a:r>
            <a:r>
              <a:rPr sz="1100" spc="-15" dirty="0">
                <a:latin typeface="Arial"/>
                <a:cs typeface="Arial"/>
              </a:rPr>
              <a:t>cover </a:t>
            </a:r>
            <a:r>
              <a:rPr sz="1100" spc="-10" dirty="0">
                <a:latin typeface="Arial"/>
                <a:cs typeface="Arial"/>
              </a:rPr>
              <a:t>more on </a:t>
            </a:r>
            <a:r>
              <a:rPr sz="1100" spc="-5" dirty="0">
                <a:latin typeface="Arial"/>
                <a:cs typeface="Arial"/>
              </a:rPr>
              <a:t>the </a:t>
            </a:r>
            <a:r>
              <a:rPr sz="1100" spc="-10" dirty="0">
                <a:latin typeface="Arial"/>
                <a:cs typeface="Arial"/>
              </a:rPr>
              <a:t>detail of </a:t>
            </a:r>
            <a:r>
              <a:rPr sz="1100" spc="-5" dirty="0">
                <a:latin typeface="Arial"/>
                <a:cs typeface="Arial"/>
              </a:rPr>
              <a:t>Search Criteria </a:t>
            </a:r>
            <a:r>
              <a:rPr sz="1100" spc="-10" dirty="0">
                <a:latin typeface="Arial"/>
                <a:cs typeface="Arial"/>
              </a:rPr>
              <a:t>in </a:t>
            </a:r>
            <a:r>
              <a:rPr sz="1100" spc="-5" dirty="0">
                <a:latin typeface="Arial"/>
                <a:cs typeface="Arial"/>
              </a:rPr>
              <a:t>the </a:t>
            </a:r>
            <a:r>
              <a:rPr sz="1100" spc="-20" dirty="0">
                <a:latin typeface="Arial"/>
                <a:cs typeface="Arial"/>
              </a:rPr>
              <a:t>next </a:t>
            </a:r>
            <a:r>
              <a:rPr sz="1100" spc="-5" dirty="0">
                <a:latin typeface="Arial"/>
                <a:cs typeface="Arial"/>
              </a:rPr>
              <a:t>topic.</a:t>
            </a:r>
            <a:endParaRPr sz="11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735"/>
              </a:spcBef>
            </a:pPr>
            <a:r>
              <a:rPr sz="1100" b="1" dirty="0">
                <a:latin typeface="Arial"/>
                <a:cs typeface="Arial"/>
              </a:rPr>
              <a:t>Sort</a:t>
            </a:r>
            <a:r>
              <a:rPr sz="1100" b="1" spc="-15" dirty="0">
                <a:latin typeface="Arial"/>
                <a:cs typeface="Arial"/>
              </a:rPr>
              <a:t> </a:t>
            </a:r>
            <a:r>
              <a:rPr sz="1100" b="1" spc="-10" dirty="0">
                <a:latin typeface="Arial"/>
                <a:cs typeface="Arial"/>
              </a:rPr>
              <a:t>order</a:t>
            </a:r>
            <a:endParaRPr sz="1100">
              <a:latin typeface="Arial"/>
              <a:cs typeface="Arial"/>
            </a:endParaRPr>
          </a:p>
          <a:p>
            <a:pPr marL="12700" marR="22860" algn="just">
              <a:lnSpc>
                <a:spcPct val="102699"/>
              </a:lnSpc>
              <a:spcBef>
                <a:spcPts val="695"/>
              </a:spcBef>
            </a:pPr>
            <a:r>
              <a:rPr sz="1100" spc="-10" dirty="0">
                <a:latin typeface="Arial"/>
                <a:cs typeface="Arial"/>
              </a:rPr>
              <a:t>The </a:t>
            </a:r>
            <a:r>
              <a:rPr sz="1100" spc="-20" dirty="0">
                <a:latin typeface="Arial"/>
                <a:cs typeface="Arial"/>
              </a:rPr>
              <a:t>answer </a:t>
            </a:r>
            <a:r>
              <a:rPr sz="1100" spc="-10" dirty="0">
                <a:latin typeface="Arial"/>
                <a:cs typeface="Arial"/>
              </a:rPr>
              <a:t>table produced </a:t>
            </a:r>
            <a:r>
              <a:rPr sz="1100" spc="-20" dirty="0">
                <a:latin typeface="Arial"/>
                <a:cs typeface="Arial"/>
              </a:rPr>
              <a:t>by </a:t>
            </a:r>
            <a:r>
              <a:rPr sz="1100" spc="-10" dirty="0">
                <a:latin typeface="Arial"/>
                <a:cs typeface="Arial"/>
              </a:rPr>
              <a:t>a </a:t>
            </a:r>
            <a:r>
              <a:rPr sz="1100" spc="-5" dirty="0">
                <a:latin typeface="Arial"/>
                <a:cs typeface="Arial"/>
              </a:rPr>
              <a:t>query can </a:t>
            </a:r>
            <a:r>
              <a:rPr sz="1100" spc="-10" dirty="0">
                <a:latin typeface="Arial"/>
                <a:cs typeface="Arial"/>
              </a:rPr>
              <a:t>be </a:t>
            </a:r>
            <a:r>
              <a:rPr sz="1100" dirty="0">
                <a:latin typeface="Arial"/>
                <a:cs typeface="Arial"/>
              </a:rPr>
              <a:t>sorted </a:t>
            </a:r>
            <a:r>
              <a:rPr sz="1100" spc="-10" dirty="0">
                <a:latin typeface="Arial"/>
                <a:cs typeface="Arial"/>
              </a:rPr>
              <a:t>based on </a:t>
            </a:r>
            <a:r>
              <a:rPr sz="1100" spc="-15" dirty="0">
                <a:latin typeface="Arial"/>
                <a:cs typeface="Arial"/>
              </a:rPr>
              <a:t>values </a:t>
            </a:r>
            <a:r>
              <a:rPr sz="1100" spc="-10" dirty="0">
                <a:latin typeface="Arial"/>
                <a:cs typeface="Arial"/>
              </a:rPr>
              <a:t>held in </a:t>
            </a:r>
            <a:r>
              <a:rPr sz="1100" spc="-5" dirty="0">
                <a:latin typeface="Arial"/>
                <a:cs typeface="Arial"/>
              </a:rPr>
              <a:t>the </a:t>
            </a:r>
            <a:r>
              <a:rPr sz="1100" spc="-10" dirty="0">
                <a:latin typeface="Arial"/>
                <a:cs typeface="Arial"/>
              </a:rPr>
              <a:t>columns. </a:t>
            </a:r>
            <a:r>
              <a:rPr sz="1100" spc="-15" dirty="0">
                <a:latin typeface="Arial"/>
                <a:cs typeface="Arial"/>
              </a:rPr>
              <a:t>Answer  </a:t>
            </a:r>
            <a:r>
              <a:rPr sz="1100" spc="-10" dirty="0">
                <a:latin typeface="Arial"/>
                <a:cs typeface="Arial"/>
              </a:rPr>
              <a:t>tables </a:t>
            </a:r>
            <a:r>
              <a:rPr sz="1100" spc="-5" dirty="0">
                <a:latin typeface="Arial"/>
                <a:cs typeface="Arial"/>
              </a:rPr>
              <a:t>can </a:t>
            </a:r>
            <a:r>
              <a:rPr sz="1100" dirty="0">
                <a:latin typeface="Arial"/>
                <a:cs typeface="Arial"/>
              </a:rPr>
              <a:t>sorted </a:t>
            </a:r>
            <a:r>
              <a:rPr sz="1100" spc="-10" dirty="0">
                <a:latin typeface="Arial"/>
                <a:cs typeface="Arial"/>
              </a:rPr>
              <a:t>on </a:t>
            </a:r>
            <a:r>
              <a:rPr sz="1100" spc="-15" dirty="0">
                <a:latin typeface="Arial"/>
                <a:cs typeface="Arial"/>
              </a:rPr>
              <a:t>one, </a:t>
            </a:r>
            <a:r>
              <a:rPr sz="1100" spc="-10" dirty="0">
                <a:latin typeface="Arial"/>
                <a:cs typeface="Arial"/>
              </a:rPr>
              <a:t>two or more </a:t>
            </a:r>
            <a:r>
              <a:rPr sz="1100" spc="-5" dirty="0">
                <a:latin typeface="Arial"/>
                <a:cs typeface="Arial"/>
              </a:rPr>
              <a:t>fields </a:t>
            </a:r>
            <a:r>
              <a:rPr sz="1100" spc="-10" dirty="0">
                <a:latin typeface="Arial"/>
                <a:cs typeface="Arial"/>
              </a:rPr>
              <a:t>in ascending or descending</a:t>
            </a:r>
            <a:r>
              <a:rPr sz="1100" spc="-85" dirty="0">
                <a:latin typeface="Arial"/>
                <a:cs typeface="Arial"/>
              </a:rPr>
              <a:t> </a:t>
            </a:r>
            <a:r>
              <a:rPr sz="1100" spc="-10" dirty="0">
                <a:latin typeface="Arial"/>
                <a:cs typeface="Arial"/>
              </a:rPr>
              <a:t>orders.</a:t>
            </a:r>
            <a:endParaRPr sz="1100">
              <a:latin typeface="Arial"/>
              <a:cs typeface="Arial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505053" y="9941585"/>
            <a:ext cx="6049010" cy="0"/>
          </a:xfrm>
          <a:custGeom>
            <a:avLst/>
            <a:gdLst/>
            <a:ahLst/>
            <a:cxnLst/>
            <a:rect l="l" t="t" r="r" b="b"/>
            <a:pathLst>
              <a:path w="6049009">
                <a:moveTo>
                  <a:pt x="0" y="0"/>
                </a:moveTo>
                <a:lnTo>
                  <a:pt x="6048756" y="0"/>
                </a:lnTo>
              </a:path>
            </a:pathLst>
          </a:custGeom>
          <a:ln w="6095">
            <a:solidFill>
              <a:srgbClr val="000000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4678934" y="9965447"/>
            <a:ext cx="1842135" cy="19177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1100" spc="-10" dirty="0">
                <a:latin typeface="Arial"/>
                <a:cs typeface="Arial"/>
              </a:rPr>
              <a:t>© </a:t>
            </a:r>
            <a:r>
              <a:rPr sz="1100" spc="20" dirty="0">
                <a:latin typeface="Arial"/>
                <a:cs typeface="Arial"/>
              </a:rPr>
              <a:t>H</a:t>
            </a:r>
            <a:r>
              <a:rPr sz="850" spc="20" dirty="0">
                <a:latin typeface="Arial"/>
                <a:cs typeface="Arial"/>
              </a:rPr>
              <a:t>ERIOT</a:t>
            </a:r>
            <a:r>
              <a:rPr sz="1100" spc="20" dirty="0">
                <a:latin typeface="Arial"/>
                <a:cs typeface="Arial"/>
              </a:rPr>
              <a:t>-W</a:t>
            </a:r>
            <a:r>
              <a:rPr sz="850" spc="20" dirty="0">
                <a:latin typeface="Arial"/>
                <a:cs typeface="Arial"/>
              </a:rPr>
              <a:t>ATT</a:t>
            </a:r>
            <a:r>
              <a:rPr sz="850" spc="75" dirty="0">
                <a:latin typeface="Arial"/>
                <a:cs typeface="Arial"/>
              </a:rPr>
              <a:t> </a:t>
            </a:r>
            <a:r>
              <a:rPr sz="1100" spc="55" dirty="0">
                <a:latin typeface="Arial"/>
                <a:cs typeface="Arial"/>
              </a:rPr>
              <a:t>U</a:t>
            </a:r>
            <a:r>
              <a:rPr sz="850" spc="55" dirty="0">
                <a:latin typeface="Arial"/>
                <a:cs typeface="Arial"/>
              </a:rPr>
              <a:t>NIVERSITY</a:t>
            </a:r>
            <a:endParaRPr sz="85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52169" y="559318"/>
            <a:ext cx="1212850" cy="19177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1100" i="1" spc="-20" dirty="0">
                <a:latin typeface="Arial"/>
                <a:cs typeface="Arial"/>
              </a:rPr>
              <a:t>TOPIC </a:t>
            </a:r>
            <a:r>
              <a:rPr sz="1100" i="1" spc="-10" dirty="0">
                <a:latin typeface="Arial"/>
                <a:cs typeface="Arial"/>
              </a:rPr>
              <a:t>2.</a:t>
            </a:r>
            <a:r>
              <a:rPr sz="1100" i="1" spc="40" dirty="0">
                <a:latin typeface="Arial"/>
                <a:cs typeface="Arial"/>
              </a:rPr>
              <a:t> </a:t>
            </a:r>
            <a:r>
              <a:rPr sz="1100" i="1" spc="-15" dirty="0">
                <a:latin typeface="Arial"/>
                <a:cs typeface="Arial"/>
              </a:rPr>
              <a:t>DESIGN</a:t>
            </a:r>
            <a:endParaRPr sz="11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6741187" y="559318"/>
            <a:ext cx="179705" cy="19177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1100" spc="-15" dirty="0">
                <a:latin typeface="Arial"/>
                <a:cs typeface="Arial"/>
              </a:rPr>
              <a:t>47</a:t>
            </a:r>
            <a:endParaRPr sz="110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864717" y="765581"/>
            <a:ext cx="6049010" cy="0"/>
          </a:xfrm>
          <a:custGeom>
            <a:avLst/>
            <a:gdLst/>
            <a:ahLst/>
            <a:cxnLst/>
            <a:rect l="l" t="t" r="r" b="b"/>
            <a:pathLst>
              <a:path w="6049009">
                <a:moveTo>
                  <a:pt x="0" y="0"/>
                </a:moveTo>
                <a:lnTo>
                  <a:pt x="6048756" y="0"/>
                </a:lnTo>
              </a:path>
            </a:pathLst>
          </a:custGeom>
          <a:ln w="609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864869" y="1122819"/>
            <a:ext cx="6048375" cy="3472815"/>
          </a:xfrm>
          <a:custGeom>
            <a:avLst/>
            <a:gdLst/>
            <a:ahLst/>
            <a:cxnLst/>
            <a:rect l="l" t="t" r="r" b="b"/>
            <a:pathLst>
              <a:path w="6048375" h="3472815">
                <a:moveTo>
                  <a:pt x="5994082" y="0"/>
                </a:moveTo>
                <a:lnTo>
                  <a:pt x="54000" y="0"/>
                </a:lnTo>
                <a:lnTo>
                  <a:pt x="32982" y="4244"/>
                </a:lnTo>
                <a:lnTo>
                  <a:pt x="15817" y="15817"/>
                </a:lnTo>
                <a:lnTo>
                  <a:pt x="4244" y="32982"/>
                </a:lnTo>
                <a:lnTo>
                  <a:pt x="0" y="54000"/>
                </a:lnTo>
                <a:lnTo>
                  <a:pt x="0" y="3418420"/>
                </a:lnTo>
                <a:lnTo>
                  <a:pt x="4244" y="3439438"/>
                </a:lnTo>
                <a:lnTo>
                  <a:pt x="15817" y="3456603"/>
                </a:lnTo>
                <a:lnTo>
                  <a:pt x="32982" y="3468177"/>
                </a:lnTo>
                <a:lnTo>
                  <a:pt x="54000" y="3472421"/>
                </a:lnTo>
                <a:lnTo>
                  <a:pt x="5994082" y="3472421"/>
                </a:lnTo>
                <a:lnTo>
                  <a:pt x="6015100" y="3468177"/>
                </a:lnTo>
                <a:lnTo>
                  <a:pt x="6032265" y="3456603"/>
                </a:lnTo>
                <a:lnTo>
                  <a:pt x="6043838" y="3439438"/>
                </a:lnTo>
                <a:lnTo>
                  <a:pt x="6048082" y="3418420"/>
                </a:lnTo>
                <a:lnTo>
                  <a:pt x="6048082" y="54000"/>
                </a:lnTo>
                <a:lnTo>
                  <a:pt x="6043838" y="32982"/>
                </a:lnTo>
                <a:lnTo>
                  <a:pt x="6032265" y="15817"/>
                </a:lnTo>
                <a:lnTo>
                  <a:pt x="6015100" y="4244"/>
                </a:lnTo>
                <a:lnTo>
                  <a:pt x="5994082" y="0"/>
                </a:lnTo>
                <a:close/>
              </a:path>
            </a:pathLst>
          </a:custGeom>
          <a:solidFill>
            <a:srgbClr val="FFED7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882865" y="1140828"/>
            <a:ext cx="6012180" cy="3436620"/>
          </a:xfrm>
          <a:custGeom>
            <a:avLst/>
            <a:gdLst/>
            <a:ahLst/>
            <a:cxnLst/>
            <a:rect l="l" t="t" r="r" b="b"/>
            <a:pathLst>
              <a:path w="6012180" h="3436620">
                <a:moveTo>
                  <a:pt x="5976073" y="0"/>
                </a:moveTo>
                <a:lnTo>
                  <a:pt x="36004" y="0"/>
                </a:lnTo>
                <a:lnTo>
                  <a:pt x="21988" y="2828"/>
                </a:lnTo>
                <a:lnTo>
                  <a:pt x="10544" y="10542"/>
                </a:lnTo>
                <a:lnTo>
                  <a:pt x="2828" y="21983"/>
                </a:lnTo>
                <a:lnTo>
                  <a:pt x="0" y="35991"/>
                </a:lnTo>
                <a:lnTo>
                  <a:pt x="0" y="3400412"/>
                </a:lnTo>
                <a:lnTo>
                  <a:pt x="2828" y="3414428"/>
                </a:lnTo>
                <a:lnTo>
                  <a:pt x="10544" y="3425872"/>
                </a:lnTo>
                <a:lnTo>
                  <a:pt x="21988" y="3433587"/>
                </a:lnTo>
                <a:lnTo>
                  <a:pt x="36004" y="3436416"/>
                </a:lnTo>
                <a:lnTo>
                  <a:pt x="5976073" y="3436416"/>
                </a:lnTo>
                <a:lnTo>
                  <a:pt x="5990089" y="3433587"/>
                </a:lnTo>
                <a:lnTo>
                  <a:pt x="6001534" y="3425872"/>
                </a:lnTo>
                <a:lnTo>
                  <a:pt x="6009249" y="3414428"/>
                </a:lnTo>
                <a:lnTo>
                  <a:pt x="6012078" y="3400412"/>
                </a:lnTo>
                <a:lnTo>
                  <a:pt x="6012078" y="35991"/>
                </a:lnTo>
                <a:lnTo>
                  <a:pt x="6009249" y="21983"/>
                </a:lnTo>
                <a:lnTo>
                  <a:pt x="6001534" y="10542"/>
                </a:lnTo>
                <a:lnTo>
                  <a:pt x="5990089" y="2828"/>
                </a:lnTo>
                <a:lnTo>
                  <a:pt x="5976073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873874" y="1131824"/>
            <a:ext cx="6030595" cy="3455035"/>
          </a:xfrm>
          <a:custGeom>
            <a:avLst/>
            <a:gdLst/>
            <a:ahLst/>
            <a:cxnLst/>
            <a:rect l="l" t="t" r="r" b="b"/>
            <a:pathLst>
              <a:path w="6030595" h="3455035">
                <a:moveTo>
                  <a:pt x="0" y="3409416"/>
                </a:moveTo>
                <a:lnTo>
                  <a:pt x="0" y="44996"/>
                </a:lnTo>
                <a:lnTo>
                  <a:pt x="3535" y="27480"/>
                </a:lnTo>
                <a:lnTo>
                  <a:pt x="13177" y="13177"/>
                </a:lnTo>
                <a:lnTo>
                  <a:pt x="27480" y="3535"/>
                </a:lnTo>
                <a:lnTo>
                  <a:pt x="44996" y="0"/>
                </a:lnTo>
                <a:lnTo>
                  <a:pt x="5985078" y="0"/>
                </a:lnTo>
                <a:lnTo>
                  <a:pt x="6002594" y="3535"/>
                </a:lnTo>
                <a:lnTo>
                  <a:pt x="6016896" y="13177"/>
                </a:lnTo>
                <a:lnTo>
                  <a:pt x="6026538" y="27480"/>
                </a:lnTo>
                <a:lnTo>
                  <a:pt x="6030074" y="44996"/>
                </a:lnTo>
                <a:lnTo>
                  <a:pt x="6030074" y="3409416"/>
                </a:lnTo>
                <a:lnTo>
                  <a:pt x="6026538" y="3426932"/>
                </a:lnTo>
                <a:lnTo>
                  <a:pt x="6016896" y="3441234"/>
                </a:lnTo>
                <a:lnTo>
                  <a:pt x="6002594" y="3450877"/>
                </a:lnTo>
                <a:lnTo>
                  <a:pt x="5985078" y="3454412"/>
                </a:lnTo>
                <a:lnTo>
                  <a:pt x="44996" y="3454412"/>
                </a:lnTo>
                <a:lnTo>
                  <a:pt x="27480" y="3450877"/>
                </a:lnTo>
                <a:lnTo>
                  <a:pt x="13177" y="3441234"/>
                </a:lnTo>
                <a:lnTo>
                  <a:pt x="3535" y="3426932"/>
                </a:lnTo>
                <a:lnTo>
                  <a:pt x="0" y="3409416"/>
                </a:lnTo>
                <a:close/>
              </a:path>
            </a:pathLst>
          </a:custGeom>
          <a:ln w="17995">
            <a:solidFill>
              <a:srgbClr val="FFED78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1050169" y="1125352"/>
            <a:ext cx="5664200" cy="716280"/>
          </a:xfrm>
          <a:prstGeom prst="rect">
            <a:avLst/>
          </a:prstGeom>
        </p:spPr>
        <p:txBody>
          <a:bodyPr vert="horz" wrap="square" lIns="0" tIns="104139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819"/>
              </a:spcBef>
            </a:pPr>
            <a:r>
              <a:rPr sz="1100" b="1" spc="-10" dirty="0">
                <a:latin typeface="Arial"/>
                <a:cs typeface="Arial"/>
              </a:rPr>
              <a:t>Example</a:t>
            </a:r>
            <a:endParaRPr sz="1100">
              <a:latin typeface="Arial"/>
              <a:cs typeface="Arial"/>
            </a:endParaRPr>
          </a:p>
          <a:p>
            <a:pPr marL="12700" marR="5080">
              <a:lnSpc>
                <a:spcPct val="102699"/>
              </a:lnSpc>
              <a:spcBef>
                <a:spcPts val="685"/>
              </a:spcBef>
            </a:pPr>
            <a:r>
              <a:rPr sz="1100" spc="-10" dirty="0">
                <a:latin typeface="Arial"/>
                <a:cs typeface="Arial"/>
              </a:rPr>
              <a:t>The</a:t>
            </a:r>
            <a:r>
              <a:rPr sz="1100" spc="40" dirty="0">
                <a:latin typeface="Arial"/>
                <a:cs typeface="Arial"/>
              </a:rPr>
              <a:t> </a:t>
            </a:r>
            <a:r>
              <a:rPr sz="1100" spc="-45" dirty="0">
                <a:latin typeface="Arial"/>
                <a:cs typeface="Arial"/>
              </a:rPr>
              <a:t>f</a:t>
            </a:r>
            <a:r>
              <a:rPr sz="1100" spc="-10" dirty="0">
                <a:latin typeface="Arial"/>
                <a:cs typeface="Arial"/>
              </a:rPr>
              <a:t>oll</a:t>
            </a:r>
            <a:r>
              <a:rPr sz="1100" spc="-25" dirty="0">
                <a:latin typeface="Arial"/>
                <a:cs typeface="Arial"/>
              </a:rPr>
              <a:t>o</a:t>
            </a:r>
            <a:r>
              <a:rPr sz="1100" spc="-10" dirty="0">
                <a:latin typeface="Arial"/>
                <a:cs typeface="Arial"/>
              </a:rPr>
              <a:t>wing</a:t>
            </a:r>
            <a:r>
              <a:rPr sz="1100" spc="50" dirty="0">
                <a:latin typeface="Arial"/>
                <a:cs typeface="Arial"/>
              </a:rPr>
              <a:t> </a:t>
            </a:r>
            <a:r>
              <a:rPr sz="1100" spc="-15" dirty="0">
                <a:latin typeface="Arial"/>
                <a:cs typeface="Arial"/>
              </a:rPr>
              <a:t>an</a:t>
            </a:r>
            <a:r>
              <a:rPr sz="1100" spc="-45" dirty="0">
                <a:latin typeface="Arial"/>
                <a:cs typeface="Arial"/>
              </a:rPr>
              <a:t>s</a:t>
            </a:r>
            <a:r>
              <a:rPr sz="1100" spc="-25" dirty="0">
                <a:latin typeface="Arial"/>
                <a:cs typeface="Arial"/>
              </a:rPr>
              <a:t>w</a:t>
            </a:r>
            <a:r>
              <a:rPr sz="1100" spc="-15" dirty="0">
                <a:latin typeface="Arial"/>
                <a:cs typeface="Arial"/>
              </a:rPr>
              <a:t>e</a:t>
            </a:r>
            <a:r>
              <a:rPr sz="1100" spc="-5" dirty="0">
                <a:latin typeface="Arial"/>
                <a:cs typeface="Arial"/>
              </a:rPr>
              <a:t>r</a:t>
            </a:r>
            <a:r>
              <a:rPr sz="1100" spc="50" dirty="0">
                <a:latin typeface="Arial"/>
                <a:cs typeface="Arial"/>
              </a:rPr>
              <a:t> </a:t>
            </a:r>
            <a:r>
              <a:rPr sz="1100" spc="-5" dirty="0">
                <a:latin typeface="Arial"/>
                <a:cs typeface="Arial"/>
              </a:rPr>
              <a:t>ta</a:t>
            </a:r>
            <a:r>
              <a:rPr sz="1100" spc="-35" dirty="0">
                <a:latin typeface="Arial"/>
                <a:cs typeface="Arial"/>
              </a:rPr>
              <a:t>b</a:t>
            </a:r>
            <a:r>
              <a:rPr sz="1100" spc="-10" dirty="0">
                <a:latin typeface="Arial"/>
                <a:cs typeface="Arial"/>
              </a:rPr>
              <a:t>le</a:t>
            </a:r>
            <a:r>
              <a:rPr sz="1100" spc="50" dirty="0">
                <a:latin typeface="Arial"/>
                <a:cs typeface="Arial"/>
              </a:rPr>
              <a:t> </a:t>
            </a:r>
            <a:r>
              <a:rPr sz="1100" spc="-10" dirty="0">
                <a:latin typeface="Arial"/>
                <a:cs typeface="Arial"/>
              </a:rPr>
              <a:t>i</a:t>
            </a:r>
            <a:r>
              <a:rPr sz="1100" spc="-5" dirty="0">
                <a:latin typeface="Arial"/>
                <a:cs typeface="Arial"/>
              </a:rPr>
              <a:t>s</a:t>
            </a:r>
            <a:r>
              <a:rPr sz="1100" spc="75" dirty="0">
                <a:latin typeface="Arial"/>
                <a:cs typeface="Arial"/>
              </a:rPr>
              <a:t> </a:t>
            </a:r>
            <a:r>
              <a:rPr sz="1100" spc="-5" dirty="0">
                <a:latin typeface="Arial"/>
                <a:cs typeface="Arial"/>
              </a:rPr>
              <a:t>so</a:t>
            </a:r>
            <a:r>
              <a:rPr sz="1100" spc="40" dirty="0">
                <a:latin typeface="Arial"/>
                <a:cs typeface="Arial"/>
              </a:rPr>
              <a:t>r</a:t>
            </a:r>
            <a:r>
              <a:rPr sz="1100" spc="-5" dirty="0">
                <a:latin typeface="Arial"/>
                <a:cs typeface="Arial"/>
              </a:rPr>
              <a:t>ted</a:t>
            </a:r>
            <a:r>
              <a:rPr sz="1100" spc="50" dirty="0">
                <a:latin typeface="Arial"/>
                <a:cs typeface="Arial"/>
              </a:rPr>
              <a:t> </a:t>
            </a:r>
            <a:r>
              <a:rPr sz="1100" spc="-15" dirty="0">
                <a:latin typeface="Arial"/>
                <a:cs typeface="Arial"/>
              </a:rPr>
              <a:t>on</a:t>
            </a:r>
            <a:r>
              <a:rPr sz="1100" spc="-5" dirty="0">
                <a:latin typeface="Arial"/>
                <a:cs typeface="Arial"/>
              </a:rPr>
              <a:t>:</a:t>
            </a:r>
            <a:r>
              <a:rPr sz="1100" dirty="0">
                <a:latin typeface="Arial"/>
                <a:cs typeface="Arial"/>
              </a:rPr>
              <a:t> </a:t>
            </a:r>
            <a:r>
              <a:rPr sz="1100" spc="-125" dirty="0">
                <a:latin typeface="Arial"/>
                <a:cs typeface="Arial"/>
              </a:rPr>
              <a:t> </a:t>
            </a:r>
            <a:r>
              <a:rPr sz="1100" i="1" spc="-30" dirty="0">
                <a:latin typeface="Arial"/>
                <a:cs typeface="Arial"/>
              </a:rPr>
              <a:t>y</a:t>
            </a:r>
            <a:r>
              <a:rPr sz="1100" i="1" spc="-15" dirty="0">
                <a:latin typeface="Arial"/>
                <a:cs typeface="Arial"/>
              </a:rPr>
              <a:t>ea</a:t>
            </a:r>
            <a:r>
              <a:rPr sz="1100" i="1" spc="-5" dirty="0">
                <a:latin typeface="Arial"/>
                <a:cs typeface="Arial"/>
              </a:rPr>
              <a:t>r</a:t>
            </a:r>
            <a:r>
              <a:rPr sz="1100" i="1" spc="65" dirty="0">
                <a:latin typeface="Arial"/>
                <a:cs typeface="Arial"/>
              </a:rPr>
              <a:t> </a:t>
            </a:r>
            <a:r>
              <a:rPr sz="1100" i="1" spc="-10" dirty="0">
                <a:latin typeface="Arial"/>
                <a:cs typeface="Arial"/>
              </a:rPr>
              <a:t>descending</a:t>
            </a:r>
            <a:r>
              <a:rPr sz="1100" i="1" spc="-5" dirty="0">
                <a:latin typeface="Arial"/>
                <a:cs typeface="Arial"/>
              </a:rPr>
              <a:t>,</a:t>
            </a:r>
            <a:r>
              <a:rPr sz="1100" i="1" spc="65" dirty="0">
                <a:latin typeface="Arial"/>
                <a:cs typeface="Arial"/>
              </a:rPr>
              <a:t> </a:t>
            </a:r>
            <a:r>
              <a:rPr sz="1100" i="1" spc="-5" dirty="0">
                <a:latin typeface="Arial"/>
                <a:cs typeface="Arial"/>
              </a:rPr>
              <a:t>comic</a:t>
            </a:r>
            <a:r>
              <a:rPr sz="100" i="1" spc="80" dirty="0">
                <a:latin typeface="Times New Roman"/>
                <a:cs typeface="Times New Roman"/>
              </a:rPr>
              <a:t>-</a:t>
            </a:r>
            <a:r>
              <a:rPr sz="1100" i="1" spc="-10" dirty="0">
                <a:latin typeface="Arial"/>
                <a:cs typeface="Arial"/>
              </a:rPr>
              <a:t>id</a:t>
            </a:r>
            <a:r>
              <a:rPr sz="1100" i="1" spc="50" dirty="0">
                <a:latin typeface="Arial"/>
                <a:cs typeface="Arial"/>
              </a:rPr>
              <a:t> </a:t>
            </a:r>
            <a:r>
              <a:rPr sz="1100" i="1" spc="-10" dirty="0">
                <a:latin typeface="Arial"/>
                <a:cs typeface="Arial"/>
              </a:rPr>
              <a:t>ascending</a:t>
            </a:r>
            <a:r>
              <a:rPr sz="1100" i="1" spc="-5" dirty="0">
                <a:latin typeface="Arial"/>
                <a:cs typeface="Arial"/>
              </a:rPr>
              <a:t>,</a:t>
            </a:r>
            <a:r>
              <a:rPr sz="1100" i="1" spc="65" dirty="0">
                <a:latin typeface="Arial"/>
                <a:cs typeface="Arial"/>
              </a:rPr>
              <a:t> </a:t>
            </a:r>
            <a:r>
              <a:rPr sz="1100" i="1" spc="-10" dirty="0">
                <a:latin typeface="Arial"/>
                <a:cs typeface="Arial"/>
              </a:rPr>
              <a:t>hero</a:t>
            </a:r>
            <a:r>
              <a:rPr sz="100" i="1" spc="80" dirty="0">
                <a:latin typeface="Times New Roman"/>
                <a:cs typeface="Times New Roman"/>
              </a:rPr>
              <a:t>-</a:t>
            </a:r>
            <a:r>
              <a:rPr sz="1100" i="1" spc="-15" dirty="0">
                <a:latin typeface="Arial"/>
                <a:cs typeface="Arial"/>
              </a:rPr>
              <a:t>name </a:t>
            </a:r>
            <a:r>
              <a:rPr sz="1100" i="1" spc="-10" dirty="0">
                <a:latin typeface="Arial"/>
                <a:cs typeface="Arial"/>
              </a:rPr>
              <a:t> ascending</a:t>
            </a:r>
            <a:endParaRPr sz="1100">
              <a:latin typeface="Arial"/>
              <a:cs typeface="Arial"/>
            </a:endParaRPr>
          </a:p>
        </p:txBody>
      </p:sp>
      <p:graphicFrame>
        <p:nvGraphicFramePr>
          <p:cNvPr id="9" name="object 9"/>
          <p:cNvGraphicFramePr>
            <a:graphicFrameLocks noGrp="1"/>
          </p:cNvGraphicFramePr>
          <p:nvPr/>
        </p:nvGraphicFramePr>
        <p:xfrm>
          <a:off x="1062723" y="1928888"/>
          <a:ext cx="5657215" cy="246888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88213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8341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88213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45364">
                <a:tc>
                  <a:txBody>
                    <a:bodyPr/>
                    <a:lstStyle/>
                    <a:p>
                      <a:pPr marL="795655">
                        <a:lnSpc>
                          <a:spcPct val="100000"/>
                        </a:lnSpc>
                        <a:spcBef>
                          <a:spcPts val="254"/>
                        </a:spcBef>
                      </a:pPr>
                      <a:r>
                        <a:rPr sz="1100" b="1" spc="-30" dirty="0">
                          <a:latin typeface="Arial"/>
                          <a:cs typeface="Arial"/>
                        </a:rPr>
                        <a:t>Year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32384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15"/>
                        </a:spcBef>
                      </a:pPr>
                      <a:r>
                        <a:rPr sz="1100" b="1" spc="-10" dirty="0">
                          <a:latin typeface="Arial"/>
                          <a:cs typeface="Arial"/>
                        </a:rPr>
                        <a:t>comic</a:t>
                      </a:r>
                      <a:r>
                        <a:rPr sz="1100" b="1" spc="24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b="1" spc="-5" dirty="0">
                          <a:latin typeface="Arial"/>
                          <a:cs typeface="Arial"/>
                        </a:rPr>
                        <a:t>id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2730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74675">
                        <a:lnSpc>
                          <a:spcPct val="100000"/>
                        </a:lnSpc>
                        <a:spcBef>
                          <a:spcPts val="204"/>
                        </a:spcBef>
                      </a:pPr>
                      <a:r>
                        <a:rPr sz="1100" b="1" spc="-15" dirty="0">
                          <a:latin typeface="Arial"/>
                          <a:cs typeface="Arial"/>
                        </a:rPr>
                        <a:t>hero</a:t>
                      </a:r>
                      <a:r>
                        <a:rPr sz="1100" b="1" spc="25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b="1" spc="-10" dirty="0">
                          <a:latin typeface="Arial"/>
                          <a:cs typeface="Arial"/>
                        </a:rPr>
                        <a:t>name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26034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59079">
                <a:tc>
                  <a:txBody>
                    <a:bodyPr/>
                    <a:lstStyle/>
                    <a:p>
                      <a:pPr marL="786130">
                        <a:lnSpc>
                          <a:spcPct val="100000"/>
                        </a:lnSpc>
                        <a:spcBef>
                          <a:spcPts val="300"/>
                        </a:spcBef>
                      </a:pPr>
                      <a:r>
                        <a:rPr sz="1100" spc="-15" dirty="0">
                          <a:latin typeface="Arial"/>
                          <a:cs typeface="Arial"/>
                        </a:rPr>
                        <a:t>2017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3810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00"/>
                        </a:spcBef>
                      </a:pPr>
                      <a:r>
                        <a:rPr sz="1100" spc="-15" dirty="0">
                          <a:latin typeface="Arial"/>
                          <a:cs typeface="Arial"/>
                        </a:rPr>
                        <a:t>6171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3810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5405">
                        <a:lnSpc>
                          <a:spcPct val="100000"/>
                        </a:lnSpc>
                        <a:spcBef>
                          <a:spcPts val="195"/>
                        </a:spcBef>
                      </a:pPr>
                      <a:r>
                        <a:rPr sz="1100" spc="-10" dirty="0">
                          <a:latin typeface="Arial"/>
                          <a:cs typeface="Arial"/>
                        </a:rPr>
                        <a:t>Aqua</a:t>
                      </a:r>
                      <a:r>
                        <a:rPr sz="1100" spc="-3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5" dirty="0">
                          <a:latin typeface="Arial"/>
                          <a:cs typeface="Arial"/>
                        </a:rPr>
                        <a:t>matrix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2476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63651">
                <a:tc>
                  <a:txBody>
                    <a:bodyPr/>
                    <a:lstStyle/>
                    <a:p>
                      <a:pPr marL="786130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sz="1100" spc="-15" dirty="0">
                          <a:latin typeface="Arial"/>
                          <a:cs typeface="Arial"/>
                        </a:rPr>
                        <a:t>2017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4000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sz="1100" spc="-15" dirty="0">
                          <a:latin typeface="Arial"/>
                          <a:cs typeface="Arial"/>
                        </a:rPr>
                        <a:t>6171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4127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5405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1100" spc="-5" dirty="0">
                          <a:latin typeface="Arial"/>
                          <a:cs typeface="Arial"/>
                        </a:rPr>
                        <a:t>Super</a:t>
                      </a:r>
                      <a:r>
                        <a:rPr sz="1100" spc="-3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5" dirty="0">
                          <a:latin typeface="Arial"/>
                          <a:cs typeface="Arial"/>
                        </a:rPr>
                        <a:t>mole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29209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33172">
                <a:tc>
                  <a:txBody>
                    <a:bodyPr/>
                    <a:lstStyle/>
                    <a:p>
                      <a:pPr marL="786130">
                        <a:lnSpc>
                          <a:spcPct val="100000"/>
                        </a:lnSpc>
                        <a:spcBef>
                          <a:spcPts val="195"/>
                        </a:spcBef>
                      </a:pPr>
                      <a:r>
                        <a:rPr sz="1100" spc="-15" dirty="0">
                          <a:latin typeface="Arial"/>
                          <a:cs typeface="Arial"/>
                        </a:rPr>
                        <a:t>2017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2476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95"/>
                        </a:spcBef>
                      </a:pPr>
                      <a:r>
                        <a:rPr sz="1100" spc="-15" dirty="0">
                          <a:latin typeface="Arial"/>
                          <a:cs typeface="Arial"/>
                        </a:rPr>
                        <a:t>8109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2476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9690">
                        <a:lnSpc>
                          <a:spcPct val="100000"/>
                        </a:lnSpc>
                        <a:spcBef>
                          <a:spcPts val="195"/>
                        </a:spcBef>
                      </a:pPr>
                      <a:r>
                        <a:rPr sz="1100" spc="-15" dirty="0">
                          <a:latin typeface="Arial"/>
                          <a:cs typeface="Arial"/>
                        </a:rPr>
                        <a:t>Jules </a:t>
                      </a:r>
                      <a:r>
                        <a:rPr sz="1100" spc="-30" dirty="0">
                          <a:latin typeface="Arial"/>
                          <a:cs typeface="Arial"/>
                        </a:rPr>
                        <a:t>Volt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2476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33172">
                <a:tc>
                  <a:txBody>
                    <a:bodyPr/>
                    <a:lstStyle/>
                    <a:p>
                      <a:pPr marL="786130">
                        <a:lnSpc>
                          <a:spcPct val="100000"/>
                        </a:lnSpc>
                        <a:spcBef>
                          <a:spcPts val="195"/>
                        </a:spcBef>
                      </a:pPr>
                      <a:r>
                        <a:rPr sz="1100" spc="-15" dirty="0">
                          <a:latin typeface="Arial"/>
                          <a:cs typeface="Arial"/>
                        </a:rPr>
                        <a:t>2017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2476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95"/>
                        </a:spcBef>
                      </a:pPr>
                      <a:r>
                        <a:rPr sz="1100" spc="-15" dirty="0">
                          <a:latin typeface="Arial"/>
                          <a:cs typeface="Arial"/>
                        </a:rPr>
                        <a:t>8109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2476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9690">
                        <a:lnSpc>
                          <a:spcPct val="100000"/>
                        </a:lnSpc>
                        <a:spcBef>
                          <a:spcPts val="195"/>
                        </a:spcBef>
                      </a:pPr>
                      <a:r>
                        <a:rPr sz="1100" spc="-15" dirty="0">
                          <a:latin typeface="Arial"/>
                          <a:cs typeface="Arial"/>
                        </a:rPr>
                        <a:t>Rocket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2476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33172">
                <a:tc>
                  <a:txBody>
                    <a:bodyPr/>
                    <a:lstStyle/>
                    <a:p>
                      <a:pPr marL="786130">
                        <a:lnSpc>
                          <a:spcPct val="100000"/>
                        </a:lnSpc>
                        <a:spcBef>
                          <a:spcPts val="195"/>
                        </a:spcBef>
                      </a:pPr>
                      <a:r>
                        <a:rPr sz="1100" spc="-15" dirty="0">
                          <a:latin typeface="Arial"/>
                          <a:cs typeface="Arial"/>
                        </a:rPr>
                        <a:t>2016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2476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95"/>
                        </a:spcBef>
                      </a:pPr>
                      <a:r>
                        <a:rPr sz="1100" spc="-15" dirty="0">
                          <a:latin typeface="Arial"/>
                          <a:cs typeface="Arial"/>
                        </a:rPr>
                        <a:t>5261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2476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9690">
                        <a:lnSpc>
                          <a:spcPct val="100000"/>
                        </a:lnSpc>
                        <a:spcBef>
                          <a:spcPts val="195"/>
                        </a:spcBef>
                      </a:pPr>
                      <a:r>
                        <a:rPr sz="1100" spc="-5" dirty="0">
                          <a:latin typeface="Arial"/>
                          <a:cs typeface="Arial"/>
                        </a:rPr>
                        <a:t>Bear</a:t>
                      </a:r>
                      <a:r>
                        <a:rPr sz="1100" spc="-2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5" dirty="0">
                          <a:latin typeface="Arial"/>
                          <a:cs typeface="Arial"/>
                        </a:rPr>
                        <a:t>Meteor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2476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62127">
                <a:tc>
                  <a:txBody>
                    <a:bodyPr/>
                    <a:lstStyle/>
                    <a:p>
                      <a:pPr marL="786130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sz="1100" spc="-15" dirty="0">
                          <a:latin typeface="Arial"/>
                          <a:cs typeface="Arial"/>
                        </a:rPr>
                        <a:t>2016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4000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sz="1100" spc="-15" dirty="0">
                          <a:latin typeface="Arial"/>
                          <a:cs typeface="Arial"/>
                        </a:rPr>
                        <a:t>5261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4000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5405">
                        <a:lnSpc>
                          <a:spcPct val="100000"/>
                        </a:lnSpc>
                        <a:spcBef>
                          <a:spcPts val="215"/>
                        </a:spcBef>
                      </a:pPr>
                      <a:r>
                        <a:rPr sz="1100" spc="-10" dirty="0">
                          <a:latin typeface="Arial"/>
                          <a:cs typeface="Arial"/>
                        </a:rPr>
                        <a:t>No</a:t>
                      </a:r>
                      <a:r>
                        <a:rPr sz="1100" spc="-2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15" dirty="0">
                          <a:latin typeface="Arial"/>
                          <a:cs typeface="Arial"/>
                        </a:rPr>
                        <a:t>Capes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2730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34696">
                <a:tc>
                  <a:txBody>
                    <a:bodyPr/>
                    <a:lstStyle/>
                    <a:p>
                      <a:pPr marL="786130">
                        <a:lnSpc>
                          <a:spcPct val="100000"/>
                        </a:lnSpc>
                        <a:spcBef>
                          <a:spcPts val="204"/>
                        </a:spcBef>
                      </a:pPr>
                      <a:r>
                        <a:rPr sz="1100" spc="-15" dirty="0">
                          <a:latin typeface="Arial"/>
                          <a:cs typeface="Arial"/>
                        </a:rPr>
                        <a:t>2016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26034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04"/>
                        </a:spcBef>
                      </a:pPr>
                      <a:r>
                        <a:rPr sz="1100" spc="-15" dirty="0">
                          <a:latin typeface="Arial"/>
                          <a:cs typeface="Arial"/>
                        </a:rPr>
                        <a:t>5278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26034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5405">
                        <a:lnSpc>
                          <a:spcPct val="100000"/>
                        </a:lnSpc>
                        <a:spcBef>
                          <a:spcPts val="215"/>
                        </a:spcBef>
                      </a:pPr>
                      <a:r>
                        <a:rPr sz="1100" spc="-5" dirty="0">
                          <a:latin typeface="Arial"/>
                          <a:cs typeface="Arial"/>
                        </a:rPr>
                        <a:t>X-field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2730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63651">
                <a:tc>
                  <a:txBody>
                    <a:bodyPr/>
                    <a:lstStyle/>
                    <a:p>
                      <a:pPr marL="786130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sz="1100" spc="-15" dirty="0">
                          <a:latin typeface="Arial"/>
                          <a:cs typeface="Arial"/>
                        </a:rPr>
                        <a:t>2015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4000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sz="1100" spc="-15" dirty="0">
                          <a:latin typeface="Arial"/>
                          <a:cs typeface="Arial"/>
                        </a:rPr>
                        <a:t>9188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4127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5405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1100" spc="-5" dirty="0">
                          <a:latin typeface="Arial"/>
                          <a:cs typeface="Arial"/>
                        </a:rPr>
                        <a:t>Superflea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29209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34695">
                <a:tc>
                  <a:txBody>
                    <a:bodyPr/>
                    <a:lstStyle/>
                    <a:p>
                      <a:pPr marL="786130">
                        <a:lnSpc>
                          <a:spcPct val="100000"/>
                        </a:lnSpc>
                        <a:spcBef>
                          <a:spcPts val="204"/>
                        </a:spcBef>
                      </a:pPr>
                      <a:r>
                        <a:rPr sz="1100" spc="-15" dirty="0">
                          <a:latin typeface="Arial"/>
                          <a:cs typeface="Arial"/>
                        </a:rPr>
                        <a:t>2015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26034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04"/>
                        </a:spcBef>
                      </a:pPr>
                      <a:r>
                        <a:rPr sz="1100" spc="-15" dirty="0">
                          <a:latin typeface="Arial"/>
                          <a:cs typeface="Arial"/>
                        </a:rPr>
                        <a:t>9188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26034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5405">
                        <a:lnSpc>
                          <a:spcPct val="100000"/>
                        </a:lnSpc>
                        <a:spcBef>
                          <a:spcPts val="215"/>
                        </a:spcBef>
                      </a:pPr>
                      <a:r>
                        <a:rPr sz="1100" spc="-20" dirty="0">
                          <a:latin typeface="Arial"/>
                          <a:cs typeface="Arial"/>
                        </a:rPr>
                        <a:t>Transfirma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2730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sp>
        <p:nvSpPr>
          <p:cNvPr id="10" name="object 10"/>
          <p:cNvSpPr/>
          <p:nvPr/>
        </p:nvSpPr>
        <p:spPr>
          <a:xfrm>
            <a:off x="864869" y="5419293"/>
            <a:ext cx="6048375" cy="4316730"/>
          </a:xfrm>
          <a:custGeom>
            <a:avLst/>
            <a:gdLst/>
            <a:ahLst/>
            <a:cxnLst/>
            <a:rect l="l" t="t" r="r" b="b"/>
            <a:pathLst>
              <a:path w="6048375" h="4316730">
                <a:moveTo>
                  <a:pt x="5994082" y="0"/>
                </a:moveTo>
                <a:lnTo>
                  <a:pt x="54000" y="0"/>
                </a:lnTo>
                <a:lnTo>
                  <a:pt x="32982" y="4244"/>
                </a:lnTo>
                <a:lnTo>
                  <a:pt x="15817" y="15817"/>
                </a:lnTo>
                <a:lnTo>
                  <a:pt x="4244" y="32982"/>
                </a:lnTo>
                <a:lnTo>
                  <a:pt x="0" y="54000"/>
                </a:lnTo>
                <a:lnTo>
                  <a:pt x="0" y="4262399"/>
                </a:lnTo>
                <a:lnTo>
                  <a:pt x="4244" y="4283417"/>
                </a:lnTo>
                <a:lnTo>
                  <a:pt x="15817" y="4300581"/>
                </a:lnTo>
                <a:lnTo>
                  <a:pt x="32982" y="4312155"/>
                </a:lnTo>
                <a:lnTo>
                  <a:pt x="54000" y="4316399"/>
                </a:lnTo>
                <a:lnTo>
                  <a:pt x="5994082" y="4316399"/>
                </a:lnTo>
                <a:lnTo>
                  <a:pt x="6015100" y="4312155"/>
                </a:lnTo>
                <a:lnTo>
                  <a:pt x="6032265" y="4300581"/>
                </a:lnTo>
                <a:lnTo>
                  <a:pt x="6043838" y="4283417"/>
                </a:lnTo>
                <a:lnTo>
                  <a:pt x="6048082" y="4262399"/>
                </a:lnTo>
                <a:lnTo>
                  <a:pt x="6048082" y="54000"/>
                </a:lnTo>
                <a:lnTo>
                  <a:pt x="6043838" y="32982"/>
                </a:lnTo>
                <a:lnTo>
                  <a:pt x="6032265" y="15817"/>
                </a:lnTo>
                <a:lnTo>
                  <a:pt x="6015100" y="4244"/>
                </a:lnTo>
                <a:lnTo>
                  <a:pt x="5994082" y="0"/>
                </a:lnTo>
                <a:close/>
              </a:path>
            </a:pathLst>
          </a:custGeom>
          <a:solidFill>
            <a:srgbClr val="FFED7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882865" y="5437301"/>
            <a:ext cx="6012180" cy="4280535"/>
          </a:xfrm>
          <a:custGeom>
            <a:avLst/>
            <a:gdLst/>
            <a:ahLst/>
            <a:cxnLst/>
            <a:rect l="l" t="t" r="r" b="b"/>
            <a:pathLst>
              <a:path w="6012180" h="4280534">
                <a:moveTo>
                  <a:pt x="5976073" y="0"/>
                </a:moveTo>
                <a:lnTo>
                  <a:pt x="36004" y="0"/>
                </a:lnTo>
                <a:lnTo>
                  <a:pt x="21988" y="2828"/>
                </a:lnTo>
                <a:lnTo>
                  <a:pt x="10544" y="10542"/>
                </a:lnTo>
                <a:lnTo>
                  <a:pt x="2828" y="21983"/>
                </a:lnTo>
                <a:lnTo>
                  <a:pt x="0" y="35991"/>
                </a:lnTo>
                <a:lnTo>
                  <a:pt x="0" y="4244390"/>
                </a:lnTo>
                <a:lnTo>
                  <a:pt x="2828" y="4258406"/>
                </a:lnTo>
                <a:lnTo>
                  <a:pt x="10544" y="4269851"/>
                </a:lnTo>
                <a:lnTo>
                  <a:pt x="21988" y="4277566"/>
                </a:lnTo>
                <a:lnTo>
                  <a:pt x="36004" y="4280395"/>
                </a:lnTo>
                <a:lnTo>
                  <a:pt x="5976073" y="4280395"/>
                </a:lnTo>
                <a:lnTo>
                  <a:pt x="5990089" y="4277566"/>
                </a:lnTo>
                <a:lnTo>
                  <a:pt x="6001534" y="4269851"/>
                </a:lnTo>
                <a:lnTo>
                  <a:pt x="6009249" y="4258406"/>
                </a:lnTo>
                <a:lnTo>
                  <a:pt x="6012078" y="4244390"/>
                </a:lnTo>
                <a:lnTo>
                  <a:pt x="6012078" y="35991"/>
                </a:lnTo>
                <a:lnTo>
                  <a:pt x="6009249" y="21983"/>
                </a:lnTo>
                <a:lnTo>
                  <a:pt x="6001534" y="10542"/>
                </a:lnTo>
                <a:lnTo>
                  <a:pt x="5990089" y="2828"/>
                </a:lnTo>
                <a:lnTo>
                  <a:pt x="5976073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873874" y="5428297"/>
            <a:ext cx="6030595" cy="4298950"/>
          </a:xfrm>
          <a:custGeom>
            <a:avLst/>
            <a:gdLst/>
            <a:ahLst/>
            <a:cxnLst/>
            <a:rect l="l" t="t" r="r" b="b"/>
            <a:pathLst>
              <a:path w="6030595" h="4298950">
                <a:moveTo>
                  <a:pt x="0" y="4253395"/>
                </a:moveTo>
                <a:lnTo>
                  <a:pt x="0" y="45008"/>
                </a:lnTo>
                <a:lnTo>
                  <a:pt x="3535" y="27490"/>
                </a:lnTo>
                <a:lnTo>
                  <a:pt x="13177" y="13184"/>
                </a:lnTo>
                <a:lnTo>
                  <a:pt x="27480" y="3537"/>
                </a:lnTo>
                <a:lnTo>
                  <a:pt x="44996" y="0"/>
                </a:lnTo>
                <a:lnTo>
                  <a:pt x="5985078" y="0"/>
                </a:lnTo>
                <a:lnTo>
                  <a:pt x="6002594" y="3537"/>
                </a:lnTo>
                <a:lnTo>
                  <a:pt x="6016896" y="13184"/>
                </a:lnTo>
                <a:lnTo>
                  <a:pt x="6026538" y="27490"/>
                </a:lnTo>
                <a:lnTo>
                  <a:pt x="6030074" y="45008"/>
                </a:lnTo>
                <a:lnTo>
                  <a:pt x="6030074" y="4253395"/>
                </a:lnTo>
                <a:lnTo>
                  <a:pt x="6026538" y="4270910"/>
                </a:lnTo>
                <a:lnTo>
                  <a:pt x="6016896" y="4285213"/>
                </a:lnTo>
                <a:lnTo>
                  <a:pt x="6002594" y="4294855"/>
                </a:lnTo>
                <a:lnTo>
                  <a:pt x="5985078" y="4298391"/>
                </a:lnTo>
                <a:lnTo>
                  <a:pt x="44996" y="4298391"/>
                </a:lnTo>
                <a:lnTo>
                  <a:pt x="27480" y="4294855"/>
                </a:lnTo>
                <a:lnTo>
                  <a:pt x="13177" y="4285213"/>
                </a:lnTo>
                <a:lnTo>
                  <a:pt x="3535" y="4270910"/>
                </a:lnTo>
                <a:lnTo>
                  <a:pt x="0" y="4253395"/>
                </a:lnTo>
                <a:close/>
              </a:path>
            </a:pathLst>
          </a:custGeom>
          <a:ln w="17995">
            <a:solidFill>
              <a:srgbClr val="FFED78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 txBox="1"/>
          <p:nvPr/>
        </p:nvSpPr>
        <p:spPr>
          <a:xfrm>
            <a:off x="852169" y="4608726"/>
            <a:ext cx="6062980" cy="1356360"/>
          </a:xfrm>
          <a:prstGeom prst="rect">
            <a:avLst/>
          </a:prstGeom>
        </p:spPr>
        <p:txBody>
          <a:bodyPr vert="horz" wrap="square" lIns="0" tIns="107314" rIns="0" bIns="0" rtlCol="0">
            <a:spAutoFit/>
          </a:bodyPr>
          <a:lstStyle/>
          <a:p>
            <a:pPr marR="5218430" algn="r">
              <a:lnSpc>
                <a:spcPct val="100000"/>
              </a:lnSpc>
              <a:spcBef>
                <a:spcPts val="844"/>
              </a:spcBef>
            </a:pPr>
            <a:r>
              <a:rPr sz="1100" b="1" spc="-10" dirty="0">
                <a:latin typeface="Arial"/>
                <a:cs typeface="Arial"/>
              </a:rPr>
              <a:t>Calculations</a:t>
            </a:r>
            <a:endParaRPr sz="1100">
              <a:latin typeface="Arial"/>
              <a:cs typeface="Arial"/>
            </a:endParaRPr>
          </a:p>
          <a:p>
            <a:pPr marL="12700" marR="5080">
              <a:lnSpc>
                <a:spcPct val="101800"/>
              </a:lnSpc>
              <a:spcBef>
                <a:spcPts val="720"/>
              </a:spcBef>
            </a:pPr>
            <a:r>
              <a:rPr sz="1100" spc="-10" dirty="0">
                <a:latin typeface="Arial"/>
                <a:cs typeface="Arial"/>
              </a:rPr>
              <a:t>Calculations </a:t>
            </a:r>
            <a:r>
              <a:rPr sz="1100" spc="-5" dirty="0">
                <a:latin typeface="Arial"/>
                <a:cs typeface="Arial"/>
              </a:rPr>
              <a:t>can </a:t>
            </a:r>
            <a:r>
              <a:rPr sz="1100" spc="-10" dirty="0">
                <a:latin typeface="Arial"/>
                <a:cs typeface="Arial"/>
              </a:rPr>
              <a:t>be </a:t>
            </a:r>
            <a:r>
              <a:rPr sz="1100" spc="-5" dirty="0">
                <a:latin typeface="Arial"/>
                <a:cs typeface="Arial"/>
              </a:rPr>
              <a:t>carried </a:t>
            </a:r>
            <a:r>
              <a:rPr sz="1100" spc="-10" dirty="0">
                <a:latin typeface="Arial"/>
                <a:cs typeface="Arial"/>
              </a:rPr>
              <a:t>out within a </a:t>
            </a:r>
            <a:r>
              <a:rPr sz="1100" spc="-20" dirty="0">
                <a:latin typeface="Arial"/>
                <a:cs typeface="Arial"/>
              </a:rPr>
              <a:t>query. </a:t>
            </a:r>
            <a:r>
              <a:rPr sz="1100" spc="-10" dirty="0">
                <a:latin typeface="Arial"/>
                <a:cs typeface="Arial"/>
              </a:rPr>
              <a:t>These </a:t>
            </a:r>
            <a:r>
              <a:rPr sz="1100" spc="-5" dirty="0">
                <a:latin typeface="Arial"/>
                <a:cs typeface="Arial"/>
              </a:rPr>
              <a:t>calculations can </a:t>
            </a:r>
            <a:r>
              <a:rPr sz="1100" spc="-10" dirty="0">
                <a:latin typeface="Arial"/>
                <a:cs typeface="Arial"/>
              </a:rPr>
              <a:t>use </a:t>
            </a:r>
            <a:r>
              <a:rPr sz="1100" spc="-5" dirty="0">
                <a:latin typeface="Arial"/>
                <a:cs typeface="Arial"/>
              </a:rPr>
              <a:t>field </a:t>
            </a:r>
            <a:r>
              <a:rPr sz="1100" spc="-15" dirty="0">
                <a:latin typeface="Arial"/>
                <a:cs typeface="Arial"/>
              </a:rPr>
              <a:t>values </a:t>
            </a:r>
            <a:r>
              <a:rPr sz="1100" spc="-5" dirty="0">
                <a:latin typeface="Arial"/>
                <a:cs typeface="Arial"/>
              </a:rPr>
              <a:t>to </a:t>
            </a:r>
            <a:r>
              <a:rPr sz="1100" spc="-15" dirty="0">
                <a:latin typeface="Arial"/>
                <a:cs typeface="Arial"/>
              </a:rPr>
              <a:t>generate  </a:t>
            </a:r>
            <a:r>
              <a:rPr sz="1100" spc="-20" dirty="0">
                <a:latin typeface="Arial"/>
                <a:cs typeface="Arial"/>
              </a:rPr>
              <a:t>new </a:t>
            </a:r>
            <a:r>
              <a:rPr sz="1100" spc="-15" dirty="0">
                <a:latin typeface="Arial"/>
                <a:cs typeface="Arial"/>
              </a:rPr>
              <a:t>values </a:t>
            </a:r>
            <a:r>
              <a:rPr sz="1100" spc="-5" dirty="0">
                <a:latin typeface="Arial"/>
                <a:cs typeface="Arial"/>
              </a:rPr>
              <a:t>that can </a:t>
            </a:r>
            <a:r>
              <a:rPr sz="1100" spc="-10" dirty="0">
                <a:latin typeface="Arial"/>
                <a:cs typeface="Arial"/>
              </a:rPr>
              <a:t>be </a:t>
            </a:r>
            <a:r>
              <a:rPr sz="1100" spc="-15" dirty="0">
                <a:latin typeface="Arial"/>
                <a:cs typeface="Arial"/>
              </a:rPr>
              <a:t>displayed </a:t>
            </a:r>
            <a:r>
              <a:rPr sz="1100" spc="-10" dirty="0">
                <a:latin typeface="Arial"/>
                <a:cs typeface="Arial"/>
              </a:rPr>
              <a:t>in </a:t>
            </a:r>
            <a:r>
              <a:rPr sz="1100" spc="-5" dirty="0">
                <a:latin typeface="Arial"/>
                <a:cs typeface="Arial"/>
              </a:rPr>
              <a:t>the </a:t>
            </a:r>
            <a:r>
              <a:rPr sz="1100" spc="-20" dirty="0">
                <a:latin typeface="Arial"/>
                <a:cs typeface="Arial"/>
              </a:rPr>
              <a:t>answer</a:t>
            </a:r>
            <a:r>
              <a:rPr sz="1100" spc="-40" dirty="0">
                <a:latin typeface="Arial"/>
                <a:cs typeface="Arial"/>
              </a:rPr>
              <a:t> </a:t>
            </a:r>
            <a:r>
              <a:rPr sz="1100" spc="-15" dirty="0">
                <a:latin typeface="Arial"/>
                <a:cs typeface="Arial"/>
              </a:rPr>
              <a:t>table.</a:t>
            </a:r>
            <a:endParaRPr sz="11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1400">
              <a:latin typeface="Arial"/>
              <a:cs typeface="Arial"/>
            </a:endParaRPr>
          </a:p>
          <a:p>
            <a:pPr marR="5273675" algn="r">
              <a:lnSpc>
                <a:spcPct val="100000"/>
              </a:lnSpc>
              <a:spcBef>
                <a:spcPts val="5"/>
              </a:spcBef>
            </a:pPr>
            <a:r>
              <a:rPr sz="1100" b="1" spc="-10" dirty="0">
                <a:latin typeface="Arial"/>
                <a:cs typeface="Arial"/>
              </a:rPr>
              <a:t>Example</a:t>
            </a:r>
            <a:endParaRPr sz="1100">
              <a:latin typeface="Arial"/>
              <a:cs typeface="Arial"/>
            </a:endParaRPr>
          </a:p>
          <a:p>
            <a:pPr marL="210185">
              <a:lnSpc>
                <a:spcPct val="100000"/>
              </a:lnSpc>
              <a:spcBef>
                <a:spcPts val="720"/>
              </a:spcBef>
            </a:pPr>
            <a:r>
              <a:rPr sz="1100" spc="-10" dirty="0">
                <a:latin typeface="Arial"/>
                <a:cs typeface="Arial"/>
              </a:rPr>
              <a:t>A </a:t>
            </a:r>
            <a:r>
              <a:rPr sz="1100" spc="-5" dirty="0">
                <a:latin typeface="Arial"/>
                <a:cs typeface="Arial"/>
              </a:rPr>
              <a:t>query </a:t>
            </a:r>
            <a:r>
              <a:rPr sz="1100" spc="-10" dirty="0">
                <a:latin typeface="Arial"/>
                <a:cs typeface="Arial"/>
              </a:rPr>
              <a:t>uses </a:t>
            </a:r>
            <a:r>
              <a:rPr sz="1100" spc="-5" dirty="0">
                <a:latin typeface="Arial"/>
                <a:cs typeface="Arial"/>
              </a:rPr>
              <a:t>the </a:t>
            </a:r>
            <a:r>
              <a:rPr sz="1100" spc="-10" dirty="0">
                <a:latin typeface="Arial"/>
                <a:cs typeface="Arial"/>
              </a:rPr>
              <a:t>data </a:t>
            </a:r>
            <a:r>
              <a:rPr sz="1100" spc="-5" dirty="0">
                <a:latin typeface="Arial"/>
                <a:cs typeface="Arial"/>
              </a:rPr>
              <a:t>from the </a:t>
            </a:r>
            <a:r>
              <a:rPr sz="1100" spc="-15" dirty="0">
                <a:latin typeface="Arial"/>
                <a:cs typeface="Arial"/>
              </a:rPr>
              <a:t>following</a:t>
            </a:r>
            <a:r>
              <a:rPr sz="1100" spc="-65" dirty="0">
                <a:latin typeface="Arial"/>
                <a:cs typeface="Arial"/>
              </a:rPr>
              <a:t> </a:t>
            </a:r>
            <a:r>
              <a:rPr sz="1100" spc="-15" dirty="0">
                <a:latin typeface="Arial"/>
                <a:cs typeface="Arial"/>
              </a:rPr>
              <a:t>table:</a:t>
            </a:r>
            <a:endParaRPr sz="1100">
              <a:latin typeface="Arial"/>
              <a:cs typeface="Arial"/>
            </a:endParaRPr>
          </a:p>
        </p:txBody>
      </p:sp>
      <p:graphicFrame>
        <p:nvGraphicFramePr>
          <p:cNvPr id="14" name="object 14"/>
          <p:cNvGraphicFramePr>
            <a:graphicFrameLocks noGrp="1"/>
          </p:cNvGraphicFramePr>
          <p:nvPr/>
        </p:nvGraphicFramePr>
        <p:xfrm>
          <a:off x="1062723" y="6052832"/>
          <a:ext cx="5655945" cy="120142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41097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1224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1096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1097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62127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sz="1100" spc="-5" dirty="0">
                          <a:latin typeface="Arial"/>
                          <a:cs typeface="Arial"/>
                        </a:rPr>
                        <a:t>OrderID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4127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sz="1100" spc="-5" dirty="0">
                          <a:latin typeface="Arial"/>
                          <a:cs typeface="Arial"/>
                        </a:rPr>
                        <a:t>ItemID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4000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15"/>
                        </a:spcBef>
                      </a:pPr>
                      <a:r>
                        <a:rPr sz="1100" spc="-5" dirty="0">
                          <a:latin typeface="Arial"/>
                          <a:cs typeface="Arial"/>
                        </a:rPr>
                        <a:t>Qty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2730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88620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sz="1100" spc="-10" dirty="0">
                          <a:latin typeface="Arial"/>
                          <a:cs typeface="Arial"/>
                        </a:rPr>
                        <a:t>BasePrice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4000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33172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04"/>
                        </a:spcBef>
                      </a:pPr>
                      <a:r>
                        <a:rPr sz="1100" spc="-15" dirty="0">
                          <a:latin typeface="Arial"/>
                          <a:cs typeface="Arial"/>
                        </a:rPr>
                        <a:t>00928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26034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04"/>
                        </a:spcBef>
                      </a:pPr>
                      <a:r>
                        <a:rPr sz="1100" spc="-15" dirty="0">
                          <a:latin typeface="Arial"/>
                          <a:cs typeface="Arial"/>
                        </a:rPr>
                        <a:t>1726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26034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80"/>
                        </a:spcBef>
                      </a:pPr>
                      <a:r>
                        <a:rPr sz="1100" dirty="0">
                          <a:latin typeface="Arial"/>
                          <a:cs typeface="Arial"/>
                        </a:rPr>
                        <a:t>5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2286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57785" algn="r">
                        <a:lnSpc>
                          <a:spcPct val="100000"/>
                        </a:lnSpc>
                        <a:spcBef>
                          <a:spcPts val="204"/>
                        </a:spcBef>
                      </a:pPr>
                      <a:r>
                        <a:rPr sz="1100" spc="-5" dirty="0">
                          <a:latin typeface="Arial"/>
                          <a:cs typeface="Arial"/>
                        </a:rPr>
                        <a:t>9.99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26034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33172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04"/>
                        </a:spcBef>
                      </a:pPr>
                      <a:r>
                        <a:rPr sz="1100" spc="-15" dirty="0">
                          <a:latin typeface="Arial"/>
                          <a:cs typeface="Arial"/>
                        </a:rPr>
                        <a:t>00928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26034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15"/>
                        </a:spcBef>
                      </a:pPr>
                      <a:r>
                        <a:rPr sz="1100" spc="-15" dirty="0">
                          <a:latin typeface="Arial"/>
                          <a:cs typeface="Arial"/>
                        </a:rPr>
                        <a:t>1727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2730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15"/>
                        </a:spcBef>
                      </a:pPr>
                      <a:r>
                        <a:rPr sz="1100" dirty="0">
                          <a:latin typeface="Arial"/>
                          <a:cs typeface="Arial"/>
                        </a:rPr>
                        <a:t>2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2730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58419" algn="r">
                        <a:lnSpc>
                          <a:spcPct val="100000"/>
                        </a:lnSpc>
                        <a:spcBef>
                          <a:spcPts val="204"/>
                        </a:spcBef>
                      </a:pPr>
                      <a:r>
                        <a:rPr sz="1100" spc="-5" dirty="0">
                          <a:latin typeface="Arial"/>
                          <a:cs typeface="Arial"/>
                        </a:rPr>
                        <a:t>17.50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26034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33171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04"/>
                        </a:spcBef>
                      </a:pPr>
                      <a:r>
                        <a:rPr sz="1100" spc="-15" dirty="0">
                          <a:latin typeface="Arial"/>
                          <a:cs typeface="Arial"/>
                        </a:rPr>
                        <a:t>00929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26034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04"/>
                        </a:spcBef>
                      </a:pPr>
                      <a:r>
                        <a:rPr sz="1100" spc="-15" dirty="0">
                          <a:latin typeface="Arial"/>
                          <a:cs typeface="Arial"/>
                        </a:rPr>
                        <a:t>1726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26034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15"/>
                        </a:spcBef>
                      </a:pPr>
                      <a:r>
                        <a:rPr sz="1100" dirty="0">
                          <a:latin typeface="Arial"/>
                          <a:cs typeface="Arial"/>
                        </a:rPr>
                        <a:t>1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2730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58419" algn="r">
                        <a:lnSpc>
                          <a:spcPct val="100000"/>
                        </a:lnSpc>
                        <a:spcBef>
                          <a:spcPts val="204"/>
                        </a:spcBef>
                      </a:pPr>
                      <a:r>
                        <a:rPr sz="1100" spc="-5" dirty="0">
                          <a:latin typeface="Arial"/>
                          <a:cs typeface="Arial"/>
                        </a:rPr>
                        <a:t>29.00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26034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33172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04"/>
                        </a:spcBef>
                      </a:pPr>
                      <a:r>
                        <a:rPr sz="1100" spc="-15" dirty="0">
                          <a:latin typeface="Arial"/>
                          <a:cs typeface="Arial"/>
                        </a:rPr>
                        <a:t>00930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26034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04"/>
                        </a:spcBef>
                      </a:pPr>
                      <a:r>
                        <a:rPr sz="1100" spc="-15" dirty="0">
                          <a:latin typeface="Arial"/>
                          <a:cs typeface="Arial"/>
                        </a:rPr>
                        <a:t>2817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26034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5715" algn="ctr">
                        <a:lnSpc>
                          <a:spcPct val="100000"/>
                        </a:lnSpc>
                        <a:spcBef>
                          <a:spcPts val="204"/>
                        </a:spcBef>
                      </a:pPr>
                      <a:r>
                        <a:rPr sz="1100" spc="-15" dirty="0">
                          <a:latin typeface="Arial"/>
                          <a:cs typeface="Arial"/>
                        </a:rPr>
                        <a:t>20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26034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57785" algn="r">
                        <a:lnSpc>
                          <a:spcPct val="100000"/>
                        </a:lnSpc>
                        <a:spcBef>
                          <a:spcPts val="180"/>
                        </a:spcBef>
                      </a:pPr>
                      <a:r>
                        <a:rPr sz="1100" spc="-5" dirty="0">
                          <a:latin typeface="Arial"/>
                          <a:cs typeface="Arial"/>
                        </a:rPr>
                        <a:t>5.75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2286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15" name="object 15"/>
          <p:cNvSpPr txBox="1"/>
          <p:nvPr/>
        </p:nvSpPr>
        <p:spPr>
          <a:xfrm>
            <a:off x="1050171" y="7375138"/>
            <a:ext cx="5668645" cy="53657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1100" spc="-30" dirty="0">
                <a:latin typeface="Arial"/>
                <a:cs typeface="Arial"/>
              </a:rPr>
              <a:t>We </a:t>
            </a:r>
            <a:r>
              <a:rPr sz="1100" spc="-5" dirty="0">
                <a:latin typeface="Arial"/>
                <a:cs typeface="Arial"/>
              </a:rPr>
              <a:t>can </a:t>
            </a:r>
            <a:r>
              <a:rPr sz="1100" spc="-10" dirty="0">
                <a:latin typeface="Arial"/>
                <a:cs typeface="Arial"/>
              </a:rPr>
              <a:t>design a </a:t>
            </a:r>
            <a:r>
              <a:rPr sz="1100" spc="-5" dirty="0">
                <a:latin typeface="Arial"/>
                <a:cs typeface="Arial"/>
              </a:rPr>
              <a:t>calculation that can </a:t>
            </a:r>
            <a:r>
              <a:rPr sz="1100" spc="-10" dirty="0">
                <a:latin typeface="Arial"/>
                <a:cs typeface="Arial"/>
              </a:rPr>
              <a:t>be </a:t>
            </a:r>
            <a:r>
              <a:rPr sz="1100" spc="-5" dirty="0">
                <a:latin typeface="Arial"/>
                <a:cs typeface="Arial"/>
              </a:rPr>
              <a:t>carried </a:t>
            </a:r>
            <a:r>
              <a:rPr sz="1100" spc="-10" dirty="0">
                <a:latin typeface="Arial"/>
                <a:cs typeface="Arial"/>
              </a:rPr>
              <a:t>out on </a:t>
            </a:r>
            <a:r>
              <a:rPr sz="1100" spc="-5" dirty="0">
                <a:latin typeface="Arial"/>
                <a:cs typeface="Arial"/>
              </a:rPr>
              <a:t>this </a:t>
            </a:r>
            <a:r>
              <a:rPr sz="1100" spc="-10" dirty="0">
                <a:latin typeface="Arial"/>
                <a:cs typeface="Arial"/>
              </a:rPr>
              <a:t>table as </a:t>
            </a:r>
            <a:r>
              <a:rPr sz="1100" dirty="0">
                <a:latin typeface="Arial"/>
                <a:cs typeface="Arial"/>
              </a:rPr>
              <a:t>part </a:t>
            </a:r>
            <a:r>
              <a:rPr sz="1100" spc="-10" dirty="0">
                <a:latin typeface="Arial"/>
                <a:cs typeface="Arial"/>
              </a:rPr>
              <a:t>of </a:t>
            </a:r>
            <a:r>
              <a:rPr sz="1100" spc="-5" dirty="0">
                <a:latin typeface="Arial"/>
                <a:cs typeface="Arial"/>
              </a:rPr>
              <a:t>the</a:t>
            </a:r>
            <a:r>
              <a:rPr sz="1100" spc="-50" dirty="0">
                <a:latin typeface="Arial"/>
                <a:cs typeface="Arial"/>
              </a:rPr>
              <a:t> </a:t>
            </a:r>
            <a:r>
              <a:rPr sz="1100" spc="-20" dirty="0">
                <a:latin typeface="Arial"/>
                <a:cs typeface="Arial"/>
              </a:rPr>
              <a:t>query.</a:t>
            </a:r>
            <a:endParaRPr sz="1100">
              <a:latin typeface="Arial"/>
              <a:cs typeface="Arial"/>
            </a:endParaRPr>
          </a:p>
          <a:p>
            <a:pPr marL="12700" marR="5080">
              <a:lnSpc>
                <a:spcPct val="102699"/>
              </a:lnSpc>
            </a:pPr>
            <a:r>
              <a:rPr sz="1100" spc="-30" dirty="0">
                <a:latin typeface="Arial"/>
                <a:cs typeface="Arial"/>
              </a:rPr>
              <a:t>We</a:t>
            </a:r>
            <a:r>
              <a:rPr sz="1100" spc="-60" dirty="0">
                <a:latin typeface="Arial"/>
                <a:cs typeface="Arial"/>
              </a:rPr>
              <a:t> </a:t>
            </a:r>
            <a:r>
              <a:rPr sz="1100" spc="-5" dirty="0">
                <a:latin typeface="Arial"/>
                <a:cs typeface="Arial"/>
              </a:rPr>
              <a:t>can</a:t>
            </a:r>
            <a:r>
              <a:rPr sz="1100" spc="-45" dirty="0">
                <a:latin typeface="Arial"/>
                <a:cs typeface="Arial"/>
              </a:rPr>
              <a:t> </a:t>
            </a:r>
            <a:r>
              <a:rPr sz="1100" spc="-5" dirty="0">
                <a:latin typeface="Arial"/>
                <a:cs typeface="Arial"/>
              </a:rPr>
              <a:t>calculate</a:t>
            </a:r>
            <a:r>
              <a:rPr sz="1100" spc="-45" dirty="0">
                <a:latin typeface="Arial"/>
                <a:cs typeface="Arial"/>
              </a:rPr>
              <a:t> </a:t>
            </a:r>
            <a:r>
              <a:rPr sz="1100" spc="-5" dirty="0">
                <a:latin typeface="Arial"/>
                <a:cs typeface="Arial"/>
              </a:rPr>
              <a:t>the</a:t>
            </a:r>
            <a:r>
              <a:rPr sz="1100" spc="-60" dirty="0">
                <a:latin typeface="Arial"/>
                <a:cs typeface="Arial"/>
              </a:rPr>
              <a:t> </a:t>
            </a:r>
            <a:r>
              <a:rPr sz="1100" i="1" spc="-5" dirty="0">
                <a:latin typeface="Arial"/>
                <a:cs typeface="Arial"/>
              </a:rPr>
              <a:t>Qty</a:t>
            </a:r>
            <a:r>
              <a:rPr sz="1100" i="1" spc="65" dirty="0">
                <a:latin typeface="Arial"/>
                <a:cs typeface="Arial"/>
              </a:rPr>
              <a:t> </a:t>
            </a:r>
            <a:r>
              <a:rPr sz="1100" spc="-10" dirty="0">
                <a:latin typeface="Arial"/>
                <a:cs typeface="Arial"/>
              </a:rPr>
              <a:t>multiple</a:t>
            </a:r>
            <a:r>
              <a:rPr sz="1100" spc="-45" dirty="0">
                <a:latin typeface="Arial"/>
                <a:cs typeface="Arial"/>
              </a:rPr>
              <a:t> </a:t>
            </a:r>
            <a:r>
              <a:rPr sz="1100" spc="-20" dirty="0">
                <a:latin typeface="Arial"/>
                <a:cs typeface="Arial"/>
              </a:rPr>
              <a:t>by</a:t>
            </a:r>
            <a:r>
              <a:rPr sz="1100" spc="-45" dirty="0">
                <a:latin typeface="Arial"/>
                <a:cs typeface="Arial"/>
              </a:rPr>
              <a:t> </a:t>
            </a:r>
            <a:r>
              <a:rPr sz="1100" spc="-5" dirty="0">
                <a:latin typeface="Arial"/>
                <a:cs typeface="Arial"/>
              </a:rPr>
              <a:t>the</a:t>
            </a:r>
            <a:r>
              <a:rPr sz="1100" spc="-55" dirty="0">
                <a:latin typeface="Arial"/>
                <a:cs typeface="Arial"/>
              </a:rPr>
              <a:t> </a:t>
            </a:r>
            <a:r>
              <a:rPr sz="1100" i="1" spc="-5" dirty="0">
                <a:latin typeface="Arial"/>
                <a:cs typeface="Arial"/>
              </a:rPr>
              <a:t>BasePrice</a:t>
            </a:r>
            <a:r>
              <a:rPr sz="1100" spc="-5" dirty="0">
                <a:latin typeface="Arial"/>
                <a:cs typeface="Arial"/>
              </a:rPr>
              <a:t>.</a:t>
            </a:r>
            <a:r>
              <a:rPr sz="1100" spc="50" dirty="0">
                <a:latin typeface="Arial"/>
                <a:cs typeface="Arial"/>
              </a:rPr>
              <a:t> </a:t>
            </a:r>
            <a:r>
              <a:rPr sz="1100" spc="-30" dirty="0">
                <a:latin typeface="Arial"/>
                <a:cs typeface="Arial"/>
              </a:rPr>
              <a:t>We</a:t>
            </a:r>
            <a:r>
              <a:rPr sz="1100" spc="-45" dirty="0">
                <a:latin typeface="Arial"/>
                <a:cs typeface="Arial"/>
              </a:rPr>
              <a:t> </a:t>
            </a:r>
            <a:r>
              <a:rPr sz="1100" spc="-5" dirty="0">
                <a:latin typeface="Arial"/>
                <a:cs typeface="Arial"/>
              </a:rPr>
              <a:t>can</a:t>
            </a:r>
            <a:r>
              <a:rPr sz="1100" spc="-55" dirty="0">
                <a:latin typeface="Arial"/>
                <a:cs typeface="Arial"/>
              </a:rPr>
              <a:t> </a:t>
            </a:r>
            <a:r>
              <a:rPr sz="1100" spc="-10" dirty="0">
                <a:latin typeface="Arial"/>
                <a:cs typeface="Arial"/>
              </a:rPr>
              <a:t>also</a:t>
            </a:r>
            <a:r>
              <a:rPr sz="1100" spc="-45" dirty="0">
                <a:latin typeface="Arial"/>
                <a:cs typeface="Arial"/>
              </a:rPr>
              <a:t> </a:t>
            </a:r>
            <a:r>
              <a:rPr sz="1100" spc="-15" dirty="0">
                <a:latin typeface="Arial"/>
                <a:cs typeface="Arial"/>
              </a:rPr>
              <a:t>give</a:t>
            </a:r>
            <a:r>
              <a:rPr sz="1100" spc="-55" dirty="0">
                <a:latin typeface="Arial"/>
                <a:cs typeface="Arial"/>
              </a:rPr>
              <a:t> </a:t>
            </a:r>
            <a:r>
              <a:rPr sz="1100" spc="-5" dirty="0">
                <a:latin typeface="Arial"/>
                <a:cs typeface="Arial"/>
              </a:rPr>
              <a:t>this</a:t>
            </a:r>
            <a:r>
              <a:rPr sz="1100" spc="-45" dirty="0">
                <a:latin typeface="Arial"/>
                <a:cs typeface="Arial"/>
              </a:rPr>
              <a:t> </a:t>
            </a:r>
            <a:r>
              <a:rPr sz="1100" spc="-5" dirty="0">
                <a:latin typeface="Arial"/>
                <a:cs typeface="Arial"/>
              </a:rPr>
              <a:t>calculation</a:t>
            </a:r>
            <a:r>
              <a:rPr sz="1100" spc="-45" dirty="0">
                <a:latin typeface="Arial"/>
                <a:cs typeface="Arial"/>
              </a:rPr>
              <a:t> </a:t>
            </a:r>
            <a:r>
              <a:rPr sz="1100" spc="-10" dirty="0">
                <a:latin typeface="Arial"/>
                <a:cs typeface="Arial"/>
              </a:rPr>
              <a:t>a</a:t>
            </a:r>
            <a:r>
              <a:rPr sz="1100" spc="-55" dirty="0">
                <a:latin typeface="Arial"/>
                <a:cs typeface="Arial"/>
              </a:rPr>
              <a:t> </a:t>
            </a:r>
            <a:r>
              <a:rPr sz="1100" spc="-15" dirty="0">
                <a:latin typeface="Arial"/>
                <a:cs typeface="Arial"/>
              </a:rPr>
              <a:t>name  </a:t>
            </a:r>
            <a:r>
              <a:rPr sz="1100" spc="-10" dirty="0">
                <a:latin typeface="Arial"/>
                <a:cs typeface="Arial"/>
              </a:rPr>
              <a:t>which will be used in </a:t>
            </a:r>
            <a:r>
              <a:rPr sz="1100" spc="-5" dirty="0">
                <a:latin typeface="Arial"/>
                <a:cs typeface="Arial"/>
              </a:rPr>
              <a:t>the </a:t>
            </a:r>
            <a:r>
              <a:rPr sz="1100" spc="-20" dirty="0">
                <a:latin typeface="Arial"/>
                <a:cs typeface="Arial"/>
              </a:rPr>
              <a:t>answer</a:t>
            </a:r>
            <a:r>
              <a:rPr sz="1100" spc="-40" dirty="0">
                <a:latin typeface="Arial"/>
                <a:cs typeface="Arial"/>
              </a:rPr>
              <a:t> </a:t>
            </a:r>
            <a:r>
              <a:rPr sz="1100" spc="-15" dirty="0">
                <a:latin typeface="Arial"/>
                <a:cs typeface="Arial"/>
              </a:rPr>
              <a:t>table.</a:t>
            </a:r>
            <a:endParaRPr sz="1100">
              <a:latin typeface="Arial"/>
              <a:cs typeface="Arial"/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1062723" y="7962404"/>
            <a:ext cx="5655945" cy="0"/>
          </a:xfrm>
          <a:custGeom>
            <a:avLst/>
            <a:gdLst/>
            <a:ahLst/>
            <a:cxnLst/>
            <a:rect l="l" t="t" r="r" b="b"/>
            <a:pathLst>
              <a:path w="5655945">
                <a:moveTo>
                  <a:pt x="0" y="0"/>
                </a:moveTo>
                <a:lnTo>
                  <a:pt x="5655564" y="0"/>
                </a:lnTo>
              </a:path>
            </a:pathLst>
          </a:custGeom>
          <a:ln w="6095">
            <a:solidFill>
              <a:srgbClr val="000000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 txBox="1"/>
          <p:nvPr/>
        </p:nvSpPr>
        <p:spPr>
          <a:xfrm>
            <a:off x="1065771" y="7962404"/>
            <a:ext cx="2152015" cy="264160"/>
          </a:xfrm>
          <a:prstGeom prst="rect">
            <a:avLst/>
          </a:prstGeom>
          <a:ln w="6096">
            <a:solidFill>
              <a:srgbClr val="000000"/>
            </a:solidFill>
          </a:ln>
        </p:spPr>
        <p:txBody>
          <a:bodyPr vert="horz" wrap="square" lIns="0" tIns="29209" rIns="0" bIns="0" rtlCol="0">
            <a:spAutoFit/>
          </a:bodyPr>
          <a:lstStyle/>
          <a:p>
            <a:pPr marL="65405">
              <a:lnSpc>
                <a:spcPct val="100000"/>
              </a:lnSpc>
              <a:spcBef>
                <a:spcPts val="229"/>
              </a:spcBef>
            </a:pPr>
            <a:r>
              <a:rPr sz="1100" b="1" spc="-20" dirty="0">
                <a:latin typeface="Arial"/>
                <a:cs typeface="Arial"/>
              </a:rPr>
              <a:t>Tables(s) </a:t>
            </a:r>
            <a:r>
              <a:rPr sz="1100" b="1" spc="-10" dirty="0">
                <a:latin typeface="Arial"/>
                <a:cs typeface="Arial"/>
              </a:rPr>
              <a:t>and/or</a:t>
            </a:r>
            <a:r>
              <a:rPr sz="1100" b="1" spc="-45" dirty="0">
                <a:latin typeface="Arial"/>
                <a:cs typeface="Arial"/>
              </a:rPr>
              <a:t> </a:t>
            </a:r>
            <a:r>
              <a:rPr sz="1100" b="1" spc="-10" dirty="0">
                <a:latin typeface="Arial"/>
                <a:cs typeface="Arial"/>
              </a:rPr>
              <a:t>calculations</a:t>
            </a:r>
            <a:endParaRPr sz="1100">
              <a:latin typeface="Arial"/>
              <a:cs typeface="Arial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3217659" y="7962404"/>
            <a:ext cx="3497579" cy="264160"/>
          </a:xfrm>
          <a:prstGeom prst="rect">
            <a:avLst/>
          </a:prstGeom>
          <a:ln w="6096">
            <a:solidFill>
              <a:srgbClr val="000000"/>
            </a:solidFill>
          </a:ln>
        </p:spPr>
        <p:txBody>
          <a:bodyPr vert="horz" wrap="square" lIns="0" tIns="29209" rIns="0" bIns="0" rtlCol="0">
            <a:spAutoFit/>
          </a:bodyPr>
          <a:lstStyle/>
          <a:p>
            <a:pPr marL="55244">
              <a:lnSpc>
                <a:spcPct val="100000"/>
              </a:lnSpc>
              <a:spcBef>
                <a:spcPts val="229"/>
              </a:spcBef>
            </a:pPr>
            <a:r>
              <a:rPr sz="1100" spc="-5" dirty="0">
                <a:latin typeface="Arial"/>
                <a:cs typeface="Arial"/>
              </a:rPr>
              <a:t>(Qty * </a:t>
            </a:r>
            <a:r>
              <a:rPr sz="1100" spc="-10" dirty="0">
                <a:latin typeface="Arial"/>
                <a:cs typeface="Arial"/>
              </a:rPr>
              <a:t>Base </a:t>
            </a:r>
            <a:r>
              <a:rPr sz="1100" spc="-5" dirty="0">
                <a:latin typeface="Arial"/>
                <a:cs typeface="Arial"/>
              </a:rPr>
              <a:t>Price) </a:t>
            </a:r>
            <a:r>
              <a:rPr sz="1100" spc="-10" dirty="0">
                <a:latin typeface="Arial"/>
                <a:cs typeface="Arial"/>
              </a:rPr>
              <a:t>as</a:t>
            </a:r>
            <a:r>
              <a:rPr sz="1100" spc="10" dirty="0">
                <a:latin typeface="Arial"/>
                <a:cs typeface="Arial"/>
              </a:rPr>
              <a:t> </a:t>
            </a:r>
            <a:r>
              <a:rPr sz="1100" spc="-25" dirty="0">
                <a:latin typeface="Arial"/>
                <a:cs typeface="Arial"/>
              </a:rPr>
              <a:t>LineTotal</a:t>
            </a:r>
            <a:endParaRPr sz="1100">
              <a:latin typeface="Arial"/>
              <a:cs typeface="Arial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1062723" y="8226056"/>
            <a:ext cx="5655945" cy="0"/>
          </a:xfrm>
          <a:custGeom>
            <a:avLst/>
            <a:gdLst/>
            <a:ahLst/>
            <a:cxnLst/>
            <a:rect l="l" t="t" r="r" b="b"/>
            <a:pathLst>
              <a:path w="5655945">
                <a:moveTo>
                  <a:pt x="0" y="0"/>
                </a:moveTo>
                <a:lnTo>
                  <a:pt x="5655564" y="0"/>
                </a:lnTo>
              </a:path>
            </a:pathLst>
          </a:custGeom>
          <a:ln w="6095">
            <a:solidFill>
              <a:srgbClr val="000000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 txBox="1"/>
          <p:nvPr/>
        </p:nvSpPr>
        <p:spPr>
          <a:xfrm>
            <a:off x="1050171" y="8347450"/>
            <a:ext cx="2009139" cy="19177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1100" spc="-10" dirty="0">
                <a:latin typeface="Arial"/>
                <a:cs typeface="Arial"/>
              </a:rPr>
              <a:t>The </a:t>
            </a:r>
            <a:r>
              <a:rPr sz="1100" spc="-20" dirty="0">
                <a:latin typeface="Arial"/>
                <a:cs typeface="Arial"/>
              </a:rPr>
              <a:t>answer </a:t>
            </a:r>
            <a:r>
              <a:rPr sz="1100" spc="-10" dirty="0">
                <a:latin typeface="Arial"/>
                <a:cs typeface="Arial"/>
              </a:rPr>
              <a:t>table </a:t>
            </a:r>
            <a:r>
              <a:rPr sz="1100" spc="-15" dirty="0">
                <a:latin typeface="Arial"/>
                <a:cs typeface="Arial"/>
              </a:rPr>
              <a:t>would </a:t>
            </a:r>
            <a:r>
              <a:rPr sz="1100" spc="-5" dirty="0">
                <a:latin typeface="Arial"/>
                <a:cs typeface="Arial"/>
              </a:rPr>
              <a:t>then</a:t>
            </a:r>
            <a:r>
              <a:rPr sz="1100" spc="-70" dirty="0">
                <a:latin typeface="Arial"/>
                <a:cs typeface="Arial"/>
              </a:rPr>
              <a:t> </a:t>
            </a:r>
            <a:r>
              <a:rPr sz="1100" spc="-10" dirty="0">
                <a:latin typeface="Arial"/>
                <a:cs typeface="Arial"/>
              </a:rPr>
              <a:t>be:</a:t>
            </a:r>
            <a:endParaRPr sz="1100">
              <a:latin typeface="Arial"/>
              <a:cs typeface="Arial"/>
            </a:endParaRPr>
          </a:p>
        </p:txBody>
      </p:sp>
      <p:graphicFrame>
        <p:nvGraphicFramePr>
          <p:cNvPr id="21" name="object 21"/>
          <p:cNvGraphicFramePr>
            <a:graphicFrameLocks noGrp="1"/>
          </p:cNvGraphicFramePr>
          <p:nvPr/>
        </p:nvGraphicFramePr>
        <p:xfrm>
          <a:off x="1062723" y="8597913"/>
          <a:ext cx="2039620" cy="94043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03009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34696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15"/>
                        </a:spcBef>
                      </a:pPr>
                      <a:r>
                        <a:rPr sz="1100" b="1" spc="-15" dirty="0">
                          <a:latin typeface="Arial"/>
                          <a:cs typeface="Arial"/>
                        </a:rPr>
                        <a:t>LineTotal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2730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33171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95"/>
                        </a:spcBef>
                      </a:pPr>
                      <a:r>
                        <a:rPr sz="1100" spc="-10" dirty="0">
                          <a:latin typeface="Arial"/>
                          <a:cs typeface="Arial"/>
                        </a:rPr>
                        <a:t>49.95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2476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33172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95"/>
                        </a:spcBef>
                      </a:pPr>
                      <a:r>
                        <a:rPr sz="1100" spc="-15" dirty="0">
                          <a:latin typeface="Arial"/>
                          <a:cs typeface="Arial"/>
                        </a:rPr>
                        <a:t>35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2476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33171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95"/>
                        </a:spcBef>
                      </a:pPr>
                      <a:r>
                        <a:rPr sz="1100" spc="-15" dirty="0">
                          <a:latin typeface="Arial"/>
                          <a:cs typeface="Arial"/>
                        </a:rPr>
                        <a:t>29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2476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22" name="object 22"/>
          <p:cNvSpPr/>
          <p:nvPr/>
        </p:nvSpPr>
        <p:spPr>
          <a:xfrm>
            <a:off x="864717" y="9941585"/>
            <a:ext cx="6049010" cy="0"/>
          </a:xfrm>
          <a:custGeom>
            <a:avLst/>
            <a:gdLst/>
            <a:ahLst/>
            <a:cxnLst/>
            <a:rect l="l" t="t" r="r" b="b"/>
            <a:pathLst>
              <a:path w="6049009">
                <a:moveTo>
                  <a:pt x="0" y="0"/>
                </a:moveTo>
                <a:lnTo>
                  <a:pt x="6048756" y="0"/>
                </a:lnTo>
              </a:path>
            </a:pathLst>
          </a:custGeom>
          <a:ln w="6095">
            <a:solidFill>
              <a:srgbClr val="000000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 txBox="1"/>
          <p:nvPr/>
        </p:nvSpPr>
        <p:spPr>
          <a:xfrm>
            <a:off x="852169" y="9965447"/>
            <a:ext cx="1842135" cy="19177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1100" spc="-10" dirty="0">
                <a:latin typeface="Arial"/>
                <a:cs typeface="Arial"/>
              </a:rPr>
              <a:t>© </a:t>
            </a:r>
            <a:r>
              <a:rPr sz="1100" spc="20" dirty="0">
                <a:latin typeface="Arial"/>
                <a:cs typeface="Arial"/>
              </a:rPr>
              <a:t>H</a:t>
            </a:r>
            <a:r>
              <a:rPr sz="850" spc="20" dirty="0">
                <a:latin typeface="Arial"/>
                <a:cs typeface="Arial"/>
              </a:rPr>
              <a:t>ERIOT</a:t>
            </a:r>
            <a:r>
              <a:rPr sz="1100" spc="20" dirty="0">
                <a:latin typeface="Arial"/>
                <a:cs typeface="Arial"/>
              </a:rPr>
              <a:t>-W</a:t>
            </a:r>
            <a:r>
              <a:rPr sz="850" spc="20" dirty="0">
                <a:latin typeface="Arial"/>
                <a:cs typeface="Arial"/>
              </a:rPr>
              <a:t>ATT</a:t>
            </a:r>
            <a:r>
              <a:rPr sz="850" spc="75" dirty="0">
                <a:latin typeface="Arial"/>
                <a:cs typeface="Arial"/>
              </a:rPr>
              <a:t> </a:t>
            </a:r>
            <a:r>
              <a:rPr sz="1100" spc="55" dirty="0">
                <a:latin typeface="Arial"/>
                <a:cs typeface="Arial"/>
              </a:rPr>
              <a:t>U</a:t>
            </a:r>
            <a:r>
              <a:rPr sz="850" spc="55" dirty="0">
                <a:latin typeface="Arial"/>
                <a:cs typeface="Arial"/>
              </a:rPr>
              <a:t>NIVERSITY</a:t>
            </a:r>
            <a:endParaRPr sz="85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52169" y="559318"/>
            <a:ext cx="1339850" cy="19177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1100" i="1" spc="-20" dirty="0">
                <a:latin typeface="Arial"/>
                <a:cs typeface="Arial"/>
              </a:rPr>
              <a:t>TOPIC </a:t>
            </a:r>
            <a:r>
              <a:rPr sz="1100" i="1" spc="-10" dirty="0">
                <a:latin typeface="Arial"/>
                <a:cs typeface="Arial"/>
              </a:rPr>
              <a:t>1.</a:t>
            </a:r>
            <a:r>
              <a:rPr sz="1100" i="1" spc="45" dirty="0">
                <a:latin typeface="Arial"/>
                <a:cs typeface="Arial"/>
              </a:rPr>
              <a:t> </a:t>
            </a:r>
            <a:r>
              <a:rPr sz="1100" i="1" spc="-30" dirty="0">
                <a:latin typeface="Arial"/>
                <a:cs typeface="Arial"/>
              </a:rPr>
              <a:t>ANALYSIS</a:t>
            </a:r>
            <a:endParaRPr sz="11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6817526" y="559318"/>
            <a:ext cx="102870" cy="19177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1100" spc="-10" dirty="0">
                <a:latin typeface="Arial"/>
                <a:cs typeface="Arial"/>
              </a:rPr>
              <a:t>3</a:t>
            </a:r>
            <a:endParaRPr sz="110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864717" y="765581"/>
            <a:ext cx="6049010" cy="0"/>
          </a:xfrm>
          <a:custGeom>
            <a:avLst/>
            <a:gdLst/>
            <a:ahLst/>
            <a:cxnLst/>
            <a:rect l="l" t="t" r="r" b="b"/>
            <a:pathLst>
              <a:path w="6049009">
                <a:moveTo>
                  <a:pt x="0" y="0"/>
                </a:moveTo>
                <a:lnTo>
                  <a:pt x="6048756" y="0"/>
                </a:lnTo>
              </a:path>
            </a:pathLst>
          </a:custGeom>
          <a:ln w="609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852169" y="1067356"/>
            <a:ext cx="6071235" cy="310959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  <a:tabLst>
                <a:tab pos="450215" algn="l"/>
              </a:tabLst>
            </a:pPr>
            <a:r>
              <a:rPr sz="1400" b="1" spc="10" dirty="0">
                <a:latin typeface="Arial"/>
                <a:cs typeface="Arial"/>
              </a:rPr>
              <a:t>1.1	Introduction</a:t>
            </a:r>
            <a:endParaRPr sz="1400">
              <a:latin typeface="Arial"/>
              <a:cs typeface="Arial"/>
            </a:endParaRPr>
          </a:p>
          <a:p>
            <a:pPr marL="12700" marR="9525" algn="just">
              <a:lnSpc>
                <a:spcPct val="102299"/>
              </a:lnSpc>
              <a:spcBef>
                <a:spcPts val="819"/>
              </a:spcBef>
            </a:pPr>
            <a:r>
              <a:rPr sz="1100" b="1" spc="-10" dirty="0">
                <a:latin typeface="Arial"/>
                <a:cs typeface="Arial"/>
                <a:hlinkClick r:id="rId2" action="ppaction://hlinksldjump"/>
              </a:rPr>
              <a:t>Data</a:t>
            </a:r>
            <a:r>
              <a:rPr sz="1100" b="1" spc="-40" dirty="0">
                <a:latin typeface="Arial"/>
                <a:cs typeface="Arial"/>
                <a:hlinkClick r:id="rId2" action="ppaction://hlinksldjump"/>
              </a:rPr>
              <a:t> </a:t>
            </a:r>
            <a:r>
              <a:rPr sz="1100" spc="-10" dirty="0">
                <a:latin typeface="Arial"/>
                <a:cs typeface="Arial"/>
              </a:rPr>
              <a:t>is</a:t>
            </a:r>
            <a:r>
              <a:rPr sz="1100" spc="-25" dirty="0">
                <a:latin typeface="Arial"/>
                <a:cs typeface="Arial"/>
              </a:rPr>
              <a:t> </a:t>
            </a:r>
            <a:r>
              <a:rPr sz="1100" spc="-10" dirty="0">
                <a:latin typeface="Arial"/>
                <a:cs typeface="Arial"/>
              </a:rPr>
              <a:t>anything</a:t>
            </a:r>
            <a:r>
              <a:rPr sz="1100" spc="-50" dirty="0">
                <a:latin typeface="Arial"/>
                <a:cs typeface="Arial"/>
              </a:rPr>
              <a:t> </a:t>
            </a:r>
            <a:r>
              <a:rPr sz="1100" spc="-10" dirty="0">
                <a:latin typeface="Arial"/>
                <a:cs typeface="Arial"/>
              </a:rPr>
              <a:t>in</a:t>
            </a:r>
            <a:r>
              <a:rPr sz="1100" spc="-40" dirty="0">
                <a:latin typeface="Arial"/>
                <a:cs typeface="Arial"/>
              </a:rPr>
              <a:t> </a:t>
            </a:r>
            <a:r>
              <a:rPr sz="1100" spc="-10" dirty="0">
                <a:latin typeface="Arial"/>
                <a:cs typeface="Arial"/>
              </a:rPr>
              <a:t>a</a:t>
            </a:r>
            <a:r>
              <a:rPr sz="1100" spc="-50" dirty="0">
                <a:latin typeface="Arial"/>
                <a:cs typeface="Arial"/>
              </a:rPr>
              <a:t> </a:t>
            </a:r>
            <a:r>
              <a:rPr sz="1100" spc="-15" dirty="0">
                <a:latin typeface="Arial"/>
                <a:cs typeface="Arial"/>
              </a:rPr>
              <a:t>form</a:t>
            </a:r>
            <a:r>
              <a:rPr sz="1100" spc="-25" dirty="0">
                <a:latin typeface="Arial"/>
                <a:cs typeface="Arial"/>
              </a:rPr>
              <a:t> </a:t>
            </a:r>
            <a:r>
              <a:rPr sz="1100" spc="-5" dirty="0">
                <a:latin typeface="Arial"/>
                <a:cs typeface="Arial"/>
              </a:rPr>
              <a:t>that</a:t>
            </a:r>
            <a:r>
              <a:rPr sz="1100" spc="-40" dirty="0">
                <a:latin typeface="Arial"/>
                <a:cs typeface="Arial"/>
              </a:rPr>
              <a:t> </a:t>
            </a:r>
            <a:r>
              <a:rPr sz="1100" spc="-5" dirty="0">
                <a:latin typeface="Arial"/>
                <a:cs typeface="Arial"/>
              </a:rPr>
              <a:t>can</a:t>
            </a:r>
            <a:r>
              <a:rPr sz="1100" spc="-40" dirty="0">
                <a:latin typeface="Arial"/>
                <a:cs typeface="Arial"/>
              </a:rPr>
              <a:t> </a:t>
            </a:r>
            <a:r>
              <a:rPr sz="1100" spc="-10" dirty="0">
                <a:latin typeface="Arial"/>
                <a:cs typeface="Arial"/>
              </a:rPr>
              <a:t>be</a:t>
            </a:r>
            <a:r>
              <a:rPr sz="1100" spc="-50" dirty="0">
                <a:latin typeface="Arial"/>
                <a:cs typeface="Arial"/>
              </a:rPr>
              <a:t> </a:t>
            </a:r>
            <a:r>
              <a:rPr sz="1100" spc="-10" dirty="0">
                <a:latin typeface="Arial"/>
                <a:cs typeface="Arial"/>
              </a:rPr>
              <a:t>used</a:t>
            </a:r>
            <a:r>
              <a:rPr sz="1100" spc="-40" dirty="0">
                <a:latin typeface="Arial"/>
                <a:cs typeface="Arial"/>
              </a:rPr>
              <a:t> </a:t>
            </a:r>
            <a:r>
              <a:rPr sz="1100" spc="-20" dirty="0">
                <a:latin typeface="Arial"/>
                <a:cs typeface="Arial"/>
              </a:rPr>
              <a:t>by</a:t>
            </a:r>
            <a:r>
              <a:rPr sz="1100" spc="-40" dirty="0">
                <a:latin typeface="Arial"/>
                <a:cs typeface="Arial"/>
              </a:rPr>
              <a:t> </a:t>
            </a:r>
            <a:r>
              <a:rPr sz="1100" spc="-10" dirty="0">
                <a:latin typeface="Arial"/>
                <a:cs typeface="Arial"/>
              </a:rPr>
              <a:t>a</a:t>
            </a:r>
            <a:r>
              <a:rPr sz="1100" spc="-40" dirty="0">
                <a:latin typeface="Arial"/>
                <a:cs typeface="Arial"/>
              </a:rPr>
              <a:t> </a:t>
            </a:r>
            <a:r>
              <a:rPr sz="1100" spc="-15" dirty="0">
                <a:latin typeface="Arial"/>
                <a:cs typeface="Arial"/>
              </a:rPr>
              <a:t>computer.</a:t>
            </a:r>
            <a:r>
              <a:rPr sz="1100" spc="60" dirty="0">
                <a:latin typeface="Arial"/>
                <a:cs typeface="Arial"/>
              </a:rPr>
              <a:t> </a:t>
            </a:r>
            <a:r>
              <a:rPr sz="1100" spc="-10" dirty="0">
                <a:latin typeface="Arial"/>
                <a:cs typeface="Arial"/>
              </a:rPr>
              <a:t>A</a:t>
            </a:r>
            <a:r>
              <a:rPr sz="1100" spc="-40" dirty="0">
                <a:latin typeface="Arial"/>
                <a:cs typeface="Arial"/>
              </a:rPr>
              <a:t> </a:t>
            </a:r>
            <a:r>
              <a:rPr sz="1100" spc="-15" dirty="0">
                <a:latin typeface="Arial"/>
                <a:cs typeface="Arial"/>
              </a:rPr>
              <a:t>program</a:t>
            </a:r>
            <a:r>
              <a:rPr sz="1100" spc="-50" dirty="0">
                <a:latin typeface="Arial"/>
                <a:cs typeface="Arial"/>
              </a:rPr>
              <a:t> </a:t>
            </a:r>
            <a:r>
              <a:rPr sz="1100" spc="-10" dirty="0">
                <a:latin typeface="Arial"/>
                <a:cs typeface="Arial"/>
              </a:rPr>
              <a:t>is</a:t>
            </a:r>
            <a:r>
              <a:rPr sz="1100" spc="-40" dirty="0">
                <a:latin typeface="Arial"/>
                <a:cs typeface="Arial"/>
              </a:rPr>
              <a:t> </a:t>
            </a:r>
            <a:r>
              <a:rPr sz="1100" spc="-10" dirty="0">
                <a:latin typeface="Arial"/>
                <a:cs typeface="Arial"/>
              </a:rPr>
              <a:t>a</a:t>
            </a:r>
            <a:r>
              <a:rPr sz="1100" spc="-40" dirty="0">
                <a:latin typeface="Arial"/>
                <a:cs typeface="Arial"/>
              </a:rPr>
              <a:t> </a:t>
            </a:r>
            <a:r>
              <a:rPr sz="1100" spc="-5" dirty="0">
                <a:latin typeface="Arial"/>
                <a:cs typeface="Arial"/>
              </a:rPr>
              <a:t>set</a:t>
            </a:r>
            <a:r>
              <a:rPr sz="1100" spc="-25" dirty="0">
                <a:latin typeface="Arial"/>
                <a:cs typeface="Arial"/>
              </a:rPr>
              <a:t> </a:t>
            </a:r>
            <a:r>
              <a:rPr sz="1100" spc="-10" dirty="0">
                <a:latin typeface="Arial"/>
                <a:cs typeface="Arial"/>
              </a:rPr>
              <a:t>of</a:t>
            </a:r>
            <a:r>
              <a:rPr sz="1100" spc="-40" dirty="0">
                <a:latin typeface="Arial"/>
                <a:cs typeface="Arial"/>
              </a:rPr>
              <a:t> </a:t>
            </a:r>
            <a:r>
              <a:rPr sz="1100" spc="-10" dirty="0">
                <a:latin typeface="Arial"/>
                <a:cs typeface="Arial"/>
              </a:rPr>
              <a:t>instructions</a:t>
            </a:r>
            <a:r>
              <a:rPr sz="1100" spc="-25" dirty="0">
                <a:latin typeface="Arial"/>
                <a:cs typeface="Arial"/>
              </a:rPr>
              <a:t> </a:t>
            </a:r>
            <a:r>
              <a:rPr sz="1100" spc="-5" dirty="0">
                <a:latin typeface="Arial"/>
                <a:cs typeface="Arial"/>
              </a:rPr>
              <a:t>that</a:t>
            </a:r>
            <a:r>
              <a:rPr sz="1100" spc="-35" dirty="0">
                <a:latin typeface="Arial"/>
                <a:cs typeface="Arial"/>
              </a:rPr>
              <a:t> </a:t>
            </a:r>
            <a:r>
              <a:rPr sz="1100" spc="-5" dirty="0">
                <a:latin typeface="Arial"/>
                <a:cs typeface="Arial"/>
              </a:rPr>
              <a:t>set  </a:t>
            </a:r>
            <a:r>
              <a:rPr sz="1100" spc="-10" dirty="0">
                <a:latin typeface="Arial"/>
                <a:cs typeface="Arial"/>
              </a:rPr>
              <a:t>out </a:t>
            </a:r>
            <a:r>
              <a:rPr sz="1100" spc="-15" dirty="0">
                <a:latin typeface="Arial"/>
                <a:cs typeface="Arial"/>
              </a:rPr>
              <a:t>how </a:t>
            </a:r>
            <a:r>
              <a:rPr sz="1100" spc="-10" dirty="0">
                <a:latin typeface="Arial"/>
                <a:cs typeface="Arial"/>
              </a:rPr>
              <a:t>a </a:t>
            </a:r>
            <a:r>
              <a:rPr sz="1100" spc="-5" dirty="0">
                <a:latin typeface="Arial"/>
                <a:cs typeface="Arial"/>
              </a:rPr>
              <a:t>computer should </a:t>
            </a:r>
            <a:r>
              <a:rPr sz="1100" spc="-15" dirty="0">
                <a:latin typeface="Arial"/>
                <a:cs typeface="Arial"/>
              </a:rPr>
              <a:t>perform </a:t>
            </a:r>
            <a:r>
              <a:rPr sz="1100" spc="-10" dirty="0">
                <a:latin typeface="Arial"/>
                <a:cs typeface="Arial"/>
              </a:rPr>
              <a:t>a </a:t>
            </a:r>
            <a:r>
              <a:rPr sz="1100" spc="-5" dirty="0">
                <a:latin typeface="Arial"/>
                <a:cs typeface="Arial"/>
              </a:rPr>
              <a:t>particular task </a:t>
            </a:r>
            <a:r>
              <a:rPr sz="1100" spc="-10" dirty="0">
                <a:latin typeface="Arial"/>
                <a:cs typeface="Arial"/>
              </a:rPr>
              <a:t>or tasks, </a:t>
            </a:r>
            <a:r>
              <a:rPr sz="1100" spc="-5" dirty="0">
                <a:latin typeface="Arial"/>
                <a:cs typeface="Arial"/>
              </a:rPr>
              <a:t>so </a:t>
            </a:r>
            <a:r>
              <a:rPr sz="1100" spc="-10" dirty="0">
                <a:latin typeface="Arial"/>
                <a:cs typeface="Arial"/>
              </a:rPr>
              <a:t>data is everything else </a:t>
            </a:r>
            <a:r>
              <a:rPr sz="1100" spc="-5" dirty="0">
                <a:latin typeface="Arial"/>
                <a:cs typeface="Arial"/>
              </a:rPr>
              <a:t>that </a:t>
            </a:r>
            <a:r>
              <a:rPr sz="1100" spc="-10" dirty="0">
                <a:latin typeface="Arial"/>
                <a:cs typeface="Arial"/>
              </a:rPr>
              <a:t>isn't a  </a:t>
            </a:r>
            <a:r>
              <a:rPr sz="1100" spc="-15" dirty="0">
                <a:latin typeface="Arial"/>
                <a:cs typeface="Arial"/>
              </a:rPr>
              <a:t>program!</a:t>
            </a:r>
            <a:endParaRPr sz="1100">
              <a:latin typeface="Arial"/>
              <a:cs typeface="Arial"/>
            </a:endParaRPr>
          </a:p>
          <a:p>
            <a:pPr marL="12700" marR="13970" algn="just">
              <a:lnSpc>
                <a:spcPct val="102699"/>
              </a:lnSpc>
              <a:spcBef>
                <a:spcPts val="695"/>
              </a:spcBef>
            </a:pPr>
            <a:r>
              <a:rPr sz="1100" spc="-10" dirty="0">
                <a:latin typeface="Arial"/>
                <a:cs typeface="Arial"/>
              </a:rPr>
              <a:t>A </a:t>
            </a:r>
            <a:r>
              <a:rPr sz="1100" b="1" spc="-5" dirty="0">
                <a:latin typeface="Arial"/>
                <a:cs typeface="Arial"/>
                <a:hlinkClick r:id="rId2" action="ppaction://hlinksldjump"/>
              </a:rPr>
              <a:t>database </a:t>
            </a:r>
            <a:r>
              <a:rPr sz="1100" spc="-10" dirty="0">
                <a:latin typeface="Arial"/>
                <a:cs typeface="Arial"/>
              </a:rPr>
              <a:t>is used </a:t>
            </a:r>
            <a:r>
              <a:rPr sz="1100" spc="-5" dirty="0">
                <a:latin typeface="Arial"/>
                <a:cs typeface="Arial"/>
              </a:rPr>
              <a:t>to store </a:t>
            </a:r>
            <a:r>
              <a:rPr sz="1100" spc="-10" dirty="0">
                <a:latin typeface="Arial"/>
                <a:cs typeface="Arial"/>
              </a:rPr>
              <a:t>data. A database is an organised </a:t>
            </a:r>
            <a:r>
              <a:rPr sz="1100" spc="-5" dirty="0">
                <a:latin typeface="Arial"/>
                <a:cs typeface="Arial"/>
              </a:rPr>
              <a:t>store </a:t>
            </a:r>
            <a:r>
              <a:rPr sz="1100" spc="-10" dirty="0">
                <a:latin typeface="Arial"/>
                <a:cs typeface="Arial"/>
              </a:rPr>
              <a:t>of information </a:t>
            </a:r>
            <a:r>
              <a:rPr sz="1100" spc="-5" dirty="0">
                <a:latin typeface="Arial"/>
                <a:cs typeface="Arial"/>
              </a:rPr>
              <a:t>so that the </a:t>
            </a:r>
            <a:r>
              <a:rPr sz="1100" spc="-10" dirty="0">
                <a:latin typeface="Arial"/>
                <a:cs typeface="Arial"/>
              </a:rPr>
              <a:t>data  </a:t>
            </a:r>
            <a:r>
              <a:rPr sz="1100" spc="-5" dirty="0">
                <a:latin typeface="Arial"/>
                <a:cs typeface="Arial"/>
              </a:rPr>
              <a:t>can </a:t>
            </a:r>
            <a:r>
              <a:rPr sz="1100" spc="-10" dirty="0">
                <a:latin typeface="Arial"/>
                <a:cs typeface="Arial"/>
              </a:rPr>
              <a:t>be easily accessed, managed and</a:t>
            </a:r>
            <a:r>
              <a:rPr sz="1100" spc="-55" dirty="0">
                <a:latin typeface="Arial"/>
                <a:cs typeface="Arial"/>
              </a:rPr>
              <a:t> </a:t>
            </a:r>
            <a:r>
              <a:rPr sz="1100" spc="-10" dirty="0">
                <a:latin typeface="Arial"/>
                <a:cs typeface="Arial"/>
              </a:rPr>
              <a:t>updated.</a:t>
            </a:r>
            <a:endParaRPr sz="1100">
              <a:latin typeface="Arial"/>
              <a:cs typeface="Arial"/>
            </a:endParaRPr>
          </a:p>
          <a:p>
            <a:pPr marL="12700" marR="15240" algn="just">
              <a:lnSpc>
                <a:spcPct val="102699"/>
              </a:lnSpc>
              <a:spcBef>
                <a:spcPts val="695"/>
              </a:spcBef>
            </a:pPr>
            <a:r>
              <a:rPr sz="1100" spc="-10" dirty="0">
                <a:latin typeface="Arial"/>
                <a:cs typeface="Arial"/>
              </a:rPr>
              <a:t>Databases </a:t>
            </a:r>
            <a:r>
              <a:rPr sz="1100" spc="-5" dirty="0">
                <a:latin typeface="Arial"/>
                <a:cs typeface="Arial"/>
              </a:rPr>
              <a:t>can </a:t>
            </a:r>
            <a:r>
              <a:rPr sz="1100" spc="-10" dirty="0">
                <a:latin typeface="Arial"/>
                <a:cs typeface="Arial"/>
              </a:rPr>
              <a:t>be </a:t>
            </a:r>
            <a:r>
              <a:rPr sz="1100" spc="-20" dirty="0">
                <a:latin typeface="Arial"/>
                <a:cs typeface="Arial"/>
              </a:rPr>
              <a:t>found </a:t>
            </a:r>
            <a:r>
              <a:rPr sz="1100" spc="-10" dirty="0">
                <a:latin typeface="Arial"/>
                <a:cs typeface="Arial"/>
              </a:rPr>
              <a:t>in </a:t>
            </a:r>
            <a:r>
              <a:rPr sz="1100" spc="-5" dirty="0">
                <a:latin typeface="Arial"/>
                <a:cs typeface="Arial"/>
              </a:rPr>
              <a:t>most </a:t>
            </a:r>
            <a:r>
              <a:rPr sz="1100" spc="-10" dirty="0">
                <a:latin typeface="Arial"/>
                <a:cs typeface="Arial"/>
              </a:rPr>
              <a:t>aspects of </a:t>
            </a:r>
            <a:r>
              <a:rPr sz="1100" spc="-5" dirty="0">
                <a:latin typeface="Arial"/>
                <a:cs typeface="Arial"/>
              </a:rPr>
              <a:t>modern </a:t>
            </a:r>
            <a:r>
              <a:rPr sz="1100" spc="-15" dirty="0">
                <a:latin typeface="Arial"/>
                <a:cs typeface="Arial"/>
              </a:rPr>
              <a:t>life: </a:t>
            </a:r>
            <a:r>
              <a:rPr sz="1100" spc="-5" dirty="0">
                <a:latin typeface="Arial"/>
                <a:cs typeface="Arial"/>
              </a:rPr>
              <a:t>mobile </a:t>
            </a:r>
            <a:r>
              <a:rPr sz="1100" spc="-15" dirty="0">
                <a:latin typeface="Arial"/>
                <a:cs typeface="Arial"/>
              </a:rPr>
              <a:t>phones, </a:t>
            </a:r>
            <a:r>
              <a:rPr sz="1100" spc="-5" dirty="0">
                <a:latin typeface="Arial"/>
                <a:cs typeface="Arial"/>
              </a:rPr>
              <a:t>cars </a:t>
            </a:r>
            <a:r>
              <a:rPr sz="1100" spc="-10" dirty="0">
                <a:latin typeface="Arial"/>
                <a:cs typeface="Arial"/>
              </a:rPr>
              <a:t>software systems,  online</a:t>
            </a:r>
            <a:r>
              <a:rPr sz="1100" spc="-70" dirty="0">
                <a:latin typeface="Arial"/>
                <a:cs typeface="Arial"/>
              </a:rPr>
              <a:t> </a:t>
            </a:r>
            <a:r>
              <a:rPr sz="1100" spc="-5" dirty="0">
                <a:latin typeface="Arial"/>
                <a:cs typeface="Arial"/>
              </a:rPr>
              <a:t>shopping,</a:t>
            </a:r>
            <a:r>
              <a:rPr sz="1100" spc="-70" dirty="0">
                <a:latin typeface="Arial"/>
                <a:cs typeface="Arial"/>
              </a:rPr>
              <a:t> </a:t>
            </a:r>
            <a:r>
              <a:rPr sz="1100" spc="-15" dirty="0">
                <a:latin typeface="Arial"/>
                <a:cs typeface="Arial"/>
              </a:rPr>
              <a:t>bus</a:t>
            </a:r>
            <a:r>
              <a:rPr sz="1100" spc="-55" dirty="0">
                <a:latin typeface="Arial"/>
                <a:cs typeface="Arial"/>
              </a:rPr>
              <a:t> </a:t>
            </a:r>
            <a:r>
              <a:rPr sz="1100" spc="-15" dirty="0">
                <a:latin typeface="Arial"/>
                <a:cs typeface="Arial"/>
              </a:rPr>
              <a:t>ticketing</a:t>
            </a:r>
            <a:r>
              <a:rPr sz="1100" spc="-40" dirty="0">
                <a:latin typeface="Arial"/>
                <a:cs typeface="Arial"/>
              </a:rPr>
              <a:t> </a:t>
            </a:r>
            <a:r>
              <a:rPr sz="1100" spc="-5" dirty="0">
                <a:latin typeface="Arial"/>
                <a:cs typeface="Arial"/>
              </a:rPr>
              <a:t>systems</a:t>
            </a:r>
            <a:r>
              <a:rPr sz="1100" spc="-30" dirty="0">
                <a:latin typeface="Arial"/>
                <a:cs typeface="Arial"/>
              </a:rPr>
              <a:t> </a:t>
            </a:r>
            <a:r>
              <a:rPr sz="1100" spc="-10" dirty="0">
                <a:latin typeface="Arial"/>
                <a:cs typeface="Arial"/>
              </a:rPr>
              <a:t>and</a:t>
            </a:r>
            <a:r>
              <a:rPr sz="1100" spc="-70" dirty="0">
                <a:latin typeface="Arial"/>
                <a:cs typeface="Arial"/>
              </a:rPr>
              <a:t> </a:t>
            </a:r>
            <a:r>
              <a:rPr sz="1100" spc="-5" dirty="0">
                <a:latin typeface="Arial"/>
                <a:cs typeface="Arial"/>
              </a:rPr>
              <a:t>supermarket</a:t>
            </a:r>
            <a:r>
              <a:rPr sz="1100" spc="-50" dirty="0">
                <a:latin typeface="Arial"/>
                <a:cs typeface="Arial"/>
              </a:rPr>
              <a:t> </a:t>
            </a:r>
            <a:r>
              <a:rPr sz="1100" spc="-15" dirty="0">
                <a:latin typeface="Arial"/>
                <a:cs typeface="Arial"/>
              </a:rPr>
              <a:t>checkouts</a:t>
            </a:r>
            <a:r>
              <a:rPr sz="1100" spc="-45" dirty="0">
                <a:latin typeface="Arial"/>
                <a:cs typeface="Arial"/>
              </a:rPr>
              <a:t> </a:t>
            </a:r>
            <a:r>
              <a:rPr sz="1100" spc="-10" dirty="0">
                <a:latin typeface="Arial"/>
                <a:cs typeface="Arial"/>
              </a:rPr>
              <a:t>all</a:t>
            </a:r>
            <a:r>
              <a:rPr sz="1100" spc="-45" dirty="0">
                <a:latin typeface="Arial"/>
                <a:cs typeface="Arial"/>
              </a:rPr>
              <a:t> </a:t>
            </a:r>
            <a:r>
              <a:rPr sz="1100" spc="-10" dirty="0">
                <a:latin typeface="Arial"/>
                <a:cs typeface="Arial"/>
              </a:rPr>
              <a:t>depend</a:t>
            </a:r>
            <a:r>
              <a:rPr sz="1100" spc="-90" dirty="0">
                <a:latin typeface="Arial"/>
                <a:cs typeface="Arial"/>
              </a:rPr>
              <a:t> </a:t>
            </a:r>
            <a:r>
              <a:rPr sz="1100" spc="-10" dirty="0">
                <a:latin typeface="Arial"/>
                <a:cs typeface="Arial"/>
              </a:rPr>
              <a:t>on</a:t>
            </a:r>
            <a:r>
              <a:rPr sz="1100" spc="-50" dirty="0">
                <a:latin typeface="Arial"/>
                <a:cs typeface="Arial"/>
              </a:rPr>
              <a:t> </a:t>
            </a:r>
            <a:r>
              <a:rPr sz="1100" spc="-10" dirty="0">
                <a:latin typeface="Arial"/>
                <a:cs typeface="Arial"/>
              </a:rPr>
              <a:t>database</a:t>
            </a:r>
            <a:r>
              <a:rPr sz="1100" spc="-80" dirty="0">
                <a:latin typeface="Arial"/>
                <a:cs typeface="Arial"/>
              </a:rPr>
              <a:t> </a:t>
            </a:r>
            <a:r>
              <a:rPr sz="1100" spc="-5" dirty="0">
                <a:latin typeface="Arial"/>
                <a:cs typeface="Arial"/>
              </a:rPr>
              <a:t>systems  to</a:t>
            </a:r>
            <a:r>
              <a:rPr sz="1100" spc="-15" dirty="0">
                <a:latin typeface="Arial"/>
                <a:cs typeface="Arial"/>
              </a:rPr>
              <a:t> </a:t>
            </a:r>
            <a:r>
              <a:rPr sz="1100" spc="-5" dirty="0">
                <a:latin typeface="Arial"/>
                <a:cs typeface="Arial"/>
              </a:rPr>
              <a:t>function.</a:t>
            </a:r>
            <a:endParaRPr sz="1100">
              <a:latin typeface="Arial"/>
              <a:cs typeface="Arial"/>
            </a:endParaRPr>
          </a:p>
          <a:p>
            <a:pPr marL="12700" marR="17780" algn="just">
              <a:lnSpc>
                <a:spcPct val="102699"/>
              </a:lnSpc>
              <a:spcBef>
                <a:spcPts val="700"/>
              </a:spcBef>
            </a:pPr>
            <a:r>
              <a:rPr sz="1100" spc="-5" dirty="0">
                <a:latin typeface="Arial"/>
                <a:cs typeface="Arial"/>
              </a:rPr>
              <a:t>There </a:t>
            </a:r>
            <a:r>
              <a:rPr sz="1100" spc="-10" dirty="0">
                <a:latin typeface="Arial"/>
                <a:cs typeface="Arial"/>
              </a:rPr>
              <a:t>are many </a:t>
            </a:r>
            <a:r>
              <a:rPr sz="1100" spc="-15" dirty="0">
                <a:latin typeface="Arial"/>
                <a:cs typeface="Arial"/>
              </a:rPr>
              <a:t>different </a:t>
            </a:r>
            <a:r>
              <a:rPr sz="1100" spc="-5" dirty="0">
                <a:latin typeface="Arial"/>
                <a:cs typeface="Arial"/>
              </a:rPr>
              <a:t>types </a:t>
            </a:r>
            <a:r>
              <a:rPr sz="1100" spc="-10" dirty="0">
                <a:latin typeface="Arial"/>
                <a:cs typeface="Arial"/>
              </a:rPr>
              <a:t>of database management </a:t>
            </a:r>
            <a:r>
              <a:rPr sz="1100" spc="-5" dirty="0">
                <a:latin typeface="Arial"/>
                <a:cs typeface="Arial"/>
              </a:rPr>
              <a:t>systems (DBMS). </a:t>
            </a:r>
            <a:r>
              <a:rPr sz="1100" spc="-10" dirty="0">
                <a:latin typeface="Arial"/>
                <a:cs typeface="Arial"/>
              </a:rPr>
              <a:t>These are </a:t>
            </a:r>
            <a:r>
              <a:rPr sz="1100" spc="-5" dirty="0">
                <a:latin typeface="Arial"/>
                <a:cs typeface="Arial"/>
              </a:rPr>
              <a:t>the tools  that </a:t>
            </a:r>
            <a:r>
              <a:rPr sz="1100" spc="-15" dirty="0">
                <a:latin typeface="Arial"/>
                <a:cs typeface="Arial"/>
              </a:rPr>
              <a:t>allow you </a:t>
            </a:r>
            <a:r>
              <a:rPr sz="1100" spc="-5" dirty="0">
                <a:latin typeface="Arial"/>
                <a:cs typeface="Arial"/>
              </a:rPr>
              <a:t>to </a:t>
            </a:r>
            <a:r>
              <a:rPr sz="1100" spc="-10" dirty="0">
                <a:latin typeface="Arial"/>
                <a:cs typeface="Arial"/>
              </a:rPr>
              <a:t>manage </a:t>
            </a:r>
            <a:r>
              <a:rPr sz="1100" spc="-5" dirty="0">
                <a:latin typeface="Arial"/>
                <a:cs typeface="Arial"/>
              </a:rPr>
              <a:t>the </a:t>
            </a:r>
            <a:r>
              <a:rPr sz="1100" spc="-10" dirty="0">
                <a:latin typeface="Arial"/>
                <a:cs typeface="Arial"/>
              </a:rPr>
              <a:t>data </a:t>
            </a:r>
            <a:r>
              <a:rPr sz="1100" spc="-15" dirty="0">
                <a:latin typeface="Arial"/>
                <a:cs typeface="Arial"/>
              </a:rPr>
              <a:t>you </a:t>
            </a:r>
            <a:r>
              <a:rPr sz="1100" spc="-10" dirty="0">
                <a:latin typeface="Arial"/>
                <a:cs typeface="Arial"/>
              </a:rPr>
              <a:t>store. These </a:t>
            </a:r>
            <a:r>
              <a:rPr sz="1100" spc="-5" dirty="0">
                <a:latin typeface="Arial"/>
                <a:cs typeface="Arial"/>
              </a:rPr>
              <a:t>tools </a:t>
            </a:r>
            <a:r>
              <a:rPr sz="1100" spc="-10" dirty="0">
                <a:latin typeface="Arial"/>
                <a:cs typeface="Arial"/>
              </a:rPr>
              <a:t>adopt </a:t>
            </a:r>
            <a:r>
              <a:rPr sz="1100" spc="-15" dirty="0">
                <a:latin typeface="Arial"/>
                <a:cs typeface="Arial"/>
              </a:rPr>
              <a:t>different </a:t>
            </a:r>
            <a:r>
              <a:rPr sz="1100" spc="-5" dirty="0">
                <a:latin typeface="Arial"/>
                <a:cs typeface="Arial"/>
              </a:rPr>
              <a:t>methods to </a:t>
            </a:r>
            <a:r>
              <a:rPr sz="1100" spc="-10" dirty="0">
                <a:latin typeface="Arial"/>
                <a:cs typeface="Arial"/>
              </a:rPr>
              <a:t>structure </a:t>
            </a:r>
            <a:r>
              <a:rPr sz="1100" spc="-5" dirty="0">
                <a:latin typeface="Arial"/>
                <a:cs typeface="Arial"/>
              </a:rPr>
              <a:t>the  </a:t>
            </a:r>
            <a:r>
              <a:rPr sz="1100" spc="-10" dirty="0">
                <a:latin typeface="Arial"/>
                <a:cs typeface="Arial"/>
              </a:rPr>
              <a:t>data:</a:t>
            </a:r>
            <a:r>
              <a:rPr sz="1100" spc="45" dirty="0">
                <a:latin typeface="Arial"/>
                <a:cs typeface="Arial"/>
              </a:rPr>
              <a:t> </a:t>
            </a:r>
            <a:r>
              <a:rPr sz="1100" spc="-5" dirty="0">
                <a:latin typeface="Arial"/>
                <a:cs typeface="Arial"/>
              </a:rPr>
              <a:t>flat-file,</a:t>
            </a:r>
            <a:r>
              <a:rPr sz="1100" spc="-25" dirty="0">
                <a:latin typeface="Arial"/>
                <a:cs typeface="Arial"/>
              </a:rPr>
              <a:t> </a:t>
            </a:r>
            <a:r>
              <a:rPr sz="1100" spc="-10" dirty="0">
                <a:latin typeface="Arial"/>
                <a:cs typeface="Arial"/>
              </a:rPr>
              <a:t>distributed,</a:t>
            </a:r>
            <a:r>
              <a:rPr sz="1100" spc="-40" dirty="0">
                <a:latin typeface="Arial"/>
                <a:cs typeface="Arial"/>
              </a:rPr>
              <a:t> </a:t>
            </a:r>
            <a:r>
              <a:rPr sz="1100" spc="-10" dirty="0">
                <a:latin typeface="Arial"/>
                <a:cs typeface="Arial"/>
              </a:rPr>
              <a:t>object-oriented</a:t>
            </a:r>
            <a:r>
              <a:rPr sz="1100" spc="-65" dirty="0">
                <a:latin typeface="Arial"/>
                <a:cs typeface="Arial"/>
              </a:rPr>
              <a:t> </a:t>
            </a:r>
            <a:r>
              <a:rPr sz="1100" spc="-10" dirty="0">
                <a:latin typeface="Arial"/>
                <a:cs typeface="Arial"/>
              </a:rPr>
              <a:t>and</a:t>
            </a:r>
            <a:r>
              <a:rPr sz="1100" spc="-50" dirty="0">
                <a:latin typeface="Arial"/>
                <a:cs typeface="Arial"/>
              </a:rPr>
              <a:t> </a:t>
            </a:r>
            <a:r>
              <a:rPr sz="1100" spc="-5" dirty="0">
                <a:latin typeface="Arial"/>
                <a:cs typeface="Arial"/>
              </a:rPr>
              <a:t>so</a:t>
            </a:r>
            <a:r>
              <a:rPr sz="1100" spc="-50" dirty="0">
                <a:latin typeface="Arial"/>
                <a:cs typeface="Arial"/>
              </a:rPr>
              <a:t> </a:t>
            </a:r>
            <a:r>
              <a:rPr sz="1100" spc="-10" dirty="0">
                <a:latin typeface="Arial"/>
                <a:cs typeface="Arial"/>
              </a:rPr>
              <a:t>on;</a:t>
            </a:r>
            <a:r>
              <a:rPr sz="1100" spc="-40" dirty="0">
                <a:latin typeface="Arial"/>
                <a:cs typeface="Arial"/>
              </a:rPr>
              <a:t> </a:t>
            </a:r>
            <a:r>
              <a:rPr sz="1100" spc="-30" dirty="0">
                <a:latin typeface="Arial"/>
                <a:cs typeface="Arial"/>
              </a:rPr>
              <a:t>however,</a:t>
            </a:r>
            <a:r>
              <a:rPr sz="1100" spc="-40" dirty="0">
                <a:latin typeface="Arial"/>
                <a:cs typeface="Arial"/>
              </a:rPr>
              <a:t> </a:t>
            </a:r>
            <a:r>
              <a:rPr sz="1100" spc="-5" dirty="0">
                <a:latin typeface="Arial"/>
                <a:cs typeface="Arial"/>
              </a:rPr>
              <a:t>the</a:t>
            </a:r>
            <a:r>
              <a:rPr sz="1100" spc="-50" dirty="0">
                <a:latin typeface="Arial"/>
                <a:cs typeface="Arial"/>
              </a:rPr>
              <a:t> </a:t>
            </a:r>
            <a:r>
              <a:rPr sz="1100" spc="-10" dirty="0">
                <a:latin typeface="Arial"/>
                <a:cs typeface="Arial"/>
              </a:rPr>
              <a:t>method</a:t>
            </a:r>
            <a:r>
              <a:rPr sz="1100" spc="-75" dirty="0">
                <a:latin typeface="Arial"/>
                <a:cs typeface="Arial"/>
              </a:rPr>
              <a:t> </a:t>
            </a:r>
            <a:r>
              <a:rPr sz="1100" spc="-10" dirty="0">
                <a:latin typeface="Arial"/>
                <a:cs typeface="Arial"/>
              </a:rPr>
              <a:t>used</a:t>
            </a:r>
            <a:r>
              <a:rPr sz="1100" spc="-50" dirty="0">
                <a:latin typeface="Arial"/>
                <a:cs typeface="Arial"/>
              </a:rPr>
              <a:t> </a:t>
            </a:r>
            <a:r>
              <a:rPr sz="1100" spc="-10" dirty="0">
                <a:latin typeface="Arial"/>
                <a:cs typeface="Arial"/>
              </a:rPr>
              <a:t>in</a:t>
            </a:r>
            <a:r>
              <a:rPr sz="1100" spc="-40" dirty="0">
                <a:latin typeface="Arial"/>
                <a:cs typeface="Arial"/>
              </a:rPr>
              <a:t> </a:t>
            </a:r>
            <a:r>
              <a:rPr sz="1100" spc="-10" dirty="0">
                <a:latin typeface="Arial"/>
                <a:cs typeface="Arial"/>
              </a:rPr>
              <a:t>Higher</a:t>
            </a:r>
            <a:r>
              <a:rPr sz="1100" spc="-65" dirty="0">
                <a:latin typeface="Arial"/>
                <a:cs typeface="Arial"/>
              </a:rPr>
              <a:t> </a:t>
            </a:r>
            <a:r>
              <a:rPr sz="1100" spc="-10" dirty="0">
                <a:latin typeface="Arial"/>
                <a:cs typeface="Arial"/>
              </a:rPr>
              <a:t>Computing  </a:t>
            </a:r>
            <a:r>
              <a:rPr sz="1100" spc="-5" dirty="0">
                <a:latin typeface="Arial"/>
                <a:cs typeface="Arial"/>
              </a:rPr>
              <a:t>Science </a:t>
            </a:r>
            <a:r>
              <a:rPr sz="1100" spc="-10" dirty="0">
                <a:latin typeface="Arial"/>
                <a:cs typeface="Arial"/>
              </a:rPr>
              <a:t>is</a:t>
            </a:r>
            <a:r>
              <a:rPr sz="1100" spc="-20" dirty="0">
                <a:latin typeface="Arial"/>
                <a:cs typeface="Arial"/>
              </a:rPr>
              <a:t> </a:t>
            </a:r>
            <a:r>
              <a:rPr sz="1100" spc="-5" dirty="0">
                <a:latin typeface="Arial"/>
                <a:cs typeface="Arial"/>
              </a:rPr>
              <a:t>relational.</a:t>
            </a:r>
            <a:endParaRPr sz="1100">
              <a:latin typeface="Arial"/>
              <a:cs typeface="Arial"/>
            </a:endParaRPr>
          </a:p>
          <a:p>
            <a:pPr marL="12700" marR="5080" algn="just">
              <a:lnSpc>
                <a:spcPct val="102699"/>
              </a:lnSpc>
              <a:spcBef>
                <a:spcPts val="695"/>
              </a:spcBef>
            </a:pPr>
            <a:r>
              <a:rPr sz="1100" spc="-10" dirty="0">
                <a:latin typeface="Arial"/>
                <a:cs typeface="Arial"/>
              </a:rPr>
              <a:t>Later in </a:t>
            </a:r>
            <a:r>
              <a:rPr sz="1100" spc="-5" dirty="0">
                <a:latin typeface="Arial"/>
                <a:cs typeface="Arial"/>
              </a:rPr>
              <a:t>this </a:t>
            </a:r>
            <a:r>
              <a:rPr sz="1100" spc="-10" dirty="0">
                <a:latin typeface="Arial"/>
                <a:cs typeface="Arial"/>
              </a:rPr>
              <a:t>unit, </a:t>
            </a:r>
            <a:r>
              <a:rPr sz="1100" spc="-15" dirty="0">
                <a:latin typeface="Arial"/>
                <a:cs typeface="Arial"/>
              </a:rPr>
              <a:t>you </a:t>
            </a:r>
            <a:r>
              <a:rPr sz="1100" spc="-10" dirty="0">
                <a:latin typeface="Arial"/>
                <a:cs typeface="Arial"/>
              </a:rPr>
              <a:t>will use a </a:t>
            </a:r>
            <a:r>
              <a:rPr sz="1100" b="1" spc="-10" dirty="0">
                <a:latin typeface="Arial"/>
                <a:cs typeface="Arial"/>
                <a:hlinkClick r:id="rId2" action="ppaction://hlinksldjump"/>
              </a:rPr>
              <a:t>relational </a:t>
            </a:r>
            <a:r>
              <a:rPr sz="1100" b="1" spc="-5" dirty="0">
                <a:latin typeface="Arial"/>
                <a:cs typeface="Arial"/>
                <a:hlinkClick r:id="rId2" action="ppaction://hlinksldjump"/>
              </a:rPr>
              <a:t>database </a:t>
            </a:r>
            <a:r>
              <a:rPr sz="1100" b="1" spc="-10" dirty="0">
                <a:latin typeface="Arial"/>
                <a:cs typeface="Arial"/>
                <a:hlinkClick r:id="rId2" action="ppaction://hlinksldjump"/>
              </a:rPr>
              <a:t>management system</a:t>
            </a:r>
            <a:r>
              <a:rPr sz="1100" b="1" spc="-10" dirty="0">
                <a:latin typeface="Arial"/>
                <a:cs typeface="Arial"/>
              </a:rPr>
              <a:t> </a:t>
            </a:r>
            <a:r>
              <a:rPr sz="1100" spc="-10" dirty="0">
                <a:latin typeface="Arial"/>
                <a:cs typeface="Arial"/>
              </a:rPr>
              <a:t>(RDBMS) </a:t>
            </a:r>
            <a:r>
              <a:rPr sz="1100" spc="-5" dirty="0">
                <a:latin typeface="Arial"/>
                <a:cs typeface="Arial"/>
              </a:rPr>
              <a:t>to </a:t>
            </a:r>
            <a:r>
              <a:rPr sz="1100" spc="-20" dirty="0">
                <a:latin typeface="Arial"/>
                <a:cs typeface="Arial"/>
              </a:rPr>
              <a:t>execute  </a:t>
            </a:r>
            <a:r>
              <a:rPr sz="1100" spc="-10" dirty="0">
                <a:latin typeface="Arial"/>
                <a:cs typeface="Arial"/>
              </a:rPr>
              <a:t>queries </a:t>
            </a:r>
            <a:r>
              <a:rPr sz="1100" spc="-5" dirty="0">
                <a:latin typeface="Arial"/>
                <a:cs typeface="Arial"/>
              </a:rPr>
              <a:t>to </a:t>
            </a:r>
            <a:r>
              <a:rPr sz="1100" spc="-15" dirty="0">
                <a:latin typeface="Arial"/>
                <a:cs typeface="Arial"/>
              </a:rPr>
              <a:t>generate </a:t>
            </a:r>
            <a:r>
              <a:rPr sz="1100" spc="-20" dirty="0">
                <a:latin typeface="Arial"/>
                <a:cs typeface="Arial"/>
              </a:rPr>
              <a:t>answer </a:t>
            </a:r>
            <a:r>
              <a:rPr sz="1100" spc="-10" dirty="0">
                <a:latin typeface="Arial"/>
                <a:cs typeface="Arial"/>
              </a:rPr>
              <a:t>tables and manage </a:t>
            </a:r>
            <a:r>
              <a:rPr sz="1100" spc="-15" dirty="0">
                <a:latin typeface="Arial"/>
                <a:cs typeface="Arial"/>
              </a:rPr>
              <a:t>your</a:t>
            </a:r>
            <a:r>
              <a:rPr sz="1100" spc="-60" dirty="0">
                <a:latin typeface="Arial"/>
                <a:cs typeface="Arial"/>
              </a:rPr>
              <a:t> </a:t>
            </a:r>
            <a:r>
              <a:rPr sz="1100" spc="-10" dirty="0">
                <a:latin typeface="Arial"/>
                <a:cs typeface="Arial"/>
              </a:rPr>
              <a:t>data.</a:t>
            </a:r>
            <a:endParaRPr sz="1100">
              <a:latin typeface="Arial"/>
              <a:cs typeface="Arial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864869" y="7999031"/>
            <a:ext cx="6048375" cy="1743075"/>
          </a:xfrm>
          <a:custGeom>
            <a:avLst/>
            <a:gdLst/>
            <a:ahLst/>
            <a:cxnLst/>
            <a:rect l="l" t="t" r="r" b="b"/>
            <a:pathLst>
              <a:path w="6048375" h="1743075">
                <a:moveTo>
                  <a:pt x="5994082" y="0"/>
                </a:moveTo>
                <a:lnTo>
                  <a:pt x="54000" y="0"/>
                </a:lnTo>
                <a:lnTo>
                  <a:pt x="32982" y="4244"/>
                </a:lnTo>
                <a:lnTo>
                  <a:pt x="15817" y="15817"/>
                </a:lnTo>
                <a:lnTo>
                  <a:pt x="4244" y="32982"/>
                </a:lnTo>
                <a:lnTo>
                  <a:pt x="0" y="54000"/>
                </a:lnTo>
                <a:lnTo>
                  <a:pt x="0" y="1742757"/>
                </a:lnTo>
                <a:lnTo>
                  <a:pt x="6048082" y="1742757"/>
                </a:lnTo>
                <a:lnTo>
                  <a:pt x="6048082" y="54000"/>
                </a:lnTo>
                <a:lnTo>
                  <a:pt x="6043838" y="32982"/>
                </a:lnTo>
                <a:lnTo>
                  <a:pt x="6032265" y="15817"/>
                </a:lnTo>
                <a:lnTo>
                  <a:pt x="6015100" y="4244"/>
                </a:lnTo>
                <a:lnTo>
                  <a:pt x="5994082" y="0"/>
                </a:lnTo>
                <a:close/>
              </a:path>
            </a:pathLst>
          </a:custGeom>
          <a:solidFill>
            <a:srgbClr val="99CC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882865" y="8236788"/>
            <a:ext cx="6012180" cy="1505585"/>
          </a:xfrm>
          <a:custGeom>
            <a:avLst/>
            <a:gdLst/>
            <a:ahLst/>
            <a:cxnLst/>
            <a:rect l="l" t="t" r="r" b="b"/>
            <a:pathLst>
              <a:path w="6012180" h="1505584">
                <a:moveTo>
                  <a:pt x="0" y="1505000"/>
                </a:moveTo>
                <a:lnTo>
                  <a:pt x="6012078" y="1505000"/>
                </a:lnTo>
                <a:lnTo>
                  <a:pt x="6012078" y="0"/>
                </a:lnTo>
                <a:lnTo>
                  <a:pt x="0" y="0"/>
                </a:lnTo>
                <a:lnTo>
                  <a:pt x="0" y="150500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6498259" y="7918246"/>
            <a:ext cx="356235" cy="368935"/>
          </a:xfrm>
          <a:custGeom>
            <a:avLst/>
            <a:gdLst/>
            <a:ahLst/>
            <a:cxnLst/>
            <a:rect l="l" t="t" r="r" b="b"/>
            <a:pathLst>
              <a:path w="356234" h="368934">
                <a:moveTo>
                  <a:pt x="286791" y="0"/>
                </a:moveTo>
                <a:lnTo>
                  <a:pt x="69164" y="0"/>
                </a:lnTo>
                <a:lnTo>
                  <a:pt x="42310" y="5655"/>
                </a:lnTo>
                <a:lnTo>
                  <a:pt x="20318" y="21053"/>
                </a:lnTo>
                <a:lnTo>
                  <a:pt x="5458" y="43837"/>
                </a:lnTo>
                <a:lnTo>
                  <a:pt x="0" y="71653"/>
                </a:lnTo>
                <a:lnTo>
                  <a:pt x="0" y="297065"/>
                </a:lnTo>
                <a:lnTo>
                  <a:pt x="5458" y="324886"/>
                </a:lnTo>
                <a:lnTo>
                  <a:pt x="20318" y="347670"/>
                </a:lnTo>
                <a:lnTo>
                  <a:pt x="42310" y="363065"/>
                </a:lnTo>
                <a:lnTo>
                  <a:pt x="69164" y="368719"/>
                </a:lnTo>
                <a:lnTo>
                  <a:pt x="286791" y="368719"/>
                </a:lnTo>
                <a:lnTo>
                  <a:pt x="313657" y="363065"/>
                </a:lnTo>
                <a:lnTo>
                  <a:pt x="335653" y="347670"/>
                </a:lnTo>
                <a:lnTo>
                  <a:pt x="350511" y="324886"/>
                </a:lnTo>
                <a:lnTo>
                  <a:pt x="355968" y="297065"/>
                </a:lnTo>
                <a:lnTo>
                  <a:pt x="355968" y="71653"/>
                </a:lnTo>
                <a:lnTo>
                  <a:pt x="350511" y="43837"/>
                </a:lnTo>
                <a:lnTo>
                  <a:pt x="335653" y="21053"/>
                </a:lnTo>
                <a:lnTo>
                  <a:pt x="313657" y="5655"/>
                </a:lnTo>
                <a:lnTo>
                  <a:pt x="286791" y="0"/>
                </a:lnTo>
                <a:close/>
              </a:path>
            </a:pathLst>
          </a:custGeom>
          <a:solidFill>
            <a:srgbClr val="0066B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6525679" y="7919199"/>
            <a:ext cx="257175" cy="371475"/>
          </a:xfrm>
          <a:custGeom>
            <a:avLst/>
            <a:gdLst/>
            <a:ahLst/>
            <a:cxnLst/>
            <a:rect l="l" t="t" r="r" b="b"/>
            <a:pathLst>
              <a:path w="257175" h="371475">
                <a:moveTo>
                  <a:pt x="234391" y="335089"/>
                </a:moveTo>
                <a:lnTo>
                  <a:pt x="181292" y="355117"/>
                </a:lnTo>
                <a:lnTo>
                  <a:pt x="186826" y="370852"/>
                </a:lnTo>
                <a:lnTo>
                  <a:pt x="246959" y="370852"/>
                </a:lnTo>
                <a:lnTo>
                  <a:pt x="234391" y="335089"/>
                </a:lnTo>
                <a:close/>
              </a:path>
              <a:path w="257175" h="371475">
                <a:moveTo>
                  <a:pt x="241724" y="29811"/>
                </a:moveTo>
                <a:lnTo>
                  <a:pt x="134977" y="29811"/>
                </a:lnTo>
                <a:lnTo>
                  <a:pt x="148721" y="29969"/>
                </a:lnTo>
                <a:lnTo>
                  <a:pt x="161670" y="32562"/>
                </a:lnTo>
                <a:lnTo>
                  <a:pt x="191349" y="56503"/>
                </a:lnTo>
                <a:lnTo>
                  <a:pt x="203550" y="102271"/>
                </a:lnTo>
                <a:lnTo>
                  <a:pt x="202742" y="111696"/>
                </a:lnTo>
                <a:lnTo>
                  <a:pt x="189445" y="149364"/>
                </a:lnTo>
                <a:lnTo>
                  <a:pt x="165620" y="185521"/>
                </a:lnTo>
                <a:lnTo>
                  <a:pt x="136842" y="221094"/>
                </a:lnTo>
                <a:lnTo>
                  <a:pt x="165747" y="303301"/>
                </a:lnTo>
                <a:lnTo>
                  <a:pt x="212318" y="285737"/>
                </a:lnTo>
                <a:lnTo>
                  <a:pt x="191007" y="225082"/>
                </a:lnTo>
                <a:lnTo>
                  <a:pt x="199288" y="214731"/>
                </a:lnTo>
                <a:lnTo>
                  <a:pt x="222161" y="183730"/>
                </a:lnTo>
                <a:lnTo>
                  <a:pt x="245605" y="142227"/>
                </a:lnTo>
                <a:lnTo>
                  <a:pt x="256743" y="96824"/>
                </a:lnTo>
                <a:lnTo>
                  <a:pt x="256868" y="83737"/>
                </a:lnTo>
                <a:lnTo>
                  <a:pt x="255776" y="72091"/>
                </a:lnTo>
                <a:lnTo>
                  <a:pt x="253219" y="59295"/>
                </a:lnTo>
                <a:lnTo>
                  <a:pt x="249275" y="46215"/>
                </a:lnTo>
                <a:lnTo>
                  <a:pt x="241724" y="29811"/>
                </a:lnTo>
                <a:close/>
              </a:path>
              <a:path w="257175" h="371475">
                <a:moveTo>
                  <a:pt x="217285" y="0"/>
                </a:moveTo>
                <a:lnTo>
                  <a:pt x="68383" y="0"/>
                </a:lnTo>
                <a:lnTo>
                  <a:pt x="67292" y="519"/>
                </a:lnTo>
                <a:lnTo>
                  <a:pt x="29234" y="23209"/>
                </a:lnTo>
                <a:lnTo>
                  <a:pt x="0" y="45580"/>
                </a:lnTo>
                <a:lnTo>
                  <a:pt x="19329" y="100558"/>
                </a:lnTo>
                <a:lnTo>
                  <a:pt x="21945" y="99580"/>
                </a:lnTo>
                <a:lnTo>
                  <a:pt x="28231" y="91886"/>
                </a:lnTo>
                <a:lnTo>
                  <a:pt x="35831" y="83737"/>
                </a:lnTo>
                <a:lnTo>
                  <a:pt x="66357" y="57233"/>
                </a:lnTo>
                <a:lnTo>
                  <a:pt x="105092" y="36804"/>
                </a:lnTo>
                <a:lnTo>
                  <a:pt x="134977" y="29811"/>
                </a:lnTo>
                <a:lnTo>
                  <a:pt x="241724" y="29811"/>
                </a:lnTo>
                <a:lnTo>
                  <a:pt x="239541" y="25069"/>
                </a:lnTo>
                <a:lnTo>
                  <a:pt x="226534" y="7712"/>
                </a:lnTo>
                <a:lnTo>
                  <a:pt x="217285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852169" y="4729528"/>
            <a:ext cx="6066790" cy="4799330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  <a:tabLst>
                <a:tab pos="450215" algn="l"/>
              </a:tabLst>
            </a:pPr>
            <a:r>
              <a:rPr sz="1400" b="1" spc="10" dirty="0">
                <a:latin typeface="Arial"/>
                <a:cs typeface="Arial"/>
              </a:rPr>
              <a:t>1.2	</a:t>
            </a:r>
            <a:r>
              <a:rPr sz="1400" b="1" spc="20" dirty="0">
                <a:latin typeface="Arial"/>
                <a:cs typeface="Arial"/>
              </a:rPr>
              <a:t>End</a:t>
            </a:r>
            <a:r>
              <a:rPr sz="1400" b="1" dirty="0">
                <a:latin typeface="Arial"/>
                <a:cs typeface="Arial"/>
              </a:rPr>
              <a:t> </a:t>
            </a:r>
            <a:r>
              <a:rPr sz="1400" b="1" spc="10" dirty="0">
                <a:latin typeface="Arial"/>
                <a:cs typeface="Arial"/>
              </a:rPr>
              <a:t>users</a:t>
            </a:r>
            <a:endParaRPr sz="1400" dirty="0">
              <a:latin typeface="Arial"/>
              <a:cs typeface="Arial"/>
            </a:endParaRPr>
          </a:p>
          <a:p>
            <a:pPr marL="12700" algn="just">
              <a:lnSpc>
                <a:spcPct val="100000"/>
              </a:lnSpc>
              <a:spcBef>
                <a:spcPts val="840"/>
              </a:spcBef>
            </a:pPr>
            <a:r>
              <a:rPr sz="1100" spc="-10" dirty="0">
                <a:latin typeface="Arial"/>
                <a:cs typeface="Arial"/>
              </a:rPr>
              <a:t>Read </a:t>
            </a:r>
            <a:r>
              <a:rPr sz="1100" spc="-5" dirty="0">
                <a:latin typeface="Arial"/>
                <a:cs typeface="Arial"/>
              </a:rPr>
              <a:t>the </a:t>
            </a:r>
            <a:r>
              <a:rPr sz="1100" spc="-15" dirty="0">
                <a:latin typeface="Arial"/>
                <a:cs typeface="Arial"/>
              </a:rPr>
              <a:t>following </a:t>
            </a:r>
            <a:r>
              <a:rPr sz="1100" spc="-5" dirty="0">
                <a:latin typeface="Arial"/>
                <a:cs typeface="Arial"/>
              </a:rPr>
              <a:t>scenario </a:t>
            </a:r>
            <a:r>
              <a:rPr sz="1100" spc="-20" dirty="0">
                <a:latin typeface="Arial"/>
                <a:cs typeface="Arial"/>
              </a:rPr>
              <a:t>for </a:t>
            </a:r>
            <a:r>
              <a:rPr sz="1100" spc="-10" dirty="0">
                <a:latin typeface="Arial"/>
                <a:cs typeface="Arial"/>
              </a:rPr>
              <a:t>a database</a:t>
            </a:r>
            <a:r>
              <a:rPr sz="1100" spc="-45" dirty="0">
                <a:latin typeface="Arial"/>
                <a:cs typeface="Arial"/>
              </a:rPr>
              <a:t> </a:t>
            </a:r>
            <a:r>
              <a:rPr sz="1100" spc="-5" dirty="0">
                <a:latin typeface="Arial"/>
                <a:cs typeface="Arial"/>
              </a:rPr>
              <a:t>system.</a:t>
            </a:r>
            <a:endParaRPr sz="1100" dirty="0">
              <a:latin typeface="Arial"/>
              <a:cs typeface="Arial"/>
            </a:endParaRPr>
          </a:p>
          <a:p>
            <a:pPr marL="265430" marR="6985" algn="just">
              <a:lnSpc>
                <a:spcPct val="102699"/>
              </a:lnSpc>
              <a:spcBef>
                <a:spcPts val="480"/>
              </a:spcBef>
            </a:pPr>
            <a:r>
              <a:rPr sz="1100" spc="-5" dirty="0">
                <a:latin typeface="Arial"/>
                <a:cs typeface="Arial"/>
              </a:rPr>
              <a:t>Bob's Super </a:t>
            </a:r>
            <a:r>
              <a:rPr sz="1100" spc="-10" dirty="0">
                <a:latin typeface="Arial"/>
                <a:cs typeface="Arial"/>
              </a:rPr>
              <a:t>Sweets is a </a:t>
            </a:r>
            <a:r>
              <a:rPr sz="1100" spc="-20" dirty="0">
                <a:latin typeface="Arial"/>
                <a:cs typeface="Arial"/>
              </a:rPr>
              <a:t>sweet </a:t>
            </a:r>
            <a:r>
              <a:rPr sz="1100" spc="-15" dirty="0">
                <a:latin typeface="Arial"/>
                <a:cs typeface="Arial"/>
              </a:rPr>
              <a:t>shop. </a:t>
            </a:r>
            <a:r>
              <a:rPr sz="1100" spc="-10" dirty="0">
                <a:latin typeface="Arial"/>
                <a:cs typeface="Arial"/>
              </a:rPr>
              <a:t>The </a:t>
            </a:r>
            <a:r>
              <a:rPr sz="1100" spc="-25" dirty="0">
                <a:latin typeface="Arial"/>
                <a:cs typeface="Arial"/>
              </a:rPr>
              <a:t>owner, </a:t>
            </a:r>
            <a:r>
              <a:rPr sz="1100" spc="-20" dirty="0">
                <a:latin typeface="Arial"/>
                <a:cs typeface="Arial"/>
              </a:rPr>
              <a:t>Bob, </a:t>
            </a:r>
            <a:r>
              <a:rPr sz="1100" spc="-10" dirty="0">
                <a:latin typeface="Arial"/>
                <a:cs typeface="Arial"/>
              </a:rPr>
              <a:t>has decided </a:t>
            </a:r>
            <a:r>
              <a:rPr sz="1100" spc="-5" dirty="0">
                <a:latin typeface="Arial"/>
                <a:cs typeface="Arial"/>
              </a:rPr>
              <a:t>that </a:t>
            </a:r>
            <a:r>
              <a:rPr sz="1100" spc="-10" dirty="0">
                <a:latin typeface="Arial"/>
                <a:cs typeface="Arial"/>
              </a:rPr>
              <a:t>he needs a database  </a:t>
            </a:r>
            <a:r>
              <a:rPr sz="1100" spc="-5" dirty="0">
                <a:latin typeface="Arial"/>
                <a:cs typeface="Arial"/>
              </a:rPr>
              <a:t>system to </a:t>
            </a:r>
            <a:r>
              <a:rPr sz="1100" spc="-10" dirty="0">
                <a:latin typeface="Arial"/>
                <a:cs typeface="Arial"/>
              </a:rPr>
              <a:t>manage all </a:t>
            </a:r>
            <a:r>
              <a:rPr sz="1100" spc="-5" dirty="0">
                <a:latin typeface="Arial"/>
                <a:cs typeface="Arial"/>
              </a:rPr>
              <a:t>the </a:t>
            </a:r>
            <a:r>
              <a:rPr sz="1100" spc="-10" dirty="0">
                <a:latin typeface="Arial"/>
                <a:cs typeface="Arial"/>
              </a:rPr>
              <a:t>orders </a:t>
            </a:r>
            <a:r>
              <a:rPr sz="1100" spc="-5" dirty="0">
                <a:latin typeface="Arial"/>
                <a:cs typeface="Arial"/>
              </a:rPr>
              <a:t>that the shop </a:t>
            </a:r>
            <a:r>
              <a:rPr sz="1100" spc="-10" dirty="0">
                <a:latin typeface="Arial"/>
                <a:cs typeface="Arial"/>
              </a:rPr>
              <a:t>receives </a:t>
            </a:r>
            <a:r>
              <a:rPr sz="1100" spc="-5" dirty="0">
                <a:latin typeface="Arial"/>
                <a:cs typeface="Arial"/>
              </a:rPr>
              <a:t>via </a:t>
            </a:r>
            <a:r>
              <a:rPr sz="1100" spc="-10" dirty="0">
                <a:latin typeface="Arial"/>
                <a:cs typeface="Arial"/>
              </a:rPr>
              <a:t>emails and </a:t>
            </a:r>
            <a:r>
              <a:rPr sz="1100" spc="-5" dirty="0">
                <a:latin typeface="Arial"/>
                <a:cs typeface="Arial"/>
              </a:rPr>
              <a:t>telephone </a:t>
            </a:r>
            <a:r>
              <a:rPr sz="1100" spc="-10" dirty="0">
                <a:latin typeface="Arial"/>
                <a:cs typeface="Arial"/>
              </a:rPr>
              <a:t>calls. The  </a:t>
            </a:r>
            <a:r>
              <a:rPr sz="1100" spc="-5" dirty="0">
                <a:latin typeface="Arial"/>
                <a:cs typeface="Arial"/>
              </a:rPr>
              <a:t>staff </a:t>
            </a:r>
            <a:r>
              <a:rPr sz="1100" spc="-10" dirty="0">
                <a:latin typeface="Arial"/>
                <a:cs typeface="Arial"/>
              </a:rPr>
              <a:t>in </a:t>
            </a:r>
            <a:r>
              <a:rPr sz="1100" spc="-5" dirty="0">
                <a:latin typeface="Arial"/>
                <a:cs typeface="Arial"/>
              </a:rPr>
              <a:t>the shop </a:t>
            </a:r>
            <a:r>
              <a:rPr sz="1100" spc="-10" dirty="0">
                <a:latin typeface="Arial"/>
                <a:cs typeface="Arial"/>
              </a:rPr>
              <a:t>will be </a:t>
            </a:r>
            <a:r>
              <a:rPr sz="1100" spc="-15" dirty="0">
                <a:latin typeface="Arial"/>
                <a:cs typeface="Arial"/>
              </a:rPr>
              <a:t>able </a:t>
            </a:r>
            <a:r>
              <a:rPr sz="1100" spc="-5" dirty="0">
                <a:latin typeface="Arial"/>
                <a:cs typeface="Arial"/>
              </a:rPr>
              <a:t>to </a:t>
            </a:r>
            <a:r>
              <a:rPr sz="1100" spc="-10" dirty="0">
                <a:latin typeface="Arial"/>
                <a:cs typeface="Arial"/>
              </a:rPr>
              <a:t>enter </a:t>
            </a:r>
            <a:r>
              <a:rPr sz="1100" spc="-5" dirty="0">
                <a:latin typeface="Arial"/>
                <a:cs typeface="Arial"/>
              </a:rPr>
              <a:t>the </a:t>
            </a:r>
            <a:r>
              <a:rPr sz="1100" spc="-10" dirty="0">
                <a:latin typeface="Arial"/>
                <a:cs typeface="Arial"/>
              </a:rPr>
              <a:t>details of a </a:t>
            </a:r>
            <a:r>
              <a:rPr sz="1100" spc="-5" dirty="0">
                <a:latin typeface="Arial"/>
                <a:cs typeface="Arial"/>
              </a:rPr>
              <a:t>customer (or select them if </a:t>
            </a:r>
            <a:r>
              <a:rPr sz="1100" spc="-10" dirty="0">
                <a:latin typeface="Arial"/>
                <a:cs typeface="Arial"/>
              </a:rPr>
              <a:t>already in </a:t>
            </a:r>
            <a:r>
              <a:rPr sz="1100" spc="-5" dirty="0">
                <a:latin typeface="Arial"/>
                <a:cs typeface="Arial"/>
              </a:rPr>
              <a:t>the  system) </a:t>
            </a:r>
            <a:r>
              <a:rPr sz="1100" spc="-10" dirty="0">
                <a:latin typeface="Arial"/>
                <a:cs typeface="Arial"/>
              </a:rPr>
              <a:t>and </a:t>
            </a:r>
            <a:r>
              <a:rPr sz="1100" spc="-5" dirty="0">
                <a:latin typeface="Arial"/>
                <a:cs typeface="Arial"/>
              </a:rPr>
              <a:t>create the </a:t>
            </a:r>
            <a:r>
              <a:rPr sz="1100" spc="-10" dirty="0">
                <a:latin typeface="Arial"/>
                <a:cs typeface="Arial"/>
              </a:rPr>
              <a:t>order </a:t>
            </a:r>
            <a:r>
              <a:rPr sz="1100" spc="-20" dirty="0">
                <a:latin typeface="Arial"/>
                <a:cs typeface="Arial"/>
              </a:rPr>
              <a:t>for </a:t>
            </a:r>
            <a:r>
              <a:rPr sz="1100" spc="-5" dirty="0">
                <a:latin typeface="Arial"/>
                <a:cs typeface="Arial"/>
              </a:rPr>
              <a:t>the </a:t>
            </a:r>
            <a:r>
              <a:rPr sz="1100" spc="-15" dirty="0">
                <a:latin typeface="Arial"/>
                <a:cs typeface="Arial"/>
              </a:rPr>
              <a:t>customer. </a:t>
            </a:r>
            <a:r>
              <a:rPr sz="1100" spc="-10" dirty="0">
                <a:latin typeface="Arial"/>
                <a:cs typeface="Arial"/>
              </a:rPr>
              <a:t>Once </a:t>
            </a:r>
            <a:r>
              <a:rPr sz="1100" spc="-5" dirty="0">
                <a:latin typeface="Arial"/>
                <a:cs typeface="Arial"/>
              </a:rPr>
              <a:t>the </a:t>
            </a:r>
            <a:r>
              <a:rPr sz="1100" spc="-10" dirty="0">
                <a:latin typeface="Arial"/>
                <a:cs typeface="Arial"/>
              </a:rPr>
              <a:t>order is </a:t>
            </a:r>
            <a:r>
              <a:rPr sz="1100" spc="-5" dirty="0">
                <a:latin typeface="Arial"/>
                <a:cs typeface="Arial"/>
              </a:rPr>
              <a:t>created, the staff can </a:t>
            </a:r>
            <a:r>
              <a:rPr sz="1100" spc="-10" dirty="0">
                <a:latin typeface="Arial"/>
                <a:cs typeface="Arial"/>
              </a:rPr>
              <a:t>add </a:t>
            </a:r>
            <a:r>
              <a:rPr sz="1100" spc="-5" dirty="0">
                <a:latin typeface="Arial"/>
                <a:cs typeface="Arial"/>
              </a:rPr>
              <a:t>the  </a:t>
            </a:r>
            <a:r>
              <a:rPr sz="1100" spc="-20" dirty="0">
                <a:latin typeface="Arial"/>
                <a:cs typeface="Arial"/>
              </a:rPr>
              <a:t>sweets </a:t>
            </a:r>
            <a:r>
              <a:rPr sz="1100" spc="-10" dirty="0">
                <a:latin typeface="Arial"/>
                <a:cs typeface="Arial"/>
              </a:rPr>
              <a:t>and </a:t>
            </a:r>
            <a:r>
              <a:rPr sz="1100" spc="-5" dirty="0">
                <a:latin typeface="Arial"/>
                <a:cs typeface="Arial"/>
              </a:rPr>
              <a:t>the </a:t>
            </a:r>
            <a:r>
              <a:rPr sz="1100" spc="-15" dirty="0">
                <a:latin typeface="Arial"/>
                <a:cs typeface="Arial"/>
              </a:rPr>
              <a:t>weight </a:t>
            </a:r>
            <a:r>
              <a:rPr sz="1100" spc="-10" dirty="0">
                <a:latin typeface="Arial"/>
                <a:cs typeface="Arial"/>
              </a:rPr>
              <a:t>ordered </a:t>
            </a:r>
            <a:r>
              <a:rPr sz="1100" spc="-5" dirty="0">
                <a:latin typeface="Arial"/>
                <a:cs typeface="Arial"/>
              </a:rPr>
              <a:t>to the </a:t>
            </a:r>
            <a:r>
              <a:rPr sz="1100" spc="-20" dirty="0">
                <a:latin typeface="Arial"/>
                <a:cs typeface="Arial"/>
              </a:rPr>
              <a:t>order. </a:t>
            </a:r>
            <a:r>
              <a:rPr sz="1100" spc="-10" dirty="0">
                <a:latin typeface="Arial"/>
                <a:cs typeface="Arial"/>
              </a:rPr>
              <a:t>The </a:t>
            </a:r>
            <a:r>
              <a:rPr sz="1100" spc="-5" dirty="0">
                <a:latin typeface="Arial"/>
                <a:cs typeface="Arial"/>
              </a:rPr>
              <a:t>system </a:t>
            </a:r>
            <a:r>
              <a:rPr sz="1100" spc="-10" dirty="0">
                <a:latin typeface="Arial"/>
                <a:cs typeface="Arial"/>
              </a:rPr>
              <a:t>will </a:t>
            </a:r>
            <a:r>
              <a:rPr sz="1100" spc="-5" dirty="0">
                <a:latin typeface="Arial"/>
                <a:cs typeface="Arial"/>
              </a:rPr>
              <a:t>then calculate the cost </a:t>
            </a:r>
            <a:r>
              <a:rPr sz="1100" spc="-10" dirty="0">
                <a:latin typeface="Arial"/>
                <a:cs typeface="Arial"/>
              </a:rPr>
              <a:t>of </a:t>
            </a:r>
            <a:r>
              <a:rPr sz="1100" spc="-5" dirty="0">
                <a:latin typeface="Arial"/>
                <a:cs typeface="Arial"/>
              </a:rPr>
              <a:t>the </a:t>
            </a:r>
            <a:r>
              <a:rPr sz="1100" spc="-10" dirty="0">
                <a:latin typeface="Arial"/>
                <a:cs typeface="Arial"/>
              </a:rPr>
              <a:t>order  and </a:t>
            </a:r>
            <a:r>
              <a:rPr sz="1100" spc="-5" dirty="0">
                <a:latin typeface="Arial"/>
                <a:cs typeface="Arial"/>
              </a:rPr>
              <a:t>print </a:t>
            </a:r>
            <a:r>
              <a:rPr sz="1100" spc="-10" dirty="0">
                <a:latin typeface="Arial"/>
                <a:cs typeface="Arial"/>
              </a:rPr>
              <a:t>out an </a:t>
            </a:r>
            <a:r>
              <a:rPr sz="1100" spc="-15" dirty="0">
                <a:latin typeface="Arial"/>
                <a:cs typeface="Arial"/>
              </a:rPr>
              <a:t>invoice </a:t>
            </a:r>
            <a:r>
              <a:rPr sz="1100" spc="-5" dirty="0">
                <a:latin typeface="Arial"/>
                <a:cs typeface="Arial"/>
              </a:rPr>
              <a:t>to send to the </a:t>
            </a:r>
            <a:r>
              <a:rPr sz="1100" spc="-15" dirty="0">
                <a:latin typeface="Arial"/>
                <a:cs typeface="Arial"/>
              </a:rPr>
              <a:t>customer, </a:t>
            </a:r>
            <a:r>
              <a:rPr sz="1100" spc="-10" dirty="0">
                <a:latin typeface="Arial"/>
                <a:cs typeface="Arial"/>
              </a:rPr>
              <a:t>with </a:t>
            </a:r>
            <a:r>
              <a:rPr sz="1100" spc="-5" dirty="0">
                <a:latin typeface="Arial"/>
                <a:cs typeface="Arial"/>
              </a:rPr>
              <a:t>the </a:t>
            </a:r>
            <a:r>
              <a:rPr sz="1100" spc="-20" dirty="0">
                <a:latin typeface="Arial"/>
                <a:cs typeface="Arial"/>
              </a:rPr>
              <a:t>order, for</a:t>
            </a:r>
            <a:r>
              <a:rPr sz="1100" spc="-15" dirty="0">
                <a:latin typeface="Arial"/>
                <a:cs typeface="Arial"/>
              </a:rPr>
              <a:t> payment.</a:t>
            </a:r>
            <a:endParaRPr sz="1100" dirty="0">
              <a:latin typeface="Arial"/>
              <a:cs typeface="Arial"/>
            </a:endParaRPr>
          </a:p>
          <a:p>
            <a:pPr marL="12700" algn="just">
              <a:lnSpc>
                <a:spcPct val="100000"/>
              </a:lnSpc>
              <a:spcBef>
                <a:spcPts val="500"/>
              </a:spcBef>
            </a:pPr>
            <a:r>
              <a:rPr sz="1100" spc="-10" dirty="0">
                <a:highlight>
                  <a:srgbClr val="FFFF00"/>
                </a:highlight>
                <a:latin typeface="Arial"/>
                <a:cs typeface="Arial"/>
              </a:rPr>
              <a:t>Who do </a:t>
            </a:r>
            <a:r>
              <a:rPr sz="1100" spc="-15" dirty="0">
                <a:highlight>
                  <a:srgbClr val="FFFF00"/>
                </a:highlight>
                <a:latin typeface="Arial"/>
                <a:cs typeface="Arial"/>
              </a:rPr>
              <a:t>you </a:t>
            </a:r>
            <a:r>
              <a:rPr sz="1100" spc="-5" dirty="0">
                <a:highlight>
                  <a:srgbClr val="FFFF00"/>
                </a:highlight>
                <a:latin typeface="Arial"/>
                <a:cs typeface="Arial"/>
              </a:rPr>
              <a:t>think the </a:t>
            </a:r>
            <a:r>
              <a:rPr sz="1100" spc="-10" dirty="0">
                <a:highlight>
                  <a:srgbClr val="FFFF00"/>
                </a:highlight>
                <a:latin typeface="Arial"/>
                <a:cs typeface="Arial"/>
              </a:rPr>
              <a:t>end user is? </a:t>
            </a:r>
            <a:r>
              <a:rPr sz="1100" spc="-5" dirty="0">
                <a:highlight>
                  <a:srgbClr val="FFFF00"/>
                </a:highlight>
                <a:latin typeface="Arial"/>
                <a:cs typeface="Arial"/>
              </a:rPr>
              <a:t>Is it </a:t>
            </a:r>
            <a:r>
              <a:rPr sz="1100" spc="-20" dirty="0">
                <a:highlight>
                  <a:srgbClr val="FFFF00"/>
                </a:highlight>
                <a:latin typeface="Arial"/>
                <a:cs typeface="Arial"/>
              </a:rPr>
              <a:t>Bob, </a:t>
            </a:r>
            <a:r>
              <a:rPr sz="1100" spc="-5" dirty="0">
                <a:highlight>
                  <a:srgbClr val="FFFF00"/>
                </a:highlight>
                <a:latin typeface="Arial"/>
                <a:cs typeface="Arial"/>
              </a:rPr>
              <a:t>the customer </a:t>
            </a:r>
            <a:r>
              <a:rPr sz="1100" spc="-10" dirty="0">
                <a:highlight>
                  <a:srgbClr val="FFFF00"/>
                </a:highlight>
                <a:latin typeface="Arial"/>
                <a:cs typeface="Arial"/>
              </a:rPr>
              <a:t>or </a:t>
            </a:r>
            <a:r>
              <a:rPr sz="1100" spc="-5" dirty="0">
                <a:highlight>
                  <a:srgbClr val="FFFF00"/>
                </a:highlight>
                <a:latin typeface="Arial"/>
                <a:cs typeface="Arial"/>
              </a:rPr>
              <a:t>the staff </a:t>
            </a:r>
            <a:r>
              <a:rPr sz="1100" spc="-10" dirty="0">
                <a:highlight>
                  <a:srgbClr val="FFFF00"/>
                </a:highlight>
                <a:latin typeface="Arial"/>
                <a:cs typeface="Arial"/>
              </a:rPr>
              <a:t>in </a:t>
            </a:r>
            <a:r>
              <a:rPr sz="1100" spc="-5" dirty="0">
                <a:highlight>
                  <a:srgbClr val="FFFF00"/>
                </a:highlight>
                <a:latin typeface="Arial"/>
                <a:cs typeface="Arial"/>
              </a:rPr>
              <a:t>the</a:t>
            </a:r>
            <a:r>
              <a:rPr sz="1100" spc="45" dirty="0">
                <a:highlight>
                  <a:srgbClr val="FFFF00"/>
                </a:highlight>
                <a:latin typeface="Arial"/>
                <a:cs typeface="Arial"/>
              </a:rPr>
              <a:t> </a:t>
            </a:r>
            <a:r>
              <a:rPr sz="1100" spc="-5" dirty="0">
                <a:highlight>
                  <a:srgbClr val="FFFF00"/>
                </a:highlight>
                <a:latin typeface="Arial"/>
                <a:cs typeface="Arial"/>
              </a:rPr>
              <a:t>shop?</a:t>
            </a:r>
            <a:endParaRPr sz="1100" dirty="0">
              <a:highlight>
                <a:srgbClr val="FFFF00"/>
              </a:highlight>
              <a:latin typeface="Arial"/>
              <a:cs typeface="Arial"/>
            </a:endParaRPr>
          </a:p>
          <a:p>
            <a:pPr marL="12700" marR="5080" algn="just">
              <a:lnSpc>
                <a:spcPct val="102699"/>
              </a:lnSpc>
              <a:spcBef>
                <a:spcPts val="700"/>
              </a:spcBef>
            </a:pPr>
            <a:r>
              <a:rPr sz="1100" spc="-10" dirty="0">
                <a:latin typeface="Arial"/>
                <a:cs typeface="Arial"/>
              </a:rPr>
              <a:t>When</a:t>
            </a:r>
            <a:r>
              <a:rPr sz="1100" spc="-55" dirty="0">
                <a:latin typeface="Arial"/>
                <a:cs typeface="Arial"/>
              </a:rPr>
              <a:t> </a:t>
            </a:r>
            <a:r>
              <a:rPr sz="1100" spc="-10" dirty="0">
                <a:latin typeface="Arial"/>
                <a:cs typeface="Arial"/>
              </a:rPr>
              <a:t>identifying</a:t>
            </a:r>
            <a:r>
              <a:rPr sz="1100" spc="-55" dirty="0">
                <a:latin typeface="Arial"/>
                <a:cs typeface="Arial"/>
              </a:rPr>
              <a:t> </a:t>
            </a:r>
            <a:r>
              <a:rPr sz="1100" spc="-5" dirty="0">
                <a:latin typeface="Arial"/>
                <a:cs typeface="Arial"/>
              </a:rPr>
              <a:t>the</a:t>
            </a:r>
            <a:r>
              <a:rPr sz="1100" spc="-10" dirty="0">
                <a:latin typeface="Arial"/>
                <a:cs typeface="Arial"/>
              </a:rPr>
              <a:t> </a:t>
            </a:r>
            <a:r>
              <a:rPr sz="1100" b="1" spc="-10" dirty="0">
                <a:latin typeface="Arial"/>
                <a:cs typeface="Arial"/>
                <a:hlinkClick r:id="rId2" action="ppaction://hlinksldjump"/>
              </a:rPr>
              <a:t>end</a:t>
            </a:r>
            <a:r>
              <a:rPr sz="1100" b="1" spc="-55" dirty="0">
                <a:latin typeface="Arial"/>
                <a:cs typeface="Arial"/>
                <a:hlinkClick r:id="rId2" action="ppaction://hlinksldjump"/>
              </a:rPr>
              <a:t> </a:t>
            </a:r>
            <a:r>
              <a:rPr sz="1100" b="1" dirty="0">
                <a:latin typeface="Arial"/>
                <a:cs typeface="Arial"/>
                <a:hlinkClick r:id="rId2" action="ppaction://hlinksldjump"/>
              </a:rPr>
              <a:t>user</a:t>
            </a:r>
            <a:r>
              <a:rPr sz="1100" dirty="0">
                <a:latin typeface="Arial"/>
                <a:cs typeface="Arial"/>
              </a:rPr>
              <a:t>,</a:t>
            </a:r>
            <a:r>
              <a:rPr sz="1100" spc="-40" dirty="0">
                <a:latin typeface="Arial"/>
                <a:cs typeface="Arial"/>
              </a:rPr>
              <a:t> </a:t>
            </a:r>
            <a:r>
              <a:rPr sz="1100" spc="-15" dirty="0">
                <a:latin typeface="Arial"/>
                <a:cs typeface="Arial"/>
              </a:rPr>
              <a:t>you</a:t>
            </a:r>
            <a:r>
              <a:rPr sz="1100" spc="-45" dirty="0">
                <a:latin typeface="Arial"/>
                <a:cs typeface="Arial"/>
              </a:rPr>
              <a:t> </a:t>
            </a:r>
            <a:r>
              <a:rPr sz="1100" spc="-20" dirty="0">
                <a:latin typeface="Arial"/>
                <a:cs typeface="Arial"/>
              </a:rPr>
              <a:t>have</a:t>
            </a:r>
            <a:r>
              <a:rPr sz="1100" spc="-55" dirty="0">
                <a:latin typeface="Arial"/>
                <a:cs typeface="Arial"/>
              </a:rPr>
              <a:t> </a:t>
            </a:r>
            <a:r>
              <a:rPr sz="1100" spc="-5" dirty="0">
                <a:latin typeface="Arial"/>
                <a:cs typeface="Arial"/>
              </a:rPr>
              <a:t>to</a:t>
            </a:r>
            <a:r>
              <a:rPr sz="1100" spc="-45" dirty="0">
                <a:latin typeface="Arial"/>
                <a:cs typeface="Arial"/>
              </a:rPr>
              <a:t> </a:t>
            </a:r>
            <a:r>
              <a:rPr sz="1100" spc="-5" dirty="0">
                <a:latin typeface="Arial"/>
                <a:cs typeface="Arial"/>
              </a:rPr>
              <a:t>consider</a:t>
            </a:r>
            <a:r>
              <a:rPr sz="1100" spc="-40" dirty="0">
                <a:latin typeface="Arial"/>
                <a:cs typeface="Arial"/>
              </a:rPr>
              <a:t> </a:t>
            </a:r>
            <a:r>
              <a:rPr sz="1100" spc="-10" dirty="0">
                <a:latin typeface="Arial"/>
                <a:cs typeface="Arial"/>
              </a:rPr>
              <a:t>who</a:t>
            </a:r>
            <a:r>
              <a:rPr sz="1100" spc="-55" dirty="0">
                <a:latin typeface="Arial"/>
                <a:cs typeface="Arial"/>
              </a:rPr>
              <a:t> </a:t>
            </a:r>
            <a:r>
              <a:rPr sz="1100" spc="-10" dirty="0">
                <a:latin typeface="Arial"/>
                <a:cs typeface="Arial"/>
              </a:rPr>
              <a:t>will</a:t>
            </a:r>
            <a:r>
              <a:rPr sz="1100" spc="-45" dirty="0">
                <a:latin typeface="Arial"/>
                <a:cs typeface="Arial"/>
              </a:rPr>
              <a:t> </a:t>
            </a:r>
            <a:r>
              <a:rPr sz="1100" spc="-10" dirty="0">
                <a:latin typeface="Arial"/>
                <a:cs typeface="Arial"/>
              </a:rPr>
              <a:t>actually</a:t>
            </a:r>
            <a:r>
              <a:rPr sz="1100" spc="-30" dirty="0">
                <a:latin typeface="Arial"/>
                <a:cs typeface="Arial"/>
              </a:rPr>
              <a:t> </a:t>
            </a:r>
            <a:r>
              <a:rPr sz="1100" spc="-10" dirty="0">
                <a:latin typeface="Arial"/>
                <a:cs typeface="Arial"/>
              </a:rPr>
              <a:t>use</a:t>
            </a:r>
            <a:r>
              <a:rPr sz="1100" spc="-40" dirty="0">
                <a:latin typeface="Arial"/>
                <a:cs typeface="Arial"/>
              </a:rPr>
              <a:t> </a:t>
            </a:r>
            <a:r>
              <a:rPr sz="1100" spc="-5" dirty="0">
                <a:latin typeface="Arial"/>
                <a:cs typeface="Arial"/>
              </a:rPr>
              <a:t>the</a:t>
            </a:r>
            <a:r>
              <a:rPr sz="1100" spc="-55" dirty="0">
                <a:latin typeface="Arial"/>
                <a:cs typeface="Arial"/>
              </a:rPr>
              <a:t> </a:t>
            </a:r>
            <a:r>
              <a:rPr sz="1100" spc="-5" dirty="0">
                <a:latin typeface="Arial"/>
                <a:cs typeface="Arial"/>
              </a:rPr>
              <a:t>system.</a:t>
            </a:r>
            <a:r>
              <a:rPr sz="1100" spc="75" dirty="0">
                <a:latin typeface="Arial"/>
                <a:cs typeface="Arial"/>
              </a:rPr>
              <a:t> </a:t>
            </a:r>
            <a:r>
              <a:rPr sz="1100" spc="-10" dirty="0">
                <a:latin typeface="Arial"/>
                <a:cs typeface="Arial"/>
              </a:rPr>
              <a:t>The</a:t>
            </a:r>
            <a:r>
              <a:rPr sz="1100" spc="-55" dirty="0">
                <a:latin typeface="Arial"/>
                <a:cs typeface="Arial"/>
              </a:rPr>
              <a:t> </a:t>
            </a:r>
            <a:r>
              <a:rPr sz="1100" spc="-10" dirty="0">
                <a:latin typeface="Arial"/>
                <a:cs typeface="Arial"/>
              </a:rPr>
              <a:t>end</a:t>
            </a:r>
            <a:r>
              <a:rPr sz="1100" spc="-50" dirty="0">
                <a:latin typeface="Arial"/>
                <a:cs typeface="Arial"/>
              </a:rPr>
              <a:t> </a:t>
            </a:r>
            <a:r>
              <a:rPr sz="1100" spc="-10" dirty="0">
                <a:latin typeface="Arial"/>
                <a:cs typeface="Arial"/>
              </a:rPr>
              <a:t>user  is </a:t>
            </a:r>
            <a:r>
              <a:rPr sz="1100" spc="-15" dirty="0">
                <a:latin typeface="Arial"/>
                <a:cs typeface="Arial"/>
              </a:rPr>
              <a:t>different </a:t>
            </a:r>
            <a:r>
              <a:rPr sz="1100" spc="-5" dirty="0">
                <a:latin typeface="Arial"/>
                <a:cs typeface="Arial"/>
              </a:rPr>
              <a:t>from the </a:t>
            </a:r>
            <a:r>
              <a:rPr sz="1100" spc="-10" dirty="0">
                <a:latin typeface="Arial"/>
                <a:cs typeface="Arial"/>
              </a:rPr>
              <a:t>user who </a:t>
            </a:r>
            <a:r>
              <a:rPr sz="1100" spc="-5" dirty="0">
                <a:latin typeface="Arial"/>
                <a:cs typeface="Arial"/>
              </a:rPr>
              <a:t>supports/maintains the system. </a:t>
            </a:r>
            <a:r>
              <a:rPr sz="1100" spc="-10" dirty="0">
                <a:latin typeface="Arial"/>
                <a:cs typeface="Arial"/>
              </a:rPr>
              <a:t>The end </a:t>
            </a:r>
            <a:r>
              <a:rPr sz="1100" spc="-20" dirty="0">
                <a:latin typeface="Arial"/>
                <a:cs typeface="Arial"/>
              </a:rPr>
              <a:t>user, </a:t>
            </a:r>
            <a:r>
              <a:rPr sz="1100" spc="-15" dirty="0">
                <a:latin typeface="Arial"/>
                <a:cs typeface="Arial"/>
              </a:rPr>
              <a:t>typically, won't </a:t>
            </a:r>
            <a:r>
              <a:rPr sz="1100" spc="-20" dirty="0">
                <a:latin typeface="Arial"/>
                <a:cs typeface="Arial"/>
              </a:rPr>
              <a:t>have </a:t>
            </a:r>
            <a:r>
              <a:rPr sz="1100" spc="265" dirty="0">
                <a:latin typeface="Arial"/>
                <a:cs typeface="Arial"/>
              </a:rPr>
              <a:t> </a:t>
            </a:r>
            <a:r>
              <a:rPr sz="1100" spc="-5" dirty="0">
                <a:latin typeface="Arial"/>
                <a:cs typeface="Arial"/>
              </a:rPr>
              <a:t>technical </a:t>
            </a:r>
            <a:r>
              <a:rPr sz="1100" spc="-10" dirty="0">
                <a:latin typeface="Arial"/>
                <a:cs typeface="Arial"/>
              </a:rPr>
              <a:t>knowledge of </a:t>
            </a:r>
            <a:r>
              <a:rPr sz="1100" spc="-5" dirty="0">
                <a:latin typeface="Arial"/>
                <a:cs typeface="Arial"/>
              </a:rPr>
              <a:t>the system. </a:t>
            </a:r>
            <a:r>
              <a:rPr sz="1100" spc="-15" dirty="0">
                <a:latin typeface="Arial"/>
                <a:cs typeface="Arial"/>
              </a:rPr>
              <a:t>Also, </a:t>
            </a:r>
            <a:r>
              <a:rPr sz="1100" spc="-5" dirty="0">
                <a:latin typeface="Arial"/>
                <a:cs typeface="Arial"/>
              </a:rPr>
              <a:t>the </a:t>
            </a:r>
            <a:r>
              <a:rPr sz="1100" spc="-10" dirty="0">
                <a:latin typeface="Arial"/>
                <a:cs typeface="Arial"/>
              </a:rPr>
              <a:t>end user is usually not </a:t>
            </a:r>
            <a:r>
              <a:rPr sz="1100" spc="-5" dirty="0">
                <a:latin typeface="Arial"/>
                <a:cs typeface="Arial"/>
              </a:rPr>
              <a:t>the </a:t>
            </a:r>
            <a:r>
              <a:rPr sz="1100" spc="-10" dirty="0">
                <a:latin typeface="Arial"/>
                <a:cs typeface="Arial"/>
              </a:rPr>
              <a:t>person or company </a:t>
            </a:r>
            <a:r>
              <a:rPr sz="1100" spc="-15" dirty="0">
                <a:latin typeface="Arial"/>
                <a:cs typeface="Arial"/>
              </a:rPr>
              <a:t>paying  </a:t>
            </a:r>
            <a:r>
              <a:rPr sz="1100" spc="-20" dirty="0">
                <a:latin typeface="Arial"/>
                <a:cs typeface="Arial"/>
              </a:rPr>
              <a:t>for </a:t>
            </a:r>
            <a:r>
              <a:rPr sz="1100" spc="-5" dirty="0">
                <a:latin typeface="Arial"/>
                <a:cs typeface="Arial"/>
              </a:rPr>
              <a:t>the system </a:t>
            </a:r>
            <a:r>
              <a:rPr sz="1100" spc="-10" dirty="0">
                <a:latin typeface="Arial"/>
                <a:cs typeface="Arial"/>
              </a:rPr>
              <a:t>(known as </a:t>
            </a:r>
            <a:r>
              <a:rPr sz="1100" spc="-5" dirty="0">
                <a:latin typeface="Arial"/>
                <a:cs typeface="Arial"/>
              </a:rPr>
              <a:t>the </a:t>
            </a:r>
            <a:r>
              <a:rPr sz="1100" b="1" spc="-10" dirty="0">
                <a:latin typeface="Arial"/>
                <a:cs typeface="Arial"/>
                <a:hlinkClick r:id="rId2" action="ppaction://hlinksldjump"/>
              </a:rPr>
              <a:t>system</a:t>
            </a:r>
            <a:r>
              <a:rPr sz="1100" b="1" dirty="0">
                <a:latin typeface="Arial"/>
                <a:cs typeface="Arial"/>
                <a:hlinkClick r:id="rId2" action="ppaction://hlinksldjump"/>
              </a:rPr>
              <a:t> </a:t>
            </a:r>
            <a:r>
              <a:rPr sz="1100" b="1" spc="-5" dirty="0">
                <a:latin typeface="Arial"/>
                <a:cs typeface="Arial"/>
                <a:hlinkClick r:id="rId2" action="ppaction://hlinksldjump"/>
              </a:rPr>
              <a:t>owner</a:t>
            </a:r>
            <a:r>
              <a:rPr sz="1100" spc="-5" dirty="0">
                <a:latin typeface="Arial"/>
                <a:cs typeface="Arial"/>
              </a:rPr>
              <a:t>).</a:t>
            </a:r>
            <a:endParaRPr sz="1100" dirty="0">
              <a:latin typeface="Arial"/>
              <a:cs typeface="Arial"/>
            </a:endParaRPr>
          </a:p>
          <a:p>
            <a:pPr marL="12700" marR="11430" algn="just">
              <a:lnSpc>
                <a:spcPct val="102699"/>
              </a:lnSpc>
              <a:spcBef>
                <a:spcPts val="695"/>
              </a:spcBef>
            </a:pPr>
            <a:r>
              <a:rPr sz="1100" spc="-5" dirty="0">
                <a:latin typeface="Arial"/>
                <a:cs typeface="Arial"/>
              </a:rPr>
              <a:t>In the </a:t>
            </a:r>
            <a:r>
              <a:rPr sz="1100" spc="-10" dirty="0">
                <a:latin typeface="Arial"/>
                <a:cs typeface="Arial"/>
              </a:rPr>
              <a:t>preceding scenario, </a:t>
            </a:r>
            <a:r>
              <a:rPr sz="1100" spc="-5" dirty="0">
                <a:latin typeface="Arial"/>
                <a:cs typeface="Arial"/>
              </a:rPr>
              <a:t>the </a:t>
            </a:r>
            <a:r>
              <a:rPr sz="1100" spc="-10" dirty="0">
                <a:latin typeface="Arial"/>
                <a:cs typeface="Arial"/>
              </a:rPr>
              <a:t>end users are </a:t>
            </a:r>
            <a:r>
              <a:rPr sz="1100" spc="-5" dirty="0">
                <a:latin typeface="Arial"/>
                <a:cs typeface="Arial"/>
              </a:rPr>
              <a:t>the staff </a:t>
            </a:r>
            <a:r>
              <a:rPr sz="1100" spc="-10" dirty="0">
                <a:latin typeface="Arial"/>
                <a:cs typeface="Arial"/>
              </a:rPr>
              <a:t>in </a:t>
            </a:r>
            <a:r>
              <a:rPr sz="1100" spc="-5" dirty="0">
                <a:latin typeface="Arial"/>
                <a:cs typeface="Arial"/>
              </a:rPr>
              <a:t>the </a:t>
            </a:r>
            <a:r>
              <a:rPr sz="1100" spc="-15" dirty="0">
                <a:latin typeface="Arial"/>
                <a:cs typeface="Arial"/>
              </a:rPr>
              <a:t>shop. They </a:t>
            </a:r>
            <a:r>
              <a:rPr sz="1100" spc="-10" dirty="0">
                <a:latin typeface="Arial"/>
                <a:cs typeface="Arial"/>
              </a:rPr>
              <a:t>will use </a:t>
            </a:r>
            <a:r>
              <a:rPr sz="1100" spc="-5" dirty="0">
                <a:latin typeface="Arial"/>
                <a:cs typeface="Arial"/>
              </a:rPr>
              <a:t>the system </a:t>
            </a:r>
            <a:r>
              <a:rPr sz="1100" spc="-10" dirty="0">
                <a:latin typeface="Arial"/>
                <a:cs typeface="Arial"/>
              </a:rPr>
              <a:t>and </a:t>
            </a:r>
            <a:r>
              <a:rPr sz="1100" spc="-5" dirty="0">
                <a:latin typeface="Arial"/>
                <a:cs typeface="Arial"/>
              </a:rPr>
              <a:t>the  functional requirements </a:t>
            </a:r>
            <a:r>
              <a:rPr sz="1100" spc="-10" dirty="0">
                <a:latin typeface="Arial"/>
                <a:cs typeface="Arial"/>
              </a:rPr>
              <a:t>of </a:t>
            </a:r>
            <a:r>
              <a:rPr sz="1100" spc="-5" dirty="0">
                <a:latin typeface="Arial"/>
                <a:cs typeface="Arial"/>
              </a:rPr>
              <a:t>the system </a:t>
            </a:r>
            <a:r>
              <a:rPr sz="1100" spc="-10" dirty="0">
                <a:latin typeface="Arial"/>
                <a:cs typeface="Arial"/>
              </a:rPr>
              <a:t>will need </a:t>
            </a:r>
            <a:r>
              <a:rPr sz="1100" spc="-5" dirty="0">
                <a:latin typeface="Arial"/>
                <a:cs typeface="Arial"/>
              </a:rPr>
              <a:t>to </a:t>
            </a:r>
            <a:r>
              <a:rPr sz="1100" spc="-10" dirty="0">
                <a:latin typeface="Arial"/>
                <a:cs typeface="Arial"/>
              </a:rPr>
              <a:t>be </a:t>
            </a:r>
            <a:r>
              <a:rPr sz="1100" spc="-5" dirty="0">
                <a:latin typeface="Arial"/>
                <a:cs typeface="Arial"/>
              </a:rPr>
              <a:t>created to meet their</a:t>
            </a:r>
            <a:r>
              <a:rPr sz="1100" spc="-90" dirty="0">
                <a:latin typeface="Arial"/>
                <a:cs typeface="Arial"/>
              </a:rPr>
              <a:t> </a:t>
            </a:r>
            <a:r>
              <a:rPr sz="1100" spc="-15" dirty="0">
                <a:latin typeface="Arial"/>
                <a:cs typeface="Arial"/>
              </a:rPr>
              <a:t>needs.</a:t>
            </a:r>
            <a:endParaRPr sz="110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1700" dirty="0">
              <a:latin typeface="Arial"/>
              <a:cs typeface="Arial"/>
            </a:endParaRPr>
          </a:p>
          <a:p>
            <a:pPr marL="210185" algn="just">
              <a:lnSpc>
                <a:spcPct val="100000"/>
              </a:lnSpc>
              <a:tabLst>
                <a:tab pos="5000625" algn="l"/>
              </a:tabLst>
            </a:pPr>
            <a:r>
              <a:rPr sz="1650" b="1" spc="-15" baseline="2525" dirty="0">
                <a:latin typeface="Arial"/>
                <a:cs typeface="Arial"/>
              </a:rPr>
              <a:t>Activity: End</a:t>
            </a:r>
            <a:r>
              <a:rPr sz="1650" b="1" spc="97" baseline="2525" dirty="0">
                <a:latin typeface="Arial"/>
                <a:cs typeface="Arial"/>
              </a:rPr>
              <a:t> </a:t>
            </a:r>
            <a:r>
              <a:rPr sz="1650" b="1" spc="-7" baseline="2525" dirty="0">
                <a:latin typeface="Arial"/>
                <a:cs typeface="Arial"/>
              </a:rPr>
              <a:t>user</a:t>
            </a:r>
            <a:r>
              <a:rPr sz="1650" b="1" spc="-15" baseline="2525" dirty="0">
                <a:latin typeface="Arial"/>
                <a:cs typeface="Arial"/>
              </a:rPr>
              <a:t> scenarios	</a:t>
            </a:r>
            <a:r>
              <a:rPr sz="1100" spc="-10" dirty="0">
                <a:latin typeface="Arial"/>
                <a:cs typeface="Arial"/>
              </a:rPr>
              <a:t>Go</a:t>
            </a:r>
            <a:r>
              <a:rPr sz="1100" spc="-25" dirty="0">
                <a:latin typeface="Arial"/>
                <a:cs typeface="Arial"/>
              </a:rPr>
              <a:t> </a:t>
            </a:r>
            <a:r>
              <a:rPr sz="1100" spc="-10" dirty="0">
                <a:latin typeface="Arial"/>
                <a:cs typeface="Arial"/>
              </a:rPr>
              <a:t>online</a:t>
            </a:r>
            <a:endParaRPr sz="110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1550" dirty="0">
              <a:latin typeface="Arial"/>
              <a:cs typeface="Arial"/>
            </a:endParaRPr>
          </a:p>
          <a:p>
            <a:pPr marL="210185" algn="just">
              <a:lnSpc>
                <a:spcPct val="100000"/>
              </a:lnSpc>
            </a:pPr>
            <a:r>
              <a:rPr sz="1100" spc="-10" dirty="0">
                <a:latin typeface="Arial"/>
                <a:cs typeface="Arial"/>
              </a:rPr>
              <a:t>Read </a:t>
            </a:r>
            <a:r>
              <a:rPr sz="1100" spc="-5" dirty="0">
                <a:latin typeface="Arial"/>
                <a:cs typeface="Arial"/>
              </a:rPr>
              <a:t>the </a:t>
            </a:r>
            <a:r>
              <a:rPr sz="1100" spc="-15" dirty="0">
                <a:latin typeface="Arial"/>
                <a:cs typeface="Arial"/>
              </a:rPr>
              <a:t>following </a:t>
            </a:r>
            <a:r>
              <a:rPr sz="1100" spc="-5" dirty="0">
                <a:latin typeface="Arial"/>
                <a:cs typeface="Arial"/>
              </a:rPr>
              <a:t>scenarios </a:t>
            </a:r>
            <a:r>
              <a:rPr sz="1100" spc="-20" dirty="0">
                <a:latin typeface="Arial"/>
                <a:cs typeface="Arial"/>
              </a:rPr>
              <a:t>for </a:t>
            </a:r>
            <a:r>
              <a:rPr sz="1100" spc="-10" dirty="0">
                <a:latin typeface="Arial"/>
                <a:cs typeface="Arial"/>
              </a:rPr>
              <a:t>database </a:t>
            </a:r>
            <a:r>
              <a:rPr sz="1100" spc="-5" dirty="0">
                <a:latin typeface="Arial"/>
                <a:cs typeface="Arial"/>
              </a:rPr>
              <a:t>systems </a:t>
            </a:r>
            <a:r>
              <a:rPr sz="1100" spc="-10" dirty="0">
                <a:latin typeface="Arial"/>
                <a:cs typeface="Arial"/>
              </a:rPr>
              <a:t>and identify </a:t>
            </a:r>
            <a:r>
              <a:rPr sz="1100" spc="-5" dirty="0">
                <a:latin typeface="Arial"/>
                <a:cs typeface="Arial"/>
              </a:rPr>
              <a:t>the </a:t>
            </a:r>
            <a:r>
              <a:rPr sz="1100" spc="-10" dirty="0">
                <a:latin typeface="Arial"/>
                <a:cs typeface="Arial"/>
              </a:rPr>
              <a:t>end</a:t>
            </a:r>
            <a:r>
              <a:rPr sz="1100" spc="-55" dirty="0">
                <a:latin typeface="Arial"/>
                <a:cs typeface="Arial"/>
              </a:rPr>
              <a:t> </a:t>
            </a:r>
            <a:r>
              <a:rPr sz="1100" spc="-10" dirty="0">
                <a:latin typeface="Arial"/>
                <a:cs typeface="Arial"/>
              </a:rPr>
              <a:t>users.</a:t>
            </a:r>
            <a:endParaRPr sz="110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1600" dirty="0">
              <a:latin typeface="Arial"/>
              <a:cs typeface="Arial"/>
            </a:endParaRPr>
          </a:p>
          <a:p>
            <a:pPr marL="210185" marR="202565" algn="just">
              <a:lnSpc>
                <a:spcPct val="102699"/>
              </a:lnSpc>
            </a:pPr>
            <a:r>
              <a:rPr sz="1100" b="1" spc="-5" dirty="0">
                <a:latin typeface="Arial"/>
                <a:cs typeface="Arial"/>
              </a:rPr>
              <a:t>Q1: </a:t>
            </a:r>
            <a:r>
              <a:rPr sz="1100" spc="-15" dirty="0">
                <a:latin typeface="Arial"/>
                <a:cs typeface="Arial"/>
              </a:rPr>
              <a:t>Alex </a:t>
            </a:r>
            <a:r>
              <a:rPr sz="1100" spc="-25" dirty="0">
                <a:latin typeface="Arial"/>
                <a:cs typeface="Arial"/>
              </a:rPr>
              <a:t>Vardy </a:t>
            </a:r>
            <a:r>
              <a:rPr sz="1100" spc="-15" dirty="0">
                <a:latin typeface="Arial"/>
                <a:cs typeface="Arial"/>
              </a:rPr>
              <a:t>owns </a:t>
            </a:r>
            <a:r>
              <a:rPr sz="1100" spc="-10" dirty="0">
                <a:latin typeface="Arial"/>
                <a:cs typeface="Arial"/>
              </a:rPr>
              <a:t>a </a:t>
            </a:r>
            <a:r>
              <a:rPr sz="1100" spc="-15" dirty="0">
                <a:latin typeface="Arial"/>
                <a:cs typeface="Arial"/>
              </a:rPr>
              <a:t>business </a:t>
            </a:r>
            <a:r>
              <a:rPr sz="1100" spc="-5" dirty="0">
                <a:latin typeface="Arial"/>
                <a:cs typeface="Arial"/>
              </a:rPr>
              <a:t>that </a:t>
            </a:r>
            <a:r>
              <a:rPr sz="1100" spc="-10" dirty="0">
                <a:latin typeface="Arial"/>
                <a:cs typeface="Arial"/>
              </a:rPr>
              <a:t>trades in used </a:t>
            </a:r>
            <a:r>
              <a:rPr sz="1100" spc="-15" dirty="0">
                <a:latin typeface="Arial"/>
                <a:cs typeface="Arial"/>
              </a:rPr>
              <a:t>vehicles. </a:t>
            </a:r>
            <a:r>
              <a:rPr sz="1100" spc="-10" dirty="0">
                <a:latin typeface="Arial"/>
                <a:cs typeface="Arial"/>
              </a:rPr>
              <a:t>He </a:t>
            </a:r>
            <a:r>
              <a:rPr sz="1100" spc="-15" dirty="0">
                <a:latin typeface="Arial"/>
                <a:cs typeface="Arial"/>
              </a:rPr>
              <a:t>wants </a:t>
            </a:r>
            <a:r>
              <a:rPr sz="1100" spc="-5" dirty="0">
                <a:latin typeface="Arial"/>
                <a:cs typeface="Arial"/>
              </a:rPr>
              <a:t>to </a:t>
            </a:r>
            <a:r>
              <a:rPr sz="1100" spc="-20" dirty="0">
                <a:latin typeface="Arial"/>
                <a:cs typeface="Arial"/>
              </a:rPr>
              <a:t>have </a:t>
            </a:r>
            <a:r>
              <a:rPr sz="1100" spc="-10" dirty="0">
                <a:latin typeface="Arial"/>
                <a:cs typeface="Arial"/>
              </a:rPr>
              <a:t>a database  </a:t>
            </a:r>
            <a:r>
              <a:rPr sz="1100" spc="-5" dirty="0">
                <a:latin typeface="Arial"/>
                <a:cs typeface="Arial"/>
              </a:rPr>
              <a:t>system</a:t>
            </a:r>
            <a:r>
              <a:rPr sz="1100" spc="-20" dirty="0">
                <a:latin typeface="Arial"/>
                <a:cs typeface="Arial"/>
              </a:rPr>
              <a:t> </a:t>
            </a:r>
            <a:r>
              <a:rPr sz="1100" spc="-5" dirty="0">
                <a:latin typeface="Arial"/>
                <a:cs typeface="Arial"/>
              </a:rPr>
              <a:t>that</a:t>
            </a:r>
            <a:r>
              <a:rPr sz="1100" spc="-25" dirty="0">
                <a:latin typeface="Arial"/>
                <a:cs typeface="Arial"/>
              </a:rPr>
              <a:t> </a:t>
            </a:r>
            <a:r>
              <a:rPr sz="1100" spc="-10" dirty="0">
                <a:latin typeface="Arial"/>
                <a:cs typeface="Arial"/>
              </a:rPr>
              <a:t>will</a:t>
            </a:r>
            <a:r>
              <a:rPr sz="1100" spc="-20" dirty="0">
                <a:latin typeface="Arial"/>
                <a:cs typeface="Arial"/>
              </a:rPr>
              <a:t> </a:t>
            </a:r>
            <a:r>
              <a:rPr sz="1100" spc="-15" dirty="0">
                <a:latin typeface="Arial"/>
                <a:cs typeface="Arial"/>
              </a:rPr>
              <a:t>allow</a:t>
            </a:r>
            <a:r>
              <a:rPr sz="1100" spc="-40" dirty="0">
                <a:latin typeface="Arial"/>
                <a:cs typeface="Arial"/>
              </a:rPr>
              <a:t> </a:t>
            </a:r>
            <a:r>
              <a:rPr sz="1100" spc="-5" dirty="0">
                <a:latin typeface="Arial"/>
                <a:cs typeface="Arial"/>
              </a:rPr>
              <a:t>the</a:t>
            </a:r>
            <a:r>
              <a:rPr sz="1100" spc="-25" dirty="0">
                <a:latin typeface="Arial"/>
                <a:cs typeface="Arial"/>
              </a:rPr>
              <a:t> </a:t>
            </a:r>
            <a:r>
              <a:rPr sz="1100" spc="-5" dirty="0">
                <a:latin typeface="Arial"/>
                <a:cs typeface="Arial"/>
              </a:rPr>
              <a:t>staff</a:t>
            </a:r>
            <a:r>
              <a:rPr sz="1100" spc="-20" dirty="0">
                <a:latin typeface="Arial"/>
                <a:cs typeface="Arial"/>
              </a:rPr>
              <a:t> </a:t>
            </a:r>
            <a:r>
              <a:rPr sz="1100" spc="-10" dirty="0">
                <a:latin typeface="Arial"/>
                <a:cs typeface="Arial"/>
              </a:rPr>
              <a:t>in</a:t>
            </a:r>
            <a:r>
              <a:rPr sz="1100" spc="-15" dirty="0">
                <a:latin typeface="Arial"/>
                <a:cs typeface="Arial"/>
              </a:rPr>
              <a:t> </a:t>
            </a:r>
            <a:r>
              <a:rPr sz="1100" spc="-10" dirty="0">
                <a:latin typeface="Arial"/>
                <a:cs typeface="Arial"/>
              </a:rPr>
              <a:t>his</a:t>
            </a:r>
            <a:r>
              <a:rPr sz="1100" spc="-30" dirty="0">
                <a:latin typeface="Arial"/>
                <a:cs typeface="Arial"/>
              </a:rPr>
              <a:t> </a:t>
            </a:r>
            <a:r>
              <a:rPr sz="1100" spc="-10" dirty="0">
                <a:latin typeface="Arial"/>
                <a:cs typeface="Arial"/>
              </a:rPr>
              <a:t>showroom</a:t>
            </a:r>
            <a:r>
              <a:rPr sz="1100" spc="-40" dirty="0">
                <a:latin typeface="Arial"/>
                <a:cs typeface="Arial"/>
              </a:rPr>
              <a:t> </a:t>
            </a:r>
            <a:r>
              <a:rPr sz="1100" spc="-5" dirty="0">
                <a:latin typeface="Arial"/>
                <a:cs typeface="Arial"/>
              </a:rPr>
              <a:t>to</a:t>
            </a:r>
            <a:r>
              <a:rPr sz="1100" spc="-25" dirty="0">
                <a:latin typeface="Arial"/>
                <a:cs typeface="Arial"/>
              </a:rPr>
              <a:t> </a:t>
            </a:r>
            <a:r>
              <a:rPr sz="1100" spc="-10" dirty="0">
                <a:latin typeface="Arial"/>
                <a:cs typeface="Arial"/>
              </a:rPr>
              <a:t>enter</a:t>
            </a:r>
            <a:r>
              <a:rPr sz="1100" spc="-30" dirty="0">
                <a:latin typeface="Arial"/>
                <a:cs typeface="Arial"/>
              </a:rPr>
              <a:t> </a:t>
            </a:r>
            <a:r>
              <a:rPr sz="1100" spc="-5" dirty="0">
                <a:latin typeface="Arial"/>
                <a:cs typeface="Arial"/>
              </a:rPr>
              <a:t>the</a:t>
            </a:r>
            <a:r>
              <a:rPr sz="1100" spc="-25" dirty="0">
                <a:latin typeface="Arial"/>
                <a:cs typeface="Arial"/>
              </a:rPr>
              <a:t> </a:t>
            </a:r>
            <a:r>
              <a:rPr sz="1100" spc="-10" dirty="0">
                <a:latin typeface="Arial"/>
                <a:cs typeface="Arial"/>
              </a:rPr>
              <a:t>details</a:t>
            </a:r>
            <a:r>
              <a:rPr sz="1100" spc="-30" dirty="0">
                <a:latin typeface="Arial"/>
                <a:cs typeface="Arial"/>
              </a:rPr>
              <a:t> </a:t>
            </a:r>
            <a:r>
              <a:rPr sz="1100" spc="-10" dirty="0">
                <a:latin typeface="Arial"/>
                <a:cs typeface="Arial"/>
              </a:rPr>
              <a:t>of</a:t>
            </a:r>
            <a:r>
              <a:rPr sz="1100" spc="-25" dirty="0">
                <a:latin typeface="Arial"/>
                <a:cs typeface="Arial"/>
              </a:rPr>
              <a:t> </a:t>
            </a:r>
            <a:r>
              <a:rPr sz="1100" spc="-15" dirty="0">
                <a:latin typeface="Arial"/>
                <a:cs typeface="Arial"/>
              </a:rPr>
              <a:t>vehicles </a:t>
            </a:r>
            <a:r>
              <a:rPr sz="1100" spc="-5" dirty="0">
                <a:latin typeface="Arial"/>
                <a:cs typeface="Arial"/>
              </a:rPr>
              <a:t>that</a:t>
            </a:r>
            <a:r>
              <a:rPr sz="1100" spc="-30" dirty="0">
                <a:latin typeface="Arial"/>
                <a:cs typeface="Arial"/>
              </a:rPr>
              <a:t> </a:t>
            </a:r>
            <a:r>
              <a:rPr sz="1100" spc="-10" dirty="0">
                <a:latin typeface="Arial"/>
                <a:cs typeface="Arial"/>
              </a:rPr>
              <a:t>are</a:t>
            </a:r>
            <a:r>
              <a:rPr sz="1100" spc="-25" dirty="0">
                <a:latin typeface="Arial"/>
                <a:cs typeface="Arial"/>
              </a:rPr>
              <a:t> </a:t>
            </a:r>
            <a:r>
              <a:rPr sz="1100" spc="-10" dirty="0">
                <a:latin typeface="Arial"/>
                <a:cs typeface="Arial"/>
              </a:rPr>
              <a:t>bought  and </a:t>
            </a:r>
            <a:r>
              <a:rPr sz="1100" spc="-5" dirty="0">
                <a:latin typeface="Arial"/>
                <a:cs typeface="Arial"/>
              </a:rPr>
              <a:t>sold. </a:t>
            </a:r>
            <a:r>
              <a:rPr sz="1100" spc="-10" dirty="0">
                <a:latin typeface="Arial"/>
                <a:cs typeface="Arial"/>
              </a:rPr>
              <a:t>When a </a:t>
            </a:r>
            <a:r>
              <a:rPr sz="1100" spc="-15" dirty="0">
                <a:latin typeface="Arial"/>
                <a:cs typeface="Arial"/>
              </a:rPr>
              <a:t>vehicle </a:t>
            </a:r>
            <a:r>
              <a:rPr sz="1100" spc="-10" dirty="0">
                <a:latin typeface="Arial"/>
                <a:cs typeface="Arial"/>
              </a:rPr>
              <a:t>is bought, </a:t>
            </a:r>
            <a:r>
              <a:rPr sz="1100" spc="-5" dirty="0">
                <a:latin typeface="Arial"/>
                <a:cs typeface="Arial"/>
              </a:rPr>
              <a:t>the seller </a:t>
            </a:r>
            <a:r>
              <a:rPr sz="1100" spc="-10" dirty="0">
                <a:latin typeface="Arial"/>
                <a:cs typeface="Arial"/>
              </a:rPr>
              <a:t>will be entered into </a:t>
            </a:r>
            <a:r>
              <a:rPr sz="1100" spc="-5" dirty="0">
                <a:latin typeface="Arial"/>
                <a:cs typeface="Arial"/>
              </a:rPr>
              <a:t>the </a:t>
            </a:r>
            <a:r>
              <a:rPr sz="1100" spc="-10" dirty="0">
                <a:latin typeface="Arial"/>
                <a:cs typeface="Arial"/>
              </a:rPr>
              <a:t>database with </a:t>
            </a:r>
            <a:r>
              <a:rPr sz="1100" spc="-5" dirty="0">
                <a:latin typeface="Arial"/>
                <a:cs typeface="Arial"/>
              </a:rPr>
              <a:t>the  </a:t>
            </a:r>
            <a:r>
              <a:rPr sz="1100" spc="-10" dirty="0">
                <a:latin typeface="Arial"/>
                <a:cs typeface="Arial"/>
              </a:rPr>
              <a:t>details of </a:t>
            </a:r>
            <a:r>
              <a:rPr sz="1100" spc="-5" dirty="0">
                <a:latin typeface="Arial"/>
                <a:cs typeface="Arial"/>
              </a:rPr>
              <a:t>the </a:t>
            </a:r>
            <a:r>
              <a:rPr sz="1100" spc="-15" dirty="0">
                <a:latin typeface="Arial"/>
                <a:cs typeface="Arial"/>
              </a:rPr>
              <a:t>vehicle </a:t>
            </a:r>
            <a:r>
              <a:rPr sz="1100" spc="-10" dirty="0">
                <a:latin typeface="Arial"/>
                <a:cs typeface="Arial"/>
              </a:rPr>
              <a:t>bought </a:t>
            </a:r>
            <a:r>
              <a:rPr sz="1100" spc="-20" dirty="0">
                <a:latin typeface="Arial"/>
                <a:cs typeface="Arial"/>
              </a:rPr>
              <a:t>by </a:t>
            </a:r>
            <a:r>
              <a:rPr sz="1100" spc="-5" dirty="0">
                <a:latin typeface="Arial"/>
                <a:cs typeface="Arial"/>
              </a:rPr>
              <a:t>the </a:t>
            </a:r>
            <a:r>
              <a:rPr sz="1100" spc="-15" dirty="0">
                <a:latin typeface="Arial"/>
                <a:cs typeface="Arial"/>
              </a:rPr>
              <a:t>business. Similarly, </a:t>
            </a:r>
            <a:r>
              <a:rPr sz="1100" spc="-10" dirty="0">
                <a:latin typeface="Arial"/>
                <a:cs typeface="Arial"/>
              </a:rPr>
              <a:t>when a </a:t>
            </a:r>
            <a:r>
              <a:rPr sz="1100" spc="-15" dirty="0">
                <a:latin typeface="Arial"/>
                <a:cs typeface="Arial"/>
              </a:rPr>
              <a:t>vehicle </a:t>
            </a:r>
            <a:r>
              <a:rPr sz="1100" spc="-10" dirty="0">
                <a:latin typeface="Arial"/>
                <a:cs typeface="Arial"/>
              </a:rPr>
              <a:t>is </a:t>
            </a:r>
            <a:r>
              <a:rPr sz="1100" spc="-5" dirty="0">
                <a:latin typeface="Arial"/>
                <a:cs typeface="Arial"/>
              </a:rPr>
              <a:t>sold,</a:t>
            </a:r>
            <a:r>
              <a:rPr sz="1100" spc="60" dirty="0">
                <a:latin typeface="Arial"/>
                <a:cs typeface="Arial"/>
              </a:rPr>
              <a:t> </a:t>
            </a:r>
            <a:r>
              <a:rPr sz="1100" spc="-5" dirty="0">
                <a:latin typeface="Arial"/>
                <a:cs typeface="Arial"/>
              </a:rPr>
              <a:t>the </a:t>
            </a:r>
            <a:r>
              <a:rPr sz="1100" spc="-10" dirty="0">
                <a:latin typeface="Arial"/>
                <a:cs typeface="Arial"/>
              </a:rPr>
              <a:t>details of</a:t>
            </a:r>
            <a:endParaRPr sz="1100" dirty="0">
              <a:latin typeface="Arial"/>
              <a:cs typeface="Arial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864717" y="9941585"/>
            <a:ext cx="6049010" cy="0"/>
          </a:xfrm>
          <a:custGeom>
            <a:avLst/>
            <a:gdLst/>
            <a:ahLst/>
            <a:cxnLst/>
            <a:rect l="l" t="t" r="r" b="b"/>
            <a:pathLst>
              <a:path w="6049009">
                <a:moveTo>
                  <a:pt x="0" y="0"/>
                </a:moveTo>
                <a:lnTo>
                  <a:pt x="6048756" y="0"/>
                </a:lnTo>
              </a:path>
            </a:pathLst>
          </a:custGeom>
          <a:ln w="609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852169" y="9965447"/>
            <a:ext cx="1842135" cy="19177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1100" spc="-10" dirty="0">
                <a:latin typeface="Arial"/>
                <a:cs typeface="Arial"/>
              </a:rPr>
              <a:t>© </a:t>
            </a:r>
            <a:r>
              <a:rPr sz="1100" spc="20" dirty="0">
                <a:latin typeface="Arial"/>
                <a:cs typeface="Arial"/>
              </a:rPr>
              <a:t>H</a:t>
            </a:r>
            <a:r>
              <a:rPr sz="850" spc="20" dirty="0">
                <a:latin typeface="Arial"/>
                <a:cs typeface="Arial"/>
              </a:rPr>
              <a:t>ERIOT</a:t>
            </a:r>
            <a:r>
              <a:rPr sz="1100" spc="20" dirty="0">
                <a:latin typeface="Arial"/>
                <a:cs typeface="Arial"/>
              </a:rPr>
              <a:t>-W</a:t>
            </a:r>
            <a:r>
              <a:rPr sz="850" spc="20" dirty="0">
                <a:latin typeface="Arial"/>
                <a:cs typeface="Arial"/>
              </a:rPr>
              <a:t>ATT</a:t>
            </a:r>
            <a:r>
              <a:rPr sz="850" spc="75" dirty="0">
                <a:latin typeface="Arial"/>
                <a:cs typeface="Arial"/>
              </a:rPr>
              <a:t> </a:t>
            </a:r>
            <a:r>
              <a:rPr sz="1100" spc="55" dirty="0">
                <a:latin typeface="Arial"/>
                <a:cs typeface="Arial"/>
              </a:rPr>
              <a:t>U</a:t>
            </a:r>
            <a:r>
              <a:rPr sz="850" spc="55" dirty="0">
                <a:latin typeface="Arial"/>
                <a:cs typeface="Arial"/>
              </a:rPr>
              <a:t>NIVERSITY</a:t>
            </a:r>
            <a:endParaRPr sz="85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05053" y="765581"/>
            <a:ext cx="6049010" cy="0"/>
          </a:xfrm>
          <a:custGeom>
            <a:avLst/>
            <a:gdLst/>
            <a:ahLst/>
            <a:cxnLst/>
            <a:rect l="l" t="t" r="r" b="b"/>
            <a:pathLst>
              <a:path w="6049009">
                <a:moveTo>
                  <a:pt x="0" y="0"/>
                </a:moveTo>
                <a:lnTo>
                  <a:pt x="6048756" y="0"/>
                </a:lnTo>
              </a:path>
            </a:pathLst>
          </a:custGeom>
          <a:ln w="609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492505" y="559318"/>
            <a:ext cx="6064250" cy="915669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  <a:tabLst>
                <a:tab pos="408940" algn="l"/>
              </a:tabLst>
            </a:pPr>
            <a:r>
              <a:rPr sz="1100" spc="-10" dirty="0">
                <a:latin typeface="Arial"/>
                <a:cs typeface="Arial"/>
              </a:rPr>
              <a:t>48	</a:t>
            </a:r>
            <a:r>
              <a:rPr sz="1100" i="1" spc="-20" dirty="0">
                <a:latin typeface="Arial"/>
                <a:cs typeface="Arial"/>
              </a:rPr>
              <a:t>TOPIC </a:t>
            </a:r>
            <a:r>
              <a:rPr sz="1100" i="1" spc="-10" dirty="0">
                <a:latin typeface="Arial"/>
                <a:cs typeface="Arial"/>
              </a:rPr>
              <a:t>2.</a:t>
            </a:r>
            <a:r>
              <a:rPr sz="1100" i="1" spc="75" dirty="0">
                <a:latin typeface="Arial"/>
                <a:cs typeface="Arial"/>
              </a:rPr>
              <a:t> </a:t>
            </a:r>
            <a:r>
              <a:rPr sz="1100" i="1" spc="-15" dirty="0">
                <a:latin typeface="Arial"/>
                <a:cs typeface="Arial"/>
              </a:rPr>
              <a:t>DESIGN</a:t>
            </a:r>
            <a:endParaRPr sz="11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12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5"/>
              </a:spcBef>
            </a:pPr>
            <a:endParaRPr sz="1350">
              <a:latin typeface="Arial"/>
              <a:cs typeface="Arial"/>
            </a:endParaRPr>
          </a:p>
          <a:p>
            <a:pPr marL="12700" marR="5080">
              <a:lnSpc>
                <a:spcPct val="102699"/>
              </a:lnSpc>
            </a:pPr>
            <a:r>
              <a:rPr sz="1100" spc="-5" dirty="0">
                <a:latin typeface="Arial"/>
                <a:cs typeface="Arial"/>
              </a:rPr>
              <a:t>It</a:t>
            </a:r>
            <a:r>
              <a:rPr sz="1100" spc="-45" dirty="0">
                <a:latin typeface="Arial"/>
                <a:cs typeface="Arial"/>
              </a:rPr>
              <a:t> </a:t>
            </a:r>
            <a:r>
              <a:rPr sz="1100" spc="-10" dirty="0">
                <a:latin typeface="Arial"/>
                <a:cs typeface="Arial"/>
              </a:rPr>
              <a:t>is</a:t>
            </a:r>
            <a:r>
              <a:rPr sz="1100" spc="-25" dirty="0">
                <a:latin typeface="Arial"/>
                <a:cs typeface="Arial"/>
              </a:rPr>
              <a:t> </a:t>
            </a:r>
            <a:r>
              <a:rPr sz="1100" spc="-10" dirty="0">
                <a:latin typeface="Arial"/>
                <a:cs typeface="Arial"/>
              </a:rPr>
              <a:t>also</a:t>
            </a:r>
            <a:r>
              <a:rPr sz="1100" spc="-45" dirty="0">
                <a:latin typeface="Arial"/>
                <a:cs typeface="Arial"/>
              </a:rPr>
              <a:t> </a:t>
            </a:r>
            <a:r>
              <a:rPr sz="1100" spc="-15" dirty="0">
                <a:latin typeface="Arial"/>
                <a:cs typeface="Arial"/>
              </a:rPr>
              <a:t>possible</a:t>
            </a:r>
            <a:r>
              <a:rPr sz="1100" spc="-40" dirty="0">
                <a:latin typeface="Arial"/>
                <a:cs typeface="Arial"/>
              </a:rPr>
              <a:t> </a:t>
            </a:r>
            <a:r>
              <a:rPr sz="1100" spc="-5" dirty="0">
                <a:latin typeface="Arial"/>
                <a:cs typeface="Arial"/>
              </a:rPr>
              <a:t>to</a:t>
            </a:r>
            <a:r>
              <a:rPr sz="1100" spc="-45" dirty="0">
                <a:latin typeface="Arial"/>
                <a:cs typeface="Arial"/>
              </a:rPr>
              <a:t> </a:t>
            </a:r>
            <a:r>
              <a:rPr sz="1100" spc="-10" dirty="0">
                <a:latin typeface="Arial"/>
                <a:cs typeface="Arial"/>
              </a:rPr>
              <a:t>use</a:t>
            </a:r>
            <a:r>
              <a:rPr sz="1100" spc="-50" dirty="0">
                <a:latin typeface="Arial"/>
                <a:cs typeface="Arial"/>
              </a:rPr>
              <a:t> </a:t>
            </a:r>
            <a:r>
              <a:rPr sz="1100" spc="-5" dirty="0">
                <a:latin typeface="Arial"/>
                <a:cs typeface="Arial"/>
              </a:rPr>
              <a:t>functions</a:t>
            </a:r>
            <a:r>
              <a:rPr sz="1100" spc="-45" dirty="0">
                <a:latin typeface="Arial"/>
                <a:cs typeface="Arial"/>
              </a:rPr>
              <a:t> </a:t>
            </a:r>
            <a:r>
              <a:rPr sz="1100" spc="-5" dirty="0">
                <a:latin typeface="Arial"/>
                <a:cs typeface="Arial"/>
              </a:rPr>
              <a:t>to</a:t>
            </a:r>
            <a:r>
              <a:rPr sz="1100" spc="-40" dirty="0">
                <a:latin typeface="Arial"/>
                <a:cs typeface="Arial"/>
              </a:rPr>
              <a:t> </a:t>
            </a:r>
            <a:r>
              <a:rPr sz="1100" dirty="0">
                <a:latin typeface="Arial"/>
                <a:cs typeface="Arial"/>
              </a:rPr>
              <a:t>carry</a:t>
            </a:r>
            <a:r>
              <a:rPr sz="1100" spc="-30" dirty="0">
                <a:latin typeface="Arial"/>
                <a:cs typeface="Arial"/>
              </a:rPr>
              <a:t> </a:t>
            </a:r>
            <a:r>
              <a:rPr sz="1100" spc="-10" dirty="0">
                <a:latin typeface="Arial"/>
                <a:cs typeface="Arial"/>
              </a:rPr>
              <a:t>out</a:t>
            </a:r>
            <a:r>
              <a:rPr sz="1100" spc="-40" dirty="0">
                <a:latin typeface="Arial"/>
                <a:cs typeface="Arial"/>
              </a:rPr>
              <a:t> </a:t>
            </a:r>
            <a:r>
              <a:rPr sz="1100" spc="-5" dirty="0">
                <a:latin typeface="Arial"/>
                <a:cs typeface="Arial"/>
              </a:rPr>
              <a:t>calculations.</a:t>
            </a:r>
            <a:r>
              <a:rPr sz="1100" spc="50" dirty="0">
                <a:latin typeface="Arial"/>
                <a:cs typeface="Arial"/>
              </a:rPr>
              <a:t> </a:t>
            </a:r>
            <a:r>
              <a:rPr sz="1100" spc="-65" dirty="0">
                <a:latin typeface="Arial"/>
                <a:cs typeface="Arial"/>
              </a:rPr>
              <a:t>You</a:t>
            </a:r>
            <a:r>
              <a:rPr sz="1100" spc="-50" dirty="0">
                <a:latin typeface="Arial"/>
                <a:cs typeface="Arial"/>
              </a:rPr>
              <a:t> </a:t>
            </a:r>
            <a:r>
              <a:rPr sz="1100" spc="-10" dirty="0">
                <a:latin typeface="Arial"/>
                <a:cs typeface="Arial"/>
              </a:rPr>
              <a:t>need</a:t>
            </a:r>
            <a:r>
              <a:rPr sz="1100" spc="-70" dirty="0">
                <a:latin typeface="Arial"/>
                <a:cs typeface="Arial"/>
              </a:rPr>
              <a:t> </a:t>
            </a:r>
            <a:r>
              <a:rPr sz="1100" spc="-5" dirty="0">
                <a:latin typeface="Arial"/>
                <a:cs typeface="Arial"/>
              </a:rPr>
              <a:t>to</a:t>
            </a:r>
            <a:r>
              <a:rPr sz="1100" spc="-40" dirty="0">
                <a:latin typeface="Arial"/>
                <a:cs typeface="Arial"/>
              </a:rPr>
              <a:t> </a:t>
            </a:r>
            <a:r>
              <a:rPr sz="1100" spc="-10" dirty="0">
                <a:latin typeface="Arial"/>
                <a:cs typeface="Arial"/>
              </a:rPr>
              <a:t>know</a:t>
            </a:r>
            <a:r>
              <a:rPr sz="1100" spc="-55" dirty="0">
                <a:latin typeface="Arial"/>
                <a:cs typeface="Arial"/>
              </a:rPr>
              <a:t> </a:t>
            </a:r>
            <a:r>
              <a:rPr sz="1100" spc="-5" dirty="0">
                <a:latin typeface="Arial"/>
                <a:cs typeface="Arial"/>
              </a:rPr>
              <a:t>the</a:t>
            </a:r>
            <a:r>
              <a:rPr sz="1100" spc="-40" dirty="0">
                <a:latin typeface="Arial"/>
                <a:cs typeface="Arial"/>
              </a:rPr>
              <a:t> </a:t>
            </a:r>
            <a:r>
              <a:rPr sz="1100" spc="-15" dirty="0">
                <a:latin typeface="Arial"/>
                <a:cs typeface="Arial"/>
              </a:rPr>
              <a:t>following</a:t>
            </a:r>
            <a:r>
              <a:rPr sz="1100" spc="-70" dirty="0">
                <a:latin typeface="Arial"/>
                <a:cs typeface="Arial"/>
              </a:rPr>
              <a:t> </a:t>
            </a:r>
            <a:r>
              <a:rPr sz="1100" spc="-5" dirty="0">
                <a:latin typeface="Arial"/>
                <a:cs typeface="Arial"/>
              </a:rPr>
              <a:t>functions  </a:t>
            </a:r>
            <a:r>
              <a:rPr sz="1100" spc="-20" dirty="0">
                <a:latin typeface="Arial"/>
                <a:cs typeface="Arial"/>
              </a:rPr>
              <a:t>for </a:t>
            </a:r>
            <a:r>
              <a:rPr sz="1100" spc="-10" dirty="0">
                <a:latin typeface="Arial"/>
                <a:cs typeface="Arial"/>
              </a:rPr>
              <a:t>higher</a:t>
            </a:r>
            <a:r>
              <a:rPr sz="1100" spc="-15" dirty="0">
                <a:latin typeface="Arial"/>
                <a:cs typeface="Arial"/>
              </a:rPr>
              <a:t> </a:t>
            </a:r>
            <a:r>
              <a:rPr sz="1100" spc="-20" dirty="0">
                <a:latin typeface="Arial"/>
                <a:cs typeface="Arial"/>
              </a:rPr>
              <a:t>level.</a:t>
            </a:r>
            <a:endParaRPr sz="11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637286" y="1626396"/>
            <a:ext cx="81280" cy="15875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850" spc="-105" dirty="0">
                <a:latin typeface="Lucida Sans Unicode"/>
                <a:cs typeface="Lucida Sans Unicode"/>
              </a:rPr>
              <a:t>•</a:t>
            </a:r>
            <a:endParaRPr sz="850">
              <a:latin typeface="Lucida Sans Unicode"/>
              <a:cs typeface="Lucida Sans Unicode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838453" y="1563774"/>
            <a:ext cx="5521960" cy="470534"/>
          </a:xfrm>
          <a:prstGeom prst="rect">
            <a:avLst/>
          </a:prstGeom>
        </p:spPr>
        <p:txBody>
          <a:bodyPr vert="horz" wrap="square" lIns="0" tIns="673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30"/>
              </a:spcBef>
            </a:pPr>
            <a:r>
              <a:rPr sz="1100" b="1" spc="-10" dirty="0">
                <a:latin typeface="Arial"/>
                <a:cs typeface="Arial"/>
              </a:rPr>
              <a:t>Minimum</a:t>
            </a:r>
            <a:endParaRPr sz="11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434"/>
              </a:spcBef>
            </a:pPr>
            <a:r>
              <a:rPr sz="1100" spc="-5" dirty="0">
                <a:latin typeface="Arial"/>
                <a:cs typeface="Arial"/>
              </a:rPr>
              <a:t>Find the </a:t>
            </a:r>
            <a:r>
              <a:rPr sz="1100" spc="-10" dirty="0">
                <a:latin typeface="Arial"/>
                <a:cs typeface="Arial"/>
              </a:rPr>
              <a:t>minimum of </a:t>
            </a:r>
            <a:r>
              <a:rPr sz="1100" spc="-5" dirty="0">
                <a:latin typeface="Arial"/>
                <a:cs typeface="Arial"/>
              </a:rPr>
              <a:t>the </a:t>
            </a:r>
            <a:r>
              <a:rPr sz="1100" spc="-15" dirty="0">
                <a:latin typeface="Arial"/>
                <a:cs typeface="Arial"/>
              </a:rPr>
              <a:t>values </a:t>
            </a:r>
            <a:r>
              <a:rPr sz="1100" spc="-20" dirty="0">
                <a:latin typeface="Arial"/>
                <a:cs typeface="Arial"/>
              </a:rPr>
              <a:t>available. </a:t>
            </a:r>
            <a:r>
              <a:rPr sz="1100" spc="-10" dirty="0">
                <a:latin typeface="Arial"/>
                <a:cs typeface="Arial"/>
              </a:rPr>
              <a:t>Use </a:t>
            </a:r>
            <a:r>
              <a:rPr sz="1100" spc="-5" dirty="0">
                <a:latin typeface="Arial"/>
                <a:cs typeface="Arial"/>
              </a:rPr>
              <a:t>the </a:t>
            </a:r>
            <a:r>
              <a:rPr sz="1100" spc="-10" dirty="0">
                <a:latin typeface="Arial"/>
                <a:cs typeface="Arial"/>
              </a:rPr>
              <a:t>notation </a:t>
            </a:r>
            <a:r>
              <a:rPr sz="1100" spc="-5" dirty="0">
                <a:latin typeface="Arial"/>
                <a:cs typeface="Arial"/>
              </a:rPr>
              <a:t>MIN(fieldname) </a:t>
            </a:r>
            <a:r>
              <a:rPr sz="1100" spc="-10" dirty="0">
                <a:latin typeface="Arial"/>
                <a:cs typeface="Arial"/>
              </a:rPr>
              <a:t>in </a:t>
            </a:r>
            <a:r>
              <a:rPr sz="1100" spc="-15" dirty="0">
                <a:latin typeface="Arial"/>
                <a:cs typeface="Arial"/>
              </a:rPr>
              <a:t>your</a:t>
            </a:r>
            <a:r>
              <a:rPr sz="1100" spc="15" dirty="0">
                <a:latin typeface="Arial"/>
                <a:cs typeface="Arial"/>
              </a:rPr>
              <a:t> </a:t>
            </a:r>
            <a:r>
              <a:rPr sz="1100" spc="-10" dirty="0">
                <a:latin typeface="Arial"/>
                <a:cs typeface="Arial"/>
              </a:rPr>
              <a:t>design.</a:t>
            </a:r>
            <a:endParaRPr sz="11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637286" y="2120172"/>
            <a:ext cx="81280" cy="15875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850" spc="-105" dirty="0">
                <a:latin typeface="Lucida Sans Unicode"/>
                <a:cs typeface="Lucida Sans Unicode"/>
              </a:rPr>
              <a:t>•</a:t>
            </a:r>
            <a:endParaRPr sz="850">
              <a:latin typeface="Lucida Sans Unicode"/>
              <a:cs typeface="Lucida Sans Unicode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838453" y="2059075"/>
            <a:ext cx="5606415" cy="467359"/>
          </a:xfrm>
          <a:prstGeom prst="rect">
            <a:avLst/>
          </a:prstGeom>
        </p:spPr>
        <p:txBody>
          <a:bodyPr vert="horz" wrap="square" lIns="0" tIns="660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20"/>
              </a:spcBef>
            </a:pPr>
            <a:r>
              <a:rPr sz="1100" b="1" spc="-10" dirty="0">
                <a:latin typeface="Arial"/>
                <a:cs typeface="Arial"/>
              </a:rPr>
              <a:t>Maximum</a:t>
            </a:r>
            <a:endParaRPr sz="11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420"/>
              </a:spcBef>
            </a:pPr>
            <a:r>
              <a:rPr sz="1100" spc="-5" dirty="0">
                <a:latin typeface="Arial"/>
                <a:cs typeface="Arial"/>
              </a:rPr>
              <a:t>Find the </a:t>
            </a:r>
            <a:r>
              <a:rPr sz="1100" spc="-10" dirty="0">
                <a:latin typeface="Arial"/>
                <a:cs typeface="Arial"/>
              </a:rPr>
              <a:t>maximum of </a:t>
            </a:r>
            <a:r>
              <a:rPr sz="1100" spc="-5" dirty="0">
                <a:latin typeface="Arial"/>
                <a:cs typeface="Arial"/>
              </a:rPr>
              <a:t>the </a:t>
            </a:r>
            <a:r>
              <a:rPr sz="1100" spc="-15" dirty="0">
                <a:latin typeface="Arial"/>
                <a:cs typeface="Arial"/>
              </a:rPr>
              <a:t>values </a:t>
            </a:r>
            <a:r>
              <a:rPr sz="1100" spc="-20" dirty="0">
                <a:latin typeface="Arial"/>
                <a:cs typeface="Arial"/>
              </a:rPr>
              <a:t>available. </a:t>
            </a:r>
            <a:r>
              <a:rPr sz="1100" spc="-10" dirty="0">
                <a:latin typeface="Arial"/>
                <a:cs typeface="Arial"/>
              </a:rPr>
              <a:t>Use </a:t>
            </a:r>
            <a:r>
              <a:rPr sz="1100" spc="-5" dirty="0">
                <a:latin typeface="Arial"/>
                <a:cs typeface="Arial"/>
              </a:rPr>
              <a:t>the </a:t>
            </a:r>
            <a:r>
              <a:rPr sz="1100" spc="-10" dirty="0">
                <a:latin typeface="Arial"/>
                <a:cs typeface="Arial"/>
              </a:rPr>
              <a:t>notation </a:t>
            </a:r>
            <a:r>
              <a:rPr sz="1100" spc="-5" dirty="0">
                <a:latin typeface="Arial"/>
                <a:cs typeface="Arial"/>
              </a:rPr>
              <a:t>MAX(fieldname) </a:t>
            </a:r>
            <a:r>
              <a:rPr sz="1100" spc="-10" dirty="0">
                <a:latin typeface="Arial"/>
                <a:cs typeface="Arial"/>
              </a:rPr>
              <a:t>in </a:t>
            </a:r>
            <a:r>
              <a:rPr sz="1100" spc="-15" dirty="0">
                <a:latin typeface="Arial"/>
                <a:cs typeface="Arial"/>
              </a:rPr>
              <a:t>your</a:t>
            </a:r>
            <a:r>
              <a:rPr sz="1100" spc="10" dirty="0">
                <a:latin typeface="Arial"/>
                <a:cs typeface="Arial"/>
              </a:rPr>
              <a:t> </a:t>
            </a:r>
            <a:r>
              <a:rPr sz="1100" spc="-10" dirty="0">
                <a:latin typeface="Arial"/>
                <a:cs typeface="Arial"/>
              </a:rPr>
              <a:t>design.</a:t>
            </a:r>
            <a:endParaRPr sz="110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637286" y="2612424"/>
            <a:ext cx="81280" cy="15875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850" spc="-105" dirty="0">
                <a:latin typeface="Lucida Sans Unicode"/>
                <a:cs typeface="Lucida Sans Unicode"/>
              </a:rPr>
              <a:t>•</a:t>
            </a:r>
            <a:endParaRPr sz="850">
              <a:latin typeface="Lucida Sans Unicode"/>
              <a:cs typeface="Lucida Sans Unicode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838453" y="2551325"/>
            <a:ext cx="5711825" cy="640080"/>
          </a:xfrm>
          <a:prstGeom prst="rect">
            <a:avLst/>
          </a:prstGeom>
        </p:spPr>
        <p:txBody>
          <a:bodyPr vert="horz" wrap="square" lIns="0" tIns="660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20"/>
              </a:spcBef>
            </a:pPr>
            <a:r>
              <a:rPr sz="1100" b="1" spc="-20" dirty="0">
                <a:latin typeface="Arial"/>
                <a:cs typeface="Arial"/>
              </a:rPr>
              <a:t>Average</a:t>
            </a:r>
            <a:endParaRPr sz="1100">
              <a:latin typeface="Arial"/>
              <a:cs typeface="Arial"/>
            </a:endParaRPr>
          </a:p>
          <a:p>
            <a:pPr marL="12700" marR="5080">
              <a:lnSpc>
                <a:spcPct val="102699"/>
              </a:lnSpc>
              <a:spcBef>
                <a:spcPts val="385"/>
              </a:spcBef>
            </a:pPr>
            <a:r>
              <a:rPr sz="1100" spc="-10" dirty="0">
                <a:latin typeface="Arial"/>
                <a:cs typeface="Arial"/>
              </a:rPr>
              <a:t>Calculates </a:t>
            </a:r>
            <a:r>
              <a:rPr sz="1100" spc="-5" dirty="0">
                <a:latin typeface="Arial"/>
                <a:cs typeface="Arial"/>
              </a:rPr>
              <a:t>the </a:t>
            </a:r>
            <a:r>
              <a:rPr sz="1100" spc="-20" dirty="0">
                <a:latin typeface="Arial"/>
                <a:cs typeface="Arial"/>
              </a:rPr>
              <a:t>average </a:t>
            </a:r>
            <a:r>
              <a:rPr sz="1100" spc="-10" dirty="0">
                <a:latin typeface="Arial"/>
                <a:cs typeface="Arial"/>
              </a:rPr>
              <a:t>of all </a:t>
            </a:r>
            <a:r>
              <a:rPr sz="1100" spc="-5" dirty="0">
                <a:latin typeface="Arial"/>
                <a:cs typeface="Arial"/>
              </a:rPr>
              <a:t>the </a:t>
            </a:r>
            <a:r>
              <a:rPr sz="1100" spc="-15" dirty="0">
                <a:latin typeface="Arial"/>
                <a:cs typeface="Arial"/>
              </a:rPr>
              <a:t>values </a:t>
            </a:r>
            <a:r>
              <a:rPr sz="1100" spc="-20" dirty="0">
                <a:latin typeface="Arial"/>
                <a:cs typeface="Arial"/>
              </a:rPr>
              <a:t>available. </a:t>
            </a:r>
            <a:r>
              <a:rPr sz="1100" spc="-10" dirty="0">
                <a:latin typeface="Arial"/>
                <a:cs typeface="Arial"/>
              </a:rPr>
              <a:t>Use </a:t>
            </a:r>
            <a:r>
              <a:rPr sz="1100" spc="-5" dirty="0">
                <a:latin typeface="Arial"/>
                <a:cs typeface="Arial"/>
              </a:rPr>
              <a:t>the </a:t>
            </a:r>
            <a:r>
              <a:rPr sz="1100" spc="-10" dirty="0">
                <a:latin typeface="Arial"/>
                <a:cs typeface="Arial"/>
              </a:rPr>
              <a:t>notation </a:t>
            </a:r>
            <a:r>
              <a:rPr sz="1100" spc="-15" dirty="0">
                <a:latin typeface="Arial"/>
                <a:cs typeface="Arial"/>
              </a:rPr>
              <a:t>AVG(fieldname) </a:t>
            </a:r>
            <a:r>
              <a:rPr sz="1100" spc="-10" dirty="0">
                <a:latin typeface="Arial"/>
                <a:cs typeface="Arial"/>
              </a:rPr>
              <a:t>in </a:t>
            </a:r>
            <a:r>
              <a:rPr sz="1100" spc="-15" dirty="0">
                <a:latin typeface="Arial"/>
                <a:cs typeface="Arial"/>
              </a:rPr>
              <a:t>your  </a:t>
            </a:r>
            <a:r>
              <a:rPr sz="1100" spc="-10" dirty="0">
                <a:latin typeface="Arial"/>
                <a:cs typeface="Arial"/>
              </a:rPr>
              <a:t>design.</a:t>
            </a:r>
            <a:endParaRPr sz="1100"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637286" y="3276888"/>
            <a:ext cx="81280" cy="15875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850" spc="-105" dirty="0">
                <a:latin typeface="Lucida Sans Unicode"/>
                <a:cs typeface="Lucida Sans Unicode"/>
              </a:rPr>
              <a:t>•</a:t>
            </a:r>
            <a:endParaRPr sz="850">
              <a:latin typeface="Lucida Sans Unicode"/>
              <a:cs typeface="Lucida Sans Unicode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838453" y="3215789"/>
            <a:ext cx="4468495" cy="467359"/>
          </a:xfrm>
          <a:prstGeom prst="rect">
            <a:avLst/>
          </a:prstGeom>
        </p:spPr>
        <p:txBody>
          <a:bodyPr vert="horz" wrap="square" lIns="0" tIns="660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20"/>
              </a:spcBef>
            </a:pPr>
            <a:r>
              <a:rPr sz="1100" b="1" spc="-10" dirty="0">
                <a:latin typeface="Arial"/>
                <a:cs typeface="Arial"/>
              </a:rPr>
              <a:t>Sum</a:t>
            </a:r>
            <a:endParaRPr sz="11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420"/>
              </a:spcBef>
            </a:pPr>
            <a:r>
              <a:rPr sz="1100" spc="-10" dirty="0">
                <a:latin typeface="Arial"/>
                <a:cs typeface="Arial"/>
              </a:rPr>
              <a:t>Adds </a:t>
            </a:r>
            <a:r>
              <a:rPr sz="1100" spc="-5" dirty="0">
                <a:latin typeface="Arial"/>
                <a:cs typeface="Arial"/>
              </a:rPr>
              <a:t>together </a:t>
            </a:r>
            <a:r>
              <a:rPr sz="1100" spc="-10" dirty="0">
                <a:latin typeface="Arial"/>
                <a:cs typeface="Arial"/>
              </a:rPr>
              <a:t>all </a:t>
            </a:r>
            <a:r>
              <a:rPr sz="1100" spc="-5" dirty="0">
                <a:latin typeface="Arial"/>
                <a:cs typeface="Arial"/>
              </a:rPr>
              <a:t>the </a:t>
            </a:r>
            <a:r>
              <a:rPr sz="1100" spc="-15" dirty="0">
                <a:latin typeface="Arial"/>
                <a:cs typeface="Arial"/>
              </a:rPr>
              <a:t>values </a:t>
            </a:r>
            <a:r>
              <a:rPr sz="1100" spc="-20" dirty="0">
                <a:latin typeface="Arial"/>
                <a:cs typeface="Arial"/>
              </a:rPr>
              <a:t>available. </a:t>
            </a:r>
            <a:r>
              <a:rPr sz="1100" spc="-10" dirty="0">
                <a:latin typeface="Arial"/>
                <a:cs typeface="Arial"/>
              </a:rPr>
              <a:t>Use </a:t>
            </a:r>
            <a:r>
              <a:rPr sz="1100" spc="-5" dirty="0">
                <a:latin typeface="Arial"/>
                <a:cs typeface="Arial"/>
              </a:rPr>
              <a:t>the </a:t>
            </a:r>
            <a:r>
              <a:rPr sz="1100" spc="-10" dirty="0">
                <a:latin typeface="Arial"/>
                <a:cs typeface="Arial"/>
              </a:rPr>
              <a:t>notation</a:t>
            </a:r>
            <a:r>
              <a:rPr sz="1100" spc="35" dirty="0">
                <a:latin typeface="Arial"/>
                <a:cs typeface="Arial"/>
              </a:rPr>
              <a:t> </a:t>
            </a:r>
            <a:r>
              <a:rPr sz="1100" spc="-5" dirty="0">
                <a:latin typeface="Arial"/>
                <a:cs typeface="Arial"/>
              </a:rPr>
              <a:t>SUM(fieldname).</a:t>
            </a:r>
            <a:endParaRPr sz="1100">
              <a:latin typeface="Arial"/>
              <a:cs typeface="Arial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637286" y="3769140"/>
            <a:ext cx="81280" cy="15875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850" spc="-105" dirty="0">
                <a:latin typeface="Lucida Sans Unicode"/>
                <a:cs typeface="Lucida Sans Unicode"/>
              </a:rPr>
              <a:t>•</a:t>
            </a:r>
            <a:endParaRPr sz="850">
              <a:latin typeface="Lucida Sans Unicode"/>
              <a:cs typeface="Lucida Sans Unicode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838453" y="3708041"/>
            <a:ext cx="5057775" cy="467359"/>
          </a:xfrm>
          <a:prstGeom prst="rect">
            <a:avLst/>
          </a:prstGeom>
        </p:spPr>
        <p:txBody>
          <a:bodyPr vert="horz" wrap="square" lIns="0" tIns="660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20"/>
              </a:spcBef>
            </a:pPr>
            <a:r>
              <a:rPr sz="1100" b="1" spc="-15" dirty="0">
                <a:latin typeface="Arial"/>
                <a:cs typeface="Arial"/>
              </a:rPr>
              <a:t>Count</a:t>
            </a:r>
            <a:endParaRPr sz="11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420"/>
              </a:spcBef>
            </a:pPr>
            <a:r>
              <a:rPr sz="1100" spc="-10" dirty="0">
                <a:latin typeface="Arial"/>
                <a:cs typeface="Arial"/>
              </a:rPr>
              <a:t>Counts </a:t>
            </a:r>
            <a:r>
              <a:rPr sz="1100" spc="-5" dirty="0">
                <a:latin typeface="Arial"/>
                <a:cs typeface="Arial"/>
              </a:rPr>
              <a:t>the </a:t>
            </a:r>
            <a:r>
              <a:rPr sz="1100" spc="-15" dirty="0">
                <a:latin typeface="Arial"/>
                <a:cs typeface="Arial"/>
              </a:rPr>
              <a:t>number </a:t>
            </a:r>
            <a:r>
              <a:rPr sz="1100" spc="-10" dirty="0">
                <a:latin typeface="Arial"/>
                <a:cs typeface="Arial"/>
              </a:rPr>
              <a:t>of occurrences of a </a:t>
            </a:r>
            <a:r>
              <a:rPr sz="1100" spc="-5" dirty="0">
                <a:latin typeface="Arial"/>
                <a:cs typeface="Arial"/>
              </a:rPr>
              <a:t>field. </a:t>
            </a:r>
            <a:r>
              <a:rPr sz="1100" spc="-10" dirty="0">
                <a:latin typeface="Arial"/>
                <a:cs typeface="Arial"/>
              </a:rPr>
              <a:t>Use </a:t>
            </a:r>
            <a:r>
              <a:rPr sz="1100" spc="-5" dirty="0">
                <a:latin typeface="Arial"/>
                <a:cs typeface="Arial"/>
              </a:rPr>
              <a:t>the </a:t>
            </a:r>
            <a:r>
              <a:rPr sz="1100" spc="-10" dirty="0">
                <a:latin typeface="Arial"/>
                <a:cs typeface="Arial"/>
              </a:rPr>
              <a:t>notation</a:t>
            </a:r>
            <a:r>
              <a:rPr sz="1100" spc="15" dirty="0">
                <a:latin typeface="Arial"/>
                <a:cs typeface="Arial"/>
              </a:rPr>
              <a:t> </a:t>
            </a:r>
            <a:r>
              <a:rPr sz="1100" spc="-10" dirty="0">
                <a:latin typeface="Arial"/>
                <a:cs typeface="Arial"/>
              </a:rPr>
              <a:t>COUNT(fieldname).</a:t>
            </a:r>
            <a:endParaRPr sz="1100">
              <a:latin typeface="Arial"/>
              <a:cs typeface="Arial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505205" y="5008829"/>
            <a:ext cx="6048375" cy="4748530"/>
          </a:xfrm>
          <a:custGeom>
            <a:avLst/>
            <a:gdLst/>
            <a:ahLst/>
            <a:cxnLst/>
            <a:rect l="l" t="t" r="r" b="b"/>
            <a:pathLst>
              <a:path w="6048375" h="4748530">
                <a:moveTo>
                  <a:pt x="5994082" y="0"/>
                </a:moveTo>
                <a:lnTo>
                  <a:pt x="54000" y="0"/>
                </a:lnTo>
                <a:lnTo>
                  <a:pt x="32982" y="4244"/>
                </a:lnTo>
                <a:lnTo>
                  <a:pt x="15817" y="15817"/>
                </a:lnTo>
                <a:lnTo>
                  <a:pt x="4244" y="32982"/>
                </a:lnTo>
                <a:lnTo>
                  <a:pt x="0" y="54000"/>
                </a:lnTo>
                <a:lnTo>
                  <a:pt x="0" y="4748199"/>
                </a:lnTo>
                <a:lnTo>
                  <a:pt x="6048082" y="4748199"/>
                </a:lnTo>
                <a:lnTo>
                  <a:pt x="6048082" y="54000"/>
                </a:lnTo>
                <a:lnTo>
                  <a:pt x="6043838" y="32982"/>
                </a:lnTo>
                <a:lnTo>
                  <a:pt x="6032265" y="15817"/>
                </a:lnTo>
                <a:lnTo>
                  <a:pt x="6015100" y="4244"/>
                </a:lnTo>
                <a:lnTo>
                  <a:pt x="5994082" y="0"/>
                </a:lnTo>
                <a:close/>
              </a:path>
            </a:pathLst>
          </a:custGeom>
          <a:solidFill>
            <a:srgbClr val="FFED7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523201" y="5026825"/>
            <a:ext cx="6012180" cy="4730750"/>
          </a:xfrm>
          <a:custGeom>
            <a:avLst/>
            <a:gdLst/>
            <a:ahLst/>
            <a:cxnLst/>
            <a:rect l="l" t="t" r="r" b="b"/>
            <a:pathLst>
              <a:path w="6012180" h="4730750">
                <a:moveTo>
                  <a:pt x="5976073" y="0"/>
                </a:moveTo>
                <a:lnTo>
                  <a:pt x="36004" y="0"/>
                </a:lnTo>
                <a:lnTo>
                  <a:pt x="21988" y="2830"/>
                </a:lnTo>
                <a:lnTo>
                  <a:pt x="10544" y="10548"/>
                </a:lnTo>
                <a:lnTo>
                  <a:pt x="2828" y="21993"/>
                </a:lnTo>
                <a:lnTo>
                  <a:pt x="0" y="36004"/>
                </a:lnTo>
                <a:lnTo>
                  <a:pt x="0" y="4730203"/>
                </a:lnTo>
                <a:lnTo>
                  <a:pt x="6012078" y="4730203"/>
                </a:lnTo>
                <a:lnTo>
                  <a:pt x="6012078" y="36004"/>
                </a:lnTo>
                <a:lnTo>
                  <a:pt x="6009249" y="21993"/>
                </a:lnTo>
                <a:lnTo>
                  <a:pt x="6001534" y="10548"/>
                </a:lnTo>
                <a:lnTo>
                  <a:pt x="5990089" y="2830"/>
                </a:lnTo>
                <a:lnTo>
                  <a:pt x="5976073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514210" y="5017833"/>
            <a:ext cx="6030595" cy="4739640"/>
          </a:xfrm>
          <a:custGeom>
            <a:avLst/>
            <a:gdLst/>
            <a:ahLst/>
            <a:cxnLst/>
            <a:rect l="l" t="t" r="r" b="b"/>
            <a:pathLst>
              <a:path w="6030595" h="4739640">
                <a:moveTo>
                  <a:pt x="0" y="4739195"/>
                </a:moveTo>
                <a:lnTo>
                  <a:pt x="0" y="44996"/>
                </a:lnTo>
                <a:lnTo>
                  <a:pt x="3535" y="27480"/>
                </a:lnTo>
                <a:lnTo>
                  <a:pt x="13177" y="13177"/>
                </a:lnTo>
                <a:lnTo>
                  <a:pt x="27480" y="3535"/>
                </a:lnTo>
                <a:lnTo>
                  <a:pt x="44996" y="0"/>
                </a:lnTo>
                <a:lnTo>
                  <a:pt x="5985078" y="0"/>
                </a:lnTo>
                <a:lnTo>
                  <a:pt x="6002594" y="3535"/>
                </a:lnTo>
                <a:lnTo>
                  <a:pt x="6016896" y="13177"/>
                </a:lnTo>
                <a:lnTo>
                  <a:pt x="6026538" y="27480"/>
                </a:lnTo>
                <a:lnTo>
                  <a:pt x="6030074" y="44996"/>
                </a:lnTo>
                <a:lnTo>
                  <a:pt x="6030074" y="4739195"/>
                </a:lnTo>
              </a:path>
            </a:pathLst>
          </a:custGeom>
          <a:ln w="17995">
            <a:solidFill>
              <a:srgbClr val="FFED78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 txBox="1"/>
          <p:nvPr/>
        </p:nvSpPr>
        <p:spPr>
          <a:xfrm>
            <a:off x="492505" y="4227726"/>
            <a:ext cx="6054725" cy="2065655"/>
          </a:xfrm>
          <a:prstGeom prst="rect">
            <a:avLst/>
          </a:prstGeom>
        </p:spPr>
        <p:txBody>
          <a:bodyPr vert="horz" wrap="square" lIns="0" tIns="1054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830"/>
              </a:spcBef>
            </a:pPr>
            <a:r>
              <a:rPr sz="1100" b="1" spc="-10" dirty="0">
                <a:latin typeface="Arial"/>
                <a:cs typeface="Arial"/>
              </a:rPr>
              <a:t>Grouping</a:t>
            </a:r>
            <a:endParaRPr sz="1100">
              <a:latin typeface="Arial"/>
              <a:cs typeface="Arial"/>
            </a:endParaRPr>
          </a:p>
          <a:p>
            <a:pPr marL="12700" marR="5080">
              <a:lnSpc>
                <a:spcPct val="102699"/>
              </a:lnSpc>
              <a:spcBef>
                <a:spcPts val="700"/>
              </a:spcBef>
            </a:pPr>
            <a:r>
              <a:rPr sz="1100" spc="-5" dirty="0">
                <a:latin typeface="Arial"/>
                <a:cs typeface="Arial"/>
              </a:rPr>
              <a:t>Grouping </a:t>
            </a:r>
            <a:r>
              <a:rPr sz="1100" spc="-10" dirty="0">
                <a:latin typeface="Arial"/>
                <a:cs typeface="Arial"/>
              </a:rPr>
              <a:t>gathers </a:t>
            </a:r>
            <a:r>
              <a:rPr sz="1100" spc="-5" dirty="0">
                <a:latin typeface="Arial"/>
                <a:cs typeface="Arial"/>
              </a:rPr>
              <a:t>together the </a:t>
            </a:r>
            <a:r>
              <a:rPr sz="1100" spc="-10" dirty="0">
                <a:latin typeface="Arial"/>
                <a:cs typeface="Arial"/>
              </a:rPr>
              <a:t>rows of a table or </a:t>
            </a:r>
            <a:r>
              <a:rPr sz="1100" spc="-20" dirty="0">
                <a:latin typeface="Arial"/>
                <a:cs typeface="Arial"/>
              </a:rPr>
              <a:t>answer </a:t>
            </a:r>
            <a:r>
              <a:rPr sz="1100" spc="-10" dirty="0">
                <a:latin typeface="Arial"/>
                <a:cs typeface="Arial"/>
              </a:rPr>
              <a:t>table based on a </a:t>
            </a:r>
            <a:r>
              <a:rPr sz="1100" spc="-5" dirty="0">
                <a:latin typeface="Arial"/>
                <a:cs typeface="Arial"/>
              </a:rPr>
              <a:t>column </a:t>
            </a:r>
            <a:r>
              <a:rPr sz="1100" spc="-10" dirty="0">
                <a:latin typeface="Arial"/>
                <a:cs typeface="Arial"/>
              </a:rPr>
              <a:t>or </a:t>
            </a:r>
            <a:r>
              <a:rPr sz="1100" spc="-5" dirty="0">
                <a:latin typeface="Arial"/>
                <a:cs typeface="Arial"/>
              </a:rPr>
              <a:t>columns </a:t>
            </a:r>
            <a:r>
              <a:rPr sz="1100" spc="-10" dirty="0">
                <a:latin typeface="Arial"/>
                <a:cs typeface="Arial"/>
              </a:rPr>
              <a:t>with  </a:t>
            </a:r>
            <a:r>
              <a:rPr sz="1100" spc="-5" dirty="0">
                <a:latin typeface="Arial"/>
                <a:cs typeface="Arial"/>
              </a:rPr>
              <a:t>the </a:t>
            </a:r>
            <a:r>
              <a:rPr sz="1100" spc="-10" dirty="0">
                <a:latin typeface="Arial"/>
                <a:cs typeface="Arial"/>
              </a:rPr>
              <a:t>same </a:t>
            </a:r>
            <a:r>
              <a:rPr sz="1100" spc="-15" dirty="0">
                <a:latin typeface="Arial"/>
                <a:cs typeface="Arial"/>
              </a:rPr>
              <a:t>value </a:t>
            </a:r>
            <a:r>
              <a:rPr sz="1100" spc="-10" dirty="0">
                <a:latin typeface="Arial"/>
                <a:cs typeface="Arial"/>
              </a:rPr>
              <a:t>or</a:t>
            </a:r>
            <a:r>
              <a:rPr sz="1100" spc="-35" dirty="0">
                <a:latin typeface="Arial"/>
                <a:cs typeface="Arial"/>
              </a:rPr>
              <a:t> </a:t>
            </a:r>
            <a:r>
              <a:rPr sz="1100" spc="-15" dirty="0">
                <a:latin typeface="Arial"/>
                <a:cs typeface="Arial"/>
              </a:rPr>
              <a:t>values.</a:t>
            </a:r>
            <a:endParaRPr sz="11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1050">
              <a:latin typeface="Arial"/>
              <a:cs typeface="Arial"/>
            </a:endParaRPr>
          </a:p>
          <a:p>
            <a:pPr marL="210185">
              <a:lnSpc>
                <a:spcPct val="100000"/>
              </a:lnSpc>
            </a:pPr>
            <a:r>
              <a:rPr sz="1100" b="1" spc="-10" dirty="0">
                <a:latin typeface="Arial"/>
                <a:cs typeface="Arial"/>
              </a:rPr>
              <a:t>Examples</a:t>
            </a:r>
            <a:endParaRPr sz="11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1650">
              <a:latin typeface="Arial"/>
              <a:cs typeface="Arial"/>
            </a:endParaRPr>
          </a:p>
          <a:p>
            <a:pPr marL="210185">
              <a:lnSpc>
                <a:spcPct val="100000"/>
              </a:lnSpc>
            </a:pPr>
            <a:r>
              <a:rPr sz="1100" b="1" spc="-10" dirty="0">
                <a:latin typeface="Arial"/>
                <a:cs typeface="Arial"/>
              </a:rPr>
              <a:t>1.</a:t>
            </a:r>
            <a:endParaRPr sz="1100">
              <a:latin typeface="Arial"/>
              <a:cs typeface="Arial"/>
            </a:endParaRPr>
          </a:p>
          <a:p>
            <a:pPr marL="210185">
              <a:lnSpc>
                <a:spcPct val="100000"/>
              </a:lnSpc>
              <a:spcBef>
                <a:spcPts val="490"/>
              </a:spcBef>
            </a:pPr>
            <a:r>
              <a:rPr sz="1100" spc="-10" dirty="0">
                <a:latin typeface="Arial"/>
                <a:cs typeface="Arial"/>
              </a:rPr>
              <a:t>The </a:t>
            </a:r>
            <a:r>
              <a:rPr sz="1100" spc="-5" dirty="0">
                <a:latin typeface="Arial"/>
                <a:cs typeface="Arial"/>
              </a:rPr>
              <a:t>result </a:t>
            </a:r>
            <a:r>
              <a:rPr sz="1100" spc="-10" dirty="0">
                <a:latin typeface="Arial"/>
                <a:cs typeface="Arial"/>
              </a:rPr>
              <a:t>table </a:t>
            </a:r>
            <a:r>
              <a:rPr sz="1100" spc="-5" dirty="0">
                <a:latin typeface="Arial"/>
                <a:cs typeface="Arial"/>
              </a:rPr>
              <a:t>from </a:t>
            </a:r>
            <a:r>
              <a:rPr sz="1100" spc="-10" dirty="0">
                <a:latin typeface="Arial"/>
                <a:cs typeface="Arial"/>
              </a:rPr>
              <a:t>an earlier </a:t>
            </a:r>
            <a:r>
              <a:rPr sz="1100" spc="-15" dirty="0">
                <a:latin typeface="Arial"/>
                <a:cs typeface="Arial"/>
              </a:rPr>
              <a:t>example </a:t>
            </a:r>
            <a:r>
              <a:rPr sz="1100" spc="-10" dirty="0">
                <a:latin typeface="Arial"/>
                <a:cs typeface="Arial"/>
              </a:rPr>
              <a:t>is </a:t>
            </a:r>
            <a:r>
              <a:rPr sz="1100" spc="-15" dirty="0">
                <a:latin typeface="Arial"/>
                <a:cs typeface="Arial"/>
              </a:rPr>
              <a:t>given</a:t>
            </a:r>
            <a:r>
              <a:rPr sz="1100" spc="-30" dirty="0">
                <a:latin typeface="Arial"/>
                <a:cs typeface="Arial"/>
              </a:rPr>
              <a:t> </a:t>
            </a:r>
            <a:r>
              <a:rPr sz="1100" spc="-15" dirty="0">
                <a:latin typeface="Arial"/>
                <a:cs typeface="Arial"/>
              </a:rPr>
              <a:t>here.</a:t>
            </a:r>
            <a:endParaRPr sz="11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1450">
              <a:latin typeface="Arial"/>
              <a:cs typeface="Arial"/>
            </a:endParaRPr>
          </a:p>
          <a:p>
            <a:pPr marL="210185">
              <a:lnSpc>
                <a:spcPct val="100000"/>
              </a:lnSpc>
            </a:pPr>
            <a:r>
              <a:rPr sz="1100" spc="-5" dirty="0">
                <a:latin typeface="Arial"/>
                <a:cs typeface="Arial"/>
              </a:rPr>
              <a:t>result:</a:t>
            </a:r>
            <a:endParaRPr sz="1100">
              <a:latin typeface="Arial"/>
              <a:cs typeface="Arial"/>
            </a:endParaRPr>
          </a:p>
        </p:txBody>
      </p:sp>
      <p:graphicFrame>
        <p:nvGraphicFramePr>
          <p:cNvPr id="18" name="object 18"/>
          <p:cNvGraphicFramePr>
            <a:graphicFrameLocks noGrp="1"/>
          </p:cNvGraphicFramePr>
          <p:nvPr/>
        </p:nvGraphicFramePr>
        <p:xfrm>
          <a:off x="703059" y="6322949"/>
          <a:ext cx="5655945" cy="254063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41097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1097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1223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1097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59079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95"/>
                        </a:spcBef>
                      </a:pPr>
                      <a:r>
                        <a:rPr sz="1100" u="dash" spc="-10" dirty="0">
                          <a:uFill>
                            <a:solidFill>
                              <a:srgbClr val="000000"/>
                            </a:solidFill>
                          </a:uFill>
                          <a:latin typeface="Arial"/>
                          <a:cs typeface="Arial"/>
                        </a:rPr>
                        <a:t>tournamentID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2476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95"/>
                        </a:spcBef>
                      </a:pPr>
                      <a:r>
                        <a:rPr sz="1100" spc="-10" dirty="0">
                          <a:latin typeface="Arial"/>
                          <a:cs typeface="Arial"/>
                        </a:rPr>
                        <a:t>position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2476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44170">
                        <a:lnSpc>
                          <a:spcPct val="100000"/>
                        </a:lnSpc>
                        <a:spcBef>
                          <a:spcPts val="195"/>
                        </a:spcBef>
                      </a:pPr>
                      <a:r>
                        <a:rPr sz="1100" spc="-15" dirty="0">
                          <a:latin typeface="Arial"/>
                          <a:cs typeface="Arial"/>
                        </a:rPr>
                        <a:t>prizemoney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2476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6350" algn="ctr">
                        <a:lnSpc>
                          <a:spcPct val="100000"/>
                        </a:lnSpc>
                        <a:spcBef>
                          <a:spcPts val="195"/>
                        </a:spcBef>
                      </a:pPr>
                      <a:r>
                        <a:rPr sz="1100" spc="-20" dirty="0">
                          <a:latin typeface="Arial"/>
                          <a:cs typeface="Arial"/>
                        </a:rPr>
                        <a:t>playerID*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2476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33172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04"/>
                        </a:spcBef>
                      </a:pPr>
                      <a:r>
                        <a:rPr sz="1100" dirty="0">
                          <a:latin typeface="Arial"/>
                          <a:cs typeface="Arial"/>
                        </a:rPr>
                        <a:t>1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26034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215"/>
                        </a:spcBef>
                      </a:pPr>
                      <a:r>
                        <a:rPr sz="1100" dirty="0">
                          <a:latin typeface="Arial"/>
                          <a:cs typeface="Arial"/>
                        </a:rPr>
                        <a:t>1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2730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59690" algn="r">
                        <a:lnSpc>
                          <a:spcPct val="100000"/>
                        </a:lnSpc>
                        <a:spcBef>
                          <a:spcPts val="204"/>
                        </a:spcBef>
                      </a:pPr>
                      <a:r>
                        <a:rPr sz="1100" spc="-5" dirty="0">
                          <a:latin typeface="Arial"/>
                          <a:cs typeface="Arial"/>
                        </a:rPr>
                        <a:t>15000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26034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38100" algn="ctr">
                        <a:lnSpc>
                          <a:spcPct val="100000"/>
                        </a:lnSpc>
                        <a:spcBef>
                          <a:spcPts val="204"/>
                        </a:spcBef>
                      </a:pPr>
                      <a:r>
                        <a:rPr sz="1100" spc="-15" dirty="0">
                          <a:latin typeface="Arial"/>
                          <a:cs typeface="Arial"/>
                        </a:rPr>
                        <a:t>1645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26034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33172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04"/>
                        </a:spcBef>
                      </a:pPr>
                      <a:r>
                        <a:rPr sz="1100" dirty="0">
                          <a:latin typeface="Arial"/>
                          <a:cs typeface="Arial"/>
                        </a:rPr>
                        <a:t>1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26034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215"/>
                        </a:spcBef>
                      </a:pPr>
                      <a:r>
                        <a:rPr sz="1100" dirty="0">
                          <a:latin typeface="Arial"/>
                          <a:cs typeface="Arial"/>
                        </a:rPr>
                        <a:t>2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2730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58419" algn="r">
                        <a:lnSpc>
                          <a:spcPct val="100000"/>
                        </a:lnSpc>
                        <a:spcBef>
                          <a:spcPts val="204"/>
                        </a:spcBef>
                      </a:pPr>
                      <a:r>
                        <a:rPr sz="1100" spc="-5" dirty="0">
                          <a:latin typeface="Arial"/>
                          <a:cs typeface="Arial"/>
                        </a:rPr>
                        <a:t>7000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26034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04"/>
                        </a:spcBef>
                      </a:pPr>
                      <a:r>
                        <a:rPr sz="1100" spc="-15" dirty="0">
                          <a:latin typeface="Arial"/>
                          <a:cs typeface="Arial"/>
                        </a:rPr>
                        <a:t>1873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26034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33171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04"/>
                        </a:spcBef>
                      </a:pPr>
                      <a:r>
                        <a:rPr sz="1100" dirty="0">
                          <a:latin typeface="Arial"/>
                          <a:cs typeface="Arial"/>
                        </a:rPr>
                        <a:t>1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26034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04"/>
                        </a:spcBef>
                      </a:pPr>
                      <a:r>
                        <a:rPr sz="1100" dirty="0">
                          <a:latin typeface="Arial"/>
                          <a:cs typeface="Arial"/>
                        </a:rPr>
                        <a:t>3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26034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60325" algn="r">
                        <a:lnSpc>
                          <a:spcPct val="100000"/>
                        </a:lnSpc>
                        <a:spcBef>
                          <a:spcPts val="204"/>
                        </a:spcBef>
                      </a:pPr>
                      <a:r>
                        <a:rPr sz="1100" spc="-5" dirty="0">
                          <a:latin typeface="Arial"/>
                          <a:cs typeface="Arial"/>
                        </a:rPr>
                        <a:t>1000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26034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2540" algn="ctr">
                        <a:lnSpc>
                          <a:spcPct val="100000"/>
                        </a:lnSpc>
                        <a:spcBef>
                          <a:spcPts val="204"/>
                        </a:spcBef>
                      </a:pPr>
                      <a:r>
                        <a:rPr sz="1100" spc="-15" dirty="0">
                          <a:latin typeface="Arial"/>
                          <a:cs typeface="Arial"/>
                        </a:rPr>
                        <a:t>2093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26034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33172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04"/>
                        </a:spcBef>
                      </a:pPr>
                      <a:r>
                        <a:rPr sz="1100" dirty="0">
                          <a:latin typeface="Arial"/>
                          <a:cs typeface="Arial"/>
                        </a:rPr>
                        <a:t>2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26034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04"/>
                        </a:spcBef>
                      </a:pPr>
                      <a:r>
                        <a:rPr sz="1100" dirty="0">
                          <a:latin typeface="Arial"/>
                          <a:cs typeface="Arial"/>
                        </a:rPr>
                        <a:t>1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26034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59690" algn="r">
                        <a:lnSpc>
                          <a:spcPct val="100000"/>
                        </a:lnSpc>
                        <a:spcBef>
                          <a:spcPts val="195"/>
                        </a:spcBef>
                      </a:pPr>
                      <a:r>
                        <a:rPr sz="1100" spc="-5" dirty="0">
                          <a:latin typeface="Arial"/>
                          <a:cs typeface="Arial"/>
                        </a:rPr>
                        <a:t>12000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2476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270" algn="ctr">
                        <a:lnSpc>
                          <a:spcPct val="100000"/>
                        </a:lnSpc>
                        <a:spcBef>
                          <a:spcPts val="195"/>
                        </a:spcBef>
                      </a:pPr>
                      <a:r>
                        <a:rPr sz="1100" spc="-15" dirty="0">
                          <a:latin typeface="Arial"/>
                          <a:cs typeface="Arial"/>
                        </a:rPr>
                        <a:t>1873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2476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33172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04"/>
                        </a:spcBef>
                      </a:pPr>
                      <a:r>
                        <a:rPr sz="1100" dirty="0">
                          <a:latin typeface="Arial"/>
                          <a:cs typeface="Arial"/>
                        </a:rPr>
                        <a:t>2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26034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04"/>
                        </a:spcBef>
                      </a:pPr>
                      <a:r>
                        <a:rPr sz="1100" dirty="0">
                          <a:latin typeface="Arial"/>
                          <a:cs typeface="Arial"/>
                        </a:rPr>
                        <a:t>2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26034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58419" algn="r">
                        <a:lnSpc>
                          <a:spcPct val="100000"/>
                        </a:lnSpc>
                        <a:spcBef>
                          <a:spcPts val="195"/>
                        </a:spcBef>
                      </a:pPr>
                      <a:r>
                        <a:rPr sz="1100" spc="-5" dirty="0">
                          <a:latin typeface="Arial"/>
                          <a:cs typeface="Arial"/>
                        </a:rPr>
                        <a:t>6000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2476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95"/>
                        </a:spcBef>
                      </a:pPr>
                      <a:r>
                        <a:rPr sz="1100" spc="-15" dirty="0">
                          <a:latin typeface="Arial"/>
                          <a:cs typeface="Arial"/>
                        </a:rPr>
                        <a:t>2093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2476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33171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04"/>
                        </a:spcBef>
                      </a:pPr>
                      <a:r>
                        <a:rPr sz="1100" dirty="0">
                          <a:latin typeface="Arial"/>
                          <a:cs typeface="Arial"/>
                        </a:rPr>
                        <a:t>2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26034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195"/>
                        </a:spcBef>
                      </a:pPr>
                      <a:r>
                        <a:rPr sz="1100" dirty="0">
                          <a:latin typeface="Arial"/>
                          <a:cs typeface="Arial"/>
                        </a:rPr>
                        <a:t>3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2476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59690" algn="r">
                        <a:lnSpc>
                          <a:spcPct val="100000"/>
                        </a:lnSpc>
                        <a:spcBef>
                          <a:spcPts val="195"/>
                        </a:spcBef>
                      </a:pPr>
                      <a:r>
                        <a:rPr sz="1100" spc="-5" dirty="0">
                          <a:latin typeface="Arial"/>
                          <a:cs typeface="Arial"/>
                        </a:rPr>
                        <a:t>1500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2476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38100" algn="ctr">
                        <a:lnSpc>
                          <a:spcPct val="100000"/>
                        </a:lnSpc>
                        <a:spcBef>
                          <a:spcPts val="195"/>
                        </a:spcBef>
                      </a:pPr>
                      <a:r>
                        <a:rPr sz="1100" spc="-15" dirty="0">
                          <a:latin typeface="Arial"/>
                          <a:cs typeface="Arial"/>
                        </a:rPr>
                        <a:t>2093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2476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33172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95"/>
                        </a:spcBef>
                      </a:pPr>
                      <a:r>
                        <a:rPr sz="1100" dirty="0">
                          <a:latin typeface="Arial"/>
                          <a:cs typeface="Arial"/>
                        </a:rPr>
                        <a:t>3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2476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204"/>
                        </a:spcBef>
                      </a:pPr>
                      <a:r>
                        <a:rPr sz="1100" dirty="0">
                          <a:latin typeface="Arial"/>
                          <a:cs typeface="Arial"/>
                        </a:rPr>
                        <a:t>1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26034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59690" algn="r">
                        <a:lnSpc>
                          <a:spcPct val="100000"/>
                        </a:lnSpc>
                        <a:spcBef>
                          <a:spcPts val="195"/>
                        </a:spcBef>
                      </a:pPr>
                      <a:r>
                        <a:rPr sz="1100" spc="-5" dirty="0">
                          <a:latin typeface="Arial"/>
                          <a:cs typeface="Arial"/>
                        </a:rPr>
                        <a:t>30000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2476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270" algn="ctr">
                        <a:lnSpc>
                          <a:spcPct val="100000"/>
                        </a:lnSpc>
                        <a:spcBef>
                          <a:spcPts val="195"/>
                        </a:spcBef>
                      </a:pPr>
                      <a:r>
                        <a:rPr sz="1100" spc="-15" dirty="0">
                          <a:latin typeface="Arial"/>
                          <a:cs typeface="Arial"/>
                        </a:rPr>
                        <a:t>1873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2476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33172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95"/>
                        </a:spcBef>
                      </a:pPr>
                      <a:r>
                        <a:rPr sz="1100" dirty="0">
                          <a:latin typeface="Arial"/>
                          <a:cs typeface="Arial"/>
                        </a:rPr>
                        <a:t>3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2476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204"/>
                        </a:spcBef>
                      </a:pPr>
                      <a:r>
                        <a:rPr sz="1100" dirty="0">
                          <a:latin typeface="Arial"/>
                          <a:cs typeface="Arial"/>
                        </a:rPr>
                        <a:t>2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26034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59690" algn="r">
                        <a:lnSpc>
                          <a:spcPct val="100000"/>
                        </a:lnSpc>
                        <a:spcBef>
                          <a:spcPts val="195"/>
                        </a:spcBef>
                      </a:pPr>
                      <a:r>
                        <a:rPr sz="1100" spc="-5" dirty="0">
                          <a:latin typeface="Arial"/>
                          <a:cs typeface="Arial"/>
                        </a:rPr>
                        <a:t>22000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2476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270" algn="ctr">
                        <a:lnSpc>
                          <a:spcPct val="100000"/>
                        </a:lnSpc>
                        <a:spcBef>
                          <a:spcPts val="195"/>
                        </a:spcBef>
                      </a:pPr>
                      <a:r>
                        <a:rPr sz="1100" spc="-15" dirty="0">
                          <a:latin typeface="Arial"/>
                          <a:cs typeface="Arial"/>
                        </a:rPr>
                        <a:t>2093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2476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33172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95"/>
                        </a:spcBef>
                      </a:pPr>
                      <a:r>
                        <a:rPr sz="1100" dirty="0">
                          <a:latin typeface="Arial"/>
                          <a:cs typeface="Arial"/>
                        </a:rPr>
                        <a:t>3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2476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95"/>
                        </a:spcBef>
                      </a:pPr>
                      <a:r>
                        <a:rPr sz="1100" dirty="0">
                          <a:latin typeface="Arial"/>
                          <a:cs typeface="Arial"/>
                        </a:rPr>
                        <a:t>3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2476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60960" algn="r">
                        <a:lnSpc>
                          <a:spcPct val="100000"/>
                        </a:lnSpc>
                        <a:spcBef>
                          <a:spcPts val="195"/>
                        </a:spcBef>
                      </a:pPr>
                      <a:r>
                        <a:rPr sz="1100" spc="-5" dirty="0">
                          <a:latin typeface="Arial"/>
                          <a:cs typeface="Arial"/>
                        </a:rPr>
                        <a:t>15000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2476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4445" algn="ctr">
                        <a:lnSpc>
                          <a:spcPct val="100000"/>
                        </a:lnSpc>
                        <a:spcBef>
                          <a:spcPts val="195"/>
                        </a:spcBef>
                      </a:pPr>
                      <a:r>
                        <a:rPr sz="1100" spc="-15" dirty="0">
                          <a:latin typeface="Arial"/>
                          <a:cs typeface="Arial"/>
                        </a:rPr>
                        <a:t>0293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2476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76783">
                <a:tc>
                  <a:txBody>
                    <a:bodyPr/>
                    <a:lstStyle/>
                    <a:p>
                      <a:pPr algn="ctr">
                        <a:lnSpc>
                          <a:spcPts val="975"/>
                        </a:lnSpc>
                      </a:pPr>
                      <a:r>
                        <a:rPr sz="1100" spc="114" dirty="0">
                          <a:latin typeface="Arial"/>
                          <a:cs typeface="Arial"/>
                        </a:rPr>
                        <a:t>...</a:t>
                      </a:r>
                      <a:r>
                        <a:rPr sz="1100" spc="-130" dirty="0">
                          <a:latin typeface="Arial"/>
                          <a:cs typeface="Arial"/>
                        </a:rPr>
                        <a:t> 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ts val="975"/>
                        </a:lnSpc>
                      </a:pPr>
                      <a:r>
                        <a:rPr sz="1100" spc="114" dirty="0">
                          <a:latin typeface="Arial"/>
                          <a:cs typeface="Arial"/>
                        </a:rPr>
                        <a:t>...</a:t>
                      </a:r>
                      <a:r>
                        <a:rPr sz="1100" spc="-130" dirty="0">
                          <a:latin typeface="Arial"/>
                          <a:cs typeface="Arial"/>
                        </a:rPr>
                        <a:t> 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56515" algn="r">
                        <a:lnSpc>
                          <a:spcPts val="975"/>
                        </a:lnSpc>
                      </a:pPr>
                      <a:r>
                        <a:rPr sz="1100" spc="180" dirty="0">
                          <a:latin typeface="Arial"/>
                          <a:cs typeface="Arial"/>
                        </a:rPr>
                        <a:t>..</a:t>
                      </a:r>
                      <a:r>
                        <a:rPr sz="1100" dirty="0">
                          <a:latin typeface="Arial"/>
                          <a:cs typeface="Arial"/>
                        </a:rPr>
                        <a:t>.</a:t>
                      </a:r>
                      <a:r>
                        <a:rPr sz="1100" spc="-130" dirty="0">
                          <a:latin typeface="Arial"/>
                          <a:cs typeface="Arial"/>
                        </a:rPr>
                        <a:t> 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715" algn="ctr">
                        <a:lnSpc>
                          <a:spcPts val="975"/>
                        </a:lnSpc>
                      </a:pPr>
                      <a:r>
                        <a:rPr sz="1100" spc="114" dirty="0">
                          <a:latin typeface="Arial"/>
                          <a:cs typeface="Arial"/>
                        </a:rPr>
                        <a:t>...</a:t>
                      </a:r>
                      <a:r>
                        <a:rPr sz="1100" spc="-130" dirty="0">
                          <a:latin typeface="Arial"/>
                          <a:cs typeface="Arial"/>
                        </a:rPr>
                        <a:t> 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  <p:sp>
        <p:nvSpPr>
          <p:cNvPr id="19" name="object 19"/>
          <p:cNvSpPr/>
          <p:nvPr/>
        </p:nvSpPr>
        <p:spPr>
          <a:xfrm>
            <a:off x="505053" y="9941585"/>
            <a:ext cx="6049010" cy="0"/>
          </a:xfrm>
          <a:custGeom>
            <a:avLst/>
            <a:gdLst/>
            <a:ahLst/>
            <a:cxnLst/>
            <a:rect l="l" t="t" r="r" b="b"/>
            <a:pathLst>
              <a:path w="6049009">
                <a:moveTo>
                  <a:pt x="0" y="0"/>
                </a:moveTo>
                <a:lnTo>
                  <a:pt x="6048756" y="0"/>
                </a:lnTo>
              </a:path>
            </a:pathLst>
          </a:custGeom>
          <a:ln w="6095">
            <a:solidFill>
              <a:srgbClr val="000000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 txBox="1"/>
          <p:nvPr/>
        </p:nvSpPr>
        <p:spPr>
          <a:xfrm>
            <a:off x="4678934" y="9965447"/>
            <a:ext cx="1842135" cy="19177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1100" spc="-10" dirty="0">
                <a:latin typeface="Arial"/>
                <a:cs typeface="Arial"/>
              </a:rPr>
              <a:t>© </a:t>
            </a:r>
            <a:r>
              <a:rPr sz="1100" spc="20" dirty="0">
                <a:latin typeface="Arial"/>
                <a:cs typeface="Arial"/>
              </a:rPr>
              <a:t>H</a:t>
            </a:r>
            <a:r>
              <a:rPr sz="850" spc="20" dirty="0">
                <a:latin typeface="Arial"/>
                <a:cs typeface="Arial"/>
              </a:rPr>
              <a:t>ERIOT</a:t>
            </a:r>
            <a:r>
              <a:rPr sz="1100" spc="20" dirty="0">
                <a:latin typeface="Arial"/>
                <a:cs typeface="Arial"/>
              </a:rPr>
              <a:t>-W</a:t>
            </a:r>
            <a:r>
              <a:rPr sz="850" spc="20" dirty="0">
                <a:latin typeface="Arial"/>
                <a:cs typeface="Arial"/>
              </a:rPr>
              <a:t>ATT</a:t>
            </a:r>
            <a:r>
              <a:rPr sz="850" spc="75" dirty="0">
                <a:latin typeface="Arial"/>
                <a:cs typeface="Arial"/>
              </a:rPr>
              <a:t> </a:t>
            </a:r>
            <a:r>
              <a:rPr sz="1100" spc="55" dirty="0">
                <a:latin typeface="Arial"/>
                <a:cs typeface="Arial"/>
              </a:rPr>
              <a:t>U</a:t>
            </a:r>
            <a:r>
              <a:rPr sz="850" spc="55" dirty="0">
                <a:latin typeface="Arial"/>
                <a:cs typeface="Arial"/>
              </a:rPr>
              <a:t>NIVERSITY</a:t>
            </a:r>
            <a:endParaRPr sz="85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52169" y="559318"/>
            <a:ext cx="1212850" cy="19177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1100" i="1" spc="-20" dirty="0">
                <a:latin typeface="Arial"/>
                <a:cs typeface="Arial"/>
              </a:rPr>
              <a:t>TOPIC </a:t>
            </a:r>
            <a:r>
              <a:rPr sz="1100" i="1" spc="-10" dirty="0">
                <a:latin typeface="Arial"/>
                <a:cs typeface="Arial"/>
              </a:rPr>
              <a:t>2.</a:t>
            </a:r>
            <a:r>
              <a:rPr sz="1100" i="1" spc="40" dirty="0">
                <a:latin typeface="Arial"/>
                <a:cs typeface="Arial"/>
              </a:rPr>
              <a:t> </a:t>
            </a:r>
            <a:r>
              <a:rPr sz="1100" i="1" spc="-15" dirty="0">
                <a:latin typeface="Arial"/>
                <a:cs typeface="Arial"/>
              </a:rPr>
              <a:t>DESIGN</a:t>
            </a:r>
            <a:endParaRPr sz="11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6741187" y="559318"/>
            <a:ext cx="179705" cy="19177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1100" spc="-15" dirty="0">
                <a:latin typeface="Arial"/>
                <a:cs typeface="Arial"/>
              </a:rPr>
              <a:t>49</a:t>
            </a:r>
            <a:endParaRPr sz="110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864717" y="765581"/>
            <a:ext cx="6049010" cy="0"/>
          </a:xfrm>
          <a:custGeom>
            <a:avLst/>
            <a:gdLst/>
            <a:ahLst/>
            <a:cxnLst/>
            <a:rect l="l" t="t" r="r" b="b"/>
            <a:pathLst>
              <a:path w="6049009">
                <a:moveTo>
                  <a:pt x="0" y="0"/>
                </a:moveTo>
                <a:lnTo>
                  <a:pt x="6048756" y="0"/>
                </a:lnTo>
              </a:path>
            </a:pathLst>
          </a:custGeom>
          <a:ln w="609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873874" y="1124115"/>
            <a:ext cx="0" cy="8633460"/>
          </a:xfrm>
          <a:custGeom>
            <a:avLst/>
            <a:gdLst/>
            <a:ahLst/>
            <a:cxnLst/>
            <a:rect l="l" t="t" r="r" b="b"/>
            <a:pathLst>
              <a:path h="8633460">
                <a:moveTo>
                  <a:pt x="0" y="0"/>
                </a:moveTo>
                <a:lnTo>
                  <a:pt x="0" y="8632913"/>
                </a:lnTo>
              </a:path>
            </a:pathLst>
          </a:custGeom>
          <a:ln w="17995">
            <a:solidFill>
              <a:srgbClr val="FFED78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6903948" y="1124115"/>
            <a:ext cx="0" cy="8633460"/>
          </a:xfrm>
          <a:custGeom>
            <a:avLst/>
            <a:gdLst/>
            <a:ahLst/>
            <a:cxnLst/>
            <a:rect l="l" t="t" r="r" b="b"/>
            <a:pathLst>
              <a:path h="8633460">
                <a:moveTo>
                  <a:pt x="0" y="0"/>
                </a:moveTo>
                <a:lnTo>
                  <a:pt x="0" y="8632913"/>
                </a:lnTo>
              </a:path>
            </a:pathLst>
          </a:custGeom>
          <a:ln w="17995">
            <a:solidFill>
              <a:srgbClr val="FFED78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1050171" y="1197033"/>
            <a:ext cx="2422525" cy="19177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1100" spc="-10" dirty="0">
                <a:latin typeface="Arial"/>
                <a:cs typeface="Arial"/>
              </a:rPr>
              <a:t>A </a:t>
            </a:r>
            <a:r>
              <a:rPr sz="1100" spc="-5" dirty="0">
                <a:latin typeface="Arial"/>
                <a:cs typeface="Arial"/>
              </a:rPr>
              <a:t>query </a:t>
            </a:r>
            <a:r>
              <a:rPr sz="1100" spc="-10" dirty="0">
                <a:latin typeface="Arial"/>
                <a:cs typeface="Arial"/>
              </a:rPr>
              <a:t>design with grouping is</a:t>
            </a:r>
            <a:r>
              <a:rPr sz="1100" spc="-60" dirty="0">
                <a:latin typeface="Arial"/>
                <a:cs typeface="Arial"/>
              </a:rPr>
              <a:t> </a:t>
            </a:r>
            <a:r>
              <a:rPr sz="1100" spc="-10" dirty="0">
                <a:latin typeface="Arial"/>
                <a:cs typeface="Arial"/>
              </a:rPr>
              <a:t>shown.</a:t>
            </a:r>
            <a:endParaRPr sz="1100">
              <a:latin typeface="Arial"/>
              <a:cs typeface="Arial"/>
            </a:endParaRPr>
          </a:p>
        </p:txBody>
      </p:sp>
      <p:graphicFrame>
        <p:nvGraphicFramePr>
          <p:cNvPr id="8" name="object 8"/>
          <p:cNvGraphicFramePr>
            <a:graphicFrameLocks noGrp="1"/>
          </p:cNvGraphicFramePr>
          <p:nvPr/>
        </p:nvGraphicFramePr>
        <p:xfrm>
          <a:off x="1062723" y="1447495"/>
          <a:ext cx="5659120" cy="126238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15201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49757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62127">
                <a:tc>
                  <a:txBody>
                    <a:bodyPr/>
                    <a:lstStyle/>
                    <a:p>
                      <a:pPr marL="65405">
                        <a:lnSpc>
                          <a:spcPct val="100000"/>
                        </a:lnSpc>
                        <a:spcBef>
                          <a:spcPts val="215"/>
                        </a:spcBef>
                      </a:pPr>
                      <a:r>
                        <a:rPr sz="1100" b="1" spc="-20" dirty="0">
                          <a:latin typeface="Arial"/>
                          <a:cs typeface="Arial"/>
                        </a:rPr>
                        <a:t>Tables(s) </a:t>
                      </a:r>
                      <a:r>
                        <a:rPr sz="1100" b="1" spc="-10" dirty="0">
                          <a:latin typeface="Arial"/>
                          <a:cs typeface="Arial"/>
                        </a:rPr>
                        <a:t>and/or</a:t>
                      </a:r>
                      <a:r>
                        <a:rPr sz="1100" b="1" spc="-3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b="1" spc="-5" dirty="0">
                          <a:latin typeface="Arial"/>
                          <a:cs typeface="Arial"/>
                        </a:rPr>
                        <a:t>query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2730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4135">
                        <a:lnSpc>
                          <a:spcPct val="100000"/>
                        </a:lnSpc>
                        <a:spcBef>
                          <a:spcPts val="300"/>
                        </a:spcBef>
                      </a:pPr>
                      <a:r>
                        <a:rPr sz="1100" spc="-10" dirty="0">
                          <a:latin typeface="Arial"/>
                          <a:cs typeface="Arial"/>
                        </a:rPr>
                        <a:t>tournament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3810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62127">
                <a:tc>
                  <a:txBody>
                    <a:bodyPr/>
                    <a:lstStyle/>
                    <a:p>
                      <a:pPr marL="65405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sz="1100" b="1" spc="-5" dirty="0">
                          <a:latin typeface="Arial"/>
                          <a:cs typeface="Arial"/>
                        </a:rPr>
                        <a:t>Fields </a:t>
                      </a:r>
                      <a:r>
                        <a:rPr sz="1100" b="1" spc="-10" dirty="0">
                          <a:latin typeface="Arial"/>
                          <a:cs typeface="Arial"/>
                        </a:rPr>
                        <a:t>and/or</a:t>
                      </a:r>
                      <a:r>
                        <a:rPr sz="1100" b="1" spc="-5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b="1" spc="-10" dirty="0">
                          <a:latin typeface="Arial"/>
                          <a:cs typeface="Arial"/>
                        </a:rPr>
                        <a:t>calculations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4127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4135">
                        <a:lnSpc>
                          <a:spcPct val="100000"/>
                        </a:lnSpc>
                        <a:spcBef>
                          <a:spcPts val="215"/>
                        </a:spcBef>
                      </a:pPr>
                      <a:r>
                        <a:rPr sz="1100" spc="-10" dirty="0">
                          <a:latin typeface="Arial"/>
                          <a:cs typeface="Arial"/>
                        </a:rPr>
                        <a:t>tournamentid, SUM(prizemoney) as</a:t>
                      </a:r>
                      <a:r>
                        <a:rPr sz="1100" spc="-3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10" dirty="0">
                          <a:latin typeface="Arial"/>
                          <a:cs typeface="Arial"/>
                        </a:rPr>
                        <a:t>PrizeFund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2730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34696">
                <a:tc>
                  <a:txBody>
                    <a:bodyPr/>
                    <a:lstStyle/>
                    <a:p>
                      <a:pPr marL="65405">
                        <a:lnSpc>
                          <a:spcPct val="100000"/>
                        </a:lnSpc>
                        <a:spcBef>
                          <a:spcPts val="215"/>
                        </a:spcBef>
                      </a:pPr>
                      <a:r>
                        <a:rPr sz="1100" b="1" spc="-15" dirty="0">
                          <a:latin typeface="Arial"/>
                          <a:cs typeface="Arial"/>
                        </a:rPr>
                        <a:t>Search</a:t>
                      </a:r>
                      <a:r>
                        <a:rPr sz="1100" b="1" spc="-3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b="1" spc="-10" dirty="0">
                          <a:latin typeface="Arial"/>
                          <a:cs typeface="Arial"/>
                        </a:rPr>
                        <a:t>criteria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2730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63651">
                <a:tc>
                  <a:txBody>
                    <a:bodyPr/>
                    <a:lstStyle/>
                    <a:p>
                      <a:pPr marL="65405">
                        <a:lnSpc>
                          <a:spcPct val="100000"/>
                        </a:lnSpc>
                        <a:spcBef>
                          <a:spcPts val="215"/>
                        </a:spcBef>
                      </a:pPr>
                      <a:r>
                        <a:rPr sz="1100" b="1" spc="-10" dirty="0">
                          <a:latin typeface="Arial"/>
                          <a:cs typeface="Arial"/>
                        </a:rPr>
                        <a:t>Grouping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2730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4135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sz="1100" spc="-10" dirty="0">
                          <a:latin typeface="Arial"/>
                          <a:cs typeface="Arial"/>
                        </a:rPr>
                        <a:t>BY</a:t>
                      </a:r>
                      <a:r>
                        <a:rPr sz="1100" spc="-1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10" dirty="0">
                          <a:latin typeface="Arial"/>
                          <a:cs typeface="Arial"/>
                        </a:rPr>
                        <a:t>tournamentid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4000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33172">
                <a:tc>
                  <a:txBody>
                    <a:bodyPr/>
                    <a:lstStyle/>
                    <a:p>
                      <a:pPr marL="65405">
                        <a:lnSpc>
                          <a:spcPct val="100000"/>
                        </a:lnSpc>
                        <a:spcBef>
                          <a:spcPts val="215"/>
                        </a:spcBef>
                      </a:pPr>
                      <a:r>
                        <a:rPr sz="1100" b="1" dirty="0">
                          <a:latin typeface="Arial"/>
                          <a:cs typeface="Arial"/>
                        </a:rPr>
                        <a:t>Sort</a:t>
                      </a:r>
                      <a:r>
                        <a:rPr sz="1100" b="1" spc="-1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b="1" spc="-10" dirty="0">
                          <a:latin typeface="Arial"/>
                          <a:cs typeface="Arial"/>
                        </a:rPr>
                        <a:t>order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2730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9" name="object 9"/>
          <p:cNvSpPr txBox="1"/>
          <p:nvPr/>
        </p:nvSpPr>
        <p:spPr>
          <a:xfrm>
            <a:off x="5576604" y="2803328"/>
            <a:ext cx="1137920" cy="19177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1100" spc="-10" dirty="0">
                <a:latin typeface="Arial"/>
                <a:cs typeface="Arial"/>
              </a:rPr>
              <a:t>The </a:t>
            </a:r>
            <a:r>
              <a:rPr sz="1100" spc="-20" dirty="0">
                <a:latin typeface="Arial"/>
                <a:cs typeface="Arial"/>
              </a:rPr>
              <a:t>answer</a:t>
            </a:r>
            <a:r>
              <a:rPr sz="1100" spc="125" dirty="0">
                <a:latin typeface="Arial"/>
                <a:cs typeface="Arial"/>
              </a:rPr>
              <a:t> </a:t>
            </a:r>
            <a:r>
              <a:rPr sz="1100" spc="-15" dirty="0">
                <a:latin typeface="Arial"/>
                <a:cs typeface="Arial"/>
              </a:rPr>
              <a:t>table</a:t>
            </a:r>
            <a:endParaRPr sz="1100"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1050171" y="2803328"/>
            <a:ext cx="4411980" cy="362585"/>
          </a:xfrm>
          <a:prstGeom prst="rect">
            <a:avLst/>
          </a:prstGeom>
        </p:spPr>
        <p:txBody>
          <a:bodyPr vert="horz" wrap="square" lIns="0" tIns="8255" rIns="0" bIns="0" rtlCol="0">
            <a:spAutoFit/>
          </a:bodyPr>
          <a:lstStyle/>
          <a:p>
            <a:pPr marL="12700" marR="5080">
              <a:lnSpc>
                <a:spcPct val="101800"/>
              </a:lnSpc>
              <a:spcBef>
                <a:spcPts val="65"/>
              </a:spcBef>
            </a:pPr>
            <a:r>
              <a:rPr sz="1100" spc="-5" dirty="0">
                <a:latin typeface="Arial"/>
                <a:cs typeface="Arial"/>
              </a:rPr>
              <a:t>This </a:t>
            </a:r>
            <a:r>
              <a:rPr sz="1100" spc="-10" dirty="0">
                <a:latin typeface="Arial"/>
                <a:cs typeface="Arial"/>
              </a:rPr>
              <a:t>will </a:t>
            </a:r>
            <a:r>
              <a:rPr sz="1100" spc="-5" dirty="0">
                <a:latin typeface="Arial"/>
                <a:cs typeface="Arial"/>
              </a:rPr>
              <a:t>total </a:t>
            </a:r>
            <a:r>
              <a:rPr sz="1100" spc="-10" dirty="0">
                <a:latin typeface="Arial"/>
                <a:cs typeface="Arial"/>
              </a:rPr>
              <a:t>all </a:t>
            </a:r>
            <a:r>
              <a:rPr sz="1100" spc="-5" dirty="0">
                <a:latin typeface="Arial"/>
                <a:cs typeface="Arial"/>
              </a:rPr>
              <a:t>the </a:t>
            </a:r>
            <a:r>
              <a:rPr sz="1100" i="1" spc="-15" dirty="0">
                <a:latin typeface="Arial"/>
                <a:cs typeface="Arial"/>
              </a:rPr>
              <a:t>prizemoney </a:t>
            </a:r>
            <a:r>
              <a:rPr sz="1100" spc="-15" dirty="0">
                <a:latin typeface="Arial"/>
                <a:cs typeface="Arial"/>
              </a:rPr>
              <a:t>values </a:t>
            </a:r>
            <a:r>
              <a:rPr sz="1100" spc="-20" dirty="0">
                <a:latin typeface="Arial"/>
                <a:cs typeface="Arial"/>
              </a:rPr>
              <a:t>for </a:t>
            </a:r>
            <a:r>
              <a:rPr sz="1100" spc="-10" dirty="0">
                <a:latin typeface="Arial"/>
                <a:cs typeface="Arial"/>
              </a:rPr>
              <a:t>each tournament </a:t>
            </a:r>
            <a:r>
              <a:rPr sz="1100" spc="-15" dirty="0">
                <a:latin typeface="Arial"/>
                <a:cs typeface="Arial"/>
              </a:rPr>
              <a:t>value.  generated </a:t>
            </a:r>
            <a:r>
              <a:rPr sz="1100" spc="-10" dirty="0">
                <a:latin typeface="Arial"/>
                <a:cs typeface="Arial"/>
              </a:rPr>
              <a:t>will</a:t>
            </a:r>
            <a:r>
              <a:rPr sz="1100" spc="-30" dirty="0">
                <a:latin typeface="Arial"/>
                <a:cs typeface="Arial"/>
              </a:rPr>
              <a:t> </a:t>
            </a:r>
            <a:r>
              <a:rPr sz="1100" spc="-10" dirty="0">
                <a:latin typeface="Arial"/>
                <a:cs typeface="Arial"/>
              </a:rPr>
              <a:t>be:</a:t>
            </a:r>
            <a:endParaRPr sz="1100">
              <a:latin typeface="Arial"/>
              <a:cs typeface="Arial"/>
            </a:endParaRPr>
          </a:p>
        </p:txBody>
      </p:sp>
      <p:graphicFrame>
        <p:nvGraphicFramePr>
          <p:cNvPr id="11" name="object 11"/>
          <p:cNvGraphicFramePr>
            <a:graphicFrameLocks noGrp="1"/>
          </p:cNvGraphicFramePr>
          <p:nvPr/>
        </p:nvGraphicFramePr>
        <p:xfrm>
          <a:off x="1062723" y="3226003"/>
          <a:ext cx="4067810" cy="93916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03009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288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33172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04"/>
                        </a:spcBef>
                      </a:pPr>
                      <a:r>
                        <a:rPr sz="1100" b="1" spc="-5" dirty="0">
                          <a:latin typeface="Arial"/>
                          <a:cs typeface="Arial"/>
                        </a:rPr>
                        <a:t>tournamentID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26034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15"/>
                        </a:spcBef>
                      </a:pPr>
                      <a:r>
                        <a:rPr sz="1100" b="1" spc="-10" dirty="0">
                          <a:latin typeface="Arial"/>
                          <a:cs typeface="Arial"/>
                        </a:rPr>
                        <a:t>PrizeFund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2730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33172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15"/>
                        </a:spcBef>
                      </a:pPr>
                      <a:r>
                        <a:rPr sz="1100" dirty="0">
                          <a:latin typeface="Arial"/>
                          <a:cs typeface="Arial"/>
                        </a:rPr>
                        <a:t>1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2730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04"/>
                        </a:spcBef>
                      </a:pPr>
                      <a:r>
                        <a:rPr sz="1100" spc="-15" dirty="0">
                          <a:latin typeface="Arial"/>
                          <a:cs typeface="Arial"/>
                        </a:rPr>
                        <a:t>23000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26034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33172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15"/>
                        </a:spcBef>
                      </a:pPr>
                      <a:r>
                        <a:rPr sz="1100" dirty="0">
                          <a:latin typeface="Arial"/>
                          <a:cs typeface="Arial"/>
                        </a:rPr>
                        <a:t>2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2730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04"/>
                        </a:spcBef>
                      </a:pPr>
                      <a:r>
                        <a:rPr sz="1100" spc="-15" dirty="0">
                          <a:latin typeface="Arial"/>
                          <a:cs typeface="Arial"/>
                        </a:rPr>
                        <a:t>19500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26034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33172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04"/>
                        </a:spcBef>
                      </a:pPr>
                      <a:r>
                        <a:rPr sz="1100" dirty="0">
                          <a:latin typeface="Arial"/>
                          <a:cs typeface="Arial"/>
                        </a:rPr>
                        <a:t>3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26034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04"/>
                        </a:spcBef>
                      </a:pPr>
                      <a:r>
                        <a:rPr sz="1100" spc="-15" dirty="0">
                          <a:latin typeface="Arial"/>
                          <a:cs typeface="Arial"/>
                        </a:rPr>
                        <a:t>67000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26034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12" name="object 12"/>
          <p:cNvSpPr txBox="1"/>
          <p:nvPr/>
        </p:nvSpPr>
        <p:spPr>
          <a:xfrm>
            <a:off x="1050170" y="4170356"/>
            <a:ext cx="4314190" cy="70739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416050">
              <a:lnSpc>
                <a:spcPct val="100000"/>
              </a:lnSpc>
              <a:spcBef>
                <a:spcPts val="90"/>
              </a:spcBef>
            </a:pPr>
            <a:r>
              <a:rPr sz="1100" spc="170" dirty="0">
                <a:latin typeface="Arial"/>
                <a:cs typeface="Arial"/>
              </a:rPr>
              <a:t>...............................................</a:t>
            </a:r>
            <a:r>
              <a:rPr sz="1100" spc="-130" dirty="0">
                <a:latin typeface="Arial"/>
                <a:cs typeface="Arial"/>
              </a:rPr>
              <a:t> </a:t>
            </a:r>
            <a:endParaRPr sz="11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935"/>
              </a:spcBef>
            </a:pPr>
            <a:r>
              <a:rPr sz="1100" b="1" spc="-10" dirty="0">
                <a:latin typeface="Arial"/>
                <a:cs typeface="Arial"/>
              </a:rPr>
              <a:t>2.</a:t>
            </a:r>
            <a:endParaRPr sz="11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480"/>
              </a:spcBef>
            </a:pPr>
            <a:r>
              <a:rPr sz="1100" spc="-5" dirty="0">
                <a:latin typeface="Arial"/>
                <a:cs typeface="Arial"/>
              </a:rPr>
              <a:t>This </a:t>
            </a:r>
            <a:r>
              <a:rPr sz="1100" spc="-10" dirty="0">
                <a:latin typeface="Arial"/>
                <a:cs typeface="Arial"/>
              </a:rPr>
              <a:t>a table of </a:t>
            </a:r>
            <a:r>
              <a:rPr sz="1100" spc="-5" dirty="0">
                <a:latin typeface="Arial"/>
                <a:cs typeface="Arial"/>
              </a:rPr>
              <a:t>customers </a:t>
            </a:r>
            <a:r>
              <a:rPr sz="1100" spc="-20" dirty="0">
                <a:latin typeface="Arial"/>
                <a:cs typeface="Arial"/>
              </a:rPr>
              <a:t>for </a:t>
            </a:r>
            <a:r>
              <a:rPr sz="1100" spc="-10" dirty="0">
                <a:latin typeface="Arial"/>
                <a:cs typeface="Arial"/>
              </a:rPr>
              <a:t>a</a:t>
            </a:r>
            <a:r>
              <a:rPr sz="1100" spc="-5" dirty="0">
                <a:latin typeface="Arial"/>
                <a:cs typeface="Arial"/>
              </a:rPr>
              <a:t> </a:t>
            </a:r>
            <a:r>
              <a:rPr sz="1100" spc="-25" dirty="0">
                <a:latin typeface="Arial"/>
                <a:cs typeface="Arial"/>
              </a:rPr>
              <a:t>company.</a:t>
            </a:r>
            <a:endParaRPr sz="1100">
              <a:latin typeface="Arial"/>
              <a:cs typeface="Arial"/>
            </a:endParaRPr>
          </a:p>
        </p:txBody>
      </p:sp>
      <p:graphicFrame>
        <p:nvGraphicFramePr>
          <p:cNvPr id="13" name="object 13"/>
          <p:cNvGraphicFramePr>
            <a:graphicFrameLocks noGrp="1"/>
          </p:cNvGraphicFramePr>
          <p:nvPr/>
        </p:nvGraphicFramePr>
        <p:xfrm>
          <a:off x="1062723" y="4934407"/>
          <a:ext cx="5755005" cy="44577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94043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41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4170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4043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4043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941704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263651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sz="1100" spc="-10" dirty="0">
                          <a:latin typeface="Arial"/>
                          <a:cs typeface="Arial"/>
                        </a:rPr>
                        <a:t>CustomerID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4127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5405">
                        <a:lnSpc>
                          <a:spcPct val="100000"/>
                        </a:lnSpc>
                        <a:spcBef>
                          <a:spcPts val="335"/>
                        </a:spcBef>
                      </a:pPr>
                      <a:r>
                        <a:rPr sz="1100" spc="-15" dirty="0">
                          <a:latin typeface="Arial"/>
                          <a:cs typeface="Arial"/>
                        </a:rPr>
                        <a:t>CustomerName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4254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sz="1100" spc="-5" dirty="0">
                          <a:latin typeface="Arial"/>
                          <a:cs typeface="Arial"/>
                        </a:rPr>
                        <a:t>Address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4127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1100" spc="-10" dirty="0">
                          <a:latin typeface="Arial"/>
                          <a:cs typeface="Arial"/>
                        </a:rPr>
                        <a:t>City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29209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35"/>
                        </a:spcBef>
                      </a:pPr>
                      <a:r>
                        <a:rPr sz="1100" spc="-20" dirty="0">
                          <a:latin typeface="Arial"/>
                          <a:cs typeface="Arial"/>
                        </a:rPr>
                        <a:t>PostCode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4254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25425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1100" spc="-5" dirty="0">
                          <a:latin typeface="Arial"/>
                          <a:cs typeface="Arial"/>
                        </a:rPr>
                        <a:t>Country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29209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78763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975"/>
                        </a:spcBef>
                      </a:pPr>
                      <a:r>
                        <a:rPr sz="1100" spc="-15" dirty="0">
                          <a:latin typeface="Arial"/>
                          <a:cs typeface="Arial"/>
                        </a:rPr>
                        <a:t>12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94615"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  <a:p>
                      <a:pPr marL="65405" marR="516255">
                        <a:lnSpc>
                          <a:spcPct val="102699"/>
                        </a:lnSpc>
                      </a:pPr>
                      <a:r>
                        <a:rPr sz="1100" spc="-5" dirty="0">
                          <a:latin typeface="Arial"/>
                          <a:cs typeface="Arial"/>
                        </a:rPr>
                        <a:t>Island  </a:t>
                      </a:r>
                      <a:r>
                        <a:rPr sz="1100" spc="-135" dirty="0">
                          <a:latin typeface="Arial"/>
                          <a:cs typeface="Arial"/>
                        </a:rPr>
                        <a:t>T</a:t>
                      </a:r>
                      <a:r>
                        <a:rPr sz="1100" spc="-15" dirty="0">
                          <a:latin typeface="Arial"/>
                          <a:cs typeface="Arial"/>
                        </a:rPr>
                        <a:t>r</a:t>
                      </a:r>
                      <a:r>
                        <a:rPr sz="1100" spc="-5" dirty="0">
                          <a:latin typeface="Arial"/>
                          <a:cs typeface="Arial"/>
                        </a:rPr>
                        <a:t>ading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254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5405" marR="307975">
                        <a:lnSpc>
                          <a:spcPct val="102699"/>
                        </a:lnSpc>
                        <a:spcBef>
                          <a:spcPts val="180"/>
                        </a:spcBef>
                      </a:pPr>
                      <a:r>
                        <a:rPr sz="1100" spc="-10" dirty="0">
                          <a:latin typeface="Arial"/>
                          <a:cs typeface="Arial"/>
                        </a:rPr>
                        <a:t>Garden  </a:t>
                      </a:r>
                      <a:r>
                        <a:rPr sz="1100" spc="-15" dirty="0">
                          <a:latin typeface="Arial"/>
                          <a:cs typeface="Arial"/>
                        </a:rPr>
                        <a:t>House  </a:t>
                      </a:r>
                      <a:r>
                        <a:rPr sz="1100" spc="-5" dirty="0">
                          <a:latin typeface="Arial"/>
                          <a:cs typeface="Arial"/>
                        </a:rPr>
                        <a:t>Cr</a:t>
                      </a:r>
                      <a:r>
                        <a:rPr sz="1100" spc="-15" dirty="0">
                          <a:latin typeface="Arial"/>
                          <a:cs typeface="Arial"/>
                        </a:rPr>
                        <a:t>o</a:t>
                      </a:r>
                      <a:r>
                        <a:rPr sz="1100" spc="-5" dirty="0">
                          <a:latin typeface="Arial"/>
                          <a:cs typeface="Arial"/>
                        </a:rPr>
                        <a:t>wther  </a:t>
                      </a:r>
                      <a:r>
                        <a:rPr sz="1100" spc="-40" dirty="0">
                          <a:latin typeface="Arial"/>
                          <a:cs typeface="Arial"/>
                        </a:rPr>
                        <a:t>Way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2286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marL="65405">
                        <a:lnSpc>
                          <a:spcPct val="100000"/>
                        </a:lnSpc>
                        <a:spcBef>
                          <a:spcPts val="975"/>
                        </a:spcBef>
                      </a:pPr>
                      <a:r>
                        <a:rPr sz="1100" spc="-15" dirty="0">
                          <a:latin typeface="Arial"/>
                          <a:cs typeface="Arial"/>
                        </a:rPr>
                        <a:t>Cowes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975"/>
                        </a:spcBef>
                      </a:pPr>
                      <a:r>
                        <a:rPr sz="1100" spc="-10" dirty="0">
                          <a:latin typeface="Arial"/>
                          <a:cs typeface="Arial"/>
                        </a:rPr>
                        <a:t>PO31</a:t>
                      </a:r>
                      <a:r>
                        <a:rPr sz="1100" spc="-3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15" dirty="0">
                          <a:latin typeface="Arial"/>
                          <a:cs typeface="Arial"/>
                        </a:rPr>
                        <a:t>7PJ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marL="65405">
                        <a:lnSpc>
                          <a:spcPct val="100000"/>
                        </a:lnSpc>
                        <a:spcBef>
                          <a:spcPts val="960"/>
                        </a:spcBef>
                      </a:pPr>
                      <a:r>
                        <a:rPr sz="1100" spc="-15" dirty="0">
                          <a:latin typeface="Arial"/>
                          <a:cs typeface="Arial"/>
                        </a:rPr>
                        <a:t>UK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05384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865"/>
                        </a:spcBef>
                      </a:pPr>
                      <a:r>
                        <a:rPr sz="1100" spc="-15" dirty="0">
                          <a:latin typeface="Arial"/>
                          <a:cs typeface="Arial"/>
                        </a:rPr>
                        <a:t>13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10985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5405" marR="405130">
                        <a:lnSpc>
                          <a:spcPct val="102699"/>
                        </a:lnSpc>
                        <a:spcBef>
                          <a:spcPts val="160"/>
                        </a:spcBef>
                      </a:pPr>
                      <a:r>
                        <a:rPr sz="1100" dirty="0">
                          <a:latin typeface="Arial"/>
                          <a:cs typeface="Arial"/>
                        </a:rPr>
                        <a:t>Königlich  </a:t>
                      </a:r>
                      <a:r>
                        <a:rPr sz="1100" spc="-10" dirty="0">
                          <a:latin typeface="Arial"/>
                          <a:cs typeface="Arial"/>
                        </a:rPr>
                        <a:t>Essen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2032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5405" marR="229235">
                        <a:lnSpc>
                          <a:spcPct val="102699"/>
                        </a:lnSpc>
                        <a:spcBef>
                          <a:spcPts val="160"/>
                        </a:spcBef>
                      </a:pPr>
                      <a:r>
                        <a:rPr sz="1100" dirty="0">
                          <a:latin typeface="Arial"/>
                          <a:cs typeface="Arial"/>
                        </a:rPr>
                        <a:t>Maubelst</a:t>
                      </a:r>
                      <a:r>
                        <a:rPr sz="1100" spc="-60" dirty="0">
                          <a:latin typeface="Arial"/>
                          <a:cs typeface="Arial"/>
                        </a:rPr>
                        <a:t>r</a:t>
                      </a:r>
                      <a:r>
                        <a:rPr sz="1100" dirty="0">
                          <a:latin typeface="Arial"/>
                          <a:cs typeface="Arial"/>
                        </a:rPr>
                        <a:t>.  </a:t>
                      </a:r>
                      <a:r>
                        <a:rPr sz="1100" spc="-15" dirty="0">
                          <a:latin typeface="Arial"/>
                          <a:cs typeface="Arial"/>
                        </a:rPr>
                        <a:t>90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2032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5405">
                        <a:lnSpc>
                          <a:spcPct val="100000"/>
                        </a:lnSpc>
                        <a:spcBef>
                          <a:spcPts val="770"/>
                        </a:spcBef>
                      </a:pPr>
                      <a:r>
                        <a:rPr sz="1100" spc="-15" dirty="0">
                          <a:latin typeface="Arial"/>
                          <a:cs typeface="Arial"/>
                        </a:rPr>
                        <a:t>Brandenburg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9779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31750" algn="ctr">
                        <a:lnSpc>
                          <a:spcPct val="100000"/>
                        </a:lnSpc>
                        <a:spcBef>
                          <a:spcPts val="875"/>
                        </a:spcBef>
                      </a:pPr>
                      <a:r>
                        <a:rPr sz="1100" spc="-15" dirty="0">
                          <a:latin typeface="Arial"/>
                          <a:cs typeface="Arial"/>
                        </a:rPr>
                        <a:t>14776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11112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5405">
                        <a:lnSpc>
                          <a:spcPct val="100000"/>
                        </a:lnSpc>
                        <a:spcBef>
                          <a:spcPts val="780"/>
                        </a:spcBef>
                      </a:pPr>
                      <a:r>
                        <a:rPr sz="1100" spc="-5" dirty="0">
                          <a:latin typeface="Arial"/>
                          <a:cs typeface="Arial"/>
                        </a:rPr>
                        <a:t>Germany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9906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31291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985"/>
                        </a:spcBef>
                      </a:pPr>
                      <a:r>
                        <a:rPr sz="1100" spc="-15" dirty="0">
                          <a:latin typeface="Arial"/>
                          <a:cs typeface="Arial"/>
                        </a:rPr>
                        <a:t>14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12509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5405" marR="178435">
                        <a:lnSpc>
                          <a:spcPct val="102699"/>
                        </a:lnSpc>
                        <a:spcBef>
                          <a:spcPts val="265"/>
                        </a:spcBef>
                      </a:pPr>
                      <a:r>
                        <a:rPr sz="1100" spc="-10" dirty="0">
                          <a:latin typeface="Arial"/>
                          <a:cs typeface="Arial"/>
                        </a:rPr>
                        <a:t>La </a:t>
                      </a:r>
                      <a:r>
                        <a:rPr sz="1100" spc="-5" dirty="0">
                          <a:latin typeface="Arial"/>
                          <a:cs typeface="Arial"/>
                        </a:rPr>
                        <a:t>corne  d'abondance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3365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5405" marR="172085">
                        <a:lnSpc>
                          <a:spcPct val="102699"/>
                        </a:lnSpc>
                        <a:spcBef>
                          <a:spcPts val="160"/>
                        </a:spcBef>
                      </a:pPr>
                      <a:r>
                        <a:rPr sz="1100" spc="-10" dirty="0">
                          <a:latin typeface="Arial"/>
                          <a:cs typeface="Arial"/>
                        </a:rPr>
                        <a:t>67, </a:t>
                      </a:r>
                      <a:r>
                        <a:rPr sz="1100" spc="-20" dirty="0">
                          <a:latin typeface="Arial"/>
                          <a:cs typeface="Arial"/>
                        </a:rPr>
                        <a:t>avenue  </a:t>
                      </a:r>
                      <a:r>
                        <a:rPr sz="1100" spc="-10" dirty="0">
                          <a:latin typeface="Arial"/>
                          <a:cs typeface="Arial"/>
                        </a:rPr>
                        <a:t>de</a:t>
                      </a:r>
                      <a:r>
                        <a:rPr sz="1100" spc="-8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10" dirty="0">
                          <a:latin typeface="Arial"/>
                          <a:cs typeface="Arial"/>
                        </a:rPr>
                        <a:t>l'Europe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2032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5405">
                        <a:lnSpc>
                          <a:spcPct val="100000"/>
                        </a:lnSpc>
                        <a:spcBef>
                          <a:spcPts val="975"/>
                        </a:spcBef>
                      </a:pPr>
                      <a:r>
                        <a:rPr sz="1100" spc="-20" dirty="0">
                          <a:latin typeface="Arial"/>
                          <a:cs typeface="Arial"/>
                        </a:rPr>
                        <a:t>Versailles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12382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975"/>
                        </a:spcBef>
                      </a:pPr>
                      <a:r>
                        <a:rPr sz="1100" spc="-15" dirty="0">
                          <a:latin typeface="Arial"/>
                          <a:cs typeface="Arial"/>
                        </a:rPr>
                        <a:t>78000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12382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1594">
                        <a:lnSpc>
                          <a:spcPct val="100000"/>
                        </a:lnSpc>
                        <a:spcBef>
                          <a:spcPts val="975"/>
                        </a:spcBef>
                      </a:pPr>
                      <a:r>
                        <a:rPr sz="1100" spc="-20" dirty="0">
                          <a:latin typeface="Arial"/>
                          <a:cs typeface="Arial"/>
                        </a:rPr>
                        <a:t>France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12382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76072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5"/>
                        </a:spcBef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100" spc="-15" dirty="0">
                          <a:latin typeface="Arial"/>
                          <a:cs typeface="Arial"/>
                        </a:rPr>
                        <a:t>15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698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5405" marR="330200">
                        <a:lnSpc>
                          <a:spcPct val="102699"/>
                        </a:lnSpc>
                        <a:spcBef>
                          <a:spcPts val="830"/>
                        </a:spcBef>
                      </a:pPr>
                      <a:r>
                        <a:rPr sz="1100" spc="-10" dirty="0">
                          <a:latin typeface="Arial"/>
                          <a:cs typeface="Arial"/>
                        </a:rPr>
                        <a:t>La</a:t>
                      </a:r>
                      <a:r>
                        <a:rPr sz="1100" spc="-11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5" dirty="0">
                          <a:latin typeface="Arial"/>
                          <a:cs typeface="Arial"/>
                        </a:rPr>
                        <a:t>maison  </a:t>
                      </a:r>
                      <a:r>
                        <a:rPr sz="1100" spc="-10" dirty="0">
                          <a:latin typeface="Arial"/>
                          <a:cs typeface="Arial"/>
                        </a:rPr>
                        <a:t>d'Asie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10541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5405" marR="361315">
                        <a:lnSpc>
                          <a:spcPct val="102699"/>
                        </a:lnSpc>
                        <a:spcBef>
                          <a:spcPts val="160"/>
                        </a:spcBef>
                      </a:pPr>
                      <a:r>
                        <a:rPr sz="1100" spc="-10" dirty="0">
                          <a:latin typeface="Arial"/>
                          <a:cs typeface="Arial"/>
                        </a:rPr>
                        <a:t>1 </a:t>
                      </a:r>
                      <a:r>
                        <a:rPr sz="1100" spc="-5" dirty="0">
                          <a:latin typeface="Arial"/>
                          <a:cs typeface="Arial"/>
                        </a:rPr>
                        <a:t>rue  Alsace-  Lor</a:t>
                      </a:r>
                      <a:r>
                        <a:rPr sz="1100" spc="-15" dirty="0">
                          <a:latin typeface="Arial"/>
                          <a:cs typeface="Arial"/>
                        </a:rPr>
                        <a:t>r</a:t>
                      </a:r>
                      <a:r>
                        <a:rPr sz="1100" spc="-5" dirty="0">
                          <a:latin typeface="Arial"/>
                          <a:cs typeface="Arial"/>
                        </a:rPr>
                        <a:t>aine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2032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5"/>
                        </a:spcBef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  <a:p>
                      <a:pPr marL="65405">
                        <a:lnSpc>
                          <a:spcPct val="100000"/>
                        </a:lnSpc>
                      </a:pPr>
                      <a:r>
                        <a:rPr sz="1100" spc="-30" dirty="0">
                          <a:latin typeface="Arial"/>
                          <a:cs typeface="Arial"/>
                        </a:rPr>
                        <a:t>Toulouse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698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5"/>
                        </a:spcBef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100" spc="-15" dirty="0">
                          <a:latin typeface="Arial"/>
                          <a:cs typeface="Arial"/>
                        </a:rPr>
                        <a:t>31000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698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5"/>
                        </a:spcBef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  <a:p>
                      <a:pPr marL="58419">
                        <a:lnSpc>
                          <a:spcPct val="100000"/>
                        </a:lnSpc>
                      </a:pPr>
                      <a:r>
                        <a:rPr sz="1100" spc="-20" dirty="0">
                          <a:latin typeface="Arial"/>
                          <a:cs typeface="Arial"/>
                        </a:rPr>
                        <a:t>France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698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7759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5"/>
                        </a:spcBef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100" spc="-15" dirty="0">
                          <a:latin typeface="Arial"/>
                          <a:cs typeface="Arial"/>
                        </a:rPr>
                        <a:t>16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698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5405" marR="184150">
                        <a:lnSpc>
                          <a:spcPct val="102699"/>
                        </a:lnSpc>
                        <a:spcBef>
                          <a:spcPts val="160"/>
                        </a:spcBef>
                      </a:pPr>
                      <a:r>
                        <a:rPr sz="1100" spc="-10" dirty="0">
                          <a:latin typeface="Arial"/>
                          <a:cs typeface="Arial"/>
                        </a:rPr>
                        <a:t>Laughing  </a:t>
                      </a:r>
                      <a:r>
                        <a:rPr sz="1100" spc="-5" dirty="0">
                          <a:latin typeface="Arial"/>
                          <a:cs typeface="Arial"/>
                        </a:rPr>
                        <a:t>Bacchus  </a:t>
                      </a:r>
                      <a:r>
                        <a:rPr sz="1100" spc="-10" dirty="0">
                          <a:latin typeface="Arial"/>
                          <a:cs typeface="Arial"/>
                        </a:rPr>
                        <a:t>Wine</a:t>
                      </a:r>
                      <a:r>
                        <a:rPr sz="1100" spc="-8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10" dirty="0">
                          <a:latin typeface="Arial"/>
                          <a:cs typeface="Arial"/>
                        </a:rPr>
                        <a:t>Cellars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2032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endParaRPr sz="135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100" spc="-10" dirty="0">
                          <a:latin typeface="Arial"/>
                          <a:cs typeface="Arial"/>
                        </a:rPr>
                        <a:t>1900 Oak</a:t>
                      </a:r>
                      <a:r>
                        <a:rPr sz="1100" spc="-6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5" dirty="0">
                          <a:latin typeface="Arial"/>
                          <a:cs typeface="Arial"/>
                        </a:rPr>
                        <a:t>St.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127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5"/>
                        </a:spcBef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  <a:p>
                      <a:pPr marL="65405">
                        <a:lnSpc>
                          <a:spcPct val="100000"/>
                        </a:lnSpc>
                      </a:pPr>
                      <a:r>
                        <a:rPr sz="1100" spc="-20" dirty="0">
                          <a:latin typeface="Arial"/>
                          <a:cs typeface="Arial"/>
                        </a:rPr>
                        <a:t>Vancouver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698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5"/>
                        </a:spcBef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100" spc="-10" dirty="0">
                          <a:latin typeface="Arial"/>
                          <a:cs typeface="Arial"/>
                        </a:rPr>
                        <a:t>V3F</a:t>
                      </a:r>
                      <a:r>
                        <a:rPr sz="1100" spc="-3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15" dirty="0">
                          <a:latin typeface="Arial"/>
                          <a:cs typeface="Arial"/>
                        </a:rPr>
                        <a:t>2K1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698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endParaRPr sz="1350">
                        <a:latin typeface="Times New Roman"/>
                        <a:cs typeface="Times New Roman"/>
                      </a:endParaRPr>
                    </a:p>
                    <a:p>
                      <a:pPr marL="65405">
                        <a:lnSpc>
                          <a:spcPct val="100000"/>
                        </a:lnSpc>
                      </a:pPr>
                      <a:r>
                        <a:rPr sz="1100" spc="-15" dirty="0">
                          <a:latin typeface="Arial"/>
                          <a:cs typeface="Arial"/>
                        </a:rPr>
                        <a:t>Canada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127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76072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endParaRPr sz="135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100" spc="-15" dirty="0">
                          <a:latin typeface="Arial"/>
                          <a:cs typeface="Arial"/>
                        </a:rPr>
                        <a:t>17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127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5405" marR="492125">
                        <a:lnSpc>
                          <a:spcPct val="102699"/>
                        </a:lnSpc>
                        <a:spcBef>
                          <a:spcPts val="160"/>
                        </a:spcBef>
                      </a:pPr>
                      <a:r>
                        <a:rPr sz="1100" spc="-10" dirty="0">
                          <a:latin typeface="Arial"/>
                          <a:cs typeface="Arial"/>
                        </a:rPr>
                        <a:t>Lazy K  </a:t>
                      </a:r>
                      <a:r>
                        <a:rPr sz="1100" spc="-50" dirty="0">
                          <a:latin typeface="Arial"/>
                          <a:cs typeface="Arial"/>
                        </a:rPr>
                        <a:t>K</a:t>
                      </a:r>
                      <a:r>
                        <a:rPr sz="1100" spc="-5" dirty="0">
                          <a:latin typeface="Arial"/>
                          <a:cs typeface="Arial"/>
                        </a:rPr>
                        <a:t>ount</a:t>
                      </a:r>
                      <a:r>
                        <a:rPr sz="1100" spc="35" dirty="0">
                          <a:latin typeface="Arial"/>
                          <a:cs typeface="Arial"/>
                        </a:rPr>
                        <a:t>r</a:t>
                      </a:r>
                      <a:r>
                        <a:rPr sz="1100" dirty="0">
                          <a:latin typeface="Arial"/>
                          <a:cs typeface="Arial"/>
                        </a:rPr>
                        <a:t>y  </a:t>
                      </a:r>
                      <a:r>
                        <a:rPr sz="1100" spc="-5" dirty="0">
                          <a:latin typeface="Arial"/>
                          <a:cs typeface="Arial"/>
                        </a:rPr>
                        <a:t>Store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2032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5405" marR="69215">
                        <a:lnSpc>
                          <a:spcPct val="102699"/>
                        </a:lnSpc>
                        <a:spcBef>
                          <a:spcPts val="855"/>
                        </a:spcBef>
                      </a:pPr>
                      <a:r>
                        <a:rPr sz="1100" spc="-10" dirty="0">
                          <a:latin typeface="Arial"/>
                          <a:cs typeface="Arial"/>
                        </a:rPr>
                        <a:t>12</a:t>
                      </a:r>
                      <a:r>
                        <a:rPr sz="1100" spc="-6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10" dirty="0">
                          <a:latin typeface="Arial"/>
                          <a:cs typeface="Arial"/>
                        </a:rPr>
                        <a:t>Orchestra  </a:t>
                      </a:r>
                      <a:r>
                        <a:rPr sz="1100" spc="-30" dirty="0">
                          <a:latin typeface="Arial"/>
                          <a:cs typeface="Arial"/>
                        </a:rPr>
                        <a:t>Terrace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10858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5"/>
                        </a:spcBef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  <a:p>
                      <a:pPr marL="65405">
                        <a:lnSpc>
                          <a:spcPct val="100000"/>
                        </a:lnSpc>
                      </a:pPr>
                      <a:r>
                        <a:rPr sz="1100" spc="-20" dirty="0">
                          <a:latin typeface="Arial"/>
                          <a:cs typeface="Arial"/>
                        </a:rPr>
                        <a:t>Walla</a:t>
                      </a:r>
                      <a:r>
                        <a:rPr sz="1100" spc="-3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20" dirty="0">
                          <a:latin typeface="Arial"/>
                          <a:cs typeface="Arial"/>
                        </a:rPr>
                        <a:t>Walla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698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5"/>
                        </a:spcBef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100" spc="-15" dirty="0">
                          <a:latin typeface="Arial"/>
                          <a:cs typeface="Arial"/>
                        </a:rPr>
                        <a:t>99362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698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endParaRPr sz="1350">
                        <a:latin typeface="Times New Roman"/>
                        <a:cs typeface="Times New Roman"/>
                      </a:endParaRPr>
                    </a:p>
                    <a:p>
                      <a:pPr marL="65405">
                        <a:lnSpc>
                          <a:spcPct val="100000"/>
                        </a:lnSpc>
                      </a:pPr>
                      <a:r>
                        <a:rPr sz="1100" spc="-15" dirty="0">
                          <a:latin typeface="Arial"/>
                          <a:cs typeface="Arial"/>
                        </a:rPr>
                        <a:t>USA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127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06908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890"/>
                        </a:spcBef>
                      </a:pPr>
                      <a:r>
                        <a:rPr sz="1100" spc="-15" dirty="0">
                          <a:latin typeface="Arial"/>
                          <a:cs typeface="Arial"/>
                        </a:rPr>
                        <a:t>18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11303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5405" marR="280670">
                        <a:lnSpc>
                          <a:spcPct val="102699"/>
                        </a:lnSpc>
                        <a:spcBef>
                          <a:spcPts val="180"/>
                        </a:spcBef>
                      </a:pPr>
                      <a:r>
                        <a:rPr sz="1100" spc="-15" dirty="0">
                          <a:latin typeface="Arial"/>
                          <a:cs typeface="Arial"/>
                        </a:rPr>
                        <a:t>Lehmanns  </a:t>
                      </a:r>
                      <a:r>
                        <a:rPr sz="1100" dirty="0">
                          <a:latin typeface="Arial"/>
                          <a:cs typeface="Arial"/>
                        </a:rPr>
                        <a:t>Ma</a:t>
                      </a:r>
                      <a:r>
                        <a:rPr sz="1100" spc="10" dirty="0">
                          <a:latin typeface="Arial"/>
                          <a:cs typeface="Arial"/>
                        </a:rPr>
                        <a:t>r</a:t>
                      </a:r>
                      <a:r>
                        <a:rPr sz="1100" dirty="0">
                          <a:latin typeface="Arial"/>
                          <a:cs typeface="Arial"/>
                        </a:rPr>
                        <a:t>ktstand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2286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5405" marR="92075">
                        <a:lnSpc>
                          <a:spcPct val="102699"/>
                        </a:lnSpc>
                        <a:spcBef>
                          <a:spcPts val="180"/>
                        </a:spcBef>
                      </a:pPr>
                      <a:r>
                        <a:rPr sz="1100" dirty="0">
                          <a:latin typeface="Arial"/>
                          <a:cs typeface="Arial"/>
                        </a:rPr>
                        <a:t>Magazin</a:t>
                      </a:r>
                      <a:r>
                        <a:rPr sz="1100" spc="-15" dirty="0">
                          <a:latin typeface="Arial"/>
                          <a:cs typeface="Arial"/>
                        </a:rPr>
                        <a:t>w</a:t>
                      </a:r>
                      <a:r>
                        <a:rPr sz="1100" spc="-5" dirty="0">
                          <a:latin typeface="Arial"/>
                          <a:cs typeface="Arial"/>
                        </a:rPr>
                        <a:t>eg  </a:t>
                      </a:r>
                      <a:r>
                        <a:rPr sz="1100" spc="-10" dirty="0">
                          <a:latin typeface="Arial"/>
                          <a:cs typeface="Arial"/>
                        </a:rPr>
                        <a:t>7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2286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5405" marR="314960">
                        <a:lnSpc>
                          <a:spcPct val="102699"/>
                        </a:lnSpc>
                        <a:spcBef>
                          <a:spcPts val="195"/>
                        </a:spcBef>
                      </a:pPr>
                      <a:r>
                        <a:rPr sz="1100" spc="-50" dirty="0">
                          <a:latin typeface="Arial"/>
                          <a:cs typeface="Arial"/>
                        </a:rPr>
                        <a:t>F</a:t>
                      </a:r>
                      <a:r>
                        <a:rPr sz="1100" spc="-15" dirty="0">
                          <a:latin typeface="Arial"/>
                          <a:cs typeface="Arial"/>
                        </a:rPr>
                        <a:t>r</a:t>
                      </a:r>
                      <a:r>
                        <a:rPr sz="1100" spc="-5" dirty="0">
                          <a:latin typeface="Arial"/>
                          <a:cs typeface="Arial"/>
                        </a:rPr>
                        <a:t>ankfu</a:t>
                      </a:r>
                      <a:r>
                        <a:rPr sz="1100" spc="45" dirty="0">
                          <a:latin typeface="Arial"/>
                          <a:cs typeface="Arial"/>
                        </a:rPr>
                        <a:t>r</a:t>
                      </a:r>
                      <a:r>
                        <a:rPr sz="1100" dirty="0">
                          <a:latin typeface="Arial"/>
                          <a:cs typeface="Arial"/>
                        </a:rPr>
                        <a:t>t  </a:t>
                      </a:r>
                      <a:r>
                        <a:rPr sz="1100" spc="-10" dirty="0">
                          <a:latin typeface="Arial"/>
                          <a:cs typeface="Arial"/>
                        </a:rPr>
                        <a:t>a.M.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2476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890"/>
                        </a:spcBef>
                      </a:pPr>
                      <a:r>
                        <a:rPr sz="1100" spc="-15" dirty="0">
                          <a:latin typeface="Arial"/>
                          <a:cs typeface="Arial"/>
                        </a:rPr>
                        <a:t>60528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11303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5405">
                        <a:lnSpc>
                          <a:spcPct val="100000"/>
                        </a:lnSpc>
                        <a:spcBef>
                          <a:spcPts val="795"/>
                        </a:spcBef>
                      </a:pPr>
                      <a:r>
                        <a:rPr sz="1100" spc="-5" dirty="0">
                          <a:latin typeface="Arial"/>
                          <a:cs typeface="Arial"/>
                        </a:rPr>
                        <a:t>Germany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10096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35863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994"/>
                        </a:spcBef>
                      </a:pPr>
                      <a:r>
                        <a:rPr sz="1100" spc="-15" dirty="0">
                          <a:latin typeface="Arial"/>
                          <a:cs typeface="Arial"/>
                        </a:rPr>
                        <a:t>19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126364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5405" marR="218440">
                        <a:lnSpc>
                          <a:spcPct val="102699"/>
                        </a:lnSpc>
                        <a:spcBef>
                          <a:spcPts val="195"/>
                        </a:spcBef>
                      </a:pPr>
                      <a:r>
                        <a:rPr sz="1100" spc="-10" dirty="0">
                          <a:latin typeface="Arial"/>
                          <a:cs typeface="Arial"/>
                        </a:rPr>
                        <a:t>Let's </a:t>
                      </a:r>
                      <a:r>
                        <a:rPr sz="1100" spc="-5" dirty="0">
                          <a:latin typeface="Arial"/>
                          <a:cs typeface="Arial"/>
                        </a:rPr>
                        <a:t>Stop</a:t>
                      </a:r>
                      <a:r>
                        <a:rPr sz="1100" spc="-9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10" dirty="0">
                          <a:latin typeface="Arial"/>
                          <a:cs typeface="Arial"/>
                        </a:rPr>
                        <a:t>N  Shop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2476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5405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sz="1100" spc="-10" dirty="0">
                          <a:latin typeface="Arial"/>
                          <a:cs typeface="Arial"/>
                        </a:rPr>
                        <a:t>87 </a:t>
                      </a:r>
                      <a:r>
                        <a:rPr sz="1100" spc="-25" dirty="0">
                          <a:latin typeface="Arial"/>
                          <a:cs typeface="Arial"/>
                        </a:rPr>
                        <a:t>Polk</a:t>
                      </a:r>
                      <a:r>
                        <a:rPr sz="1100" spc="-3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5" dirty="0">
                          <a:latin typeface="Arial"/>
                          <a:cs typeface="Arial"/>
                        </a:rPr>
                        <a:t>St.</a:t>
                      </a:r>
                      <a:endParaRPr sz="1100">
                        <a:latin typeface="Arial"/>
                        <a:cs typeface="Arial"/>
                      </a:endParaRPr>
                    </a:p>
                    <a:p>
                      <a:pPr marL="65405"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r>
                        <a:rPr sz="1100" spc="-5" dirty="0">
                          <a:latin typeface="Arial"/>
                          <a:cs typeface="Arial"/>
                        </a:rPr>
                        <a:t>Suite</a:t>
                      </a:r>
                      <a:r>
                        <a:rPr sz="1100" spc="-2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10" dirty="0">
                          <a:latin typeface="Arial"/>
                          <a:cs typeface="Arial"/>
                        </a:rPr>
                        <a:t>5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4127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5405" marR="273685">
                        <a:lnSpc>
                          <a:spcPct val="102699"/>
                        </a:lnSpc>
                        <a:spcBef>
                          <a:spcPts val="300"/>
                        </a:spcBef>
                      </a:pPr>
                      <a:r>
                        <a:rPr sz="1100" spc="-10" dirty="0">
                          <a:latin typeface="Arial"/>
                          <a:cs typeface="Arial"/>
                        </a:rPr>
                        <a:t>San  </a:t>
                      </a:r>
                      <a:r>
                        <a:rPr sz="1100" spc="-50" dirty="0">
                          <a:latin typeface="Arial"/>
                          <a:cs typeface="Arial"/>
                        </a:rPr>
                        <a:t>F</a:t>
                      </a:r>
                      <a:r>
                        <a:rPr sz="1100" spc="-15" dirty="0">
                          <a:latin typeface="Arial"/>
                          <a:cs typeface="Arial"/>
                        </a:rPr>
                        <a:t>r</a:t>
                      </a:r>
                      <a:r>
                        <a:rPr sz="1100" spc="-5" dirty="0">
                          <a:latin typeface="Arial"/>
                          <a:cs typeface="Arial"/>
                        </a:rPr>
                        <a:t>ancisco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3810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994"/>
                        </a:spcBef>
                      </a:pPr>
                      <a:r>
                        <a:rPr sz="1100" spc="-15" dirty="0">
                          <a:latin typeface="Arial"/>
                          <a:cs typeface="Arial"/>
                        </a:rPr>
                        <a:t>94117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126364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5405">
                        <a:lnSpc>
                          <a:spcPct val="100000"/>
                        </a:lnSpc>
                        <a:spcBef>
                          <a:spcPts val="1010"/>
                        </a:spcBef>
                      </a:pPr>
                      <a:r>
                        <a:rPr sz="1100" spc="-15" dirty="0">
                          <a:latin typeface="Arial"/>
                          <a:cs typeface="Arial"/>
                        </a:rPr>
                        <a:t>USA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12827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14" name="object 14"/>
          <p:cNvSpPr/>
          <p:nvPr/>
        </p:nvSpPr>
        <p:spPr>
          <a:xfrm>
            <a:off x="864717" y="9941585"/>
            <a:ext cx="6049010" cy="0"/>
          </a:xfrm>
          <a:custGeom>
            <a:avLst/>
            <a:gdLst/>
            <a:ahLst/>
            <a:cxnLst/>
            <a:rect l="l" t="t" r="r" b="b"/>
            <a:pathLst>
              <a:path w="6049009">
                <a:moveTo>
                  <a:pt x="0" y="0"/>
                </a:moveTo>
                <a:lnTo>
                  <a:pt x="6048756" y="0"/>
                </a:lnTo>
              </a:path>
            </a:pathLst>
          </a:custGeom>
          <a:ln w="6095">
            <a:solidFill>
              <a:srgbClr val="000000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 txBox="1"/>
          <p:nvPr/>
        </p:nvSpPr>
        <p:spPr>
          <a:xfrm>
            <a:off x="852169" y="9965447"/>
            <a:ext cx="1842135" cy="19177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1100" spc="-10" dirty="0">
                <a:latin typeface="Arial"/>
                <a:cs typeface="Arial"/>
              </a:rPr>
              <a:t>© </a:t>
            </a:r>
            <a:r>
              <a:rPr sz="1100" spc="20" dirty="0">
                <a:latin typeface="Arial"/>
                <a:cs typeface="Arial"/>
              </a:rPr>
              <a:t>H</a:t>
            </a:r>
            <a:r>
              <a:rPr sz="850" spc="20" dirty="0">
                <a:latin typeface="Arial"/>
                <a:cs typeface="Arial"/>
              </a:rPr>
              <a:t>ERIOT</a:t>
            </a:r>
            <a:r>
              <a:rPr sz="1100" spc="20" dirty="0">
                <a:latin typeface="Arial"/>
                <a:cs typeface="Arial"/>
              </a:rPr>
              <a:t>-W</a:t>
            </a:r>
            <a:r>
              <a:rPr sz="850" spc="20" dirty="0">
                <a:latin typeface="Arial"/>
                <a:cs typeface="Arial"/>
              </a:rPr>
              <a:t>ATT</a:t>
            </a:r>
            <a:r>
              <a:rPr sz="850" spc="75" dirty="0">
                <a:latin typeface="Arial"/>
                <a:cs typeface="Arial"/>
              </a:rPr>
              <a:t> </a:t>
            </a:r>
            <a:r>
              <a:rPr sz="1100" spc="55" dirty="0">
                <a:latin typeface="Arial"/>
                <a:cs typeface="Arial"/>
              </a:rPr>
              <a:t>U</a:t>
            </a:r>
            <a:r>
              <a:rPr sz="850" spc="55" dirty="0">
                <a:latin typeface="Arial"/>
                <a:cs typeface="Arial"/>
              </a:rPr>
              <a:t>NIVERSITY</a:t>
            </a:r>
            <a:endParaRPr sz="85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92505" y="559318"/>
            <a:ext cx="1609725" cy="19177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  <a:tabLst>
                <a:tab pos="408940" algn="l"/>
              </a:tabLst>
            </a:pPr>
            <a:r>
              <a:rPr sz="1100" spc="-10" dirty="0">
                <a:latin typeface="Arial"/>
                <a:cs typeface="Arial"/>
              </a:rPr>
              <a:t>50	</a:t>
            </a:r>
            <a:r>
              <a:rPr sz="1100" i="1" spc="-20" dirty="0">
                <a:latin typeface="Arial"/>
                <a:cs typeface="Arial"/>
              </a:rPr>
              <a:t>TOPIC </a:t>
            </a:r>
            <a:r>
              <a:rPr sz="1100" i="1" spc="-10" dirty="0">
                <a:latin typeface="Arial"/>
                <a:cs typeface="Arial"/>
              </a:rPr>
              <a:t>2.</a:t>
            </a:r>
            <a:r>
              <a:rPr sz="1100" i="1" spc="40" dirty="0">
                <a:latin typeface="Arial"/>
                <a:cs typeface="Arial"/>
              </a:rPr>
              <a:t> </a:t>
            </a:r>
            <a:r>
              <a:rPr sz="1100" i="1" spc="-15" dirty="0">
                <a:latin typeface="Arial"/>
                <a:cs typeface="Arial"/>
              </a:rPr>
              <a:t>DESIGN</a:t>
            </a:r>
            <a:endParaRPr sz="110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505053" y="765581"/>
            <a:ext cx="6049010" cy="0"/>
          </a:xfrm>
          <a:custGeom>
            <a:avLst/>
            <a:gdLst/>
            <a:ahLst/>
            <a:cxnLst/>
            <a:rect l="l" t="t" r="r" b="b"/>
            <a:pathLst>
              <a:path w="6049009">
                <a:moveTo>
                  <a:pt x="0" y="0"/>
                </a:moveTo>
                <a:lnTo>
                  <a:pt x="6048756" y="0"/>
                </a:lnTo>
              </a:path>
            </a:pathLst>
          </a:custGeom>
          <a:ln w="609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514210" y="1124115"/>
            <a:ext cx="0" cy="8633460"/>
          </a:xfrm>
          <a:custGeom>
            <a:avLst/>
            <a:gdLst/>
            <a:ahLst/>
            <a:cxnLst/>
            <a:rect l="l" t="t" r="r" b="b"/>
            <a:pathLst>
              <a:path h="8633460">
                <a:moveTo>
                  <a:pt x="0" y="0"/>
                </a:moveTo>
                <a:lnTo>
                  <a:pt x="0" y="8632913"/>
                </a:lnTo>
              </a:path>
            </a:pathLst>
          </a:custGeom>
          <a:ln w="17995">
            <a:solidFill>
              <a:srgbClr val="FFED78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6544284" y="1124115"/>
            <a:ext cx="0" cy="8633460"/>
          </a:xfrm>
          <a:custGeom>
            <a:avLst/>
            <a:gdLst/>
            <a:ahLst/>
            <a:cxnLst/>
            <a:rect l="l" t="t" r="r" b="b"/>
            <a:pathLst>
              <a:path h="8633460">
                <a:moveTo>
                  <a:pt x="0" y="0"/>
                </a:moveTo>
                <a:lnTo>
                  <a:pt x="0" y="8632913"/>
                </a:lnTo>
              </a:path>
            </a:pathLst>
          </a:custGeom>
          <a:ln w="17995">
            <a:solidFill>
              <a:srgbClr val="FFED78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  <p:graphicFrame>
        <p:nvGraphicFramePr>
          <p:cNvPr id="6" name="object 6"/>
          <p:cNvGraphicFramePr>
            <a:graphicFrameLocks noGrp="1"/>
          </p:cNvGraphicFramePr>
          <p:nvPr/>
        </p:nvGraphicFramePr>
        <p:xfrm>
          <a:off x="703059" y="1248499"/>
          <a:ext cx="5753735" cy="61087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94043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41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4170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4043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4043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94043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262127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sz="1100" spc="-10" dirty="0">
                          <a:latin typeface="Arial"/>
                          <a:cs typeface="Arial"/>
                        </a:rPr>
                        <a:t>CustomerID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4127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sz="1100" spc="-15" dirty="0">
                          <a:latin typeface="Arial"/>
                          <a:cs typeface="Arial"/>
                        </a:rPr>
                        <a:t>CustomerName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4127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208915" algn="r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sz="1100" dirty="0">
                          <a:latin typeface="Arial"/>
                          <a:cs typeface="Arial"/>
                        </a:rPr>
                        <a:t>Address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4000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15"/>
                        </a:spcBef>
                      </a:pPr>
                      <a:r>
                        <a:rPr sz="1100" spc="-10" dirty="0">
                          <a:latin typeface="Arial"/>
                          <a:cs typeface="Arial"/>
                        </a:rPr>
                        <a:t>City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2730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sz="1100" spc="-20" dirty="0">
                          <a:latin typeface="Arial"/>
                          <a:cs typeface="Arial"/>
                        </a:rPr>
                        <a:t>PostCode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4127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25425">
                        <a:lnSpc>
                          <a:spcPct val="100000"/>
                        </a:lnSpc>
                        <a:spcBef>
                          <a:spcPts val="215"/>
                        </a:spcBef>
                      </a:pPr>
                      <a:r>
                        <a:rPr sz="1100" spc="-5" dirty="0">
                          <a:latin typeface="Arial"/>
                          <a:cs typeface="Arial"/>
                        </a:rPr>
                        <a:t>Country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2730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54024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100" spc="-15" dirty="0">
                          <a:latin typeface="Arial"/>
                          <a:cs typeface="Arial"/>
                        </a:rPr>
                        <a:t>20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94615"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marL="65405" marR="94615">
                        <a:lnSpc>
                          <a:spcPct val="100000"/>
                        </a:lnSpc>
                        <a:spcBef>
                          <a:spcPts val="875"/>
                        </a:spcBef>
                      </a:pPr>
                      <a:r>
                        <a:rPr sz="1100" spc="-10" dirty="0">
                          <a:latin typeface="Arial"/>
                          <a:cs typeface="Arial"/>
                        </a:rPr>
                        <a:t>LILA-</a:t>
                      </a:r>
                      <a:endParaRPr sz="1100">
                        <a:latin typeface="Arial"/>
                        <a:cs typeface="Arial"/>
                      </a:endParaRPr>
                    </a:p>
                    <a:p>
                      <a:pPr marL="65405" marR="48895"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r>
                        <a:rPr sz="1100" dirty="0">
                          <a:latin typeface="Arial"/>
                          <a:cs typeface="Arial"/>
                        </a:rPr>
                        <a:t>Supe</a:t>
                      </a:r>
                      <a:r>
                        <a:rPr sz="1100" spc="20" dirty="0">
                          <a:latin typeface="Arial"/>
                          <a:cs typeface="Arial"/>
                        </a:rPr>
                        <a:t>r</a:t>
                      </a:r>
                      <a:r>
                        <a:rPr sz="1100" dirty="0">
                          <a:latin typeface="Arial"/>
                          <a:cs typeface="Arial"/>
                        </a:rPr>
                        <a:t>mercado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5405" marR="208279">
                        <a:lnSpc>
                          <a:spcPct val="102699"/>
                        </a:lnSpc>
                        <a:spcBef>
                          <a:spcPts val="195"/>
                        </a:spcBef>
                      </a:pPr>
                      <a:r>
                        <a:rPr sz="1100" spc="-15" dirty="0">
                          <a:latin typeface="Arial"/>
                          <a:cs typeface="Arial"/>
                        </a:rPr>
                        <a:t>Carrera</a:t>
                      </a:r>
                      <a:r>
                        <a:rPr sz="1100" spc="-6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10" dirty="0">
                          <a:latin typeface="Arial"/>
                          <a:cs typeface="Arial"/>
                        </a:rPr>
                        <a:t>52  </a:t>
                      </a:r>
                      <a:r>
                        <a:rPr sz="1100" spc="-5" dirty="0">
                          <a:latin typeface="Arial"/>
                          <a:cs typeface="Arial"/>
                        </a:rPr>
                        <a:t>con</a:t>
                      </a:r>
                      <a:r>
                        <a:rPr sz="1100" spc="-30" dirty="0">
                          <a:latin typeface="Arial"/>
                          <a:cs typeface="Arial"/>
                        </a:rPr>
                        <a:t> Ave.</a:t>
                      </a:r>
                      <a:endParaRPr sz="1100">
                        <a:latin typeface="Arial"/>
                        <a:cs typeface="Arial"/>
                      </a:endParaRPr>
                    </a:p>
                    <a:p>
                      <a:pPr marL="65405"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r>
                        <a:rPr sz="1100" spc="-10" dirty="0">
                          <a:latin typeface="Arial"/>
                          <a:cs typeface="Arial"/>
                        </a:rPr>
                        <a:t>Bolívar</a:t>
                      </a:r>
                      <a:endParaRPr sz="1100">
                        <a:latin typeface="Arial"/>
                        <a:cs typeface="Arial"/>
                      </a:endParaRPr>
                    </a:p>
                    <a:p>
                      <a:pPr marL="65405" marR="62865">
                        <a:lnSpc>
                          <a:spcPct val="101800"/>
                        </a:lnSpc>
                        <a:spcBef>
                          <a:spcPts val="10"/>
                        </a:spcBef>
                      </a:pPr>
                      <a:r>
                        <a:rPr sz="1100" spc="-10" dirty="0">
                          <a:latin typeface="Arial"/>
                          <a:cs typeface="Arial"/>
                        </a:rPr>
                        <a:t>#65-98</a:t>
                      </a:r>
                      <a:r>
                        <a:rPr sz="1100" spc="-10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10" dirty="0">
                          <a:latin typeface="Arial"/>
                          <a:cs typeface="Arial"/>
                        </a:rPr>
                        <a:t>Llano  Largo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2476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55"/>
                        </a:spcBef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  <a:p>
                      <a:pPr marL="64135">
                        <a:lnSpc>
                          <a:spcPct val="100000"/>
                        </a:lnSpc>
                      </a:pPr>
                      <a:r>
                        <a:rPr sz="1100" spc="-5" dirty="0">
                          <a:latin typeface="Arial"/>
                          <a:cs typeface="Arial"/>
                        </a:rPr>
                        <a:t>Barquisimeto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 marR="32384"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100" spc="-15" dirty="0">
                          <a:latin typeface="Arial"/>
                          <a:cs typeface="Arial"/>
                        </a:rPr>
                        <a:t>3508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 marL="62865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100" spc="-20" dirty="0">
                          <a:latin typeface="Arial"/>
                          <a:cs typeface="Arial"/>
                        </a:rPr>
                        <a:t>Venezuela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76072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5"/>
                        </a:spcBef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100" spc="-15" dirty="0">
                          <a:latin typeface="Arial"/>
                          <a:cs typeface="Arial"/>
                        </a:rPr>
                        <a:t>21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698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5405" marR="94615">
                        <a:lnSpc>
                          <a:spcPct val="100000"/>
                        </a:lnSpc>
                        <a:spcBef>
                          <a:spcPts val="875"/>
                        </a:spcBef>
                      </a:pPr>
                      <a:r>
                        <a:rPr sz="1100" spc="-10" dirty="0">
                          <a:latin typeface="Arial"/>
                          <a:cs typeface="Arial"/>
                        </a:rPr>
                        <a:t>LINO-</a:t>
                      </a:r>
                      <a:endParaRPr sz="1100">
                        <a:latin typeface="Arial"/>
                        <a:cs typeface="Arial"/>
                      </a:endParaRPr>
                    </a:p>
                    <a:p>
                      <a:pPr marL="65405" marR="94615"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r>
                        <a:rPr sz="1100" spc="-10" dirty="0">
                          <a:latin typeface="Arial"/>
                          <a:cs typeface="Arial"/>
                        </a:rPr>
                        <a:t>Delicateses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11112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5405" marR="285115">
                        <a:lnSpc>
                          <a:spcPct val="102699"/>
                        </a:lnSpc>
                        <a:spcBef>
                          <a:spcPts val="160"/>
                        </a:spcBef>
                      </a:pPr>
                      <a:r>
                        <a:rPr sz="1100" spc="-30" dirty="0">
                          <a:latin typeface="Arial"/>
                          <a:cs typeface="Arial"/>
                        </a:rPr>
                        <a:t>Ave. </a:t>
                      </a:r>
                      <a:r>
                        <a:rPr sz="1100" spc="-10" dirty="0">
                          <a:latin typeface="Arial"/>
                          <a:cs typeface="Arial"/>
                        </a:rPr>
                        <a:t>5 de  </a:t>
                      </a:r>
                      <a:r>
                        <a:rPr sz="1100" spc="-25" dirty="0">
                          <a:latin typeface="Arial"/>
                          <a:cs typeface="Arial"/>
                        </a:rPr>
                        <a:t>Mayo  </a:t>
                      </a:r>
                      <a:r>
                        <a:rPr sz="1100" spc="-15" dirty="0">
                          <a:latin typeface="Arial"/>
                          <a:cs typeface="Arial"/>
                        </a:rPr>
                        <a:t>Porlamar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2032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4135" marR="281305">
                        <a:lnSpc>
                          <a:spcPct val="102699"/>
                        </a:lnSpc>
                        <a:spcBef>
                          <a:spcPts val="720"/>
                        </a:spcBef>
                      </a:pPr>
                      <a:r>
                        <a:rPr sz="1100" spc="-5" dirty="0">
                          <a:latin typeface="Arial"/>
                          <a:cs typeface="Arial"/>
                        </a:rPr>
                        <a:t>I. </a:t>
                      </a:r>
                      <a:r>
                        <a:rPr sz="1100" spc="-15" dirty="0">
                          <a:latin typeface="Arial"/>
                          <a:cs typeface="Arial"/>
                        </a:rPr>
                        <a:t>de  </a:t>
                      </a:r>
                      <a:r>
                        <a:rPr sz="1100" dirty="0">
                          <a:latin typeface="Arial"/>
                          <a:cs typeface="Arial"/>
                        </a:rPr>
                        <a:t>Marga</a:t>
                      </a:r>
                      <a:r>
                        <a:rPr sz="1100" spc="10" dirty="0">
                          <a:latin typeface="Arial"/>
                          <a:cs typeface="Arial"/>
                        </a:rPr>
                        <a:t>r</a:t>
                      </a:r>
                      <a:r>
                        <a:rPr sz="1100" spc="-5" dirty="0">
                          <a:latin typeface="Arial"/>
                          <a:cs typeface="Arial"/>
                        </a:rPr>
                        <a:t>ita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9144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5"/>
                        </a:spcBef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100" spc="-15" dirty="0">
                          <a:latin typeface="Arial"/>
                          <a:cs typeface="Arial"/>
                        </a:rPr>
                        <a:t>4980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698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5"/>
                        </a:spcBef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  <a:p>
                      <a:pPr marL="62865">
                        <a:lnSpc>
                          <a:spcPct val="100000"/>
                        </a:lnSpc>
                      </a:pPr>
                      <a:r>
                        <a:rPr sz="1100" spc="-20" dirty="0">
                          <a:latin typeface="Arial"/>
                          <a:cs typeface="Arial"/>
                        </a:rPr>
                        <a:t>Venezuela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698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74548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5"/>
                        </a:spcBef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100" spc="-15" dirty="0">
                          <a:latin typeface="Arial"/>
                          <a:cs typeface="Arial"/>
                        </a:rPr>
                        <a:t>22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698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5405" marR="291465">
                        <a:lnSpc>
                          <a:spcPct val="102699"/>
                        </a:lnSpc>
                        <a:spcBef>
                          <a:spcPts val="160"/>
                        </a:spcBef>
                      </a:pPr>
                      <a:r>
                        <a:rPr sz="1100" spc="-15" dirty="0">
                          <a:latin typeface="Arial"/>
                          <a:cs typeface="Arial"/>
                        </a:rPr>
                        <a:t>Lonesome  </a:t>
                      </a:r>
                      <a:r>
                        <a:rPr sz="1100" spc="-5" dirty="0">
                          <a:latin typeface="Arial"/>
                          <a:cs typeface="Arial"/>
                        </a:rPr>
                        <a:t>Pine  Restau</a:t>
                      </a:r>
                      <a:r>
                        <a:rPr sz="1100" spc="-15" dirty="0">
                          <a:latin typeface="Arial"/>
                          <a:cs typeface="Arial"/>
                        </a:rPr>
                        <a:t>r</a:t>
                      </a:r>
                      <a:r>
                        <a:rPr sz="1100" spc="-5" dirty="0">
                          <a:latin typeface="Arial"/>
                          <a:cs typeface="Arial"/>
                        </a:rPr>
                        <a:t>ant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2032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5405">
                        <a:lnSpc>
                          <a:spcPct val="100000"/>
                        </a:lnSpc>
                        <a:spcBef>
                          <a:spcPts val="195"/>
                        </a:spcBef>
                      </a:pPr>
                      <a:r>
                        <a:rPr sz="1100" spc="-15" dirty="0">
                          <a:latin typeface="Arial"/>
                          <a:cs typeface="Arial"/>
                        </a:rPr>
                        <a:t>89</a:t>
                      </a:r>
                      <a:endParaRPr sz="1100">
                        <a:latin typeface="Arial"/>
                        <a:cs typeface="Arial"/>
                      </a:endParaRPr>
                    </a:p>
                    <a:p>
                      <a:pPr marL="65405" marR="121285">
                        <a:lnSpc>
                          <a:spcPct val="102699"/>
                        </a:lnSpc>
                      </a:pPr>
                      <a:r>
                        <a:rPr sz="1100" spc="-5" dirty="0">
                          <a:latin typeface="Arial"/>
                          <a:cs typeface="Arial"/>
                        </a:rPr>
                        <a:t>Chiaroscuro  </a:t>
                      </a:r>
                      <a:r>
                        <a:rPr sz="1100" spc="-10" dirty="0">
                          <a:latin typeface="Arial"/>
                          <a:cs typeface="Arial"/>
                        </a:rPr>
                        <a:t>Rd.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2476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5"/>
                        </a:spcBef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  <a:p>
                      <a:pPr marL="64135">
                        <a:lnSpc>
                          <a:spcPct val="100000"/>
                        </a:lnSpc>
                      </a:pPr>
                      <a:r>
                        <a:rPr sz="1100" spc="-10" dirty="0">
                          <a:latin typeface="Arial"/>
                          <a:cs typeface="Arial"/>
                        </a:rPr>
                        <a:t>Portland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698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5"/>
                        </a:spcBef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100" spc="-15" dirty="0">
                          <a:latin typeface="Arial"/>
                          <a:cs typeface="Arial"/>
                        </a:rPr>
                        <a:t>97219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698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endParaRPr sz="1350">
                        <a:latin typeface="Times New Roman"/>
                        <a:cs typeface="Times New Roman"/>
                      </a:endParaRPr>
                    </a:p>
                    <a:p>
                      <a:pPr marL="65405">
                        <a:lnSpc>
                          <a:spcPct val="100000"/>
                        </a:lnSpc>
                      </a:pPr>
                      <a:r>
                        <a:rPr sz="1100" spc="-15" dirty="0">
                          <a:latin typeface="Arial"/>
                          <a:cs typeface="Arial"/>
                        </a:rPr>
                        <a:t>USA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127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76071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5"/>
                        </a:spcBef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100" spc="-15" dirty="0">
                          <a:latin typeface="Arial"/>
                          <a:cs typeface="Arial"/>
                        </a:rPr>
                        <a:t>23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698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5405" marR="344170" algn="just">
                        <a:lnSpc>
                          <a:spcPct val="102699"/>
                        </a:lnSpc>
                        <a:spcBef>
                          <a:spcPts val="170"/>
                        </a:spcBef>
                      </a:pPr>
                      <a:r>
                        <a:rPr sz="1100" dirty="0">
                          <a:latin typeface="Arial"/>
                          <a:cs typeface="Arial"/>
                        </a:rPr>
                        <a:t>Magazzini  Alimenta</a:t>
                      </a:r>
                      <a:r>
                        <a:rPr sz="1100" spc="10" dirty="0">
                          <a:latin typeface="Arial"/>
                          <a:cs typeface="Arial"/>
                        </a:rPr>
                        <a:t>r</a:t>
                      </a:r>
                      <a:r>
                        <a:rPr sz="1100" dirty="0">
                          <a:latin typeface="Arial"/>
                          <a:cs typeface="Arial"/>
                        </a:rPr>
                        <a:t>i  </a:t>
                      </a:r>
                      <a:r>
                        <a:rPr sz="1100" spc="-10" dirty="0">
                          <a:latin typeface="Arial"/>
                          <a:cs typeface="Arial"/>
                        </a:rPr>
                        <a:t>Riuniti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2159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5405" marR="76835">
                        <a:lnSpc>
                          <a:spcPct val="102699"/>
                        </a:lnSpc>
                        <a:spcBef>
                          <a:spcPts val="840"/>
                        </a:spcBef>
                      </a:pPr>
                      <a:r>
                        <a:rPr sz="1100" spc="-5" dirty="0">
                          <a:latin typeface="Arial"/>
                          <a:cs typeface="Arial"/>
                        </a:rPr>
                        <a:t>Via</a:t>
                      </a:r>
                      <a:r>
                        <a:rPr sz="1100" spc="-9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10" dirty="0">
                          <a:latin typeface="Arial"/>
                          <a:cs typeface="Arial"/>
                        </a:rPr>
                        <a:t>Ludovico  </a:t>
                      </a:r>
                      <a:r>
                        <a:rPr sz="1100" spc="-5" dirty="0">
                          <a:latin typeface="Arial"/>
                          <a:cs typeface="Arial"/>
                        </a:rPr>
                        <a:t>il </a:t>
                      </a:r>
                      <a:r>
                        <a:rPr sz="1100" spc="-10" dirty="0">
                          <a:latin typeface="Arial"/>
                          <a:cs typeface="Arial"/>
                        </a:rPr>
                        <a:t>Moro</a:t>
                      </a:r>
                      <a:r>
                        <a:rPr sz="1100" spc="-3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15" dirty="0">
                          <a:latin typeface="Arial"/>
                          <a:cs typeface="Arial"/>
                        </a:rPr>
                        <a:t>22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10668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endParaRPr sz="1250">
                        <a:latin typeface="Times New Roman"/>
                        <a:cs typeface="Times New Roman"/>
                      </a:endParaRPr>
                    </a:p>
                    <a:p>
                      <a:pPr marL="64135">
                        <a:lnSpc>
                          <a:spcPct val="100000"/>
                        </a:lnSpc>
                      </a:pPr>
                      <a:r>
                        <a:rPr sz="1100" spc="-10" dirty="0">
                          <a:latin typeface="Arial"/>
                          <a:cs typeface="Arial"/>
                        </a:rPr>
                        <a:t>Bergamo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190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endParaRPr sz="135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100" spc="-15" dirty="0">
                          <a:latin typeface="Arial"/>
                          <a:cs typeface="Arial"/>
                        </a:rPr>
                        <a:t>24100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127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endParaRPr sz="1250">
                        <a:latin typeface="Times New Roman"/>
                        <a:cs typeface="Times New Roman"/>
                      </a:endParaRPr>
                    </a:p>
                    <a:p>
                      <a:pPr marL="65405">
                        <a:lnSpc>
                          <a:spcPct val="100000"/>
                        </a:lnSpc>
                      </a:pPr>
                      <a:r>
                        <a:rPr sz="1100" spc="-5" dirty="0">
                          <a:latin typeface="Arial"/>
                          <a:cs typeface="Arial"/>
                        </a:rPr>
                        <a:t>Italy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190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7759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endParaRPr sz="135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100" spc="-15" dirty="0">
                          <a:latin typeface="Arial"/>
                          <a:cs typeface="Arial"/>
                        </a:rPr>
                        <a:t>24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254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5405" marR="521334">
                        <a:lnSpc>
                          <a:spcPct val="101800"/>
                        </a:lnSpc>
                        <a:spcBef>
                          <a:spcPts val="760"/>
                        </a:spcBef>
                      </a:pPr>
                      <a:r>
                        <a:rPr sz="1100" dirty="0">
                          <a:latin typeface="Arial"/>
                          <a:cs typeface="Arial"/>
                        </a:rPr>
                        <a:t>Maison  </a:t>
                      </a:r>
                      <a:r>
                        <a:rPr sz="1100" spc="-20" dirty="0">
                          <a:latin typeface="Arial"/>
                          <a:cs typeface="Arial"/>
                        </a:rPr>
                        <a:t>Dewey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9652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5405">
                        <a:lnSpc>
                          <a:spcPct val="100000"/>
                        </a:lnSpc>
                        <a:spcBef>
                          <a:spcPts val="204"/>
                        </a:spcBef>
                      </a:pPr>
                      <a:r>
                        <a:rPr sz="1100" spc="-15" dirty="0">
                          <a:latin typeface="Arial"/>
                          <a:cs typeface="Arial"/>
                        </a:rPr>
                        <a:t>Rue</a:t>
                      </a:r>
                      <a:endParaRPr sz="1100">
                        <a:latin typeface="Arial"/>
                        <a:cs typeface="Arial"/>
                      </a:endParaRPr>
                    </a:p>
                    <a:p>
                      <a:pPr marL="65405" marR="59690">
                        <a:lnSpc>
                          <a:spcPct val="102699"/>
                        </a:lnSpc>
                      </a:pPr>
                      <a:r>
                        <a:rPr sz="1100" dirty="0">
                          <a:latin typeface="Arial"/>
                          <a:cs typeface="Arial"/>
                        </a:rPr>
                        <a:t>Joseph-Bens  </a:t>
                      </a:r>
                      <a:r>
                        <a:rPr sz="1100" spc="-15" dirty="0">
                          <a:latin typeface="Arial"/>
                          <a:cs typeface="Arial"/>
                        </a:rPr>
                        <a:t>532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26034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endParaRPr sz="1350">
                        <a:latin typeface="Times New Roman"/>
                        <a:cs typeface="Times New Roman"/>
                      </a:endParaRPr>
                    </a:p>
                    <a:p>
                      <a:pPr marL="64135">
                        <a:lnSpc>
                          <a:spcPct val="100000"/>
                        </a:lnSpc>
                      </a:pPr>
                      <a:r>
                        <a:rPr sz="1100" spc="-15" dirty="0">
                          <a:latin typeface="Arial"/>
                          <a:cs typeface="Arial"/>
                        </a:rPr>
                        <a:t>Bruxelles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127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endParaRPr sz="135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100" spc="-5" dirty="0">
                          <a:latin typeface="Arial"/>
                          <a:cs typeface="Arial"/>
                        </a:rPr>
                        <a:t>B-1180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127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endParaRPr sz="1250">
                        <a:latin typeface="Times New Roman"/>
                        <a:cs typeface="Times New Roman"/>
                      </a:endParaRPr>
                    </a:p>
                    <a:p>
                      <a:pPr marL="65405">
                        <a:lnSpc>
                          <a:spcPct val="100000"/>
                        </a:lnSpc>
                      </a:pPr>
                      <a:r>
                        <a:rPr sz="1100" spc="-5" dirty="0">
                          <a:latin typeface="Arial"/>
                          <a:cs typeface="Arial"/>
                        </a:rPr>
                        <a:t>Belgium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190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06907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890"/>
                        </a:spcBef>
                      </a:pPr>
                      <a:r>
                        <a:rPr sz="1100" spc="-15" dirty="0">
                          <a:latin typeface="Arial"/>
                          <a:cs typeface="Arial"/>
                        </a:rPr>
                        <a:t>25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11303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5405" marR="434975">
                        <a:lnSpc>
                          <a:spcPct val="102699"/>
                        </a:lnSpc>
                        <a:spcBef>
                          <a:spcPts val="195"/>
                        </a:spcBef>
                      </a:pPr>
                      <a:r>
                        <a:rPr sz="1100" spc="-10" dirty="0">
                          <a:latin typeface="Arial"/>
                          <a:cs typeface="Arial"/>
                        </a:rPr>
                        <a:t>Mère  </a:t>
                      </a:r>
                      <a:r>
                        <a:rPr sz="1100" spc="-50" dirty="0">
                          <a:latin typeface="Arial"/>
                          <a:cs typeface="Arial"/>
                        </a:rPr>
                        <a:t>P</a:t>
                      </a:r>
                      <a:r>
                        <a:rPr sz="1100" spc="-5" dirty="0">
                          <a:latin typeface="Arial"/>
                          <a:cs typeface="Arial"/>
                        </a:rPr>
                        <a:t>aillarde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2476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5405" marR="268605">
                        <a:lnSpc>
                          <a:spcPct val="102699"/>
                        </a:lnSpc>
                        <a:spcBef>
                          <a:spcPts val="195"/>
                        </a:spcBef>
                      </a:pPr>
                      <a:r>
                        <a:rPr sz="1100" spc="-10" dirty="0">
                          <a:latin typeface="Arial"/>
                          <a:cs typeface="Arial"/>
                        </a:rPr>
                        <a:t>43 </a:t>
                      </a:r>
                      <a:r>
                        <a:rPr sz="1100" spc="-5" dirty="0">
                          <a:latin typeface="Arial"/>
                          <a:cs typeface="Arial"/>
                        </a:rPr>
                        <a:t>rue</a:t>
                      </a:r>
                      <a:r>
                        <a:rPr sz="1100" spc="-10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5" dirty="0">
                          <a:latin typeface="Arial"/>
                          <a:cs typeface="Arial"/>
                        </a:rPr>
                        <a:t>St.  </a:t>
                      </a:r>
                      <a:r>
                        <a:rPr sz="1100" spc="-10" dirty="0">
                          <a:latin typeface="Arial"/>
                          <a:cs typeface="Arial"/>
                        </a:rPr>
                        <a:t>Laurent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2476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4135">
                        <a:lnSpc>
                          <a:spcPct val="100000"/>
                        </a:lnSpc>
                        <a:spcBef>
                          <a:spcPts val="900"/>
                        </a:spcBef>
                      </a:pPr>
                      <a:r>
                        <a:rPr sz="1100" spc="-5" dirty="0">
                          <a:latin typeface="Arial"/>
                          <a:cs typeface="Arial"/>
                        </a:rPr>
                        <a:t>Montréal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11430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900"/>
                        </a:spcBef>
                      </a:pPr>
                      <a:r>
                        <a:rPr sz="1100" spc="-10" dirty="0">
                          <a:latin typeface="Arial"/>
                          <a:cs typeface="Arial"/>
                        </a:rPr>
                        <a:t>H1J</a:t>
                      </a:r>
                      <a:r>
                        <a:rPr sz="1100" spc="-2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15" dirty="0">
                          <a:latin typeface="Arial"/>
                          <a:cs typeface="Arial"/>
                        </a:rPr>
                        <a:t>1C3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11430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0960">
                        <a:lnSpc>
                          <a:spcPct val="100000"/>
                        </a:lnSpc>
                        <a:spcBef>
                          <a:spcPts val="900"/>
                        </a:spcBef>
                      </a:pPr>
                      <a:r>
                        <a:rPr sz="1100" spc="-15" dirty="0">
                          <a:latin typeface="Arial"/>
                          <a:cs typeface="Arial"/>
                        </a:rPr>
                        <a:t>Canada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11430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05384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875"/>
                        </a:spcBef>
                      </a:pPr>
                      <a:r>
                        <a:rPr sz="1100" spc="-15" dirty="0">
                          <a:latin typeface="Arial"/>
                          <a:cs typeface="Arial"/>
                        </a:rPr>
                        <a:t>26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11112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5405" marR="186690">
                        <a:lnSpc>
                          <a:spcPct val="102699"/>
                        </a:lnSpc>
                        <a:spcBef>
                          <a:spcPts val="170"/>
                        </a:spcBef>
                      </a:pPr>
                      <a:r>
                        <a:rPr sz="1100" dirty="0">
                          <a:latin typeface="Arial"/>
                          <a:cs typeface="Arial"/>
                        </a:rPr>
                        <a:t>Morgenste</a:t>
                      </a:r>
                      <a:r>
                        <a:rPr sz="1100" spc="20" dirty="0">
                          <a:latin typeface="Arial"/>
                          <a:cs typeface="Arial"/>
                        </a:rPr>
                        <a:t>r</a:t>
                      </a:r>
                      <a:r>
                        <a:rPr sz="1100" dirty="0">
                          <a:latin typeface="Arial"/>
                          <a:cs typeface="Arial"/>
                        </a:rPr>
                        <a:t>n  </a:t>
                      </a:r>
                      <a:r>
                        <a:rPr sz="1100" spc="-10" dirty="0">
                          <a:latin typeface="Arial"/>
                          <a:cs typeface="Arial"/>
                        </a:rPr>
                        <a:t>Gesundkost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2159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80340" algn="r">
                        <a:lnSpc>
                          <a:spcPct val="100000"/>
                        </a:lnSpc>
                        <a:spcBef>
                          <a:spcPts val="875"/>
                        </a:spcBef>
                      </a:pPr>
                      <a:r>
                        <a:rPr sz="1100" spc="-20" dirty="0">
                          <a:latin typeface="Arial"/>
                          <a:cs typeface="Arial"/>
                        </a:rPr>
                        <a:t>Heerstr.</a:t>
                      </a:r>
                      <a:r>
                        <a:rPr sz="1100" spc="1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10" dirty="0">
                          <a:latin typeface="Arial"/>
                          <a:cs typeface="Arial"/>
                        </a:rPr>
                        <a:t>22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11112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4135">
                        <a:lnSpc>
                          <a:spcPct val="100000"/>
                        </a:lnSpc>
                        <a:spcBef>
                          <a:spcPts val="770"/>
                        </a:spcBef>
                      </a:pPr>
                      <a:r>
                        <a:rPr sz="1100" spc="-10" dirty="0">
                          <a:latin typeface="Arial"/>
                          <a:cs typeface="Arial"/>
                        </a:rPr>
                        <a:t>Leipzig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9779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875"/>
                        </a:spcBef>
                      </a:pPr>
                      <a:r>
                        <a:rPr sz="1100" spc="-15" dirty="0">
                          <a:latin typeface="Arial"/>
                          <a:cs typeface="Arial"/>
                        </a:rPr>
                        <a:t>04179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11112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5405">
                        <a:lnSpc>
                          <a:spcPct val="100000"/>
                        </a:lnSpc>
                        <a:spcBef>
                          <a:spcPts val="780"/>
                        </a:spcBef>
                      </a:pPr>
                      <a:r>
                        <a:rPr sz="1100" spc="-5" dirty="0">
                          <a:latin typeface="Arial"/>
                          <a:cs typeface="Arial"/>
                        </a:rPr>
                        <a:t>Germany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9906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60960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endParaRPr sz="145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100" spc="-15" dirty="0">
                          <a:latin typeface="Arial"/>
                          <a:cs typeface="Arial"/>
                        </a:rPr>
                        <a:t>27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317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94615"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endParaRPr sz="1450">
                        <a:latin typeface="Times New Roman"/>
                        <a:cs typeface="Times New Roman"/>
                      </a:endParaRPr>
                    </a:p>
                    <a:p>
                      <a:pPr marL="64135" marR="94615">
                        <a:lnSpc>
                          <a:spcPct val="100000"/>
                        </a:lnSpc>
                      </a:pPr>
                      <a:r>
                        <a:rPr sz="1100" spc="-5" dirty="0">
                          <a:latin typeface="Arial"/>
                          <a:cs typeface="Arial"/>
                        </a:rPr>
                        <a:t>North/South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317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5405" marR="69215">
                        <a:lnSpc>
                          <a:spcPct val="102699"/>
                        </a:lnSpc>
                        <a:spcBef>
                          <a:spcPts val="195"/>
                        </a:spcBef>
                      </a:pPr>
                      <a:r>
                        <a:rPr sz="1100" spc="-5" dirty="0">
                          <a:latin typeface="Arial"/>
                          <a:cs typeface="Arial"/>
                        </a:rPr>
                        <a:t>South</a:t>
                      </a:r>
                      <a:r>
                        <a:rPr sz="1100" spc="-9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15" dirty="0">
                          <a:latin typeface="Arial"/>
                          <a:cs typeface="Arial"/>
                        </a:rPr>
                        <a:t>House  300</a:t>
                      </a:r>
                      <a:endParaRPr sz="1100">
                        <a:latin typeface="Arial"/>
                        <a:cs typeface="Arial"/>
                      </a:endParaRPr>
                    </a:p>
                    <a:p>
                      <a:pPr marL="65405"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r>
                        <a:rPr sz="1100" dirty="0">
                          <a:latin typeface="Arial"/>
                          <a:cs typeface="Arial"/>
                        </a:rPr>
                        <a:t>Queensb</a:t>
                      </a:r>
                      <a:r>
                        <a:rPr sz="1100" spc="10" dirty="0">
                          <a:latin typeface="Arial"/>
                          <a:cs typeface="Arial"/>
                        </a:rPr>
                        <a:t>r</a:t>
                      </a:r>
                      <a:r>
                        <a:rPr sz="1100" spc="-5" dirty="0">
                          <a:latin typeface="Arial"/>
                          <a:cs typeface="Arial"/>
                        </a:rPr>
                        <a:t>idge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2476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endParaRPr sz="1450">
                        <a:latin typeface="Times New Roman"/>
                        <a:cs typeface="Times New Roman"/>
                      </a:endParaRPr>
                    </a:p>
                    <a:p>
                      <a:pPr marL="64135">
                        <a:lnSpc>
                          <a:spcPct val="100000"/>
                        </a:lnSpc>
                      </a:pPr>
                      <a:r>
                        <a:rPr sz="1100" spc="-15" dirty="0">
                          <a:latin typeface="Arial"/>
                          <a:cs typeface="Arial"/>
                        </a:rPr>
                        <a:t>London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190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endParaRPr sz="145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100" spc="-10" dirty="0">
                          <a:latin typeface="Arial"/>
                          <a:cs typeface="Arial"/>
                        </a:rPr>
                        <a:t>SW7</a:t>
                      </a:r>
                      <a:r>
                        <a:rPr sz="1100" spc="-3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15" dirty="0">
                          <a:latin typeface="Arial"/>
                          <a:cs typeface="Arial"/>
                        </a:rPr>
                        <a:t>1RZ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317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endParaRPr sz="1450">
                        <a:latin typeface="Times New Roman"/>
                        <a:cs typeface="Times New Roman"/>
                      </a:endParaRPr>
                    </a:p>
                    <a:p>
                      <a:pPr marL="65405">
                        <a:lnSpc>
                          <a:spcPct val="100000"/>
                        </a:lnSpc>
                      </a:pPr>
                      <a:r>
                        <a:rPr sz="1100" spc="-15" dirty="0">
                          <a:latin typeface="Arial"/>
                          <a:cs typeface="Arial"/>
                        </a:rPr>
                        <a:t>UK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190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751332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855"/>
                        </a:spcBef>
                      </a:pPr>
                      <a:r>
                        <a:rPr sz="1100" spc="-15" dirty="0">
                          <a:latin typeface="Arial"/>
                          <a:cs typeface="Arial"/>
                        </a:rPr>
                        <a:t>28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5405" marR="436245">
                        <a:lnSpc>
                          <a:spcPct val="102699"/>
                        </a:lnSpc>
                        <a:spcBef>
                          <a:spcPts val="865"/>
                        </a:spcBef>
                      </a:pPr>
                      <a:r>
                        <a:rPr sz="1100" spc="-10" dirty="0">
                          <a:latin typeface="Arial"/>
                          <a:cs typeface="Arial"/>
                        </a:rPr>
                        <a:t>Océano  </a:t>
                      </a:r>
                      <a:r>
                        <a:rPr sz="1100" dirty="0">
                          <a:latin typeface="Arial"/>
                          <a:cs typeface="Arial"/>
                        </a:rPr>
                        <a:t>Atlántico  </a:t>
                      </a:r>
                      <a:r>
                        <a:rPr sz="1100" spc="-10" dirty="0">
                          <a:latin typeface="Arial"/>
                          <a:cs typeface="Arial"/>
                        </a:rPr>
                        <a:t>Ltda.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10985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5405" marR="80010">
                        <a:lnSpc>
                          <a:spcPct val="102699"/>
                        </a:lnSpc>
                        <a:spcBef>
                          <a:spcPts val="180"/>
                        </a:spcBef>
                      </a:pPr>
                      <a:r>
                        <a:rPr sz="1100" spc="-5" dirty="0">
                          <a:latin typeface="Arial"/>
                          <a:cs typeface="Arial"/>
                        </a:rPr>
                        <a:t>Ing. </a:t>
                      </a:r>
                      <a:r>
                        <a:rPr sz="1100" spc="-15" dirty="0">
                          <a:latin typeface="Arial"/>
                          <a:cs typeface="Arial"/>
                        </a:rPr>
                        <a:t>Gustavo  </a:t>
                      </a:r>
                      <a:r>
                        <a:rPr sz="1100" spc="-10" dirty="0">
                          <a:latin typeface="Arial"/>
                          <a:cs typeface="Arial"/>
                        </a:rPr>
                        <a:t>Moncada  8585 </a:t>
                      </a:r>
                      <a:r>
                        <a:rPr sz="1100" spc="-5" dirty="0">
                          <a:latin typeface="Arial"/>
                          <a:cs typeface="Arial"/>
                        </a:rPr>
                        <a:t>Piso  </a:t>
                      </a:r>
                      <a:r>
                        <a:rPr sz="1100" spc="-10" dirty="0">
                          <a:latin typeface="Arial"/>
                          <a:cs typeface="Arial"/>
                        </a:rPr>
                        <a:t>20-A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2286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  <a:p>
                      <a:pPr marL="64135" marR="398145">
                        <a:lnSpc>
                          <a:spcPct val="102699"/>
                        </a:lnSpc>
                      </a:pPr>
                      <a:r>
                        <a:rPr sz="1100" dirty="0">
                          <a:latin typeface="Arial"/>
                          <a:cs typeface="Arial"/>
                        </a:rPr>
                        <a:t>Buenos  </a:t>
                      </a:r>
                      <a:r>
                        <a:rPr sz="1100" spc="-5" dirty="0">
                          <a:latin typeface="Arial"/>
                          <a:cs typeface="Arial"/>
                        </a:rPr>
                        <a:t>Aires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381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865"/>
                        </a:spcBef>
                      </a:pPr>
                      <a:r>
                        <a:rPr sz="1100" spc="-15" dirty="0">
                          <a:latin typeface="Arial"/>
                          <a:cs typeface="Arial"/>
                        </a:rPr>
                        <a:t>1010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marL="65405">
                        <a:lnSpc>
                          <a:spcPct val="100000"/>
                        </a:lnSpc>
                        <a:spcBef>
                          <a:spcPts val="755"/>
                        </a:spcBef>
                      </a:pPr>
                      <a:r>
                        <a:rPr sz="1100" spc="-5" dirty="0">
                          <a:latin typeface="Arial"/>
                          <a:cs typeface="Arial"/>
                        </a:rPr>
                        <a:t>Argentina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408431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890"/>
                        </a:spcBef>
                      </a:pPr>
                      <a:r>
                        <a:rPr sz="1100" spc="-15" dirty="0">
                          <a:latin typeface="Arial"/>
                          <a:cs typeface="Arial"/>
                        </a:rPr>
                        <a:t>29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11303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5405" marR="174625">
                        <a:lnSpc>
                          <a:spcPct val="102699"/>
                        </a:lnSpc>
                        <a:spcBef>
                          <a:spcPts val="195"/>
                        </a:spcBef>
                      </a:pPr>
                      <a:r>
                        <a:rPr sz="1100" spc="-5" dirty="0">
                          <a:latin typeface="Arial"/>
                          <a:cs typeface="Arial"/>
                        </a:rPr>
                        <a:t>Old </a:t>
                      </a:r>
                      <a:r>
                        <a:rPr sz="1100" spc="-15" dirty="0">
                          <a:latin typeface="Arial"/>
                          <a:cs typeface="Arial"/>
                        </a:rPr>
                        <a:t>World  </a:t>
                      </a:r>
                      <a:r>
                        <a:rPr sz="1100" spc="-5" dirty="0">
                          <a:latin typeface="Arial"/>
                          <a:cs typeface="Arial"/>
                        </a:rPr>
                        <a:t>Delicatessen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2476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5405" marR="121285">
                        <a:lnSpc>
                          <a:spcPct val="102699"/>
                        </a:lnSpc>
                        <a:spcBef>
                          <a:spcPts val="170"/>
                        </a:spcBef>
                      </a:pPr>
                      <a:r>
                        <a:rPr sz="1100" spc="-10" dirty="0">
                          <a:latin typeface="Arial"/>
                          <a:cs typeface="Arial"/>
                        </a:rPr>
                        <a:t>2743</a:t>
                      </a:r>
                      <a:r>
                        <a:rPr sz="1100" spc="-8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10" dirty="0">
                          <a:latin typeface="Arial"/>
                          <a:cs typeface="Arial"/>
                        </a:rPr>
                        <a:t>Bering  </a:t>
                      </a:r>
                      <a:r>
                        <a:rPr sz="1100" spc="-5" dirty="0">
                          <a:latin typeface="Arial"/>
                          <a:cs typeface="Arial"/>
                        </a:rPr>
                        <a:t>St.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2159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4135">
                        <a:lnSpc>
                          <a:spcPct val="100000"/>
                        </a:lnSpc>
                        <a:spcBef>
                          <a:spcPts val="780"/>
                        </a:spcBef>
                      </a:pPr>
                      <a:r>
                        <a:rPr sz="1100" spc="-10" dirty="0">
                          <a:latin typeface="Arial"/>
                          <a:cs typeface="Arial"/>
                        </a:rPr>
                        <a:t>Anchorage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9906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890"/>
                        </a:spcBef>
                      </a:pPr>
                      <a:r>
                        <a:rPr sz="1100" spc="-15" dirty="0">
                          <a:latin typeface="Arial"/>
                          <a:cs typeface="Arial"/>
                        </a:rPr>
                        <a:t>99508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11303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5405">
                        <a:lnSpc>
                          <a:spcPct val="100000"/>
                        </a:lnSpc>
                        <a:spcBef>
                          <a:spcPts val="900"/>
                        </a:spcBef>
                      </a:pPr>
                      <a:r>
                        <a:rPr sz="1100" spc="-15" dirty="0">
                          <a:latin typeface="Arial"/>
                          <a:cs typeface="Arial"/>
                        </a:rPr>
                        <a:t>USA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11430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  <p:sp>
        <p:nvSpPr>
          <p:cNvPr id="7" name="object 7"/>
          <p:cNvSpPr txBox="1"/>
          <p:nvPr/>
        </p:nvSpPr>
        <p:spPr>
          <a:xfrm>
            <a:off x="690507" y="7446085"/>
            <a:ext cx="2781300" cy="19177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1100" spc="-10" dirty="0">
                <a:latin typeface="Arial"/>
                <a:cs typeface="Arial"/>
              </a:rPr>
              <a:t>A </a:t>
            </a:r>
            <a:r>
              <a:rPr sz="1100" spc="-5" dirty="0">
                <a:latin typeface="Arial"/>
                <a:cs typeface="Arial"/>
              </a:rPr>
              <a:t>query </a:t>
            </a:r>
            <a:r>
              <a:rPr sz="1100" spc="-10" dirty="0">
                <a:latin typeface="Arial"/>
                <a:cs typeface="Arial"/>
              </a:rPr>
              <a:t>design with grouping as shown</a:t>
            </a:r>
            <a:r>
              <a:rPr sz="1100" spc="-80" dirty="0">
                <a:latin typeface="Arial"/>
                <a:cs typeface="Arial"/>
              </a:rPr>
              <a:t> </a:t>
            </a:r>
            <a:r>
              <a:rPr sz="1100" spc="-10" dirty="0">
                <a:latin typeface="Arial"/>
                <a:cs typeface="Arial"/>
              </a:rPr>
              <a:t>here:</a:t>
            </a:r>
            <a:endParaRPr sz="1100">
              <a:latin typeface="Arial"/>
              <a:cs typeface="Arial"/>
            </a:endParaRPr>
          </a:p>
        </p:txBody>
      </p:sp>
      <p:graphicFrame>
        <p:nvGraphicFramePr>
          <p:cNvPr id="8" name="object 8"/>
          <p:cNvGraphicFramePr>
            <a:graphicFrameLocks noGrp="1"/>
          </p:cNvGraphicFramePr>
          <p:nvPr/>
        </p:nvGraphicFramePr>
        <p:xfrm>
          <a:off x="703059" y="7696543"/>
          <a:ext cx="5659120" cy="126238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15011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4988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60603">
                <a:tc>
                  <a:txBody>
                    <a:bodyPr/>
                    <a:lstStyle/>
                    <a:p>
                      <a:pPr marL="65405">
                        <a:lnSpc>
                          <a:spcPct val="100000"/>
                        </a:lnSpc>
                        <a:spcBef>
                          <a:spcPts val="215"/>
                        </a:spcBef>
                      </a:pPr>
                      <a:r>
                        <a:rPr sz="1100" b="1" spc="-20" dirty="0">
                          <a:latin typeface="Arial"/>
                          <a:cs typeface="Arial"/>
                        </a:rPr>
                        <a:t>Tables(s) </a:t>
                      </a:r>
                      <a:r>
                        <a:rPr sz="1100" b="1" spc="-10" dirty="0">
                          <a:latin typeface="Arial"/>
                          <a:cs typeface="Arial"/>
                        </a:rPr>
                        <a:t>and/or</a:t>
                      </a:r>
                      <a:r>
                        <a:rPr sz="1100" b="1" spc="-3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b="1" spc="-5" dirty="0">
                          <a:latin typeface="Arial"/>
                          <a:cs typeface="Arial"/>
                        </a:rPr>
                        <a:t>query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2730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5405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sz="1100" spc="-10" dirty="0">
                          <a:latin typeface="Arial"/>
                          <a:cs typeface="Arial"/>
                        </a:rPr>
                        <a:t>Customer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4127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63651">
                <a:tc>
                  <a:txBody>
                    <a:bodyPr/>
                    <a:lstStyle/>
                    <a:p>
                      <a:pPr marL="65405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sz="1100" b="1" spc="-5" dirty="0">
                          <a:latin typeface="Arial"/>
                          <a:cs typeface="Arial"/>
                        </a:rPr>
                        <a:t>Fields </a:t>
                      </a:r>
                      <a:r>
                        <a:rPr sz="1100" b="1" spc="-10" dirty="0">
                          <a:latin typeface="Arial"/>
                          <a:cs typeface="Arial"/>
                        </a:rPr>
                        <a:t>and/or</a:t>
                      </a:r>
                      <a:r>
                        <a:rPr sz="1100" b="1" spc="-5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b="1" spc="-10" dirty="0">
                          <a:latin typeface="Arial"/>
                          <a:cs typeface="Arial"/>
                        </a:rPr>
                        <a:t>calculations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4127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5405">
                        <a:lnSpc>
                          <a:spcPct val="100000"/>
                        </a:lnSpc>
                        <a:spcBef>
                          <a:spcPts val="215"/>
                        </a:spcBef>
                      </a:pPr>
                      <a:r>
                        <a:rPr sz="1100" spc="-10" dirty="0">
                          <a:latin typeface="Arial"/>
                          <a:cs typeface="Arial"/>
                        </a:rPr>
                        <a:t>Count(CustomerID),</a:t>
                      </a:r>
                      <a:r>
                        <a:rPr sz="1100" spc="-2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5" dirty="0">
                          <a:latin typeface="Arial"/>
                          <a:cs typeface="Arial"/>
                        </a:rPr>
                        <a:t>Country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2730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33172">
                <a:tc>
                  <a:txBody>
                    <a:bodyPr/>
                    <a:lstStyle/>
                    <a:p>
                      <a:pPr marL="65405">
                        <a:lnSpc>
                          <a:spcPct val="100000"/>
                        </a:lnSpc>
                        <a:spcBef>
                          <a:spcPts val="204"/>
                        </a:spcBef>
                      </a:pPr>
                      <a:r>
                        <a:rPr sz="1100" b="1" spc="-15" dirty="0">
                          <a:latin typeface="Arial"/>
                          <a:cs typeface="Arial"/>
                        </a:rPr>
                        <a:t>Search</a:t>
                      </a:r>
                      <a:r>
                        <a:rPr sz="1100" b="1" spc="-3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b="1" spc="-10" dirty="0">
                          <a:latin typeface="Arial"/>
                          <a:cs typeface="Arial"/>
                        </a:rPr>
                        <a:t>criteria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26034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63651">
                <a:tc>
                  <a:txBody>
                    <a:bodyPr/>
                    <a:lstStyle/>
                    <a:p>
                      <a:pPr marL="65405">
                        <a:lnSpc>
                          <a:spcPct val="100000"/>
                        </a:lnSpc>
                        <a:spcBef>
                          <a:spcPts val="215"/>
                        </a:spcBef>
                      </a:pPr>
                      <a:r>
                        <a:rPr sz="1100" b="1" spc="-10" dirty="0">
                          <a:latin typeface="Arial"/>
                          <a:cs typeface="Arial"/>
                        </a:rPr>
                        <a:t>Grouping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2730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2230">
                        <a:lnSpc>
                          <a:spcPct val="100000"/>
                        </a:lnSpc>
                        <a:spcBef>
                          <a:spcPts val="215"/>
                        </a:spcBef>
                      </a:pPr>
                      <a:r>
                        <a:rPr sz="1100" spc="-10" dirty="0">
                          <a:latin typeface="Arial"/>
                          <a:cs typeface="Arial"/>
                        </a:rPr>
                        <a:t>BY</a:t>
                      </a:r>
                      <a:r>
                        <a:rPr sz="1100" spc="-1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dirty="0">
                          <a:latin typeface="Arial"/>
                          <a:cs typeface="Arial"/>
                        </a:rPr>
                        <a:t>country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2730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34696">
                <a:tc>
                  <a:txBody>
                    <a:bodyPr/>
                    <a:lstStyle/>
                    <a:p>
                      <a:pPr marL="65405">
                        <a:lnSpc>
                          <a:spcPct val="100000"/>
                        </a:lnSpc>
                        <a:spcBef>
                          <a:spcPts val="215"/>
                        </a:spcBef>
                      </a:pPr>
                      <a:r>
                        <a:rPr sz="1100" b="1" dirty="0">
                          <a:latin typeface="Arial"/>
                          <a:cs typeface="Arial"/>
                        </a:rPr>
                        <a:t>Sort</a:t>
                      </a:r>
                      <a:r>
                        <a:rPr sz="1100" b="1" spc="-2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b="1" spc="-10" dirty="0">
                          <a:latin typeface="Arial"/>
                          <a:cs typeface="Arial"/>
                        </a:rPr>
                        <a:t>order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2730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9" name="object 9"/>
          <p:cNvSpPr/>
          <p:nvPr/>
        </p:nvSpPr>
        <p:spPr>
          <a:xfrm>
            <a:off x="505053" y="9941585"/>
            <a:ext cx="6049010" cy="0"/>
          </a:xfrm>
          <a:custGeom>
            <a:avLst/>
            <a:gdLst/>
            <a:ahLst/>
            <a:cxnLst/>
            <a:rect l="l" t="t" r="r" b="b"/>
            <a:pathLst>
              <a:path w="6049009">
                <a:moveTo>
                  <a:pt x="0" y="0"/>
                </a:moveTo>
                <a:lnTo>
                  <a:pt x="6048756" y="0"/>
                </a:lnTo>
              </a:path>
            </a:pathLst>
          </a:custGeom>
          <a:ln w="6095">
            <a:solidFill>
              <a:srgbClr val="000000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4678934" y="9965447"/>
            <a:ext cx="1842135" cy="19177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1100" spc="-10" dirty="0">
                <a:latin typeface="Arial"/>
                <a:cs typeface="Arial"/>
              </a:rPr>
              <a:t>© </a:t>
            </a:r>
            <a:r>
              <a:rPr sz="1100" spc="20" dirty="0">
                <a:latin typeface="Arial"/>
                <a:cs typeface="Arial"/>
              </a:rPr>
              <a:t>H</a:t>
            </a:r>
            <a:r>
              <a:rPr sz="850" spc="20" dirty="0">
                <a:latin typeface="Arial"/>
                <a:cs typeface="Arial"/>
              </a:rPr>
              <a:t>ERIOT</a:t>
            </a:r>
            <a:r>
              <a:rPr sz="1100" spc="20" dirty="0">
                <a:latin typeface="Arial"/>
                <a:cs typeface="Arial"/>
              </a:rPr>
              <a:t>-W</a:t>
            </a:r>
            <a:r>
              <a:rPr sz="850" spc="20" dirty="0">
                <a:latin typeface="Arial"/>
                <a:cs typeface="Arial"/>
              </a:rPr>
              <a:t>ATT</a:t>
            </a:r>
            <a:r>
              <a:rPr sz="850" spc="75" dirty="0">
                <a:latin typeface="Arial"/>
                <a:cs typeface="Arial"/>
              </a:rPr>
              <a:t> </a:t>
            </a:r>
            <a:r>
              <a:rPr sz="1100" spc="55" dirty="0">
                <a:latin typeface="Arial"/>
                <a:cs typeface="Arial"/>
              </a:rPr>
              <a:t>U</a:t>
            </a:r>
            <a:r>
              <a:rPr sz="850" spc="55" dirty="0">
                <a:latin typeface="Arial"/>
                <a:cs typeface="Arial"/>
              </a:rPr>
              <a:t>NIVERSITY</a:t>
            </a:r>
            <a:endParaRPr sz="85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52169" y="559318"/>
            <a:ext cx="1212850" cy="19177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1100" i="1" spc="-20" dirty="0">
                <a:latin typeface="Arial"/>
                <a:cs typeface="Arial"/>
              </a:rPr>
              <a:t>TOPIC </a:t>
            </a:r>
            <a:r>
              <a:rPr sz="1100" i="1" spc="-10" dirty="0">
                <a:latin typeface="Arial"/>
                <a:cs typeface="Arial"/>
              </a:rPr>
              <a:t>2.</a:t>
            </a:r>
            <a:r>
              <a:rPr sz="1100" i="1" spc="40" dirty="0">
                <a:latin typeface="Arial"/>
                <a:cs typeface="Arial"/>
              </a:rPr>
              <a:t> </a:t>
            </a:r>
            <a:r>
              <a:rPr sz="1100" i="1" spc="-15" dirty="0">
                <a:latin typeface="Arial"/>
                <a:cs typeface="Arial"/>
              </a:rPr>
              <a:t>DESIGN</a:t>
            </a:r>
            <a:endParaRPr sz="11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6741187" y="559318"/>
            <a:ext cx="179705" cy="19177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1100" spc="-15" dirty="0">
                <a:latin typeface="Arial"/>
                <a:cs typeface="Arial"/>
              </a:rPr>
              <a:t>51</a:t>
            </a:r>
            <a:endParaRPr sz="110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864717" y="765581"/>
            <a:ext cx="6049010" cy="0"/>
          </a:xfrm>
          <a:custGeom>
            <a:avLst/>
            <a:gdLst/>
            <a:ahLst/>
            <a:cxnLst/>
            <a:rect l="l" t="t" r="r" b="b"/>
            <a:pathLst>
              <a:path w="6049009">
                <a:moveTo>
                  <a:pt x="0" y="0"/>
                </a:moveTo>
                <a:lnTo>
                  <a:pt x="6048756" y="0"/>
                </a:lnTo>
              </a:path>
            </a:pathLst>
          </a:custGeom>
          <a:ln w="609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864869" y="1123556"/>
            <a:ext cx="6048375" cy="3002915"/>
          </a:xfrm>
          <a:custGeom>
            <a:avLst/>
            <a:gdLst/>
            <a:ahLst/>
            <a:cxnLst/>
            <a:rect l="l" t="t" r="r" b="b"/>
            <a:pathLst>
              <a:path w="6048375" h="3002915">
                <a:moveTo>
                  <a:pt x="6048082" y="0"/>
                </a:moveTo>
                <a:lnTo>
                  <a:pt x="0" y="0"/>
                </a:lnTo>
                <a:lnTo>
                  <a:pt x="0" y="2948292"/>
                </a:lnTo>
                <a:lnTo>
                  <a:pt x="4244" y="2969310"/>
                </a:lnTo>
                <a:lnTo>
                  <a:pt x="15817" y="2986474"/>
                </a:lnTo>
                <a:lnTo>
                  <a:pt x="32982" y="2998048"/>
                </a:lnTo>
                <a:lnTo>
                  <a:pt x="54000" y="3002292"/>
                </a:lnTo>
                <a:lnTo>
                  <a:pt x="5994082" y="3002292"/>
                </a:lnTo>
                <a:lnTo>
                  <a:pt x="6015100" y="2998048"/>
                </a:lnTo>
                <a:lnTo>
                  <a:pt x="6032265" y="2986474"/>
                </a:lnTo>
                <a:lnTo>
                  <a:pt x="6043838" y="2969310"/>
                </a:lnTo>
                <a:lnTo>
                  <a:pt x="6048082" y="2948292"/>
                </a:lnTo>
                <a:lnTo>
                  <a:pt x="6048082" y="0"/>
                </a:lnTo>
                <a:close/>
              </a:path>
            </a:pathLst>
          </a:custGeom>
          <a:solidFill>
            <a:srgbClr val="FFED7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882865" y="1123556"/>
            <a:ext cx="6012180" cy="2984500"/>
          </a:xfrm>
          <a:custGeom>
            <a:avLst/>
            <a:gdLst/>
            <a:ahLst/>
            <a:cxnLst/>
            <a:rect l="l" t="t" r="r" b="b"/>
            <a:pathLst>
              <a:path w="6012180" h="2984500">
                <a:moveTo>
                  <a:pt x="6012078" y="0"/>
                </a:moveTo>
                <a:lnTo>
                  <a:pt x="0" y="0"/>
                </a:lnTo>
                <a:lnTo>
                  <a:pt x="0" y="2948292"/>
                </a:lnTo>
                <a:lnTo>
                  <a:pt x="2828" y="2962308"/>
                </a:lnTo>
                <a:lnTo>
                  <a:pt x="10544" y="2973752"/>
                </a:lnTo>
                <a:lnTo>
                  <a:pt x="21988" y="2981467"/>
                </a:lnTo>
                <a:lnTo>
                  <a:pt x="36004" y="2984296"/>
                </a:lnTo>
                <a:lnTo>
                  <a:pt x="5976073" y="2984296"/>
                </a:lnTo>
                <a:lnTo>
                  <a:pt x="5990089" y="2981467"/>
                </a:lnTo>
                <a:lnTo>
                  <a:pt x="6001534" y="2973752"/>
                </a:lnTo>
                <a:lnTo>
                  <a:pt x="6009249" y="2962308"/>
                </a:lnTo>
                <a:lnTo>
                  <a:pt x="6012078" y="2948292"/>
                </a:lnTo>
                <a:lnTo>
                  <a:pt x="6012078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873874" y="1123556"/>
            <a:ext cx="6030595" cy="2993390"/>
          </a:xfrm>
          <a:custGeom>
            <a:avLst/>
            <a:gdLst/>
            <a:ahLst/>
            <a:cxnLst/>
            <a:rect l="l" t="t" r="r" b="b"/>
            <a:pathLst>
              <a:path w="6030595" h="2993390">
                <a:moveTo>
                  <a:pt x="0" y="0"/>
                </a:moveTo>
                <a:lnTo>
                  <a:pt x="0" y="2948292"/>
                </a:lnTo>
                <a:lnTo>
                  <a:pt x="3535" y="2965808"/>
                </a:lnTo>
                <a:lnTo>
                  <a:pt x="13177" y="2980110"/>
                </a:lnTo>
                <a:lnTo>
                  <a:pt x="27480" y="2989752"/>
                </a:lnTo>
                <a:lnTo>
                  <a:pt x="44996" y="2993288"/>
                </a:lnTo>
                <a:lnTo>
                  <a:pt x="5985078" y="2993288"/>
                </a:lnTo>
                <a:lnTo>
                  <a:pt x="6002594" y="2989752"/>
                </a:lnTo>
                <a:lnTo>
                  <a:pt x="6016896" y="2980110"/>
                </a:lnTo>
                <a:lnTo>
                  <a:pt x="6026538" y="2965808"/>
                </a:lnTo>
                <a:lnTo>
                  <a:pt x="6030074" y="2948292"/>
                </a:lnTo>
                <a:lnTo>
                  <a:pt x="6030074" y="0"/>
                </a:lnTo>
              </a:path>
            </a:pathLst>
          </a:custGeom>
          <a:ln w="17995">
            <a:solidFill>
              <a:srgbClr val="FFED78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1050171" y="1196843"/>
            <a:ext cx="1869439" cy="19177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1100" spc="-5" dirty="0">
                <a:latin typeface="Arial"/>
                <a:cs typeface="Arial"/>
              </a:rPr>
              <a:t>Will </a:t>
            </a:r>
            <a:r>
              <a:rPr sz="1100" spc="-10" dirty="0">
                <a:latin typeface="Arial"/>
                <a:cs typeface="Arial"/>
              </a:rPr>
              <a:t>produce </a:t>
            </a:r>
            <a:r>
              <a:rPr sz="1100" spc="-5" dirty="0">
                <a:latin typeface="Arial"/>
                <a:cs typeface="Arial"/>
              </a:rPr>
              <a:t>the </a:t>
            </a:r>
            <a:r>
              <a:rPr sz="1100" spc="-20" dirty="0">
                <a:latin typeface="Arial"/>
                <a:cs typeface="Arial"/>
              </a:rPr>
              <a:t>answer</a:t>
            </a:r>
            <a:r>
              <a:rPr sz="1100" spc="-60" dirty="0">
                <a:latin typeface="Arial"/>
                <a:cs typeface="Arial"/>
              </a:rPr>
              <a:t> </a:t>
            </a:r>
            <a:r>
              <a:rPr sz="1100" spc="-15" dirty="0">
                <a:latin typeface="Arial"/>
                <a:cs typeface="Arial"/>
              </a:rPr>
              <a:t>table:</a:t>
            </a:r>
            <a:endParaRPr sz="1100">
              <a:latin typeface="Arial"/>
              <a:cs typeface="Arial"/>
            </a:endParaRPr>
          </a:p>
        </p:txBody>
      </p:sp>
      <p:graphicFrame>
        <p:nvGraphicFramePr>
          <p:cNvPr id="9" name="object 9"/>
          <p:cNvGraphicFramePr>
            <a:graphicFrameLocks noGrp="1"/>
          </p:cNvGraphicFramePr>
          <p:nvPr/>
        </p:nvGraphicFramePr>
        <p:xfrm>
          <a:off x="1062723" y="1445780"/>
          <a:ext cx="4067810" cy="248158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03009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288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62127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15"/>
                        </a:spcBef>
                      </a:pPr>
                      <a:r>
                        <a:rPr sz="1100" b="1" spc="-15" dirty="0">
                          <a:latin typeface="Arial"/>
                          <a:cs typeface="Arial"/>
                        </a:rPr>
                        <a:t>COUNT(CustomerID)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2730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3810" algn="ctr">
                        <a:lnSpc>
                          <a:spcPct val="100000"/>
                        </a:lnSpc>
                        <a:spcBef>
                          <a:spcPts val="215"/>
                        </a:spcBef>
                      </a:pPr>
                      <a:r>
                        <a:rPr sz="1100" b="1" spc="-10" dirty="0">
                          <a:latin typeface="Arial"/>
                          <a:cs typeface="Arial"/>
                        </a:rPr>
                        <a:t>Country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2730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60603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sz="1100" dirty="0">
                          <a:latin typeface="Arial"/>
                          <a:cs typeface="Arial"/>
                        </a:rPr>
                        <a:t>1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4000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95"/>
                        </a:spcBef>
                      </a:pPr>
                      <a:r>
                        <a:rPr sz="1100" spc="-5" dirty="0">
                          <a:latin typeface="Arial"/>
                          <a:cs typeface="Arial"/>
                        </a:rPr>
                        <a:t>Argentina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2476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60603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sz="1100" dirty="0">
                          <a:latin typeface="Arial"/>
                          <a:cs typeface="Arial"/>
                        </a:rPr>
                        <a:t>1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4000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04"/>
                        </a:spcBef>
                      </a:pPr>
                      <a:r>
                        <a:rPr sz="1100" spc="-5" dirty="0">
                          <a:latin typeface="Arial"/>
                          <a:cs typeface="Arial"/>
                        </a:rPr>
                        <a:t>Belgium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26034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3622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1100" dirty="0">
                          <a:latin typeface="Arial"/>
                          <a:cs typeface="Arial"/>
                        </a:rPr>
                        <a:t>2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29209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1100" spc="-15" dirty="0">
                          <a:latin typeface="Arial"/>
                          <a:cs typeface="Arial"/>
                        </a:rPr>
                        <a:t>Canada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29209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33172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04"/>
                        </a:spcBef>
                      </a:pPr>
                      <a:r>
                        <a:rPr sz="1100" dirty="0">
                          <a:latin typeface="Arial"/>
                          <a:cs typeface="Arial"/>
                        </a:rPr>
                        <a:t>2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26034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04"/>
                        </a:spcBef>
                      </a:pPr>
                      <a:r>
                        <a:rPr sz="1100" spc="-20" dirty="0">
                          <a:latin typeface="Arial"/>
                          <a:cs typeface="Arial"/>
                        </a:rPr>
                        <a:t>France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26034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62127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sz="1100" dirty="0">
                          <a:latin typeface="Arial"/>
                          <a:cs typeface="Arial"/>
                        </a:rPr>
                        <a:t>3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4000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15"/>
                        </a:spcBef>
                      </a:pPr>
                      <a:r>
                        <a:rPr sz="1100" spc="-5" dirty="0">
                          <a:latin typeface="Arial"/>
                          <a:cs typeface="Arial"/>
                        </a:rPr>
                        <a:t>Germany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2730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59079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sz="1100" dirty="0">
                          <a:latin typeface="Arial"/>
                          <a:cs typeface="Arial"/>
                        </a:rPr>
                        <a:t>1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4000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95"/>
                        </a:spcBef>
                      </a:pPr>
                      <a:r>
                        <a:rPr sz="1100" spc="-5" dirty="0">
                          <a:latin typeface="Arial"/>
                          <a:cs typeface="Arial"/>
                        </a:rPr>
                        <a:t>Italy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2476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33172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04"/>
                        </a:spcBef>
                      </a:pPr>
                      <a:r>
                        <a:rPr sz="1100" dirty="0">
                          <a:latin typeface="Arial"/>
                          <a:cs typeface="Arial"/>
                        </a:rPr>
                        <a:t>2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26034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04"/>
                        </a:spcBef>
                      </a:pPr>
                      <a:r>
                        <a:rPr sz="1100" spc="-15" dirty="0">
                          <a:latin typeface="Arial"/>
                          <a:cs typeface="Arial"/>
                        </a:rPr>
                        <a:t>UK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26034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3622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15"/>
                        </a:spcBef>
                      </a:pPr>
                      <a:r>
                        <a:rPr sz="1100" dirty="0">
                          <a:latin typeface="Arial"/>
                          <a:cs typeface="Arial"/>
                        </a:rPr>
                        <a:t>4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2730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1100" spc="-15" dirty="0">
                          <a:latin typeface="Arial"/>
                          <a:cs typeface="Arial"/>
                        </a:rPr>
                        <a:t>USA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29209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31648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04"/>
                        </a:spcBef>
                      </a:pPr>
                      <a:r>
                        <a:rPr sz="1100" dirty="0">
                          <a:latin typeface="Arial"/>
                          <a:cs typeface="Arial"/>
                        </a:rPr>
                        <a:t>2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26034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95"/>
                        </a:spcBef>
                      </a:pPr>
                      <a:r>
                        <a:rPr sz="1100" spc="-20" dirty="0">
                          <a:latin typeface="Arial"/>
                          <a:cs typeface="Arial"/>
                        </a:rPr>
                        <a:t>Venezuela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2476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sp>
        <p:nvSpPr>
          <p:cNvPr id="10" name="object 10"/>
          <p:cNvSpPr/>
          <p:nvPr/>
        </p:nvSpPr>
        <p:spPr>
          <a:xfrm>
            <a:off x="864869" y="5211711"/>
            <a:ext cx="6048375" cy="2943860"/>
          </a:xfrm>
          <a:custGeom>
            <a:avLst/>
            <a:gdLst/>
            <a:ahLst/>
            <a:cxnLst/>
            <a:rect l="l" t="t" r="r" b="b"/>
            <a:pathLst>
              <a:path w="6048375" h="2943859">
                <a:moveTo>
                  <a:pt x="5994082" y="0"/>
                </a:moveTo>
                <a:lnTo>
                  <a:pt x="54000" y="0"/>
                </a:lnTo>
                <a:lnTo>
                  <a:pt x="32982" y="4242"/>
                </a:lnTo>
                <a:lnTo>
                  <a:pt x="15817" y="15813"/>
                </a:lnTo>
                <a:lnTo>
                  <a:pt x="4244" y="32977"/>
                </a:lnTo>
                <a:lnTo>
                  <a:pt x="0" y="54000"/>
                </a:lnTo>
                <a:lnTo>
                  <a:pt x="0" y="2889592"/>
                </a:lnTo>
                <a:lnTo>
                  <a:pt x="4244" y="2910610"/>
                </a:lnTo>
                <a:lnTo>
                  <a:pt x="15817" y="2927775"/>
                </a:lnTo>
                <a:lnTo>
                  <a:pt x="32982" y="2939349"/>
                </a:lnTo>
                <a:lnTo>
                  <a:pt x="54000" y="2943593"/>
                </a:lnTo>
                <a:lnTo>
                  <a:pt x="5994082" y="2943593"/>
                </a:lnTo>
                <a:lnTo>
                  <a:pt x="6015100" y="2939349"/>
                </a:lnTo>
                <a:lnTo>
                  <a:pt x="6032265" y="2927775"/>
                </a:lnTo>
                <a:lnTo>
                  <a:pt x="6043838" y="2910610"/>
                </a:lnTo>
                <a:lnTo>
                  <a:pt x="6048082" y="2889592"/>
                </a:lnTo>
                <a:lnTo>
                  <a:pt x="6048082" y="54000"/>
                </a:lnTo>
                <a:lnTo>
                  <a:pt x="6043838" y="32977"/>
                </a:lnTo>
                <a:lnTo>
                  <a:pt x="6032265" y="15813"/>
                </a:lnTo>
                <a:lnTo>
                  <a:pt x="6015100" y="4242"/>
                </a:lnTo>
                <a:lnTo>
                  <a:pt x="5994082" y="0"/>
                </a:lnTo>
                <a:close/>
              </a:path>
            </a:pathLst>
          </a:custGeom>
          <a:solidFill>
            <a:srgbClr val="AA3F3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882865" y="5229707"/>
            <a:ext cx="6012180" cy="2907665"/>
          </a:xfrm>
          <a:custGeom>
            <a:avLst/>
            <a:gdLst/>
            <a:ahLst/>
            <a:cxnLst/>
            <a:rect l="l" t="t" r="r" b="b"/>
            <a:pathLst>
              <a:path w="6012180" h="2907665">
                <a:moveTo>
                  <a:pt x="5976073" y="0"/>
                </a:moveTo>
                <a:lnTo>
                  <a:pt x="36004" y="0"/>
                </a:lnTo>
                <a:lnTo>
                  <a:pt x="21988" y="2828"/>
                </a:lnTo>
                <a:lnTo>
                  <a:pt x="10544" y="10544"/>
                </a:lnTo>
                <a:lnTo>
                  <a:pt x="2828" y="21988"/>
                </a:lnTo>
                <a:lnTo>
                  <a:pt x="0" y="36004"/>
                </a:lnTo>
                <a:lnTo>
                  <a:pt x="0" y="2871597"/>
                </a:lnTo>
                <a:lnTo>
                  <a:pt x="2828" y="2885613"/>
                </a:lnTo>
                <a:lnTo>
                  <a:pt x="10544" y="2897057"/>
                </a:lnTo>
                <a:lnTo>
                  <a:pt x="21988" y="2904772"/>
                </a:lnTo>
                <a:lnTo>
                  <a:pt x="36004" y="2907601"/>
                </a:lnTo>
                <a:lnTo>
                  <a:pt x="5976073" y="2907601"/>
                </a:lnTo>
                <a:lnTo>
                  <a:pt x="5990089" y="2904772"/>
                </a:lnTo>
                <a:lnTo>
                  <a:pt x="6001534" y="2897057"/>
                </a:lnTo>
                <a:lnTo>
                  <a:pt x="6009249" y="2885613"/>
                </a:lnTo>
                <a:lnTo>
                  <a:pt x="6012078" y="2871597"/>
                </a:lnTo>
                <a:lnTo>
                  <a:pt x="6012078" y="36004"/>
                </a:lnTo>
                <a:lnTo>
                  <a:pt x="6009249" y="21988"/>
                </a:lnTo>
                <a:lnTo>
                  <a:pt x="6001534" y="10544"/>
                </a:lnTo>
                <a:lnTo>
                  <a:pt x="5990089" y="2828"/>
                </a:lnTo>
                <a:lnTo>
                  <a:pt x="5976073" y="0"/>
                </a:lnTo>
                <a:close/>
              </a:path>
            </a:pathLst>
          </a:custGeom>
          <a:solidFill>
            <a:srgbClr val="EECFC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1029398" y="5099786"/>
            <a:ext cx="650240" cy="224154"/>
          </a:xfrm>
          <a:custGeom>
            <a:avLst/>
            <a:gdLst/>
            <a:ahLst/>
            <a:cxnLst/>
            <a:rect l="l" t="t" r="r" b="b"/>
            <a:pathLst>
              <a:path w="650239" h="224154">
                <a:moveTo>
                  <a:pt x="599236" y="0"/>
                </a:moveTo>
                <a:lnTo>
                  <a:pt x="50609" y="0"/>
                </a:lnTo>
                <a:lnTo>
                  <a:pt x="30914" y="3976"/>
                </a:lnTo>
                <a:lnTo>
                  <a:pt x="14827" y="14822"/>
                </a:lnTo>
                <a:lnTo>
                  <a:pt x="3978" y="30909"/>
                </a:lnTo>
                <a:lnTo>
                  <a:pt x="0" y="50609"/>
                </a:lnTo>
                <a:lnTo>
                  <a:pt x="0" y="173228"/>
                </a:lnTo>
                <a:lnTo>
                  <a:pt x="3978" y="192922"/>
                </a:lnTo>
                <a:lnTo>
                  <a:pt x="14827" y="209010"/>
                </a:lnTo>
                <a:lnTo>
                  <a:pt x="30914" y="219858"/>
                </a:lnTo>
                <a:lnTo>
                  <a:pt x="50609" y="223837"/>
                </a:lnTo>
                <a:lnTo>
                  <a:pt x="599236" y="223837"/>
                </a:lnTo>
                <a:lnTo>
                  <a:pt x="618937" y="219858"/>
                </a:lnTo>
                <a:lnTo>
                  <a:pt x="635023" y="209010"/>
                </a:lnTo>
                <a:lnTo>
                  <a:pt x="645869" y="192922"/>
                </a:lnTo>
                <a:lnTo>
                  <a:pt x="649846" y="173228"/>
                </a:lnTo>
                <a:lnTo>
                  <a:pt x="649846" y="50609"/>
                </a:lnTo>
                <a:lnTo>
                  <a:pt x="645869" y="30909"/>
                </a:lnTo>
                <a:lnTo>
                  <a:pt x="635023" y="14822"/>
                </a:lnTo>
                <a:lnTo>
                  <a:pt x="618937" y="3976"/>
                </a:lnTo>
                <a:lnTo>
                  <a:pt x="599236" y="0"/>
                </a:lnTo>
                <a:close/>
              </a:path>
            </a:pathLst>
          </a:custGeom>
          <a:solidFill>
            <a:srgbClr val="EECFC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1029398" y="5099786"/>
            <a:ext cx="650240" cy="224154"/>
          </a:xfrm>
          <a:custGeom>
            <a:avLst/>
            <a:gdLst/>
            <a:ahLst/>
            <a:cxnLst/>
            <a:rect l="l" t="t" r="r" b="b"/>
            <a:pathLst>
              <a:path w="650239" h="224154">
                <a:moveTo>
                  <a:pt x="599236" y="0"/>
                </a:moveTo>
                <a:lnTo>
                  <a:pt x="50609" y="0"/>
                </a:lnTo>
                <a:lnTo>
                  <a:pt x="30914" y="3976"/>
                </a:lnTo>
                <a:lnTo>
                  <a:pt x="14827" y="14822"/>
                </a:lnTo>
                <a:lnTo>
                  <a:pt x="3978" y="30909"/>
                </a:lnTo>
                <a:lnTo>
                  <a:pt x="0" y="50609"/>
                </a:lnTo>
                <a:lnTo>
                  <a:pt x="0" y="173228"/>
                </a:lnTo>
                <a:lnTo>
                  <a:pt x="3978" y="192922"/>
                </a:lnTo>
                <a:lnTo>
                  <a:pt x="14827" y="209010"/>
                </a:lnTo>
                <a:lnTo>
                  <a:pt x="30914" y="219858"/>
                </a:lnTo>
                <a:lnTo>
                  <a:pt x="50609" y="223837"/>
                </a:lnTo>
                <a:lnTo>
                  <a:pt x="599236" y="223837"/>
                </a:lnTo>
                <a:lnTo>
                  <a:pt x="618937" y="219858"/>
                </a:lnTo>
                <a:lnTo>
                  <a:pt x="635023" y="209010"/>
                </a:lnTo>
                <a:lnTo>
                  <a:pt x="645869" y="192922"/>
                </a:lnTo>
                <a:lnTo>
                  <a:pt x="649846" y="173228"/>
                </a:lnTo>
                <a:lnTo>
                  <a:pt x="649846" y="50609"/>
                </a:lnTo>
                <a:lnTo>
                  <a:pt x="645869" y="30909"/>
                </a:lnTo>
                <a:lnTo>
                  <a:pt x="635023" y="14822"/>
                </a:lnTo>
                <a:lnTo>
                  <a:pt x="618937" y="3976"/>
                </a:lnTo>
                <a:lnTo>
                  <a:pt x="599236" y="0"/>
                </a:lnTo>
                <a:close/>
              </a:path>
            </a:pathLst>
          </a:custGeom>
          <a:ln w="5054">
            <a:solidFill>
              <a:srgbClr val="AA3F3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 txBox="1"/>
          <p:nvPr/>
        </p:nvSpPr>
        <p:spPr>
          <a:xfrm>
            <a:off x="852169" y="4718860"/>
            <a:ext cx="1862455" cy="829944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  <a:tabLst>
                <a:tab pos="450215" algn="l"/>
              </a:tabLst>
            </a:pPr>
            <a:r>
              <a:rPr sz="1400" b="1" spc="10" dirty="0">
                <a:latin typeface="Arial"/>
                <a:cs typeface="Arial"/>
              </a:rPr>
              <a:t>2.8	</a:t>
            </a:r>
            <a:r>
              <a:rPr sz="1400" b="1" spc="15" dirty="0">
                <a:latin typeface="Arial"/>
                <a:cs typeface="Arial"/>
              </a:rPr>
              <a:t>Learning</a:t>
            </a:r>
            <a:r>
              <a:rPr sz="1400" b="1" spc="-20" dirty="0">
                <a:latin typeface="Arial"/>
                <a:cs typeface="Arial"/>
              </a:rPr>
              <a:t> </a:t>
            </a:r>
            <a:r>
              <a:rPr sz="1400" b="1" spc="15" dirty="0">
                <a:latin typeface="Arial"/>
                <a:cs typeface="Arial"/>
              </a:rPr>
              <a:t>points</a:t>
            </a:r>
            <a:endParaRPr sz="1400">
              <a:latin typeface="Arial"/>
              <a:cs typeface="Arial"/>
            </a:endParaRPr>
          </a:p>
          <a:p>
            <a:pPr marL="212725">
              <a:lnSpc>
                <a:spcPct val="100000"/>
              </a:lnSpc>
              <a:spcBef>
                <a:spcPts val="1305"/>
              </a:spcBef>
            </a:pPr>
            <a:r>
              <a:rPr sz="1000" b="1" spc="-5" dirty="0">
                <a:latin typeface="Arial"/>
                <a:cs typeface="Arial"/>
              </a:rPr>
              <a:t>Summary</a:t>
            </a:r>
            <a:endParaRPr sz="1000">
              <a:latin typeface="Arial"/>
              <a:cs typeface="Arial"/>
            </a:endParaRPr>
          </a:p>
          <a:p>
            <a:pPr marL="210185">
              <a:lnSpc>
                <a:spcPct val="100000"/>
              </a:lnSpc>
              <a:spcBef>
                <a:spcPts val="795"/>
              </a:spcBef>
            </a:pPr>
            <a:r>
              <a:rPr sz="1100" spc="-65" dirty="0">
                <a:latin typeface="Arial"/>
                <a:cs typeface="Arial"/>
              </a:rPr>
              <a:t>You </a:t>
            </a:r>
            <a:r>
              <a:rPr sz="1100" spc="-5" dirty="0">
                <a:latin typeface="Arial"/>
                <a:cs typeface="Arial"/>
              </a:rPr>
              <a:t>should </a:t>
            </a:r>
            <a:r>
              <a:rPr sz="1100" spc="-15" dirty="0">
                <a:latin typeface="Arial"/>
                <a:cs typeface="Arial"/>
              </a:rPr>
              <a:t>now </a:t>
            </a:r>
            <a:r>
              <a:rPr sz="1100" spc="-10" dirty="0">
                <a:latin typeface="Arial"/>
                <a:cs typeface="Arial"/>
              </a:rPr>
              <a:t>be </a:t>
            </a:r>
            <a:r>
              <a:rPr sz="1100" spc="-15" dirty="0">
                <a:latin typeface="Arial"/>
                <a:cs typeface="Arial"/>
              </a:rPr>
              <a:t>able</a:t>
            </a:r>
            <a:r>
              <a:rPr sz="1100" spc="-50" dirty="0">
                <a:latin typeface="Arial"/>
                <a:cs typeface="Arial"/>
              </a:rPr>
              <a:t> </a:t>
            </a:r>
            <a:r>
              <a:rPr sz="1100" spc="-5" dirty="0">
                <a:latin typeface="Arial"/>
                <a:cs typeface="Arial"/>
              </a:rPr>
              <a:t>to:</a:t>
            </a:r>
            <a:endParaRPr sz="1100">
              <a:latin typeface="Arial"/>
              <a:cs typeface="Arial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1396119" y="5728873"/>
            <a:ext cx="4720590" cy="19177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1100" spc="-5" dirty="0">
                <a:latin typeface="Arial"/>
                <a:cs typeface="Arial"/>
              </a:rPr>
              <a:t>create </a:t>
            </a:r>
            <a:r>
              <a:rPr sz="1100" spc="-10" dirty="0">
                <a:latin typeface="Arial"/>
                <a:cs typeface="Arial"/>
              </a:rPr>
              <a:t>and describe entity-relationship </a:t>
            </a:r>
            <a:r>
              <a:rPr sz="1100" spc="-15" dirty="0">
                <a:latin typeface="Arial"/>
                <a:cs typeface="Arial"/>
              </a:rPr>
              <a:t>diagrams </a:t>
            </a:r>
            <a:r>
              <a:rPr sz="1100" spc="-10" dirty="0">
                <a:latin typeface="Arial"/>
                <a:cs typeface="Arial"/>
              </a:rPr>
              <a:t>using </a:t>
            </a:r>
            <a:r>
              <a:rPr sz="1100" spc="-5" dirty="0">
                <a:latin typeface="Arial"/>
                <a:cs typeface="Arial"/>
              </a:rPr>
              <a:t>three </a:t>
            </a:r>
            <a:r>
              <a:rPr sz="1100" spc="-10" dirty="0">
                <a:latin typeface="Arial"/>
                <a:cs typeface="Arial"/>
              </a:rPr>
              <a:t>or more entities;</a:t>
            </a:r>
            <a:endParaRPr sz="1100">
              <a:latin typeface="Arial"/>
              <a:cs typeface="Arial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1194951" y="5735246"/>
            <a:ext cx="81280" cy="445134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850" spc="-105" dirty="0">
                <a:latin typeface="Lucida Sans Unicode"/>
                <a:cs typeface="Lucida Sans Unicode"/>
              </a:rPr>
              <a:t>•</a:t>
            </a:r>
            <a:endParaRPr sz="850">
              <a:latin typeface="Lucida Sans Unicode"/>
              <a:cs typeface="Lucida Sans Unicode"/>
            </a:endParaRPr>
          </a:p>
          <a:p>
            <a:pPr marL="12700">
              <a:lnSpc>
                <a:spcPct val="100000"/>
              </a:lnSpc>
              <a:spcBef>
                <a:spcPts val="1235"/>
              </a:spcBef>
            </a:pPr>
            <a:r>
              <a:rPr sz="850" spc="-105" dirty="0">
                <a:latin typeface="Lucida Sans Unicode"/>
                <a:cs typeface="Lucida Sans Unicode"/>
              </a:rPr>
              <a:t>•</a:t>
            </a:r>
            <a:endParaRPr sz="850">
              <a:latin typeface="Lucida Sans Unicode"/>
              <a:cs typeface="Lucida Sans Unicode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1396119" y="6015384"/>
            <a:ext cx="5322570" cy="362585"/>
          </a:xfrm>
          <a:prstGeom prst="rect">
            <a:avLst/>
          </a:prstGeom>
        </p:spPr>
        <p:txBody>
          <a:bodyPr vert="horz" wrap="square" lIns="0" tIns="8255" rIns="0" bIns="0" rtlCol="0">
            <a:spAutoFit/>
          </a:bodyPr>
          <a:lstStyle/>
          <a:p>
            <a:pPr marL="12700" marR="5080">
              <a:lnSpc>
                <a:spcPct val="101800"/>
              </a:lnSpc>
              <a:spcBef>
                <a:spcPts val="65"/>
              </a:spcBef>
            </a:pPr>
            <a:r>
              <a:rPr sz="1100" spc="-20" dirty="0">
                <a:latin typeface="Arial"/>
                <a:cs typeface="Arial"/>
              </a:rPr>
              <a:t>exemplify </a:t>
            </a:r>
            <a:r>
              <a:rPr sz="1100" spc="-5" dirty="0">
                <a:latin typeface="Arial"/>
                <a:cs typeface="Arial"/>
              </a:rPr>
              <a:t>relationships </a:t>
            </a:r>
            <a:r>
              <a:rPr sz="1100" spc="-10" dirty="0">
                <a:latin typeface="Arial"/>
                <a:cs typeface="Arial"/>
              </a:rPr>
              <a:t>and </a:t>
            </a:r>
            <a:r>
              <a:rPr sz="1100" spc="-5" dirty="0">
                <a:latin typeface="Arial"/>
                <a:cs typeface="Arial"/>
              </a:rPr>
              <a:t>their cardinality </a:t>
            </a:r>
            <a:r>
              <a:rPr sz="1100" spc="-10" dirty="0">
                <a:latin typeface="Arial"/>
                <a:cs typeface="Arial"/>
              </a:rPr>
              <a:t>as one-to-one, </a:t>
            </a:r>
            <a:r>
              <a:rPr sz="1100" spc="-15" dirty="0">
                <a:latin typeface="Arial"/>
                <a:cs typeface="Arial"/>
              </a:rPr>
              <a:t>one-to-many </a:t>
            </a:r>
            <a:r>
              <a:rPr sz="1100" spc="-10" dirty="0">
                <a:latin typeface="Arial"/>
                <a:cs typeface="Arial"/>
              </a:rPr>
              <a:t>or many-to-  many;</a:t>
            </a:r>
            <a:endParaRPr sz="1100">
              <a:latin typeface="Arial"/>
              <a:cs typeface="Arial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1194951" y="6478958"/>
            <a:ext cx="81280" cy="15875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850" spc="-105" dirty="0">
                <a:latin typeface="Lucida Sans Unicode"/>
                <a:cs typeface="Lucida Sans Unicode"/>
              </a:rPr>
              <a:t>•</a:t>
            </a:r>
            <a:endParaRPr sz="850">
              <a:latin typeface="Lucida Sans Unicode"/>
              <a:cs typeface="Lucida Sans Unicode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1194951" y="6937681"/>
            <a:ext cx="81280" cy="443865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850" spc="-105" dirty="0">
                <a:latin typeface="Lucida Sans Unicode"/>
                <a:cs typeface="Lucida Sans Unicode"/>
              </a:rPr>
              <a:t>•</a:t>
            </a:r>
            <a:endParaRPr sz="850">
              <a:latin typeface="Lucida Sans Unicode"/>
              <a:cs typeface="Lucida Sans Unicode"/>
            </a:endParaRPr>
          </a:p>
          <a:p>
            <a:pPr marL="12700">
              <a:lnSpc>
                <a:spcPct val="100000"/>
              </a:lnSpc>
              <a:spcBef>
                <a:spcPts val="1225"/>
              </a:spcBef>
            </a:pPr>
            <a:r>
              <a:rPr sz="850" spc="-105" dirty="0">
                <a:latin typeface="Lucida Sans Unicode"/>
                <a:cs typeface="Lucida Sans Unicode"/>
              </a:rPr>
              <a:t>•</a:t>
            </a:r>
            <a:endParaRPr sz="850">
              <a:latin typeface="Lucida Sans Unicode"/>
              <a:cs typeface="Lucida Sans Unicode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1194951" y="7681393"/>
            <a:ext cx="81280" cy="15875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850" spc="-105" dirty="0">
                <a:latin typeface="Lucida Sans Unicode"/>
                <a:cs typeface="Lucida Sans Unicode"/>
              </a:rPr>
              <a:t>•</a:t>
            </a:r>
            <a:endParaRPr sz="850">
              <a:latin typeface="Lucida Sans Unicode"/>
              <a:cs typeface="Lucida Sans Unicode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1396119" y="6472584"/>
            <a:ext cx="5319395" cy="1566545"/>
          </a:xfrm>
          <a:prstGeom prst="rect">
            <a:avLst/>
          </a:prstGeom>
        </p:spPr>
        <p:txBody>
          <a:bodyPr vert="horz" wrap="square" lIns="0" tIns="6985" rIns="0" bIns="0" rtlCol="0">
            <a:spAutoFit/>
          </a:bodyPr>
          <a:lstStyle/>
          <a:p>
            <a:pPr marL="12700" marR="5080">
              <a:lnSpc>
                <a:spcPct val="102699"/>
              </a:lnSpc>
              <a:spcBef>
                <a:spcPts val="55"/>
              </a:spcBef>
            </a:pPr>
            <a:r>
              <a:rPr sz="1100" spc="-10" dirty="0">
                <a:latin typeface="Arial"/>
                <a:cs typeface="Arial"/>
              </a:rPr>
              <a:t>use entity-occurrence </a:t>
            </a:r>
            <a:r>
              <a:rPr sz="1100" spc="-15" dirty="0">
                <a:latin typeface="Arial"/>
                <a:cs typeface="Arial"/>
              </a:rPr>
              <a:t>diagrams </a:t>
            </a:r>
            <a:r>
              <a:rPr sz="1100" spc="-5" dirty="0">
                <a:latin typeface="Arial"/>
                <a:cs typeface="Arial"/>
              </a:rPr>
              <a:t>to </a:t>
            </a:r>
            <a:r>
              <a:rPr sz="1100" spc="-10" dirty="0">
                <a:latin typeface="Arial"/>
                <a:cs typeface="Arial"/>
              </a:rPr>
              <a:t>identify and present </a:t>
            </a:r>
            <a:r>
              <a:rPr sz="1100" spc="-5" dirty="0">
                <a:latin typeface="Arial"/>
                <a:cs typeface="Arial"/>
              </a:rPr>
              <a:t>the relationship </a:t>
            </a:r>
            <a:r>
              <a:rPr sz="1100" spc="-15" dirty="0">
                <a:latin typeface="Arial"/>
                <a:cs typeface="Arial"/>
              </a:rPr>
              <a:t>between </a:t>
            </a:r>
            <a:r>
              <a:rPr sz="1100" spc="-10" dirty="0">
                <a:latin typeface="Arial"/>
                <a:cs typeface="Arial"/>
              </a:rPr>
              <a:t>two  entities;</a:t>
            </a:r>
            <a:endParaRPr sz="11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935"/>
              </a:spcBef>
            </a:pPr>
            <a:r>
              <a:rPr sz="1100" spc="-10" dirty="0">
                <a:latin typeface="Arial"/>
                <a:cs typeface="Arial"/>
              </a:rPr>
              <a:t>describe and explain </a:t>
            </a:r>
            <a:r>
              <a:rPr sz="1100" spc="-5" dirty="0">
                <a:latin typeface="Arial"/>
                <a:cs typeface="Arial"/>
              </a:rPr>
              <a:t>through </a:t>
            </a:r>
            <a:r>
              <a:rPr sz="1100" spc="-15" dirty="0">
                <a:latin typeface="Arial"/>
                <a:cs typeface="Arial"/>
              </a:rPr>
              <a:t>examples, </a:t>
            </a:r>
            <a:r>
              <a:rPr sz="1100" spc="-10" dirty="0">
                <a:latin typeface="Arial"/>
                <a:cs typeface="Arial"/>
              </a:rPr>
              <a:t>a compound</a:t>
            </a:r>
            <a:r>
              <a:rPr sz="1100" spc="-75" dirty="0">
                <a:latin typeface="Arial"/>
                <a:cs typeface="Arial"/>
              </a:rPr>
              <a:t> </a:t>
            </a:r>
            <a:r>
              <a:rPr sz="1100" spc="-20" dirty="0">
                <a:latin typeface="Arial"/>
                <a:cs typeface="Arial"/>
              </a:rPr>
              <a:t>key;</a:t>
            </a:r>
            <a:endParaRPr sz="1100">
              <a:latin typeface="Arial"/>
              <a:cs typeface="Arial"/>
            </a:endParaRPr>
          </a:p>
          <a:p>
            <a:pPr marL="12700" marR="5080">
              <a:lnSpc>
                <a:spcPct val="102699"/>
              </a:lnSpc>
              <a:spcBef>
                <a:spcPts val="890"/>
              </a:spcBef>
            </a:pPr>
            <a:r>
              <a:rPr sz="1100" spc="-10" dirty="0">
                <a:latin typeface="Arial"/>
                <a:cs typeface="Arial"/>
              </a:rPr>
              <a:t>describe and explain </a:t>
            </a:r>
            <a:r>
              <a:rPr sz="1100" spc="-5" dirty="0">
                <a:latin typeface="Arial"/>
                <a:cs typeface="Arial"/>
              </a:rPr>
              <a:t>through </a:t>
            </a:r>
            <a:r>
              <a:rPr sz="1100" spc="-15" dirty="0">
                <a:latin typeface="Arial"/>
                <a:cs typeface="Arial"/>
              </a:rPr>
              <a:t>examples, </a:t>
            </a:r>
            <a:r>
              <a:rPr sz="1100" spc="-10" dirty="0">
                <a:latin typeface="Arial"/>
                <a:cs typeface="Arial"/>
              </a:rPr>
              <a:t>a data </a:t>
            </a:r>
            <a:r>
              <a:rPr sz="1100" spc="-5" dirty="0">
                <a:latin typeface="Arial"/>
                <a:cs typeface="Arial"/>
              </a:rPr>
              <a:t>dictionary </a:t>
            </a:r>
            <a:r>
              <a:rPr sz="1100" spc="-10" dirty="0">
                <a:latin typeface="Arial"/>
                <a:cs typeface="Arial"/>
              </a:rPr>
              <a:t>with </a:t>
            </a:r>
            <a:r>
              <a:rPr sz="1100" spc="-5" dirty="0">
                <a:latin typeface="Arial"/>
                <a:cs typeface="Arial"/>
              </a:rPr>
              <a:t>three </a:t>
            </a:r>
            <a:r>
              <a:rPr sz="1100" spc="-10" dirty="0">
                <a:latin typeface="Arial"/>
                <a:cs typeface="Arial"/>
              </a:rPr>
              <a:t>or more entities  including attribute </a:t>
            </a:r>
            <a:r>
              <a:rPr sz="1100" spc="-15" dirty="0">
                <a:latin typeface="Arial"/>
                <a:cs typeface="Arial"/>
              </a:rPr>
              <a:t>names, </a:t>
            </a:r>
            <a:r>
              <a:rPr sz="1100" spc="-10" dirty="0">
                <a:latin typeface="Arial"/>
                <a:cs typeface="Arial"/>
              </a:rPr>
              <a:t>types, size and</a:t>
            </a:r>
            <a:r>
              <a:rPr sz="1100" spc="-20" dirty="0">
                <a:latin typeface="Arial"/>
                <a:cs typeface="Arial"/>
              </a:rPr>
              <a:t> </a:t>
            </a:r>
            <a:r>
              <a:rPr sz="1100" spc="-15" dirty="0">
                <a:latin typeface="Arial"/>
                <a:cs typeface="Arial"/>
              </a:rPr>
              <a:t>validation;</a:t>
            </a:r>
            <a:endParaRPr sz="1100">
              <a:latin typeface="Arial"/>
              <a:cs typeface="Arial"/>
            </a:endParaRPr>
          </a:p>
          <a:p>
            <a:pPr marL="12700" marR="5715">
              <a:lnSpc>
                <a:spcPct val="102699"/>
              </a:lnSpc>
              <a:spcBef>
                <a:spcPts val="900"/>
              </a:spcBef>
            </a:pPr>
            <a:r>
              <a:rPr sz="1100" spc="-10" dirty="0">
                <a:latin typeface="Arial"/>
                <a:cs typeface="Arial"/>
              </a:rPr>
              <a:t>design, </a:t>
            </a:r>
            <a:r>
              <a:rPr sz="1100" spc="-5" dirty="0">
                <a:latin typeface="Arial"/>
                <a:cs typeface="Arial"/>
              </a:rPr>
              <a:t>create </a:t>
            </a:r>
            <a:r>
              <a:rPr sz="1100" spc="-10" dirty="0">
                <a:latin typeface="Arial"/>
                <a:cs typeface="Arial"/>
              </a:rPr>
              <a:t>and explain </a:t>
            </a:r>
            <a:r>
              <a:rPr sz="1100" spc="-5" dirty="0">
                <a:latin typeface="Arial"/>
                <a:cs typeface="Arial"/>
              </a:rPr>
              <a:t>the </a:t>
            </a:r>
            <a:r>
              <a:rPr sz="1100" spc="-10" dirty="0">
                <a:latin typeface="Arial"/>
                <a:cs typeface="Arial"/>
              </a:rPr>
              <a:t>design of a </a:t>
            </a:r>
            <a:r>
              <a:rPr sz="1100" spc="-5" dirty="0">
                <a:latin typeface="Arial"/>
                <a:cs typeface="Arial"/>
              </a:rPr>
              <a:t>solution to </a:t>
            </a:r>
            <a:r>
              <a:rPr sz="1100" spc="-10" dirty="0">
                <a:latin typeface="Arial"/>
                <a:cs typeface="Arial"/>
              </a:rPr>
              <a:t>a </a:t>
            </a:r>
            <a:r>
              <a:rPr sz="1100" spc="-20" dirty="0">
                <a:latin typeface="Arial"/>
                <a:cs typeface="Arial"/>
              </a:rPr>
              <a:t>query, </a:t>
            </a:r>
            <a:r>
              <a:rPr sz="1100" spc="-5" dirty="0">
                <a:latin typeface="Arial"/>
                <a:cs typeface="Arial"/>
              </a:rPr>
              <a:t>making </a:t>
            </a:r>
            <a:r>
              <a:rPr sz="1100" spc="-10" dirty="0">
                <a:latin typeface="Arial"/>
                <a:cs typeface="Arial"/>
              </a:rPr>
              <a:t>use of </a:t>
            </a:r>
            <a:r>
              <a:rPr sz="1100" spc="-15" dirty="0">
                <a:latin typeface="Arial"/>
                <a:cs typeface="Arial"/>
              </a:rPr>
              <a:t>tables,  </a:t>
            </a:r>
            <a:r>
              <a:rPr sz="1100" spc="-10" dirty="0">
                <a:latin typeface="Arial"/>
                <a:cs typeface="Arial"/>
              </a:rPr>
              <a:t>queries, fields, </a:t>
            </a:r>
            <a:r>
              <a:rPr sz="1100" spc="-5" dirty="0">
                <a:latin typeface="Arial"/>
                <a:cs typeface="Arial"/>
              </a:rPr>
              <a:t>search criteria, </a:t>
            </a:r>
            <a:r>
              <a:rPr sz="1100" spc="5" dirty="0">
                <a:latin typeface="Arial"/>
                <a:cs typeface="Arial"/>
              </a:rPr>
              <a:t>sort </a:t>
            </a:r>
            <a:r>
              <a:rPr sz="1100" spc="-20" dirty="0">
                <a:latin typeface="Arial"/>
                <a:cs typeface="Arial"/>
              </a:rPr>
              <a:t>order, </a:t>
            </a:r>
            <a:r>
              <a:rPr sz="1100" spc="-5" dirty="0">
                <a:latin typeface="Arial"/>
                <a:cs typeface="Arial"/>
              </a:rPr>
              <a:t>calculations </a:t>
            </a:r>
            <a:r>
              <a:rPr sz="1100" spc="-10" dirty="0">
                <a:latin typeface="Arial"/>
                <a:cs typeface="Arial"/>
              </a:rPr>
              <a:t>and</a:t>
            </a:r>
            <a:r>
              <a:rPr sz="1100" spc="5" dirty="0">
                <a:latin typeface="Arial"/>
                <a:cs typeface="Arial"/>
              </a:rPr>
              <a:t> </a:t>
            </a:r>
            <a:r>
              <a:rPr sz="1100" spc="-10" dirty="0">
                <a:latin typeface="Arial"/>
                <a:cs typeface="Arial"/>
              </a:rPr>
              <a:t>grouping.</a:t>
            </a:r>
            <a:endParaRPr sz="1100">
              <a:latin typeface="Arial"/>
              <a:cs typeface="Arial"/>
            </a:endParaRPr>
          </a:p>
        </p:txBody>
      </p:sp>
      <p:sp>
        <p:nvSpPr>
          <p:cNvPr id="22" name="object 22"/>
          <p:cNvSpPr/>
          <p:nvPr/>
        </p:nvSpPr>
        <p:spPr>
          <a:xfrm>
            <a:off x="864717" y="9941585"/>
            <a:ext cx="6049010" cy="0"/>
          </a:xfrm>
          <a:custGeom>
            <a:avLst/>
            <a:gdLst/>
            <a:ahLst/>
            <a:cxnLst/>
            <a:rect l="l" t="t" r="r" b="b"/>
            <a:pathLst>
              <a:path w="6049009">
                <a:moveTo>
                  <a:pt x="0" y="0"/>
                </a:moveTo>
                <a:lnTo>
                  <a:pt x="6048756" y="0"/>
                </a:lnTo>
              </a:path>
            </a:pathLst>
          </a:custGeom>
          <a:ln w="609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 txBox="1"/>
          <p:nvPr/>
        </p:nvSpPr>
        <p:spPr>
          <a:xfrm>
            <a:off x="852169" y="9965447"/>
            <a:ext cx="1842135" cy="19177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1100" spc="-10" dirty="0">
                <a:latin typeface="Arial"/>
                <a:cs typeface="Arial"/>
              </a:rPr>
              <a:t>© </a:t>
            </a:r>
            <a:r>
              <a:rPr sz="1100" spc="20" dirty="0">
                <a:latin typeface="Arial"/>
                <a:cs typeface="Arial"/>
              </a:rPr>
              <a:t>H</a:t>
            </a:r>
            <a:r>
              <a:rPr sz="850" spc="20" dirty="0">
                <a:latin typeface="Arial"/>
                <a:cs typeface="Arial"/>
              </a:rPr>
              <a:t>ERIOT</a:t>
            </a:r>
            <a:r>
              <a:rPr sz="1100" spc="20" dirty="0">
                <a:latin typeface="Arial"/>
                <a:cs typeface="Arial"/>
              </a:rPr>
              <a:t>-W</a:t>
            </a:r>
            <a:r>
              <a:rPr sz="850" spc="20" dirty="0">
                <a:latin typeface="Arial"/>
                <a:cs typeface="Arial"/>
              </a:rPr>
              <a:t>ATT</a:t>
            </a:r>
            <a:r>
              <a:rPr sz="850" spc="75" dirty="0">
                <a:latin typeface="Arial"/>
                <a:cs typeface="Arial"/>
              </a:rPr>
              <a:t> </a:t>
            </a:r>
            <a:r>
              <a:rPr sz="1100" spc="55" dirty="0">
                <a:latin typeface="Arial"/>
                <a:cs typeface="Arial"/>
              </a:rPr>
              <a:t>U</a:t>
            </a:r>
            <a:r>
              <a:rPr sz="850" spc="55" dirty="0">
                <a:latin typeface="Arial"/>
                <a:cs typeface="Arial"/>
              </a:rPr>
              <a:t>NIVERSITY</a:t>
            </a:r>
            <a:endParaRPr sz="85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05053" y="765581"/>
            <a:ext cx="6049010" cy="0"/>
          </a:xfrm>
          <a:custGeom>
            <a:avLst/>
            <a:gdLst/>
            <a:ahLst/>
            <a:cxnLst/>
            <a:rect l="l" t="t" r="r" b="b"/>
            <a:pathLst>
              <a:path w="6049009">
                <a:moveTo>
                  <a:pt x="0" y="0"/>
                </a:moveTo>
                <a:lnTo>
                  <a:pt x="6048756" y="0"/>
                </a:lnTo>
              </a:path>
            </a:pathLst>
          </a:custGeom>
          <a:ln w="609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492505" y="559318"/>
            <a:ext cx="1889760" cy="75247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  <a:tabLst>
                <a:tab pos="408940" algn="l"/>
              </a:tabLst>
            </a:pPr>
            <a:r>
              <a:rPr sz="1100" spc="-10" dirty="0">
                <a:latin typeface="Arial"/>
                <a:cs typeface="Arial"/>
              </a:rPr>
              <a:t>52	</a:t>
            </a:r>
            <a:r>
              <a:rPr sz="1100" i="1" spc="-20" dirty="0">
                <a:latin typeface="Arial"/>
                <a:cs typeface="Arial"/>
              </a:rPr>
              <a:t>TOPIC </a:t>
            </a:r>
            <a:r>
              <a:rPr sz="1100" i="1" spc="-10" dirty="0">
                <a:latin typeface="Arial"/>
                <a:cs typeface="Arial"/>
              </a:rPr>
              <a:t>2.</a:t>
            </a:r>
            <a:r>
              <a:rPr sz="1100" i="1" spc="65" dirty="0">
                <a:latin typeface="Arial"/>
                <a:cs typeface="Arial"/>
              </a:rPr>
              <a:t> </a:t>
            </a:r>
            <a:r>
              <a:rPr sz="1100" i="1" spc="-15" dirty="0">
                <a:latin typeface="Arial"/>
                <a:cs typeface="Arial"/>
              </a:rPr>
              <a:t>DESIGN</a:t>
            </a:r>
            <a:endParaRPr sz="11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12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115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tabLst>
                <a:tab pos="448309" algn="l"/>
              </a:tabLst>
            </a:pPr>
            <a:r>
              <a:rPr sz="1400" b="1" spc="10" dirty="0">
                <a:latin typeface="Arial"/>
                <a:cs typeface="Arial"/>
              </a:rPr>
              <a:t>2.9	</a:t>
            </a:r>
            <a:r>
              <a:rPr sz="1400" b="1" spc="20" dirty="0">
                <a:latin typeface="Arial"/>
                <a:cs typeface="Arial"/>
              </a:rPr>
              <a:t>End </a:t>
            </a:r>
            <a:r>
              <a:rPr sz="1400" b="1" spc="15" dirty="0">
                <a:latin typeface="Arial"/>
                <a:cs typeface="Arial"/>
              </a:rPr>
              <a:t>of topic</a:t>
            </a:r>
            <a:r>
              <a:rPr sz="1400" b="1" spc="-90" dirty="0">
                <a:latin typeface="Arial"/>
                <a:cs typeface="Arial"/>
              </a:rPr>
              <a:t> </a:t>
            </a:r>
            <a:r>
              <a:rPr sz="1400" b="1" spc="15" dirty="0">
                <a:latin typeface="Arial"/>
                <a:cs typeface="Arial"/>
              </a:rPr>
              <a:t>test</a:t>
            </a:r>
            <a:endParaRPr sz="140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505205" y="1436027"/>
            <a:ext cx="6048375" cy="7524115"/>
          </a:xfrm>
          <a:custGeom>
            <a:avLst/>
            <a:gdLst/>
            <a:ahLst/>
            <a:cxnLst/>
            <a:rect l="l" t="t" r="r" b="b"/>
            <a:pathLst>
              <a:path w="6048375" h="7524115">
                <a:moveTo>
                  <a:pt x="5994082" y="0"/>
                </a:moveTo>
                <a:lnTo>
                  <a:pt x="54000" y="0"/>
                </a:lnTo>
                <a:lnTo>
                  <a:pt x="32982" y="4244"/>
                </a:lnTo>
                <a:lnTo>
                  <a:pt x="15817" y="15817"/>
                </a:lnTo>
                <a:lnTo>
                  <a:pt x="4244" y="32982"/>
                </a:lnTo>
                <a:lnTo>
                  <a:pt x="0" y="54000"/>
                </a:lnTo>
                <a:lnTo>
                  <a:pt x="0" y="7469949"/>
                </a:lnTo>
                <a:lnTo>
                  <a:pt x="4244" y="7490967"/>
                </a:lnTo>
                <a:lnTo>
                  <a:pt x="15817" y="7508132"/>
                </a:lnTo>
                <a:lnTo>
                  <a:pt x="32982" y="7519705"/>
                </a:lnTo>
                <a:lnTo>
                  <a:pt x="54000" y="7523949"/>
                </a:lnTo>
                <a:lnTo>
                  <a:pt x="5994082" y="7523949"/>
                </a:lnTo>
                <a:lnTo>
                  <a:pt x="6015100" y="7519705"/>
                </a:lnTo>
                <a:lnTo>
                  <a:pt x="6032265" y="7508132"/>
                </a:lnTo>
                <a:lnTo>
                  <a:pt x="6043838" y="7490967"/>
                </a:lnTo>
                <a:lnTo>
                  <a:pt x="6048082" y="7469949"/>
                </a:lnTo>
                <a:lnTo>
                  <a:pt x="6048082" y="54000"/>
                </a:lnTo>
                <a:lnTo>
                  <a:pt x="6043838" y="32982"/>
                </a:lnTo>
                <a:lnTo>
                  <a:pt x="6032265" y="15817"/>
                </a:lnTo>
                <a:lnTo>
                  <a:pt x="6015100" y="4244"/>
                </a:lnTo>
                <a:lnTo>
                  <a:pt x="5994082" y="0"/>
                </a:lnTo>
                <a:close/>
              </a:path>
            </a:pathLst>
          </a:custGeom>
          <a:solidFill>
            <a:srgbClr val="99CC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523201" y="1673784"/>
            <a:ext cx="6012180" cy="7268209"/>
          </a:xfrm>
          <a:custGeom>
            <a:avLst/>
            <a:gdLst/>
            <a:ahLst/>
            <a:cxnLst/>
            <a:rect l="l" t="t" r="r" b="b"/>
            <a:pathLst>
              <a:path w="6012180" h="7268209">
                <a:moveTo>
                  <a:pt x="6012078" y="0"/>
                </a:moveTo>
                <a:lnTo>
                  <a:pt x="0" y="0"/>
                </a:lnTo>
                <a:lnTo>
                  <a:pt x="0" y="7232192"/>
                </a:lnTo>
                <a:lnTo>
                  <a:pt x="2828" y="7246208"/>
                </a:lnTo>
                <a:lnTo>
                  <a:pt x="10544" y="7257653"/>
                </a:lnTo>
                <a:lnTo>
                  <a:pt x="21988" y="7265368"/>
                </a:lnTo>
                <a:lnTo>
                  <a:pt x="36004" y="7268197"/>
                </a:lnTo>
                <a:lnTo>
                  <a:pt x="5976073" y="7268197"/>
                </a:lnTo>
                <a:lnTo>
                  <a:pt x="5990089" y="7265368"/>
                </a:lnTo>
                <a:lnTo>
                  <a:pt x="6001534" y="7257653"/>
                </a:lnTo>
                <a:lnTo>
                  <a:pt x="6009249" y="7246208"/>
                </a:lnTo>
                <a:lnTo>
                  <a:pt x="6012078" y="7232192"/>
                </a:lnTo>
                <a:lnTo>
                  <a:pt x="6012078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5480794" y="1449316"/>
            <a:ext cx="616585" cy="19177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1100" spc="-10" dirty="0">
                <a:latin typeface="Arial"/>
                <a:cs typeface="Arial"/>
              </a:rPr>
              <a:t>Go</a:t>
            </a:r>
            <a:r>
              <a:rPr sz="1100" spc="-80" dirty="0">
                <a:latin typeface="Arial"/>
                <a:cs typeface="Arial"/>
              </a:rPr>
              <a:t> </a:t>
            </a:r>
            <a:r>
              <a:rPr sz="1100" spc="-10" dirty="0">
                <a:latin typeface="Arial"/>
                <a:cs typeface="Arial"/>
              </a:rPr>
              <a:t>online</a:t>
            </a:r>
            <a:endParaRPr sz="1100">
              <a:latin typeface="Arial"/>
              <a:cs typeface="Arial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6138595" y="1355242"/>
            <a:ext cx="356235" cy="368935"/>
          </a:xfrm>
          <a:custGeom>
            <a:avLst/>
            <a:gdLst/>
            <a:ahLst/>
            <a:cxnLst/>
            <a:rect l="l" t="t" r="r" b="b"/>
            <a:pathLst>
              <a:path w="356235" h="368935">
                <a:moveTo>
                  <a:pt x="286791" y="0"/>
                </a:moveTo>
                <a:lnTo>
                  <a:pt x="69164" y="0"/>
                </a:lnTo>
                <a:lnTo>
                  <a:pt x="42310" y="5655"/>
                </a:lnTo>
                <a:lnTo>
                  <a:pt x="20318" y="21053"/>
                </a:lnTo>
                <a:lnTo>
                  <a:pt x="5458" y="43837"/>
                </a:lnTo>
                <a:lnTo>
                  <a:pt x="0" y="71653"/>
                </a:lnTo>
                <a:lnTo>
                  <a:pt x="0" y="297065"/>
                </a:lnTo>
                <a:lnTo>
                  <a:pt x="5458" y="324886"/>
                </a:lnTo>
                <a:lnTo>
                  <a:pt x="20318" y="347670"/>
                </a:lnTo>
                <a:lnTo>
                  <a:pt x="42310" y="363065"/>
                </a:lnTo>
                <a:lnTo>
                  <a:pt x="69164" y="368719"/>
                </a:lnTo>
                <a:lnTo>
                  <a:pt x="286791" y="368719"/>
                </a:lnTo>
                <a:lnTo>
                  <a:pt x="313652" y="363065"/>
                </a:lnTo>
                <a:lnTo>
                  <a:pt x="335648" y="347670"/>
                </a:lnTo>
                <a:lnTo>
                  <a:pt x="350510" y="324886"/>
                </a:lnTo>
                <a:lnTo>
                  <a:pt x="355968" y="297065"/>
                </a:lnTo>
                <a:lnTo>
                  <a:pt x="355968" y="71653"/>
                </a:lnTo>
                <a:lnTo>
                  <a:pt x="350510" y="43837"/>
                </a:lnTo>
                <a:lnTo>
                  <a:pt x="335648" y="21053"/>
                </a:lnTo>
                <a:lnTo>
                  <a:pt x="313652" y="5655"/>
                </a:lnTo>
                <a:lnTo>
                  <a:pt x="286791" y="0"/>
                </a:lnTo>
                <a:close/>
              </a:path>
            </a:pathLst>
          </a:custGeom>
          <a:solidFill>
            <a:srgbClr val="0066B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6166015" y="1356207"/>
            <a:ext cx="257175" cy="371475"/>
          </a:xfrm>
          <a:custGeom>
            <a:avLst/>
            <a:gdLst/>
            <a:ahLst/>
            <a:cxnLst/>
            <a:rect l="l" t="t" r="r" b="b"/>
            <a:pathLst>
              <a:path w="257175" h="371475">
                <a:moveTo>
                  <a:pt x="234391" y="335076"/>
                </a:moveTo>
                <a:lnTo>
                  <a:pt x="181292" y="355104"/>
                </a:lnTo>
                <a:lnTo>
                  <a:pt x="186831" y="370852"/>
                </a:lnTo>
                <a:lnTo>
                  <a:pt x="246963" y="370852"/>
                </a:lnTo>
                <a:lnTo>
                  <a:pt x="234391" y="335076"/>
                </a:lnTo>
                <a:close/>
              </a:path>
              <a:path w="257175" h="371475">
                <a:moveTo>
                  <a:pt x="241720" y="29798"/>
                </a:moveTo>
                <a:lnTo>
                  <a:pt x="134977" y="29798"/>
                </a:lnTo>
                <a:lnTo>
                  <a:pt x="148721" y="29956"/>
                </a:lnTo>
                <a:lnTo>
                  <a:pt x="161670" y="32549"/>
                </a:lnTo>
                <a:lnTo>
                  <a:pt x="191349" y="56490"/>
                </a:lnTo>
                <a:lnTo>
                  <a:pt x="203550" y="102258"/>
                </a:lnTo>
                <a:lnTo>
                  <a:pt x="202742" y="111683"/>
                </a:lnTo>
                <a:lnTo>
                  <a:pt x="189445" y="149351"/>
                </a:lnTo>
                <a:lnTo>
                  <a:pt x="165620" y="185508"/>
                </a:lnTo>
                <a:lnTo>
                  <a:pt x="136842" y="221081"/>
                </a:lnTo>
                <a:lnTo>
                  <a:pt x="165747" y="303288"/>
                </a:lnTo>
                <a:lnTo>
                  <a:pt x="212318" y="285724"/>
                </a:lnTo>
                <a:lnTo>
                  <a:pt x="191007" y="225069"/>
                </a:lnTo>
                <a:lnTo>
                  <a:pt x="199288" y="214718"/>
                </a:lnTo>
                <a:lnTo>
                  <a:pt x="222161" y="183718"/>
                </a:lnTo>
                <a:lnTo>
                  <a:pt x="245605" y="142214"/>
                </a:lnTo>
                <a:lnTo>
                  <a:pt x="256743" y="96811"/>
                </a:lnTo>
                <a:lnTo>
                  <a:pt x="256868" y="83724"/>
                </a:lnTo>
                <a:lnTo>
                  <a:pt x="255776" y="72080"/>
                </a:lnTo>
                <a:lnTo>
                  <a:pt x="253219" y="59287"/>
                </a:lnTo>
                <a:lnTo>
                  <a:pt x="249275" y="46215"/>
                </a:lnTo>
                <a:lnTo>
                  <a:pt x="241720" y="29798"/>
                </a:lnTo>
                <a:close/>
              </a:path>
              <a:path w="257175" h="371475">
                <a:moveTo>
                  <a:pt x="217293" y="0"/>
                </a:moveTo>
                <a:lnTo>
                  <a:pt x="68356" y="0"/>
                </a:lnTo>
                <a:lnTo>
                  <a:pt x="67292" y="506"/>
                </a:lnTo>
                <a:lnTo>
                  <a:pt x="29234" y="23196"/>
                </a:lnTo>
                <a:lnTo>
                  <a:pt x="0" y="45567"/>
                </a:lnTo>
                <a:lnTo>
                  <a:pt x="19329" y="100545"/>
                </a:lnTo>
                <a:lnTo>
                  <a:pt x="21945" y="99567"/>
                </a:lnTo>
                <a:lnTo>
                  <a:pt x="28231" y="91873"/>
                </a:lnTo>
                <a:lnTo>
                  <a:pt x="35831" y="83724"/>
                </a:lnTo>
                <a:lnTo>
                  <a:pt x="66357" y="57221"/>
                </a:lnTo>
                <a:lnTo>
                  <a:pt x="105092" y="36791"/>
                </a:lnTo>
                <a:lnTo>
                  <a:pt x="134977" y="29798"/>
                </a:lnTo>
                <a:lnTo>
                  <a:pt x="241720" y="29798"/>
                </a:lnTo>
                <a:lnTo>
                  <a:pt x="239541" y="25063"/>
                </a:lnTo>
                <a:lnTo>
                  <a:pt x="226534" y="7705"/>
                </a:lnTo>
                <a:lnTo>
                  <a:pt x="217293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690507" y="1439857"/>
            <a:ext cx="1248410" cy="19177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1100" b="1" spc="-10" dirty="0">
                <a:latin typeface="Arial"/>
                <a:cs typeface="Arial"/>
              </a:rPr>
              <a:t>End </a:t>
            </a:r>
            <a:r>
              <a:rPr sz="1100" b="1" spc="-5" dirty="0">
                <a:latin typeface="Arial"/>
                <a:cs typeface="Arial"/>
              </a:rPr>
              <a:t>of </a:t>
            </a:r>
            <a:r>
              <a:rPr sz="1100" b="1" spc="-25" dirty="0">
                <a:latin typeface="Arial"/>
                <a:cs typeface="Arial"/>
              </a:rPr>
              <a:t>Topic </a:t>
            </a:r>
            <a:r>
              <a:rPr sz="1100" b="1" spc="-10" dirty="0">
                <a:latin typeface="Arial"/>
                <a:cs typeface="Arial"/>
              </a:rPr>
              <a:t>2</a:t>
            </a:r>
            <a:r>
              <a:rPr sz="1100" b="1" spc="-90" dirty="0">
                <a:latin typeface="Arial"/>
                <a:cs typeface="Arial"/>
              </a:rPr>
              <a:t> </a:t>
            </a:r>
            <a:r>
              <a:rPr sz="1100" b="1" spc="-5" dirty="0">
                <a:latin typeface="Arial"/>
                <a:cs typeface="Arial"/>
              </a:rPr>
              <a:t>test</a:t>
            </a:r>
            <a:endParaRPr sz="1100"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690507" y="1836929"/>
            <a:ext cx="5668010" cy="700722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1100" b="1" spc="-5" dirty="0">
                <a:latin typeface="Arial"/>
                <a:cs typeface="Arial"/>
              </a:rPr>
              <a:t>Q17: </a:t>
            </a:r>
            <a:r>
              <a:rPr sz="1100" spc="-5" dirty="0">
                <a:latin typeface="Arial"/>
                <a:cs typeface="Arial"/>
              </a:rPr>
              <a:t>Which </a:t>
            </a:r>
            <a:r>
              <a:rPr sz="1100" spc="-10" dirty="0">
                <a:latin typeface="Arial"/>
                <a:cs typeface="Arial"/>
              </a:rPr>
              <a:t>of </a:t>
            </a:r>
            <a:r>
              <a:rPr sz="1100" spc="-5" dirty="0">
                <a:latin typeface="Arial"/>
                <a:cs typeface="Arial"/>
              </a:rPr>
              <a:t>the statements </a:t>
            </a:r>
            <a:r>
              <a:rPr sz="1100" spc="-10" dirty="0">
                <a:latin typeface="Arial"/>
                <a:cs typeface="Arial"/>
              </a:rPr>
              <a:t>is </a:t>
            </a:r>
            <a:r>
              <a:rPr sz="1100" spc="-5" dirty="0">
                <a:latin typeface="Arial"/>
                <a:cs typeface="Arial"/>
              </a:rPr>
              <a:t>the correct </a:t>
            </a:r>
            <a:r>
              <a:rPr sz="1100" spc="-10" dirty="0">
                <a:latin typeface="Arial"/>
                <a:cs typeface="Arial"/>
              </a:rPr>
              <a:t>definition of a </a:t>
            </a:r>
            <a:r>
              <a:rPr sz="1100" spc="-5" dirty="0">
                <a:latin typeface="Arial"/>
                <a:cs typeface="Arial"/>
              </a:rPr>
              <a:t>primary</a:t>
            </a:r>
            <a:r>
              <a:rPr sz="1100" spc="-85" dirty="0">
                <a:latin typeface="Arial"/>
                <a:cs typeface="Arial"/>
              </a:rPr>
              <a:t> </a:t>
            </a:r>
            <a:r>
              <a:rPr sz="1100" spc="-20" dirty="0">
                <a:latin typeface="Arial"/>
                <a:cs typeface="Arial"/>
              </a:rPr>
              <a:t>key?</a:t>
            </a:r>
            <a:endParaRPr sz="1100">
              <a:latin typeface="Arial"/>
              <a:cs typeface="Arial"/>
            </a:endParaRPr>
          </a:p>
          <a:p>
            <a:pPr marL="241935" indent="-229870">
              <a:lnSpc>
                <a:spcPct val="100000"/>
              </a:lnSpc>
              <a:spcBef>
                <a:spcPts val="935"/>
              </a:spcBef>
              <a:buAutoNum type="alphaLcParenR"/>
              <a:tabLst>
                <a:tab pos="242570" algn="l"/>
              </a:tabLst>
            </a:pPr>
            <a:r>
              <a:rPr sz="1100" spc="-10" dirty="0">
                <a:latin typeface="Arial"/>
                <a:cs typeface="Arial"/>
              </a:rPr>
              <a:t>An attribute </a:t>
            </a:r>
            <a:r>
              <a:rPr sz="1100" spc="-5" dirty="0">
                <a:latin typeface="Arial"/>
                <a:cs typeface="Arial"/>
              </a:rPr>
              <a:t>that </a:t>
            </a:r>
            <a:r>
              <a:rPr sz="1100" spc="-10" dirty="0">
                <a:latin typeface="Arial"/>
                <a:cs typeface="Arial"/>
              </a:rPr>
              <a:t>is </a:t>
            </a:r>
            <a:r>
              <a:rPr sz="1100" spc="-5" dirty="0">
                <a:latin typeface="Arial"/>
                <a:cs typeface="Arial"/>
              </a:rPr>
              <a:t>the </a:t>
            </a:r>
            <a:r>
              <a:rPr sz="1100" spc="-10" dirty="0">
                <a:latin typeface="Arial"/>
                <a:cs typeface="Arial"/>
              </a:rPr>
              <a:t>same </a:t>
            </a:r>
            <a:r>
              <a:rPr sz="1100" spc="-20" dirty="0">
                <a:latin typeface="Arial"/>
                <a:cs typeface="Arial"/>
              </a:rPr>
              <a:t>for </a:t>
            </a:r>
            <a:r>
              <a:rPr sz="1100" spc="-10" dirty="0">
                <a:latin typeface="Arial"/>
                <a:cs typeface="Arial"/>
              </a:rPr>
              <a:t>all </a:t>
            </a:r>
            <a:r>
              <a:rPr sz="1100" spc="-5" dirty="0">
                <a:latin typeface="Arial"/>
                <a:cs typeface="Arial"/>
              </a:rPr>
              <a:t>the </a:t>
            </a:r>
            <a:r>
              <a:rPr sz="1100" spc="-10" dirty="0">
                <a:latin typeface="Arial"/>
                <a:cs typeface="Arial"/>
              </a:rPr>
              <a:t>entities.</a:t>
            </a:r>
            <a:endParaRPr sz="1100">
              <a:latin typeface="Arial"/>
              <a:cs typeface="Arial"/>
            </a:endParaRPr>
          </a:p>
          <a:p>
            <a:pPr marL="241935" indent="-229870">
              <a:lnSpc>
                <a:spcPct val="100000"/>
              </a:lnSpc>
              <a:spcBef>
                <a:spcPts val="35"/>
              </a:spcBef>
              <a:buAutoNum type="alphaLcParenR"/>
              <a:tabLst>
                <a:tab pos="242570" algn="l"/>
              </a:tabLst>
            </a:pPr>
            <a:r>
              <a:rPr sz="1100" spc="-10" dirty="0">
                <a:latin typeface="Arial"/>
                <a:cs typeface="Arial"/>
              </a:rPr>
              <a:t>The longest attribute within an</a:t>
            </a:r>
            <a:r>
              <a:rPr sz="1100" spc="-30" dirty="0">
                <a:latin typeface="Arial"/>
                <a:cs typeface="Arial"/>
              </a:rPr>
              <a:t> </a:t>
            </a:r>
            <a:r>
              <a:rPr sz="1100" spc="-25" dirty="0">
                <a:latin typeface="Arial"/>
                <a:cs typeface="Arial"/>
              </a:rPr>
              <a:t>entity.</a:t>
            </a:r>
            <a:endParaRPr sz="1100">
              <a:latin typeface="Arial"/>
              <a:cs typeface="Arial"/>
            </a:endParaRPr>
          </a:p>
          <a:p>
            <a:pPr marL="243840" indent="-231775">
              <a:lnSpc>
                <a:spcPct val="100000"/>
              </a:lnSpc>
              <a:spcBef>
                <a:spcPts val="35"/>
              </a:spcBef>
              <a:buAutoNum type="alphaLcParenR"/>
              <a:tabLst>
                <a:tab pos="244475" algn="l"/>
              </a:tabLst>
            </a:pPr>
            <a:r>
              <a:rPr sz="1100" spc="-10" dirty="0">
                <a:latin typeface="Arial"/>
                <a:cs typeface="Arial"/>
              </a:rPr>
              <a:t>The </a:t>
            </a:r>
            <a:r>
              <a:rPr sz="1100" dirty="0">
                <a:latin typeface="Arial"/>
                <a:cs typeface="Arial"/>
              </a:rPr>
              <a:t>shortest </a:t>
            </a:r>
            <a:r>
              <a:rPr sz="1100" spc="-10" dirty="0">
                <a:latin typeface="Arial"/>
                <a:cs typeface="Arial"/>
              </a:rPr>
              <a:t>attribute within an</a:t>
            </a:r>
            <a:r>
              <a:rPr sz="1100" spc="-30" dirty="0">
                <a:latin typeface="Arial"/>
                <a:cs typeface="Arial"/>
              </a:rPr>
              <a:t> </a:t>
            </a:r>
            <a:r>
              <a:rPr sz="1100" spc="-25" dirty="0">
                <a:latin typeface="Arial"/>
                <a:cs typeface="Arial"/>
              </a:rPr>
              <a:t>entity.</a:t>
            </a:r>
            <a:endParaRPr sz="1100">
              <a:latin typeface="Arial"/>
              <a:cs typeface="Arial"/>
            </a:endParaRPr>
          </a:p>
          <a:p>
            <a:pPr marL="241935" indent="-229870">
              <a:lnSpc>
                <a:spcPct val="100000"/>
              </a:lnSpc>
              <a:spcBef>
                <a:spcPts val="40"/>
              </a:spcBef>
              <a:buAutoNum type="alphaLcParenR"/>
              <a:tabLst>
                <a:tab pos="242570" algn="l"/>
              </a:tabLst>
            </a:pPr>
            <a:r>
              <a:rPr sz="1100" spc="-10" dirty="0">
                <a:latin typeface="Arial"/>
                <a:cs typeface="Arial"/>
              </a:rPr>
              <a:t>An attribute </a:t>
            </a:r>
            <a:r>
              <a:rPr sz="1100" spc="-5" dirty="0">
                <a:latin typeface="Arial"/>
                <a:cs typeface="Arial"/>
              </a:rPr>
              <a:t>that </a:t>
            </a:r>
            <a:r>
              <a:rPr sz="1100" spc="-10" dirty="0">
                <a:latin typeface="Arial"/>
                <a:cs typeface="Arial"/>
              </a:rPr>
              <a:t>has a unique </a:t>
            </a:r>
            <a:r>
              <a:rPr sz="1100" spc="-15" dirty="0">
                <a:latin typeface="Arial"/>
                <a:cs typeface="Arial"/>
              </a:rPr>
              <a:t>value </a:t>
            </a:r>
            <a:r>
              <a:rPr sz="1100" spc="-20" dirty="0">
                <a:latin typeface="Arial"/>
                <a:cs typeface="Arial"/>
              </a:rPr>
              <a:t>for </a:t>
            </a:r>
            <a:r>
              <a:rPr sz="1100" spc="-10" dirty="0">
                <a:latin typeface="Arial"/>
                <a:cs typeface="Arial"/>
              </a:rPr>
              <a:t>each</a:t>
            </a:r>
            <a:r>
              <a:rPr sz="1100" spc="-35" dirty="0">
                <a:latin typeface="Arial"/>
                <a:cs typeface="Arial"/>
              </a:rPr>
              <a:t> </a:t>
            </a:r>
            <a:r>
              <a:rPr sz="1100" spc="-25" dirty="0">
                <a:latin typeface="Arial"/>
                <a:cs typeface="Arial"/>
              </a:rPr>
              <a:t>entity.</a:t>
            </a:r>
            <a:endParaRPr sz="1100">
              <a:latin typeface="Arial"/>
              <a:cs typeface="Arial"/>
            </a:endParaRPr>
          </a:p>
          <a:p>
            <a:pPr marR="1358900" algn="r">
              <a:lnSpc>
                <a:spcPct val="100000"/>
              </a:lnSpc>
              <a:spcBef>
                <a:spcPts val="919"/>
              </a:spcBef>
            </a:pPr>
            <a:r>
              <a:rPr sz="1100" spc="170" dirty="0">
                <a:latin typeface="Arial"/>
                <a:cs typeface="Arial"/>
              </a:rPr>
              <a:t>...............................................</a:t>
            </a:r>
            <a:r>
              <a:rPr sz="1100" spc="-130" dirty="0">
                <a:latin typeface="Arial"/>
                <a:cs typeface="Arial"/>
              </a:rPr>
              <a:t> </a:t>
            </a:r>
            <a:endParaRPr sz="1100">
              <a:latin typeface="Arial"/>
              <a:cs typeface="Arial"/>
            </a:endParaRPr>
          </a:p>
          <a:p>
            <a:pPr marR="1313815" algn="r">
              <a:lnSpc>
                <a:spcPct val="100000"/>
              </a:lnSpc>
              <a:spcBef>
                <a:spcPts val="940"/>
              </a:spcBef>
            </a:pPr>
            <a:r>
              <a:rPr sz="1100" b="1" spc="-5" dirty="0">
                <a:latin typeface="Arial"/>
                <a:cs typeface="Arial"/>
              </a:rPr>
              <a:t>Q18: </a:t>
            </a:r>
            <a:r>
              <a:rPr sz="1100" spc="-5" dirty="0">
                <a:latin typeface="Arial"/>
                <a:cs typeface="Arial"/>
              </a:rPr>
              <a:t>Which </a:t>
            </a:r>
            <a:r>
              <a:rPr sz="1100" spc="-10" dirty="0">
                <a:latin typeface="Arial"/>
                <a:cs typeface="Arial"/>
              </a:rPr>
              <a:t>of </a:t>
            </a:r>
            <a:r>
              <a:rPr sz="1100" spc="-5" dirty="0">
                <a:latin typeface="Arial"/>
                <a:cs typeface="Arial"/>
              </a:rPr>
              <a:t>the statements </a:t>
            </a:r>
            <a:r>
              <a:rPr sz="1100" spc="-10" dirty="0">
                <a:latin typeface="Arial"/>
                <a:cs typeface="Arial"/>
              </a:rPr>
              <a:t>is </a:t>
            </a:r>
            <a:r>
              <a:rPr sz="1100" spc="-5" dirty="0">
                <a:latin typeface="Arial"/>
                <a:cs typeface="Arial"/>
              </a:rPr>
              <a:t>the correct </a:t>
            </a:r>
            <a:r>
              <a:rPr sz="1100" spc="-10" dirty="0">
                <a:latin typeface="Arial"/>
                <a:cs typeface="Arial"/>
              </a:rPr>
              <a:t>definition of a </a:t>
            </a:r>
            <a:r>
              <a:rPr sz="1100" spc="-15" dirty="0">
                <a:latin typeface="Arial"/>
                <a:cs typeface="Arial"/>
              </a:rPr>
              <a:t>foreign</a:t>
            </a:r>
            <a:r>
              <a:rPr sz="1100" spc="-114" dirty="0">
                <a:latin typeface="Arial"/>
                <a:cs typeface="Arial"/>
              </a:rPr>
              <a:t> </a:t>
            </a:r>
            <a:r>
              <a:rPr sz="1100" spc="-20" dirty="0">
                <a:latin typeface="Arial"/>
                <a:cs typeface="Arial"/>
              </a:rPr>
              <a:t>key?</a:t>
            </a:r>
            <a:endParaRPr sz="1100">
              <a:latin typeface="Arial"/>
              <a:cs typeface="Arial"/>
            </a:endParaRPr>
          </a:p>
          <a:p>
            <a:pPr marL="241935" indent="-229870">
              <a:lnSpc>
                <a:spcPct val="100000"/>
              </a:lnSpc>
              <a:spcBef>
                <a:spcPts val="919"/>
              </a:spcBef>
              <a:buAutoNum type="alphaLcParenR"/>
              <a:tabLst>
                <a:tab pos="242570" algn="l"/>
              </a:tabLst>
            </a:pPr>
            <a:r>
              <a:rPr sz="1100" spc="-10" dirty="0">
                <a:latin typeface="Arial"/>
                <a:cs typeface="Arial"/>
              </a:rPr>
              <a:t>An attribute </a:t>
            </a:r>
            <a:r>
              <a:rPr sz="1100" spc="-5" dirty="0">
                <a:latin typeface="Arial"/>
                <a:cs typeface="Arial"/>
              </a:rPr>
              <a:t>that </a:t>
            </a:r>
            <a:r>
              <a:rPr sz="1100" spc="-10" dirty="0">
                <a:latin typeface="Arial"/>
                <a:cs typeface="Arial"/>
              </a:rPr>
              <a:t>is </a:t>
            </a:r>
            <a:r>
              <a:rPr sz="1100" spc="-5" dirty="0">
                <a:latin typeface="Arial"/>
                <a:cs typeface="Arial"/>
              </a:rPr>
              <a:t>the primary </a:t>
            </a:r>
            <a:r>
              <a:rPr sz="1100" spc="-25" dirty="0">
                <a:latin typeface="Arial"/>
                <a:cs typeface="Arial"/>
              </a:rPr>
              <a:t>key </a:t>
            </a:r>
            <a:r>
              <a:rPr sz="1100" spc="-10" dirty="0">
                <a:latin typeface="Arial"/>
                <a:cs typeface="Arial"/>
              </a:rPr>
              <a:t>of another entity</a:t>
            </a:r>
            <a:r>
              <a:rPr sz="1100" spc="20" dirty="0">
                <a:latin typeface="Arial"/>
                <a:cs typeface="Arial"/>
              </a:rPr>
              <a:t> </a:t>
            </a:r>
            <a:r>
              <a:rPr sz="1100" spc="-5" dirty="0">
                <a:latin typeface="Arial"/>
                <a:cs typeface="Arial"/>
              </a:rPr>
              <a:t>set.</a:t>
            </a:r>
            <a:endParaRPr sz="1100">
              <a:latin typeface="Arial"/>
              <a:cs typeface="Arial"/>
            </a:endParaRPr>
          </a:p>
          <a:p>
            <a:pPr marL="241935" indent="-229870">
              <a:lnSpc>
                <a:spcPct val="100000"/>
              </a:lnSpc>
              <a:spcBef>
                <a:spcPts val="40"/>
              </a:spcBef>
              <a:buAutoNum type="alphaLcParenR"/>
              <a:tabLst>
                <a:tab pos="242570" algn="l"/>
              </a:tabLst>
            </a:pPr>
            <a:r>
              <a:rPr sz="1100" spc="-10" dirty="0">
                <a:latin typeface="Arial"/>
                <a:cs typeface="Arial"/>
              </a:rPr>
              <a:t>The attribute </a:t>
            </a:r>
            <a:r>
              <a:rPr sz="1100" spc="-5" dirty="0">
                <a:latin typeface="Arial"/>
                <a:cs typeface="Arial"/>
              </a:rPr>
              <a:t>field </a:t>
            </a:r>
            <a:r>
              <a:rPr sz="1100" spc="-10" dirty="0">
                <a:latin typeface="Arial"/>
                <a:cs typeface="Arial"/>
              </a:rPr>
              <a:t>within an</a:t>
            </a:r>
            <a:r>
              <a:rPr sz="1100" spc="-40" dirty="0">
                <a:latin typeface="Arial"/>
                <a:cs typeface="Arial"/>
              </a:rPr>
              <a:t> </a:t>
            </a:r>
            <a:r>
              <a:rPr sz="1100" spc="-25" dirty="0">
                <a:latin typeface="Arial"/>
                <a:cs typeface="Arial"/>
              </a:rPr>
              <a:t>entity.</a:t>
            </a:r>
            <a:endParaRPr sz="1100">
              <a:latin typeface="Arial"/>
              <a:cs typeface="Arial"/>
            </a:endParaRPr>
          </a:p>
          <a:p>
            <a:pPr marL="243840" indent="-231775">
              <a:lnSpc>
                <a:spcPct val="100000"/>
              </a:lnSpc>
              <a:spcBef>
                <a:spcPts val="35"/>
              </a:spcBef>
              <a:buAutoNum type="alphaLcParenR"/>
              <a:tabLst>
                <a:tab pos="244475" algn="l"/>
              </a:tabLst>
            </a:pPr>
            <a:r>
              <a:rPr sz="1100" spc="-10" dirty="0">
                <a:latin typeface="Arial"/>
                <a:cs typeface="Arial"/>
              </a:rPr>
              <a:t>The </a:t>
            </a:r>
            <a:r>
              <a:rPr sz="1100" spc="-5" dirty="0">
                <a:latin typeface="Arial"/>
                <a:cs typeface="Arial"/>
              </a:rPr>
              <a:t>most important </a:t>
            </a:r>
            <a:r>
              <a:rPr sz="1100" spc="-10" dirty="0">
                <a:latin typeface="Arial"/>
                <a:cs typeface="Arial"/>
              </a:rPr>
              <a:t>attribute in an</a:t>
            </a:r>
            <a:r>
              <a:rPr sz="1100" spc="-45" dirty="0">
                <a:latin typeface="Arial"/>
                <a:cs typeface="Arial"/>
              </a:rPr>
              <a:t> </a:t>
            </a:r>
            <a:r>
              <a:rPr sz="1100" spc="-25" dirty="0">
                <a:latin typeface="Arial"/>
                <a:cs typeface="Arial"/>
              </a:rPr>
              <a:t>entity.</a:t>
            </a:r>
            <a:endParaRPr sz="1100">
              <a:latin typeface="Arial"/>
              <a:cs typeface="Arial"/>
            </a:endParaRPr>
          </a:p>
          <a:p>
            <a:pPr marL="241935" indent="-229870">
              <a:lnSpc>
                <a:spcPct val="100000"/>
              </a:lnSpc>
              <a:spcBef>
                <a:spcPts val="35"/>
              </a:spcBef>
              <a:buAutoNum type="alphaLcParenR"/>
              <a:tabLst>
                <a:tab pos="242570" algn="l"/>
              </a:tabLst>
            </a:pPr>
            <a:r>
              <a:rPr sz="1100" spc="-10" dirty="0">
                <a:latin typeface="Arial"/>
                <a:cs typeface="Arial"/>
              </a:rPr>
              <a:t>An attribute in a </a:t>
            </a:r>
            <a:r>
              <a:rPr sz="1100" spc="-15" dirty="0">
                <a:latin typeface="Arial"/>
                <a:cs typeface="Arial"/>
              </a:rPr>
              <a:t>foreign</a:t>
            </a:r>
            <a:r>
              <a:rPr sz="1100" spc="-25" dirty="0">
                <a:latin typeface="Arial"/>
                <a:cs typeface="Arial"/>
              </a:rPr>
              <a:t> </a:t>
            </a:r>
            <a:r>
              <a:rPr sz="1100" spc="-10" dirty="0">
                <a:latin typeface="Arial"/>
                <a:cs typeface="Arial"/>
              </a:rPr>
              <a:t>language.</a:t>
            </a:r>
            <a:endParaRPr sz="1100">
              <a:latin typeface="Arial"/>
              <a:cs typeface="Arial"/>
            </a:endParaRPr>
          </a:p>
          <a:p>
            <a:pPr marR="1358900" algn="r">
              <a:lnSpc>
                <a:spcPct val="100000"/>
              </a:lnSpc>
              <a:spcBef>
                <a:spcPts val="935"/>
              </a:spcBef>
            </a:pPr>
            <a:r>
              <a:rPr sz="1100" spc="170" dirty="0">
                <a:latin typeface="Arial"/>
                <a:cs typeface="Arial"/>
              </a:rPr>
              <a:t>...............................................</a:t>
            </a:r>
            <a:r>
              <a:rPr sz="1100" spc="-130" dirty="0">
                <a:latin typeface="Arial"/>
                <a:cs typeface="Arial"/>
              </a:rPr>
              <a:t> </a:t>
            </a:r>
            <a:endParaRPr sz="11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925"/>
              </a:spcBef>
            </a:pPr>
            <a:r>
              <a:rPr sz="1100" b="1" spc="-5" dirty="0">
                <a:latin typeface="Arial"/>
                <a:cs typeface="Arial"/>
              </a:rPr>
              <a:t>Q19: </a:t>
            </a:r>
            <a:r>
              <a:rPr sz="1100" spc="-5" dirty="0">
                <a:latin typeface="Arial"/>
                <a:cs typeface="Arial"/>
              </a:rPr>
              <a:t>Which </a:t>
            </a:r>
            <a:r>
              <a:rPr sz="1100" spc="-10" dirty="0">
                <a:latin typeface="Arial"/>
                <a:cs typeface="Arial"/>
              </a:rPr>
              <a:t>of </a:t>
            </a:r>
            <a:r>
              <a:rPr sz="1100" spc="-5" dirty="0">
                <a:latin typeface="Arial"/>
                <a:cs typeface="Arial"/>
              </a:rPr>
              <a:t>these </a:t>
            </a:r>
            <a:r>
              <a:rPr sz="1100" spc="-10" dirty="0">
                <a:latin typeface="Arial"/>
                <a:cs typeface="Arial"/>
              </a:rPr>
              <a:t>is </a:t>
            </a:r>
            <a:r>
              <a:rPr sz="1100" b="1" spc="-5" dirty="0">
                <a:latin typeface="Arial"/>
                <a:cs typeface="Arial"/>
              </a:rPr>
              <a:t>not </a:t>
            </a:r>
            <a:r>
              <a:rPr sz="1100" spc="-10" dirty="0">
                <a:latin typeface="Arial"/>
                <a:cs typeface="Arial"/>
              </a:rPr>
              <a:t>a </a:t>
            </a:r>
            <a:r>
              <a:rPr sz="1100" spc="-5" dirty="0">
                <a:latin typeface="Arial"/>
                <a:cs typeface="Arial"/>
              </a:rPr>
              <a:t>type </a:t>
            </a:r>
            <a:r>
              <a:rPr sz="1100" spc="-10" dirty="0">
                <a:latin typeface="Arial"/>
                <a:cs typeface="Arial"/>
              </a:rPr>
              <a:t>of</a:t>
            </a:r>
            <a:r>
              <a:rPr sz="1100" spc="-114" dirty="0">
                <a:latin typeface="Arial"/>
                <a:cs typeface="Arial"/>
              </a:rPr>
              <a:t> </a:t>
            </a:r>
            <a:r>
              <a:rPr sz="1100" spc="-5" dirty="0">
                <a:latin typeface="Arial"/>
                <a:cs typeface="Arial"/>
              </a:rPr>
              <a:t>relationship?</a:t>
            </a:r>
            <a:endParaRPr sz="1100">
              <a:latin typeface="Arial"/>
              <a:cs typeface="Arial"/>
            </a:endParaRPr>
          </a:p>
          <a:p>
            <a:pPr marL="241935" indent="-229870">
              <a:lnSpc>
                <a:spcPct val="100000"/>
              </a:lnSpc>
              <a:spcBef>
                <a:spcPts val="935"/>
              </a:spcBef>
              <a:buAutoNum type="alphaLcParenR"/>
              <a:tabLst>
                <a:tab pos="242570" algn="l"/>
              </a:tabLst>
            </a:pPr>
            <a:r>
              <a:rPr sz="1100" spc="-10" dirty="0">
                <a:latin typeface="Arial"/>
                <a:cs typeface="Arial"/>
              </a:rPr>
              <a:t>One-to-many</a:t>
            </a:r>
            <a:endParaRPr sz="1100">
              <a:latin typeface="Arial"/>
              <a:cs typeface="Arial"/>
            </a:endParaRPr>
          </a:p>
          <a:p>
            <a:pPr marL="241935" indent="-229870">
              <a:lnSpc>
                <a:spcPct val="100000"/>
              </a:lnSpc>
              <a:spcBef>
                <a:spcPts val="35"/>
              </a:spcBef>
              <a:buAutoNum type="alphaLcParenR"/>
              <a:tabLst>
                <a:tab pos="242570" algn="l"/>
              </a:tabLst>
            </a:pPr>
            <a:r>
              <a:rPr sz="1100" spc="-15" dirty="0">
                <a:latin typeface="Arial"/>
                <a:cs typeface="Arial"/>
              </a:rPr>
              <a:t>One-to-several</a:t>
            </a:r>
            <a:endParaRPr sz="1100">
              <a:latin typeface="Arial"/>
              <a:cs typeface="Arial"/>
            </a:endParaRPr>
          </a:p>
          <a:p>
            <a:pPr marL="243840" indent="-231775">
              <a:lnSpc>
                <a:spcPct val="100000"/>
              </a:lnSpc>
              <a:spcBef>
                <a:spcPts val="40"/>
              </a:spcBef>
              <a:buAutoNum type="alphaLcParenR"/>
              <a:tabLst>
                <a:tab pos="244475" algn="l"/>
              </a:tabLst>
            </a:pPr>
            <a:r>
              <a:rPr sz="1100" spc="-5" dirty="0">
                <a:latin typeface="Arial"/>
                <a:cs typeface="Arial"/>
              </a:rPr>
              <a:t>One-to-one</a:t>
            </a:r>
            <a:endParaRPr sz="1100">
              <a:latin typeface="Arial"/>
              <a:cs typeface="Arial"/>
            </a:endParaRPr>
          </a:p>
          <a:p>
            <a:pPr marL="241935" indent="-229870">
              <a:lnSpc>
                <a:spcPct val="100000"/>
              </a:lnSpc>
              <a:spcBef>
                <a:spcPts val="35"/>
              </a:spcBef>
              <a:buAutoNum type="alphaLcParenR"/>
              <a:tabLst>
                <a:tab pos="242570" algn="l"/>
              </a:tabLst>
            </a:pPr>
            <a:r>
              <a:rPr sz="1100" spc="-10" dirty="0">
                <a:latin typeface="Arial"/>
                <a:cs typeface="Arial"/>
              </a:rPr>
              <a:t>Many-to-many</a:t>
            </a:r>
            <a:endParaRPr sz="1100">
              <a:latin typeface="Arial"/>
              <a:cs typeface="Arial"/>
            </a:endParaRPr>
          </a:p>
          <a:p>
            <a:pPr marR="1358900" algn="r">
              <a:lnSpc>
                <a:spcPct val="100000"/>
              </a:lnSpc>
              <a:spcBef>
                <a:spcPts val="925"/>
              </a:spcBef>
            </a:pPr>
            <a:r>
              <a:rPr sz="1100" spc="170" dirty="0">
                <a:latin typeface="Arial"/>
                <a:cs typeface="Arial"/>
              </a:rPr>
              <a:t>...............................................</a:t>
            </a:r>
            <a:r>
              <a:rPr sz="1100" spc="-130" dirty="0">
                <a:latin typeface="Arial"/>
                <a:cs typeface="Arial"/>
              </a:rPr>
              <a:t> </a:t>
            </a:r>
            <a:endParaRPr sz="11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935"/>
              </a:spcBef>
            </a:pPr>
            <a:r>
              <a:rPr sz="1100" b="1" spc="-5" dirty="0">
                <a:latin typeface="Arial"/>
                <a:cs typeface="Arial"/>
              </a:rPr>
              <a:t>Q20: </a:t>
            </a:r>
            <a:r>
              <a:rPr sz="1100" spc="-5" dirty="0">
                <a:latin typeface="Arial"/>
                <a:cs typeface="Arial"/>
              </a:rPr>
              <a:t>Grouping </a:t>
            </a:r>
            <a:r>
              <a:rPr sz="1100" spc="-10" dirty="0">
                <a:latin typeface="Arial"/>
                <a:cs typeface="Arial"/>
              </a:rPr>
              <a:t>in a </a:t>
            </a:r>
            <a:r>
              <a:rPr sz="1100" spc="-5" dirty="0">
                <a:latin typeface="Arial"/>
                <a:cs typeface="Arial"/>
              </a:rPr>
              <a:t>query</a:t>
            </a:r>
            <a:r>
              <a:rPr sz="1100" spc="-114" dirty="0">
                <a:latin typeface="Arial"/>
                <a:cs typeface="Arial"/>
              </a:rPr>
              <a:t> </a:t>
            </a:r>
            <a:r>
              <a:rPr sz="1100" spc="-10" dirty="0">
                <a:latin typeface="Arial"/>
                <a:cs typeface="Arial"/>
              </a:rPr>
              <a:t>design:</a:t>
            </a:r>
            <a:endParaRPr sz="1100">
              <a:latin typeface="Arial"/>
              <a:cs typeface="Arial"/>
            </a:endParaRPr>
          </a:p>
          <a:p>
            <a:pPr marL="241935" indent="-229870">
              <a:lnSpc>
                <a:spcPct val="100000"/>
              </a:lnSpc>
              <a:spcBef>
                <a:spcPts val="935"/>
              </a:spcBef>
              <a:buAutoNum type="alphaLcParenR"/>
              <a:tabLst>
                <a:tab pos="242570" algn="l"/>
              </a:tabLst>
            </a:pPr>
            <a:r>
              <a:rPr sz="1100" spc="-15" dirty="0">
                <a:latin typeface="Arial"/>
                <a:cs typeface="Arial"/>
              </a:rPr>
              <a:t>display values </a:t>
            </a:r>
            <a:r>
              <a:rPr sz="1100" spc="-5" dirty="0">
                <a:latin typeface="Arial"/>
                <a:cs typeface="Arial"/>
              </a:rPr>
              <a:t>from the </a:t>
            </a:r>
            <a:r>
              <a:rPr sz="1100" spc="-10" dirty="0">
                <a:latin typeface="Arial"/>
                <a:cs typeface="Arial"/>
              </a:rPr>
              <a:t>same </a:t>
            </a:r>
            <a:r>
              <a:rPr sz="1100" spc="-5" dirty="0">
                <a:latin typeface="Arial"/>
                <a:cs typeface="Arial"/>
              </a:rPr>
              <a:t>column </a:t>
            </a:r>
            <a:r>
              <a:rPr sz="1100" spc="-10" dirty="0">
                <a:latin typeface="Arial"/>
                <a:cs typeface="Arial"/>
              </a:rPr>
              <a:t>grouped with </a:t>
            </a:r>
            <a:r>
              <a:rPr sz="1100" spc="-15" dirty="0">
                <a:latin typeface="Arial"/>
                <a:cs typeface="Arial"/>
              </a:rPr>
              <a:t>equivalent values </a:t>
            </a:r>
            <a:r>
              <a:rPr sz="1100" spc="-10" dirty="0">
                <a:latin typeface="Arial"/>
                <a:cs typeface="Arial"/>
              </a:rPr>
              <a:t>in another</a:t>
            </a:r>
            <a:r>
              <a:rPr sz="1100" spc="-15" dirty="0">
                <a:latin typeface="Arial"/>
                <a:cs typeface="Arial"/>
              </a:rPr>
              <a:t> </a:t>
            </a:r>
            <a:r>
              <a:rPr sz="1100" spc="-5" dirty="0">
                <a:latin typeface="Arial"/>
                <a:cs typeface="Arial"/>
              </a:rPr>
              <a:t>column.</a:t>
            </a:r>
            <a:endParaRPr sz="1100">
              <a:latin typeface="Arial"/>
              <a:cs typeface="Arial"/>
            </a:endParaRPr>
          </a:p>
          <a:p>
            <a:pPr marL="241935" indent="-229870">
              <a:lnSpc>
                <a:spcPct val="100000"/>
              </a:lnSpc>
              <a:spcBef>
                <a:spcPts val="35"/>
              </a:spcBef>
              <a:buAutoNum type="alphaLcParenR"/>
              <a:tabLst>
                <a:tab pos="242570" algn="l"/>
              </a:tabLst>
            </a:pPr>
            <a:r>
              <a:rPr sz="1100" spc="-5" dirty="0">
                <a:latin typeface="Arial"/>
                <a:cs typeface="Arial"/>
              </a:rPr>
              <a:t>calculates </a:t>
            </a:r>
            <a:r>
              <a:rPr sz="1100" spc="-10" dirty="0">
                <a:latin typeface="Arial"/>
                <a:cs typeface="Arial"/>
              </a:rPr>
              <a:t>a </a:t>
            </a:r>
            <a:r>
              <a:rPr sz="1100" spc="-5" dirty="0">
                <a:latin typeface="Arial"/>
                <a:cs typeface="Arial"/>
              </a:rPr>
              <a:t>summary </a:t>
            </a:r>
            <a:r>
              <a:rPr sz="1100" spc="-15" dirty="0">
                <a:latin typeface="Arial"/>
                <a:cs typeface="Arial"/>
              </a:rPr>
              <a:t>value </a:t>
            </a:r>
            <a:r>
              <a:rPr sz="1100" spc="-20" dirty="0">
                <a:latin typeface="Arial"/>
                <a:cs typeface="Arial"/>
              </a:rPr>
              <a:t>for </a:t>
            </a:r>
            <a:r>
              <a:rPr sz="1100" spc="-10" dirty="0">
                <a:latin typeface="Arial"/>
                <a:cs typeface="Arial"/>
              </a:rPr>
              <a:t>each </a:t>
            </a:r>
            <a:r>
              <a:rPr sz="1100" spc="-5" dirty="0">
                <a:latin typeface="Arial"/>
                <a:cs typeface="Arial"/>
              </a:rPr>
              <a:t>column </a:t>
            </a:r>
            <a:r>
              <a:rPr sz="1100" spc="-10" dirty="0">
                <a:latin typeface="Arial"/>
                <a:cs typeface="Arial"/>
              </a:rPr>
              <a:t>and </a:t>
            </a:r>
            <a:r>
              <a:rPr sz="1100" spc="-15" dirty="0">
                <a:latin typeface="Arial"/>
                <a:cs typeface="Arial"/>
              </a:rPr>
              <a:t>displays</a:t>
            </a:r>
            <a:r>
              <a:rPr sz="1100" spc="-20" dirty="0">
                <a:latin typeface="Arial"/>
                <a:cs typeface="Arial"/>
              </a:rPr>
              <a:t> </a:t>
            </a:r>
            <a:r>
              <a:rPr sz="1100" spc="-10" dirty="0">
                <a:latin typeface="Arial"/>
                <a:cs typeface="Arial"/>
              </a:rPr>
              <a:t>this.</a:t>
            </a:r>
            <a:endParaRPr sz="1100">
              <a:latin typeface="Arial"/>
              <a:cs typeface="Arial"/>
            </a:endParaRPr>
          </a:p>
          <a:p>
            <a:pPr marL="242570" marR="10795" indent="-230504">
              <a:lnSpc>
                <a:spcPts val="1360"/>
              </a:lnSpc>
              <a:spcBef>
                <a:spcPts val="35"/>
              </a:spcBef>
              <a:buAutoNum type="alphaLcParenR"/>
              <a:tabLst>
                <a:tab pos="244475" algn="l"/>
              </a:tabLst>
            </a:pPr>
            <a:r>
              <a:rPr sz="1100" spc="-10" dirty="0">
                <a:latin typeface="Arial"/>
                <a:cs typeface="Arial"/>
              </a:rPr>
              <a:t>gathers </a:t>
            </a:r>
            <a:r>
              <a:rPr sz="1100" spc="-5" dirty="0">
                <a:latin typeface="Arial"/>
                <a:cs typeface="Arial"/>
              </a:rPr>
              <a:t>together the </a:t>
            </a:r>
            <a:r>
              <a:rPr sz="1100" spc="-10" dirty="0">
                <a:latin typeface="Arial"/>
                <a:cs typeface="Arial"/>
              </a:rPr>
              <a:t>rows of a table or </a:t>
            </a:r>
            <a:r>
              <a:rPr sz="1100" spc="-20" dirty="0">
                <a:latin typeface="Arial"/>
                <a:cs typeface="Arial"/>
              </a:rPr>
              <a:t>answer </a:t>
            </a:r>
            <a:r>
              <a:rPr sz="1100" spc="-10" dirty="0">
                <a:latin typeface="Arial"/>
                <a:cs typeface="Arial"/>
              </a:rPr>
              <a:t>table based on a </a:t>
            </a:r>
            <a:r>
              <a:rPr sz="1100" spc="-5" dirty="0">
                <a:latin typeface="Arial"/>
                <a:cs typeface="Arial"/>
              </a:rPr>
              <a:t>column </a:t>
            </a:r>
            <a:r>
              <a:rPr sz="1100" spc="-10" dirty="0">
                <a:latin typeface="Arial"/>
                <a:cs typeface="Arial"/>
              </a:rPr>
              <a:t>or </a:t>
            </a:r>
            <a:r>
              <a:rPr sz="1100" spc="-5" dirty="0">
                <a:latin typeface="Arial"/>
                <a:cs typeface="Arial"/>
              </a:rPr>
              <a:t>columns </a:t>
            </a:r>
            <a:r>
              <a:rPr sz="1100" spc="-10" dirty="0">
                <a:latin typeface="Arial"/>
                <a:cs typeface="Arial"/>
              </a:rPr>
              <a:t>with  </a:t>
            </a:r>
            <a:r>
              <a:rPr sz="1100" spc="-5" dirty="0">
                <a:latin typeface="Arial"/>
                <a:cs typeface="Arial"/>
              </a:rPr>
              <a:t>the </a:t>
            </a:r>
            <a:r>
              <a:rPr sz="1100" spc="-10" dirty="0">
                <a:latin typeface="Arial"/>
                <a:cs typeface="Arial"/>
              </a:rPr>
              <a:t>same </a:t>
            </a:r>
            <a:r>
              <a:rPr sz="1100" spc="-15" dirty="0">
                <a:latin typeface="Arial"/>
                <a:cs typeface="Arial"/>
              </a:rPr>
              <a:t>value </a:t>
            </a:r>
            <a:r>
              <a:rPr sz="1100" spc="-10" dirty="0">
                <a:latin typeface="Arial"/>
                <a:cs typeface="Arial"/>
              </a:rPr>
              <a:t>or</a:t>
            </a:r>
            <a:r>
              <a:rPr sz="1100" spc="-25" dirty="0">
                <a:latin typeface="Arial"/>
                <a:cs typeface="Arial"/>
              </a:rPr>
              <a:t> </a:t>
            </a:r>
            <a:r>
              <a:rPr sz="1100" spc="-15" dirty="0">
                <a:latin typeface="Arial"/>
                <a:cs typeface="Arial"/>
              </a:rPr>
              <a:t>values.</a:t>
            </a:r>
            <a:endParaRPr sz="1100">
              <a:latin typeface="Arial"/>
              <a:cs typeface="Arial"/>
            </a:endParaRPr>
          </a:p>
          <a:p>
            <a:pPr marL="241935" indent="-229870">
              <a:lnSpc>
                <a:spcPts val="1300"/>
              </a:lnSpc>
              <a:buAutoNum type="alphaLcParenR"/>
              <a:tabLst>
                <a:tab pos="242570" algn="l"/>
              </a:tabLst>
            </a:pPr>
            <a:r>
              <a:rPr sz="1100" spc="-5" dirty="0">
                <a:latin typeface="Arial"/>
                <a:cs typeface="Arial"/>
              </a:rPr>
              <a:t>creates</a:t>
            </a:r>
            <a:r>
              <a:rPr sz="1100" spc="160" dirty="0">
                <a:latin typeface="Arial"/>
                <a:cs typeface="Arial"/>
              </a:rPr>
              <a:t> </a:t>
            </a:r>
            <a:r>
              <a:rPr sz="1100" spc="-10" dirty="0">
                <a:latin typeface="Arial"/>
                <a:cs typeface="Arial"/>
              </a:rPr>
              <a:t>a</a:t>
            </a:r>
            <a:r>
              <a:rPr sz="1100" spc="150" dirty="0">
                <a:latin typeface="Arial"/>
                <a:cs typeface="Arial"/>
              </a:rPr>
              <a:t> </a:t>
            </a:r>
            <a:r>
              <a:rPr sz="1100" spc="-5" dirty="0">
                <a:latin typeface="Arial"/>
                <a:cs typeface="Arial"/>
              </a:rPr>
              <a:t>relationship</a:t>
            </a:r>
            <a:r>
              <a:rPr sz="1100" spc="135" dirty="0">
                <a:latin typeface="Arial"/>
                <a:cs typeface="Arial"/>
              </a:rPr>
              <a:t> </a:t>
            </a:r>
            <a:r>
              <a:rPr sz="1100" spc="-15" dirty="0">
                <a:latin typeface="Arial"/>
                <a:cs typeface="Arial"/>
              </a:rPr>
              <a:t>between</a:t>
            </a:r>
            <a:r>
              <a:rPr sz="1100" spc="135" dirty="0">
                <a:latin typeface="Arial"/>
                <a:cs typeface="Arial"/>
              </a:rPr>
              <a:t> </a:t>
            </a:r>
            <a:r>
              <a:rPr sz="1100" spc="-10" dirty="0">
                <a:latin typeface="Arial"/>
                <a:cs typeface="Arial"/>
              </a:rPr>
              <a:t>two</a:t>
            </a:r>
            <a:r>
              <a:rPr sz="1100" spc="150" dirty="0">
                <a:latin typeface="Arial"/>
                <a:cs typeface="Arial"/>
              </a:rPr>
              <a:t> </a:t>
            </a:r>
            <a:r>
              <a:rPr sz="1100" spc="-20" dirty="0">
                <a:latin typeface="Arial"/>
                <a:cs typeface="Arial"/>
              </a:rPr>
              <a:t>answer</a:t>
            </a:r>
            <a:r>
              <a:rPr sz="1100" spc="150" dirty="0">
                <a:latin typeface="Arial"/>
                <a:cs typeface="Arial"/>
              </a:rPr>
              <a:t> </a:t>
            </a:r>
            <a:r>
              <a:rPr sz="1100" spc="-10" dirty="0">
                <a:latin typeface="Arial"/>
                <a:cs typeface="Arial"/>
              </a:rPr>
              <a:t>tables</a:t>
            </a:r>
            <a:r>
              <a:rPr sz="1100" spc="150" dirty="0">
                <a:latin typeface="Arial"/>
                <a:cs typeface="Arial"/>
              </a:rPr>
              <a:t> </a:t>
            </a:r>
            <a:r>
              <a:rPr sz="1100" spc="-10" dirty="0">
                <a:latin typeface="Arial"/>
                <a:cs typeface="Arial"/>
              </a:rPr>
              <a:t>and</a:t>
            </a:r>
            <a:r>
              <a:rPr sz="1100" spc="140" dirty="0">
                <a:latin typeface="Arial"/>
                <a:cs typeface="Arial"/>
              </a:rPr>
              <a:t> </a:t>
            </a:r>
            <a:r>
              <a:rPr sz="1100" spc="-15" dirty="0">
                <a:latin typeface="Arial"/>
                <a:cs typeface="Arial"/>
              </a:rPr>
              <a:t>display</a:t>
            </a:r>
            <a:r>
              <a:rPr sz="1100" spc="160" dirty="0">
                <a:latin typeface="Arial"/>
                <a:cs typeface="Arial"/>
              </a:rPr>
              <a:t> </a:t>
            </a:r>
            <a:r>
              <a:rPr sz="1100" spc="-5" dirty="0">
                <a:latin typeface="Arial"/>
                <a:cs typeface="Arial"/>
              </a:rPr>
              <a:t>the</a:t>
            </a:r>
            <a:r>
              <a:rPr sz="1100" spc="150" dirty="0">
                <a:latin typeface="Arial"/>
                <a:cs typeface="Arial"/>
              </a:rPr>
              <a:t> </a:t>
            </a:r>
            <a:r>
              <a:rPr sz="1100" spc="-5" dirty="0">
                <a:latin typeface="Arial"/>
                <a:cs typeface="Arial"/>
              </a:rPr>
              <a:t>result</a:t>
            </a:r>
            <a:r>
              <a:rPr sz="1100" spc="160" dirty="0">
                <a:latin typeface="Arial"/>
                <a:cs typeface="Arial"/>
              </a:rPr>
              <a:t> </a:t>
            </a:r>
            <a:r>
              <a:rPr sz="1100" spc="-5" dirty="0">
                <a:latin typeface="Arial"/>
                <a:cs typeface="Arial"/>
              </a:rPr>
              <a:t>from</a:t>
            </a:r>
            <a:r>
              <a:rPr sz="1100" spc="150" dirty="0">
                <a:latin typeface="Arial"/>
                <a:cs typeface="Arial"/>
              </a:rPr>
              <a:t> </a:t>
            </a:r>
            <a:r>
              <a:rPr sz="1100" spc="-5" dirty="0">
                <a:latin typeface="Arial"/>
                <a:cs typeface="Arial"/>
              </a:rPr>
              <a:t>the</a:t>
            </a:r>
            <a:r>
              <a:rPr sz="1100" spc="150" dirty="0">
                <a:latin typeface="Arial"/>
                <a:cs typeface="Arial"/>
              </a:rPr>
              <a:t> </a:t>
            </a:r>
            <a:r>
              <a:rPr sz="1100" spc="-10" dirty="0">
                <a:latin typeface="Arial"/>
                <a:cs typeface="Arial"/>
              </a:rPr>
              <a:t>two</a:t>
            </a:r>
            <a:endParaRPr sz="1100">
              <a:latin typeface="Arial"/>
              <a:cs typeface="Arial"/>
            </a:endParaRPr>
          </a:p>
          <a:p>
            <a:pPr marL="242570">
              <a:lnSpc>
                <a:spcPct val="100000"/>
              </a:lnSpc>
              <a:spcBef>
                <a:spcPts val="40"/>
              </a:spcBef>
            </a:pPr>
            <a:r>
              <a:rPr sz="1100" spc="-15" dirty="0">
                <a:latin typeface="Arial"/>
                <a:cs typeface="Arial"/>
              </a:rPr>
              <a:t>tables.</a:t>
            </a:r>
            <a:endParaRPr sz="1100">
              <a:latin typeface="Arial"/>
              <a:cs typeface="Arial"/>
            </a:endParaRPr>
          </a:p>
          <a:p>
            <a:pPr marR="1358900" algn="r">
              <a:lnSpc>
                <a:spcPct val="100000"/>
              </a:lnSpc>
              <a:spcBef>
                <a:spcPts val="935"/>
              </a:spcBef>
            </a:pPr>
            <a:r>
              <a:rPr sz="1100" spc="170" dirty="0">
                <a:latin typeface="Arial"/>
                <a:cs typeface="Arial"/>
              </a:rPr>
              <a:t>...............................................</a:t>
            </a:r>
            <a:r>
              <a:rPr sz="1100" spc="-130" dirty="0">
                <a:latin typeface="Arial"/>
                <a:cs typeface="Arial"/>
              </a:rPr>
              <a:t> </a:t>
            </a:r>
            <a:endParaRPr sz="11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925"/>
              </a:spcBef>
            </a:pPr>
            <a:r>
              <a:rPr sz="1100" b="1" spc="-5" dirty="0">
                <a:latin typeface="Arial"/>
                <a:cs typeface="Arial"/>
              </a:rPr>
              <a:t>Q21: </a:t>
            </a:r>
            <a:r>
              <a:rPr sz="1100" spc="-10" dirty="0">
                <a:latin typeface="Arial"/>
                <a:cs typeface="Arial"/>
              </a:rPr>
              <a:t>A compound </a:t>
            </a:r>
            <a:r>
              <a:rPr sz="1100" spc="-25" dirty="0">
                <a:latin typeface="Arial"/>
                <a:cs typeface="Arial"/>
              </a:rPr>
              <a:t>key</a:t>
            </a:r>
            <a:r>
              <a:rPr sz="1100" spc="-95" dirty="0">
                <a:latin typeface="Arial"/>
                <a:cs typeface="Arial"/>
              </a:rPr>
              <a:t> </a:t>
            </a:r>
            <a:r>
              <a:rPr sz="1100" spc="-10" dirty="0">
                <a:latin typeface="Arial"/>
                <a:cs typeface="Arial"/>
              </a:rPr>
              <a:t>is:</a:t>
            </a:r>
            <a:endParaRPr sz="1100">
              <a:latin typeface="Arial"/>
              <a:cs typeface="Arial"/>
            </a:endParaRPr>
          </a:p>
          <a:p>
            <a:pPr marL="241935" indent="-229870">
              <a:lnSpc>
                <a:spcPct val="100000"/>
              </a:lnSpc>
              <a:spcBef>
                <a:spcPts val="935"/>
              </a:spcBef>
              <a:buAutoNum type="alphaLcParenR"/>
              <a:tabLst>
                <a:tab pos="242570" algn="l"/>
              </a:tabLst>
            </a:pPr>
            <a:r>
              <a:rPr sz="1100" spc="-10" dirty="0">
                <a:latin typeface="Arial"/>
                <a:cs typeface="Arial"/>
              </a:rPr>
              <a:t>a </a:t>
            </a:r>
            <a:r>
              <a:rPr sz="1100" spc="-5" dirty="0">
                <a:latin typeface="Arial"/>
                <a:cs typeface="Arial"/>
              </a:rPr>
              <a:t>combination </a:t>
            </a:r>
            <a:r>
              <a:rPr sz="1100" spc="-10" dirty="0">
                <a:latin typeface="Arial"/>
                <a:cs typeface="Arial"/>
              </a:rPr>
              <a:t>of a </a:t>
            </a:r>
            <a:r>
              <a:rPr sz="1100" spc="-5" dirty="0">
                <a:latin typeface="Arial"/>
                <a:cs typeface="Arial"/>
              </a:rPr>
              <a:t>primary </a:t>
            </a:r>
            <a:r>
              <a:rPr sz="1100" spc="-10" dirty="0">
                <a:latin typeface="Arial"/>
                <a:cs typeface="Arial"/>
              </a:rPr>
              <a:t>and </a:t>
            </a:r>
            <a:r>
              <a:rPr sz="1100" spc="-15" dirty="0">
                <a:latin typeface="Arial"/>
                <a:cs typeface="Arial"/>
              </a:rPr>
              <a:t>foreign </a:t>
            </a:r>
            <a:r>
              <a:rPr sz="1100" spc="-25" dirty="0">
                <a:latin typeface="Arial"/>
                <a:cs typeface="Arial"/>
              </a:rPr>
              <a:t>key </a:t>
            </a:r>
            <a:r>
              <a:rPr sz="1100" spc="-5" dirty="0">
                <a:latin typeface="Arial"/>
                <a:cs typeface="Arial"/>
              </a:rPr>
              <a:t>to </a:t>
            </a:r>
            <a:r>
              <a:rPr sz="1100" spc="-10" dirty="0">
                <a:latin typeface="Arial"/>
                <a:cs typeface="Arial"/>
              </a:rPr>
              <a:t>link </a:t>
            </a:r>
            <a:r>
              <a:rPr sz="1100" spc="-5" dirty="0">
                <a:latin typeface="Arial"/>
                <a:cs typeface="Arial"/>
              </a:rPr>
              <a:t>to </a:t>
            </a:r>
            <a:r>
              <a:rPr sz="1100" spc="-10" dirty="0">
                <a:latin typeface="Arial"/>
                <a:cs typeface="Arial"/>
              </a:rPr>
              <a:t>entity</a:t>
            </a:r>
            <a:r>
              <a:rPr sz="1100" dirty="0">
                <a:latin typeface="Arial"/>
                <a:cs typeface="Arial"/>
              </a:rPr>
              <a:t> </a:t>
            </a:r>
            <a:r>
              <a:rPr sz="1100" spc="-10" dirty="0">
                <a:latin typeface="Arial"/>
                <a:cs typeface="Arial"/>
              </a:rPr>
              <a:t>sets.</a:t>
            </a:r>
            <a:endParaRPr sz="1100">
              <a:latin typeface="Arial"/>
              <a:cs typeface="Arial"/>
            </a:endParaRPr>
          </a:p>
          <a:p>
            <a:pPr marL="241935" indent="-229870">
              <a:lnSpc>
                <a:spcPct val="100000"/>
              </a:lnSpc>
              <a:spcBef>
                <a:spcPts val="35"/>
              </a:spcBef>
              <a:buAutoNum type="alphaLcParenR"/>
              <a:tabLst>
                <a:tab pos="242570" algn="l"/>
              </a:tabLst>
            </a:pPr>
            <a:r>
              <a:rPr sz="1100" spc="-10" dirty="0">
                <a:latin typeface="Arial"/>
                <a:cs typeface="Arial"/>
              </a:rPr>
              <a:t>a </a:t>
            </a:r>
            <a:r>
              <a:rPr sz="1100" spc="-5" dirty="0">
                <a:latin typeface="Arial"/>
                <a:cs typeface="Arial"/>
              </a:rPr>
              <a:t>combination </a:t>
            </a:r>
            <a:r>
              <a:rPr sz="1100" spc="-10" dirty="0">
                <a:latin typeface="Arial"/>
                <a:cs typeface="Arial"/>
              </a:rPr>
              <a:t>of more </a:t>
            </a:r>
            <a:r>
              <a:rPr sz="1100" spc="-5" dirty="0">
                <a:latin typeface="Arial"/>
                <a:cs typeface="Arial"/>
              </a:rPr>
              <a:t>than </a:t>
            </a:r>
            <a:r>
              <a:rPr sz="1100" spc="-10" dirty="0">
                <a:latin typeface="Arial"/>
                <a:cs typeface="Arial"/>
              </a:rPr>
              <a:t>one attribute </a:t>
            </a:r>
            <a:r>
              <a:rPr sz="1100" spc="-5" dirty="0">
                <a:latin typeface="Arial"/>
                <a:cs typeface="Arial"/>
              </a:rPr>
              <a:t>to </a:t>
            </a:r>
            <a:r>
              <a:rPr sz="1100" spc="-10" dirty="0">
                <a:latin typeface="Arial"/>
                <a:cs typeface="Arial"/>
              </a:rPr>
              <a:t>uniquely identify an</a:t>
            </a:r>
            <a:r>
              <a:rPr sz="1100" spc="-75" dirty="0">
                <a:latin typeface="Arial"/>
                <a:cs typeface="Arial"/>
              </a:rPr>
              <a:t> </a:t>
            </a:r>
            <a:r>
              <a:rPr sz="1100" spc="-25" dirty="0">
                <a:latin typeface="Arial"/>
                <a:cs typeface="Arial"/>
              </a:rPr>
              <a:t>entity.</a:t>
            </a:r>
            <a:endParaRPr sz="1100">
              <a:latin typeface="Arial"/>
              <a:cs typeface="Arial"/>
            </a:endParaRPr>
          </a:p>
          <a:p>
            <a:pPr marL="242570" marR="5080" indent="-230504">
              <a:lnSpc>
                <a:spcPct val="102699"/>
              </a:lnSpc>
              <a:buAutoNum type="alphaLcParenR"/>
              <a:tabLst>
                <a:tab pos="244475" algn="l"/>
              </a:tabLst>
            </a:pPr>
            <a:r>
              <a:rPr sz="1100" spc="-10" dirty="0">
                <a:latin typeface="Arial"/>
                <a:cs typeface="Arial"/>
              </a:rPr>
              <a:t>an attribute of </a:t>
            </a:r>
            <a:r>
              <a:rPr sz="1100" spc="-5" dirty="0">
                <a:latin typeface="Arial"/>
                <a:cs typeface="Arial"/>
              </a:rPr>
              <a:t>the </a:t>
            </a:r>
            <a:r>
              <a:rPr sz="1100" spc="-10" dirty="0">
                <a:latin typeface="Arial"/>
                <a:cs typeface="Arial"/>
              </a:rPr>
              <a:t>entity </a:t>
            </a:r>
            <a:r>
              <a:rPr sz="1100" spc="-5" dirty="0">
                <a:latin typeface="Arial"/>
                <a:cs typeface="Arial"/>
              </a:rPr>
              <a:t>that </a:t>
            </a:r>
            <a:r>
              <a:rPr sz="1100" spc="-10" dirty="0">
                <a:latin typeface="Arial"/>
                <a:cs typeface="Arial"/>
              </a:rPr>
              <a:t>is </a:t>
            </a:r>
            <a:r>
              <a:rPr sz="1100" spc="-5" dirty="0">
                <a:latin typeface="Arial"/>
                <a:cs typeface="Arial"/>
              </a:rPr>
              <a:t>important </a:t>
            </a:r>
            <a:r>
              <a:rPr sz="1100" spc="-10" dirty="0">
                <a:latin typeface="Arial"/>
                <a:cs typeface="Arial"/>
              </a:rPr>
              <a:t>and will be </a:t>
            </a:r>
            <a:r>
              <a:rPr sz="1100" spc="-20" dirty="0">
                <a:latin typeface="Arial"/>
                <a:cs typeface="Arial"/>
              </a:rPr>
              <a:t>indexed </a:t>
            </a:r>
            <a:r>
              <a:rPr sz="1100" spc="-5" dirty="0">
                <a:latin typeface="Arial"/>
                <a:cs typeface="Arial"/>
              </a:rPr>
              <a:t>to </a:t>
            </a:r>
            <a:r>
              <a:rPr sz="1100" spc="-10" dirty="0">
                <a:latin typeface="Arial"/>
                <a:cs typeface="Arial"/>
              </a:rPr>
              <a:t>ensure </a:t>
            </a:r>
            <a:r>
              <a:rPr sz="1100" spc="-20" dirty="0">
                <a:latin typeface="Arial"/>
                <a:cs typeface="Arial"/>
              </a:rPr>
              <a:t>fast </a:t>
            </a:r>
            <a:r>
              <a:rPr sz="1100" spc="-10" dirty="0">
                <a:latin typeface="Arial"/>
                <a:cs typeface="Arial"/>
              </a:rPr>
              <a:t>access within  </a:t>
            </a:r>
            <a:r>
              <a:rPr sz="1100" spc="-5" dirty="0">
                <a:latin typeface="Arial"/>
                <a:cs typeface="Arial"/>
              </a:rPr>
              <a:t>search.</a:t>
            </a:r>
            <a:endParaRPr sz="1100">
              <a:latin typeface="Arial"/>
              <a:cs typeface="Arial"/>
            </a:endParaRPr>
          </a:p>
          <a:p>
            <a:pPr marL="241935" indent="-229870">
              <a:lnSpc>
                <a:spcPct val="100000"/>
              </a:lnSpc>
              <a:spcBef>
                <a:spcPts val="35"/>
              </a:spcBef>
              <a:buAutoNum type="alphaLcParenR"/>
              <a:tabLst>
                <a:tab pos="242570" algn="l"/>
              </a:tabLst>
            </a:pPr>
            <a:r>
              <a:rPr sz="1100" spc="-10" dirty="0">
                <a:latin typeface="Arial"/>
                <a:cs typeface="Arial"/>
              </a:rPr>
              <a:t>is a unique identifier </a:t>
            </a:r>
            <a:r>
              <a:rPr sz="1100" spc="-20" dirty="0">
                <a:latin typeface="Arial"/>
                <a:cs typeface="Arial"/>
              </a:rPr>
              <a:t>for </a:t>
            </a:r>
            <a:r>
              <a:rPr sz="1100" spc="-10" dirty="0">
                <a:latin typeface="Arial"/>
                <a:cs typeface="Arial"/>
              </a:rPr>
              <a:t>an entity </a:t>
            </a:r>
            <a:r>
              <a:rPr sz="1100" spc="-5" dirty="0">
                <a:latin typeface="Arial"/>
                <a:cs typeface="Arial"/>
              </a:rPr>
              <a:t>that consists </a:t>
            </a:r>
            <a:r>
              <a:rPr sz="1100" spc="-10" dirty="0">
                <a:latin typeface="Arial"/>
                <a:cs typeface="Arial"/>
              </a:rPr>
              <a:t>on a </a:t>
            </a:r>
            <a:r>
              <a:rPr sz="1100" spc="-5" dirty="0">
                <a:latin typeface="Arial"/>
                <a:cs typeface="Arial"/>
              </a:rPr>
              <a:t>single</a:t>
            </a:r>
            <a:r>
              <a:rPr sz="1100" dirty="0">
                <a:latin typeface="Arial"/>
                <a:cs typeface="Arial"/>
              </a:rPr>
              <a:t> </a:t>
            </a:r>
            <a:r>
              <a:rPr sz="1100" spc="-10" dirty="0">
                <a:latin typeface="Arial"/>
                <a:cs typeface="Arial"/>
              </a:rPr>
              <a:t>attribute.</a:t>
            </a:r>
            <a:endParaRPr sz="1100">
              <a:latin typeface="Arial"/>
              <a:cs typeface="Arial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505053" y="9941585"/>
            <a:ext cx="6049010" cy="0"/>
          </a:xfrm>
          <a:custGeom>
            <a:avLst/>
            <a:gdLst/>
            <a:ahLst/>
            <a:cxnLst/>
            <a:rect l="l" t="t" r="r" b="b"/>
            <a:pathLst>
              <a:path w="6049009">
                <a:moveTo>
                  <a:pt x="0" y="0"/>
                </a:moveTo>
                <a:lnTo>
                  <a:pt x="6048756" y="0"/>
                </a:lnTo>
              </a:path>
            </a:pathLst>
          </a:custGeom>
          <a:ln w="609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4678934" y="9965447"/>
            <a:ext cx="1842135" cy="19177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1100" spc="-10" dirty="0">
                <a:latin typeface="Arial"/>
                <a:cs typeface="Arial"/>
              </a:rPr>
              <a:t>© </a:t>
            </a:r>
            <a:r>
              <a:rPr sz="1100" spc="20" dirty="0">
                <a:latin typeface="Arial"/>
                <a:cs typeface="Arial"/>
              </a:rPr>
              <a:t>H</a:t>
            </a:r>
            <a:r>
              <a:rPr sz="850" spc="20" dirty="0">
                <a:latin typeface="Arial"/>
                <a:cs typeface="Arial"/>
              </a:rPr>
              <a:t>ERIOT</a:t>
            </a:r>
            <a:r>
              <a:rPr sz="1100" spc="20" dirty="0">
                <a:latin typeface="Arial"/>
                <a:cs typeface="Arial"/>
              </a:rPr>
              <a:t>-W</a:t>
            </a:r>
            <a:r>
              <a:rPr sz="850" spc="20" dirty="0">
                <a:latin typeface="Arial"/>
                <a:cs typeface="Arial"/>
              </a:rPr>
              <a:t>ATT</a:t>
            </a:r>
            <a:r>
              <a:rPr sz="850" spc="75" dirty="0">
                <a:latin typeface="Arial"/>
                <a:cs typeface="Arial"/>
              </a:rPr>
              <a:t> </a:t>
            </a:r>
            <a:r>
              <a:rPr sz="1100" spc="55" dirty="0">
                <a:latin typeface="Arial"/>
                <a:cs typeface="Arial"/>
              </a:rPr>
              <a:t>U</a:t>
            </a:r>
            <a:r>
              <a:rPr sz="850" spc="55" dirty="0">
                <a:latin typeface="Arial"/>
                <a:cs typeface="Arial"/>
              </a:rPr>
              <a:t>NIVERSITY</a:t>
            </a:r>
            <a:endParaRPr sz="85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745478" y="560841"/>
            <a:ext cx="179705" cy="19177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1100" spc="-15" dirty="0">
                <a:latin typeface="Arial"/>
                <a:cs typeface="Arial"/>
              </a:rPr>
              <a:t>53</a:t>
            </a:r>
            <a:endParaRPr sz="110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864717" y="765581"/>
            <a:ext cx="6049010" cy="0"/>
          </a:xfrm>
          <a:custGeom>
            <a:avLst/>
            <a:gdLst/>
            <a:ahLst/>
            <a:cxnLst/>
            <a:rect l="l" t="t" r="r" b="b"/>
            <a:pathLst>
              <a:path w="6049009">
                <a:moveTo>
                  <a:pt x="0" y="0"/>
                </a:moveTo>
                <a:lnTo>
                  <a:pt x="6048756" y="0"/>
                </a:lnTo>
              </a:path>
            </a:pathLst>
          </a:custGeom>
          <a:ln w="609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852169" y="1040478"/>
            <a:ext cx="923290" cy="340360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2050" b="1" spc="-30" dirty="0">
                <a:latin typeface="Arial"/>
                <a:cs typeface="Arial"/>
              </a:rPr>
              <a:t>Topic</a:t>
            </a:r>
            <a:r>
              <a:rPr sz="2050" b="1" spc="-60" dirty="0">
                <a:latin typeface="Arial"/>
                <a:cs typeface="Arial"/>
              </a:rPr>
              <a:t> </a:t>
            </a:r>
            <a:r>
              <a:rPr sz="2050" b="1" spc="5" dirty="0">
                <a:latin typeface="Arial"/>
                <a:cs typeface="Arial"/>
              </a:rPr>
              <a:t>3</a:t>
            </a:r>
            <a:endParaRPr sz="2050">
              <a:latin typeface="Arial"/>
              <a:cs typeface="Arial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852169" y="1708949"/>
            <a:ext cx="2352675" cy="40322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pc="15" dirty="0"/>
              <a:t>Implementation</a:t>
            </a:r>
          </a:p>
        </p:txBody>
      </p:sp>
      <p:sp>
        <p:nvSpPr>
          <p:cNvPr id="6" name="object 6"/>
          <p:cNvSpPr/>
          <p:nvPr/>
        </p:nvSpPr>
        <p:spPr>
          <a:xfrm>
            <a:off x="864717" y="2543327"/>
            <a:ext cx="6049010" cy="0"/>
          </a:xfrm>
          <a:custGeom>
            <a:avLst/>
            <a:gdLst/>
            <a:ahLst/>
            <a:cxnLst/>
            <a:rect l="l" t="t" r="r" b="b"/>
            <a:pathLst>
              <a:path w="6049009">
                <a:moveTo>
                  <a:pt x="0" y="0"/>
                </a:moveTo>
                <a:lnTo>
                  <a:pt x="6048756" y="0"/>
                </a:lnTo>
              </a:path>
            </a:pathLst>
          </a:custGeom>
          <a:ln w="1371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852169" y="3305998"/>
            <a:ext cx="633095" cy="20764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200" spc="-10" dirty="0">
                <a:latin typeface="Arial"/>
                <a:cs typeface="Arial"/>
              </a:rPr>
              <a:t>Contents</a:t>
            </a:r>
            <a:endParaRPr sz="120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5217459" y="3880897"/>
            <a:ext cx="60960" cy="975360"/>
          </a:xfrm>
          <a:prstGeom prst="rect">
            <a:avLst/>
          </a:prstGeom>
        </p:spPr>
        <p:txBody>
          <a:bodyPr vert="horz" wrap="square" lIns="0" tIns="508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400"/>
              </a:spcBef>
            </a:pPr>
            <a:r>
              <a:rPr sz="1000" spc="-5" dirty="0">
                <a:latin typeface="Arial"/>
                <a:cs typeface="Arial"/>
              </a:rPr>
              <a:t>.</a:t>
            </a:r>
            <a:endParaRPr sz="10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300"/>
              </a:spcBef>
            </a:pPr>
            <a:r>
              <a:rPr sz="1000" spc="-5" dirty="0">
                <a:latin typeface="Arial"/>
                <a:cs typeface="Arial"/>
              </a:rPr>
              <a:t>.</a:t>
            </a:r>
            <a:endParaRPr sz="10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285"/>
              </a:spcBef>
            </a:pPr>
            <a:r>
              <a:rPr sz="1000" spc="-5" dirty="0">
                <a:latin typeface="Arial"/>
                <a:cs typeface="Arial"/>
              </a:rPr>
              <a:t>.</a:t>
            </a:r>
            <a:endParaRPr sz="10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300"/>
              </a:spcBef>
            </a:pPr>
            <a:r>
              <a:rPr sz="1000" spc="-5" dirty="0">
                <a:latin typeface="Arial"/>
                <a:cs typeface="Arial"/>
              </a:rPr>
              <a:t>.</a:t>
            </a:r>
            <a:endParaRPr sz="10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290"/>
              </a:spcBef>
            </a:pPr>
            <a:r>
              <a:rPr sz="1000" spc="-5" dirty="0">
                <a:latin typeface="Arial"/>
                <a:cs typeface="Arial"/>
              </a:rPr>
              <a:t>.</a:t>
            </a:r>
            <a:endParaRPr sz="100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5710312" y="3880897"/>
            <a:ext cx="60960" cy="975360"/>
          </a:xfrm>
          <a:prstGeom prst="rect">
            <a:avLst/>
          </a:prstGeom>
        </p:spPr>
        <p:txBody>
          <a:bodyPr vert="horz" wrap="square" lIns="0" tIns="508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400"/>
              </a:spcBef>
            </a:pPr>
            <a:r>
              <a:rPr sz="1000" spc="-5" dirty="0">
                <a:latin typeface="Arial"/>
                <a:cs typeface="Arial"/>
              </a:rPr>
              <a:t>.</a:t>
            </a:r>
            <a:endParaRPr sz="10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300"/>
              </a:spcBef>
            </a:pPr>
            <a:r>
              <a:rPr sz="1000" spc="-5" dirty="0">
                <a:latin typeface="Arial"/>
                <a:cs typeface="Arial"/>
              </a:rPr>
              <a:t>.</a:t>
            </a:r>
            <a:endParaRPr sz="10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285"/>
              </a:spcBef>
            </a:pPr>
            <a:r>
              <a:rPr sz="1000" spc="-5" dirty="0">
                <a:latin typeface="Arial"/>
                <a:cs typeface="Arial"/>
              </a:rPr>
              <a:t>.</a:t>
            </a:r>
            <a:endParaRPr sz="10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300"/>
              </a:spcBef>
            </a:pPr>
            <a:r>
              <a:rPr sz="1000" spc="-5" dirty="0">
                <a:latin typeface="Arial"/>
                <a:cs typeface="Arial"/>
              </a:rPr>
              <a:t>.</a:t>
            </a:r>
            <a:endParaRPr sz="10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290"/>
              </a:spcBef>
            </a:pPr>
            <a:r>
              <a:rPr sz="1000" spc="-5" dirty="0">
                <a:latin typeface="Arial"/>
                <a:cs typeface="Arial"/>
              </a:rPr>
              <a:t>.</a:t>
            </a:r>
            <a:endParaRPr sz="1000"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3542065" y="3880897"/>
            <a:ext cx="62230" cy="1165860"/>
          </a:xfrm>
          <a:prstGeom prst="rect">
            <a:avLst/>
          </a:prstGeom>
        </p:spPr>
        <p:txBody>
          <a:bodyPr vert="horz" wrap="square" lIns="0" tIns="508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400"/>
              </a:spcBef>
            </a:pPr>
            <a:r>
              <a:rPr sz="1000" spc="-5" dirty="0">
                <a:latin typeface="Arial"/>
                <a:cs typeface="Arial"/>
              </a:rPr>
              <a:t>.</a:t>
            </a:r>
            <a:endParaRPr sz="10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300"/>
              </a:spcBef>
            </a:pPr>
            <a:r>
              <a:rPr sz="1000" spc="-5" dirty="0">
                <a:latin typeface="Arial"/>
                <a:cs typeface="Arial"/>
              </a:rPr>
              <a:t>.</a:t>
            </a:r>
            <a:endParaRPr sz="10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285"/>
              </a:spcBef>
            </a:pPr>
            <a:r>
              <a:rPr sz="1000" spc="-5" dirty="0">
                <a:latin typeface="Arial"/>
                <a:cs typeface="Arial"/>
              </a:rPr>
              <a:t>.</a:t>
            </a:r>
            <a:endParaRPr sz="10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300"/>
              </a:spcBef>
            </a:pPr>
            <a:r>
              <a:rPr sz="1000" spc="-5" dirty="0">
                <a:latin typeface="Arial"/>
                <a:cs typeface="Arial"/>
              </a:rPr>
              <a:t>.</a:t>
            </a:r>
            <a:endParaRPr sz="10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290"/>
              </a:spcBef>
            </a:pPr>
            <a:r>
              <a:rPr sz="1000" spc="-5" dirty="0">
                <a:latin typeface="Arial"/>
                <a:cs typeface="Arial"/>
              </a:rPr>
              <a:t>.</a:t>
            </a:r>
            <a:endParaRPr sz="1000">
              <a:latin typeface="Arial"/>
              <a:cs typeface="Arial"/>
            </a:endParaRPr>
          </a:p>
          <a:p>
            <a:pPr marL="13335">
              <a:lnSpc>
                <a:spcPct val="100000"/>
              </a:lnSpc>
              <a:spcBef>
                <a:spcPts val="300"/>
              </a:spcBef>
            </a:pPr>
            <a:r>
              <a:rPr sz="1000" spc="-5" dirty="0">
                <a:latin typeface="Arial"/>
                <a:cs typeface="Arial"/>
              </a:rPr>
              <a:t>.</a:t>
            </a:r>
            <a:endParaRPr sz="1000">
              <a:latin typeface="Arial"/>
              <a:cs typeface="Aria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4034918" y="3880897"/>
            <a:ext cx="62230" cy="1165860"/>
          </a:xfrm>
          <a:prstGeom prst="rect">
            <a:avLst/>
          </a:prstGeom>
        </p:spPr>
        <p:txBody>
          <a:bodyPr vert="horz" wrap="square" lIns="0" tIns="508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400"/>
              </a:spcBef>
            </a:pPr>
            <a:r>
              <a:rPr sz="1000" spc="-5" dirty="0">
                <a:latin typeface="Arial"/>
                <a:cs typeface="Arial"/>
              </a:rPr>
              <a:t>.</a:t>
            </a:r>
            <a:endParaRPr sz="10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300"/>
              </a:spcBef>
            </a:pPr>
            <a:r>
              <a:rPr sz="1000" spc="-5" dirty="0">
                <a:latin typeface="Arial"/>
                <a:cs typeface="Arial"/>
              </a:rPr>
              <a:t>.</a:t>
            </a:r>
            <a:endParaRPr sz="10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285"/>
              </a:spcBef>
            </a:pPr>
            <a:r>
              <a:rPr sz="1000" spc="-5" dirty="0">
                <a:latin typeface="Arial"/>
                <a:cs typeface="Arial"/>
              </a:rPr>
              <a:t>.</a:t>
            </a:r>
            <a:endParaRPr sz="10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300"/>
              </a:spcBef>
            </a:pPr>
            <a:r>
              <a:rPr sz="1000" spc="-5" dirty="0">
                <a:latin typeface="Arial"/>
                <a:cs typeface="Arial"/>
              </a:rPr>
              <a:t>.</a:t>
            </a:r>
            <a:endParaRPr sz="10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290"/>
              </a:spcBef>
            </a:pPr>
            <a:r>
              <a:rPr sz="1000" spc="-5" dirty="0">
                <a:latin typeface="Arial"/>
                <a:cs typeface="Arial"/>
              </a:rPr>
              <a:t>.</a:t>
            </a:r>
            <a:endParaRPr sz="1000">
              <a:latin typeface="Arial"/>
              <a:cs typeface="Arial"/>
            </a:endParaRPr>
          </a:p>
          <a:p>
            <a:pPr marL="13335">
              <a:lnSpc>
                <a:spcPct val="100000"/>
              </a:lnSpc>
              <a:spcBef>
                <a:spcPts val="300"/>
              </a:spcBef>
            </a:pPr>
            <a:r>
              <a:rPr sz="1000" spc="-5" dirty="0">
                <a:latin typeface="Arial"/>
                <a:cs typeface="Arial"/>
              </a:rPr>
              <a:t>.</a:t>
            </a:r>
            <a:endParaRPr sz="1000">
              <a:latin typeface="Arial"/>
              <a:cs typeface="Arial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5218265" y="5248482"/>
            <a:ext cx="60960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spc="-5" dirty="0">
                <a:latin typeface="Arial"/>
                <a:cs typeface="Arial"/>
              </a:rPr>
              <a:t>.</a:t>
            </a:r>
            <a:endParaRPr sz="1000">
              <a:latin typeface="Arial"/>
              <a:cs typeface="Arial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5711131" y="5248482"/>
            <a:ext cx="60960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spc="-5" dirty="0">
                <a:latin typeface="Arial"/>
                <a:cs typeface="Arial"/>
              </a:rPr>
              <a:t>.</a:t>
            </a:r>
            <a:endParaRPr sz="1000">
              <a:latin typeface="Arial"/>
              <a:cs typeface="Arial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3542872" y="5209816"/>
            <a:ext cx="61594" cy="406400"/>
          </a:xfrm>
          <a:prstGeom prst="rect">
            <a:avLst/>
          </a:prstGeom>
        </p:spPr>
        <p:txBody>
          <a:bodyPr vert="horz" wrap="square" lIns="0" tIns="508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400"/>
              </a:spcBef>
            </a:pPr>
            <a:r>
              <a:rPr sz="1000" spc="-5" dirty="0">
                <a:latin typeface="Arial"/>
                <a:cs typeface="Arial"/>
              </a:rPr>
              <a:t>.</a:t>
            </a:r>
            <a:endParaRPr sz="10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300"/>
              </a:spcBef>
            </a:pPr>
            <a:r>
              <a:rPr sz="1000" spc="-5" dirty="0">
                <a:latin typeface="Arial"/>
                <a:cs typeface="Arial"/>
              </a:rPr>
              <a:t>.</a:t>
            </a:r>
            <a:endParaRPr sz="1000">
              <a:latin typeface="Arial"/>
              <a:cs typeface="Arial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4035724" y="5209816"/>
            <a:ext cx="61594" cy="406400"/>
          </a:xfrm>
          <a:prstGeom prst="rect">
            <a:avLst/>
          </a:prstGeom>
        </p:spPr>
        <p:txBody>
          <a:bodyPr vert="horz" wrap="square" lIns="0" tIns="508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400"/>
              </a:spcBef>
            </a:pPr>
            <a:r>
              <a:rPr sz="1000" spc="-5" dirty="0">
                <a:latin typeface="Arial"/>
                <a:cs typeface="Arial"/>
              </a:rPr>
              <a:t>.</a:t>
            </a:r>
            <a:endParaRPr sz="10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300"/>
              </a:spcBef>
            </a:pPr>
            <a:r>
              <a:rPr sz="1000" spc="-5" dirty="0">
                <a:latin typeface="Arial"/>
                <a:cs typeface="Arial"/>
              </a:rPr>
              <a:t>.</a:t>
            </a:r>
            <a:endParaRPr sz="1000">
              <a:latin typeface="Arial"/>
              <a:cs typeface="Arial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5216090" y="5627956"/>
            <a:ext cx="60960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spc="-5" dirty="0">
                <a:latin typeface="Arial"/>
                <a:cs typeface="Arial"/>
              </a:rPr>
              <a:t>.</a:t>
            </a:r>
            <a:endParaRPr sz="1000">
              <a:latin typeface="Arial"/>
              <a:cs typeface="Arial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5708943" y="5627956"/>
            <a:ext cx="60960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spc="-5" dirty="0">
                <a:latin typeface="Arial"/>
                <a:cs typeface="Arial"/>
              </a:rPr>
              <a:t>.</a:t>
            </a:r>
            <a:endParaRPr sz="1000">
              <a:latin typeface="Arial"/>
              <a:cs typeface="Arial"/>
            </a:endParaRPr>
          </a:p>
        </p:txBody>
      </p:sp>
      <p:graphicFrame>
        <p:nvGraphicFramePr>
          <p:cNvPr id="18" name="object 18"/>
          <p:cNvGraphicFramePr>
            <a:graphicFrameLocks noGrp="1"/>
          </p:cNvGraphicFramePr>
          <p:nvPr/>
        </p:nvGraphicFramePr>
        <p:xfrm>
          <a:off x="1040383" y="3564776"/>
          <a:ext cx="5910580" cy="3178809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5323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9275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4543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9527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9685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344804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49276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344804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29591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280035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289560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</a:tblGrid>
              <a:tr h="165924">
                <a:tc>
                  <a:txBody>
                    <a:bodyPr/>
                    <a:lstStyle/>
                    <a:p>
                      <a:pPr marR="72390" algn="r">
                        <a:lnSpc>
                          <a:spcPts val="1100"/>
                        </a:lnSpc>
                        <a:tabLst>
                          <a:tab pos="303530" algn="l"/>
                        </a:tabLst>
                      </a:pPr>
                      <a:r>
                        <a:rPr sz="1000" spc="-10" dirty="0">
                          <a:latin typeface="Arial"/>
                          <a:cs typeface="Arial"/>
                          <a:hlinkClick r:id="rId2" action="ppaction://hlinksldjump"/>
                        </a:rPr>
                        <a:t>3.1	</a:t>
                      </a:r>
                      <a:r>
                        <a:rPr sz="1000" spc="-5" dirty="0">
                          <a:latin typeface="Arial"/>
                          <a:cs typeface="Arial"/>
                          <a:hlinkClick r:id="rId2" action="ppaction://hlinksldjump"/>
                        </a:rPr>
                        <a:t>Application software</a:t>
                      </a:r>
                      <a:r>
                        <a:rPr sz="1000" spc="-5" dirty="0">
                          <a:latin typeface="Arial"/>
                          <a:cs typeface="Arial"/>
                        </a:rPr>
                        <a:t> . . . . . . . . .</a:t>
                      </a:r>
                      <a:r>
                        <a:rPr sz="1000" spc="2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000" spc="-5" dirty="0">
                          <a:latin typeface="Arial"/>
                          <a:cs typeface="Arial"/>
                        </a:rPr>
                        <a:t>.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 marL="80645">
                        <a:lnSpc>
                          <a:spcPts val="1100"/>
                        </a:lnSpc>
                      </a:pPr>
                      <a:r>
                        <a:rPr sz="1000" spc="-5" dirty="0">
                          <a:latin typeface="Arial"/>
                          <a:cs typeface="Arial"/>
                        </a:rPr>
                        <a:t>. . . . . . .</a:t>
                      </a:r>
                      <a:r>
                        <a:rPr sz="1000" spc="13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000" spc="-5" dirty="0">
                          <a:latin typeface="Arial"/>
                          <a:cs typeface="Arial"/>
                        </a:rPr>
                        <a:t>.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1750">
                        <a:lnSpc>
                          <a:spcPts val="1100"/>
                        </a:lnSpc>
                      </a:pPr>
                      <a:r>
                        <a:rPr sz="1000" spc="-5" dirty="0">
                          <a:latin typeface="Arial"/>
                          <a:cs typeface="Arial"/>
                        </a:rPr>
                        <a:t>. .</a:t>
                      </a:r>
                      <a:r>
                        <a:rPr sz="1000" spc="9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000" spc="-5" dirty="0">
                          <a:latin typeface="Arial"/>
                          <a:cs typeface="Arial"/>
                        </a:rPr>
                        <a:t>.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 marL="32384">
                        <a:lnSpc>
                          <a:spcPts val="1100"/>
                        </a:lnSpc>
                      </a:pPr>
                      <a:r>
                        <a:rPr sz="1000" spc="-5" dirty="0">
                          <a:latin typeface="Arial"/>
                          <a:cs typeface="Arial"/>
                        </a:rPr>
                        <a:t>. . . .</a:t>
                      </a:r>
                      <a:r>
                        <a:rPr sz="1000" spc="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000" spc="-5" dirty="0">
                          <a:latin typeface="Arial"/>
                          <a:cs typeface="Arial"/>
                        </a:rPr>
                        <a:t>.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71755" algn="r">
                        <a:lnSpc>
                          <a:spcPts val="1100"/>
                        </a:lnSpc>
                      </a:pPr>
                      <a:r>
                        <a:rPr sz="1000" spc="-5" dirty="0">
                          <a:latin typeface="Arial"/>
                          <a:cs typeface="Arial"/>
                        </a:rPr>
                        <a:t>. . . .</a:t>
                      </a:r>
                      <a:r>
                        <a:rPr sz="1000" spc="-1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000" spc="-5" dirty="0">
                          <a:latin typeface="Arial"/>
                          <a:cs typeface="Arial"/>
                        </a:rPr>
                        <a:t>.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23495" algn="r">
                        <a:lnSpc>
                          <a:spcPts val="1100"/>
                        </a:lnSpc>
                      </a:pPr>
                      <a:r>
                        <a:rPr sz="1000" spc="-5" dirty="0">
                          <a:latin typeface="Arial"/>
                          <a:cs typeface="Arial"/>
                        </a:rPr>
                        <a:t>. . .</a:t>
                      </a:r>
                      <a:r>
                        <a:rPr sz="1000" spc="2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000" spc="-5" dirty="0">
                          <a:latin typeface="Arial"/>
                          <a:cs typeface="Arial"/>
                        </a:rPr>
                        <a:t>.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2384">
                        <a:lnSpc>
                          <a:spcPts val="1100"/>
                        </a:lnSpc>
                      </a:pPr>
                      <a:r>
                        <a:rPr sz="1000" spc="-5" dirty="0">
                          <a:latin typeface="Arial"/>
                          <a:cs typeface="Arial"/>
                        </a:rPr>
                        <a:t>. .</a:t>
                      </a:r>
                      <a:r>
                        <a:rPr sz="1000" spc="9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000" spc="-5" dirty="0">
                          <a:latin typeface="Arial"/>
                          <a:cs typeface="Arial"/>
                        </a:rPr>
                        <a:t>.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2384">
                        <a:lnSpc>
                          <a:spcPts val="1100"/>
                        </a:lnSpc>
                      </a:pPr>
                      <a:r>
                        <a:rPr sz="1000" spc="-5" dirty="0">
                          <a:latin typeface="Arial"/>
                          <a:cs typeface="Arial"/>
                        </a:rPr>
                        <a:t>.</a:t>
                      </a:r>
                      <a:r>
                        <a:rPr sz="1000" spc="18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000" spc="-5" dirty="0">
                          <a:latin typeface="Arial"/>
                          <a:cs typeface="Arial"/>
                        </a:rPr>
                        <a:t>.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24765" algn="r">
                        <a:lnSpc>
                          <a:spcPts val="1100"/>
                        </a:lnSpc>
                      </a:pPr>
                      <a:r>
                        <a:rPr sz="1000" spc="-5" dirty="0">
                          <a:latin typeface="Arial"/>
                          <a:cs typeface="Arial"/>
                        </a:rPr>
                        <a:t>5</a:t>
                      </a:r>
                      <a:r>
                        <a:rPr sz="1000" dirty="0">
                          <a:latin typeface="Arial"/>
                          <a:cs typeface="Arial"/>
                        </a:rPr>
                        <a:t>5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65924">
                <a:tc>
                  <a:txBody>
                    <a:bodyPr/>
                    <a:lstStyle/>
                    <a:p>
                      <a:pPr marR="71755" algn="r">
                        <a:lnSpc>
                          <a:spcPts val="1110"/>
                        </a:lnSpc>
                        <a:spcBef>
                          <a:spcPts val="95"/>
                        </a:spcBef>
                        <a:tabLst>
                          <a:tab pos="303530" algn="l"/>
                        </a:tabLst>
                      </a:pPr>
                      <a:r>
                        <a:rPr sz="1000" spc="-10" dirty="0">
                          <a:latin typeface="Arial"/>
                          <a:cs typeface="Arial"/>
                          <a:hlinkClick r:id="rId3" action="ppaction://hlinksldjump"/>
                        </a:rPr>
                        <a:t>3.2	</a:t>
                      </a:r>
                      <a:r>
                        <a:rPr sz="1000" spc="-5" dirty="0">
                          <a:latin typeface="Arial"/>
                          <a:cs typeface="Arial"/>
                          <a:hlinkClick r:id="rId3" action="ppaction://hlinksldjump"/>
                        </a:rPr>
                        <a:t>Introduction</a:t>
                      </a:r>
                      <a:r>
                        <a:rPr sz="1000" spc="40" dirty="0">
                          <a:latin typeface="Arial"/>
                          <a:cs typeface="Arial"/>
                          <a:hlinkClick r:id="rId3" action="ppaction://hlinksldjump"/>
                        </a:rPr>
                        <a:t> </a:t>
                      </a:r>
                      <a:r>
                        <a:rPr sz="1000" spc="-5" dirty="0">
                          <a:latin typeface="Arial"/>
                          <a:cs typeface="Arial"/>
                        </a:rPr>
                        <a:t>.</a:t>
                      </a:r>
                      <a:r>
                        <a:rPr sz="1000" spc="21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000" spc="-5" dirty="0">
                          <a:latin typeface="Arial"/>
                          <a:cs typeface="Arial"/>
                        </a:rPr>
                        <a:t>.</a:t>
                      </a:r>
                      <a:r>
                        <a:rPr sz="1000" spc="22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000" spc="-5" dirty="0">
                          <a:latin typeface="Arial"/>
                          <a:cs typeface="Arial"/>
                        </a:rPr>
                        <a:t>.</a:t>
                      </a:r>
                      <a:r>
                        <a:rPr sz="1000" spc="22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000" spc="-5" dirty="0">
                          <a:latin typeface="Arial"/>
                          <a:cs typeface="Arial"/>
                        </a:rPr>
                        <a:t>.</a:t>
                      </a:r>
                      <a:r>
                        <a:rPr sz="1000" spc="21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000" spc="-5" dirty="0">
                          <a:latin typeface="Arial"/>
                          <a:cs typeface="Arial"/>
                        </a:rPr>
                        <a:t>.</a:t>
                      </a:r>
                      <a:r>
                        <a:rPr sz="1000" spc="22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000" spc="-5" dirty="0">
                          <a:latin typeface="Arial"/>
                          <a:cs typeface="Arial"/>
                        </a:rPr>
                        <a:t>.</a:t>
                      </a:r>
                      <a:r>
                        <a:rPr sz="1000" spc="21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000" spc="-5" dirty="0">
                          <a:latin typeface="Arial"/>
                          <a:cs typeface="Arial"/>
                        </a:rPr>
                        <a:t>.</a:t>
                      </a:r>
                      <a:r>
                        <a:rPr sz="1000" spc="22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000" spc="-5" dirty="0">
                          <a:latin typeface="Arial"/>
                          <a:cs typeface="Arial"/>
                        </a:rPr>
                        <a:t>.</a:t>
                      </a:r>
                      <a:r>
                        <a:rPr sz="1000" spc="21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000" spc="-5" dirty="0">
                          <a:latin typeface="Arial"/>
                          <a:cs typeface="Arial"/>
                        </a:rPr>
                        <a:t>.</a:t>
                      </a:r>
                      <a:r>
                        <a:rPr sz="1000" spc="22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000" spc="-5" dirty="0">
                          <a:latin typeface="Arial"/>
                          <a:cs typeface="Arial"/>
                        </a:rPr>
                        <a:t>.</a:t>
                      </a:r>
                      <a:r>
                        <a:rPr sz="1000" spc="22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000" spc="-5" dirty="0">
                          <a:latin typeface="Arial"/>
                          <a:cs typeface="Arial"/>
                        </a:rPr>
                        <a:t>.</a:t>
                      </a:r>
                      <a:r>
                        <a:rPr sz="1000" spc="21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000" spc="-5" dirty="0">
                          <a:latin typeface="Arial"/>
                          <a:cs typeface="Arial"/>
                        </a:rPr>
                        <a:t>.</a:t>
                      </a:r>
                      <a:r>
                        <a:rPr sz="1000" spc="22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000" spc="-5" dirty="0">
                          <a:latin typeface="Arial"/>
                          <a:cs typeface="Arial"/>
                        </a:rPr>
                        <a:t>.</a:t>
                      </a:r>
                      <a:r>
                        <a:rPr sz="1000" spc="21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000" spc="-5" dirty="0">
                          <a:latin typeface="Arial"/>
                          <a:cs typeface="Arial"/>
                        </a:rPr>
                        <a:t>.</a:t>
                      </a:r>
                      <a:r>
                        <a:rPr sz="1000" spc="22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000" spc="-5" dirty="0">
                          <a:latin typeface="Arial"/>
                          <a:cs typeface="Arial"/>
                        </a:rPr>
                        <a:t>.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12065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ts val="1110"/>
                        </a:lnSpc>
                        <a:spcBef>
                          <a:spcPts val="95"/>
                        </a:spcBef>
                      </a:pPr>
                      <a:r>
                        <a:rPr sz="1000" spc="-5" dirty="0">
                          <a:latin typeface="Arial"/>
                          <a:cs typeface="Arial"/>
                        </a:rPr>
                        <a:t>. . . . . . . .</a:t>
                      </a:r>
                      <a:r>
                        <a:rPr sz="1000" spc="8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000" spc="-5" dirty="0">
                          <a:latin typeface="Arial"/>
                          <a:cs typeface="Arial"/>
                        </a:rPr>
                        <a:t>.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12065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3020">
                        <a:lnSpc>
                          <a:spcPts val="1110"/>
                        </a:lnSpc>
                        <a:spcBef>
                          <a:spcPts val="95"/>
                        </a:spcBef>
                      </a:pPr>
                      <a:r>
                        <a:rPr sz="1000" spc="-5" dirty="0">
                          <a:latin typeface="Arial"/>
                          <a:cs typeface="Arial"/>
                        </a:rPr>
                        <a:t>. .</a:t>
                      </a:r>
                      <a:r>
                        <a:rPr sz="1000" spc="9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000" spc="-5" dirty="0">
                          <a:latin typeface="Arial"/>
                          <a:cs typeface="Arial"/>
                        </a:rPr>
                        <a:t>.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12065" marB="0"/>
                </a:tc>
                <a:tc gridSpan="2">
                  <a:txBody>
                    <a:bodyPr/>
                    <a:lstStyle/>
                    <a:p>
                      <a:pPr marL="33655">
                        <a:lnSpc>
                          <a:spcPts val="1110"/>
                        </a:lnSpc>
                        <a:spcBef>
                          <a:spcPts val="95"/>
                        </a:spcBef>
                      </a:pPr>
                      <a:r>
                        <a:rPr sz="1000" spc="-5" dirty="0">
                          <a:latin typeface="Arial"/>
                          <a:cs typeface="Arial"/>
                        </a:rPr>
                        <a:t>. . . .</a:t>
                      </a:r>
                      <a:r>
                        <a:rPr sz="1000" spc="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000" spc="-5" dirty="0">
                          <a:latin typeface="Arial"/>
                          <a:cs typeface="Arial"/>
                        </a:rPr>
                        <a:t>.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12065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71120" algn="r">
                        <a:lnSpc>
                          <a:spcPts val="1110"/>
                        </a:lnSpc>
                        <a:spcBef>
                          <a:spcPts val="95"/>
                        </a:spcBef>
                      </a:pPr>
                      <a:r>
                        <a:rPr sz="1000" spc="-5" dirty="0">
                          <a:latin typeface="Arial"/>
                          <a:cs typeface="Arial"/>
                        </a:rPr>
                        <a:t>. . . .</a:t>
                      </a:r>
                      <a:r>
                        <a:rPr sz="1000" spc="-1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000" spc="-5" dirty="0">
                          <a:latin typeface="Arial"/>
                          <a:cs typeface="Arial"/>
                        </a:rPr>
                        <a:t>.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12065" marB="0"/>
                </a:tc>
                <a:tc>
                  <a:txBody>
                    <a:bodyPr/>
                    <a:lstStyle/>
                    <a:p>
                      <a:pPr marR="22225" algn="r">
                        <a:lnSpc>
                          <a:spcPts val="1110"/>
                        </a:lnSpc>
                        <a:spcBef>
                          <a:spcPts val="95"/>
                        </a:spcBef>
                      </a:pPr>
                      <a:r>
                        <a:rPr sz="1000" spc="-5" dirty="0">
                          <a:latin typeface="Arial"/>
                          <a:cs typeface="Arial"/>
                        </a:rPr>
                        <a:t>. . .</a:t>
                      </a:r>
                      <a:r>
                        <a:rPr sz="1000" spc="2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000" spc="-5" dirty="0">
                          <a:latin typeface="Arial"/>
                          <a:cs typeface="Arial"/>
                        </a:rPr>
                        <a:t>.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12065" marB="0"/>
                </a:tc>
                <a:tc>
                  <a:txBody>
                    <a:bodyPr/>
                    <a:lstStyle/>
                    <a:p>
                      <a:pPr marL="33020">
                        <a:lnSpc>
                          <a:spcPts val="1110"/>
                        </a:lnSpc>
                        <a:spcBef>
                          <a:spcPts val="95"/>
                        </a:spcBef>
                      </a:pPr>
                      <a:r>
                        <a:rPr sz="1000" spc="-5" dirty="0">
                          <a:latin typeface="Arial"/>
                          <a:cs typeface="Arial"/>
                        </a:rPr>
                        <a:t>. .</a:t>
                      </a:r>
                      <a:r>
                        <a:rPr sz="1000" spc="9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000" spc="-5" dirty="0">
                          <a:latin typeface="Arial"/>
                          <a:cs typeface="Arial"/>
                        </a:rPr>
                        <a:t>.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12065" marB="0"/>
                </a:tc>
                <a:tc>
                  <a:txBody>
                    <a:bodyPr/>
                    <a:lstStyle/>
                    <a:p>
                      <a:pPr marL="33020">
                        <a:lnSpc>
                          <a:spcPts val="1110"/>
                        </a:lnSpc>
                        <a:spcBef>
                          <a:spcPts val="95"/>
                        </a:spcBef>
                      </a:pPr>
                      <a:r>
                        <a:rPr sz="1000" spc="-5" dirty="0">
                          <a:latin typeface="Arial"/>
                          <a:cs typeface="Arial"/>
                        </a:rPr>
                        <a:t>.</a:t>
                      </a:r>
                      <a:r>
                        <a:rPr sz="1000" spc="18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000" spc="-5" dirty="0">
                          <a:latin typeface="Arial"/>
                          <a:cs typeface="Arial"/>
                        </a:rPr>
                        <a:t>.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12065" marB="0"/>
                </a:tc>
                <a:tc>
                  <a:txBody>
                    <a:bodyPr/>
                    <a:lstStyle/>
                    <a:p>
                      <a:pPr marR="24130" algn="r">
                        <a:lnSpc>
                          <a:spcPts val="1110"/>
                        </a:lnSpc>
                        <a:spcBef>
                          <a:spcPts val="95"/>
                        </a:spcBef>
                      </a:pPr>
                      <a:r>
                        <a:rPr sz="1000" spc="-5" dirty="0">
                          <a:latin typeface="Arial"/>
                          <a:cs typeface="Arial"/>
                        </a:rPr>
                        <a:t>5</a:t>
                      </a:r>
                      <a:r>
                        <a:rPr sz="1000" dirty="0">
                          <a:latin typeface="Arial"/>
                          <a:cs typeface="Arial"/>
                        </a:rPr>
                        <a:t>9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12065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13549">
                <a:tc>
                  <a:txBody>
                    <a:bodyPr/>
                    <a:lstStyle/>
                    <a:p>
                      <a:pPr marR="73660" algn="r">
                        <a:lnSpc>
                          <a:spcPct val="100000"/>
                        </a:lnSpc>
                        <a:spcBef>
                          <a:spcPts val="275"/>
                        </a:spcBef>
                      </a:pPr>
                      <a:r>
                        <a:rPr sz="1000" spc="-10" dirty="0">
                          <a:latin typeface="Arial"/>
                          <a:cs typeface="Arial"/>
                          <a:hlinkClick r:id="rId3" action="ppaction://hlinksldjump"/>
                        </a:rPr>
                        <a:t>3.2.1 Referential integrity</a:t>
                      </a:r>
                      <a:r>
                        <a:rPr sz="1000" spc="-1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000" spc="-5" dirty="0">
                          <a:latin typeface="Arial"/>
                          <a:cs typeface="Arial"/>
                        </a:rPr>
                        <a:t>. . . . .</a:t>
                      </a:r>
                      <a:r>
                        <a:rPr sz="1000" spc="6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000" spc="-5" dirty="0">
                          <a:latin typeface="Arial"/>
                          <a:cs typeface="Arial"/>
                        </a:rPr>
                        <a:t>.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34925" marB="0"/>
                </a:tc>
                <a:tc>
                  <a:txBody>
                    <a:bodyPr/>
                    <a:lstStyle/>
                    <a:p>
                      <a:pPr marR="73025" algn="r">
                        <a:lnSpc>
                          <a:spcPct val="100000"/>
                        </a:lnSpc>
                        <a:spcBef>
                          <a:spcPts val="275"/>
                        </a:spcBef>
                      </a:pPr>
                      <a:r>
                        <a:rPr sz="1000" spc="-5" dirty="0">
                          <a:latin typeface="Arial"/>
                          <a:cs typeface="Arial"/>
                        </a:rPr>
                        <a:t>. . .</a:t>
                      </a:r>
                      <a:r>
                        <a:rPr sz="1000" spc="3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000" spc="-5" dirty="0">
                          <a:latin typeface="Arial"/>
                          <a:cs typeface="Arial"/>
                        </a:rPr>
                        <a:t>.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34925" marB="0"/>
                </a:tc>
                <a:tc>
                  <a:txBody>
                    <a:bodyPr/>
                    <a:lstStyle/>
                    <a:p>
                      <a:pPr marR="24765" algn="r">
                        <a:lnSpc>
                          <a:spcPct val="100000"/>
                        </a:lnSpc>
                        <a:spcBef>
                          <a:spcPts val="275"/>
                        </a:spcBef>
                      </a:pPr>
                      <a:r>
                        <a:rPr sz="1000" spc="-5" dirty="0">
                          <a:latin typeface="Arial"/>
                          <a:cs typeface="Arial"/>
                        </a:rPr>
                        <a:t>. .</a:t>
                      </a:r>
                      <a:r>
                        <a:rPr sz="1000" spc="7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000" spc="-5" dirty="0">
                          <a:latin typeface="Arial"/>
                          <a:cs typeface="Arial"/>
                        </a:rPr>
                        <a:t>.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34925" marB="0"/>
                </a:tc>
                <a:tc>
                  <a:txBody>
                    <a:bodyPr/>
                    <a:lstStyle/>
                    <a:p>
                      <a:pPr marL="31115">
                        <a:lnSpc>
                          <a:spcPct val="100000"/>
                        </a:lnSpc>
                        <a:spcBef>
                          <a:spcPts val="275"/>
                        </a:spcBef>
                      </a:pPr>
                      <a:r>
                        <a:rPr sz="1000" spc="-5" dirty="0">
                          <a:latin typeface="Arial"/>
                          <a:cs typeface="Arial"/>
                        </a:rPr>
                        <a:t>. .</a:t>
                      </a:r>
                      <a:r>
                        <a:rPr sz="1000" spc="9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000" spc="-5" dirty="0">
                          <a:latin typeface="Arial"/>
                          <a:cs typeface="Arial"/>
                        </a:rPr>
                        <a:t>.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34925" marB="0"/>
                </a:tc>
                <a:tc gridSpan="2">
                  <a:txBody>
                    <a:bodyPr/>
                    <a:lstStyle/>
                    <a:p>
                      <a:pPr marL="31750">
                        <a:lnSpc>
                          <a:spcPct val="100000"/>
                        </a:lnSpc>
                        <a:spcBef>
                          <a:spcPts val="275"/>
                        </a:spcBef>
                      </a:pPr>
                      <a:r>
                        <a:rPr sz="1000" spc="-5" dirty="0">
                          <a:latin typeface="Arial"/>
                          <a:cs typeface="Arial"/>
                        </a:rPr>
                        <a:t>. . . .</a:t>
                      </a:r>
                      <a:r>
                        <a:rPr sz="1000" spc="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000" spc="-5" dirty="0">
                          <a:latin typeface="Arial"/>
                          <a:cs typeface="Arial"/>
                        </a:rPr>
                        <a:t>.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34925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73025" algn="r">
                        <a:lnSpc>
                          <a:spcPct val="100000"/>
                        </a:lnSpc>
                        <a:spcBef>
                          <a:spcPts val="275"/>
                        </a:spcBef>
                      </a:pPr>
                      <a:r>
                        <a:rPr sz="1000" spc="-5" dirty="0">
                          <a:latin typeface="Arial"/>
                          <a:cs typeface="Arial"/>
                        </a:rPr>
                        <a:t>. . .</a:t>
                      </a:r>
                      <a:r>
                        <a:rPr sz="1000" spc="3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000" spc="-5" dirty="0">
                          <a:latin typeface="Arial"/>
                          <a:cs typeface="Arial"/>
                        </a:rPr>
                        <a:t>.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34925" marB="0"/>
                </a:tc>
                <a:tc>
                  <a:txBody>
                    <a:bodyPr/>
                    <a:lstStyle/>
                    <a:p>
                      <a:pPr marR="24130" algn="r">
                        <a:lnSpc>
                          <a:spcPct val="100000"/>
                        </a:lnSpc>
                        <a:spcBef>
                          <a:spcPts val="275"/>
                        </a:spcBef>
                      </a:pPr>
                      <a:r>
                        <a:rPr sz="1000" spc="-5" dirty="0">
                          <a:latin typeface="Arial"/>
                          <a:cs typeface="Arial"/>
                        </a:rPr>
                        <a:t>. .</a:t>
                      </a:r>
                      <a:r>
                        <a:rPr sz="1000" spc="7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000" spc="-5" dirty="0">
                          <a:latin typeface="Arial"/>
                          <a:cs typeface="Arial"/>
                        </a:rPr>
                        <a:t>.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34925" marB="0"/>
                </a:tc>
                <a:tc gridSpan="2">
                  <a:txBody>
                    <a:bodyPr/>
                    <a:lstStyle/>
                    <a:p>
                      <a:pPr marL="31750">
                        <a:lnSpc>
                          <a:spcPct val="100000"/>
                        </a:lnSpc>
                        <a:spcBef>
                          <a:spcPts val="275"/>
                        </a:spcBef>
                      </a:pPr>
                      <a:r>
                        <a:rPr sz="1000" spc="-5" dirty="0">
                          <a:latin typeface="Arial"/>
                          <a:cs typeface="Arial"/>
                        </a:rPr>
                        <a:t>. . . .</a:t>
                      </a:r>
                      <a:r>
                        <a:rPr sz="1000" spc="1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000" spc="-5" dirty="0">
                          <a:latin typeface="Arial"/>
                          <a:cs typeface="Arial"/>
                        </a:rPr>
                        <a:t>.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34925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26034" algn="r">
                        <a:lnSpc>
                          <a:spcPct val="100000"/>
                        </a:lnSpc>
                        <a:spcBef>
                          <a:spcPts val="275"/>
                        </a:spcBef>
                      </a:pPr>
                      <a:r>
                        <a:rPr sz="1000" spc="-5" dirty="0">
                          <a:latin typeface="Arial"/>
                          <a:cs typeface="Arial"/>
                        </a:rPr>
                        <a:t>5</a:t>
                      </a:r>
                      <a:r>
                        <a:rPr sz="1000" dirty="0">
                          <a:latin typeface="Arial"/>
                          <a:cs typeface="Arial"/>
                        </a:rPr>
                        <a:t>9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34925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89736">
                <a:tc>
                  <a:txBody>
                    <a:bodyPr/>
                    <a:lstStyle/>
                    <a:p>
                      <a:pPr marR="73660" algn="r">
                        <a:lnSpc>
                          <a:spcPct val="100000"/>
                        </a:lnSpc>
                        <a:spcBef>
                          <a:spcPts val="95"/>
                        </a:spcBef>
                      </a:pPr>
                      <a:r>
                        <a:rPr sz="1000" spc="-10" dirty="0">
                          <a:latin typeface="Arial"/>
                          <a:cs typeface="Arial"/>
                          <a:hlinkClick r:id="rId4" action="ppaction://hlinksldjump"/>
                        </a:rPr>
                        <a:t>3.2.2 </a:t>
                      </a:r>
                      <a:r>
                        <a:rPr sz="1000" spc="-5" dirty="0">
                          <a:latin typeface="Arial"/>
                          <a:cs typeface="Arial"/>
                          <a:hlinkClick r:id="rId4" action="ppaction://hlinksldjump"/>
                        </a:rPr>
                        <a:t>SQL </a:t>
                      </a:r>
                      <a:r>
                        <a:rPr sz="1000" spc="-10" dirty="0">
                          <a:latin typeface="Arial"/>
                          <a:cs typeface="Arial"/>
                          <a:hlinkClick r:id="rId4" action="ppaction://hlinksldjump"/>
                        </a:rPr>
                        <a:t>operations: </a:t>
                      </a:r>
                      <a:r>
                        <a:rPr sz="1000" spc="-5" dirty="0">
                          <a:latin typeface="Arial"/>
                          <a:cs typeface="Arial"/>
                          <a:hlinkClick r:id="rId4" action="ppaction://hlinksldjump"/>
                        </a:rPr>
                        <a:t>SELECT </a:t>
                      </a:r>
                      <a:r>
                        <a:rPr sz="1000" spc="-5" dirty="0">
                          <a:latin typeface="Arial"/>
                          <a:cs typeface="Arial"/>
                        </a:rPr>
                        <a:t>. .</a:t>
                      </a:r>
                      <a:r>
                        <a:rPr sz="1000" spc="-1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000" spc="-5" dirty="0">
                          <a:latin typeface="Arial"/>
                          <a:cs typeface="Arial"/>
                        </a:rPr>
                        <a:t>.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12065" marB="0"/>
                </a:tc>
                <a:tc>
                  <a:txBody>
                    <a:bodyPr/>
                    <a:lstStyle/>
                    <a:p>
                      <a:pPr marR="73660" algn="r">
                        <a:lnSpc>
                          <a:spcPct val="100000"/>
                        </a:lnSpc>
                        <a:spcBef>
                          <a:spcPts val="95"/>
                        </a:spcBef>
                      </a:pPr>
                      <a:r>
                        <a:rPr sz="1000" spc="-5" dirty="0">
                          <a:latin typeface="Arial"/>
                          <a:cs typeface="Arial"/>
                        </a:rPr>
                        <a:t>. . .</a:t>
                      </a:r>
                      <a:r>
                        <a:rPr sz="1000" spc="3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000" spc="-5" dirty="0">
                          <a:latin typeface="Arial"/>
                          <a:cs typeface="Arial"/>
                        </a:rPr>
                        <a:t>.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12065" marB="0"/>
                </a:tc>
                <a:tc>
                  <a:txBody>
                    <a:bodyPr/>
                    <a:lstStyle/>
                    <a:p>
                      <a:pPr marR="24765" algn="r">
                        <a:lnSpc>
                          <a:spcPct val="100000"/>
                        </a:lnSpc>
                        <a:spcBef>
                          <a:spcPts val="95"/>
                        </a:spcBef>
                      </a:pPr>
                      <a:r>
                        <a:rPr sz="1000" spc="-5" dirty="0">
                          <a:latin typeface="Arial"/>
                          <a:cs typeface="Arial"/>
                        </a:rPr>
                        <a:t>. .</a:t>
                      </a:r>
                      <a:r>
                        <a:rPr sz="1000" spc="7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000" spc="-5" dirty="0">
                          <a:latin typeface="Arial"/>
                          <a:cs typeface="Arial"/>
                        </a:rPr>
                        <a:t>.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12065" marB="0"/>
                </a:tc>
                <a:tc>
                  <a:txBody>
                    <a:bodyPr/>
                    <a:lstStyle/>
                    <a:p>
                      <a:pPr marL="31115">
                        <a:lnSpc>
                          <a:spcPct val="100000"/>
                        </a:lnSpc>
                        <a:spcBef>
                          <a:spcPts val="95"/>
                        </a:spcBef>
                      </a:pPr>
                      <a:r>
                        <a:rPr sz="1000" spc="-5" dirty="0">
                          <a:latin typeface="Arial"/>
                          <a:cs typeface="Arial"/>
                        </a:rPr>
                        <a:t>. .</a:t>
                      </a:r>
                      <a:r>
                        <a:rPr sz="1000" spc="9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000" spc="-5" dirty="0">
                          <a:latin typeface="Arial"/>
                          <a:cs typeface="Arial"/>
                        </a:rPr>
                        <a:t>.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12065" marB="0"/>
                </a:tc>
                <a:tc gridSpan="2">
                  <a:txBody>
                    <a:bodyPr/>
                    <a:lstStyle/>
                    <a:p>
                      <a:pPr marL="31750">
                        <a:lnSpc>
                          <a:spcPct val="100000"/>
                        </a:lnSpc>
                        <a:spcBef>
                          <a:spcPts val="95"/>
                        </a:spcBef>
                      </a:pPr>
                      <a:r>
                        <a:rPr sz="1000" spc="-5" dirty="0">
                          <a:latin typeface="Arial"/>
                          <a:cs typeface="Arial"/>
                        </a:rPr>
                        <a:t>. . . .</a:t>
                      </a:r>
                      <a:r>
                        <a:rPr sz="1000" spc="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000" spc="-5" dirty="0">
                          <a:latin typeface="Arial"/>
                          <a:cs typeface="Arial"/>
                        </a:rPr>
                        <a:t>.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12065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73025" algn="r">
                        <a:lnSpc>
                          <a:spcPct val="100000"/>
                        </a:lnSpc>
                        <a:spcBef>
                          <a:spcPts val="95"/>
                        </a:spcBef>
                      </a:pPr>
                      <a:r>
                        <a:rPr sz="1000" spc="-5" dirty="0">
                          <a:latin typeface="Arial"/>
                          <a:cs typeface="Arial"/>
                        </a:rPr>
                        <a:t>. . .</a:t>
                      </a:r>
                      <a:r>
                        <a:rPr sz="1000" spc="3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000" spc="-5" dirty="0">
                          <a:latin typeface="Arial"/>
                          <a:cs typeface="Arial"/>
                        </a:rPr>
                        <a:t>.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12065" marB="0"/>
                </a:tc>
                <a:tc>
                  <a:txBody>
                    <a:bodyPr/>
                    <a:lstStyle/>
                    <a:p>
                      <a:pPr marR="24130" algn="r">
                        <a:lnSpc>
                          <a:spcPct val="100000"/>
                        </a:lnSpc>
                        <a:spcBef>
                          <a:spcPts val="95"/>
                        </a:spcBef>
                      </a:pPr>
                      <a:r>
                        <a:rPr sz="1000" spc="-5" dirty="0">
                          <a:latin typeface="Arial"/>
                          <a:cs typeface="Arial"/>
                        </a:rPr>
                        <a:t>. .</a:t>
                      </a:r>
                      <a:r>
                        <a:rPr sz="1000" spc="7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000" spc="-5" dirty="0">
                          <a:latin typeface="Arial"/>
                          <a:cs typeface="Arial"/>
                        </a:rPr>
                        <a:t>.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12065" marB="0"/>
                </a:tc>
                <a:tc gridSpan="2">
                  <a:txBody>
                    <a:bodyPr/>
                    <a:lstStyle/>
                    <a:p>
                      <a:pPr marL="31115">
                        <a:lnSpc>
                          <a:spcPct val="100000"/>
                        </a:lnSpc>
                        <a:spcBef>
                          <a:spcPts val="95"/>
                        </a:spcBef>
                      </a:pPr>
                      <a:r>
                        <a:rPr sz="1000" spc="-5" dirty="0">
                          <a:latin typeface="Arial"/>
                          <a:cs typeface="Arial"/>
                        </a:rPr>
                        <a:t>. . . .</a:t>
                      </a:r>
                      <a:r>
                        <a:rPr sz="1000" spc="1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000" spc="-5" dirty="0">
                          <a:latin typeface="Arial"/>
                          <a:cs typeface="Arial"/>
                        </a:rPr>
                        <a:t>.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12065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26034" algn="r">
                        <a:lnSpc>
                          <a:spcPct val="100000"/>
                        </a:lnSpc>
                        <a:spcBef>
                          <a:spcPts val="95"/>
                        </a:spcBef>
                      </a:pPr>
                      <a:r>
                        <a:rPr sz="1000" spc="-5" dirty="0">
                          <a:latin typeface="Arial"/>
                          <a:cs typeface="Arial"/>
                        </a:rPr>
                        <a:t>6</a:t>
                      </a:r>
                      <a:r>
                        <a:rPr sz="1000" dirty="0">
                          <a:latin typeface="Arial"/>
                          <a:cs typeface="Arial"/>
                        </a:rPr>
                        <a:t>1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12065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89736">
                <a:tc>
                  <a:txBody>
                    <a:bodyPr/>
                    <a:lstStyle/>
                    <a:p>
                      <a:pPr marR="73660" algn="r">
                        <a:lnSpc>
                          <a:spcPct val="100000"/>
                        </a:lnSpc>
                        <a:spcBef>
                          <a:spcPts val="90"/>
                        </a:spcBef>
                      </a:pPr>
                      <a:r>
                        <a:rPr sz="1000" spc="-10" dirty="0">
                          <a:latin typeface="Arial"/>
                          <a:cs typeface="Arial"/>
                          <a:hlinkClick r:id="rId5" action="ppaction://hlinksldjump"/>
                        </a:rPr>
                        <a:t>3.2.3 </a:t>
                      </a:r>
                      <a:r>
                        <a:rPr sz="1000" spc="-5" dirty="0">
                          <a:latin typeface="Arial"/>
                          <a:cs typeface="Arial"/>
                          <a:hlinkClick r:id="rId5" action="ppaction://hlinksldjump"/>
                        </a:rPr>
                        <a:t>SQL </a:t>
                      </a:r>
                      <a:r>
                        <a:rPr sz="1000" spc="-10" dirty="0">
                          <a:latin typeface="Arial"/>
                          <a:cs typeface="Arial"/>
                          <a:hlinkClick r:id="rId5" action="ppaction://hlinksldjump"/>
                        </a:rPr>
                        <a:t>operations: INSERT</a:t>
                      </a:r>
                      <a:r>
                        <a:rPr sz="1000" spc="-1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000" spc="-5" dirty="0">
                          <a:latin typeface="Arial"/>
                          <a:cs typeface="Arial"/>
                        </a:rPr>
                        <a:t>. .</a:t>
                      </a:r>
                      <a:r>
                        <a:rPr sz="1000" spc="-2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000" spc="-5" dirty="0">
                          <a:latin typeface="Arial"/>
                          <a:cs typeface="Arial"/>
                        </a:rPr>
                        <a:t>.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11430" marB="0"/>
                </a:tc>
                <a:tc>
                  <a:txBody>
                    <a:bodyPr/>
                    <a:lstStyle/>
                    <a:p>
                      <a:pPr marR="73025" algn="r">
                        <a:lnSpc>
                          <a:spcPct val="100000"/>
                        </a:lnSpc>
                        <a:spcBef>
                          <a:spcPts val="90"/>
                        </a:spcBef>
                      </a:pPr>
                      <a:r>
                        <a:rPr sz="1000" spc="-5" dirty="0">
                          <a:latin typeface="Arial"/>
                          <a:cs typeface="Arial"/>
                        </a:rPr>
                        <a:t>. . .</a:t>
                      </a:r>
                      <a:r>
                        <a:rPr sz="1000" spc="3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000" spc="-5" dirty="0">
                          <a:latin typeface="Arial"/>
                          <a:cs typeface="Arial"/>
                        </a:rPr>
                        <a:t>.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11430" marB="0"/>
                </a:tc>
                <a:tc>
                  <a:txBody>
                    <a:bodyPr/>
                    <a:lstStyle/>
                    <a:p>
                      <a:pPr marR="24765" algn="r">
                        <a:lnSpc>
                          <a:spcPct val="100000"/>
                        </a:lnSpc>
                        <a:spcBef>
                          <a:spcPts val="90"/>
                        </a:spcBef>
                      </a:pPr>
                      <a:r>
                        <a:rPr sz="1000" spc="-5" dirty="0">
                          <a:latin typeface="Arial"/>
                          <a:cs typeface="Arial"/>
                        </a:rPr>
                        <a:t>. .</a:t>
                      </a:r>
                      <a:r>
                        <a:rPr sz="1000" spc="7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000" spc="-5" dirty="0">
                          <a:latin typeface="Arial"/>
                          <a:cs typeface="Arial"/>
                        </a:rPr>
                        <a:t>.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11430" marB="0"/>
                </a:tc>
                <a:tc>
                  <a:txBody>
                    <a:bodyPr/>
                    <a:lstStyle/>
                    <a:p>
                      <a:pPr marL="31115">
                        <a:lnSpc>
                          <a:spcPct val="100000"/>
                        </a:lnSpc>
                        <a:spcBef>
                          <a:spcPts val="90"/>
                        </a:spcBef>
                      </a:pPr>
                      <a:r>
                        <a:rPr sz="1000" spc="-5" dirty="0">
                          <a:latin typeface="Arial"/>
                          <a:cs typeface="Arial"/>
                        </a:rPr>
                        <a:t>. .</a:t>
                      </a:r>
                      <a:r>
                        <a:rPr sz="1000" spc="9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000" spc="-5" dirty="0">
                          <a:latin typeface="Arial"/>
                          <a:cs typeface="Arial"/>
                        </a:rPr>
                        <a:t>.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11430" marB="0"/>
                </a:tc>
                <a:tc gridSpan="2">
                  <a:txBody>
                    <a:bodyPr/>
                    <a:lstStyle/>
                    <a:p>
                      <a:pPr marL="31750">
                        <a:lnSpc>
                          <a:spcPct val="100000"/>
                        </a:lnSpc>
                        <a:spcBef>
                          <a:spcPts val="90"/>
                        </a:spcBef>
                      </a:pPr>
                      <a:r>
                        <a:rPr sz="1000" spc="-5" dirty="0">
                          <a:latin typeface="Arial"/>
                          <a:cs typeface="Arial"/>
                        </a:rPr>
                        <a:t>. . . .</a:t>
                      </a:r>
                      <a:r>
                        <a:rPr sz="1000" spc="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000" spc="-5" dirty="0">
                          <a:latin typeface="Arial"/>
                          <a:cs typeface="Arial"/>
                        </a:rPr>
                        <a:t>.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1143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73025" algn="r">
                        <a:lnSpc>
                          <a:spcPct val="100000"/>
                        </a:lnSpc>
                        <a:spcBef>
                          <a:spcPts val="90"/>
                        </a:spcBef>
                      </a:pPr>
                      <a:r>
                        <a:rPr sz="1000" spc="-5" dirty="0">
                          <a:latin typeface="Arial"/>
                          <a:cs typeface="Arial"/>
                        </a:rPr>
                        <a:t>. . .</a:t>
                      </a:r>
                      <a:r>
                        <a:rPr sz="1000" spc="3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000" spc="-5" dirty="0">
                          <a:latin typeface="Arial"/>
                          <a:cs typeface="Arial"/>
                        </a:rPr>
                        <a:t>.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11430" marB="0"/>
                </a:tc>
                <a:tc>
                  <a:txBody>
                    <a:bodyPr/>
                    <a:lstStyle/>
                    <a:p>
                      <a:pPr marR="24130" algn="r">
                        <a:lnSpc>
                          <a:spcPct val="100000"/>
                        </a:lnSpc>
                        <a:spcBef>
                          <a:spcPts val="90"/>
                        </a:spcBef>
                      </a:pPr>
                      <a:r>
                        <a:rPr sz="1000" spc="-5" dirty="0">
                          <a:latin typeface="Arial"/>
                          <a:cs typeface="Arial"/>
                        </a:rPr>
                        <a:t>. .</a:t>
                      </a:r>
                      <a:r>
                        <a:rPr sz="1000" spc="7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000" spc="-5" dirty="0">
                          <a:latin typeface="Arial"/>
                          <a:cs typeface="Arial"/>
                        </a:rPr>
                        <a:t>.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11430" marB="0"/>
                </a:tc>
                <a:tc gridSpan="2">
                  <a:txBody>
                    <a:bodyPr/>
                    <a:lstStyle/>
                    <a:p>
                      <a:pPr marL="31750">
                        <a:lnSpc>
                          <a:spcPct val="100000"/>
                        </a:lnSpc>
                        <a:spcBef>
                          <a:spcPts val="90"/>
                        </a:spcBef>
                      </a:pPr>
                      <a:r>
                        <a:rPr sz="1000" spc="-5" dirty="0">
                          <a:latin typeface="Arial"/>
                          <a:cs typeface="Arial"/>
                        </a:rPr>
                        <a:t>. . . .</a:t>
                      </a:r>
                      <a:r>
                        <a:rPr sz="1000" spc="1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000" spc="-5" dirty="0">
                          <a:latin typeface="Arial"/>
                          <a:cs typeface="Arial"/>
                        </a:rPr>
                        <a:t>.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1143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26034" algn="r">
                        <a:lnSpc>
                          <a:spcPct val="100000"/>
                        </a:lnSpc>
                        <a:spcBef>
                          <a:spcPts val="90"/>
                        </a:spcBef>
                      </a:pPr>
                      <a:r>
                        <a:rPr sz="1000" spc="-5" dirty="0">
                          <a:latin typeface="Arial"/>
                          <a:cs typeface="Arial"/>
                        </a:rPr>
                        <a:t>6</a:t>
                      </a:r>
                      <a:r>
                        <a:rPr sz="1000" dirty="0">
                          <a:latin typeface="Arial"/>
                          <a:cs typeface="Arial"/>
                        </a:rPr>
                        <a:t>6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1143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89736">
                <a:tc>
                  <a:txBody>
                    <a:bodyPr/>
                    <a:lstStyle/>
                    <a:p>
                      <a:pPr marR="73660" algn="r">
                        <a:lnSpc>
                          <a:spcPct val="100000"/>
                        </a:lnSpc>
                        <a:spcBef>
                          <a:spcPts val="95"/>
                        </a:spcBef>
                      </a:pPr>
                      <a:r>
                        <a:rPr sz="1000" spc="-10" dirty="0">
                          <a:latin typeface="Arial"/>
                          <a:cs typeface="Arial"/>
                          <a:hlinkClick r:id="rId6" action="ppaction://hlinksldjump"/>
                        </a:rPr>
                        <a:t>3.2.4 </a:t>
                      </a:r>
                      <a:r>
                        <a:rPr sz="1000" spc="-5" dirty="0">
                          <a:latin typeface="Arial"/>
                          <a:cs typeface="Arial"/>
                          <a:hlinkClick r:id="rId6" action="ppaction://hlinksldjump"/>
                        </a:rPr>
                        <a:t>SQL </a:t>
                      </a:r>
                      <a:r>
                        <a:rPr sz="1000" spc="-10" dirty="0">
                          <a:latin typeface="Arial"/>
                          <a:cs typeface="Arial"/>
                          <a:hlinkClick r:id="rId6" action="ppaction://hlinksldjump"/>
                        </a:rPr>
                        <a:t>operations: </a:t>
                      </a:r>
                      <a:r>
                        <a:rPr sz="1000" spc="-35" dirty="0">
                          <a:latin typeface="Arial"/>
                          <a:cs typeface="Arial"/>
                          <a:hlinkClick r:id="rId6" action="ppaction://hlinksldjump"/>
                        </a:rPr>
                        <a:t>UPDATE </a:t>
                      </a:r>
                      <a:r>
                        <a:rPr sz="1000" spc="-5" dirty="0">
                          <a:latin typeface="Arial"/>
                          <a:cs typeface="Arial"/>
                        </a:rPr>
                        <a:t>. .</a:t>
                      </a:r>
                      <a:r>
                        <a:rPr sz="1000" spc="1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000" spc="-5" dirty="0">
                          <a:latin typeface="Arial"/>
                          <a:cs typeface="Arial"/>
                        </a:rPr>
                        <a:t>.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12065" marB="0"/>
                </a:tc>
                <a:tc>
                  <a:txBody>
                    <a:bodyPr/>
                    <a:lstStyle/>
                    <a:p>
                      <a:pPr marR="73660" algn="r">
                        <a:lnSpc>
                          <a:spcPct val="100000"/>
                        </a:lnSpc>
                        <a:spcBef>
                          <a:spcPts val="95"/>
                        </a:spcBef>
                      </a:pPr>
                      <a:r>
                        <a:rPr sz="1000" spc="-5" dirty="0">
                          <a:latin typeface="Arial"/>
                          <a:cs typeface="Arial"/>
                        </a:rPr>
                        <a:t>. . .</a:t>
                      </a:r>
                      <a:r>
                        <a:rPr sz="1000" spc="3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000" spc="-5" dirty="0">
                          <a:latin typeface="Arial"/>
                          <a:cs typeface="Arial"/>
                        </a:rPr>
                        <a:t>.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12065" marB="0"/>
                </a:tc>
                <a:tc>
                  <a:txBody>
                    <a:bodyPr/>
                    <a:lstStyle/>
                    <a:p>
                      <a:pPr marR="24765" algn="r">
                        <a:lnSpc>
                          <a:spcPct val="100000"/>
                        </a:lnSpc>
                        <a:spcBef>
                          <a:spcPts val="95"/>
                        </a:spcBef>
                      </a:pPr>
                      <a:r>
                        <a:rPr sz="1000" spc="-5" dirty="0">
                          <a:latin typeface="Arial"/>
                          <a:cs typeface="Arial"/>
                        </a:rPr>
                        <a:t>. .</a:t>
                      </a:r>
                      <a:r>
                        <a:rPr sz="1000" spc="7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000" spc="-5" dirty="0">
                          <a:latin typeface="Arial"/>
                          <a:cs typeface="Arial"/>
                        </a:rPr>
                        <a:t>.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12065" marB="0"/>
                </a:tc>
                <a:tc>
                  <a:txBody>
                    <a:bodyPr/>
                    <a:lstStyle/>
                    <a:p>
                      <a:pPr marL="30480">
                        <a:lnSpc>
                          <a:spcPct val="100000"/>
                        </a:lnSpc>
                        <a:spcBef>
                          <a:spcPts val="95"/>
                        </a:spcBef>
                      </a:pPr>
                      <a:r>
                        <a:rPr sz="1000" spc="-5" dirty="0">
                          <a:latin typeface="Arial"/>
                          <a:cs typeface="Arial"/>
                        </a:rPr>
                        <a:t>. .</a:t>
                      </a:r>
                      <a:r>
                        <a:rPr sz="1000" spc="9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000" spc="-5" dirty="0">
                          <a:latin typeface="Arial"/>
                          <a:cs typeface="Arial"/>
                        </a:rPr>
                        <a:t>.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12065" marB="0"/>
                </a:tc>
                <a:tc gridSpan="2">
                  <a:txBody>
                    <a:bodyPr/>
                    <a:lstStyle/>
                    <a:p>
                      <a:pPr marL="31115">
                        <a:lnSpc>
                          <a:spcPct val="100000"/>
                        </a:lnSpc>
                        <a:spcBef>
                          <a:spcPts val="95"/>
                        </a:spcBef>
                      </a:pPr>
                      <a:r>
                        <a:rPr sz="1000" spc="-5" dirty="0">
                          <a:latin typeface="Arial"/>
                          <a:cs typeface="Arial"/>
                        </a:rPr>
                        <a:t>. . . .</a:t>
                      </a:r>
                      <a:r>
                        <a:rPr sz="1000" spc="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000" spc="-5" dirty="0">
                          <a:latin typeface="Arial"/>
                          <a:cs typeface="Arial"/>
                        </a:rPr>
                        <a:t>.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12065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73025" algn="r">
                        <a:lnSpc>
                          <a:spcPct val="100000"/>
                        </a:lnSpc>
                        <a:spcBef>
                          <a:spcPts val="95"/>
                        </a:spcBef>
                      </a:pPr>
                      <a:r>
                        <a:rPr sz="1000" spc="-5" dirty="0">
                          <a:latin typeface="Arial"/>
                          <a:cs typeface="Arial"/>
                        </a:rPr>
                        <a:t>. . .</a:t>
                      </a:r>
                      <a:r>
                        <a:rPr sz="1000" spc="3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000" spc="-5" dirty="0">
                          <a:latin typeface="Arial"/>
                          <a:cs typeface="Arial"/>
                        </a:rPr>
                        <a:t>.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12065" marB="0"/>
                </a:tc>
                <a:tc>
                  <a:txBody>
                    <a:bodyPr/>
                    <a:lstStyle/>
                    <a:p>
                      <a:pPr marR="24130" algn="r">
                        <a:lnSpc>
                          <a:spcPct val="100000"/>
                        </a:lnSpc>
                        <a:spcBef>
                          <a:spcPts val="95"/>
                        </a:spcBef>
                      </a:pPr>
                      <a:r>
                        <a:rPr sz="1000" spc="-5" dirty="0">
                          <a:latin typeface="Arial"/>
                          <a:cs typeface="Arial"/>
                        </a:rPr>
                        <a:t>. .</a:t>
                      </a:r>
                      <a:r>
                        <a:rPr sz="1000" spc="7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000" spc="-5" dirty="0">
                          <a:latin typeface="Arial"/>
                          <a:cs typeface="Arial"/>
                        </a:rPr>
                        <a:t>.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12065" marB="0"/>
                </a:tc>
                <a:tc gridSpan="2">
                  <a:txBody>
                    <a:bodyPr/>
                    <a:lstStyle/>
                    <a:p>
                      <a:pPr marL="31115">
                        <a:lnSpc>
                          <a:spcPct val="100000"/>
                        </a:lnSpc>
                        <a:spcBef>
                          <a:spcPts val="95"/>
                        </a:spcBef>
                      </a:pPr>
                      <a:r>
                        <a:rPr sz="1000" spc="-5" dirty="0">
                          <a:latin typeface="Arial"/>
                          <a:cs typeface="Arial"/>
                        </a:rPr>
                        <a:t>. . . .</a:t>
                      </a:r>
                      <a:r>
                        <a:rPr sz="1000" spc="1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000" spc="-5" dirty="0">
                          <a:latin typeface="Arial"/>
                          <a:cs typeface="Arial"/>
                        </a:rPr>
                        <a:t>.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12065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26034" algn="r">
                        <a:lnSpc>
                          <a:spcPct val="100000"/>
                        </a:lnSpc>
                        <a:spcBef>
                          <a:spcPts val="95"/>
                        </a:spcBef>
                      </a:pPr>
                      <a:r>
                        <a:rPr sz="1000" spc="-5" dirty="0">
                          <a:latin typeface="Arial"/>
                          <a:cs typeface="Arial"/>
                        </a:rPr>
                        <a:t>6</a:t>
                      </a:r>
                      <a:r>
                        <a:rPr sz="1000" dirty="0">
                          <a:latin typeface="Arial"/>
                          <a:cs typeface="Arial"/>
                        </a:rPr>
                        <a:t>7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12065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65164">
                <a:tc>
                  <a:txBody>
                    <a:bodyPr/>
                    <a:lstStyle/>
                    <a:p>
                      <a:pPr marR="73660" algn="r">
                        <a:lnSpc>
                          <a:spcPts val="1110"/>
                        </a:lnSpc>
                        <a:spcBef>
                          <a:spcPts val="90"/>
                        </a:spcBef>
                      </a:pPr>
                      <a:r>
                        <a:rPr sz="1000" spc="-10" dirty="0">
                          <a:latin typeface="Arial"/>
                          <a:cs typeface="Arial"/>
                          <a:hlinkClick r:id="rId7" action="ppaction://hlinksldjump"/>
                        </a:rPr>
                        <a:t>3.2.5 </a:t>
                      </a:r>
                      <a:r>
                        <a:rPr sz="1000" spc="-5" dirty="0">
                          <a:latin typeface="Arial"/>
                          <a:cs typeface="Arial"/>
                          <a:hlinkClick r:id="rId7" action="ppaction://hlinksldjump"/>
                        </a:rPr>
                        <a:t>SQL </a:t>
                      </a:r>
                      <a:r>
                        <a:rPr sz="1000" spc="-10" dirty="0">
                          <a:latin typeface="Arial"/>
                          <a:cs typeface="Arial"/>
                          <a:hlinkClick r:id="rId7" action="ppaction://hlinksldjump"/>
                        </a:rPr>
                        <a:t>operations: DELETE </a:t>
                      </a:r>
                      <a:r>
                        <a:rPr sz="1000" spc="-5" dirty="0">
                          <a:latin typeface="Arial"/>
                          <a:cs typeface="Arial"/>
                        </a:rPr>
                        <a:t>. .</a:t>
                      </a:r>
                      <a:r>
                        <a:rPr sz="100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000" spc="-5" dirty="0">
                          <a:latin typeface="Arial"/>
                          <a:cs typeface="Arial"/>
                        </a:rPr>
                        <a:t>.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11430" marB="0"/>
                </a:tc>
                <a:tc>
                  <a:txBody>
                    <a:bodyPr/>
                    <a:lstStyle/>
                    <a:p>
                      <a:pPr marR="73660" algn="r">
                        <a:lnSpc>
                          <a:spcPts val="1110"/>
                        </a:lnSpc>
                        <a:spcBef>
                          <a:spcPts val="90"/>
                        </a:spcBef>
                      </a:pPr>
                      <a:r>
                        <a:rPr sz="1000" spc="-5" dirty="0">
                          <a:latin typeface="Arial"/>
                          <a:cs typeface="Arial"/>
                        </a:rPr>
                        <a:t>. . .</a:t>
                      </a:r>
                      <a:r>
                        <a:rPr sz="1000" spc="3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000" spc="-5" dirty="0">
                          <a:latin typeface="Arial"/>
                          <a:cs typeface="Arial"/>
                        </a:rPr>
                        <a:t>.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11430" marB="0"/>
                </a:tc>
                <a:tc>
                  <a:txBody>
                    <a:bodyPr/>
                    <a:lstStyle/>
                    <a:p>
                      <a:pPr marR="25400" algn="r">
                        <a:lnSpc>
                          <a:spcPts val="1110"/>
                        </a:lnSpc>
                        <a:spcBef>
                          <a:spcPts val="90"/>
                        </a:spcBef>
                      </a:pPr>
                      <a:r>
                        <a:rPr sz="1000" spc="-5" dirty="0">
                          <a:latin typeface="Arial"/>
                          <a:cs typeface="Arial"/>
                        </a:rPr>
                        <a:t>. .</a:t>
                      </a:r>
                      <a:r>
                        <a:rPr sz="1000" spc="7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000" spc="-5" dirty="0">
                          <a:latin typeface="Arial"/>
                          <a:cs typeface="Arial"/>
                        </a:rPr>
                        <a:t>.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11430" marB="0"/>
                </a:tc>
                <a:tc>
                  <a:txBody>
                    <a:bodyPr/>
                    <a:lstStyle/>
                    <a:p>
                      <a:pPr marL="30480">
                        <a:lnSpc>
                          <a:spcPts val="1110"/>
                        </a:lnSpc>
                        <a:spcBef>
                          <a:spcPts val="90"/>
                        </a:spcBef>
                      </a:pPr>
                      <a:r>
                        <a:rPr sz="1000" spc="-5" dirty="0">
                          <a:latin typeface="Arial"/>
                          <a:cs typeface="Arial"/>
                        </a:rPr>
                        <a:t>. .</a:t>
                      </a:r>
                      <a:r>
                        <a:rPr sz="1000" spc="9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000" spc="-5" dirty="0">
                          <a:latin typeface="Arial"/>
                          <a:cs typeface="Arial"/>
                        </a:rPr>
                        <a:t>.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11430" marB="0"/>
                </a:tc>
                <a:tc gridSpan="2">
                  <a:txBody>
                    <a:bodyPr/>
                    <a:lstStyle/>
                    <a:p>
                      <a:pPr marL="31115">
                        <a:lnSpc>
                          <a:spcPts val="1110"/>
                        </a:lnSpc>
                        <a:spcBef>
                          <a:spcPts val="90"/>
                        </a:spcBef>
                      </a:pPr>
                      <a:r>
                        <a:rPr sz="1000" spc="-5" dirty="0">
                          <a:latin typeface="Arial"/>
                          <a:cs typeface="Arial"/>
                        </a:rPr>
                        <a:t>. . . .</a:t>
                      </a:r>
                      <a:r>
                        <a:rPr sz="1000" spc="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000" spc="-5" dirty="0">
                          <a:latin typeface="Arial"/>
                          <a:cs typeface="Arial"/>
                        </a:rPr>
                        <a:t>.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1143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73025" algn="r">
                        <a:lnSpc>
                          <a:spcPts val="1110"/>
                        </a:lnSpc>
                        <a:spcBef>
                          <a:spcPts val="90"/>
                        </a:spcBef>
                      </a:pPr>
                      <a:r>
                        <a:rPr sz="1000" spc="-5" dirty="0">
                          <a:latin typeface="Arial"/>
                          <a:cs typeface="Arial"/>
                        </a:rPr>
                        <a:t>. . .</a:t>
                      </a:r>
                      <a:r>
                        <a:rPr sz="1000" spc="3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000" spc="-5" dirty="0">
                          <a:latin typeface="Arial"/>
                          <a:cs typeface="Arial"/>
                        </a:rPr>
                        <a:t>.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11430" marB="0"/>
                </a:tc>
                <a:tc>
                  <a:txBody>
                    <a:bodyPr/>
                    <a:lstStyle/>
                    <a:p>
                      <a:pPr marR="24765" algn="r">
                        <a:lnSpc>
                          <a:spcPts val="1110"/>
                        </a:lnSpc>
                        <a:spcBef>
                          <a:spcPts val="90"/>
                        </a:spcBef>
                      </a:pPr>
                      <a:r>
                        <a:rPr sz="1000" spc="-5" dirty="0">
                          <a:latin typeface="Arial"/>
                          <a:cs typeface="Arial"/>
                        </a:rPr>
                        <a:t>. .</a:t>
                      </a:r>
                      <a:r>
                        <a:rPr sz="1000" spc="7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000" spc="-5" dirty="0">
                          <a:latin typeface="Arial"/>
                          <a:cs typeface="Arial"/>
                        </a:rPr>
                        <a:t>.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11430" marB="0"/>
                </a:tc>
                <a:tc gridSpan="2">
                  <a:txBody>
                    <a:bodyPr/>
                    <a:lstStyle/>
                    <a:p>
                      <a:pPr marL="31115">
                        <a:lnSpc>
                          <a:spcPts val="1110"/>
                        </a:lnSpc>
                        <a:spcBef>
                          <a:spcPts val="90"/>
                        </a:spcBef>
                      </a:pPr>
                      <a:r>
                        <a:rPr sz="1000" spc="-5" dirty="0">
                          <a:latin typeface="Arial"/>
                          <a:cs typeface="Arial"/>
                        </a:rPr>
                        <a:t>. . . .</a:t>
                      </a:r>
                      <a:r>
                        <a:rPr sz="1000" spc="1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000" spc="-5" dirty="0">
                          <a:latin typeface="Arial"/>
                          <a:cs typeface="Arial"/>
                        </a:rPr>
                        <a:t>.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1143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26034" algn="r">
                        <a:lnSpc>
                          <a:spcPts val="1110"/>
                        </a:lnSpc>
                        <a:spcBef>
                          <a:spcPts val="90"/>
                        </a:spcBef>
                      </a:pPr>
                      <a:r>
                        <a:rPr sz="1000" spc="-5" dirty="0">
                          <a:latin typeface="Arial"/>
                          <a:cs typeface="Arial"/>
                        </a:rPr>
                        <a:t>7</a:t>
                      </a:r>
                      <a:r>
                        <a:rPr sz="1000" dirty="0">
                          <a:latin typeface="Arial"/>
                          <a:cs typeface="Arial"/>
                        </a:rPr>
                        <a:t>0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11430" marB="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15068">
                <a:tc>
                  <a:txBody>
                    <a:bodyPr/>
                    <a:lstStyle/>
                    <a:p>
                      <a:pPr marR="72390" algn="r">
                        <a:lnSpc>
                          <a:spcPct val="100000"/>
                        </a:lnSpc>
                        <a:spcBef>
                          <a:spcPts val="285"/>
                        </a:spcBef>
                        <a:tabLst>
                          <a:tab pos="303530" algn="l"/>
                        </a:tabLst>
                      </a:pPr>
                      <a:r>
                        <a:rPr sz="1000" spc="-10" dirty="0">
                          <a:latin typeface="Arial"/>
                          <a:cs typeface="Arial"/>
                          <a:hlinkClick r:id="rId8" action="ppaction://hlinksldjump"/>
                        </a:rPr>
                        <a:t>3.3	</a:t>
                      </a:r>
                      <a:r>
                        <a:rPr sz="1000" spc="-5" dirty="0">
                          <a:latin typeface="Arial"/>
                          <a:cs typeface="Arial"/>
                          <a:hlinkClick r:id="rId8" action="ppaction://hlinksldjump"/>
                        </a:rPr>
                        <a:t>Example </a:t>
                      </a:r>
                      <a:r>
                        <a:rPr sz="1000" spc="-10" dirty="0">
                          <a:latin typeface="Arial"/>
                          <a:cs typeface="Arial"/>
                          <a:hlinkClick r:id="rId8" action="ppaction://hlinksldjump"/>
                        </a:rPr>
                        <a:t>database </a:t>
                      </a:r>
                      <a:r>
                        <a:rPr sz="1000" spc="-5" dirty="0">
                          <a:latin typeface="Arial"/>
                          <a:cs typeface="Arial"/>
                        </a:rPr>
                        <a:t>. . . . . . . . . .</a:t>
                      </a:r>
                      <a:r>
                        <a:rPr sz="1000" spc="-12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000" spc="-5" dirty="0">
                          <a:latin typeface="Arial"/>
                          <a:cs typeface="Arial"/>
                        </a:rPr>
                        <a:t>.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36195" marB="0"/>
                </a:tc>
                <a:tc>
                  <a:txBody>
                    <a:bodyPr/>
                    <a:lstStyle/>
                    <a:p>
                      <a:pPr marR="72390" algn="r">
                        <a:lnSpc>
                          <a:spcPct val="100000"/>
                        </a:lnSpc>
                        <a:spcBef>
                          <a:spcPts val="285"/>
                        </a:spcBef>
                      </a:pPr>
                      <a:r>
                        <a:rPr sz="1000" spc="-5" dirty="0">
                          <a:latin typeface="Arial"/>
                          <a:cs typeface="Arial"/>
                        </a:rPr>
                        <a:t>. . .</a:t>
                      </a:r>
                      <a:r>
                        <a:rPr sz="1000" spc="3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000" spc="-5" dirty="0">
                          <a:latin typeface="Arial"/>
                          <a:cs typeface="Arial"/>
                        </a:rPr>
                        <a:t>.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36195" marB="0"/>
                </a:tc>
                <a:tc>
                  <a:txBody>
                    <a:bodyPr/>
                    <a:lstStyle/>
                    <a:p>
                      <a:pPr marR="24130" algn="r">
                        <a:lnSpc>
                          <a:spcPct val="100000"/>
                        </a:lnSpc>
                        <a:spcBef>
                          <a:spcPts val="285"/>
                        </a:spcBef>
                      </a:pPr>
                      <a:r>
                        <a:rPr sz="1000" spc="-5" dirty="0">
                          <a:latin typeface="Arial"/>
                          <a:cs typeface="Arial"/>
                        </a:rPr>
                        <a:t>. .</a:t>
                      </a:r>
                      <a:r>
                        <a:rPr sz="1000" spc="7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000" spc="-5" dirty="0">
                          <a:latin typeface="Arial"/>
                          <a:cs typeface="Arial"/>
                        </a:rPr>
                        <a:t>.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36195" marB="0"/>
                </a:tc>
                <a:tc>
                  <a:txBody>
                    <a:bodyPr/>
                    <a:lstStyle/>
                    <a:p>
                      <a:pPr marL="31750">
                        <a:lnSpc>
                          <a:spcPct val="100000"/>
                        </a:lnSpc>
                        <a:spcBef>
                          <a:spcPts val="285"/>
                        </a:spcBef>
                      </a:pPr>
                      <a:r>
                        <a:rPr sz="1000" spc="-5" dirty="0">
                          <a:latin typeface="Arial"/>
                          <a:cs typeface="Arial"/>
                        </a:rPr>
                        <a:t>. .</a:t>
                      </a:r>
                      <a:r>
                        <a:rPr sz="1000" spc="9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000" spc="-5" dirty="0">
                          <a:latin typeface="Arial"/>
                          <a:cs typeface="Arial"/>
                        </a:rPr>
                        <a:t>.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36195" marB="0"/>
                </a:tc>
                <a:tc gridSpan="2">
                  <a:txBody>
                    <a:bodyPr/>
                    <a:lstStyle/>
                    <a:p>
                      <a:pPr marL="32384">
                        <a:lnSpc>
                          <a:spcPct val="100000"/>
                        </a:lnSpc>
                        <a:spcBef>
                          <a:spcPts val="285"/>
                        </a:spcBef>
                      </a:pPr>
                      <a:r>
                        <a:rPr sz="1000" spc="-5" dirty="0">
                          <a:latin typeface="Arial"/>
                          <a:cs typeface="Arial"/>
                        </a:rPr>
                        <a:t>. . . .</a:t>
                      </a:r>
                      <a:r>
                        <a:rPr sz="1000" spc="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000" spc="-5" dirty="0">
                          <a:latin typeface="Arial"/>
                          <a:cs typeface="Arial"/>
                        </a:rPr>
                        <a:t>.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36195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71755" algn="r">
                        <a:lnSpc>
                          <a:spcPct val="100000"/>
                        </a:lnSpc>
                        <a:spcBef>
                          <a:spcPts val="285"/>
                        </a:spcBef>
                      </a:pPr>
                      <a:r>
                        <a:rPr sz="1000" spc="-5" dirty="0">
                          <a:latin typeface="Arial"/>
                          <a:cs typeface="Arial"/>
                        </a:rPr>
                        <a:t>. . . .</a:t>
                      </a:r>
                      <a:r>
                        <a:rPr sz="1000" spc="-1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000" spc="-5" dirty="0">
                          <a:latin typeface="Arial"/>
                          <a:cs typeface="Arial"/>
                        </a:rPr>
                        <a:t>.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36195" marB="0"/>
                </a:tc>
                <a:tc>
                  <a:txBody>
                    <a:bodyPr/>
                    <a:lstStyle/>
                    <a:p>
                      <a:pPr marR="23495" algn="r">
                        <a:lnSpc>
                          <a:spcPct val="100000"/>
                        </a:lnSpc>
                        <a:spcBef>
                          <a:spcPts val="285"/>
                        </a:spcBef>
                      </a:pPr>
                      <a:r>
                        <a:rPr sz="1000" spc="-5" dirty="0">
                          <a:latin typeface="Arial"/>
                          <a:cs typeface="Arial"/>
                        </a:rPr>
                        <a:t>. . .</a:t>
                      </a:r>
                      <a:r>
                        <a:rPr sz="1000" spc="2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000" spc="-5" dirty="0">
                          <a:latin typeface="Arial"/>
                          <a:cs typeface="Arial"/>
                        </a:rPr>
                        <a:t>.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36195" marB="0"/>
                </a:tc>
                <a:tc>
                  <a:txBody>
                    <a:bodyPr/>
                    <a:lstStyle/>
                    <a:p>
                      <a:pPr marL="32384">
                        <a:lnSpc>
                          <a:spcPct val="100000"/>
                        </a:lnSpc>
                        <a:spcBef>
                          <a:spcPts val="285"/>
                        </a:spcBef>
                      </a:pPr>
                      <a:r>
                        <a:rPr sz="1000" spc="-5" dirty="0">
                          <a:latin typeface="Arial"/>
                          <a:cs typeface="Arial"/>
                        </a:rPr>
                        <a:t>. .</a:t>
                      </a:r>
                      <a:r>
                        <a:rPr sz="1000" spc="9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000" spc="-5" dirty="0">
                          <a:latin typeface="Arial"/>
                          <a:cs typeface="Arial"/>
                        </a:rPr>
                        <a:t>.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36195" marB="0"/>
                </a:tc>
                <a:tc>
                  <a:txBody>
                    <a:bodyPr/>
                    <a:lstStyle/>
                    <a:p>
                      <a:pPr marL="32384">
                        <a:lnSpc>
                          <a:spcPct val="100000"/>
                        </a:lnSpc>
                        <a:spcBef>
                          <a:spcPts val="285"/>
                        </a:spcBef>
                      </a:pPr>
                      <a:r>
                        <a:rPr sz="1000" spc="-5" dirty="0">
                          <a:latin typeface="Arial"/>
                          <a:cs typeface="Arial"/>
                        </a:rPr>
                        <a:t>.</a:t>
                      </a:r>
                      <a:r>
                        <a:rPr sz="1000" spc="18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000" spc="-5" dirty="0">
                          <a:latin typeface="Arial"/>
                          <a:cs typeface="Arial"/>
                        </a:rPr>
                        <a:t>.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36195" marB="0"/>
                </a:tc>
                <a:tc>
                  <a:txBody>
                    <a:bodyPr/>
                    <a:lstStyle/>
                    <a:p>
                      <a:pPr marR="24765" algn="r">
                        <a:lnSpc>
                          <a:spcPct val="100000"/>
                        </a:lnSpc>
                        <a:spcBef>
                          <a:spcPts val="285"/>
                        </a:spcBef>
                      </a:pPr>
                      <a:r>
                        <a:rPr sz="1000" spc="-5" dirty="0">
                          <a:latin typeface="Arial"/>
                          <a:cs typeface="Arial"/>
                        </a:rPr>
                        <a:t>7</a:t>
                      </a:r>
                      <a:r>
                        <a:rPr sz="1000" dirty="0">
                          <a:latin typeface="Arial"/>
                          <a:cs typeface="Arial"/>
                        </a:rPr>
                        <a:t>2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36195" marB="0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89736">
                <a:tc>
                  <a:txBody>
                    <a:bodyPr/>
                    <a:lstStyle/>
                    <a:p>
                      <a:pPr marR="72390" algn="r">
                        <a:lnSpc>
                          <a:spcPct val="100000"/>
                        </a:lnSpc>
                        <a:spcBef>
                          <a:spcPts val="95"/>
                        </a:spcBef>
                        <a:tabLst>
                          <a:tab pos="303530" algn="l"/>
                        </a:tabLst>
                      </a:pPr>
                      <a:r>
                        <a:rPr sz="1000" spc="-10" dirty="0">
                          <a:latin typeface="Arial"/>
                          <a:cs typeface="Arial"/>
                          <a:hlinkClick r:id="rId9" action="ppaction://hlinksldjump"/>
                        </a:rPr>
                        <a:t>3.4	</a:t>
                      </a:r>
                      <a:r>
                        <a:rPr sz="1000" spc="-5" dirty="0">
                          <a:latin typeface="Arial"/>
                          <a:cs typeface="Arial"/>
                          <a:hlinkClick r:id="rId9" action="ppaction://hlinksldjump"/>
                        </a:rPr>
                        <a:t>SQL</a:t>
                      </a:r>
                      <a:r>
                        <a:rPr sz="1000" spc="-10" dirty="0">
                          <a:latin typeface="Arial"/>
                          <a:cs typeface="Arial"/>
                          <a:hlinkClick r:id="rId9" action="ppaction://hlinksldjump"/>
                        </a:rPr>
                        <a:t> </a:t>
                      </a:r>
                      <a:r>
                        <a:rPr sz="1000" spc="-5" dirty="0">
                          <a:latin typeface="Arial"/>
                          <a:cs typeface="Arial"/>
                          <a:hlinkClick r:id="rId9" action="ppaction://hlinksldjump"/>
                        </a:rPr>
                        <a:t>Wildcards</a:t>
                      </a:r>
                      <a:r>
                        <a:rPr sz="1000" spc="15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000" spc="-5" dirty="0">
                          <a:latin typeface="Arial"/>
                          <a:cs typeface="Arial"/>
                        </a:rPr>
                        <a:t>.</a:t>
                      </a:r>
                      <a:r>
                        <a:rPr sz="1000" spc="22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000" spc="-5" dirty="0">
                          <a:latin typeface="Arial"/>
                          <a:cs typeface="Arial"/>
                        </a:rPr>
                        <a:t>.</a:t>
                      </a:r>
                      <a:r>
                        <a:rPr sz="1000" spc="21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000" spc="-5" dirty="0">
                          <a:latin typeface="Arial"/>
                          <a:cs typeface="Arial"/>
                        </a:rPr>
                        <a:t>.</a:t>
                      </a:r>
                      <a:r>
                        <a:rPr sz="1000" spc="22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000" spc="-5" dirty="0">
                          <a:latin typeface="Arial"/>
                          <a:cs typeface="Arial"/>
                        </a:rPr>
                        <a:t>.</a:t>
                      </a:r>
                      <a:r>
                        <a:rPr sz="1000" spc="21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000" spc="-5" dirty="0">
                          <a:latin typeface="Arial"/>
                          <a:cs typeface="Arial"/>
                        </a:rPr>
                        <a:t>.</a:t>
                      </a:r>
                      <a:r>
                        <a:rPr sz="1000" spc="22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000" spc="-5" dirty="0">
                          <a:latin typeface="Arial"/>
                          <a:cs typeface="Arial"/>
                        </a:rPr>
                        <a:t>.</a:t>
                      </a:r>
                      <a:r>
                        <a:rPr sz="1000" spc="21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000" spc="-5" dirty="0">
                          <a:latin typeface="Arial"/>
                          <a:cs typeface="Arial"/>
                        </a:rPr>
                        <a:t>.</a:t>
                      </a:r>
                      <a:r>
                        <a:rPr sz="1000" spc="22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000" spc="-5" dirty="0">
                          <a:latin typeface="Arial"/>
                          <a:cs typeface="Arial"/>
                        </a:rPr>
                        <a:t>.</a:t>
                      </a:r>
                      <a:r>
                        <a:rPr sz="1000" spc="22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000" spc="-5" dirty="0">
                          <a:latin typeface="Arial"/>
                          <a:cs typeface="Arial"/>
                        </a:rPr>
                        <a:t>.</a:t>
                      </a:r>
                      <a:r>
                        <a:rPr sz="1000" spc="21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000" spc="-5" dirty="0">
                          <a:latin typeface="Arial"/>
                          <a:cs typeface="Arial"/>
                        </a:rPr>
                        <a:t>.</a:t>
                      </a:r>
                      <a:r>
                        <a:rPr sz="1000" spc="22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000" spc="-5" dirty="0">
                          <a:latin typeface="Arial"/>
                          <a:cs typeface="Arial"/>
                        </a:rPr>
                        <a:t>.</a:t>
                      </a:r>
                      <a:r>
                        <a:rPr sz="1000" spc="21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000" spc="-5" dirty="0">
                          <a:latin typeface="Arial"/>
                          <a:cs typeface="Arial"/>
                        </a:rPr>
                        <a:t>.</a:t>
                      </a:r>
                      <a:r>
                        <a:rPr sz="1000" spc="22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000" spc="-5" dirty="0">
                          <a:latin typeface="Arial"/>
                          <a:cs typeface="Arial"/>
                        </a:rPr>
                        <a:t>.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12065" marB="0"/>
                </a:tc>
                <a:tc>
                  <a:txBody>
                    <a:bodyPr/>
                    <a:lstStyle/>
                    <a:p>
                      <a:pPr marR="71755" algn="r">
                        <a:lnSpc>
                          <a:spcPct val="100000"/>
                        </a:lnSpc>
                        <a:spcBef>
                          <a:spcPts val="95"/>
                        </a:spcBef>
                      </a:pPr>
                      <a:r>
                        <a:rPr sz="1000" spc="-5" dirty="0">
                          <a:latin typeface="Arial"/>
                          <a:cs typeface="Arial"/>
                        </a:rPr>
                        <a:t>. . . .</a:t>
                      </a:r>
                      <a:r>
                        <a:rPr sz="1000" spc="-1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000" spc="-5" dirty="0">
                          <a:latin typeface="Arial"/>
                          <a:cs typeface="Arial"/>
                        </a:rPr>
                        <a:t>.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12065" marB="0"/>
                </a:tc>
                <a:tc>
                  <a:txBody>
                    <a:bodyPr/>
                    <a:lstStyle/>
                    <a:p>
                      <a:pPr marR="23495" algn="r">
                        <a:lnSpc>
                          <a:spcPct val="100000"/>
                        </a:lnSpc>
                        <a:spcBef>
                          <a:spcPts val="95"/>
                        </a:spcBef>
                      </a:pPr>
                      <a:r>
                        <a:rPr sz="1000" spc="-5" dirty="0">
                          <a:latin typeface="Arial"/>
                          <a:cs typeface="Arial"/>
                        </a:rPr>
                        <a:t>. . .</a:t>
                      </a:r>
                      <a:r>
                        <a:rPr sz="1000" spc="2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000" spc="-5" dirty="0">
                          <a:latin typeface="Arial"/>
                          <a:cs typeface="Arial"/>
                        </a:rPr>
                        <a:t>.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12065" marB="0"/>
                </a:tc>
                <a:tc>
                  <a:txBody>
                    <a:bodyPr/>
                    <a:lstStyle/>
                    <a:p>
                      <a:pPr marL="32384">
                        <a:lnSpc>
                          <a:spcPct val="100000"/>
                        </a:lnSpc>
                        <a:spcBef>
                          <a:spcPts val="95"/>
                        </a:spcBef>
                      </a:pPr>
                      <a:r>
                        <a:rPr sz="1000" spc="-5" dirty="0">
                          <a:latin typeface="Arial"/>
                          <a:cs typeface="Arial"/>
                        </a:rPr>
                        <a:t>. .</a:t>
                      </a:r>
                      <a:r>
                        <a:rPr sz="1000" spc="9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000" spc="-5" dirty="0">
                          <a:latin typeface="Arial"/>
                          <a:cs typeface="Arial"/>
                        </a:rPr>
                        <a:t>.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12065" marB="0"/>
                </a:tc>
                <a:tc gridSpan="2">
                  <a:txBody>
                    <a:bodyPr/>
                    <a:lstStyle/>
                    <a:p>
                      <a:pPr marL="33020">
                        <a:lnSpc>
                          <a:spcPct val="100000"/>
                        </a:lnSpc>
                        <a:spcBef>
                          <a:spcPts val="95"/>
                        </a:spcBef>
                      </a:pPr>
                      <a:r>
                        <a:rPr sz="1000" spc="-5" dirty="0">
                          <a:latin typeface="Arial"/>
                          <a:cs typeface="Arial"/>
                        </a:rPr>
                        <a:t>. . . .</a:t>
                      </a:r>
                      <a:r>
                        <a:rPr sz="1000" spc="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000" spc="-5" dirty="0">
                          <a:latin typeface="Arial"/>
                          <a:cs typeface="Arial"/>
                        </a:rPr>
                        <a:t>.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12065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71755" algn="r">
                        <a:lnSpc>
                          <a:spcPct val="100000"/>
                        </a:lnSpc>
                        <a:spcBef>
                          <a:spcPts val="95"/>
                        </a:spcBef>
                      </a:pPr>
                      <a:r>
                        <a:rPr sz="1000" spc="-5" dirty="0">
                          <a:latin typeface="Arial"/>
                          <a:cs typeface="Arial"/>
                        </a:rPr>
                        <a:t>. . . .</a:t>
                      </a:r>
                      <a:r>
                        <a:rPr sz="1000" spc="-1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000" spc="-5" dirty="0">
                          <a:latin typeface="Arial"/>
                          <a:cs typeface="Arial"/>
                        </a:rPr>
                        <a:t>.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12065" marB="0"/>
                </a:tc>
                <a:tc>
                  <a:txBody>
                    <a:bodyPr/>
                    <a:lstStyle/>
                    <a:p>
                      <a:pPr marR="22860" algn="r">
                        <a:lnSpc>
                          <a:spcPct val="100000"/>
                        </a:lnSpc>
                        <a:spcBef>
                          <a:spcPts val="95"/>
                        </a:spcBef>
                      </a:pPr>
                      <a:r>
                        <a:rPr sz="1000" spc="-5" dirty="0">
                          <a:latin typeface="Arial"/>
                          <a:cs typeface="Arial"/>
                        </a:rPr>
                        <a:t>. . .</a:t>
                      </a:r>
                      <a:r>
                        <a:rPr sz="1000" spc="2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000" spc="-5" dirty="0">
                          <a:latin typeface="Arial"/>
                          <a:cs typeface="Arial"/>
                        </a:rPr>
                        <a:t>.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12065" marB="0"/>
                </a:tc>
                <a:tc>
                  <a:txBody>
                    <a:bodyPr/>
                    <a:lstStyle/>
                    <a:p>
                      <a:pPr marL="33020">
                        <a:lnSpc>
                          <a:spcPct val="100000"/>
                        </a:lnSpc>
                        <a:spcBef>
                          <a:spcPts val="95"/>
                        </a:spcBef>
                      </a:pPr>
                      <a:r>
                        <a:rPr sz="1000" spc="-5" dirty="0">
                          <a:latin typeface="Arial"/>
                          <a:cs typeface="Arial"/>
                        </a:rPr>
                        <a:t>. .</a:t>
                      </a:r>
                      <a:r>
                        <a:rPr sz="1000" spc="9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000" spc="-5" dirty="0">
                          <a:latin typeface="Arial"/>
                          <a:cs typeface="Arial"/>
                        </a:rPr>
                        <a:t>.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12065" marB="0"/>
                </a:tc>
                <a:tc>
                  <a:txBody>
                    <a:bodyPr/>
                    <a:lstStyle/>
                    <a:p>
                      <a:pPr marL="33020">
                        <a:lnSpc>
                          <a:spcPct val="100000"/>
                        </a:lnSpc>
                        <a:spcBef>
                          <a:spcPts val="95"/>
                        </a:spcBef>
                      </a:pPr>
                      <a:r>
                        <a:rPr sz="1000" spc="-5" dirty="0">
                          <a:latin typeface="Arial"/>
                          <a:cs typeface="Arial"/>
                        </a:rPr>
                        <a:t>.</a:t>
                      </a:r>
                      <a:r>
                        <a:rPr sz="1000" spc="18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000" spc="-5" dirty="0">
                          <a:latin typeface="Arial"/>
                          <a:cs typeface="Arial"/>
                        </a:rPr>
                        <a:t>.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12065" marB="0"/>
                </a:tc>
                <a:tc>
                  <a:txBody>
                    <a:bodyPr/>
                    <a:lstStyle/>
                    <a:p>
                      <a:pPr marR="24130" algn="r">
                        <a:lnSpc>
                          <a:spcPct val="100000"/>
                        </a:lnSpc>
                        <a:spcBef>
                          <a:spcPts val="95"/>
                        </a:spcBef>
                      </a:pPr>
                      <a:r>
                        <a:rPr sz="1000" spc="-5" dirty="0">
                          <a:latin typeface="Arial"/>
                          <a:cs typeface="Arial"/>
                        </a:rPr>
                        <a:t>7</a:t>
                      </a:r>
                      <a:r>
                        <a:rPr sz="1000" dirty="0">
                          <a:latin typeface="Arial"/>
                          <a:cs typeface="Arial"/>
                        </a:rPr>
                        <a:t>4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12065" marB="0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89736">
                <a:tc>
                  <a:txBody>
                    <a:bodyPr/>
                    <a:lstStyle/>
                    <a:p>
                      <a:pPr marR="73025" algn="r">
                        <a:lnSpc>
                          <a:spcPct val="100000"/>
                        </a:lnSpc>
                        <a:spcBef>
                          <a:spcPts val="90"/>
                        </a:spcBef>
                        <a:tabLst>
                          <a:tab pos="303530" algn="l"/>
                        </a:tabLst>
                      </a:pPr>
                      <a:r>
                        <a:rPr sz="1000" spc="-10" dirty="0">
                          <a:latin typeface="Arial"/>
                          <a:cs typeface="Arial"/>
                          <a:hlinkClick r:id="rId10" action="ppaction://hlinksldjump"/>
                        </a:rPr>
                        <a:t>3.5	</a:t>
                      </a:r>
                      <a:r>
                        <a:rPr sz="1000" spc="-35" dirty="0">
                          <a:latin typeface="Arial"/>
                          <a:cs typeface="Arial"/>
                          <a:hlinkClick r:id="rId10" action="ppaction://hlinksldjump"/>
                        </a:rPr>
                        <a:t>Table </a:t>
                      </a:r>
                      <a:r>
                        <a:rPr sz="1000" spc="-10" dirty="0">
                          <a:latin typeface="Arial"/>
                          <a:cs typeface="Arial"/>
                          <a:hlinkClick r:id="rId10" action="ppaction://hlinksldjump"/>
                        </a:rPr>
                        <a:t>and </a:t>
                      </a:r>
                      <a:r>
                        <a:rPr sz="1000" spc="-5" dirty="0">
                          <a:latin typeface="Arial"/>
                          <a:cs typeface="Arial"/>
                          <a:hlinkClick r:id="rId10" action="ppaction://hlinksldjump"/>
                        </a:rPr>
                        <a:t>column </a:t>
                      </a:r>
                      <a:r>
                        <a:rPr sz="1000" spc="-10" dirty="0">
                          <a:latin typeface="Arial"/>
                          <a:cs typeface="Arial"/>
                          <a:hlinkClick r:id="rId10" action="ppaction://hlinksldjump"/>
                        </a:rPr>
                        <a:t>aliases</a:t>
                      </a:r>
                      <a:r>
                        <a:rPr sz="1000" spc="-1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000" spc="-5" dirty="0">
                          <a:latin typeface="Arial"/>
                          <a:cs typeface="Arial"/>
                        </a:rPr>
                        <a:t>. . . . . .</a:t>
                      </a:r>
                      <a:r>
                        <a:rPr sz="1000" spc="5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000" spc="-5" dirty="0">
                          <a:latin typeface="Arial"/>
                          <a:cs typeface="Arial"/>
                        </a:rPr>
                        <a:t>.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11430" marB="0"/>
                </a:tc>
                <a:tc>
                  <a:txBody>
                    <a:bodyPr/>
                    <a:lstStyle/>
                    <a:p>
                      <a:pPr marR="73025" algn="r">
                        <a:lnSpc>
                          <a:spcPct val="100000"/>
                        </a:lnSpc>
                        <a:spcBef>
                          <a:spcPts val="90"/>
                        </a:spcBef>
                      </a:pPr>
                      <a:r>
                        <a:rPr sz="1000" spc="-5" dirty="0">
                          <a:latin typeface="Arial"/>
                          <a:cs typeface="Arial"/>
                        </a:rPr>
                        <a:t>. . .</a:t>
                      </a:r>
                      <a:r>
                        <a:rPr sz="1000" spc="3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000" spc="-5" dirty="0">
                          <a:latin typeface="Arial"/>
                          <a:cs typeface="Arial"/>
                        </a:rPr>
                        <a:t>.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11430" marB="0"/>
                </a:tc>
                <a:tc>
                  <a:txBody>
                    <a:bodyPr/>
                    <a:lstStyle/>
                    <a:p>
                      <a:pPr marR="24130" algn="r">
                        <a:lnSpc>
                          <a:spcPct val="100000"/>
                        </a:lnSpc>
                        <a:spcBef>
                          <a:spcPts val="90"/>
                        </a:spcBef>
                      </a:pPr>
                      <a:r>
                        <a:rPr sz="1000" spc="-5" dirty="0">
                          <a:latin typeface="Arial"/>
                          <a:cs typeface="Arial"/>
                        </a:rPr>
                        <a:t>. .</a:t>
                      </a:r>
                      <a:r>
                        <a:rPr sz="1000" spc="7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000" spc="-5" dirty="0">
                          <a:latin typeface="Arial"/>
                          <a:cs typeface="Arial"/>
                        </a:rPr>
                        <a:t>.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11430" marB="0"/>
                </a:tc>
                <a:tc>
                  <a:txBody>
                    <a:bodyPr/>
                    <a:lstStyle/>
                    <a:p>
                      <a:pPr marL="31750">
                        <a:lnSpc>
                          <a:spcPct val="100000"/>
                        </a:lnSpc>
                        <a:spcBef>
                          <a:spcPts val="90"/>
                        </a:spcBef>
                      </a:pPr>
                      <a:r>
                        <a:rPr sz="1000" spc="-5" dirty="0">
                          <a:latin typeface="Arial"/>
                          <a:cs typeface="Arial"/>
                        </a:rPr>
                        <a:t>. .</a:t>
                      </a:r>
                      <a:r>
                        <a:rPr sz="1000" spc="9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000" spc="-5" dirty="0">
                          <a:latin typeface="Arial"/>
                          <a:cs typeface="Arial"/>
                        </a:rPr>
                        <a:t>.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11430" marB="0"/>
                </a:tc>
                <a:tc gridSpan="2">
                  <a:txBody>
                    <a:bodyPr/>
                    <a:lstStyle/>
                    <a:p>
                      <a:pPr marL="32384">
                        <a:lnSpc>
                          <a:spcPct val="100000"/>
                        </a:lnSpc>
                        <a:spcBef>
                          <a:spcPts val="90"/>
                        </a:spcBef>
                      </a:pPr>
                      <a:r>
                        <a:rPr sz="1000" spc="-5" dirty="0">
                          <a:latin typeface="Arial"/>
                          <a:cs typeface="Arial"/>
                        </a:rPr>
                        <a:t>. . . .</a:t>
                      </a:r>
                      <a:r>
                        <a:rPr sz="1000" spc="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000" spc="-5" dirty="0">
                          <a:latin typeface="Arial"/>
                          <a:cs typeface="Arial"/>
                        </a:rPr>
                        <a:t>.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1143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72390" algn="r">
                        <a:lnSpc>
                          <a:spcPct val="100000"/>
                        </a:lnSpc>
                        <a:spcBef>
                          <a:spcPts val="90"/>
                        </a:spcBef>
                      </a:pPr>
                      <a:r>
                        <a:rPr sz="1000" spc="-5" dirty="0">
                          <a:latin typeface="Arial"/>
                          <a:cs typeface="Arial"/>
                        </a:rPr>
                        <a:t>. . .</a:t>
                      </a:r>
                      <a:r>
                        <a:rPr sz="1000" spc="3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000" spc="-5" dirty="0">
                          <a:latin typeface="Arial"/>
                          <a:cs typeface="Arial"/>
                        </a:rPr>
                        <a:t>.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11430" marB="0"/>
                </a:tc>
                <a:tc>
                  <a:txBody>
                    <a:bodyPr/>
                    <a:lstStyle/>
                    <a:p>
                      <a:pPr marR="23495" algn="r">
                        <a:lnSpc>
                          <a:spcPct val="100000"/>
                        </a:lnSpc>
                        <a:spcBef>
                          <a:spcPts val="90"/>
                        </a:spcBef>
                      </a:pPr>
                      <a:r>
                        <a:rPr sz="1000" spc="-5" dirty="0">
                          <a:latin typeface="Arial"/>
                          <a:cs typeface="Arial"/>
                        </a:rPr>
                        <a:t>. .</a:t>
                      </a:r>
                      <a:r>
                        <a:rPr sz="1000" spc="7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000" spc="-5" dirty="0">
                          <a:latin typeface="Arial"/>
                          <a:cs typeface="Arial"/>
                        </a:rPr>
                        <a:t>.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11430" marB="0"/>
                </a:tc>
                <a:tc>
                  <a:txBody>
                    <a:bodyPr/>
                    <a:lstStyle/>
                    <a:p>
                      <a:pPr marL="32384">
                        <a:lnSpc>
                          <a:spcPct val="100000"/>
                        </a:lnSpc>
                        <a:spcBef>
                          <a:spcPts val="90"/>
                        </a:spcBef>
                      </a:pPr>
                      <a:r>
                        <a:rPr sz="1000" spc="-5" dirty="0">
                          <a:latin typeface="Arial"/>
                          <a:cs typeface="Arial"/>
                        </a:rPr>
                        <a:t>. .</a:t>
                      </a:r>
                      <a:r>
                        <a:rPr sz="1000" spc="9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000" spc="-5" dirty="0">
                          <a:latin typeface="Arial"/>
                          <a:cs typeface="Arial"/>
                        </a:rPr>
                        <a:t>.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11430" marB="0"/>
                </a:tc>
                <a:tc>
                  <a:txBody>
                    <a:bodyPr/>
                    <a:lstStyle/>
                    <a:p>
                      <a:pPr marL="31750">
                        <a:lnSpc>
                          <a:spcPct val="100000"/>
                        </a:lnSpc>
                        <a:spcBef>
                          <a:spcPts val="90"/>
                        </a:spcBef>
                      </a:pPr>
                      <a:r>
                        <a:rPr sz="1000" spc="-5" dirty="0">
                          <a:latin typeface="Arial"/>
                          <a:cs typeface="Arial"/>
                        </a:rPr>
                        <a:t>.</a:t>
                      </a:r>
                      <a:r>
                        <a:rPr sz="1000" spc="18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000" spc="-5" dirty="0">
                          <a:latin typeface="Arial"/>
                          <a:cs typeface="Arial"/>
                        </a:rPr>
                        <a:t>.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11430" marB="0"/>
                </a:tc>
                <a:tc>
                  <a:txBody>
                    <a:bodyPr/>
                    <a:lstStyle/>
                    <a:p>
                      <a:pPr marR="25400" algn="r">
                        <a:lnSpc>
                          <a:spcPct val="100000"/>
                        </a:lnSpc>
                        <a:spcBef>
                          <a:spcPts val="90"/>
                        </a:spcBef>
                      </a:pPr>
                      <a:r>
                        <a:rPr sz="1000" spc="-5" dirty="0">
                          <a:latin typeface="Arial"/>
                          <a:cs typeface="Arial"/>
                        </a:rPr>
                        <a:t>7</a:t>
                      </a:r>
                      <a:r>
                        <a:rPr sz="1000" dirty="0">
                          <a:latin typeface="Arial"/>
                          <a:cs typeface="Arial"/>
                        </a:rPr>
                        <a:t>6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11430" marB="0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65924">
                <a:tc>
                  <a:txBody>
                    <a:bodyPr/>
                    <a:lstStyle/>
                    <a:p>
                      <a:pPr marR="72390" algn="r">
                        <a:lnSpc>
                          <a:spcPts val="1110"/>
                        </a:lnSpc>
                        <a:spcBef>
                          <a:spcPts val="95"/>
                        </a:spcBef>
                        <a:tabLst>
                          <a:tab pos="303530" algn="l"/>
                        </a:tabLst>
                      </a:pPr>
                      <a:r>
                        <a:rPr sz="1000" spc="-10" dirty="0">
                          <a:latin typeface="Arial"/>
                          <a:cs typeface="Arial"/>
                          <a:hlinkClick r:id="rId11" action="ppaction://hlinksldjump"/>
                        </a:rPr>
                        <a:t>3.6	Using</a:t>
                      </a:r>
                      <a:r>
                        <a:rPr sz="1000" spc="-5" dirty="0">
                          <a:latin typeface="Arial"/>
                          <a:cs typeface="Arial"/>
                          <a:hlinkClick r:id="rId11" action="ppaction://hlinksldjump"/>
                        </a:rPr>
                        <a:t> sub-queries</a:t>
                      </a:r>
                      <a:r>
                        <a:rPr sz="1000" spc="2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000" spc="-5" dirty="0">
                          <a:latin typeface="Arial"/>
                          <a:cs typeface="Arial"/>
                        </a:rPr>
                        <a:t>.</a:t>
                      </a:r>
                      <a:r>
                        <a:rPr sz="1000" spc="22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000" spc="-5" dirty="0">
                          <a:latin typeface="Arial"/>
                          <a:cs typeface="Arial"/>
                        </a:rPr>
                        <a:t>.</a:t>
                      </a:r>
                      <a:r>
                        <a:rPr sz="1000" spc="21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000" spc="-5" dirty="0">
                          <a:latin typeface="Arial"/>
                          <a:cs typeface="Arial"/>
                        </a:rPr>
                        <a:t>.</a:t>
                      </a:r>
                      <a:r>
                        <a:rPr sz="1000" spc="22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000" spc="-5" dirty="0">
                          <a:latin typeface="Arial"/>
                          <a:cs typeface="Arial"/>
                        </a:rPr>
                        <a:t>.</a:t>
                      </a:r>
                      <a:r>
                        <a:rPr sz="1000" spc="21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000" spc="-5" dirty="0">
                          <a:latin typeface="Arial"/>
                          <a:cs typeface="Arial"/>
                        </a:rPr>
                        <a:t>.</a:t>
                      </a:r>
                      <a:r>
                        <a:rPr sz="1000" spc="22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000" spc="-5" dirty="0">
                          <a:latin typeface="Arial"/>
                          <a:cs typeface="Arial"/>
                        </a:rPr>
                        <a:t>.</a:t>
                      </a:r>
                      <a:r>
                        <a:rPr sz="1000" spc="22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000" spc="-5" dirty="0">
                          <a:latin typeface="Arial"/>
                          <a:cs typeface="Arial"/>
                        </a:rPr>
                        <a:t>.</a:t>
                      </a:r>
                      <a:r>
                        <a:rPr sz="1000" spc="21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000" spc="-5" dirty="0">
                          <a:latin typeface="Arial"/>
                          <a:cs typeface="Arial"/>
                        </a:rPr>
                        <a:t>.</a:t>
                      </a:r>
                      <a:r>
                        <a:rPr sz="1000" spc="22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000" spc="-5" dirty="0">
                          <a:latin typeface="Arial"/>
                          <a:cs typeface="Arial"/>
                        </a:rPr>
                        <a:t>.</a:t>
                      </a:r>
                      <a:r>
                        <a:rPr sz="1000" spc="21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000" spc="-5" dirty="0">
                          <a:latin typeface="Arial"/>
                          <a:cs typeface="Arial"/>
                        </a:rPr>
                        <a:t>.</a:t>
                      </a:r>
                      <a:r>
                        <a:rPr sz="1000" spc="22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000" spc="-5" dirty="0">
                          <a:latin typeface="Arial"/>
                          <a:cs typeface="Arial"/>
                        </a:rPr>
                        <a:t>.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12065" marB="0"/>
                </a:tc>
                <a:tc>
                  <a:txBody>
                    <a:bodyPr/>
                    <a:lstStyle/>
                    <a:p>
                      <a:pPr marR="72390" algn="r">
                        <a:lnSpc>
                          <a:spcPts val="1110"/>
                        </a:lnSpc>
                        <a:spcBef>
                          <a:spcPts val="95"/>
                        </a:spcBef>
                      </a:pPr>
                      <a:r>
                        <a:rPr sz="1000" spc="-5" dirty="0">
                          <a:latin typeface="Arial"/>
                          <a:cs typeface="Arial"/>
                        </a:rPr>
                        <a:t>. . .</a:t>
                      </a:r>
                      <a:r>
                        <a:rPr sz="1000" spc="3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000" spc="-5" dirty="0">
                          <a:latin typeface="Arial"/>
                          <a:cs typeface="Arial"/>
                        </a:rPr>
                        <a:t>.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12065" marB="0"/>
                </a:tc>
                <a:tc>
                  <a:txBody>
                    <a:bodyPr/>
                    <a:lstStyle/>
                    <a:p>
                      <a:pPr marR="24130" algn="r">
                        <a:lnSpc>
                          <a:spcPts val="1110"/>
                        </a:lnSpc>
                        <a:spcBef>
                          <a:spcPts val="95"/>
                        </a:spcBef>
                      </a:pPr>
                      <a:r>
                        <a:rPr sz="1000" spc="-5" dirty="0">
                          <a:latin typeface="Arial"/>
                          <a:cs typeface="Arial"/>
                        </a:rPr>
                        <a:t>. .</a:t>
                      </a:r>
                      <a:r>
                        <a:rPr sz="1000" spc="7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000" spc="-5" dirty="0">
                          <a:latin typeface="Arial"/>
                          <a:cs typeface="Arial"/>
                        </a:rPr>
                        <a:t>.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12065" marB="0"/>
                </a:tc>
                <a:tc>
                  <a:txBody>
                    <a:bodyPr/>
                    <a:lstStyle/>
                    <a:p>
                      <a:pPr marL="31750">
                        <a:lnSpc>
                          <a:spcPts val="1110"/>
                        </a:lnSpc>
                        <a:spcBef>
                          <a:spcPts val="95"/>
                        </a:spcBef>
                      </a:pPr>
                      <a:r>
                        <a:rPr sz="1000" spc="-5" dirty="0">
                          <a:latin typeface="Arial"/>
                          <a:cs typeface="Arial"/>
                        </a:rPr>
                        <a:t>. .</a:t>
                      </a:r>
                      <a:r>
                        <a:rPr sz="1000" spc="9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000" spc="-5" dirty="0">
                          <a:latin typeface="Arial"/>
                          <a:cs typeface="Arial"/>
                        </a:rPr>
                        <a:t>.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12065" marB="0"/>
                </a:tc>
                <a:tc gridSpan="2">
                  <a:txBody>
                    <a:bodyPr/>
                    <a:lstStyle/>
                    <a:p>
                      <a:pPr marL="32384">
                        <a:lnSpc>
                          <a:spcPts val="1110"/>
                        </a:lnSpc>
                        <a:spcBef>
                          <a:spcPts val="95"/>
                        </a:spcBef>
                      </a:pPr>
                      <a:r>
                        <a:rPr sz="1000" spc="-5" dirty="0">
                          <a:latin typeface="Arial"/>
                          <a:cs typeface="Arial"/>
                        </a:rPr>
                        <a:t>. . . .</a:t>
                      </a:r>
                      <a:r>
                        <a:rPr sz="1000" spc="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000" spc="-5" dirty="0">
                          <a:latin typeface="Arial"/>
                          <a:cs typeface="Arial"/>
                        </a:rPr>
                        <a:t>.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12065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71755" algn="r">
                        <a:lnSpc>
                          <a:spcPts val="1110"/>
                        </a:lnSpc>
                        <a:spcBef>
                          <a:spcPts val="95"/>
                        </a:spcBef>
                      </a:pPr>
                      <a:r>
                        <a:rPr sz="1000" spc="-5" dirty="0">
                          <a:latin typeface="Arial"/>
                          <a:cs typeface="Arial"/>
                        </a:rPr>
                        <a:t>. . . .</a:t>
                      </a:r>
                      <a:r>
                        <a:rPr sz="1000" spc="-1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000" spc="-5" dirty="0">
                          <a:latin typeface="Arial"/>
                          <a:cs typeface="Arial"/>
                        </a:rPr>
                        <a:t>.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12065" marB="0"/>
                </a:tc>
                <a:tc>
                  <a:txBody>
                    <a:bodyPr/>
                    <a:lstStyle/>
                    <a:p>
                      <a:pPr marR="23495" algn="r">
                        <a:lnSpc>
                          <a:spcPts val="1110"/>
                        </a:lnSpc>
                        <a:spcBef>
                          <a:spcPts val="95"/>
                        </a:spcBef>
                      </a:pPr>
                      <a:r>
                        <a:rPr sz="1000" spc="-5" dirty="0">
                          <a:latin typeface="Arial"/>
                          <a:cs typeface="Arial"/>
                        </a:rPr>
                        <a:t>. . .</a:t>
                      </a:r>
                      <a:r>
                        <a:rPr sz="1000" spc="2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000" spc="-5" dirty="0">
                          <a:latin typeface="Arial"/>
                          <a:cs typeface="Arial"/>
                        </a:rPr>
                        <a:t>.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12065" marB="0"/>
                </a:tc>
                <a:tc>
                  <a:txBody>
                    <a:bodyPr/>
                    <a:lstStyle/>
                    <a:p>
                      <a:pPr marL="32384">
                        <a:lnSpc>
                          <a:spcPts val="1110"/>
                        </a:lnSpc>
                        <a:spcBef>
                          <a:spcPts val="95"/>
                        </a:spcBef>
                      </a:pPr>
                      <a:r>
                        <a:rPr sz="1000" spc="-5" dirty="0">
                          <a:latin typeface="Arial"/>
                          <a:cs typeface="Arial"/>
                        </a:rPr>
                        <a:t>. .</a:t>
                      </a:r>
                      <a:r>
                        <a:rPr sz="1000" spc="9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000" spc="-5" dirty="0">
                          <a:latin typeface="Arial"/>
                          <a:cs typeface="Arial"/>
                        </a:rPr>
                        <a:t>.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12065" marB="0"/>
                </a:tc>
                <a:tc>
                  <a:txBody>
                    <a:bodyPr/>
                    <a:lstStyle/>
                    <a:p>
                      <a:pPr marL="32384">
                        <a:lnSpc>
                          <a:spcPts val="1110"/>
                        </a:lnSpc>
                        <a:spcBef>
                          <a:spcPts val="95"/>
                        </a:spcBef>
                      </a:pPr>
                      <a:r>
                        <a:rPr sz="1000" spc="-5" dirty="0">
                          <a:latin typeface="Arial"/>
                          <a:cs typeface="Arial"/>
                        </a:rPr>
                        <a:t>.</a:t>
                      </a:r>
                      <a:r>
                        <a:rPr sz="1000" spc="18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000" spc="-5" dirty="0">
                          <a:latin typeface="Arial"/>
                          <a:cs typeface="Arial"/>
                        </a:rPr>
                        <a:t>.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12065" marB="0"/>
                </a:tc>
                <a:tc>
                  <a:txBody>
                    <a:bodyPr/>
                    <a:lstStyle/>
                    <a:p>
                      <a:pPr marR="24765" algn="r">
                        <a:lnSpc>
                          <a:spcPts val="1110"/>
                        </a:lnSpc>
                        <a:spcBef>
                          <a:spcPts val="95"/>
                        </a:spcBef>
                      </a:pPr>
                      <a:r>
                        <a:rPr sz="1000" spc="-5" dirty="0">
                          <a:latin typeface="Arial"/>
                          <a:cs typeface="Arial"/>
                        </a:rPr>
                        <a:t>7</a:t>
                      </a:r>
                      <a:r>
                        <a:rPr sz="1000" dirty="0">
                          <a:latin typeface="Arial"/>
                          <a:cs typeface="Arial"/>
                        </a:rPr>
                        <a:t>7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12065" marB="0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13549">
                <a:tc gridSpan="4">
                  <a:txBody>
                    <a:bodyPr/>
                    <a:lstStyle/>
                    <a:p>
                      <a:pPr marL="31750">
                        <a:lnSpc>
                          <a:spcPct val="100000"/>
                        </a:lnSpc>
                        <a:spcBef>
                          <a:spcPts val="275"/>
                        </a:spcBef>
                        <a:tabLst>
                          <a:tab pos="335280" algn="l"/>
                        </a:tabLst>
                      </a:pPr>
                      <a:r>
                        <a:rPr sz="1000" spc="-10" dirty="0">
                          <a:latin typeface="Arial"/>
                          <a:cs typeface="Arial"/>
                          <a:hlinkClick r:id="rId12" action="ppaction://hlinksldjump"/>
                        </a:rPr>
                        <a:t>3.7	</a:t>
                      </a:r>
                      <a:r>
                        <a:rPr sz="1000" spc="-5" dirty="0">
                          <a:latin typeface="Arial"/>
                          <a:cs typeface="Arial"/>
                          <a:hlinkClick r:id="rId12" action="ppaction://hlinksldjump"/>
                        </a:rPr>
                        <a:t>SQL aggregate functions (MIN, MAX, </a:t>
                      </a:r>
                      <a:r>
                        <a:rPr sz="1000" spc="-35" dirty="0">
                          <a:latin typeface="Arial"/>
                          <a:cs typeface="Arial"/>
                          <a:hlinkClick r:id="rId12" action="ppaction://hlinksldjump"/>
                        </a:rPr>
                        <a:t>AVG, </a:t>
                      </a:r>
                      <a:r>
                        <a:rPr sz="1000" spc="-5" dirty="0">
                          <a:latin typeface="Arial"/>
                          <a:cs typeface="Arial"/>
                          <a:hlinkClick r:id="rId12" action="ppaction://hlinksldjump"/>
                        </a:rPr>
                        <a:t>SUM,</a:t>
                      </a:r>
                      <a:r>
                        <a:rPr sz="1000" spc="90" dirty="0">
                          <a:latin typeface="Arial"/>
                          <a:cs typeface="Arial"/>
                          <a:hlinkClick r:id="rId12" action="ppaction://hlinksldjump"/>
                        </a:rPr>
                        <a:t> </a:t>
                      </a:r>
                      <a:r>
                        <a:rPr sz="1000" spc="-10" dirty="0">
                          <a:latin typeface="Arial"/>
                          <a:cs typeface="Arial"/>
                          <a:hlinkClick r:id="rId12" action="ppaction://hlinksldjump"/>
                        </a:rPr>
                        <a:t>COUNT)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34925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29845">
                        <a:lnSpc>
                          <a:spcPct val="100000"/>
                        </a:lnSpc>
                        <a:spcBef>
                          <a:spcPts val="275"/>
                        </a:spcBef>
                      </a:pPr>
                      <a:r>
                        <a:rPr sz="1000" spc="-5" dirty="0">
                          <a:latin typeface="Arial"/>
                          <a:cs typeface="Arial"/>
                        </a:rPr>
                        <a:t>.</a:t>
                      </a:r>
                      <a:r>
                        <a:rPr sz="1000" spc="15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000" spc="-5" dirty="0">
                          <a:latin typeface="Arial"/>
                          <a:cs typeface="Arial"/>
                        </a:rPr>
                        <a:t>.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34925" marB="0"/>
                </a:tc>
                <a:tc>
                  <a:txBody>
                    <a:bodyPr/>
                    <a:lstStyle/>
                    <a:p>
                      <a:pPr marL="29845">
                        <a:lnSpc>
                          <a:spcPct val="100000"/>
                        </a:lnSpc>
                        <a:spcBef>
                          <a:spcPts val="275"/>
                        </a:spcBef>
                      </a:pPr>
                      <a:r>
                        <a:rPr sz="1000" spc="-5" dirty="0">
                          <a:latin typeface="Arial"/>
                          <a:cs typeface="Arial"/>
                        </a:rPr>
                        <a:t>. .</a:t>
                      </a:r>
                      <a:r>
                        <a:rPr sz="1000" spc="11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000" spc="-5" dirty="0">
                          <a:latin typeface="Arial"/>
                          <a:cs typeface="Arial"/>
                        </a:rPr>
                        <a:t>.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34925" marB="0"/>
                </a:tc>
                <a:tc>
                  <a:txBody>
                    <a:bodyPr/>
                    <a:lstStyle/>
                    <a:p>
                      <a:pPr marR="74930" algn="r">
                        <a:lnSpc>
                          <a:spcPct val="100000"/>
                        </a:lnSpc>
                        <a:spcBef>
                          <a:spcPts val="275"/>
                        </a:spcBef>
                      </a:pPr>
                      <a:r>
                        <a:rPr sz="1000" spc="-5" dirty="0">
                          <a:latin typeface="Arial"/>
                          <a:cs typeface="Arial"/>
                        </a:rPr>
                        <a:t>. . .</a:t>
                      </a:r>
                      <a:r>
                        <a:rPr sz="1000" spc="3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000" spc="-5" dirty="0">
                          <a:latin typeface="Arial"/>
                          <a:cs typeface="Arial"/>
                        </a:rPr>
                        <a:t>.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34925" marB="0"/>
                </a:tc>
                <a:tc>
                  <a:txBody>
                    <a:bodyPr/>
                    <a:lstStyle/>
                    <a:p>
                      <a:pPr marR="26034" algn="r">
                        <a:lnSpc>
                          <a:spcPct val="100000"/>
                        </a:lnSpc>
                        <a:spcBef>
                          <a:spcPts val="275"/>
                        </a:spcBef>
                      </a:pPr>
                      <a:r>
                        <a:rPr sz="1000" spc="-5" dirty="0">
                          <a:latin typeface="Arial"/>
                          <a:cs typeface="Arial"/>
                        </a:rPr>
                        <a:t>. .</a:t>
                      </a:r>
                      <a:r>
                        <a:rPr sz="1000" spc="7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000" spc="-5" dirty="0">
                          <a:latin typeface="Arial"/>
                          <a:cs typeface="Arial"/>
                        </a:rPr>
                        <a:t>.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34925" marB="0"/>
                </a:tc>
                <a:tc>
                  <a:txBody>
                    <a:bodyPr/>
                    <a:lstStyle/>
                    <a:p>
                      <a:pPr marL="29845">
                        <a:lnSpc>
                          <a:spcPct val="100000"/>
                        </a:lnSpc>
                        <a:spcBef>
                          <a:spcPts val="275"/>
                        </a:spcBef>
                      </a:pPr>
                      <a:r>
                        <a:rPr sz="1000" spc="-5" dirty="0">
                          <a:latin typeface="Arial"/>
                          <a:cs typeface="Arial"/>
                        </a:rPr>
                        <a:t>. .</a:t>
                      </a:r>
                      <a:r>
                        <a:rPr sz="1000" spc="9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000" spc="-5" dirty="0">
                          <a:latin typeface="Arial"/>
                          <a:cs typeface="Arial"/>
                        </a:rPr>
                        <a:t>.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34925" marB="0"/>
                </a:tc>
                <a:tc>
                  <a:txBody>
                    <a:bodyPr/>
                    <a:lstStyle/>
                    <a:p>
                      <a:pPr marL="29845">
                        <a:lnSpc>
                          <a:spcPct val="100000"/>
                        </a:lnSpc>
                        <a:spcBef>
                          <a:spcPts val="275"/>
                        </a:spcBef>
                      </a:pPr>
                      <a:r>
                        <a:rPr sz="1000" spc="-5" dirty="0">
                          <a:latin typeface="Arial"/>
                          <a:cs typeface="Arial"/>
                        </a:rPr>
                        <a:t>.</a:t>
                      </a:r>
                      <a:r>
                        <a:rPr sz="1000" spc="18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000" spc="-5" dirty="0">
                          <a:latin typeface="Arial"/>
                          <a:cs typeface="Arial"/>
                        </a:rPr>
                        <a:t>.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34925" marB="0"/>
                </a:tc>
                <a:tc>
                  <a:txBody>
                    <a:bodyPr/>
                    <a:lstStyle/>
                    <a:p>
                      <a:pPr marR="27305" algn="r">
                        <a:lnSpc>
                          <a:spcPct val="100000"/>
                        </a:lnSpc>
                        <a:spcBef>
                          <a:spcPts val="275"/>
                        </a:spcBef>
                      </a:pPr>
                      <a:r>
                        <a:rPr sz="1000" spc="-5" dirty="0">
                          <a:latin typeface="Arial"/>
                          <a:cs typeface="Arial"/>
                        </a:rPr>
                        <a:t>8</a:t>
                      </a:r>
                      <a:r>
                        <a:rPr sz="1000" dirty="0">
                          <a:latin typeface="Arial"/>
                          <a:cs typeface="Arial"/>
                        </a:rPr>
                        <a:t>0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34925" marB="0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189736">
                <a:tc gridSpan="4">
                  <a:txBody>
                    <a:bodyPr/>
                    <a:lstStyle/>
                    <a:p>
                      <a:pPr marL="31750">
                        <a:lnSpc>
                          <a:spcPct val="100000"/>
                        </a:lnSpc>
                        <a:spcBef>
                          <a:spcPts val="95"/>
                        </a:spcBef>
                        <a:tabLst>
                          <a:tab pos="335280" algn="l"/>
                        </a:tabLst>
                      </a:pPr>
                      <a:r>
                        <a:rPr sz="1000" spc="-10" dirty="0">
                          <a:latin typeface="Arial"/>
                          <a:cs typeface="Arial"/>
                          <a:hlinkClick r:id="rId13" action="ppaction://hlinksldjump"/>
                        </a:rPr>
                        <a:t>3.8	Computed</a:t>
                      </a:r>
                      <a:r>
                        <a:rPr sz="1000" spc="10" dirty="0">
                          <a:latin typeface="Arial"/>
                          <a:cs typeface="Arial"/>
                          <a:hlinkClick r:id="rId13" action="ppaction://hlinksldjump"/>
                        </a:rPr>
                        <a:t> </a:t>
                      </a:r>
                      <a:r>
                        <a:rPr sz="1000" spc="-10" dirty="0">
                          <a:latin typeface="Arial"/>
                          <a:cs typeface="Arial"/>
                          <a:hlinkClick r:id="rId13" action="ppaction://hlinksldjump"/>
                        </a:rPr>
                        <a:t>values</a:t>
                      </a:r>
                      <a:r>
                        <a:rPr sz="1000" spc="7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000" spc="-5" dirty="0">
                          <a:latin typeface="Arial"/>
                          <a:cs typeface="Arial"/>
                        </a:rPr>
                        <a:t>.</a:t>
                      </a:r>
                      <a:r>
                        <a:rPr sz="1000" spc="22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000" spc="-5" dirty="0">
                          <a:latin typeface="Arial"/>
                          <a:cs typeface="Arial"/>
                        </a:rPr>
                        <a:t>.</a:t>
                      </a:r>
                      <a:r>
                        <a:rPr sz="1000" spc="21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000" spc="-5" dirty="0">
                          <a:latin typeface="Arial"/>
                          <a:cs typeface="Arial"/>
                        </a:rPr>
                        <a:t>.</a:t>
                      </a:r>
                      <a:r>
                        <a:rPr sz="1000" spc="22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000" spc="-5" dirty="0">
                          <a:latin typeface="Arial"/>
                          <a:cs typeface="Arial"/>
                        </a:rPr>
                        <a:t>.</a:t>
                      </a:r>
                      <a:r>
                        <a:rPr sz="1000" spc="21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000" spc="-5" dirty="0">
                          <a:latin typeface="Arial"/>
                          <a:cs typeface="Arial"/>
                        </a:rPr>
                        <a:t>.</a:t>
                      </a:r>
                      <a:r>
                        <a:rPr sz="1000" spc="22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000" spc="-5" dirty="0">
                          <a:latin typeface="Arial"/>
                          <a:cs typeface="Arial"/>
                        </a:rPr>
                        <a:t>.</a:t>
                      </a:r>
                      <a:r>
                        <a:rPr sz="1000" spc="22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000" spc="-5" dirty="0">
                          <a:latin typeface="Arial"/>
                          <a:cs typeface="Arial"/>
                        </a:rPr>
                        <a:t>.</a:t>
                      </a:r>
                      <a:r>
                        <a:rPr sz="1000" spc="21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000" spc="-5" dirty="0">
                          <a:latin typeface="Arial"/>
                          <a:cs typeface="Arial"/>
                        </a:rPr>
                        <a:t>.</a:t>
                      </a:r>
                      <a:r>
                        <a:rPr sz="1000" spc="22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000" spc="-5" dirty="0">
                          <a:latin typeface="Arial"/>
                          <a:cs typeface="Arial"/>
                        </a:rPr>
                        <a:t>.</a:t>
                      </a:r>
                      <a:r>
                        <a:rPr sz="1000" spc="21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000" spc="-5" dirty="0">
                          <a:latin typeface="Arial"/>
                          <a:cs typeface="Arial"/>
                        </a:rPr>
                        <a:t>.</a:t>
                      </a:r>
                      <a:r>
                        <a:rPr sz="1000" spc="22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000" spc="-5" dirty="0">
                          <a:latin typeface="Arial"/>
                          <a:cs typeface="Arial"/>
                        </a:rPr>
                        <a:t>.</a:t>
                      </a:r>
                      <a:r>
                        <a:rPr sz="1000" spc="22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000" spc="-5" dirty="0">
                          <a:latin typeface="Arial"/>
                          <a:cs typeface="Arial"/>
                        </a:rPr>
                        <a:t>.</a:t>
                      </a:r>
                      <a:r>
                        <a:rPr sz="1000" spc="21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000" spc="-5" dirty="0">
                          <a:latin typeface="Arial"/>
                          <a:cs typeface="Arial"/>
                        </a:rPr>
                        <a:t>.</a:t>
                      </a:r>
                      <a:r>
                        <a:rPr sz="1000" spc="22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000" spc="-5" dirty="0">
                          <a:latin typeface="Arial"/>
                          <a:cs typeface="Arial"/>
                        </a:rPr>
                        <a:t>.</a:t>
                      </a:r>
                      <a:r>
                        <a:rPr sz="1000" spc="21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000" spc="-5" dirty="0">
                          <a:latin typeface="Arial"/>
                          <a:cs typeface="Arial"/>
                        </a:rPr>
                        <a:t>.</a:t>
                      </a:r>
                      <a:r>
                        <a:rPr sz="1000" spc="22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000" spc="-5" dirty="0">
                          <a:latin typeface="Arial"/>
                          <a:cs typeface="Arial"/>
                        </a:rPr>
                        <a:t>.</a:t>
                      </a:r>
                      <a:r>
                        <a:rPr sz="1000" spc="22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000" spc="-5" dirty="0">
                          <a:latin typeface="Arial"/>
                          <a:cs typeface="Arial"/>
                        </a:rPr>
                        <a:t>.</a:t>
                      </a:r>
                      <a:r>
                        <a:rPr sz="1000" spc="21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000" spc="-5" dirty="0">
                          <a:latin typeface="Arial"/>
                          <a:cs typeface="Arial"/>
                        </a:rPr>
                        <a:t>.</a:t>
                      </a:r>
                      <a:r>
                        <a:rPr sz="1000" spc="22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000" spc="-5" dirty="0">
                          <a:latin typeface="Arial"/>
                          <a:cs typeface="Arial"/>
                        </a:rPr>
                        <a:t>.</a:t>
                      </a:r>
                      <a:r>
                        <a:rPr sz="1000" spc="21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000" spc="-5" dirty="0">
                          <a:latin typeface="Arial"/>
                          <a:cs typeface="Arial"/>
                        </a:rPr>
                        <a:t>.</a:t>
                      </a:r>
                      <a:r>
                        <a:rPr sz="1000" spc="22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000" spc="-5" dirty="0">
                          <a:latin typeface="Arial"/>
                          <a:cs typeface="Arial"/>
                        </a:rPr>
                        <a:t>.</a:t>
                      </a:r>
                      <a:r>
                        <a:rPr sz="1000" spc="21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000" spc="-5" dirty="0">
                          <a:latin typeface="Arial"/>
                          <a:cs typeface="Arial"/>
                        </a:rPr>
                        <a:t>.</a:t>
                      </a:r>
                      <a:r>
                        <a:rPr sz="1000" spc="22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000" spc="-5" dirty="0">
                          <a:latin typeface="Arial"/>
                          <a:cs typeface="Arial"/>
                        </a:rPr>
                        <a:t>.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12065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2384">
                        <a:lnSpc>
                          <a:spcPct val="100000"/>
                        </a:lnSpc>
                        <a:spcBef>
                          <a:spcPts val="95"/>
                        </a:spcBef>
                      </a:pPr>
                      <a:r>
                        <a:rPr sz="1000" spc="-5" dirty="0">
                          <a:latin typeface="Arial"/>
                          <a:cs typeface="Arial"/>
                        </a:rPr>
                        <a:t>.</a:t>
                      </a:r>
                      <a:r>
                        <a:rPr sz="1000" spc="15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000" spc="-5" dirty="0">
                          <a:latin typeface="Arial"/>
                          <a:cs typeface="Arial"/>
                        </a:rPr>
                        <a:t>.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12065" marB="0"/>
                </a:tc>
                <a:tc>
                  <a:txBody>
                    <a:bodyPr/>
                    <a:lstStyle/>
                    <a:p>
                      <a:pPr marL="32384">
                        <a:lnSpc>
                          <a:spcPct val="100000"/>
                        </a:lnSpc>
                        <a:spcBef>
                          <a:spcPts val="95"/>
                        </a:spcBef>
                      </a:pPr>
                      <a:r>
                        <a:rPr sz="1000" spc="-5" dirty="0">
                          <a:latin typeface="Arial"/>
                          <a:cs typeface="Arial"/>
                        </a:rPr>
                        <a:t>. .</a:t>
                      </a:r>
                      <a:r>
                        <a:rPr sz="1000" spc="11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000" spc="-5" dirty="0">
                          <a:latin typeface="Arial"/>
                          <a:cs typeface="Arial"/>
                        </a:rPr>
                        <a:t>.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12065" marB="0"/>
                </a:tc>
                <a:tc>
                  <a:txBody>
                    <a:bodyPr/>
                    <a:lstStyle/>
                    <a:p>
                      <a:pPr marR="72390" algn="r">
                        <a:lnSpc>
                          <a:spcPct val="100000"/>
                        </a:lnSpc>
                        <a:spcBef>
                          <a:spcPts val="95"/>
                        </a:spcBef>
                      </a:pPr>
                      <a:r>
                        <a:rPr sz="1000" spc="-5" dirty="0">
                          <a:latin typeface="Arial"/>
                          <a:cs typeface="Arial"/>
                        </a:rPr>
                        <a:t>. . . .</a:t>
                      </a:r>
                      <a:r>
                        <a:rPr sz="1000" spc="-1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000" spc="-5" dirty="0">
                          <a:latin typeface="Arial"/>
                          <a:cs typeface="Arial"/>
                        </a:rPr>
                        <a:t>.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12065" marB="0"/>
                </a:tc>
                <a:tc>
                  <a:txBody>
                    <a:bodyPr/>
                    <a:lstStyle/>
                    <a:p>
                      <a:pPr marR="23495" algn="r">
                        <a:lnSpc>
                          <a:spcPct val="100000"/>
                        </a:lnSpc>
                        <a:spcBef>
                          <a:spcPts val="95"/>
                        </a:spcBef>
                      </a:pPr>
                      <a:r>
                        <a:rPr sz="1000" spc="-5" dirty="0">
                          <a:latin typeface="Arial"/>
                          <a:cs typeface="Arial"/>
                        </a:rPr>
                        <a:t>. . .</a:t>
                      </a:r>
                      <a:r>
                        <a:rPr sz="1000" spc="2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000" spc="-5" dirty="0">
                          <a:latin typeface="Arial"/>
                          <a:cs typeface="Arial"/>
                        </a:rPr>
                        <a:t>.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12065" marB="0"/>
                </a:tc>
                <a:tc>
                  <a:txBody>
                    <a:bodyPr/>
                    <a:lstStyle/>
                    <a:p>
                      <a:pPr marL="32384">
                        <a:lnSpc>
                          <a:spcPct val="100000"/>
                        </a:lnSpc>
                        <a:spcBef>
                          <a:spcPts val="95"/>
                        </a:spcBef>
                      </a:pPr>
                      <a:r>
                        <a:rPr sz="1000" spc="-5" dirty="0">
                          <a:latin typeface="Arial"/>
                          <a:cs typeface="Arial"/>
                        </a:rPr>
                        <a:t>. .</a:t>
                      </a:r>
                      <a:r>
                        <a:rPr sz="1000" spc="9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000" spc="-5" dirty="0">
                          <a:latin typeface="Arial"/>
                          <a:cs typeface="Arial"/>
                        </a:rPr>
                        <a:t>.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12065" marB="0"/>
                </a:tc>
                <a:tc>
                  <a:txBody>
                    <a:bodyPr/>
                    <a:lstStyle/>
                    <a:p>
                      <a:pPr marL="32384">
                        <a:lnSpc>
                          <a:spcPct val="100000"/>
                        </a:lnSpc>
                        <a:spcBef>
                          <a:spcPts val="95"/>
                        </a:spcBef>
                      </a:pPr>
                      <a:r>
                        <a:rPr sz="1000" spc="-5" dirty="0">
                          <a:latin typeface="Arial"/>
                          <a:cs typeface="Arial"/>
                        </a:rPr>
                        <a:t>.</a:t>
                      </a:r>
                      <a:r>
                        <a:rPr sz="1000" spc="18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000" spc="-5" dirty="0">
                          <a:latin typeface="Arial"/>
                          <a:cs typeface="Arial"/>
                        </a:rPr>
                        <a:t>.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12065" marB="0"/>
                </a:tc>
                <a:tc>
                  <a:txBody>
                    <a:bodyPr/>
                    <a:lstStyle/>
                    <a:p>
                      <a:pPr marR="24765" algn="r">
                        <a:lnSpc>
                          <a:spcPct val="100000"/>
                        </a:lnSpc>
                        <a:spcBef>
                          <a:spcPts val="95"/>
                        </a:spcBef>
                      </a:pPr>
                      <a:r>
                        <a:rPr sz="1000" spc="-5" dirty="0">
                          <a:latin typeface="Arial"/>
                          <a:cs typeface="Arial"/>
                        </a:rPr>
                        <a:t>8</a:t>
                      </a:r>
                      <a:r>
                        <a:rPr sz="1000" dirty="0">
                          <a:latin typeface="Arial"/>
                          <a:cs typeface="Arial"/>
                        </a:rPr>
                        <a:t>2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12065" marB="0"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189736">
                <a:tc gridSpan="4">
                  <a:txBody>
                    <a:bodyPr/>
                    <a:lstStyle/>
                    <a:p>
                      <a:pPr marL="31750">
                        <a:lnSpc>
                          <a:spcPct val="100000"/>
                        </a:lnSpc>
                        <a:spcBef>
                          <a:spcPts val="90"/>
                        </a:spcBef>
                        <a:tabLst>
                          <a:tab pos="335280" algn="l"/>
                        </a:tabLst>
                      </a:pPr>
                      <a:r>
                        <a:rPr sz="1000" spc="-5" dirty="0">
                          <a:latin typeface="Arial"/>
                          <a:cs typeface="Arial"/>
                          <a:hlinkClick r:id="rId14" action="ppaction://hlinksldjump"/>
                        </a:rPr>
                        <a:t>3.9	</a:t>
                      </a:r>
                      <a:r>
                        <a:rPr sz="1000" spc="-10" dirty="0">
                          <a:latin typeface="Arial"/>
                          <a:cs typeface="Arial"/>
                          <a:hlinkClick r:id="rId14" action="ppaction://hlinksldjump"/>
                        </a:rPr>
                        <a:t>GROUP</a:t>
                      </a:r>
                      <a:r>
                        <a:rPr sz="1000" spc="-5" dirty="0">
                          <a:latin typeface="Arial"/>
                          <a:cs typeface="Arial"/>
                          <a:hlinkClick r:id="rId14" action="ppaction://hlinksldjump"/>
                        </a:rPr>
                        <a:t> BY</a:t>
                      </a:r>
                      <a:r>
                        <a:rPr sz="1000" spc="15" dirty="0">
                          <a:latin typeface="Arial"/>
                          <a:cs typeface="Arial"/>
                          <a:hlinkClick r:id="rId14" action="ppaction://hlinksldjump"/>
                        </a:rPr>
                        <a:t> </a:t>
                      </a:r>
                      <a:r>
                        <a:rPr sz="1000" spc="-5" dirty="0">
                          <a:latin typeface="Arial"/>
                          <a:cs typeface="Arial"/>
                        </a:rPr>
                        <a:t>.</a:t>
                      </a:r>
                      <a:r>
                        <a:rPr sz="1000" spc="21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000" spc="-5" dirty="0">
                          <a:latin typeface="Arial"/>
                          <a:cs typeface="Arial"/>
                        </a:rPr>
                        <a:t>.</a:t>
                      </a:r>
                      <a:r>
                        <a:rPr sz="1000" spc="22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000" spc="-5" dirty="0">
                          <a:latin typeface="Arial"/>
                          <a:cs typeface="Arial"/>
                        </a:rPr>
                        <a:t>.</a:t>
                      </a:r>
                      <a:r>
                        <a:rPr sz="1000" spc="22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000" spc="-5" dirty="0">
                          <a:latin typeface="Arial"/>
                          <a:cs typeface="Arial"/>
                        </a:rPr>
                        <a:t>.</a:t>
                      </a:r>
                      <a:r>
                        <a:rPr sz="1000" spc="21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000" spc="-5" dirty="0">
                          <a:latin typeface="Arial"/>
                          <a:cs typeface="Arial"/>
                        </a:rPr>
                        <a:t>.</a:t>
                      </a:r>
                      <a:r>
                        <a:rPr sz="1000" spc="22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000" spc="-5" dirty="0">
                          <a:latin typeface="Arial"/>
                          <a:cs typeface="Arial"/>
                        </a:rPr>
                        <a:t>.</a:t>
                      </a:r>
                      <a:r>
                        <a:rPr sz="1000" spc="21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000" spc="-5" dirty="0">
                          <a:latin typeface="Arial"/>
                          <a:cs typeface="Arial"/>
                        </a:rPr>
                        <a:t>.</a:t>
                      </a:r>
                      <a:r>
                        <a:rPr sz="1000" spc="22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000" spc="-5" dirty="0">
                          <a:latin typeface="Arial"/>
                          <a:cs typeface="Arial"/>
                        </a:rPr>
                        <a:t>.</a:t>
                      </a:r>
                      <a:r>
                        <a:rPr sz="1000" spc="21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000" spc="-5" dirty="0">
                          <a:latin typeface="Arial"/>
                          <a:cs typeface="Arial"/>
                        </a:rPr>
                        <a:t>.</a:t>
                      </a:r>
                      <a:r>
                        <a:rPr sz="1000" spc="22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000" spc="-5" dirty="0">
                          <a:latin typeface="Arial"/>
                          <a:cs typeface="Arial"/>
                        </a:rPr>
                        <a:t>.</a:t>
                      </a:r>
                      <a:r>
                        <a:rPr sz="1000" spc="22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000" spc="-5" dirty="0">
                          <a:latin typeface="Arial"/>
                          <a:cs typeface="Arial"/>
                        </a:rPr>
                        <a:t>.</a:t>
                      </a:r>
                      <a:r>
                        <a:rPr sz="1000" spc="21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000" spc="-5" dirty="0">
                          <a:latin typeface="Arial"/>
                          <a:cs typeface="Arial"/>
                        </a:rPr>
                        <a:t>.</a:t>
                      </a:r>
                      <a:r>
                        <a:rPr sz="1000" spc="22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000" spc="-5" dirty="0">
                          <a:latin typeface="Arial"/>
                          <a:cs typeface="Arial"/>
                        </a:rPr>
                        <a:t>.</a:t>
                      </a:r>
                      <a:r>
                        <a:rPr sz="1000" spc="21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000" spc="-5" dirty="0">
                          <a:latin typeface="Arial"/>
                          <a:cs typeface="Arial"/>
                        </a:rPr>
                        <a:t>.</a:t>
                      </a:r>
                      <a:r>
                        <a:rPr sz="1000" spc="22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000" spc="-5" dirty="0">
                          <a:latin typeface="Arial"/>
                          <a:cs typeface="Arial"/>
                        </a:rPr>
                        <a:t>.</a:t>
                      </a:r>
                      <a:r>
                        <a:rPr sz="1000" spc="22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000" spc="-5" dirty="0">
                          <a:latin typeface="Arial"/>
                          <a:cs typeface="Arial"/>
                        </a:rPr>
                        <a:t>.</a:t>
                      </a:r>
                      <a:r>
                        <a:rPr sz="1000" spc="21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000" spc="-5" dirty="0">
                          <a:latin typeface="Arial"/>
                          <a:cs typeface="Arial"/>
                        </a:rPr>
                        <a:t>.</a:t>
                      </a:r>
                      <a:r>
                        <a:rPr sz="1000" spc="22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000" spc="-5" dirty="0">
                          <a:latin typeface="Arial"/>
                          <a:cs typeface="Arial"/>
                        </a:rPr>
                        <a:t>.</a:t>
                      </a:r>
                      <a:r>
                        <a:rPr sz="1000" spc="21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000" spc="-5" dirty="0">
                          <a:latin typeface="Arial"/>
                          <a:cs typeface="Arial"/>
                        </a:rPr>
                        <a:t>.</a:t>
                      </a:r>
                      <a:r>
                        <a:rPr sz="1000" spc="22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000" spc="-5" dirty="0">
                          <a:latin typeface="Arial"/>
                          <a:cs typeface="Arial"/>
                        </a:rPr>
                        <a:t>.</a:t>
                      </a:r>
                      <a:r>
                        <a:rPr sz="1000" spc="22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000" spc="-5" dirty="0">
                          <a:latin typeface="Arial"/>
                          <a:cs typeface="Arial"/>
                        </a:rPr>
                        <a:t>.</a:t>
                      </a:r>
                      <a:r>
                        <a:rPr sz="1000" spc="21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000" spc="-5" dirty="0">
                          <a:latin typeface="Arial"/>
                          <a:cs typeface="Arial"/>
                        </a:rPr>
                        <a:t>.</a:t>
                      </a:r>
                      <a:r>
                        <a:rPr sz="1000" spc="22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000" spc="-5" dirty="0">
                          <a:latin typeface="Arial"/>
                          <a:cs typeface="Arial"/>
                        </a:rPr>
                        <a:t>.</a:t>
                      </a:r>
                      <a:r>
                        <a:rPr sz="1000" spc="21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000" spc="-5" dirty="0">
                          <a:latin typeface="Arial"/>
                          <a:cs typeface="Arial"/>
                        </a:rPr>
                        <a:t>.</a:t>
                      </a:r>
                      <a:r>
                        <a:rPr sz="1000" spc="22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000" spc="-5" dirty="0">
                          <a:latin typeface="Arial"/>
                          <a:cs typeface="Arial"/>
                        </a:rPr>
                        <a:t>.</a:t>
                      </a:r>
                      <a:r>
                        <a:rPr sz="1000" spc="21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000" spc="-5" dirty="0">
                          <a:latin typeface="Arial"/>
                          <a:cs typeface="Arial"/>
                        </a:rPr>
                        <a:t>.</a:t>
                      </a:r>
                      <a:r>
                        <a:rPr sz="1000" spc="22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000" spc="-5" dirty="0">
                          <a:latin typeface="Arial"/>
                          <a:cs typeface="Arial"/>
                        </a:rPr>
                        <a:t>.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1143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3655">
                        <a:lnSpc>
                          <a:spcPct val="100000"/>
                        </a:lnSpc>
                        <a:spcBef>
                          <a:spcPts val="90"/>
                        </a:spcBef>
                      </a:pPr>
                      <a:r>
                        <a:rPr sz="1000" spc="-5" dirty="0">
                          <a:latin typeface="Arial"/>
                          <a:cs typeface="Arial"/>
                        </a:rPr>
                        <a:t>.</a:t>
                      </a:r>
                      <a:r>
                        <a:rPr sz="1000" spc="15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000" spc="-5" dirty="0">
                          <a:latin typeface="Arial"/>
                          <a:cs typeface="Arial"/>
                        </a:rPr>
                        <a:t>.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11430" marB="0"/>
                </a:tc>
                <a:tc>
                  <a:txBody>
                    <a:bodyPr/>
                    <a:lstStyle/>
                    <a:p>
                      <a:pPr marL="33655">
                        <a:lnSpc>
                          <a:spcPct val="100000"/>
                        </a:lnSpc>
                        <a:spcBef>
                          <a:spcPts val="90"/>
                        </a:spcBef>
                      </a:pPr>
                      <a:r>
                        <a:rPr sz="1000" spc="-5" dirty="0">
                          <a:latin typeface="Arial"/>
                          <a:cs typeface="Arial"/>
                        </a:rPr>
                        <a:t>. .</a:t>
                      </a:r>
                      <a:r>
                        <a:rPr sz="1000" spc="11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000" spc="-5" dirty="0">
                          <a:latin typeface="Arial"/>
                          <a:cs typeface="Arial"/>
                        </a:rPr>
                        <a:t>.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11430" marB="0"/>
                </a:tc>
                <a:tc>
                  <a:txBody>
                    <a:bodyPr/>
                    <a:lstStyle/>
                    <a:p>
                      <a:pPr marR="71120" algn="r">
                        <a:lnSpc>
                          <a:spcPct val="100000"/>
                        </a:lnSpc>
                        <a:spcBef>
                          <a:spcPts val="90"/>
                        </a:spcBef>
                      </a:pPr>
                      <a:r>
                        <a:rPr sz="1000" spc="-5" dirty="0">
                          <a:latin typeface="Arial"/>
                          <a:cs typeface="Arial"/>
                        </a:rPr>
                        <a:t>. . . .</a:t>
                      </a:r>
                      <a:r>
                        <a:rPr sz="1000" spc="-1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000" spc="-5" dirty="0">
                          <a:latin typeface="Arial"/>
                          <a:cs typeface="Arial"/>
                        </a:rPr>
                        <a:t>.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11430" marB="0"/>
                </a:tc>
                <a:tc>
                  <a:txBody>
                    <a:bodyPr/>
                    <a:lstStyle/>
                    <a:p>
                      <a:pPr marR="22225" algn="r">
                        <a:lnSpc>
                          <a:spcPct val="100000"/>
                        </a:lnSpc>
                        <a:spcBef>
                          <a:spcPts val="90"/>
                        </a:spcBef>
                      </a:pPr>
                      <a:r>
                        <a:rPr sz="1000" spc="-5" dirty="0">
                          <a:latin typeface="Arial"/>
                          <a:cs typeface="Arial"/>
                        </a:rPr>
                        <a:t>. . .</a:t>
                      </a:r>
                      <a:r>
                        <a:rPr sz="1000" spc="2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000" spc="-5" dirty="0">
                          <a:latin typeface="Arial"/>
                          <a:cs typeface="Arial"/>
                        </a:rPr>
                        <a:t>.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11430" marB="0"/>
                </a:tc>
                <a:tc>
                  <a:txBody>
                    <a:bodyPr/>
                    <a:lstStyle/>
                    <a:p>
                      <a:pPr marL="33655">
                        <a:lnSpc>
                          <a:spcPct val="100000"/>
                        </a:lnSpc>
                        <a:spcBef>
                          <a:spcPts val="90"/>
                        </a:spcBef>
                      </a:pPr>
                      <a:r>
                        <a:rPr sz="1000" spc="-5" dirty="0">
                          <a:latin typeface="Arial"/>
                          <a:cs typeface="Arial"/>
                        </a:rPr>
                        <a:t>. .</a:t>
                      </a:r>
                      <a:r>
                        <a:rPr sz="1000" spc="9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000" spc="-5" dirty="0">
                          <a:latin typeface="Arial"/>
                          <a:cs typeface="Arial"/>
                        </a:rPr>
                        <a:t>.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11430" marB="0"/>
                </a:tc>
                <a:tc>
                  <a:txBody>
                    <a:bodyPr/>
                    <a:lstStyle/>
                    <a:p>
                      <a:pPr marL="33655">
                        <a:lnSpc>
                          <a:spcPct val="100000"/>
                        </a:lnSpc>
                        <a:spcBef>
                          <a:spcPts val="90"/>
                        </a:spcBef>
                      </a:pPr>
                      <a:r>
                        <a:rPr sz="1000" spc="-5" dirty="0">
                          <a:latin typeface="Arial"/>
                          <a:cs typeface="Arial"/>
                        </a:rPr>
                        <a:t>.</a:t>
                      </a:r>
                      <a:r>
                        <a:rPr sz="1000" spc="18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000" spc="-5" dirty="0">
                          <a:latin typeface="Arial"/>
                          <a:cs typeface="Arial"/>
                        </a:rPr>
                        <a:t>.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11430" marB="0"/>
                </a:tc>
                <a:tc>
                  <a:txBody>
                    <a:bodyPr/>
                    <a:lstStyle/>
                    <a:p>
                      <a:pPr marR="24130" algn="r">
                        <a:lnSpc>
                          <a:spcPct val="100000"/>
                        </a:lnSpc>
                        <a:spcBef>
                          <a:spcPts val="90"/>
                        </a:spcBef>
                      </a:pPr>
                      <a:r>
                        <a:rPr sz="1000" spc="-5" dirty="0">
                          <a:latin typeface="Arial"/>
                          <a:cs typeface="Arial"/>
                        </a:rPr>
                        <a:t>8</a:t>
                      </a:r>
                      <a:r>
                        <a:rPr sz="1000" dirty="0">
                          <a:latin typeface="Arial"/>
                          <a:cs typeface="Arial"/>
                        </a:rPr>
                        <a:t>3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11430" marB="0"/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189736">
                <a:tc gridSpan="4">
                  <a:txBody>
                    <a:bodyPr/>
                    <a:lstStyle/>
                    <a:p>
                      <a:pPr marL="31750">
                        <a:lnSpc>
                          <a:spcPct val="100000"/>
                        </a:lnSpc>
                        <a:spcBef>
                          <a:spcPts val="95"/>
                        </a:spcBef>
                      </a:pPr>
                      <a:r>
                        <a:rPr sz="1000" spc="-10" dirty="0">
                          <a:latin typeface="Arial"/>
                          <a:cs typeface="Arial"/>
                          <a:hlinkClick r:id="rId15" action="ppaction://hlinksldjump"/>
                        </a:rPr>
                        <a:t>3.10</a:t>
                      </a:r>
                      <a:r>
                        <a:rPr sz="1000" spc="175" dirty="0">
                          <a:latin typeface="Arial"/>
                          <a:cs typeface="Arial"/>
                          <a:hlinkClick r:id="rId15" action="ppaction://hlinksldjump"/>
                        </a:rPr>
                        <a:t> </a:t>
                      </a:r>
                      <a:r>
                        <a:rPr sz="1000" spc="-5" dirty="0">
                          <a:latin typeface="Arial"/>
                          <a:cs typeface="Arial"/>
                          <a:hlinkClick r:id="rId15" action="ppaction://hlinksldjump"/>
                        </a:rPr>
                        <a:t>ORDER BY</a:t>
                      </a:r>
                      <a:r>
                        <a:rPr sz="1000" spc="50" dirty="0">
                          <a:latin typeface="Arial"/>
                          <a:cs typeface="Arial"/>
                          <a:hlinkClick r:id="rId15" action="ppaction://hlinksldjump"/>
                        </a:rPr>
                        <a:t> </a:t>
                      </a:r>
                      <a:r>
                        <a:rPr sz="1000" spc="-5" dirty="0">
                          <a:latin typeface="Arial"/>
                          <a:cs typeface="Arial"/>
                        </a:rPr>
                        <a:t>.</a:t>
                      </a:r>
                      <a:r>
                        <a:rPr sz="1000" spc="21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000" spc="-5" dirty="0">
                          <a:latin typeface="Arial"/>
                          <a:cs typeface="Arial"/>
                        </a:rPr>
                        <a:t>.</a:t>
                      </a:r>
                      <a:r>
                        <a:rPr sz="1000" spc="22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000" spc="-5" dirty="0">
                          <a:latin typeface="Arial"/>
                          <a:cs typeface="Arial"/>
                        </a:rPr>
                        <a:t>.</a:t>
                      </a:r>
                      <a:r>
                        <a:rPr sz="1000" spc="22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000" spc="-5" dirty="0">
                          <a:latin typeface="Arial"/>
                          <a:cs typeface="Arial"/>
                        </a:rPr>
                        <a:t>.</a:t>
                      </a:r>
                      <a:r>
                        <a:rPr sz="1000" spc="21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000" spc="-5" dirty="0">
                          <a:latin typeface="Arial"/>
                          <a:cs typeface="Arial"/>
                        </a:rPr>
                        <a:t>.</a:t>
                      </a:r>
                      <a:r>
                        <a:rPr sz="1000" spc="22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000" spc="-5" dirty="0">
                          <a:latin typeface="Arial"/>
                          <a:cs typeface="Arial"/>
                        </a:rPr>
                        <a:t>.</a:t>
                      </a:r>
                      <a:r>
                        <a:rPr sz="1000" spc="21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000" spc="-5" dirty="0">
                          <a:latin typeface="Arial"/>
                          <a:cs typeface="Arial"/>
                        </a:rPr>
                        <a:t>.</a:t>
                      </a:r>
                      <a:r>
                        <a:rPr sz="1000" spc="22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000" spc="-5" dirty="0">
                          <a:latin typeface="Arial"/>
                          <a:cs typeface="Arial"/>
                        </a:rPr>
                        <a:t>.</a:t>
                      </a:r>
                      <a:r>
                        <a:rPr sz="1000" spc="21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000" spc="-5" dirty="0">
                          <a:latin typeface="Arial"/>
                          <a:cs typeface="Arial"/>
                        </a:rPr>
                        <a:t>.</a:t>
                      </a:r>
                      <a:r>
                        <a:rPr sz="1000" spc="22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000" spc="-5" dirty="0">
                          <a:latin typeface="Arial"/>
                          <a:cs typeface="Arial"/>
                        </a:rPr>
                        <a:t>.</a:t>
                      </a:r>
                      <a:r>
                        <a:rPr sz="1000" spc="22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000" spc="-5" dirty="0">
                          <a:latin typeface="Arial"/>
                          <a:cs typeface="Arial"/>
                        </a:rPr>
                        <a:t>.</a:t>
                      </a:r>
                      <a:r>
                        <a:rPr sz="1000" spc="21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000" spc="-5" dirty="0">
                          <a:latin typeface="Arial"/>
                          <a:cs typeface="Arial"/>
                        </a:rPr>
                        <a:t>.</a:t>
                      </a:r>
                      <a:r>
                        <a:rPr sz="1000" spc="22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000" spc="-5" dirty="0">
                          <a:latin typeface="Arial"/>
                          <a:cs typeface="Arial"/>
                        </a:rPr>
                        <a:t>.</a:t>
                      </a:r>
                      <a:r>
                        <a:rPr sz="1000" spc="21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000" spc="-5" dirty="0">
                          <a:latin typeface="Arial"/>
                          <a:cs typeface="Arial"/>
                        </a:rPr>
                        <a:t>.</a:t>
                      </a:r>
                      <a:r>
                        <a:rPr sz="1000" spc="22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000" spc="-5" dirty="0">
                          <a:latin typeface="Arial"/>
                          <a:cs typeface="Arial"/>
                        </a:rPr>
                        <a:t>.</a:t>
                      </a:r>
                      <a:r>
                        <a:rPr sz="1000" spc="22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000" spc="-5" dirty="0">
                          <a:latin typeface="Arial"/>
                          <a:cs typeface="Arial"/>
                        </a:rPr>
                        <a:t>.</a:t>
                      </a:r>
                      <a:r>
                        <a:rPr sz="1000" spc="21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000" spc="-5" dirty="0">
                          <a:latin typeface="Arial"/>
                          <a:cs typeface="Arial"/>
                        </a:rPr>
                        <a:t>.</a:t>
                      </a:r>
                      <a:r>
                        <a:rPr sz="1000" spc="22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000" spc="-5" dirty="0">
                          <a:latin typeface="Arial"/>
                          <a:cs typeface="Arial"/>
                        </a:rPr>
                        <a:t>.</a:t>
                      </a:r>
                      <a:r>
                        <a:rPr sz="1000" spc="21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000" spc="-5" dirty="0">
                          <a:latin typeface="Arial"/>
                          <a:cs typeface="Arial"/>
                        </a:rPr>
                        <a:t>.</a:t>
                      </a:r>
                      <a:r>
                        <a:rPr sz="1000" spc="22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000" spc="-5" dirty="0">
                          <a:latin typeface="Arial"/>
                          <a:cs typeface="Arial"/>
                        </a:rPr>
                        <a:t>.</a:t>
                      </a:r>
                      <a:r>
                        <a:rPr sz="1000" spc="22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000" spc="-5" dirty="0">
                          <a:latin typeface="Arial"/>
                          <a:cs typeface="Arial"/>
                        </a:rPr>
                        <a:t>.</a:t>
                      </a:r>
                      <a:r>
                        <a:rPr sz="1000" spc="21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000" spc="-5" dirty="0">
                          <a:latin typeface="Arial"/>
                          <a:cs typeface="Arial"/>
                        </a:rPr>
                        <a:t>.</a:t>
                      </a:r>
                      <a:r>
                        <a:rPr sz="1000" spc="22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000" spc="-5" dirty="0">
                          <a:latin typeface="Arial"/>
                          <a:cs typeface="Arial"/>
                        </a:rPr>
                        <a:t>.</a:t>
                      </a:r>
                      <a:r>
                        <a:rPr sz="1000" spc="21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000" spc="-5" dirty="0">
                          <a:latin typeface="Arial"/>
                          <a:cs typeface="Arial"/>
                        </a:rPr>
                        <a:t>.</a:t>
                      </a:r>
                      <a:r>
                        <a:rPr sz="1000" spc="22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000" spc="-5" dirty="0">
                          <a:latin typeface="Arial"/>
                          <a:cs typeface="Arial"/>
                        </a:rPr>
                        <a:t>.</a:t>
                      </a:r>
                      <a:r>
                        <a:rPr sz="1000" spc="21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000" spc="-5" dirty="0">
                          <a:latin typeface="Arial"/>
                          <a:cs typeface="Arial"/>
                        </a:rPr>
                        <a:t>.</a:t>
                      </a:r>
                      <a:r>
                        <a:rPr sz="1000" spc="22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000" spc="-5" dirty="0">
                          <a:latin typeface="Arial"/>
                          <a:cs typeface="Arial"/>
                        </a:rPr>
                        <a:t>.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12065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3020">
                        <a:lnSpc>
                          <a:spcPct val="100000"/>
                        </a:lnSpc>
                        <a:spcBef>
                          <a:spcPts val="95"/>
                        </a:spcBef>
                      </a:pPr>
                      <a:r>
                        <a:rPr sz="1000" spc="-5" dirty="0">
                          <a:latin typeface="Arial"/>
                          <a:cs typeface="Arial"/>
                        </a:rPr>
                        <a:t>.</a:t>
                      </a:r>
                      <a:r>
                        <a:rPr sz="1000" spc="15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000" spc="-5" dirty="0">
                          <a:latin typeface="Arial"/>
                          <a:cs typeface="Arial"/>
                        </a:rPr>
                        <a:t>.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12065" marB="0"/>
                </a:tc>
                <a:tc>
                  <a:txBody>
                    <a:bodyPr/>
                    <a:lstStyle/>
                    <a:p>
                      <a:pPr marL="33020">
                        <a:lnSpc>
                          <a:spcPct val="100000"/>
                        </a:lnSpc>
                        <a:spcBef>
                          <a:spcPts val="95"/>
                        </a:spcBef>
                      </a:pPr>
                      <a:r>
                        <a:rPr sz="1000" spc="-5" dirty="0">
                          <a:latin typeface="Arial"/>
                          <a:cs typeface="Arial"/>
                        </a:rPr>
                        <a:t>. .</a:t>
                      </a:r>
                      <a:r>
                        <a:rPr sz="1000" spc="11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000" spc="-5" dirty="0">
                          <a:latin typeface="Arial"/>
                          <a:cs typeface="Arial"/>
                        </a:rPr>
                        <a:t>.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12065" marB="0"/>
                </a:tc>
                <a:tc>
                  <a:txBody>
                    <a:bodyPr/>
                    <a:lstStyle/>
                    <a:p>
                      <a:pPr marR="72390" algn="r">
                        <a:lnSpc>
                          <a:spcPct val="100000"/>
                        </a:lnSpc>
                        <a:spcBef>
                          <a:spcPts val="95"/>
                        </a:spcBef>
                      </a:pPr>
                      <a:r>
                        <a:rPr sz="1000" spc="-5" dirty="0">
                          <a:latin typeface="Arial"/>
                          <a:cs typeface="Arial"/>
                        </a:rPr>
                        <a:t>. . . .</a:t>
                      </a:r>
                      <a:r>
                        <a:rPr sz="1000" spc="-1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000" spc="-5" dirty="0">
                          <a:latin typeface="Arial"/>
                          <a:cs typeface="Arial"/>
                        </a:rPr>
                        <a:t>.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12065" marB="0"/>
                </a:tc>
                <a:tc>
                  <a:txBody>
                    <a:bodyPr/>
                    <a:lstStyle/>
                    <a:p>
                      <a:pPr marR="22860" algn="r">
                        <a:lnSpc>
                          <a:spcPct val="100000"/>
                        </a:lnSpc>
                        <a:spcBef>
                          <a:spcPts val="95"/>
                        </a:spcBef>
                      </a:pPr>
                      <a:r>
                        <a:rPr sz="1000" spc="-5" dirty="0">
                          <a:latin typeface="Arial"/>
                          <a:cs typeface="Arial"/>
                        </a:rPr>
                        <a:t>. . .</a:t>
                      </a:r>
                      <a:r>
                        <a:rPr sz="1000" spc="2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000" spc="-5" dirty="0">
                          <a:latin typeface="Arial"/>
                          <a:cs typeface="Arial"/>
                        </a:rPr>
                        <a:t>.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12065" marB="0"/>
                </a:tc>
                <a:tc>
                  <a:txBody>
                    <a:bodyPr/>
                    <a:lstStyle/>
                    <a:p>
                      <a:pPr marL="33020">
                        <a:lnSpc>
                          <a:spcPct val="100000"/>
                        </a:lnSpc>
                        <a:spcBef>
                          <a:spcPts val="95"/>
                        </a:spcBef>
                      </a:pPr>
                      <a:r>
                        <a:rPr sz="1000" spc="-5" dirty="0">
                          <a:latin typeface="Arial"/>
                          <a:cs typeface="Arial"/>
                        </a:rPr>
                        <a:t>. .</a:t>
                      </a:r>
                      <a:r>
                        <a:rPr sz="1000" spc="9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000" spc="-5" dirty="0">
                          <a:latin typeface="Arial"/>
                          <a:cs typeface="Arial"/>
                        </a:rPr>
                        <a:t>.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12065" marB="0"/>
                </a:tc>
                <a:tc>
                  <a:txBody>
                    <a:bodyPr/>
                    <a:lstStyle/>
                    <a:p>
                      <a:pPr marL="33020">
                        <a:lnSpc>
                          <a:spcPct val="100000"/>
                        </a:lnSpc>
                        <a:spcBef>
                          <a:spcPts val="95"/>
                        </a:spcBef>
                      </a:pPr>
                      <a:r>
                        <a:rPr sz="1000" spc="-5" dirty="0">
                          <a:latin typeface="Arial"/>
                          <a:cs typeface="Arial"/>
                        </a:rPr>
                        <a:t>.</a:t>
                      </a:r>
                      <a:r>
                        <a:rPr sz="1000" spc="18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000" spc="-5" dirty="0">
                          <a:latin typeface="Arial"/>
                          <a:cs typeface="Arial"/>
                        </a:rPr>
                        <a:t>.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12065" marB="0"/>
                </a:tc>
                <a:tc>
                  <a:txBody>
                    <a:bodyPr/>
                    <a:lstStyle/>
                    <a:p>
                      <a:pPr marR="24130" algn="r">
                        <a:lnSpc>
                          <a:spcPct val="100000"/>
                        </a:lnSpc>
                        <a:spcBef>
                          <a:spcPts val="95"/>
                        </a:spcBef>
                      </a:pPr>
                      <a:r>
                        <a:rPr sz="1000" spc="-5" dirty="0">
                          <a:latin typeface="Arial"/>
                          <a:cs typeface="Arial"/>
                        </a:rPr>
                        <a:t>8</a:t>
                      </a:r>
                      <a:r>
                        <a:rPr sz="1000" dirty="0">
                          <a:latin typeface="Arial"/>
                          <a:cs typeface="Arial"/>
                        </a:rPr>
                        <a:t>5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12065" marB="0"/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189736">
                <a:tc gridSpan="4">
                  <a:txBody>
                    <a:bodyPr/>
                    <a:lstStyle/>
                    <a:p>
                      <a:pPr marL="31750">
                        <a:lnSpc>
                          <a:spcPct val="100000"/>
                        </a:lnSpc>
                        <a:spcBef>
                          <a:spcPts val="90"/>
                        </a:spcBef>
                        <a:tabLst>
                          <a:tab pos="1332865" algn="l"/>
                        </a:tabLst>
                      </a:pPr>
                      <a:r>
                        <a:rPr sz="1000" spc="-10" dirty="0">
                          <a:latin typeface="Arial"/>
                          <a:cs typeface="Arial"/>
                          <a:hlinkClick r:id="rId16" action="ppaction://hlinksldjump"/>
                        </a:rPr>
                        <a:t>3.11</a:t>
                      </a:r>
                      <a:r>
                        <a:rPr sz="1000" spc="195" dirty="0">
                          <a:latin typeface="Arial"/>
                          <a:cs typeface="Arial"/>
                          <a:hlinkClick r:id="rId16" action="ppaction://hlinksldjump"/>
                        </a:rPr>
                        <a:t> </a:t>
                      </a:r>
                      <a:r>
                        <a:rPr sz="1000" spc="-5" dirty="0">
                          <a:latin typeface="Arial"/>
                          <a:cs typeface="Arial"/>
                          <a:hlinkClick r:id="rId16" action="ppaction://hlinksldjump"/>
                        </a:rPr>
                        <a:t>Learning</a:t>
                      </a:r>
                      <a:r>
                        <a:rPr sz="1000" spc="25" dirty="0">
                          <a:latin typeface="Arial"/>
                          <a:cs typeface="Arial"/>
                          <a:hlinkClick r:id="rId16" action="ppaction://hlinksldjump"/>
                        </a:rPr>
                        <a:t> </a:t>
                      </a:r>
                      <a:r>
                        <a:rPr sz="1000" spc="-10" dirty="0">
                          <a:latin typeface="Arial"/>
                          <a:cs typeface="Arial"/>
                          <a:hlinkClick r:id="rId16" action="ppaction://hlinksldjump"/>
                        </a:rPr>
                        <a:t>points</a:t>
                      </a:r>
                      <a:r>
                        <a:rPr sz="1000" spc="-10" dirty="0">
                          <a:latin typeface="Arial"/>
                          <a:cs typeface="Arial"/>
                        </a:rPr>
                        <a:t>	</a:t>
                      </a:r>
                      <a:r>
                        <a:rPr sz="1000" spc="-5" dirty="0">
                          <a:latin typeface="Arial"/>
                          <a:cs typeface="Arial"/>
                        </a:rPr>
                        <a:t>.</a:t>
                      </a:r>
                      <a:r>
                        <a:rPr sz="1000" spc="21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000" spc="-5" dirty="0">
                          <a:latin typeface="Arial"/>
                          <a:cs typeface="Arial"/>
                        </a:rPr>
                        <a:t>.</a:t>
                      </a:r>
                      <a:r>
                        <a:rPr sz="1000" spc="22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000" spc="-5" dirty="0">
                          <a:latin typeface="Arial"/>
                          <a:cs typeface="Arial"/>
                        </a:rPr>
                        <a:t>.</a:t>
                      </a:r>
                      <a:r>
                        <a:rPr sz="1000" spc="21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000" spc="-5" dirty="0">
                          <a:latin typeface="Arial"/>
                          <a:cs typeface="Arial"/>
                        </a:rPr>
                        <a:t>.</a:t>
                      </a:r>
                      <a:r>
                        <a:rPr sz="1000" spc="22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000" spc="-5" dirty="0">
                          <a:latin typeface="Arial"/>
                          <a:cs typeface="Arial"/>
                        </a:rPr>
                        <a:t>.</a:t>
                      </a:r>
                      <a:r>
                        <a:rPr sz="1000" spc="21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000" spc="-5" dirty="0">
                          <a:latin typeface="Arial"/>
                          <a:cs typeface="Arial"/>
                        </a:rPr>
                        <a:t>.</a:t>
                      </a:r>
                      <a:r>
                        <a:rPr sz="1000" spc="22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000" spc="-5" dirty="0">
                          <a:latin typeface="Arial"/>
                          <a:cs typeface="Arial"/>
                        </a:rPr>
                        <a:t>.</a:t>
                      </a:r>
                      <a:r>
                        <a:rPr sz="1000" spc="22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000" spc="-5" dirty="0">
                          <a:latin typeface="Arial"/>
                          <a:cs typeface="Arial"/>
                        </a:rPr>
                        <a:t>.</a:t>
                      </a:r>
                      <a:r>
                        <a:rPr sz="1000" spc="21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000" spc="-5" dirty="0">
                          <a:latin typeface="Arial"/>
                          <a:cs typeface="Arial"/>
                        </a:rPr>
                        <a:t>.</a:t>
                      </a:r>
                      <a:r>
                        <a:rPr sz="1000" spc="22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000" spc="-5" dirty="0">
                          <a:latin typeface="Arial"/>
                          <a:cs typeface="Arial"/>
                        </a:rPr>
                        <a:t>.</a:t>
                      </a:r>
                      <a:r>
                        <a:rPr sz="1000" spc="21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000" spc="-5" dirty="0">
                          <a:latin typeface="Arial"/>
                          <a:cs typeface="Arial"/>
                        </a:rPr>
                        <a:t>.</a:t>
                      </a:r>
                      <a:r>
                        <a:rPr sz="1000" spc="22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000" spc="-5" dirty="0">
                          <a:latin typeface="Arial"/>
                          <a:cs typeface="Arial"/>
                        </a:rPr>
                        <a:t>.</a:t>
                      </a:r>
                      <a:r>
                        <a:rPr sz="1000" spc="22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000" spc="-5" dirty="0">
                          <a:latin typeface="Arial"/>
                          <a:cs typeface="Arial"/>
                        </a:rPr>
                        <a:t>.</a:t>
                      </a:r>
                      <a:r>
                        <a:rPr sz="1000" spc="21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000" spc="-5" dirty="0">
                          <a:latin typeface="Arial"/>
                          <a:cs typeface="Arial"/>
                        </a:rPr>
                        <a:t>.</a:t>
                      </a:r>
                      <a:r>
                        <a:rPr sz="1000" spc="22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000" spc="-5" dirty="0">
                          <a:latin typeface="Arial"/>
                          <a:cs typeface="Arial"/>
                        </a:rPr>
                        <a:t>.</a:t>
                      </a:r>
                      <a:r>
                        <a:rPr sz="1000" spc="21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000" spc="-5" dirty="0">
                          <a:latin typeface="Arial"/>
                          <a:cs typeface="Arial"/>
                        </a:rPr>
                        <a:t>.</a:t>
                      </a:r>
                      <a:r>
                        <a:rPr sz="1000" spc="22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000" spc="-5" dirty="0">
                          <a:latin typeface="Arial"/>
                          <a:cs typeface="Arial"/>
                        </a:rPr>
                        <a:t>.</a:t>
                      </a:r>
                      <a:r>
                        <a:rPr sz="1000" spc="22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000" spc="-5" dirty="0">
                          <a:latin typeface="Arial"/>
                          <a:cs typeface="Arial"/>
                        </a:rPr>
                        <a:t>.</a:t>
                      </a:r>
                      <a:r>
                        <a:rPr sz="1000" spc="21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000" spc="-5" dirty="0">
                          <a:latin typeface="Arial"/>
                          <a:cs typeface="Arial"/>
                        </a:rPr>
                        <a:t>.</a:t>
                      </a:r>
                      <a:r>
                        <a:rPr sz="1000" spc="22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000" spc="-5" dirty="0">
                          <a:latin typeface="Arial"/>
                          <a:cs typeface="Arial"/>
                        </a:rPr>
                        <a:t>.</a:t>
                      </a:r>
                      <a:r>
                        <a:rPr sz="1000" spc="21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000" spc="-5" dirty="0">
                          <a:latin typeface="Arial"/>
                          <a:cs typeface="Arial"/>
                        </a:rPr>
                        <a:t>.</a:t>
                      </a:r>
                      <a:r>
                        <a:rPr sz="1000" spc="22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000" spc="-5" dirty="0">
                          <a:latin typeface="Arial"/>
                          <a:cs typeface="Arial"/>
                        </a:rPr>
                        <a:t>.</a:t>
                      </a:r>
                      <a:r>
                        <a:rPr sz="1000" spc="21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000" spc="-5" dirty="0">
                          <a:latin typeface="Arial"/>
                          <a:cs typeface="Arial"/>
                        </a:rPr>
                        <a:t>.</a:t>
                      </a:r>
                      <a:r>
                        <a:rPr sz="1000" spc="22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000" spc="-5" dirty="0">
                          <a:latin typeface="Arial"/>
                          <a:cs typeface="Arial"/>
                        </a:rPr>
                        <a:t>.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1143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2384">
                        <a:lnSpc>
                          <a:spcPct val="100000"/>
                        </a:lnSpc>
                        <a:spcBef>
                          <a:spcPts val="90"/>
                        </a:spcBef>
                      </a:pPr>
                      <a:r>
                        <a:rPr sz="1000" spc="-5" dirty="0">
                          <a:latin typeface="Arial"/>
                          <a:cs typeface="Arial"/>
                        </a:rPr>
                        <a:t>.</a:t>
                      </a:r>
                      <a:r>
                        <a:rPr sz="1000" spc="15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000" spc="-5" dirty="0">
                          <a:latin typeface="Arial"/>
                          <a:cs typeface="Arial"/>
                        </a:rPr>
                        <a:t>.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11430" marB="0"/>
                </a:tc>
                <a:tc>
                  <a:txBody>
                    <a:bodyPr/>
                    <a:lstStyle/>
                    <a:p>
                      <a:pPr marL="32384">
                        <a:lnSpc>
                          <a:spcPct val="100000"/>
                        </a:lnSpc>
                        <a:spcBef>
                          <a:spcPts val="90"/>
                        </a:spcBef>
                      </a:pPr>
                      <a:r>
                        <a:rPr sz="1000" spc="-5" dirty="0">
                          <a:latin typeface="Arial"/>
                          <a:cs typeface="Arial"/>
                        </a:rPr>
                        <a:t>. .</a:t>
                      </a:r>
                      <a:r>
                        <a:rPr sz="1000" spc="11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000" spc="-5" dirty="0">
                          <a:latin typeface="Arial"/>
                          <a:cs typeface="Arial"/>
                        </a:rPr>
                        <a:t>.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11430" marB="0"/>
                </a:tc>
                <a:tc>
                  <a:txBody>
                    <a:bodyPr/>
                    <a:lstStyle/>
                    <a:p>
                      <a:pPr marR="71755" algn="r">
                        <a:lnSpc>
                          <a:spcPct val="100000"/>
                        </a:lnSpc>
                        <a:spcBef>
                          <a:spcPts val="90"/>
                        </a:spcBef>
                      </a:pPr>
                      <a:r>
                        <a:rPr sz="1000" spc="-5" dirty="0">
                          <a:latin typeface="Arial"/>
                          <a:cs typeface="Arial"/>
                        </a:rPr>
                        <a:t>. . . .</a:t>
                      </a:r>
                      <a:r>
                        <a:rPr sz="1000" spc="-1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000" spc="-5" dirty="0">
                          <a:latin typeface="Arial"/>
                          <a:cs typeface="Arial"/>
                        </a:rPr>
                        <a:t>.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11430" marB="0"/>
                </a:tc>
                <a:tc>
                  <a:txBody>
                    <a:bodyPr/>
                    <a:lstStyle/>
                    <a:p>
                      <a:pPr marR="23495" algn="r">
                        <a:lnSpc>
                          <a:spcPct val="100000"/>
                        </a:lnSpc>
                        <a:spcBef>
                          <a:spcPts val="90"/>
                        </a:spcBef>
                      </a:pPr>
                      <a:r>
                        <a:rPr sz="1000" spc="-5" dirty="0">
                          <a:latin typeface="Arial"/>
                          <a:cs typeface="Arial"/>
                        </a:rPr>
                        <a:t>. . .</a:t>
                      </a:r>
                      <a:r>
                        <a:rPr sz="1000" spc="2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000" spc="-5" dirty="0">
                          <a:latin typeface="Arial"/>
                          <a:cs typeface="Arial"/>
                        </a:rPr>
                        <a:t>.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11430" marB="0"/>
                </a:tc>
                <a:tc>
                  <a:txBody>
                    <a:bodyPr/>
                    <a:lstStyle/>
                    <a:p>
                      <a:pPr marL="32384">
                        <a:lnSpc>
                          <a:spcPct val="100000"/>
                        </a:lnSpc>
                        <a:spcBef>
                          <a:spcPts val="90"/>
                        </a:spcBef>
                      </a:pPr>
                      <a:r>
                        <a:rPr sz="1000" spc="-5" dirty="0">
                          <a:latin typeface="Arial"/>
                          <a:cs typeface="Arial"/>
                        </a:rPr>
                        <a:t>. .</a:t>
                      </a:r>
                      <a:r>
                        <a:rPr sz="1000" spc="9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000" spc="-5" dirty="0">
                          <a:latin typeface="Arial"/>
                          <a:cs typeface="Arial"/>
                        </a:rPr>
                        <a:t>.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11430" marB="0"/>
                </a:tc>
                <a:tc>
                  <a:txBody>
                    <a:bodyPr/>
                    <a:lstStyle/>
                    <a:p>
                      <a:pPr marL="32384">
                        <a:lnSpc>
                          <a:spcPct val="100000"/>
                        </a:lnSpc>
                        <a:spcBef>
                          <a:spcPts val="90"/>
                        </a:spcBef>
                      </a:pPr>
                      <a:r>
                        <a:rPr sz="1000" spc="-5" dirty="0">
                          <a:latin typeface="Arial"/>
                          <a:cs typeface="Arial"/>
                        </a:rPr>
                        <a:t>.</a:t>
                      </a:r>
                      <a:r>
                        <a:rPr sz="1000" spc="18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000" spc="-5" dirty="0">
                          <a:latin typeface="Arial"/>
                          <a:cs typeface="Arial"/>
                        </a:rPr>
                        <a:t>.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11430" marB="0"/>
                </a:tc>
                <a:tc>
                  <a:txBody>
                    <a:bodyPr/>
                    <a:lstStyle/>
                    <a:p>
                      <a:pPr marR="24765" algn="r">
                        <a:lnSpc>
                          <a:spcPct val="100000"/>
                        </a:lnSpc>
                        <a:spcBef>
                          <a:spcPts val="90"/>
                        </a:spcBef>
                      </a:pPr>
                      <a:r>
                        <a:rPr sz="1000" spc="-5" dirty="0">
                          <a:latin typeface="Arial"/>
                          <a:cs typeface="Arial"/>
                        </a:rPr>
                        <a:t>8</a:t>
                      </a:r>
                      <a:r>
                        <a:rPr sz="1000" dirty="0">
                          <a:latin typeface="Arial"/>
                          <a:cs typeface="Arial"/>
                        </a:rPr>
                        <a:t>6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11430" marB="0"/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165924">
                <a:tc gridSpan="4">
                  <a:txBody>
                    <a:bodyPr/>
                    <a:lstStyle/>
                    <a:p>
                      <a:pPr marL="31750">
                        <a:lnSpc>
                          <a:spcPts val="1110"/>
                        </a:lnSpc>
                        <a:spcBef>
                          <a:spcPts val="95"/>
                        </a:spcBef>
                      </a:pPr>
                      <a:r>
                        <a:rPr sz="1000" spc="-10" dirty="0">
                          <a:latin typeface="Arial"/>
                          <a:cs typeface="Arial"/>
                          <a:hlinkClick r:id="rId17" action="ppaction://hlinksldjump"/>
                        </a:rPr>
                        <a:t>3.12</a:t>
                      </a:r>
                      <a:r>
                        <a:rPr sz="1000" spc="175" dirty="0">
                          <a:latin typeface="Arial"/>
                          <a:cs typeface="Arial"/>
                          <a:hlinkClick r:id="rId17" action="ppaction://hlinksldjump"/>
                        </a:rPr>
                        <a:t> </a:t>
                      </a:r>
                      <a:r>
                        <a:rPr sz="1000" spc="-5" dirty="0">
                          <a:latin typeface="Arial"/>
                          <a:cs typeface="Arial"/>
                          <a:hlinkClick r:id="rId17" action="ppaction://hlinksldjump"/>
                        </a:rPr>
                        <a:t>End</a:t>
                      </a:r>
                      <a:r>
                        <a:rPr sz="1000" spc="15" dirty="0">
                          <a:latin typeface="Arial"/>
                          <a:cs typeface="Arial"/>
                          <a:hlinkClick r:id="rId17" action="ppaction://hlinksldjump"/>
                        </a:rPr>
                        <a:t> </a:t>
                      </a:r>
                      <a:r>
                        <a:rPr sz="1000" spc="-5" dirty="0">
                          <a:latin typeface="Arial"/>
                          <a:cs typeface="Arial"/>
                          <a:hlinkClick r:id="rId17" action="ppaction://hlinksldjump"/>
                        </a:rPr>
                        <a:t>of topic</a:t>
                      </a:r>
                      <a:r>
                        <a:rPr sz="1000" spc="10" dirty="0">
                          <a:latin typeface="Arial"/>
                          <a:cs typeface="Arial"/>
                          <a:hlinkClick r:id="rId17" action="ppaction://hlinksldjump"/>
                        </a:rPr>
                        <a:t> </a:t>
                      </a:r>
                      <a:r>
                        <a:rPr sz="1000" spc="-5" dirty="0">
                          <a:latin typeface="Arial"/>
                          <a:cs typeface="Arial"/>
                          <a:hlinkClick r:id="rId17" action="ppaction://hlinksldjump"/>
                        </a:rPr>
                        <a:t>test</a:t>
                      </a:r>
                      <a:r>
                        <a:rPr sz="1000" spc="14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000" spc="-5" dirty="0">
                          <a:latin typeface="Arial"/>
                          <a:cs typeface="Arial"/>
                        </a:rPr>
                        <a:t>.</a:t>
                      </a:r>
                      <a:r>
                        <a:rPr sz="1000" spc="21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000" spc="-5" dirty="0">
                          <a:latin typeface="Arial"/>
                          <a:cs typeface="Arial"/>
                        </a:rPr>
                        <a:t>.</a:t>
                      </a:r>
                      <a:r>
                        <a:rPr sz="1000" spc="22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000" spc="-5" dirty="0">
                          <a:latin typeface="Arial"/>
                          <a:cs typeface="Arial"/>
                        </a:rPr>
                        <a:t>.</a:t>
                      </a:r>
                      <a:r>
                        <a:rPr sz="1000" spc="21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000" spc="-5" dirty="0">
                          <a:latin typeface="Arial"/>
                          <a:cs typeface="Arial"/>
                        </a:rPr>
                        <a:t>.</a:t>
                      </a:r>
                      <a:r>
                        <a:rPr sz="1000" spc="22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000" spc="-5" dirty="0">
                          <a:latin typeface="Arial"/>
                          <a:cs typeface="Arial"/>
                        </a:rPr>
                        <a:t>.</a:t>
                      </a:r>
                      <a:r>
                        <a:rPr sz="1000" spc="21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000" spc="-5" dirty="0">
                          <a:latin typeface="Arial"/>
                          <a:cs typeface="Arial"/>
                        </a:rPr>
                        <a:t>.</a:t>
                      </a:r>
                      <a:r>
                        <a:rPr sz="1000" spc="22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000" spc="-5" dirty="0">
                          <a:latin typeface="Arial"/>
                          <a:cs typeface="Arial"/>
                        </a:rPr>
                        <a:t>.</a:t>
                      </a:r>
                      <a:r>
                        <a:rPr sz="1000" spc="22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000" spc="-5" dirty="0">
                          <a:latin typeface="Arial"/>
                          <a:cs typeface="Arial"/>
                        </a:rPr>
                        <a:t>.</a:t>
                      </a:r>
                      <a:r>
                        <a:rPr sz="1000" spc="21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000" spc="-5" dirty="0">
                          <a:latin typeface="Arial"/>
                          <a:cs typeface="Arial"/>
                        </a:rPr>
                        <a:t>.</a:t>
                      </a:r>
                      <a:r>
                        <a:rPr sz="1000" spc="22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000" spc="-5" dirty="0">
                          <a:latin typeface="Arial"/>
                          <a:cs typeface="Arial"/>
                        </a:rPr>
                        <a:t>.</a:t>
                      </a:r>
                      <a:r>
                        <a:rPr sz="1000" spc="21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000" spc="-5" dirty="0">
                          <a:latin typeface="Arial"/>
                          <a:cs typeface="Arial"/>
                        </a:rPr>
                        <a:t>.</a:t>
                      </a:r>
                      <a:r>
                        <a:rPr sz="1000" spc="22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000" spc="-5" dirty="0">
                          <a:latin typeface="Arial"/>
                          <a:cs typeface="Arial"/>
                        </a:rPr>
                        <a:t>.</a:t>
                      </a:r>
                      <a:r>
                        <a:rPr sz="1000" spc="22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000" spc="-5" dirty="0">
                          <a:latin typeface="Arial"/>
                          <a:cs typeface="Arial"/>
                        </a:rPr>
                        <a:t>.</a:t>
                      </a:r>
                      <a:r>
                        <a:rPr sz="1000" spc="21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000" spc="-5" dirty="0">
                          <a:latin typeface="Arial"/>
                          <a:cs typeface="Arial"/>
                        </a:rPr>
                        <a:t>.</a:t>
                      </a:r>
                      <a:r>
                        <a:rPr sz="1000" spc="22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000" spc="-5" dirty="0">
                          <a:latin typeface="Arial"/>
                          <a:cs typeface="Arial"/>
                        </a:rPr>
                        <a:t>.</a:t>
                      </a:r>
                      <a:r>
                        <a:rPr sz="1000" spc="21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000" spc="-5" dirty="0">
                          <a:latin typeface="Arial"/>
                          <a:cs typeface="Arial"/>
                        </a:rPr>
                        <a:t>.</a:t>
                      </a:r>
                      <a:r>
                        <a:rPr sz="1000" spc="22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000" spc="-5" dirty="0">
                          <a:latin typeface="Arial"/>
                          <a:cs typeface="Arial"/>
                        </a:rPr>
                        <a:t>.</a:t>
                      </a:r>
                      <a:r>
                        <a:rPr sz="1000" spc="22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000" spc="-5" dirty="0">
                          <a:latin typeface="Arial"/>
                          <a:cs typeface="Arial"/>
                        </a:rPr>
                        <a:t>.</a:t>
                      </a:r>
                      <a:r>
                        <a:rPr sz="1000" spc="21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000" spc="-5" dirty="0">
                          <a:latin typeface="Arial"/>
                          <a:cs typeface="Arial"/>
                        </a:rPr>
                        <a:t>.</a:t>
                      </a:r>
                      <a:r>
                        <a:rPr sz="1000" spc="22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000" spc="-5" dirty="0">
                          <a:latin typeface="Arial"/>
                          <a:cs typeface="Arial"/>
                        </a:rPr>
                        <a:t>.</a:t>
                      </a:r>
                      <a:r>
                        <a:rPr sz="1000" spc="21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000" spc="-5" dirty="0">
                          <a:latin typeface="Arial"/>
                          <a:cs typeface="Arial"/>
                        </a:rPr>
                        <a:t>.</a:t>
                      </a:r>
                      <a:r>
                        <a:rPr sz="1000" spc="22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000" spc="-5" dirty="0">
                          <a:latin typeface="Arial"/>
                          <a:cs typeface="Arial"/>
                        </a:rPr>
                        <a:t>.</a:t>
                      </a:r>
                      <a:r>
                        <a:rPr sz="1000" spc="21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000" spc="-5" dirty="0">
                          <a:latin typeface="Arial"/>
                          <a:cs typeface="Arial"/>
                        </a:rPr>
                        <a:t>.</a:t>
                      </a:r>
                      <a:r>
                        <a:rPr sz="1000" spc="22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000" spc="-5" dirty="0">
                          <a:latin typeface="Arial"/>
                          <a:cs typeface="Arial"/>
                        </a:rPr>
                        <a:t>.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12065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3020">
                        <a:lnSpc>
                          <a:spcPts val="1110"/>
                        </a:lnSpc>
                        <a:spcBef>
                          <a:spcPts val="95"/>
                        </a:spcBef>
                      </a:pPr>
                      <a:r>
                        <a:rPr sz="1000" spc="-5" dirty="0">
                          <a:latin typeface="Arial"/>
                          <a:cs typeface="Arial"/>
                        </a:rPr>
                        <a:t>.</a:t>
                      </a:r>
                      <a:r>
                        <a:rPr sz="1000" spc="15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000" spc="-5" dirty="0">
                          <a:latin typeface="Arial"/>
                          <a:cs typeface="Arial"/>
                        </a:rPr>
                        <a:t>.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12065" marB="0"/>
                </a:tc>
                <a:tc>
                  <a:txBody>
                    <a:bodyPr/>
                    <a:lstStyle/>
                    <a:p>
                      <a:pPr marL="33020">
                        <a:lnSpc>
                          <a:spcPts val="1110"/>
                        </a:lnSpc>
                        <a:spcBef>
                          <a:spcPts val="95"/>
                        </a:spcBef>
                      </a:pPr>
                      <a:r>
                        <a:rPr sz="1000" spc="-5" dirty="0">
                          <a:latin typeface="Arial"/>
                          <a:cs typeface="Arial"/>
                        </a:rPr>
                        <a:t>. .</a:t>
                      </a:r>
                      <a:r>
                        <a:rPr sz="1000" spc="11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000" spc="-5" dirty="0">
                          <a:latin typeface="Arial"/>
                          <a:cs typeface="Arial"/>
                        </a:rPr>
                        <a:t>.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12065" marB="0"/>
                </a:tc>
                <a:tc>
                  <a:txBody>
                    <a:bodyPr/>
                    <a:lstStyle/>
                    <a:p>
                      <a:pPr marR="71755" algn="r">
                        <a:lnSpc>
                          <a:spcPts val="1110"/>
                        </a:lnSpc>
                        <a:spcBef>
                          <a:spcPts val="95"/>
                        </a:spcBef>
                      </a:pPr>
                      <a:r>
                        <a:rPr sz="1000" spc="-5" dirty="0">
                          <a:latin typeface="Arial"/>
                          <a:cs typeface="Arial"/>
                        </a:rPr>
                        <a:t>. . . .</a:t>
                      </a:r>
                      <a:r>
                        <a:rPr sz="1000" spc="-1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000" spc="-5" dirty="0">
                          <a:latin typeface="Arial"/>
                          <a:cs typeface="Arial"/>
                        </a:rPr>
                        <a:t>.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12065" marB="0"/>
                </a:tc>
                <a:tc>
                  <a:txBody>
                    <a:bodyPr/>
                    <a:lstStyle/>
                    <a:p>
                      <a:pPr marR="22860" algn="r">
                        <a:lnSpc>
                          <a:spcPts val="1110"/>
                        </a:lnSpc>
                        <a:spcBef>
                          <a:spcPts val="95"/>
                        </a:spcBef>
                      </a:pPr>
                      <a:r>
                        <a:rPr sz="1000" spc="-5" dirty="0">
                          <a:latin typeface="Arial"/>
                          <a:cs typeface="Arial"/>
                        </a:rPr>
                        <a:t>. . .</a:t>
                      </a:r>
                      <a:r>
                        <a:rPr sz="1000" spc="2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000" spc="-5" dirty="0">
                          <a:latin typeface="Arial"/>
                          <a:cs typeface="Arial"/>
                        </a:rPr>
                        <a:t>.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12065" marB="0"/>
                </a:tc>
                <a:tc>
                  <a:txBody>
                    <a:bodyPr/>
                    <a:lstStyle/>
                    <a:p>
                      <a:pPr marL="33020">
                        <a:lnSpc>
                          <a:spcPts val="1110"/>
                        </a:lnSpc>
                        <a:spcBef>
                          <a:spcPts val="95"/>
                        </a:spcBef>
                      </a:pPr>
                      <a:r>
                        <a:rPr sz="1000" spc="-5" dirty="0">
                          <a:latin typeface="Arial"/>
                          <a:cs typeface="Arial"/>
                        </a:rPr>
                        <a:t>. .</a:t>
                      </a:r>
                      <a:r>
                        <a:rPr sz="1000" spc="9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000" spc="-5" dirty="0">
                          <a:latin typeface="Arial"/>
                          <a:cs typeface="Arial"/>
                        </a:rPr>
                        <a:t>.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12065" marB="0"/>
                </a:tc>
                <a:tc>
                  <a:txBody>
                    <a:bodyPr/>
                    <a:lstStyle/>
                    <a:p>
                      <a:pPr marL="33020">
                        <a:lnSpc>
                          <a:spcPts val="1110"/>
                        </a:lnSpc>
                        <a:spcBef>
                          <a:spcPts val="95"/>
                        </a:spcBef>
                      </a:pPr>
                      <a:r>
                        <a:rPr sz="1000" spc="-5" dirty="0">
                          <a:latin typeface="Arial"/>
                          <a:cs typeface="Arial"/>
                        </a:rPr>
                        <a:t>.</a:t>
                      </a:r>
                      <a:r>
                        <a:rPr sz="1000" spc="18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000" spc="-5" dirty="0">
                          <a:latin typeface="Arial"/>
                          <a:cs typeface="Arial"/>
                        </a:rPr>
                        <a:t>.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12065" marB="0"/>
                </a:tc>
                <a:tc>
                  <a:txBody>
                    <a:bodyPr/>
                    <a:lstStyle/>
                    <a:p>
                      <a:pPr marR="24765" algn="r">
                        <a:lnSpc>
                          <a:spcPts val="1110"/>
                        </a:lnSpc>
                        <a:spcBef>
                          <a:spcPts val="95"/>
                        </a:spcBef>
                      </a:pPr>
                      <a:r>
                        <a:rPr sz="1000" spc="-5" dirty="0">
                          <a:latin typeface="Arial"/>
                          <a:cs typeface="Arial"/>
                        </a:rPr>
                        <a:t>8</a:t>
                      </a:r>
                      <a:r>
                        <a:rPr sz="1000" dirty="0">
                          <a:latin typeface="Arial"/>
                          <a:cs typeface="Arial"/>
                        </a:rPr>
                        <a:t>7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12065" marB="0"/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</a:tbl>
          </a:graphicData>
        </a:graphic>
      </p:graphicFrame>
      <p:sp>
        <p:nvSpPr>
          <p:cNvPr id="19" name="object 19"/>
          <p:cNvSpPr txBox="1"/>
          <p:nvPr/>
        </p:nvSpPr>
        <p:spPr>
          <a:xfrm>
            <a:off x="3543322" y="3540090"/>
            <a:ext cx="60960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spc="-5" dirty="0">
                <a:latin typeface="Arial"/>
                <a:cs typeface="Arial"/>
              </a:rPr>
              <a:t>.</a:t>
            </a:r>
            <a:endParaRPr sz="1000">
              <a:latin typeface="Arial"/>
              <a:cs typeface="Arial"/>
            </a:endParaRPr>
          </a:p>
        </p:txBody>
      </p:sp>
      <p:sp>
        <p:nvSpPr>
          <p:cNvPr id="20" name="object 20"/>
          <p:cNvSpPr/>
          <p:nvPr/>
        </p:nvSpPr>
        <p:spPr>
          <a:xfrm>
            <a:off x="864717" y="10061981"/>
            <a:ext cx="6049010" cy="0"/>
          </a:xfrm>
          <a:custGeom>
            <a:avLst/>
            <a:gdLst/>
            <a:ahLst/>
            <a:cxnLst/>
            <a:rect l="l" t="t" r="r" b="b"/>
            <a:pathLst>
              <a:path w="6049009">
                <a:moveTo>
                  <a:pt x="0" y="0"/>
                </a:moveTo>
                <a:lnTo>
                  <a:pt x="6048756" y="0"/>
                </a:lnTo>
              </a:path>
            </a:pathLst>
          </a:custGeom>
          <a:ln w="609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05053" y="765581"/>
            <a:ext cx="6049010" cy="0"/>
          </a:xfrm>
          <a:custGeom>
            <a:avLst/>
            <a:gdLst/>
            <a:ahLst/>
            <a:cxnLst/>
            <a:rect l="l" t="t" r="r" b="b"/>
            <a:pathLst>
              <a:path w="6049009">
                <a:moveTo>
                  <a:pt x="0" y="0"/>
                </a:moveTo>
                <a:lnTo>
                  <a:pt x="6048756" y="0"/>
                </a:lnTo>
              </a:path>
            </a:pathLst>
          </a:custGeom>
          <a:ln w="609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505205" y="1246111"/>
            <a:ext cx="6048375" cy="2866390"/>
          </a:xfrm>
          <a:custGeom>
            <a:avLst/>
            <a:gdLst/>
            <a:ahLst/>
            <a:cxnLst/>
            <a:rect l="l" t="t" r="r" b="b"/>
            <a:pathLst>
              <a:path w="6048375" h="2866390">
                <a:moveTo>
                  <a:pt x="5994082" y="0"/>
                </a:moveTo>
                <a:lnTo>
                  <a:pt x="54000" y="0"/>
                </a:lnTo>
                <a:lnTo>
                  <a:pt x="32982" y="4244"/>
                </a:lnTo>
                <a:lnTo>
                  <a:pt x="15817" y="15817"/>
                </a:lnTo>
                <a:lnTo>
                  <a:pt x="4244" y="32982"/>
                </a:lnTo>
                <a:lnTo>
                  <a:pt x="0" y="54000"/>
                </a:lnTo>
                <a:lnTo>
                  <a:pt x="0" y="2812021"/>
                </a:lnTo>
                <a:lnTo>
                  <a:pt x="4244" y="2833039"/>
                </a:lnTo>
                <a:lnTo>
                  <a:pt x="15817" y="2850203"/>
                </a:lnTo>
                <a:lnTo>
                  <a:pt x="32982" y="2861777"/>
                </a:lnTo>
                <a:lnTo>
                  <a:pt x="54000" y="2866021"/>
                </a:lnTo>
                <a:lnTo>
                  <a:pt x="5994082" y="2866021"/>
                </a:lnTo>
                <a:lnTo>
                  <a:pt x="6015100" y="2861777"/>
                </a:lnTo>
                <a:lnTo>
                  <a:pt x="6032265" y="2850203"/>
                </a:lnTo>
                <a:lnTo>
                  <a:pt x="6043838" y="2833039"/>
                </a:lnTo>
                <a:lnTo>
                  <a:pt x="6048082" y="2812021"/>
                </a:lnTo>
                <a:lnTo>
                  <a:pt x="6048082" y="54000"/>
                </a:lnTo>
                <a:lnTo>
                  <a:pt x="6043838" y="32982"/>
                </a:lnTo>
                <a:lnTo>
                  <a:pt x="6032265" y="15817"/>
                </a:lnTo>
                <a:lnTo>
                  <a:pt x="6015100" y="4244"/>
                </a:lnTo>
                <a:lnTo>
                  <a:pt x="5994082" y="0"/>
                </a:lnTo>
                <a:close/>
              </a:path>
            </a:pathLst>
          </a:custGeom>
          <a:solidFill>
            <a:srgbClr val="005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523201" y="1264120"/>
            <a:ext cx="6012180" cy="2830195"/>
          </a:xfrm>
          <a:custGeom>
            <a:avLst/>
            <a:gdLst/>
            <a:ahLst/>
            <a:cxnLst/>
            <a:rect l="l" t="t" r="r" b="b"/>
            <a:pathLst>
              <a:path w="6012180" h="2830195">
                <a:moveTo>
                  <a:pt x="5976073" y="0"/>
                </a:moveTo>
                <a:lnTo>
                  <a:pt x="36004" y="0"/>
                </a:lnTo>
                <a:lnTo>
                  <a:pt x="21988" y="2828"/>
                </a:lnTo>
                <a:lnTo>
                  <a:pt x="10544" y="10542"/>
                </a:lnTo>
                <a:lnTo>
                  <a:pt x="2828" y="21983"/>
                </a:lnTo>
                <a:lnTo>
                  <a:pt x="0" y="35991"/>
                </a:lnTo>
                <a:lnTo>
                  <a:pt x="0" y="2794012"/>
                </a:lnTo>
                <a:lnTo>
                  <a:pt x="2828" y="2808028"/>
                </a:lnTo>
                <a:lnTo>
                  <a:pt x="10544" y="2819473"/>
                </a:lnTo>
                <a:lnTo>
                  <a:pt x="21988" y="2827188"/>
                </a:lnTo>
                <a:lnTo>
                  <a:pt x="36004" y="2830017"/>
                </a:lnTo>
                <a:lnTo>
                  <a:pt x="5976073" y="2830017"/>
                </a:lnTo>
                <a:lnTo>
                  <a:pt x="5990089" y="2827188"/>
                </a:lnTo>
                <a:lnTo>
                  <a:pt x="6001534" y="2819473"/>
                </a:lnTo>
                <a:lnTo>
                  <a:pt x="6009249" y="2808028"/>
                </a:lnTo>
                <a:lnTo>
                  <a:pt x="6012078" y="2794012"/>
                </a:lnTo>
                <a:lnTo>
                  <a:pt x="6012078" y="35991"/>
                </a:lnTo>
                <a:lnTo>
                  <a:pt x="6009249" y="21983"/>
                </a:lnTo>
                <a:lnTo>
                  <a:pt x="6001534" y="10542"/>
                </a:lnTo>
                <a:lnTo>
                  <a:pt x="5990089" y="2828"/>
                </a:lnTo>
                <a:lnTo>
                  <a:pt x="5976073" y="0"/>
                </a:lnTo>
                <a:close/>
              </a:path>
            </a:pathLst>
          </a:custGeom>
          <a:solidFill>
            <a:srgbClr val="CCDE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669747" y="1134199"/>
            <a:ext cx="873760" cy="224154"/>
          </a:xfrm>
          <a:custGeom>
            <a:avLst/>
            <a:gdLst/>
            <a:ahLst/>
            <a:cxnLst/>
            <a:rect l="l" t="t" r="r" b="b"/>
            <a:pathLst>
              <a:path w="873760" h="224155">
                <a:moveTo>
                  <a:pt x="823048" y="0"/>
                </a:moveTo>
                <a:lnTo>
                  <a:pt x="50609" y="0"/>
                </a:lnTo>
                <a:lnTo>
                  <a:pt x="30909" y="3976"/>
                </a:lnTo>
                <a:lnTo>
                  <a:pt x="14822" y="14822"/>
                </a:lnTo>
                <a:lnTo>
                  <a:pt x="3976" y="30909"/>
                </a:lnTo>
                <a:lnTo>
                  <a:pt x="0" y="50609"/>
                </a:lnTo>
                <a:lnTo>
                  <a:pt x="0" y="173228"/>
                </a:lnTo>
                <a:lnTo>
                  <a:pt x="3976" y="192928"/>
                </a:lnTo>
                <a:lnTo>
                  <a:pt x="14822" y="209015"/>
                </a:lnTo>
                <a:lnTo>
                  <a:pt x="30909" y="219860"/>
                </a:lnTo>
                <a:lnTo>
                  <a:pt x="50609" y="223837"/>
                </a:lnTo>
                <a:lnTo>
                  <a:pt x="823048" y="223837"/>
                </a:lnTo>
                <a:lnTo>
                  <a:pt x="842749" y="219860"/>
                </a:lnTo>
                <a:lnTo>
                  <a:pt x="858835" y="209015"/>
                </a:lnTo>
                <a:lnTo>
                  <a:pt x="869681" y="192928"/>
                </a:lnTo>
                <a:lnTo>
                  <a:pt x="873658" y="173228"/>
                </a:lnTo>
                <a:lnTo>
                  <a:pt x="873658" y="50609"/>
                </a:lnTo>
                <a:lnTo>
                  <a:pt x="869681" y="30909"/>
                </a:lnTo>
                <a:lnTo>
                  <a:pt x="858835" y="14822"/>
                </a:lnTo>
                <a:lnTo>
                  <a:pt x="842749" y="3976"/>
                </a:lnTo>
                <a:lnTo>
                  <a:pt x="823048" y="0"/>
                </a:lnTo>
                <a:close/>
              </a:path>
            </a:pathLst>
          </a:custGeom>
          <a:solidFill>
            <a:srgbClr val="CCDE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669747" y="1134199"/>
            <a:ext cx="873760" cy="224154"/>
          </a:xfrm>
          <a:custGeom>
            <a:avLst/>
            <a:gdLst/>
            <a:ahLst/>
            <a:cxnLst/>
            <a:rect l="l" t="t" r="r" b="b"/>
            <a:pathLst>
              <a:path w="873760" h="224155">
                <a:moveTo>
                  <a:pt x="823048" y="0"/>
                </a:moveTo>
                <a:lnTo>
                  <a:pt x="50609" y="0"/>
                </a:lnTo>
                <a:lnTo>
                  <a:pt x="30909" y="3976"/>
                </a:lnTo>
                <a:lnTo>
                  <a:pt x="14822" y="14822"/>
                </a:lnTo>
                <a:lnTo>
                  <a:pt x="3976" y="30909"/>
                </a:lnTo>
                <a:lnTo>
                  <a:pt x="0" y="50609"/>
                </a:lnTo>
                <a:lnTo>
                  <a:pt x="0" y="173228"/>
                </a:lnTo>
                <a:lnTo>
                  <a:pt x="3976" y="192928"/>
                </a:lnTo>
                <a:lnTo>
                  <a:pt x="14822" y="209015"/>
                </a:lnTo>
                <a:lnTo>
                  <a:pt x="30909" y="219860"/>
                </a:lnTo>
                <a:lnTo>
                  <a:pt x="50609" y="223837"/>
                </a:lnTo>
                <a:lnTo>
                  <a:pt x="823048" y="223837"/>
                </a:lnTo>
                <a:lnTo>
                  <a:pt x="842749" y="219860"/>
                </a:lnTo>
                <a:lnTo>
                  <a:pt x="858835" y="209015"/>
                </a:lnTo>
                <a:lnTo>
                  <a:pt x="869681" y="192928"/>
                </a:lnTo>
                <a:lnTo>
                  <a:pt x="873658" y="173228"/>
                </a:lnTo>
                <a:lnTo>
                  <a:pt x="873658" y="50609"/>
                </a:lnTo>
                <a:lnTo>
                  <a:pt x="869681" y="30909"/>
                </a:lnTo>
                <a:lnTo>
                  <a:pt x="858835" y="14822"/>
                </a:lnTo>
                <a:lnTo>
                  <a:pt x="842749" y="3976"/>
                </a:lnTo>
                <a:lnTo>
                  <a:pt x="823048" y="0"/>
                </a:lnTo>
                <a:close/>
              </a:path>
            </a:pathLst>
          </a:custGeom>
          <a:ln w="5054">
            <a:solidFill>
              <a:srgbClr val="005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492505" y="559318"/>
            <a:ext cx="4168140" cy="102298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  <a:tabLst>
                <a:tab pos="408940" algn="l"/>
              </a:tabLst>
            </a:pPr>
            <a:r>
              <a:rPr sz="1100" spc="-10" dirty="0">
                <a:latin typeface="Arial"/>
                <a:cs typeface="Arial"/>
              </a:rPr>
              <a:t>54	</a:t>
            </a:r>
            <a:r>
              <a:rPr sz="1100" i="1" spc="-20" dirty="0">
                <a:latin typeface="Arial"/>
                <a:cs typeface="Arial"/>
              </a:rPr>
              <a:t>TOPIC </a:t>
            </a:r>
            <a:r>
              <a:rPr sz="1100" i="1" spc="-10" dirty="0">
                <a:latin typeface="Arial"/>
                <a:cs typeface="Arial"/>
              </a:rPr>
              <a:t>3.</a:t>
            </a:r>
            <a:r>
              <a:rPr sz="1100" i="1" spc="75" dirty="0">
                <a:latin typeface="Arial"/>
                <a:cs typeface="Arial"/>
              </a:rPr>
              <a:t> </a:t>
            </a:r>
            <a:r>
              <a:rPr sz="1100" i="1" spc="-30" dirty="0">
                <a:latin typeface="Arial"/>
                <a:cs typeface="Arial"/>
              </a:rPr>
              <a:t>IMPLEMENTATION</a:t>
            </a:r>
            <a:endParaRPr sz="11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12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1600">
              <a:latin typeface="Arial"/>
              <a:cs typeface="Arial"/>
            </a:endParaRPr>
          </a:p>
          <a:p>
            <a:pPr marL="212725">
              <a:lnSpc>
                <a:spcPct val="100000"/>
              </a:lnSpc>
            </a:pPr>
            <a:r>
              <a:rPr sz="1000" b="1" spc="-5" dirty="0">
                <a:latin typeface="Arial"/>
                <a:cs typeface="Arial"/>
              </a:rPr>
              <a:t>Prerequisites</a:t>
            </a:r>
            <a:endParaRPr sz="1000">
              <a:latin typeface="Arial"/>
              <a:cs typeface="Arial"/>
            </a:endParaRPr>
          </a:p>
          <a:p>
            <a:pPr marL="210185">
              <a:lnSpc>
                <a:spcPct val="100000"/>
              </a:lnSpc>
              <a:spcBef>
                <a:spcPts val="790"/>
              </a:spcBef>
            </a:pPr>
            <a:r>
              <a:rPr sz="1100" spc="-20" dirty="0">
                <a:latin typeface="Arial"/>
                <a:cs typeface="Arial"/>
              </a:rPr>
              <a:t>From </a:t>
            </a:r>
            <a:r>
              <a:rPr sz="1100" spc="-15" dirty="0">
                <a:latin typeface="Arial"/>
                <a:cs typeface="Arial"/>
              </a:rPr>
              <a:t>your </a:t>
            </a:r>
            <a:r>
              <a:rPr sz="1100" spc="-5" dirty="0">
                <a:latin typeface="Arial"/>
                <a:cs typeface="Arial"/>
              </a:rPr>
              <a:t>studies </a:t>
            </a:r>
            <a:r>
              <a:rPr sz="1100" spc="-10" dirty="0">
                <a:latin typeface="Arial"/>
                <a:cs typeface="Arial"/>
              </a:rPr>
              <a:t>at National 5 </a:t>
            </a:r>
            <a:r>
              <a:rPr sz="1100" spc="-15" dirty="0">
                <a:latin typeface="Arial"/>
                <a:cs typeface="Arial"/>
              </a:rPr>
              <a:t>you </a:t>
            </a:r>
            <a:r>
              <a:rPr sz="1100" spc="-5" dirty="0">
                <a:latin typeface="Arial"/>
                <a:cs typeface="Arial"/>
              </a:rPr>
              <a:t>should </a:t>
            </a:r>
            <a:r>
              <a:rPr sz="1100" spc="-10" dirty="0">
                <a:latin typeface="Arial"/>
                <a:cs typeface="Arial"/>
              </a:rPr>
              <a:t>already know </a:t>
            </a:r>
            <a:r>
              <a:rPr sz="1100" spc="-15" dirty="0">
                <a:latin typeface="Arial"/>
                <a:cs typeface="Arial"/>
              </a:rPr>
              <a:t>how</a:t>
            </a:r>
            <a:r>
              <a:rPr sz="1100" spc="-80" dirty="0">
                <a:latin typeface="Arial"/>
                <a:cs typeface="Arial"/>
              </a:rPr>
              <a:t> </a:t>
            </a:r>
            <a:r>
              <a:rPr sz="1100" spc="-5" dirty="0">
                <a:latin typeface="Arial"/>
                <a:cs typeface="Arial"/>
              </a:rPr>
              <a:t>to:</a:t>
            </a:r>
            <a:endParaRPr sz="110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835287" y="1770143"/>
            <a:ext cx="81280" cy="15875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850" spc="-105" dirty="0">
                <a:latin typeface="Lucida Sans Unicode"/>
                <a:cs typeface="Lucida Sans Unicode"/>
              </a:rPr>
              <a:t>•</a:t>
            </a:r>
            <a:endParaRPr sz="850">
              <a:latin typeface="Lucida Sans Unicode"/>
              <a:cs typeface="Lucida Sans Unicode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835287" y="2227343"/>
            <a:ext cx="81280" cy="15875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850" spc="-105" dirty="0">
                <a:latin typeface="Lucida Sans Unicode"/>
                <a:cs typeface="Lucida Sans Unicode"/>
              </a:rPr>
              <a:t>•</a:t>
            </a:r>
            <a:endParaRPr sz="850">
              <a:latin typeface="Lucida Sans Unicode"/>
              <a:cs typeface="Lucida Sans Unicode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1036455" y="1763770"/>
            <a:ext cx="5318125" cy="993775"/>
          </a:xfrm>
          <a:prstGeom prst="rect">
            <a:avLst/>
          </a:prstGeom>
        </p:spPr>
        <p:txBody>
          <a:bodyPr vert="horz" wrap="square" lIns="0" tIns="8255" rIns="0" bIns="0" rtlCol="0">
            <a:spAutoFit/>
          </a:bodyPr>
          <a:lstStyle/>
          <a:p>
            <a:pPr marL="12700" marR="5715" algn="just">
              <a:lnSpc>
                <a:spcPct val="101800"/>
              </a:lnSpc>
              <a:spcBef>
                <a:spcPts val="65"/>
              </a:spcBef>
            </a:pPr>
            <a:r>
              <a:rPr sz="1100" spc="-10" dirty="0">
                <a:latin typeface="Arial"/>
                <a:cs typeface="Arial"/>
              </a:rPr>
              <a:t>implement </a:t>
            </a:r>
            <a:r>
              <a:rPr sz="1100" spc="-5" dirty="0">
                <a:latin typeface="Arial"/>
                <a:cs typeface="Arial"/>
              </a:rPr>
              <a:t>relational </a:t>
            </a:r>
            <a:r>
              <a:rPr sz="1100" spc="-10" dirty="0">
                <a:latin typeface="Arial"/>
                <a:cs typeface="Arial"/>
              </a:rPr>
              <a:t>databases with two </a:t>
            </a:r>
            <a:r>
              <a:rPr sz="1100" spc="-15" dirty="0">
                <a:latin typeface="Arial"/>
                <a:cs typeface="Arial"/>
              </a:rPr>
              <a:t>linked </a:t>
            </a:r>
            <a:r>
              <a:rPr sz="1100" spc="-10" dirty="0">
                <a:latin typeface="Arial"/>
                <a:cs typeface="Arial"/>
              </a:rPr>
              <a:t>tables </a:t>
            </a:r>
            <a:r>
              <a:rPr sz="1100" spc="-5" dirty="0">
                <a:latin typeface="Arial"/>
                <a:cs typeface="Arial"/>
              </a:rPr>
              <a:t>to match </a:t>
            </a:r>
            <a:r>
              <a:rPr sz="1100" spc="-10" dirty="0">
                <a:latin typeface="Arial"/>
                <a:cs typeface="Arial"/>
              </a:rPr>
              <a:t>a design with </a:t>
            </a:r>
            <a:r>
              <a:rPr sz="1100" spc="-15" dirty="0">
                <a:latin typeface="Arial"/>
                <a:cs typeface="Arial"/>
              </a:rPr>
              <a:t>referential  </a:t>
            </a:r>
            <a:r>
              <a:rPr sz="1100" spc="-10" dirty="0">
                <a:latin typeface="Arial"/>
                <a:cs typeface="Arial"/>
              </a:rPr>
              <a:t>integrity;</a:t>
            </a:r>
            <a:endParaRPr sz="1100">
              <a:latin typeface="Arial"/>
              <a:cs typeface="Arial"/>
            </a:endParaRPr>
          </a:p>
          <a:p>
            <a:pPr marL="12700" marR="5080" algn="just">
              <a:lnSpc>
                <a:spcPct val="102699"/>
              </a:lnSpc>
              <a:spcBef>
                <a:spcPts val="900"/>
              </a:spcBef>
            </a:pPr>
            <a:r>
              <a:rPr sz="1100" spc="-10" dirty="0">
                <a:latin typeface="Arial"/>
                <a:cs typeface="Arial"/>
              </a:rPr>
              <a:t>describe, </a:t>
            </a:r>
            <a:r>
              <a:rPr sz="1100" spc="-20" dirty="0">
                <a:latin typeface="Arial"/>
                <a:cs typeface="Arial"/>
              </a:rPr>
              <a:t>exemplify</a:t>
            </a:r>
            <a:r>
              <a:rPr sz="1100" spc="265" dirty="0">
                <a:latin typeface="Arial"/>
                <a:cs typeface="Arial"/>
              </a:rPr>
              <a:t> </a:t>
            </a:r>
            <a:r>
              <a:rPr sz="1100" spc="-10" dirty="0">
                <a:latin typeface="Arial"/>
                <a:cs typeface="Arial"/>
              </a:rPr>
              <a:t>and implement SQL operations </a:t>
            </a:r>
            <a:r>
              <a:rPr sz="1100" spc="-20" dirty="0">
                <a:latin typeface="Arial"/>
                <a:cs typeface="Arial"/>
              </a:rPr>
              <a:t>for  </a:t>
            </a:r>
            <a:r>
              <a:rPr sz="1100" spc="-10" dirty="0">
                <a:latin typeface="Arial"/>
                <a:cs typeface="Arial"/>
              </a:rPr>
              <a:t>pre-populated </a:t>
            </a:r>
            <a:r>
              <a:rPr sz="1100" spc="-5" dirty="0">
                <a:latin typeface="Arial"/>
                <a:cs typeface="Arial"/>
              </a:rPr>
              <a:t>relational  </a:t>
            </a:r>
            <a:r>
              <a:rPr sz="1100" spc="-10" dirty="0">
                <a:latin typeface="Arial"/>
                <a:cs typeface="Arial"/>
              </a:rPr>
              <a:t>databases, with a maximum of two </a:t>
            </a:r>
            <a:r>
              <a:rPr sz="1100" spc="-15" dirty="0">
                <a:latin typeface="Arial"/>
                <a:cs typeface="Arial"/>
              </a:rPr>
              <a:t>linked </a:t>
            </a:r>
            <a:r>
              <a:rPr sz="1100" spc="-10" dirty="0">
                <a:latin typeface="Arial"/>
                <a:cs typeface="Arial"/>
              </a:rPr>
              <a:t>tables using </a:t>
            </a:r>
            <a:r>
              <a:rPr sz="1100" spc="-25" dirty="0">
                <a:latin typeface="Arial"/>
                <a:cs typeface="Arial"/>
              </a:rPr>
              <a:t>SELECT, </a:t>
            </a:r>
            <a:r>
              <a:rPr sz="1100" spc="-35" dirty="0">
                <a:latin typeface="Arial"/>
                <a:cs typeface="Arial"/>
              </a:rPr>
              <a:t>INSERT, UPDATE,  </a:t>
            </a:r>
            <a:r>
              <a:rPr sz="1100" spc="-15" dirty="0">
                <a:latin typeface="Arial"/>
                <a:cs typeface="Arial"/>
              </a:rPr>
              <a:t>DELETE</a:t>
            </a:r>
            <a:r>
              <a:rPr sz="1100" spc="-35" dirty="0">
                <a:latin typeface="Arial"/>
                <a:cs typeface="Arial"/>
              </a:rPr>
              <a:t> </a:t>
            </a:r>
            <a:r>
              <a:rPr sz="1100" spc="-10" dirty="0">
                <a:latin typeface="Arial"/>
                <a:cs typeface="Arial"/>
              </a:rPr>
              <a:t>queries;</a:t>
            </a:r>
            <a:endParaRPr sz="1100">
              <a:latin typeface="Arial"/>
              <a:cs typeface="Aria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835287" y="2858279"/>
            <a:ext cx="81280" cy="15875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850" spc="-105" dirty="0">
                <a:latin typeface="Lucida Sans Unicode"/>
                <a:cs typeface="Lucida Sans Unicode"/>
              </a:rPr>
              <a:t>•</a:t>
            </a:r>
            <a:endParaRPr sz="850">
              <a:latin typeface="Lucida Sans Unicode"/>
              <a:cs typeface="Lucida Sans Unicode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1036455" y="2851906"/>
            <a:ext cx="287655" cy="19177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1100" spc="-10" dirty="0">
                <a:latin typeface="Arial"/>
                <a:cs typeface="Arial"/>
              </a:rPr>
              <a:t>use:</a:t>
            </a:r>
            <a:endParaRPr sz="1100">
              <a:latin typeface="Arial"/>
              <a:cs typeface="Arial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1140087" y="3143267"/>
            <a:ext cx="81280" cy="82804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850" spc="-45" dirty="0">
                <a:latin typeface="Lucida Sans Unicode"/>
                <a:cs typeface="Lucida Sans Unicode"/>
              </a:rPr>
              <a:t>◦</a:t>
            </a:r>
            <a:endParaRPr sz="850">
              <a:latin typeface="Lucida Sans Unicode"/>
              <a:cs typeface="Lucida Sans Unicode"/>
            </a:endParaRPr>
          </a:p>
          <a:p>
            <a:pPr marL="12700">
              <a:lnSpc>
                <a:spcPct val="100000"/>
              </a:lnSpc>
              <a:spcBef>
                <a:spcPts val="735"/>
              </a:spcBef>
            </a:pPr>
            <a:r>
              <a:rPr sz="850" spc="-45" dirty="0">
                <a:latin typeface="Lucida Sans Unicode"/>
                <a:cs typeface="Lucida Sans Unicode"/>
              </a:rPr>
              <a:t>◦</a:t>
            </a:r>
            <a:endParaRPr sz="850">
              <a:latin typeface="Lucida Sans Unicode"/>
              <a:cs typeface="Lucida Sans Unicode"/>
            </a:endParaRPr>
          </a:p>
          <a:p>
            <a:pPr marL="12700">
              <a:lnSpc>
                <a:spcPct val="100000"/>
              </a:lnSpc>
              <a:spcBef>
                <a:spcPts val="730"/>
              </a:spcBef>
            </a:pPr>
            <a:r>
              <a:rPr sz="850" spc="-45" dirty="0">
                <a:latin typeface="Lucida Sans Unicode"/>
                <a:cs typeface="Lucida Sans Unicode"/>
              </a:rPr>
              <a:t>◦</a:t>
            </a:r>
            <a:endParaRPr sz="850">
              <a:latin typeface="Lucida Sans Unicode"/>
              <a:cs typeface="Lucida Sans Unicode"/>
            </a:endParaRPr>
          </a:p>
          <a:p>
            <a:pPr marL="12700">
              <a:lnSpc>
                <a:spcPct val="100000"/>
              </a:lnSpc>
              <a:spcBef>
                <a:spcPts val="745"/>
              </a:spcBef>
            </a:pPr>
            <a:r>
              <a:rPr sz="850" spc="-45" dirty="0">
                <a:latin typeface="Lucida Sans Unicode"/>
                <a:cs typeface="Lucida Sans Unicode"/>
              </a:rPr>
              <a:t>◦</a:t>
            </a:r>
            <a:endParaRPr sz="850">
              <a:latin typeface="Lucida Sans Unicode"/>
              <a:cs typeface="Lucida Sans Unicode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1341255" y="3080645"/>
            <a:ext cx="3990975" cy="9169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17525">
              <a:lnSpc>
                <a:spcPct val="132700"/>
              </a:lnSpc>
              <a:spcBef>
                <a:spcPts val="100"/>
              </a:spcBef>
            </a:pPr>
            <a:r>
              <a:rPr sz="1100" spc="-15" dirty="0">
                <a:latin typeface="Arial"/>
                <a:cs typeface="Arial"/>
              </a:rPr>
              <a:t>FROM, </a:t>
            </a:r>
            <a:r>
              <a:rPr sz="1100" spc="-10" dirty="0">
                <a:latin typeface="Arial"/>
                <a:cs typeface="Arial"/>
              </a:rPr>
              <a:t>WHERE and ORDER BY </a:t>
            </a:r>
            <a:r>
              <a:rPr sz="1100" spc="-5" dirty="0">
                <a:latin typeface="Arial"/>
                <a:cs typeface="Arial"/>
              </a:rPr>
              <a:t>clauses </a:t>
            </a:r>
            <a:r>
              <a:rPr sz="1100" spc="-10" dirty="0">
                <a:latin typeface="Arial"/>
                <a:cs typeface="Arial"/>
              </a:rPr>
              <a:t>within queries;  WHERE </a:t>
            </a:r>
            <a:r>
              <a:rPr sz="1100" spc="-5" dirty="0">
                <a:latin typeface="Arial"/>
                <a:cs typeface="Arial"/>
              </a:rPr>
              <a:t>clauses </a:t>
            </a:r>
            <a:r>
              <a:rPr sz="1100" spc="-10" dirty="0">
                <a:latin typeface="Arial"/>
                <a:cs typeface="Arial"/>
              </a:rPr>
              <a:t>which </a:t>
            </a:r>
            <a:r>
              <a:rPr sz="1100" spc="-15" dirty="0">
                <a:latin typeface="Arial"/>
                <a:cs typeface="Arial"/>
              </a:rPr>
              <a:t>make </a:t>
            </a:r>
            <a:r>
              <a:rPr sz="1100" spc="-10" dirty="0">
                <a:latin typeface="Arial"/>
                <a:cs typeface="Arial"/>
              </a:rPr>
              <a:t>use of </a:t>
            </a:r>
            <a:r>
              <a:rPr sz="1100" spc="-25" dirty="0">
                <a:latin typeface="Arial"/>
                <a:cs typeface="Arial"/>
              </a:rPr>
              <a:t>AND, </a:t>
            </a:r>
            <a:r>
              <a:rPr sz="1100" spc="-10" dirty="0">
                <a:latin typeface="Arial"/>
                <a:cs typeface="Arial"/>
              </a:rPr>
              <a:t>OR, </a:t>
            </a:r>
            <a:r>
              <a:rPr sz="1100" i="1" spc="-30" dirty="0">
                <a:latin typeface="Verdana"/>
                <a:cs typeface="Verdana"/>
              </a:rPr>
              <a:t>&lt;</a:t>
            </a:r>
            <a:r>
              <a:rPr sz="1100" spc="-30" dirty="0">
                <a:latin typeface="Arial"/>
                <a:cs typeface="Arial"/>
              </a:rPr>
              <a:t>, </a:t>
            </a:r>
            <a:r>
              <a:rPr sz="1100" i="1" spc="-30" dirty="0">
                <a:latin typeface="Verdana"/>
                <a:cs typeface="Verdana"/>
              </a:rPr>
              <a:t>&gt;</a:t>
            </a:r>
            <a:r>
              <a:rPr sz="1100" spc="-30" dirty="0">
                <a:latin typeface="Arial"/>
                <a:cs typeface="Arial"/>
              </a:rPr>
              <a:t>,</a:t>
            </a:r>
            <a:r>
              <a:rPr sz="1100" spc="-5" dirty="0">
                <a:latin typeface="Arial"/>
                <a:cs typeface="Arial"/>
              </a:rPr>
              <a:t> =;</a:t>
            </a:r>
            <a:endParaRPr sz="1100">
              <a:latin typeface="Arial"/>
              <a:cs typeface="Arial"/>
            </a:endParaRPr>
          </a:p>
          <a:p>
            <a:pPr marL="12700" marR="5080">
              <a:lnSpc>
                <a:spcPts val="1760"/>
              </a:lnSpc>
              <a:spcBef>
                <a:spcPts val="125"/>
              </a:spcBef>
            </a:pPr>
            <a:r>
              <a:rPr sz="1100" spc="-10" dirty="0">
                <a:latin typeface="Arial"/>
                <a:cs typeface="Arial"/>
              </a:rPr>
              <a:t>ORDER BY </a:t>
            </a:r>
            <a:r>
              <a:rPr sz="1100" spc="-5" dirty="0">
                <a:latin typeface="Arial"/>
                <a:cs typeface="Arial"/>
              </a:rPr>
              <a:t>clauses </a:t>
            </a:r>
            <a:r>
              <a:rPr sz="1100" spc="-10" dirty="0">
                <a:latin typeface="Arial"/>
                <a:cs typeface="Arial"/>
              </a:rPr>
              <a:t>which </a:t>
            </a:r>
            <a:r>
              <a:rPr sz="1100" spc="-15" dirty="0">
                <a:latin typeface="Arial"/>
                <a:cs typeface="Arial"/>
              </a:rPr>
              <a:t>make </a:t>
            </a:r>
            <a:r>
              <a:rPr sz="1100" spc="-10" dirty="0">
                <a:latin typeface="Arial"/>
                <a:cs typeface="Arial"/>
              </a:rPr>
              <a:t>use of a maximum of two </a:t>
            </a:r>
            <a:r>
              <a:rPr sz="1100" spc="-5" dirty="0">
                <a:latin typeface="Arial"/>
                <a:cs typeface="Arial"/>
              </a:rPr>
              <a:t>fields;  </a:t>
            </a:r>
            <a:r>
              <a:rPr sz="1100" spc="-10" dirty="0">
                <a:latin typeface="Arial"/>
                <a:cs typeface="Arial"/>
              </a:rPr>
              <a:t>equi-joins </a:t>
            </a:r>
            <a:r>
              <a:rPr sz="1100" spc="-5" dirty="0">
                <a:latin typeface="Arial"/>
                <a:cs typeface="Arial"/>
              </a:rPr>
              <a:t>to select </a:t>
            </a:r>
            <a:r>
              <a:rPr sz="1100" spc="-10" dirty="0">
                <a:latin typeface="Arial"/>
                <a:cs typeface="Arial"/>
              </a:rPr>
              <a:t>data </a:t>
            </a:r>
            <a:r>
              <a:rPr sz="1100" spc="-5" dirty="0">
                <a:latin typeface="Arial"/>
                <a:cs typeface="Arial"/>
              </a:rPr>
              <a:t>from </a:t>
            </a:r>
            <a:r>
              <a:rPr sz="1100" spc="-10" dirty="0">
                <a:latin typeface="Arial"/>
                <a:cs typeface="Arial"/>
              </a:rPr>
              <a:t>two</a:t>
            </a:r>
            <a:r>
              <a:rPr sz="1100" spc="-35" dirty="0">
                <a:latin typeface="Arial"/>
                <a:cs typeface="Arial"/>
              </a:rPr>
              <a:t> </a:t>
            </a:r>
            <a:r>
              <a:rPr sz="1100" spc="-15" dirty="0">
                <a:latin typeface="Arial"/>
                <a:cs typeface="Arial"/>
              </a:rPr>
              <a:t>tables.</a:t>
            </a:r>
            <a:endParaRPr sz="1100">
              <a:latin typeface="Arial"/>
              <a:cs typeface="Arial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505205" y="4334675"/>
            <a:ext cx="6048375" cy="3836035"/>
          </a:xfrm>
          <a:custGeom>
            <a:avLst/>
            <a:gdLst/>
            <a:ahLst/>
            <a:cxnLst/>
            <a:rect l="l" t="t" r="r" b="b"/>
            <a:pathLst>
              <a:path w="6048375" h="3836034">
                <a:moveTo>
                  <a:pt x="5994082" y="0"/>
                </a:moveTo>
                <a:lnTo>
                  <a:pt x="54000" y="0"/>
                </a:lnTo>
                <a:lnTo>
                  <a:pt x="32982" y="4242"/>
                </a:lnTo>
                <a:lnTo>
                  <a:pt x="15817" y="15813"/>
                </a:lnTo>
                <a:lnTo>
                  <a:pt x="4244" y="32977"/>
                </a:lnTo>
                <a:lnTo>
                  <a:pt x="0" y="54000"/>
                </a:lnTo>
                <a:lnTo>
                  <a:pt x="0" y="3781869"/>
                </a:lnTo>
                <a:lnTo>
                  <a:pt x="4244" y="3802887"/>
                </a:lnTo>
                <a:lnTo>
                  <a:pt x="15817" y="3820052"/>
                </a:lnTo>
                <a:lnTo>
                  <a:pt x="32982" y="3831625"/>
                </a:lnTo>
                <a:lnTo>
                  <a:pt x="54000" y="3835869"/>
                </a:lnTo>
                <a:lnTo>
                  <a:pt x="5994082" y="3835869"/>
                </a:lnTo>
                <a:lnTo>
                  <a:pt x="6015100" y="3831625"/>
                </a:lnTo>
                <a:lnTo>
                  <a:pt x="6032265" y="3820052"/>
                </a:lnTo>
                <a:lnTo>
                  <a:pt x="6043838" y="3802887"/>
                </a:lnTo>
                <a:lnTo>
                  <a:pt x="6048082" y="3781869"/>
                </a:lnTo>
                <a:lnTo>
                  <a:pt x="6048082" y="54000"/>
                </a:lnTo>
                <a:lnTo>
                  <a:pt x="6043838" y="32977"/>
                </a:lnTo>
                <a:lnTo>
                  <a:pt x="6032265" y="15813"/>
                </a:lnTo>
                <a:lnTo>
                  <a:pt x="6015100" y="4242"/>
                </a:lnTo>
                <a:lnTo>
                  <a:pt x="5994082" y="0"/>
                </a:lnTo>
                <a:close/>
              </a:path>
            </a:pathLst>
          </a:custGeom>
          <a:solidFill>
            <a:srgbClr val="005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523201" y="4352671"/>
            <a:ext cx="6012180" cy="3800475"/>
          </a:xfrm>
          <a:custGeom>
            <a:avLst/>
            <a:gdLst/>
            <a:ahLst/>
            <a:cxnLst/>
            <a:rect l="l" t="t" r="r" b="b"/>
            <a:pathLst>
              <a:path w="6012180" h="3800475">
                <a:moveTo>
                  <a:pt x="5976073" y="0"/>
                </a:moveTo>
                <a:lnTo>
                  <a:pt x="36004" y="0"/>
                </a:lnTo>
                <a:lnTo>
                  <a:pt x="21988" y="2828"/>
                </a:lnTo>
                <a:lnTo>
                  <a:pt x="10544" y="10544"/>
                </a:lnTo>
                <a:lnTo>
                  <a:pt x="2828" y="21988"/>
                </a:lnTo>
                <a:lnTo>
                  <a:pt x="0" y="36004"/>
                </a:lnTo>
                <a:lnTo>
                  <a:pt x="0" y="3763873"/>
                </a:lnTo>
                <a:lnTo>
                  <a:pt x="2828" y="3777889"/>
                </a:lnTo>
                <a:lnTo>
                  <a:pt x="10544" y="3789333"/>
                </a:lnTo>
                <a:lnTo>
                  <a:pt x="21988" y="3797049"/>
                </a:lnTo>
                <a:lnTo>
                  <a:pt x="36004" y="3799878"/>
                </a:lnTo>
                <a:lnTo>
                  <a:pt x="5976073" y="3799878"/>
                </a:lnTo>
                <a:lnTo>
                  <a:pt x="5990089" y="3797049"/>
                </a:lnTo>
                <a:lnTo>
                  <a:pt x="6001534" y="3789333"/>
                </a:lnTo>
                <a:lnTo>
                  <a:pt x="6009249" y="3777889"/>
                </a:lnTo>
                <a:lnTo>
                  <a:pt x="6012078" y="3763873"/>
                </a:lnTo>
                <a:lnTo>
                  <a:pt x="6012078" y="36004"/>
                </a:lnTo>
                <a:lnTo>
                  <a:pt x="6009249" y="21988"/>
                </a:lnTo>
                <a:lnTo>
                  <a:pt x="6001534" y="10544"/>
                </a:lnTo>
                <a:lnTo>
                  <a:pt x="5990089" y="2828"/>
                </a:lnTo>
                <a:lnTo>
                  <a:pt x="5976073" y="0"/>
                </a:lnTo>
                <a:close/>
              </a:path>
            </a:pathLst>
          </a:custGeom>
          <a:solidFill>
            <a:srgbClr val="CCDE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669747" y="4222750"/>
            <a:ext cx="1189990" cy="224154"/>
          </a:xfrm>
          <a:custGeom>
            <a:avLst/>
            <a:gdLst/>
            <a:ahLst/>
            <a:cxnLst/>
            <a:rect l="l" t="t" r="r" b="b"/>
            <a:pathLst>
              <a:path w="1189989" h="224154">
                <a:moveTo>
                  <a:pt x="1139367" y="0"/>
                </a:moveTo>
                <a:lnTo>
                  <a:pt x="50609" y="0"/>
                </a:lnTo>
                <a:lnTo>
                  <a:pt x="30909" y="3976"/>
                </a:lnTo>
                <a:lnTo>
                  <a:pt x="14822" y="14822"/>
                </a:lnTo>
                <a:lnTo>
                  <a:pt x="3976" y="30909"/>
                </a:lnTo>
                <a:lnTo>
                  <a:pt x="0" y="50609"/>
                </a:lnTo>
                <a:lnTo>
                  <a:pt x="0" y="173228"/>
                </a:lnTo>
                <a:lnTo>
                  <a:pt x="3976" y="192928"/>
                </a:lnTo>
                <a:lnTo>
                  <a:pt x="14822" y="209015"/>
                </a:lnTo>
                <a:lnTo>
                  <a:pt x="30909" y="219860"/>
                </a:lnTo>
                <a:lnTo>
                  <a:pt x="50609" y="223837"/>
                </a:lnTo>
                <a:lnTo>
                  <a:pt x="1139367" y="223837"/>
                </a:lnTo>
                <a:lnTo>
                  <a:pt x="1159068" y="219860"/>
                </a:lnTo>
                <a:lnTo>
                  <a:pt x="1175154" y="209015"/>
                </a:lnTo>
                <a:lnTo>
                  <a:pt x="1186000" y="192928"/>
                </a:lnTo>
                <a:lnTo>
                  <a:pt x="1189977" y="173228"/>
                </a:lnTo>
                <a:lnTo>
                  <a:pt x="1189977" y="50609"/>
                </a:lnTo>
                <a:lnTo>
                  <a:pt x="1186000" y="30909"/>
                </a:lnTo>
                <a:lnTo>
                  <a:pt x="1175154" y="14822"/>
                </a:lnTo>
                <a:lnTo>
                  <a:pt x="1159068" y="3976"/>
                </a:lnTo>
                <a:lnTo>
                  <a:pt x="1139367" y="0"/>
                </a:lnTo>
                <a:close/>
              </a:path>
            </a:pathLst>
          </a:custGeom>
          <a:solidFill>
            <a:srgbClr val="CCDE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669747" y="4222750"/>
            <a:ext cx="1189990" cy="224154"/>
          </a:xfrm>
          <a:custGeom>
            <a:avLst/>
            <a:gdLst/>
            <a:ahLst/>
            <a:cxnLst/>
            <a:rect l="l" t="t" r="r" b="b"/>
            <a:pathLst>
              <a:path w="1189989" h="224154">
                <a:moveTo>
                  <a:pt x="1139367" y="0"/>
                </a:moveTo>
                <a:lnTo>
                  <a:pt x="50609" y="0"/>
                </a:lnTo>
                <a:lnTo>
                  <a:pt x="30909" y="3976"/>
                </a:lnTo>
                <a:lnTo>
                  <a:pt x="14822" y="14822"/>
                </a:lnTo>
                <a:lnTo>
                  <a:pt x="3976" y="30909"/>
                </a:lnTo>
                <a:lnTo>
                  <a:pt x="0" y="50609"/>
                </a:lnTo>
                <a:lnTo>
                  <a:pt x="0" y="173228"/>
                </a:lnTo>
                <a:lnTo>
                  <a:pt x="3976" y="192928"/>
                </a:lnTo>
                <a:lnTo>
                  <a:pt x="14822" y="209015"/>
                </a:lnTo>
                <a:lnTo>
                  <a:pt x="30909" y="219860"/>
                </a:lnTo>
                <a:lnTo>
                  <a:pt x="50609" y="223837"/>
                </a:lnTo>
                <a:lnTo>
                  <a:pt x="1139367" y="223837"/>
                </a:lnTo>
                <a:lnTo>
                  <a:pt x="1159068" y="219860"/>
                </a:lnTo>
                <a:lnTo>
                  <a:pt x="1175154" y="209015"/>
                </a:lnTo>
                <a:lnTo>
                  <a:pt x="1186000" y="192928"/>
                </a:lnTo>
                <a:lnTo>
                  <a:pt x="1189977" y="173228"/>
                </a:lnTo>
                <a:lnTo>
                  <a:pt x="1189977" y="50609"/>
                </a:lnTo>
                <a:lnTo>
                  <a:pt x="1186000" y="30909"/>
                </a:lnTo>
                <a:lnTo>
                  <a:pt x="1175154" y="14822"/>
                </a:lnTo>
                <a:lnTo>
                  <a:pt x="1159068" y="3976"/>
                </a:lnTo>
                <a:lnTo>
                  <a:pt x="1139367" y="0"/>
                </a:lnTo>
                <a:close/>
              </a:path>
            </a:pathLst>
          </a:custGeom>
          <a:ln w="5054">
            <a:solidFill>
              <a:srgbClr val="005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 txBox="1"/>
          <p:nvPr/>
        </p:nvSpPr>
        <p:spPr>
          <a:xfrm>
            <a:off x="690507" y="4225812"/>
            <a:ext cx="2807335" cy="45021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4604">
              <a:lnSpc>
                <a:spcPct val="100000"/>
              </a:lnSpc>
              <a:spcBef>
                <a:spcPts val="95"/>
              </a:spcBef>
            </a:pPr>
            <a:r>
              <a:rPr sz="1000" b="1" spc="-5" dirty="0">
                <a:latin typeface="Arial"/>
                <a:cs typeface="Arial"/>
              </a:rPr>
              <a:t>Learning</a:t>
            </a:r>
            <a:r>
              <a:rPr sz="1000" b="1" spc="-20" dirty="0">
                <a:latin typeface="Arial"/>
                <a:cs typeface="Arial"/>
              </a:rPr>
              <a:t> </a:t>
            </a:r>
            <a:r>
              <a:rPr sz="1000" b="1" spc="-5" dirty="0">
                <a:latin typeface="Arial"/>
                <a:cs typeface="Arial"/>
              </a:rPr>
              <a:t>objective</a:t>
            </a:r>
            <a:endParaRPr sz="10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825"/>
              </a:spcBef>
            </a:pPr>
            <a:r>
              <a:rPr sz="1100" spc="-10" dirty="0">
                <a:latin typeface="Arial"/>
                <a:cs typeface="Arial"/>
              </a:rPr>
              <a:t>By </a:t>
            </a:r>
            <a:r>
              <a:rPr sz="1100" spc="-5" dirty="0">
                <a:latin typeface="Arial"/>
                <a:cs typeface="Arial"/>
              </a:rPr>
              <a:t>the </a:t>
            </a:r>
            <a:r>
              <a:rPr sz="1100" spc="-10" dirty="0">
                <a:latin typeface="Arial"/>
                <a:cs typeface="Arial"/>
              </a:rPr>
              <a:t>end of </a:t>
            </a:r>
            <a:r>
              <a:rPr sz="1100" spc="-5" dirty="0">
                <a:latin typeface="Arial"/>
                <a:cs typeface="Arial"/>
              </a:rPr>
              <a:t>this topic </a:t>
            </a:r>
            <a:r>
              <a:rPr sz="1100" spc="-15" dirty="0">
                <a:latin typeface="Arial"/>
                <a:cs typeface="Arial"/>
              </a:rPr>
              <a:t>you </a:t>
            </a:r>
            <a:r>
              <a:rPr sz="1100" spc="-5" dirty="0">
                <a:latin typeface="Arial"/>
                <a:cs typeface="Arial"/>
              </a:rPr>
              <a:t>should </a:t>
            </a:r>
            <a:r>
              <a:rPr sz="1100" spc="-10" dirty="0">
                <a:latin typeface="Arial"/>
                <a:cs typeface="Arial"/>
              </a:rPr>
              <a:t>be </a:t>
            </a:r>
            <a:r>
              <a:rPr sz="1100" spc="-15" dirty="0">
                <a:latin typeface="Arial"/>
                <a:cs typeface="Arial"/>
              </a:rPr>
              <a:t>able</a:t>
            </a:r>
            <a:r>
              <a:rPr sz="1100" spc="-95" dirty="0">
                <a:latin typeface="Arial"/>
                <a:cs typeface="Arial"/>
              </a:rPr>
              <a:t> </a:t>
            </a:r>
            <a:r>
              <a:rPr sz="1100" spc="-5" dirty="0">
                <a:latin typeface="Arial"/>
                <a:cs typeface="Arial"/>
              </a:rPr>
              <a:t>to:</a:t>
            </a:r>
            <a:endParaRPr sz="1100">
              <a:latin typeface="Arial"/>
              <a:cs typeface="Arial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835287" y="4862133"/>
            <a:ext cx="81280" cy="15875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850" spc="-105" dirty="0">
                <a:latin typeface="Lucida Sans Unicode"/>
                <a:cs typeface="Lucida Sans Unicode"/>
              </a:rPr>
              <a:t>•</a:t>
            </a:r>
            <a:endParaRPr sz="850">
              <a:latin typeface="Lucida Sans Unicode"/>
              <a:cs typeface="Lucida Sans Unicode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835287" y="5319333"/>
            <a:ext cx="81280" cy="15875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850" spc="-105" dirty="0">
                <a:latin typeface="Lucida Sans Unicode"/>
                <a:cs typeface="Lucida Sans Unicode"/>
              </a:rPr>
              <a:t>•</a:t>
            </a:r>
            <a:endParaRPr sz="850">
              <a:latin typeface="Lucida Sans Unicode"/>
              <a:cs typeface="Lucida Sans Unicode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1036455" y="4855760"/>
            <a:ext cx="5318125" cy="648970"/>
          </a:xfrm>
          <a:prstGeom prst="rect">
            <a:avLst/>
          </a:prstGeom>
        </p:spPr>
        <p:txBody>
          <a:bodyPr vert="horz" wrap="square" lIns="0" tIns="6985" rIns="0" bIns="0" rtlCol="0">
            <a:spAutoFit/>
          </a:bodyPr>
          <a:lstStyle/>
          <a:p>
            <a:pPr marL="12700" marR="5080">
              <a:lnSpc>
                <a:spcPct val="102699"/>
              </a:lnSpc>
              <a:spcBef>
                <a:spcPts val="55"/>
              </a:spcBef>
            </a:pPr>
            <a:r>
              <a:rPr sz="1100" spc="-10" dirty="0">
                <a:latin typeface="Arial"/>
                <a:cs typeface="Arial"/>
              </a:rPr>
              <a:t>describe, </a:t>
            </a:r>
            <a:r>
              <a:rPr sz="1100" spc="-20" dirty="0">
                <a:latin typeface="Arial"/>
                <a:cs typeface="Arial"/>
              </a:rPr>
              <a:t>exemplify </a:t>
            </a:r>
            <a:r>
              <a:rPr sz="1100" spc="-10" dirty="0">
                <a:latin typeface="Arial"/>
                <a:cs typeface="Arial"/>
              </a:rPr>
              <a:t>and use SQL operations </a:t>
            </a:r>
            <a:r>
              <a:rPr sz="1100" spc="-20" dirty="0">
                <a:latin typeface="Arial"/>
                <a:cs typeface="Arial"/>
              </a:rPr>
              <a:t>for </a:t>
            </a:r>
            <a:r>
              <a:rPr sz="1100" spc="-10" dirty="0">
                <a:latin typeface="Arial"/>
                <a:cs typeface="Arial"/>
              </a:rPr>
              <a:t>pre-populated </a:t>
            </a:r>
            <a:r>
              <a:rPr sz="1100" spc="-5" dirty="0">
                <a:latin typeface="Arial"/>
                <a:cs typeface="Arial"/>
              </a:rPr>
              <a:t>relational </a:t>
            </a:r>
            <a:r>
              <a:rPr sz="1100" spc="-10" dirty="0">
                <a:latin typeface="Arial"/>
                <a:cs typeface="Arial"/>
              </a:rPr>
              <a:t>databases,  with </a:t>
            </a:r>
            <a:r>
              <a:rPr sz="1100" spc="-5" dirty="0">
                <a:latin typeface="Arial"/>
                <a:cs typeface="Arial"/>
              </a:rPr>
              <a:t>three </a:t>
            </a:r>
            <a:r>
              <a:rPr sz="1100" spc="-10" dirty="0">
                <a:latin typeface="Arial"/>
                <a:cs typeface="Arial"/>
              </a:rPr>
              <a:t>or more </a:t>
            </a:r>
            <a:r>
              <a:rPr sz="1100" spc="-15" dirty="0">
                <a:latin typeface="Arial"/>
                <a:cs typeface="Arial"/>
              </a:rPr>
              <a:t>linked</a:t>
            </a:r>
            <a:r>
              <a:rPr sz="1100" spc="-30" dirty="0">
                <a:latin typeface="Arial"/>
                <a:cs typeface="Arial"/>
              </a:rPr>
              <a:t> </a:t>
            </a:r>
            <a:r>
              <a:rPr sz="1100" spc="-15" dirty="0">
                <a:latin typeface="Arial"/>
                <a:cs typeface="Arial"/>
              </a:rPr>
              <a:t>tables;</a:t>
            </a:r>
            <a:endParaRPr sz="11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925"/>
              </a:spcBef>
            </a:pPr>
            <a:r>
              <a:rPr sz="1100" spc="-10" dirty="0">
                <a:latin typeface="Arial"/>
                <a:cs typeface="Arial"/>
              </a:rPr>
              <a:t>use:</a:t>
            </a:r>
            <a:endParaRPr sz="1100">
              <a:latin typeface="Arial"/>
              <a:cs typeface="Arial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1140087" y="5605845"/>
            <a:ext cx="81280" cy="15875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850" spc="-45" dirty="0">
                <a:latin typeface="Lucida Sans Unicode"/>
                <a:cs typeface="Lucida Sans Unicode"/>
              </a:rPr>
              <a:t>◦</a:t>
            </a:r>
            <a:endParaRPr sz="850">
              <a:latin typeface="Lucida Sans Unicode"/>
              <a:cs typeface="Lucida Sans Unicode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1140087" y="6000560"/>
            <a:ext cx="81280" cy="38100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850" spc="-45" dirty="0">
                <a:latin typeface="Lucida Sans Unicode"/>
                <a:cs typeface="Lucida Sans Unicode"/>
              </a:rPr>
              <a:t>◦</a:t>
            </a:r>
            <a:endParaRPr sz="850">
              <a:latin typeface="Lucida Sans Unicode"/>
              <a:cs typeface="Lucida Sans Unicode"/>
            </a:endParaRPr>
          </a:p>
          <a:p>
            <a:pPr marL="12700">
              <a:lnSpc>
                <a:spcPct val="100000"/>
              </a:lnSpc>
              <a:spcBef>
                <a:spcPts val="735"/>
              </a:spcBef>
            </a:pPr>
            <a:r>
              <a:rPr sz="850" spc="-45" dirty="0">
                <a:latin typeface="Lucida Sans Unicode"/>
                <a:cs typeface="Lucida Sans Unicode"/>
              </a:rPr>
              <a:t>◦</a:t>
            </a:r>
            <a:endParaRPr sz="850">
              <a:latin typeface="Lucida Sans Unicode"/>
              <a:cs typeface="Lucida Sans Unicode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1140087" y="6617780"/>
            <a:ext cx="81280" cy="38100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850" spc="-45" dirty="0">
                <a:latin typeface="Lucida Sans Unicode"/>
                <a:cs typeface="Lucida Sans Unicode"/>
              </a:rPr>
              <a:t>◦</a:t>
            </a:r>
            <a:endParaRPr sz="850">
              <a:latin typeface="Lucida Sans Unicode"/>
              <a:cs typeface="Lucida Sans Unicode"/>
            </a:endParaRPr>
          </a:p>
          <a:p>
            <a:pPr marL="12700">
              <a:lnSpc>
                <a:spcPct val="100000"/>
              </a:lnSpc>
              <a:spcBef>
                <a:spcPts val="735"/>
              </a:spcBef>
            </a:pPr>
            <a:r>
              <a:rPr sz="850" spc="-45" dirty="0">
                <a:latin typeface="Lucida Sans Unicode"/>
                <a:cs typeface="Lucida Sans Unicode"/>
              </a:rPr>
              <a:t>◦</a:t>
            </a:r>
            <a:endParaRPr sz="850">
              <a:latin typeface="Lucida Sans Unicode"/>
              <a:cs typeface="Lucida Sans Unicode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1341255" y="5599472"/>
            <a:ext cx="5011420" cy="1426210"/>
          </a:xfrm>
          <a:prstGeom prst="rect">
            <a:avLst/>
          </a:prstGeom>
        </p:spPr>
        <p:txBody>
          <a:bodyPr vert="horz" wrap="square" lIns="0" tIns="6985" rIns="0" bIns="0" rtlCol="0">
            <a:spAutoFit/>
          </a:bodyPr>
          <a:lstStyle/>
          <a:p>
            <a:pPr marL="12700" marR="8890">
              <a:lnSpc>
                <a:spcPct val="102699"/>
              </a:lnSpc>
              <a:spcBef>
                <a:spcPts val="55"/>
              </a:spcBef>
            </a:pPr>
            <a:r>
              <a:rPr sz="1100" spc="-35" dirty="0">
                <a:latin typeface="Arial"/>
                <a:cs typeface="Arial"/>
              </a:rPr>
              <a:t>UPDATE, </a:t>
            </a:r>
            <a:r>
              <a:rPr sz="1100" spc="-25" dirty="0">
                <a:latin typeface="Arial"/>
                <a:cs typeface="Arial"/>
              </a:rPr>
              <a:t>SELECT, </a:t>
            </a:r>
            <a:r>
              <a:rPr sz="1100" spc="-15" dirty="0">
                <a:latin typeface="Arial"/>
                <a:cs typeface="Arial"/>
              </a:rPr>
              <a:t>DELETE </a:t>
            </a:r>
            <a:r>
              <a:rPr sz="1100" spc="-10" dirty="0">
                <a:latin typeface="Arial"/>
                <a:cs typeface="Arial"/>
              </a:rPr>
              <a:t>and </a:t>
            </a:r>
            <a:r>
              <a:rPr sz="1100" spc="-15" dirty="0">
                <a:latin typeface="Arial"/>
                <a:cs typeface="Arial"/>
              </a:rPr>
              <a:t>INSERT </a:t>
            </a:r>
            <a:r>
              <a:rPr sz="1100" spc="-5" dirty="0">
                <a:latin typeface="Arial"/>
                <a:cs typeface="Arial"/>
              </a:rPr>
              <a:t>statement </a:t>
            </a:r>
            <a:r>
              <a:rPr sz="1100" spc="-10" dirty="0">
                <a:latin typeface="Arial"/>
                <a:cs typeface="Arial"/>
              </a:rPr>
              <a:t>on more </a:t>
            </a:r>
            <a:r>
              <a:rPr sz="1100" spc="-15" dirty="0">
                <a:latin typeface="Arial"/>
                <a:cs typeface="Arial"/>
              </a:rPr>
              <a:t>complex </a:t>
            </a:r>
            <a:r>
              <a:rPr sz="1100" spc="-5" dirty="0">
                <a:latin typeface="Arial"/>
                <a:cs typeface="Arial"/>
              </a:rPr>
              <a:t>related  </a:t>
            </a:r>
            <a:r>
              <a:rPr sz="1100" spc="-15" dirty="0">
                <a:latin typeface="Arial"/>
                <a:cs typeface="Arial"/>
              </a:rPr>
              <a:t>tables;</a:t>
            </a:r>
            <a:endParaRPr sz="11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430"/>
              </a:spcBef>
            </a:pPr>
            <a:r>
              <a:rPr sz="1100" spc="-10" dirty="0">
                <a:latin typeface="Arial"/>
                <a:cs typeface="Arial"/>
              </a:rPr>
              <a:t>wildcards in </a:t>
            </a:r>
            <a:r>
              <a:rPr sz="1100" spc="-15" dirty="0">
                <a:latin typeface="Arial"/>
                <a:cs typeface="Arial"/>
              </a:rPr>
              <a:t>your </a:t>
            </a:r>
            <a:r>
              <a:rPr sz="1100" spc="-10" dirty="0">
                <a:latin typeface="Arial"/>
                <a:cs typeface="Arial"/>
              </a:rPr>
              <a:t>queries;</a:t>
            </a:r>
            <a:endParaRPr sz="1100">
              <a:latin typeface="Arial"/>
              <a:cs typeface="Arial"/>
            </a:endParaRPr>
          </a:p>
          <a:p>
            <a:pPr marL="12700" marR="5080">
              <a:lnSpc>
                <a:spcPct val="102699"/>
              </a:lnSpc>
              <a:spcBef>
                <a:spcPts val="395"/>
              </a:spcBef>
            </a:pPr>
            <a:r>
              <a:rPr sz="1100" spc="-10" dirty="0">
                <a:latin typeface="Arial"/>
                <a:cs typeface="Arial"/>
              </a:rPr>
              <a:t>aggregated </a:t>
            </a:r>
            <a:r>
              <a:rPr sz="1100" spc="-5" dirty="0">
                <a:latin typeface="Arial"/>
                <a:cs typeface="Arial"/>
              </a:rPr>
              <a:t>functions MIN, </a:t>
            </a:r>
            <a:r>
              <a:rPr sz="1100" spc="-10" dirty="0">
                <a:latin typeface="Arial"/>
                <a:cs typeface="Arial"/>
              </a:rPr>
              <a:t>MAX, </a:t>
            </a:r>
            <a:r>
              <a:rPr sz="1100" spc="-40" dirty="0">
                <a:latin typeface="Arial"/>
                <a:cs typeface="Arial"/>
              </a:rPr>
              <a:t>AVG, </a:t>
            </a:r>
            <a:r>
              <a:rPr sz="1100" spc="-10" dirty="0">
                <a:latin typeface="Arial"/>
                <a:cs typeface="Arial"/>
              </a:rPr>
              <a:t>SUM and </a:t>
            </a:r>
            <a:r>
              <a:rPr sz="1100" spc="-15" dirty="0">
                <a:latin typeface="Arial"/>
                <a:cs typeface="Arial"/>
              </a:rPr>
              <a:t>COUNT </a:t>
            </a:r>
            <a:r>
              <a:rPr sz="1100" spc="-5" dirty="0">
                <a:latin typeface="Arial"/>
                <a:cs typeface="Arial"/>
              </a:rPr>
              <a:t>to </a:t>
            </a:r>
            <a:r>
              <a:rPr sz="1100" spc="-10" dirty="0">
                <a:latin typeface="Arial"/>
                <a:cs typeface="Arial"/>
              </a:rPr>
              <a:t>process data using  queries;</a:t>
            </a:r>
            <a:endParaRPr sz="1100">
              <a:latin typeface="Arial"/>
              <a:cs typeface="Arial"/>
            </a:endParaRPr>
          </a:p>
          <a:p>
            <a:pPr marL="12700" marR="1248410">
              <a:lnSpc>
                <a:spcPct val="132700"/>
              </a:lnSpc>
            </a:pPr>
            <a:r>
              <a:rPr sz="1100" spc="-15" dirty="0">
                <a:latin typeface="Arial"/>
                <a:cs typeface="Arial"/>
              </a:rPr>
              <a:t>GROUP </a:t>
            </a:r>
            <a:r>
              <a:rPr sz="1100" spc="-10" dirty="0">
                <a:latin typeface="Arial"/>
                <a:cs typeface="Arial"/>
              </a:rPr>
              <a:t>BY </a:t>
            </a:r>
            <a:r>
              <a:rPr sz="1100" spc="-5" dirty="0">
                <a:latin typeface="Arial"/>
                <a:cs typeface="Arial"/>
              </a:rPr>
              <a:t>clauses to </a:t>
            </a:r>
            <a:r>
              <a:rPr sz="1100" spc="-10" dirty="0">
                <a:latin typeface="Arial"/>
                <a:cs typeface="Arial"/>
              </a:rPr>
              <a:t>gather data of </a:t>
            </a:r>
            <a:r>
              <a:rPr sz="1100" spc="-5" dirty="0">
                <a:latin typeface="Arial"/>
                <a:cs typeface="Arial"/>
              </a:rPr>
              <a:t>similar </a:t>
            </a:r>
            <a:r>
              <a:rPr sz="1100" spc="-15" dirty="0">
                <a:latin typeface="Arial"/>
                <a:cs typeface="Arial"/>
              </a:rPr>
              <a:t>values </a:t>
            </a:r>
            <a:r>
              <a:rPr sz="1100" spc="-5" dirty="0">
                <a:latin typeface="Arial"/>
                <a:cs typeface="Arial"/>
              </a:rPr>
              <a:t>together;  </a:t>
            </a:r>
            <a:r>
              <a:rPr sz="1100" spc="-10" dirty="0">
                <a:latin typeface="Arial"/>
                <a:cs typeface="Arial"/>
              </a:rPr>
              <a:t>ORDER BY </a:t>
            </a:r>
            <a:r>
              <a:rPr sz="1100" spc="-5" dirty="0">
                <a:latin typeface="Arial"/>
                <a:cs typeface="Arial"/>
              </a:rPr>
              <a:t>clauses to </a:t>
            </a:r>
            <a:r>
              <a:rPr sz="1100" spc="5" dirty="0">
                <a:latin typeface="Arial"/>
                <a:cs typeface="Arial"/>
              </a:rPr>
              <a:t>sort </a:t>
            </a:r>
            <a:r>
              <a:rPr sz="1100" spc="-20" dirty="0">
                <a:latin typeface="Arial"/>
                <a:cs typeface="Arial"/>
              </a:rPr>
              <a:t>answer </a:t>
            </a:r>
            <a:r>
              <a:rPr sz="1100" spc="-10" dirty="0">
                <a:latin typeface="Arial"/>
                <a:cs typeface="Arial"/>
              </a:rPr>
              <a:t>tables on multiple</a:t>
            </a:r>
            <a:r>
              <a:rPr sz="1100" spc="-55" dirty="0">
                <a:latin typeface="Arial"/>
                <a:cs typeface="Arial"/>
              </a:rPr>
              <a:t> </a:t>
            </a:r>
            <a:r>
              <a:rPr sz="1100" spc="-5" dirty="0">
                <a:latin typeface="Arial"/>
                <a:cs typeface="Arial"/>
              </a:rPr>
              <a:t>fields;</a:t>
            </a:r>
            <a:endParaRPr sz="1100">
              <a:latin typeface="Arial"/>
              <a:cs typeface="Arial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835287" y="7126795"/>
            <a:ext cx="81280" cy="445134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850" spc="-105" dirty="0">
                <a:latin typeface="Lucida Sans Unicode"/>
                <a:cs typeface="Lucida Sans Unicode"/>
              </a:rPr>
              <a:t>•</a:t>
            </a:r>
            <a:endParaRPr sz="850">
              <a:latin typeface="Lucida Sans Unicode"/>
              <a:cs typeface="Lucida Sans Unicode"/>
            </a:endParaRPr>
          </a:p>
          <a:p>
            <a:pPr marL="12700">
              <a:lnSpc>
                <a:spcPct val="100000"/>
              </a:lnSpc>
              <a:spcBef>
                <a:spcPts val="1235"/>
              </a:spcBef>
            </a:pPr>
            <a:r>
              <a:rPr sz="850" spc="-105" dirty="0">
                <a:latin typeface="Lucida Sans Unicode"/>
                <a:cs typeface="Lucida Sans Unicode"/>
              </a:rPr>
              <a:t>•</a:t>
            </a:r>
            <a:endParaRPr sz="850">
              <a:latin typeface="Lucida Sans Unicode"/>
              <a:cs typeface="Lucida Sans Unicode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835287" y="7870507"/>
            <a:ext cx="81280" cy="15875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850" spc="-105" dirty="0">
                <a:latin typeface="Lucida Sans Unicode"/>
                <a:cs typeface="Lucida Sans Unicode"/>
              </a:rPr>
              <a:t>•</a:t>
            </a:r>
            <a:endParaRPr sz="850">
              <a:latin typeface="Lucida Sans Unicode"/>
              <a:cs typeface="Lucida Sans Unicode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1036455" y="7120422"/>
            <a:ext cx="5316220" cy="93599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1100" spc="-15" dirty="0">
                <a:latin typeface="Arial"/>
                <a:cs typeface="Arial"/>
              </a:rPr>
              <a:t>make </a:t>
            </a:r>
            <a:r>
              <a:rPr sz="1100" spc="-10" dirty="0">
                <a:latin typeface="Arial"/>
                <a:cs typeface="Arial"/>
              </a:rPr>
              <a:t>more </a:t>
            </a:r>
            <a:r>
              <a:rPr sz="1100" spc="-15" dirty="0">
                <a:latin typeface="Arial"/>
                <a:cs typeface="Arial"/>
              </a:rPr>
              <a:t>complex </a:t>
            </a:r>
            <a:r>
              <a:rPr sz="1100" spc="-10" dirty="0">
                <a:latin typeface="Arial"/>
                <a:cs typeface="Arial"/>
              </a:rPr>
              <a:t>use of WHERE </a:t>
            </a:r>
            <a:r>
              <a:rPr sz="1100" spc="-5" dirty="0">
                <a:latin typeface="Arial"/>
                <a:cs typeface="Arial"/>
              </a:rPr>
              <a:t>clauses to select</a:t>
            </a:r>
            <a:r>
              <a:rPr sz="1100" spc="-15" dirty="0">
                <a:latin typeface="Arial"/>
                <a:cs typeface="Arial"/>
              </a:rPr>
              <a:t> </a:t>
            </a:r>
            <a:r>
              <a:rPr sz="1100" spc="-10" dirty="0">
                <a:latin typeface="Arial"/>
                <a:cs typeface="Arial"/>
              </a:rPr>
              <a:t>data;</a:t>
            </a:r>
            <a:endParaRPr sz="1100">
              <a:latin typeface="Arial"/>
              <a:cs typeface="Arial"/>
            </a:endParaRPr>
          </a:p>
          <a:p>
            <a:pPr marL="12700" marR="5080">
              <a:lnSpc>
                <a:spcPct val="101800"/>
              </a:lnSpc>
              <a:spcBef>
                <a:spcPts val="910"/>
              </a:spcBef>
            </a:pPr>
            <a:r>
              <a:rPr sz="1100" spc="-10" dirty="0">
                <a:latin typeface="Arial"/>
                <a:cs typeface="Arial"/>
              </a:rPr>
              <a:t>use </a:t>
            </a:r>
            <a:r>
              <a:rPr sz="1100" spc="-5" dirty="0">
                <a:latin typeface="Arial"/>
                <a:cs typeface="Arial"/>
              </a:rPr>
              <a:t>sub-queries so that the </a:t>
            </a:r>
            <a:r>
              <a:rPr sz="1100" spc="-20" dirty="0">
                <a:latin typeface="Arial"/>
                <a:cs typeface="Arial"/>
              </a:rPr>
              <a:t>answer </a:t>
            </a:r>
            <a:r>
              <a:rPr sz="1100" spc="-10" dirty="0">
                <a:latin typeface="Arial"/>
                <a:cs typeface="Arial"/>
              </a:rPr>
              <a:t>table </a:t>
            </a:r>
            <a:r>
              <a:rPr sz="1100" spc="-15" dirty="0">
                <a:latin typeface="Arial"/>
                <a:cs typeface="Arial"/>
              </a:rPr>
              <a:t>generated </a:t>
            </a:r>
            <a:r>
              <a:rPr sz="1100" spc="-20" dirty="0">
                <a:latin typeface="Arial"/>
                <a:cs typeface="Arial"/>
              </a:rPr>
              <a:t>by </a:t>
            </a:r>
            <a:r>
              <a:rPr sz="1100" spc="-10" dirty="0">
                <a:latin typeface="Arial"/>
                <a:cs typeface="Arial"/>
              </a:rPr>
              <a:t>a </a:t>
            </a:r>
            <a:r>
              <a:rPr sz="1100" spc="-15" dirty="0">
                <a:latin typeface="Arial"/>
                <a:cs typeface="Arial"/>
              </a:rPr>
              <a:t>previous </a:t>
            </a:r>
            <a:r>
              <a:rPr sz="1100" spc="-5" dirty="0">
                <a:latin typeface="Arial"/>
                <a:cs typeface="Arial"/>
              </a:rPr>
              <a:t>query can </a:t>
            </a:r>
            <a:r>
              <a:rPr sz="1100" spc="-10" dirty="0">
                <a:latin typeface="Arial"/>
                <a:cs typeface="Arial"/>
              </a:rPr>
              <a:t>be used  as </a:t>
            </a:r>
            <a:r>
              <a:rPr sz="1100" spc="-5" dirty="0">
                <a:latin typeface="Arial"/>
                <a:cs typeface="Arial"/>
              </a:rPr>
              <a:t>the </a:t>
            </a:r>
            <a:r>
              <a:rPr sz="1100" spc="-10" dirty="0">
                <a:latin typeface="Arial"/>
                <a:cs typeface="Arial"/>
              </a:rPr>
              <a:t>basis </a:t>
            </a:r>
            <a:r>
              <a:rPr sz="1100" spc="-20" dirty="0">
                <a:latin typeface="Arial"/>
                <a:cs typeface="Arial"/>
              </a:rPr>
              <a:t>for </a:t>
            </a:r>
            <a:r>
              <a:rPr sz="1100" spc="-10" dirty="0">
                <a:latin typeface="Arial"/>
                <a:cs typeface="Arial"/>
              </a:rPr>
              <a:t>a </a:t>
            </a:r>
            <a:r>
              <a:rPr sz="1100" dirty="0">
                <a:latin typeface="Arial"/>
                <a:cs typeface="Arial"/>
              </a:rPr>
              <a:t>further</a:t>
            </a:r>
            <a:r>
              <a:rPr sz="1100" spc="-5" dirty="0">
                <a:latin typeface="Arial"/>
                <a:cs typeface="Arial"/>
              </a:rPr>
              <a:t> query;</a:t>
            </a:r>
            <a:endParaRPr sz="11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940"/>
              </a:spcBef>
            </a:pPr>
            <a:r>
              <a:rPr sz="1100" spc="-5" dirty="0">
                <a:latin typeface="Arial"/>
                <a:cs typeface="Arial"/>
              </a:rPr>
              <a:t>read </a:t>
            </a:r>
            <a:r>
              <a:rPr sz="1100" spc="-10" dirty="0">
                <a:latin typeface="Arial"/>
                <a:cs typeface="Arial"/>
              </a:rPr>
              <a:t>and explain SQL </a:t>
            </a:r>
            <a:r>
              <a:rPr sz="1100" spc="-5" dirty="0">
                <a:latin typeface="Arial"/>
                <a:cs typeface="Arial"/>
              </a:rPr>
              <a:t>statements </a:t>
            </a:r>
            <a:r>
              <a:rPr sz="1100" spc="-10" dirty="0">
                <a:latin typeface="Arial"/>
                <a:cs typeface="Arial"/>
              </a:rPr>
              <a:t>which </a:t>
            </a:r>
            <a:r>
              <a:rPr sz="1100" spc="-15" dirty="0">
                <a:latin typeface="Arial"/>
                <a:cs typeface="Arial"/>
              </a:rPr>
              <a:t>makes </a:t>
            </a:r>
            <a:r>
              <a:rPr sz="1100" spc="-10" dirty="0">
                <a:latin typeface="Arial"/>
                <a:cs typeface="Arial"/>
              </a:rPr>
              <a:t>use of </a:t>
            </a:r>
            <a:r>
              <a:rPr sz="1100" spc="-5" dirty="0">
                <a:latin typeface="Arial"/>
                <a:cs typeface="Arial"/>
              </a:rPr>
              <a:t>the </a:t>
            </a:r>
            <a:r>
              <a:rPr sz="1100" spc="-15" dirty="0">
                <a:latin typeface="Arial"/>
                <a:cs typeface="Arial"/>
              </a:rPr>
              <a:t>above</a:t>
            </a:r>
            <a:r>
              <a:rPr sz="1100" spc="-85" dirty="0">
                <a:latin typeface="Arial"/>
                <a:cs typeface="Arial"/>
              </a:rPr>
              <a:t> </a:t>
            </a:r>
            <a:r>
              <a:rPr sz="1100" spc="-10" dirty="0">
                <a:latin typeface="Arial"/>
                <a:cs typeface="Arial"/>
              </a:rPr>
              <a:t>points.</a:t>
            </a:r>
            <a:endParaRPr sz="1100">
              <a:latin typeface="Arial"/>
              <a:cs typeface="Arial"/>
            </a:endParaRPr>
          </a:p>
        </p:txBody>
      </p:sp>
      <p:sp>
        <p:nvSpPr>
          <p:cNvPr id="30" name="object 30"/>
          <p:cNvSpPr/>
          <p:nvPr/>
        </p:nvSpPr>
        <p:spPr>
          <a:xfrm>
            <a:off x="505053" y="9941585"/>
            <a:ext cx="6049010" cy="0"/>
          </a:xfrm>
          <a:custGeom>
            <a:avLst/>
            <a:gdLst/>
            <a:ahLst/>
            <a:cxnLst/>
            <a:rect l="l" t="t" r="r" b="b"/>
            <a:pathLst>
              <a:path w="6049009">
                <a:moveTo>
                  <a:pt x="0" y="0"/>
                </a:moveTo>
                <a:lnTo>
                  <a:pt x="6048756" y="0"/>
                </a:lnTo>
              </a:path>
            </a:pathLst>
          </a:custGeom>
          <a:ln w="609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 txBox="1"/>
          <p:nvPr/>
        </p:nvSpPr>
        <p:spPr>
          <a:xfrm>
            <a:off x="4678934" y="9965447"/>
            <a:ext cx="1842135" cy="19177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1100" spc="-10" dirty="0">
                <a:latin typeface="Arial"/>
                <a:cs typeface="Arial"/>
              </a:rPr>
              <a:t>© </a:t>
            </a:r>
            <a:r>
              <a:rPr sz="1100" spc="20" dirty="0">
                <a:latin typeface="Arial"/>
                <a:cs typeface="Arial"/>
              </a:rPr>
              <a:t>H</a:t>
            </a:r>
            <a:r>
              <a:rPr sz="850" spc="20" dirty="0">
                <a:latin typeface="Arial"/>
                <a:cs typeface="Arial"/>
              </a:rPr>
              <a:t>ERIOT</a:t>
            </a:r>
            <a:r>
              <a:rPr sz="1100" spc="20" dirty="0">
                <a:latin typeface="Arial"/>
                <a:cs typeface="Arial"/>
              </a:rPr>
              <a:t>-W</a:t>
            </a:r>
            <a:r>
              <a:rPr sz="850" spc="20" dirty="0">
                <a:latin typeface="Arial"/>
                <a:cs typeface="Arial"/>
              </a:rPr>
              <a:t>ATT</a:t>
            </a:r>
            <a:r>
              <a:rPr sz="850" spc="75" dirty="0">
                <a:latin typeface="Arial"/>
                <a:cs typeface="Arial"/>
              </a:rPr>
              <a:t> </a:t>
            </a:r>
            <a:r>
              <a:rPr sz="1100" spc="55" dirty="0">
                <a:latin typeface="Arial"/>
                <a:cs typeface="Arial"/>
              </a:rPr>
              <a:t>U</a:t>
            </a:r>
            <a:r>
              <a:rPr sz="850" spc="55" dirty="0">
                <a:latin typeface="Arial"/>
                <a:cs typeface="Arial"/>
              </a:rPr>
              <a:t>NIVERSITY</a:t>
            </a:r>
            <a:endParaRPr sz="85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52169" y="559318"/>
            <a:ext cx="1880235" cy="19177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1100" i="1" spc="-20" dirty="0">
                <a:latin typeface="Arial"/>
                <a:cs typeface="Arial"/>
              </a:rPr>
              <a:t>TOPIC </a:t>
            </a:r>
            <a:r>
              <a:rPr sz="1100" i="1" spc="-10" dirty="0">
                <a:latin typeface="Arial"/>
                <a:cs typeface="Arial"/>
              </a:rPr>
              <a:t>3.</a:t>
            </a:r>
            <a:r>
              <a:rPr sz="1100" i="1" spc="75" dirty="0">
                <a:latin typeface="Arial"/>
                <a:cs typeface="Arial"/>
              </a:rPr>
              <a:t> </a:t>
            </a:r>
            <a:r>
              <a:rPr sz="1100" i="1" spc="-30" dirty="0">
                <a:latin typeface="Arial"/>
                <a:cs typeface="Arial"/>
              </a:rPr>
              <a:t>IMPLEMENTATION</a:t>
            </a:r>
            <a:endParaRPr sz="11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6737585" y="559318"/>
            <a:ext cx="179705" cy="19177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1100" spc="-15" dirty="0">
                <a:latin typeface="Arial"/>
                <a:cs typeface="Arial"/>
              </a:rPr>
              <a:t>55</a:t>
            </a:r>
            <a:endParaRPr sz="110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864717" y="765581"/>
            <a:ext cx="6049010" cy="0"/>
          </a:xfrm>
          <a:custGeom>
            <a:avLst/>
            <a:gdLst/>
            <a:ahLst/>
            <a:cxnLst/>
            <a:rect l="l" t="t" r="r" b="b"/>
            <a:pathLst>
              <a:path w="6049009">
                <a:moveTo>
                  <a:pt x="0" y="0"/>
                </a:moveTo>
                <a:lnTo>
                  <a:pt x="6048756" y="0"/>
                </a:lnTo>
              </a:path>
            </a:pathLst>
          </a:custGeom>
          <a:ln w="609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852169" y="1067356"/>
            <a:ext cx="6061710" cy="257365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  <a:tabLst>
                <a:tab pos="450215" algn="l"/>
              </a:tabLst>
            </a:pPr>
            <a:r>
              <a:rPr sz="1400" b="1" spc="10" dirty="0">
                <a:latin typeface="Arial"/>
                <a:cs typeface="Arial"/>
              </a:rPr>
              <a:t>3.1	Application</a:t>
            </a:r>
            <a:r>
              <a:rPr sz="1400" b="1" spc="25" dirty="0">
                <a:latin typeface="Arial"/>
                <a:cs typeface="Arial"/>
              </a:rPr>
              <a:t> </a:t>
            </a:r>
            <a:r>
              <a:rPr sz="1400" b="1" spc="10" dirty="0">
                <a:latin typeface="Arial"/>
                <a:cs typeface="Arial"/>
              </a:rPr>
              <a:t>software</a:t>
            </a:r>
            <a:endParaRPr sz="1400">
              <a:latin typeface="Arial"/>
              <a:cs typeface="Arial"/>
            </a:endParaRPr>
          </a:p>
          <a:p>
            <a:pPr marL="12700" marR="5080" algn="just">
              <a:lnSpc>
                <a:spcPct val="102699"/>
              </a:lnSpc>
              <a:spcBef>
                <a:spcPts val="815"/>
              </a:spcBef>
            </a:pPr>
            <a:r>
              <a:rPr sz="1100" spc="-65" dirty="0">
                <a:latin typeface="Arial"/>
                <a:cs typeface="Arial"/>
              </a:rPr>
              <a:t>You</a:t>
            </a:r>
            <a:r>
              <a:rPr sz="1100" spc="-45" dirty="0">
                <a:latin typeface="Arial"/>
                <a:cs typeface="Arial"/>
              </a:rPr>
              <a:t> </a:t>
            </a:r>
            <a:r>
              <a:rPr sz="1100" spc="-10" dirty="0">
                <a:latin typeface="Arial"/>
                <a:cs typeface="Arial"/>
              </a:rPr>
              <a:t>will</a:t>
            </a:r>
            <a:r>
              <a:rPr sz="1100" spc="-25" dirty="0">
                <a:latin typeface="Arial"/>
                <a:cs typeface="Arial"/>
              </a:rPr>
              <a:t> </a:t>
            </a:r>
            <a:r>
              <a:rPr sz="1100" spc="-5" dirty="0">
                <a:latin typeface="Arial"/>
                <a:cs typeface="Arial"/>
              </a:rPr>
              <a:t>require</a:t>
            </a:r>
            <a:r>
              <a:rPr sz="1100" spc="-55" dirty="0">
                <a:latin typeface="Arial"/>
                <a:cs typeface="Arial"/>
              </a:rPr>
              <a:t> </a:t>
            </a:r>
            <a:r>
              <a:rPr sz="1100" spc="-10" dirty="0">
                <a:latin typeface="Arial"/>
                <a:cs typeface="Arial"/>
              </a:rPr>
              <a:t>access</a:t>
            </a:r>
            <a:r>
              <a:rPr sz="1100" spc="-15" dirty="0">
                <a:latin typeface="Arial"/>
                <a:cs typeface="Arial"/>
              </a:rPr>
              <a:t> </a:t>
            </a:r>
            <a:r>
              <a:rPr sz="1100" spc="-5" dirty="0">
                <a:latin typeface="Arial"/>
                <a:cs typeface="Arial"/>
              </a:rPr>
              <a:t>to</a:t>
            </a:r>
            <a:r>
              <a:rPr sz="1100" spc="-40" dirty="0">
                <a:latin typeface="Arial"/>
                <a:cs typeface="Arial"/>
              </a:rPr>
              <a:t> </a:t>
            </a:r>
            <a:r>
              <a:rPr sz="1100" spc="-10" dirty="0">
                <a:latin typeface="Arial"/>
                <a:cs typeface="Arial"/>
              </a:rPr>
              <a:t>a</a:t>
            </a:r>
            <a:r>
              <a:rPr sz="1100" spc="-25" dirty="0">
                <a:latin typeface="Arial"/>
                <a:cs typeface="Arial"/>
              </a:rPr>
              <a:t> </a:t>
            </a:r>
            <a:r>
              <a:rPr sz="1100" spc="-15" dirty="0">
                <a:latin typeface="Arial"/>
                <a:cs typeface="Arial"/>
              </a:rPr>
              <a:t>RDBMS</a:t>
            </a:r>
            <a:r>
              <a:rPr sz="1100" spc="-55" dirty="0">
                <a:latin typeface="Arial"/>
                <a:cs typeface="Arial"/>
              </a:rPr>
              <a:t> </a:t>
            </a:r>
            <a:r>
              <a:rPr sz="1100" spc="-10" dirty="0">
                <a:latin typeface="Arial"/>
                <a:cs typeface="Arial"/>
              </a:rPr>
              <a:t>which</a:t>
            </a:r>
            <a:r>
              <a:rPr sz="1100" spc="-40" dirty="0">
                <a:latin typeface="Arial"/>
                <a:cs typeface="Arial"/>
              </a:rPr>
              <a:t> </a:t>
            </a:r>
            <a:r>
              <a:rPr sz="1100" dirty="0">
                <a:latin typeface="Arial"/>
                <a:cs typeface="Arial"/>
              </a:rPr>
              <a:t>supports</a:t>
            </a:r>
            <a:r>
              <a:rPr sz="1100" spc="-40" dirty="0">
                <a:latin typeface="Arial"/>
                <a:cs typeface="Arial"/>
              </a:rPr>
              <a:t> </a:t>
            </a:r>
            <a:r>
              <a:rPr sz="1100" spc="-5" dirty="0">
                <a:latin typeface="Arial"/>
                <a:cs typeface="Arial"/>
              </a:rPr>
              <a:t>the</a:t>
            </a:r>
            <a:r>
              <a:rPr sz="1100" spc="-45" dirty="0">
                <a:latin typeface="Arial"/>
                <a:cs typeface="Arial"/>
              </a:rPr>
              <a:t> </a:t>
            </a:r>
            <a:r>
              <a:rPr sz="1100" spc="-10" dirty="0">
                <a:latin typeface="Arial"/>
                <a:cs typeface="Arial"/>
              </a:rPr>
              <a:t>use</a:t>
            </a:r>
            <a:r>
              <a:rPr sz="1100" spc="-40" dirty="0">
                <a:latin typeface="Arial"/>
                <a:cs typeface="Arial"/>
              </a:rPr>
              <a:t> </a:t>
            </a:r>
            <a:r>
              <a:rPr sz="1100" spc="-10" dirty="0">
                <a:latin typeface="Arial"/>
                <a:cs typeface="Arial"/>
              </a:rPr>
              <a:t>of</a:t>
            </a:r>
            <a:r>
              <a:rPr sz="1100" spc="-25" dirty="0">
                <a:latin typeface="Arial"/>
                <a:cs typeface="Arial"/>
              </a:rPr>
              <a:t> </a:t>
            </a:r>
            <a:r>
              <a:rPr sz="1100" spc="-10" dirty="0">
                <a:latin typeface="Arial"/>
                <a:cs typeface="Arial"/>
              </a:rPr>
              <a:t>SQL</a:t>
            </a:r>
            <a:r>
              <a:rPr sz="1100" spc="-55" dirty="0">
                <a:latin typeface="Arial"/>
                <a:cs typeface="Arial"/>
              </a:rPr>
              <a:t> </a:t>
            </a:r>
            <a:r>
              <a:rPr sz="1100" spc="-10" dirty="0">
                <a:latin typeface="Arial"/>
                <a:cs typeface="Arial"/>
              </a:rPr>
              <a:t>commands</a:t>
            </a:r>
            <a:r>
              <a:rPr sz="1100" spc="-40" dirty="0">
                <a:latin typeface="Arial"/>
                <a:cs typeface="Arial"/>
              </a:rPr>
              <a:t> </a:t>
            </a:r>
            <a:r>
              <a:rPr sz="1100" spc="-20" dirty="0">
                <a:latin typeface="Arial"/>
                <a:cs typeface="Arial"/>
              </a:rPr>
              <a:t>for</a:t>
            </a:r>
            <a:r>
              <a:rPr sz="1100" spc="-25" dirty="0">
                <a:latin typeface="Arial"/>
                <a:cs typeface="Arial"/>
              </a:rPr>
              <a:t> </a:t>
            </a:r>
            <a:r>
              <a:rPr sz="1100" spc="-5" dirty="0">
                <a:latin typeface="Arial"/>
                <a:cs typeface="Arial"/>
              </a:rPr>
              <a:t>this</a:t>
            </a:r>
            <a:r>
              <a:rPr sz="1100" spc="-30" dirty="0">
                <a:latin typeface="Arial"/>
                <a:cs typeface="Arial"/>
              </a:rPr>
              <a:t> Topic.</a:t>
            </a:r>
            <a:r>
              <a:rPr sz="1100" spc="55" dirty="0">
                <a:latin typeface="Arial"/>
                <a:cs typeface="Arial"/>
              </a:rPr>
              <a:t> </a:t>
            </a:r>
            <a:r>
              <a:rPr sz="1100" spc="-5" dirty="0">
                <a:latin typeface="Arial"/>
                <a:cs typeface="Arial"/>
              </a:rPr>
              <a:t>There  </a:t>
            </a:r>
            <a:r>
              <a:rPr sz="1100" spc="-10" dirty="0">
                <a:latin typeface="Arial"/>
                <a:cs typeface="Arial"/>
              </a:rPr>
              <a:t>are many </a:t>
            </a:r>
            <a:r>
              <a:rPr sz="1100" spc="-5" dirty="0">
                <a:latin typeface="Arial"/>
                <a:cs typeface="Arial"/>
              </a:rPr>
              <a:t>technologies that </a:t>
            </a:r>
            <a:r>
              <a:rPr sz="1100" dirty="0">
                <a:latin typeface="Arial"/>
                <a:cs typeface="Arial"/>
              </a:rPr>
              <a:t>support </a:t>
            </a:r>
            <a:r>
              <a:rPr sz="1100" spc="-5" dirty="0">
                <a:latin typeface="Arial"/>
                <a:cs typeface="Arial"/>
              </a:rPr>
              <a:t>the </a:t>
            </a:r>
            <a:r>
              <a:rPr sz="1100" spc="-10" dirty="0">
                <a:latin typeface="Arial"/>
                <a:cs typeface="Arial"/>
              </a:rPr>
              <a:t>use of SQL</a:t>
            </a:r>
            <a:r>
              <a:rPr sz="1100" spc="-90" dirty="0">
                <a:latin typeface="Arial"/>
                <a:cs typeface="Arial"/>
              </a:rPr>
              <a:t> </a:t>
            </a:r>
            <a:r>
              <a:rPr sz="1100" spc="-10" dirty="0">
                <a:latin typeface="Arial"/>
                <a:cs typeface="Arial"/>
              </a:rPr>
              <a:t>commands.</a:t>
            </a:r>
            <a:endParaRPr sz="1100">
              <a:latin typeface="Arial"/>
              <a:cs typeface="Arial"/>
            </a:endParaRPr>
          </a:p>
          <a:p>
            <a:pPr marL="12700" algn="just">
              <a:lnSpc>
                <a:spcPct val="100000"/>
              </a:lnSpc>
              <a:spcBef>
                <a:spcPts val="730"/>
              </a:spcBef>
            </a:pPr>
            <a:r>
              <a:rPr sz="1100" b="1" spc="-10" dirty="0">
                <a:latin typeface="Arial"/>
                <a:cs typeface="Arial"/>
              </a:rPr>
              <a:t>MySQL </a:t>
            </a:r>
            <a:r>
              <a:rPr sz="1100" b="1" spc="-5" dirty="0">
                <a:latin typeface="Arial"/>
                <a:cs typeface="Arial"/>
              </a:rPr>
              <a:t>/</a:t>
            </a:r>
            <a:r>
              <a:rPr sz="1100" b="1" spc="-20" dirty="0">
                <a:latin typeface="Arial"/>
                <a:cs typeface="Arial"/>
              </a:rPr>
              <a:t> </a:t>
            </a:r>
            <a:r>
              <a:rPr sz="1100" b="1" spc="-10" dirty="0">
                <a:latin typeface="Arial"/>
                <a:cs typeface="Arial"/>
              </a:rPr>
              <a:t>MariaDB</a:t>
            </a:r>
            <a:endParaRPr sz="1100">
              <a:latin typeface="Arial"/>
              <a:cs typeface="Arial"/>
            </a:endParaRPr>
          </a:p>
          <a:p>
            <a:pPr marL="12700" marR="5080" algn="just">
              <a:lnSpc>
                <a:spcPct val="102400"/>
              </a:lnSpc>
              <a:spcBef>
                <a:spcPts val="700"/>
              </a:spcBef>
            </a:pPr>
            <a:r>
              <a:rPr sz="1100" spc="-10" dirty="0">
                <a:latin typeface="Arial"/>
                <a:cs typeface="Arial"/>
              </a:rPr>
              <a:t>MySQL is an open-source </a:t>
            </a:r>
            <a:r>
              <a:rPr sz="1100" spc="-5" dirty="0">
                <a:latin typeface="Arial"/>
                <a:cs typeface="Arial"/>
              </a:rPr>
              <a:t>relational </a:t>
            </a:r>
            <a:r>
              <a:rPr sz="1100" spc="-10" dirty="0">
                <a:latin typeface="Arial"/>
                <a:cs typeface="Arial"/>
              </a:rPr>
              <a:t>database management </a:t>
            </a:r>
            <a:r>
              <a:rPr sz="1100" spc="-5" dirty="0">
                <a:latin typeface="Arial"/>
                <a:cs typeface="Arial"/>
              </a:rPr>
              <a:t>system </a:t>
            </a:r>
            <a:r>
              <a:rPr sz="1100" spc="-10" dirty="0">
                <a:latin typeface="Arial"/>
                <a:cs typeface="Arial"/>
              </a:rPr>
              <a:t>(RDBMS) and one of </a:t>
            </a:r>
            <a:r>
              <a:rPr sz="1100" spc="-5" dirty="0">
                <a:latin typeface="Arial"/>
                <a:cs typeface="Arial"/>
              </a:rPr>
              <a:t>the most  </a:t>
            </a:r>
            <a:r>
              <a:rPr sz="1100" spc="-10" dirty="0">
                <a:latin typeface="Arial"/>
                <a:cs typeface="Arial"/>
              </a:rPr>
              <a:t>popular applications used </a:t>
            </a:r>
            <a:r>
              <a:rPr sz="1100" spc="-5" dirty="0">
                <a:latin typeface="Arial"/>
                <a:cs typeface="Arial"/>
              </a:rPr>
              <a:t>to </a:t>
            </a:r>
            <a:r>
              <a:rPr sz="1100" spc="-15" dirty="0">
                <a:latin typeface="Arial"/>
                <a:cs typeface="Arial"/>
              </a:rPr>
              <a:t>build </a:t>
            </a:r>
            <a:r>
              <a:rPr sz="1100" spc="-10" dirty="0">
                <a:latin typeface="Arial"/>
                <a:cs typeface="Arial"/>
              </a:rPr>
              <a:t>databases on </a:t>
            </a:r>
            <a:r>
              <a:rPr sz="1100" spc="-5" dirty="0">
                <a:latin typeface="Arial"/>
                <a:cs typeface="Arial"/>
              </a:rPr>
              <a:t>the </a:t>
            </a:r>
            <a:r>
              <a:rPr sz="1100" spc="-15" dirty="0">
                <a:latin typeface="Arial"/>
                <a:cs typeface="Arial"/>
              </a:rPr>
              <a:t>web </a:t>
            </a:r>
            <a:r>
              <a:rPr sz="1100" spc="-10" dirty="0">
                <a:latin typeface="Arial"/>
                <a:cs typeface="Arial"/>
              </a:rPr>
              <a:t>and other systems. MariaDB is a </a:t>
            </a:r>
            <a:r>
              <a:rPr sz="1100" spc="-15" dirty="0">
                <a:latin typeface="Arial"/>
                <a:cs typeface="Arial"/>
              </a:rPr>
              <a:t>different  version </a:t>
            </a:r>
            <a:r>
              <a:rPr sz="1100" spc="-10" dirty="0">
                <a:latin typeface="Arial"/>
                <a:cs typeface="Arial"/>
              </a:rPr>
              <a:t>(fork) of MySQL which </a:t>
            </a:r>
            <a:r>
              <a:rPr sz="1100" spc="-15" dirty="0">
                <a:latin typeface="Arial"/>
                <a:cs typeface="Arial"/>
              </a:rPr>
              <a:t>developers </a:t>
            </a:r>
            <a:r>
              <a:rPr sz="1100" spc="-20" dirty="0">
                <a:latin typeface="Arial"/>
                <a:cs typeface="Arial"/>
              </a:rPr>
              <a:t>have </a:t>
            </a:r>
            <a:r>
              <a:rPr sz="1100" spc="-5" dirty="0">
                <a:latin typeface="Arial"/>
                <a:cs typeface="Arial"/>
              </a:rPr>
              <a:t>chosen to </a:t>
            </a:r>
            <a:r>
              <a:rPr sz="1100" spc="-20" dirty="0">
                <a:latin typeface="Arial"/>
                <a:cs typeface="Arial"/>
              </a:rPr>
              <a:t>develop </a:t>
            </a:r>
            <a:r>
              <a:rPr sz="1100" spc="-10" dirty="0">
                <a:latin typeface="Arial"/>
                <a:cs typeface="Arial"/>
              </a:rPr>
              <a:t>in a </a:t>
            </a:r>
            <a:r>
              <a:rPr sz="1100" spc="-15" dirty="0">
                <a:latin typeface="Arial"/>
                <a:cs typeface="Arial"/>
              </a:rPr>
              <a:t>different </a:t>
            </a:r>
            <a:r>
              <a:rPr sz="1100" spc="-10" dirty="0">
                <a:latin typeface="Arial"/>
                <a:cs typeface="Arial"/>
              </a:rPr>
              <a:t>direction. </a:t>
            </a:r>
            <a:r>
              <a:rPr sz="1100" spc="-5" dirty="0">
                <a:latin typeface="Arial"/>
                <a:cs typeface="Arial"/>
              </a:rPr>
              <a:t>Both  these </a:t>
            </a:r>
            <a:r>
              <a:rPr sz="1100" spc="-10" dirty="0">
                <a:latin typeface="Arial"/>
                <a:cs typeface="Arial"/>
              </a:rPr>
              <a:t>applications are high-performance </a:t>
            </a:r>
            <a:r>
              <a:rPr sz="1100" spc="-15" dirty="0">
                <a:latin typeface="Arial"/>
                <a:cs typeface="Arial"/>
              </a:rPr>
              <a:t>RDBMSs </a:t>
            </a:r>
            <a:r>
              <a:rPr sz="1100" spc="-5" dirty="0">
                <a:latin typeface="Arial"/>
                <a:cs typeface="Arial"/>
              </a:rPr>
              <a:t>that can </a:t>
            </a:r>
            <a:r>
              <a:rPr sz="1100" spc="-10" dirty="0">
                <a:latin typeface="Arial"/>
                <a:cs typeface="Arial"/>
              </a:rPr>
              <a:t>be used </a:t>
            </a:r>
            <a:r>
              <a:rPr sz="1100" spc="-20" dirty="0">
                <a:latin typeface="Arial"/>
                <a:cs typeface="Arial"/>
              </a:rPr>
              <a:t>for </a:t>
            </a:r>
            <a:r>
              <a:rPr sz="1100" spc="-5" dirty="0">
                <a:latin typeface="Arial"/>
                <a:cs typeface="Arial"/>
              </a:rPr>
              <a:t>this</a:t>
            </a:r>
            <a:r>
              <a:rPr sz="1100" spc="-50" dirty="0">
                <a:latin typeface="Arial"/>
                <a:cs typeface="Arial"/>
              </a:rPr>
              <a:t> </a:t>
            </a:r>
            <a:r>
              <a:rPr sz="1100" spc="-10" dirty="0">
                <a:latin typeface="Arial"/>
                <a:cs typeface="Arial"/>
              </a:rPr>
              <a:t>course.</a:t>
            </a:r>
            <a:endParaRPr sz="1100">
              <a:latin typeface="Arial"/>
              <a:cs typeface="Arial"/>
            </a:endParaRPr>
          </a:p>
          <a:p>
            <a:pPr marL="12700" marR="11430" algn="just">
              <a:lnSpc>
                <a:spcPct val="102699"/>
              </a:lnSpc>
              <a:spcBef>
                <a:spcPts val="700"/>
              </a:spcBef>
            </a:pPr>
            <a:r>
              <a:rPr sz="1100" spc="-65" dirty="0">
                <a:latin typeface="Arial"/>
                <a:cs typeface="Arial"/>
              </a:rPr>
              <a:t>You </a:t>
            </a:r>
            <a:r>
              <a:rPr sz="1100" spc="-5" dirty="0">
                <a:latin typeface="Arial"/>
                <a:cs typeface="Arial"/>
              </a:rPr>
              <a:t>can </a:t>
            </a:r>
            <a:r>
              <a:rPr sz="1100" spc="-10" dirty="0">
                <a:latin typeface="Arial"/>
                <a:cs typeface="Arial"/>
              </a:rPr>
              <a:t>use </a:t>
            </a:r>
            <a:r>
              <a:rPr sz="1100" spc="-5" dirty="0">
                <a:latin typeface="Arial"/>
                <a:cs typeface="Arial"/>
              </a:rPr>
              <a:t>these </a:t>
            </a:r>
            <a:r>
              <a:rPr sz="1100" spc="-10" dirty="0">
                <a:latin typeface="Arial"/>
                <a:cs typeface="Arial"/>
              </a:rPr>
              <a:t>applications </a:t>
            </a:r>
            <a:r>
              <a:rPr sz="1100" spc="-5" dirty="0">
                <a:latin typeface="Arial"/>
                <a:cs typeface="Arial"/>
              </a:rPr>
              <a:t>from the </a:t>
            </a:r>
            <a:r>
              <a:rPr sz="1100" spc="-10" dirty="0">
                <a:latin typeface="Arial"/>
                <a:cs typeface="Arial"/>
              </a:rPr>
              <a:t>command line </a:t>
            </a:r>
            <a:r>
              <a:rPr sz="1100" spc="-20" dirty="0">
                <a:latin typeface="Arial"/>
                <a:cs typeface="Arial"/>
              </a:rPr>
              <a:t>however </a:t>
            </a:r>
            <a:r>
              <a:rPr sz="1100" spc="-10" dirty="0">
                <a:latin typeface="Arial"/>
                <a:cs typeface="Arial"/>
              </a:rPr>
              <a:t>a common method is </a:t>
            </a:r>
            <a:r>
              <a:rPr sz="1100" spc="-5" dirty="0">
                <a:latin typeface="Arial"/>
                <a:cs typeface="Arial"/>
              </a:rPr>
              <a:t>to </a:t>
            </a:r>
            <a:r>
              <a:rPr sz="1100" spc="-10" dirty="0">
                <a:latin typeface="Arial"/>
                <a:cs typeface="Arial"/>
              </a:rPr>
              <a:t>use </a:t>
            </a:r>
            <a:r>
              <a:rPr sz="1100" spc="-15" dirty="0">
                <a:latin typeface="Arial"/>
                <a:cs typeface="Arial"/>
              </a:rPr>
              <a:t>an  </a:t>
            </a:r>
            <a:r>
              <a:rPr sz="1100" spc="-10" dirty="0">
                <a:latin typeface="Arial"/>
                <a:cs typeface="Arial"/>
              </a:rPr>
              <a:t>application </a:t>
            </a:r>
            <a:r>
              <a:rPr sz="1100" spc="-5" dirty="0">
                <a:latin typeface="Arial"/>
                <a:cs typeface="Arial"/>
              </a:rPr>
              <a:t>such </a:t>
            </a:r>
            <a:r>
              <a:rPr sz="1100" spc="-10" dirty="0">
                <a:latin typeface="Arial"/>
                <a:cs typeface="Arial"/>
              </a:rPr>
              <a:t>as phpMyAdmin or</a:t>
            </a:r>
            <a:r>
              <a:rPr sz="1100" spc="-50" dirty="0">
                <a:latin typeface="Arial"/>
                <a:cs typeface="Arial"/>
              </a:rPr>
              <a:t> </a:t>
            </a:r>
            <a:r>
              <a:rPr sz="1100" spc="-15" dirty="0">
                <a:latin typeface="Arial"/>
                <a:cs typeface="Arial"/>
              </a:rPr>
              <a:t>MySQLWorkBench</a:t>
            </a:r>
            <a:endParaRPr sz="11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1650">
              <a:latin typeface="Arial"/>
              <a:cs typeface="Arial"/>
            </a:endParaRPr>
          </a:p>
          <a:p>
            <a:pPr marL="4445" algn="ctr">
              <a:lnSpc>
                <a:spcPct val="100000"/>
              </a:lnSpc>
              <a:spcBef>
                <a:spcPts val="5"/>
              </a:spcBef>
            </a:pPr>
            <a:r>
              <a:rPr sz="1100" i="1" spc="-5" dirty="0">
                <a:latin typeface="Arial"/>
                <a:cs typeface="Arial"/>
              </a:rPr>
              <a:t>Figure </a:t>
            </a:r>
            <a:r>
              <a:rPr sz="1100" i="1" spc="-10" dirty="0">
                <a:latin typeface="Arial"/>
                <a:cs typeface="Arial"/>
              </a:rPr>
              <a:t>3.1: Design </a:t>
            </a:r>
            <a:r>
              <a:rPr sz="1100" i="1" spc="-15" dirty="0">
                <a:latin typeface="Arial"/>
                <a:cs typeface="Arial"/>
              </a:rPr>
              <a:t>View </a:t>
            </a:r>
            <a:r>
              <a:rPr sz="1100" i="1" spc="-10" dirty="0">
                <a:latin typeface="Arial"/>
                <a:cs typeface="Arial"/>
              </a:rPr>
              <a:t>within</a:t>
            </a:r>
            <a:r>
              <a:rPr sz="1100" i="1" spc="30" dirty="0">
                <a:latin typeface="Arial"/>
                <a:cs typeface="Arial"/>
              </a:rPr>
              <a:t> </a:t>
            </a:r>
            <a:r>
              <a:rPr sz="1100" i="1" spc="-15" dirty="0">
                <a:latin typeface="Arial"/>
                <a:cs typeface="Arial"/>
              </a:rPr>
              <a:t>phpMyAdmin</a:t>
            </a:r>
            <a:endParaRPr sz="1100">
              <a:latin typeface="Arial"/>
              <a:cs typeface="Arial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864869" y="3712667"/>
            <a:ext cx="6053442" cy="312742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864717" y="9941585"/>
            <a:ext cx="6049010" cy="0"/>
          </a:xfrm>
          <a:custGeom>
            <a:avLst/>
            <a:gdLst/>
            <a:ahLst/>
            <a:cxnLst/>
            <a:rect l="l" t="t" r="r" b="b"/>
            <a:pathLst>
              <a:path w="6049009">
                <a:moveTo>
                  <a:pt x="0" y="0"/>
                </a:moveTo>
                <a:lnTo>
                  <a:pt x="6048756" y="0"/>
                </a:lnTo>
              </a:path>
            </a:pathLst>
          </a:custGeom>
          <a:ln w="609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852169" y="9965447"/>
            <a:ext cx="1842135" cy="19177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1100" spc="-10" dirty="0">
                <a:latin typeface="Arial"/>
                <a:cs typeface="Arial"/>
              </a:rPr>
              <a:t>© </a:t>
            </a:r>
            <a:r>
              <a:rPr sz="1100" spc="20" dirty="0">
                <a:latin typeface="Arial"/>
                <a:cs typeface="Arial"/>
              </a:rPr>
              <a:t>H</a:t>
            </a:r>
            <a:r>
              <a:rPr sz="850" spc="20" dirty="0">
                <a:latin typeface="Arial"/>
                <a:cs typeface="Arial"/>
              </a:rPr>
              <a:t>ERIOT</a:t>
            </a:r>
            <a:r>
              <a:rPr sz="1100" spc="20" dirty="0">
                <a:latin typeface="Arial"/>
                <a:cs typeface="Arial"/>
              </a:rPr>
              <a:t>-W</a:t>
            </a:r>
            <a:r>
              <a:rPr sz="850" spc="20" dirty="0">
                <a:latin typeface="Arial"/>
                <a:cs typeface="Arial"/>
              </a:rPr>
              <a:t>ATT</a:t>
            </a:r>
            <a:r>
              <a:rPr sz="850" spc="75" dirty="0">
                <a:latin typeface="Arial"/>
                <a:cs typeface="Arial"/>
              </a:rPr>
              <a:t> </a:t>
            </a:r>
            <a:r>
              <a:rPr sz="1100" spc="55" dirty="0">
                <a:latin typeface="Arial"/>
                <a:cs typeface="Arial"/>
              </a:rPr>
              <a:t>U</a:t>
            </a:r>
            <a:r>
              <a:rPr sz="850" spc="55" dirty="0">
                <a:latin typeface="Arial"/>
                <a:cs typeface="Arial"/>
              </a:rPr>
              <a:t>NIVERSITY</a:t>
            </a:r>
            <a:endParaRPr sz="85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05053" y="765581"/>
            <a:ext cx="6049010" cy="0"/>
          </a:xfrm>
          <a:custGeom>
            <a:avLst/>
            <a:gdLst/>
            <a:ahLst/>
            <a:cxnLst/>
            <a:rect l="l" t="t" r="r" b="b"/>
            <a:pathLst>
              <a:path w="6049009">
                <a:moveTo>
                  <a:pt x="0" y="0"/>
                </a:moveTo>
                <a:lnTo>
                  <a:pt x="6048756" y="0"/>
                </a:lnTo>
              </a:path>
            </a:pathLst>
          </a:custGeom>
          <a:ln w="609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492505" y="559318"/>
            <a:ext cx="4404360" cy="74358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  <a:tabLst>
                <a:tab pos="408940" algn="l"/>
              </a:tabLst>
            </a:pPr>
            <a:r>
              <a:rPr sz="1100" spc="-10" dirty="0">
                <a:latin typeface="Arial"/>
                <a:cs typeface="Arial"/>
              </a:rPr>
              <a:t>56	</a:t>
            </a:r>
            <a:r>
              <a:rPr sz="1100" i="1" spc="-20" dirty="0">
                <a:latin typeface="Arial"/>
                <a:cs typeface="Arial"/>
              </a:rPr>
              <a:t>TOPIC </a:t>
            </a:r>
            <a:r>
              <a:rPr sz="1100" i="1" spc="-10" dirty="0">
                <a:latin typeface="Arial"/>
                <a:cs typeface="Arial"/>
              </a:rPr>
              <a:t>3.</a:t>
            </a:r>
            <a:r>
              <a:rPr sz="1100" i="1" spc="75" dirty="0">
                <a:latin typeface="Arial"/>
                <a:cs typeface="Arial"/>
              </a:rPr>
              <a:t> </a:t>
            </a:r>
            <a:r>
              <a:rPr sz="1100" i="1" spc="-30" dirty="0">
                <a:latin typeface="Arial"/>
                <a:cs typeface="Arial"/>
              </a:rPr>
              <a:t>IMPLEMENTATION</a:t>
            </a:r>
            <a:endParaRPr sz="11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12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1400">
              <a:latin typeface="Arial"/>
              <a:cs typeface="Arial"/>
            </a:endParaRPr>
          </a:p>
          <a:p>
            <a:pPr marL="1675130">
              <a:lnSpc>
                <a:spcPct val="100000"/>
              </a:lnSpc>
            </a:pPr>
            <a:r>
              <a:rPr sz="1100" i="1" spc="-5" dirty="0">
                <a:latin typeface="Arial"/>
                <a:cs typeface="Arial"/>
              </a:rPr>
              <a:t>Figure </a:t>
            </a:r>
            <a:r>
              <a:rPr sz="1100" i="1" spc="-10" dirty="0">
                <a:latin typeface="Arial"/>
                <a:cs typeface="Arial"/>
              </a:rPr>
              <a:t>3.2: Browsing a table in</a:t>
            </a:r>
            <a:r>
              <a:rPr sz="1100" i="1" spc="10" dirty="0">
                <a:latin typeface="Arial"/>
                <a:cs typeface="Arial"/>
              </a:rPr>
              <a:t> </a:t>
            </a:r>
            <a:r>
              <a:rPr sz="1100" i="1" spc="-15" dirty="0">
                <a:latin typeface="Arial"/>
                <a:cs typeface="Arial"/>
              </a:rPr>
              <a:t>phpMyAdmin</a:t>
            </a:r>
            <a:endParaRPr sz="110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505205" y="1378801"/>
            <a:ext cx="6053455" cy="3125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2156714" y="4764035"/>
            <a:ext cx="2737485" cy="19177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1100" i="1" spc="-5" dirty="0">
                <a:latin typeface="Arial"/>
                <a:cs typeface="Arial"/>
              </a:rPr>
              <a:t>Figure </a:t>
            </a:r>
            <a:r>
              <a:rPr sz="1100" i="1" spc="-10" dirty="0">
                <a:latin typeface="Arial"/>
                <a:cs typeface="Arial"/>
              </a:rPr>
              <a:t>3.3: </a:t>
            </a:r>
            <a:r>
              <a:rPr sz="1100" i="1" spc="-5" dirty="0">
                <a:latin typeface="Arial"/>
                <a:cs typeface="Arial"/>
              </a:rPr>
              <a:t>Screen from </a:t>
            </a:r>
            <a:r>
              <a:rPr sz="1100" i="1" spc="-10" dirty="0">
                <a:latin typeface="Arial"/>
                <a:cs typeface="Arial"/>
              </a:rPr>
              <a:t>MySQL</a:t>
            </a:r>
            <a:r>
              <a:rPr sz="1100" i="1" spc="-25" dirty="0">
                <a:latin typeface="Arial"/>
                <a:cs typeface="Arial"/>
              </a:rPr>
              <a:t> </a:t>
            </a:r>
            <a:r>
              <a:rPr sz="1100" i="1" spc="-10" dirty="0">
                <a:latin typeface="Arial"/>
                <a:cs typeface="Arial"/>
              </a:rPr>
              <a:t>WorkBench</a:t>
            </a:r>
            <a:endParaRPr sz="1100">
              <a:latin typeface="Arial"/>
              <a:cs typeface="Arial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505205" y="5028958"/>
            <a:ext cx="6053442" cy="358202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505053" y="9941585"/>
            <a:ext cx="6049010" cy="0"/>
          </a:xfrm>
          <a:custGeom>
            <a:avLst/>
            <a:gdLst/>
            <a:ahLst/>
            <a:cxnLst/>
            <a:rect l="l" t="t" r="r" b="b"/>
            <a:pathLst>
              <a:path w="6049009">
                <a:moveTo>
                  <a:pt x="0" y="0"/>
                </a:moveTo>
                <a:lnTo>
                  <a:pt x="6048756" y="0"/>
                </a:lnTo>
              </a:path>
            </a:pathLst>
          </a:custGeom>
          <a:ln w="609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4678934" y="9965447"/>
            <a:ext cx="1842135" cy="19177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1100" spc="-10" dirty="0">
                <a:latin typeface="Arial"/>
                <a:cs typeface="Arial"/>
              </a:rPr>
              <a:t>© </a:t>
            </a:r>
            <a:r>
              <a:rPr sz="1100" spc="20" dirty="0">
                <a:latin typeface="Arial"/>
                <a:cs typeface="Arial"/>
              </a:rPr>
              <a:t>H</a:t>
            </a:r>
            <a:r>
              <a:rPr sz="850" spc="20" dirty="0">
                <a:latin typeface="Arial"/>
                <a:cs typeface="Arial"/>
              </a:rPr>
              <a:t>ERIOT</a:t>
            </a:r>
            <a:r>
              <a:rPr sz="1100" spc="20" dirty="0">
                <a:latin typeface="Arial"/>
                <a:cs typeface="Arial"/>
              </a:rPr>
              <a:t>-W</a:t>
            </a:r>
            <a:r>
              <a:rPr sz="850" spc="20" dirty="0">
                <a:latin typeface="Arial"/>
                <a:cs typeface="Arial"/>
              </a:rPr>
              <a:t>ATT</a:t>
            </a:r>
            <a:r>
              <a:rPr sz="850" spc="75" dirty="0">
                <a:latin typeface="Arial"/>
                <a:cs typeface="Arial"/>
              </a:rPr>
              <a:t> </a:t>
            </a:r>
            <a:r>
              <a:rPr sz="1100" spc="55" dirty="0">
                <a:latin typeface="Arial"/>
                <a:cs typeface="Arial"/>
              </a:rPr>
              <a:t>U</a:t>
            </a:r>
            <a:r>
              <a:rPr sz="850" spc="55" dirty="0">
                <a:latin typeface="Arial"/>
                <a:cs typeface="Arial"/>
              </a:rPr>
              <a:t>NIVERSITY</a:t>
            </a:r>
            <a:endParaRPr sz="85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52169" y="559318"/>
            <a:ext cx="1880235" cy="19177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1100" i="1" spc="-20" dirty="0">
                <a:latin typeface="Arial"/>
                <a:cs typeface="Arial"/>
              </a:rPr>
              <a:t>TOPIC </a:t>
            </a:r>
            <a:r>
              <a:rPr sz="1100" i="1" spc="-10" dirty="0">
                <a:latin typeface="Arial"/>
                <a:cs typeface="Arial"/>
              </a:rPr>
              <a:t>3.</a:t>
            </a:r>
            <a:r>
              <a:rPr sz="1100" i="1" spc="75" dirty="0">
                <a:latin typeface="Arial"/>
                <a:cs typeface="Arial"/>
              </a:rPr>
              <a:t> </a:t>
            </a:r>
            <a:r>
              <a:rPr sz="1100" i="1" spc="-30" dirty="0">
                <a:latin typeface="Arial"/>
                <a:cs typeface="Arial"/>
              </a:rPr>
              <a:t>IMPLEMENTATION</a:t>
            </a:r>
            <a:endParaRPr sz="11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6737585" y="559318"/>
            <a:ext cx="179705" cy="19177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1100" spc="-15" dirty="0">
                <a:latin typeface="Arial"/>
                <a:cs typeface="Arial"/>
              </a:rPr>
              <a:t>57</a:t>
            </a:r>
            <a:endParaRPr sz="110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864717" y="765581"/>
            <a:ext cx="6049010" cy="0"/>
          </a:xfrm>
          <a:custGeom>
            <a:avLst/>
            <a:gdLst/>
            <a:ahLst/>
            <a:cxnLst/>
            <a:rect l="l" t="t" r="r" b="b"/>
            <a:pathLst>
              <a:path w="6049009">
                <a:moveTo>
                  <a:pt x="0" y="0"/>
                </a:moveTo>
                <a:lnTo>
                  <a:pt x="6048756" y="0"/>
                </a:lnTo>
              </a:path>
            </a:pathLst>
          </a:custGeom>
          <a:ln w="609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2082038" y="1111007"/>
            <a:ext cx="3605529" cy="19177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1100" i="1" spc="-5" dirty="0">
                <a:latin typeface="Arial"/>
                <a:cs typeface="Arial"/>
              </a:rPr>
              <a:t>Figure </a:t>
            </a:r>
            <a:r>
              <a:rPr sz="1100" i="1" spc="-10" dirty="0">
                <a:latin typeface="Arial"/>
                <a:cs typeface="Arial"/>
              </a:rPr>
              <a:t>3.4: Relationships </a:t>
            </a:r>
            <a:r>
              <a:rPr sz="1100" i="1" spc="-5" dirty="0">
                <a:latin typeface="Arial"/>
                <a:cs typeface="Arial"/>
              </a:rPr>
              <a:t>Screen from </a:t>
            </a:r>
            <a:r>
              <a:rPr sz="1100" i="1" spc="-10" dirty="0">
                <a:latin typeface="Arial"/>
                <a:cs typeface="Arial"/>
              </a:rPr>
              <a:t>MySQL</a:t>
            </a:r>
            <a:r>
              <a:rPr sz="1100" i="1" spc="-20" dirty="0">
                <a:latin typeface="Arial"/>
                <a:cs typeface="Arial"/>
              </a:rPr>
              <a:t> </a:t>
            </a:r>
            <a:r>
              <a:rPr sz="1100" i="1" spc="-10" dirty="0">
                <a:latin typeface="Arial"/>
                <a:cs typeface="Arial"/>
              </a:rPr>
              <a:t>WorkBench</a:t>
            </a:r>
            <a:endParaRPr sz="1100">
              <a:latin typeface="Arial"/>
              <a:cs typeface="Arial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864869" y="1379194"/>
            <a:ext cx="6047346" cy="440476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864717" y="9941585"/>
            <a:ext cx="6049010" cy="0"/>
          </a:xfrm>
          <a:custGeom>
            <a:avLst/>
            <a:gdLst/>
            <a:ahLst/>
            <a:cxnLst/>
            <a:rect l="l" t="t" r="r" b="b"/>
            <a:pathLst>
              <a:path w="6049009">
                <a:moveTo>
                  <a:pt x="0" y="0"/>
                </a:moveTo>
                <a:lnTo>
                  <a:pt x="6048756" y="0"/>
                </a:lnTo>
              </a:path>
            </a:pathLst>
          </a:custGeom>
          <a:ln w="609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852169" y="9965447"/>
            <a:ext cx="1842135" cy="19177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1100" spc="-10" dirty="0">
                <a:latin typeface="Arial"/>
                <a:cs typeface="Arial"/>
              </a:rPr>
              <a:t>© </a:t>
            </a:r>
            <a:r>
              <a:rPr sz="1100" spc="20" dirty="0">
                <a:latin typeface="Arial"/>
                <a:cs typeface="Arial"/>
              </a:rPr>
              <a:t>H</a:t>
            </a:r>
            <a:r>
              <a:rPr sz="850" spc="20" dirty="0">
                <a:latin typeface="Arial"/>
                <a:cs typeface="Arial"/>
              </a:rPr>
              <a:t>ERIOT</a:t>
            </a:r>
            <a:r>
              <a:rPr sz="1100" spc="20" dirty="0">
                <a:latin typeface="Arial"/>
                <a:cs typeface="Arial"/>
              </a:rPr>
              <a:t>-W</a:t>
            </a:r>
            <a:r>
              <a:rPr sz="850" spc="20" dirty="0">
                <a:latin typeface="Arial"/>
                <a:cs typeface="Arial"/>
              </a:rPr>
              <a:t>ATT</a:t>
            </a:r>
            <a:r>
              <a:rPr sz="850" spc="75" dirty="0">
                <a:latin typeface="Arial"/>
                <a:cs typeface="Arial"/>
              </a:rPr>
              <a:t> </a:t>
            </a:r>
            <a:r>
              <a:rPr sz="1100" spc="55" dirty="0">
                <a:latin typeface="Arial"/>
                <a:cs typeface="Arial"/>
              </a:rPr>
              <a:t>U</a:t>
            </a:r>
            <a:r>
              <a:rPr sz="850" spc="55" dirty="0">
                <a:latin typeface="Arial"/>
                <a:cs typeface="Arial"/>
              </a:rPr>
              <a:t>NIVERSITY</a:t>
            </a:r>
            <a:endParaRPr sz="85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92505" y="559318"/>
            <a:ext cx="102870" cy="19177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1100" spc="-10" dirty="0">
                <a:latin typeface="Arial"/>
                <a:cs typeface="Arial"/>
              </a:rPr>
              <a:t>4</a:t>
            </a:r>
            <a:endParaRPr sz="11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889577" y="559318"/>
            <a:ext cx="1339850" cy="19177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1100" i="1" spc="-20" dirty="0">
                <a:latin typeface="Arial"/>
                <a:cs typeface="Arial"/>
              </a:rPr>
              <a:t>TOPIC </a:t>
            </a:r>
            <a:r>
              <a:rPr sz="1100" i="1" spc="-10" dirty="0">
                <a:latin typeface="Arial"/>
                <a:cs typeface="Arial"/>
              </a:rPr>
              <a:t>1.</a:t>
            </a:r>
            <a:r>
              <a:rPr sz="1100" i="1" spc="45" dirty="0">
                <a:latin typeface="Arial"/>
                <a:cs typeface="Arial"/>
              </a:rPr>
              <a:t> </a:t>
            </a:r>
            <a:r>
              <a:rPr sz="1100" i="1" spc="-30" dirty="0">
                <a:latin typeface="Arial"/>
                <a:cs typeface="Arial"/>
              </a:rPr>
              <a:t>ANALYSIS</a:t>
            </a:r>
            <a:endParaRPr sz="110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505053" y="765581"/>
            <a:ext cx="6049010" cy="0"/>
          </a:xfrm>
          <a:custGeom>
            <a:avLst/>
            <a:gdLst/>
            <a:ahLst/>
            <a:cxnLst/>
            <a:rect l="l" t="t" r="r" b="b"/>
            <a:pathLst>
              <a:path w="6049009">
                <a:moveTo>
                  <a:pt x="0" y="0"/>
                </a:moveTo>
                <a:lnTo>
                  <a:pt x="6048756" y="0"/>
                </a:lnTo>
              </a:path>
            </a:pathLst>
          </a:custGeom>
          <a:ln w="609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505205" y="1123873"/>
            <a:ext cx="6048375" cy="6216650"/>
          </a:xfrm>
          <a:custGeom>
            <a:avLst/>
            <a:gdLst/>
            <a:ahLst/>
            <a:cxnLst/>
            <a:rect l="l" t="t" r="r" b="b"/>
            <a:pathLst>
              <a:path w="6048375" h="6216650">
                <a:moveTo>
                  <a:pt x="6048082" y="0"/>
                </a:moveTo>
                <a:lnTo>
                  <a:pt x="0" y="0"/>
                </a:lnTo>
                <a:lnTo>
                  <a:pt x="0" y="6162090"/>
                </a:lnTo>
                <a:lnTo>
                  <a:pt x="4244" y="6183108"/>
                </a:lnTo>
                <a:lnTo>
                  <a:pt x="15817" y="6200273"/>
                </a:lnTo>
                <a:lnTo>
                  <a:pt x="32982" y="6211847"/>
                </a:lnTo>
                <a:lnTo>
                  <a:pt x="54000" y="6216091"/>
                </a:lnTo>
                <a:lnTo>
                  <a:pt x="5994082" y="6216091"/>
                </a:lnTo>
                <a:lnTo>
                  <a:pt x="6015100" y="6211847"/>
                </a:lnTo>
                <a:lnTo>
                  <a:pt x="6032265" y="6200273"/>
                </a:lnTo>
                <a:lnTo>
                  <a:pt x="6043838" y="6183108"/>
                </a:lnTo>
                <a:lnTo>
                  <a:pt x="6048082" y="6162090"/>
                </a:lnTo>
                <a:lnTo>
                  <a:pt x="6048082" y="0"/>
                </a:lnTo>
                <a:close/>
              </a:path>
            </a:pathLst>
          </a:custGeom>
          <a:solidFill>
            <a:srgbClr val="99CC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523201" y="1123873"/>
            <a:ext cx="6012180" cy="6198235"/>
          </a:xfrm>
          <a:custGeom>
            <a:avLst/>
            <a:gdLst/>
            <a:ahLst/>
            <a:cxnLst/>
            <a:rect l="l" t="t" r="r" b="b"/>
            <a:pathLst>
              <a:path w="6012180" h="6198234">
                <a:moveTo>
                  <a:pt x="6012078" y="0"/>
                </a:moveTo>
                <a:lnTo>
                  <a:pt x="0" y="0"/>
                </a:lnTo>
                <a:lnTo>
                  <a:pt x="0" y="6162090"/>
                </a:lnTo>
                <a:lnTo>
                  <a:pt x="2828" y="6176106"/>
                </a:lnTo>
                <a:lnTo>
                  <a:pt x="10544" y="6187551"/>
                </a:lnTo>
                <a:lnTo>
                  <a:pt x="21988" y="6195266"/>
                </a:lnTo>
                <a:lnTo>
                  <a:pt x="36004" y="6198095"/>
                </a:lnTo>
                <a:lnTo>
                  <a:pt x="5976073" y="6198095"/>
                </a:lnTo>
                <a:lnTo>
                  <a:pt x="5990089" y="6195266"/>
                </a:lnTo>
                <a:lnTo>
                  <a:pt x="6001534" y="6187551"/>
                </a:lnTo>
                <a:lnTo>
                  <a:pt x="6009249" y="6176106"/>
                </a:lnTo>
                <a:lnTo>
                  <a:pt x="6012078" y="6162090"/>
                </a:lnTo>
                <a:lnTo>
                  <a:pt x="6012078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492505" y="1228846"/>
            <a:ext cx="6068060" cy="8175625"/>
          </a:xfrm>
          <a:prstGeom prst="rect">
            <a:avLst/>
          </a:prstGeom>
        </p:spPr>
        <p:txBody>
          <a:bodyPr vert="horz" wrap="square" lIns="0" tIns="6985" rIns="0" bIns="0" rtlCol="0">
            <a:spAutoFit/>
          </a:bodyPr>
          <a:lstStyle/>
          <a:p>
            <a:pPr marL="210185" marR="209550" algn="just">
              <a:lnSpc>
                <a:spcPct val="102699"/>
              </a:lnSpc>
              <a:spcBef>
                <a:spcPts val="55"/>
              </a:spcBef>
            </a:pPr>
            <a:r>
              <a:rPr sz="1100" spc="-5" dirty="0">
                <a:latin typeface="Arial"/>
                <a:cs typeface="Arial"/>
              </a:rPr>
              <a:t>the sale </a:t>
            </a:r>
            <a:r>
              <a:rPr sz="1100" spc="-10" dirty="0">
                <a:latin typeface="Arial"/>
                <a:cs typeface="Arial"/>
              </a:rPr>
              <a:t>and who </a:t>
            </a:r>
            <a:r>
              <a:rPr sz="1100" spc="-5" dirty="0">
                <a:latin typeface="Arial"/>
                <a:cs typeface="Arial"/>
              </a:rPr>
              <a:t>the </a:t>
            </a:r>
            <a:r>
              <a:rPr sz="1100" spc="-20" dirty="0">
                <a:latin typeface="Arial"/>
                <a:cs typeface="Arial"/>
              </a:rPr>
              <a:t>buyer </a:t>
            </a:r>
            <a:r>
              <a:rPr sz="1100" spc="-10" dirty="0">
                <a:latin typeface="Arial"/>
                <a:cs typeface="Arial"/>
              </a:rPr>
              <a:t>is will be entered. The </a:t>
            </a:r>
            <a:r>
              <a:rPr sz="1100" spc="-5" dirty="0">
                <a:latin typeface="Arial"/>
                <a:cs typeface="Arial"/>
              </a:rPr>
              <a:t>system </a:t>
            </a:r>
            <a:r>
              <a:rPr sz="1100" spc="-10" dirty="0">
                <a:latin typeface="Arial"/>
                <a:cs typeface="Arial"/>
              </a:rPr>
              <a:t>will </a:t>
            </a:r>
            <a:r>
              <a:rPr sz="1100" spc="-5" dirty="0">
                <a:latin typeface="Arial"/>
                <a:cs typeface="Arial"/>
              </a:rPr>
              <a:t>create </a:t>
            </a:r>
            <a:r>
              <a:rPr sz="1100" spc="-10" dirty="0">
                <a:latin typeface="Arial"/>
                <a:cs typeface="Arial"/>
              </a:rPr>
              <a:t>all of </a:t>
            </a:r>
            <a:r>
              <a:rPr sz="1100" spc="-5" dirty="0">
                <a:latin typeface="Arial"/>
                <a:cs typeface="Arial"/>
              </a:rPr>
              <a:t>the </a:t>
            </a:r>
            <a:r>
              <a:rPr sz="1100" spc="-10" dirty="0">
                <a:latin typeface="Arial"/>
                <a:cs typeface="Arial"/>
              </a:rPr>
              <a:t>paperwork  associated with </a:t>
            </a:r>
            <a:r>
              <a:rPr sz="1100" spc="-5" dirty="0">
                <a:latin typeface="Arial"/>
                <a:cs typeface="Arial"/>
              </a:rPr>
              <a:t>the </a:t>
            </a:r>
            <a:r>
              <a:rPr sz="1100" spc="-10" dirty="0">
                <a:latin typeface="Arial"/>
                <a:cs typeface="Arial"/>
              </a:rPr>
              <a:t>trading in</a:t>
            </a:r>
            <a:r>
              <a:rPr sz="1100" spc="-40" dirty="0">
                <a:latin typeface="Arial"/>
                <a:cs typeface="Arial"/>
              </a:rPr>
              <a:t> </a:t>
            </a:r>
            <a:r>
              <a:rPr sz="1100" spc="-15" dirty="0">
                <a:latin typeface="Arial"/>
                <a:cs typeface="Arial"/>
              </a:rPr>
              <a:t>vehicles.</a:t>
            </a:r>
            <a:endParaRPr sz="1100">
              <a:latin typeface="Arial"/>
              <a:cs typeface="Arial"/>
            </a:endParaRPr>
          </a:p>
          <a:p>
            <a:pPr marL="210185" algn="just">
              <a:lnSpc>
                <a:spcPct val="100000"/>
              </a:lnSpc>
              <a:spcBef>
                <a:spcPts val="490"/>
              </a:spcBef>
            </a:pPr>
            <a:r>
              <a:rPr sz="1100" spc="-5" dirty="0">
                <a:latin typeface="Arial"/>
                <a:cs typeface="Arial"/>
              </a:rPr>
              <a:t>Identify the </a:t>
            </a:r>
            <a:r>
              <a:rPr sz="1100" spc="-10" dirty="0">
                <a:latin typeface="Arial"/>
                <a:cs typeface="Arial"/>
              </a:rPr>
              <a:t>end</a:t>
            </a:r>
            <a:r>
              <a:rPr sz="1100" spc="-35" dirty="0">
                <a:latin typeface="Arial"/>
                <a:cs typeface="Arial"/>
              </a:rPr>
              <a:t> </a:t>
            </a:r>
            <a:r>
              <a:rPr sz="1100" spc="-10" dirty="0">
                <a:latin typeface="Arial"/>
                <a:cs typeface="Arial"/>
              </a:rPr>
              <a:t>user(s).</a:t>
            </a:r>
            <a:endParaRPr sz="11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1050">
              <a:latin typeface="Arial"/>
              <a:cs typeface="Arial"/>
            </a:endParaRPr>
          </a:p>
          <a:p>
            <a:pPr marL="440055" indent="-230504">
              <a:lnSpc>
                <a:spcPct val="100000"/>
              </a:lnSpc>
              <a:buAutoNum type="alphaLcParenR"/>
              <a:tabLst>
                <a:tab pos="440690" algn="l"/>
              </a:tabLst>
            </a:pPr>
            <a:r>
              <a:rPr sz="1100" spc="-10" dirty="0">
                <a:latin typeface="Arial"/>
                <a:cs typeface="Arial"/>
              </a:rPr>
              <a:t>The </a:t>
            </a:r>
            <a:r>
              <a:rPr sz="1100" spc="-5" dirty="0">
                <a:latin typeface="Arial"/>
                <a:cs typeface="Arial"/>
              </a:rPr>
              <a:t>seller </a:t>
            </a:r>
            <a:r>
              <a:rPr sz="1100" spc="-10" dirty="0">
                <a:latin typeface="Arial"/>
                <a:cs typeface="Arial"/>
              </a:rPr>
              <a:t>of </a:t>
            </a:r>
            <a:r>
              <a:rPr sz="1100" spc="-5" dirty="0">
                <a:latin typeface="Arial"/>
                <a:cs typeface="Arial"/>
              </a:rPr>
              <a:t>the</a:t>
            </a:r>
            <a:r>
              <a:rPr sz="1100" spc="-25" dirty="0">
                <a:latin typeface="Arial"/>
                <a:cs typeface="Arial"/>
              </a:rPr>
              <a:t> </a:t>
            </a:r>
            <a:r>
              <a:rPr sz="1100" spc="-15" dirty="0">
                <a:latin typeface="Arial"/>
                <a:cs typeface="Arial"/>
              </a:rPr>
              <a:t>vehicle.</a:t>
            </a:r>
            <a:endParaRPr sz="1100">
              <a:latin typeface="Arial"/>
              <a:cs typeface="Arial"/>
            </a:endParaRPr>
          </a:p>
          <a:p>
            <a:pPr marL="440055" indent="-230504">
              <a:lnSpc>
                <a:spcPct val="100000"/>
              </a:lnSpc>
              <a:spcBef>
                <a:spcPts val="40"/>
              </a:spcBef>
              <a:buAutoNum type="alphaLcParenR"/>
              <a:tabLst>
                <a:tab pos="440690" algn="l"/>
              </a:tabLst>
            </a:pPr>
            <a:r>
              <a:rPr sz="1100" spc="-15" dirty="0">
                <a:latin typeface="Arial"/>
                <a:cs typeface="Arial"/>
              </a:rPr>
              <a:t>Alex </a:t>
            </a:r>
            <a:r>
              <a:rPr sz="1100" spc="-40" dirty="0">
                <a:latin typeface="Arial"/>
                <a:cs typeface="Arial"/>
              </a:rPr>
              <a:t>Vardy, </a:t>
            </a:r>
            <a:r>
              <a:rPr sz="1100" spc="-5" dirty="0">
                <a:latin typeface="Arial"/>
                <a:cs typeface="Arial"/>
              </a:rPr>
              <a:t>the </a:t>
            </a:r>
            <a:r>
              <a:rPr sz="1100" spc="-15" dirty="0">
                <a:latin typeface="Arial"/>
                <a:cs typeface="Arial"/>
              </a:rPr>
              <a:t>owner </a:t>
            </a:r>
            <a:r>
              <a:rPr sz="1100" spc="-10" dirty="0">
                <a:latin typeface="Arial"/>
                <a:cs typeface="Arial"/>
              </a:rPr>
              <a:t>of </a:t>
            </a:r>
            <a:r>
              <a:rPr sz="1100" spc="-5" dirty="0">
                <a:latin typeface="Arial"/>
                <a:cs typeface="Arial"/>
              </a:rPr>
              <a:t>the</a:t>
            </a:r>
            <a:r>
              <a:rPr sz="1100" spc="5" dirty="0">
                <a:latin typeface="Arial"/>
                <a:cs typeface="Arial"/>
              </a:rPr>
              <a:t> </a:t>
            </a:r>
            <a:r>
              <a:rPr sz="1100" spc="-15" dirty="0">
                <a:latin typeface="Arial"/>
                <a:cs typeface="Arial"/>
              </a:rPr>
              <a:t>business.</a:t>
            </a:r>
            <a:endParaRPr sz="1100">
              <a:latin typeface="Arial"/>
              <a:cs typeface="Arial"/>
            </a:endParaRPr>
          </a:p>
          <a:p>
            <a:pPr marL="441325" indent="-231775">
              <a:lnSpc>
                <a:spcPct val="100000"/>
              </a:lnSpc>
              <a:spcBef>
                <a:spcPts val="35"/>
              </a:spcBef>
              <a:buAutoNum type="alphaLcParenR"/>
              <a:tabLst>
                <a:tab pos="441959" algn="l"/>
              </a:tabLst>
            </a:pPr>
            <a:r>
              <a:rPr sz="1100" spc="-10" dirty="0">
                <a:latin typeface="Arial"/>
                <a:cs typeface="Arial"/>
              </a:rPr>
              <a:t>The </a:t>
            </a:r>
            <a:r>
              <a:rPr sz="1100" spc="-20" dirty="0">
                <a:latin typeface="Arial"/>
                <a:cs typeface="Arial"/>
              </a:rPr>
              <a:t>buyer </a:t>
            </a:r>
            <a:r>
              <a:rPr sz="1100" spc="-10" dirty="0">
                <a:latin typeface="Arial"/>
                <a:cs typeface="Arial"/>
              </a:rPr>
              <a:t>of a</a:t>
            </a:r>
            <a:r>
              <a:rPr sz="1100" spc="-15" dirty="0">
                <a:latin typeface="Arial"/>
                <a:cs typeface="Arial"/>
              </a:rPr>
              <a:t> vehicle.</a:t>
            </a:r>
            <a:endParaRPr sz="1100">
              <a:latin typeface="Arial"/>
              <a:cs typeface="Arial"/>
            </a:endParaRPr>
          </a:p>
          <a:p>
            <a:pPr marL="440055" indent="-230504">
              <a:lnSpc>
                <a:spcPct val="100000"/>
              </a:lnSpc>
              <a:spcBef>
                <a:spcPts val="35"/>
              </a:spcBef>
              <a:buAutoNum type="alphaLcParenR"/>
              <a:tabLst>
                <a:tab pos="440690" algn="l"/>
              </a:tabLst>
            </a:pPr>
            <a:r>
              <a:rPr sz="1100" spc="-10" dirty="0">
                <a:latin typeface="Arial"/>
                <a:cs typeface="Arial"/>
              </a:rPr>
              <a:t>The showroom</a:t>
            </a:r>
            <a:r>
              <a:rPr sz="1100" spc="-45" dirty="0">
                <a:latin typeface="Arial"/>
                <a:cs typeface="Arial"/>
              </a:rPr>
              <a:t> </a:t>
            </a:r>
            <a:r>
              <a:rPr sz="1100" spc="-10" dirty="0">
                <a:latin typeface="Arial"/>
                <a:cs typeface="Arial"/>
              </a:rPr>
              <a:t>staff.</a:t>
            </a:r>
            <a:endParaRPr sz="11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1050">
              <a:latin typeface="Arial"/>
              <a:cs typeface="Arial"/>
            </a:endParaRPr>
          </a:p>
          <a:p>
            <a:pPr marL="45085" algn="ctr">
              <a:lnSpc>
                <a:spcPct val="100000"/>
              </a:lnSpc>
            </a:pPr>
            <a:r>
              <a:rPr sz="1100" spc="170" dirty="0">
                <a:latin typeface="Arial"/>
                <a:cs typeface="Arial"/>
              </a:rPr>
              <a:t>...............................................</a:t>
            </a:r>
            <a:r>
              <a:rPr sz="1100" spc="-130" dirty="0">
                <a:latin typeface="Arial"/>
                <a:cs typeface="Arial"/>
              </a:rPr>
              <a:t> </a:t>
            </a:r>
            <a:endParaRPr sz="1100">
              <a:latin typeface="Arial"/>
              <a:cs typeface="Arial"/>
            </a:endParaRPr>
          </a:p>
          <a:p>
            <a:pPr marL="210185" marR="208915" algn="just">
              <a:lnSpc>
                <a:spcPct val="102699"/>
              </a:lnSpc>
              <a:spcBef>
                <a:spcPts val="900"/>
              </a:spcBef>
            </a:pPr>
            <a:r>
              <a:rPr sz="1100" b="1" spc="-5" dirty="0">
                <a:latin typeface="Arial"/>
                <a:cs typeface="Arial"/>
              </a:rPr>
              <a:t>Q2: </a:t>
            </a:r>
            <a:r>
              <a:rPr sz="1100" spc="-5" dirty="0">
                <a:latin typeface="Arial"/>
                <a:cs typeface="Arial"/>
              </a:rPr>
              <a:t>Amir </a:t>
            </a:r>
            <a:r>
              <a:rPr sz="1100" dirty="0">
                <a:latin typeface="Arial"/>
                <a:cs typeface="Arial"/>
              </a:rPr>
              <a:t>Kartal </a:t>
            </a:r>
            <a:r>
              <a:rPr sz="1100" spc="-15" dirty="0">
                <a:latin typeface="Arial"/>
                <a:cs typeface="Arial"/>
              </a:rPr>
              <a:t>owns </a:t>
            </a:r>
            <a:r>
              <a:rPr sz="1100" spc="-10" dirty="0">
                <a:latin typeface="Arial"/>
                <a:cs typeface="Arial"/>
              </a:rPr>
              <a:t>a </a:t>
            </a:r>
            <a:r>
              <a:rPr sz="1100" spc="-5" dirty="0">
                <a:latin typeface="Arial"/>
                <a:cs typeface="Arial"/>
              </a:rPr>
              <a:t>flat </a:t>
            </a:r>
            <a:r>
              <a:rPr sz="1100" spc="-10" dirty="0">
                <a:latin typeface="Arial"/>
                <a:cs typeface="Arial"/>
              </a:rPr>
              <a:t>and </a:t>
            </a:r>
            <a:r>
              <a:rPr sz="1100" spc="-15" dirty="0">
                <a:latin typeface="Arial"/>
                <a:cs typeface="Arial"/>
              </a:rPr>
              <a:t>wants </a:t>
            </a:r>
            <a:r>
              <a:rPr sz="1100" spc="-10" dirty="0">
                <a:latin typeface="Arial"/>
                <a:cs typeface="Arial"/>
              </a:rPr>
              <a:t>a database </a:t>
            </a:r>
            <a:r>
              <a:rPr sz="1100" spc="-5" dirty="0">
                <a:latin typeface="Arial"/>
                <a:cs typeface="Arial"/>
              </a:rPr>
              <a:t>system </a:t>
            </a:r>
            <a:r>
              <a:rPr sz="1100" spc="-10" dirty="0">
                <a:latin typeface="Arial"/>
                <a:cs typeface="Arial"/>
              </a:rPr>
              <a:t>as </a:t>
            </a:r>
            <a:r>
              <a:rPr sz="1100" dirty="0">
                <a:latin typeface="Arial"/>
                <a:cs typeface="Arial"/>
              </a:rPr>
              <a:t>part </a:t>
            </a:r>
            <a:r>
              <a:rPr sz="1100" spc="-10" dirty="0">
                <a:latin typeface="Arial"/>
                <a:cs typeface="Arial"/>
              </a:rPr>
              <a:t>of his </a:t>
            </a:r>
            <a:r>
              <a:rPr sz="1100" spc="-15" dirty="0">
                <a:latin typeface="Arial"/>
                <a:cs typeface="Arial"/>
              </a:rPr>
              <a:t>web </a:t>
            </a:r>
            <a:r>
              <a:rPr sz="1100" spc="-5" dirty="0">
                <a:latin typeface="Arial"/>
                <a:cs typeface="Arial"/>
              </a:rPr>
              <a:t>site </a:t>
            </a:r>
            <a:r>
              <a:rPr sz="1100" spc="-20" dirty="0">
                <a:latin typeface="Arial"/>
                <a:cs typeface="Arial"/>
              </a:rPr>
              <a:t>for </a:t>
            </a:r>
            <a:r>
              <a:rPr sz="1100" spc="-5" dirty="0">
                <a:latin typeface="Arial"/>
                <a:cs typeface="Arial"/>
              </a:rPr>
              <a:t>renting  </a:t>
            </a:r>
            <a:r>
              <a:rPr sz="1100" spc="-10" dirty="0">
                <a:latin typeface="Arial"/>
                <a:cs typeface="Arial"/>
              </a:rPr>
              <a:t>out </a:t>
            </a:r>
            <a:r>
              <a:rPr sz="1100" spc="-5" dirty="0">
                <a:latin typeface="Arial"/>
                <a:cs typeface="Arial"/>
              </a:rPr>
              <a:t>the flat to </a:t>
            </a:r>
            <a:r>
              <a:rPr sz="1100" spc="-15" dirty="0">
                <a:latin typeface="Arial"/>
                <a:cs typeface="Arial"/>
              </a:rPr>
              <a:t>holiday makers. </a:t>
            </a:r>
            <a:r>
              <a:rPr sz="1100" spc="-10" dirty="0">
                <a:latin typeface="Arial"/>
                <a:cs typeface="Arial"/>
              </a:rPr>
              <a:t>He will be </a:t>
            </a:r>
            <a:r>
              <a:rPr sz="1100" spc="-15" dirty="0">
                <a:latin typeface="Arial"/>
                <a:cs typeface="Arial"/>
              </a:rPr>
              <a:t>able </a:t>
            </a:r>
            <a:r>
              <a:rPr sz="1100" spc="-5" dirty="0">
                <a:latin typeface="Arial"/>
                <a:cs typeface="Arial"/>
              </a:rPr>
              <a:t>to </a:t>
            </a:r>
            <a:r>
              <a:rPr sz="1100" spc="-15" dirty="0">
                <a:latin typeface="Arial"/>
                <a:cs typeface="Arial"/>
              </a:rPr>
              <a:t>view </a:t>
            </a:r>
            <a:r>
              <a:rPr sz="1100" spc="-10" dirty="0">
                <a:latin typeface="Arial"/>
                <a:cs typeface="Arial"/>
              </a:rPr>
              <a:t>and edit </a:t>
            </a:r>
            <a:r>
              <a:rPr sz="1100" spc="-5" dirty="0">
                <a:latin typeface="Arial"/>
                <a:cs typeface="Arial"/>
              </a:rPr>
              <a:t>the </a:t>
            </a:r>
            <a:r>
              <a:rPr sz="1100" spc="-10" dirty="0">
                <a:latin typeface="Arial"/>
                <a:cs typeface="Arial"/>
              </a:rPr>
              <a:t>bookings made online </a:t>
            </a:r>
            <a:r>
              <a:rPr sz="1100" spc="-15" dirty="0">
                <a:latin typeface="Arial"/>
                <a:cs typeface="Arial"/>
              </a:rPr>
              <a:t>and  </a:t>
            </a:r>
            <a:r>
              <a:rPr sz="1100" spc="-5" dirty="0">
                <a:latin typeface="Arial"/>
                <a:cs typeface="Arial"/>
              </a:rPr>
              <a:t>print </a:t>
            </a:r>
            <a:r>
              <a:rPr sz="1100" spc="-10" dirty="0">
                <a:latin typeface="Arial"/>
                <a:cs typeface="Arial"/>
              </a:rPr>
              <a:t>out who has </a:t>
            </a:r>
            <a:r>
              <a:rPr sz="1100" spc="-15" dirty="0">
                <a:latin typeface="Arial"/>
                <a:cs typeface="Arial"/>
              </a:rPr>
              <a:t>booked </a:t>
            </a:r>
            <a:r>
              <a:rPr sz="1100" spc="-5" dirty="0">
                <a:latin typeface="Arial"/>
                <a:cs typeface="Arial"/>
              </a:rPr>
              <a:t>the flat </a:t>
            </a:r>
            <a:r>
              <a:rPr sz="1100" spc="-10" dirty="0">
                <a:latin typeface="Arial"/>
                <a:cs typeface="Arial"/>
              </a:rPr>
              <a:t>and </a:t>
            </a:r>
            <a:r>
              <a:rPr sz="1100" spc="-20" dirty="0">
                <a:latin typeface="Arial"/>
                <a:cs typeface="Arial"/>
              </a:rPr>
              <a:t>for </a:t>
            </a:r>
            <a:r>
              <a:rPr sz="1100" spc="-10" dirty="0">
                <a:latin typeface="Arial"/>
                <a:cs typeface="Arial"/>
              </a:rPr>
              <a:t>when. He will use </a:t>
            </a:r>
            <a:r>
              <a:rPr sz="1100" spc="-5" dirty="0">
                <a:latin typeface="Arial"/>
                <a:cs typeface="Arial"/>
              </a:rPr>
              <a:t>the </a:t>
            </a:r>
            <a:r>
              <a:rPr sz="1100" spc="-10" dirty="0">
                <a:latin typeface="Arial"/>
                <a:cs typeface="Arial"/>
              </a:rPr>
              <a:t>printouts </a:t>
            </a:r>
            <a:r>
              <a:rPr sz="1100" spc="-5" dirty="0">
                <a:latin typeface="Arial"/>
                <a:cs typeface="Arial"/>
              </a:rPr>
              <a:t>to </a:t>
            </a:r>
            <a:r>
              <a:rPr sz="1100" spc="-15" dirty="0">
                <a:latin typeface="Arial"/>
                <a:cs typeface="Arial"/>
              </a:rPr>
              <a:t>make </a:t>
            </a:r>
            <a:r>
              <a:rPr sz="1100" spc="-5" dirty="0">
                <a:latin typeface="Arial"/>
                <a:cs typeface="Arial"/>
              </a:rPr>
              <a:t>sure that  </a:t>
            </a:r>
            <a:r>
              <a:rPr sz="1100" spc="-10" dirty="0">
                <a:latin typeface="Arial"/>
                <a:cs typeface="Arial"/>
              </a:rPr>
              <a:t>a </a:t>
            </a:r>
            <a:r>
              <a:rPr sz="1100" spc="-5" dirty="0">
                <a:latin typeface="Arial"/>
                <a:cs typeface="Arial"/>
              </a:rPr>
              <a:t>cleaner </a:t>
            </a:r>
            <a:r>
              <a:rPr sz="1100" spc="-10" dirty="0">
                <a:latin typeface="Arial"/>
                <a:cs typeface="Arial"/>
              </a:rPr>
              <a:t>is </a:t>
            </a:r>
            <a:r>
              <a:rPr sz="1100" spc="-15" dirty="0">
                <a:latin typeface="Arial"/>
                <a:cs typeface="Arial"/>
              </a:rPr>
              <a:t>booked </a:t>
            </a:r>
            <a:r>
              <a:rPr sz="1100" spc="-5" dirty="0">
                <a:latin typeface="Arial"/>
                <a:cs typeface="Arial"/>
              </a:rPr>
              <a:t>to clean the flat </a:t>
            </a:r>
            <a:r>
              <a:rPr sz="1100" spc="-10" dirty="0">
                <a:latin typeface="Arial"/>
                <a:cs typeface="Arial"/>
              </a:rPr>
              <a:t>after each </a:t>
            </a:r>
            <a:r>
              <a:rPr sz="1100" spc="-15" dirty="0">
                <a:latin typeface="Arial"/>
                <a:cs typeface="Arial"/>
              </a:rPr>
              <a:t>holidaymaker </a:t>
            </a:r>
            <a:r>
              <a:rPr sz="1100" spc="-20" dirty="0">
                <a:latin typeface="Arial"/>
                <a:cs typeface="Arial"/>
              </a:rPr>
              <a:t>leaves. </a:t>
            </a:r>
            <a:r>
              <a:rPr sz="1100" spc="-15" dirty="0">
                <a:latin typeface="Arial"/>
                <a:cs typeface="Arial"/>
              </a:rPr>
              <a:t>Holidaymakers </a:t>
            </a:r>
            <a:r>
              <a:rPr sz="1100" spc="-10" dirty="0">
                <a:latin typeface="Arial"/>
                <a:cs typeface="Arial"/>
              </a:rPr>
              <a:t>will </a:t>
            </a:r>
            <a:r>
              <a:rPr sz="1100" spc="-15" dirty="0">
                <a:latin typeface="Arial"/>
                <a:cs typeface="Arial"/>
              </a:rPr>
              <a:t>be  able </a:t>
            </a:r>
            <a:r>
              <a:rPr sz="1100" spc="-5" dirty="0">
                <a:latin typeface="Arial"/>
                <a:cs typeface="Arial"/>
              </a:rPr>
              <a:t>to </a:t>
            </a:r>
            <a:r>
              <a:rPr sz="1100" spc="-10" dirty="0">
                <a:latin typeface="Arial"/>
                <a:cs typeface="Arial"/>
              </a:rPr>
              <a:t>use </a:t>
            </a:r>
            <a:r>
              <a:rPr sz="1100" spc="-5" dirty="0">
                <a:latin typeface="Arial"/>
                <a:cs typeface="Arial"/>
              </a:rPr>
              <a:t>the system </a:t>
            </a:r>
            <a:r>
              <a:rPr sz="1100" spc="-10" dirty="0">
                <a:latin typeface="Arial"/>
                <a:cs typeface="Arial"/>
              </a:rPr>
              <a:t>and book </a:t>
            </a:r>
            <a:r>
              <a:rPr sz="1100" spc="-5" dirty="0">
                <a:latin typeface="Arial"/>
                <a:cs typeface="Arial"/>
              </a:rPr>
              <a:t>the flat </a:t>
            </a:r>
            <a:r>
              <a:rPr sz="1100" spc="-10" dirty="0">
                <a:latin typeface="Arial"/>
                <a:cs typeface="Arial"/>
              </a:rPr>
              <a:t>online. </a:t>
            </a:r>
            <a:r>
              <a:rPr sz="1100" spc="-15" dirty="0">
                <a:latin typeface="Arial"/>
                <a:cs typeface="Arial"/>
              </a:rPr>
              <a:t>They </a:t>
            </a:r>
            <a:r>
              <a:rPr sz="1100" spc="-5" dirty="0">
                <a:latin typeface="Arial"/>
                <a:cs typeface="Arial"/>
              </a:rPr>
              <a:t>can </a:t>
            </a:r>
            <a:r>
              <a:rPr sz="1100" spc="-10" dirty="0">
                <a:latin typeface="Arial"/>
                <a:cs typeface="Arial"/>
              </a:rPr>
              <a:t>also </a:t>
            </a:r>
            <a:r>
              <a:rPr sz="1100" spc="-5" dirty="0">
                <a:latin typeface="Arial"/>
                <a:cs typeface="Arial"/>
              </a:rPr>
              <a:t>print </a:t>
            </a:r>
            <a:r>
              <a:rPr sz="1100" spc="-10" dirty="0">
                <a:latin typeface="Arial"/>
                <a:cs typeface="Arial"/>
              </a:rPr>
              <a:t>out details of </a:t>
            </a:r>
            <a:r>
              <a:rPr sz="1100" spc="-5" dirty="0">
                <a:latin typeface="Arial"/>
                <a:cs typeface="Arial"/>
              </a:rPr>
              <a:t>their</a:t>
            </a:r>
            <a:r>
              <a:rPr sz="1100" spc="10" dirty="0">
                <a:latin typeface="Arial"/>
                <a:cs typeface="Arial"/>
              </a:rPr>
              <a:t> </a:t>
            </a:r>
            <a:r>
              <a:rPr sz="1100" spc="-35" dirty="0">
                <a:latin typeface="Arial"/>
                <a:cs typeface="Arial"/>
              </a:rPr>
              <a:t>stay.</a:t>
            </a:r>
            <a:endParaRPr sz="1100">
              <a:latin typeface="Arial"/>
              <a:cs typeface="Arial"/>
            </a:endParaRPr>
          </a:p>
          <a:p>
            <a:pPr marL="210185" algn="just">
              <a:lnSpc>
                <a:spcPct val="100000"/>
              </a:lnSpc>
              <a:spcBef>
                <a:spcPts val="480"/>
              </a:spcBef>
            </a:pPr>
            <a:r>
              <a:rPr sz="1100" spc="-5" dirty="0">
                <a:latin typeface="Arial"/>
                <a:cs typeface="Arial"/>
              </a:rPr>
              <a:t>Identify the </a:t>
            </a:r>
            <a:r>
              <a:rPr sz="1100" spc="-10" dirty="0">
                <a:latin typeface="Arial"/>
                <a:cs typeface="Arial"/>
              </a:rPr>
              <a:t>end</a:t>
            </a:r>
            <a:r>
              <a:rPr sz="1100" spc="-35" dirty="0">
                <a:latin typeface="Arial"/>
                <a:cs typeface="Arial"/>
              </a:rPr>
              <a:t> </a:t>
            </a:r>
            <a:r>
              <a:rPr sz="1100" spc="-10" dirty="0">
                <a:latin typeface="Arial"/>
                <a:cs typeface="Arial"/>
              </a:rPr>
              <a:t>user(s).</a:t>
            </a:r>
            <a:endParaRPr sz="11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1050">
              <a:latin typeface="Arial"/>
              <a:cs typeface="Arial"/>
            </a:endParaRPr>
          </a:p>
          <a:p>
            <a:pPr marL="440055" indent="-230504">
              <a:lnSpc>
                <a:spcPct val="100000"/>
              </a:lnSpc>
              <a:buAutoNum type="alphaLcParenR"/>
              <a:tabLst>
                <a:tab pos="440690" algn="l"/>
              </a:tabLst>
            </a:pPr>
            <a:r>
              <a:rPr sz="1100" spc="-5" dirty="0">
                <a:latin typeface="Arial"/>
                <a:cs typeface="Arial"/>
              </a:rPr>
              <a:t>Both Amir </a:t>
            </a:r>
            <a:r>
              <a:rPr sz="1100" spc="-10" dirty="0">
                <a:latin typeface="Arial"/>
                <a:cs typeface="Arial"/>
              </a:rPr>
              <a:t>and </a:t>
            </a:r>
            <a:r>
              <a:rPr sz="1100" spc="-5" dirty="0">
                <a:latin typeface="Arial"/>
                <a:cs typeface="Arial"/>
              </a:rPr>
              <a:t>the</a:t>
            </a:r>
            <a:r>
              <a:rPr sz="1100" spc="-40" dirty="0">
                <a:latin typeface="Arial"/>
                <a:cs typeface="Arial"/>
              </a:rPr>
              <a:t> </a:t>
            </a:r>
            <a:r>
              <a:rPr sz="1100" spc="-15" dirty="0">
                <a:latin typeface="Arial"/>
                <a:cs typeface="Arial"/>
              </a:rPr>
              <a:t>holidaymakers.</a:t>
            </a:r>
            <a:endParaRPr sz="1100">
              <a:latin typeface="Arial"/>
              <a:cs typeface="Arial"/>
            </a:endParaRPr>
          </a:p>
          <a:p>
            <a:pPr marL="440055" indent="-230504">
              <a:lnSpc>
                <a:spcPct val="100000"/>
              </a:lnSpc>
              <a:spcBef>
                <a:spcPts val="35"/>
              </a:spcBef>
              <a:buAutoNum type="alphaLcParenR"/>
              <a:tabLst>
                <a:tab pos="440690" algn="l"/>
              </a:tabLst>
            </a:pPr>
            <a:r>
              <a:rPr sz="1100" spc="-20" dirty="0">
                <a:latin typeface="Arial"/>
                <a:cs typeface="Arial"/>
              </a:rPr>
              <a:t>Amir.</a:t>
            </a:r>
            <a:endParaRPr sz="1100">
              <a:latin typeface="Arial"/>
              <a:cs typeface="Arial"/>
            </a:endParaRPr>
          </a:p>
          <a:p>
            <a:pPr marL="441325" indent="-231775">
              <a:lnSpc>
                <a:spcPct val="100000"/>
              </a:lnSpc>
              <a:spcBef>
                <a:spcPts val="35"/>
              </a:spcBef>
              <a:buAutoNum type="alphaLcParenR"/>
              <a:tabLst>
                <a:tab pos="441959" algn="l"/>
              </a:tabLst>
            </a:pPr>
            <a:r>
              <a:rPr sz="1100" spc="-10" dirty="0">
                <a:latin typeface="Arial"/>
                <a:cs typeface="Arial"/>
              </a:rPr>
              <a:t>The </a:t>
            </a:r>
            <a:r>
              <a:rPr sz="1100" spc="-15" dirty="0">
                <a:latin typeface="Arial"/>
                <a:cs typeface="Arial"/>
              </a:rPr>
              <a:t>holiday</a:t>
            </a:r>
            <a:r>
              <a:rPr sz="1100" spc="-25" dirty="0">
                <a:latin typeface="Arial"/>
                <a:cs typeface="Arial"/>
              </a:rPr>
              <a:t> </a:t>
            </a:r>
            <a:r>
              <a:rPr sz="1100" spc="-15" dirty="0">
                <a:latin typeface="Arial"/>
                <a:cs typeface="Arial"/>
              </a:rPr>
              <a:t>makers.</a:t>
            </a:r>
            <a:endParaRPr sz="1100">
              <a:latin typeface="Arial"/>
              <a:cs typeface="Arial"/>
            </a:endParaRPr>
          </a:p>
          <a:p>
            <a:pPr marL="440055" indent="-230504">
              <a:lnSpc>
                <a:spcPct val="100000"/>
              </a:lnSpc>
              <a:spcBef>
                <a:spcPts val="35"/>
              </a:spcBef>
              <a:buAutoNum type="alphaLcParenR"/>
              <a:tabLst>
                <a:tab pos="440690" algn="l"/>
              </a:tabLst>
            </a:pPr>
            <a:r>
              <a:rPr sz="1100" spc="-10" dirty="0">
                <a:latin typeface="Arial"/>
                <a:cs typeface="Arial"/>
              </a:rPr>
              <a:t>The</a:t>
            </a:r>
            <a:r>
              <a:rPr sz="1100" spc="-25" dirty="0">
                <a:latin typeface="Arial"/>
                <a:cs typeface="Arial"/>
              </a:rPr>
              <a:t> </a:t>
            </a:r>
            <a:r>
              <a:rPr sz="1100" spc="-10" dirty="0">
                <a:latin typeface="Arial"/>
                <a:cs typeface="Arial"/>
              </a:rPr>
              <a:t>cleaners.</a:t>
            </a:r>
            <a:endParaRPr sz="11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1050">
              <a:latin typeface="Arial"/>
              <a:cs typeface="Arial"/>
            </a:endParaRPr>
          </a:p>
          <a:p>
            <a:pPr marL="45085" algn="ctr">
              <a:lnSpc>
                <a:spcPct val="100000"/>
              </a:lnSpc>
            </a:pPr>
            <a:r>
              <a:rPr sz="1100" spc="170" dirty="0">
                <a:latin typeface="Arial"/>
                <a:cs typeface="Arial"/>
              </a:rPr>
              <a:t>...............................................</a:t>
            </a:r>
            <a:r>
              <a:rPr sz="1100" spc="-130" dirty="0">
                <a:latin typeface="Arial"/>
                <a:cs typeface="Arial"/>
              </a:rPr>
              <a:t> </a:t>
            </a:r>
            <a:endParaRPr sz="1100">
              <a:latin typeface="Arial"/>
              <a:cs typeface="Arial"/>
            </a:endParaRPr>
          </a:p>
          <a:p>
            <a:pPr marL="210185" marR="203835" algn="just">
              <a:lnSpc>
                <a:spcPct val="102699"/>
              </a:lnSpc>
              <a:spcBef>
                <a:spcPts val="890"/>
              </a:spcBef>
            </a:pPr>
            <a:r>
              <a:rPr sz="1100" b="1" spc="-5" dirty="0">
                <a:latin typeface="Arial"/>
                <a:cs typeface="Arial"/>
              </a:rPr>
              <a:t>Q3: </a:t>
            </a:r>
            <a:r>
              <a:rPr sz="1100" spc="-10" dirty="0">
                <a:latin typeface="Arial"/>
                <a:cs typeface="Arial"/>
              </a:rPr>
              <a:t>A </a:t>
            </a:r>
            <a:r>
              <a:rPr sz="1100" spc="-5" dirty="0">
                <a:latin typeface="Arial"/>
                <a:cs typeface="Arial"/>
              </a:rPr>
              <a:t>library </a:t>
            </a:r>
            <a:r>
              <a:rPr sz="1100" spc="-10" dirty="0">
                <a:latin typeface="Arial"/>
                <a:cs typeface="Arial"/>
              </a:rPr>
              <a:t>has decided </a:t>
            </a:r>
            <a:r>
              <a:rPr sz="1100" spc="-5" dirty="0">
                <a:latin typeface="Arial"/>
                <a:cs typeface="Arial"/>
              </a:rPr>
              <a:t>to set </a:t>
            </a:r>
            <a:r>
              <a:rPr sz="1100" spc="-10" dirty="0">
                <a:latin typeface="Arial"/>
                <a:cs typeface="Arial"/>
              </a:rPr>
              <a:t>up a database </a:t>
            </a:r>
            <a:r>
              <a:rPr sz="1100" spc="-5" dirty="0">
                <a:latin typeface="Arial"/>
                <a:cs typeface="Arial"/>
              </a:rPr>
              <a:t>system to </a:t>
            </a:r>
            <a:r>
              <a:rPr sz="1100" spc="-15" dirty="0">
                <a:latin typeface="Arial"/>
                <a:cs typeface="Arial"/>
              </a:rPr>
              <a:t>allow </a:t>
            </a:r>
            <a:r>
              <a:rPr sz="1100" spc="-5" dirty="0">
                <a:latin typeface="Arial"/>
                <a:cs typeface="Arial"/>
              </a:rPr>
              <a:t>visitors to search </a:t>
            </a:r>
            <a:r>
              <a:rPr sz="1100" spc="-20" dirty="0">
                <a:latin typeface="Arial"/>
                <a:cs typeface="Arial"/>
              </a:rPr>
              <a:t>for </a:t>
            </a:r>
            <a:r>
              <a:rPr sz="1100" spc="-10" dirty="0">
                <a:latin typeface="Arial"/>
                <a:cs typeface="Arial"/>
              </a:rPr>
              <a:t>books  and locate </a:t>
            </a:r>
            <a:r>
              <a:rPr sz="1100" spc="-5" dirty="0">
                <a:latin typeface="Arial"/>
                <a:cs typeface="Arial"/>
              </a:rPr>
              <a:t>them </a:t>
            </a:r>
            <a:r>
              <a:rPr sz="1100" spc="-10" dirty="0">
                <a:latin typeface="Arial"/>
                <a:cs typeface="Arial"/>
              </a:rPr>
              <a:t>on </a:t>
            </a:r>
            <a:r>
              <a:rPr sz="1100" spc="-5" dirty="0">
                <a:latin typeface="Arial"/>
                <a:cs typeface="Arial"/>
              </a:rPr>
              <a:t>the </a:t>
            </a:r>
            <a:r>
              <a:rPr sz="1100" spc="-10" dirty="0">
                <a:latin typeface="Arial"/>
                <a:cs typeface="Arial"/>
              </a:rPr>
              <a:t>shelves within </a:t>
            </a:r>
            <a:r>
              <a:rPr sz="1100" spc="-5" dirty="0">
                <a:latin typeface="Arial"/>
                <a:cs typeface="Arial"/>
              </a:rPr>
              <a:t>the </a:t>
            </a:r>
            <a:r>
              <a:rPr sz="1100" spc="-20" dirty="0">
                <a:latin typeface="Arial"/>
                <a:cs typeface="Arial"/>
              </a:rPr>
              <a:t>library.</a:t>
            </a:r>
            <a:r>
              <a:rPr sz="1100" spc="265" dirty="0">
                <a:latin typeface="Arial"/>
                <a:cs typeface="Arial"/>
              </a:rPr>
              <a:t> </a:t>
            </a:r>
            <a:r>
              <a:rPr sz="1100" spc="-10" dirty="0">
                <a:latin typeface="Arial"/>
                <a:cs typeface="Arial"/>
              </a:rPr>
              <a:t>The </a:t>
            </a:r>
            <a:r>
              <a:rPr sz="1100" spc="-5" dirty="0">
                <a:latin typeface="Arial"/>
                <a:cs typeface="Arial"/>
              </a:rPr>
              <a:t>system </a:t>
            </a:r>
            <a:r>
              <a:rPr sz="1100" spc="-10" dirty="0">
                <a:latin typeface="Arial"/>
                <a:cs typeface="Arial"/>
              </a:rPr>
              <a:t>is </a:t>
            </a:r>
            <a:r>
              <a:rPr sz="1100" spc="-5" dirty="0">
                <a:latin typeface="Arial"/>
                <a:cs typeface="Arial"/>
              </a:rPr>
              <a:t>to </a:t>
            </a:r>
            <a:r>
              <a:rPr sz="1100" spc="-10" dirty="0">
                <a:latin typeface="Arial"/>
                <a:cs typeface="Arial"/>
              </a:rPr>
              <a:t>enhance </a:t>
            </a:r>
            <a:r>
              <a:rPr sz="1100" spc="-5" dirty="0">
                <a:latin typeface="Arial"/>
                <a:cs typeface="Arial"/>
              </a:rPr>
              <a:t>the </a:t>
            </a:r>
            <a:r>
              <a:rPr sz="1100" dirty="0">
                <a:latin typeface="Arial"/>
                <a:cs typeface="Arial"/>
              </a:rPr>
              <a:t>service  </a:t>
            </a:r>
            <a:r>
              <a:rPr sz="1100" spc="-10" dirty="0">
                <a:latin typeface="Arial"/>
                <a:cs typeface="Arial"/>
              </a:rPr>
              <a:t>provided </a:t>
            </a:r>
            <a:r>
              <a:rPr sz="1100" spc="-20" dirty="0">
                <a:latin typeface="Arial"/>
                <a:cs typeface="Arial"/>
              </a:rPr>
              <a:t>by </a:t>
            </a:r>
            <a:r>
              <a:rPr sz="1100" spc="-5" dirty="0">
                <a:latin typeface="Arial"/>
                <a:cs typeface="Arial"/>
              </a:rPr>
              <a:t>the </a:t>
            </a:r>
            <a:r>
              <a:rPr sz="1100" spc="-10" dirty="0">
                <a:latin typeface="Arial"/>
                <a:cs typeface="Arial"/>
              </a:rPr>
              <a:t>librarians who work </a:t>
            </a:r>
            <a:r>
              <a:rPr sz="1100" spc="-5" dirty="0">
                <a:latin typeface="Arial"/>
                <a:cs typeface="Arial"/>
              </a:rPr>
              <a:t>there </a:t>
            </a:r>
            <a:r>
              <a:rPr sz="1100" spc="-20" dirty="0">
                <a:latin typeface="Arial"/>
                <a:cs typeface="Arial"/>
              </a:rPr>
              <a:t>by </a:t>
            </a:r>
            <a:r>
              <a:rPr sz="1100" spc="-10" dirty="0">
                <a:latin typeface="Arial"/>
                <a:cs typeface="Arial"/>
              </a:rPr>
              <a:t>allowing </a:t>
            </a:r>
            <a:r>
              <a:rPr sz="1100" spc="-5" dirty="0">
                <a:latin typeface="Arial"/>
                <a:cs typeface="Arial"/>
              </a:rPr>
              <a:t>visitors to self-serve </a:t>
            </a:r>
            <a:r>
              <a:rPr sz="1100" spc="-10" dirty="0">
                <a:latin typeface="Arial"/>
                <a:cs typeface="Arial"/>
              </a:rPr>
              <a:t>rather </a:t>
            </a:r>
            <a:r>
              <a:rPr sz="1100" spc="-5" dirty="0">
                <a:latin typeface="Arial"/>
                <a:cs typeface="Arial"/>
              </a:rPr>
              <a:t>than </a:t>
            </a:r>
            <a:r>
              <a:rPr sz="1100" spc="-15" dirty="0">
                <a:latin typeface="Arial"/>
                <a:cs typeface="Arial"/>
              </a:rPr>
              <a:t>wait </a:t>
            </a:r>
            <a:r>
              <a:rPr sz="1100" spc="-5" dirty="0">
                <a:latin typeface="Arial"/>
                <a:cs typeface="Arial"/>
              </a:rPr>
              <a:t>to  speak </a:t>
            </a:r>
            <a:r>
              <a:rPr sz="1100" spc="-10" dirty="0">
                <a:latin typeface="Arial"/>
                <a:cs typeface="Arial"/>
              </a:rPr>
              <a:t>with a</a:t>
            </a:r>
            <a:r>
              <a:rPr sz="1100" spc="-30" dirty="0">
                <a:latin typeface="Arial"/>
                <a:cs typeface="Arial"/>
              </a:rPr>
              <a:t> </a:t>
            </a:r>
            <a:r>
              <a:rPr sz="1100" spc="-10" dirty="0">
                <a:latin typeface="Arial"/>
                <a:cs typeface="Arial"/>
              </a:rPr>
              <a:t>librarian.</a:t>
            </a:r>
            <a:endParaRPr sz="1100">
              <a:latin typeface="Arial"/>
              <a:cs typeface="Arial"/>
            </a:endParaRPr>
          </a:p>
          <a:p>
            <a:pPr marL="210185" algn="just">
              <a:lnSpc>
                <a:spcPct val="100000"/>
              </a:lnSpc>
              <a:spcBef>
                <a:spcPts val="480"/>
              </a:spcBef>
            </a:pPr>
            <a:r>
              <a:rPr sz="1100" spc="-5" dirty="0">
                <a:latin typeface="Arial"/>
                <a:cs typeface="Arial"/>
              </a:rPr>
              <a:t>Identify the </a:t>
            </a:r>
            <a:r>
              <a:rPr sz="1100" spc="-10" dirty="0">
                <a:latin typeface="Arial"/>
                <a:cs typeface="Arial"/>
              </a:rPr>
              <a:t>end</a:t>
            </a:r>
            <a:r>
              <a:rPr sz="1100" spc="-114" dirty="0">
                <a:latin typeface="Arial"/>
                <a:cs typeface="Arial"/>
              </a:rPr>
              <a:t> </a:t>
            </a:r>
            <a:r>
              <a:rPr sz="1100" spc="-10" dirty="0">
                <a:latin typeface="Arial"/>
                <a:cs typeface="Arial"/>
              </a:rPr>
              <a:t>users.</a:t>
            </a:r>
            <a:endParaRPr sz="11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1050">
              <a:latin typeface="Arial"/>
              <a:cs typeface="Arial"/>
            </a:endParaRPr>
          </a:p>
          <a:p>
            <a:pPr marL="440055" indent="-230504">
              <a:lnSpc>
                <a:spcPct val="100000"/>
              </a:lnSpc>
              <a:spcBef>
                <a:spcPts val="5"/>
              </a:spcBef>
              <a:buAutoNum type="alphaLcParenR"/>
              <a:tabLst>
                <a:tab pos="440690" algn="l"/>
              </a:tabLst>
            </a:pPr>
            <a:r>
              <a:rPr sz="1100" spc="-10" dirty="0">
                <a:latin typeface="Arial"/>
                <a:cs typeface="Arial"/>
              </a:rPr>
              <a:t>The </a:t>
            </a:r>
            <a:r>
              <a:rPr sz="1100" spc="-5" dirty="0">
                <a:latin typeface="Arial"/>
                <a:cs typeface="Arial"/>
              </a:rPr>
              <a:t>library</a:t>
            </a:r>
            <a:r>
              <a:rPr sz="1100" spc="-10" dirty="0">
                <a:latin typeface="Arial"/>
                <a:cs typeface="Arial"/>
              </a:rPr>
              <a:t> </a:t>
            </a:r>
            <a:r>
              <a:rPr sz="1100" spc="-15" dirty="0">
                <a:latin typeface="Arial"/>
                <a:cs typeface="Arial"/>
              </a:rPr>
              <a:t>owners.</a:t>
            </a:r>
            <a:endParaRPr sz="1100">
              <a:latin typeface="Arial"/>
              <a:cs typeface="Arial"/>
            </a:endParaRPr>
          </a:p>
          <a:p>
            <a:pPr marL="440055" indent="-230504">
              <a:lnSpc>
                <a:spcPct val="100000"/>
              </a:lnSpc>
              <a:spcBef>
                <a:spcPts val="35"/>
              </a:spcBef>
              <a:buAutoNum type="alphaLcParenR"/>
              <a:tabLst>
                <a:tab pos="440690" algn="l"/>
              </a:tabLst>
            </a:pPr>
            <a:r>
              <a:rPr sz="1100" spc="-10" dirty="0">
                <a:latin typeface="Arial"/>
                <a:cs typeface="Arial"/>
              </a:rPr>
              <a:t>The</a:t>
            </a:r>
            <a:r>
              <a:rPr sz="1100" spc="-25" dirty="0">
                <a:latin typeface="Arial"/>
                <a:cs typeface="Arial"/>
              </a:rPr>
              <a:t> </a:t>
            </a:r>
            <a:r>
              <a:rPr sz="1100" spc="-10" dirty="0">
                <a:latin typeface="Arial"/>
                <a:cs typeface="Arial"/>
              </a:rPr>
              <a:t>librarians.</a:t>
            </a:r>
            <a:endParaRPr sz="1100">
              <a:latin typeface="Arial"/>
              <a:cs typeface="Arial"/>
            </a:endParaRPr>
          </a:p>
          <a:p>
            <a:pPr marL="441325" indent="-231775">
              <a:lnSpc>
                <a:spcPct val="100000"/>
              </a:lnSpc>
              <a:spcBef>
                <a:spcPts val="35"/>
              </a:spcBef>
              <a:buAutoNum type="alphaLcParenR"/>
              <a:tabLst>
                <a:tab pos="441959" algn="l"/>
              </a:tabLst>
            </a:pPr>
            <a:r>
              <a:rPr sz="1100" spc="-5" dirty="0">
                <a:latin typeface="Arial"/>
                <a:cs typeface="Arial"/>
              </a:rPr>
              <a:t>Visitors to the library</a:t>
            </a:r>
            <a:endParaRPr sz="1100">
              <a:latin typeface="Arial"/>
              <a:cs typeface="Arial"/>
            </a:endParaRPr>
          </a:p>
          <a:p>
            <a:pPr marL="440055" indent="-230504">
              <a:lnSpc>
                <a:spcPct val="100000"/>
              </a:lnSpc>
              <a:spcBef>
                <a:spcPts val="35"/>
              </a:spcBef>
              <a:buAutoNum type="alphaLcParenR"/>
              <a:tabLst>
                <a:tab pos="440690" algn="l"/>
              </a:tabLst>
            </a:pPr>
            <a:r>
              <a:rPr sz="1100" spc="-5" dirty="0">
                <a:latin typeface="Arial"/>
                <a:cs typeface="Arial"/>
              </a:rPr>
              <a:t>Visitors </a:t>
            </a:r>
            <a:r>
              <a:rPr sz="1100" spc="-10" dirty="0">
                <a:latin typeface="Arial"/>
                <a:cs typeface="Arial"/>
              </a:rPr>
              <a:t>and</a:t>
            </a:r>
            <a:r>
              <a:rPr sz="1100" spc="-15" dirty="0">
                <a:latin typeface="Arial"/>
                <a:cs typeface="Arial"/>
              </a:rPr>
              <a:t> </a:t>
            </a:r>
            <a:r>
              <a:rPr sz="1100" spc="-10" dirty="0">
                <a:latin typeface="Arial"/>
                <a:cs typeface="Arial"/>
              </a:rPr>
              <a:t>librarians.</a:t>
            </a:r>
            <a:endParaRPr sz="11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12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115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  <a:tabLst>
                <a:tab pos="502284" algn="l"/>
              </a:tabLst>
            </a:pPr>
            <a:r>
              <a:rPr sz="1200" b="1" spc="-10" dirty="0">
                <a:latin typeface="Arial"/>
                <a:cs typeface="Arial"/>
              </a:rPr>
              <a:t>1.2.1	</a:t>
            </a:r>
            <a:r>
              <a:rPr sz="1200" b="1" spc="-5" dirty="0">
                <a:latin typeface="Arial"/>
                <a:cs typeface="Arial"/>
              </a:rPr>
              <a:t>End user</a:t>
            </a:r>
            <a:r>
              <a:rPr sz="1200" b="1" dirty="0">
                <a:latin typeface="Arial"/>
                <a:cs typeface="Arial"/>
              </a:rPr>
              <a:t> </a:t>
            </a:r>
            <a:r>
              <a:rPr sz="1200" b="1" spc="-10" dirty="0">
                <a:latin typeface="Arial"/>
                <a:cs typeface="Arial"/>
              </a:rPr>
              <a:t>requirements</a:t>
            </a:r>
            <a:endParaRPr sz="1200">
              <a:latin typeface="Arial"/>
              <a:cs typeface="Arial"/>
            </a:endParaRPr>
          </a:p>
          <a:p>
            <a:pPr marL="12700" marR="10795" algn="just">
              <a:lnSpc>
                <a:spcPct val="102699"/>
              </a:lnSpc>
              <a:spcBef>
                <a:spcPts val="735"/>
              </a:spcBef>
            </a:pPr>
            <a:r>
              <a:rPr sz="1100" spc="-5" dirty="0">
                <a:latin typeface="Arial"/>
                <a:cs typeface="Arial"/>
              </a:rPr>
              <a:t>Systems </a:t>
            </a:r>
            <a:r>
              <a:rPr sz="1100" spc="-10" dirty="0">
                <a:latin typeface="Arial"/>
                <a:cs typeface="Arial"/>
              </a:rPr>
              <a:t>are designed </a:t>
            </a:r>
            <a:r>
              <a:rPr sz="1100" spc="-5" dirty="0">
                <a:latin typeface="Arial"/>
                <a:cs typeface="Arial"/>
              </a:rPr>
              <a:t>to meet the </a:t>
            </a:r>
            <a:r>
              <a:rPr sz="1100" spc="-10" dirty="0">
                <a:latin typeface="Arial"/>
                <a:cs typeface="Arial"/>
              </a:rPr>
              <a:t>needs of </a:t>
            </a:r>
            <a:r>
              <a:rPr sz="1100" spc="-5" dirty="0">
                <a:latin typeface="Arial"/>
                <a:cs typeface="Arial"/>
              </a:rPr>
              <a:t>the </a:t>
            </a:r>
            <a:r>
              <a:rPr sz="1100" spc="-10" dirty="0">
                <a:latin typeface="Arial"/>
                <a:cs typeface="Arial"/>
              </a:rPr>
              <a:t>end users as </a:t>
            </a:r>
            <a:r>
              <a:rPr sz="1100" spc="-15" dirty="0">
                <a:latin typeface="Arial"/>
                <a:cs typeface="Arial"/>
              </a:rPr>
              <a:t>well </a:t>
            </a:r>
            <a:r>
              <a:rPr sz="1100" spc="-10" dirty="0">
                <a:latin typeface="Arial"/>
                <a:cs typeface="Arial"/>
              </a:rPr>
              <a:t>as </a:t>
            </a:r>
            <a:r>
              <a:rPr sz="1100" spc="-5" dirty="0">
                <a:latin typeface="Arial"/>
                <a:cs typeface="Arial"/>
              </a:rPr>
              <a:t>the requirements </a:t>
            </a:r>
            <a:r>
              <a:rPr sz="1100" spc="-10" dirty="0">
                <a:latin typeface="Arial"/>
                <a:cs typeface="Arial"/>
              </a:rPr>
              <a:t>of </a:t>
            </a:r>
            <a:r>
              <a:rPr sz="1100" spc="-5" dirty="0">
                <a:latin typeface="Arial"/>
                <a:cs typeface="Arial"/>
              </a:rPr>
              <a:t>the  </a:t>
            </a:r>
            <a:r>
              <a:rPr sz="1100" spc="-10" dirty="0">
                <a:latin typeface="Arial"/>
                <a:cs typeface="Arial"/>
              </a:rPr>
              <a:t>business/organisation or person </a:t>
            </a:r>
            <a:r>
              <a:rPr sz="1100" spc="-5" dirty="0">
                <a:latin typeface="Arial"/>
                <a:cs typeface="Arial"/>
              </a:rPr>
              <a:t>commissioning the system. </a:t>
            </a:r>
            <a:r>
              <a:rPr sz="1100" spc="-10" dirty="0">
                <a:latin typeface="Arial"/>
                <a:cs typeface="Arial"/>
              </a:rPr>
              <a:t>The </a:t>
            </a:r>
            <a:r>
              <a:rPr sz="1100" spc="-5" dirty="0">
                <a:latin typeface="Arial"/>
                <a:cs typeface="Arial"/>
              </a:rPr>
              <a:t>system should </a:t>
            </a:r>
            <a:r>
              <a:rPr sz="1100" spc="-15" dirty="0">
                <a:latin typeface="Arial"/>
                <a:cs typeface="Arial"/>
              </a:rPr>
              <a:t>allow </a:t>
            </a:r>
            <a:r>
              <a:rPr sz="1100" spc="-10" dirty="0">
                <a:latin typeface="Arial"/>
                <a:cs typeface="Arial"/>
              </a:rPr>
              <a:t>end users </a:t>
            </a:r>
            <a:r>
              <a:rPr sz="1100" spc="-5" dirty="0">
                <a:latin typeface="Arial"/>
                <a:cs typeface="Arial"/>
              </a:rPr>
              <a:t>to  </a:t>
            </a:r>
            <a:r>
              <a:rPr sz="1100" dirty="0">
                <a:latin typeface="Arial"/>
                <a:cs typeface="Arial"/>
              </a:rPr>
              <a:t>carry </a:t>
            </a:r>
            <a:r>
              <a:rPr sz="1100" spc="-10" dirty="0">
                <a:latin typeface="Arial"/>
                <a:cs typeface="Arial"/>
              </a:rPr>
              <a:t>out </a:t>
            </a:r>
            <a:r>
              <a:rPr sz="1100" spc="-5" dirty="0">
                <a:latin typeface="Arial"/>
                <a:cs typeface="Arial"/>
              </a:rPr>
              <a:t>the required functions </a:t>
            </a:r>
            <a:r>
              <a:rPr sz="1100" spc="-10" dirty="0">
                <a:latin typeface="Arial"/>
                <a:cs typeface="Arial"/>
              </a:rPr>
              <a:t>in </a:t>
            </a:r>
            <a:r>
              <a:rPr sz="1100" spc="-5" dirty="0">
                <a:latin typeface="Arial"/>
                <a:cs typeface="Arial"/>
              </a:rPr>
              <a:t>the most </a:t>
            </a:r>
            <a:r>
              <a:rPr sz="1100" spc="-10" dirty="0">
                <a:latin typeface="Arial"/>
                <a:cs typeface="Arial"/>
              </a:rPr>
              <a:t>efficient</a:t>
            </a:r>
            <a:r>
              <a:rPr sz="1100" spc="-50" dirty="0">
                <a:latin typeface="Arial"/>
                <a:cs typeface="Arial"/>
              </a:rPr>
              <a:t> </a:t>
            </a:r>
            <a:r>
              <a:rPr sz="1100" spc="-15" dirty="0">
                <a:latin typeface="Arial"/>
                <a:cs typeface="Arial"/>
              </a:rPr>
              <a:t>manner.</a:t>
            </a:r>
            <a:endParaRPr sz="1100">
              <a:latin typeface="Arial"/>
              <a:cs typeface="Arial"/>
            </a:endParaRPr>
          </a:p>
          <a:p>
            <a:pPr marL="12700" marR="5080" algn="just">
              <a:lnSpc>
                <a:spcPct val="102699"/>
              </a:lnSpc>
              <a:spcBef>
                <a:spcPts val="695"/>
              </a:spcBef>
            </a:pPr>
            <a:r>
              <a:rPr sz="1100" spc="-10" dirty="0">
                <a:latin typeface="Arial"/>
                <a:cs typeface="Arial"/>
              </a:rPr>
              <a:t>End users </a:t>
            </a:r>
            <a:r>
              <a:rPr sz="1100" spc="-5" dirty="0">
                <a:latin typeface="Arial"/>
                <a:cs typeface="Arial"/>
              </a:rPr>
              <a:t>normally </a:t>
            </a:r>
            <a:r>
              <a:rPr sz="1100" spc="-20" dirty="0">
                <a:latin typeface="Arial"/>
                <a:cs typeface="Arial"/>
              </a:rPr>
              <a:t>have </a:t>
            </a:r>
            <a:r>
              <a:rPr sz="1100" spc="-10" dirty="0">
                <a:latin typeface="Arial"/>
                <a:cs typeface="Arial"/>
              </a:rPr>
              <a:t>a </a:t>
            </a:r>
            <a:r>
              <a:rPr sz="1100" spc="-5" dirty="0">
                <a:latin typeface="Arial"/>
                <a:cs typeface="Arial"/>
              </a:rPr>
              <a:t>specific set </a:t>
            </a:r>
            <a:r>
              <a:rPr sz="1100" spc="-10" dirty="0">
                <a:latin typeface="Arial"/>
                <a:cs typeface="Arial"/>
              </a:rPr>
              <a:t>of </a:t>
            </a:r>
            <a:r>
              <a:rPr sz="1100" spc="-5" dirty="0">
                <a:latin typeface="Arial"/>
                <a:cs typeface="Arial"/>
              </a:rPr>
              <a:t>skills </a:t>
            </a:r>
            <a:r>
              <a:rPr sz="1100" spc="-10" dirty="0">
                <a:latin typeface="Arial"/>
                <a:cs typeface="Arial"/>
              </a:rPr>
              <a:t>or experience with </a:t>
            </a:r>
            <a:r>
              <a:rPr sz="1100" spc="-15" dirty="0">
                <a:latin typeface="Arial"/>
                <a:cs typeface="Arial"/>
              </a:rPr>
              <a:t>technology. </a:t>
            </a:r>
            <a:r>
              <a:rPr sz="1100" spc="-5" dirty="0">
                <a:latin typeface="Arial"/>
                <a:cs typeface="Arial"/>
              </a:rPr>
              <a:t>This </a:t>
            </a:r>
            <a:r>
              <a:rPr sz="1100" spc="-10" dirty="0">
                <a:latin typeface="Arial"/>
                <a:cs typeface="Arial"/>
              </a:rPr>
              <a:t>experience  will be </a:t>
            </a:r>
            <a:r>
              <a:rPr sz="1100" spc="-5" dirty="0">
                <a:latin typeface="Arial"/>
                <a:cs typeface="Arial"/>
              </a:rPr>
              <a:t>considered </a:t>
            </a:r>
            <a:r>
              <a:rPr sz="1100" spc="-10" dirty="0">
                <a:latin typeface="Arial"/>
                <a:cs typeface="Arial"/>
              </a:rPr>
              <a:t>when </a:t>
            </a:r>
            <a:r>
              <a:rPr sz="1100" spc="-5" dirty="0">
                <a:latin typeface="Arial"/>
                <a:cs typeface="Arial"/>
              </a:rPr>
              <a:t>the </a:t>
            </a:r>
            <a:r>
              <a:rPr sz="1100" spc="-15" dirty="0">
                <a:latin typeface="Arial"/>
                <a:cs typeface="Arial"/>
              </a:rPr>
              <a:t>interface </a:t>
            </a:r>
            <a:r>
              <a:rPr sz="1100" spc="-20" dirty="0">
                <a:latin typeface="Arial"/>
                <a:cs typeface="Arial"/>
              </a:rPr>
              <a:t>for </a:t>
            </a:r>
            <a:r>
              <a:rPr sz="1100" spc="-5" dirty="0">
                <a:latin typeface="Arial"/>
                <a:cs typeface="Arial"/>
              </a:rPr>
              <a:t>the system </a:t>
            </a:r>
            <a:r>
              <a:rPr sz="1100" spc="-10" dirty="0">
                <a:latin typeface="Arial"/>
                <a:cs typeface="Arial"/>
              </a:rPr>
              <a:t>is designed and </a:t>
            </a:r>
            <a:r>
              <a:rPr sz="1100" spc="-20" dirty="0">
                <a:latin typeface="Arial"/>
                <a:cs typeface="Arial"/>
              </a:rPr>
              <a:t>developed </a:t>
            </a:r>
            <a:r>
              <a:rPr sz="1100" spc="-5" dirty="0">
                <a:latin typeface="Arial"/>
                <a:cs typeface="Arial"/>
              </a:rPr>
              <a:t>to </a:t>
            </a:r>
            <a:r>
              <a:rPr sz="1100" spc="-10" dirty="0">
                <a:latin typeface="Arial"/>
                <a:cs typeface="Arial"/>
              </a:rPr>
              <a:t>ensure </a:t>
            </a:r>
            <a:r>
              <a:rPr sz="1100" spc="-5" dirty="0">
                <a:latin typeface="Arial"/>
                <a:cs typeface="Arial"/>
              </a:rPr>
              <a:t>that the  system </a:t>
            </a:r>
            <a:r>
              <a:rPr sz="1100" spc="-10" dirty="0">
                <a:latin typeface="Arial"/>
                <a:cs typeface="Arial"/>
              </a:rPr>
              <a:t>is user </a:t>
            </a:r>
            <a:r>
              <a:rPr sz="1100" spc="-20" dirty="0">
                <a:latin typeface="Arial"/>
                <a:cs typeface="Arial"/>
              </a:rPr>
              <a:t>friendly, </a:t>
            </a:r>
            <a:r>
              <a:rPr sz="1100" spc="-5" dirty="0">
                <a:latin typeface="Arial"/>
                <a:cs typeface="Arial"/>
              </a:rPr>
              <a:t>reducing the </a:t>
            </a:r>
            <a:r>
              <a:rPr sz="1100" spc="-15" dirty="0">
                <a:latin typeface="Arial"/>
                <a:cs typeface="Arial"/>
              </a:rPr>
              <a:t>number </a:t>
            </a:r>
            <a:r>
              <a:rPr sz="1100" spc="-10" dirty="0">
                <a:latin typeface="Arial"/>
                <a:cs typeface="Arial"/>
              </a:rPr>
              <a:t>of user interactions </a:t>
            </a:r>
            <a:r>
              <a:rPr sz="1100" spc="-5" dirty="0">
                <a:latin typeface="Arial"/>
                <a:cs typeface="Arial"/>
              </a:rPr>
              <a:t>so that the system can </a:t>
            </a:r>
            <a:r>
              <a:rPr sz="1100" spc="-10" dirty="0">
                <a:latin typeface="Arial"/>
                <a:cs typeface="Arial"/>
              </a:rPr>
              <a:t>be used  efficiently and presenting </a:t>
            </a:r>
            <a:r>
              <a:rPr sz="1100" spc="-5" dirty="0">
                <a:latin typeface="Arial"/>
                <a:cs typeface="Arial"/>
              </a:rPr>
              <a:t>the </a:t>
            </a:r>
            <a:r>
              <a:rPr sz="1100" spc="-10" dirty="0">
                <a:latin typeface="Arial"/>
                <a:cs typeface="Arial"/>
              </a:rPr>
              <a:t>user with </a:t>
            </a:r>
            <a:r>
              <a:rPr sz="1100" spc="-5" dirty="0">
                <a:latin typeface="Arial"/>
                <a:cs typeface="Arial"/>
              </a:rPr>
              <a:t>the required commands/options </a:t>
            </a:r>
            <a:r>
              <a:rPr sz="1100" spc="-10" dirty="0">
                <a:latin typeface="Arial"/>
                <a:cs typeface="Arial"/>
              </a:rPr>
              <a:t>in an </a:t>
            </a:r>
            <a:r>
              <a:rPr sz="1100" spc="-15" dirty="0">
                <a:latin typeface="Arial"/>
                <a:cs typeface="Arial"/>
              </a:rPr>
              <a:t>accessible</a:t>
            </a:r>
            <a:r>
              <a:rPr sz="1100" spc="-50" dirty="0">
                <a:latin typeface="Arial"/>
                <a:cs typeface="Arial"/>
              </a:rPr>
              <a:t> way.</a:t>
            </a:r>
            <a:endParaRPr sz="1100">
              <a:latin typeface="Arial"/>
              <a:cs typeface="Arial"/>
            </a:endParaRPr>
          </a:p>
          <a:p>
            <a:pPr marL="12700" algn="just">
              <a:lnSpc>
                <a:spcPct val="100000"/>
              </a:lnSpc>
              <a:spcBef>
                <a:spcPts val="735"/>
              </a:spcBef>
            </a:pPr>
            <a:r>
              <a:rPr sz="1100" spc="-10" dirty="0">
                <a:latin typeface="Arial"/>
                <a:cs typeface="Arial"/>
              </a:rPr>
              <a:t>These 'interface </a:t>
            </a:r>
            <a:r>
              <a:rPr sz="1100" spc="-5" dirty="0">
                <a:latin typeface="Arial"/>
                <a:cs typeface="Arial"/>
              </a:rPr>
              <a:t>requirements' </a:t>
            </a:r>
            <a:r>
              <a:rPr sz="1100" spc="-10" dirty="0">
                <a:latin typeface="Arial"/>
                <a:cs typeface="Arial"/>
              </a:rPr>
              <a:t>are just one element of </a:t>
            </a:r>
            <a:r>
              <a:rPr sz="1100" spc="-5" dirty="0">
                <a:latin typeface="Arial"/>
                <a:cs typeface="Arial"/>
              </a:rPr>
              <a:t>the functional requirements </a:t>
            </a:r>
            <a:r>
              <a:rPr sz="1100" spc="-10" dirty="0">
                <a:latin typeface="Arial"/>
                <a:cs typeface="Arial"/>
              </a:rPr>
              <a:t>of </a:t>
            </a:r>
            <a:r>
              <a:rPr sz="1100" spc="-5" dirty="0">
                <a:latin typeface="Arial"/>
                <a:cs typeface="Arial"/>
              </a:rPr>
              <a:t>the</a:t>
            </a:r>
            <a:r>
              <a:rPr sz="1100" spc="-75" dirty="0">
                <a:latin typeface="Arial"/>
                <a:cs typeface="Arial"/>
              </a:rPr>
              <a:t> </a:t>
            </a:r>
            <a:r>
              <a:rPr sz="1100" spc="-5" dirty="0">
                <a:latin typeface="Arial"/>
                <a:cs typeface="Arial"/>
              </a:rPr>
              <a:t>system.</a:t>
            </a:r>
            <a:endParaRPr sz="1100">
              <a:latin typeface="Arial"/>
              <a:cs typeface="Arial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505053" y="9941585"/>
            <a:ext cx="6049010" cy="0"/>
          </a:xfrm>
          <a:custGeom>
            <a:avLst/>
            <a:gdLst/>
            <a:ahLst/>
            <a:cxnLst/>
            <a:rect l="l" t="t" r="r" b="b"/>
            <a:pathLst>
              <a:path w="6049009">
                <a:moveTo>
                  <a:pt x="0" y="0"/>
                </a:moveTo>
                <a:lnTo>
                  <a:pt x="6048756" y="0"/>
                </a:lnTo>
              </a:path>
            </a:pathLst>
          </a:custGeom>
          <a:ln w="609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05053" y="765581"/>
            <a:ext cx="6049010" cy="0"/>
          </a:xfrm>
          <a:custGeom>
            <a:avLst/>
            <a:gdLst/>
            <a:ahLst/>
            <a:cxnLst/>
            <a:rect l="l" t="t" r="r" b="b"/>
            <a:pathLst>
              <a:path w="6049009">
                <a:moveTo>
                  <a:pt x="0" y="0"/>
                </a:moveTo>
                <a:lnTo>
                  <a:pt x="6048756" y="0"/>
                </a:lnTo>
              </a:path>
            </a:pathLst>
          </a:custGeom>
          <a:ln w="609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492505" y="559318"/>
            <a:ext cx="6069330" cy="158813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  <a:tabLst>
                <a:tab pos="408940" algn="l"/>
              </a:tabLst>
            </a:pPr>
            <a:r>
              <a:rPr sz="1100" spc="-10" dirty="0">
                <a:latin typeface="Arial"/>
                <a:cs typeface="Arial"/>
              </a:rPr>
              <a:t>58	</a:t>
            </a:r>
            <a:r>
              <a:rPr sz="1100" i="1" spc="-20" dirty="0">
                <a:latin typeface="Arial"/>
                <a:cs typeface="Arial"/>
              </a:rPr>
              <a:t>TOPIC </a:t>
            </a:r>
            <a:r>
              <a:rPr sz="1100" i="1" spc="-10" dirty="0">
                <a:latin typeface="Arial"/>
                <a:cs typeface="Arial"/>
              </a:rPr>
              <a:t>3. </a:t>
            </a:r>
            <a:r>
              <a:rPr sz="1100" i="1" spc="75" dirty="0">
                <a:latin typeface="Arial"/>
                <a:cs typeface="Arial"/>
              </a:rPr>
              <a:t> </a:t>
            </a:r>
            <a:r>
              <a:rPr sz="1100" i="1" spc="-30" dirty="0">
                <a:latin typeface="Arial"/>
                <a:cs typeface="Arial"/>
              </a:rPr>
              <a:t>IMPLEMENTATION</a:t>
            </a:r>
            <a:endParaRPr sz="11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12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14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1100" b="1" spc="-10" dirty="0">
                <a:latin typeface="Arial"/>
                <a:cs typeface="Arial"/>
              </a:rPr>
              <a:t>SQL </a:t>
            </a:r>
            <a:r>
              <a:rPr sz="1100" b="1" spc="-15" dirty="0">
                <a:latin typeface="Arial"/>
                <a:cs typeface="Arial"/>
              </a:rPr>
              <a:t>view </a:t>
            </a:r>
            <a:r>
              <a:rPr sz="1100" b="1" spc="-5" dirty="0">
                <a:latin typeface="Arial"/>
                <a:cs typeface="Arial"/>
              </a:rPr>
              <a:t>within </a:t>
            </a:r>
            <a:r>
              <a:rPr sz="1100" b="1" spc="-10" dirty="0">
                <a:latin typeface="Arial"/>
                <a:cs typeface="Arial"/>
              </a:rPr>
              <a:t>Microsoft</a:t>
            </a:r>
            <a:r>
              <a:rPr sz="1100" b="1" spc="-60" dirty="0">
                <a:latin typeface="Arial"/>
                <a:cs typeface="Arial"/>
              </a:rPr>
              <a:t> </a:t>
            </a:r>
            <a:r>
              <a:rPr sz="1100" b="1" spc="-15" dirty="0">
                <a:latin typeface="Arial"/>
                <a:cs typeface="Arial"/>
              </a:rPr>
              <a:t>Access</a:t>
            </a:r>
            <a:endParaRPr sz="1100">
              <a:latin typeface="Arial"/>
              <a:cs typeface="Arial"/>
            </a:endParaRPr>
          </a:p>
          <a:p>
            <a:pPr marL="12700" marR="5080">
              <a:lnSpc>
                <a:spcPct val="102699"/>
              </a:lnSpc>
              <a:spcBef>
                <a:spcPts val="695"/>
              </a:spcBef>
            </a:pPr>
            <a:r>
              <a:rPr sz="1100" spc="-5" dirty="0">
                <a:latin typeface="Arial"/>
                <a:cs typeface="Arial"/>
              </a:rPr>
              <a:t>Within Microsoft Access </a:t>
            </a:r>
            <a:r>
              <a:rPr sz="1100" spc="-10" dirty="0">
                <a:latin typeface="Arial"/>
                <a:cs typeface="Arial"/>
              </a:rPr>
              <a:t>is </a:t>
            </a:r>
            <a:r>
              <a:rPr sz="1100" spc="-5" dirty="0">
                <a:latin typeface="Arial"/>
                <a:cs typeface="Arial"/>
              </a:rPr>
              <a:t>the </a:t>
            </a:r>
            <a:r>
              <a:rPr sz="1100" dirty="0">
                <a:latin typeface="Arial"/>
                <a:cs typeface="Arial"/>
              </a:rPr>
              <a:t>Query </a:t>
            </a:r>
            <a:r>
              <a:rPr sz="1100" spc="-25" dirty="0">
                <a:latin typeface="Arial"/>
                <a:cs typeface="Arial"/>
              </a:rPr>
              <a:t>View. </a:t>
            </a:r>
            <a:r>
              <a:rPr sz="1100" spc="-5" dirty="0">
                <a:latin typeface="Arial"/>
                <a:cs typeface="Arial"/>
              </a:rPr>
              <a:t>This </a:t>
            </a:r>
            <a:r>
              <a:rPr sz="1100" spc="-15" dirty="0">
                <a:latin typeface="Arial"/>
                <a:cs typeface="Arial"/>
              </a:rPr>
              <a:t>view </a:t>
            </a:r>
            <a:r>
              <a:rPr sz="1100" spc="-10" dirty="0">
                <a:latin typeface="Arial"/>
                <a:cs typeface="Arial"/>
              </a:rPr>
              <a:t>allows access </a:t>
            </a:r>
            <a:r>
              <a:rPr sz="1100" spc="-5" dirty="0">
                <a:latin typeface="Arial"/>
                <a:cs typeface="Arial"/>
              </a:rPr>
              <a:t>to </a:t>
            </a:r>
            <a:r>
              <a:rPr sz="1100" spc="-10" dirty="0">
                <a:latin typeface="Arial"/>
                <a:cs typeface="Arial"/>
              </a:rPr>
              <a:t>a SQL editor </a:t>
            </a:r>
            <a:r>
              <a:rPr sz="1100" spc="-20" dirty="0">
                <a:latin typeface="Arial"/>
                <a:cs typeface="Arial"/>
              </a:rPr>
              <a:t>for </a:t>
            </a:r>
            <a:r>
              <a:rPr sz="1100" spc="-15" dirty="0">
                <a:latin typeface="Arial"/>
                <a:cs typeface="Arial"/>
              </a:rPr>
              <a:t>you </a:t>
            </a:r>
            <a:r>
              <a:rPr sz="1100" spc="-10" dirty="0">
                <a:latin typeface="Arial"/>
                <a:cs typeface="Arial"/>
              </a:rPr>
              <a:t>enter  commands. </a:t>
            </a:r>
            <a:r>
              <a:rPr sz="1100" spc="-5" dirty="0">
                <a:latin typeface="Arial"/>
                <a:cs typeface="Arial"/>
              </a:rPr>
              <a:t>Queries can </a:t>
            </a:r>
            <a:r>
              <a:rPr sz="1100" spc="-10" dirty="0">
                <a:latin typeface="Arial"/>
                <a:cs typeface="Arial"/>
              </a:rPr>
              <a:t>be entered here and </a:t>
            </a:r>
            <a:r>
              <a:rPr sz="1100" spc="-5" dirty="0">
                <a:latin typeface="Arial"/>
                <a:cs typeface="Arial"/>
              </a:rPr>
              <a:t>then</a:t>
            </a:r>
            <a:r>
              <a:rPr sz="1100" spc="-25" dirty="0">
                <a:latin typeface="Arial"/>
                <a:cs typeface="Arial"/>
              </a:rPr>
              <a:t> </a:t>
            </a:r>
            <a:r>
              <a:rPr sz="1100" spc="-10" dirty="0">
                <a:latin typeface="Arial"/>
                <a:cs typeface="Arial"/>
              </a:rPr>
              <a:t>run.</a:t>
            </a:r>
            <a:endParaRPr sz="11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1650">
              <a:latin typeface="Arial"/>
              <a:cs typeface="Arial"/>
            </a:endParaRPr>
          </a:p>
          <a:p>
            <a:pPr algn="ctr">
              <a:lnSpc>
                <a:spcPct val="100000"/>
              </a:lnSpc>
              <a:spcBef>
                <a:spcPts val="5"/>
              </a:spcBef>
            </a:pPr>
            <a:r>
              <a:rPr sz="1100" i="1" spc="-5" dirty="0">
                <a:latin typeface="Arial"/>
                <a:cs typeface="Arial"/>
              </a:rPr>
              <a:t>Figure </a:t>
            </a:r>
            <a:r>
              <a:rPr sz="1100" i="1" spc="-10" dirty="0">
                <a:latin typeface="Arial"/>
                <a:cs typeface="Arial"/>
              </a:rPr>
              <a:t>3.5: SQL Window within </a:t>
            </a:r>
            <a:r>
              <a:rPr sz="1100" i="1" dirty="0">
                <a:latin typeface="Arial"/>
                <a:cs typeface="Arial"/>
              </a:rPr>
              <a:t>Query </a:t>
            </a:r>
            <a:r>
              <a:rPr sz="1100" i="1" spc="-15" dirty="0">
                <a:latin typeface="Arial"/>
                <a:cs typeface="Arial"/>
              </a:rPr>
              <a:t>View </a:t>
            </a:r>
            <a:r>
              <a:rPr sz="1100" i="1" spc="-10" dirty="0">
                <a:latin typeface="Arial"/>
                <a:cs typeface="Arial"/>
              </a:rPr>
              <a:t>in </a:t>
            </a:r>
            <a:r>
              <a:rPr sz="1100" i="1" spc="-5" dirty="0">
                <a:latin typeface="Arial"/>
                <a:cs typeface="Arial"/>
              </a:rPr>
              <a:t>Microsoft</a:t>
            </a:r>
            <a:r>
              <a:rPr sz="1100" i="1" spc="5" dirty="0">
                <a:latin typeface="Arial"/>
                <a:cs typeface="Arial"/>
              </a:rPr>
              <a:t> </a:t>
            </a:r>
            <a:r>
              <a:rPr sz="1100" i="1" spc="-5" dirty="0">
                <a:latin typeface="Arial"/>
                <a:cs typeface="Arial"/>
              </a:rPr>
              <a:t>Access</a:t>
            </a:r>
            <a:endParaRPr sz="110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505205" y="2218601"/>
            <a:ext cx="6053455" cy="431821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492505" y="6551825"/>
            <a:ext cx="6060440" cy="1323975"/>
          </a:xfrm>
          <a:prstGeom prst="rect">
            <a:avLst/>
          </a:prstGeom>
        </p:spPr>
        <p:txBody>
          <a:bodyPr vert="horz" wrap="square" lIns="0" tIns="105410" rIns="0" bIns="0" rtlCol="0">
            <a:spAutoFit/>
          </a:bodyPr>
          <a:lstStyle/>
          <a:p>
            <a:pPr marL="12700" algn="just">
              <a:lnSpc>
                <a:spcPct val="100000"/>
              </a:lnSpc>
              <a:spcBef>
                <a:spcPts val="830"/>
              </a:spcBef>
            </a:pPr>
            <a:r>
              <a:rPr sz="1100" b="1" spc="-10" dirty="0">
                <a:latin typeface="Arial"/>
                <a:cs typeface="Arial"/>
              </a:rPr>
              <a:t>*AMP</a:t>
            </a:r>
            <a:r>
              <a:rPr sz="1100" b="1" spc="-25" dirty="0">
                <a:latin typeface="Arial"/>
                <a:cs typeface="Arial"/>
              </a:rPr>
              <a:t> </a:t>
            </a:r>
            <a:r>
              <a:rPr sz="1100" b="1" spc="-10" dirty="0">
                <a:latin typeface="Arial"/>
                <a:cs typeface="Arial"/>
              </a:rPr>
              <a:t>Stack</a:t>
            </a:r>
            <a:endParaRPr sz="1100">
              <a:latin typeface="Arial"/>
              <a:cs typeface="Arial"/>
            </a:endParaRPr>
          </a:p>
          <a:p>
            <a:pPr marL="12700" marR="5080" algn="just">
              <a:lnSpc>
                <a:spcPct val="102699"/>
              </a:lnSpc>
              <a:spcBef>
                <a:spcPts val="700"/>
              </a:spcBef>
            </a:pPr>
            <a:r>
              <a:rPr sz="1100" b="1" spc="-10" dirty="0">
                <a:latin typeface="Arial"/>
                <a:cs typeface="Arial"/>
                <a:hlinkClick r:id="rId3" action="ppaction://hlinksldjump"/>
              </a:rPr>
              <a:t>*AMP </a:t>
            </a:r>
            <a:r>
              <a:rPr sz="1100" spc="-10" dirty="0">
                <a:latin typeface="Arial"/>
                <a:cs typeface="Arial"/>
              </a:rPr>
              <a:t>is a </a:t>
            </a:r>
            <a:r>
              <a:rPr sz="1100" dirty="0">
                <a:latin typeface="Arial"/>
                <a:cs typeface="Arial"/>
              </a:rPr>
              <a:t>term </a:t>
            </a:r>
            <a:r>
              <a:rPr sz="1100" spc="-10" dirty="0">
                <a:latin typeface="Arial"/>
                <a:cs typeface="Arial"/>
              </a:rPr>
              <a:t>used </a:t>
            </a:r>
            <a:r>
              <a:rPr sz="1100" spc="-5" dirty="0">
                <a:latin typeface="Arial"/>
                <a:cs typeface="Arial"/>
              </a:rPr>
              <a:t>to </a:t>
            </a:r>
            <a:r>
              <a:rPr sz="1100" spc="-10" dirty="0">
                <a:latin typeface="Arial"/>
                <a:cs typeface="Arial"/>
              </a:rPr>
              <a:t>define a </a:t>
            </a:r>
            <a:r>
              <a:rPr sz="1100" spc="-5" dirty="0">
                <a:latin typeface="Arial"/>
                <a:cs typeface="Arial"/>
              </a:rPr>
              <a:t>combination </a:t>
            </a:r>
            <a:r>
              <a:rPr sz="1100" spc="-10" dirty="0">
                <a:latin typeface="Arial"/>
                <a:cs typeface="Arial"/>
              </a:rPr>
              <a:t>of operating </a:t>
            </a:r>
            <a:r>
              <a:rPr sz="1100" spc="-5" dirty="0">
                <a:latin typeface="Arial"/>
                <a:cs typeface="Arial"/>
              </a:rPr>
              <a:t>system, </a:t>
            </a:r>
            <a:r>
              <a:rPr sz="1100" spc="-10" dirty="0">
                <a:latin typeface="Arial"/>
                <a:cs typeface="Arial"/>
              </a:rPr>
              <a:t>Apache </a:t>
            </a:r>
            <a:r>
              <a:rPr sz="1100" spc="-25" dirty="0">
                <a:latin typeface="Arial"/>
                <a:cs typeface="Arial"/>
              </a:rPr>
              <a:t>Web </a:t>
            </a:r>
            <a:r>
              <a:rPr sz="1100" spc="-15" dirty="0">
                <a:latin typeface="Arial"/>
                <a:cs typeface="Arial"/>
              </a:rPr>
              <a:t>Server, </a:t>
            </a:r>
            <a:r>
              <a:rPr sz="1100" spc="-10" dirty="0">
                <a:latin typeface="Arial"/>
                <a:cs typeface="Arial"/>
              </a:rPr>
              <a:t>MySQL or  MariaDB database </a:t>
            </a:r>
            <a:r>
              <a:rPr sz="1100" spc="-5" dirty="0">
                <a:latin typeface="Arial"/>
                <a:cs typeface="Arial"/>
              </a:rPr>
              <a:t>server </a:t>
            </a:r>
            <a:r>
              <a:rPr sz="1100" spc="-10" dirty="0">
                <a:latin typeface="Arial"/>
                <a:cs typeface="Arial"/>
              </a:rPr>
              <a:t>and </a:t>
            </a:r>
            <a:r>
              <a:rPr sz="1100" spc="-55" dirty="0">
                <a:latin typeface="Arial"/>
                <a:cs typeface="Arial"/>
              </a:rPr>
              <a:t>PHP. </a:t>
            </a:r>
            <a:r>
              <a:rPr sz="1100" spc="-10" dirty="0">
                <a:latin typeface="Arial"/>
                <a:cs typeface="Arial"/>
              </a:rPr>
              <a:t>The popularity of *AMP across </a:t>
            </a:r>
            <a:r>
              <a:rPr sz="1100" spc="-5" dirty="0">
                <a:latin typeface="Arial"/>
                <a:cs typeface="Arial"/>
              </a:rPr>
              <a:t>the </a:t>
            </a:r>
            <a:r>
              <a:rPr sz="1100" spc="-15" dirty="0">
                <a:latin typeface="Arial"/>
                <a:cs typeface="Arial"/>
              </a:rPr>
              <a:t>World </a:t>
            </a:r>
            <a:r>
              <a:rPr sz="1100" spc="-10" dirty="0">
                <a:latin typeface="Arial"/>
                <a:cs typeface="Arial"/>
              </a:rPr>
              <a:t>Wide </a:t>
            </a:r>
            <a:r>
              <a:rPr sz="1100" spc="-25" dirty="0">
                <a:latin typeface="Arial"/>
                <a:cs typeface="Arial"/>
              </a:rPr>
              <a:t>Web </a:t>
            </a:r>
            <a:r>
              <a:rPr sz="1100" spc="-10" dirty="0">
                <a:latin typeface="Arial"/>
                <a:cs typeface="Arial"/>
              </a:rPr>
              <a:t>is driven  </a:t>
            </a:r>
            <a:r>
              <a:rPr sz="1100" spc="-20" dirty="0">
                <a:latin typeface="Arial"/>
                <a:cs typeface="Arial"/>
              </a:rPr>
              <a:t>by </a:t>
            </a:r>
            <a:r>
              <a:rPr sz="1100" spc="-5" dirty="0">
                <a:latin typeface="Arial"/>
                <a:cs typeface="Arial"/>
              </a:rPr>
              <a:t>the </a:t>
            </a:r>
            <a:r>
              <a:rPr sz="1100" spc="-10" dirty="0">
                <a:latin typeface="Arial"/>
                <a:cs typeface="Arial"/>
              </a:rPr>
              <a:t>low-cost of deployment; </a:t>
            </a:r>
            <a:r>
              <a:rPr sz="1100" spc="-5" dirty="0">
                <a:latin typeface="Arial"/>
                <a:cs typeface="Arial"/>
              </a:rPr>
              <a:t>the components </a:t>
            </a:r>
            <a:r>
              <a:rPr sz="1100" spc="-10" dirty="0">
                <a:latin typeface="Arial"/>
                <a:cs typeface="Arial"/>
              </a:rPr>
              <a:t>of *AMP </a:t>
            </a:r>
            <a:r>
              <a:rPr sz="1100" spc="-5" dirty="0">
                <a:latin typeface="Arial"/>
                <a:cs typeface="Arial"/>
              </a:rPr>
              <a:t>(other than the </a:t>
            </a:r>
            <a:r>
              <a:rPr sz="1100" spc="-10" dirty="0">
                <a:latin typeface="Arial"/>
                <a:cs typeface="Arial"/>
              </a:rPr>
              <a:t>operating </a:t>
            </a:r>
            <a:r>
              <a:rPr sz="1100" spc="-5" dirty="0">
                <a:latin typeface="Arial"/>
                <a:cs typeface="Arial"/>
              </a:rPr>
              <a:t>system) </a:t>
            </a:r>
            <a:r>
              <a:rPr sz="1100" spc="-10" dirty="0">
                <a:latin typeface="Arial"/>
                <a:cs typeface="Arial"/>
              </a:rPr>
              <a:t>are  </a:t>
            </a:r>
            <a:r>
              <a:rPr sz="1100" spc="-5" dirty="0">
                <a:latin typeface="Arial"/>
                <a:cs typeface="Arial"/>
              </a:rPr>
              <a:t>Open-Source </a:t>
            </a:r>
            <a:r>
              <a:rPr sz="1100" spc="-10" dirty="0">
                <a:latin typeface="Arial"/>
                <a:cs typeface="Arial"/>
              </a:rPr>
              <a:t>applications, </a:t>
            </a:r>
            <a:r>
              <a:rPr sz="1100" spc="-5" dirty="0">
                <a:latin typeface="Arial"/>
                <a:cs typeface="Arial"/>
              </a:rPr>
              <a:t>free </a:t>
            </a:r>
            <a:r>
              <a:rPr sz="1100" spc="-10" dirty="0">
                <a:latin typeface="Arial"/>
                <a:cs typeface="Arial"/>
              </a:rPr>
              <a:t>software </a:t>
            </a:r>
            <a:r>
              <a:rPr sz="1100" spc="-5" dirty="0">
                <a:latin typeface="Arial"/>
                <a:cs typeface="Arial"/>
              </a:rPr>
              <a:t>that can </a:t>
            </a:r>
            <a:r>
              <a:rPr sz="1100" spc="-10" dirty="0">
                <a:latin typeface="Arial"/>
                <a:cs typeface="Arial"/>
              </a:rPr>
              <a:t>be used without purchasing a</a:t>
            </a:r>
            <a:r>
              <a:rPr sz="1100" spc="-110" dirty="0">
                <a:latin typeface="Arial"/>
                <a:cs typeface="Arial"/>
              </a:rPr>
              <a:t> </a:t>
            </a:r>
            <a:r>
              <a:rPr sz="1100" spc="-10" dirty="0">
                <a:latin typeface="Arial"/>
                <a:cs typeface="Arial"/>
              </a:rPr>
              <a:t>license.</a:t>
            </a:r>
            <a:endParaRPr sz="1100">
              <a:latin typeface="Arial"/>
              <a:cs typeface="Arial"/>
            </a:endParaRPr>
          </a:p>
          <a:p>
            <a:pPr marL="12700" algn="just">
              <a:lnSpc>
                <a:spcPct val="100000"/>
              </a:lnSpc>
              <a:spcBef>
                <a:spcPts val="730"/>
              </a:spcBef>
            </a:pPr>
            <a:r>
              <a:rPr sz="1100" spc="-20" dirty="0">
                <a:latin typeface="Arial"/>
                <a:cs typeface="Arial"/>
              </a:rPr>
              <a:t>Versions </a:t>
            </a:r>
            <a:r>
              <a:rPr sz="1100" spc="-10" dirty="0">
                <a:latin typeface="Arial"/>
                <a:cs typeface="Arial"/>
              </a:rPr>
              <a:t>of </a:t>
            </a:r>
            <a:r>
              <a:rPr sz="1100" spc="-5" dirty="0">
                <a:latin typeface="Arial"/>
                <a:cs typeface="Arial"/>
              </a:rPr>
              <a:t>the </a:t>
            </a:r>
            <a:r>
              <a:rPr sz="1100" spc="-10" dirty="0">
                <a:latin typeface="Arial"/>
                <a:cs typeface="Arial"/>
              </a:rPr>
              <a:t>*AMP stack </a:t>
            </a:r>
            <a:r>
              <a:rPr sz="1100" spc="-5" dirty="0">
                <a:latin typeface="Arial"/>
                <a:cs typeface="Arial"/>
              </a:rPr>
              <a:t>can </a:t>
            </a:r>
            <a:r>
              <a:rPr sz="1100" spc="-10" dirty="0">
                <a:latin typeface="Arial"/>
                <a:cs typeface="Arial"/>
              </a:rPr>
              <a:t>be </a:t>
            </a:r>
            <a:r>
              <a:rPr sz="1100" spc="-15" dirty="0">
                <a:latin typeface="Arial"/>
                <a:cs typeface="Arial"/>
              </a:rPr>
              <a:t>downloaded </a:t>
            </a:r>
            <a:r>
              <a:rPr sz="1100" spc="-20" dirty="0">
                <a:latin typeface="Arial"/>
                <a:cs typeface="Arial"/>
              </a:rPr>
              <a:t>for </a:t>
            </a:r>
            <a:r>
              <a:rPr sz="1100" spc="-10" dirty="0">
                <a:latin typeface="Arial"/>
                <a:cs typeface="Arial"/>
              </a:rPr>
              <a:t>Windows, MacOS X and </a:t>
            </a:r>
            <a:r>
              <a:rPr sz="1100" spc="-15" dirty="0">
                <a:latin typeface="Arial"/>
                <a:cs typeface="Arial"/>
              </a:rPr>
              <a:t>Linux </a:t>
            </a:r>
            <a:r>
              <a:rPr sz="1100" spc="-10" dirty="0">
                <a:latin typeface="Arial"/>
                <a:cs typeface="Arial"/>
              </a:rPr>
              <a:t>at no </a:t>
            </a:r>
            <a:r>
              <a:rPr sz="1100" spc="-5" dirty="0">
                <a:latin typeface="Arial"/>
                <a:cs typeface="Arial"/>
              </a:rPr>
              <a:t>cost from:</a:t>
            </a:r>
            <a:endParaRPr sz="11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637286" y="8062248"/>
            <a:ext cx="81280" cy="73025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850" spc="-105" dirty="0">
                <a:latin typeface="Lucida Sans Unicode"/>
                <a:cs typeface="Lucida Sans Unicode"/>
              </a:rPr>
              <a:t>•</a:t>
            </a:r>
            <a:endParaRPr sz="850">
              <a:latin typeface="Lucida Sans Unicode"/>
              <a:cs typeface="Lucida Sans Unicode"/>
            </a:endParaRPr>
          </a:p>
          <a:p>
            <a:pPr marL="12700">
              <a:lnSpc>
                <a:spcPct val="100000"/>
              </a:lnSpc>
              <a:spcBef>
                <a:spcPts val="1235"/>
              </a:spcBef>
            </a:pPr>
            <a:r>
              <a:rPr sz="850" spc="-105" dirty="0">
                <a:latin typeface="Lucida Sans Unicode"/>
                <a:cs typeface="Lucida Sans Unicode"/>
              </a:rPr>
              <a:t>•</a:t>
            </a:r>
            <a:endParaRPr sz="850">
              <a:latin typeface="Lucida Sans Unicode"/>
              <a:cs typeface="Lucida Sans Unicode"/>
            </a:endParaRPr>
          </a:p>
          <a:p>
            <a:pPr marL="12700">
              <a:lnSpc>
                <a:spcPct val="100000"/>
              </a:lnSpc>
              <a:spcBef>
                <a:spcPts val="1225"/>
              </a:spcBef>
            </a:pPr>
            <a:r>
              <a:rPr sz="850" spc="-105" dirty="0">
                <a:latin typeface="Lucida Sans Unicode"/>
                <a:cs typeface="Lucida Sans Unicode"/>
              </a:rPr>
              <a:t>•</a:t>
            </a:r>
            <a:endParaRPr sz="850">
              <a:latin typeface="Lucida Sans Unicode"/>
              <a:cs typeface="Lucida Sans Unicode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838453" y="8055875"/>
            <a:ext cx="2893060" cy="76327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1100" spc="-10" dirty="0">
                <a:latin typeface="Arial"/>
                <a:cs typeface="Arial"/>
              </a:rPr>
              <a:t>XAMMP:</a:t>
            </a:r>
            <a:r>
              <a:rPr sz="1100" spc="-15" dirty="0">
                <a:latin typeface="Arial"/>
                <a:cs typeface="Arial"/>
              </a:rPr>
              <a:t> </a:t>
            </a:r>
            <a:r>
              <a:rPr sz="1100" spc="-5" dirty="0">
                <a:solidFill>
                  <a:srgbClr val="0000FF"/>
                </a:solidFill>
                <a:latin typeface="Arial"/>
                <a:cs typeface="Arial"/>
                <a:hlinkClick r:id="rId4"/>
              </a:rPr>
              <a:t>https://www.apachefriends.org/</a:t>
            </a:r>
            <a:endParaRPr sz="11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935"/>
              </a:spcBef>
            </a:pPr>
            <a:r>
              <a:rPr sz="1100" spc="-10" dirty="0">
                <a:latin typeface="Arial"/>
                <a:cs typeface="Arial"/>
              </a:rPr>
              <a:t>MAMP:</a:t>
            </a:r>
            <a:r>
              <a:rPr sz="1100" spc="-15" dirty="0">
                <a:latin typeface="Arial"/>
                <a:cs typeface="Arial"/>
              </a:rPr>
              <a:t> </a:t>
            </a:r>
            <a:r>
              <a:rPr sz="1100" spc="-10" dirty="0">
                <a:solidFill>
                  <a:srgbClr val="0000FF"/>
                </a:solidFill>
                <a:latin typeface="Arial"/>
                <a:cs typeface="Arial"/>
                <a:hlinkClick r:id="rId5"/>
              </a:rPr>
              <a:t>https://www.mamp.info/</a:t>
            </a:r>
            <a:endParaRPr sz="11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925"/>
              </a:spcBef>
            </a:pPr>
            <a:r>
              <a:rPr sz="1100" spc="-10" dirty="0">
                <a:latin typeface="Arial"/>
                <a:cs typeface="Arial"/>
              </a:rPr>
              <a:t>WampServer:</a:t>
            </a:r>
            <a:r>
              <a:rPr sz="1100" spc="60" dirty="0">
                <a:latin typeface="Arial"/>
                <a:cs typeface="Arial"/>
              </a:rPr>
              <a:t> </a:t>
            </a:r>
            <a:r>
              <a:rPr sz="1100" spc="-10" dirty="0">
                <a:solidFill>
                  <a:srgbClr val="0000FF"/>
                </a:solidFill>
                <a:latin typeface="Arial"/>
                <a:cs typeface="Arial"/>
                <a:hlinkClick r:id="rId6"/>
              </a:rPr>
              <a:t>http://www.wampserver.com/en/</a:t>
            </a:r>
            <a:endParaRPr sz="1100">
              <a:latin typeface="Arial"/>
              <a:cs typeface="Arial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505053" y="9941585"/>
            <a:ext cx="6049010" cy="0"/>
          </a:xfrm>
          <a:custGeom>
            <a:avLst/>
            <a:gdLst/>
            <a:ahLst/>
            <a:cxnLst/>
            <a:rect l="l" t="t" r="r" b="b"/>
            <a:pathLst>
              <a:path w="6049009">
                <a:moveTo>
                  <a:pt x="0" y="0"/>
                </a:moveTo>
                <a:lnTo>
                  <a:pt x="6048756" y="0"/>
                </a:lnTo>
              </a:path>
            </a:pathLst>
          </a:custGeom>
          <a:ln w="609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492505" y="9000756"/>
            <a:ext cx="6065520" cy="1156970"/>
          </a:xfrm>
          <a:prstGeom prst="rect">
            <a:avLst/>
          </a:prstGeom>
        </p:spPr>
        <p:txBody>
          <a:bodyPr vert="horz" wrap="square" lIns="0" tIns="6985" rIns="0" bIns="0" rtlCol="0">
            <a:spAutoFit/>
          </a:bodyPr>
          <a:lstStyle/>
          <a:p>
            <a:pPr marL="12700" marR="5080" algn="just">
              <a:lnSpc>
                <a:spcPct val="102699"/>
              </a:lnSpc>
              <a:spcBef>
                <a:spcPts val="55"/>
              </a:spcBef>
            </a:pPr>
            <a:r>
              <a:rPr sz="1100" spc="-10" dirty="0">
                <a:latin typeface="Arial"/>
                <a:cs typeface="Arial"/>
              </a:rPr>
              <a:t>MySQL or MariaDB is </a:t>
            </a:r>
            <a:r>
              <a:rPr sz="1100" spc="-5" dirty="0">
                <a:latin typeface="Arial"/>
                <a:cs typeface="Arial"/>
              </a:rPr>
              <a:t>the </a:t>
            </a:r>
            <a:r>
              <a:rPr sz="1100" spc="-25" dirty="0">
                <a:latin typeface="Arial"/>
                <a:cs typeface="Arial"/>
              </a:rPr>
              <a:t>key </a:t>
            </a:r>
            <a:r>
              <a:rPr sz="1100" spc="-10" dirty="0">
                <a:latin typeface="Arial"/>
                <a:cs typeface="Arial"/>
              </a:rPr>
              <a:t>database </a:t>
            </a:r>
            <a:r>
              <a:rPr sz="1100" spc="-5" dirty="0">
                <a:latin typeface="Arial"/>
                <a:cs typeface="Arial"/>
              </a:rPr>
              <a:t>component </a:t>
            </a:r>
            <a:r>
              <a:rPr sz="1100" spc="-10" dirty="0">
                <a:latin typeface="Arial"/>
                <a:cs typeface="Arial"/>
              </a:rPr>
              <a:t>of *AMP and dominates online databases used  </a:t>
            </a:r>
            <a:r>
              <a:rPr sz="1100" spc="-5" dirty="0">
                <a:latin typeface="Arial"/>
                <a:cs typeface="Arial"/>
              </a:rPr>
              <a:t>to </a:t>
            </a:r>
            <a:r>
              <a:rPr sz="1100" spc="-10" dirty="0">
                <a:latin typeface="Arial"/>
                <a:cs typeface="Arial"/>
              </a:rPr>
              <a:t>provide </a:t>
            </a:r>
            <a:r>
              <a:rPr sz="1100" spc="-5" dirty="0">
                <a:latin typeface="Arial"/>
                <a:cs typeface="Arial"/>
              </a:rPr>
              <a:t>services. There </a:t>
            </a:r>
            <a:r>
              <a:rPr sz="1100" spc="-10" dirty="0">
                <a:latin typeface="Arial"/>
                <a:cs typeface="Arial"/>
              </a:rPr>
              <a:t>are </a:t>
            </a:r>
            <a:r>
              <a:rPr sz="1100" spc="-20" dirty="0">
                <a:latin typeface="Arial"/>
                <a:cs typeface="Arial"/>
              </a:rPr>
              <a:t>over </a:t>
            </a:r>
            <a:r>
              <a:rPr sz="1100" spc="-10" dirty="0">
                <a:latin typeface="Arial"/>
                <a:cs typeface="Arial"/>
              </a:rPr>
              <a:t>10 </a:t>
            </a:r>
            <a:r>
              <a:rPr sz="1100" spc="-5" dirty="0">
                <a:latin typeface="Arial"/>
                <a:cs typeface="Arial"/>
              </a:rPr>
              <a:t>million </a:t>
            </a:r>
            <a:r>
              <a:rPr sz="1100" spc="-15" dirty="0">
                <a:latin typeface="Arial"/>
                <a:cs typeface="Arial"/>
              </a:rPr>
              <a:t>active </a:t>
            </a:r>
            <a:r>
              <a:rPr sz="1100" spc="-10" dirty="0">
                <a:latin typeface="Arial"/>
                <a:cs typeface="Arial"/>
              </a:rPr>
              <a:t>installations of </a:t>
            </a:r>
            <a:r>
              <a:rPr sz="1100" spc="-5" dirty="0">
                <a:latin typeface="Arial"/>
                <a:cs typeface="Arial"/>
              </a:rPr>
              <a:t>MySQL/Maria </a:t>
            </a:r>
            <a:r>
              <a:rPr sz="1100" spc="-10" dirty="0">
                <a:latin typeface="Arial"/>
                <a:cs typeface="Arial"/>
              </a:rPr>
              <a:t>DB and </a:t>
            </a:r>
            <a:r>
              <a:rPr sz="1100" spc="-5" dirty="0">
                <a:latin typeface="Arial"/>
                <a:cs typeface="Arial"/>
              </a:rPr>
              <a:t>it </a:t>
            </a:r>
            <a:r>
              <a:rPr sz="1100" spc="-10" dirty="0">
                <a:latin typeface="Arial"/>
                <a:cs typeface="Arial"/>
              </a:rPr>
              <a:t>is </a:t>
            </a:r>
            <a:r>
              <a:rPr sz="1100" spc="-5" dirty="0">
                <a:latin typeface="Arial"/>
                <a:cs typeface="Arial"/>
              </a:rPr>
              <a:t>the  </a:t>
            </a:r>
            <a:r>
              <a:rPr sz="1100" spc="-10" dirty="0">
                <a:latin typeface="Arial"/>
                <a:cs typeface="Arial"/>
              </a:rPr>
              <a:t>database </a:t>
            </a:r>
            <a:r>
              <a:rPr sz="1100" spc="-5" dirty="0">
                <a:latin typeface="Arial"/>
                <a:cs typeface="Arial"/>
              </a:rPr>
              <a:t>technology that </a:t>
            </a:r>
            <a:r>
              <a:rPr sz="1100" spc="-10" dirty="0">
                <a:latin typeface="Arial"/>
                <a:cs typeface="Arial"/>
              </a:rPr>
              <a:t>drives popular </a:t>
            </a:r>
            <a:r>
              <a:rPr sz="1100" spc="-15" dirty="0">
                <a:latin typeface="Arial"/>
                <a:cs typeface="Arial"/>
              </a:rPr>
              <a:t>web </a:t>
            </a:r>
            <a:r>
              <a:rPr sz="1100" spc="-5" dirty="0">
                <a:latin typeface="Arial"/>
                <a:cs typeface="Arial"/>
              </a:rPr>
              <a:t>tools such </a:t>
            </a:r>
            <a:r>
              <a:rPr sz="1100" spc="-10" dirty="0">
                <a:latin typeface="Arial"/>
                <a:cs typeface="Arial"/>
              </a:rPr>
              <a:t>as </a:t>
            </a:r>
            <a:r>
              <a:rPr sz="1100" spc="-15" dirty="0">
                <a:latin typeface="Arial"/>
                <a:cs typeface="Arial"/>
              </a:rPr>
              <a:t>Wordpress, </a:t>
            </a:r>
            <a:r>
              <a:rPr sz="1100" spc="-35" dirty="0">
                <a:latin typeface="Arial"/>
                <a:cs typeface="Arial"/>
              </a:rPr>
              <a:t>Tumblr </a:t>
            </a:r>
            <a:r>
              <a:rPr sz="1100" spc="-10" dirty="0">
                <a:latin typeface="Arial"/>
                <a:cs typeface="Arial"/>
              </a:rPr>
              <a:t>and</a:t>
            </a:r>
            <a:r>
              <a:rPr sz="1100" spc="-45" dirty="0">
                <a:latin typeface="Arial"/>
                <a:cs typeface="Arial"/>
              </a:rPr>
              <a:t> </a:t>
            </a:r>
            <a:r>
              <a:rPr sz="1100" spc="-35" dirty="0">
                <a:latin typeface="Arial"/>
                <a:cs typeface="Arial"/>
              </a:rPr>
              <a:t>Twitter.</a:t>
            </a:r>
            <a:endParaRPr sz="1100">
              <a:latin typeface="Arial"/>
              <a:cs typeface="Arial"/>
            </a:endParaRPr>
          </a:p>
          <a:p>
            <a:pPr marL="12700" algn="just">
              <a:lnSpc>
                <a:spcPct val="100000"/>
              </a:lnSpc>
              <a:spcBef>
                <a:spcPts val="730"/>
              </a:spcBef>
            </a:pPr>
            <a:r>
              <a:rPr sz="1100" spc="-5" dirty="0">
                <a:latin typeface="Arial"/>
                <a:cs typeface="Arial"/>
              </a:rPr>
              <a:t>If </a:t>
            </a:r>
            <a:r>
              <a:rPr sz="1100" spc="-15" dirty="0">
                <a:latin typeface="Arial"/>
                <a:cs typeface="Arial"/>
              </a:rPr>
              <a:t>you </a:t>
            </a:r>
            <a:r>
              <a:rPr sz="1100" spc="-10" dirty="0">
                <a:latin typeface="Arial"/>
                <a:cs typeface="Arial"/>
              </a:rPr>
              <a:t>are using phpMyAdmin </a:t>
            </a:r>
            <a:r>
              <a:rPr sz="1100" spc="-5" dirty="0">
                <a:latin typeface="Arial"/>
                <a:cs typeface="Arial"/>
              </a:rPr>
              <a:t>then </a:t>
            </a:r>
            <a:r>
              <a:rPr sz="1100" spc="-15" dirty="0">
                <a:latin typeface="Arial"/>
                <a:cs typeface="Arial"/>
              </a:rPr>
              <a:t>you </a:t>
            </a:r>
            <a:r>
              <a:rPr sz="1100" spc="-10" dirty="0">
                <a:latin typeface="Arial"/>
                <a:cs typeface="Arial"/>
              </a:rPr>
              <a:t>will </a:t>
            </a:r>
            <a:r>
              <a:rPr sz="1100" spc="-15" dirty="0">
                <a:latin typeface="Arial"/>
                <a:cs typeface="Arial"/>
              </a:rPr>
              <a:t>likely </a:t>
            </a:r>
            <a:r>
              <a:rPr sz="1100" spc="-20" dirty="0">
                <a:latin typeface="Arial"/>
                <a:cs typeface="Arial"/>
              </a:rPr>
              <a:t>have </a:t>
            </a:r>
            <a:r>
              <a:rPr sz="1100" spc="-10" dirty="0">
                <a:latin typeface="Arial"/>
                <a:cs typeface="Arial"/>
              </a:rPr>
              <a:t>access </a:t>
            </a:r>
            <a:r>
              <a:rPr sz="1100" spc="-5" dirty="0">
                <a:latin typeface="Arial"/>
                <a:cs typeface="Arial"/>
              </a:rPr>
              <a:t>to </a:t>
            </a:r>
            <a:r>
              <a:rPr sz="1100" spc="-10" dirty="0">
                <a:latin typeface="Arial"/>
                <a:cs typeface="Arial"/>
              </a:rPr>
              <a:t>an *AMP</a:t>
            </a:r>
            <a:r>
              <a:rPr sz="1100" spc="-15" dirty="0">
                <a:latin typeface="Arial"/>
                <a:cs typeface="Arial"/>
              </a:rPr>
              <a:t> </a:t>
            </a:r>
            <a:r>
              <a:rPr sz="1100" spc="-10" dirty="0">
                <a:latin typeface="Arial"/>
                <a:cs typeface="Arial"/>
              </a:rPr>
              <a:t>stack.</a:t>
            </a:r>
            <a:endParaRPr sz="11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1300">
              <a:latin typeface="Arial"/>
              <a:cs typeface="Arial"/>
            </a:endParaRPr>
          </a:p>
          <a:p>
            <a:pPr marR="41910" algn="r">
              <a:lnSpc>
                <a:spcPct val="100000"/>
              </a:lnSpc>
              <a:spcBef>
                <a:spcPts val="5"/>
              </a:spcBef>
            </a:pPr>
            <a:r>
              <a:rPr sz="1100" spc="-10" dirty="0">
                <a:latin typeface="Arial"/>
                <a:cs typeface="Arial"/>
              </a:rPr>
              <a:t>© </a:t>
            </a:r>
            <a:r>
              <a:rPr sz="1100" spc="20" dirty="0">
                <a:latin typeface="Arial"/>
                <a:cs typeface="Arial"/>
              </a:rPr>
              <a:t>H</a:t>
            </a:r>
            <a:r>
              <a:rPr sz="850" spc="20" dirty="0">
                <a:latin typeface="Arial"/>
                <a:cs typeface="Arial"/>
              </a:rPr>
              <a:t>ERIOT</a:t>
            </a:r>
            <a:r>
              <a:rPr sz="1100" spc="20" dirty="0">
                <a:latin typeface="Arial"/>
                <a:cs typeface="Arial"/>
              </a:rPr>
              <a:t>-W</a:t>
            </a:r>
            <a:r>
              <a:rPr sz="850" spc="20" dirty="0">
                <a:latin typeface="Arial"/>
                <a:cs typeface="Arial"/>
              </a:rPr>
              <a:t>ATT</a:t>
            </a:r>
            <a:r>
              <a:rPr sz="850" spc="65" dirty="0">
                <a:latin typeface="Arial"/>
                <a:cs typeface="Arial"/>
              </a:rPr>
              <a:t> </a:t>
            </a:r>
            <a:r>
              <a:rPr sz="1100" spc="55" dirty="0">
                <a:latin typeface="Arial"/>
                <a:cs typeface="Arial"/>
              </a:rPr>
              <a:t>U</a:t>
            </a:r>
            <a:r>
              <a:rPr sz="850" spc="55" dirty="0">
                <a:latin typeface="Arial"/>
                <a:cs typeface="Arial"/>
              </a:rPr>
              <a:t>NIVERSITY</a:t>
            </a:r>
            <a:endParaRPr sz="85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52169" y="559318"/>
            <a:ext cx="1880235" cy="19177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1100" i="1" spc="-20" dirty="0">
                <a:latin typeface="Arial"/>
                <a:cs typeface="Arial"/>
              </a:rPr>
              <a:t>TOPIC </a:t>
            </a:r>
            <a:r>
              <a:rPr sz="1100" i="1" spc="-10" dirty="0">
                <a:latin typeface="Arial"/>
                <a:cs typeface="Arial"/>
              </a:rPr>
              <a:t>3.</a:t>
            </a:r>
            <a:r>
              <a:rPr sz="1100" i="1" spc="75" dirty="0">
                <a:latin typeface="Arial"/>
                <a:cs typeface="Arial"/>
              </a:rPr>
              <a:t> </a:t>
            </a:r>
            <a:r>
              <a:rPr sz="1100" i="1" spc="-30" dirty="0">
                <a:latin typeface="Arial"/>
                <a:cs typeface="Arial"/>
              </a:rPr>
              <a:t>IMPLEMENTATION</a:t>
            </a:r>
            <a:endParaRPr sz="11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6737585" y="559318"/>
            <a:ext cx="179705" cy="19177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1100" spc="-15" dirty="0">
                <a:latin typeface="Arial"/>
                <a:cs typeface="Arial"/>
              </a:rPr>
              <a:t>59</a:t>
            </a:r>
            <a:endParaRPr sz="110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864717" y="765581"/>
            <a:ext cx="6049010" cy="0"/>
          </a:xfrm>
          <a:custGeom>
            <a:avLst/>
            <a:gdLst/>
            <a:ahLst/>
            <a:cxnLst/>
            <a:rect l="l" t="t" r="r" b="b"/>
            <a:pathLst>
              <a:path w="6049009">
                <a:moveTo>
                  <a:pt x="0" y="0"/>
                </a:moveTo>
                <a:lnTo>
                  <a:pt x="6048756" y="0"/>
                </a:lnTo>
              </a:path>
            </a:pathLst>
          </a:custGeom>
          <a:ln w="609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852169" y="1067356"/>
            <a:ext cx="6060440" cy="217868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450215" lvl="1" indent="-438150">
              <a:lnSpc>
                <a:spcPct val="100000"/>
              </a:lnSpc>
              <a:spcBef>
                <a:spcPts val="135"/>
              </a:spcBef>
              <a:buFont typeface="Arial"/>
              <a:buAutoNum type="arabicPeriod" startAt="2"/>
              <a:tabLst>
                <a:tab pos="450215" algn="l"/>
                <a:tab pos="450850" algn="l"/>
              </a:tabLst>
            </a:pPr>
            <a:r>
              <a:rPr sz="1400" b="1" spc="10" dirty="0">
                <a:latin typeface="Arial"/>
                <a:cs typeface="Arial"/>
              </a:rPr>
              <a:t>Introduction</a:t>
            </a:r>
            <a:endParaRPr sz="1400">
              <a:latin typeface="Arial"/>
              <a:cs typeface="Arial"/>
            </a:endParaRPr>
          </a:p>
          <a:p>
            <a:pPr marL="12700" marR="8890">
              <a:lnSpc>
                <a:spcPct val="102699"/>
              </a:lnSpc>
              <a:spcBef>
                <a:spcPts val="815"/>
              </a:spcBef>
            </a:pPr>
            <a:r>
              <a:rPr sz="1100" spc="-20" dirty="0">
                <a:latin typeface="Arial"/>
                <a:cs typeface="Arial"/>
              </a:rPr>
              <a:t>From </a:t>
            </a:r>
            <a:r>
              <a:rPr sz="1100" spc="-10" dirty="0">
                <a:latin typeface="Arial"/>
                <a:cs typeface="Arial"/>
              </a:rPr>
              <a:t>National 5 Computing </a:t>
            </a:r>
            <a:r>
              <a:rPr sz="1100" spc="-5" dirty="0">
                <a:latin typeface="Arial"/>
                <a:cs typeface="Arial"/>
              </a:rPr>
              <a:t>Science </a:t>
            </a:r>
            <a:r>
              <a:rPr sz="1100" spc="-15" dirty="0">
                <a:latin typeface="Arial"/>
                <a:cs typeface="Arial"/>
              </a:rPr>
              <a:t>you </a:t>
            </a:r>
            <a:r>
              <a:rPr sz="1100" spc="-5" dirty="0">
                <a:latin typeface="Arial"/>
                <a:cs typeface="Arial"/>
              </a:rPr>
              <a:t>should </a:t>
            </a:r>
            <a:r>
              <a:rPr sz="1100" spc="-10" dirty="0">
                <a:latin typeface="Arial"/>
                <a:cs typeface="Arial"/>
              </a:rPr>
              <a:t>already be </a:t>
            </a:r>
            <a:r>
              <a:rPr sz="1100" spc="-15" dirty="0">
                <a:latin typeface="Arial"/>
                <a:cs typeface="Arial"/>
              </a:rPr>
              <a:t>familiar </a:t>
            </a:r>
            <a:r>
              <a:rPr sz="1100" spc="-10" dirty="0">
                <a:latin typeface="Arial"/>
                <a:cs typeface="Arial"/>
              </a:rPr>
              <a:t>with queries which </a:t>
            </a:r>
            <a:r>
              <a:rPr sz="1100" spc="-5" dirty="0">
                <a:latin typeface="Arial"/>
                <a:cs typeface="Arial"/>
              </a:rPr>
              <a:t>manipulate  </a:t>
            </a:r>
            <a:r>
              <a:rPr sz="1100" spc="-10" dirty="0">
                <a:latin typeface="Arial"/>
                <a:cs typeface="Arial"/>
              </a:rPr>
              <a:t>data </a:t>
            </a:r>
            <a:r>
              <a:rPr sz="1100" spc="-5" dirty="0">
                <a:latin typeface="Arial"/>
                <a:cs typeface="Arial"/>
              </a:rPr>
              <a:t>from </a:t>
            </a:r>
            <a:r>
              <a:rPr sz="1100" spc="-10" dirty="0">
                <a:latin typeface="Arial"/>
                <a:cs typeface="Arial"/>
              </a:rPr>
              <a:t>two </a:t>
            </a:r>
            <a:r>
              <a:rPr sz="1100" spc="-15" dirty="0">
                <a:latin typeface="Arial"/>
                <a:cs typeface="Arial"/>
              </a:rPr>
              <a:t>linked</a:t>
            </a:r>
            <a:r>
              <a:rPr sz="1100" spc="-30" dirty="0">
                <a:latin typeface="Arial"/>
                <a:cs typeface="Arial"/>
              </a:rPr>
              <a:t> </a:t>
            </a:r>
            <a:r>
              <a:rPr sz="1100" spc="-15" dirty="0">
                <a:latin typeface="Arial"/>
                <a:cs typeface="Arial"/>
              </a:rPr>
              <a:t>tables.</a:t>
            </a:r>
            <a:endParaRPr sz="11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730"/>
              </a:spcBef>
            </a:pPr>
            <a:r>
              <a:rPr sz="1100" spc="-10" dirty="0">
                <a:latin typeface="Arial"/>
                <a:cs typeface="Arial"/>
              </a:rPr>
              <a:t>These </a:t>
            </a:r>
            <a:r>
              <a:rPr sz="1100" spc="-15" dirty="0">
                <a:latin typeface="Arial"/>
                <a:cs typeface="Arial"/>
              </a:rPr>
              <a:t>linked </a:t>
            </a:r>
            <a:r>
              <a:rPr sz="1100" spc="-10" dirty="0">
                <a:latin typeface="Arial"/>
                <a:cs typeface="Arial"/>
              </a:rPr>
              <a:t>tables are </a:t>
            </a:r>
            <a:r>
              <a:rPr sz="1100" spc="-5" dirty="0">
                <a:latin typeface="Arial"/>
                <a:cs typeface="Arial"/>
              </a:rPr>
              <a:t>connected </a:t>
            </a:r>
            <a:r>
              <a:rPr sz="1100" spc="-20" dirty="0">
                <a:latin typeface="Arial"/>
                <a:cs typeface="Arial"/>
              </a:rPr>
              <a:t>by </a:t>
            </a:r>
            <a:r>
              <a:rPr sz="1100" spc="-10" dirty="0">
                <a:latin typeface="Arial"/>
                <a:cs typeface="Arial"/>
              </a:rPr>
              <a:t>a </a:t>
            </a:r>
            <a:r>
              <a:rPr sz="1100" spc="-5" dirty="0">
                <a:latin typeface="Arial"/>
                <a:cs typeface="Arial"/>
              </a:rPr>
              <a:t>primary / </a:t>
            </a:r>
            <a:r>
              <a:rPr sz="1100" spc="-15" dirty="0">
                <a:latin typeface="Arial"/>
                <a:cs typeface="Arial"/>
              </a:rPr>
              <a:t>foreign </a:t>
            </a:r>
            <a:r>
              <a:rPr sz="1100" spc="-25" dirty="0">
                <a:latin typeface="Arial"/>
                <a:cs typeface="Arial"/>
              </a:rPr>
              <a:t>key </a:t>
            </a:r>
            <a:r>
              <a:rPr sz="1100" spc="-10" dirty="0">
                <a:latin typeface="Arial"/>
                <a:cs typeface="Arial"/>
              </a:rPr>
              <a:t>and adhere </a:t>
            </a:r>
            <a:r>
              <a:rPr sz="1100" spc="-5" dirty="0">
                <a:latin typeface="Arial"/>
                <a:cs typeface="Arial"/>
              </a:rPr>
              <a:t>to </a:t>
            </a:r>
            <a:r>
              <a:rPr sz="1100" spc="-15" dirty="0">
                <a:latin typeface="Arial"/>
                <a:cs typeface="Arial"/>
              </a:rPr>
              <a:t>referential</a:t>
            </a:r>
            <a:r>
              <a:rPr sz="1100" spc="45" dirty="0">
                <a:latin typeface="Arial"/>
                <a:cs typeface="Arial"/>
              </a:rPr>
              <a:t> </a:t>
            </a:r>
            <a:r>
              <a:rPr sz="1100" spc="-20" dirty="0">
                <a:latin typeface="Arial"/>
                <a:cs typeface="Arial"/>
              </a:rPr>
              <a:t>integrity.</a:t>
            </a:r>
            <a:endParaRPr sz="11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1300">
              <a:latin typeface="Arial"/>
              <a:cs typeface="Arial"/>
            </a:endParaRPr>
          </a:p>
          <a:p>
            <a:pPr marL="502284" lvl="2" indent="-490220">
              <a:lnSpc>
                <a:spcPct val="100000"/>
              </a:lnSpc>
              <a:buAutoNum type="arabicPeriod"/>
              <a:tabLst>
                <a:tab pos="502284" algn="l"/>
                <a:tab pos="502920" algn="l"/>
              </a:tabLst>
            </a:pPr>
            <a:r>
              <a:rPr sz="1200" b="1" spc="-10" dirty="0">
                <a:latin typeface="Arial"/>
                <a:cs typeface="Arial"/>
              </a:rPr>
              <a:t>Referential</a:t>
            </a:r>
            <a:r>
              <a:rPr sz="1200" b="1" spc="5" dirty="0">
                <a:latin typeface="Arial"/>
                <a:cs typeface="Arial"/>
              </a:rPr>
              <a:t> </a:t>
            </a:r>
            <a:r>
              <a:rPr sz="1200" b="1" spc="-5" dirty="0">
                <a:latin typeface="Arial"/>
                <a:cs typeface="Arial"/>
              </a:rPr>
              <a:t>integrity</a:t>
            </a:r>
            <a:endParaRPr sz="1200">
              <a:latin typeface="Arial"/>
              <a:cs typeface="Arial"/>
            </a:endParaRPr>
          </a:p>
          <a:p>
            <a:pPr marL="12700" marR="5080">
              <a:lnSpc>
                <a:spcPct val="102699"/>
              </a:lnSpc>
              <a:spcBef>
                <a:spcPts val="740"/>
              </a:spcBef>
            </a:pPr>
            <a:r>
              <a:rPr sz="1100" b="1" spc="-10" dirty="0">
                <a:latin typeface="Arial"/>
                <a:cs typeface="Arial"/>
                <a:hlinkClick r:id="rId2" action="ppaction://hlinksldjump"/>
              </a:rPr>
              <a:t>Referential </a:t>
            </a:r>
            <a:r>
              <a:rPr sz="1100" b="1" spc="-5" dirty="0">
                <a:latin typeface="Arial"/>
                <a:cs typeface="Arial"/>
                <a:hlinkClick r:id="rId2" action="ppaction://hlinksldjump"/>
              </a:rPr>
              <a:t>integrity </a:t>
            </a:r>
            <a:r>
              <a:rPr sz="1100" spc="-10" dirty="0">
                <a:latin typeface="Arial"/>
                <a:cs typeface="Arial"/>
              </a:rPr>
              <a:t>means </a:t>
            </a:r>
            <a:r>
              <a:rPr sz="1100" spc="-5" dirty="0">
                <a:latin typeface="Arial"/>
                <a:cs typeface="Arial"/>
              </a:rPr>
              <a:t>that the relationship </a:t>
            </a:r>
            <a:r>
              <a:rPr sz="1100" spc="-15" dirty="0">
                <a:latin typeface="Arial"/>
                <a:cs typeface="Arial"/>
              </a:rPr>
              <a:t>between </a:t>
            </a:r>
            <a:r>
              <a:rPr sz="1100" spc="-10" dirty="0">
                <a:latin typeface="Arial"/>
                <a:cs typeface="Arial"/>
              </a:rPr>
              <a:t>two tables </a:t>
            </a:r>
            <a:r>
              <a:rPr sz="1100" spc="-5" dirty="0">
                <a:latin typeface="Arial"/>
                <a:cs typeface="Arial"/>
              </a:rPr>
              <a:t>should </a:t>
            </a:r>
            <a:r>
              <a:rPr sz="1100" spc="-20" dirty="0">
                <a:latin typeface="Arial"/>
                <a:cs typeface="Arial"/>
              </a:rPr>
              <a:t>always </a:t>
            </a:r>
            <a:r>
              <a:rPr sz="1100" spc="-10" dirty="0">
                <a:latin typeface="Arial"/>
                <a:cs typeface="Arial"/>
              </a:rPr>
              <a:t>be </a:t>
            </a:r>
            <a:r>
              <a:rPr sz="1100" spc="-5" dirty="0">
                <a:latin typeface="Arial"/>
                <a:cs typeface="Arial"/>
              </a:rPr>
              <a:t>consistent.  </a:t>
            </a:r>
            <a:r>
              <a:rPr sz="1100" spc="-10" dirty="0">
                <a:latin typeface="Arial"/>
                <a:cs typeface="Arial"/>
              </a:rPr>
              <a:t>A </a:t>
            </a:r>
            <a:r>
              <a:rPr sz="1100" b="1" spc="-10" dirty="0">
                <a:latin typeface="Arial"/>
                <a:cs typeface="Arial"/>
                <a:hlinkClick r:id="rId2" action="ppaction://hlinksldjump"/>
              </a:rPr>
              <a:t>foreign </a:t>
            </a:r>
            <a:r>
              <a:rPr sz="1100" b="1" spc="-15" dirty="0">
                <a:latin typeface="Arial"/>
                <a:cs typeface="Arial"/>
                <a:hlinkClick r:id="rId2" action="ppaction://hlinksldjump"/>
              </a:rPr>
              <a:t>key </a:t>
            </a:r>
            <a:r>
              <a:rPr sz="1100" spc="-10" dirty="0">
                <a:latin typeface="Arial"/>
                <a:cs typeface="Arial"/>
              </a:rPr>
              <a:t>is a </a:t>
            </a:r>
            <a:r>
              <a:rPr sz="1100" spc="-5" dirty="0">
                <a:latin typeface="Arial"/>
                <a:cs typeface="Arial"/>
              </a:rPr>
              <a:t>primary </a:t>
            </a:r>
            <a:r>
              <a:rPr sz="1100" spc="-25" dirty="0">
                <a:latin typeface="Arial"/>
                <a:cs typeface="Arial"/>
              </a:rPr>
              <a:t>key </a:t>
            </a:r>
            <a:r>
              <a:rPr sz="1100" spc="-15" dirty="0">
                <a:latin typeface="Arial"/>
                <a:cs typeface="Arial"/>
              </a:rPr>
              <a:t>value </a:t>
            </a:r>
            <a:r>
              <a:rPr sz="1100" spc="-5" dirty="0">
                <a:latin typeface="Arial"/>
                <a:cs typeface="Arial"/>
              </a:rPr>
              <a:t>from </a:t>
            </a:r>
            <a:r>
              <a:rPr sz="1100" spc="-10" dirty="0">
                <a:latin typeface="Arial"/>
                <a:cs typeface="Arial"/>
              </a:rPr>
              <a:t>another</a:t>
            </a:r>
            <a:r>
              <a:rPr sz="1100" spc="25" dirty="0">
                <a:latin typeface="Arial"/>
                <a:cs typeface="Arial"/>
              </a:rPr>
              <a:t> </a:t>
            </a:r>
            <a:r>
              <a:rPr sz="1100" spc="-15" dirty="0">
                <a:latin typeface="Arial"/>
                <a:cs typeface="Arial"/>
              </a:rPr>
              <a:t>table.</a:t>
            </a:r>
            <a:endParaRPr sz="11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1650">
              <a:latin typeface="Arial"/>
              <a:cs typeface="Arial"/>
            </a:endParaRPr>
          </a:p>
          <a:p>
            <a:pPr marL="1270" algn="ctr">
              <a:lnSpc>
                <a:spcPct val="100000"/>
              </a:lnSpc>
              <a:spcBef>
                <a:spcPts val="5"/>
              </a:spcBef>
            </a:pPr>
            <a:r>
              <a:rPr sz="1100" i="1" spc="-5" dirty="0">
                <a:latin typeface="Arial"/>
                <a:cs typeface="Arial"/>
              </a:rPr>
              <a:t>Figure </a:t>
            </a:r>
            <a:r>
              <a:rPr sz="1100" i="1" spc="-10" dirty="0">
                <a:latin typeface="Arial"/>
                <a:cs typeface="Arial"/>
              </a:rPr>
              <a:t>3.6: One-to-many </a:t>
            </a:r>
            <a:r>
              <a:rPr sz="1100" i="1" spc="-5" dirty="0">
                <a:latin typeface="Arial"/>
                <a:cs typeface="Arial"/>
              </a:rPr>
              <a:t>relationship </a:t>
            </a:r>
            <a:r>
              <a:rPr sz="1100" i="1" spc="-10" dirty="0">
                <a:latin typeface="Arial"/>
                <a:cs typeface="Arial"/>
              </a:rPr>
              <a:t>with </a:t>
            </a:r>
            <a:r>
              <a:rPr sz="1100" i="1" spc="-5" dirty="0">
                <a:latin typeface="Arial"/>
                <a:cs typeface="Arial"/>
              </a:rPr>
              <a:t>primary </a:t>
            </a:r>
            <a:r>
              <a:rPr sz="1100" i="1" spc="-10" dirty="0">
                <a:latin typeface="Arial"/>
                <a:cs typeface="Arial"/>
              </a:rPr>
              <a:t>and </a:t>
            </a:r>
            <a:r>
              <a:rPr sz="1100" i="1" spc="-15" dirty="0">
                <a:latin typeface="Arial"/>
                <a:cs typeface="Arial"/>
              </a:rPr>
              <a:t>foreign</a:t>
            </a:r>
            <a:r>
              <a:rPr sz="1100" i="1" spc="10" dirty="0">
                <a:latin typeface="Arial"/>
                <a:cs typeface="Arial"/>
              </a:rPr>
              <a:t> </a:t>
            </a:r>
            <a:r>
              <a:rPr sz="1100" i="1" spc="-20" dirty="0">
                <a:latin typeface="Arial"/>
                <a:cs typeface="Arial"/>
              </a:rPr>
              <a:t>keys</a:t>
            </a:r>
            <a:endParaRPr sz="1100">
              <a:latin typeface="Arial"/>
              <a:cs typeface="Arial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1876513" y="3495433"/>
            <a:ext cx="901065" cy="257810"/>
          </a:xfrm>
          <a:custGeom>
            <a:avLst/>
            <a:gdLst/>
            <a:ahLst/>
            <a:cxnLst/>
            <a:rect l="l" t="t" r="r" b="b"/>
            <a:pathLst>
              <a:path w="901064" h="257810">
                <a:moveTo>
                  <a:pt x="900976" y="0"/>
                </a:moveTo>
                <a:lnTo>
                  <a:pt x="0" y="13017"/>
                </a:lnTo>
                <a:lnTo>
                  <a:pt x="0" y="257606"/>
                </a:lnTo>
                <a:lnTo>
                  <a:pt x="900976" y="257606"/>
                </a:lnTo>
                <a:lnTo>
                  <a:pt x="900976" y="0"/>
                </a:lnTo>
                <a:close/>
              </a:path>
            </a:pathLst>
          </a:custGeom>
          <a:solidFill>
            <a:srgbClr val="CDCCC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373238" y="3508438"/>
            <a:ext cx="503555" cy="245110"/>
          </a:xfrm>
          <a:custGeom>
            <a:avLst/>
            <a:gdLst/>
            <a:ahLst/>
            <a:cxnLst/>
            <a:rect l="l" t="t" r="r" b="b"/>
            <a:pathLst>
              <a:path w="503555" h="245110">
                <a:moveTo>
                  <a:pt x="503288" y="0"/>
                </a:moveTo>
                <a:lnTo>
                  <a:pt x="0" y="7200"/>
                </a:lnTo>
                <a:lnTo>
                  <a:pt x="0" y="244589"/>
                </a:lnTo>
                <a:lnTo>
                  <a:pt x="503288" y="244589"/>
                </a:lnTo>
                <a:lnTo>
                  <a:pt x="503288" y="0"/>
                </a:lnTo>
                <a:close/>
              </a:path>
            </a:pathLst>
          </a:custGeom>
          <a:solidFill>
            <a:srgbClr val="CDCCC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373225" y="3495433"/>
            <a:ext cx="1404620" cy="2218690"/>
          </a:xfrm>
          <a:custGeom>
            <a:avLst/>
            <a:gdLst/>
            <a:ahLst/>
            <a:cxnLst/>
            <a:rect l="l" t="t" r="r" b="b"/>
            <a:pathLst>
              <a:path w="1404620" h="2218690">
                <a:moveTo>
                  <a:pt x="0" y="257606"/>
                </a:moveTo>
                <a:lnTo>
                  <a:pt x="0" y="20218"/>
                </a:lnTo>
                <a:lnTo>
                  <a:pt x="1404264" y="0"/>
                </a:lnTo>
                <a:lnTo>
                  <a:pt x="1404264" y="2198255"/>
                </a:lnTo>
                <a:lnTo>
                  <a:pt x="0" y="2218474"/>
                </a:lnTo>
                <a:lnTo>
                  <a:pt x="0" y="257606"/>
                </a:lnTo>
                <a:close/>
              </a:path>
            </a:pathLst>
          </a:custGeom>
          <a:ln w="10871">
            <a:solidFill>
              <a:srgbClr val="33333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1377911" y="5251513"/>
            <a:ext cx="1404620" cy="0"/>
          </a:xfrm>
          <a:custGeom>
            <a:avLst/>
            <a:gdLst/>
            <a:ahLst/>
            <a:cxnLst/>
            <a:rect l="l" t="t" r="r" b="b"/>
            <a:pathLst>
              <a:path w="1404620">
                <a:moveTo>
                  <a:pt x="0" y="0"/>
                </a:moveTo>
                <a:lnTo>
                  <a:pt x="1404264" y="0"/>
                </a:lnTo>
              </a:path>
            </a:pathLst>
          </a:custGeom>
          <a:ln w="10871">
            <a:solidFill>
              <a:srgbClr val="33333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1377911" y="4758677"/>
            <a:ext cx="1404620" cy="0"/>
          </a:xfrm>
          <a:custGeom>
            <a:avLst/>
            <a:gdLst/>
            <a:ahLst/>
            <a:cxnLst/>
            <a:rect l="l" t="t" r="r" b="b"/>
            <a:pathLst>
              <a:path w="1404620">
                <a:moveTo>
                  <a:pt x="0" y="0"/>
                </a:moveTo>
                <a:lnTo>
                  <a:pt x="1404264" y="0"/>
                </a:lnTo>
              </a:path>
            </a:pathLst>
          </a:custGeom>
          <a:ln w="10871">
            <a:solidFill>
              <a:srgbClr val="33333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1377911" y="4254589"/>
            <a:ext cx="1404620" cy="0"/>
          </a:xfrm>
          <a:custGeom>
            <a:avLst/>
            <a:gdLst/>
            <a:ahLst/>
            <a:cxnLst/>
            <a:rect l="l" t="t" r="r" b="b"/>
            <a:pathLst>
              <a:path w="1404620">
                <a:moveTo>
                  <a:pt x="0" y="0"/>
                </a:moveTo>
                <a:lnTo>
                  <a:pt x="1404264" y="0"/>
                </a:lnTo>
              </a:path>
            </a:pathLst>
          </a:custGeom>
          <a:ln w="10871">
            <a:solidFill>
              <a:srgbClr val="33333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1377911" y="3753040"/>
            <a:ext cx="1404620" cy="0"/>
          </a:xfrm>
          <a:custGeom>
            <a:avLst/>
            <a:gdLst/>
            <a:ahLst/>
            <a:cxnLst/>
            <a:rect l="l" t="t" r="r" b="b"/>
            <a:pathLst>
              <a:path w="1404620">
                <a:moveTo>
                  <a:pt x="0" y="0"/>
                </a:moveTo>
                <a:lnTo>
                  <a:pt x="1404264" y="0"/>
                </a:lnTo>
              </a:path>
            </a:pathLst>
          </a:custGeom>
          <a:ln w="10871">
            <a:solidFill>
              <a:srgbClr val="33333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1876526" y="3509340"/>
            <a:ext cx="0" cy="2198370"/>
          </a:xfrm>
          <a:custGeom>
            <a:avLst/>
            <a:gdLst/>
            <a:ahLst/>
            <a:cxnLst/>
            <a:rect l="l" t="t" r="r" b="b"/>
            <a:pathLst>
              <a:path h="2198370">
                <a:moveTo>
                  <a:pt x="0" y="0"/>
                </a:moveTo>
                <a:lnTo>
                  <a:pt x="0" y="2198255"/>
                </a:lnTo>
              </a:path>
            </a:pathLst>
          </a:custGeom>
          <a:ln w="10871">
            <a:solidFill>
              <a:srgbClr val="33333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1442046" y="3568972"/>
            <a:ext cx="292207" cy="9577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1756232" y="3568967"/>
            <a:ext cx="77863" cy="9417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1459687" y="3942981"/>
            <a:ext cx="207276" cy="96164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1687322" y="3942981"/>
            <a:ext cx="34925" cy="94615"/>
          </a:xfrm>
          <a:custGeom>
            <a:avLst/>
            <a:gdLst/>
            <a:ahLst/>
            <a:cxnLst/>
            <a:rect l="l" t="t" r="r" b="b"/>
            <a:pathLst>
              <a:path w="34925" h="94614">
                <a:moveTo>
                  <a:pt x="34696" y="20878"/>
                </a:moveTo>
                <a:lnTo>
                  <a:pt x="23126" y="20878"/>
                </a:lnTo>
                <a:lnTo>
                  <a:pt x="23126" y="94551"/>
                </a:lnTo>
                <a:lnTo>
                  <a:pt x="34696" y="94551"/>
                </a:lnTo>
                <a:lnTo>
                  <a:pt x="34696" y="20878"/>
                </a:lnTo>
                <a:close/>
              </a:path>
              <a:path w="34925" h="94614">
                <a:moveTo>
                  <a:pt x="34696" y="0"/>
                </a:moveTo>
                <a:lnTo>
                  <a:pt x="27241" y="0"/>
                </a:lnTo>
                <a:lnTo>
                  <a:pt x="25234" y="4064"/>
                </a:lnTo>
                <a:lnTo>
                  <a:pt x="21805" y="8267"/>
                </a:lnTo>
                <a:lnTo>
                  <a:pt x="12128" y="16916"/>
                </a:lnTo>
                <a:lnTo>
                  <a:pt x="6476" y="20599"/>
                </a:lnTo>
                <a:lnTo>
                  <a:pt x="0" y="23634"/>
                </a:lnTo>
                <a:lnTo>
                  <a:pt x="0" y="34810"/>
                </a:lnTo>
                <a:lnTo>
                  <a:pt x="23126" y="20878"/>
                </a:lnTo>
                <a:lnTo>
                  <a:pt x="34696" y="20878"/>
                </a:lnTo>
                <a:lnTo>
                  <a:pt x="34696" y="0"/>
                </a:lnTo>
                <a:close/>
              </a:path>
            </a:pathLst>
          </a:custGeom>
          <a:solidFill>
            <a:srgbClr val="01020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1751520" y="3942981"/>
            <a:ext cx="62230" cy="96520"/>
          </a:xfrm>
          <a:custGeom>
            <a:avLst/>
            <a:gdLst/>
            <a:ahLst/>
            <a:cxnLst/>
            <a:rect l="l" t="t" r="r" b="b"/>
            <a:pathLst>
              <a:path w="62230" h="96520">
                <a:moveTo>
                  <a:pt x="39065" y="0"/>
                </a:moveTo>
                <a:lnTo>
                  <a:pt x="22656" y="0"/>
                </a:lnTo>
                <a:lnTo>
                  <a:pt x="16103" y="2336"/>
                </a:lnTo>
                <a:lnTo>
                  <a:pt x="6248" y="11671"/>
                </a:lnTo>
                <a:lnTo>
                  <a:pt x="3784" y="17437"/>
                </a:lnTo>
                <a:lnTo>
                  <a:pt x="3826" y="28968"/>
                </a:lnTo>
                <a:lnTo>
                  <a:pt x="4940" y="32715"/>
                </a:lnTo>
                <a:lnTo>
                  <a:pt x="9581" y="39242"/>
                </a:lnTo>
                <a:lnTo>
                  <a:pt x="13119" y="41732"/>
                </a:lnTo>
                <a:lnTo>
                  <a:pt x="17919" y="43497"/>
                </a:lnTo>
                <a:lnTo>
                  <a:pt x="12179" y="44983"/>
                </a:lnTo>
                <a:lnTo>
                  <a:pt x="7759" y="47802"/>
                </a:lnTo>
                <a:lnTo>
                  <a:pt x="1549" y="56070"/>
                </a:lnTo>
                <a:lnTo>
                  <a:pt x="0" y="61201"/>
                </a:lnTo>
                <a:lnTo>
                  <a:pt x="63" y="75691"/>
                </a:lnTo>
                <a:lnTo>
                  <a:pt x="2844" y="82410"/>
                </a:lnTo>
                <a:lnTo>
                  <a:pt x="14236" y="93408"/>
                </a:lnTo>
                <a:lnTo>
                  <a:pt x="21729" y="96164"/>
                </a:lnTo>
                <a:lnTo>
                  <a:pt x="40322" y="96164"/>
                </a:lnTo>
                <a:lnTo>
                  <a:pt x="47828" y="93408"/>
                </a:lnTo>
                <a:lnTo>
                  <a:pt x="54859" y="86652"/>
                </a:lnTo>
                <a:lnTo>
                  <a:pt x="27609" y="86652"/>
                </a:lnTo>
                <a:lnTo>
                  <a:pt x="24282" y="85813"/>
                </a:lnTo>
                <a:lnTo>
                  <a:pt x="18097" y="82410"/>
                </a:lnTo>
                <a:lnTo>
                  <a:pt x="15786" y="80035"/>
                </a:lnTo>
                <a:lnTo>
                  <a:pt x="12661" y="73875"/>
                </a:lnTo>
                <a:lnTo>
                  <a:pt x="11887" y="70675"/>
                </a:lnTo>
                <a:lnTo>
                  <a:pt x="11952" y="61823"/>
                </a:lnTo>
                <a:lnTo>
                  <a:pt x="13665" y="57492"/>
                </a:lnTo>
                <a:lnTo>
                  <a:pt x="20828" y="50304"/>
                </a:lnTo>
                <a:lnTo>
                  <a:pt x="25336" y="48501"/>
                </a:lnTo>
                <a:lnTo>
                  <a:pt x="54572" y="48501"/>
                </a:lnTo>
                <a:lnTo>
                  <a:pt x="50114" y="45377"/>
                </a:lnTo>
                <a:lnTo>
                  <a:pt x="44323" y="43497"/>
                </a:lnTo>
                <a:lnTo>
                  <a:pt x="48996" y="41732"/>
                </a:lnTo>
                <a:lnTo>
                  <a:pt x="52476" y="39242"/>
                </a:lnTo>
                <a:lnTo>
                  <a:pt x="52602" y="39065"/>
                </a:lnTo>
                <a:lnTo>
                  <a:pt x="26517" y="39065"/>
                </a:lnTo>
                <a:lnTo>
                  <a:pt x="22783" y="37642"/>
                </a:lnTo>
                <a:lnTo>
                  <a:pt x="17043" y="31991"/>
                </a:lnTo>
                <a:lnTo>
                  <a:pt x="15708" y="28613"/>
                </a:lnTo>
                <a:lnTo>
                  <a:pt x="15608" y="19964"/>
                </a:lnTo>
                <a:lnTo>
                  <a:pt x="17068" y="16573"/>
                </a:lnTo>
                <a:lnTo>
                  <a:pt x="22885" y="10921"/>
                </a:lnTo>
                <a:lnTo>
                  <a:pt x="26555" y="9512"/>
                </a:lnTo>
                <a:lnTo>
                  <a:pt x="53147" y="9512"/>
                </a:lnTo>
                <a:lnTo>
                  <a:pt x="45681" y="2387"/>
                </a:lnTo>
                <a:lnTo>
                  <a:pt x="39065" y="0"/>
                </a:lnTo>
                <a:close/>
              </a:path>
              <a:path w="62230" h="96520">
                <a:moveTo>
                  <a:pt x="54572" y="48501"/>
                </a:moveTo>
                <a:lnTo>
                  <a:pt x="36347" y="48501"/>
                </a:lnTo>
                <a:lnTo>
                  <a:pt x="40982" y="50317"/>
                </a:lnTo>
                <a:lnTo>
                  <a:pt x="48387" y="57607"/>
                </a:lnTo>
                <a:lnTo>
                  <a:pt x="50154" y="61988"/>
                </a:lnTo>
                <a:lnTo>
                  <a:pt x="50241" y="73253"/>
                </a:lnTo>
                <a:lnTo>
                  <a:pt x="48437" y="77774"/>
                </a:lnTo>
                <a:lnTo>
                  <a:pt x="41249" y="84874"/>
                </a:lnTo>
                <a:lnTo>
                  <a:pt x="36677" y="86652"/>
                </a:lnTo>
                <a:lnTo>
                  <a:pt x="54859" y="86652"/>
                </a:lnTo>
                <a:lnTo>
                  <a:pt x="59220" y="82461"/>
                </a:lnTo>
                <a:lnTo>
                  <a:pt x="62064" y="75691"/>
                </a:lnTo>
                <a:lnTo>
                  <a:pt x="62064" y="61823"/>
                </a:lnTo>
                <a:lnTo>
                  <a:pt x="60553" y="56807"/>
                </a:lnTo>
                <a:lnTo>
                  <a:pt x="54572" y="48501"/>
                </a:lnTo>
                <a:close/>
              </a:path>
              <a:path w="62230" h="96520">
                <a:moveTo>
                  <a:pt x="53147" y="9512"/>
                </a:moveTo>
                <a:lnTo>
                  <a:pt x="35331" y="9512"/>
                </a:lnTo>
                <a:lnTo>
                  <a:pt x="38989" y="10960"/>
                </a:lnTo>
                <a:lnTo>
                  <a:pt x="44856" y="16738"/>
                </a:lnTo>
                <a:lnTo>
                  <a:pt x="46176" y="19964"/>
                </a:lnTo>
                <a:lnTo>
                  <a:pt x="46227" y="28828"/>
                </a:lnTo>
                <a:lnTo>
                  <a:pt x="44894" y="32054"/>
                </a:lnTo>
                <a:lnTo>
                  <a:pt x="39192" y="37655"/>
                </a:lnTo>
                <a:lnTo>
                  <a:pt x="35547" y="39065"/>
                </a:lnTo>
                <a:lnTo>
                  <a:pt x="52602" y="39065"/>
                </a:lnTo>
                <a:lnTo>
                  <a:pt x="57061" y="32778"/>
                </a:lnTo>
                <a:lnTo>
                  <a:pt x="58204" y="28968"/>
                </a:lnTo>
                <a:lnTo>
                  <a:pt x="58204" y="17754"/>
                </a:lnTo>
                <a:lnTo>
                  <a:pt x="55702" y="11937"/>
                </a:lnTo>
                <a:lnTo>
                  <a:pt x="53147" y="9512"/>
                </a:lnTo>
                <a:close/>
              </a:path>
            </a:pathLst>
          </a:custGeom>
          <a:solidFill>
            <a:srgbClr val="01020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1459687" y="4448937"/>
            <a:ext cx="207276" cy="96164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1687322" y="4448937"/>
            <a:ext cx="34925" cy="94615"/>
          </a:xfrm>
          <a:custGeom>
            <a:avLst/>
            <a:gdLst/>
            <a:ahLst/>
            <a:cxnLst/>
            <a:rect l="l" t="t" r="r" b="b"/>
            <a:pathLst>
              <a:path w="34925" h="94614">
                <a:moveTo>
                  <a:pt x="34696" y="20878"/>
                </a:moveTo>
                <a:lnTo>
                  <a:pt x="23126" y="20878"/>
                </a:lnTo>
                <a:lnTo>
                  <a:pt x="23126" y="94551"/>
                </a:lnTo>
                <a:lnTo>
                  <a:pt x="34696" y="94551"/>
                </a:lnTo>
                <a:lnTo>
                  <a:pt x="34696" y="20878"/>
                </a:lnTo>
                <a:close/>
              </a:path>
              <a:path w="34925" h="94614">
                <a:moveTo>
                  <a:pt x="34696" y="0"/>
                </a:moveTo>
                <a:lnTo>
                  <a:pt x="27241" y="0"/>
                </a:lnTo>
                <a:lnTo>
                  <a:pt x="25234" y="4063"/>
                </a:lnTo>
                <a:lnTo>
                  <a:pt x="21805" y="8267"/>
                </a:lnTo>
                <a:lnTo>
                  <a:pt x="12128" y="16916"/>
                </a:lnTo>
                <a:lnTo>
                  <a:pt x="6476" y="20599"/>
                </a:lnTo>
                <a:lnTo>
                  <a:pt x="0" y="23634"/>
                </a:lnTo>
                <a:lnTo>
                  <a:pt x="0" y="34823"/>
                </a:lnTo>
                <a:lnTo>
                  <a:pt x="23126" y="20878"/>
                </a:lnTo>
                <a:lnTo>
                  <a:pt x="34696" y="20878"/>
                </a:lnTo>
                <a:lnTo>
                  <a:pt x="34696" y="0"/>
                </a:lnTo>
                <a:close/>
              </a:path>
            </a:pathLst>
          </a:custGeom>
          <a:solidFill>
            <a:srgbClr val="01020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1751634" y="4448937"/>
            <a:ext cx="62230" cy="96520"/>
          </a:xfrm>
          <a:custGeom>
            <a:avLst/>
            <a:gdLst/>
            <a:ahLst/>
            <a:cxnLst/>
            <a:rect l="l" t="t" r="r" b="b"/>
            <a:pathLst>
              <a:path w="62230" h="96520">
                <a:moveTo>
                  <a:pt x="12852" y="71755"/>
                </a:moveTo>
                <a:lnTo>
                  <a:pt x="1739" y="72771"/>
                </a:lnTo>
                <a:lnTo>
                  <a:pt x="2679" y="80187"/>
                </a:lnTo>
                <a:lnTo>
                  <a:pt x="5473" y="85928"/>
                </a:lnTo>
                <a:lnTo>
                  <a:pt x="14820" y="94119"/>
                </a:lnTo>
                <a:lnTo>
                  <a:pt x="20840" y="96164"/>
                </a:lnTo>
                <a:lnTo>
                  <a:pt x="35140" y="96164"/>
                </a:lnTo>
                <a:lnTo>
                  <a:pt x="41198" y="94297"/>
                </a:lnTo>
                <a:lnTo>
                  <a:pt x="51523" y="86842"/>
                </a:lnTo>
                <a:lnTo>
                  <a:pt x="51659" y="86652"/>
                </a:lnTo>
                <a:lnTo>
                  <a:pt x="24307" y="86652"/>
                </a:lnTo>
                <a:lnTo>
                  <a:pt x="20904" y="85471"/>
                </a:lnTo>
                <a:lnTo>
                  <a:pt x="15595" y="80759"/>
                </a:lnTo>
                <a:lnTo>
                  <a:pt x="13792" y="76974"/>
                </a:lnTo>
                <a:lnTo>
                  <a:pt x="12852" y="71755"/>
                </a:lnTo>
                <a:close/>
              </a:path>
              <a:path w="62230" h="96520">
                <a:moveTo>
                  <a:pt x="61803" y="50228"/>
                </a:moveTo>
                <a:lnTo>
                  <a:pt x="50368" y="50228"/>
                </a:lnTo>
                <a:lnTo>
                  <a:pt x="50431" y="57340"/>
                </a:lnTo>
                <a:lnTo>
                  <a:pt x="49860" y="62052"/>
                </a:lnTo>
                <a:lnTo>
                  <a:pt x="32016" y="86652"/>
                </a:lnTo>
                <a:lnTo>
                  <a:pt x="51659" y="86652"/>
                </a:lnTo>
                <a:lnTo>
                  <a:pt x="61692" y="54110"/>
                </a:lnTo>
                <a:lnTo>
                  <a:pt x="61803" y="50228"/>
                </a:lnTo>
                <a:close/>
              </a:path>
              <a:path w="62230" h="96520">
                <a:moveTo>
                  <a:pt x="35737" y="0"/>
                </a:moveTo>
                <a:lnTo>
                  <a:pt x="21132" y="0"/>
                </a:lnTo>
                <a:lnTo>
                  <a:pt x="14084" y="2908"/>
                </a:lnTo>
                <a:lnTo>
                  <a:pt x="2819" y="14566"/>
                </a:lnTo>
                <a:lnTo>
                  <a:pt x="0" y="22237"/>
                </a:lnTo>
                <a:lnTo>
                  <a:pt x="0" y="41046"/>
                </a:lnTo>
                <a:lnTo>
                  <a:pt x="2692" y="48501"/>
                </a:lnTo>
                <a:lnTo>
                  <a:pt x="13487" y="59804"/>
                </a:lnTo>
                <a:lnTo>
                  <a:pt x="20091" y="62623"/>
                </a:lnTo>
                <a:lnTo>
                  <a:pt x="32550" y="62623"/>
                </a:lnTo>
                <a:lnTo>
                  <a:pt x="36893" y="61480"/>
                </a:lnTo>
                <a:lnTo>
                  <a:pt x="44894" y="56896"/>
                </a:lnTo>
                <a:lnTo>
                  <a:pt x="48056" y="53911"/>
                </a:lnTo>
                <a:lnTo>
                  <a:pt x="48997" y="52412"/>
                </a:lnTo>
                <a:lnTo>
                  <a:pt x="25400" y="52412"/>
                </a:lnTo>
                <a:lnTo>
                  <a:pt x="20929" y="50546"/>
                </a:lnTo>
                <a:lnTo>
                  <a:pt x="13690" y="43040"/>
                </a:lnTo>
                <a:lnTo>
                  <a:pt x="11887" y="38176"/>
                </a:lnTo>
                <a:lnTo>
                  <a:pt x="11887" y="25501"/>
                </a:lnTo>
                <a:lnTo>
                  <a:pt x="13792" y="20066"/>
                </a:lnTo>
                <a:lnTo>
                  <a:pt x="21412" y="11671"/>
                </a:lnTo>
                <a:lnTo>
                  <a:pt x="25895" y="9575"/>
                </a:lnTo>
                <a:lnTo>
                  <a:pt x="52587" y="9575"/>
                </a:lnTo>
                <a:lnTo>
                  <a:pt x="51498" y="8242"/>
                </a:lnTo>
                <a:lnTo>
                  <a:pt x="41338" y="1651"/>
                </a:lnTo>
                <a:lnTo>
                  <a:pt x="35737" y="0"/>
                </a:lnTo>
                <a:close/>
              </a:path>
              <a:path w="62230" h="96520">
                <a:moveTo>
                  <a:pt x="52587" y="9575"/>
                </a:moveTo>
                <a:lnTo>
                  <a:pt x="36004" y="9575"/>
                </a:lnTo>
                <a:lnTo>
                  <a:pt x="40259" y="11518"/>
                </a:lnTo>
                <a:lnTo>
                  <a:pt x="47320" y="19316"/>
                </a:lnTo>
                <a:lnTo>
                  <a:pt x="48938" y="24135"/>
                </a:lnTo>
                <a:lnTo>
                  <a:pt x="48979" y="38176"/>
                </a:lnTo>
                <a:lnTo>
                  <a:pt x="47358" y="43040"/>
                </a:lnTo>
                <a:lnTo>
                  <a:pt x="40462" y="50546"/>
                </a:lnTo>
                <a:lnTo>
                  <a:pt x="36068" y="52412"/>
                </a:lnTo>
                <a:lnTo>
                  <a:pt x="48997" y="52412"/>
                </a:lnTo>
                <a:lnTo>
                  <a:pt x="50368" y="50228"/>
                </a:lnTo>
                <a:lnTo>
                  <a:pt x="61803" y="50228"/>
                </a:lnTo>
                <a:lnTo>
                  <a:pt x="61853" y="48501"/>
                </a:lnTo>
                <a:lnTo>
                  <a:pt x="55346" y="12954"/>
                </a:lnTo>
                <a:lnTo>
                  <a:pt x="52587" y="9575"/>
                </a:lnTo>
                <a:close/>
              </a:path>
            </a:pathLst>
          </a:custGeom>
          <a:solidFill>
            <a:srgbClr val="01020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1459687" y="4946789"/>
            <a:ext cx="353364" cy="96164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1459687" y="5402148"/>
            <a:ext cx="279552" cy="96151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1760499" y="5402148"/>
            <a:ext cx="34925" cy="94615"/>
          </a:xfrm>
          <a:custGeom>
            <a:avLst/>
            <a:gdLst/>
            <a:ahLst/>
            <a:cxnLst/>
            <a:rect l="l" t="t" r="r" b="b"/>
            <a:pathLst>
              <a:path w="34925" h="94614">
                <a:moveTo>
                  <a:pt x="34696" y="20878"/>
                </a:moveTo>
                <a:lnTo>
                  <a:pt x="23126" y="20878"/>
                </a:lnTo>
                <a:lnTo>
                  <a:pt x="23126" y="94551"/>
                </a:lnTo>
                <a:lnTo>
                  <a:pt x="34696" y="94551"/>
                </a:lnTo>
                <a:lnTo>
                  <a:pt x="34696" y="20878"/>
                </a:lnTo>
                <a:close/>
              </a:path>
              <a:path w="34925" h="94614">
                <a:moveTo>
                  <a:pt x="34696" y="0"/>
                </a:moveTo>
                <a:lnTo>
                  <a:pt x="27241" y="0"/>
                </a:lnTo>
                <a:lnTo>
                  <a:pt x="25234" y="4076"/>
                </a:lnTo>
                <a:lnTo>
                  <a:pt x="21805" y="8267"/>
                </a:lnTo>
                <a:lnTo>
                  <a:pt x="12128" y="16916"/>
                </a:lnTo>
                <a:lnTo>
                  <a:pt x="6476" y="20599"/>
                </a:lnTo>
                <a:lnTo>
                  <a:pt x="0" y="23634"/>
                </a:lnTo>
                <a:lnTo>
                  <a:pt x="0" y="34823"/>
                </a:lnTo>
                <a:lnTo>
                  <a:pt x="23126" y="20878"/>
                </a:lnTo>
                <a:lnTo>
                  <a:pt x="34696" y="20878"/>
                </a:lnTo>
                <a:lnTo>
                  <a:pt x="34696" y="0"/>
                </a:lnTo>
                <a:close/>
              </a:path>
            </a:pathLst>
          </a:custGeom>
          <a:solidFill>
            <a:srgbClr val="01020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3472903" y="3821557"/>
            <a:ext cx="207264" cy="96164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3700538" y="3821557"/>
            <a:ext cx="34925" cy="94615"/>
          </a:xfrm>
          <a:custGeom>
            <a:avLst/>
            <a:gdLst/>
            <a:ahLst/>
            <a:cxnLst/>
            <a:rect l="l" t="t" r="r" b="b"/>
            <a:pathLst>
              <a:path w="34925" h="94614">
                <a:moveTo>
                  <a:pt x="34683" y="20878"/>
                </a:moveTo>
                <a:lnTo>
                  <a:pt x="23126" y="20878"/>
                </a:lnTo>
                <a:lnTo>
                  <a:pt x="23126" y="94551"/>
                </a:lnTo>
                <a:lnTo>
                  <a:pt x="34683" y="94551"/>
                </a:lnTo>
                <a:lnTo>
                  <a:pt x="34683" y="20878"/>
                </a:lnTo>
                <a:close/>
              </a:path>
              <a:path w="34925" h="94614">
                <a:moveTo>
                  <a:pt x="34683" y="0"/>
                </a:moveTo>
                <a:lnTo>
                  <a:pt x="27228" y="0"/>
                </a:lnTo>
                <a:lnTo>
                  <a:pt x="25222" y="4064"/>
                </a:lnTo>
                <a:lnTo>
                  <a:pt x="21793" y="8267"/>
                </a:lnTo>
                <a:lnTo>
                  <a:pt x="12128" y="16916"/>
                </a:lnTo>
                <a:lnTo>
                  <a:pt x="6464" y="20599"/>
                </a:lnTo>
                <a:lnTo>
                  <a:pt x="0" y="23634"/>
                </a:lnTo>
                <a:lnTo>
                  <a:pt x="0" y="34810"/>
                </a:lnTo>
                <a:lnTo>
                  <a:pt x="23126" y="20878"/>
                </a:lnTo>
                <a:lnTo>
                  <a:pt x="34683" y="20878"/>
                </a:lnTo>
                <a:lnTo>
                  <a:pt x="34683" y="0"/>
                </a:lnTo>
                <a:close/>
              </a:path>
            </a:pathLst>
          </a:custGeom>
          <a:solidFill>
            <a:srgbClr val="01020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3764711" y="3821557"/>
            <a:ext cx="62230" cy="96520"/>
          </a:xfrm>
          <a:custGeom>
            <a:avLst/>
            <a:gdLst/>
            <a:ahLst/>
            <a:cxnLst/>
            <a:rect l="l" t="t" r="r" b="b"/>
            <a:pathLst>
              <a:path w="62229" h="96520">
                <a:moveTo>
                  <a:pt x="39065" y="0"/>
                </a:moveTo>
                <a:lnTo>
                  <a:pt x="22669" y="0"/>
                </a:lnTo>
                <a:lnTo>
                  <a:pt x="16103" y="2336"/>
                </a:lnTo>
                <a:lnTo>
                  <a:pt x="6261" y="11671"/>
                </a:lnTo>
                <a:lnTo>
                  <a:pt x="3797" y="17437"/>
                </a:lnTo>
                <a:lnTo>
                  <a:pt x="3838" y="28968"/>
                </a:lnTo>
                <a:lnTo>
                  <a:pt x="4953" y="32715"/>
                </a:lnTo>
                <a:lnTo>
                  <a:pt x="9593" y="39242"/>
                </a:lnTo>
                <a:lnTo>
                  <a:pt x="13131" y="41732"/>
                </a:lnTo>
                <a:lnTo>
                  <a:pt x="17932" y="43497"/>
                </a:lnTo>
                <a:lnTo>
                  <a:pt x="12192" y="44983"/>
                </a:lnTo>
                <a:lnTo>
                  <a:pt x="7772" y="47802"/>
                </a:lnTo>
                <a:lnTo>
                  <a:pt x="1549" y="56070"/>
                </a:lnTo>
                <a:lnTo>
                  <a:pt x="0" y="61201"/>
                </a:lnTo>
                <a:lnTo>
                  <a:pt x="63" y="75691"/>
                </a:lnTo>
                <a:lnTo>
                  <a:pt x="2844" y="82410"/>
                </a:lnTo>
                <a:lnTo>
                  <a:pt x="14249" y="93408"/>
                </a:lnTo>
                <a:lnTo>
                  <a:pt x="21742" y="96164"/>
                </a:lnTo>
                <a:lnTo>
                  <a:pt x="40322" y="96164"/>
                </a:lnTo>
                <a:lnTo>
                  <a:pt x="47841" y="93408"/>
                </a:lnTo>
                <a:lnTo>
                  <a:pt x="54863" y="86652"/>
                </a:lnTo>
                <a:lnTo>
                  <a:pt x="27609" y="86652"/>
                </a:lnTo>
                <a:lnTo>
                  <a:pt x="24282" y="85813"/>
                </a:lnTo>
                <a:lnTo>
                  <a:pt x="18110" y="82410"/>
                </a:lnTo>
                <a:lnTo>
                  <a:pt x="15798" y="80035"/>
                </a:lnTo>
                <a:lnTo>
                  <a:pt x="12674" y="73875"/>
                </a:lnTo>
                <a:lnTo>
                  <a:pt x="11887" y="70675"/>
                </a:lnTo>
                <a:lnTo>
                  <a:pt x="11958" y="61810"/>
                </a:lnTo>
                <a:lnTo>
                  <a:pt x="13677" y="57492"/>
                </a:lnTo>
                <a:lnTo>
                  <a:pt x="20828" y="50304"/>
                </a:lnTo>
                <a:lnTo>
                  <a:pt x="25336" y="48501"/>
                </a:lnTo>
                <a:lnTo>
                  <a:pt x="54584" y="48501"/>
                </a:lnTo>
                <a:lnTo>
                  <a:pt x="50114" y="45377"/>
                </a:lnTo>
                <a:lnTo>
                  <a:pt x="44335" y="43497"/>
                </a:lnTo>
                <a:lnTo>
                  <a:pt x="48996" y="41732"/>
                </a:lnTo>
                <a:lnTo>
                  <a:pt x="52489" y="39242"/>
                </a:lnTo>
                <a:lnTo>
                  <a:pt x="52615" y="39065"/>
                </a:lnTo>
                <a:lnTo>
                  <a:pt x="26517" y="39065"/>
                </a:lnTo>
                <a:lnTo>
                  <a:pt x="22796" y="37642"/>
                </a:lnTo>
                <a:lnTo>
                  <a:pt x="17043" y="31991"/>
                </a:lnTo>
                <a:lnTo>
                  <a:pt x="15725" y="28613"/>
                </a:lnTo>
                <a:lnTo>
                  <a:pt x="15621" y="19964"/>
                </a:lnTo>
                <a:lnTo>
                  <a:pt x="17081" y="16573"/>
                </a:lnTo>
                <a:lnTo>
                  <a:pt x="22898" y="10921"/>
                </a:lnTo>
                <a:lnTo>
                  <a:pt x="26568" y="9512"/>
                </a:lnTo>
                <a:lnTo>
                  <a:pt x="53157" y="9512"/>
                </a:lnTo>
                <a:lnTo>
                  <a:pt x="45681" y="2387"/>
                </a:lnTo>
                <a:lnTo>
                  <a:pt x="39065" y="0"/>
                </a:lnTo>
                <a:close/>
              </a:path>
              <a:path w="62229" h="96520">
                <a:moveTo>
                  <a:pt x="54584" y="48501"/>
                </a:moveTo>
                <a:lnTo>
                  <a:pt x="36347" y="48501"/>
                </a:lnTo>
                <a:lnTo>
                  <a:pt x="40982" y="50317"/>
                </a:lnTo>
                <a:lnTo>
                  <a:pt x="48399" y="57607"/>
                </a:lnTo>
                <a:lnTo>
                  <a:pt x="50166" y="61988"/>
                </a:lnTo>
                <a:lnTo>
                  <a:pt x="50253" y="73253"/>
                </a:lnTo>
                <a:lnTo>
                  <a:pt x="48450" y="77774"/>
                </a:lnTo>
                <a:lnTo>
                  <a:pt x="41249" y="84874"/>
                </a:lnTo>
                <a:lnTo>
                  <a:pt x="36690" y="86652"/>
                </a:lnTo>
                <a:lnTo>
                  <a:pt x="54863" y="86652"/>
                </a:lnTo>
                <a:lnTo>
                  <a:pt x="59220" y="82461"/>
                </a:lnTo>
                <a:lnTo>
                  <a:pt x="62064" y="75691"/>
                </a:lnTo>
                <a:lnTo>
                  <a:pt x="62064" y="61810"/>
                </a:lnTo>
                <a:lnTo>
                  <a:pt x="60566" y="56807"/>
                </a:lnTo>
                <a:lnTo>
                  <a:pt x="54584" y="48501"/>
                </a:lnTo>
                <a:close/>
              </a:path>
              <a:path w="62229" h="96520">
                <a:moveTo>
                  <a:pt x="53157" y="9512"/>
                </a:moveTo>
                <a:lnTo>
                  <a:pt x="35344" y="9512"/>
                </a:lnTo>
                <a:lnTo>
                  <a:pt x="38989" y="10960"/>
                </a:lnTo>
                <a:lnTo>
                  <a:pt x="44856" y="16738"/>
                </a:lnTo>
                <a:lnTo>
                  <a:pt x="46188" y="19964"/>
                </a:lnTo>
                <a:lnTo>
                  <a:pt x="46240" y="28828"/>
                </a:lnTo>
                <a:lnTo>
                  <a:pt x="44907" y="32054"/>
                </a:lnTo>
                <a:lnTo>
                  <a:pt x="39204" y="37655"/>
                </a:lnTo>
                <a:lnTo>
                  <a:pt x="35547" y="39065"/>
                </a:lnTo>
                <a:lnTo>
                  <a:pt x="52615" y="39065"/>
                </a:lnTo>
                <a:lnTo>
                  <a:pt x="57073" y="32778"/>
                </a:lnTo>
                <a:lnTo>
                  <a:pt x="58216" y="28968"/>
                </a:lnTo>
                <a:lnTo>
                  <a:pt x="58216" y="17754"/>
                </a:lnTo>
                <a:lnTo>
                  <a:pt x="55702" y="11937"/>
                </a:lnTo>
                <a:lnTo>
                  <a:pt x="53157" y="9512"/>
                </a:lnTo>
                <a:close/>
              </a:path>
            </a:pathLst>
          </a:custGeom>
          <a:solidFill>
            <a:srgbClr val="01020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3472903" y="4064406"/>
            <a:ext cx="207264" cy="96164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3700538" y="4064419"/>
            <a:ext cx="34925" cy="94615"/>
          </a:xfrm>
          <a:custGeom>
            <a:avLst/>
            <a:gdLst/>
            <a:ahLst/>
            <a:cxnLst/>
            <a:rect l="l" t="t" r="r" b="b"/>
            <a:pathLst>
              <a:path w="34925" h="94614">
                <a:moveTo>
                  <a:pt x="34683" y="20878"/>
                </a:moveTo>
                <a:lnTo>
                  <a:pt x="23126" y="20878"/>
                </a:lnTo>
                <a:lnTo>
                  <a:pt x="23126" y="94551"/>
                </a:lnTo>
                <a:lnTo>
                  <a:pt x="34683" y="94551"/>
                </a:lnTo>
                <a:lnTo>
                  <a:pt x="34683" y="20878"/>
                </a:lnTo>
                <a:close/>
              </a:path>
              <a:path w="34925" h="94614">
                <a:moveTo>
                  <a:pt x="34683" y="0"/>
                </a:moveTo>
                <a:lnTo>
                  <a:pt x="27228" y="0"/>
                </a:lnTo>
                <a:lnTo>
                  <a:pt x="25222" y="4064"/>
                </a:lnTo>
                <a:lnTo>
                  <a:pt x="21793" y="8267"/>
                </a:lnTo>
                <a:lnTo>
                  <a:pt x="12128" y="16916"/>
                </a:lnTo>
                <a:lnTo>
                  <a:pt x="6464" y="20599"/>
                </a:lnTo>
                <a:lnTo>
                  <a:pt x="0" y="23634"/>
                </a:lnTo>
                <a:lnTo>
                  <a:pt x="0" y="34810"/>
                </a:lnTo>
                <a:lnTo>
                  <a:pt x="23126" y="20878"/>
                </a:lnTo>
                <a:lnTo>
                  <a:pt x="34683" y="20878"/>
                </a:lnTo>
                <a:lnTo>
                  <a:pt x="34683" y="0"/>
                </a:lnTo>
                <a:close/>
              </a:path>
            </a:pathLst>
          </a:custGeom>
          <a:solidFill>
            <a:srgbClr val="01020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3764711" y="4064406"/>
            <a:ext cx="62230" cy="96520"/>
          </a:xfrm>
          <a:custGeom>
            <a:avLst/>
            <a:gdLst/>
            <a:ahLst/>
            <a:cxnLst/>
            <a:rect l="l" t="t" r="r" b="b"/>
            <a:pathLst>
              <a:path w="62229" h="96520">
                <a:moveTo>
                  <a:pt x="39065" y="0"/>
                </a:moveTo>
                <a:lnTo>
                  <a:pt x="22669" y="0"/>
                </a:lnTo>
                <a:lnTo>
                  <a:pt x="16103" y="2336"/>
                </a:lnTo>
                <a:lnTo>
                  <a:pt x="6261" y="11671"/>
                </a:lnTo>
                <a:lnTo>
                  <a:pt x="3797" y="17437"/>
                </a:lnTo>
                <a:lnTo>
                  <a:pt x="3838" y="28968"/>
                </a:lnTo>
                <a:lnTo>
                  <a:pt x="4953" y="32715"/>
                </a:lnTo>
                <a:lnTo>
                  <a:pt x="9593" y="39242"/>
                </a:lnTo>
                <a:lnTo>
                  <a:pt x="13131" y="41732"/>
                </a:lnTo>
                <a:lnTo>
                  <a:pt x="17932" y="43497"/>
                </a:lnTo>
                <a:lnTo>
                  <a:pt x="12192" y="44983"/>
                </a:lnTo>
                <a:lnTo>
                  <a:pt x="7772" y="47802"/>
                </a:lnTo>
                <a:lnTo>
                  <a:pt x="1549" y="56070"/>
                </a:lnTo>
                <a:lnTo>
                  <a:pt x="0" y="61201"/>
                </a:lnTo>
                <a:lnTo>
                  <a:pt x="63" y="75691"/>
                </a:lnTo>
                <a:lnTo>
                  <a:pt x="2844" y="82410"/>
                </a:lnTo>
                <a:lnTo>
                  <a:pt x="14249" y="93408"/>
                </a:lnTo>
                <a:lnTo>
                  <a:pt x="21742" y="96164"/>
                </a:lnTo>
                <a:lnTo>
                  <a:pt x="40322" y="96164"/>
                </a:lnTo>
                <a:lnTo>
                  <a:pt x="47841" y="93408"/>
                </a:lnTo>
                <a:lnTo>
                  <a:pt x="54863" y="86652"/>
                </a:lnTo>
                <a:lnTo>
                  <a:pt x="27609" y="86652"/>
                </a:lnTo>
                <a:lnTo>
                  <a:pt x="24282" y="85813"/>
                </a:lnTo>
                <a:lnTo>
                  <a:pt x="18110" y="82410"/>
                </a:lnTo>
                <a:lnTo>
                  <a:pt x="15798" y="80035"/>
                </a:lnTo>
                <a:lnTo>
                  <a:pt x="12674" y="73875"/>
                </a:lnTo>
                <a:lnTo>
                  <a:pt x="11887" y="70675"/>
                </a:lnTo>
                <a:lnTo>
                  <a:pt x="11952" y="61823"/>
                </a:lnTo>
                <a:lnTo>
                  <a:pt x="13677" y="57492"/>
                </a:lnTo>
                <a:lnTo>
                  <a:pt x="20828" y="50304"/>
                </a:lnTo>
                <a:lnTo>
                  <a:pt x="25336" y="48501"/>
                </a:lnTo>
                <a:lnTo>
                  <a:pt x="54584" y="48501"/>
                </a:lnTo>
                <a:lnTo>
                  <a:pt x="50114" y="45377"/>
                </a:lnTo>
                <a:lnTo>
                  <a:pt x="44335" y="43497"/>
                </a:lnTo>
                <a:lnTo>
                  <a:pt x="48996" y="41732"/>
                </a:lnTo>
                <a:lnTo>
                  <a:pt x="52489" y="39242"/>
                </a:lnTo>
                <a:lnTo>
                  <a:pt x="52615" y="39065"/>
                </a:lnTo>
                <a:lnTo>
                  <a:pt x="26517" y="39065"/>
                </a:lnTo>
                <a:lnTo>
                  <a:pt x="22796" y="37642"/>
                </a:lnTo>
                <a:lnTo>
                  <a:pt x="17043" y="31991"/>
                </a:lnTo>
                <a:lnTo>
                  <a:pt x="15720" y="28613"/>
                </a:lnTo>
                <a:lnTo>
                  <a:pt x="15621" y="19964"/>
                </a:lnTo>
                <a:lnTo>
                  <a:pt x="17081" y="16573"/>
                </a:lnTo>
                <a:lnTo>
                  <a:pt x="22898" y="10921"/>
                </a:lnTo>
                <a:lnTo>
                  <a:pt x="26568" y="9512"/>
                </a:lnTo>
                <a:lnTo>
                  <a:pt x="53157" y="9512"/>
                </a:lnTo>
                <a:lnTo>
                  <a:pt x="45681" y="2387"/>
                </a:lnTo>
                <a:lnTo>
                  <a:pt x="39065" y="0"/>
                </a:lnTo>
                <a:close/>
              </a:path>
              <a:path w="62229" h="96520">
                <a:moveTo>
                  <a:pt x="54584" y="48501"/>
                </a:moveTo>
                <a:lnTo>
                  <a:pt x="36347" y="48501"/>
                </a:lnTo>
                <a:lnTo>
                  <a:pt x="40982" y="50317"/>
                </a:lnTo>
                <a:lnTo>
                  <a:pt x="48399" y="57607"/>
                </a:lnTo>
                <a:lnTo>
                  <a:pt x="50166" y="61988"/>
                </a:lnTo>
                <a:lnTo>
                  <a:pt x="50253" y="73253"/>
                </a:lnTo>
                <a:lnTo>
                  <a:pt x="48450" y="77774"/>
                </a:lnTo>
                <a:lnTo>
                  <a:pt x="41249" y="84874"/>
                </a:lnTo>
                <a:lnTo>
                  <a:pt x="36690" y="86652"/>
                </a:lnTo>
                <a:lnTo>
                  <a:pt x="54863" y="86652"/>
                </a:lnTo>
                <a:lnTo>
                  <a:pt x="59220" y="82461"/>
                </a:lnTo>
                <a:lnTo>
                  <a:pt x="62064" y="75691"/>
                </a:lnTo>
                <a:lnTo>
                  <a:pt x="62064" y="61823"/>
                </a:lnTo>
                <a:lnTo>
                  <a:pt x="60566" y="56807"/>
                </a:lnTo>
                <a:lnTo>
                  <a:pt x="54584" y="48501"/>
                </a:lnTo>
                <a:close/>
              </a:path>
              <a:path w="62229" h="96520">
                <a:moveTo>
                  <a:pt x="53157" y="9512"/>
                </a:moveTo>
                <a:lnTo>
                  <a:pt x="35344" y="9512"/>
                </a:lnTo>
                <a:lnTo>
                  <a:pt x="38989" y="10960"/>
                </a:lnTo>
                <a:lnTo>
                  <a:pt x="44856" y="16738"/>
                </a:lnTo>
                <a:lnTo>
                  <a:pt x="46188" y="19964"/>
                </a:lnTo>
                <a:lnTo>
                  <a:pt x="46240" y="28828"/>
                </a:lnTo>
                <a:lnTo>
                  <a:pt x="44907" y="32054"/>
                </a:lnTo>
                <a:lnTo>
                  <a:pt x="39204" y="37655"/>
                </a:lnTo>
                <a:lnTo>
                  <a:pt x="35547" y="39065"/>
                </a:lnTo>
                <a:lnTo>
                  <a:pt x="52615" y="39065"/>
                </a:lnTo>
                <a:lnTo>
                  <a:pt x="57073" y="32778"/>
                </a:lnTo>
                <a:lnTo>
                  <a:pt x="58216" y="28968"/>
                </a:lnTo>
                <a:lnTo>
                  <a:pt x="58216" y="17754"/>
                </a:lnTo>
                <a:lnTo>
                  <a:pt x="55702" y="11937"/>
                </a:lnTo>
                <a:lnTo>
                  <a:pt x="53157" y="9512"/>
                </a:lnTo>
                <a:close/>
              </a:path>
            </a:pathLst>
          </a:custGeom>
          <a:solidFill>
            <a:srgbClr val="01020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3472903" y="4307268"/>
            <a:ext cx="207264" cy="96164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3700538" y="4307268"/>
            <a:ext cx="34925" cy="94615"/>
          </a:xfrm>
          <a:custGeom>
            <a:avLst/>
            <a:gdLst/>
            <a:ahLst/>
            <a:cxnLst/>
            <a:rect l="l" t="t" r="r" b="b"/>
            <a:pathLst>
              <a:path w="34925" h="94614">
                <a:moveTo>
                  <a:pt x="34683" y="20878"/>
                </a:moveTo>
                <a:lnTo>
                  <a:pt x="23126" y="20878"/>
                </a:lnTo>
                <a:lnTo>
                  <a:pt x="23126" y="94551"/>
                </a:lnTo>
                <a:lnTo>
                  <a:pt x="34683" y="94551"/>
                </a:lnTo>
                <a:lnTo>
                  <a:pt x="34683" y="20878"/>
                </a:lnTo>
                <a:close/>
              </a:path>
              <a:path w="34925" h="94614">
                <a:moveTo>
                  <a:pt x="34683" y="0"/>
                </a:moveTo>
                <a:lnTo>
                  <a:pt x="27228" y="0"/>
                </a:lnTo>
                <a:lnTo>
                  <a:pt x="25222" y="4063"/>
                </a:lnTo>
                <a:lnTo>
                  <a:pt x="21793" y="8267"/>
                </a:lnTo>
                <a:lnTo>
                  <a:pt x="12128" y="16916"/>
                </a:lnTo>
                <a:lnTo>
                  <a:pt x="6464" y="20599"/>
                </a:lnTo>
                <a:lnTo>
                  <a:pt x="0" y="23634"/>
                </a:lnTo>
                <a:lnTo>
                  <a:pt x="0" y="34823"/>
                </a:lnTo>
                <a:lnTo>
                  <a:pt x="23126" y="20878"/>
                </a:lnTo>
                <a:lnTo>
                  <a:pt x="34683" y="20878"/>
                </a:lnTo>
                <a:lnTo>
                  <a:pt x="34683" y="0"/>
                </a:lnTo>
                <a:close/>
              </a:path>
            </a:pathLst>
          </a:custGeom>
          <a:solidFill>
            <a:srgbClr val="01020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3764851" y="4307268"/>
            <a:ext cx="62230" cy="96520"/>
          </a:xfrm>
          <a:custGeom>
            <a:avLst/>
            <a:gdLst/>
            <a:ahLst/>
            <a:cxnLst/>
            <a:rect l="l" t="t" r="r" b="b"/>
            <a:pathLst>
              <a:path w="62229" h="96520">
                <a:moveTo>
                  <a:pt x="12852" y="71755"/>
                </a:moveTo>
                <a:lnTo>
                  <a:pt x="1739" y="72771"/>
                </a:lnTo>
                <a:lnTo>
                  <a:pt x="2679" y="80175"/>
                </a:lnTo>
                <a:lnTo>
                  <a:pt x="5486" y="85928"/>
                </a:lnTo>
                <a:lnTo>
                  <a:pt x="14820" y="94119"/>
                </a:lnTo>
                <a:lnTo>
                  <a:pt x="20840" y="96164"/>
                </a:lnTo>
                <a:lnTo>
                  <a:pt x="35153" y="96164"/>
                </a:lnTo>
                <a:lnTo>
                  <a:pt x="41198" y="94297"/>
                </a:lnTo>
                <a:lnTo>
                  <a:pt x="51523" y="86842"/>
                </a:lnTo>
                <a:lnTo>
                  <a:pt x="51659" y="86652"/>
                </a:lnTo>
                <a:lnTo>
                  <a:pt x="24307" y="86652"/>
                </a:lnTo>
                <a:lnTo>
                  <a:pt x="20904" y="85471"/>
                </a:lnTo>
                <a:lnTo>
                  <a:pt x="15595" y="80759"/>
                </a:lnTo>
                <a:lnTo>
                  <a:pt x="13804" y="76974"/>
                </a:lnTo>
                <a:lnTo>
                  <a:pt x="12852" y="71755"/>
                </a:lnTo>
                <a:close/>
              </a:path>
              <a:path w="62229" h="96520">
                <a:moveTo>
                  <a:pt x="61803" y="50228"/>
                </a:moveTo>
                <a:lnTo>
                  <a:pt x="50368" y="50228"/>
                </a:lnTo>
                <a:lnTo>
                  <a:pt x="50444" y="57340"/>
                </a:lnTo>
                <a:lnTo>
                  <a:pt x="49860" y="62052"/>
                </a:lnTo>
                <a:lnTo>
                  <a:pt x="32016" y="86652"/>
                </a:lnTo>
                <a:lnTo>
                  <a:pt x="51659" y="86652"/>
                </a:lnTo>
                <a:lnTo>
                  <a:pt x="61689" y="54140"/>
                </a:lnTo>
                <a:lnTo>
                  <a:pt x="61803" y="50228"/>
                </a:lnTo>
                <a:close/>
              </a:path>
              <a:path w="62229" h="96520">
                <a:moveTo>
                  <a:pt x="35750" y="0"/>
                </a:moveTo>
                <a:lnTo>
                  <a:pt x="21132" y="0"/>
                </a:lnTo>
                <a:lnTo>
                  <a:pt x="14084" y="2908"/>
                </a:lnTo>
                <a:lnTo>
                  <a:pt x="2819" y="14566"/>
                </a:lnTo>
                <a:lnTo>
                  <a:pt x="0" y="22250"/>
                </a:lnTo>
                <a:lnTo>
                  <a:pt x="0" y="41046"/>
                </a:lnTo>
                <a:lnTo>
                  <a:pt x="2692" y="48501"/>
                </a:lnTo>
                <a:lnTo>
                  <a:pt x="8102" y="54140"/>
                </a:lnTo>
                <a:lnTo>
                  <a:pt x="13500" y="59804"/>
                </a:lnTo>
                <a:lnTo>
                  <a:pt x="20091" y="62623"/>
                </a:lnTo>
                <a:lnTo>
                  <a:pt x="32562" y="62623"/>
                </a:lnTo>
                <a:lnTo>
                  <a:pt x="36893" y="61480"/>
                </a:lnTo>
                <a:lnTo>
                  <a:pt x="44907" y="56896"/>
                </a:lnTo>
                <a:lnTo>
                  <a:pt x="48056" y="53911"/>
                </a:lnTo>
                <a:lnTo>
                  <a:pt x="48997" y="52412"/>
                </a:lnTo>
                <a:lnTo>
                  <a:pt x="25400" y="52412"/>
                </a:lnTo>
                <a:lnTo>
                  <a:pt x="20942" y="50546"/>
                </a:lnTo>
                <a:lnTo>
                  <a:pt x="13703" y="43040"/>
                </a:lnTo>
                <a:lnTo>
                  <a:pt x="11887" y="38176"/>
                </a:lnTo>
                <a:lnTo>
                  <a:pt x="11887" y="25501"/>
                </a:lnTo>
                <a:lnTo>
                  <a:pt x="13804" y="20066"/>
                </a:lnTo>
                <a:lnTo>
                  <a:pt x="21412" y="11671"/>
                </a:lnTo>
                <a:lnTo>
                  <a:pt x="25895" y="9575"/>
                </a:lnTo>
                <a:lnTo>
                  <a:pt x="52590" y="9575"/>
                </a:lnTo>
                <a:lnTo>
                  <a:pt x="51498" y="8242"/>
                </a:lnTo>
                <a:lnTo>
                  <a:pt x="41338" y="1651"/>
                </a:lnTo>
                <a:lnTo>
                  <a:pt x="35750" y="0"/>
                </a:lnTo>
                <a:close/>
              </a:path>
              <a:path w="62229" h="96520">
                <a:moveTo>
                  <a:pt x="52590" y="9575"/>
                </a:moveTo>
                <a:lnTo>
                  <a:pt x="35991" y="9575"/>
                </a:lnTo>
                <a:lnTo>
                  <a:pt x="40259" y="11518"/>
                </a:lnTo>
                <a:lnTo>
                  <a:pt x="47320" y="19316"/>
                </a:lnTo>
                <a:lnTo>
                  <a:pt x="48935" y="24128"/>
                </a:lnTo>
                <a:lnTo>
                  <a:pt x="48980" y="38176"/>
                </a:lnTo>
                <a:lnTo>
                  <a:pt x="47371" y="43040"/>
                </a:lnTo>
                <a:lnTo>
                  <a:pt x="40474" y="50546"/>
                </a:lnTo>
                <a:lnTo>
                  <a:pt x="36068" y="52412"/>
                </a:lnTo>
                <a:lnTo>
                  <a:pt x="48997" y="52412"/>
                </a:lnTo>
                <a:lnTo>
                  <a:pt x="50368" y="50228"/>
                </a:lnTo>
                <a:lnTo>
                  <a:pt x="61803" y="50228"/>
                </a:lnTo>
                <a:lnTo>
                  <a:pt x="61853" y="48501"/>
                </a:lnTo>
                <a:lnTo>
                  <a:pt x="55346" y="12941"/>
                </a:lnTo>
                <a:lnTo>
                  <a:pt x="52590" y="9575"/>
                </a:lnTo>
                <a:close/>
              </a:path>
            </a:pathLst>
          </a:custGeom>
          <a:solidFill>
            <a:srgbClr val="01020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3472903" y="4560239"/>
            <a:ext cx="207264" cy="96164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3700538" y="4560252"/>
            <a:ext cx="34925" cy="94615"/>
          </a:xfrm>
          <a:custGeom>
            <a:avLst/>
            <a:gdLst/>
            <a:ahLst/>
            <a:cxnLst/>
            <a:rect l="l" t="t" r="r" b="b"/>
            <a:pathLst>
              <a:path w="34925" h="94614">
                <a:moveTo>
                  <a:pt x="34683" y="20878"/>
                </a:moveTo>
                <a:lnTo>
                  <a:pt x="23126" y="20878"/>
                </a:lnTo>
                <a:lnTo>
                  <a:pt x="23126" y="94551"/>
                </a:lnTo>
                <a:lnTo>
                  <a:pt x="34683" y="94551"/>
                </a:lnTo>
                <a:lnTo>
                  <a:pt x="34683" y="20878"/>
                </a:lnTo>
                <a:close/>
              </a:path>
              <a:path w="34925" h="94614">
                <a:moveTo>
                  <a:pt x="34683" y="0"/>
                </a:moveTo>
                <a:lnTo>
                  <a:pt x="27228" y="0"/>
                </a:lnTo>
                <a:lnTo>
                  <a:pt x="25222" y="4063"/>
                </a:lnTo>
                <a:lnTo>
                  <a:pt x="21793" y="8267"/>
                </a:lnTo>
                <a:lnTo>
                  <a:pt x="12128" y="16916"/>
                </a:lnTo>
                <a:lnTo>
                  <a:pt x="6464" y="20599"/>
                </a:lnTo>
                <a:lnTo>
                  <a:pt x="0" y="23634"/>
                </a:lnTo>
                <a:lnTo>
                  <a:pt x="0" y="34823"/>
                </a:lnTo>
                <a:lnTo>
                  <a:pt x="23126" y="20878"/>
                </a:lnTo>
                <a:lnTo>
                  <a:pt x="34683" y="20878"/>
                </a:lnTo>
                <a:lnTo>
                  <a:pt x="34683" y="0"/>
                </a:lnTo>
                <a:close/>
              </a:path>
            </a:pathLst>
          </a:custGeom>
          <a:solidFill>
            <a:srgbClr val="01020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3764851" y="4560252"/>
            <a:ext cx="62230" cy="96520"/>
          </a:xfrm>
          <a:custGeom>
            <a:avLst/>
            <a:gdLst/>
            <a:ahLst/>
            <a:cxnLst/>
            <a:rect l="l" t="t" r="r" b="b"/>
            <a:pathLst>
              <a:path w="62229" h="96520">
                <a:moveTo>
                  <a:pt x="12852" y="71755"/>
                </a:moveTo>
                <a:lnTo>
                  <a:pt x="1739" y="72771"/>
                </a:lnTo>
                <a:lnTo>
                  <a:pt x="2679" y="80187"/>
                </a:lnTo>
                <a:lnTo>
                  <a:pt x="5486" y="85928"/>
                </a:lnTo>
                <a:lnTo>
                  <a:pt x="14820" y="94119"/>
                </a:lnTo>
                <a:lnTo>
                  <a:pt x="20840" y="96164"/>
                </a:lnTo>
                <a:lnTo>
                  <a:pt x="35153" y="96164"/>
                </a:lnTo>
                <a:lnTo>
                  <a:pt x="41198" y="94297"/>
                </a:lnTo>
                <a:lnTo>
                  <a:pt x="51523" y="86842"/>
                </a:lnTo>
                <a:lnTo>
                  <a:pt x="51659" y="86652"/>
                </a:lnTo>
                <a:lnTo>
                  <a:pt x="24307" y="86652"/>
                </a:lnTo>
                <a:lnTo>
                  <a:pt x="20904" y="85471"/>
                </a:lnTo>
                <a:lnTo>
                  <a:pt x="15595" y="80759"/>
                </a:lnTo>
                <a:lnTo>
                  <a:pt x="13804" y="76974"/>
                </a:lnTo>
                <a:lnTo>
                  <a:pt x="12852" y="71755"/>
                </a:lnTo>
                <a:close/>
              </a:path>
              <a:path w="62229" h="96520">
                <a:moveTo>
                  <a:pt x="61803" y="50228"/>
                </a:moveTo>
                <a:lnTo>
                  <a:pt x="50368" y="50228"/>
                </a:lnTo>
                <a:lnTo>
                  <a:pt x="50444" y="57340"/>
                </a:lnTo>
                <a:lnTo>
                  <a:pt x="49860" y="62052"/>
                </a:lnTo>
                <a:lnTo>
                  <a:pt x="32016" y="86652"/>
                </a:lnTo>
                <a:lnTo>
                  <a:pt x="51659" y="86652"/>
                </a:lnTo>
                <a:lnTo>
                  <a:pt x="61692" y="54110"/>
                </a:lnTo>
                <a:lnTo>
                  <a:pt x="61803" y="50228"/>
                </a:lnTo>
                <a:close/>
              </a:path>
              <a:path w="62229" h="96520">
                <a:moveTo>
                  <a:pt x="35750" y="0"/>
                </a:moveTo>
                <a:lnTo>
                  <a:pt x="21132" y="0"/>
                </a:lnTo>
                <a:lnTo>
                  <a:pt x="14084" y="2908"/>
                </a:lnTo>
                <a:lnTo>
                  <a:pt x="2819" y="14566"/>
                </a:lnTo>
                <a:lnTo>
                  <a:pt x="0" y="22237"/>
                </a:lnTo>
                <a:lnTo>
                  <a:pt x="0" y="41046"/>
                </a:lnTo>
                <a:lnTo>
                  <a:pt x="2692" y="48501"/>
                </a:lnTo>
                <a:lnTo>
                  <a:pt x="13500" y="59804"/>
                </a:lnTo>
                <a:lnTo>
                  <a:pt x="20091" y="62623"/>
                </a:lnTo>
                <a:lnTo>
                  <a:pt x="32562" y="62623"/>
                </a:lnTo>
                <a:lnTo>
                  <a:pt x="36893" y="61480"/>
                </a:lnTo>
                <a:lnTo>
                  <a:pt x="44907" y="56896"/>
                </a:lnTo>
                <a:lnTo>
                  <a:pt x="48056" y="53911"/>
                </a:lnTo>
                <a:lnTo>
                  <a:pt x="48997" y="52412"/>
                </a:lnTo>
                <a:lnTo>
                  <a:pt x="25400" y="52412"/>
                </a:lnTo>
                <a:lnTo>
                  <a:pt x="20942" y="50546"/>
                </a:lnTo>
                <a:lnTo>
                  <a:pt x="13703" y="43040"/>
                </a:lnTo>
                <a:lnTo>
                  <a:pt x="11887" y="38176"/>
                </a:lnTo>
                <a:lnTo>
                  <a:pt x="11887" y="25501"/>
                </a:lnTo>
                <a:lnTo>
                  <a:pt x="13804" y="20066"/>
                </a:lnTo>
                <a:lnTo>
                  <a:pt x="21412" y="11671"/>
                </a:lnTo>
                <a:lnTo>
                  <a:pt x="25895" y="9575"/>
                </a:lnTo>
                <a:lnTo>
                  <a:pt x="52587" y="9575"/>
                </a:lnTo>
                <a:lnTo>
                  <a:pt x="51498" y="8242"/>
                </a:lnTo>
                <a:lnTo>
                  <a:pt x="41338" y="1651"/>
                </a:lnTo>
                <a:lnTo>
                  <a:pt x="35750" y="0"/>
                </a:lnTo>
                <a:close/>
              </a:path>
              <a:path w="62229" h="96520">
                <a:moveTo>
                  <a:pt x="52587" y="9575"/>
                </a:moveTo>
                <a:lnTo>
                  <a:pt x="35991" y="9575"/>
                </a:lnTo>
                <a:lnTo>
                  <a:pt x="40259" y="11518"/>
                </a:lnTo>
                <a:lnTo>
                  <a:pt x="47320" y="19316"/>
                </a:lnTo>
                <a:lnTo>
                  <a:pt x="48938" y="24135"/>
                </a:lnTo>
                <a:lnTo>
                  <a:pt x="48980" y="38176"/>
                </a:lnTo>
                <a:lnTo>
                  <a:pt x="47371" y="43040"/>
                </a:lnTo>
                <a:lnTo>
                  <a:pt x="40474" y="50546"/>
                </a:lnTo>
                <a:lnTo>
                  <a:pt x="36068" y="52412"/>
                </a:lnTo>
                <a:lnTo>
                  <a:pt x="48997" y="52412"/>
                </a:lnTo>
                <a:lnTo>
                  <a:pt x="50368" y="50228"/>
                </a:lnTo>
                <a:lnTo>
                  <a:pt x="61803" y="50228"/>
                </a:lnTo>
                <a:lnTo>
                  <a:pt x="61853" y="48501"/>
                </a:lnTo>
                <a:lnTo>
                  <a:pt x="55346" y="12954"/>
                </a:lnTo>
                <a:lnTo>
                  <a:pt x="52587" y="9575"/>
                </a:lnTo>
                <a:close/>
              </a:path>
            </a:pathLst>
          </a:custGeom>
          <a:solidFill>
            <a:srgbClr val="01020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3472903" y="4805121"/>
            <a:ext cx="353364" cy="96164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3472903" y="5290832"/>
            <a:ext cx="353364" cy="96151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3472903" y="5047983"/>
            <a:ext cx="353364" cy="96164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3472903" y="5533695"/>
            <a:ext cx="279552" cy="96151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3773728" y="5533695"/>
            <a:ext cx="34925" cy="94615"/>
          </a:xfrm>
          <a:custGeom>
            <a:avLst/>
            <a:gdLst/>
            <a:ahLst/>
            <a:cxnLst/>
            <a:rect l="l" t="t" r="r" b="b"/>
            <a:pathLst>
              <a:path w="34925" h="94614">
                <a:moveTo>
                  <a:pt x="34683" y="20878"/>
                </a:moveTo>
                <a:lnTo>
                  <a:pt x="23126" y="20878"/>
                </a:lnTo>
                <a:lnTo>
                  <a:pt x="23126" y="94551"/>
                </a:lnTo>
                <a:lnTo>
                  <a:pt x="34683" y="94551"/>
                </a:lnTo>
                <a:lnTo>
                  <a:pt x="34683" y="20878"/>
                </a:lnTo>
                <a:close/>
              </a:path>
              <a:path w="34925" h="94614">
                <a:moveTo>
                  <a:pt x="34683" y="0"/>
                </a:moveTo>
                <a:lnTo>
                  <a:pt x="27228" y="0"/>
                </a:lnTo>
                <a:lnTo>
                  <a:pt x="25222" y="4076"/>
                </a:lnTo>
                <a:lnTo>
                  <a:pt x="21793" y="8267"/>
                </a:lnTo>
                <a:lnTo>
                  <a:pt x="12115" y="16916"/>
                </a:lnTo>
                <a:lnTo>
                  <a:pt x="6464" y="20599"/>
                </a:lnTo>
                <a:lnTo>
                  <a:pt x="0" y="23634"/>
                </a:lnTo>
                <a:lnTo>
                  <a:pt x="0" y="34823"/>
                </a:lnTo>
                <a:lnTo>
                  <a:pt x="23126" y="20878"/>
                </a:lnTo>
                <a:lnTo>
                  <a:pt x="34683" y="20878"/>
                </a:lnTo>
                <a:lnTo>
                  <a:pt x="34683" y="0"/>
                </a:lnTo>
                <a:close/>
              </a:path>
            </a:pathLst>
          </a:custGeom>
          <a:solidFill>
            <a:srgbClr val="01020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3472903" y="6282499"/>
            <a:ext cx="279552" cy="96151"/>
          </a:xfrm>
          <a:prstGeom prst="rect">
            <a:avLst/>
          </a:prstGeom>
          <a:blipFill>
            <a:blip r:embed="rId1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3773728" y="6282512"/>
            <a:ext cx="34925" cy="94615"/>
          </a:xfrm>
          <a:custGeom>
            <a:avLst/>
            <a:gdLst/>
            <a:ahLst/>
            <a:cxnLst/>
            <a:rect l="l" t="t" r="r" b="b"/>
            <a:pathLst>
              <a:path w="34925" h="94614">
                <a:moveTo>
                  <a:pt x="34683" y="20878"/>
                </a:moveTo>
                <a:lnTo>
                  <a:pt x="23126" y="20878"/>
                </a:lnTo>
                <a:lnTo>
                  <a:pt x="23126" y="94551"/>
                </a:lnTo>
                <a:lnTo>
                  <a:pt x="34683" y="94551"/>
                </a:lnTo>
                <a:lnTo>
                  <a:pt x="34683" y="20878"/>
                </a:lnTo>
                <a:close/>
              </a:path>
              <a:path w="34925" h="94614">
                <a:moveTo>
                  <a:pt x="34683" y="0"/>
                </a:moveTo>
                <a:lnTo>
                  <a:pt x="27228" y="0"/>
                </a:lnTo>
                <a:lnTo>
                  <a:pt x="25222" y="4076"/>
                </a:lnTo>
                <a:lnTo>
                  <a:pt x="21793" y="8267"/>
                </a:lnTo>
                <a:lnTo>
                  <a:pt x="12115" y="16916"/>
                </a:lnTo>
                <a:lnTo>
                  <a:pt x="6464" y="20599"/>
                </a:lnTo>
                <a:lnTo>
                  <a:pt x="0" y="23634"/>
                </a:lnTo>
                <a:lnTo>
                  <a:pt x="0" y="34823"/>
                </a:lnTo>
                <a:lnTo>
                  <a:pt x="23126" y="20878"/>
                </a:lnTo>
                <a:lnTo>
                  <a:pt x="34683" y="20878"/>
                </a:lnTo>
                <a:lnTo>
                  <a:pt x="34683" y="0"/>
                </a:lnTo>
                <a:close/>
              </a:path>
            </a:pathLst>
          </a:custGeom>
          <a:solidFill>
            <a:srgbClr val="01020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3472903" y="6039650"/>
            <a:ext cx="279552" cy="96151"/>
          </a:xfrm>
          <a:prstGeom prst="rect">
            <a:avLst/>
          </a:prstGeom>
          <a:blipFill>
            <a:blip r:embed="rId1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3773728" y="6039650"/>
            <a:ext cx="34925" cy="94615"/>
          </a:xfrm>
          <a:custGeom>
            <a:avLst/>
            <a:gdLst/>
            <a:ahLst/>
            <a:cxnLst/>
            <a:rect l="l" t="t" r="r" b="b"/>
            <a:pathLst>
              <a:path w="34925" h="94614">
                <a:moveTo>
                  <a:pt x="34683" y="20878"/>
                </a:moveTo>
                <a:lnTo>
                  <a:pt x="23126" y="20878"/>
                </a:lnTo>
                <a:lnTo>
                  <a:pt x="23126" y="94551"/>
                </a:lnTo>
                <a:lnTo>
                  <a:pt x="34683" y="94551"/>
                </a:lnTo>
                <a:lnTo>
                  <a:pt x="34683" y="20878"/>
                </a:lnTo>
                <a:close/>
              </a:path>
              <a:path w="34925" h="94614">
                <a:moveTo>
                  <a:pt x="34683" y="0"/>
                </a:moveTo>
                <a:lnTo>
                  <a:pt x="27228" y="0"/>
                </a:lnTo>
                <a:lnTo>
                  <a:pt x="25222" y="4076"/>
                </a:lnTo>
                <a:lnTo>
                  <a:pt x="21793" y="8267"/>
                </a:lnTo>
                <a:lnTo>
                  <a:pt x="12115" y="16916"/>
                </a:lnTo>
                <a:lnTo>
                  <a:pt x="6464" y="20599"/>
                </a:lnTo>
                <a:lnTo>
                  <a:pt x="0" y="23634"/>
                </a:lnTo>
                <a:lnTo>
                  <a:pt x="0" y="34823"/>
                </a:lnTo>
                <a:lnTo>
                  <a:pt x="23126" y="20878"/>
                </a:lnTo>
                <a:lnTo>
                  <a:pt x="34683" y="20878"/>
                </a:lnTo>
                <a:lnTo>
                  <a:pt x="34683" y="0"/>
                </a:lnTo>
                <a:close/>
              </a:path>
            </a:pathLst>
          </a:custGeom>
          <a:solidFill>
            <a:srgbClr val="01020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3472903" y="5786666"/>
            <a:ext cx="279552" cy="96151"/>
          </a:xfrm>
          <a:prstGeom prst="rect">
            <a:avLst/>
          </a:prstGeom>
          <a:blipFill>
            <a:blip r:embed="rId1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3773728" y="5786678"/>
            <a:ext cx="34925" cy="94615"/>
          </a:xfrm>
          <a:custGeom>
            <a:avLst/>
            <a:gdLst/>
            <a:ahLst/>
            <a:cxnLst/>
            <a:rect l="l" t="t" r="r" b="b"/>
            <a:pathLst>
              <a:path w="34925" h="94614">
                <a:moveTo>
                  <a:pt x="34683" y="20878"/>
                </a:moveTo>
                <a:lnTo>
                  <a:pt x="23126" y="20878"/>
                </a:lnTo>
                <a:lnTo>
                  <a:pt x="23126" y="94551"/>
                </a:lnTo>
                <a:lnTo>
                  <a:pt x="34683" y="94551"/>
                </a:lnTo>
                <a:lnTo>
                  <a:pt x="34683" y="20878"/>
                </a:lnTo>
                <a:close/>
              </a:path>
              <a:path w="34925" h="94614">
                <a:moveTo>
                  <a:pt x="34683" y="0"/>
                </a:moveTo>
                <a:lnTo>
                  <a:pt x="27228" y="0"/>
                </a:lnTo>
                <a:lnTo>
                  <a:pt x="25222" y="4076"/>
                </a:lnTo>
                <a:lnTo>
                  <a:pt x="21793" y="8267"/>
                </a:lnTo>
                <a:lnTo>
                  <a:pt x="12115" y="16916"/>
                </a:lnTo>
                <a:lnTo>
                  <a:pt x="6464" y="20599"/>
                </a:lnTo>
                <a:lnTo>
                  <a:pt x="0" y="23634"/>
                </a:lnTo>
                <a:lnTo>
                  <a:pt x="0" y="34823"/>
                </a:lnTo>
                <a:lnTo>
                  <a:pt x="23126" y="20878"/>
                </a:lnTo>
                <a:lnTo>
                  <a:pt x="34683" y="20878"/>
                </a:lnTo>
                <a:lnTo>
                  <a:pt x="34683" y="0"/>
                </a:lnTo>
                <a:close/>
              </a:path>
            </a:pathLst>
          </a:custGeom>
          <a:solidFill>
            <a:srgbClr val="01020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4031145" y="3821557"/>
            <a:ext cx="136690" cy="96164"/>
          </a:xfrm>
          <a:prstGeom prst="rect">
            <a:avLst/>
          </a:prstGeom>
          <a:blipFill>
            <a:blip r:embed="rId2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4187952" y="3821557"/>
            <a:ext cx="34925" cy="94615"/>
          </a:xfrm>
          <a:custGeom>
            <a:avLst/>
            <a:gdLst/>
            <a:ahLst/>
            <a:cxnLst/>
            <a:rect l="l" t="t" r="r" b="b"/>
            <a:pathLst>
              <a:path w="34925" h="94614">
                <a:moveTo>
                  <a:pt x="34683" y="20878"/>
                </a:moveTo>
                <a:lnTo>
                  <a:pt x="23126" y="20878"/>
                </a:lnTo>
                <a:lnTo>
                  <a:pt x="23126" y="94551"/>
                </a:lnTo>
                <a:lnTo>
                  <a:pt x="34683" y="94551"/>
                </a:lnTo>
                <a:lnTo>
                  <a:pt x="34683" y="20878"/>
                </a:lnTo>
                <a:close/>
              </a:path>
              <a:path w="34925" h="94614">
                <a:moveTo>
                  <a:pt x="34683" y="0"/>
                </a:moveTo>
                <a:lnTo>
                  <a:pt x="27228" y="0"/>
                </a:lnTo>
                <a:lnTo>
                  <a:pt x="25222" y="4064"/>
                </a:lnTo>
                <a:lnTo>
                  <a:pt x="21793" y="8267"/>
                </a:lnTo>
                <a:lnTo>
                  <a:pt x="12115" y="16916"/>
                </a:lnTo>
                <a:lnTo>
                  <a:pt x="6451" y="20599"/>
                </a:lnTo>
                <a:lnTo>
                  <a:pt x="0" y="23634"/>
                </a:lnTo>
                <a:lnTo>
                  <a:pt x="0" y="34810"/>
                </a:lnTo>
                <a:lnTo>
                  <a:pt x="23126" y="20878"/>
                </a:lnTo>
                <a:lnTo>
                  <a:pt x="34683" y="20878"/>
                </a:lnTo>
                <a:lnTo>
                  <a:pt x="34683" y="0"/>
                </a:lnTo>
                <a:close/>
              </a:path>
            </a:pathLst>
          </a:custGeom>
          <a:solidFill>
            <a:srgbClr val="01020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4253026" y="3821557"/>
            <a:ext cx="207530" cy="96164"/>
          </a:xfrm>
          <a:prstGeom prst="rect">
            <a:avLst/>
          </a:prstGeom>
          <a:blipFill>
            <a:blip r:embed="rId2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4031145" y="4064406"/>
            <a:ext cx="136690" cy="96164"/>
          </a:xfrm>
          <a:prstGeom prst="rect">
            <a:avLst/>
          </a:prstGeom>
          <a:blipFill>
            <a:blip r:embed="rId2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4187952" y="4064419"/>
            <a:ext cx="34925" cy="94615"/>
          </a:xfrm>
          <a:custGeom>
            <a:avLst/>
            <a:gdLst/>
            <a:ahLst/>
            <a:cxnLst/>
            <a:rect l="l" t="t" r="r" b="b"/>
            <a:pathLst>
              <a:path w="34925" h="94614">
                <a:moveTo>
                  <a:pt x="34683" y="20878"/>
                </a:moveTo>
                <a:lnTo>
                  <a:pt x="23126" y="20878"/>
                </a:lnTo>
                <a:lnTo>
                  <a:pt x="23126" y="94551"/>
                </a:lnTo>
                <a:lnTo>
                  <a:pt x="34683" y="94551"/>
                </a:lnTo>
                <a:lnTo>
                  <a:pt x="34683" y="20878"/>
                </a:lnTo>
                <a:close/>
              </a:path>
              <a:path w="34925" h="94614">
                <a:moveTo>
                  <a:pt x="34683" y="0"/>
                </a:moveTo>
                <a:lnTo>
                  <a:pt x="27228" y="0"/>
                </a:lnTo>
                <a:lnTo>
                  <a:pt x="25222" y="4064"/>
                </a:lnTo>
                <a:lnTo>
                  <a:pt x="21793" y="8267"/>
                </a:lnTo>
                <a:lnTo>
                  <a:pt x="12115" y="16916"/>
                </a:lnTo>
                <a:lnTo>
                  <a:pt x="6451" y="20599"/>
                </a:lnTo>
                <a:lnTo>
                  <a:pt x="0" y="23634"/>
                </a:lnTo>
                <a:lnTo>
                  <a:pt x="0" y="34810"/>
                </a:lnTo>
                <a:lnTo>
                  <a:pt x="23126" y="20878"/>
                </a:lnTo>
                <a:lnTo>
                  <a:pt x="34683" y="20878"/>
                </a:lnTo>
                <a:lnTo>
                  <a:pt x="34683" y="0"/>
                </a:lnTo>
                <a:close/>
              </a:path>
            </a:pathLst>
          </a:custGeom>
          <a:solidFill>
            <a:srgbClr val="01020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4253026" y="4064419"/>
            <a:ext cx="133184" cy="94551"/>
          </a:xfrm>
          <a:prstGeom prst="rect">
            <a:avLst/>
          </a:prstGeom>
          <a:blipFill>
            <a:blip r:embed="rId2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4407484" y="4064419"/>
            <a:ext cx="34925" cy="94615"/>
          </a:xfrm>
          <a:custGeom>
            <a:avLst/>
            <a:gdLst/>
            <a:ahLst/>
            <a:cxnLst/>
            <a:rect l="l" t="t" r="r" b="b"/>
            <a:pathLst>
              <a:path w="34925" h="94614">
                <a:moveTo>
                  <a:pt x="34696" y="20878"/>
                </a:moveTo>
                <a:lnTo>
                  <a:pt x="23126" y="20878"/>
                </a:lnTo>
                <a:lnTo>
                  <a:pt x="23126" y="94551"/>
                </a:lnTo>
                <a:lnTo>
                  <a:pt x="34696" y="94551"/>
                </a:lnTo>
                <a:lnTo>
                  <a:pt x="34696" y="20878"/>
                </a:lnTo>
                <a:close/>
              </a:path>
              <a:path w="34925" h="94614">
                <a:moveTo>
                  <a:pt x="34696" y="0"/>
                </a:moveTo>
                <a:lnTo>
                  <a:pt x="27241" y="0"/>
                </a:lnTo>
                <a:lnTo>
                  <a:pt x="25234" y="4064"/>
                </a:lnTo>
                <a:lnTo>
                  <a:pt x="21805" y="8267"/>
                </a:lnTo>
                <a:lnTo>
                  <a:pt x="12128" y="16916"/>
                </a:lnTo>
                <a:lnTo>
                  <a:pt x="6477" y="20599"/>
                </a:lnTo>
                <a:lnTo>
                  <a:pt x="0" y="23634"/>
                </a:lnTo>
                <a:lnTo>
                  <a:pt x="0" y="34810"/>
                </a:lnTo>
                <a:lnTo>
                  <a:pt x="23126" y="20878"/>
                </a:lnTo>
                <a:lnTo>
                  <a:pt x="34696" y="20878"/>
                </a:lnTo>
                <a:lnTo>
                  <a:pt x="34696" y="0"/>
                </a:lnTo>
                <a:close/>
              </a:path>
            </a:pathLst>
          </a:custGeom>
          <a:solidFill>
            <a:srgbClr val="01020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4031145" y="4307268"/>
            <a:ext cx="136690" cy="96164"/>
          </a:xfrm>
          <a:prstGeom prst="rect">
            <a:avLst/>
          </a:prstGeom>
          <a:blipFill>
            <a:blip r:embed="rId2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4187952" y="4307268"/>
            <a:ext cx="34925" cy="94615"/>
          </a:xfrm>
          <a:custGeom>
            <a:avLst/>
            <a:gdLst/>
            <a:ahLst/>
            <a:cxnLst/>
            <a:rect l="l" t="t" r="r" b="b"/>
            <a:pathLst>
              <a:path w="34925" h="94614">
                <a:moveTo>
                  <a:pt x="34683" y="20878"/>
                </a:moveTo>
                <a:lnTo>
                  <a:pt x="23126" y="20878"/>
                </a:lnTo>
                <a:lnTo>
                  <a:pt x="23126" y="94551"/>
                </a:lnTo>
                <a:lnTo>
                  <a:pt x="34683" y="94551"/>
                </a:lnTo>
                <a:lnTo>
                  <a:pt x="34683" y="20878"/>
                </a:lnTo>
                <a:close/>
              </a:path>
              <a:path w="34925" h="94614">
                <a:moveTo>
                  <a:pt x="34683" y="0"/>
                </a:moveTo>
                <a:lnTo>
                  <a:pt x="27228" y="0"/>
                </a:lnTo>
                <a:lnTo>
                  <a:pt x="25222" y="4063"/>
                </a:lnTo>
                <a:lnTo>
                  <a:pt x="21793" y="8267"/>
                </a:lnTo>
                <a:lnTo>
                  <a:pt x="12115" y="16916"/>
                </a:lnTo>
                <a:lnTo>
                  <a:pt x="6451" y="20599"/>
                </a:lnTo>
                <a:lnTo>
                  <a:pt x="0" y="23634"/>
                </a:lnTo>
                <a:lnTo>
                  <a:pt x="0" y="34823"/>
                </a:lnTo>
                <a:lnTo>
                  <a:pt x="23126" y="20878"/>
                </a:lnTo>
                <a:lnTo>
                  <a:pt x="34683" y="20878"/>
                </a:lnTo>
                <a:lnTo>
                  <a:pt x="34683" y="0"/>
                </a:lnTo>
                <a:close/>
              </a:path>
            </a:pathLst>
          </a:custGeom>
          <a:solidFill>
            <a:srgbClr val="01020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4253026" y="4307268"/>
            <a:ext cx="206375" cy="94551"/>
          </a:xfrm>
          <a:prstGeom prst="rect">
            <a:avLst/>
          </a:prstGeom>
          <a:blipFill>
            <a:blip r:embed="rId2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4031145" y="4560239"/>
            <a:ext cx="136690" cy="96164"/>
          </a:xfrm>
          <a:prstGeom prst="rect">
            <a:avLst/>
          </a:prstGeom>
          <a:blipFill>
            <a:blip r:embed="rId2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4187952" y="4560252"/>
            <a:ext cx="34925" cy="94615"/>
          </a:xfrm>
          <a:custGeom>
            <a:avLst/>
            <a:gdLst/>
            <a:ahLst/>
            <a:cxnLst/>
            <a:rect l="l" t="t" r="r" b="b"/>
            <a:pathLst>
              <a:path w="34925" h="94614">
                <a:moveTo>
                  <a:pt x="34683" y="20878"/>
                </a:moveTo>
                <a:lnTo>
                  <a:pt x="23126" y="20878"/>
                </a:lnTo>
                <a:lnTo>
                  <a:pt x="23126" y="94551"/>
                </a:lnTo>
                <a:lnTo>
                  <a:pt x="34683" y="94551"/>
                </a:lnTo>
                <a:lnTo>
                  <a:pt x="34683" y="20878"/>
                </a:lnTo>
                <a:close/>
              </a:path>
              <a:path w="34925" h="94614">
                <a:moveTo>
                  <a:pt x="34683" y="0"/>
                </a:moveTo>
                <a:lnTo>
                  <a:pt x="27228" y="0"/>
                </a:lnTo>
                <a:lnTo>
                  <a:pt x="25222" y="4063"/>
                </a:lnTo>
                <a:lnTo>
                  <a:pt x="21793" y="8267"/>
                </a:lnTo>
                <a:lnTo>
                  <a:pt x="12115" y="16916"/>
                </a:lnTo>
                <a:lnTo>
                  <a:pt x="6451" y="20599"/>
                </a:lnTo>
                <a:lnTo>
                  <a:pt x="0" y="23634"/>
                </a:lnTo>
                <a:lnTo>
                  <a:pt x="0" y="34823"/>
                </a:lnTo>
                <a:lnTo>
                  <a:pt x="23126" y="20878"/>
                </a:lnTo>
                <a:lnTo>
                  <a:pt x="34683" y="20878"/>
                </a:lnTo>
                <a:lnTo>
                  <a:pt x="34683" y="0"/>
                </a:lnTo>
                <a:close/>
              </a:path>
            </a:pathLst>
          </a:custGeom>
          <a:solidFill>
            <a:srgbClr val="01020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4253026" y="4560252"/>
            <a:ext cx="134150" cy="96215"/>
          </a:xfrm>
          <a:prstGeom prst="rect">
            <a:avLst/>
          </a:prstGeom>
          <a:blipFill>
            <a:blip r:embed="rId2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" name="object 61"/>
          <p:cNvSpPr/>
          <p:nvPr/>
        </p:nvSpPr>
        <p:spPr>
          <a:xfrm>
            <a:off x="4407484" y="4560252"/>
            <a:ext cx="34925" cy="94615"/>
          </a:xfrm>
          <a:custGeom>
            <a:avLst/>
            <a:gdLst/>
            <a:ahLst/>
            <a:cxnLst/>
            <a:rect l="l" t="t" r="r" b="b"/>
            <a:pathLst>
              <a:path w="34925" h="94614">
                <a:moveTo>
                  <a:pt x="34696" y="20878"/>
                </a:moveTo>
                <a:lnTo>
                  <a:pt x="23126" y="20878"/>
                </a:lnTo>
                <a:lnTo>
                  <a:pt x="23126" y="94551"/>
                </a:lnTo>
                <a:lnTo>
                  <a:pt x="34696" y="94551"/>
                </a:lnTo>
                <a:lnTo>
                  <a:pt x="34696" y="20878"/>
                </a:lnTo>
                <a:close/>
              </a:path>
              <a:path w="34925" h="94614">
                <a:moveTo>
                  <a:pt x="34696" y="0"/>
                </a:moveTo>
                <a:lnTo>
                  <a:pt x="27241" y="0"/>
                </a:lnTo>
                <a:lnTo>
                  <a:pt x="25234" y="4063"/>
                </a:lnTo>
                <a:lnTo>
                  <a:pt x="21805" y="8267"/>
                </a:lnTo>
                <a:lnTo>
                  <a:pt x="12128" y="16916"/>
                </a:lnTo>
                <a:lnTo>
                  <a:pt x="6477" y="20599"/>
                </a:lnTo>
                <a:lnTo>
                  <a:pt x="0" y="23634"/>
                </a:lnTo>
                <a:lnTo>
                  <a:pt x="0" y="34823"/>
                </a:lnTo>
                <a:lnTo>
                  <a:pt x="23126" y="20878"/>
                </a:lnTo>
                <a:lnTo>
                  <a:pt x="34696" y="20878"/>
                </a:lnTo>
                <a:lnTo>
                  <a:pt x="34696" y="0"/>
                </a:lnTo>
                <a:close/>
              </a:path>
            </a:pathLst>
          </a:custGeom>
          <a:solidFill>
            <a:srgbClr val="01020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" name="object 62"/>
          <p:cNvSpPr/>
          <p:nvPr/>
        </p:nvSpPr>
        <p:spPr>
          <a:xfrm>
            <a:off x="4031145" y="4805121"/>
            <a:ext cx="136690" cy="96164"/>
          </a:xfrm>
          <a:prstGeom prst="rect">
            <a:avLst/>
          </a:prstGeom>
          <a:blipFill>
            <a:blip r:embed="rId2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" name="object 63"/>
          <p:cNvSpPr/>
          <p:nvPr/>
        </p:nvSpPr>
        <p:spPr>
          <a:xfrm>
            <a:off x="4187952" y="4805121"/>
            <a:ext cx="34925" cy="94615"/>
          </a:xfrm>
          <a:custGeom>
            <a:avLst/>
            <a:gdLst/>
            <a:ahLst/>
            <a:cxnLst/>
            <a:rect l="l" t="t" r="r" b="b"/>
            <a:pathLst>
              <a:path w="34925" h="94614">
                <a:moveTo>
                  <a:pt x="34683" y="20878"/>
                </a:moveTo>
                <a:lnTo>
                  <a:pt x="23126" y="20878"/>
                </a:lnTo>
                <a:lnTo>
                  <a:pt x="23126" y="94551"/>
                </a:lnTo>
                <a:lnTo>
                  <a:pt x="34683" y="94551"/>
                </a:lnTo>
                <a:lnTo>
                  <a:pt x="34683" y="20878"/>
                </a:lnTo>
                <a:close/>
              </a:path>
              <a:path w="34925" h="94614">
                <a:moveTo>
                  <a:pt x="34683" y="0"/>
                </a:moveTo>
                <a:lnTo>
                  <a:pt x="27228" y="0"/>
                </a:lnTo>
                <a:lnTo>
                  <a:pt x="25222" y="4063"/>
                </a:lnTo>
                <a:lnTo>
                  <a:pt x="21793" y="8267"/>
                </a:lnTo>
                <a:lnTo>
                  <a:pt x="12115" y="16916"/>
                </a:lnTo>
                <a:lnTo>
                  <a:pt x="6451" y="20599"/>
                </a:lnTo>
                <a:lnTo>
                  <a:pt x="0" y="23634"/>
                </a:lnTo>
                <a:lnTo>
                  <a:pt x="0" y="34823"/>
                </a:lnTo>
                <a:lnTo>
                  <a:pt x="23126" y="20878"/>
                </a:lnTo>
                <a:lnTo>
                  <a:pt x="34683" y="20878"/>
                </a:lnTo>
                <a:lnTo>
                  <a:pt x="34683" y="0"/>
                </a:lnTo>
                <a:close/>
              </a:path>
            </a:pathLst>
          </a:custGeom>
          <a:solidFill>
            <a:srgbClr val="01020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" name="object 64"/>
          <p:cNvSpPr/>
          <p:nvPr/>
        </p:nvSpPr>
        <p:spPr>
          <a:xfrm>
            <a:off x="4253026" y="4805134"/>
            <a:ext cx="206375" cy="96215"/>
          </a:xfrm>
          <a:prstGeom prst="rect">
            <a:avLst/>
          </a:prstGeom>
          <a:blipFill>
            <a:blip r:embed="rId2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" name="object 65"/>
          <p:cNvSpPr/>
          <p:nvPr/>
        </p:nvSpPr>
        <p:spPr>
          <a:xfrm>
            <a:off x="4031145" y="5290845"/>
            <a:ext cx="136690" cy="96151"/>
          </a:xfrm>
          <a:prstGeom prst="rect">
            <a:avLst/>
          </a:prstGeom>
          <a:blipFill>
            <a:blip r:embed="rId3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" name="object 66"/>
          <p:cNvSpPr/>
          <p:nvPr/>
        </p:nvSpPr>
        <p:spPr>
          <a:xfrm>
            <a:off x="4187952" y="5290845"/>
            <a:ext cx="34925" cy="94615"/>
          </a:xfrm>
          <a:custGeom>
            <a:avLst/>
            <a:gdLst/>
            <a:ahLst/>
            <a:cxnLst/>
            <a:rect l="l" t="t" r="r" b="b"/>
            <a:pathLst>
              <a:path w="34925" h="94614">
                <a:moveTo>
                  <a:pt x="34683" y="20878"/>
                </a:moveTo>
                <a:lnTo>
                  <a:pt x="23126" y="20878"/>
                </a:lnTo>
                <a:lnTo>
                  <a:pt x="23126" y="94551"/>
                </a:lnTo>
                <a:lnTo>
                  <a:pt x="34683" y="94551"/>
                </a:lnTo>
                <a:lnTo>
                  <a:pt x="34683" y="20878"/>
                </a:lnTo>
                <a:close/>
              </a:path>
              <a:path w="34925" h="94614">
                <a:moveTo>
                  <a:pt x="34683" y="0"/>
                </a:moveTo>
                <a:lnTo>
                  <a:pt x="27228" y="0"/>
                </a:lnTo>
                <a:lnTo>
                  <a:pt x="25222" y="4076"/>
                </a:lnTo>
                <a:lnTo>
                  <a:pt x="21793" y="8267"/>
                </a:lnTo>
                <a:lnTo>
                  <a:pt x="12115" y="16916"/>
                </a:lnTo>
                <a:lnTo>
                  <a:pt x="6451" y="20599"/>
                </a:lnTo>
                <a:lnTo>
                  <a:pt x="0" y="23634"/>
                </a:lnTo>
                <a:lnTo>
                  <a:pt x="0" y="34823"/>
                </a:lnTo>
                <a:lnTo>
                  <a:pt x="23126" y="20878"/>
                </a:lnTo>
                <a:lnTo>
                  <a:pt x="34683" y="20878"/>
                </a:lnTo>
                <a:lnTo>
                  <a:pt x="34683" y="0"/>
                </a:lnTo>
                <a:close/>
              </a:path>
            </a:pathLst>
          </a:custGeom>
          <a:solidFill>
            <a:srgbClr val="01020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" name="object 67"/>
          <p:cNvSpPr/>
          <p:nvPr/>
        </p:nvSpPr>
        <p:spPr>
          <a:xfrm>
            <a:off x="4253026" y="5290832"/>
            <a:ext cx="207009" cy="96151"/>
          </a:xfrm>
          <a:prstGeom prst="rect">
            <a:avLst/>
          </a:prstGeom>
          <a:blipFill>
            <a:blip r:embed="rId3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" name="object 68"/>
          <p:cNvSpPr/>
          <p:nvPr/>
        </p:nvSpPr>
        <p:spPr>
          <a:xfrm>
            <a:off x="4031145" y="5047983"/>
            <a:ext cx="136690" cy="96164"/>
          </a:xfrm>
          <a:prstGeom prst="rect">
            <a:avLst/>
          </a:prstGeom>
          <a:blipFill>
            <a:blip r:embed="rId3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" name="object 69"/>
          <p:cNvSpPr/>
          <p:nvPr/>
        </p:nvSpPr>
        <p:spPr>
          <a:xfrm>
            <a:off x="4187952" y="5047983"/>
            <a:ext cx="34925" cy="94615"/>
          </a:xfrm>
          <a:custGeom>
            <a:avLst/>
            <a:gdLst/>
            <a:ahLst/>
            <a:cxnLst/>
            <a:rect l="l" t="t" r="r" b="b"/>
            <a:pathLst>
              <a:path w="34925" h="94614">
                <a:moveTo>
                  <a:pt x="34683" y="20878"/>
                </a:moveTo>
                <a:lnTo>
                  <a:pt x="23126" y="20878"/>
                </a:lnTo>
                <a:lnTo>
                  <a:pt x="23126" y="94551"/>
                </a:lnTo>
                <a:lnTo>
                  <a:pt x="34683" y="94551"/>
                </a:lnTo>
                <a:lnTo>
                  <a:pt x="34683" y="20878"/>
                </a:lnTo>
                <a:close/>
              </a:path>
              <a:path w="34925" h="94614">
                <a:moveTo>
                  <a:pt x="34683" y="0"/>
                </a:moveTo>
                <a:lnTo>
                  <a:pt x="27228" y="0"/>
                </a:lnTo>
                <a:lnTo>
                  <a:pt x="25222" y="4063"/>
                </a:lnTo>
                <a:lnTo>
                  <a:pt x="21793" y="8267"/>
                </a:lnTo>
                <a:lnTo>
                  <a:pt x="12115" y="16916"/>
                </a:lnTo>
                <a:lnTo>
                  <a:pt x="6451" y="20599"/>
                </a:lnTo>
                <a:lnTo>
                  <a:pt x="0" y="23634"/>
                </a:lnTo>
                <a:lnTo>
                  <a:pt x="0" y="34823"/>
                </a:lnTo>
                <a:lnTo>
                  <a:pt x="23126" y="20878"/>
                </a:lnTo>
                <a:lnTo>
                  <a:pt x="34683" y="20878"/>
                </a:lnTo>
                <a:lnTo>
                  <a:pt x="34683" y="0"/>
                </a:lnTo>
                <a:close/>
              </a:path>
            </a:pathLst>
          </a:custGeom>
          <a:solidFill>
            <a:srgbClr val="01020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" name="object 70"/>
          <p:cNvSpPr/>
          <p:nvPr/>
        </p:nvSpPr>
        <p:spPr>
          <a:xfrm>
            <a:off x="4253026" y="5047983"/>
            <a:ext cx="207446" cy="96164"/>
          </a:xfrm>
          <a:prstGeom prst="rect">
            <a:avLst/>
          </a:prstGeom>
          <a:blipFill>
            <a:blip r:embed="rId3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" name="object 71"/>
          <p:cNvSpPr/>
          <p:nvPr/>
        </p:nvSpPr>
        <p:spPr>
          <a:xfrm>
            <a:off x="4031145" y="5533695"/>
            <a:ext cx="136690" cy="96151"/>
          </a:xfrm>
          <a:prstGeom prst="rect">
            <a:avLst/>
          </a:prstGeom>
          <a:blipFill>
            <a:blip r:embed="rId3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" name="object 72"/>
          <p:cNvSpPr/>
          <p:nvPr/>
        </p:nvSpPr>
        <p:spPr>
          <a:xfrm>
            <a:off x="4187952" y="5533695"/>
            <a:ext cx="34925" cy="94615"/>
          </a:xfrm>
          <a:custGeom>
            <a:avLst/>
            <a:gdLst/>
            <a:ahLst/>
            <a:cxnLst/>
            <a:rect l="l" t="t" r="r" b="b"/>
            <a:pathLst>
              <a:path w="34925" h="94614">
                <a:moveTo>
                  <a:pt x="34683" y="20878"/>
                </a:moveTo>
                <a:lnTo>
                  <a:pt x="23126" y="20878"/>
                </a:lnTo>
                <a:lnTo>
                  <a:pt x="23126" y="94551"/>
                </a:lnTo>
                <a:lnTo>
                  <a:pt x="34683" y="94551"/>
                </a:lnTo>
                <a:lnTo>
                  <a:pt x="34683" y="20878"/>
                </a:lnTo>
                <a:close/>
              </a:path>
              <a:path w="34925" h="94614">
                <a:moveTo>
                  <a:pt x="34683" y="0"/>
                </a:moveTo>
                <a:lnTo>
                  <a:pt x="27228" y="0"/>
                </a:lnTo>
                <a:lnTo>
                  <a:pt x="25222" y="4076"/>
                </a:lnTo>
                <a:lnTo>
                  <a:pt x="21793" y="8267"/>
                </a:lnTo>
                <a:lnTo>
                  <a:pt x="12115" y="16916"/>
                </a:lnTo>
                <a:lnTo>
                  <a:pt x="6451" y="20599"/>
                </a:lnTo>
                <a:lnTo>
                  <a:pt x="0" y="23634"/>
                </a:lnTo>
                <a:lnTo>
                  <a:pt x="0" y="34823"/>
                </a:lnTo>
                <a:lnTo>
                  <a:pt x="23126" y="20878"/>
                </a:lnTo>
                <a:lnTo>
                  <a:pt x="34683" y="20878"/>
                </a:lnTo>
                <a:lnTo>
                  <a:pt x="34683" y="0"/>
                </a:lnTo>
                <a:close/>
              </a:path>
            </a:pathLst>
          </a:custGeom>
          <a:solidFill>
            <a:srgbClr val="01020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" name="object 73"/>
          <p:cNvSpPr/>
          <p:nvPr/>
        </p:nvSpPr>
        <p:spPr>
          <a:xfrm>
            <a:off x="4253026" y="5533707"/>
            <a:ext cx="208038" cy="96215"/>
          </a:xfrm>
          <a:prstGeom prst="rect">
            <a:avLst/>
          </a:prstGeom>
          <a:blipFill>
            <a:blip r:embed="rId3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" name="object 74"/>
          <p:cNvSpPr/>
          <p:nvPr/>
        </p:nvSpPr>
        <p:spPr>
          <a:xfrm>
            <a:off x="4031145" y="6282499"/>
            <a:ext cx="136690" cy="96151"/>
          </a:xfrm>
          <a:prstGeom prst="rect">
            <a:avLst/>
          </a:prstGeom>
          <a:blipFill>
            <a:blip r:embed="rId3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5" name="object 75"/>
          <p:cNvSpPr/>
          <p:nvPr/>
        </p:nvSpPr>
        <p:spPr>
          <a:xfrm>
            <a:off x="4187952" y="6282512"/>
            <a:ext cx="34925" cy="94615"/>
          </a:xfrm>
          <a:custGeom>
            <a:avLst/>
            <a:gdLst/>
            <a:ahLst/>
            <a:cxnLst/>
            <a:rect l="l" t="t" r="r" b="b"/>
            <a:pathLst>
              <a:path w="34925" h="94614">
                <a:moveTo>
                  <a:pt x="34683" y="20878"/>
                </a:moveTo>
                <a:lnTo>
                  <a:pt x="23126" y="20878"/>
                </a:lnTo>
                <a:lnTo>
                  <a:pt x="23126" y="94551"/>
                </a:lnTo>
                <a:lnTo>
                  <a:pt x="34683" y="94551"/>
                </a:lnTo>
                <a:lnTo>
                  <a:pt x="34683" y="20878"/>
                </a:lnTo>
                <a:close/>
              </a:path>
              <a:path w="34925" h="94614">
                <a:moveTo>
                  <a:pt x="34683" y="0"/>
                </a:moveTo>
                <a:lnTo>
                  <a:pt x="27228" y="0"/>
                </a:lnTo>
                <a:lnTo>
                  <a:pt x="25222" y="4076"/>
                </a:lnTo>
                <a:lnTo>
                  <a:pt x="21793" y="8267"/>
                </a:lnTo>
                <a:lnTo>
                  <a:pt x="12115" y="16916"/>
                </a:lnTo>
                <a:lnTo>
                  <a:pt x="6451" y="20599"/>
                </a:lnTo>
                <a:lnTo>
                  <a:pt x="0" y="23634"/>
                </a:lnTo>
                <a:lnTo>
                  <a:pt x="0" y="34823"/>
                </a:lnTo>
                <a:lnTo>
                  <a:pt x="23126" y="20878"/>
                </a:lnTo>
                <a:lnTo>
                  <a:pt x="34683" y="20878"/>
                </a:lnTo>
                <a:lnTo>
                  <a:pt x="34683" y="0"/>
                </a:lnTo>
                <a:close/>
              </a:path>
            </a:pathLst>
          </a:custGeom>
          <a:solidFill>
            <a:srgbClr val="01020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6" name="object 76"/>
          <p:cNvSpPr/>
          <p:nvPr/>
        </p:nvSpPr>
        <p:spPr>
          <a:xfrm>
            <a:off x="4253026" y="6282512"/>
            <a:ext cx="207340" cy="96215"/>
          </a:xfrm>
          <a:prstGeom prst="rect">
            <a:avLst/>
          </a:prstGeom>
          <a:blipFill>
            <a:blip r:embed="rId3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7" name="object 77"/>
          <p:cNvSpPr/>
          <p:nvPr/>
        </p:nvSpPr>
        <p:spPr>
          <a:xfrm>
            <a:off x="4031145" y="6039650"/>
            <a:ext cx="136690" cy="96151"/>
          </a:xfrm>
          <a:prstGeom prst="rect">
            <a:avLst/>
          </a:prstGeom>
          <a:blipFill>
            <a:blip r:embed="rId3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8" name="object 78"/>
          <p:cNvSpPr/>
          <p:nvPr/>
        </p:nvSpPr>
        <p:spPr>
          <a:xfrm>
            <a:off x="4187952" y="6039650"/>
            <a:ext cx="34925" cy="94615"/>
          </a:xfrm>
          <a:custGeom>
            <a:avLst/>
            <a:gdLst/>
            <a:ahLst/>
            <a:cxnLst/>
            <a:rect l="l" t="t" r="r" b="b"/>
            <a:pathLst>
              <a:path w="34925" h="94614">
                <a:moveTo>
                  <a:pt x="34683" y="20878"/>
                </a:moveTo>
                <a:lnTo>
                  <a:pt x="23126" y="20878"/>
                </a:lnTo>
                <a:lnTo>
                  <a:pt x="23126" y="94551"/>
                </a:lnTo>
                <a:lnTo>
                  <a:pt x="34683" y="94551"/>
                </a:lnTo>
                <a:lnTo>
                  <a:pt x="34683" y="20878"/>
                </a:lnTo>
                <a:close/>
              </a:path>
              <a:path w="34925" h="94614">
                <a:moveTo>
                  <a:pt x="34683" y="0"/>
                </a:moveTo>
                <a:lnTo>
                  <a:pt x="27228" y="0"/>
                </a:lnTo>
                <a:lnTo>
                  <a:pt x="25222" y="4076"/>
                </a:lnTo>
                <a:lnTo>
                  <a:pt x="21793" y="8267"/>
                </a:lnTo>
                <a:lnTo>
                  <a:pt x="12115" y="16916"/>
                </a:lnTo>
                <a:lnTo>
                  <a:pt x="6451" y="20599"/>
                </a:lnTo>
                <a:lnTo>
                  <a:pt x="0" y="23634"/>
                </a:lnTo>
                <a:lnTo>
                  <a:pt x="0" y="34823"/>
                </a:lnTo>
                <a:lnTo>
                  <a:pt x="23126" y="20878"/>
                </a:lnTo>
                <a:lnTo>
                  <a:pt x="34683" y="20878"/>
                </a:lnTo>
                <a:lnTo>
                  <a:pt x="34683" y="0"/>
                </a:lnTo>
                <a:close/>
              </a:path>
            </a:pathLst>
          </a:custGeom>
          <a:solidFill>
            <a:srgbClr val="01020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9" name="object 79"/>
          <p:cNvSpPr/>
          <p:nvPr/>
        </p:nvSpPr>
        <p:spPr>
          <a:xfrm>
            <a:off x="4253026" y="6039650"/>
            <a:ext cx="206375" cy="96151"/>
          </a:xfrm>
          <a:prstGeom prst="rect">
            <a:avLst/>
          </a:prstGeom>
          <a:blipFill>
            <a:blip r:embed="rId3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0" name="object 80"/>
          <p:cNvSpPr/>
          <p:nvPr/>
        </p:nvSpPr>
        <p:spPr>
          <a:xfrm>
            <a:off x="4031145" y="5786678"/>
            <a:ext cx="136690" cy="96151"/>
          </a:xfrm>
          <a:prstGeom prst="rect">
            <a:avLst/>
          </a:prstGeom>
          <a:blipFill>
            <a:blip r:embed="rId3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1" name="object 81"/>
          <p:cNvSpPr/>
          <p:nvPr/>
        </p:nvSpPr>
        <p:spPr>
          <a:xfrm>
            <a:off x="4187952" y="5786678"/>
            <a:ext cx="34925" cy="94615"/>
          </a:xfrm>
          <a:custGeom>
            <a:avLst/>
            <a:gdLst/>
            <a:ahLst/>
            <a:cxnLst/>
            <a:rect l="l" t="t" r="r" b="b"/>
            <a:pathLst>
              <a:path w="34925" h="94614">
                <a:moveTo>
                  <a:pt x="34683" y="20878"/>
                </a:moveTo>
                <a:lnTo>
                  <a:pt x="23126" y="20878"/>
                </a:lnTo>
                <a:lnTo>
                  <a:pt x="23126" y="94551"/>
                </a:lnTo>
                <a:lnTo>
                  <a:pt x="34683" y="94551"/>
                </a:lnTo>
                <a:lnTo>
                  <a:pt x="34683" y="20878"/>
                </a:lnTo>
                <a:close/>
              </a:path>
              <a:path w="34925" h="94614">
                <a:moveTo>
                  <a:pt x="34683" y="0"/>
                </a:moveTo>
                <a:lnTo>
                  <a:pt x="27228" y="0"/>
                </a:lnTo>
                <a:lnTo>
                  <a:pt x="25222" y="4076"/>
                </a:lnTo>
                <a:lnTo>
                  <a:pt x="21793" y="8267"/>
                </a:lnTo>
                <a:lnTo>
                  <a:pt x="12115" y="16916"/>
                </a:lnTo>
                <a:lnTo>
                  <a:pt x="6451" y="20599"/>
                </a:lnTo>
                <a:lnTo>
                  <a:pt x="0" y="23634"/>
                </a:lnTo>
                <a:lnTo>
                  <a:pt x="0" y="34823"/>
                </a:lnTo>
                <a:lnTo>
                  <a:pt x="23126" y="20878"/>
                </a:lnTo>
                <a:lnTo>
                  <a:pt x="34683" y="20878"/>
                </a:lnTo>
                <a:lnTo>
                  <a:pt x="34683" y="0"/>
                </a:lnTo>
                <a:close/>
              </a:path>
            </a:pathLst>
          </a:custGeom>
          <a:solidFill>
            <a:srgbClr val="01020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2" name="object 82"/>
          <p:cNvSpPr/>
          <p:nvPr/>
        </p:nvSpPr>
        <p:spPr>
          <a:xfrm>
            <a:off x="4253026" y="5786666"/>
            <a:ext cx="207340" cy="96151"/>
          </a:xfrm>
          <a:prstGeom prst="rect">
            <a:avLst/>
          </a:prstGeom>
          <a:blipFill>
            <a:blip r:embed="rId4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3" name="object 83"/>
          <p:cNvSpPr/>
          <p:nvPr/>
        </p:nvSpPr>
        <p:spPr>
          <a:xfrm>
            <a:off x="1970316" y="3943362"/>
            <a:ext cx="74206" cy="94170"/>
          </a:xfrm>
          <a:prstGeom prst="rect">
            <a:avLst/>
          </a:prstGeom>
          <a:blipFill>
            <a:blip r:embed="rId4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4" name="object 84"/>
          <p:cNvSpPr/>
          <p:nvPr/>
        </p:nvSpPr>
        <p:spPr>
          <a:xfrm>
            <a:off x="2064956" y="3941762"/>
            <a:ext cx="234378" cy="97383"/>
          </a:xfrm>
          <a:prstGeom prst="rect">
            <a:avLst/>
          </a:prstGeom>
          <a:blipFill>
            <a:blip r:embed="rId4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5" name="object 85"/>
          <p:cNvSpPr/>
          <p:nvPr/>
        </p:nvSpPr>
        <p:spPr>
          <a:xfrm>
            <a:off x="1967306" y="4447730"/>
            <a:ext cx="87630" cy="97790"/>
          </a:xfrm>
          <a:custGeom>
            <a:avLst/>
            <a:gdLst/>
            <a:ahLst/>
            <a:cxnLst/>
            <a:rect l="l" t="t" r="r" b="b"/>
            <a:pathLst>
              <a:path w="87630" h="97789">
                <a:moveTo>
                  <a:pt x="53962" y="0"/>
                </a:moveTo>
                <a:lnTo>
                  <a:pt x="47155" y="0"/>
                </a:lnTo>
                <a:lnTo>
                  <a:pt x="40322" y="359"/>
                </a:lnTo>
                <a:lnTo>
                  <a:pt x="5740" y="23456"/>
                </a:lnTo>
                <a:lnTo>
                  <a:pt x="0" y="49136"/>
                </a:lnTo>
                <a:lnTo>
                  <a:pt x="359" y="55906"/>
                </a:lnTo>
                <a:lnTo>
                  <a:pt x="22898" y="91414"/>
                </a:lnTo>
                <a:lnTo>
                  <a:pt x="48120" y="97370"/>
                </a:lnTo>
                <a:lnTo>
                  <a:pt x="54978" y="97370"/>
                </a:lnTo>
                <a:lnTo>
                  <a:pt x="61658" y="96139"/>
                </a:lnTo>
                <a:lnTo>
                  <a:pt x="74675" y="91211"/>
                </a:lnTo>
                <a:lnTo>
                  <a:pt x="80987" y="87528"/>
                </a:lnTo>
                <a:lnTo>
                  <a:pt x="82745" y="86131"/>
                </a:lnTo>
                <a:lnTo>
                  <a:pt x="41198" y="86131"/>
                </a:lnTo>
                <a:lnTo>
                  <a:pt x="35331" y="84759"/>
                </a:lnTo>
                <a:lnTo>
                  <a:pt x="24282" y="79273"/>
                </a:lnTo>
                <a:lnTo>
                  <a:pt x="20078" y="75082"/>
                </a:lnTo>
                <a:lnTo>
                  <a:pt x="14287" y="63779"/>
                </a:lnTo>
                <a:lnTo>
                  <a:pt x="12839" y="56756"/>
                </a:lnTo>
                <a:lnTo>
                  <a:pt x="12839" y="41554"/>
                </a:lnTo>
                <a:lnTo>
                  <a:pt x="36601" y="11518"/>
                </a:lnTo>
                <a:lnTo>
                  <a:pt x="41516" y="10655"/>
                </a:lnTo>
                <a:lnTo>
                  <a:pt x="77091" y="10655"/>
                </a:lnTo>
                <a:lnTo>
                  <a:pt x="75437" y="8572"/>
                </a:lnTo>
                <a:lnTo>
                  <a:pt x="71132" y="5511"/>
                </a:lnTo>
                <a:lnTo>
                  <a:pt x="60121" y="1092"/>
                </a:lnTo>
                <a:lnTo>
                  <a:pt x="53962" y="0"/>
                </a:lnTo>
                <a:close/>
              </a:path>
              <a:path w="87630" h="97789">
                <a:moveTo>
                  <a:pt x="87121" y="47713"/>
                </a:moveTo>
                <a:lnTo>
                  <a:pt x="47218" y="47777"/>
                </a:lnTo>
                <a:lnTo>
                  <a:pt x="47218" y="58826"/>
                </a:lnTo>
                <a:lnTo>
                  <a:pt x="74904" y="58826"/>
                </a:lnTo>
                <a:lnTo>
                  <a:pt x="74904" y="76365"/>
                </a:lnTo>
                <a:lnTo>
                  <a:pt x="72250" y="78714"/>
                </a:lnTo>
                <a:lnTo>
                  <a:pt x="68351" y="80937"/>
                </a:lnTo>
                <a:lnTo>
                  <a:pt x="58077" y="85090"/>
                </a:lnTo>
                <a:lnTo>
                  <a:pt x="52806" y="86131"/>
                </a:lnTo>
                <a:lnTo>
                  <a:pt x="82745" y="86131"/>
                </a:lnTo>
                <a:lnTo>
                  <a:pt x="87121" y="82651"/>
                </a:lnTo>
                <a:lnTo>
                  <a:pt x="87121" y="47713"/>
                </a:lnTo>
                <a:close/>
              </a:path>
              <a:path w="87630" h="97789">
                <a:moveTo>
                  <a:pt x="77091" y="10655"/>
                </a:moveTo>
                <a:lnTo>
                  <a:pt x="51968" y="10655"/>
                </a:lnTo>
                <a:lnTo>
                  <a:pt x="56299" y="11480"/>
                </a:lnTo>
                <a:lnTo>
                  <a:pt x="64096" y="14782"/>
                </a:lnTo>
                <a:lnTo>
                  <a:pt x="67094" y="16967"/>
                </a:lnTo>
                <a:lnTo>
                  <a:pt x="71297" y="22453"/>
                </a:lnTo>
                <a:lnTo>
                  <a:pt x="73050" y="26212"/>
                </a:lnTo>
                <a:lnTo>
                  <a:pt x="74460" y="31013"/>
                </a:lnTo>
                <a:lnTo>
                  <a:pt x="85699" y="27927"/>
                </a:lnTo>
                <a:lnTo>
                  <a:pt x="84073" y="21590"/>
                </a:lnTo>
                <a:lnTo>
                  <a:pt x="81699" y="16459"/>
                </a:lnTo>
                <a:lnTo>
                  <a:pt x="77091" y="10655"/>
                </a:lnTo>
                <a:close/>
              </a:path>
            </a:pathLst>
          </a:custGeom>
          <a:solidFill>
            <a:srgbClr val="01020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6" name="object 86"/>
          <p:cNvSpPr/>
          <p:nvPr/>
        </p:nvSpPr>
        <p:spPr>
          <a:xfrm>
            <a:off x="2067394" y="4473740"/>
            <a:ext cx="62865" cy="71755"/>
          </a:xfrm>
          <a:custGeom>
            <a:avLst/>
            <a:gdLst/>
            <a:ahLst/>
            <a:cxnLst/>
            <a:rect l="l" t="t" r="r" b="b"/>
            <a:pathLst>
              <a:path w="62864" h="71754">
                <a:moveTo>
                  <a:pt x="56834" y="9563"/>
                </a:moveTo>
                <a:lnTo>
                  <a:pt x="36931" y="9563"/>
                </a:lnTo>
                <a:lnTo>
                  <a:pt x="41313" y="10871"/>
                </a:lnTo>
                <a:lnTo>
                  <a:pt x="46456" y="15417"/>
                </a:lnTo>
                <a:lnTo>
                  <a:pt x="47548" y="18732"/>
                </a:lnTo>
                <a:lnTo>
                  <a:pt x="47485" y="26466"/>
                </a:lnTo>
                <a:lnTo>
                  <a:pt x="43078" y="28003"/>
                </a:lnTo>
                <a:lnTo>
                  <a:pt x="36195" y="29324"/>
                </a:lnTo>
                <a:lnTo>
                  <a:pt x="22275" y="31000"/>
                </a:lnTo>
                <a:lnTo>
                  <a:pt x="18846" y="31584"/>
                </a:lnTo>
                <a:lnTo>
                  <a:pt x="0" y="48437"/>
                </a:lnTo>
                <a:lnTo>
                  <a:pt x="0" y="57467"/>
                </a:lnTo>
                <a:lnTo>
                  <a:pt x="2019" y="62141"/>
                </a:lnTo>
                <a:lnTo>
                  <a:pt x="10071" y="69469"/>
                </a:lnTo>
                <a:lnTo>
                  <a:pt x="15824" y="71297"/>
                </a:lnTo>
                <a:lnTo>
                  <a:pt x="27876" y="71297"/>
                </a:lnTo>
                <a:lnTo>
                  <a:pt x="32118" y="70548"/>
                </a:lnTo>
                <a:lnTo>
                  <a:pt x="40043" y="67551"/>
                </a:lnTo>
                <a:lnTo>
                  <a:pt x="44170" y="64973"/>
                </a:lnTo>
                <a:lnTo>
                  <a:pt x="47402" y="62230"/>
                </a:lnTo>
                <a:lnTo>
                  <a:pt x="21590" y="62230"/>
                </a:lnTo>
                <a:lnTo>
                  <a:pt x="18173" y="61214"/>
                </a:lnTo>
                <a:lnTo>
                  <a:pt x="13512" y="57111"/>
                </a:lnTo>
                <a:lnTo>
                  <a:pt x="12424" y="54711"/>
                </a:lnTo>
                <a:lnTo>
                  <a:pt x="12344" y="49441"/>
                </a:lnTo>
                <a:lnTo>
                  <a:pt x="12877" y="47599"/>
                </a:lnTo>
                <a:lnTo>
                  <a:pt x="36995" y="38684"/>
                </a:lnTo>
                <a:lnTo>
                  <a:pt x="43294" y="37236"/>
                </a:lnTo>
                <a:lnTo>
                  <a:pt x="47485" y="35521"/>
                </a:lnTo>
                <a:lnTo>
                  <a:pt x="59182" y="35521"/>
                </a:lnTo>
                <a:lnTo>
                  <a:pt x="59080" y="18732"/>
                </a:lnTo>
                <a:lnTo>
                  <a:pt x="58991" y="17068"/>
                </a:lnTo>
                <a:lnTo>
                  <a:pt x="58597" y="15087"/>
                </a:lnTo>
                <a:lnTo>
                  <a:pt x="57912" y="11925"/>
                </a:lnTo>
                <a:lnTo>
                  <a:pt x="56834" y="9563"/>
                </a:lnTo>
                <a:close/>
              </a:path>
              <a:path w="62864" h="71754">
                <a:moveTo>
                  <a:pt x="59879" y="61341"/>
                </a:moveTo>
                <a:lnTo>
                  <a:pt x="48450" y="61341"/>
                </a:lnTo>
                <a:lnTo>
                  <a:pt x="48793" y="64554"/>
                </a:lnTo>
                <a:lnTo>
                  <a:pt x="49555" y="67360"/>
                </a:lnTo>
                <a:lnTo>
                  <a:pt x="50761" y="69748"/>
                </a:lnTo>
                <a:lnTo>
                  <a:pt x="62839" y="69748"/>
                </a:lnTo>
                <a:lnTo>
                  <a:pt x="61379" y="67144"/>
                </a:lnTo>
                <a:lnTo>
                  <a:pt x="60413" y="64414"/>
                </a:lnTo>
                <a:lnTo>
                  <a:pt x="59879" y="61341"/>
                </a:lnTo>
                <a:close/>
              </a:path>
              <a:path w="62864" h="71754">
                <a:moveTo>
                  <a:pt x="59182" y="35521"/>
                </a:moveTo>
                <a:lnTo>
                  <a:pt x="47485" y="35521"/>
                </a:lnTo>
                <a:lnTo>
                  <a:pt x="47401" y="45377"/>
                </a:lnTo>
                <a:lnTo>
                  <a:pt x="46863" y="48704"/>
                </a:lnTo>
                <a:lnTo>
                  <a:pt x="43992" y="54711"/>
                </a:lnTo>
                <a:lnTo>
                  <a:pt x="41452" y="57365"/>
                </a:lnTo>
                <a:lnTo>
                  <a:pt x="34505" y="61264"/>
                </a:lnTo>
                <a:lnTo>
                  <a:pt x="30543" y="62230"/>
                </a:lnTo>
                <a:lnTo>
                  <a:pt x="47402" y="62230"/>
                </a:lnTo>
                <a:lnTo>
                  <a:pt x="48450" y="61341"/>
                </a:lnTo>
                <a:lnTo>
                  <a:pt x="59879" y="61341"/>
                </a:lnTo>
                <a:lnTo>
                  <a:pt x="59423" y="58712"/>
                </a:lnTo>
                <a:lnTo>
                  <a:pt x="59274" y="54533"/>
                </a:lnTo>
                <a:lnTo>
                  <a:pt x="59182" y="35521"/>
                </a:lnTo>
                <a:close/>
              </a:path>
              <a:path w="62864" h="71754">
                <a:moveTo>
                  <a:pt x="38595" y="0"/>
                </a:moveTo>
                <a:lnTo>
                  <a:pt x="26911" y="0"/>
                </a:lnTo>
                <a:lnTo>
                  <a:pt x="21742" y="800"/>
                </a:lnTo>
                <a:lnTo>
                  <a:pt x="1993" y="21005"/>
                </a:lnTo>
                <a:lnTo>
                  <a:pt x="13309" y="22542"/>
                </a:lnTo>
                <a:lnTo>
                  <a:pt x="14541" y="17703"/>
                </a:lnTo>
                <a:lnTo>
                  <a:pt x="16459" y="14338"/>
                </a:lnTo>
                <a:lnTo>
                  <a:pt x="21653" y="10515"/>
                </a:lnTo>
                <a:lnTo>
                  <a:pt x="25666" y="9563"/>
                </a:lnTo>
                <a:lnTo>
                  <a:pt x="56834" y="9563"/>
                </a:lnTo>
                <a:lnTo>
                  <a:pt x="56718" y="9309"/>
                </a:lnTo>
                <a:lnTo>
                  <a:pt x="53289" y="5143"/>
                </a:lnTo>
                <a:lnTo>
                  <a:pt x="50609" y="3429"/>
                </a:lnTo>
                <a:lnTo>
                  <a:pt x="43332" y="685"/>
                </a:lnTo>
                <a:lnTo>
                  <a:pt x="38595" y="0"/>
                </a:lnTo>
                <a:close/>
              </a:path>
            </a:pathLst>
          </a:custGeom>
          <a:solidFill>
            <a:srgbClr val="01020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7" name="object 87"/>
          <p:cNvSpPr/>
          <p:nvPr/>
        </p:nvSpPr>
        <p:spPr>
          <a:xfrm>
            <a:off x="2144496" y="4473727"/>
            <a:ext cx="92710" cy="69850"/>
          </a:xfrm>
          <a:custGeom>
            <a:avLst/>
            <a:gdLst/>
            <a:ahLst/>
            <a:cxnLst/>
            <a:rect l="l" t="t" r="r" b="b"/>
            <a:pathLst>
              <a:path w="92710" h="69850">
                <a:moveTo>
                  <a:pt x="10350" y="1549"/>
                </a:moveTo>
                <a:lnTo>
                  <a:pt x="0" y="1549"/>
                </a:lnTo>
                <a:lnTo>
                  <a:pt x="0" y="69761"/>
                </a:lnTo>
                <a:lnTo>
                  <a:pt x="11569" y="69761"/>
                </a:lnTo>
                <a:lnTo>
                  <a:pt x="11569" y="28155"/>
                </a:lnTo>
                <a:lnTo>
                  <a:pt x="12192" y="23406"/>
                </a:lnTo>
                <a:lnTo>
                  <a:pt x="14668" y="16814"/>
                </a:lnTo>
                <a:lnTo>
                  <a:pt x="16675" y="14312"/>
                </a:lnTo>
                <a:lnTo>
                  <a:pt x="21810" y="11125"/>
                </a:lnTo>
                <a:lnTo>
                  <a:pt x="10350" y="11125"/>
                </a:lnTo>
                <a:lnTo>
                  <a:pt x="10350" y="1549"/>
                </a:lnTo>
                <a:close/>
              </a:path>
              <a:path w="92710" h="69850">
                <a:moveTo>
                  <a:pt x="49630" y="10032"/>
                </a:moveTo>
                <a:lnTo>
                  <a:pt x="32753" y="10032"/>
                </a:lnTo>
                <a:lnTo>
                  <a:pt x="35826" y="11315"/>
                </a:lnTo>
                <a:lnTo>
                  <a:pt x="39598" y="16446"/>
                </a:lnTo>
                <a:lnTo>
                  <a:pt x="40538" y="20294"/>
                </a:lnTo>
                <a:lnTo>
                  <a:pt x="40538" y="69761"/>
                </a:lnTo>
                <a:lnTo>
                  <a:pt x="52108" y="69761"/>
                </a:lnTo>
                <a:lnTo>
                  <a:pt x="52108" y="23113"/>
                </a:lnTo>
                <a:lnTo>
                  <a:pt x="53695" y="17995"/>
                </a:lnTo>
                <a:lnTo>
                  <a:pt x="59704" y="11950"/>
                </a:lnTo>
                <a:lnTo>
                  <a:pt x="50304" y="11950"/>
                </a:lnTo>
                <a:lnTo>
                  <a:pt x="49630" y="10032"/>
                </a:lnTo>
                <a:close/>
              </a:path>
              <a:path w="92710" h="69850">
                <a:moveTo>
                  <a:pt x="90847" y="10032"/>
                </a:moveTo>
                <a:lnTo>
                  <a:pt x="71462" y="10032"/>
                </a:lnTo>
                <a:lnTo>
                  <a:pt x="73774" y="10642"/>
                </a:lnTo>
                <a:lnTo>
                  <a:pt x="77724" y="13119"/>
                </a:lnTo>
                <a:lnTo>
                  <a:pt x="79082" y="14770"/>
                </a:lnTo>
                <a:lnTo>
                  <a:pt x="80581" y="18834"/>
                </a:lnTo>
                <a:lnTo>
                  <a:pt x="80949" y="22161"/>
                </a:lnTo>
                <a:lnTo>
                  <a:pt x="80949" y="69761"/>
                </a:lnTo>
                <a:lnTo>
                  <a:pt x="92456" y="69761"/>
                </a:lnTo>
                <a:lnTo>
                  <a:pt x="92336" y="14770"/>
                </a:lnTo>
                <a:lnTo>
                  <a:pt x="90847" y="10032"/>
                </a:lnTo>
                <a:close/>
              </a:path>
              <a:path w="92710" h="69850">
                <a:moveTo>
                  <a:pt x="78143" y="0"/>
                </a:moveTo>
                <a:lnTo>
                  <a:pt x="62725" y="0"/>
                </a:lnTo>
                <a:lnTo>
                  <a:pt x="55702" y="3987"/>
                </a:lnTo>
                <a:lnTo>
                  <a:pt x="50304" y="11950"/>
                </a:lnTo>
                <a:lnTo>
                  <a:pt x="59704" y="11950"/>
                </a:lnTo>
                <a:lnTo>
                  <a:pt x="60032" y="11620"/>
                </a:lnTo>
                <a:lnTo>
                  <a:pt x="64008" y="10032"/>
                </a:lnTo>
                <a:lnTo>
                  <a:pt x="90847" y="10032"/>
                </a:lnTo>
                <a:lnTo>
                  <a:pt x="90639" y="9372"/>
                </a:lnTo>
                <a:lnTo>
                  <a:pt x="83350" y="1879"/>
                </a:lnTo>
                <a:lnTo>
                  <a:pt x="78143" y="0"/>
                </a:lnTo>
                <a:close/>
              </a:path>
              <a:path w="92710" h="69850">
                <a:moveTo>
                  <a:pt x="36093" y="0"/>
                </a:moveTo>
                <a:lnTo>
                  <a:pt x="26492" y="0"/>
                </a:lnTo>
                <a:lnTo>
                  <a:pt x="22440" y="1028"/>
                </a:lnTo>
                <a:lnTo>
                  <a:pt x="15341" y="5092"/>
                </a:lnTo>
                <a:lnTo>
                  <a:pt x="12484" y="7785"/>
                </a:lnTo>
                <a:lnTo>
                  <a:pt x="10350" y="11125"/>
                </a:lnTo>
                <a:lnTo>
                  <a:pt x="21810" y="11125"/>
                </a:lnTo>
                <a:lnTo>
                  <a:pt x="22199" y="10883"/>
                </a:lnTo>
                <a:lnTo>
                  <a:pt x="25209" y="10032"/>
                </a:lnTo>
                <a:lnTo>
                  <a:pt x="49630" y="10032"/>
                </a:lnTo>
                <a:lnTo>
                  <a:pt x="48983" y="8191"/>
                </a:lnTo>
                <a:lnTo>
                  <a:pt x="46697" y="5257"/>
                </a:lnTo>
                <a:lnTo>
                  <a:pt x="40233" y="1054"/>
                </a:lnTo>
                <a:lnTo>
                  <a:pt x="36093" y="0"/>
                </a:lnTo>
                <a:close/>
              </a:path>
            </a:pathLst>
          </a:custGeom>
          <a:solidFill>
            <a:srgbClr val="01020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8" name="object 88"/>
          <p:cNvSpPr/>
          <p:nvPr/>
        </p:nvSpPr>
        <p:spPr>
          <a:xfrm>
            <a:off x="2250297" y="4473727"/>
            <a:ext cx="62865" cy="71755"/>
          </a:xfrm>
          <a:custGeom>
            <a:avLst/>
            <a:gdLst/>
            <a:ahLst/>
            <a:cxnLst/>
            <a:rect l="l" t="t" r="r" b="b"/>
            <a:pathLst>
              <a:path w="62864" h="71754">
                <a:moveTo>
                  <a:pt x="40947" y="0"/>
                </a:moveTo>
                <a:lnTo>
                  <a:pt x="22405" y="0"/>
                </a:lnTo>
                <a:lnTo>
                  <a:pt x="14734" y="3174"/>
                </a:lnTo>
                <a:lnTo>
                  <a:pt x="0" y="35534"/>
                </a:lnTo>
                <a:lnTo>
                  <a:pt x="21" y="37249"/>
                </a:lnTo>
                <a:lnTo>
                  <a:pt x="25370" y="70734"/>
                </a:lnTo>
                <a:lnTo>
                  <a:pt x="32463" y="71310"/>
                </a:lnTo>
                <a:lnTo>
                  <a:pt x="40388" y="71310"/>
                </a:lnTo>
                <a:lnTo>
                  <a:pt x="46903" y="69380"/>
                </a:lnTo>
                <a:lnTo>
                  <a:pt x="56920" y="61798"/>
                </a:lnTo>
                <a:lnTo>
                  <a:pt x="26837" y="61798"/>
                </a:lnTo>
                <a:lnTo>
                  <a:pt x="22074" y="59804"/>
                </a:lnTo>
                <a:lnTo>
                  <a:pt x="14454" y="51841"/>
                </a:lnTo>
                <a:lnTo>
                  <a:pt x="12333" y="46113"/>
                </a:lnTo>
                <a:lnTo>
                  <a:pt x="11902" y="38607"/>
                </a:lnTo>
                <a:lnTo>
                  <a:pt x="62791" y="38607"/>
                </a:lnTo>
                <a:lnTo>
                  <a:pt x="62854" y="35534"/>
                </a:lnTo>
                <a:lnTo>
                  <a:pt x="62418" y="29108"/>
                </a:lnTo>
                <a:lnTo>
                  <a:pt x="12549" y="29108"/>
                </a:lnTo>
                <a:lnTo>
                  <a:pt x="12930" y="23152"/>
                </a:lnTo>
                <a:lnTo>
                  <a:pt x="14937" y="18402"/>
                </a:lnTo>
                <a:lnTo>
                  <a:pt x="22176" y="11302"/>
                </a:lnTo>
                <a:lnTo>
                  <a:pt x="26634" y="9512"/>
                </a:lnTo>
                <a:lnTo>
                  <a:pt x="54321" y="9512"/>
                </a:lnTo>
                <a:lnTo>
                  <a:pt x="54180" y="9321"/>
                </a:lnTo>
                <a:lnTo>
                  <a:pt x="48401" y="3111"/>
                </a:lnTo>
                <a:lnTo>
                  <a:pt x="40947" y="0"/>
                </a:lnTo>
                <a:close/>
              </a:path>
              <a:path w="62864" h="71754">
                <a:moveTo>
                  <a:pt x="50522" y="47802"/>
                </a:moveTo>
                <a:lnTo>
                  <a:pt x="48770" y="52679"/>
                </a:lnTo>
                <a:lnTo>
                  <a:pt x="46395" y="56235"/>
                </a:lnTo>
                <a:lnTo>
                  <a:pt x="40388" y="60693"/>
                </a:lnTo>
                <a:lnTo>
                  <a:pt x="36768" y="61798"/>
                </a:lnTo>
                <a:lnTo>
                  <a:pt x="56920" y="61798"/>
                </a:lnTo>
                <a:lnTo>
                  <a:pt x="57088" y="61671"/>
                </a:lnTo>
                <a:lnTo>
                  <a:pt x="60600" y="56235"/>
                </a:lnTo>
                <a:lnTo>
                  <a:pt x="62473" y="49275"/>
                </a:lnTo>
                <a:lnTo>
                  <a:pt x="50522" y="47802"/>
                </a:lnTo>
                <a:close/>
              </a:path>
              <a:path w="62864" h="71754">
                <a:moveTo>
                  <a:pt x="54321" y="9512"/>
                </a:moveTo>
                <a:lnTo>
                  <a:pt x="37822" y="9512"/>
                </a:lnTo>
                <a:lnTo>
                  <a:pt x="42598" y="11747"/>
                </a:lnTo>
                <a:lnTo>
                  <a:pt x="48681" y="19075"/>
                </a:lnTo>
                <a:lnTo>
                  <a:pt x="50141" y="23367"/>
                </a:lnTo>
                <a:lnTo>
                  <a:pt x="50649" y="29108"/>
                </a:lnTo>
                <a:lnTo>
                  <a:pt x="62418" y="29108"/>
                </a:lnTo>
                <a:lnTo>
                  <a:pt x="62313" y="27561"/>
                </a:lnTo>
                <a:lnTo>
                  <a:pt x="60689" y="20537"/>
                </a:lnTo>
                <a:lnTo>
                  <a:pt x="57978" y="14458"/>
                </a:lnTo>
                <a:lnTo>
                  <a:pt x="54321" y="9512"/>
                </a:lnTo>
                <a:close/>
              </a:path>
            </a:pathLst>
          </a:custGeom>
          <a:solidFill>
            <a:srgbClr val="01020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9" name="object 89"/>
          <p:cNvSpPr/>
          <p:nvPr/>
        </p:nvSpPr>
        <p:spPr>
          <a:xfrm>
            <a:off x="2352738" y="4460430"/>
            <a:ext cx="12700" cy="83185"/>
          </a:xfrm>
          <a:custGeom>
            <a:avLst/>
            <a:gdLst/>
            <a:ahLst/>
            <a:cxnLst/>
            <a:rect l="l" t="t" r="r" b="b"/>
            <a:pathLst>
              <a:path w="12700" h="83185">
                <a:moveTo>
                  <a:pt x="12458" y="0"/>
                </a:moveTo>
                <a:lnTo>
                  <a:pt x="0" y="0"/>
                </a:lnTo>
                <a:lnTo>
                  <a:pt x="0" y="83058"/>
                </a:lnTo>
                <a:lnTo>
                  <a:pt x="12458" y="83058"/>
                </a:lnTo>
                <a:lnTo>
                  <a:pt x="12458" y="0"/>
                </a:lnTo>
                <a:close/>
              </a:path>
            </a:pathLst>
          </a:custGeom>
          <a:solidFill>
            <a:srgbClr val="01020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0" name="object 90"/>
          <p:cNvSpPr/>
          <p:nvPr/>
        </p:nvSpPr>
        <p:spPr>
          <a:xfrm>
            <a:off x="2321712" y="4449318"/>
            <a:ext cx="74930" cy="11430"/>
          </a:xfrm>
          <a:custGeom>
            <a:avLst/>
            <a:gdLst/>
            <a:ahLst/>
            <a:cxnLst/>
            <a:rect l="l" t="t" r="r" b="b"/>
            <a:pathLst>
              <a:path w="74930" h="11429">
                <a:moveTo>
                  <a:pt x="74650" y="0"/>
                </a:moveTo>
                <a:lnTo>
                  <a:pt x="0" y="0"/>
                </a:lnTo>
                <a:lnTo>
                  <a:pt x="0" y="11112"/>
                </a:lnTo>
                <a:lnTo>
                  <a:pt x="74650" y="11112"/>
                </a:lnTo>
                <a:lnTo>
                  <a:pt x="74650" y="0"/>
                </a:lnTo>
                <a:close/>
              </a:path>
            </a:pathLst>
          </a:custGeom>
          <a:solidFill>
            <a:srgbClr val="01020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1" name="object 91"/>
          <p:cNvSpPr/>
          <p:nvPr/>
        </p:nvSpPr>
        <p:spPr>
          <a:xfrm>
            <a:off x="2389162" y="4473740"/>
            <a:ext cx="62865" cy="71755"/>
          </a:xfrm>
          <a:custGeom>
            <a:avLst/>
            <a:gdLst/>
            <a:ahLst/>
            <a:cxnLst/>
            <a:rect l="l" t="t" r="r" b="b"/>
            <a:pathLst>
              <a:path w="62864" h="71754">
                <a:moveTo>
                  <a:pt x="56834" y="9563"/>
                </a:moveTo>
                <a:lnTo>
                  <a:pt x="36931" y="9563"/>
                </a:lnTo>
                <a:lnTo>
                  <a:pt x="41313" y="10871"/>
                </a:lnTo>
                <a:lnTo>
                  <a:pt x="46456" y="15417"/>
                </a:lnTo>
                <a:lnTo>
                  <a:pt x="47548" y="18732"/>
                </a:lnTo>
                <a:lnTo>
                  <a:pt x="47485" y="26466"/>
                </a:lnTo>
                <a:lnTo>
                  <a:pt x="43078" y="28003"/>
                </a:lnTo>
                <a:lnTo>
                  <a:pt x="36195" y="29324"/>
                </a:lnTo>
                <a:lnTo>
                  <a:pt x="22275" y="31000"/>
                </a:lnTo>
                <a:lnTo>
                  <a:pt x="18846" y="31584"/>
                </a:lnTo>
                <a:lnTo>
                  <a:pt x="0" y="48437"/>
                </a:lnTo>
                <a:lnTo>
                  <a:pt x="0" y="57467"/>
                </a:lnTo>
                <a:lnTo>
                  <a:pt x="2006" y="62141"/>
                </a:lnTo>
                <a:lnTo>
                  <a:pt x="10071" y="69469"/>
                </a:lnTo>
                <a:lnTo>
                  <a:pt x="15824" y="71297"/>
                </a:lnTo>
                <a:lnTo>
                  <a:pt x="27863" y="71297"/>
                </a:lnTo>
                <a:lnTo>
                  <a:pt x="32118" y="70548"/>
                </a:lnTo>
                <a:lnTo>
                  <a:pt x="40030" y="67551"/>
                </a:lnTo>
                <a:lnTo>
                  <a:pt x="44157" y="64973"/>
                </a:lnTo>
                <a:lnTo>
                  <a:pt x="47399" y="62230"/>
                </a:lnTo>
                <a:lnTo>
                  <a:pt x="21590" y="62230"/>
                </a:lnTo>
                <a:lnTo>
                  <a:pt x="18173" y="61214"/>
                </a:lnTo>
                <a:lnTo>
                  <a:pt x="13512" y="57111"/>
                </a:lnTo>
                <a:lnTo>
                  <a:pt x="12413" y="54711"/>
                </a:lnTo>
                <a:lnTo>
                  <a:pt x="12331" y="49441"/>
                </a:lnTo>
                <a:lnTo>
                  <a:pt x="12865" y="47599"/>
                </a:lnTo>
                <a:lnTo>
                  <a:pt x="36995" y="38684"/>
                </a:lnTo>
                <a:lnTo>
                  <a:pt x="43281" y="37236"/>
                </a:lnTo>
                <a:lnTo>
                  <a:pt x="47485" y="35521"/>
                </a:lnTo>
                <a:lnTo>
                  <a:pt x="59182" y="35521"/>
                </a:lnTo>
                <a:lnTo>
                  <a:pt x="59074" y="18732"/>
                </a:lnTo>
                <a:lnTo>
                  <a:pt x="58978" y="17068"/>
                </a:lnTo>
                <a:lnTo>
                  <a:pt x="58597" y="15087"/>
                </a:lnTo>
                <a:lnTo>
                  <a:pt x="57912" y="11925"/>
                </a:lnTo>
                <a:lnTo>
                  <a:pt x="56834" y="9563"/>
                </a:lnTo>
                <a:close/>
              </a:path>
              <a:path w="62864" h="71754">
                <a:moveTo>
                  <a:pt x="59874" y="61341"/>
                </a:moveTo>
                <a:lnTo>
                  <a:pt x="48450" y="61341"/>
                </a:lnTo>
                <a:lnTo>
                  <a:pt x="48793" y="64554"/>
                </a:lnTo>
                <a:lnTo>
                  <a:pt x="49555" y="67360"/>
                </a:lnTo>
                <a:lnTo>
                  <a:pt x="50749" y="69748"/>
                </a:lnTo>
                <a:lnTo>
                  <a:pt x="62839" y="69748"/>
                </a:lnTo>
                <a:lnTo>
                  <a:pt x="61379" y="67144"/>
                </a:lnTo>
                <a:lnTo>
                  <a:pt x="60401" y="64414"/>
                </a:lnTo>
                <a:lnTo>
                  <a:pt x="59874" y="61341"/>
                </a:lnTo>
                <a:close/>
              </a:path>
              <a:path w="62864" h="71754">
                <a:moveTo>
                  <a:pt x="59182" y="35521"/>
                </a:moveTo>
                <a:lnTo>
                  <a:pt x="47485" y="35521"/>
                </a:lnTo>
                <a:lnTo>
                  <a:pt x="47401" y="45377"/>
                </a:lnTo>
                <a:lnTo>
                  <a:pt x="46863" y="48704"/>
                </a:lnTo>
                <a:lnTo>
                  <a:pt x="43992" y="54711"/>
                </a:lnTo>
                <a:lnTo>
                  <a:pt x="41440" y="57365"/>
                </a:lnTo>
                <a:lnTo>
                  <a:pt x="34493" y="61264"/>
                </a:lnTo>
                <a:lnTo>
                  <a:pt x="30543" y="62230"/>
                </a:lnTo>
                <a:lnTo>
                  <a:pt x="47399" y="62230"/>
                </a:lnTo>
                <a:lnTo>
                  <a:pt x="48450" y="61341"/>
                </a:lnTo>
                <a:lnTo>
                  <a:pt x="59874" y="61341"/>
                </a:lnTo>
                <a:lnTo>
                  <a:pt x="59423" y="58712"/>
                </a:lnTo>
                <a:lnTo>
                  <a:pt x="59274" y="54533"/>
                </a:lnTo>
                <a:lnTo>
                  <a:pt x="59182" y="35521"/>
                </a:lnTo>
                <a:close/>
              </a:path>
              <a:path w="62864" h="71754">
                <a:moveTo>
                  <a:pt x="38595" y="0"/>
                </a:moveTo>
                <a:lnTo>
                  <a:pt x="26898" y="0"/>
                </a:lnTo>
                <a:lnTo>
                  <a:pt x="21729" y="800"/>
                </a:lnTo>
                <a:lnTo>
                  <a:pt x="1993" y="21005"/>
                </a:lnTo>
                <a:lnTo>
                  <a:pt x="13309" y="22542"/>
                </a:lnTo>
                <a:lnTo>
                  <a:pt x="14541" y="17703"/>
                </a:lnTo>
                <a:lnTo>
                  <a:pt x="16459" y="14338"/>
                </a:lnTo>
                <a:lnTo>
                  <a:pt x="21640" y="10515"/>
                </a:lnTo>
                <a:lnTo>
                  <a:pt x="25654" y="9563"/>
                </a:lnTo>
                <a:lnTo>
                  <a:pt x="56834" y="9563"/>
                </a:lnTo>
                <a:lnTo>
                  <a:pt x="56718" y="9309"/>
                </a:lnTo>
                <a:lnTo>
                  <a:pt x="53289" y="5143"/>
                </a:lnTo>
                <a:lnTo>
                  <a:pt x="50609" y="3429"/>
                </a:lnTo>
                <a:lnTo>
                  <a:pt x="43319" y="685"/>
                </a:lnTo>
                <a:lnTo>
                  <a:pt x="38595" y="0"/>
                </a:lnTo>
                <a:close/>
              </a:path>
            </a:pathLst>
          </a:custGeom>
          <a:solidFill>
            <a:srgbClr val="01020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2" name="object 92"/>
          <p:cNvSpPr/>
          <p:nvPr/>
        </p:nvSpPr>
        <p:spPr>
          <a:xfrm>
            <a:off x="2461818" y="4473727"/>
            <a:ext cx="60325" cy="97790"/>
          </a:xfrm>
          <a:custGeom>
            <a:avLst/>
            <a:gdLst/>
            <a:ahLst/>
            <a:cxnLst/>
            <a:rect l="l" t="t" r="r" b="b"/>
            <a:pathLst>
              <a:path w="60325" h="97789">
                <a:moveTo>
                  <a:pt x="2311" y="75412"/>
                </a:moveTo>
                <a:lnTo>
                  <a:pt x="2146" y="82778"/>
                </a:lnTo>
                <a:lnTo>
                  <a:pt x="4572" y="88277"/>
                </a:lnTo>
                <a:lnTo>
                  <a:pt x="14592" y="95605"/>
                </a:lnTo>
                <a:lnTo>
                  <a:pt x="21158" y="97447"/>
                </a:lnTo>
                <a:lnTo>
                  <a:pt x="36156" y="97447"/>
                </a:lnTo>
                <a:lnTo>
                  <a:pt x="41922" y="96151"/>
                </a:lnTo>
                <a:lnTo>
                  <a:pt x="51295" y="91020"/>
                </a:lnTo>
                <a:lnTo>
                  <a:pt x="54387" y="87871"/>
                </a:lnTo>
                <a:lnTo>
                  <a:pt x="24269" y="87871"/>
                </a:lnTo>
                <a:lnTo>
                  <a:pt x="20345" y="86791"/>
                </a:lnTo>
                <a:lnTo>
                  <a:pt x="15341" y="83070"/>
                </a:lnTo>
                <a:lnTo>
                  <a:pt x="14033" y="80543"/>
                </a:lnTo>
                <a:lnTo>
                  <a:pt x="13563" y="77076"/>
                </a:lnTo>
                <a:lnTo>
                  <a:pt x="2311" y="75412"/>
                </a:lnTo>
                <a:close/>
              </a:path>
              <a:path w="60325" h="97789">
                <a:moveTo>
                  <a:pt x="60134" y="60833"/>
                </a:moveTo>
                <a:lnTo>
                  <a:pt x="48387" y="60833"/>
                </a:lnTo>
                <a:lnTo>
                  <a:pt x="48346" y="69761"/>
                </a:lnTo>
                <a:lnTo>
                  <a:pt x="48145" y="73304"/>
                </a:lnTo>
                <a:lnTo>
                  <a:pt x="34594" y="87871"/>
                </a:lnTo>
                <a:lnTo>
                  <a:pt x="54387" y="87871"/>
                </a:lnTo>
                <a:lnTo>
                  <a:pt x="54737" y="87515"/>
                </a:lnTo>
                <a:lnTo>
                  <a:pt x="59055" y="78651"/>
                </a:lnTo>
                <a:lnTo>
                  <a:pt x="60134" y="71120"/>
                </a:lnTo>
                <a:lnTo>
                  <a:pt x="60134" y="60833"/>
                </a:lnTo>
                <a:close/>
              </a:path>
              <a:path w="60325" h="97789">
                <a:moveTo>
                  <a:pt x="37604" y="0"/>
                </a:moveTo>
                <a:lnTo>
                  <a:pt x="23520" y="0"/>
                </a:lnTo>
                <a:lnTo>
                  <a:pt x="18262" y="1498"/>
                </a:lnTo>
                <a:lnTo>
                  <a:pt x="9309" y="7493"/>
                </a:lnTo>
                <a:lnTo>
                  <a:pt x="5892" y="11747"/>
                </a:lnTo>
                <a:lnTo>
                  <a:pt x="1181" y="22745"/>
                </a:lnTo>
                <a:lnTo>
                  <a:pt x="0" y="28752"/>
                </a:lnTo>
                <a:lnTo>
                  <a:pt x="0" y="35255"/>
                </a:lnTo>
                <a:lnTo>
                  <a:pt x="20116" y="69761"/>
                </a:lnTo>
                <a:lnTo>
                  <a:pt x="37033" y="69761"/>
                </a:lnTo>
                <a:lnTo>
                  <a:pt x="43319" y="66776"/>
                </a:lnTo>
                <a:lnTo>
                  <a:pt x="48387" y="60833"/>
                </a:lnTo>
                <a:lnTo>
                  <a:pt x="60134" y="60833"/>
                </a:lnTo>
                <a:lnTo>
                  <a:pt x="60134" y="60185"/>
                </a:lnTo>
                <a:lnTo>
                  <a:pt x="25234" y="60185"/>
                </a:lnTo>
                <a:lnTo>
                  <a:pt x="20777" y="58127"/>
                </a:lnTo>
                <a:lnTo>
                  <a:pt x="13665" y="49911"/>
                </a:lnTo>
                <a:lnTo>
                  <a:pt x="11935" y="43548"/>
                </a:lnTo>
                <a:lnTo>
                  <a:pt x="11887" y="26200"/>
                </a:lnTo>
                <a:lnTo>
                  <a:pt x="13690" y="20015"/>
                </a:lnTo>
                <a:lnTo>
                  <a:pt x="20891" y="11658"/>
                </a:lnTo>
                <a:lnTo>
                  <a:pt x="25260" y="9563"/>
                </a:lnTo>
                <a:lnTo>
                  <a:pt x="49325" y="9563"/>
                </a:lnTo>
                <a:lnTo>
                  <a:pt x="44246" y="3251"/>
                </a:lnTo>
                <a:lnTo>
                  <a:pt x="37604" y="0"/>
                </a:lnTo>
                <a:close/>
              </a:path>
              <a:path w="60325" h="97789">
                <a:moveTo>
                  <a:pt x="49325" y="9563"/>
                </a:moveTo>
                <a:lnTo>
                  <a:pt x="35610" y="9563"/>
                </a:lnTo>
                <a:lnTo>
                  <a:pt x="40001" y="11658"/>
                </a:lnTo>
                <a:lnTo>
                  <a:pt x="47498" y="20167"/>
                </a:lnTo>
                <a:lnTo>
                  <a:pt x="49273" y="26200"/>
                </a:lnTo>
                <a:lnTo>
                  <a:pt x="49352" y="43548"/>
                </a:lnTo>
                <a:lnTo>
                  <a:pt x="47548" y="49961"/>
                </a:lnTo>
                <a:lnTo>
                  <a:pt x="40347" y="58140"/>
                </a:lnTo>
                <a:lnTo>
                  <a:pt x="35890" y="60185"/>
                </a:lnTo>
                <a:lnTo>
                  <a:pt x="60134" y="60185"/>
                </a:lnTo>
                <a:lnTo>
                  <a:pt x="60134" y="9753"/>
                </a:lnTo>
                <a:lnTo>
                  <a:pt x="49479" y="9753"/>
                </a:lnTo>
                <a:lnTo>
                  <a:pt x="49325" y="9563"/>
                </a:lnTo>
                <a:close/>
              </a:path>
              <a:path w="60325" h="97789">
                <a:moveTo>
                  <a:pt x="60134" y="1536"/>
                </a:moveTo>
                <a:lnTo>
                  <a:pt x="49479" y="1536"/>
                </a:lnTo>
                <a:lnTo>
                  <a:pt x="49479" y="9753"/>
                </a:lnTo>
                <a:lnTo>
                  <a:pt x="60134" y="9753"/>
                </a:lnTo>
                <a:lnTo>
                  <a:pt x="60134" y="1536"/>
                </a:lnTo>
                <a:close/>
              </a:path>
            </a:pathLst>
          </a:custGeom>
          <a:solidFill>
            <a:srgbClr val="01020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3" name="object 93"/>
          <p:cNvSpPr/>
          <p:nvPr/>
        </p:nvSpPr>
        <p:spPr>
          <a:xfrm>
            <a:off x="2545092" y="4448937"/>
            <a:ext cx="34925" cy="94615"/>
          </a:xfrm>
          <a:custGeom>
            <a:avLst/>
            <a:gdLst/>
            <a:ahLst/>
            <a:cxnLst/>
            <a:rect l="l" t="t" r="r" b="b"/>
            <a:pathLst>
              <a:path w="34925" h="94614">
                <a:moveTo>
                  <a:pt x="34696" y="20878"/>
                </a:moveTo>
                <a:lnTo>
                  <a:pt x="23139" y="20878"/>
                </a:lnTo>
                <a:lnTo>
                  <a:pt x="23139" y="94551"/>
                </a:lnTo>
                <a:lnTo>
                  <a:pt x="34696" y="94551"/>
                </a:lnTo>
                <a:lnTo>
                  <a:pt x="34696" y="20878"/>
                </a:lnTo>
                <a:close/>
              </a:path>
              <a:path w="34925" h="94614">
                <a:moveTo>
                  <a:pt x="34696" y="0"/>
                </a:moveTo>
                <a:lnTo>
                  <a:pt x="27241" y="0"/>
                </a:lnTo>
                <a:lnTo>
                  <a:pt x="25234" y="4063"/>
                </a:lnTo>
                <a:lnTo>
                  <a:pt x="21805" y="8267"/>
                </a:lnTo>
                <a:lnTo>
                  <a:pt x="12128" y="16916"/>
                </a:lnTo>
                <a:lnTo>
                  <a:pt x="6476" y="20599"/>
                </a:lnTo>
                <a:lnTo>
                  <a:pt x="0" y="23634"/>
                </a:lnTo>
                <a:lnTo>
                  <a:pt x="0" y="34823"/>
                </a:lnTo>
                <a:lnTo>
                  <a:pt x="23139" y="20878"/>
                </a:lnTo>
                <a:lnTo>
                  <a:pt x="34696" y="20878"/>
                </a:lnTo>
                <a:lnTo>
                  <a:pt x="34696" y="0"/>
                </a:lnTo>
                <a:close/>
              </a:path>
            </a:pathLst>
          </a:custGeom>
          <a:solidFill>
            <a:srgbClr val="01020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4" name="object 94"/>
          <p:cNvSpPr/>
          <p:nvPr/>
        </p:nvSpPr>
        <p:spPr>
          <a:xfrm>
            <a:off x="2609405" y="4448937"/>
            <a:ext cx="61594" cy="96520"/>
          </a:xfrm>
          <a:custGeom>
            <a:avLst/>
            <a:gdLst/>
            <a:ahLst/>
            <a:cxnLst/>
            <a:rect l="l" t="t" r="r" b="b"/>
            <a:pathLst>
              <a:path w="61594" h="96520">
                <a:moveTo>
                  <a:pt x="35763" y="0"/>
                </a:moveTo>
                <a:lnTo>
                  <a:pt x="23850" y="0"/>
                </a:lnTo>
                <a:lnTo>
                  <a:pt x="18173" y="1841"/>
                </a:lnTo>
                <a:lnTo>
                  <a:pt x="214" y="40181"/>
                </a:lnTo>
                <a:lnTo>
                  <a:pt x="0" y="48120"/>
                </a:lnTo>
                <a:lnTo>
                  <a:pt x="581" y="60457"/>
                </a:lnTo>
                <a:lnTo>
                  <a:pt x="21640" y="96164"/>
                </a:lnTo>
                <a:lnTo>
                  <a:pt x="37604" y="96164"/>
                </a:lnTo>
                <a:lnTo>
                  <a:pt x="43319" y="94310"/>
                </a:lnTo>
                <a:lnTo>
                  <a:pt x="52349" y="86906"/>
                </a:lnTo>
                <a:lnTo>
                  <a:pt x="52513" y="86652"/>
                </a:lnTo>
                <a:lnTo>
                  <a:pt x="25400" y="86652"/>
                </a:lnTo>
                <a:lnTo>
                  <a:pt x="20933" y="84086"/>
                </a:lnTo>
                <a:lnTo>
                  <a:pt x="11887" y="48120"/>
                </a:lnTo>
                <a:lnTo>
                  <a:pt x="12260" y="37438"/>
                </a:lnTo>
                <a:lnTo>
                  <a:pt x="25273" y="9575"/>
                </a:lnTo>
                <a:lnTo>
                  <a:pt x="51972" y="9575"/>
                </a:lnTo>
                <a:lnTo>
                  <a:pt x="50965" y="8026"/>
                </a:lnTo>
                <a:lnTo>
                  <a:pt x="47815" y="5092"/>
                </a:lnTo>
                <a:lnTo>
                  <a:pt x="40195" y="1028"/>
                </a:lnTo>
                <a:lnTo>
                  <a:pt x="35763" y="0"/>
                </a:lnTo>
                <a:close/>
              </a:path>
              <a:path w="61594" h="96520">
                <a:moveTo>
                  <a:pt x="51972" y="9575"/>
                </a:moveTo>
                <a:lnTo>
                  <a:pt x="35979" y="9575"/>
                </a:lnTo>
                <a:lnTo>
                  <a:pt x="40474" y="12128"/>
                </a:lnTo>
                <a:lnTo>
                  <a:pt x="44107" y="17221"/>
                </a:lnTo>
                <a:lnTo>
                  <a:pt x="46483" y="22017"/>
                </a:lnTo>
                <a:lnTo>
                  <a:pt x="48182" y="28765"/>
                </a:lnTo>
                <a:lnTo>
                  <a:pt x="49199" y="37438"/>
                </a:lnTo>
                <a:lnTo>
                  <a:pt x="49542" y="48120"/>
                </a:lnTo>
                <a:lnTo>
                  <a:pt x="49199" y="58743"/>
                </a:lnTo>
                <a:lnTo>
                  <a:pt x="36029" y="86652"/>
                </a:lnTo>
                <a:lnTo>
                  <a:pt x="52513" y="86652"/>
                </a:lnTo>
                <a:lnTo>
                  <a:pt x="61417" y="48120"/>
                </a:lnTo>
                <a:lnTo>
                  <a:pt x="61290" y="37438"/>
                </a:lnTo>
                <a:lnTo>
                  <a:pt x="60718" y="31368"/>
                </a:lnTo>
                <a:lnTo>
                  <a:pt x="57886" y="20358"/>
                </a:lnTo>
                <a:lnTo>
                  <a:pt x="55943" y="15684"/>
                </a:lnTo>
                <a:lnTo>
                  <a:pt x="51972" y="9575"/>
                </a:lnTo>
                <a:close/>
              </a:path>
            </a:pathLst>
          </a:custGeom>
          <a:solidFill>
            <a:srgbClr val="01020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5" name="object 95"/>
          <p:cNvSpPr/>
          <p:nvPr/>
        </p:nvSpPr>
        <p:spPr>
          <a:xfrm>
            <a:off x="2691447" y="4448937"/>
            <a:ext cx="34925" cy="94615"/>
          </a:xfrm>
          <a:custGeom>
            <a:avLst/>
            <a:gdLst/>
            <a:ahLst/>
            <a:cxnLst/>
            <a:rect l="l" t="t" r="r" b="b"/>
            <a:pathLst>
              <a:path w="34925" h="94614">
                <a:moveTo>
                  <a:pt x="34696" y="20878"/>
                </a:moveTo>
                <a:lnTo>
                  <a:pt x="23139" y="20878"/>
                </a:lnTo>
                <a:lnTo>
                  <a:pt x="23139" y="94551"/>
                </a:lnTo>
                <a:lnTo>
                  <a:pt x="34696" y="94551"/>
                </a:lnTo>
                <a:lnTo>
                  <a:pt x="34696" y="20878"/>
                </a:lnTo>
                <a:close/>
              </a:path>
              <a:path w="34925" h="94614">
                <a:moveTo>
                  <a:pt x="34696" y="0"/>
                </a:moveTo>
                <a:lnTo>
                  <a:pt x="27241" y="0"/>
                </a:lnTo>
                <a:lnTo>
                  <a:pt x="25234" y="4063"/>
                </a:lnTo>
                <a:lnTo>
                  <a:pt x="21805" y="8267"/>
                </a:lnTo>
                <a:lnTo>
                  <a:pt x="12128" y="16916"/>
                </a:lnTo>
                <a:lnTo>
                  <a:pt x="6476" y="20599"/>
                </a:lnTo>
                <a:lnTo>
                  <a:pt x="0" y="23634"/>
                </a:lnTo>
                <a:lnTo>
                  <a:pt x="0" y="34823"/>
                </a:lnTo>
                <a:lnTo>
                  <a:pt x="23139" y="20878"/>
                </a:lnTo>
                <a:lnTo>
                  <a:pt x="34696" y="20878"/>
                </a:lnTo>
                <a:lnTo>
                  <a:pt x="34696" y="0"/>
                </a:lnTo>
                <a:close/>
              </a:path>
            </a:pathLst>
          </a:custGeom>
          <a:solidFill>
            <a:srgbClr val="01020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6" name="object 96"/>
          <p:cNvSpPr/>
          <p:nvPr/>
        </p:nvSpPr>
        <p:spPr>
          <a:xfrm>
            <a:off x="1961908" y="4947183"/>
            <a:ext cx="121285" cy="94615"/>
          </a:xfrm>
          <a:custGeom>
            <a:avLst/>
            <a:gdLst/>
            <a:ahLst/>
            <a:cxnLst/>
            <a:rect l="l" t="t" r="r" b="b"/>
            <a:pathLst>
              <a:path w="121285" h="94614">
                <a:moveTo>
                  <a:pt x="12788" y="0"/>
                </a:moveTo>
                <a:lnTo>
                  <a:pt x="0" y="0"/>
                </a:lnTo>
                <a:lnTo>
                  <a:pt x="24993" y="94157"/>
                </a:lnTo>
                <a:lnTo>
                  <a:pt x="37718" y="94157"/>
                </a:lnTo>
                <a:lnTo>
                  <a:pt x="41387" y="80987"/>
                </a:lnTo>
                <a:lnTo>
                  <a:pt x="31102" y="80987"/>
                </a:lnTo>
                <a:lnTo>
                  <a:pt x="29984" y="74612"/>
                </a:lnTo>
                <a:lnTo>
                  <a:pt x="28651" y="68186"/>
                </a:lnTo>
                <a:lnTo>
                  <a:pt x="27114" y="61721"/>
                </a:lnTo>
                <a:lnTo>
                  <a:pt x="12788" y="0"/>
                </a:lnTo>
                <a:close/>
              </a:path>
              <a:path w="121285" h="94614">
                <a:moveTo>
                  <a:pt x="71517" y="11366"/>
                </a:moveTo>
                <a:lnTo>
                  <a:pt x="60464" y="11366"/>
                </a:lnTo>
                <a:lnTo>
                  <a:pt x="60756" y="12725"/>
                </a:lnTo>
                <a:lnTo>
                  <a:pt x="61747" y="16421"/>
                </a:lnTo>
                <a:lnTo>
                  <a:pt x="83273" y="94157"/>
                </a:lnTo>
                <a:lnTo>
                  <a:pt x="95288" y="94157"/>
                </a:lnTo>
                <a:lnTo>
                  <a:pt x="98899" y="80987"/>
                </a:lnTo>
                <a:lnTo>
                  <a:pt x="89115" y="80987"/>
                </a:lnTo>
                <a:lnTo>
                  <a:pt x="87815" y="73053"/>
                </a:lnTo>
                <a:lnTo>
                  <a:pt x="86161" y="64852"/>
                </a:lnTo>
                <a:lnTo>
                  <a:pt x="84152" y="56384"/>
                </a:lnTo>
                <a:lnTo>
                  <a:pt x="81787" y="47650"/>
                </a:lnTo>
                <a:lnTo>
                  <a:pt x="71517" y="11366"/>
                </a:lnTo>
                <a:close/>
              </a:path>
              <a:path w="121285" h="94614">
                <a:moveTo>
                  <a:pt x="68300" y="0"/>
                </a:moveTo>
                <a:lnTo>
                  <a:pt x="53263" y="0"/>
                </a:lnTo>
                <a:lnTo>
                  <a:pt x="34912" y="65125"/>
                </a:lnTo>
                <a:lnTo>
                  <a:pt x="33489" y="70929"/>
                </a:lnTo>
                <a:lnTo>
                  <a:pt x="31102" y="80987"/>
                </a:lnTo>
                <a:lnTo>
                  <a:pt x="41387" y="80987"/>
                </a:lnTo>
                <a:lnTo>
                  <a:pt x="58546" y="19380"/>
                </a:lnTo>
                <a:lnTo>
                  <a:pt x="59474" y="15684"/>
                </a:lnTo>
                <a:lnTo>
                  <a:pt x="60464" y="11366"/>
                </a:lnTo>
                <a:lnTo>
                  <a:pt x="71517" y="11366"/>
                </a:lnTo>
                <a:lnTo>
                  <a:pt x="68300" y="0"/>
                </a:lnTo>
                <a:close/>
              </a:path>
              <a:path w="121285" h="94614">
                <a:moveTo>
                  <a:pt x="121107" y="0"/>
                </a:moveTo>
                <a:lnTo>
                  <a:pt x="108584" y="0"/>
                </a:lnTo>
                <a:lnTo>
                  <a:pt x="93802" y="60502"/>
                </a:lnTo>
                <a:lnTo>
                  <a:pt x="91871" y="68211"/>
                </a:lnTo>
                <a:lnTo>
                  <a:pt x="90309" y="75044"/>
                </a:lnTo>
                <a:lnTo>
                  <a:pt x="89115" y="80987"/>
                </a:lnTo>
                <a:lnTo>
                  <a:pt x="98899" y="80987"/>
                </a:lnTo>
                <a:lnTo>
                  <a:pt x="121107" y="0"/>
                </a:lnTo>
                <a:close/>
              </a:path>
            </a:pathLst>
          </a:custGeom>
          <a:solidFill>
            <a:srgbClr val="01020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7" name="object 97"/>
          <p:cNvSpPr/>
          <p:nvPr/>
        </p:nvSpPr>
        <p:spPr>
          <a:xfrm>
            <a:off x="2093163" y="4947183"/>
            <a:ext cx="55880" cy="94615"/>
          </a:xfrm>
          <a:custGeom>
            <a:avLst/>
            <a:gdLst/>
            <a:ahLst/>
            <a:cxnLst/>
            <a:rect l="l" t="t" r="r" b="b"/>
            <a:pathLst>
              <a:path w="55880" h="94614">
                <a:moveTo>
                  <a:pt x="11569" y="0"/>
                </a:moveTo>
                <a:lnTo>
                  <a:pt x="0" y="0"/>
                </a:lnTo>
                <a:lnTo>
                  <a:pt x="0" y="94157"/>
                </a:lnTo>
                <a:lnTo>
                  <a:pt x="11569" y="94157"/>
                </a:lnTo>
                <a:lnTo>
                  <a:pt x="11569" y="51485"/>
                </a:lnTo>
                <a:lnTo>
                  <a:pt x="12204" y="47282"/>
                </a:lnTo>
                <a:lnTo>
                  <a:pt x="14782" y="41211"/>
                </a:lnTo>
                <a:lnTo>
                  <a:pt x="16929" y="38798"/>
                </a:lnTo>
                <a:lnTo>
                  <a:pt x="22961" y="35242"/>
                </a:lnTo>
                <a:lnTo>
                  <a:pt x="26200" y="34366"/>
                </a:lnTo>
                <a:lnTo>
                  <a:pt x="52582" y="34366"/>
                </a:lnTo>
                <a:lnTo>
                  <a:pt x="52315" y="33781"/>
                </a:lnTo>
                <a:lnTo>
                  <a:pt x="11569" y="33781"/>
                </a:lnTo>
                <a:lnTo>
                  <a:pt x="11569" y="0"/>
                </a:lnTo>
                <a:close/>
              </a:path>
              <a:path w="55880" h="94614">
                <a:moveTo>
                  <a:pt x="52582" y="34366"/>
                </a:moveTo>
                <a:lnTo>
                  <a:pt x="34201" y="34366"/>
                </a:lnTo>
                <a:lnTo>
                  <a:pt x="37744" y="35674"/>
                </a:lnTo>
                <a:lnTo>
                  <a:pt x="42760" y="40944"/>
                </a:lnTo>
                <a:lnTo>
                  <a:pt x="44005" y="45148"/>
                </a:lnTo>
                <a:lnTo>
                  <a:pt x="44005" y="94157"/>
                </a:lnTo>
                <a:lnTo>
                  <a:pt x="55575" y="94157"/>
                </a:lnTo>
                <a:lnTo>
                  <a:pt x="55575" y="44246"/>
                </a:lnTo>
                <a:lnTo>
                  <a:pt x="54775" y="39166"/>
                </a:lnTo>
                <a:lnTo>
                  <a:pt x="52582" y="34366"/>
                </a:lnTo>
                <a:close/>
              </a:path>
              <a:path w="55880" h="94614">
                <a:moveTo>
                  <a:pt x="37058" y="24409"/>
                </a:moveTo>
                <a:lnTo>
                  <a:pt x="23774" y="24409"/>
                </a:lnTo>
                <a:lnTo>
                  <a:pt x="16967" y="27533"/>
                </a:lnTo>
                <a:lnTo>
                  <a:pt x="11569" y="33781"/>
                </a:lnTo>
                <a:lnTo>
                  <a:pt x="52315" y="33781"/>
                </a:lnTo>
                <a:lnTo>
                  <a:pt x="51561" y="32130"/>
                </a:lnTo>
                <a:lnTo>
                  <a:pt x="48895" y="29387"/>
                </a:lnTo>
                <a:lnTo>
                  <a:pt x="41440" y="25399"/>
                </a:lnTo>
                <a:lnTo>
                  <a:pt x="37058" y="24409"/>
                </a:lnTo>
                <a:close/>
              </a:path>
            </a:pathLst>
          </a:custGeom>
          <a:solidFill>
            <a:srgbClr val="01020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8" name="object 98"/>
          <p:cNvSpPr/>
          <p:nvPr/>
        </p:nvSpPr>
        <p:spPr>
          <a:xfrm>
            <a:off x="2162035" y="4971593"/>
            <a:ext cx="64135" cy="71755"/>
          </a:xfrm>
          <a:custGeom>
            <a:avLst/>
            <a:gdLst/>
            <a:ahLst/>
            <a:cxnLst/>
            <a:rect l="l" t="t" r="r" b="b"/>
            <a:pathLst>
              <a:path w="64135" h="71754">
                <a:moveTo>
                  <a:pt x="41376" y="0"/>
                </a:moveTo>
                <a:lnTo>
                  <a:pt x="23558" y="0"/>
                </a:lnTo>
                <a:lnTo>
                  <a:pt x="16408" y="2514"/>
                </a:lnTo>
                <a:lnTo>
                  <a:pt x="0" y="35648"/>
                </a:lnTo>
                <a:lnTo>
                  <a:pt x="530" y="43459"/>
                </a:lnTo>
                <a:lnTo>
                  <a:pt x="22440" y="71297"/>
                </a:lnTo>
                <a:lnTo>
                  <a:pt x="37947" y="71297"/>
                </a:lnTo>
                <a:lnTo>
                  <a:pt x="43446" y="69900"/>
                </a:lnTo>
                <a:lnTo>
                  <a:pt x="53505" y="64338"/>
                </a:lnTo>
                <a:lnTo>
                  <a:pt x="56008" y="61785"/>
                </a:lnTo>
                <a:lnTo>
                  <a:pt x="26212" y="61785"/>
                </a:lnTo>
                <a:lnTo>
                  <a:pt x="21401" y="59601"/>
                </a:lnTo>
                <a:lnTo>
                  <a:pt x="13792" y="50914"/>
                </a:lnTo>
                <a:lnTo>
                  <a:pt x="11887" y="44386"/>
                </a:lnTo>
                <a:lnTo>
                  <a:pt x="11923" y="26787"/>
                </a:lnTo>
                <a:lnTo>
                  <a:pt x="13792" y="20383"/>
                </a:lnTo>
                <a:lnTo>
                  <a:pt x="21412" y="11722"/>
                </a:lnTo>
                <a:lnTo>
                  <a:pt x="26212" y="9563"/>
                </a:lnTo>
                <a:lnTo>
                  <a:pt x="55269" y="9563"/>
                </a:lnTo>
                <a:lnTo>
                  <a:pt x="55003" y="9220"/>
                </a:lnTo>
                <a:lnTo>
                  <a:pt x="49047" y="3060"/>
                </a:lnTo>
                <a:lnTo>
                  <a:pt x="41376" y="0"/>
                </a:lnTo>
                <a:close/>
              </a:path>
              <a:path w="64135" h="71754">
                <a:moveTo>
                  <a:pt x="55269" y="9563"/>
                </a:moveTo>
                <a:lnTo>
                  <a:pt x="37693" y="9563"/>
                </a:lnTo>
                <a:lnTo>
                  <a:pt x="42456" y="11734"/>
                </a:lnTo>
                <a:lnTo>
                  <a:pt x="50126" y="20434"/>
                </a:lnTo>
                <a:lnTo>
                  <a:pt x="52034" y="26787"/>
                </a:lnTo>
                <a:lnTo>
                  <a:pt x="51993" y="44386"/>
                </a:lnTo>
                <a:lnTo>
                  <a:pt x="50139" y="50863"/>
                </a:lnTo>
                <a:lnTo>
                  <a:pt x="42491" y="59613"/>
                </a:lnTo>
                <a:lnTo>
                  <a:pt x="37731" y="61785"/>
                </a:lnTo>
                <a:lnTo>
                  <a:pt x="56008" y="61785"/>
                </a:lnTo>
                <a:lnTo>
                  <a:pt x="57340" y="60426"/>
                </a:lnTo>
                <a:lnTo>
                  <a:pt x="62611" y="50355"/>
                </a:lnTo>
                <a:lnTo>
                  <a:pt x="63869" y="43783"/>
                </a:lnTo>
                <a:lnTo>
                  <a:pt x="63931" y="34671"/>
                </a:lnTo>
                <a:lnTo>
                  <a:pt x="63374" y="26992"/>
                </a:lnTo>
                <a:lnTo>
                  <a:pt x="61701" y="20188"/>
                </a:lnTo>
                <a:lnTo>
                  <a:pt x="58911" y="14263"/>
                </a:lnTo>
                <a:lnTo>
                  <a:pt x="55269" y="9563"/>
                </a:lnTo>
                <a:close/>
              </a:path>
            </a:pathLst>
          </a:custGeom>
          <a:solidFill>
            <a:srgbClr val="01020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9" name="object 99"/>
          <p:cNvSpPr/>
          <p:nvPr/>
        </p:nvSpPr>
        <p:spPr>
          <a:xfrm>
            <a:off x="2241194" y="4947183"/>
            <a:ext cx="83185" cy="94615"/>
          </a:xfrm>
          <a:custGeom>
            <a:avLst/>
            <a:gdLst/>
            <a:ahLst/>
            <a:cxnLst/>
            <a:rect l="l" t="t" r="r" b="b"/>
            <a:pathLst>
              <a:path w="83185" h="94614">
                <a:moveTo>
                  <a:pt x="50164" y="0"/>
                </a:moveTo>
                <a:lnTo>
                  <a:pt x="0" y="0"/>
                </a:lnTo>
                <a:lnTo>
                  <a:pt x="0" y="94157"/>
                </a:lnTo>
                <a:lnTo>
                  <a:pt x="12471" y="94157"/>
                </a:lnTo>
                <a:lnTo>
                  <a:pt x="12471" y="52349"/>
                </a:lnTo>
                <a:lnTo>
                  <a:pt x="50907" y="52349"/>
                </a:lnTo>
                <a:lnTo>
                  <a:pt x="48767" y="51320"/>
                </a:lnTo>
                <a:lnTo>
                  <a:pt x="57810" y="50088"/>
                </a:lnTo>
                <a:lnTo>
                  <a:pt x="64490" y="47167"/>
                </a:lnTo>
                <a:lnTo>
                  <a:pt x="69785" y="41554"/>
                </a:lnTo>
                <a:lnTo>
                  <a:pt x="12471" y="41554"/>
                </a:lnTo>
                <a:lnTo>
                  <a:pt x="12471" y="10413"/>
                </a:lnTo>
                <a:lnTo>
                  <a:pt x="70723" y="10413"/>
                </a:lnTo>
                <a:lnTo>
                  <a:pt x="68770" y="7213"/>
                </a:lnTo>
                <a:lnTo>
                  <a:pt x="65290" y="4229"/>
                </a:lnTo>
                <a:lnTo>
                  <a:pt x="56540" y="850"/>
                </a:lnTo>
                <a:lnTo>
                  <a:pt x="50164" y="0"/>
                </a:lnTo>
                <a:close/>
              </a:path>
              <a:path w="83185" h="94614">
                <a:moveTo>
                  <a:pt x="50907" y="52349"/>
                </a:moveTo>
                <a:lnTo>
                  <a:pt x="30137" y="52349"/>
                </a:lnTo>
                <a:lnTo>
                  <a:pt x="32448" y="52501"/>
                </a:lnTo>
                <a:lnTo>
                  <a:pt x="33870" y="52793"/>
                </a:lnTo>
                <a:lnTo>
                  <a:pt x="67335" y="94157"/>
                </a:lnTo>
                <a:lnTo>
                  <a:pt x="83019" y="94157"/>
                </a:lnTo>
                <a:lnTo>
                  <a:pt x="59931" y="59359"/>
                </a:lnTo>
                <a:lnTo>
                  <a:pt x="52069" y="52908"/>
                </a:lnTo>
                <a:lnTo>
                  <a:pt x="50907" y="52349"/>
                </a:lnTo>
                <a:close/>
              </a:path>
              <a:path w="83185" h="94614">
                <a:moveTo>
                  <a:pt x="70723" y="10413"/>
                </a:moveTo>
                <a:lnTo>
                  <a:pt x="49263" y="10413"/>
                </a:lnTo>
                <a:lnTo>
                  <a:pt x="54368" y="11836"/>
                </a:lnTo>
                <a:lnTo>
                  <a:pt x="60845" y="17576"/>
                </a:lnTo>
                <a:lnTo>
                  <a:pt x="62458" y="21247"/>
                </a:lnTo>
                <a:lnTo>
                  <a:pt x="62458" y="28727"/>
                </a:lnTo>
                <a:lnTo>
                  <a:pt x="44957" y="41554"/>
                </a:lnTo>
                <a:lnTo>
                  <a:pt x="69785" y="41554"/>
                </a:lnTo>
                <a:lnTo>
                  <a:pt x="73139" y="37998"/>
                </a:lnTo>
                <a:lnTo>
                  <a:pt x="75311" y="32372"/>
                </a:lnTo>
                <a:lnTo>
                  <a:pt x="75311" y="20510"/>
                </a:lnTo>
                <a:lnTo>
                  <a:pt x="74002" y="15786"/>
                </a:lnTo>
                <a:lnTo>
                  <a:pt x="70723" y="10413"/>
                </a:lnTo>
                <a:close/>
              </a:path>
            </a:pathLst>
          </a:custGeom>
          <a:solidFill>
            <a:srgbClr val="01020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0" name="object 100"/>
          <p:cNvSpPr/>
          <p:nvPr/>
        </p:nvSpPr>
        <p:spPr>
          <a:xfrm>
            <a:off x="2323884" y="4947183"/>
            <a:ext cx="86360" cy="94615"/>
          </a:xfrm>
          <a:custGeom>
            <a:avLst/>
            <a:gdLst/>
            <a:ahLst/>
            <a:cxnLst/>
            <a:rect l="l" t="t" r="r" b="b"/>
            <a:pathLst>
              <a:path w="86360" h="94614">
                <a:moveTo>
                  <a:pt x="15163" y="0"/>
                </a:moveTo>
                <a:lnTo>
                  <a:pt x="0" y="0"/>
                </a:lnTo>
                <a:lnTo>
                  <a:pt x="36296" y="54267"/>
                </a:lnTo>
                <a:lnTo>
                  <a:pt x="36296" y="94157"/>
                </a:lnTo>
                <a:lnTo>
                  <a:pt x="48755" y="94157"/>
                </a:lnTo>
                <a:lnTo>
                  <a:pt x="48755" y="54267"/>
                </a:lnTo>
                <a:lnTo>
                  <a:pt x="55652" y="44310"/>
                </a:lnTo>
                <a:lnTo>
                  <a:pt x="43294" y="44310"/>
                </a:lnTo>
                <a:lnTo>
                  <a:pt x="40347" y="39014"/>
                </a:lnTo>
                <a:lnTo>
                  <a:pt x="37147" y="33693"/>
                </a:lnTo>
                <a:lnTo>
                  <a:pt x="33731" y="28384"/>
                </a:lnTo>
                <a:lnTo>
                  <a:pt x="15163" y="0"/>
                </a:lnTo>
                <a:close/>
              </a:path>
              <a:path w="86360" h="94614">
                <a:moveTo>
                  <a:pt x="86347" y="0"/>
                </a:moveTo>
                <a:lnTo>
                  <a:pt x="71831" y="0"/>
                </a:lnTo>
                <a:lnTo>
                  <a:pt x="53581" y="27673"/>
                </a:lnTo>
                <a:lnTo>
                  <a:pt x="49555" y="33845"/>
                </a:lnTo>
                <a:lnTo>
                  <a:pt x="46126" y="39395"/>
                </a:lnTo>
                <a:lnTo>
                  <a:pt x="43294" y="44310"/>
                </a:lnTo>
                <a:lnTo>
                  <a:pt x="55652" y="44310"/>
                </a:lnTo>
                <a:lnTo>
                  <a:pt x="86347" y="0"/>
                </a:lnTo>
                <a:close/>
              </a:path>
            </a:pathLst>
          </a:custGeom>
          <a:solidFill>
            <a:srgbClr val="01020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1" name="object 101"/>
          <p:cNvSpPr/>
          <p:nvPr/>
        </p:nvSpPr>
        <p:spPr>
          <a:xfrm>
            <a:off x="2403551" y="4971593"/>
            <a:ext cx="64135" cy="71755"/>
          </a:xfrm>
          <a:custGeom>
            <a:avLst/>
            <a:gdLst/>
            <a:ahLst/>
            <a:cxnLst/>
            <a:rect l="l" t="t" r="r" b="b"/>
            <a:pathLst>
              <a:path w="64135" h="71754">
                <a:moveTo>
                  <a:pt x="41376" y="0"/>
                </a:moveTo>
                <a:lnTo>
                  <a:pt x="23558" y="0"/>
                </a:lnTo>
                <a:lnTo>
                  <a:pt x="16395" y="2514"/>
                </a:lnTo>
                <a:lnTo>
                  <a:pt x="0" y="35648"/>
                </a:lnTo>
                <a:lnTo>
                  <a:pt x="530" y="43459"/>
                </a:lnTo>
                <a:lnTo>
                  <a:pt x="22440" y="71297"/>
                </a:lnTo>
                <a:lnTo>
                  <a:pt x="37947" y="71297"/>
                </a:lnTo>
                <a:lnTo>
                  <a:pt x="43446" y="69900"/>
                </a:lnTo>
                <a:lnTo>
                  <a:pt x="53505" y="64338"/>
                </a:lnTo>
                <a:lnTo>
                  <a:pt x="56008" y="61785"/>
                </a:lnTo>
                <a:lnTo>
                  <a:pt x="26212" y="61785"/>
                </a:lnTo>
                <a:lnTo>
                  <a:pt x="21401" y="59601"/>
                </a:lnTo>
                <a:lnTo>
                  <a:pt x="13792" y="50914"/>
                </a:lnTo>
                <a:lnTo>
                  <a:pt x="11887" y="44386"/>
                </a:lnTo>
                <a:lnTo>
                  <a:pt x="11923" y="26787"/>
                </a:lnTo>
                <a:lnTo>
                  <a:pt x="13792" y="20383"/>
                </a:lnTo>
                <a:lnTo>
                  <a:pt x="21412" y="11722"/>
                </a:lnTo>
                <a:lnTo>
                  <a:pt x="26212" y="9563"/>
                </a:lnTo>
                <a:lnTo>
                  <a:pt x="55257" y="9563"/>
                </a:lnTo>
                <a:lnTo>
                  <a:pt x="54991" y="9220"/>
                </a:lnTo>
                <a:lnTo>
                  <a:pt x="49047" y="3060"/>
                </a:lnTo>
                <a:lnTo>
                  <a:pt x="41376" y="0"/>
                </a:lnTo>
                <a:close/>
              </a:path>
              <a:path w="64135" h="71754">
                <a:moveTo>
                  <a:pt x="55257" y="9563"/>
                </a:moveTo>
                <a:lnTo>
                  <a:pt x="37693" y="9563"/>
                </a:lnTo>
                <a:lnTo>
                  <a:pt x="42456" y="11734"/>
                </a:lnTo>
                <a:lnTo>
                  <a:pt x="50126" y="20434"/>
                </a:lnTo>
                <a:lnTo>
                  <a:pt x="52034" y="26787"/>
                </a:lnTo>
                <a:lnTo>
                  <a:pt x="51993" y="44386"/>
                </a:lnTo>
                <a:lnTo>
                  <a:pt x="50139" y="50863"/>
                </a:lnTo>
                <a:lnTo>
                  <a:pt x="42491" y="59613"/>
                </a:lnTo>
                <a:lnTo>
                  <a:pt x="37744" y="61785"/>
                </a:lnTo>
                <a:lnTo>
                  <a:pt x="56008" y="61785"/>
                </a:lnTo>
                <a:lnTo>
                  <a:pt x="57340" y="60426"/>
                </a:lnTo>
                <a:lnTo>
                  <a:pt x="62611" y="50355"/>
                </a:lnTo>
                <a:lnTo>
                  <a:pt x="63857" y="43783"/>
                </a:lnTo>
                <a:lnTo>
                  <a:pt x="63919" y="34671"/>
                </a:lnTo>
                <a:lnTo>
                  <a:pt x="63363" y="26992"/>
                </a:lnTo>
                <a:lnTo>
                  <a:pt x="61693" y="20188"/>
                </a:lnTo>
                <a:lnTo>
                  <a:pt x="58904" y="14263"/>
                </a:lnTo>
                <a:lnTo>
                  <a:pt x="55257" y="9563"/>
                </a:lnTo>
                <a:close/>
              </a:path>
            </a:pathLst>
          </a:custGeom>
          <a:solidFill>
            <a:srgbClr val="01020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2" name="object 102"/>
          <p:cNvSpPr/>
          <p:nvPr/>
        </p:nvSpPr>
        <p:spPr>
          <a:xfrm>
            <a:off x="2480779" y="4973129"/>
            <a:ext cx="55880" cy="69850"/>
          </a:xfrm>
          <a:custGeom>
            <a:avLst/>
            <a:gdLst/>
            <a:ahLst/>
            <a:cxnLst/>
            <a:rect l="l" t="t" r="r" b="b"/>
            <a:pathLst>
              <a:path w="55880" h="69850">
                <a:moveTo>
                  <a:pt x="11569" y="0"/>
                </a:moveTo>
                <a:lnTo>
                  <a:pt x="0" y="0"/>
                </a:lnTo>
                <a:lnTo>
                  <a:pt x="49" y="47929"/>
                </a:lnTo>
                <a:lnTo>
                  <a:pt x="19304" y="69761"/>
                </a:lnTo>
                <a:lnTo>
                  <a:pt x="32448" y="69761"/>
                </a:lnTo>
                <a:lnTo>
                  <a:pt x="39674" y="65900"/>
                </a:lnTo>
                <a:lnTo>
                  <a:pt x="43872" y="59804"/>
                </a:lnTo>
                <a:lnTo>
                  <a:pt x="22174" y="59804"/>
                </a:lnTo>
                <a:lnTo>
                  <a:pt x="19248" y="58915"/>
                </a:lnTo>
                <a:lnTo>
                  <a:pt x="14541" y="55460"/>
                </a:lnTo>
                <a:lnTo>
                  <a:pt x="13004" y="53073"/>
                </a:lnTo>
                <a:lnTo>
                  <a:pt x="11798" y="47929"/>
                </a:lnTo>
                <a:lnTo>
                  <a:pt x="11569" y="43865"/>
                </a:lnTo>
                <a:lnTo>
                  <a:pt x="11569" y="0"/>
                </a:lnTo>
                <a:close/>
              </a:path>
              <a:path w="55880" h="69850">
                <a:moveTo>
                  <a:pt x="55333" y="58191"/>
                </a:moveTo>
                <a:lnTo>
                  <a:pt x="44983" y="58191"/>
                </a:lnTo>
                <a:lnTo>
                  <a:pt x="44983" y="68211"/>
                </a:lnTo>
                <a:lnTo>
                  <a:pt x="55333" y="68211"/>
                </a:lnTo>
                <a:lnTo>
                  <a:pt x="55333" y="58191"/>
                </a:lnTo>
                <a:close/>
              </a:path>
              <a:path w="55880" h="69850">
                <a:moveTo>
                  <a:pt x="55333" y="0"/>
                </a:moveTo>
                <a:lnTo>
                  <a:pt x="43764" y="0"/>
                </a:lnTo>
                <a:lnTo>
                  <a:pt x="43764" y="42367"/>
                </a:lnTo>
                <a:lnTo>
                  <a:pt x="43129" y="46812"/>
                </a:lnTo>
                <a:lnTo>
                  <a:pt x="40601" y="52933"/>
                </a:lnTo>
                <a:lnTo>
                  <a:pt x="38442" y="55359"/>
                </a:lnTo>
                <a:lnTo>
                  <a:pt x="32325" y="58927"/>
                </a:lnTo>
                <a:lnTo>
                  <a:pt x="29108" y="59804"/>
                </a:lnTo>
                <a:lnTo>
                  <a:pt x="43872" y="59804"/>
                </a:lnTo>
                <a:lnTo>
                  <a:pt x="44983" y="58191"/>
                </a:lnTo>
                <a:lnTo>
                  <a:pt x="55333" y="58191"/>
                </a:lnTo>
                <a:lnTo>
                  <a:pt x="55333" y="0"/>
                </a:lnTo>
                <a:close/>
              </a:path>
            </a:pathLst>
          </a:custGeom>
          <a:solidFill>
            <a:srgbClr val="01020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3" name="object 103"/>
          <p:cNvSpPr/>
          <p:nvPr/>
        </p:nvSpPr>
        <p:spPr>
          <a:xfrm>
            <a:off x="1970836" y="5392420"/>
            <a:ext cx="74295" cy="94615"/>
          </a:xfrm>
          <a:custGeom>
            <a:avLst/>
            <a:gdLst/>
            <a:ahLst/>
            <a:cxnLst/>
            <a:rect l="l" t="t" r="r" b="b"/>
            <a:pathLst>
              <a:path w="74294" h="94614">
                <a:moveTo>
                  <a:pt x="12458" y="0"/>
                </a:moveTo>
                <a:lnTo>
                  <a:pt x="0" y="0"/>
                </a:lnTo>
                <a:lnTo>
                  <a:pt x="0" y="94157"/>
                </a:lnTo>
                <a:lnTo>
                  <a:pt x="12458" y="94157"/>
                </a:lnTo>
                <a:lnTo>
                  <a:pt x="12458" y="49771"/>
                </a:lnTo>
                <a:lnTo>
                  <a:pt x="73888" y="49771"/>
                </a:lnTo>
                <a:lnTo>
                  <a:pt x="73888" y="38658"/>
                </a:lnTo>
                <a:lnTo>
                  <a:pt x="12458" y="38658"/>
                </a:lnTo>
                <a:lnTo>
                  <a:pt x="12458" y="0"/>
                </a:lnTo>
                <a:close/>
              </a:path>
              <a:path w="74294" h="94614">
                <a:moveTo>
                  <a:pt x="73888" y="49771"/>
                </a:moveTo>
                <a:lnTo>
                  <a:pt x="61417" y="49771"/>
                </a:lnTo>
                <a:lnTo>
                  <a:pt x="61417" y="94157"/>
                </a:lnTo>
                <a:lnTo>
                  <a:pt x="73888" y="94157"/>
                </a:lnTo>
                <a:lnTo>
                  <a:pt x="73888" y="49771"/>
                </a:lnTo>
                <a:close/>
              </a:path>
              <a:path w="74294" h="94614">
                <a:moveTo>
                  <a:pt x="73888" y="0"/>
                </a:moveTo>
                <a:lnTo>
                  <a:pt x="61417" y="0"/>
                </a:lnTo>
                <a:lnTo>
                  <a:pt x="61417" y="38658"/>
                </a:lnTo>
                <a:lnTo>
                  <a:pt x="73888" y="38658"/>
                </a:lnTo>
                <a:lnTo>
                  <a:pt x="73888" y="0"/>
                </a:lnTo>
                <a:close/>
              </a:path>
            </a:pathLst>
          </a:custGeom>
          <a:solidFill>
            <a:srgbClr val="01020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4" name="object 104"/>
          <p:cNvSpPr/>
          <p:nvPr/>
        </p:nvSpPr>
        <p:spPr>
          <a:xfrm>
            <a:off x="2060067" y="5416829"/>
            <a:ext cx="62865" cy="71755"/>
          </a:xfrm>
          <a:custGeom>
            <a:avLst/>
            <a:gdLst/>
            <a:ahLst/>
            <a:cxnLst/>
            <a:rect l="l" t="t" r="r" b="b"/>
            <a:pathLst>
              <a:path w="62864" h="71754">
                <a:moveTo>
                  <a:pt x="56839" y="9575"/>
                </a:moveTo>
                <a:lnTo>
                  <a:pt x="36931" y="9575"/>
                </a:lnTo>
                <a:lnTo>
                  <a:pt x="41313" y="10883"/>
                </a:lnTo>
                <a:lnTo>
                  <a:pt x="46456" y="15417"/>
                </a:lnTo>
                <a:lnTo>
                  <a:pt x="47548" y="18732"/>
                </a:lnTo>
                <a:lnTo>
                  <a:pt x="47485" y="26466"/>
                </a:lnTo>
                <a:lnTo>
                  <a:pt x="43078" y="28003"/>
                </a:lnTo>
                <a:lnTo>
                  <a:pt x="36195" y="29324"/>
                </a:lnTo>
                <a:lnTo>
                  <a:pt x="22275" y="31000"/>
                </a:lnTo>
                <a:lnTo>
                  <a:pt x="18846" y="31584"/>
                </a:lnTo>
                <a:lnTo>
                  <a:pt x="0" y="48437"/>
                </a:lnTo>
                <a:lnTo>
                  <a:pt x="0" y="57454"/>
                </a:lnTo>
                <a:lnTo>
                  <a:pt x="2019" y="62141"/>
                </a:lnTo>
                <a:lnTo>
                  <a:pt x="10071" y="69469"/>
                </a:lnTo>
                <a:lnTo>
                  <a:pt x="15836" y="71297"/>
                </a:lnTo>
                <a:lnTo>
                  <a:pt x="27863" y="71297"/>
                </a:lnTo>
                <a:lnTo>
                  <a:pt x="32118" y="70548"/>
                </a:lnTo>
                <a:lnTo>
                  <a:pt x="40043" y="67551"/>
                </a:lnTo>
                <a:lnTo>
                  <a:pt x="44170" y="64985"/>
                </a:lnTo>
                <a:lnTo>
                  <a:pt x="47391" y="62242"/>
                </a:lnTo>
                <a:lnTo>
                  <a:pt x="21590" y="62242"/>
                </a:lnTo>
                <a:lnTo>
                  <a:pt x="18173" y="61214"/>
                </a:lnTo>
                <a:lnTo>
                  <a:pt x="13512" y="57099"/>
                </a:lnTo>
                <a:lnTo>
                  <a:pt x="12425" y="54711"/>
                </a:lnTo>
                <a:lnTo>
                  <a:pt x="12344" y="49441"/>
                </a:lnTo>
                <a:lnTo>
                  <a:pt x="12877" y="47612"/>
                </a:lnTo>
                <a:lnTo>
                  <a:pt x="36995" y="38684"/>
                </a:lnTo>
                <a:lnTo>
                  <a:pt x="43294" y="37236"/>
                </a:lnTo>
                <a:lnTo>
                  <a:pt x="47485" y="35521"/>
                </a:lnTo>
                <a:lnTo>
                  <a:pt x="59182" y="35521"/>
                </a:lnTo>
                <a:lnTo>
                  <a:pt x="59080" y="18732"/>
                </a:lnTo>
                <a:lnTo>
                  <a:pt x="58991" y="17068"/>
                </a:lnTo>
                <a:lnTo>
                  <a:pt x="58597" y="15087"/>
                </a:lnTo>
                <a:lnTo>
                  <a:pt x="57912" y="11925"/>
                </a:lnTo>
                <a:lnTo>
                  <a:pt x="56839" y="9575"/>
                </a:lnTo>
                <a:close/>
              </a:path>
              <a:path w="62864" h="71754">
                <a:moveTo>
                  <a:pt x="59879" y="61341"/>
                </a:moveTo>
                <a:lnTo>
                  <a:pt x="48450" y="61341"/>
                </a:lnTo>
                <a:lnTo>
                  <a:pt x="48793" y="64566"/>
                </a:lnTo>
                <a:lnTo>
                  <a:pt x="49555" y="67360"/>
                </a:lnTo>
                <a:lnTo>
                  <a:pt x="50761" y="69748"/>
                </a:lnTo>
                <a:lnTo>
                  <a:pt x="62839" y="69748"/>
                </a:lnTo>
                <a:lnTo>
                  <a:pt x="61379" y="67144"/>
                </a:lnTo>
                <a:lnTo>
                  <a:pt x="60413" y="64414"/>
                </a:lnTo>
                <a:lnTo>
                  <a:pt x="59879" y="61341"/>
                </a:lnTo>
                <a:close/>
              </a:path>
              <a:path w="62864" h="71754">
                <a:moveTo>
                  <a:pt x="59182" y="35521"/>
                </a:moveTo>
                <a:lnTo>
                  <a:pt x="47485" y="35521"/>
                </a:lnTo>
                <a:lnTo>
                  <a:pt x="47401" y="45377"/>
                </a:lnTo>
                <a:lnTo>
                  <a:pt x="46863" y="48704"/>
                </a:lnTo>
                <a:lnTo>
                  <a:pt x="43992" y="54711"/>
                </a:lnTo>
                <a:lnTo>
                  <a:pt x="41440" y="57378"/>
                </a:lnTo>
                <a:lnTo>
                  <a:pt x="34505" y="61264"/>
                </a:lnTo>
                <a:lnTo>
                  <a:pt x="30543" y="62242"/>
                </a:lnTo>
                <a:lnTo>
                  <a:pt x="47391" y="62242"/>
                </a:lnTo>
                <a:lnTo>
                  <a:pt x="48450" y="61341"/>
                </a:lnTo>
                <a:lnTo>
                  <a:pt x="59879" y="61341"/>
                </a:lnTo>
                <a:lnTo>
                  <a:pt x="59423" y="58712"/>
                </a:lnTo>
                <a:lnTo>
                  <a:pt x="59274" y="54533"/>
                </a:lnTo>
                <a:lnTo>
                  <a:pt x="59182" y="35521"/>
                </a:lnTo>
                <a:close/>
              </a:path>
              <a:path w="62864" h="71754">
                <a:moveTo>
                  <a:pt x="38595" y="0"/>
                </a:moveTo>
                <a:lnTo>
                  <a:pt x="26911" y="0"/>
                </a:lnTo>
                <a:lnTo>
                  <a:pt x="21742" y="800"/>
                </a:lnTo>
                <a:lnTo>
                  <a:pt x="1993" y="21005"/>
                </a:lnTo>
                <a:lnTo>
                  <a:pt x="13309" y="22542"/>
                </a:lnTo>
                <a:lnTo>
                  <a:pt x="14541" y="17716"/>
                </a:lnTo>
                <a:lnTo>
                  <a:pt x="16459" y="14338"/>
                </a:lnTo>
                <a:lnTo>
                  <a:pt x="21653" y="10528"/>
                </a:lnTo>
                <a:lnTo>
                  <a:pt x="25666" y="9575"/>
                </a:lnTo>
                <a:lnTo>
                  <a:pt x="56839" y="9575"/>
                </a:lnTo>
                <a:lnTo>
                  <a:pt x="56718" y="9309"/>
                </a:lnTo>
                <a:lnTo>
                  <a:pt x="53289" y="5143"/>
                </a:lnTo>
                <a:lnTo>
                  <a:pt x="50609" y="3429"/>
                </a:lnTo>
                <a:lnTo>
                  <a:pt x="43332" y="685"/>
                </a:lnTo>
                <a:lnTo>
                  <a:pt x="38595" y="0"/>
                </a:lnTo>
                <a:close/>
              </a:path>
            </a:pathLst>
          </a:custGeom>
          <a:solidFill>
            <a:srgbClr val="01020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5" name="object 105"/>
          <p:cNvSpPr/>
          <p:nvPr/>
        </p:nvSpPr>
        <p:spPr>
          <a:xfrm>
            <a:off x="2137168" y="5416842"/>
            <a:ext cx="59690" cy="96520"/>
          </a:xfrm>
          <a:custGeom>
            <a:avLst/>
            <a:gdLst/>
            <a:ahLst/>
            <a:cxnLst/>
            <a:rect l="l" t="t" r="r" b="b"/>
            <a:pathLst>
              <a:path w="59689" h="96520">
                <a:moveTo>
                  <a:pt x="10540" y="1536"/>
                </a:moveTo>
                <a:lnTo>
                  <a:pt x="0" y="1536"/>
                </a:lnTo>
                <a:lnTo>
                  <a:pt x="0" y="95897"/>
                </a:lnTo>
                <a:lnTo>
                  <a:pt x="11569" y="95897"/>
                </a:lnTo>
                <a:lnTo>
                  <a:pt x="11569" y="62687"/>
                </a:lnTo>
                <a:lnTo>
                  <a:pt x="50323" y="62687"/>
                </a:lnTo>
                <a:lnTo>
                  <a:pt x="51091" y="61785"/>
                </a:lnTo>
                <a:lnTo>
                  <a:pt x="23672" y="61785"/>
                </a:lnTo>
                <a:lnTo>
                  <a:pt x="19367" y="59689"/>
                </a:lnTo>
                <a:lnTo>
                  <a:pt x="12255" y="51295"/>
                </a:lnTo>
                <a:lnTo>
                  <a:pt x="10477" y="44805"/>
                </a:lnTo>
                <a:lnTo>
                  <a:pt x="10477" y="27241"/>
                </a:lnTo>
                <a:lnTo>
                  <a:pt x="12369" y="20561"/>
                </a:lnTo>
                <a:lnTo>
                  <a:pt x="19951" y="11353"/>
                </a:lnTo>
                <a:lnTo>
                  <a:pt x="21756" y="10401"/>
                </a:lnTo>
                <a:lnTo>
                  <a:pt x="10540" y="10401"/>
                </a:lnTo>
                <a:lnTo>
                  <a:pt x="10540" y="1536"/>
                </a:lnTo>
                <a:close/>
              </a:path>
              <a:path w="59689" h="96520">
                <a:moveTo>
                  <a:pt x="50323" y="62687"/>
                </a:moveTo>
                <a:lnTo>
                  <a:pt x="11569" y="62687"/>
                </a:lnTo>
                <a:lnTo>
                  <a:pt x="13538" y="65163"/>
                </a:lnTo>
                <a:lnTo>
                  <a:pt x="16052" y="67221"/>
                </a:lnTo>
                <a:lnTo>
                  <a:pt x="22174" y="70472"/>
                </a:lnTo>
                <a:lnTo>
                  <a:pt x="25641" y="71297"/>
                </a:lnTo>
                <a:lnTo>
                  <a:pt x="34759" y="71297"/>
                </a:lnTo>
                <a:lnTo>
                  <a:pt x="39789" y="69799"/>
                </a:lnTo>
                <a:lnTo>
                  <a:pt x="49339" y="63842"/>
                </a:lnTo>
                <a:lnTo>
                  <a:pt x="50323" y="62687"/>
                </a:lnTo>
                <a:close/>
              </a:path>
              <a:path w="59689" h="96520">
                <a:moveTo>
                  <a:pt x="51449" y="9055"/>
                </a:moveTo>
                <a:lnTo>
                  <a:pt x="34201" y="9055"/>
                </a:lnTo>
                <a:lnTo>
                  <a:pt x="38480" y="11214"/>
                </a:lnTo>
                <a:lnTo>
                  <a:pt x="45631" y="19875"/>
                </a:lnTo>
                <a:lnTo>
                  <a:pt x="47421" y="26365"/>
                </a:lnTo>
                <a:lnTo>
                  <a:pt x="47421" y="44183"/>
                </a:lnTo>
                <a:lnTo>
                  <a:pt x="45592" y="50914"/>
                </a:lnTo>
                <a:lnTo>
                  <a:pt x="38265" y="59613"/>
                </a:lnTo>
                <a:lnTo>
                  <a:pt x="33858" y="61785"/>
                </a:lnTo>
                <a:lnTo>
                  <a:pt x="51091" y="61785"/>
                </a:lnTo>
                <a:lnTo>
                  <a:pt x="52984" y="59562"/>
                </a:lnTo>
                <a:lnTo>
                  <a:pt x="57988" y="48399"/>
                </a:lnTo>
                <a:lnTo>
                  <a:pt x="59245" y="42113"/>
                </a:lnTo>
                <a:lnTo>
                  <a:pt x="59245" y="28625"/>
                </a:lnTo>
                <a:lnTo>
                  <a:pt x="58102" y="22631"/>
                </a:lnTo>
                <a:lnTo>
                  <a:pt x="53568" y="11709"/>
                </a:lnTo>
                <a:lnTo>
                  <a:pt x="51449" y="9055"/>
                </a:lnTo>
                <a:close/>
              </a:path>
              <a:path w="59689" h="96520">
                <a:moveTo>
                  <a:pt x="36156" y="0"/>
                </a:moveTo>
                <a:lnTo>
                  <a:pt x="25882" y="0"/>
                </a:lnTo>
                <a:lnTo>
                  <a:pt x="22085" y="863"/>
                </a:lnTo>
                <a:lnTo>
                  <a:pt x="15824" y="4330"/>
                </a:lnTo>
                <a:lnTo>
                  <a:pt x="13030" y="6921"/>
                </a:lnTo>
                <a:lnTo>
                  <a:pt x="10540" y="10401"/>
                </a:lnTo>
                <a:lnTo>
                  <a:pt x="21756" y="10401"/>
                </a:lnTo>
                <a:lnTo>
                  <a:pt x="24307" y="9055"/>
                </a:lnTo>
                <a:lnTo>
                  <a:pt x="51449" y="9055"/>
                </a:lnTo>
                <a:lnTo>
                  <a:pt x="50203" y="7492"/>
                </a:lnTo>
                <a:lnTo>
                  <a:pt x="41300" y="1485"/>
                </a:lnTo>
                <a:lnTo>
                  <a:pt x="36156" y="0"/>
                </a:lnTo>
                <a:close/>
              </a:path>
            </a:pathLst>
          </a:custGeom>
          <a:solidFill>
            <a:srgbClr val="01020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6" name="object 106"/>
          <p:cNvSpPr/>
          <p:nvPr/>
        </p:nvSpPr>
        <p:spPr>
          <a:xfrm>
            <a:off x="2210346" y="5416842"/>
            <a:ext cx="59690" cy="96520"/>
          </a:xfrm>
          <a:custGeom>
            <a:avLst/>
            <a:gdLst/>
            <a:ahLst/>
            <a:cxnLst/>
            <a:rect l="l" t="t" r="r" b="b"/>
            <a:pathLst>
              <a:path w="59689" h="96520">
                <a:moveTo>
                  <a:pt x="10540" y="1536"/>
                </a:moveTo>
                <a:lnTo>
                  <a:pt x="0" y="1536"/>
                </a:lnTo>
                <a:lnTo>
                  <a:pt x="0" y="95897"/>
                </a:lnTo>
                <a:lnTo>
                  <a:pt x="11569" y="95897"/>
                </a:lnTo>
                <a:lnTo>
                  <a:pt x="11569" y="62687"/>
                </a:lnTo>
                <a:lnTo>
                  <a:pt x="50323" y="62687"/>
                </a:lnTo>
                <a:lnTo>
                  <a:pt x="51091" y="61785"/>
                </a:lnTo>
                <a:lnTo>
                  <a:pt x="23672" y="61785"/>
                </a:lnTo>
                <a:lnTo>
                  <a:pt x="19367" y="59689"/>
                </a:lnTo>
                <a:lnTo>
                  <a:pt x="12255" y="51295"/>
                </a:lnTo>
                <a:lnTo>
                  <a:pt x="10477" y="44805"/>
                </a:lnTo>
                <a:lnTo>
                  <a:pt x="10477" y="27241"/>
                </a:lnTo>
                <a:lnTo>
                  <a:pt x="12369" y="20561"/>
                </a:lnTo>
                <a:lnTo>
                  <a:pt x="19951" y="11353"/>
                </a:lnTo>
                <a:lnTo>
                  <a:pt x="21756" y="10401"/>
                </a:lnTo>
                <a:lnTo>
                  <a:pt x="10540" y="10401"/>
                </a:lnTo>
                <a:lnTo>
                  <a:pt x="10540" y="1536"/>
                </a:lnTo>
                <a:close/>
              </a:path>
              <a:path w="59689" h="96520">
                <a:moveTo>
                  <a:pt x="50323" y="62687"/>
                </a:moveTo>
                <a:lnTo>
                  <a:pt x="11569" y="62687"/>
                </a:lnTo>
                <a:lnTo>
                  <a:pt x="13538" y="65163"/>
                </a:lnTo>
                <a:lnTo>
                  <a:pt x="16052" y="67221"/>
                </a:lnTo>
                <a:lnTo>
                  <a:pt x="22186" y="70472"/>
                </a:lnTo>
                <a:lnTo>
                  <a:pt x="25641" y="71297"/>
                </a:lnTo>
                <a:lnTo>
                  <a:pt x="34759" y="71297"/>
                </a:lnTo>
                <a:lnTo>
                  <a:pt x="39789" y="69799"/>
                </a:lnTo>
                <a:lnTo>
                  <a:pt x="49339" y="63842"/>
                </a:lnTo>
                <a:lnTo>
                  <a:pt x="50323" y="62687"/>
                </a:lnTo>
                <a:close/>
              </a:path>
              <a:path w="59689" h="96520">
                <a:moveTo>
                  <a:pt x="51449" y="9055"/>
                </a:moveTo>
                <a:lnTo>
                  <a:pt x="34201" y="9055"/>
                </a:lnTo>
                <a:lnTo>
                  <a:pt x="38480" y="11214"/>
                </a:lnTo>
                <a:lnTo>
                  <a:pt x="45631" y="19875"/>
                </a:lnTo>
                <a:lnTo>
                  <a:pt x="47421" y="26365"/>
                </a:lnTo>
                <a:lnTo>
                  <a:pt x="47421" y="44183"/>
                </a:lnTo>
                <a:lnTo>
                  <a:pt x="45592" y="50914"/>
                </a:lnTo>
                <a:lnTo>
                  <a:pt x="38265" y="59613"/>
                </a:lnTo>
                <a:lnTo>
                  <a:pt x="33870" y="61785"/>
                </a:lnTo>
                <a:lnTo>
                  <a:pt x="51091" y="61785"/>
                </a:lnTo>
                <a:lnTo>
                  <a:pt x="52984" y="59562"/>
                </a:lnTo>
                <a:lnTo>
                  <a:pt x="57988" y="48399"/>
                </a:lnTo>
                <a:lnTo>
                  <a:pt x="59245" y="42113"/>
                </a:lnTo>
                <a:lnTo>
                  <a:pt x="59245" y="28625"/>
                </a:lnTo>
                <a:lnTo>
                  <a:pt x="58102" y="22631"/>
                </a:lnTo>
                <a:lnTo>
                  <a:pt x="53568" y="11709"/>
                </a:lnTo>
                <a:lnTo>
                  <a:pt x="51449" y="9055"/>
                </a:lnTo>
                <a:close/>
              </a:path>
              <a:path w="59689" h="96520">
                <a:moveTo>
                  <a:pt x="36156" y="0"/>
                </a:moveTo>
                <a:lnTo>
                  <a:pt x="25882" y="0"/>
                </a:lnTo>
                <a:lnTo>
                  <a:pt x="22085" y="863"/>
                </a:lnTo>
                <a:lnTo>
                  <a:pt x="15824" y="4330"/>
                </a:lnTo>
                <a:lnTo>
                  <a:pt x="13030" y="6921"/>
                </a:lnTo>
                <a:lnTo>
                  <a:pt x="10540" y="10401"/>
                </a:lnTo>
                <a:lnTo>
                  <a:pt x="21756" y="10401"/>
                </a:lnTo>
                <a:lnTo>
                  <a:pt x="24307" y="9055"/>
                </a:lnTo>
                <a:lnTo>
                  <a:pt x="51449" y="9055"/>
                </a:lnTo>
                <a:lnTo>
                  <a:pt x="50203" y="7492"/>
                </a:lnTo>
                <a:lnTo>
                  <a:pt x="41300" y="1485"/>
                </a:lnTo>
                <a:lnTo>
                  <a:pt x="36156" y="0"/>
                </a:lnTo>
                <a:close/>
              </a:path>
            </a:pathLst>
          </a:custGeom>
          <a:solidFill>
            <a:srgbClr val="01020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7" name="object 107"/>
          <p:cNvSpPr/>
          <p:nvPr/>
        </p:nvSpPr>
        <p:spPr>
          <a:xfrm>
            <a:off x="2276982" y="5418378"/>
            <a:ext cx="62865" cy="96520"/>
          </a:xfrm>
          <a:custGeom>
            <a:avLst/>
            <a:gdLst/>
            <a:ahLst/>
            <a:cxnLst/>
            <a:rect l="l" t="t" r="r" b="b"/>
            <a:pathLst>
              <a:path w="62864" h="96520">
                <a:moveTo>
                  <a:pt x="4762" y="83629"/>
                </a:moveTo>
                <a:lnTo>
                  <a:pt x="6045" y="94475"/>
                </a:lnTo>
                <a:lnTo>
                  <a:pt x="8788" y="95427"/>
                </a:lnTo>
                <a:lnTo>
                  <a:pt x="11264" y="95897"/>
                </a:lnTo>
                <a:lnTo>
                  <a:pt x="17183" y="95897"/>
                </a:lnTo>
                <a:lnTo>
                  <a:pt x="20358" y="95008"/>
                </a:lnTo>
                <a:lnTo>
                  <a:pt x="25666" y="91452"/>
                </a:lnTo>
                <a:lnTo>
                  <a:pt x="28016" y="88658"/>
                </a:lnTo>
                <a:lnTo>
                  <a:pt x="30187" y="84645"/>
                </a:lnTo>
                <a:lnTo>
                  <a:pt x="9499" y="84645"/>
                </a:lnTo>
                <a:lnTo>
                  <a:pt x="7289" y="84302"/>
                </a:lnTo>
                <a:lnTo>
                  <a:pt x="4762" y="83629"/>
                </a:lnTo>
                <a:close/>
              </a:path>
              <a:path w="62864" h="96520">
                <a:moveTo>
                  <a:pt x="12471" y="0"/>
                </a:moveTo>
                <a:lnTo>
                  <a:pt x="0" y="0"/>
                </a:lnTo>
                <a:lnTo>
                  <a:pt x="25895" y="68338"/>
                </a:lnTo>
                <a:lnTo>
                  <a:pt x="25425" y="69583"/>
                </a:lnTo>
                <a:lnTo>
                  <a:pt x="13944" y="84645"/>
                </a:lnTo>
                <a:lnTo>
                  <a:pt x="30187" y="84645"/>
                </a:lnTo>
                <a:lnTo>
                  <a:pt x="31610" y="82016"/>
                </a:lnTo>
                <a:lnTo>
                  <a:pt x="33781" y="76860"/>
                </a:lnTo>
                <a:lnTo>
                  <a:pt x="36563" y="69354"/>
                </a:lnTo>
                <a:lnTo>
                  <a:pt x="41820" y="55308"/>
                </a:lnTo>
                <a:lnTo>
                  <a:pt x="31610" y="55308"/>
                </a:lnTo>
                <a:lnTo>
                  <a:pt x="30162" y="49771"/>
                </a:lnTo>
                <a:lnTo>
                  <a:pt x="28511" y="44513"/>
                </a:lnTo>
                <a:lnTo>
                  <a:pt x="26669" y="39484"/>
                </a:lnTo>
                <a:lnTo>
                  <a:pt x="12471" y="0"/>
                </a:lnTo>
                <a:close/>
              </a:path>
              <a:path w="62864" h="96520">
                <a:moveTo>
                  <a:pt x="62522" y="0"/>
                </a:moveTo>
                <a:lnTo>
                  <a:pt x="50952" y="0"/>
                </a:lnTo>
                <a:lnTo>
                  <a:pt x="34531" y="44805"/>
                </a:lnTo>
                <a:lnTo>
                  <a:pt x="32943" y="49987"/>
                </a:lnTo>
                <a:lnTo>
                  <a:pt x="31610" y="55308"/>
                </a:lnTo>
                <a:lnTo>
                  <a:pt x="41820" y="55308"/>
                </a:lnTo>
                <a:lnTo>
                  <a:pt x="62522" y="0"/>
                </a:lnTo>
                <a:close/>
              </a:path>
            </a:pathLst>
          </a:custGeom>
          <a:solidFill>
            <a:srgbClr val="01020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8" name="object 108"/>
          <p:cNvSpPr/>
          <p:nvPr/>
        </p:nvSpPr>
        <p:spPr>
          <a:xfrm>
            <a:off x="2351189" y="5392420"/>
            <a:ext cx="74295" cy="94615"/>
          </a:xfrm>
          <a:custGeom>
            <a:avLst/>
            <a:gdLst/>
            <a:ahLst/>
            <a:cxnLst/>
            <a:rect l="l" t="t" r="r" b="b"/>
            <a:pathLst>
              <a:path w="74294" h="94614">
                <a:moveTo>
                  <a:pt x="12458" y="0"/>
                </a:moveTo>
                <a:lnTo>
                  <a:pt x="0" y="0"/>
                </a:lnTo>
                <a:lnTo>
                  <a:pt x="0" y="94157"/>
                </a:lnTo>
                <a:lnTo>
                  <a:pt x="12458" y="94157"/>
                </a:lnTo>
                <a:lnTo>
                  <a:pt x="12458" y="49771"/>
                </a:lnTo>
                <a:lnTo>
                  <a:pt x="73888" y="49771"/>
                </a:lnTo>
                <a:lnTo>
                  <a:pt x="73888" y="38658"/>
                </a:lnTo>
                <a:lnTo>
                  <a:pt x="12458" y="38658"/>
                </a:lnTo>
                <a:lnTo>
                  <a:pt x="12458" y="0"/>
                </a:lnTo>
                <a:close/>
              </a:path>
              <a:path w="74294" h="94614">
                <a:moveTo>
                  <a:pt x="73888" y="49771"/>
                </a:moveTo>
                <a:lnTo>
                  <a:pt x="61429" y="49771"/>
                </a:lnTo>
                <a:lnTo>
                  <a:pt x="61429" y="94157"/>
                </a:lnTo>
                <a:lnTo>
                  <a:pt x="73888" y="94157"/>
                </a:lnTo>
                <a:lnTo>
                  <a:pt x="73888" y="49771"/>
                </a:lnTo>
                <a:close/>
              </a:path>
              <a:path w="74294" h="94614">
                <a:moveTo>
                  <a:pt x="73888" y="0"/>
                </a:moveTo>
                <a:lnTo>
                  <a:pt x="61429" y="0"/>
                </a:lnTo>
                <a:lnTo>
                  <a:pt x="61429" y="38658"/>
                </a:lnTo>
                <a:lnTo>
                  <a:pt x="73888" y="38658"/>
                </a:lnTo>
                <a:lnTo>
                  <a:pt x="73888" y="0"/>
                </a:lnTo>
                <a:close/>
              </a:path>
            </a:pathLst>
          </a:custGeom>
          <a:solidFill>
            <a:srgbClr val="01020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9" name="object 109"/>
          <p:cNvSpPr/>
          <p:nvPr/>
        </p:nvSpPr>
        <p:spPr>
          <a:xfrm>
            <a:off x="2440432" y="5416829"/>
            <a:ext cx="62865" cy="71755"/>
          </a:xfrm>
          <a:custGeom>
            <a:avLst/>
            <a:gdLst/>
            <a:ahLst/>
            <a:cxnLst/>
            <a:rect l="l" t="t" r="r" b="b"/>
            <a:pathLst>
              <a:path w="62864" h="71754">
                <a:moveTo>
                  <a:pt x="56839" y="9575"/>
                </a:moveTo>
                <a:lnTo>
                  <a:pt x="36931" y="9575"/>
                </a:lnTo>
                <a:lnTo>
                  <a:pt x="41325" y="10883"/>
                </a:lnTo>
                <a:lnTo>
                  <a:pt x="46456" y="15417"/>
                </a:lnTo>
                <a:lnTo>
                  <a:pt x="47548" y="18732"/>
                </a:lnTo>
                <a:lnTo>
                  <a:pt x="47485" y="26466"/>
                </a:lnTo>
                <a:lnTo>
                  <a:pt x="43078" y="28003"/>
                </a:lnTo>
                <a:lnTo>
                  <a:pt x="36195" y="29324"/>
                </a:lnTo>
                <a:lnTo>
                  <a:pt x="22288" y="31000"/>
                </a:lnTo>
                <a:lnTo>
                  <a:pt x="18846" y="31584"/>
                </a:lnTo>
                <a:lnTo>
                  <a:pt x="0" y="48437"/>
                </a:lnTo>
                <a:lnTo>
                  <a:pt x="0" y="57454"/>
                </a:lnTo>
                <a:lnTo>
                  <a:pt x="2019" y="62141"/>
                </a:lnTo>
                <a:lnTo>
                  <a:pt x="10071" y="69469"/>
                </a:lnTo>
                <a:lnTo>
                  <a:pt x="15836" y="71297"/>
                </a:lnTo>
                <a:lnTo>
                  <a:pt x="27863" y="71297"/>
                </a:lnTo>
                <a:lnTo>
                  <a:pt x="32118" y="70548"/>
                </a:lnTo>
                <a:lnTo>
                  <a:pt x="40043" y="67551"/>
                </a:lnTo>
                <a:lnTo>
                  <a:pt x="44170" y="64985"/>
                </a:lnTo>
                <a:lnTo>
                  <a:pt x="47391" y="62242"/>
                </a:lnTo>
                <a:lnTo>
                  <a:pt x="21590" y="62242"/>
                </a:lnTo>
                <a:lnTo>
                  <a:pt x="18186" y="61214"/>
                </a:lnTo>
                <a:lnTo>
                  <a:pt x="13512" y="57099"/>
                </a:lnTo>
                <a:lnTo>
                  <a:pt x="12425" y="54711"/>
                </a:lnTo>
                <a:lnTo>
                  <a:pt x="12344" y="49441"/>
                </a:lnTo>
                <a:lnTo>
                  <a:pt x="12877" y="47612"/>
                </a:lnTo>
                <a:lnTo>
                  <a:pt x="36995" y="38684"/>
                </a:lnTo>
                <a:lnTo>
                  <a:pt x="43281" y="37236"/>
                </a:lnTo>
                <a:lnTo>
                  <a:pt x="47485" y="35521"/>
                </a:lnTo>
                <a:lnTo>
                  <a:pt x="59182" y="35521"/>
                </a:lnTo>
                <a:lnTo>
                  <a:pt x="59073" y="18732"/>
                </a:lnTo>
                <a:lnTo>
                  <a:pt x="58978" y="17068"/>
                </a:lnTo>
                <a:lnTo>
                  <a:pt x="58597" y="15087"/>
                </a:lnTo>
                <a:lnTo>
                  <a:pt x="57912" y="11925"/>
                </a:lnTo>
                <a:lnTo>
                  <a:pt x="56839" y="9575"/>
                </a:lnTo>
                <a:close/>
              </a:path>
              <a:path w="62864" h="71754">
                <a:moveTo>
                  <a:pt x="59879" y="61341"/>
                </a:moveTo>
                <a:lnTo>
                  <a:pt x="48450" y="61341"/>
                </a:lnTo>
                <a:lnTo>
                  <a:pt x="48793" y="64566"/>
                </a:lnTo>
                <a:lnTo>
                  <a:pt x="49555" y="67360"/>
                </a:lnTo>
                <a:lnTo>
                  <a:pt x="50761" y="69748"/>
                </a:lnTo>
                <a:lnTo>
                  <a:pt x="62839" y="69748"/>
                </a:lnTo>
                <a:lnTo>
                  <a:pt x="61379" y="67144"/>
                </a:lnTo>
                <a:lnTo>
                  <a:pt x="60413" y="64414"/>
                </a:lnTo>
                <a:lnTo>
                  <a:pt x="59879" y="61341"/>
                </a:lnTo>
                <a:close/>
              </a:path>
              <a:path w="62864" h="71754">
                <a:moveTo>
                  <a:pt x="59182" y="35521"/>
                </a:moveTo>
                <a:lnTo>
                  <a:pt x="47485" y="35521"/>
                </a:lnTo>
                <a:lnTo>
                  <a:pt x="47401" y="45377"/>
                </a:lnTo>
                <a:lnTo>
                  <a:pt x="46863" y="48704"/>
                </a:lnTo>
                <a:lnTo>
                  <a:pt x="43992" y="54711"/>
                </a:lnTo>
                <a:lnTo>
                  <a:pt x="41440" y="57378"/>
                </a:lnTo>
                <a:lnTo>
                  <a:pt x="34505" y="61264"/>
                </a:lnTo>
                <a:lnTo>
                  <a:pt x="30543" y="62242"/>
                </a:lnTo>
                <a:lnTo>
                  <a:pt x="47391" y="62242"/>
                </a:lnTo>
                <a:lnTo>
                  <a:pt x="48450" y="61341"/>
                </a:lnTo>
                <a:lnTo>
                  <a:pt x="59879" y="61341"/>
                </a:lnTo>
                <a:lnTo>
                  <a:pt x="59423" y="58712"/>
                </a:lnTo>
                <a:lnTo>
                  <a:pt x="59274" y="54533"/>
                </a:lnTo>
                <a:lnTo>
                  <a:pt x="59182" y="35521"/>
                </a:lnTo>
                <a:close/>
              </a:path>
              <a:path w="62864" h="71754">
                <a:moveTo>
                  <a:pt x="38595" y="0"/>
                </a:moveTo>
                <a:lnTo>
                  <a:pt x="26911" y="0"/>
                </a:lnTo>
                <a:lnTo>
                  <a:pt x="21742" y="800"/>
                </a:lnTo>
                <a:lnTo>
                  <a:pt x="1993" y="21005"/>
                </a:lnTo>
                <a:lnTo>
                  <a:pt x="13309" y="22542"/>
                </a:lnTo>
                <a:lnTo>
                  <a:pt x="14554" y="17716"/>
                </a:lnTo>
                <a:lnTo>
                  <a:pt x="16459" y="14338"/>
                </a:lnTo>
                <a:lnTo>
                  <a:pt x="21640" y="10528"/>
                </a:lnTo>
                <a:lnTo>
                  <a:pt x="25666" y="9575"/>
                </a:lnTo>
                <a:lnTo>
                  <a:pt x="56839" y="9575"/>
                </a:lnTo>
                <a:lnTo>
                  <a:pt x="56718" y="9309"/>
                </a:lnTo>
                <a:lnTo>
                  <a:pt x="53289" y="5143"/>
                </a:lnTo>
                <a:lnTo>
                  <a:pt x="50609" y="3429"/>
                </a:lnTo>
                <a:lnTo>
                  <a:pt x="43319" y="685"/>
                </a:lnTo>
                <a:lnTo>
                  <a:pt x="38595" y="0"/>
                </a:lnTo>
                <a:close/>
              </a:path>
            </a:pathLst>
          </a:custGeom>
          <a:solidFill>
            <a:srgbClr val="01020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0" name="object 110"/>
          <p:cNvSpPr/>
          <p:nvPr/>
        </p:nvSpPr>
        <p:spPr>
          <a:xfrm>
            <a:off x="2517406" y="5416829"/>
            <a:ext cx="37465" cy="69850"/>
          </a:xfrm>
          <a:custGeom>
            <a:avLst/>
            <a:gdLst/>
            <a:ahLst/>
            <a:cxnLst/>
            <a:rect l="l" t="t" r="r" b="b"/>
            <a:pathLst>
              <a:path w="37464" h="69850">
                <a:moveTo>
                  <a:pt x="10401" y="1536"/>
                </a:moveTo>
                <a:lnTo>
                  <a:pt x="0" y="1536"/>
                </a:lnTo>
                <a:lnTo>
                  <a:pt x="0" y="69748"/>
                </a:lnTo>
                <a:lnTo>
                  <a:pt x="11557" y="69748"/>
                </a:lnTo>
                <a:lnTo>
                  <a:pt x="11557" y="29146"/>
                </a:lnTo>
                <a:lnTo>
                  <a:pt x="12204" y="24663"/>
                </a:lnTo>
                <a:lnTo>
                  <a:pt x="14338" y="17843"/>
                </a:lnTo>
                <a:lnTo>
                  <a:pt x="15773" y="15735"/>
                </a:lnTo>
                <a:lnTo>
                  <a:pt x="19812" y="12700"/>
                </a:lnTo>
                <a:lnTo>
                  <a:pt x="22072" y="11938"/>
                </a:lnTo>
                <a:lnTo>
                  <a:pt x="34017" y="11938"/>
                </a:lnTo>
                <a:lnTo>
                  <a:pt x="10401" y="11874"/>
                </a:lnTo>
                <a:lnTo>
                  <a:pt x="10401" y="1536"/>
                </a:lnTo>
                <a:close/>
              </a:path>
              <a:path w="37464" h="69850">
                <a:moveTo>
                  <a:pt x="34017" y="11938"/>
                </a:moveTo>
                <a:lnTo>
                  <a:pt x="27432" y="11938"/>
                </a:lnTo>
                <a:lnTo>
                  <a:pt x="30251" y="12763"/>
                </a:lnTo>
                <a:lnTo>
                  <a:pt x="33083" y="14452"/>
                </a:lnTo>
                <a:lnTo>
                  <a:pt x="34017" y="11938"/>
                </a:lnTo>
                <a:close/>
              </a:path>
              <a:path w="37464" h="69850">
                <a:moveTo>
                  <a:pt x="29083" y="0"/>
                </a:moveTo>
                <a:lnTo>
                  <a:pt x="22479" y="0"/>
                </a:lnTo>
                <a:lnTo>
                  <a:pt x="20015" y="762"/>
                </a:lnTo>
                <a:lnTo>
                  <a:pt x="15506" y="3848"/>
                </a:lnTo>
                <a:lnTo>
                  <a:pt x="13055" y="7035"/>
                </a:lnTo>
                <a:lnTo>
                  <a:pt x="10401" y="11874"/>
                </a:lnTo>
                <a:lnTo>
                  <a:pt x="34041" y="11874"/>
                </a:lnTo>
                <a:lnTo>
                  <a:pt x="37071" y="3721"/>
                </a:lnTo>
                <a:lnTo>
                  <a:pt x="33032" y="1231"/>
                </a:lnTo>
                <a:lnTo>
                  <a:pt x="29083" y="0"/>
                </a:lnTo>
                <a:close/>
              </a:path>
            </a:pathLst>
          </a:custGeom>
          <a:solidFill>
            <a:srgbClr val="01020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1" name="object 111"/>
          <p:cNvSpPr/>
          <p:nvPr/>
        </p:nvSpPr>
        <p:spPr>
          <a:xfrm>
            <a:off x="2561221" y="5416829"/>
            <a:ext cx="37465" cy="69850"/>
          </a:xfrm>
          <a:custGeom>
            <a:avLst/>
            <a:gdLst/>
            <a:ahLst/>
            <a:cxnLst/>
            <a:rect l="l" t="t" r="r" b="b"/>
            <a:pathLst>
              <a:path w="37464" h="69850">
                <a:moveTo>
                  <a:pt x="10401" y="1536"/>
                </a:moveTo>
                <a:lnTo>
                  <a:pt x="0" y="1536"/>
                </a:lnTo>
                <a:lnTo>
                  <a:pt x="0" y="69748"/>
                </a:lnTo>
                <a:lnTo>
                  <a:pt x="11557" y="69748"/>
                </a:lnTo>
                <a:lnTo>
                  <a:pt x="11557" y="29146"/>
                </a:lnTo>
                <a:lnTo>
                  <a:pt x="12204" y="24663"/>
                </a:lnTo>
                <a:lnTo>
                  <a:pt x="14338" y="17843"/>
                </a:lnTo>
                <a:lnTo>
                  <a:pt x="15786" y="15735"/>
                </a:lnTo>
                <a:lnTo>
                  <a:pt x="19812" y="12700"/>
                </a:lnTo>
                <a:lnTo>
                  <a:pt x="22072" y="11938"/>
                </a:lnTo>
                <a:lnTo>
                  <a:pt x="34017" y="11938"/>
                </a:lnTo>
                <a:lnTo>
                  <a:pt x="10401" y="11874"/>
                </a:lnTo>
                <a:lnTo>
                  <a:pt x="10401" y="1536"/>
                </a:lnTo>
                <a:close/>
              </a:path>
              <a:path w="37464" h="69850">
                <a:moveTo>
                  <a:pt x="34017" y="11938"/>
                </a:moveTo>
                <a:lnTo>
                  <a:pt x="27432" y="11938"/>
                </a:lnTo>
                <a:lnTo>
                  <a:pt x="30251" y="12763"/>
                </a:lnTo>
                <a:lnTo>
                  <a:pt x="33083" y="14452"/>
                </a:lnTo>
                <a:lnTo>
                  <a:pt x="34017" y="11938"/>
                </a:lnTo>
                <a:close/>
              </a:path>
              <a:path w="37464" h="69850">
                <a:moveTo>
                  <a:pt x="29083" y="0"/>
                </a:moveTo>
                <a:lnTo>
                  <a:pt x="22479" y="0"/>
                </a:lnTo>
                <a:lnTo>
                  <a:pt x="20015" y="762"/>
                </a:lnTo>
                <a:lnTo>
                  <a:pt x="15506" y="3848"/>
                </a:lnTo>
                <a:lnTo>
                  <a:pt x="13055" y="7035"/>
                </a:lnTo>
                <a:lnTo>
                  <a:pt x="10401" y="11874"/>
                </a:lnTo>
                <a:lnTo>
                  <a:pt x="34041" y="11874"/>
                </a:lnTo>
                <a:lnTo>
                  <a:pt x="37071" y="3721"/>
                </a:lnTo>
                <a:lnTo>
                  <a:pt x="33032" y="1231"/>
                </a:lnTo>
                <a:lnTo>
                  <a:pt x="29083" y="0"/>
                </a:lnTo>
                <a:close/>
              </a:path>
            </a:pathLst>
          </a:custGeom>
          <a:solidFill>
            <a:srgbClr val="01020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2" name="object 112"/>
          <p:cNvSpPr/>
          <p:nvPr/>
        </p:nvSpPr>
        <p:spPr>
          <a:xfrm>
            <a:off x="2598610" y="5418378"/>
            <a:ext cx="62865" cy="96520"/>
          </a:xfrm>
          <a:custGeom>
            <a:avLst/>
            <a:gdLst/>
            <a:ahLst/>
            <a:cxnLst/>
            <a:rect l="l" t="t" r="r" b="b"/>
            <a:pathLst>
              <a:path w="62864" h="96520">
                <a:moveTo>
                  <a:pt x="4762" y="83629"/>
                </a:moveTo>
                <a:lnTo>
                  <a:pt x="6045" y="94475"/>
                </a:lnTo>
                <a:lnTo>
                  <a:pt x="8788" y="95427"/>
                </a:lnTo>
                <a:lnTo>
                  <a:pt x="11264" y="95897"/>
                </a:lnTo>
                <a:lnTo>
                  <a:pt x="17183" y="95897"/>
                </a:lnTo>
                <a:lnTo>
                  <a:pt x="20345" y="95008"/>
                </a:lnTo>
                <a:lnTo>
                  <a:pt x="25666" y="91452"/>
                </a:lnTo>
                <a:lnTo>
                  <a:pt x="28016" y="88658"/>
                </a:lnTo>
                <a:lnTo>
                  <a:pt x="30187" y="84645"/>
                </a:lnTo>
                <a:lnTo>
                  <a:pt x="9499" y="84645"/>
                </a:lnTo>
                <a:lnTo>
                  <a:pt x="7277" y="84302"/>
                </a:lnTo>
                <a:lnTo>
                  <a:pt x="4762" y="83629"/>
                </a:lnTo>
                <a:close/>
              </a:path>
              <a:path w="62864" h="96520">
                <a:moveTo>
                  <a:pt x="12458" y="0"/>
                </a:moveTo>
                <a:lnTo>
                  <a:pt x="0" y="0"/>
                </a:lnTo>
                <a:lnTo>
                  <a:pt x="25895" y="68338"/>
                </a:lnTo>
                <a:lnTo>
                  <a:pt x="25425" y="69583"/>
                </a:lnTo>
                <a:lnTo>
                  <a:pt x="13944" y="84645"/>
                </a:lnTo>
                <a:lnTo>
                  <a:pt x="30187" y="84645"/>
                </a:lnTo>
                <a:lnTo>
                  <a:pt x="31610" y="82016"/>
                </a:lnTo>
                <a:lnTo>
                  <a:pt x="33781" y="76860"/>
                </a:lnTo>
                <a:lnTo>
                  <a:pt x="36563" y="69354"/>
                </a:lnTo>
                <a:lnTo>
                  <a:pt x="41818" y="55308"/>
                </a:lnTo>
                <a:lnTo>
                  <a:pt x="31610" y="55308"/>
                </a:lnTo>
                <a:lnTo>
                  <a:pt x="30149" y="49771"/>
                </a:lnTo>
                <a:lnTo>
                  <a:pt x="28511" y="44513"/>
                </a:lnTo>
                <a:lnTo>
                  <a:pt x="26657" y="39484"/>
                </a:lnTo>
                <a:lnTo>
                  <a:pt x="12458" y="0"/>
                </a:lnTo>
                <a:close/>
              </a:path>
              <a:path w="62864" h="96520">
                <a:moveTo>
                  <a:pt x="62509" y="0"/>
                </a:moveTo>
                <a:lnTo>
                  <a:pt x="50952" y="0"/>
                </a:lnTo>
                <a:lnTo>
                  <a:pt x="34531" y="44805"/>
                </a:lnTo>
                <a:lnTo>
                  <a:pt x="32943" y="49987"/>
                </a:lnTo>
                <a:lnTo>
                  <a:pt x="31610" y="55308"/>
                </a:lnTo>
                <a:lnTo>
                  <a:pt x="41818" y="55308"/>
                </a:lnTo>
                <a:lnTo>
                  <a:pt x="62509" y="0"/>
                </a:lnTo>
                <a:close/>
              </a:path>
            </a:pathLst>
          </a:custGeom>
          <a:solidFill>
            <a:srgbClr val="01020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3" name="object 113"/>
          <p:cNvSpPr/>
          <p:nvPr/>
        </p:nvSpPr>
        <p:spPr>
          <a:xfrm>
            <a:off x="1911273" y="3568967"/>
            <a:ext cx="821169" cy="95719"/>
          </a:xfrm>
          <a:prstGeom prst="rect">
            <a:avLst/>
          </a:prstGeom>
          <a:blipFill>
            <a:blip r:embed="rId4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4" name="object 114"/>
          <p:cNvSpPr/>
          <p:nvPr/>
        </p:nvSpPr>
        <p:spPr>
          <a:xfrm>
            <a:off x="3928973" y="3508984"/>
            <a:ext cx="2470150" cy="244475"/>
          </a:xfrm>
          <a:custGeom>
            <a:avLst/>
            <a:gdLst/>
            <a:ahLst/>
            <a:cxnLst/>
            <a:rect l="l" t="t" r="r" b="b"/>
            <a:pathLst>
              <a:path w="2470150" h="244475">
                <a:moveTo>
                  <a:pt x="0" y="244055"/>
                </a:moveTo>
                <a:lnTo>
                  <a:pt x="2469705" y="244055"/>
                </a:lnTo>
                <a:lnTo>
                  <a:pt x="2469705" y="0"/>
                </a:lnTo>
                <a:lnTo>
                  <a:pt x="0" y="0"/>
                </a:lnTo>
                <a:lnTo>
                  <a:pt x="0" y="244055"/>
                </a:lnTo>
                <a:close/>
              </a:path>
            </a:pathLst>
          </a:custGeom>
          <a:solidFill>
            <a:srgbClr val="CDCCC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5" name="object 115"/>
          <p:cNvSpPr/>
          <p:nvPr/>
        </p:nvSpPr>
        <p:spPr>
          <a:xfrm>
            <a:off x="3362159" y="3508984"/>
            <a:ext cx="567055" cy="244475"/>
          </a:xfrm>
          <a:custGeom>
            <a:avLst/>
            <a:gdLst/>
            <a:ahLst/>
            <a:cxnLst/>
            <a:rect l="l" t="t" r="r" b="b"/>
            <a:pathLst>
              <a:path w="567054" h="244475">
                <a:moveTo>
                  <a:pt x="0" y="0"/>
                </a:moveTo>
                <a:lnTo>
                  <a:pt x="566813" y="0"/>
                </a:lnTo>
                <a:lnTo>
                  <a:pt x="566813" y="244055"/>
                </a:lnTo>
                <a:lnTo>
                  <a:pt x="0" y="244055"/>
                </a:lnTo>
                <a:lnTo>
                  <a:pt x="0" y="0"/>
                </a:lnTo>
                <a:close/>
              </a:path>
            </a:pathLst>
          </a:custGeom>
          <a:solidFill>
            <a:srgbClr val="CDCCC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6" name="object 116"/>
          <p:cNvSpPr/>
          <p:nvPr/>
        </p:nvSpPr>
        <p:spPr>
          <a:xfrm>
            <a:off x="3362159" y="3508984"/>
            <a:ext cx="3036570" cy="2945765"/>
          </a:xfrm>
          <a:custGeom>
            <a:avLst/>
            <a:gdLst/>
            <a:ahLst/>
            <a:cxnLst/>
            <a:rect l="l" t="t" r="r" b="b"/>
            <a:pathLst>
              <a:path w="3036570" h="2945765">
                <a:moveTo>
                  <a:pt x="0" y="244055"/>
                </a:moveTo>
                <a:lnTo>
                  <a:pt x="0" y="0"/>
                </a:lnTo>
                <a:lnTo>
                  <a:pt x="3036519" y="0"/>
                </a:lnTo>
                <a:lnTo>
                  <a:pt x="3036519" y="244055"/>
                </a:lnTo>
                <a:lnTo>
                  <a:pt x="3036519" y="295251"/>
                </a:lnTo>
                <a:lnTo>
                  <a:pt x="3036519" y="2945498"/>
                </a:lnTo>
                <a:lnTo>
                  <a:pt x="0" y="2945498"/>
                </a:lnTo>
                <a:lnTo>
                  <a:pt x="0" y="488111"/>
                </a:lnTo>
                <a:lnTo>
                  <a:pt x="0" y="244055"/>
                </a:lnTo>
                <a:close/>
              </a:path>
            </a:pathLst>
          </a:custGeom>
          <a:ln w="9232">
            <a:solidFill>
              <a:srgbClr val="33333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7" name="object 117"/>
          <p:cNvSpPr/>
          <p:nvPr/>
        </p:nvSpPr>
        <p:spPr>
          <a:xfrm>
            <a:off x="3367214" y="6210414"/>
            <a:ext cx="3036570" cy="0"/>
          </a:xfrm>
          <a:custGeom>
            <a:avLst/>
            <a:gdLst/>
            <a:ahLst/>
            <a:cxnLst/>
            <a:rect l="l" t="t" r="r" b="b"/>
            <a:pathLst>
              <a:path w="3036570">
                <a:moveTo>
                  <a:pt x="0" y="0"/>
                </a:moveTo>
                <a:lnTo>
                  <a:pt x="3036519" y="0"/>
                </a:lnTo>
              </a:path>
            </a:pathLst>
          </a:custGeom>
          <a:ln w="9232">
            <a:solidFill>
              <a:srgbClr val="33333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8" name="object 118"/>
          <p:cNvSpPr/>
          <p:nvPr/>
        </p:nvSpPr>
        <p:spPr>
          <a:xfrm>
            <a:off x="3367214" y="5957938"/>
            <a:ext cx="3036570" cy="0"/>
          </a:xfrm>
          <a:custGeom>
            <a:avLst/>
            <a:gdLst/>
            <a:ahLst/>
            <a:cxnLst/>
            <a:rect l="l" t="t" r="r" b="b"/>
            <a:pathLst>
              <a:path w="3036570">
                <a:moveTo>
                  <a:pt x="0" y="0"/>
                </a:moveTo>
                <a:lnTo>
                  <a:pt x="3036519" y="0"/>
                </a:lnTo>
              </a:path>
            </a:pathLst>
          </a:custGeom>
          <a:ln w="9232">
            <a:solidFill>
              <a:srgbClr val="33333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9" name="object 119"/>
          <p:cNvSpPr/>
          <p:nvPr/>
        </p:nvSpPr>
        <p:spPr>
          <a:xfrm>
            <a:off x="3367214" y="5713882"/>
            <a:ext cx="3036570" cy="0"/>
          </a:xfrm>
          <a:custGeom>
            <a:avLst/>
            <a:gdLst/>
            <a:ahLst/>
            <a:cxnLst/>
            <a:rect l="l" t="t" r="r" b="b"/>
            <a:pathLst>
              <a:path w="3036570">
                <a:moveTo>
                  <a:pt x="0" y="0"/>
                </a:moveTo>
                <a:lnTo>
                  <a:pt x="3036519" y="0"/>
                </a:lnTo>
              </a:path>
            </a:pathLst>
          </a:custGeom>
          <a:ln w="9232">
            <a:solidFill>
              <a:srgbClr val="33333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0" name="object 120"/>
          <p:cNvSpPr/>
          <p:nvPr/>
        </p:nvSpPr>
        <p:spPr>
          <a:xfrm>
            <a:off x="3367214" y="5469826"/>
            <a:ext cx="3036570" cy="0"/>
          </a:xfrm>
          <a:custGeom>
            <a:avLst/>
            <a:gdLst/>
            <a:ahLst/>
            <a:cxnLst/>
            <a:rect l="l" t="t" r="r" b="b"/>
            <a:pathLst>
              <a:path w="3036570">
                <a:moveTo>
                  <a:pt x="0" y="0"/>
                </a:moveTo>
                <a:lnTo>
                  <a:pt x="3036519" y="0"/>
                </a:lnTo>
              </a:path>
            </a:pathLst>
          </a:custGeom>
          <a:ln w="9232">
            <a:solidFill>
              <a:srgbClr val="33333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1" name="object 121"/>
          <p:cNvSpPr/>
          <p:nvPr/>
        </p:nvSpPr>
        <p:spPr>
          <a:xfrm>
            <a:off x="3367214" y="5225770"/>
            <a:ext cx="3036570" cy="0"/>
          </a:xfrm>
          <a:custGeom>
            <a:avLst/>
            <a:gdLst/>
            <a:ahLst/>
            <a:cxnLst/>
            <a:rect l="l" t="t" r="r" b="b"/>
            <a:pathLst>
              <a:path w="3036570">
                <a:moveTo>
                  <a:pt x="0" y="0"/>
                </a:moveTo>
                <a:lnTo>
                  <a:pt x="3036519" y="0"/>
                </a:lnTo>
              </a:path>
            </a:pathLst>
          </a:custGeom>
          <a:ln w="9232">
            <a:solidFill>
              <a:srgbClr val="33333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2" name="object 122"/>
          <p:cNvSpPr/>
          <p:nvPr/>
        </p:nvSpPr>
        <p:spPr>
          <a:xfrm>
            <a:off x="3367214" y="4981714"/>
            <a:ext cx="3036570" cy="0"/>
          </a:xfrm>
          <a:custGeom>
            <a:avLst/>
            <a:gdLst/>
            <a:ahLst/>
            <a:cxnLst/>
            <a:rect l="l" t="t" r="r" b="b"/>
            <a:pathLst>
              <a:path w="3036570">
                <a:moveTo>
                  <a:pt x="0" y="0"/>
                </a:moveTo>
                <a:lnTo>
                  <a:pt x="3036519" y="0"/>
                </a:lnTo>
              </a:path>
            </a:pathLst>
          </a:custGeom>
          <a:ln w="9232">
            <a:solidFill>
              <a:srgbClr val="33333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3" name="object 123"/>
          <p:cNvSpPr/>
          <p:nvPr/>
        </p:nvSpPr>
        <p:spPr>
          <a:xfrm>
            <a:off x="3367214" y="4737658"/>
            <a:ext cx="3036570" cy="0"/>
          </a:xfrm>
          <a:custGeom>
            <a:avLst/>
            <a:gdLst/>
            <a:ahLst/>
            <a:cxnLst/>
            <a:rect l="l" t="t" r="r" b="b"/>
            <a:pathLst>
              <a:path w="3036570">
                <a:moveTo>
                  <a:pt x="0" y="0"/>
                </a:moveTo>
                <a:lnTo>
                  <a:pt x="3036519" y="0"/>
                </a:lnTo>
              </a:path>
            </a:pathLst>
          </a:custGeom>
          <a:ln w="9232">
            <a:solidFill>
              <a:srgbClr val="33333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4" name="object 124"/>
          <p:cNvSpPr/>
          <p:nvPr/>
        </p:nvSpPr>
        <p:spPr>
          <a:xfrm>
            <a:off x="3367214" y="4485182"/>
            <a:ext cx="3036570" cy="0"/>
          </a:xfrm>
          <a:custGeom>
            <a:avLst/>
            <a:gdLst/>
            <a:ahLst/>
            <a:cxnLst/>
            <a:rect l="l" t="t" r="r" b="b"/>
            <a:pathLst>
              <a:path w="3036570">
                <a:moveTo>
                  <a:pt x="0" y="0"/>
                </a:moveTo>
                <a:lnTo>
                  <a:pt x="3036519" y="0"/>
                </a:lnTo>
              </a:path>
            </a:pathLst>
          </a:custGeom>
          <a:ln w="9232">
            <a:solidFill>
              <a:srgbClr val="33333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5" name="object 125"/>
          <p:cNvSpPr/>
          <p:nvPr/>
        </p:nvSpPr>
        <p:spPr>
          <a:xfrm>
            <a:off x="3367214" y="4241127"/>
            <a:ext cx="3036570" cy="0"/>
          </a:xfrm>
          <a:custGeom>
            <a:avLst/>
            <a:gdLst/>
            <a:ahLst/>
            <a:cxnLst/>
            <a:rect l="l" t="t" r="r" b="b"/>
            <a:pathLst>
              <a:path w="3036570">
                <a:moveTo>
                  <a:pt x="0" y="0"/>
                </a:moveTo>
                <a:lnTo>
                  <a:pt x="3036519" y="0"/>
                </a:lnTo>
              </a:path>
            </a:pathLst>
          </a:custGeom>
          <a:ln w="9232">
            <a:solidFill>
              <a:srgbClr val="33333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6" name="object 126"/>
          <p:cNvSpPr/>
          <p:nvPr/>
        </p:nvSpPr>
        <p:spPr>
          <a:xfrm>
            <a:off x="3367214" y="3997071"/>
            <a:ext cx="3036570" cy="0"/>
          </a:xfrm>
          <a:custGeom>
            <a:avLst/>
            <a:gdLst/>
            <a:ahLst/>
            <a:cxnLst/>
            <a:rect l="l" t="t" r="r" b="b"/>
            <a:pathLst>
              <a:path w="3036570">
                <a:moveTo>
                  <a:pt x="0" y="0"/>
                </a:moveTo>
                <a:lnTo>
                  <a:pt x="3036519" y="0"/>
                </a:lnTo>
              </a:path>
            </a:pathLst>
          </a:custGeom>
          <a:ln w="9232">
            <a:solidFill>
              <a:srgbClr val="33333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7" name="object 127"/>
          <p:cNvSpPr/>
          <p:nvPr/>
        </p:nvSpPr>
        <p:spPr>
          <a:xfrm>
            <a:off x="3367214" y="3753015"/>
            <a:ext cx="3036570" cy="0"/>
          </a:xfrm>
          <a:custGeom>
            <a:avLst/>
            <a:gdLst/>
            <a:ahLst/>
            <a:cxnLst/>
            <a:rect l="l" t="t" r="r" b="b"/>
            <a:pathLst>
              <a:path w="3036570">
                <a:moveTo>
                  <a:pt x="0" y="0"/>
                </a:moveTo>
                <a:lnTo>
                  <a:pt x="3036519" y="0"/>
                </a:lnTo>
              </a:path>
            </a:pathLst>
          </a:custGeom>
          <a:ln w="9232">
            <a:solidFill>
              <a:srgbClr val="33333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8" name="object 128"/>
          <p:cNvSpPr/>
          <p:nvPr/>
        </p:nvSpPr>
        <p:spPr>
          <a:xfrm>
            <a:off x="4556518" y="3500164"/>
            <a:ext cx="0" cy="2955290"/>
          </a:xfrm>
          <a:custGeom>
            <a:avLst/>
            <a:gdLst/>
            <a:ahLst/>
            <a:cxnLst/>
            <a:rect l="l" t="t" r="r" b="b"/>
            <a:pathLst>
              <a:path h="2955290">
                <a:moveTo>
                  <a:pt x="0" y="0"/>
                </a:moveTo>
                <a:lnTo>
                  <a:pt x="0" y="2954731"/>
                </a:lnTo>
              </a:path>
            </a:pathLst>
          </a:custGeom>
          <a:ln w="9232">
            <a:solidFill>
              <a:srgbClr val="33333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9" name="object 129"/>
          <p:cNvSpPr/>
          <p:nvPr/>
        </p:nvSpPr>
        <p:spPr>
          <a:xfrm>
            <a:off x="3928973" y="3500164"/>
            <a:ext cx="0" cy="2955290"/>
          </a:xfrm>
          <a:custGeom>
            <a:avLst/>
            <a:gdLst/>
            <a:ahLst/>
            <a:cxnLst/>
            <a:rect l="l" t="t" r="r" b="b"/>
            <a:pathLst>
              <a:path h="2955290">
                <a:moveTo>
                  <a:pt x="0" y="0"/>
                </a:moveTo>
                <a:lnTo>
                  <a:pt x="0" y="2954731"/>
                </a:lnTo>
              </a:path>
            </a:pathLst>
          </a:custGeom>
          <a:ln w="9232">
            <a:solidFill>
              <a:srgbClr val="33333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0" name="object 130"/>
          <p:cNvSpPr/>
          <p:nvPr/>
        </p:nvSpPr>
        <p:spPr>
          <a:xfrm>
            <a:off x="3450425" y="3571849"/>
            <a:ext cx="314690" cy="103136"/>
          </a:xfrm>
          <a:prstGeom prst="rect">
            <a:avLst/>
          </a:prstGeom>
          <a:blipFill>
            <a:blip r:embed="rId4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1" name="object 131"/>
          <p:cNvSpPr/>
          <p:nvPr/>
        </p:nvSpPr>
        <p:spPr>
          <a:xfrm>
            <a:off x="3788778" y="3571849"/>
            <a:ext cx="83858" cy="101409"/>
          </a:xfrm>
          <a:prstGeom prst="rect">
            <a:avLst/>
          </a:prstGeom>
          <a:blipFill>
            <a:blip r:embed="rId4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2" name="object 132"/>
          <p:cNvSpPr/>
          <p:nvPr/>
        </p:nvSpPr>
        <p:spPr>
          <a:xfrm>
            <a:off x="4034980" y="3571849"/>
            <a:ext cx="299257" cy="103073"/>
          </a:xfrm>
          <a:prstGeom prst="rect">
            <a:avLst/>
          </a:prstGeom>
          <a:blipFill>
            <a:blip r:embed="rId4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3" name="object 133"/>
          <p:cNvSpPr/>
          <p:nvPr/>
        </p:nvSpPr>
        <p:spPr>
          <a:xfrm>
            <a:off x="4357903" y="3571849"/>
            <a:ext cx="83858" cy="101409"/>
          </a:xfrm>
          <a:prstGeom prst="rect">
            <a:avLst/>
          </a:prstGeom>
          <a:blipFill>
            <a:blip r:embed="rId4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4" name="object 134"/>
          <p:cNvSpPr/>
          <p:nvPr/>
        </p:nvSpPr>
        <p:spPr>
          <a:xfrm>
            <a:off x="4682845" y="3570122"/>
            <a:ext cx="767880" cy="104863"/>
          </a:xfrm>
          <a:prstGeom prst="rect">
            <a:avLst/>
          </a:prstGeom>
          <a:blipFill>
            <a:blip r:embed="rId4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5" name="object 135"/>
          <p:cNvSpPr/>
          <p:nvPr/>
        </p:nvSpPr>
        <p:spPr>
          <a:xfrm>
            <a:off x="4672126" y="3820338"/>
            <a:ext cx="781481" cy="123456"/>
          </a:xfrm>
          <a:prstGeom prst="rect">
            <a:avLst/>
          </a:prstGeom>
          <a:blipFill>
            <a:blip r:embed="rId4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6" name="object 136"/>
          <p:cNvSpPr/>
          <p:nvPr/>
        </p:nvSpPr>
        <p:spPr>
          <a:xfrm>
            <a:off x="5496318" y="3821950"/>
            <a:ext cx="270760" cy="95694"/>
          </a:xfrm>
          <a:prstGeom prst="rect">
            <a:avLst/>
          </a:prstGeom>
          <a:blipFill>
            <a:blip r:embed="rId5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7" name="object 137"/>
          <p:cNvSpPr/>
          <p:nvPr/>
        </p:nvSpPr>
        <p:spPr>
          <a:xfrm>
            <a:off x="5790463" y="3902941"/>
            <a:ext cx="13335" cy="13335"/>
          </a:xfrm>
          <a:custGeom>
            <a:avLst/>
            <a:gdLst/>
            <a:ahLst/>
            <a:cxnLst/>
            <a:rect l="l" t="t" r="r" b="b"/>
            <a:pathLst>
              <a:path w="13335" h="13335">
                <a:moveTo>
                  <a:pt x="0" y="13167"/>
                </a:moveTo>
                <a:lnTo>
                  <a:pt x="13168" y="13167"/>
                </a:lnTo>
                <a:lnTo>
                  <a:pt x="13168" y="0"/>
                </a:lnTo>
                <a:lnTo>
                  <a:pt x="0" y="0"/>
                </a:lnTo>
                <a:lnTo>
                  <a:pt x="0" y="13167"/>
                </a:lnTo>
                <a:close/>
              </a:path>
            </a:pathLst>
          </a:custGeom>
          <a:solidFill>
            <a:srgbClr val="01020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8" name="object 138"/>
          <p:cNvSpPr/>
          <p:nvPr/>
        </p:nvSpPr>
        <p:spPr>
          <a:xfrm>
            <a:off x="5827014" y="3902941"/>
            <a:ext cx="13335" cy="13335"/>
          </a:xfrm>
          <a:custGeom>
            <a:avLst/>
            <a:gdLst/>
            <a:ahLst/>
            <a:cxnLst/>
            <a:rect l="l" t="t" r="r" b="b"/>
            <a:pathLst>
              <a:path w="13335" h="13335">
                <a:moveTo>
                  <a:pt x="0" y="13167"/>
                </a:moveTo>
                <a:lnTo>
                  <a:pt x="13168" y="13167"/>
                </a:lnTo>
                <a:lnTo>
                  <a:pt x="13168" y="0"/>
                </a:lnTo>
                <a:lnTo>
                  <a:pt x="0" y="0"/>
                </a:lnTo>
                <a:lnTo>
                  <a:pt x="0" y="13167"/>
                </a:lnTo>
                <a:close/>
              </a:path>
            </a:pathLst>
          </a:custGeom>
          <a:solidFill>
            <a:srgbClr val="01020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9" name="object 139"/>
          <p:cNvSpPr/>
          <p:nvPr/>
        </p:nvSpPr>
        <p:spPr>
          <a:xfrm>
            <a:off x="4671948" y="4064800"/>
            <a:ext cx="249605" cy="94170"/>
          </a:xfrm>
          <a:prstGeom prst="rect">
            <a:avLst/>
          </a:prstGeom>
          <a:blipFill>
            <a:blip r:embed="rId5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0" name="object 140"/>
          <p:cNvSpPr/>
          <p:nvPr/>
        </p:nvSpPr>
        <p:spPr>
          <a:xfrm>
            <a:off x="4958105" y="4063200"/>
            <a:ext cx="138074" cy="97370"/>
          </a:xfrm>
          <a:prstGeom prst="rect">
            <a:avLst/>
          </a:prstGeom>
          <a:blipFill>
            <a:blip r:embed="rId5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1" name="object 141"/>
          <p:cNvSpPr/>
          <p:nvPr/>
        </p:nvSpPr>
        <p:spPr>
          <a:xfrm>
            <a:off x="5117452" y="4064419"/>
            <a:ext cx="34925" cy="94615"/>
          </a:xfrm>
          <a:custGeom>
            <a:avLst/>
            <a:gdLst/>
            <a:ahLst/>
            <a:cxnLst/>
            <a:rect l="l" t="t" r="r" b="b"/>
            <a:pathLst>
              <a:path w="34925" h="94614">
                <a:moveTo>
                  <a:pt x="34683" y="20878"/>
                </a:moveTo>
                <a:lnTo>
                  <a:pt x="23126" y="20878"/>
                </a:lnTo>
                <a:lnTo>
                  <a:pt x="23126" y="94551"/>
                </a:lnTo>
                <a:lnTo>
                  <a:pt x="34683" y="94551"/>
                </a:lnTo>
                <a:lnTo>
                  <a:pt x="34683" y="20878"/>
                </a:lnTo>
                <a:close/>
              </a:path>
              <a:path w="34925" h="94614">
                <a:moveTo>
                  <a:pt x="34683" y="0"/>
                </a:moveTo>
                <a:lnTo>
                  <a:pt x="27228" y="0"/>
                </a:lnTo>
                <a:lnTo>
                  <a:pt x="25222" y="4064"/>
                </a:lnTo>
                <a:lnTo>
                  <a:pt x="21793" y="8267"/>
                </a:lnTo>
                <a:lnTo>
                  <a:pt x="12115" y="16916"/>
                </a:lnTo>
                <a:lnTo>
                  <a:pt x="6451" y="20599"/>
                </a:lnTo>
                <a:lnTo>
                  <a:pt x="0" y="23634"/>
                </a:lnTo>
                <a:lnTo>
                  <a:pt x="0" y="34810"/>
                </a:lnTo>
                <a:lnTo>
                  <a:pt x="23126" y="20878"/>
                </a:lnTo>
                <a:lnTo>
                  <a:pt x="34683" y="20878"/>
                </a:lnTo>
                <a:lnTo>
                  <a:pt x="34683" y="0"/>
                </a:lnTo>
                <a:close/>
              </a:path>
            </a:pathLst>
          </a:custGeom>
          <a:solidFill>
            <a:srgbClr val="01020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2" name="object 142"/>
          <p:cNvSpPr/>
          <p:nvPr/>
        </p:nvSpPr>
        <p:spPr>
          <a:xfrm>
            <a:off x="5217223" y="4089209"/>
            <a:ext cx="132943" cy="71297"/>
          </a:xfrm>
          <a:prstGeom prst="rect">
            <a:avLst/>
          </a:prstGeom>
          <a:blipFill>
            <a:blip r:embed="rId5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3" name="object 143"/>
          <p:cNvSpPr/>
          <p:nvPr/>
        </p:nvSpPr>
        <p:spPr>
          <a:xfrm>
            <a:off x="5371160" y="4145801"/>
            <a:ext cx="13335" cy="13335"/>
          </a:xfrm>
          <a:custGeom>
            <a:avLst/>
            <a:gdLst/>
            <a:ahLst/>
            <a:cxnLst/>
            <a:rect l="l" t="t" r="r" b="b"/>
            <a:pathLst>
              <a:path w="13335" h="13335">
                <a:moveTo>
                  <a:pt x="0" y="13168"/>
                </a:moveTo>
                <a:lnTo>
                  <a:pt x="13178" y="13168"/>
                </a:lnTo>
                <a:lnTo>
                  <a:pt x="13178" y="0"/>
                </a:lnTo>
                <a:lnTo>
                  <a:pt x="0" y="0"/>
                </a:lnTo>
                <a:lnTo>
                  <a:pt x="0" y="13168"/>
                </a:lnTo>
                <a:close/>
              </a:path>
            </a:pathLst>
          </a:custGeom>
          <a:solidFill>
            <a:srgbClr val="01020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4" name="object 144"/>
          <p:cNvSpPr/>
          <p:nvPr/>
        </p:nvSpPr>
        <p:spPr>
          <a:xfrm>
            <a:off x="5407723" y="4145801"/>
            <a:ext cx="13335" cy="13335"/>
          </a:xfrm>
          <a:custGeom>
            <a:avLst/>
            <a:gdLst/>
            <a:ahLst/>
            <a:cxnLst/>
            <a:rect l="l" t="t" r="r" b="b"/>
            <a:pathLst>
              <a:path w="13335" h="13335">
                <a:moveTo>
                  <a:pt x="0" y="13168"/>
                </a:moveTo>
                <a:lnTo>
                  <a:pt x="13178" y="13168"/>
                </a:lnTo>
                <a:lnTo>
                  <a:pt x="13178" y="0"/>
                </a:lnTo>
                <a:lnTo>
                  <a:pt x="0" y="0"/>
                </a:lnTo>
                <a:lnTo>
                  <a:pt x="0" y="13168"/>
                </a:lnTo>
                <a:close/>
              </a:path>
            </a:pathLst>
          </a:custGeom>
          <a:solidFill>
            <a:srgbClr val="01020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5" name="object 145"/>
          <p:cNvSpPr/>
          <p:nvPr/>
        </p:nvSpPr>
        <p:spPr>
          <a:xfrm>
            <a:off x="5444299" y="4145801"/>
            <a:ext cx="13335" cy="13335"/>
          </a:xfrm>
          <a:custGeom>
            <a:avLst/>
            <a:gdLst/>
            <a:ahLst/>
            <a:cxnLst/>
            <a:rect l="l" t="t" r="r" b="b"/>
            <a:pathLst>
              <a:path w="13335" h="13335">
                <a:moveTo>
                  <a:pt x="0" y="13168"/>
                </a:moveTo>
                <a:lnTo>
                  <a:pt x="13158" y="13168"/>
                </a:lnTo>
                <a:lnTo>
                  <a:pt x="13158" y="0"/>
                </a:lnTo>
                <a:lnTo>
                  <a:pt x="0" y="0"/>
                </a:lnTo>
                <a:lnTo>
                  <a:pt x="0" y="13168"/>
                </a:lnTo>
                <a:close/>
              </a:path>
            </a:pathLst>
          </a:custGeom>
          <a:solidFill>
            <a:srgbClr val="01020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6" name="object 146"/>
          <p:cNvSpPr/>
          <p:nvPr/>
        </p:nvSpPr>
        <p:spPr>
          <a:xfrm>
            <a:off x="4668342" y="4306049"/>
            <a:ext cx="83820" cy="97790"/>
          </a:xfrm>
          <a:custGeom>
            <a:avLst/>
            <a:gdLst/>
            <a:ahLst/>
            <a:cxnLst/>
            <a:rect l="l" t="t" r="r" b="b"/>
            <a:pathLst>
              <a:path w="83820" h="97789">
                <a:moveTo>
                  <a:pt x="53886" y="0"/>
                </a:moveTo>
                <a:lnTo>
                  <a:pt x="36156" y="0"/>
                </a:lnTo>
                <a:lnTo>
                  <a:pt x="28549" y="1892"/>
                </a:lnTo>
                <a:lnTo>
                  <a:pt x="1408" y="34209"/>
                </a:lnTo>
                <a:lnTo>
                  <a:pt x="0" y="47980"/>
                </a:lnTo>
                <a:lnTo>
                  <a:pt x="313" y="54616"/>
                </a:lnTo>
                <a:lnTo>
                  <a:pt x="19507" y="91173"/>
                </a:lnTo>
                <a:lnTo>
                  <a:pt x="44272" y="97383"/>
                </a:lnTo>
                <a:lnTo>
                  <a:pt x="51351" y="96878"/>
                </a:lnTo>
                <a:lnTo>
                  <a:pt x="57861" y="95365"/>
                </a:lnTo>
                <a:lnTo>
                  <a:pt x="63799" y="92845"/>
                </a:lnTo>
                <a:lnTo>
                  <a:pt x="69164" y="89319"/>
                </a:lnTo>
                <a:lnTo>
                  <a:pt x="71890" y="86715"/>
                </a:lnTo>
                <a:lnTo>
                  <a:pt x="37515" y="86715"/>
                </a:lnTo>
                <a:lnTo>
                  <a:pt x="32181" y="85229"/>
                </a:lnTo>
                <a:lnTo>
                  <a:pt x="22326" y="79324"/>
                </a:lnTo>
                <a:lnTo>
                  <a:pt x="18694" y="74866"/>
                </a:lnTo>
                <a:lnTo>
                  <a:pt x="14020" y="62915"/>
                </a:lnTo>
                <a:lnTo>
                  <a:pt x="12852" y="55918"/>
                </a:lnTo>
                <a:lnTo>
                  <a:pt x="12852" y="41706"/>
                </a:lnTo>
                <a:lnTo>
                  <a:pt x="36969" y="10655"/>
                </a:lnTo>
                <a:lnTo>
                  <a:pt x="72875" y="10655"/>
                </a:lnTo>
                <a:lnTo>
                  <a:pt x="61810" y="2400"/>
                </a:lnTo>
                <a:lnTo>
                  <a:pt x="53886" y="0"/>
                </a:lnTo>
                <a:close/>
              </a:path>
              <a:path w="83820" h="97789">
                <a:moveTo>
                  <a:pt x="70815" y="62750"/>
                </a:moveTo>
                <a:lnTo>
                  <a:pt x="69100" y="70675"/>
                </a:lnTo>
                <a:lnTo>
                  <a:pt x="65811" y="76644"/>
                </a:lnTo>
                <a:lnTo>
                  <a:pt x="56134" y="84696"/>
                </a:lnTo>
                <a:lnTo>
                  <a:pt x="50228" y="86715"/>
                </a:lnTo>
                <a:lnTo>
                  <a:pt x="71890" y="86715"/>
                </a:lnTo>
                <a:lnTo>
                  <a:pt x="73867" y="84827"/>
                </a:lnTo>
                <a:lnTo>
                  <a:pt x="77785" y="79428"/>
                </a:lnTo>
                <a:lnTo>
                  <a:pt x="80921" y="73120"/>
                </a:lnTo>
                <a:lnTo>
                  <a:pt x="83273" y="65900"/>
                </a:lnTo>
                <a:lnTo>
                  <a:pt x="70815" y="62750"/>
                </a:lnTo>
                <a:close/>
              </a:path>
              <a:path w="83820" h="97789">
                <a:moveTo>
                  <a:pt x="72875" y="10655"/>
                </a:moveTo>
                <a:lnTo>
                  <a:pt x="50507" y="10655"/>
                </a:lnTo>
                <a:lnTo>
                  <a:pt x="55727" y="12217"/>
                </a:lnTo>
                <a:lnTo>
                  <a:pt x="64058" y="18478"/>
                </a:lnTo>
                <a:lnTo>
                  <a:pt x="67208" y="23469"/>
                </a:lnTo>
                <a:lnTo>
                  <a:pt x="69392" y="30314"/>
                </a:lnTo>
                <a:lnTo>
                  <a:pt x="81661" y="27431"/>
                </a:lnTo>
                <a:lnTo>
                  <a:pt x="79146" y="18732"/>
                </a:lnTo>
                <a:lnTo>
                  <a:pt x="74663" y="11988"/>
                </a:lnTo>
                <a:lnTo>
                  <a:pt x="72875" y="10655"/>
                </a:lnTo>
                <a:close/>
              </a:path>
            </a:pathLst>
          </a:custGeom>
          <a:solidFill>
            <a:srgbClr val="01020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7" name="object 147"/>
          <p:cNvSpPr/>
          <p:nvPr/>
        </p:nvSpPr>
        <p:spPr>
          <a:xfrm>
            <a:off x="4758944" y="4333608"/>
            <a:ext cx="62865" cy="96520"/>
          </a:xfrm>
          <a:custGeom>
            <a:avLst/>
            <a:gdLst/>
            <a:ahLst/>
            <a:cxnLst/>
            <a:rect l="l" t="t" r="r" b="b"/>
            <a:pathLst>
              <a:path w="62864" h="96520">
                <a:moveTo>
                  <a:pt x="4749" y="83629"/>
                </a:moveTo>
                <a:lnTo>
                  <a:pt x="6032" y="94487"/>
                </a:lnTo>
                <a:lnTo>
                  <a:pt x="8775" y="95427"/>
                </a:lnTo>
                <a:lnTo>
                  <a:pt x="11264" y="95910"/>
                </a:lnTo>
                <a:lnTo>
                  <a:pt x="17183" y="95910"/>
                </a:lnTo>
                <a:lnTo>
                  <a:pt x="20332" y="95008"/>
                </a:lnTo>
                <a:lnTo>
                  <a:pt x="25654" y="91465"/>
                </a:lnTo>
                <a:lnTo>
                  <a:pt x="28003" y="88671"/>
                </a:lnTo>
                <a:lnTo>
                  <a:pt x="30165" y="84658"/>
                </a:lnTo>
                <a:lnTo>
                  <a:pt x="9486" y="84658"/>
                </a:lnTo>
                <a:lnTo>
                  <a:pt x="7264" y="84315"/>
                </a:lnTo>
                <a:lnTo>
                  <a:pt x="4749" y="83629"/>
                </a:lnTo>
                <a:close/>
              </a:path>
              <a:path w="62864" h="96520">
                <a:moveTo>
                  <a:pt x="12458" y="0"/>
                </a:moveTo>
                <a:lnTo>
                  <a:pt x="0" y="0"/>
                </a:lnTo>
                <a:lnTo>
                  <a:pt x="25895" y="68351"/>
                </a:lnTo>
                <a:lnTo>
                  <a:pt x="25412" y="69583"/>
                </a:lnTo>
                <a:lnTo>
                  <a:pt x="25069" y="70535"/>
                </a:lnTo>
                <a:lnTo>
                  <a:pt x="24866" y="71170"/>
                </a:lnTo>
                <a:lnTo>
                  <a:pt x="23241" y="75755"/>
                </a:lnTo>
                <a:lnTo>
                  <a:pt x="13931" y="84658"/>
                </a:lnTo>
                <a:lnTo>
                  <a:pt x="30165" y="84658"/>
                </a:lnTo>
                <a:lnTo>
                  <a:pt x="31610" y="82029"/>
                </a:lnTo>
                <a:lnTo>
                  <a:pt x="33782" y="76873"/>
                </a:lnTo>
                <a:lnTo>
                  <a:pt x="36550" y="69367"/>
                </a:lnTo>
                <a:lnTo>
                  <a:pt x="41809" y="55308"/>
                </a:lnTo>
                <a:lnTo>
                  <a:pt x="31610" y="55308"/>
                </a:lnTo>
                <a:lnTo>
                  <a:pt x="30137" y="49783"/>
                </a:lnTo>
                <a:lnTo>
                  <a:pt x="28498" y="44526"/>
                </a:lnTo>
                <a:lnTo>
                  <a:pt x="26657" y="39509"/>
                </a:lnTo>
                <a:lnTo>
                  <a:pt x="12458" y="0"/>
                </a:lnTo>
                <a:close/>
              </a:path>
              <a:path w="62864" h="96520">
                <a:moveTo>
                  <a:pt x="62496" y="0"/>
                </a:moveTo>
                <a:lnTo>
                  <a:pt x="50939" y="0"/>
                </a:lnTo>
                <a:lnTo>
                  <a:pt x="34518" y="44818"/>
                </a:lnTo>
                <a:lnTo>
                  <a:pt x="32931" y="49999"/>
                </a:lnTo>
                <a:lnTo>
                  <a:pt x="31610" y="55308"/>
                </a:lnTo>
                <a:lnTo>
                  <a:pt x="41809" y="55308"/>
                </a:lnTo>
                <a:lnTo>
                  <a:pt x="62496" y="0"/>
                </a:lnTo>
                <a:close/>
              </a:path>
            </a:pathLst>
          </a:custGeom>
          <a:solidFill>
            <a:srgbClr val="01020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8" name="object 148"/>
          <p:cNvSpPr/>
          <p:nvPr/>
        </p:nvSpPr>
        <p:spPr>
          <a:xfrm>
            <a:off x="4827739" y="4332071"/>
            <a:ext cx="59690" cy="71755"/>
          </a:xfrm>
          <a:custGeom>
            <a:avLst/>
            <a:gdLst/>
            <a:ahLst/>
            <a:cxnLst/>
            <a:rect l="l" t="t" r="r" b="b"/>
            <a:pathLst>
              <a:path w="59689" h="71754">
                <a:moveTo>
                  <a:pt x="38506" y="0"/>
                </a:moveTo>
                <a:lnTo>
                  <a:pt x="25234" y="0"/>
                </a:lnTo>
                <a:lnTo>
                  <a:pt x="19799" y="1384"/>
                </a:lnTo>
                <a:lnTo>
                  <a:pt x="9817" y="6908"/>
                </a:lnTo>
                <a:lnTo>
                  <a:pt x="6108" y="11036"/>
                </a:lnTo>
                <a:lnTo>
                  <a:pt x="1231" y="22085"/>
                </a:lnTo>
                <a:lnTo>
                  <a:pt x="0" y="28536"/>
                </a:lnTo>
                <a:lnTo>
                  <a:pt x="0" y="35902"/>
                </a:lnTo>
                <a:lnTo>
                  <a:pt x="21691" y="71285"/>
                </a:lnTo>
                <a:lnTo>
                  <a:pt x="38481" y="71285"/>
                </a:lnTo>
                <a:lnTo>
                  <a:pt x="44767" y="69087"/>
                </a:lnTo>
                <a:lnTo>
                  <a:pt x="53199" y="61785"/>
                </a:lnTo>
                <a:lnTo>
                  <a:pt x="25260" y="61785"/>
                </a:lnTo>
                <a:lnTo>
                  <a:pt x="20662" y="59715"/>
                </a:lnTo>
                <a:lnTo>
                  <a:pt x="17157" y="55549"/>
                </a:lnTo>
                <a:lnTo>
                  <a:pt x="13639" y="51409"/>
                </a:lnTo>
                <a:lnTo>
                  <a:pt x="11893" y="44767"/>
                </a:lnTo>
                <a:lnTo>
                  <a:pt x="11887" y="26542"/>
                </a:lnTo>
                <a:lnTo>
                  <a:pt x="13703" y="19938"/>
                </a:lnTo>
                <a:lnTo>
                  <a:pt x="20993" y="11582"/>
                </a:lnTo>
                <a:lnTo>
                  <a:pt x="25717" y="9499"/>
                </a:lnTo>
                <a:lnTo>
                  <a:pt x="54067" y="9499"/>
                </a:lnTo>
                <a:lnTo>
                  <a:pt x="53987" y="9359"/>
                </a:lnTo>
                <a:lnTo>
                  <a:pt x="44564" y="1866"/>
                </a:lnTo>
                <a:lnTo>
                  <a:pt x="38506" y="0"/>
                </a:lnTo>
                <a:close/>
              </a:path>
              <a:path w="59689" h="71754">
                <a:moveTo>
                  <a:pt x="48069" y="44767"/>
                </a:moveTo>
                <a:lnTo>
                  <a:pt x="47244" y="50545"/>
                </a:lnTo>
                <a:lnTo>
                  <a:pt x="45313" y="54825"/>
                </a:lnTo>
                <a:lnTo>
                  <a:pt x="39230" y="60388"/>
                </a:lnTo>
                <a:lnTo>
                  <a:pt x="35445" y="61785"/>
                </a:lnTo>
                <a:lnTo>
                  <a:pt x="53199" y="61785"/>
                </a:lnTo>
                <a:lnTo>
                  <a:pt x="55003" y="60223"/>
                </a:lnTo>
                <a:lnTo>
                  <a:pt x="58191" y="54076"/>
                </a:lnTo>
                <a:lnTo>
                  <a:pt x="59436" y="46240"/>
                </a:lnTo>
                <a:lnTo>
                  <a:pt x="48069" y="44767"/>
                </a:lnTo>
                <a:close/>
              </a:path>
              <a:path w="59689" h="71754">
                <a:moveTo>
                  <a:pt x="54067" y="9499"/>
                </a:moveTo>
                <a:lnTo>
                  <a:pt x="35407" y="9499"/>
                </a:lnTo>
                <a:lnTo>
                  <a:pt x="38696" y="10655"/>
                </a:lnTo>
                <a:lnTo>
                  <a:pt x="41402" y="12979"/>
                </a:lnTo>
                <a:lnTo>
                  <a:pt x="44132" y="15278"/>
                </a:lnTo>
                <a:lnTo>
                  <a:pt x="46024" y="18732"/>
                </a:lnTo>
                <a:lnTo>
                  <a:pt x="47091" y="23317"/>
                </a:lnTo>
                <a:lnTo>
                  <a:pt x="58343" y="21577"/>
                </a:lnTo>
                <a:lnTo>
                  <a:pt x="57010" y="14681"/>
                </a:lnTo>
                <a:lnTo>
                  <a:pt x="54067" y="9499"/>
                </a:lnTo>
                <a:close/>
              </a:path>
            </a:pathLst>
          </a:custGeom>
          <a:solidFill>
            <a:srgbClr val="01020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9" name="object 149"/>
          <p:cNvSpPr/>
          <p:nvPr/>
        </p:nvSpPr>
        <p:spPr>
          <a:xfrm>
            <a:off x="4896815" y="4307649"/>
            <a:ext cx="1372882" cy="121869"/>
          </a:xfrm>
          <a:prstGeom prst="rect">
            <a:avLst/>
          </a:prstGeom>
          <a:blipFill>
            <a:blip r:embed="rId5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0" name="object 150"/>
          <p:cNvSpPr/>
          <p:nvPr/>
        </p:nvSpPr>
        <p:spPr>
          <a:xfrm>
            <a:off x="6282867" y="4388655"/>
            <a:ext cx="13335" cy="13335"/>
          </a:xfrm>
          <a:custGeom>
            <a:avLst/>
            <a:gdLst/>
            <a:ahLst/>
            <a:cxnLst/>
            <a:rect l="l" t="t" r="r" b="b"/>
            <a:pathLst>
              <a:path w="13335" h="13335">
                <a:moveTo>
                  <a:pt x="0" y="13164"/>
                </a:moveTo>
                <a:lnTo>
                  <a:pt x="13168" y="13164"/>
                </a:lnTo>
                <a:lnTo>
                  <a:pt x="13168" y="0"/>
                </a:lnTo>
                <a:lnTo>
                  <a:pt x="0" y="0"/>
                </a:lnTo>
                <a:lnTo>
                  <a:pt x="0" y="13164"/>
                </a:lnTo>
                <a:close/>
              </a:path>
            </a:pathLst>
          </a:custGeom>
          <a:solidFill>
            <a:srgbClr val="01020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1" name="object 151"/>
          <p:cNvSpPr/>
          <p:nvPr/>
        </p:nvSpPr>
        <p:spPr>
          <a:xfrm>
            <a:off x="6319430" y="4388655"/>
            <a:ext cx="13335" cy="13335"/>
          </a:xfrm>
          <a:custGeom>
            <a:avLst/>
            <a:gdLst/>
            <a:ahLst/>
            <a:cxnLst/>
            <a:rect l="l" t="t" r="r" b="b"/>
            <a:pathLst>
              <a:path w="13335" h="13335">
                <a:moveTo>
                  <a:pt x="0" y="13164"/>
                </a:moveTo>
                <a:lnTo>
                  <a:pt x="13158" y="13164"/>
                </a:lnTo>
                <a:lnTo>
                  <a:pt x="13158" y="0"/>
                </a:lnTo>
                <a:lnTo>
                  <a:pt x="0" y="0"/>
                </a:lnTo>
                <a:lnTo>
                  <a:pt x="0" y="13164"/>
                </a:lnTo>
                <a:close/>
              </a:path>
            </a:pathLst>
          </a:custGeom>
          <a:solidFill>
            <a:srgbClr val="01020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2" name="object 152"/>
          <p:cNvSpPr/>
          <p:nvPr/>
        </p:nvSpPr>
        <p:spPr>
          <a:xfrm>
            <a:off x="6355981" y="4388655"/>
            <a:ext cx="13335" cy="13335"/>
          </a:xfrm>
          <a:custGeom>
            <a:avLst/>
            <a:gdLst/>
            <a:ahLst/>
            <a:cxnLst/>
            <a:rect l="l" t="t" r="r" b="b"/>
            <a:pathLst>
              <a:path w="13335" h="13335">
                <a:moveTo>
                  <a:pt x="0" y="13164"/>
                </a:moveTo>
                <a:lnTo>
                  <a:pt x="13178" y="13164"/>
                </a:lnTo>
                <a:lnTo>
                  <a:pt x="13178" y="0"/>
                </a:lnTo>
                <a:lnTo>
                  <a:pt x="0" y="0"/>
                </a:lnTo>
                <a:lnTo>
                  <a:pt x="0" y="13164"/>
                </a:lnTo>
                <a:close/>
              </a:path>
            </a:pathLst>
          </a:custGeom>
          <a:solidFill>
            <a:srgbClr val="01020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3" name="object 153"/>
          <p:cNvSpPr/>
          <p:nvPr/>
        </p:nvSpPr>
        <p:spPr>
          <a:xfrm>
            <a:off x="4680294" y="4550514"/>
            <a:ext cx="0" cy="94615"/>
          </a:xfrm>
          <a:custGeom>
            <a:avLst/>
            <a:gdLst/>
            <a:ahLst/>
            <a:cxnLst/>
            <a:rect l="l" t="t" r="r" b="b"/>
            <a:pathLst>
              <a:path h="94614">
                <a:moveTo>
                  <a:pt x="0" y="0"/>
                </a:moveTo>
                <a:lnTo>
                  <a:pt x="0" y="94167"/>
                </a:lnTo>
              </a:path>
            </a:pathLst>
          </a:custGeom>
          <a:ln w="12450">
            <a:solidFill>
              <a:srgbClr val="01020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4" name="object 154"/>
          <p:cNvSpPr/>
          <p:nvPr/>
        </p:nvSpPr>
        <p:spPr>
          <a:xfrm>
            <a:off x="4700663" y="4552632"/>
            <a:ext cx="33655" cy="93345"/>
          </a:xfrm>
          <a:custGeom>
            <a:avLst/>
            <a:gdLst/>
            <a:ahLst/>
            <a:cxnLst/>
            <a:rect l="l" t="t" r="r" b="b"/>
            <a:pathLst>
              <a:path w="33654" h="93345">
                <a:moveTo>
                  <a:pt x="19977" y="32816"/>
                </a:moveTo>
                <a:lnTo>
                  <a:pt x="8483" y="32816"/>
                </a:lnTo>
                <a:lnTo>
                  <a:pt x="8588" y="80009"/>
                </a:lnTo>
                <a:lnTo>
                  <a:pt x="20358" y="92938"/>
                </a:lnTo>
                <a:lnTo>
                  <a:pt x="27127" y="92938"/>
                </a:lnTo>
                <a:lnTo>
                  <a:pt x="30035" y="92595"/>
                </a:lnTo>
                <a:lnTo>
                  <a:pt x="33286" y="91909"/>
                </a:lnTo>
                <a:lnTo>
                  <a:pt x="31683" y="82143"/>
                </a:lnTo>
                <a:lnTo>
                  <a:pt x="24828" y="82143"/>
                </a:lnTo>
                <a:lnTo>
                  <a:pt x="23507" y="81876"/>
                </a:lnTo>
                <a:lnTo>
                  <a:pt x="21666" y="80759"/>
                </a:lnTo>
                <a:lnTo>
                  <a:pt x="21005" y="80009"/>
                </a:lnTo>
                <a:lnTo>
                  <a:pt x="20180" y="78130"/>
                </a:lnTo>
                <a:lnTo>
                  <a:pt x="19977" y="75996"/>
                </a:lnTo>
                <a:lnTo>
                  <a:pt x="19977" y="32816"/>
                </a:lnTo>
                <a:close/>
              </a:path>
              <a:path w="33654" h="93345">
                <a:moveTo>
                  <a:pt x="31610" y="81699"/>
                </a:moveTo>
                <a:lnTo>
                  <a:pt x="29514" y="82003"/>
                </a:lnTo>
                <a:lnTo>
                  <a:pt x="27825" y="82143"/>
                </a:lnTo>
                <a:lnTo>
                  <a:pt x="31683" y="82143"/>
                </a:lnTo>
                <a:lnTo>
                  <a:pt x="31610" y="81699"/>
                </a:lnTo>
                <a:close/>
              </a:path>
              <a:path w="33654" h="93345">
                <a:moveTo>
                  <a:pt x="31610" y="23825"/>
                </a:moveTo>
                <a:lnTo>
                  <a:pt x="0" y="23825"/>
                </a:lnTo>
                <a:lnTo>
                  <a:pt x="0" y="32816"/>
                </a:lnTo>
                <a:lnTo>
                  <a:pt x="31610" y="32816"/>
                </a:lnTo>
                <a:lnTo>
                  <a:pt x="31610" y="23825"/>
                </a:lnTo>
                <a:close/>
              </a:path>
              <a:path w="33654" h="93345">
                <a:moveTo>
                  <a:pt x="19977" y="0"/>
                </a:moveTo>
                <a:lnTo>
                  <a:pt x="8483" y="6934"/>
                </a:lnTo>
                <a:lnTo>
                  <a:pt x="8483" y="23825"/>
                </a:lnTo>
                <a:lnTo>
                  <a:pt x="19977" y="23825"/>
                </a:lnTo>
                <a:lnTo>
                  <a:pt x="19977" y="0"/>
                </a:lnTo>
                <a:close/>
              </a:path>
            </a:pathLst>
          </a:custGeom>
          <a:solidFill>
            <a:srgbClr val="01020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5" name="object 155"/>
          <p:cNvSpPr/>
          <p:nvPr/>
        </p:nvSpPr>
        <p:spPr>
          <a:xfrm>
            <a:off x="4780203" y="4550511"/>
            <a:ext cx="955319" cy="121856"/>
          </a:xfrm>
          <a:prstGeom prst="rect">
            <a:avLst/>
          </a:prstGeom>
          <a:blipFill>
            <a:blip r:embed="rId5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6" name="object 156"/>
          <p:cNvSpPr/>
          <p:nvPr/>
        </p:nvSpPr>
        <p:spPr>
          <a:xfrm>
            <a:off x="5738863" y="4631517"/>
            <a:ext cx="13335" cy="13335"/>
          </a:xfrm>
          <a:custGeom>
            <a:avLst/>
            <a:gdLst/>
            <a:ahLst/>
            <a:cxnLst/>
            <a:rect l="l" t="t" r="r" b="b"/>
            <a:pathLst>
              <a:path w="13335" h="13335">
                <a:moveTo>
                  <a:pt x="0" y="13164"/>
                </a:moveTo>
                <a:lnTo>
                  <a:pt x="13168" y="13164"/>
                </a:lnTo>
                <a:lnTo>
                  <a:pt x="13168" y="0"/>
                </a:lnTo>
                <a:lnTo>
                  <a:pt x="0" y="0"/>
                </a:lnTo>
                <a:lnTo>
                  <a:pt x="0" y="13164"/>
                </a:lnTo>
                <a:close/>
              </a:path>
            </a:pathLst>
          </a:custGeom>
          <a:solidFill>
            <a:srgbClr val="01020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7" name="object 157"/>
          <p:cNvSpPr/>
          <p:nvPr/>
        </p:nvSpPr>
        <p:spPr>
          <a:xfrm>
            <a:off x="5775413" y="4631517"/>
            <a:ext cx="13335" cy="13335"/>
          </a:xfrm>
          <a:custGeom>
            <a:avLst/>
            <a:gdLst/>
            <a:ahLst/>
            <a:cxnLst/>
            <a:rect l="l" t="t" r="r" b="b"/>
            <a:pathLst>
              <a:path w="13335" h="13335">
                <a:moveTo>
                  <a:pt x="0" y="13164"/>
                </a:moveTo>
                <a:lnTo>
                  <a:pt x="13178" y="13164"/>
                </a:lnTo>
                <a:lnTo>
                  <a:pt x="13178" y="0"/>
                </a:lnTo>
                <a:lnTo>
                  <a:pt x="0" y="0"/>
                </a:lnTo>
                <a:lnTo>
                  <a:pt x="0" y="13164"/>
                </a:lnTo>
                <a:close/>
              </a:path>
            </a:pathLst>
          </a:custGeom>
          <a:solidFill>
            <a:srgbClr val="01020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8" name="object 158"/>
          <p:cNvSpPr/>
          <p:nvPr/>
        </p:nvSpPr>
        <p:spPr>
          <a:xfrm>
            <a:off x="5811989" y="4631517"/>
            <a:ext cx="13335" cy="13335"/>
          </a:xfrm>
          <a:custGeom>
            <a:avLst/>
            <a:gdLst/>
            <a:ahLst/>
            <a:cxnLst/>
            <a:rect l="l" t="t" r="r" b="b"/>
            <a:pathLst>
              <a:path w="13335" h="13335">
                <a:moveTo>
                  <a:pt x="0" y="13164"/>
                </a:moveTo>
                <a:lnTo>
                  <a:pt x="13168" y="13164"/>
                </a:lnTo>
                <a:lnTo>
                  <a:pt x="13168" y="0"/>
                </a:lnTo>
                <a:lnTo>
                  <a:pt x="0" y="0"/>
                </a:lnTo>
                <a:lnTo>
                  <a:pt x="0" y="13164"/>
                </a:lnTo>
                <a:close/>
              </a:path>
            </a:pathLst>
          </a:custGeom>
          <a:solidFill>
            <a:srgbClr val="01020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9" name="object 159"/>
          <p:cNvSpPr/>
          <p:nvPr/>
        </p:nvSpPr>
        <p:spPr>
          <a:xfrm>
            <a:off x="4663389" y="4805515"/>
            <a:ext cx="980389" cy="121856"/>
          </a:xfrm>
          <a:prstGeom prst="rect">
            <a:avLst/>
          </a:prstGeom>
          <a:blipFill>
            <a:blip r:embed="rId5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0" name="object 160"/>
          <p:cNvSpPr/>
          <p:nvPr/>
        </p:nvSpPr>
        <p:spPr>
          <a:xfrm>
            <a:off x="5689587" y="4805512"/>
            <a:ext cx="228532" cy="95709"/>
          </a:xfrm>
          <a:prstGeom prst="rect">
            <a:avLst/>
          </a:prstGeom>
          <a:blipFill>
            <a:blip r:embed="rId5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1" name="object 161"/>
          <p:cNvSpPr/>
          <p:nvPr/>
        </p:nvSpPr>
        <p:spPr>
          <a:xfrm>
            <a:off x="5941517" y="4886507"/>
            <a:ext cx="13335" cy="13335"/>
          </a:xfrm>
          <a:custGeom>
            <a:avLst/>
            <a:gdLst/>
            <a:ahLst/>
            <a:cxnLst/>
            <a:rect l="l" t="t" r="r" b="b"/>
            <a:pathLst>
              <a:path w="13335" h="13335">
                <a:moveTo>
                  <a:pt x="0" y="13164"/>
                </a:moveTo>
                <a:lnTo>
                  <a:pt x="13168" y="13164"/>
                </a:lnTo>
                <a:lnTo>
                  <a:pt x="13168" y="0"/>
                </a:lnTo>
                <a:lnTo>
                  <a:pt x="0" y="0"/>
                </a:lnTo>
                <a:lnTo>
                  <a:pt x="0" y="13164"/>
                </a:lnTo>
                <a:close/>
              </a:path>
            </a:pathLst>
          </a:custGeom>
          <a:solidFill>
            <a:srgbClr val="01020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2" name="object 162"/>
          <p:cNvSpPr/>
          <p:nvPr/>
        </p:nvSpPr>
        <p:spPr>
          <a:xfrm>
            <a:off x="5978067" y="4886507"/>
            <a:ext cx="13335" cy="13335"/>
          </a:xfrm>
          <a:custGeom>
            <a:avLst/>
            <a:gdLst/>
            <a:ahLst/>
            <a:cxnLst/>
            <a:rect l="l" t="t" r="r" b="b"/>
            <a:pathLst>
              <a:path w="13335" h="13335">
                <a:moveTo>
                  <a:pt x="0" y="13164"/>
                </a:moveTo>
                <a:lnTo>
                  <a:pt x="13168" y="13164"/>
                </a:lnTo>
                <a:lnTo>
                  <a:pt x="13168" y="0"/>
                </a:lnTo>
                <a:lnTo>
                  <a:pt x="0" y="0"/>
                </a:lnTo>
                <a:lnTo>
                  <a:pt x="0" y="13164"/>
                </a:lnTo>
                <a:close/>
              </a:path>
            </a:pathLst>
          </a:custGeom>
          <a:solidFill>
            <a:srgbClr val="01020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3" name="object 163"/>
          <p:cNvSpPr/>
          <p:nvPr/>
        </p:nvSpPr>
        <p:spPr>
          <a:xfrm>
            <a:off x="4662170" y="5290273"/>
            <a:ext cx="1302550" cy="122809"/>
          </a:xfrm>
          <a:prstGeom prst="rect">
            <a:avLst/>
          </a:prstGeom>
          <a:blipFill>
            <a:blip r:embed="rId5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4" name="object 164"/>
          <p:cNvSpPr/>
          <p:nvPr/>
        </p:nvSpPr>
        <p:spPr>
          <a:xfrm>
            <a:off x="5985713" y="5372232"/>
            <a:ext cx="13335" cy="13335"/>
          </a:xfrm>
          <a:custGeom>
            <a:avLst/>
            <a:gdLst/>
            <a:ahLst/>
            <a:cxnLst/>
            <a:rect l="l" t="t" r="r" b="b"/>
            <a:pathLst>
              <a:path w="13335" h="13335">
                <a:moveTo>
                  <a:pt x="0" y="13164"/>
                </a:moveTo>
                <a:lnTo>
                  <a:pt x="13178" y="13164"/>
                </a:lnTo>
                <a:lnTo>
                  <a:pt x="13178" y="0"/>
                </a:lnTo>
                <a:lnTo>
                  <a:pt x="0" y="0"/>
                </a:lnTo>
                <a:lnTo>
                  <a:pt x="0" y="13164"/>
                </a:lnTo>
                <a:close/>
              </a:path>
            </a:pathLst>
          </a:custGeom>
          <a:solidFill>
            <a:srgbClr val="01020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5" name="object 165"/>
          <p:cNvSpPr/>
          <p:nvPr/>
        </p:nvSpPr>
        <p:spPr>
          <a:xfrm>
            <a:off x="6022276" y="5372232"/>
            <a:ext cx="13335" cy="13335"/>
          </a:xfrm>
          <a:custGeom>
            <a:avLst/>
            <a:gdLst/>
            <a:ahLst/>
            <a:cxnLst/>
            <a:rect l="l" t="t" r="r" b="b"/>
            <a:pathLst>
              <a:path w="13335" h="13335">
                <a:moveTo>
                  <a:pt x="0" y="13164"/>
                </a:moveTo>
                <a:lnTo>
                  <a:pt x="13168" y="13164"/>
                </a:lnTo>
                <a:lnTo>
                  <a:pt x="13168" y="0"/>
                </a:lnTo>
                <a:lnTo>
                  <a:pt x="0" y="0"/>
                </a:lnTo>
                <a:lnTo>
                  <a:pt x="0" y="13164"/>
                </a:lnTo>
                <a:close/>
              </a:path>
            </a:pathLst>
          </a:custGeom>
          <a:solidFill>
            <a:srgbClr val="01020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6" name="object 166"/>
          <p:cNvSpPr/>
          <p:nvPr/>
        </p:nvSpPr>
        <p:spPr>
          <a:xfrm>
            <a:off x="6058827" y="5372232"/>
            <a:ext cx="13335" cy="13335"/>
          </a:xfrm>
          <a:custGeom>
            <a:avLst/>
            <a:gdLst/>
            <a:ahLst/>
            <a:cxnLst/>
            <a:rect l="l" t="t" r="r" b="b"/>
            <a:pathLst>
              <a:path w="13335" h="13335">
                <a:moveTo>
                  <a:pt x="0" y="13164"/>
                </a:moveTo>
                <a:lnTo>
                  <a:pt x="13168" y="13164"/>
                </a:lnTo>
                <a:lnTo>
                  <a:pt x="13168" y="0"/>
                </a:lnTo>
                <a:lnTo>
                  <a:pt x="0" y="0"/>
                </a:lnTo>
                <a:lnTo>
                  <a:pt x="0" y="13164"/>
                </a:lnTo>
                <a:close/>
              </a:path>
            </a:pathLst>
          </a:custGeom>
          <a:solidFill>
            <a:srgbClr val="01020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7" name="object 167"/>
          <p:cNvSpPr/>
          <p:nvPr/>
        </p:nvSpPr>
        <p:spPr>
          <a:xfrm>
            <a:off x="4680294" y="5048378"/>
            <a:ext cx="0" cy="94615"/>
          </a:xfrm>
          <a:custGeom>
            <a:avLst/>
            <a:gdLst/>
            <a:ahLst/>
            <a:cxnLst/>
            <a:rect l="l" t="t" r="r" b="b"/>
            <a:pathLst>
              <a:path h="94614">
                <a:moveTo>
                  <a:pt x="0" y="0"/>
                </a:moveTo>
                <a:lnTo>
                  <a:pt x="0" y="94156"/>
                </a:lnTo>
              </a:path>
            </a:pathLst>
          </a:custGeom>
          <a:ln w="12450">
            <a:solidFill>
              <a:srgbClr val="01020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8" name="object 168"/>
          <p:cNvSpPr/>
          <p:nvPr/>
        </p:nvSpPr>
        <p:spPr>
          <a:xfrm>
            <a:off x="4743577" y="5048377"/>
            <a:ext cx="201371" cy="95707"/>
          </a:xfrm>
          <a:prstGeom prst="rect">
            <a:avLst/>
          </a:prstGeom>
          <a:blipFill>
            <a:blip r:embed="rId5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9" name="object 169"/>
          <p:cNvSpPr/>
          <p:nvPr/>
        </p:nvSpPr>
        <p:spPr>
          <a:xfrm>
            <a:off x="4995748" y="5072786"/>
            <a:ext cx="62865" cy="71755"/>
          </a:xfrm>
          <a:custGeom>
            <a:avLst/>
            <a:gdLst/>
            <a:ahLst/>
            <a:cxnLst/>
            <a:rect l="l" t="t" r="r" b="b"/>
            <a:pathLst>
              <a:path w="62864" h="71754">
                <a:moveTo>
                  <a:pt x="56835" y="9563"/>
                </a:moveTo>
                <a:lnTo>
                  <a:pt x="36931" y="9563"/>
                </a:lnTo>
                <a:lnTo>
                  <a:pt x="41313" y="10871"/>
                </a:lnTo>
                <a:lnTo>
                  <a:pt x="46456" y="15417"/>
                </a:lnTo>
                <a:lnTo>
                  <a:pt x="47548" y="18732"/>
                </a:lnTo>
                <a:lnTo>
                  <a:pt x="47485" y="26466"/>
                </a:lnTo>
                <a:lnTo>
                  <a:pt x="43065" y="28003"/>
                </a:lnTo>
                <a:lnTo>
                  <a:pt x="36194" y="29337"/>
                </a:lnTo>
                <a:lnTo>
                  <a:pt x="22275" y="31013"/>
                </a:lnTo>
                <a:lnTo>
                  <a:pt x="18846" y="31584"/>
                </a:lnTo>
                <a:lnTo>
                  <a:pt x="0" y="48437"/>
                </a:lnTo>
                <a:lnTo>
                  <a:pt x="0" y="57467"/>
                </a:lnTo>
                <a:lnTo>
                  <a:pt x="2006" y="62141"/>
                </a:lnTo>
                <a:lnTo>
                  <a:pt x="10071" y="69469"/>
                </a:lnTo>
                <a:lnTo>
                  <a:pt x="15836" y="71297"/>
                </a:lnTo>
                <a:lnTo>
                  <a:pt x="27863" y="71297"/>
                </a:lnTo>
                <a:lnTo>
                  <a:pt x="32118" y="70548"/>
                </a:lnTo>
                <a:lnTo>
                  <a:pt x="40043" y="67551"/>
                </a:lnTo>
                <a:lnTo>
                  <a:pt x="44157" y="64985"/>
                </a:lnTo>
                <a:lnTo>
                  <a:pt x="47388" y="62242"/>
                </a:lnTo>
                <a:lnTo>
                  <a:pt x="21589" y="62242"/>
                </a:lnTo>
                <a:lnTo>
                  <a:pt x="18186" y="61214"/>
                </a:lnTo>
                <a:lnTo>
                  <a:pt x="13512" y="57111"/>
                </a:lnTo>
                <a:lnTo>
                  <a:pt x="12424" y="54711"/>
                </a:lnTo>
                <a:lnTo>
                  <a:pt x="12344" y="49441"/>
                </a:lnTo>
                <a:lnTo>
                  <a:pt x="12877" y="47599"/>
                </a:lnTo>
                <a:lnTo>
                  <a:pt x="36995" y="38684"/>
                </a:lnTo>
                <a:lnTo>
                  <a:pt x="43281" y="37236"/>
                </a:lnTo>
                <a:lnTo>
                  <a:pt x="47485" y="35521"/>
                </a:lnTo>
                <a:lnTo>
                  <a:pt x="59181" y="35521"/>
                </a:lnTo>
                <a:lnTo>
                  <a:pt x="59074" y="18732"/>
                </a:lnTo>
                <a:lnTo>
                  <a:pt x="58978" y="17068"/>
                </a:lnTo>
                <a:lnTo>
                  <a:pt x="58597" y="15087"/>
                </a:lnTo>
                <a:lnTo>
                  <a:pt x="57924" y="11925"/>
                </a:lnTo>
                <a:lnTo>
                  <a:pt x="56835" y="9563"/>
                </a:lnTo>
                <a:close/>
              </a:path>
              <a:path w="62864" h="71754">
                <a:moveTo>
                  <a:pt x="59879" y="61341"/>
                </a:moveTo>
                <a:lnTo>
                  <a:pt x="48450" y="61341"/>
                </a:lnTo>
                <a:lnTo>
                  <a:pt x="48780" y="64554"/>
                </a:lnTo>
                <a:lnTo>
                  <a:pt x="49555" y="67360"/>
                </a:lnTo>
                <a:lnTo>
                  <a:pt x="50761" y="69748"/>
                </a:lnTo>
                <a:lnTo>
                  <a:pt x="62839" y="69748"/>
                </a:lnTo>
                <a:lnTo>
                  <a:pt x="61379" y="67144"/>
                </a:lnTo>
                <a:lnTo>
                  <a:pt x="60413" y="64414"/>
                </a:lnTo>
                <a:lnTo>
                  <a:pt x="59879" y="61341"/>
                </a:lnTo>
                <a:close/>
              </a:path>
              <a:path w="62864" h="71754">
                <a:moveTo>
                  <a:pt x="59181" y="35521"/>
                </a:moveTo>
                <a:lnTo>
                  <a:pt x="47485" y="35521"/>
                </a:lnTo>
                <a:lnTo>
                  <a:pt x="47401" y="45377"/>
                </a:lnTo>
                <a:lnTo>
                  <a:pt x="46862" y="48704"/>
                </a:lnTo>
                <a:lnTo>
                  <a:pt x="44005" y="54711"/>
                </a:lnTo>
                <a:lnTo>
                  <a:pt x="41452" y="57365"/>
                </a:lnTo>
                <a:lnTo>
                  <a:pt x="34505" y="61264"/>
                </a:lnTo>
                <a:lnTo>
                  <a:pt x="30543" y="62242"/>
                </a:lnTo>
                <a:lnTo>
                  <a:pt x="47388" y="62242"/>
                </a:lnTo>
                <a:lnTo>
                  <a:pt x="48450" y="61341"/>
                </a:lnTo>
                <a:lnTo>
                  <a:pt x="59879" y="61341"/>
                </a:lnTo>
                <a:lnTo>
                  <a:pt x="59423" y="58712"/>
                </a:lnTo>
                <a:lnTo>
                  <a:pt x="59274" y="54533"/>
                </a:lnTo>
                <a:lnTo>
                  <a:pt x="59181" y="35521"/>
                </a:lnTo>
                <a:close/>
              </a:path>
              <a:path w="62864" h="71754">
                <a:moveTo>
                  <a:pt x="38607" y="0"/>
                </a:moveTo>
                <a:lnTo>
                  <a:pt x="26898" y="0"/>
                </a:lnTo>
                <a:lnTo>
                  <a:pt x="21742" y="800"/>
                </a:lnTo>
                <a:lnTo>
                  <a:pt x="1993" y="21005"/>
                </a:lnTo>
                <a:lnTo>
                  <a:pt x="13309" y="22555"/>
                </a:lnTo>
                <a:lnTo>
                  <a:pt x="14554" y="17716"/>
                </a:lnTo>
                <a:lnTo>
                  <a:pt x="16459" y="14338"/>
                </a:lnTo>
                <a:lnTo>
                  <a:pt x="21640" y="10528"/>
                </a:lnTo>
                <a:lnTo>
                  <a:pt x="25653" y="9563"/>
                </a:lnTo>
                <a:lnTo>
                  <a:pt x="56835" y="9563"/>
                </a:lnTo>
                <a:lnTo>
                  <a:pt x="56718" y="9309"/>
                </a:lnTo>
                <a:lnTo>
                  <a:pt x="53289" y="5143"/>
                </a:lnTo>
                <a:lnTo>
                  <a:pt x="50609" y="3429"/>
                </a:lnTo>
                <a:lnTo>
                  <a:pt x="43319" y="698"/>
                </a:lnTo>
                <a:lnTo>
                  <a:pt x="38607" y="0"/>
                </a:lnTo>
                <a:close/>
              </a:path>
            </a:pathLst>
          </a:custGeom>
          <a:solidFill>
            <a:srgbClr val="01020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0" name="object 170"/>
          <p:cNvSpPr/>
          <p:nvPr/>
        </p:nvSpPr>
        <p:spPr>
          <a:xfrm>
            <a:off x="5109159" y="5048378"/>
            <a:ext cx="129603" cy="95705"/>
          </a:xfrm>
          <a:prstGeom prst="rect">
            <a:avLst/>
          </a:prstGeom>
          <a:blipFill>
            <a:blip r:embed="rId6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1" name="object 171"/>
          <p:cNvSpPr/>
          <p:nvPr/>
        </p:nvSpPr>
        <p:spPr>
          <a:xfrm>
            <a:off x="5280647" y="5046764"/>
            <a:ext cx="109931" cy="97320"/>
          </a:xfrm>
          <a:prstGeom prst="rect">
            <a:avLst/>
          </a:prstGeom>
          <a:blipFill>
            <a:blip r:embed="rId6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2" name="object 172"/>
          <p:cNvSpPr/>
          <p:nvPr/>
        </p:nvSpPr>
        <p:spPr>
          <a:xfrm>
            <a:off x="5423789" y="5046764"/>
            <a:ext cx="172643" cy="97320"/>
          </a:xfrm>
          <a:prstGeom prst="rect">
            <a:avLst/>
          </a:prstGeom>
          <a:blipFill>
            <a:blip r:embed="rId6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3" name="object 173"/>
          <p:cNvSpPr/>
          <p:nvPr/>
        </p:nvSpPr>
        <p:spPr>
          <a:xfrm>
            <a:off x="5617438" y="5129370"/>
            <a:ext cx="13335" cy="13335"/>
          </a:xfrm>
          <a:custGeom>
            <a:avLst/>
            <a:gdLst/>
            <a:ahLst/>
            <a:cxnLst/>
            <a:rect l="l" t="t" r="r" b="b"/>
            <a:pathLst>
              <a:path w="13335" h="13335">
                <a:moveTo>
                  <a:pt x="0" y="13164"/>
                </a:moveTo>
                <a:lnTo>
                  <a:pt x="13178" y="13164"/>
                </a:lnTo>
                <a:lnTo>
                  <a:pt x="13178" y="0"/>
                </a:lnTo>
                <a:lnTo>
                  <a:pt x="0" y="0"/>
                </a:lnTo>
                <a:lnTo>
                  <a:pt x="0" y="13164"/>
                </a:lnTo>
                <a:close/>
              </a:path>
            </a:pathLst>
          </a:custGeom>
          <a:solidFill>
            <a:srgbClr val="01020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4" name="object 174"/>
          <p:cNvSpPr/>
          <p:nvPr/>
        </p:nvSpPr>
        <p:spPr>
          <a:xfrm>
            <a:off x="5653989" y="5129370"/>
            <a:ext cx="13335" cy="13335"/>
          </a:xfrm>
          <a:custGeom>
            <a:avLst/>
            <a:gdLst/>
            <a:ahLst/>
            <a:cxnLst/>
            <a:rect l="l" t="t" r="r" b="b"/>
            <a:pathLst>
              <a:path w="13335" h="13335">
                <a:moveTo>
                  <a:pt x="0" y="13164"/>
                </a:moveTo>
                <a:lnTo>
                  <a:pt x="13168" y="13164"/>
                </a:lnTo>
                <a:lnTo>
                  <a:pt x="13168" y="0"/>
                </a:lnTo>
                <a:lnTo>
                  <a:pt x="0" y="0"/>
                </a:lnTo>
                <a:lnTo>
                  <a:pt x="0" y="13164"/>
                </a:lnTo>
                <a:close/>
              </a:path>
            </a:pathLst>
          </a:custGeom>
          <a:solidFill>
            <a:srgbClr val="01020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5" name="object 175"/>
          <p:cNvSpPr/>
          <p:nvPr/>
        </p:nvSpPr>
        <p:spPr>
          <a:xfrm>
            <a:off x="5690552" y="5129370"/>
            <a:ext cx="13335" cy="13335"/>
          </a:xfrm>
          <a:custGeom>
            <a:avLst/>
            <a:gdLst/>
            <a:ahLst/>
            <a:cxnLst/>
            <a:rect l="l" t="t" r="r" b="b"/>
            <a:pathLst>
              <a:path w="13335" h="13335">
                <a:moveTo>
                  <a:pt x="0" y="13164"/>
                </a:moveTo>
                <a:lnTo>
                  <a:pt x="13158" y="13164"/>
                </a:lnTo>
                <a:lnTo>
                  <a:pt x="13158" y="0"/>
                </a:lnTo>
                <a:lnTo>
                  <a:pt x="0" y="0"/>
                </a:lnTo>
                <a:lnTo>
                  <a:pt x="0" y="13164"/>
                </a:lnTo>
                <a:close/>
              </a:path>
            </a:pathLst>
          </a:custGeom>
          <a:solidFill>
            <a:srgbClr val="01020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6" name="object 176"/>
          <p:cNvSpPr/>
          <p:nvPr/>
        </p:nvSpPr>
        <p:spPr>
          <a:xfrm>
            <a:off x="4661585" y="5534088"/>
            <a:ext cx="88265" cy="94615"/>
          </a:xfrm>
          <a:custGeom>
            <a:avLst/>
            <a:gdLst/>
            <a:ahLst/>
            <a:cxnLst/>
            <a:rect l="l" t="t" r="r" b="b"/>
            <a:pathLst>
              <a:path w="88264" h="94614">
                <a:moveTo>
                  <a:pt x="49606" y="0"/>
                </a:moveTo>
                <a:lnTo>
                  <a:pt x="36195" y="0"/>
                </a:lnTo>
                <a:lnTo>
                  <a:pt x="0" y="94157"/>
                </a:lnTo>
                <a:lnTo>
                  <a:pt x="13258" y="94157"/>
                </a:lnTo>
                <a:lnTo>
                  <a:pt x="23596" y="65646"/>
                </a:lnTo>
                <a:lnTo>
                  <a:pt x="76479" y="65646"/>
                </a:lnTo>
                <a:lnTo>
                  <a:pt x="72325" y="55499"/>
                </a:lnTo>
                <a:lnTo>
                  <a:pt x="27190" y="55499"/>
                </a:lnTo>
                <a:lnTo>
                  <a:pt x="37528" y="27876"/>
                </a:lnTo>
                <a:lnTo>
                  <a:pt x="39725" y="21932"/>
                </a:lnTo>
                <a:lnTo>
                  <a:pt x="41402" y="15938"/>
                </a:lnTo>
                <a:lnTo>
                  <a:pt x="42608" y="9893"/>
                </a:lnTo>
                <a:lnTo>
                  <a:pt x="53656" y="9893"/>
                </a:lnTo>
                <a:lnTo>
                  <a:pt x="49606" y="0"/>
                </a:lnTo>
                <a:close/>
              </a:path>
              <a:path w="88264" h="94614">
                <a:moveTo>
                  <a:pt x="76479" y="65646"/>
                </a:moveTo>
                <a:lnTo>
                  <a:pt x="62966" y="65646"/>
                </a:lnTo>
                <a:lnTo>
                  <a:pt x="73964" y="94157"/>
                </a:lnTo>
                <a:lnTo>
                  <a:pt x="88150" y="94157"/>
                </a:lnTo>
                <a:lnTo>
                  <a:pt x="76479" y="65646"/>
                </a:lnTo>
                <a:close/>
              </a:path>
              <a:path w="88264" h="94614">
                <a:moveTo>
                  <a:pt x="53656" y="9893"/>
                </a:moveTo>
                <a:lnTo>
                  <a:pt x="42608" y="9893"/>
                </a:lnTo>
                <a:lnTo>
                  <a:pt x="44069" y="14998"/>
                </a:lnTo>
                <a:lnTo>
                  <a:pt x="46291" y="21501"/>
                </a:lnTo>
                <a:lnTo>
                  <a:pt x="49301" y="29425"/>
                </a:lnTo>
                <a:lnTo>
                  <a:pt x="59118" y="55499"/>
                </a:lnTo>
                <a:lnTo>
                  <a:pt x="72325" y="55499"/>
                </a:lnTo>
                <a:lnTo>
                  <a:pt x="53656" y="9893"/>
                </a:lnTo>
                <a:close/>
              </a:path>
            </a:pathLst>
          </a:custGeom>
          <a:solidFill>
            <a:srgbClr val="01020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7" name="object 177"/>
          <p:cNvSpPr/>
          <p:nvPr/>
        </p:nvSpPr>
        <p:spPr>
          <a:xfrm>
            <a:off x="4757966" y="5534086"/>
            <a:ext cx="1204620" cy="121859"/>
          </a:xfrm>
          <a:prstGeom prst="rect">
            <a:avLst/>
          </a:prstGeom>
          <a:blipFill>
            <a:blip r:embed="rId6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8" name="object 178"/>
          <p:cNvSpPr/>
          <p:nvPr/>
        </p:nvSpPr>
        <p:spPr>
          <a:xfrm>
            <a:off x="5965926" y="5615081"/>
            <a:ext cx="13335" cy="13335"/>
          </a:xfrm>
          <a:custGeom>
            <a:avLst/>
            <a:gdLst/>
            <a:ahLst/>
            <a:cxnLst/>
            <a:rect l="l" t="t" r="r" b="b"/>
            <a:pathLst>
              <a:path w="13335" h="13335">
                <a:moveTo>
                  <a:pt x="0" y="13164"/>
                </a:moveTo>
                <a:lnTo>
                  <a:pt x="13168" y="13164"/>
                </a:lnTo>
                <a:lnTo>
                  <a:pt x="13168" y="0"/>
                </a:lnTo>
                <a:lnTo>
                  <a:pt x="0" y="0"/>
                </a:lnTo>
                <a:lnTo>
                  <a:pt x="0" y="13164"/>
                </a:lnTo>
                <a:close/>
              </a:path>
            </a:pathLst>
          </a:custGeom>
          <a:solidFill>
            <a:srgbClr val="01020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9" name="object 179"/>
          <p:cNvSpPr/>
          <p:nvPr/>
        </p:nvSpPr>
        <p:spPr>
          <a:xfrm>
            <a:off x="6002489" y="5615081"/>
            <a:ext cx="13335" cy="13335"/>
          </a:xfrm>
          <a:custGeom>
            <a:avLst/>
            <a:gdLst/>
            <a:ahLst/>
            <a:cxnLst/>
            <a:rect l="l" t="t" r="r" b="b"/>
            <a:pathLst>
              <a:path w="13335" h="13335">
                <a:moveTo>
                  <a:pt x="0" y="13164"/>
                </a:moveTo>
                <a:lnTo>
                  <a:pt x="13168" y="13164"/>
                </a:lnTo>
                <a:lnTo>
                  <a:pt x="13168" y="0"/>
                </a:lnTo>
                <a:lnTo>
                  <a:pt x="0" y="0"/>
                </a:lnTo>
                <a:lnTo>
                  <a:pt x="0" y="13164"/>
                </a:lnTo>
                <a:close/>
              </a:path>
            </a:pathLst>
          </a:custGeom>
          <a:solidFill>
            <a:srgbClr val="01020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0" name="object 180"/>
          <p:cNvSpPr/>
          <p:nvPr/>
        </p:nvSpPr>
        <p:spPr>
          <a:xfrm>
            <a:off x="6039040" y="5615081"/>
            <a:ext cx="13335" cy="13335"/>
          </a:xfrm>
          <a:custGeom>
            <a:avLst/>
            <a:gdLst/>
            <a:ahLst/>
            <a:cxnLst/>
            <a:rect l="l" t="t" r="r" b="b"/>
            <a:pathLst>
              <a:path w="13335" h="13335">
                <a:moveTo>
                  <a:pt x="0" y="13164"/>
                </a:moveTo>
                <a:lnTo>
                  <a:pt x="13168" y="13164"/>
                </a:lnTo>
                <a:lnTo>
                  <a:pt x="13168" y="0"/>
                </a:lnTo>
                <a:lnTo>
                  <a:pt x="0" y="0"/>
                </a:lnTo>
                <a:lnTo>
                  <a:pt x="0" y="13164"/>
                </a:lnTo>
                <a:close/>
              </a:path>
            </a:pathLst>
          </a:custGeom>
          <a:solidFill>
            <a:srgbClr val="01020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1" name="object 181"/>
          <p:cNvSpPr/>
          <p:nvPr/>
        </p:nvSpPr>
        <p:spPr>
          <a:xfrm>
            <a:off x="4664874" y="6282906"/>
            <a:ext cx="286486" cy="95707"/>
          </a:xfrm>
          <a:prstGeom prst="rect">
            <a:avLst/>
          </a:prstGeom>
          <a:blipFill>
            <a:blip r:embed="rId6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2" name="object 182"/>
          <p:cNvSpPr/>
          <p:nvPr/>
        </p:nvSpPr>
        <p:spPr>
          <a:xfrm>
            <a:off x="5002111" y="6282903"/>
            <a:ext cx="765085" cy="121846"/>
          </a:xfrm>
          <a:prstGeom prst="rect">
            <a:avLst/>
          </a:prstGeom>
          <a:blipFill>
            <a:blip r:embed="rId6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3" name="object 183"/>
          <p:cNvSpPr/>
          <p:nvPr/>
        </p:nvSpPr>
        <p:spPr>
          <a:xfrm>
            <a:off x="5787961" y="6363899"/>
            <a:ext cx="13335" cy="13335"/>
          </a:xfrm>
          <a:custGeom>
            <a:avLst/>
            <a:gdLst/>
            <a:ahLst/>
            <a:cxnLst/>
            <a:rect l="l" t="t" r="r" b="b"/>
            <a:pathLst>
              <a:path w="13335" h="13335">
                <a:moveTo>
                  <a:pt x="0" y="13164"/>
                </a:moveTo>
                <a:lnTo>
                  <a:pt x="13158" y="13164"/>
                </a:lnTo>
                <a:lnTo>
                  <a:pt x="13158" y="0"/>
                </a:lnTo>
                <a:lnTo>
                  <a:pt x="0" y="0"/>
                </a:lnTo>
                <a:lnTo>
                  <a:pt x="0" y="13164"/>
                </a:lnTo>
                <a:close/>
              </a:path>
            </a:pathLst>
          </a:custGeom>
          <a:solidFill>
            <a:srgbClr val="01020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4" name="object 184"/>
          <p:cNvSpPr/>
          <p:nvPr/>
        </p:nvSpPr>
        <p:spPr>
          <a:xfrm>
            <a:off x="5824511" y="6363899"/>
            <a:ext cx="13335" cy="13335"/>
          </a:xfrm>
          <a:custGeom>
            <a:avLst/>
            <a:gdLst/>
            <a:ahLst/>
            <a:cxnLst/>
            <a:rect l="l" t="t" r="r" b="b"/>
            <a:pathLst>
              <a:path w="13335" h="13335">
                <a:moveTo>
                  <a:pt x="0" y="13164"/>
                </a:moveTo>
                <a:lnTo>
                  <a:pt x="13178" y="13164"/>
                </a:lnTo>
                <a:lnTo>
                  <a:pt x="13178" y="0"/>
                </a:lnTo>
                <a:lnTo>
                  <a:pt x="0" y="0"/>
                </a:lnTo>
                <a:lnTo>
                  <a:pt x="0" y="13164"/>
                </a:lnTo>
                <a:close/>
              </a:path>
            </a:pathLst>
          </a:custGeom>
          <a:solidFill>
            <a:srgbClr val="01020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5" name="object 185"/>
          <p:cNvSpPr/>
          <p:nvPr/>
        </p:nvSpPr>
        <p:spPr>
          <a:xfrm>
            <a:off x="5861062" y="6363899"/>
            <a:ext cx="13335" cy="13335"/>
          </a:xfrm>
          <a:custGeom>
            <a:avLst/>
            <a:gdLst/>
            <a:ahLst/>
            <a:cxnLst/>
            <a:rect l="l" t="t" r="r" b="b"/>
            <a:pathLst>
              <a:path w="13335" h="13335">
                <a:moveTo>
                  <a:pt x="0" y="13164"/>
                </a:moveTo>
                <a:lnTo>
                  <a:pt x="13178" y="13164"/>
                </a:lnTo>
                <a:lnTo>
                  <a:pt x="13178" y="0"/>
                </a:lnTo>
                <a:lnTo>
                  <a:pt x="0" y="0"/>
                </a:lnTo>
                <a:lnTo>
                  <a:pt x="0" y="13164"/>
                </a:lnTo>
                <a:close/>
              </a:path>
            </a:pathLst>
          </a:custGeom>
          <a:solidFill>
            <a:srgbClr val="01020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6" name="object 186"/>
          <p:cNvSpPr/>
          <p:nvPr/>
        </p:nvSpPr>
        <p:spPr>
          <a:xfrm>
            <a:off x="4671555" y="6040044"/>
            <a:ext cx="1538655" cy="95707"/>
          </a:xfrm>
          <a:prstGeom prst="rect">
            <a:avLst/>
          </a:prstGeom>
          <a:blipFill>
            <a:blip r:embed="rId6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7" name="object 187"/>
          <p:cNvSpPr/>
          <p:nvPr/>
        </p:nvSpPr>
        <p:spPr>
          <a:xfrm>
            <a:off x="6231661" y="6121036"/>
            <a:ext cx="13335" cy="13335"/>
          </a:xfrm>
          <a:custGeom>
            <a:avLst/>
            <a:gdLst/>
            <a:ahLst/>
            <a:cxnLst/>
            <a:rect l="l" t="t" r="r" b="b"/>
            <a:pathLst>
              <a:path w="13335" h="13335">
                <a:moveTo>
                  <a:pt x="0" y="13164"/>
                </a:moveTo>
                <a:lnTo>
                  <a:pt x="13168" y="13164"/>
                </a:lnTo>
                <a:lnTo>
                  <a:pt x="13168" y="0"/>
                </a:lnTo>
                <a:lnTo>
                  <a:pt x="0" y="0"/>
                </a:lnTo>
                <a:lnTo>
                  <a:pt x="0" y="13164"/>
                </a:lnTo>
                <a:close/>
              </a:path>
            </a:pathLst>
          </a:custGeom>
          <a:solidFill>
            <a:srgbClr val="01020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8" name="object 188"/>
          <p:cNvSpPr/>
          <p:nvPr/>
        </p:nvSpPr>
        <p:spPr>
          <a:xfrm>
            <a:off x="6268224" y="6121036"/>
            <a:ext cx="13335" cy="13335"/>
          </a:xfrm>
          <a:custGeom>
            <a:avLst/>
            <a:gdLst/>
            <a:ahLst/>
            <a:cxnLst/>
            <a:rect l="l" t="t" r="r" b="b"/>
            <a:pathLst>
              <a:path w="13335" h="13335">
                <a:moveTo>
                  <a:pt x="0" y="13164"/>
                </a:moveTo>
                <a:lnTo>
                  <a:pt x="13168" y="13164"/>
                </a:lnTo>
                <a:lnTo>
                  <a:pt x="13168" y="0"/>
                </a:lnTo>
                <a:lnTo>
                  <a:pt x="0" y="0"/>
                </a:lnTo>
                <a:lnTo>
                  <a:pt x="0" y="13164"/>
                </a:lnTo>
                <a:close/>
              </a:path>
            </a:pathLst>
          </a:custGeom>
          <a:solidFill>
            <a:srgbClr val="01020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9" name="object 189"/>
          <p:cNvSpPr/>
          <p:nvPr/>
        </p:nvSpPr>
        <p:spPr>
          <a:xfrm>
            <a:off x="6304775" y="6121036"/>
            <a:ext cx="13335" cy="13335"/>
          </a:xfrm>
          <a:custGeom>
            <a:avLst/>
            <a:gdLst/>
            <a:ahLst/>
            <a:cxnLst/>
            <a:rect l="l" t="t" r="r" b="b"/>
            <a:pathLst>
              <a:path w="13335" h="13335">
                <a:moveTo>
                  <a:pt x="0" y="13164"/>
                </a:moveTo>
                <a:lnTo>
                  <a:pt x="13168" y="13164"/>
                </a:lnTo>
                <a:lnTo>
                  <a:pt x="13168" y="0"/>
                </a:lnTo>
                <a:lnTo>
                  <a:pt x="0" y="0"/>
                </a:lnTo>
                <a:lnTo>
                  <a:pt x="0" y="13164"/>
                </a:lnTo>
                <a:close/>
              </a:path>
            </a:pathLst>
          </a:custGeom>
          <a:solidFill>
            <a:srgbClr val="01020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0" name="object 190"/>
          <p:cNvSpPr/>
          <p:nvPr/>
        </p:nvSpPr>
        <p:spPr>
          <a:xfrm>
            <a:off x="4663389" y="5787072"/>
            <a:ext cx="242607" cy="95707"/>
          </a:xfrm>
          <a:prstGeom prst="rect">
            <a:avLst/>
          </a:prstGeom>
          <a:blipFill>
            <a:blip r:embed="rId6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1" name="object 191"/>
          <p:cNvSpPr/>
          <p:nvPr/>
        </p:nvSpPr>
        <p:spPr>
          <a:xfrm>
            <a:off x="4956314" y="5787059"/>
            <a:ext cx="282752" cy="95719"/>
          </a:xfrm>
          <a:prstGeom prst="rect">
            <a:avLst/>
          </a:prstGeom>
          <a:blipFill>
            <a:blip r:embed="rId6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2" name="object 192"/>
          <p:cNvSpPr/>
          <p:nvPr/>
        </p:nvSpPr>
        <p:spPr>
          <a:xfrm>
            <a:off x="5287009" y="5785447"/>
            <a:ext cx="387476" cy="123469"/>
          </a:xfrm>
          <a:prstGeom prst="rect">
            <a:avLst/>
          </a:prstGeom>
          <a:blipFill>
            <a:blip r:embed="rId6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3" name="object 193"/>
          <p:cNvSpPr/>
          <p:nvPr/>
        </p:nvSpPr>
        <p:spPr>
          <a:xfrm>
            <a:off x="5695238" y="5868065"/>
            <a:ext cx="13335" cy="13335"/>
          </a:xfrm>
          <a:custGeom>
            <a:avLst/>
            <a:gdLst/>
            <a:ahLst/>
            <a:cxnLst/>
            <a:rect l="l" t="t" r="r" b="b"/>
            <a:pathLst>
              <a:path w="13335" h="13335">
                <a:moveTo>
                  <a:pt x="0" y="13164"/>
                </a:moveTo>
                <a:lnTo>
                  <a:pt x="13168" y="13164"/>
                </a:lnTo>
                <a:lnTo>
                  <a:pt x="13168" y="0"/>
                </a:lnTo>
                <a:lnTo>
                  <a:pt x="0" y="0"/>
                </a:lnTo>
                <a:lnTo>
                  <a:pt x="0" y="13164"/>
                </a:lnTo>
                <a:close/>
              </a:path>
            </a:pathLst>
          </a:custGeom>
          <a:solidFill>
            <a:srgbClr val="01020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4" name="object 194"/>
          <p:cNvSpPr/>
          <p:nvPr/>
        </p:nvSpPr>
        <p:spPr>
          <a:xfrm>
            <a:off x="5731802" y="5868065"/>
            <a:ext cx="13335" cy="13335"/>
          </a:xfrm>
          <a:custGeom>
            <a:avLst/>
            <a:gdLst/>
            <a:ahLst/>
            <a:cxnLst/>
            <a:rect l="l" t="t" r="r" b="b"/>
            <a:pathLst>
              <a:path w="13335" h="13335">
                <a:moveTo>
                  <a:pt x="0" y="13164"/>
                </a:moveTo>
                <a:lnTo>
                  <a:pt x="13178" y="13164"/>
                </a:lnTo>
                <a:lnTo>
                  <a:pt x="13178" y="0"/>
                </a:lnTo>
                <a:lnTo>
                  <a:pt x="0" y="0"/>
                </a:lnTo>
                <a:lnTo>
                  <a:pt x="0" y="13164"/>
                </a:lnTo>
                <a:close/>
              </a:path>
            </a:pathLst>
          </a:custGeom>
          <a:solidFill>
            <a:srgbClr val="01020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5" name="object 195"/>
          <p:cNvSpPr/>
          <p:nvPr/>
        </p:nvSpPr>
        <p:spPr>
          <a:xfrm>
            <a:off x="5768365" y="5868065"/>
            <a:ext cx="13335" cy="13335"/>
          </a:xfrm>
          <a:custGeom>
            <a:avLst/>
            <a:gdLst/>
            <a:ahLst/>
            <a:cxnLst/>
            <a:rect l="l" t="t" r="r" b="b"/>
            <a:pathLst>
              <a:path w="13335" h="13335">
                <a:moveTo>
                  <a:pt x="0" y="13164"/>
                </a:moveTo>
                <a:lnTo>
                  <a:pt x="13168" y="13164"/>
                </a:lnTo>
                <a:lnTo>
                  <a:pt x="13168" y="0"/>
                </a:lnTo>
                <a:lnTo>
                  <a:pt x="0" y="0"/>
                </a:lnTo>
                <a:lnTo>
                  <a:pt x="0" y="13164"/>
                </a:lnTo>
                <a:close/>
              </a:path>
            </a:pathLst>
          </a:custGeom>
          <a:solidFill>
            <a:srgbClr val="01020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6" name="object 196"/>
          <p:cNvSpPr/>
          <p:nvPr/>
        </p:nvSpPr>
        <p:spPr>
          <a:xfrm>
            <a:off x="2780157" y="3879177"/>
            <a:ext cx="577215" cy="0"/>
          </a:xfrm>
          <a:custGeom>
            <a:avLst/>
            <a:gdLst/>
            <a:ahLst/>
            <a:cxnLst/>
            <a:rect l="l" t="t" r="r" b="b"/>
            <a:pathLst>
              <a:path w="577214">
                <a:moveTo>
                  <a:pt x="0" y="0"/>
                </a:moveTo>
                <a:lnTo>
                  <a:pt x="576935" y="0"/>
                </a:lnTo>
              </a:path>
            </a:pathLst>
          </a:custGeom>
          <a:ln w="20243">
            <a:solidFill>
              <a:srgbClr val="66666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7" name="object 197"/>
          <p:cNvSpPr/>
          <p:nvPr/>
        </p:nvSpPr>
        <p:spPr>
          <a:xfrm>
            <a:off x="2780157" y="4385132"/>
            <a:ext cx="577215" cy="0"/>
          </a:xfrm>
          <a:custGeom>
            <a:avLst/>
            <a:gdLst/>
            <a:ahLst/>
            <a:cxnLst/>
            <a:rect l="l" t="t" r="r" b="b"/>
            <a:pathLst>
              <a:path w="577214">
                <a:moveTo>
                  <a:pt x="0" y="0"/>
                </a:moveTo>
                <a:lnTo>
                  <a:pt x="576935" y="0"/>
                </a:lnTo>
              </a:path>
            </a:pathLst>
          </a:custGeom>
          <a:ln w="20243">
            <a:solidFill>
              <a:srgbClr val="66666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8" name="object 198"/>
          <p:cNvSpPr/>
          <p:nvPr/>
        </p:nvSpPr>
        <p:spPr>
          <a:xfrm>
            <a:off x="2780157" y="4891087"/>
            <a:ext cx="577215" cy="0"/>
          </a:xfrm>
          <a:custGeom>
            <a:avLst/>
            <a:gdLst/>
            <a:ahLst/>
            <a:cxnLst/>
            <a:rect l="l" t="t" r="r" b="b"/>
            <a:pathLst>
              <a:path w="577214">
                <a:moveTo>
                  <a:pt x="0" y="0"/>
                </a:moveTo>
                <a:lnTo>
                  <a:pt x="576935" y="0"/>
                </a:lnTo>
              </a:path>
            </a:pathLst>
          </a:custGeom>
          <a:ln w="20243">
            <a:solidFill>
              <a:srgbClr val="66666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9" name="object 199"/>
          <p:cNvSpPr/>
          <p:nvPr/>
        </p:nvSpPr>
        <p:spPr>
          <a:xfrm>
            <a:off x="2780157" y="5599417"/>
            <a:ext cx="577215" cy="0"/>
          </a:xfrm>
          <a:custGeom>
            <a:avLst/>
            <a:gdLst/>
            <a:ahLst/>
            <a:cxnLst/>
            <a:rect l="l" t="t" r="r" b="b"/>
            <a:pathLst>
              <a:path w="577214">
                <a:moveTo>
                  <a:pt x="0" y="0"/>
                </a:moveTo>
                <a:lnTo>
                  <a:pt x="576935" y="0"/>
                </a:lnTo>
              </a:path>
            </a:pathLst>
          </a:custGeom>
          <a:ln w="20243">
            <a:solidFill>
              <a:srgbClr val="66666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0" name="object 200"/>
          <p:cNvSpPr/>
          <p:nvPr/>
        </p:nvSpPr>
        <p:spPr>
          <a:xfrm>
            <a:off x="2780157" y="3879177"/>
            <a:ext cx="582295" cy="238125"/>
          </a:xfrm>
          <a:custGeom>
            <a:avLst/>
            <a:gdLst/>
            <a:ahLst/>
            <a:cxnLst/>
            <a:rect l="l" t="t" r="r" b="b"/>
            <a:pathLst>
              <a:path w="582295" h="238125">
                <a:moveTo>
                  <a:pt x="0" y="0"/>
                </a:moveTo>
                <a:lnTo>
                  <a:pt x="582002" y="237794"/>
                </a:lnTo>
              </a:path>
            </a:pathLst>
          </a:custGeom>
          <a:ln w="20243">
            <a:solidFill>
              <a:srgbClr val="66666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1" name="object 201"/>
          <p:cNvSpPr/>
          <p:nvPr/>
        </p:nvSpPr>
        <p:spPr>
          <a:xfrm>
            <a:off x="2780157" y="4385132"/>
            <a:ext cx="577215" cy="223520"/>
          </a:xfrm>
          <a:custGeom>
            <a:avLst/>
            <a:gdLst/>
            <a:ahLst/>
            <a:cxnLst/>
            <a:rect l="l" t="t" r="r" b="b"/>
            <a:pathLst>
              <a:path w="577214" h="223520">
                <a:moveTo>
                  <a:pt x="0" y="0"/>
                </a:moveTo>
                <a:lnTo>
                  <a:pt x="576935" y="223316"/>
                </a:lnTo>
              </a:path>
            </a:pathLst>
          </a:custGeom>
          <a:ln w="20243">
            <a:solidFill>
              <a:srgbClr val="66666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2" name="object 202"/>
          <p:cNvSpPr/>
          <p:nvPr/>
        </p:nvSpPr>
        <p:spPr>
          <a:xfrm>
            <a:off x="2780157" y="4891087"/>
            <a:ext cx="577215" cy="202565"/>
          </a:xfrm>
          <a:custGeom>
            <a:avLst/>
            <a:gdLst/>
            <a:ahLst/>
            <a:cxnLst/>
            <a:rect l="l" t="t" r="r" b="b"/>
            <a:pathLst>
              <a:path w="577214" h="202564">
                <a:moveTo>
                  <a:pt x="0" y="0"/>
                </a:moveTo>
                <a:lnTo>
                  <a:pt x="576935" y="202374"/>
                </a:lnTo>
              </a:path>
            </a:pathLst>
          </a:custGeom>
          <a:ln w="20243">
            <a:solidFill>
              <a:srgbClr val="66666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3" name="object 203"/>
          <p:cNvSpPr/>
          <p:nvPr/>
        </p:nvSpPr>
        <p:spPr>
          <a:xfrm>
            <a:off x="2780157" y="4891087"/>
            <a:ext cx="577215" cy="445770"/>
          </a:xfrm>
          <a:custGeom>
            <a:avLst/>
            <a:gdLst/>
            <a:ahLst/>
            <a:cxnLst/>
            <a:rect l="l" t="t" r="r" b="b"/>
            <a:pathLst>
              <a:path w="577214" h="445770">
                <a:moveTo>
                  <a:pt x="0" y="0"/>
                </a:moveTo>
                <a:lnTo>
                  <a:pt x="576935" y="445236"/>
                </a:lnTo>
              </a:path>
            </a:pathLst>
          </a:custGeom>
          <a:ln w="20243">
            <a:solidFill>
              <a:srgbClr val="66666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4" name="object 204"/>
          <p:cNvSpPr/>
          <p:nvPr/>
        </p:nvSpPr>
        <p:spPr>
          <a:xfrm>
            <a:off x="2780157" y="5599417"/>
            <a:ext cx="582295" cy="238125"/>
          </a:xfrm>
          <a:custGeom>
            <a:avLst/>
            <a:gdLst/>
            <a:ahLst/>
            <a:cxnLst/>
            <a:rect l="l" t="t" r="r" b="b"/>
            <a:pathLst>
              <a:path w="582295" h="238125">
                <a:moveTo>
                  <a:pt x="0" y="0"/>
                </a:moveTo>
                <a:lnTo>
                  <a:pt x="582002" y="237794"/>
                </a:lnTo>
              </a:path>
            </a:pathLst>
          </a:custGeom>
          <a:ln w="20243">
            <a:solidFill>
              <a:srgbClr val="66666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5" name="object 205"/>
          <p:cNvSpPr/>
          <p:nvPr/>
        </p:nvSpPr>
        <p:spPr>
          <a:xfrm>
            <a:off x="2780157" y="5599417"/>
            <a:ext cx="577215" cy="470534"/>
          </a:xfrm>
          <a:custGeom>
            <a:avLst/>
            <a:gdLst/>
            <a:ahLst/>
            <a:cxnLst/>
            <a:rect l="l" t="t" r="r" b="b"/>
            <a:pathLst>
              <a:path w="577214" h="470535">
                <a:moveTo>
                  <a:pt x="0" y="0"/>
                </a:moveTo>
                <a:lnTo>
                  <a:pt x="576935" y="470534"/>
                </a:lnTo>
              </a:path>
            </a:pathLst>
          </a:custGeom>
          <a:ln w="20243">
            <a:solidFill>
              <a:srgbClr val="66666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6" name="object 206"/>
          <p:cNvSpPr/>
          <p:nvPr/>
        </p:nvSpPr>
        <p:spPr>
          <a:xfrm>
            <a:off x="2780157" y="5599417"/>
            <a:ext cx="582295" cy="734060"/>
          </a:xfrm>
          <a:custGeom>
            <a:avLst/>
            <a:gdLst/>
            <a:ahLst/>
            <a:cxnLst/>
            <a:rect l="l" t="t" r="r" b="b"/>
            <a:pathLst>
              <a:path w="582295" h="734060">
                <a:moveTo>
                  <a:pt x="0" y="0"/>
                </a:moveTo>
                <a:lnTo>
                  <a:pt x="582002" y="733628"/>
                </a:lnTo>
              </a:path>
            </a:pathLst>
          </a:custGeom>
          <a:ln w="20243">
            <a:solidFill>
              <a:srgbClr val="66666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7" name="object 207"/>
          <p:cNvSpPr/>
          <p:nvPr/>
        </p:nvSpPr>
        <p:spPr>
          <a:xfrm>
            <a:off x="1444307" y="3356470"/>
            <a:ext cx="269278" cy="95770"/>
          </a:xfrm>
          <a:prstGeom prst="rect">
            <a:avLst/>
          </a:prstGeom>
          <a:blipFill>
            <a:blip r:embed="rId7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8" name="object 208"/>
          <p:cNvSpPr/>
          <p:nvPr/>
        </p:nvSpPr>
        <p:spPr>
          <a:xfrm>
            <a:off x="3447986" y="3329000"/>
            <a:ext cx="271576" cy="103060"/>
          </a:xfrm>
          <a:prstGeom prst="rect">
            <a:avLst/>
          </a:prstGeom>
          <a:blipFill>
            <a:blip r:embed="rId7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9" name="object 209"/>
          <p:cNvSpPr txBox="1"/>
          <p:nvPr/>
        </p:nvSpPr>
        <p:spPr>
          <a:xfrm>
            <a:off x="852169" y="6568451"/>
            <a:ext cx="6067425" cy="36449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1100" spc="-5" dirty="0">
                <a:latin typeface="Arial"/>
                <a:cs typeface="Arial"/>
              </a:rPr>
              <a:t>In</a:t>
            </a:r>
            <a:r>
              <a:rPr sz="1100" spc="40" dirty="0">
                <a:latin typeface="Arial"/>
                <a:cs typeface="Arial"/>
              </a:rPr>
              <a:t> </a:t>
            </a:r>
            <a:r>
              <a:rPr sz="1100" spc="-5" dirty="0">
                <a:latin typeface="Arial"/>
                <a:cs typeface="Arial"/>
              </a:rPr>
              <a:t>the</a:t>
            </a:r>
            <a:r>
              <a:rPr sz="1100" spc="45" dirty="0">
                <a:latin typeface="Arial"/>
                <a:cs typeface="Arial"/>
              </a:rPr>
              <a:t> </a:t>
            </a:r>
            <a:r>
              <a:rPr sz="1100" spc="-15" dirty="0">
                <a:latin typeface="Arial"/>
                <a:cs typeface="Arial"/>
              </a:rPr>
              <a:t>example</a:t>
            </a:r>
            <a:r>
              <a:rPr sz="1100" spc="45" dirty="0">
                <a:latin typeface="Arial"/>
                <a:cs typeface="Arial"/>
              </a:rPr>
              <a:t> </a:t>
            </a:r>
            <a:r>
              <a:rPr sz="1100" spc="-20" dirty="0">
                <a:latin typeface="Arial"/>
                <a:cs typeface="Arial"/>
              </a:rPr>
              <a:t>above,</a:t>
            </a:r>
            <a:r>
              <a:rPr sz="1100" spc="40" dirty="0">
                <a:latin typeface="Arial"/>
                <a:cs typeface="Arial"/>
              </a:rPr>
              <a:t> </a:t>
            </a:r>
            <a:r>
              <a:rPr sz="1100" spc="-5" dirty="0">
                <a:latin typeface="Arial"/>
                <a:cs typeface="Arial"/>
              </a:rPr>
              <a:t>the</a:t>
            </a:r>
            <a:r>
              <a:rPr sz="1100" spc="45" dirty="0">
                <a:latin typeface="Arial"/>
                <a:cs typeface="Arial"/>
              </a:rPr>
              <a:t> </a:t>
            </a:r>
            <a:r>
              <a:rPr sz="1100" spc="-10" dirty="0">
                <a:latin typeface="Arial"/>
                <a:cs typeface="Arial"/>
              </a:rPr>
              <a:t>UserID</a:t>
            </a:r>
            <a:r>
              <a:rPr sz="1100" spc="45" dirty="0">
                <a:latin typeface="Arial"/>
                <a:cs typeface="Arial"/>
              </a:rPr>
              <a:t> </a:t>
            </a:r>
            <a:r>
              <a:rPr sz="1100" spc="-10" dirty="0">
                <a:latin typeface="Arial"/>
                <a:cs typeface="Arial"/>
              </a:rPr>
              <a:t>is</a:t>
            </a:r>
            <a:r>
              <a:rPr sz="1100" spc="50" dirty="0">
                <a:latin typeface="Arial"/>
                <a:cs typeface="Arial"/>
              </a:rPr>
              <a:t> </a:t>
            </a:r>
            <a:r>
              <a:rPr sz="1100" spc="-5" dirty="0">
                <a:latin typeface="Arial"/>
                <a:cs typeface="Arial"/>
              </a:rPr>
              <a:t>the</a:t>
            </a:r>
            <a:r>
              <a:rPr sz="1100" spc="95" dirty="0">
                <a:latin typeface="Arial"/>
                <a:cs typeface="Arial"/>
              </a:rPr>
              <a:t> </a:t>
            </a:r>
            <a:r>
              <a:rPr sz="1100" b="1" spc="-5" dirty="0">
                <a:latin typeface="Arial"/>
                <a:cs typeface="Arial"/>
                <a:hlinkClick r:id="rId2" action="ppaction://hlinksldjump"/>
              </a:rPr>
              <a:t>primary</a:t>
            </a:r>
            <a:r>
              <a:rPr sz="1100" b="1" spc="45" dirty="0">
                <a:latin typeface="Arial"/>
                <a:cs typeface="Arial"/>
                <a:hlinkClick r:id="rId2" action="ppaction://hlinksldjump"/>
              </a:rPr>
              <a:t> </a:t>
            </a:r>
            <a:r>
              <a:rPr sz="1100" b="1" spc="-15" dirty="0">
                <a:latin typeface="Arial"/>
                <a:cs typeface="Arial"/>
                <a:hlinkClick r:id="rId2" action="ppaction://hlinksldjump"/>
              </a:rPr>
              <a:t>key</a:t>
            </a:r>
            <a:r>
              <a:rPr sz="1100" b="1" spc="50" dirty="0">
                <a:latin typeface="Arial"/>
                <a:cs typeface="Arial"/>
                <a:hlinkClick r:id="rId2" action="ppaction://hlinksldjump"/>
              </a:rPr>
              <a:t> </a:t>
            </a:r>
            <a:r>
              <a:rPr sz="1100" spc="-10" dirty="0">
                <a:latin typeface="Arial"/>
                <a:cs typeface="Arial"/>
              </a:rPr>
              <a:t>of</a:t>
            </a:r>
            <a:r>
              <a:rPr sz="1100" spc="55" dirty="0">
                <a:latin typeface="Arial"/>
                <a:cs typeface="Arial"/>
              </a:rPr>
              <a:t> </a:t>
            </a:r>
            <a:r>
              <a:rPr sz="1100" spc="-5" dirty="0">
                <a:latin typeface="Arial"/>
                <a:cs typeface="Arial"/>
              </a:rPr>
              <a:t>the</a:t>
            </a:r>
            <a:r>
              <a:rPr sz="1100" spc="45" dirty="0">
                <a:latin typeface="Arial"/>
                <a:cs typeface="Arial"/>
              </a:rPr>
              <a:t> </a:t>
            </a:r>
            <a:r>
              <a:rPr sz="1100" i="1" spc="-10" dirty="0">
                <a:latin typeface="Arial"/>
                <a:cs typeface="Arial"/>
              </a:rPr>
              <a:t>User</a:t>
            </a:r>
            <a:r>
              <a:rPr sz="1100" i="1" spc="175" dirty="0">
                <a:latin typeface="Arial"/>
                <a:cs typeface="Arial"/>
              </a:rPr>
              <a:t> </a:t>
            </a:r>
            <a:r>
              <a:rPr sz="1100" spc="-10" dirty="0">
                <a:latin typeface="Arial"/>
                <a:cs typeface="Arial"/>
              </a:rPr>
              <a:t>table</a:t>
            </a:r>
            <a:r>
              <a:rPr sz="1100" spc="40" dirty="0">
                <a:latin typeface="Arial"/>
                <a:cs typeface="Arial"/>
              </a:rPr>
              <a:t> </a:t>
            </a:r>
            <a:r>
              <a:rPr sz="1100" spc="-10" dirty="0">
                <a:latin typeface="Arial"/>
                <a:cs typeface="Arial"/>
              </a:rPr>
              <a:t>and</a:t>
            </a:r>
            <a:r>
              <a:rPr sz="1100" spc="35" dirty="0">
                <a:latin typeface="Arial"/>
                <a:cs typeface="Arial"/>
              </a:rPr>
              <a:t> </a:t>
            </a:r>
            <a:r>
              <a:rPr sz="1100" spc="-10" dirty="0">
                <a:latin typeface="Arial"/>
                <a:cs typeface="Arial"/>
              </a:rPr>
              <a:t>is</a:t>
            </a:r>
            <a:r>
              <a:rPr sz="1100" spc="55" dirty="0">
                <a:latin typeface="Arial"/>
                <a:cs typeface="Arial"/>
              </a:rPr>
              <a:t> </a:t>
            </a:r>
            <a:r>
              <a:rPr sz="1100" spc="-10" dirty="0">
                <a:latin typeface="Arial"/>
                <a:cs typeface="Arial"/>
              </a:rPr>
              <a:t>a</a:t>
            </a:r>
            <a:r>
              <a:rPr sz="1100" spc="40" dirty="0">
                <a:latin typeface="Arial"/>
                <a:cs typeface="Arial"/>
              </a:rPr>
              <a:t> </a:t>
            </a:r>
            <a:r>
              <a:rPr sz="1100" spc="-15" dirty="0">
                <a:latin typeface="Arial"/>
                <a:cs typeface="Arial"/>
              </a:rPr>
              <a:t>foreign</a:t>
            </a:r>
            <a:r>
              <a:rPr sz="1100" spc="45" dirty="0">
                <a:latin typeface="Arial"/>
                <a:cs typeface="Arial"/>
              </a:rPr>
              <a:t> </a:t>
            </a:r>
            <a:r>
              <a:rPr sz="1100" spc="-25" dirty="0">
                <a:latin typeface="Arial"/>
                <a:cs typeface="Arial"/>
              </a:rPr>
              <a:t>key</a:t>
            </a:r>
            <a:r>
              <a:rPr sz="1100" spc="70" dirty="0">
                <a:latin typeface="Arial"/>
                <a:cs typeface="Arial"/>
              </a:rPr>
              <a:t> </a:t>
            </a:r>
            <a:r>
              <a:rPr sz="1100" spc="-10" dirty="0">
                <a:latin typeface="Arial"/>
                <a:cs typeface="Arial"/>
              </a:rPr>
              <a:t>in</a:t>
            </a:r>
            <a:r>
              <a:rPr sz="1100" spc="40" dirty="0">
                <a:latin typeface="Arial"/>
                <a:cs typeface="Arial"/>
              </a:rPr>
              <a:t> </a:t>
            </a:r>
            <a:r>
              <a:rPr sz="1100" spc="-5" dirty="0">
                <a:latin typeface="Arial"/>
                <a:cs typeface="Arial"/>
              </a:rPr>
              <a:t>the</a:t>
            </a:r>
            <a:endParaRPr sz="11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35"/>
              </a:spcBef>
            </a:pPr>
            <a:r>
              <a:rPr sz="1100" i="1" spc="-25" dirty="0">
                <a:latin typeface="Arial"/>
                <a:cs typeface="Arial"/>
              </a:rPr>
              <a:t>Post </a:t>
            </a:r>
            <a:r>
              <a:rPr sz="1100" spc="-15" dirty="0">
                <a:latin typeface="Arial"/>
                <a:cs typeface="Arial"/>
              </a:rPr>
              <a:t>table. </a:t>
            </a:r>
            <a:r>
              <a:rPr sz="1100" spc="-5" dirty="0">
                <a:latin typeface="Arial"/>
                <a:cs typeface="Arial"/>
              </a:rPr>
              <a:t>If the </a:t>
            </a:r>
            <a:r>
              <a:rPr sz="1100" spc="-10" dirty="0">
                <a:latin typeface="Arial"/>
                <a:cs typeface="Arial"/>
              </a:rPr>
              <a:t>row </a:t>
            </a:r>
            <a:r>
              <a:rPr sz="1100" spc="-20" dirty="0">
                <a:latin typeface="Arial"/>
                <a:cs typeface="Arial"/>
              </a:rPr>
              <a:t>for </a:t>
            </a:r>
            <a:r>
              <a:rPr sz="1100" spc="-10" dirty="0">
                <a:latin typeface="Arial"/>
                <a:cs typeface="Arial"/>
              </a:rPr>
              <a:t>NKSL </a:t>
            </a:r>
            <a:r>
              <a:rPr sz="1100" spc="-15" dirty="0">
                <a:latin typeface="Arial"/>
                <a:cs typeface="Arial"/>
              </a:rPr>
              <a:t>was removed, </a:t>
            </a:r>
            <a:r>
              <a:rPr sz="1100" spc="-5" dirty="0">
                <a:latin typeface="Arial"/>
                <a:cs typeface="Arial"/>
              </a:rPr>
              <a:t>then the </a:t>
            </a:r>
            <a:r>
              <a:rPr sz="1100" spc="-10" dirty="0">
                <a:latin typeface="Arial"/>
                <a:cs typeface="Arial"/>
              </a:rPr>
              <a:t>table </a:t>
            </a:r>
            <a:r>
              <a:rPr sz="1100" spc="-15" dirty="0">
                <a:latin typeface="Arial"/>
                <a:cs typeface="Arial"/>
              </a:rPr>
              <a:t>would </a:t>
            </a:r>
            <a:r>
              <a:rPr sz="1100" spc="-10" dirty="0">
                <a:latin typeface="Arial"/>
                <a:cs typeface="Arial"/>
              </a:rPr>
              <a:t>be as</a:t>
            </a:r>
            <a:r>
              <a:rPr sz="1100" spc="-140" dirty="0">
                <a:latin typeface="Arial"/>
                <a:cs typeface="Arial"/>
              </a:rPr>
              <a:t> </a:t>
            </a:r>
            <a:r>
              <a:rPr sz="1100" spc="-15" dirty="0">
                <a:latin typeface="Arial"/>
                <a:cs typeface="Arial"/>
              </a:rPr>
              <a:t>follows.</a:t>
            </a:r>
            <a:endParaRPr sz="1100">
              <a:latin typeface="Arial"/>
              <a:cs typeface="Arial"/>
            </a:endParaRPr>
          </a:p>
        </p:txBody>
      </p:sp>
      <p:sp>
        <p:nvSpPr>
          <p:cNvPr id="210" name="object 210"/>
          <p:cNvSpPr/>
          <p:nvPr/>
        </p:nvSpPr>
        <p:spPr>
          <a:xfrm>
            <a:off x="864717" y="9941585"/>
            <a:ext cx="6049010" cy="0"/>
          </a:xfrm>
          <a:custGeom>
            <a:avLst/>
            <a:gdLst/>
            <a:ahLst/>
            <a:cxnLst/>
            <a:rect l="l" t="t" r="r" b="b"/>
            <a:pathLst>
              <a:path w="6049009">
                <a:moveTo>
                  <a:pt x="0" y="0"/>
                </a:moveTo>
                <a:lnTo>
                  <a:pt x="6048756" y="0"/>
                </a:lnTo>
              </a:path>
            </a:pathLst>
          </a:custGeom>
          <a:ln w="609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1" name="object 211"/>
          <p:cNvSpPr txBox="1"/>
          <p:nvPr/>
        </p:nvSpPr>
        <p:spPr>
          <a:xfrm>
            <a:off x="852169" y="9965447"/>
            <a:ext cx="1842135" cy="19177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1100" spc="-10" dirty="0">
                <a:latin typeface="Arial"/>
                <a:cs typeface="Arial"/>
              </a:rPr>
              <a:t>© </a:t>
            </a:r>
            <a:r>
              <a:rPr sz="1100" spc="20" dirty="0">
                <a:latin typeface="Arial"/>
                <a:cs typeface="Arial"/>
              </a:rPr>
              <a:t>H</a:t>
            </a:r>
            <a:r>
              <a:rPr sz="850" spc="20" dirty="0">
                <a:latin typeface="Arial"/>
                <a:cs typeface="Arial"/>
              </a:rPr>
              <a:t>ERIOT</a:t>
            </a:r>
            <a:r>
              <a:rPr sz="1100" spc="20" dirty="0">
                <a:latin typeface="Arial"/>
                <a:cs typeface="Arial"/>
              </a:rPr>
              <a:t>-W</a:t>
            </a:r>
            <a:r>
              <a:rPr sz="850" spc="20" dirty="0">
                <a:latin typeface="Arial"/>
                <a:cs typeface="Arial"/>
              </a:rPr>
              <a:t>ATT</a:t>
            </a:r>
            <a:r>
              <a:rPr sz="850" spc="75" dirty="0">
                <a:latin typeface="Arial"/>
                <a:cs typeface="Arial"/>
              </a:rPr>
              <a:t> </a:t>
            </a:r>
            <a:r>
              <a:rPr sz="1100" spc="55" dirty="0">
                <a:latin typeface="Arial"/>
                <a:cs typeface="Arial"/>
              </a:rPr>
              <a:t>U</a:t>
            </a:r>
            <a:r>
              <a:rPr sz="850" spc="55" dirty="0">
                <a:latin typeface="Arial"/>
                <a:cs typeface="Arial"/>
              </a:rPr>
              <a:t>NIVERSITY</a:t>
            </a:r>
            <a:endParaRPr sz="85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05053" y="765581"/>
            <a:ext cx="6049010" cy="0"/>
          </a:xfrm>
          <a:custGeom>
            <a:avLst/>
            <a:gdLst/>
            <a:ahLst/>
            <a:cxnLst/>
            <a:rect l="l" t="t" r="r" b="b"/>
            <a:pathLst>
              <a:path w="6049009">
                <a:moveTo>
                  <a:pt x="0" y="0"/>
                </a:moveTo>
                <a:lnTo>
                  <a:pt x="6048756" y="0"/>
                </a:lnTo>
              </a:path>
            </a:pathLst>
          </a:custGeom>
          <a:ln w="609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492505" y="559318"/>
            <a:ext cx="5911850" cy="74358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  <a:tabLst>
                <a:tab pos="408940" algn="l"/>
              </a:tabLst>
            </a:pPr>
            <a:r>
              <a:rPr sz="1100" spc="-10" dirty="0">
                <a:latin typeface="Arial"/>
                <a:cs typeface="Arial"/>
              </a:rPr>
              <a:t>60	</a:t>
            </a:r>
            <a:r>
              <a:rPr sz="1100" i="1" spc="-20" dirty="0">
                <a:latin typeface="Arial"/>
                <a:cs typeface="Arial"/>
              </a:rPr>
              <a:t>TOPIC </a:t>
            </a:r>
            <a:r>
              <a:rPr sz="1100" i="1" spc="-10" dirty="0">
                <a:latin typeface="Arial"/>
                <a:cs typeface="Arial"/>
              </a:rPr>
              <a:t>3.</a:t>
            </a:r>
            <a:r>
              <a:rPr sz="1100" i="1" spc="80" dirty="0">
                <a:latin typeface="Arial"/>
                <a:cs typeface="Arial"/>
              </a:rPr>
              <a:t> </a:t>
            </a:r>
            <a:r>
              <a:rPr sz="1100" i="1" spc="-30" dirty="0">
                <a:latin typeface="Arial"/>
                <a:cs typeface="Arial"/>
              </a:rPr>
              <a:t>IMPLEMENTATION</a:t>
            </a:r>
            <a:endParaRPr sz="11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12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1400">
              <a:latin typeface="Arial"/>
              <a:cs typeface="Arial"/>
            </a:endParaRPr>
          </a:p>
          <a:p>
            <a:pPr marL="160020">
              <a:lnSpc>
                <a:spcPct val="100000"/>
              </a:lnSpc>
            </a:pPr>
            <a:r>
              <a:rPr sz="1100" i="1" spc="-5" dirty="0">
                <a:latin typeface="Arial"/>
                <a:cs typeface="Arial"/>
              </a:rPr>
              <a:t>Figure </a:t>
            </a:r>
            <a:r>
              <a:rPr sz="1100" i="1" spc="-10" dirty="0">
                <a:latin typeface="Arial"/>
                <a:cs typeface="Arial"/>
              </a:rPr>
              <a:t>3.7: One-to-many </a:t>
            </a:r>
            <a:r>
              <a:rPr sz="1100" i="1" spc="-5" dirty="0">
                <a:latin typeface="Arial"/>
                <a:cs typeface="Arial"/>
              </a:rPr>
              <a:t>relationship </a:t>
            </a:r>
            <a:r>
              <a:rPr sz="1100" i="1" spc="-10" dirty="0">
                <a:latin typeface="Arial"/>
                <a:cs typeface="Arial"/>
              </a:rPr>
              <a:t>with </a:t>
            </a:r>
            <a:r>
              <a:rPr sz="1100" i="1" spc="-5" dirty="0">
                <a:latin typeface="Arial"/>
                <a:cs typeface="Arial"/>
              </a:rPr>
              <a:t>primary </a:t>
            </a:r>
            <a:r>
              <a:rPr sz="1100" i="1" spc="-10" dirty="0">
                <a:latin typeface="Arial"/>
                <a:cs typeface="Arial"/>
              </a:rPr>
              <a:t>and </a:t>
            </a:r>
            <a:r>
              <a:rPr sz="1100" i="1" spc="-15" dirty="0">
                <a:latin typeface="Arial"/>
                <a:cs typeface="Arial"/>
              </a:rPr>
              <a:t>foreign </a:t>
            </a:r>
            <a:r>
              <a:rPr sz="1100" i="1" spc="-20" dirty="0">
                <a:latin typeface="Arial"/>
                <a:cs typeface="Arial"/>
              </a:rPr>
              <a:t>keys </a:t>
            </a:r>
            <a:r>
              <a:rPr sz="1100" i="1" spc="-10" dirty="0">
                <a:latin typeface="Arial"/>
                <a:cs typeface="Arial"/>
              </a:rPr>
              <a:t>without </a:t>
            </a:r>
            <a:r>
              <a:rPr sz="1100" i="1" spc="-15" dirty="0">
                <a:latin typeface="Arial"/>
                <a:cs typeface="Arial"/>
              </a:rPr>
              <a:t>referential</a:t>
            </a:r>
            <a:r>
              <a:rPr sz="1100" i="1" spc="120" dirty="0">
                <a:latin typeface="Arial"/>
                <a:cs typeface="Arial"/>
              </a:rPr>
              <a:t> </a:t>
            </a:r>
            <a:r>
              <a:rPr sz="1100" i="1" spc="-10" dirty="0">
                <a:latin typeface="Arial"/>
                <a:cs typeface="Arial"/>
              </a:rPr>
              <a:t>integrity</a:t>
            </a:r>
            <a:endParaRPr sz="110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1008126" y="1934803"/>
            <a:ext cx="1415155" cy="167455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3113252" y="1698307"/>
            <a:ext cx="207264" cy="9683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3340887" y="1698307"/>
            <a:ext cx="34925" cy="95250"/>
          </a:xfrm>
          <a:custGeom>
            <a:avLst/>
            <a:gdLst/>
            <a:ahLst/>
            <a:cxnLst/>
            <a:rect l="l" t="t" r="r" b="b"/>
            <a:pathLst>
              <a:path w="34925" h="95250">
                <a:moveTo>
                  <a:pt x="34683" y="21018"/>
                </a:moveTo>
                <a:lnTo>
                  <a:pt x="23126" y="21018"/>
                </a:lnTo>
                <a:lnTo>
                  <a:pt x="23126" y="95211"/>
                </a:lnTo>
                <a:lnTo>
                  <a:pt x="34683" y="95211"/>
                </a:lnTo>
                <a:lnTo>
                  <a:pt x="34683" y="21018"/>
                </a:lnTo>
                <a:close/>
              </a:path>
              <a:path w="34925" h="95250">
                <a:moveTo>
                  <a:pt x="34683" y="0"/>
                </a:moveTo>
                <a:lnTo>
                  <a:pt x="27228" y="0"/>
                </a:lnTo>
                <a:lnTo>
                  <a:pt x="25222" y="4089"/>
                </a:lnTo>
                <a:lnTo>
                  <a:pt x="21793" y="8318"/>
                </a:lnTo>
                <a:lnTo>
                  <a:pt x="12115" y="17030"/>
                </a:lnTo>
                <a:lnTo>
                  <a:pt x="6464" y="20739"/>
                </a:lnTo>
                <a:lnTo>
                  <a:pt x="0" y="23799"/>
                </a:lnTo>
                <a:lnTo>
                  <a:pt x="0" y="35051"/>
                </a:lnTo>
                <a:lnTo>
                  <a:pt x="23126" y="21018"/>
                </a:lnTo>
                <a:lnTo>
                  <a:pt x="34683" y="21018"/>
                </a:lnTo>
                <a:lnTo>
                  <a:pt x="34683" y="0"/>
                </a:lnTo>
                <a:close/>
              </a:path>
            </a:pathLst>
          </a:custGeom>
          <a:solidFill>
            <a:srgbClr val="01020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3405060" y="1698294"/>
            <a:ext cx="62230" cy="97155"/>
          </a:xfrm>
          <a:custGeom>
            <a:avLst/>
            <a:gdLst/>
            <a:ahLst/>
            <a:cxnLst/>
            <a:rect l="l" t="t" r="r" b="b"/>
            <a:pathLst>
              <a:path w="62229" h="97155">
                <a:moveTo>
                  <a:pt x="39065" y="0"/>
                </a:moveTo>
                <a:lnTo>
                  <a:pt x="22669" y="0"/>
                </a:lnTo>
                <a:lnTo>
                  <a:pt x="16103" y="2349"/>
                </a:lnTo>
                <a:lnTo>
                  <a:pt x="6261" y="11760"/>
                </a:lnTo>
                <a:lnTo>
                  <a:pt x="3797" y="17551"/>
                </a:lnTo>
                <a:lnTo>
                  <a:pt x="3838" y="29171"/>
                </a:lnTo>
                <a:lnTo>
                  <a:pt x="4953" y="32943"/>
                </a:lnTo>
                <a:lnTo>
                  <a:pt x="9575" y="39509"/>
                </a:lnTo>
                <a:lnTo>
                  <a:pt x="13131" y="42024"/>
                </a:lnTo>
                <a:lnTo>
                  <a:pt x="17932" y="43789"/>
                </a:lnTo>
                <a:lnTo>
                  <a:pt x="12192" y="45300"/>
                </a:lnTo>
                <a:lnTo>
                  <a:pt x="7772" y="48132"/>
                </a:lnTo>
                <a:lnTo>
                  <a:pt x="1549" y="56464"/>
                </a:lnTo>
                <a:lnTo>
                  <a:pt x="0" y="61633"/>
                </a:lnTo>
                <a:lnTo>
                  <a:pt x="62" y="76225"/>
                </a:lnTo>
                <a:lnTo>
                  <a:pt x="2844" y="82981"/>
                </a:lnTo>
                <a:lnTo>
                  <a:pt x="14249" y="94068"/>
                </a:lnTo>
                <a:lnTo>
                  <a:pt x="21729" y="96837"/>
                </a:lnTo>
                <a:lnTo>
                  <a:pt x="40322" y="96837"/>
                </a:lnTo>
                <a:lnTo>
                  <a:pt x="47841" y="94068"/>
                </a:lnTo>
                <a:lnTo>
                  <a:pt x="54859" y="87261"/>
                </a:lnTo>
                <a:lnTo>
                  <a:pt x="27609" y="87261"/>
                </a:lnTo>
                <a:lnTo>
                  <a:pt x="24282" y="86410"/>
                </a:lnTo>
                <a:lnTo>
                  <a:pt x="18098" y="82981"/>
                </a:lnTo>
                <a:lnTo>
                  <a:pt x="15798" y="80606"/>
                </a:lnTo>
                <a:lnTo>
                  <a:pt x="12674" y="74396"/>
                </a:lnTo>
                <a:lnTo>
                  <a:pt x="11887" y="71170"/>
                </a:lnTo>
                <a:lnTo>
                  <a:pt x="11952" y="62255"/>
                </a:lnTo>
                <a:lnTo>
                  <a:pt x="13677" y="57899"/>
                </a:lnTo>
                <a:lnTo>
                  <a:pt x="20828" y="50647"/>
                </a:lnTo>
                <a:lnTo>
                  <a:pt x="25336" y="48844"/>
                </a:lnTo>
                <a:lnTo>
                  <a:pt x="54584" y="48844"/>
                </a:lnTo>
                <a:lnTo>
                  <a:pt x="50114" y="45694"/>
                </a:lnTo>
                <a:lnTo>
                  <a:pt x="44335" y="43789"/>
                </a:lnTo>
                <a:lnTo>
                  <a:pt x="48996" y="42024"/>
                </a:lnTo>
                <a:lnTo>
                  <a:pt x="52489" y="39509"/>
                </a:lnTo>
                <a:lnTo>
                  <a:pt x="52614" y="39331"/>
                </a:lnTo>
                <a:lnTo>
                  <a:pt x="26517" y="39331"/>
                </a:lnTo>
                <a:lnTo>
                  <a:pt x="22796" y="37909"/>
                </a:lnTo>
                <a:lnTo>
                  <a:pt x="17043" y="32219"/>
                </a:lnTo>
                <a:lnTo>
                  <a:pt x="15719" y="28803"/>
                </a:lnTo>
                <a:lnTo>
                  <a:pt x="15621" y="20104"/>
                </a:lnTo>
                <a:lnTo>
                  <a:pt x="17081" y="16687"/>
                </a:lnTo>
                <a:lnTo>
                  <a:pt x="22898" y="10998"/>
                </a:lnTo>
                <a:lnTo>
                  <a:pt x="26568" y="9575"/>
                </a:lnTo>
                <a:lnTo>
                  <a:pt x="53150" y="9575"/>
                </a:lnTo>
                <a:lnTo>
                  <a:pt x="45681" y="2400"/>
                </a:lnTo>
                <a:lnTo>
                  <a:pt x="39065" y="0"/>
                </a:lnTo>
                <a:close/>
              </a:path>
              <a:path w="62229" h="97155">
                <a:moveTo>
                  <a:pt x="54584" y="48844"/>
                </a:moveTo>
                <a:lnTo>
                  <a:pt x="36347" y="48844"/>
                </a:lnTo>
                <a:lnTo>
                  <a:pt x="40982" y="50672"/>
                </a:lnTo>
                <a:lnTo>
                  <a:pt x="48399" y="58000"/>
                </a:lnTo>
                <a:lnTo>
                  <a:pt x="50155" y="62420"/>
                </a:lnTo>
                <a:lnTo>
                  <a:pt x="50241" y="73761"/>
                </a:lnTo>
                <a:lnTo>
                  <a:pt x="48450" y="78320"/>
                </a:lnTo>
                <a:lnTo>
                  <a:pt x="41249" y="85470"/>
                </a:lnTo>
                <a:lnTo>
                  <a:pt x="36690" y="87261"/>
                </a:lnTo>
                <a:lnTo>
                  <a:pt x="54859" y="87261"/>
                </a:lnTo>
                <a:lnTo>
                  <a:pt x="59220" y="83032"/>
                </a:lnTo>
                <a:lnTo>
                  <a:pt x="62064" y="76225"/>
                </a:lnTo>
                <a:lnTo>
                  <a:pt x="62064" y="62255"/>
                </a:lnTo>
                <a:lnTo>
                  <a:pt x="60566" y="57200"/>
                </a:lnTo>
                <a:lnTo>
                  <a:pt x="54584" y="48844"/>
                </a:lnTo>
                <a:close/>
              </a:path>
              <a:path w="62229" h="97155">
                <a:moveTo>
                  <a:pt x="53150" y="9575"/>
                </a:moveTo>
                <a:lnTo>
                  <a:pt x="35344" y="9575"/>
                </a:lnTo>
                <a:lnTo>
                  <a:pt x="38989" y="11023"/>
                </a:lnTo>
                <a:lnTo>
                  <a:pt x="44856" y="16852"/>
                </a:lnTo>
                <a:lnTo>
                  <a:pt x="46189" y="20104"/>
                </a:lnTo>
                <a:lnTo>
                  <a:pt x="46235" y="29032"/>
                </a:lnTo>
                <a:lnTo>
                  <a:pt x="44907" y="32270"/>
                </a:lnTo>
                <a:lnTo>
                  <a:pt x="39204" y="37922"/>
                </a:lnTo>
                <a:lnTo>
                  <a:pt x="35547" y="39331"/>
                </a:lnTo>
                <a:lnTo>
                  <a:pt x="52614" y="39331"/>
                </a:lnTo>
                <a:lnTo>
                  <a:pt x="57073" y="33007"/>
                </a:lnTo>
                <a:lnTo>
                  <a:pt x="58216" y="29171"/>
                </a:lnTo>
                <a:lnTo>
                  <a:pt x="58216" y="17881"/>
                </a:lnTo>
                <a:lnTo>
                  <a:pt x="55702" y="12026"/>
                </a:lnTo>
                <a:lnTo>
                  <a:pt x="53150" y="9575"/>
                </a:lnTo>
                <a:close/>
              </a:path>
            </a:pathLst>
          </a:custGeom>
          <a:solidFill>
            <a:srgbClr val="01020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3113252" y="1942871"/>
            <a:ext cx="207264" cy="96837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3340887" y="1942871"/>
            <a:ext cx="34925" cy="95250"/>
          </a:xfrm>
          <a:custGeom>
            <a:avLst/>
            <a:gdLst/>
            <a:ahLst/>
            <a:cxnLst/>
            <a:rect l="l" t="t" r="r" b="b"/>
            <a:pathLst>
              <a:path w="34925" h="95250">
                <a:moveTo>
                  <a:pt x="34683" y="21018"/>
                </a:moveTo>
                <a:lnTo>
                  <a:pt x="23126" y="21018"/>
                </a:lnTo>
                <a:lnTo>
                  <a:pt x="23126" y="95211"/>
                </a:lnTo>
                <a:lnTo>
                  <a:pt x="34683" y="95211"/>
                </a:lnTo>
                <a:lnTo>
                  <a:pt x="34683" y="21018"/>
                </a:lnTo>
                <a:close/>
              </a:path>
              <a:path w="34925" h="95250">
                <a:moveTo>
                  <a:pt x="34683" y="0"/>
                </a:moveTo>
                <a:lnTo>
                  <a:pt x="27228" y="0"/>
                </a:lnTo>
                <a:lnTo>
                  <a:pt x="25222" y="4089"/>
                </a:lnTo>
                <a:lnTo>
                  <a:pt x="21793" y="8318"/>
                </a:lnTo>
                <a:lnTo>
                  <a:pt x="12115" y="17030"/>
                </a:lnTo>
                <a:lnTo>
                  <a:pt x="6464" y="20739"/>
                </a:lnTo>
                <a:lnTo>
                  <a:pt x="0" y="23799"/>
                </a:lnTo>
                <a:lnTo>
                  <a:pt x="0" y="35051"/>
                </a:lnTo>
                <a:lnTo>
                  <a:pt x="23126" y="21018"/>
                </a:lnTo>
                <a:lnTo>
                  <a:pt x="34683" y="21018"/>
                </a:lnTo>
                <a:lnTo>
                  <a:pt x="34683" y="0"/>
                </a:lnTo>
                <a:close/>
              </a:path>
            </a:pathLst>
          </a:custGeom>
          <a:solidFill>
            <a:srgbClr val="01020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3405060" y="1942871"/>
            <a:ext cx="62230" cy="97155"/>
          </a:xfrm>
          <a:custGeom>
            <a:avLst/>
            <a:gdLst/>
            <a:ahLst/>
            <a:cxnLst/>
            <a:rect l="l" t="t" r="r" b="b"/>
            <a:pathLst>
              <a:path w="62229" h="97155">
                <a:moveTo>
                  <a:pt x="39065" y="0"/>
                </a:moveTo>
                <a:lnTo>
                  <a:pt x="22669" y="0"/>
                </a:lnTo>
                <a:lnTo>
                  <a:pt x="16103" y="2349"/>
                </a:lnTo>
                <a:lnTo>
                  <a:pt x="6261" y="11760"/>
                </a:lnTo>
                <a:lnTo>
                  <a:pt x="3797" y="17551"/>
                </a:lnTo>
                <a:lnTo>
                  <a:pt x="3838" y="29171"/>
                </a:lnTo>
                <a:lnTo>
                  <a:pt x="4953" y="32943"/>
                </a:lnTo>
                <a:lnTo>
                  <a:pt x="9593" y="39522"/>
                </a:lnTo>
                <a:lnTo>
                  <a:pt x="13131" y="42024"/>
                </a:lnTo>
                <a:lnTo>
                  <a:pt x="17932" y="43802"/>
                </a:lnTo>
                <a:lnTo>
                  <a:pt x="12192" y="45300"/>
                </a:lnTo>
                <a:lnTo>
                  <a:pt x="7772" y="48145"/>
                </a:lnTo>
                <a:lnTo>
                  <a:pt x="1549" y="56464"/>
                </a:lnTo>
                <a:lnTo>
                  <a:pt x="0" y="61633"/>
                </a:lnTo>
                <a:lnTo>
                  <a:pt x="62" y="76225"/>
                </a:lnTo>
                <a:lnTo>
                  <a:pt x="2844" y="82981"/>
                </a:lnTo>
                <a:lnTo>
                  <a:pt x="14249" y="94068"/>
                </a:lnTo>
                <a:lnTo>
                  <a:pt x="21729" y="96837"/>
                </a:lnTo>
                <a:lnTo>
                  <a:pt x="40322" y="96837"/>
                </a:lnTo>
                <a:lnTo>
                  <a:pt x="47841" y="94068"/>
                </a:lnTo>
                <a:lnTo>
                  <a:pt x="54867" y="87261"/>
                </a:lnTo>
                <a:lnTo>
                  <a:pt x="27609" y="87261"/>
                </a:lnTo>
                <a:lnTo>
                  <a:pt x="24282" y="86410"/>
                </a:lnTo>
                <a:lnTo>
                  <a:pt x="18098" y="82981"/>
                </a:lnTo>
                <a:lnTo>
                  <a:pt x="15798" y="80606"/>
                </a:lnTo>
                <a:lnTo>
                  <a:pt x="12674" y="74396"/>
                </a:lnTo>
                <a:lnTo>
                  <a:pt x="11887" y="71183"/>
                </a:lnTo>
                <a:lnTo>
                  <a:pt x="11952" y="62255"/>
                </a:lnTo>
                <a:lnTo>
                  <a:pt x="13677" y="57899"/>
                </a:lnTo>
                <a:lnTo>
                  <a:pt x="20828" y="50647"/>
                </a:lnTo>
                <a:lnTo>
                  <a:pt x="25336" y="48844"/>
                </a:lnTo>
                <a:lnTo>
                  <a:pt x="54584" y="48844"/>
                </a:lnTo>
                <a:lnTo>
                  <a:pt x="50114" y="45694"/>
                </a:lnTo>
                <a:lnTo>
                  <a:pt x="44335" y="43802"/>
                </a:lnTo>
                <a:lnTo>
                  <a:pt x="48996" y="42024"/>
                </a:lnTo>
                <a:lnTo>
                  <a:pt x="52498" y="39509"/>
                </a:lnTo>
                <a:lnTo>
                  <a:pt x="52623" y="39331"/>
                </a:lnTo>
                <a:lnTo>
                  <a:pt x="26517" y="39331"/>
                </a:lnTo>
                <a:lnTo>
                  <a:pt x="22796" y="37909"/>
                </a:lnTo>
                <a:lnTo>
                  <a:pt x="17043" y="32219"/>
                </a:lnTo>
                <a:lnTo>
                  <a:pt x="15719" y="28803"/>
                </a:lnTo>
                <a:lnTo>
                  <a:pt x="15621" y="20104"/>
                </a:lnTo>
                <a:lnTo>
                  <a:pt x="17081" y="16687"/>
                </a:lnTo>
                <a:lnTo>
                  <a:pt x="22898" y="10998"/>
                </a:lnTo>
                <a:lnTo>
                  <a:pt x="26568" y="9575"/>
                </a:lnTo>
                <a:lnTo>
                  <a:pt x="53147" y="9575"/>
                </a:lnTo>
                <a:lnTo>
                  <a:pt x="45681" y="2412"/>
                </a:lnTo>
                <a:lnTo>
                  <a:pt x="39065" y="0"/>
                </a:lnTo>
                <a:close/>
              </a:path>
              <a:path w="62229" h="97155">
                <a:moveTo>
                  <a:pt x="54584" y="48844"/>
                </a:moveTo>
                <a:lnTo>
                  <a:pt x="36347" y="48844"/>
                </a:lnTo>
                <a:lnTo>
                  <a:pt x="40982" y="50672"/>
                </a:lnTo>
                <a:lnTo>
                  <a:pt x="48399" y="58000"/>
                </a:lnTo>
                <a:lnTo>
                  <a:pt x="50155" y="62420"/>
                </a:lnTo>
                <a:lnTo>
                  <a:pt x="50241" y="73761"/>
                </a:lnTo>
                <a:lnTo>
                  <a:pt x="48450" y="78320"/>
                </a:lnTo>
                <a:lnTo>
                  <a:pt x="41249" y="85470"/>
                </a:lnTo>
                <a:lnTo>
                  <a:pt x="36690" y="87261"/>
                </a:lnTo>
                <a:lnTo>
                  <a:pt x="54867" y="87261"/>
                </a:lnTo>
                <a:lnTo>
                  <a:pt x="59220" y="83045"/>
                </a:lnTo>
                <a:lnTo>
                  <a:pt x="62064" y="76225"/>
                </a:lnTo>
                <a:lnTo>
                  <a:pt x="62064" y="62255"/>
                </a:lnTo>
                <a:lnTo>
                  <a:pt x="60566" y="57200"/>
                </a:lnTo>
                <a:lnTo>
                  <a:pt x="54584" y="48844"/>
                </a:lnTo>
                <a:close/>
              </a:path>
              <a:path w="62229" h="97155">
                <a:moveTo>
                  <a:pt x="53147" y="9575"/>
                </a:moveTo>
                <a:lnTo>
                  <a:pt x="35344" y="9575"/>
                </a:lnTo>
                <a:lnTo>
                  <a:pt x="38989" y="11036"/>
                </a:lnTo>
                <a:lnTo>
                  <a:pt x="44856" y="16852"/>
                </a:lnTo>
                <a:lnTo>
                  <a:pt x="46189" y="20104"/>
                </a:lnTo>
                <a:lnTo>
                  <a:pt x="46235" y="29032"/>
                </a:lnTo>
                <a:lnTo>
                  <a:pt x="44907" y="32270"/>
                </a:lnTo>
                <a:lnTo>
                  <a:pt x="39204" y="37922"/>
                </a:lnTo>
                <a:lnTo>
                  <a:pt x="35547" y="39331"/>
                </a:lnTo>
                <a:lnTo>
                  <a:pt x="52623" y="39331"/>
                </a:lnTo>
                <a:lnTo>
                  <a:pt x="57073" y="33007"/>
                </a:lnTo>
                <a:lnTo>
                  <a:pt x="58216" y="29171"/>
                </a:lnTo>
                <a:lnTo>
                  <a:pt x="58216" y="17881"/>
                </a:lnTo>
                <a:lnTo>
                  <a:pt x="55702" y="12026"/>
                </a:lnTo>
                <a:lnTo>
                  <a:pt x="53147" y="9575"/>
                </a:lnTo>
                <a:close/>
              </a:path>
            </a:pathLst>
          </a:custGeom>
          <a:solidFill>
            <a:srgbClr val="01020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3113252" y="2187448"/>
            <a:ext cx="207264" cy="96837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3340887" y="2187448"/>
            <a:ext cx="34925" cy="95250"/>
          </a:xfrm>
          <a:custGeom>
            <a:avLst/>
            <a:gdLst/>
            <a:ahLst/>
            <a:cxnLst/>
            <a:rect l="l" t="t" r="r" b="b"/>
            <a:pathLst>
              <a:path w="34925" h="95250">
                <a:moveTo>
                  <a:pt x="34683" y="21018"/>
                </a:moveTo>
                <a:lnTo>
                  <a:pt x="23126" y="21018"/>
                </a:lnTo>
                <a:lnTo>
                  <a:pt x="23126" y="95211"/>
                </a:lnTo>
                <a:lnTo>
                  <a:pt x="34683" y="95211"/>
                </a:lnTo>
                <a:lnTo>
                  <a:pt x="34683" y="21018"/>
                </a:lnTo>
                <a:close/>
              </a:path>
              <a:path w="34925" h="95250">
                <a:moveTo>
                  <a:pt x="34683" y="0"/>
                </a:moveTo>
                <a:lnTo>
                  <a:pt x="27228" y="0"/>
                </a:lnTo>
                <a:lnTo>
                  <a:pt x="25222" y="4089"/>
                </a:lnTo>
                <a:lnTo>
                  <a:pt x="21793" y="8318"/>
                </a:lnTo>
                <a:lnTo>
                  <a:pt x="12115" y="17030"/>
                </a:lnTo>
                <a:lnTo>
                  <a:pt x="6464" y="20739"/>
                </a:lnTo>
                <a:lnTo>
                  <a:pt x="0" y="23799"/>
                </a:lnTo>
                <a:lnTo>
                  <a:pt x="0" y="35051"/>
                </a:lnTo>
                <a:lnTo>
                  <a:pt x="23126" y="21018"/>
                </a:lnTo>
                <a:lnTo>
                  <a:pt x="34683" y="21018"/>
                </a:lnTo>
                <a:lnTo>
                  <a:pt x="34683" y="0"/>
                </a:lnTo>
                <a:close/>
              </a:path>
            </a:pathLst>
          </a:custGeom>
          <a:solidFill>
            <a:srgbClr val="01020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3405187" y="2187448"/>
            <a:ext cx="62230" cy="97155"/>
          </a:xfrm>
          <a:custGeom>
            <a:avLst/>
            <a:gdLst/>
            <a:ahLst/>
            <a:cxnLst/>
            <a:rect l="l" t="t" r="r" b="b"/>
            <a:pathLst>
              <a:path w="62229" h="97155">
                <a:moveTo>
                  <a:pt x="12852" y="72250"/>
                </a:moveTo>
                <a:lnTo>
                  <a:pt x="1739" y="73279"/>
                </a:lnTo>
                <a:lnTo>
                  <a:pt x="2679" y="80746"/>
                </a:lnTo>
                <a:lnTo>
                  <a:pt x="5486" y="86537"/>
                </a:lnTo>
                <a:lnTo>
                  <a:pt x="14820" y="94767"/>
                </a:lnTo>
                <a:lnTo>
                  <a:pt x="20840" y="96824"/>
                </a:lnTo>
                <a:lnTo>
                  <a:pt x="35153" y="96824"/>
                </a:lnTo>
                <a:lnTo>
                  <a:pt x="41198" y="94957"/>
                </a:lnTo>
                <a:lnTo>
                  <a:pt x="51523" y="87452"/>
                </a:lnTo>
                <a:lnTo>
                  <a:pt x="51659" y="87261"/>
                </a:lnTo>
                <a:lnTo>
                  <a:pt x="24307" y="87261"/>
                </a:lnTo>
                <a:lnTo>
                  <a:pt x="20904" y="86067"/>
                </a:lnTo>
                <a:lnTo>
                  <a:pt x="15595" y="81318"/>
                </a:lnTo>
                <a:lnTo>
                  <a:pt x="13804" y="77508"/>
                </a:lnTo>
                <a:lnTo>
                  <a:pt x="12852" y="72250"/>
                </a:lnTo>
                <a:close/>
              </a:path>
              <a:path w="62229" h="97155">
                <a:moveTo>
                  <a:pt x="61803" y="50584"/>
                </a:moveTo>
                <a:lnTo>
                  <a:pt x="50368" y="50584"/>
                </a:lnTo>
                <a:lnTo>
                  <a:pt x="50444" y="57734"/>
                </a:lnTo>
                <a:lnTo>
                  <a:pt x="49860" y="62484"/>
                </a:lnTo>
                <a:lnTo>
                  <a:pt x="32016" y="87261"/>
                </a:lnTo>
                <a:lnTo>
                  <a:pt x="51659" y="87261"/>
                </a:lnTo>
                <a:lnTo>
                  <a:pt x="61692" y="54484"/>
                </a:lnTo>
                <a:lnTo>
                  <a:pt x="61803" y="50584"/>
                </a:lnTo>
                <a:close/>
              </a:path>
              <a:path w="62229" h="97155">
                <a:moveTo>
                  <a:pt x="35750" y="0"/>
                </a:moveTo>
                <a:lnTo>
                  <a:pt x="21132" y="0"/>
                </a:lnTo>
                <a:lnTo>
                  <a:pt x="14084" y="2921"/>
                </a:lnTo>
                <a:lnTo>
                  <a:pt x="2819" y="14655"/>
                </a:lnTo>
                <a:lnTo>
                  <a:pt x="0" y="22390"/>
                </a:lnTo>
                <a:lnTo>
                  <a:pt x="0" y="41325"/>
                </a:lnTo>
                <a:lnTo>
                  <a:pt x="2692" y="48831"/>
                </a:lnTo>
                <a:lnTo>
                  <a:pt x="13500" y="60223"/>
                </a:lnTo>
                <a:lnTo>
                  <a:pt x="20091" y="63068"/>
                </a:lnTo>
                <a:lnTo>
                  <a:pt x="32562" y="63068"/>
                </a:lnTo>
                <a:lnTo>
                  <a:pt x="36893" y="61912"/>
                </a:lnTo>
                <a:lnTo>
                  <a:pt x="44907" y="57289"/>
                </a:lnTo>
                <a:lnTo>
                  <a:pt x="48056" y="54279"/>
                </a:lnTo>
                <a:lnTo>
                  <a:pt x="48994" y="52781"/>
                </a:lnTo>
                <a:lnTo>
                  <a:pt x="25400" y="52781"/>
                </a:lnTo>
                <a:lnTo>
                  <a:pt x="20942" y="50888"/>
                </a:lnTo>
                <a:lnTo>
                  <a:pt x="13703" y="43345"/>
                </a:lnTo>
                <a:lnTo>
                  <a:pt x="11887" y="38442"/>
                </a:lnTo>
                <a:lnTo>
                  <a:pt x="11887" y="25679"/>
                </a:lnTo>
                <a:lnTo>
                  <a:pt x="13804" y="20193"/>
                </a:lnTo>
                <a:lnTo>
                  <a:pt x="21412" y="11747"/>
                </a:lnTo>
                <a:lnTo>
                  <a:pt x="25895" y="9639"/>
                </a:lnTo>
                <a:lnTo>
                  <a:pt x="52592" y="9639"/>
                </a:lnTo>
                <a:lnTo>
                  <a:pt x="51498" y="8293"/>
                </a:lnTo>
                <a:lnTo>
                  <a:pt x="41338" y="1663"/>
                </a:lnTo>
                <a:lnTo>
                  <a:pt x="35750" y="0"/>
                </a:lnTo>
                <a:close/>
              </a:path>
              <a:path w="62229" h="97155">
                <a:moveTo>
                  <a:pt x="52592" y="9639"/>
                </a:moveTo>
                <a:lnTo>
                  <a:pt x="35991" y="9639"/>
                </a:lnTo>
                <a:lnTo>
                  <a:pt x="40259" y="11595"/>
                </a:lnTo>
                <a:lnTo>
                  <a:pt x="47320" y="19443"/>
                </a:lnTo>
                <a:lnTo>
                  <a:pt x="48935" y="24301"/>
                </a:lnTo>
                <a:lnTo>
                  <a:pt x="48977" y="38442"/>
                </a:lnTo>
                <a:lnTo>
                  <a:pt x="47371" y="43345"/>
                </a:lnTo>
                <a:lnTo>
                  <a:pt x="40474" y="50888"/>
                </a:lnTo>
                <a:lnTo>
                  <a:pt x="36068" y="52781"/>
                </a:lnTo>
                <a:lnTo>
                  <a:pt x="48994" y="52781"/>
                </a:lnTo>
                <a:lnTo>
                  <a:pt x="50368" y="50584"/>
                </a:lnTo>
                <a:lnTo>
                  <a:pt x="61803" y="50584"/>
                </a:lnTo>
                <a:lnTo>
                  <a:pt x="61853" y="48831"/>
                </a:lnTo>
                <a:lnTo>
                  <a:pt x="55346" y="13030"/>
                </a:lnTo>
                <a:lnTo>
                  <a:pt x="52592" y="9639"/>
                </a:lnTo>
                <a:close/>
              </a:path>
            </a:pathLst>
          </a:custGeom>
          <a:solidFill>
            <a:srgbClr val="01020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3113252" y="2442197"/>
            <a:ext cx="207264" cy="9685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3340887" y="2442197"/>
            <a:ext cx="34925" cy="95250"/>
          </a:xfrm>
          <a:custGeom>
            <a:avLst/>
            <a:gdLst/>
            <a:ahLst/>
            <a:cxnLst/>
            <a:rect l="l" t="t" r="r" b="b"/>
            <a:pathLst>
              <a:path w="34925" h="95250">
                <a:moveTo>
                  <a:pt x="34683" y="21031"/>
                </a:moveTo>
                <a:lnTo>
                  <a:pt x="23126" y="21031"/>
                </a:lnTo>
                <a:lnTo>
                  <a:pt x="23126" y="95224"/>
                </a:lnTo>
                <a:lnTo>
                  <a:pt x="34683" y="95224"/>
                </a:lnTo>
                <a:lnTo>
                  <a:pt x="34683" y="21031"/>
                </a:lnTo>
                <a:close/>
              </a:path>
              <a:path w="34925" h="95250">
                <a:moveTo>
                  <a:pt x="34683" y="0"/>
                </a:moveTo>
                <a:lnTo>
                  <a:pt x="27228" y="0"/>
                </a:lnTo>
                <a:lnTo>
                  <a:pt x="25222" y="4102"/>
                </a:lnTo>
                <a:lnTo>
                  <a:pt x="21793" y="8331"/>
                </a:lnTo>
                <a:lnTo>
                  <a:pt x="12115" y="17043"/>
                </a:lnTo>
                <a:lnTo>
                  <a:pt x="6464" y="20751"/>
                </a:lnTo>
                <a:lnTo>
                  <a:pt x="0" y="23812"/>
                </a:lnTo>
                <a:lnTo>
                  <a:pt x="0" y="35064"/>
                </a:lnTo>
                <a:lnTo>
                  <a:pt x="23126" y="21031"/>
                </a:lnTo>
                <a:lnTo>
                  <a:pt x="34683" y="21031"/>
                </a:lnTo>
                <a:lnTo>
                  <a:pt x="34683" y="0"/>
                </a:lnTo>
                <a:close/>
              </a:path>
            </a:pathLst>
          </a:custGeom>
          <a:solidFill>
            <a:srgbClr val="01020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3405187" y="2442210"/>
            <a:ext cx="62230" cy="97155"/>
          </a:xfrm>
          <a:custGeom>
            <a:avLst/>
            <a:gdLst/>
            <a:ahLst/>
            <a:cxnLst/>
            <a:rect l="l" t="t" r="r" b="b"/>
            <a:pathLst>
              <a:path w="62229" h="97155">
                <a:moveTo>
                  <a:pt x="12852" y="72250"/>
                </a:moveTo>
                <a:lnTo>
                  <a:pt x="1739" y="73279"/>
                </a:lnTo>
                <a:lnTo>
                  <a:pt x="2679" y="80746"/>
                </a:lnTo>
                <a:lnTo>
                  <a:pt x="5486" y="86537"/>
                </a:lnTo>
                <a:lnTo>
                  <a:pt x="14820" y="94767"/>
                </a:lnTo>
                <a:lnTo>
                  <a:pt x="20840" y="96837"/>
                </a:lnTo>
                <a:lnTo>
                  <a:pt x="35153" y="96837"/>
                </a:lnTo>
                <a:lnTo>
                  <a:pt x="41198" y="94957"/>
                </a:lnTo>
                <a:lnTo>
                  <a:pt x="51523" y="87452"/>
                </a:lnTo>
                <a:lnTo>
                  <a:pt x="51659" y="87261"/>
                </a:lnTo>
                <a:lnTo>
                  <a:pt x="24307" y="87261"/>
                </a:lnTo>
                <a:lnTo>
                  <a:pt x="20904" y="86067"/>
                </a:lnTo>
                <a:lnTo>
                  <a:pt x="15595" y="81330"/>
                </a:lnTo>
                <a:lnTo>
                  <a:pt x="13804" y="77508"/>
                </a:lnTo>
                <a:lnTo>
                  <a:pt x="12852" y="72250"/>
                </a:lnTo>
                <a:close/>
              </a:path>
              <a:path w="62229" h="97155">
                <a:moveTo>
                  <a:pt x="61803" y="50584"/>
                </a:moveTo>
                <a:lnTo>
                  <a:pt x="50368" y="50584"/>
                </a:lnTo>
                <a:lnTo>
                  <a:pt x="50444" y="57746"/>
                </a:lnTo>
                <a:lnTo>
                  <a:pt x="49860" y="62484"/>
                </a:lnTo>
                <a:lnTo>
                  <a:pt x="32016" y="87261"/>
                </a:lnTo>
                <a:lnTo>
                  <a:pt x="51659" y="87261"/>
                </a:lnTo>
                <a:lnTo>
                  <a:pt x="61692" y="54484"/>
                </a:lnTo>
                <a:lnTo>
                  <a:pt x="61803" y="50584"/>
                </a:lnTo>
                <a:close/>
              </a:path>
              <a:path w="62229" h="97155">
                <a:moveTo>
                  <a:pt x="35750" y="0"/>
                </a:moveTo>
                <a:lnTo>
                  <a:pt x="21132" y="0"/>
                </a:lnTo>
                <a:lnTo>
                  <a:pt x="14084" y="2933"/>
                </a:lnTo>
                <a:lnTo>
                  <a:pt x="2819" y="14655"/>
                </a:lnTo>
                <a:lnTo>
                  <a:pt x="0" y="22390"/>
                </a:lnTo>
                <a:lnTo>
                  <a:pt x="0" y="41325"/>
                </a:lnTo>
                <a:lnTo>
                  <a:pt x="2692" y="48831"/>
                </a:lnTo>
                <a:lnTo>
                  <a:pt x="13500" y="60223"/>
                </a:lnTo>
                <a:lnTo>
                  <a:pt x="20091" y="63068"/>
                </a:lnTo>
                <a:lnTo>
                  <a:pt x="32562" y="63068"/>
                </a:lnTo>
                <a:lnTo>
                  <a:pt x="36893" y="61912"/>
                </a:lnTo>
                <a:lnTo>
                  <a:pt x="44907" y="57289"/>
                </a:lnTo>
                <a:lnTo>
                  <a:pt x="48056" y="54292"/>
                </a:lnTo>
                <a:lnTo>
                  <a:pt x="48998" y="52781"/>
                </a:lnTo>
                <a:lnTo>
                  <a:pt x="25400" y="52781"/>
                </a:lnTo>
                <a:lnTo>
                  <a:pt x="20942" y="50901"/>
                </a:lnTo>
                <a:lnTo>
                  <a:pt x="13703" y="43345"/>
                </a:lnTo>
                <a:lnTo>
                  <a:pt x="11887" y="38442"/>
                </a:lnTo>
                <a:lnTo>
                  <a:pt x="11887" y="25679"/>
                </a:lnTo>
                <a:lnTo>
                  <a:pt x="13804" y="20205"/>
                </a:lnTo>
                <a:lnTo>
                  <a:pt x="21412" y="11760"/>
                </a:lnTo>
                <a:lnTo>
                  <a:pt x="25895" y="9639"/>
                </a:lnTo>
                <a:lnTo>
                  <a:pt x="52584" y="9639"/>
                </a:lnTo>
                <a:lnTo>
                  <a:pt x="51498" y="8305"/>
                </a:lnTo>
                <a:lnTo>
                  <a:pt x="41338" y="1651"/>
                </a:lnTo>
                <a:lnTo>
                  <a:pt x="35750" y="0"/>
                </a:lnTo>
                <a:close/>
              </a:path>
              <a:path w="62229" h="97155">
                <a:moveTo>
                  <a:pt x="52584" y="9639"/>
                </a:moveTo>
                <a:lnTo>
                  <a:pt x="35991" y="9639"/>
                </a:lnTo>
                <a:lnTo>
                  <a:pt x="40259" y="11595"/>
                </a:lnTo>
                <a:lnTo>
                  <a:pt x="47320" y="19443"/>
                </a:lnTo>
                <a:lnTo>
                  <a:pt x="48935" y="24301"/>
                </a:lnTo>
                <a:lnTo>
                  <a:pt x="48977" y="38442"/>
                </a:lnTo>
                <a:lnTo>
                  <a:pt x="47371" y="43345"/>
                </a:lnTo>
                <a:lnTo>
                  <a:pt x="40474" y="50901"/>
                </a:lnTo>
                <a:lnTo>
                  <a:pt x="36068" y="52781"/>
                </a:lnTo>
                <a:lnTo>
                  <a:pt x="48998" y="52781"/>
                </a:lnTo>
                <a:lnTo>
                  <a:pt x="50368" y="50584"/>
                </a:lnTo>
                <a:lnTo>
                  <a:pt x="61803" y="50584"/>
                </a:lnTo>
                <a:lnTo>
                  <a:pt x="61853" y="48831"/>
                </a:lnTo>
                <a:lnTo>
                  <a:pt x="55346" y="13030"/>
                </a:lnTo>
                <a:lnTo>
                  <a:pt x="52584" y="9639"/>
                </a:lnTo>
                <a:close/>
              </a:path>
            </a:pathLst>
          </a:custGeom>
          <a:solidFill>
            <a:srgbClr val="01020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3113252" y="2688806"/>
            <a:ext cx="353364" cy="9685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3113252" y="3177946"/>
            <a:ext cx="353364" cy="96837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3113252" y="2933369"/>
            <a:ext cx="353364" cy="96850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3113252" y="3422523"/>
            <a:ext cx="279552" cy="96824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3414064" y="3422523"/>
            <a:ext cx="34925" cy="95250"/>
          </a:xfrm>
          <a:custGeom>
            <a:avLst/>
            <a:gdLst/>
            <a:ahLst/>
            <a:cxnLst/>
            <a:rect l="l" t="t" r="r" b="b"/>
            <a:pathLst>
              <a:path w="34925" h="95250">
                <a:moveTo>
                  <a:pt x="34683" y="21031"/>
                </a:moveTo>
                <a:lnTo>
                  <a:pt x="23126" y="21031"/>
                </a:lnTo>
                <a:lnTo>
                  <a:pt x="23126" y="95224"/>
                </a:lnTo>
                <a:lnTo>
                  <a:pt x="34683" y="95224"/>
                </a:lnTo>
                <a:lnTo>
                  <a:pt x="34683" y="21031"/>
                </a:lnTo>
                <a:close/>
              </a:path>
              <a:path w="34925" h="95250">
                <a:moveTo>
                  <a:pt x="34683" y="0"/>
                </a:moveTo>
                <a:lnTo>
                  <a:pt x="27228" y="0"/>
                </a:lnTo>
                <a:lnTo>
                  <a:pt x="25222" y="4114"/>
                </a:lnTo>
                <a:lnTo>
                  <a:pt x="21793" y="8331"/>
                </a:lnTo>
                <a:lnTo>
                  <a:pt x="12115" y="17043"/>
                </a:lnTo>
                <a:lnTo>
                  <a:pt x="6464" y="20751"/>
                </a:lnTo>
                <a:lnTo>
                  <a:pt x="0" y="23812"/>
                </a:lnTo>
                <a:lnTo>
                  <a:pt x="0" y="35064"/>
                </a:lnTo>
                <a:lnTo>
                  <a:pt x="23126" y="21031"/>
                </a:lnTo>
                <a:lnTo>
                  <a:pt x="34683" y="21031"/>
                </a:lnTo>
                <a:lnTo>
                  <a:pt x="34683" y="0"/>
                </a:lnTo>
                <a:close/>
              </a:path>
            </a:pathLst>
          </a:custGeom>
          <a:solidFill>
            <a:srgbClr val="01020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3113252" y="4176610"/>
            <a:ext cx="279552" cy="96837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3414064" y="4176610"/>
            <a:ext cx="34925" cy="95250"/>
          </a:xfrm>
          <a:custGeom>
            <a:avLst/>
            <a:gdLst/>
            <a:ahLst/>
            <a:cxnLst/>
            <a:rect l="l" t="t" r="r" b="b"/>
            <a:pathLst>
              <a:path w="34925" h="95250">
                <a:moveTo>
                  <a:pt x="34683" y="21031"/>
                </a:moveTo>
                <a:lnTo>
                  <a:pt x="23126" y="21031"/>
                </a:lnTo>
                <a:lnTo>
                  <a:pt x="23126" y="95224"/>
                </a:lnTo>
                <a:lnTo>
                  <a:pt x="34683" y="95224"/>
                </a:lnTo>
                <a:lnTo>
                  <a:pt x="34683" y="21031"/>
                </a:lnTo>
                <a:close/>
              </a:path>
              <a:path w="34925" h="95250">
                <a:moveTo>
                  <a:pt x="34683" y="0"/>
                </a:moveTo>
                <a:lnTo>
                  <a:pt x="27228" y="0"/>
                </a:lnTo>
                <a:lnTo>
                  <a:pt x="25222" y="4114"/>
                </a:lnTo>
                <a:lnTo>
                  <a:pt x="21793" y="8331"/>
                </a:lnTo>
                <a:lnTo>
                  <a:pt x="12115" y="17043"/>
                </a:lnTo>
                <a:lnTo>
                  <a:pt x="6464" y="20751"/>
                </a:lnTo>
                <a:lnTo>
                  <a:pt x="0" y="23812"/>
                </a:lnTo>
                <a:lnTo>
                  <a:pt x="0" y="35064"/>
                </a:lnTo>
                <a:lnTo>
                  <a:pt x="23126" y="21031"/>
                </a:lnTo>
                <a:lnTo>
                  <a:pt x="34683" y="21031"/>
                </a:lnTo>
                <a:lnTo>
                  <a:pt x="34683" y="0"/>
                </a:lnTo>
                <a:close/>
              </a:path>
            </a:pathLst>
          </a:custGeom>
          <a:solidFill>
            <a:srgbClr val="01020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3113252" y="3932034"/>
            <a:ext cx="279552" cy="96837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3414064" y="3932034"/>
            <a:ext cx="34925" cy="95250"/>
          </a:xfrm>
          <a:custGeom>
            <a:avLst/>
            <a:gdLst/>
            <a:ahLst/>
            <a:cxnLst/>
            <a:rect l="l" t="t" r="r" b="b"/>
            <a:pathLst>
              <a:path w="34925" h="95250">
                <a:moveTo>
                  <a:pt x="34683" y="21031"/>
                </a:moveTo>
                <a:lnTo>
                  <a:pt x="23126" y="21031"/>
                </a:lnTo>
                <a:lnTo>
                  <a:pt x="23126" y="95224"/>
                </a:lnTo>
                <a:lnTo>
                  <a:pt x="34683" y="95224"/>
                </a:lnTo>
                <a:lnTo>
                  <a:pt x="34683" y="21031"/>
                </a:lnTo>
                <a:close/>
              </a:path>
              <a:path w="34925" h="95250">
                <a:moveTo>
                  <a:pt x="34683" y="0"/>
                </a:moveTo>
                <a:lnTo>
                  <a:pt x="27228" y="0"/>
                </a:lnTo>
                <a:lnTo>
                  <a:pt x="25222" y="4114"/>
                </a:lnTo>
                <a:lnTo>
                  <a:pt x="21793" y="8331"/>
                </a:lnTo>
                <a:lnTo>
                  <a:pt x="12115" y="17043"/>
                </a:lnTo>
                <a:lnTo>
                  <a:pt x="6464" y="20751"/>
                </a:lnTo>
                <a:lnTo>
                  <a:pt x="0" y="23812"/>
                </a:lnTo>
                <a:lnTo>
                  <a:pt x="0" y="35064"/>
                </a:lnTo>
                <a:lnTo>
                  <a:pt x="23126" y="21031"/>
                </a:lnTo>
                <a:lnTo>
                  <a:pt x="34683" y="21031"/>
                </a:lnTo>
                <a:lnTo>
                  <a:pt x="34683" y="0"/>
                </a:lnTo>
                <a:close/>
              </a:path>
            </a:pathLst>
          </a:custGeom>
          <a:solidFill>
            <a:srgbClr val="01020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3113252" y="3677272"/>
            <a:ext cx="279552" cy="96837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3414064" y="3677272"/>
            <a:ext cx="34925" cy="95250"/>
          </a:xfrm>
          <a:custGeom>
            <a:avLst/>
            <a:gdLst/>
            <a:ahLst/>
            <a:cxnLst/>
            <a:rect l="l" t="t" r="r" b="b"/>
            <a:pathLst>
              <a:path w="34925" h="95250">
                <a:moveTo>
                  <a:pt x="34683" y="21031"/>
                </a:moveTo>
                <a:lnTo>
                  <a:pt x="23126" y="21031"/>
                </a:lnTo>
                <a:lnTo>
                  <a:pt x="23126" y="95224"/>
                </a:lnTo>
                <a:lnTo>
                  <a:pt x="34683" y="95224"/>
                </a:lnTo>
                <a:lnTo>
                  <a:pt x="34683" y="21031"/>
                </a:lnTo>
                <a:close/>
              </a:path>
              <a:path w="34925" h="95250">
                <a:moveTo>
                  <a:pt x="34683" y="0"/>
                </a:moveTo>
                <a:lnTo>
                  <a:pt x="27228" y="0"/>
                </a:lnTo>
                <a:lnTo>
                  <a:pt x="25222" y="4114"/>
                </a:lnTo>
                <a:lnTo>
                  <a:pt x="21793" y="8331"/>
                </a:lnTo>
                <a:lnTo>
                  <a:pt x="12115" y="17043"/>
                </a:lnTo>
                <a:lnTo>
                  <a:pt x="6464" y="20751"/>
                </a:lnTo>
                <a:lnTo>
                  <a:pt x="0" y="23812"/>
                </a:lnTo>
                <a:lnTo>
                  <a:pt x="0" y="35064"/>
                </a:lnTo>
                <a:lnTo>
                  <a:pt x="23126" y="21031"/>
                </a:lnTo>
                <a:lnTo>
                  <a:pt x="34683" y="21031"/>
                </a:lnTo>
                <a:lnTo>
                  <a:pt x="34683" y="0"/>
                </a:lnTo>
                <a:close/>
              </a:path>
            </a:pathLst>
          </a:custGeom>
          <a:solidFill>
            <a:srgbClr val="01020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3671493" y="1698294"/>
            <a:ext cx="136690" cy="96837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3828300" y="1698307"/>
            <a:ext cx="34925" cy="95250"/>
          </a:xfrm>
          <a:custGeom>
            <a:avLst/>
            <a:gdLst/>
            <a:ahLst/>
            <a:cxnLst/>
            <a:rect l="l" t="t" r="r" b="b"/>
            <a:pathLst>
              <a:path w="34925" h="95250">
                <a:moveTo>
                  <a:pt x="34683" y="21018"/>
                </a:moveTo>
                <a:lnTo>
                  <a:pt x="23126" y="21018"/>
                </a:lnTo>
                <a:lnTo>
                  <a:pt x="23126" y="95211"/>
                </a:lnTo>
                <a:lnTo>
                  <a:pt x="34683" y="95211"/>
                </a:lnTo>
                <a:lnTo>
                  <a:pt x="34683" y="21018"/>
                </a:lnTo>
                <a:close/>
              </a:path>
              <a:path w="34925" h="95250">
                <a:moveTo>
                  <a:pt x="34683" y="0"/>
                </a:moveTo>
                <a:lnTo>
                  <a:pt x="27228" y="0"/>
                </a:lnTo>
                <a:lnTo>
                  <a:pt x="25222" y="4089"/>
                </a:lnTo>
                <a:lnTo>
                  <a:pt x="21793" y="8318"/>
                </a:lnTo>
                <a:lnTo>
                  <a:pt x="12115" y="17030"/>
                </a:lnTo>
                <a:lnTo>
                  <a:pt x="6451" y="20739"/>
                </a:lnTo>
                <a:lnTo>
                  <a:pt x="0" y="23799"/>
                </a:lnTo>
                <a:lnTo>
                  <a:pt x="0" y="35051"/>
                </a:lnTo>
                <a:lnTo>
                  <a:pt x="23126" y="21018"/>
                </a:lnTo>
                <a:lnTo>
                  <a:pt x="34683" y="21018"/>
                </a:lnTo>
                <a:lnTo>
                  <a:pt x="34683" y="0"/>
                </a:lnTo>
                <a:close/>
              </a:path>
            </a:pathLst>
          </a:custGeom>
          <a:solidFill>
            <a:srgbClr val="01020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3893375" y="1698294"/>
            <a:ext cx="207530" cy="96837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3671493" y="1942871"/>
            <a:ext cx="136690" cy="96837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3828300" y="1942871"/>
            <a:ext cx="34925" cy="95250"/>
          </a:xfrm>
          <a:custGeom>
            <a:avLst/>
            <a:gdLst/>
            <a:ahLst/>
            <a:cxnLst/>
            <a:rect l="l" t="t" r="r" b="b"/>
            <a:pathLst>
              <a:path w="34925" h="95250">
                <a:moveTo>
                  <a:pt x="34683" y="21018"/>
                </a:moveTo>
                <a:lnTo>
                  <a:pt x="23126" y="21018"/>
                </a:lnTo>
                <a:lnTo>
                  <a:pt x="23126" y="95211"/>
                </a:lnTo>
                <a:lnTo>
                  <a:pt x="34683" y="95211"/>
                </a:lnTo>
                <a:lnTo>
                  <a:pt x="34683" y="21018"/>
                </a:lnTo>
                <a:close/>
              </a:path>
              <a:path w="34925" h="95250">
                <a:moveTo>
                  <a:pt x="34683" y="0"/>
                </a:moveTo>
                <a:lnTo>
                  <a:pt x="27228" y="0"/>
                </a:lnTo>
                <a:lnTo>
                  <a:pt x="25222" y="4089"/>
                </a:lnTo>
                <a:lnTo>
                  <a:pt x="21793" y="8318"/>
                </a:lnTo>
                <a:lnTo>
                  <a:pt x="12115" y="17030"/>
                </a:lnTo>
                <a:lnTo>
                  <a:pt x="6451" y="20739"/>
                </a:lnTo>
                <a:lnTo>
                  <a:pt x="0" y="23799"/>
                </a:lnTo>
                <a:lnTo>
                  <a:pt x="0" y="35051"/>
                </a:lnTo>
                <a:lnTo>
                  <a:pt x="23126" y="21018"/>
                </a:lnTo>
                <a:lnTo>
                  <a:pt x="34683" y="21018"/>
                </a:lnTo>
                <a:lnTo>
                  <a:pt x="34683" y="0"/>
                </a:lnTo>
                <a:close/>
              </a:path>
            </a:pathLst>
          </a:custGeom>
          <a:solidFill>
            <a:srgbClr val="01020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3893375" y="1942871"/>
            <a:ext cx="133184" cy="95211"/>
          </a:xfrm>
          <a:prstGeom prst="rect">
            <a:avLst/>
          </a:prstGeom>
          <a:blipFill>
            <a:blip r:embed="rId1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4047832" y="1942871"/>
            <a:ext cx="34925" cy="95250"/>
          </a:xfrm>
          <a:custGeom>
            <a:avLst/>
            <a:gdLst/>
            <a:ahLst/>
            <a:cxnLst/>
            <a:rect l="l" t="t" r="r" b="b"/>
            <a:pathLst>
              <a:path w="34925" h="95250">
                <a:moveTo>
                  <a:pt x="34696" y="21018"/>
                </a:moveTo>
                <a:lnTo>
                  <a:pt x="23126" y="21018"/>
                </a:lnTo>
                <a:lnTo>
                  <a:pt x="23126" y="95211"/>
                </a:lnTo>
                <a:lnTo>
                  <a:pt x="34696" y="95211"/>
                </a:lnTo>
                <a:lnTo>
                  <a:pt x="34696" y="21018"/>
                </a:lnTo>
                <a:close/>
              </a:path>
              <a:path w="34925" h="95250">
                <a:moveTo>
                  <a:pt x="34696" y="0"/>
                </a:moveTo>
                <a:lnTo>
                  <a:pt x="27241" y="0"/>
                </a:lnTo>
                <a:lnTo>
                  <a:pt x="25234" y="4089"/>
                </a:lnTo>
                <a:lnTo>
                  <a:pt x="21805" y="8318"/>
                </a:lnTo>
                <a:lnTo>
                  <a:pt x="12128" y="17030"/>
                </a:lnTo>
                <a:lnTo>
                  <a:pt x="6477" y="20739"/>
                </a:lnTo>
                <a:lnTo>
                  <a:pt x="0" y="23799"/>
                </a:lnTo>
                <a:lnTo>
                  <a:pt x="0" y="35051"/>
                </a:lnTo>
                <a:lnTo>
                  <a:pt x="23126" y="21018"/>
                </a:lnTo>
                <a:lnTo>
                  <a:pt x="34696" y="21018"/>
                </a:lnTo>
                <a:lnTo>
                  <a:pt x="34696" y="0"/>
                </a:lnTo>
                <a:close/>
              </a:path>
            </a:pathLst>
          </a:custGeom>
          <a:solidFill>
            <a:srgbClr val="01020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3671493" y="2187435"/>
            <a:ext cx="136690" cy="96837"/>
          </a:xfrm>
          <a:prstGeom prst="rect">
            <a:avLst/>
          </a:prstGeom>
          <a:blipFill>
            <a:blip r:embed="rId1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3828300" y="2187448"/>
            <a:ext cx="34925" cy="95250"/>
          </a:xfrm>
          <a:custGeom>
            <a:avLst/>
            <a:gdLst/>
            <a:ahLst/>
            <a:cxnLst/>
            <a:rect l="l" t="t" r="r" b="b"/>
            <a:pathLst>
              <a:path w="34925" h="95250">
                <a:moveTo>
                  <a:pt x="34683" y="21018"/>
                </a:moveTo>
                <a:lnTo>
                  <a:pt x="23126" y="21018"/>
                </a:lnTo>
                <a:lnTo>
                  <a:pt x="23126" y="95211"/>
                </a:lnTo>
                <a:lnTo>
                  <a:pt x="34683" y="95211"/>
                </a:lnTo>
                <a:lnTo>
                  <a:pt x="34683" y="21018"/>
                </a:lnTo>
                <a:close/>
              </a:path>
              <a:path w="34925" h="95250">
                <a:moveTo>
                  <a:pt x="34683" y="0"/>
                </a:moveTo>
                <a:lnTo>
                  <a:pt x="27228" y="0"/>
                </a:lnTo>
                <a:lnTo>
                  <a:pt x="25222" y="4089"/>
                </a:lnTo>
                <a:lnTo>
                  <a:pt x="21793" y="8318"/>
                </a:lnTo>
                <a:lnTo>
                  <a:pt x="12115" y="17030"/>
                </a:lnTo>
                <a:lnTo>
                  <a:pt x="6451" y="20739"/>
                </a:lnTo>
                <a:lnTo>
                  <a:pt x="0" y="23799"/>
                </a:lnTo>
                <a:lnTo>
                  <a:pt x="0" y="35051"/>
                </a:lnTo>
                <a:lnTo>
                  <a:pt x="23126" y="21018"/>
                </a:lnTo>
                <a:lnTo>
                  <a:pt x="34683" y="21018"/>
                </a:lnTo>
                <a:lnTo>
                  <a:pt x="34683" y="0"/>
                </a:lnTo>
                <a:close/>
              </a:path>
            </a:pathLst>
          </a:custGeom>
          <a:solidFill>
            <a:srgbClr val="01020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3893375" y="2187448"/>
            <a:ext cx="206362" cy="95211"/>
          </a:xfrm>
          <a:prstGeom prst="rect">
            <a:avLst/>
          </a:prstGeom>
          <a:blipFill>
            <a:blip r:embed="rId1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3671493" y="2442197"/>
            <a:ext cx="136690" cy="96850"/>
          </a:xfrm>
          <a:prstGeom prst="rect">
            <a:avLst/>
          </a:prstGeom>
          <a:blipFill>
            <a:blip r:embed="rId2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3828300" y="2442197"/>
            <a:ext cx="34925" cy="95250"/>
          </a:xfrm>
          <a:custGeom>
            <a:avLst/>
            <a:gdLst/>
            <a:ahLst/>
            <a:cxnLst/>
            <a:rect l="l" t="t" r="r" b="b"/>
            <a:pathLst>
              <a:path w="34925" h="95250">
                <a:moveTo>
                  <a:pt x="34683" y="21031"/>
                </a:moveTo>
                <a:lnTo>
                  <a:pt x="23126" y="21031"/>
                </a:lnTo>
                <a:lnTo>
                  <a:pt x="23126" y="95224"/>
                </a:lnTo>
                <a:lnTo>
                  <a:pt x="34683" y="95224"/>
                </a:lnTo>
                <a:lnTo>
                  <a:pt x="34683" y="21031"/>
                </a:lnTo>
                <a:close/>
              </a:path>
              <a:path w="34925" h="95250">
                <a:moveTo>
                  <a:pt x="34683" y="0"/>
                </a:moveTo>
                <a:lnTo>
                  <a:pt x="27228" y="0"/>
                </a:lnTo>
                <a:lnTo>
                  <a:pt x="25222" y="4102"/>
                </a:lnTo>
                <a:lnTo>
                  <a:pt x="21793" y="8331"/>
                </a:lnTo>
                <a:lnTo>
                  <a:pt x="12115" y="17043"/>
                </a:lnTo>
                <a:lnTo>
                  <a:pt x="6451" y="20751"/>
                </a:lnTo>
                <a:lnTo>
                  <a:pt x="0" y="23812"/>
                </a:lnTo>
                <a:lnTo>
                  <a:pt x="0" y="35064"/>
                </a:lnTo>
                <a:lnTo>
                  <a:pt x="23126" y="21031"/>
                </a:lnTo>
                <a:lnTo>
                  <a:pt x="34683" y="21031"/>
                </a:lnTo>
                <a:lnTo>
                  <a:pt x="34683" y="0"/>
                </a:lnTo>
                <a:close/>
              </a:path>
            </a:pathLst>
          </a:custGeom>
          <a:solidFill>
            <a:srgbClr val="01020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3893375" y="2442197"/>
            <a:ext cx="134150" cy="96900"/>
          </a:xfrm>
          <a:prstGeom prst="rect">
            <a:avLst/>
          </a:prstGeom>
          <a:blipFill>
            <a:blip r:embed="rId2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4047832" y="2442197"/>
            <a:ext cx="34925" cy="95250"/>
          </a:xfrm>
          <a:custGeom>
            <a:avLst/>
            <a:gdLst/>
            <a:ahLst/>
            <a:cxnLst/>
            <a:rect l="l" t="t" r="r" b="b"/>
            <a:pathLst>
              <a:path w="34925" h="95250">
                <a:moveTo>
                  <a:pt x="34696" y="21031"/>
                </a:moveTo>
                <a:lnTo>
                  <a:pt x="23126" y="21031"/>
                </a:lnTo>
                <a:lnTo>
                  <a:pt x="23126" y="95224"/>
                </a:lnTo>
                <a:lnTo>
                  <a:pt x="34696" y="95224"/>
                </a:lnTo>
                <a:lnTo>
                  <a:pt x="34696" y="21031"/>
                </a:lnTo>
                <a:close/>
              </a:path>
              <a:path w="34925" h="95250">
                <a:moveTo>
                  <a:pt x="34696" y="0"/>
                </a:moveTo>
                <a:lnTo>
                  <a:pt x="27241" y="0"/>
                </a:lnTo>
                <a:lnTo>
                  <a:pt x="25234" y="4102"/>
                </a:lnTo>
                <a:lnTo>
                  <a:pt x="21805" y="8331"/>
                </a:lnTo>
                <a:lnTo>
                  <a:pt x="12128" y="17043"/>
                </a:lnTo>
                <a:lnTo>
                  <a:pt x="6477" y="20751"/>
                </a:lnTo>
                <a:lnTo>
                  <a:pt x="0" y="23812"/>
                </a:lnTo>
                <a:lnTo>
                  <a:pt x="0" y="35064"/>
                </a:lnTo>
                <a:lnTo>
                  <a:pt x="23126" y="21031"/>
                </a:lnTo>
                <a:lnTo>
                  <a:pt x="34696" y="21031"/>
                </a:lnTo>
                <a:lnTo>
                  <a:pt x="34696" y="0"/>
                </a:lnTo>
                <a:close/>
              </a:path>
            </a:pathLst>
          </a:custGeom>
          <a:solidFill>
            <a:srgbClr val="01020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3671493" y="2688806"/>
            <a:ext cx="136690" cy="96850"/>
          </a:xfrm>
          <a:prstGeom prst="rect">
            <a:avLst/>
          </a:prstGeom>
          <a:blipFill>
            <a:blip r:embed="rId2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3828300" y="2688806"/>
            <a:ext cx="34925" cy="95250"/>
          </a:xfrm>
          <a:custGeom>
            <a:avLst/>
            <a:gdLst/>
            <a:ahLst/>
            <a:cxnLst/>
            <a:rect l="l" t="t" r="r" b="b"/>
            <a:pathLst>
              <a:path w="34925" h="95250">
                <a:moveTo>
                  <a:pt x="34683" y="21031"/>
                </a:moveTo>
                <a:lnTo>
                  <a:pt x="23126" y="21031"/>
                </a:lnTo>
                <a:lnTo>
                  <a:pt x="23126" y="95224"/>
                </a:lnTo>
                <a:lnTo>
                  <a:pt x="34683" y="95224"/>
                </a:lnTo>
                <a:lnTo>
                  <a:pt x="34683" y="21031"/>
                </a:lnTo>
                <a:close/>
              </a:path>
              <a:path w="34925" h="95250">
                <a:moveTo>
                  <a:pt x="34683" y="0"/>
                </a:moveTo>
                <a:lnTo>
                  <a:pt x="27228" y="0"/>
                </a:lnTo>
                <a:lnTo>
                  <a:pt x="25222" y="4102"/>
                </a:lnTo>
                <a:lnTo>
                  <a:pt x="21793" y="8331"/>
                </a:lnTo>
                <a:lnTo>
                  <a:pt x="12115" y="17043"/>
                </a:lnTo>
                <a:lnTo>
                  <a:pt x="6451" y="20751"/>
                </a:lnTo>
                <a:lnTo>
                  <a:pt x="0" y="23812"/>
                </a:lnTo>
                <a:lnTo>
                  <a:pt x="0" y="35064"/>
                </a:lnTo>
                <a:lnTo>
                  <a:pt x="23126" y="21031"/>
                </a:lnTo>
                <a:lnTo>
                  <a:pt x="34683" y="21031"/>
                </a:lnTo>
                <a:lnTo>
                  <a:pt x="34683" y="0"/>
                </a:lnTo>
                <a:close/>
              </a:path>
            </a:pathLst>
          </a:custGeom>
          <a:solidFill>
            <a:srgbClr val="01020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3893375" y="2688806"/>
            <a:ext cx="206362" cy="96900"/>
          </a:xfrm>
          <a:prstGeom prst="rect">
            <a:avLst/>
          </a:prstGeom>
          <a:blipFill>
            <a:blip r:embed="rId2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3671493" y="3177946"/>
            <a:ext cx="136690" cy="96837"/>
          </a:xfrm>
          <a:prstGeom prst="rect">
            <a:avLst/>
          </a:prstGeom>
          <a:blipFill>
            <a:blip r:embed="rId2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3828300" y="3177946"/>
            <a:ext cx="34925" cy="95250"/>
          </a:xfrm>
          <a:custGeom>
            <a:avLst/>
            <a:gdLst/>
            <a:ahLst/>
            <a:cxnLst/>
            <a:rect l="l" t="t" r="r" b="b"/>
            <a:pathLst>
              <a:path w="34925" h="95250">
                <a:moveTo>
                  <a:pt x="34683" y="21031"/>
                </a:moveTo>
                <a:lnTo>
                  <a:pt x="23126" y="21031"/>
                </a:lnTo>
                <a:lnTo>
                  <a:pt x="23126" y="95224"/>
                </a:lnTo>
                <a:lnTo>
                  <a:pt x="34683" y="95224"/>
                </a:lnTo>
                <a:lnTo>
                  <a:pt x="34683" y="21031"/>
                </a:lnTo>
                <a:close/>
              </a:path>
              <a:path w="34925" h="95250">
                <a:moveTo>
                  <a:pt x="34683" y="0"/>
                </a:moveTo>
                <a:lnTo>
                  <a:pt x="27228" y="0"/>
                </a:lnTo>
                <a:lnTo>
                  <a:pt x="25222" y="4114"/>
                </a:lnTo>
                <a:lnTo>
                  <a:pt x="21793" y="8331"/>
                </a:lnTo>
                <a:lnTo>
                  <a:pt x="12115" y="17043"/>
                </a:lnTo>
                <a:lnTo>
                  <a:pt x="6451" y="20751"/>
                </a:lnTo>
                <a:lnTo>
                  <a:pt x="0" y="23812"/>
                </a:lnTo>
                <a:lnTo>
                  <a:pt x="0" y="35064"/>
                </a:lnTo>
                <a:lnTo>
                  <a:pt x="23126" y="21031"/>
                </a:lnTo>
                <a:lnTo>
                  <a:pt x="34683" y="21031"/>
                </a:lnTo>
                <a:lnTo>
                  <a:pt x="34683" y="0"/>
                </a:lnTo>
                <a:close/>
              </a:path>
            </a:pathLst>
          </a:custGeom>
          <a:solidFill>
            <a:srgbClr val="01020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3893375" y="3177946"/>
            <a:ext cx="207009" cy="96837"/>
          </a:xfrm>
          <a:prstGeom prst="rect">
            <a:avLst/>
          </a:prstGeom>
          <a:blipFill>
            <a:blip r:embed="rId2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3671493" y="2933369"/>
            <a:ext cx="136690" cy="96850"/>
          </a:xfrm>
          <a:prstGeom prst="rect">
            <a:avLst/>
          </a:prstGeom>
          <a:blipFill>
            <a:blip r:embed="rId2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3828300" y="2933382"/>
            <a:ext cx="34925" cy="95250"/>
          </a:xfrm>
          <a:custGeom>
            <a:avLst/>
            <a:gdLst/>
            <a:ahLst/>
            <a:cxnLst/>
            <a:rect l="l" t="t" r="r" b="b"/>
            <a:pathLst>
              <a:path w="34925" h="95250">
                <a:moveTo>
                  <a:pt x="34683" y="21031"/>
                </a:moveTo>
                <a:lnTo>
                  <a:pt x="23126" y="21031"/>
                </a:lnTo>
                <a:lnTo>
                  <a:pt x="23126" y="95224"/>
                </a:lnTo>
                <a:lnTo>
                  <a:pt x="34683" y="95224"/>
                </a:lnTo>
                <a:lnTo>
                  <a:pt x="34683" y="21031"/>
                </a:lnTo>
                <a:close/>
              </a:path>
              <a:path w="34925" h="95250">
                <a:moveTo>
                  <a:pt x="34683" y="0"/>
                </a:moveTo>
                <a:lnTo>
                  <a:pt x="27228" y="0"/>
                </a:lnTo>
                <a:lnTo>
                  <a:pt x="25222" y="4102"/>
                </a:lnTo>
                <a:lnTo>
                  <a:pt x="21793" y="8331"/>
                </a:lnTo>
                <a:lnTo>
                  <a:pt x="12115" y="17043"/>
                </a:lnTo>
                <a:lnTo>
                  <a:pt x="6451" y="20751"/>
                </a:lnTo>
                <a:lnTo>
                  <a:pt x="0" y="23812"/>
                </a:lnTo>
                <a:lnTo>
                  <a:pt x="0" y="35064"/>
                </a:lnTo>
                <a:lnTo>
                  <a:pt x="23126" y="21031"/>
                </a:lnTo>
                <a:lnTo>
                  <a:pt x="34683" y="21031"/>
                </a:lnTo>
                <a:lnTo>
                  <a:pt x="34683" y="0"/>
                </a:lnTo>
                <a:close/>
              </a:path>
            </a:pathLst>
          </a:custGeom>
          <a:solidFill>
            <a:srgbClr val="01020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3893375" y="2933382"/>
            <a:ext cx="207446" cy="96837"/>
          </a:xfrm>
          <a:prstGeom prst="rect">
            <a:avLst/>
          </a:prstGeom>
          <a:blipFill>
            <a:blip r:embed="rId2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3671493" y="3422523"/>
            <a:ext cx="136690" cy="96824"/>
          </a:xfrm>
          <a:prstGeom prst="rect">
            <a:avLst/>
          </a:prstGeom>
          <a:blipFill>
            <a:blip r:embed="rId2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3828300" y="3422523"/>
            <a:ext cx="34925" cy="95250"/>
          </a:xfrm>
          <a:custGeom>
            <a:avLst/>
            <a:gdLst/>
            <a:ahLst/>
            <a:cxnLst/>
            <a:rect l="l" t="t" r="r" b="b"/>
            <a:pathLst>
              <a:path w="34925" h="95250">
                <a:moveTo>
                  <a:pt x="34683" y="21031"/>
                </a:moveTo>
                <a:lnTo>
                  <a:pt x="23126" y="21031"/>
                </a:lnTo>
                <a:lnTo>
                  <a:pt x="23126" y="95224"/>
                </a:lnTo>
                <a:lnTo>
                  <a:pt x="34683" y="95224"/>
                </a:lnTo>
                <a:lnTo>
                  <a:pt x="34683" y="21031"/>
                </a:lnTo>
                <a:close/>
              </a:path>
              <a:path w="34925" h="95250">
                <a:moveTo>
                  <a:pt x="34683" y="0"/>
                </a:moveTo>
                <a:lnTo>
                  <a:pt x="27228" y="0"/>
                </a:lnTo>
                <a:lnTo>
                  <a:pt x="25222" y="4114"/>
                </a:lnTo>
                <a:lnTo>
                  <a:pt x="21793" y="8331"/>
                </a:lnTo>
                <a:lnTo>
                  <a:pt x="12115" y="17043"/>
                </a:lnTo>
                <a:lnTo>
                  <a:pt x="6451" y="20751"/>
                </a:lnTo>
                <a:lnTo>
                  <a:pt x="0" y="23812"/>
                </a:lnTo>
                <a:lnTo>
                  <a:pt x="0" y="35064"/>
                </a:lnTo>
                <a:lnTo>
                  <a:pt x="23126" y="21031"/>
                </a:lnTo>
                <a:lnTo>
                  <a:pt x="34683" y="21031"/>
                </a:lnTo>
                <a:lnTo>
                  <a:pt x="34683" y="0"/>
                </a:lnTo>
                <a:close/>
              </a:path>
            </a:pathLst>
          </a:custGeom>
          <a:solidFill>
            <a:srgbClr val="01020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3893375" y="3422523"/>
            <a:ext cx="208038" cy="96900"/>
          </a:xfrm>
          <a:prstGeom prst="rect">
            <a:avLst/>
          </a:prstGeom>
          <a:blipFill>
            <a:blip r:embed="rId2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3671493" y="4176610"/>
            <a:ext cx="136690" cy="96837"/>
          </a:xfrm>
          <a:prstGeom prst="rect">
            <a:avLst/>
          </a:prstGeom>
          <a:blipFill>
            <a:blip r:embed="rId3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3828300" y="4176610"/>
            <a:ext cx="34925" cy="95250"/>
          </a:xfrm>
          <a:custGeom>
            <a:avLst/>
            <a:gdLst/>
            <a:ahLst/>
            <a:cxnLst/>
            <a:rect l="l" t="t" r="r" b="b"/>
            <a:pathLst>
              <a:path w="34925" h="95250">
                <a:moveTo>
                  <a:pt x="34683" y="21031"/>
                </a:moveTo>
                <a:lnTo>
                  <a:pt x="23126" y="21031"/>
                </a:lnTo>
                <a:lnTo>
                  <a:pt x="23126" y="95224"/>
                </a:lnTo>
                <a:lnTo>
                  <a:pt x="34683" y="95224"/>
                </a:lnTo>
                <a:lnTo>
                  <a:pt x="34683" y="21031"/>
                </a:lnTo>
                <a:close/>
              </a:path>
              <a:path w="34925" h="95250">
                <a:moveTo>
                  <a:pt x="34683" y="0"/>
                </a:moveTo>
                <a:lnTo>
                  <a:pt x="27228" y="0"/>
                </a:lnTo>
                <a:lnTo>
                  <a:pt x="25222" y="4114"/>
                </a:lnTo>
                <a:lnTo>
                  <a:pt x="21793" y="8331"/>
                </a:lnTo>
                <a:lnTo>
                  <a:pt x="12115" y="17043"/>
                </a:lnTo>
                <a:lnTo>
                  <a:pt x="6451" y="20751"/>
                </a:lnTo>
                <a:lnTo>
                  <a:pt x="0" y="23812"/>
                </a:lnTo>
                <a:lnTo>
                  <a:pt x="0" y="35064"/>
                </a:lnTo>
                <a:lnTo>
                  <a:pt x="23126" y="21031"/>
                </a:lnTo>
                <a:lnTo>
                  <a:pt x="34683" y="21031"/>
                </a:lnTo>
                <a:lnTo>
                  <a:pt x="34683" y="0"/>
                </a:lnTo>
                <a:close/>
              </a:path>
            </a:pathLst>
          </a:custGeom>
          <a:solidFill>
            <a:srgbClr val="01020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3893375" y="4176610"/>
            <a:ext cx="207340" cy="96900"/>
          </a:xfrm>
          <a:prstGeom prst="rect">
            <a:avLst/>
          </a:prstGeom>
          <a:blipFill>
            <a:blip r:embed="rId3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3671493" y="3932034"/>
            <a:ext cx="136690" cy="96837"/>
          </a:xfrm>
          <a:prstGeom prst="rect">
            <a:avLst/>
          </a:prstGeom>
          <a:blipFill>
            <a:blip r:embed="rId3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3828300" y="3932034"/>
            <a:ext cx="34925" cy="95250"/>
          </a:xfrm>
          <a:custGeom>
            <a:avLst/>
            <a:gdLst/>
            <a:ahLst/>
            <a:cxnLst/>
            <a:rect l="l" t="t" r="r" b="b"/>
            <a:pathLst>
              <a:path w="34925" h="95250">
                <a:moveTo>
                  <a:pt x="34683" y="21031"/>
                </a:moveTo>
                <a:lnTo>
                  <a:pt x="23126" y="21031"/>
                </a:lnTo>
                <a:lnTo>
                  <a:pt x="23126" y="95224"/>
                </a:lnTo>
                <a:lnTo>
                  <a:pt x="34683" y="95224"/>
                </a:lnTo>
                <a:lnTo>
                  <a:pt x="34683" y="21031"/>
                </a:lnTo>
                <a:close/>
              </a:path>
              <a:path w="34925" h="95250">
                <a:moveTo>
                  <a:pt x="34683" y="0"/>
                </a:moveTo>
                <a:lnTo>
                  <a:pt x="27228" y="0"/>
                </a:lnTo>
                <a:lnTo>
                  <a:pt x="25222" y="4114"/>
                </a:lnTo>
                <a:lnTo>
                  <a:pt x="21793" y="8331"/>
                </a:lnTo>
                <a:lnTo>
                  <a:pt x="12115" y="17043"/>
                </a:lnTo>
                <a:lnTo>
                  <a:pt x="6451" y="20751"/>
                </a:lnTo>
                <a:lnTo>
                  <a:pt x="0" y="23812"/>
                </a:lnTo>
                <a:lnTo>
                  <a:pt x="0" y="35064"/>
                </a:lnTo>
                <a:lnTo>
                  <a:pt x="23126" y="21031"/>
                </a:lnTo>
                <a:lnTo>
                  <a:pt x="34683" y="21031"/>
                </a:lnTo>
                <a:lnTo>
                  <a:pt x="34683" y="0"/>
                </a:lnTo>
                <a:close/>
              </a:path>
            </a:pathLst>
          </a:custGeom>
          <a:solidFill>
            <a:srgbClr val="01020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3893375" y="3932034"/>
            <a:ext cx="206362" cy="96837"/>
          </a:xfrm>
          <a:prstGeom prst="rect">
            <a:avLst/>
          </a:prstGeom>
          <a:blipFill>
            <a:blip r:embed="rId3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3671493" y="3677272"/>
            <a:ext cx="136690" cy="96837"/>
          </a:xfrm>
          <a:prstGeom prst="rect">
            <a:avLst/>
          </a:prstGeom>
          <a:blipFill>
            <a:blip r:embed="rId3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" name="object 61"/>
          <p:cNvSpPr/>
          <p:nvPr/>
        </p:nvSpPr>
        <p:spPr>
          <a:xfrm>
            <a:off x="3828300" y="3677272"/>
            <a:ext cx="34925" cy="95250"/>
          </a:xfrm>
          <a:custGeom>
            <a:avLst/>
            <a:gdLst/>
            <a:ahLst/>
            <a:cxnLst/>
            <a:rect l="l" t="t" r="r" b="b"/>
            <a:pathLst>
              <a:path w="34925" h="95250">
                <a:moveTo>
                  <a:pt x="34683" y="21031"/>
                </a:moveTo>
                <a:lnTo>
                  <a:pt x="23126" y="21031"/>
                </a:lnTo>
                <a:lnTo>
                  <a:pt x="23126" y="95224"/>
                </a:lnTo>
                <a:lnTo>
                  <a:pt x="34683" y="95224"/>
                </a:lnTo>
                <a:lnTo>
                  <a:pt x="34683" y="21031"/>
                </a:lnTo>
                <a:close/>
              </a:path>
              <a:path w="34925" h="95250">
                <a:moveTo>
                  <a:pt x="34683" y="0"/>
                </a:moveTo>
                <a:lnTo>
                  <a:pt x="27228" y="0"/>
                </a:lnTo>
                <a:lnTo>
                  <a:pt x="25222" y="4114"/>
                </a:lnTo>
                <a:lnTo>
                  <a:pt x="21793" y="8331"/>
                </a:lnTo>
                <a:lnTo>
                  <a:pt x="12115" y="17043"/>
                </a:lnTo>
                <a:lnTo>
                  <a:pt x="6451" y="20751"/>
                </a:lnTo>
                <a:lnTo>
                  <a:pt x="0" y="23812"/>
                </a:lnTo>
                <a:lnTo>
                  <a:pt x="0" y="35064"/>
                </a:lnTo>
                <a:lnTo>
                  <a:pt x="23126" y="21031"/>
                </a:lnTo>
                <a:lnTo>
                  <a:pt x="34683" y="21031"/>
                </a:lnTo>
                <a:lnTo>
                  <a:pt x="34683" y="0"/>
                </a:lnTo>
                <a:close/>
              </a:path>
            </a:pathLst>
          </a:custGeom>
          <a:solidFill>
            <a:srgbClr val="01020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" name="object 62"/>
          <p:cNvSpPr/>
          <p:nvPr/>
        </p:nvSpPr>
        <p:spPr>
          <a:xfrm>
            <a:off x="3893375" y="3677285"/>
            <a:ext cx="207340" cy="96824"/>
          </a:xfrm>
          <a:prstGeom prst="rect">
            <a:avLst/>
          </a:prstGeom>
          <a:blipFill>
            <a:blip r:embed="rId3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" name="object 63"/>
          <p:cNvSpPr/>
          <p:nvPr/>
        </p:nvSpPr>
        <p:spPr>
          <a:xfrm>
            <a:off x="1610283" y="1515262"/>
            <a:ext cx="398221" cy="96380"/>
          </a:xfrm>
          <a:prstGeom prst="rect">
            <a:avLst/>
          </a:prstGeom>
          <a:blipFill>
            <a:blip r:embed="rId3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" name="object 64"/>
          <p:cNvSpPr/>
          <p:nvPr/>
        </p:nvSpPr>
        <p:spPr>
          <a:xfrm>
            <a:off x="2063750" y="1515262"/>
            <a:ext cx="231228" cy="94830"/>
          </a:xfrm>
          <a:prstGeom prst="rect">
            <a:avLst/>
          </a:prstGeom>
          <a:blipFill>
            <a:blip r:embed="rId3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" name="object 65"/>
          <p:cNvSpPr/>
          <p:nvPr/>
        </p:nvSpPr>
        <p:spPr>
          <a:xfrm>
            <a:off x="3569322" y="1383512"/>
            <a:ext cx="2470150" cy="246379"/>
          </a:xfrm>
          <a:custGeom>
            <a:avLst/>
            <a:gdLst/>
            <a:ahLst/>
            <a:cxnLst/>
            <a:rect l="l" t="t" r="r" b="b"/>
            <a:pathLst>
              <a:path w="2470150" h="246380">
                <a:moveTo>
                  <a:pt x="0" y="245783"/>
                </a:moveTo>
                <a:lnTo>
                  <a:pt x="2469705" y="245783"/>
                </a:lnTo>
                <a:lnTo>
                  <a:pt x="2469705" y="0"/>
                </a:lnTo>
                <a:lnTo>
                  <a:pt x="0" y="0"/>
                </a:lnTo>
                <a:lnTo>
                  <a:pt x="0" y="245783"/>
                </a:lnTo>
                <a:close/>
              </a:path>
            </a:pathLst>
          </a:custGeom>
          <a:solidFill>
            <a:srgbClr val="CDCCC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" name="object 66"/>
          <p:cNvSpPr/>
          <p:nvPr/>
        </p:nvSpPr>
        <p:spPr>
          <a:xfrm>
            <a:off x="3002508" y="1383512"/>
            <a:ext cx="567055" cy="246379"/>
          </a:xfrm>
          <a:custGeom>
            <a:avLst/>
            <a:gdLst/>
            <a:ahLst/>
            <a:cxnLst/>
            <a:rect l="l" t="t" r="r" b="b"/>
            <a:pathLst>
              <a:path w="567054" h="246380">
                <a:moveTo>
                  <a:pt x="0" y="0"/>
                </a:moveTo>
                <a:lnTo>
                  <a:pt x="566813" y="0"/>
                </a:lnTo>
                <a:lnTo>
                  <a:pt x="566813" y="245783"/>
                </a:lnTo>
                <a:lnTo>
                  <a:pt x="0" y="245783"/>
                </a:lnTo>
                <a:lnTo>
                  <a:pt x="0" y="0"/>
                </a:lnTo>
                <a:close/>
              </a:path>
            </a:pathLst>
          </a:custGeom>
          <a:solidFill>
            <a:srgbClr val="CDCCC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" name="object 67"/>
          <p:cNvSpPr/>
          <p:nvPr/>
        </p:nvSpPr>
        <p:spPr>
          <a:xfrm>
            <a:off x="3090773" y="1446833"/>
            <a:ext cx="314690" cy="103861"/>
          </a:xfrm>
          <a:prstGeom prst="rect">
            <a:avLst/>
          </a:prstGeom>
          <a:blipFill>
            <a:blip r:embed="rId3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" name="object 68"/>
          <p:cNvSpPr/>
          <p:nvPr/>
        </p:nvSpPr>
        <p:spPr>
          <a:xfrm>
            <a:off x="3429127" y="1446834"/>
            <a:ext cx="83858" cy="102120"/>
          </a:xfrm>
          <a:prstGeom prst="rect">
            <a:avLst/>
          </a:prstGeom>
          <a:blipFill>
            <a:blip r:embed="rId3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" name="object 69"/>
          <p:cNvSpPr/>
          <p:nvPr/>
        </p:nvSpPr>
        <p:spPr>
          <a:xfrm>
            <a:off x="3675329" y="1446833"/>
            <a:ext cx="299257" cy="103785"/>
          </a:xfrm>
          <a:prstGeom prst="rect">
            <a:avLst/>
          </a:prstGeom>
          <a:blipFill>
            <a:blip r:embed="rId4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" name="object 70"/>
          <p:cNvSpPr/>
          <p:nvPr/>
        </p:nvSpPr>
        <p:spPr>
          <a:xfrm>
            <a:off x="3998252" y="1446834"/>
            <a:ext cx="83858" cy="102120"/>
          </a:xfrm>
          <a:prstGeom prst="rect">
            <a:avLst/>
          </a:prstGeom>
          <a:blipFill>
            <a:blip r:embed="rId4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" name="object 71"/>
          <p:cNvSpPr/>
          <p:nvPr/>
        </p:nvSpPr>
        <p:spPr>
          <a:xfrm>
            <a:off x="4323181" y="1445082"/>
            <a:ext cx="767892" cy="105600"/>
          </a:xfrm>
          <a:prstGeom prst="rect">
            <a:avLst/>
          </a:prstGeom>
          <a:blipFill>
            <a:blip r:embed="rId4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" name="object 72"/>
          <p:cNvSpPr/>
          <p:nvPr/>
        </p:nvSpPr>
        <p:spPr>
          <a:xfrm>
            <a:off x="4312475" y="1697075"/>
            <a:ext cx="781469" cy="124332"/>
          </a:xfrm>
          <a:prstGeom prst="rect">
            <a:avLst/>
          </a:prstGeom>
          <a:blipFill>
            <a:blip r:embed="rId4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" name="object 73"/>
          <p:cNvSpPr/>
          <p:nvPr/>
        </p:nvSpPr>
        <p:spPr>
          <a:xfrm>
            <a:off x="5136667" y="1698688"/>
            <a:ext cx="270760" cy="96380"/>
          </a:xfrm>
          <a:prstGeom prst="rect">
            <a:avLst/>
          </a:prstGeom>
          <a:blipFill>
            <a:blip r:embed="rId4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" name="object 74"/>
          <p:cNvSpPr/>
          <p:nvPr/>
        </p:nvSpPr>
        <p:spPr>
          <a:xfrm>
            <a:off x="5430811" y="1780259"/>
            <a:ext cx="13335" cy="13335"/>
          </a:xfrm>
          <a:custGeom>
            <a:avLst/>
            <a:gdLst/>
            <a:ahLst/>
            <a:cxnLst/>
            <a:rect l="l" t="t" r="r" b="b"/>
            <a:pathLst>
              <a:path w="13335" h="13335">
                <a:moveTo>
                  <a:pt x="0" y="13260"/>
                </a:moveTo>
                <a:lnTo>
                  <a:pt x="13168" y="13260"/>
                </a:lnTo>
                <a:lnTo>
                  <a:pt x="13168" y="0"/>
                </a:lnTo>
                <a:lnTo>
                  <a:pt x="0" y="0"/>
                </a:lnTo>
                <a:lnTo>
                  <a:pt x="0" y="13260"/>
                </a:lnTo>
                <a:close/>
              </a:path>
            </a:pathLst>
          </a:custGeom>
          <a:solidFill>
            <a:srgbClr val="01020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5" name="object 75"/>
          <p:cNvSpPr/>
          <p:nvPr/>
        </p:nvSpPr>
        <p:spPr>
          <a:xfrm>
            <a:off x="5467362" y="1780259"/>
            <a:ext cx="13335" cy="13335"/>
          </a:xfrm>
          <a:custGeom>
            <a:avLst/>
            <a:gdLst/>
            <a:ahLst/>
            <a:cxnLst/>
            <a:rect l="l" t="t" r="r" b="b"/>
            <a:pathLst>
              <a:path w="13335" h="13335">
                <a:moveTo>
                  <a:pt x="0" y="13260"/>
                </a:moveTo>
                <a:lnTo>
                  <a:pt x="13168" y="13260"/>
                </a:lnTo>
                <a:lnTo>
                  <a:pt x="13168" y="0"/>
                </a:lnTo>
                <a:lnTo>
                  <a:pt x="0" y="0"/>
                </a:lnTo>
                <a:lnTo>
                  <a:pt x="0" y="13260"/>
                </a:lnTo>
                <a:close/>
              </a:path>
            </a:pathLst>
          </a:custGeom>
          <a:solidFill>
            <a:srgbClr val="01020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6" name="object 76"/>
          <p:cNvSpPr/>
          <p:nvPr/>
        </p:nvSpPr>
        <p:spPr>
          <a:xfrm>
            <a:off x="4312284" y="1943252"/>
            <a:ext cx="249618" cy="94830"/>
          </a:xfrm>
          <a:prstGeom prst="rect">
            <a:avLst/>
          </a:prstGeom>
          <a:blipFill>
            <a:blip r:embed="rId4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7" name="object 77"/>
          <p:cNvSpPr/>
          <p:nvPr/>
        </p:nvSpPr>
        <p:spPr>
          <a:xfrm>
            <a:off x="4598454" y="1941639"/>
            <a:ext cx="138061" cy="98069"/>
          </a:xfrm>
          <a:prstGeom prst="rect">
            <a:avLst/>
          </a:prstGeom>
          <a:blipFill>
            <a:blip r:embed="rId4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8" name="object 78"/>
          <p:cNvSpPr/>
          <p:nvPr/>
        </p:nvSpPr>
        <p:spPr>
          <a:xfrm>
            <a:off x="4757801" y="1942871"/>
            <a:ext cx="34925" cy="95250"/>
          </a:xfrm>
          <a:custGeom>
            <a:avLst/>
            <a:gdLst/>
            <a:ahLst/>
            <a:cxnLst/>
            <a:rect l="l" t="t" r="r" b="b"/>
            <a:pathLst>
              <a:path w="34925" h="95250">
                <a:moveTo>
                  <a:pt x="34683" y="21018"/>
                </a:moveTo>
                <a:lnTo>
                  <a:pt x="23126" y="21018"/>
                </a:lnTo>
                <a:lnTo>
                  <a:pt x="23126" y="95211"/>
                </a:lnTo>
                <a:lnTo>
                  <a:pt x="34683" y="95211"/>
                </a:lnTo>
                <a:lnTo>
                  <a:pt x="34683" y="21018"/>
                </a:lnTo>
                <a:close/>
              </a:path>
              <a:path w="34925" h="95250">
                <a:moveTo>
                  <a:pt x="34683" y="0"/>
                </a:moveTo>
                <a:lnTo>
                  <a:pt x="27228" y="0"/>
                </a:lnTo>
                <a:lnTo>
                  <a:pt x="25222" y="4089"/>
                </a:lnTo>
                <a:lnTo>
                  <a:pt x="21793" y="8318"/>
                </a:lnTo>
                <a:lnTo>
                  <a:pt x="12115" y="17030"/>
                </a:lnTo>
                <a:lnTo>
                  <a:pt x="6451" y="20739"/>
                </a:lnTo>
                <a:lnTo>
                  <a:pt x="0" y="23799"/>
                </a:lnTo>
                <a:lnTo>
                  <a:pt x="0" y="35051"/>
                </a:lnTo>
                <a:lnTo>
                  <a:pt x="23126" y="21018"/>
                </a:lnTo>
                <a:lnTo>
                  <a:pt x="34683" y="21018"/>
                </a:lnTo>
                <a:lnTo>
                  <a:pt x="34683" y="0"/>
                </a:lnTo>
                <a:close/>
              </a:path>
            </a:pathLst>
          </a:custGeom>
          <a:solidFill>
            <a:srgbClr val="01020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9" name="object 79"/>
          <p:cNvSpPr/>
          <p:nvPr/>
        </p:nvSpPr>
        <p:spPr>
          <a:xfrm>
            <a:off x="4857572" y="1967839"/>
            <a:ext cx="132930" cy="71805"/>
          </a:xfrm>
          <a:prstGeom prst="rect">
            <a:avLst/>
          </a:prstGeom>
          <a:blipFill>
            <a:blip r:embed="rId4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0" name="object 80"/>
          <p:cNvSpPr/>
          <p:nvPr/>
        </p:nvSpPr>
        <p:spPr>
          <a:xfrm>
            <a:off x="5011508" y="2024823"/>
            <a:ext cx="13335" cy="13335"/>
          </a:xfrm>
          <a:custGeom>
            <a:avLst/>
            <a:gdLst/>
            <a:ahLst/>
            <a:cxnLst/>
            <a:rect l="l" t="t" r="r" b="b"/>
            <a:pathLst>
              <a:path w="13335" h="13335">
                <a:moveTo>
                  <a:pt x="0" y="13260"/>
                </a:moveTo>
                <a:lnTo>
                  <a:pt x="13178" y="13260"/>
                </a:lnTo>
                <a:lnTo>
                  <a:pt x="13178" y="0"/>
                </a:lnTo>
                <a:lnTo>
                  <a:pt x="0" y="0"/>
                </a:lnTo>
                <a:lnTo>
                  <a:pt x="0" y="13260"/>
                </a:lnTo>
                <a:close/>
              </a:path>
            </a:pathLst>
          </a:custGeom>
          <a:solidFill>
            <a:srgbClr val="01020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1" name="object 81"/>
          <p:cNvSpPr/>
          <p:nvPr/>
        </p:nvSpPr>
        <p:spPr>
          <a:xfrm>
            <a:off x="5048072" y="2024823"/>
            <a:ext cx="13335" cy="13335"/>
          </a:xfrm>
          <a:custGeom>
            <a:avLst/>
            <a:gdLst/>
            <a:ahLst/>
            <a:cxnLst/>
            <a:rect l="l" t="t" r="r" b="b"/>
            <a:pathLst>
              <a:path w="13335" h="13335">
                <a:moveTo>
                  <a:pt x="0" y="13260"/>
                </a:moveTo>
                <a:lnTo>
                  <a:pt x="13178" y="13260"/>
                </a:lnTo>
                <a:lnTo>
                  <a:pt x="13178" y="0"/>
                </a:lnTo>
                <a:lnTo>
                  <a:pt x="0" y="0"/>
                </a:lnTo>
                <a:lnTo>
                  <a:pt x="0" y="13260"/>
                </a:lnTo>
                <a:close/>
              </a:path>
            </a:pathLst>
          </a:custGeom>
          <a:solidFill>
            <a:srgbClr val="01020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2" name="object 82"/>
          <p:cNvSpPr/>
          <p:nvPr/>
        </p:nvSpPr>
        <p:spPr>
          <a:xfrm>
            <a:off x="5084635" y="2024823"/>
            <a:ext cx="13335" cy="13335"/>
          </a:xfrm>
          <a:custGeom>
            <a:avLst/>
            <a:gdLst/>
            <a:ahLst/>
            <a:cxnLst/>
            <a:rect l="l" t="t" r="r" b="b"/>
            <a:pathLst>
              <a:path w="13335" h="13335">
                <a:moveTo>
                  <a:pt x="0" y="13260"/>
                </a:moveTo>
                <a:lnTo>
                  <a:pt x="13158" y="13260"/>
                </a:lnTo>
                <a:lnTo>
                  <a:pt x="13158" y="0"/>
                </a:lnTo>
                <a:lnTo>
                  <a:pt x="0" y="0"/>
                </a:lnTo>
                <a:lnTo>
                  <a:pt x="0" y="13260"/>
                </a:lnTo>
                <a:close/>
              </a:path>
            </a:pathLst>
          </a:custGeom>
          <a:solidFill>
            <a:srgbClr val="01020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3" name="object 83"/>
          <p:cNvSpPr/>
          <p:nvPr/>
        </p:nvSpPr>
        <p:spPr>
          <a:xfrm>
            <a:off x="4308678" y="2186216"/>
            <a:ext cx="83820" cy="98425"/>
          </a:xfrm>
          <a:custGeom>
            <a:avLst/>
            <a:gdLst/>
            <a:ahLst/>
            <a:cxnLst/>
            <a:rect l="l" t="t" r="r" b="b"/>
            <a:pathLst>
              <a:path w="83820" h="98425">
                <a:moveTo>
                  <a:pt x="53886" y="0"/>
                </a:moveTo>
                <a:lnTo>
                  <a:pt x="36156" y="0"/>
                </a:lnTo>
                <a:lnTo>
                  <a:pt x="28549" y="1904"/>
                </a:lnTo>
                <a:lnTo>
                  <a:pt x="1408" y="34453"/>
                </a:lnTo>
                <a:lnTo>
                  <a:pt x="0" y="48323"/>
                </a:lnTo>
                <a:lnTo>
                  <a:pt x="311" y="55005"/>
                </a:lnTo>
                <a:lnTo>
                  <a:pt x="19507" y="91820"/>
                </a:lnTo>
                <a:lnTo>
                  <a:pt x="44272" y="98056"/>
                </a:lnTo>
                <a:lnTo>
                  <a:pt x="51351" y="97549"/>
                </a:lnTo>
                <a:lnTo>
                  <a:pt x="57861" y="96027"/>
                </a:lnTo>
                <a:lnTo>
                  <a:pt x="63799" y="93491"/>
                </a:lnTo>
                <a:lnTo>
                  <a:pt x="69164" y="89941"/>
                </a:lnTo>
                <a:lnTo>
                  <a:pt x="71888" y="87325"/>
                </a:lnTo>
                <a:lnTo>
                  <a:pt x="37515" y="87325"/>
                </a:lnTo>
                <a:lnTo>
                  <a:pt x="32181" y="85839"/>
                </a:lnTo>
                <a:lnTo>
                  <a:pt x="22326" y="79882"/>
                </a:lnTo>
                <a:lnTo>
                  <a:pt x="18694" y="75387"/>
                </a:lnTo>
                <a:lnTo>
                  <a:pt x="14020" y="63360"/>
                </a:lnTo>
                <a:lnTo>
                  <a:pt x="12852" y="56324"/>
                </a:lnTo>
                <a:lnTo>
                  <a:pt x="12852" y="41998"/>
                </a:lnTo>
                <a:lnTo>
                  <a:pt x="36969" y="10731"/>
                </a:lnTo>
                <a:lnTo>
                  <a:pt x="72878" y="10731"/>
                </a:lnTo>
                <a:lnTo>
                  <a:pt x="61810" y="2412"/>
                </a:lnTo>
                <a:lnTo>
                  <a:pt x="53886" y="0"/>
                </a:lnTo>
                <a:close/>
              </a:path>
              <a:path w="83820" h="98425">
                <a:moveTo>
                  <a:pt x="70815" y="63195"/>
                </a:moveTo>
                <a:lnTo>
                  <a:pt x="69100" y="71170"/>
                </a:lnTo>
                <a:lnTo>
                  <a:pt x="65811" y="77190"/>
                </a:lnTo>
                <a:lnTo>
                  <a:pt x="56134" y="85293"/>
                </a:lnTo>
                <a:lnTo>
                  <a:pt x="50228" y="87325"/>
                </a:lnTo>
                <a:lnTo>
                  <a:pt x="71888" y="87325"/>
                </a:lnTo>
                <a:lnTo>
                  <a:pt x="73867" y="85424"/>
                </a:lnTo>
                <a:lnTo>
                  <a:pt x="77785" y="79989"/>
                </a:lnTo>
                <a:lnTo>
                  <a:pt x="80921" y="73637"/>
                </a:lnTo>
                <a:lnTo>
                  <a:pt x="83273" y="66370"/>
                </a:lnTo>
                <a:lnTo>
                  <a:pt x="70815" y="63195"/>
                </a:lnTo>
                <a:close/>
              </a:path>
              <a:path w="83820" h="98425">
                <a:moveTo>
                  <a:pt x="72878" y="10731"/>
                </a:moveTo>
                <a:lnTo>
                  <a:pt x="50507" y="10731"/>
                </a:lnTo>
                <a:lnTo>
                  <a:pt x="55727" y="12306"/>
                </a:lnTo>
                <a:lnTo>
                  <a:pt x="64058" y="18605"/>
                </a:lnTo>
                <a:lnTo>
                  <a:pt x="67208" y="23621"/>
                </a:lnTo>
                <a:lnTo>
                  <a:pt x="69392" y="30530"/>
                </a:lnTo>
                <a:lnTo>
                  <a:pt x="81661" y="27622"/>
                </a:lnTo>
                <a:lnTo>
                  <a:pt x="79146" y="18859"/>
                </a:lnTo>
                <a:lnTo>
                  <a:pt x="74663" y="12077"/>
                </a:lnTo>
                <a:lnTo>
                  <a:pt x="72878" y="10731"/>
                </a:lnTo>
                <a:close/>
              </a:path>
            </a:pathLst>
          </a:custGeom>
          <a:solidFill>
            <a:srgbClr val="01020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4" name="object 84"/>
          <p:cNvSpPr/>
          <p:nvPr/>
        </p:nvSpPr>
        <p:spPr>
          <a:xfrm>
            <a:off x="4399279" y="2213965"/>
            <a:ext cx="62865" cy="97155"/>
          </a:xfrm>
          <a:custGeom>
            <a:avLst/>
            <a:gdLst/>
            <a:ahLst/>
            <a:cxnLst/>
            <a:rect l="l" t="t" r="r" b="b"/>
            <a:pathLst>
              <a:path w="62864" h="97155">
                <a:moveTo>
                  <a:pt x="4749" y="84213"/>
                </a:moveTo>
                <a:lnTo>
                  <a:pt x="6032" y="95148"/>
                </a:lnTo>
                <a:lnTo>
                  <a:pt x="8775" y="96100"/>
                </a:lnTo>
                <a:lnTo>
                  <a:pt x="11264" y="96570"/>
                </a:lnTo>
                <a:lnTo>
                  <a:pt x="17183" y="96570"/>
                </a:lnTo>
                <a:lnTo>
                  <a:pt x="20332" y="95681"/>
                </a:lnTo>
                <a:lnTo>
                  <a:pt x="25654" y="92100"/>
                </a:lnTo>
                <a:lnTo>
                  <a:pt x="28003" y="89280"/>
                </a:lnTo>
                <a:lnTo>
                  <a:pt x="30177" y="85255"/>
                </a:lnTo>
                <a:lnTo>
                  <a:pt x="9486" y="85255"/>
                </a:lnTo>
                <a:lnTo>
                  <a:pt x="7264" y="84912"/>
                </a:lnTo>
                <a:lnTo>
                  <a:pt x="4749" y="84213"/>
                </a:lnTo>
                <a:close/>
              </a:path>
              <a:path w="62864" h="97155">
                <a:moveTo>
                  <a:pt x="12458" y="0"/>
                </a:moveTo>
                <a:lnTo>
                  <a:pt x="0" y="0"/>
                </a:lnTo>
                <a:lnTo>
                  <a:pt x="25895" y="68821"/>
                </a:lnTo>
                <a:lnTo>
                  <a:pt x="25412" y="70065"/>
                </a:lnTo>
                <a:lnTo>
                  <a:pt x="25069" y="71018"/>
                </a:lnTo>
                <a:lnTo>
                  <a:pt x="24866" y="71666"/>
                </a:lnTo>
                <a:lnTo>
                  <a:pt x="23241" y="76276"/>
                </a:lnTo>
                <a:lnTo>
                  <a:pt x="13931" y="85255"/>
                </a:lnTo>
                <a:lnTo>
                  <a:pt x="30177" y="85255"/>
                </a:lnTo>
                <a:lnTo>
                  <a:pt x="31610" y="82600"/>
                </a:lnTo>
                <a:lnTo>
                  <a:pt x="33782" y="77406"/>
                </a:lnTo>
                <a:lnTo>
                  <a:pt x="36550" y="69862"/>
                </a:lnTo>
                <a:lnTo>
                  <a:pt x="41814" y="55689"/>
                </a:lnTo>
                <a:lnTo>
                  <a:pt x="31610" y="55689"/>
                </a:lnTo>
                <a:lnTo>
                  <a:pt x="30137" y="50126"/>
                </a:lnTo>
                <a:lnTo>
                  <a:pt x="28498" y="44818"/>
                </a:lnTo>
                <a:lnTo>
                  <a:pt x="26657" y="39776"/>
                </a:lnTo>
                <a:lnTo>
                  <a:pt x="12458" y="0"/>
                </a:lnTo>
                <a:close/>
              </a:path>
              <a:path w="62864" h="97155">
                <a:moveTo>
                  <a:pt x="62496" y="0"/>
                </a:moveTo>
                <a:lnTo>
                  <a:pt x="50939" y="0"/>
                </a:lnTo>
                <a:lnTo>
                  <a:pt x="34518" y="45123"/>
                </a:lnTo>
                <a:lnTo>
                  <a:pt x="32931" y="50342"/>
                </a:lnTo>
                <a:lnTo>
                  <a:pt x="31610" y="55689"/>
                </a:lnTo>
                <a:lnTo>
                  <a:pt x="41814" y="55689"/>
                </a:lnTo>
                <a:lnTo>
                  <a:pt x="62496" y="0"/>
                </a:lnTo>
                <a:close/>
              </a:path>
            </a:pathLst>
          </a:custGeom>
          <a:solidFill>
            <a:srgbClr val="01020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5" name="object 85"/>
          <p:cNvSpPr/>
          <p:nvPr/>
        </p:nvSpPr>
        <p:spPr>
          <a:xfrm>
            <a:off x="4468088" y="2212416"/>
            <a:ext cx="59690" cy="72390"/>
          </a:xfrm>
          <a:custGeom>
            <a:avLst/>
            <a:gdLst/>
            <a:ahLst/>
            <a:cxnLst/>
            <a:rect l="l" t="t" r="r" b="b"/>
            <a:pathLst>
              <a:path w="59689" h="72389">
                <a:moveTo>
                  <a:pt x="38506" y="0"/>
                </a:moveTo>
                <a:lnTo>
                  <a:pt x="25234" y="0"/>
                </a:lnTo>
                <a:lnTo>
                  <a:pt x="19799" y="1396"/>
                </a:lnTo>
                <a:lnTo>
                  <a:pt x="9817" y="6959"/>
                </a:lnTo>
                <a:lnTo>
                  <a:pt x="6095" y="11125"/>
                </a:lnTo>
                <a:lnTo>
                  <a:pt x="1219" y="22250"/>
                </a:lnTo>
                <a:lnTo>
                  <a:pt x="0" y="28740"/>
                </a:lnTo>
                <a:lnTo>
                  <a:pt x="0" y="36156"/>
                </a:lnTo>
                <a:lnTo>
                  <a:pt x="21691" y="71805"/>
                </a:lnTo>
                <a:lnTo>
                  <a:pt x="38480" y="71805"/>
                </a:lnTo>
                <a:lnTo>
                  <a:pt x="44767" y="69570"/>
                </a:lnTo>
                <a:lnTo>
                  <a:pt x="53176" y="62229"/>
                </a:lnTo>
                <a:lnTo>
                  <a:pt x="25247" y="62229"/>
                </a:lnTo>
                <a:lnTo>
                  <a:pt x="20662" y="60134"/>
                </a:lnTo>
                <a:lnTo>
                  <a:pt x="13639" y="51765"/>
                </a:lnTo>
                <a:lnTo>
                  <a:pt x="11893" y="45084"/>
                </a:lnTo>
                <a:lnTo>
                  <a:pt x="11887" y="26733"/>
                </a:lnTo>
                <a:lnTo>
                  <a:pt x="13703" y="20078"/>
                </a:lnTo>
                <a:lnTo>
                  <a:pt x="20993" y="11671"/>
                </a:lnTo>
                <a:lnTo>
                  <a:pt x="25717" y="9575"/>
                </a:lnTo>
                <a:lnTo>
                  <a:pt x="54066" y="9575"/>
                </a:lnTo>
                <a:lnTo>
                  <a:pt x="53987" y="9436"/>
                </a:lnTo>
                <a:lnTo>
                  <a:pt x="44564" y="1879"/>
                </a:lnTo>
                <a:lnTo>
                  <a:pt x="38506" y="0"/>
                </a:lnTo>
                <a:close/>
              </a:path>
              <a:path w="59689" h="72389">
                <a:moveTo>
                  <a:pt x="48056" y="45084"/>
                </a:moveTo>
                <a:lnTo>
                  <a:pt x="47231" y="50901"/>
                </a:lnTo>
                <a:lnTo>
                  <a:pt x="45313" y="55219"/>
                </a:lnTo>
                <a:lnTo>
                  <a:pt x="39230" y="60820"/>
                </a:lnTo>
                <a:lnTo>
                  <a:pt x="35445" y="62229"/>
                </a:lnTo>
                <a:lnTo>
                  <a:pt x="53176" y="62229"/>
                </a:lnTo>
                <a:lnTo>
                  <a:pt x="55003" y="60642"/>
                </a:lnTo>
                <a:lnTo>
                  <a:pt x="58178" y="54470"/>
                </a:lnTo>
                <a:lnTo>
                  <a:pt x="59435" y="46570"/>
                </a:lnTo>
                <a:lnTo>
                  <a:pt x="48056" y="45084"/>
                </a:lnTo>
                <a:close/>
              </a:path>
              <a:path w="59689" h="72389">
                <a:moveTo>
                  <a:pt x="54066" y="9575"/>
                </a:moveTo>
                <a:lnTo>
                  <a:pt x="35407" y="9575"/>
                </a:lnTo>
                <a:lnTo>
                  <a:pt x="38696" y="10731"/>
                </a:lnTo>
                <a:lnTo>
                  <a:pt x="41401" y="13068"/>
                </a:lnTo>
                <a:lnTo>
                  <a:pt x="44132" y="15392"/>
                </a:lnTo>
                <a:lnTo>
                  <a:pt x="46024" y="18872"/>
                </a:lnTo>
                <a:lnTo>
                  <a:pt x="47091" y="23482"/>
                </a:lnTo>
                <a:lnTo>
                  <a:pt x="58343" y="21729"/>
                </a:lnTo>
                <a:lnTo>
                  <a:pt x="57010" y="14795"/>
                </a:lnTo>
                <a:lnTo>
                  <a:pt x="54066" y="9575"/>
                </a:lnTo>
                <a:close/>
              </a:path>
            </a:pathLst>
          </a:custGeom>
          <a:solidFill>
            <a:srgbClr val="01020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6" name="object 86"/>
          <p:cNvSpPr/>
          <p:nvPr/>
        </p:nvSpPr>
        <p:spPr>
          <a:xfrm>
            <a:off x="4537163" y="2187829"/>
            <a:ext cx="1372870" cy="122720"/>
          </a:xfrm>
          <a:prstGeom prst="rect">
            <a:avLst/>
          </a:prstGeom>
          <a:blipFill>
            <a:blip r:embed="rId4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7" name="object 87"/>
          <p:cNvSpPr/>
          <p:nvPr/>
        </p:nvSpPr>
        <p:spPr>
          <a:xfrm>
            <a:off x="5923216" y="2269400"/>
            <a:ext cx="13335" cy="13335"/>
          </a:xfrm>
          <a:custGeom>
            <a:avLst/>
            <a:gdLst/>
            <a:ahLst/>
            <a:cxnLst/>
            <a:rect l="l" t="t" r="r" b="b"/>
            <a:pathLst>
              <a:path w="13335" h="13335">
                <a:moveTo>
                  <a:pt x="0" y="13260"/>
                </a:moveTo>
                <a:lnTo>
                  <a:pt x="13168" y="13260"/>
                </a:lnTo>
                <a:lnTo>
                  <a:pt x="13168" y="0"/>
                </a:lnTo>
                <a:lnTo>
                  <a:pt x="0" y="0"/>
                </a:lnTo>
                <a:lnTo>
                  <a:pt x="0" y="13260"/>
                </a:lnTo>
                <a:close/>
              </a:path>
            </a:pathLst>
          </a:custGeom>
          <a:solidFill>
            <a:srgbClr val="01020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8" name="object 88"/>
          <p:cNvSpPr/>
          <p:nvPr/>
        </p:nvSpPr>
        <p:spPr>
          <a:xfrm>
            <a:off x="5959767" y="2269400"/>
            <a:ext cx="13335" cy="13335"/>
          </a:xfrm>
          <a:custGeom>
            <a:avLst/>
            <a:gdLst/>
            <a:ahLst/>
            <a:cxnLst/>
            <a:rect l="l" t="t" r="r" b="b"/>
            <a:pathLst>
              <a:path w="13335" h="13335">
                <a:moveTo>
                  <a:pt x="0" y="13260"/>
                </a:moveTo>
                <a:lnTo>
                  <a:pt x="13168" y="13260"/>
                </a:lnTo>
                <a:lnTo>
                  <a:pt x="13168" y="0"/>
                </a:lnTo>
                <a:lnTo>
                  <a:pt x="0" y="0"/>
                </a:lnTo>
                <a:lnTo>
                  <a:pt x="0" y="13260"/>
                </a:lnTo>
                <a:close/>
              </a:path>
            </a:pathLst>
          </a:custGeom>
          <a:solidFill>
            <a:srgbClr val="01020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9" name="object 89"/>
          <p:cNvSpPr/>
          <p:nvPr/>
        </p:nvSpPr>
        <p:spPr>
          <a:xfrm>
            <a:off x="5996330" y="2269400"/>
            <a:ext cx="13335" cy="13335"/>
          </a:xfrm>
          <a:custGeom>
            <a:avLst/>
            <a:gdLst/>
            <a:ahLst/>
            <a:cxnLst/>
            <a:rect l="l" t="t" r="r" b="b"/>
            <a:pathLst>
              <a:path w="13335" h="13335">
                <a:moveTo>
                  <a:pt x="0" y="13260"/>
                </a:moveTo>
                <a:lnTo>
                  <a:pt x="13178" y="13260"/>
                </a:lnTo>
                <a:lnTo>
                  <a:pt x="13178" y="0"/>
                </a:lnTo>
                <a:lnTo>
                  <a:pt x="0" y="0"/>
                </a:lnTo>
                <a:lnTo>
                  <a:pt x="0" y="13260"/>
                </a:lnTo>
                <a:close/>
              </a:path>
            </a:pathLst>
          </a:custGeom>
          <a:solidFill>
            <a:srgbClr val="01020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0" name="object 90"/>
          <p:cNvSpPr/>
          <p:nvPr/>
        </p:nvSpPr>
        <p:spPr>
          <a:xfrm>
            <a:off x="4320643" y="2432404"/>
            <a:ext cx="0" cy="95250"/>
          </a:xfrm>
          <a:custGeom>
            <a:avLst/>
            <a:gdLst/>
            <a:ahLst/>
            <a:cxnLst/>
            <a:rect l="l" t="t" r="r" b="b"/>
            <a:pathLst>
              <a:path h="95250">
                <a:moveTo>
                  <a:pt x="0" y="0"/>
                </a:moveTo>
                <a:lnTo>
                  <a:pt x="0" y="94832"/>
                </a:lnTo>
              </a:path>
            </a:pathLst>
          </a:custGeom>
          <a:ln w="12449">
            <a:solidFill>
              <a:srgbClr val="01020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1" name="object 91"/>
          <p:cNvSpPr/>
          <p:nvPr/>
        </p:nvSpPr>
        <p:spPr>
          <a:xfrm>
            <a:off x="4340999" y="2434526"/>
            <a:ext cx="33655" cy="93980"/>
          </a:xfrm>
          <a:custGeom>
            <a:avLst/>
            <a:gdLst/>
            <a:ahLst/>
            <a:cxnLst/>
            <a:rect l="l" t="t" r="r" b="b"/>
            <a:pathLst>
              <a:path w="33654" h="93980">
                <a:moveTo>
                  <a:pt x="19977" y="33058"/>
                </a:moveTo>
                <a:lnTo>
                  <a:pt x="8483" y="33058"/>
                </a:lnTo>
                <a:lnTo>
                  <a:pt x="8587" y="80581"/>
                </a:lnTo>
                <a:lnTo>
                  <a:pt x="20358" y="93599"/>
                </a:lnTo>
                <a:lnTo>
                  <a:pt x="27114" y="93599"/>
                </a:lnTo>
                <a:lnTo>
                  <a:pt x="30035" y="93256"/>
                </a:lnTo>
                <a:lnTo>
                  <a:pt x="33286" y="92570"/>
                </a:lnTo>
                <a:lnTo>
                  <a:pt x="31682" y="82727"/>
                </a:lnTo>
                <a:lnTo>
                  <a:pt x="24828" y="82727"/>
                </a:lnTo>
                <a:lnTo>
                  <a:pt x="23507" y="82461"/>
                </a:lnTo>
                <a:lnTo>
                  <a:pt x="21666" y="81330"/>
                </a:lnTo>
                <a:lnTo>
                  <a:pt x="21005" y="80581"/>
                </a:lnTo>
                <a:lnTo>
                  <a:pt x="20180" y="78676"/>
                </a:lnTo>
                <a:lnTo>
                  <a:pt x="19977" y="76542"/>
                </a:lnTo>
                <a:lnTo>
                  <a:pt x="19977" y="33058"/>
                </a:lnTo>
                <a:close/>
              </a:path>
              <a:path w="33654" h="93980">
                <a:moveTo>
                  <a:pt x="31610" y="82283"/>
                </a:moveTo>
                <a:lnTo>
                  <a:pt x="29514" y="82588"/>
                </a:lnTo>
                <a:lnTo>
                  <a:pt x="27825" y="82727"/>
                </a:lnTo>
                <a:lnTo>
                  <a:pt x="31682" y="82727"/>
                </a:lnTo>
                <a:lnTo>
                  <a:pt x="31610" y="82283"/>
                </a:lnTo>
                <a:close/>
              </a:path>
              <a:path w="33654" h="93980">
                <a:moveTo>
                  <a:pt x="31610" y="24003"/>
                </a:moveTo>
                <a:lnTo>
                  <a:pt x="0" y="24003"/>
                </a:lnTo>
                <a:lnTo>
                  <a:pt x="0" y="33058"/>
                </a:lnTo>
                <a:lnTo>
                  <a:pt x="31610" y="33058"/>
                </a:lnTo>
                <a:lnTo>
                  <a:pt x="31610" y="24003"/>
                </a:lnTo>
                <a:close/>
              </a:path>
              <a:path w="33654" h="93980">
                <a:moveTo>
                  <a:pt x="19977" y="0"/>
                </a:moveTo>
                <a:lnTo>
                  <a:pt x="8483" y="6985"/>
                </a:lnTo>
                <a:lnTo>
                  <a:pt x="8483" y="24003"/>
                </a:lnTo>
                <a:lnTo>
                  <a:pt x="19977" y="24003"/>
                </a:lnTo>
                <a:lnTo>
                  <a:pt x="19977" y="0"/>
                </a:lnTo>
                <a:close/>
              </a:path>
            </a:pathLst>
          </a:custGeom>
          <a:solidFill>
            <a:srgbClr val="01020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2" name="object 92"/>
          <p:cNvSpPr/>
          <p:nvPr/>
        </p:nvSpPr>
        <p:spPr>
          <a:xfrm>
            <a:off x="4420552" y="2432401"/>
            <a:ext cx="955319" cy="122711"/>
          </a:xfrm>
          <a:prstGeom prst="rect">
            <a:avLst/>
          </a:prstGeom>
          <a:blipFill>
            <a:blip r:embed="rId4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3" name="object 93"/>
          <p:cNvSpPr/>
          <p:nvPr/>
        </p:nvSpPr>
        <p:spPr>
          <a:xfrm>
            <a:off x="5379211" y="2513979"/>
            <a:ext cx="13335" cy="13335"/>
          </a:xfrm>
          <a:custGeom>
            <a:avLst/>
            <a:gdLst/>
            <a:ahLst/>
            <a:cxnLst/>
            <a:rect l="l" t="t" r="r" b="b"/>
            <a:pathLst>
              <a:path w="13335" h="13335">
                <a:moveTo>
                  <a:pt x="0" y="13257"/>
                </a:moveTo>
                <a:lnTo>
                  <a:pt x="13168" y="13257"/>
                </a:lnTo>
                <a:lnTo>
                  <a:pt x="13168" y="0"/>
                </a:lnTo>
                <a:lnTo>
                  <a:pt x="0" y="0"/>
                </a:lnTo>
                <a:lnTo>
                  <a:pt x="0" y="13257"/>
                </a:lnTo>
                <a:close/>
              </a:path>
            </a:pathLst>
          </a:custGeom>
          <a:solidFill>
            <a:srgbClr val="01020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4" name="object 94"/>
          <p:cNvSpPr/>
          <p:nvPr/>
        </p:nvSpPr>
        <p:spPr>
          <a:xfrm>
            <a:off x="5415762" y="2513979"/>
            <a:ext cx="13335" cy="13335"/>
          </a:xfrm>
          <a:custGeom>
            <a:avLst/>
            <a:gdLst/>
            <a:ahLst/>
            <a:cxnLst/>
            <a:rect l="l" t="t" r="r" b="b"/>
            <a:pathLst>
              <a:path w="13335" h="13335">
                <a:moveTo>
                  <a:pt x="0" y="13257"/>
                </a:moveTo>
                <a:lnTo>
                  <a:pt x="13178" y="13257"/>
                </a:lnTo>
                <a:lnTo>
                  <a:pt x="13178" y="0"/>
                </a:lnTo>
                <a:lnTo>
                  <a:pt x="0" y="0"/>
                </a:lnTo>
                <a:lnTo>
                  <a:pt x="0" y="13257"/>
                </a:lnTo>
                <a:close/>
              </a:path>
            </a:pathLst>
          </a:custGeom>
          <a:solidFill>
            <a:srgbClr val="01020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5" name="object 95"/>
          <p:cNvSpPr/>
          <p:nvPr/>
        </p:nvSpPr>
        <p:spPr>
          <a:xfrm>
            <a:off x="5452325" y="2513979"/>
            <a:ext cx="13335" cy="13335"/>
          </a:xfrm>
          <a:custGeom>
            <a:avLst/>
            <a:gdLst/>
            <a:ahLst/>
            <a:cxnLst/>
            <a:rect l="l" t="t" r="r" b="b"/>
            <a:pathLst>
              <a:path w="13335" h="13335">
                <a:moveTo>
                  <a:pt x="0" y="13257"/>
                </a:moveTo>
                <a:lnTo>
                  <a:pt x="13168" y="13257"/>
                </a:lnTo>
                <a:lnTo>
                  <a:pt x="13168" y="0"/>
                </a:lnTo>
                <a:lnTo>
                  <a:pt x="0" y="0"/>
                </a:lnTo>
                <a:lnTo>
                  <a:pt x="0" y="13257"/>
                </a:lnTo>
                <a:close/>
              </a:path>
            </a:pathLst>
          </a:custGeom>
          <a:solidFill>
            <a:srgbClr val="01020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6" name="object 96"/>
          <p:cNvSpPr/>
          <p:nvPr/>
        </p:nvSpPr>
        <p:spPr>
          <a:xfrm>
            <a:off x="4303725" y="2689199"/>
            <a:ext cx="980401" cy="122720"/>
          </a:xfrm>
          <a:prstGeom prst="rect">
            <a:avLst/>
          </a:prstGeom>
          <a:blipFill>
            <a:blip r:embed="rId5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7" name="object 97"/>
          <p:cNvSpPr/>
          <p:nvPr/>
        </p:nvSpPr>
        <p:spPr>
          <a:xfrm>
            <a:off x="5329936" y="2689195"/>
            <a:ext cx="228532" cy="96384"/>
          </a:xfrm>
          <a:prstGeom prst="rect">
            <a:avLst/>
          </a:prstGeom>
          <a:blipFill>
            <a:blip r:embed="rId5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8" name="object 98"/>
          <p:cNvSpPr/>
          <p:nvPr/>
        </p:nvSpPr>
        <p:spPr>
          <a:xfrm>
            <a:off x="5581865" y="2770773"/>
            <a:ext cx="13335" cy="13335"/>
          </a:xfrm>
          <a:custGeom>
            <a:avLst/>
            <a:gdLst/>
            <a:ahLst/>
            <a:cxnLst/>
            <a:rect l="l" t="t" r="r" b="b"/>
            <a:pathLst>
              <a:path w="13335" h="13335">
                <a:moveTo>
                  <a:pt x="0" y="13257"/>
                </a:moveTo>
                <a:lnTo>
                  <a:pt x="13168" y="13257"/>
                </a:lnTo>
                <a:lnTo>
                  <a:pt x="13168" y="0"/>
                </a:lnTo>
                <a:lnTo>
                  <a:pt x="0" y="0"/>
                </a:lnTo>
                <a:lnTo>
                  <a:pt x="0" y="13257"/>
                </a:lnTo>
                <a:close/>
              </a:path>
            </a:pathLst>
          </a:custGeom>
          <a:solidFill>
            <a:srgbClr val="01020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9" name="object 99"/>
          <p:cNvSpPr/>
          <p:nvPr/>
        </p:nvSpPr>
        <p:spPr>
          <a:xfrm>
            <a:off x="5618416" y="2770773"/>
            <a:ext cx="13335" cy="13335"/>
          </a:xfrm>
          <a:custGeom>
            <a:avLst/>
            <a:gdLst/>
            <a:ahLst/>
            <a:cxnLst/>
            <a:rect l="l" t="t" r="r" b="b"/>
            <a:pathLst>
              <a:path w="13335" h="13335">
                <a:moveTo>
                  <a:pt x="0" y="13257"/>
                </a:moveTo>
                <a:lnTo>
                  <a:pt x="13168" y="13257"/>
                </a:lnTo>
                <a:lnTo>
                  <a:pt x="13168" y="0"/>
                </a:lnTo>
                <a:lnTo>
                  <a:pt x="0" y="0"/>
                </a:lnTo>
                <a:lnTo>
                  <a:pt x="0" y="13257"/>
                </a:lnTo>
                <a:close/>
              </a:path>
            </a:pathLst>
          </a:custGeom>
          <a:solidFill>
            <a:srgbClr val="01020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0" name="object 100"/>
          <p:cNvSpPr/>
          <p:nvPr/>
        </p:nvSpPr>
        <p:spPr>
          <a:xfrm>
            <a:off x="4302518" y="3177375"/>
            <a:ext cx="1302550" cy="123672"/>
          </a:xfrm>
          <a:prstGeom prst="rect">
            <a:avLst/>
          </a:prstGeom>
          <a:blipFill>
            <a:blip r:embed="rId5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1" name="object 101"/>
          <p:cNvSpPr/>
          <p:nvPr/>
        </p:nvSpPr>
        <p:spPr>
          <a:xfrm>
            <a:off x="5626062" y="3259913"/>
            <a:ext cx="13335" cy="13335"/>
          </a:xfrm>
          <a:custGeom>
            <a:avLst/>
            <a:gdLst/>
            <a:ahLst/>
            <a:cxnLst/>
            <a:rect l="l" t="t" r="r" b="b"/>
            <a:pathLst>
              <a:path w="13335" h="13335">
                <a:moveTo>
                  <a:pt x="0" y="13257"/>
                </a:moveTo>
                <a:lnTo>
                  <a:pt x="13178" y="13257"/>
                </a:lnTo>
                <a:lnTo>
                  <a:pt x="13178" y="0"/>
                </a:lnTo>
                <a:lnTo>
                  <a:pt x="0" y="0"/>
                </a:lnTo>
                <a:lnTo>
                  <a:pt x="0" y="13257"/>
                </a:lnTo>
                <a:close/>
              </a:path>
            </a:pathLst>
          </a:custGeom>
          <a:solidFill>
            <a:srgbClr val="01020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2" name="object 102"/>
          <p:cNvSpPr/>
          <p:nvPr/>
        </p:nvSpPr>
        <p:spPr>
          <a:xfrm>
            <a:off x="5662625" y="3259913"/>
            <a:ext cx="13335" cy="13335"/>
          </a:xfrm>
          <a:custGeom>
            <a:avLst/>
            <a:gdLst/>
            <a:ahLst/>
            <a:cxnLst/>
            <a:rect l="l" t="t" r="r" b="b"/>
            <a:pathLst>
              <a:path w="13335" h="13335">
                <a:moveTo>
                  <a:pt x="0" y="13257"/>
                </a:moveTo>
                <a:lnTo>
                  <a:pt x="13168" y="13257"/>
                </a:lnTo>
                <a:lnTo>
                  <a:pt x="13168" y="0"/>
                </a:lnTo>
                <a:lnTo>
                  <a:pt x="0" y="0"/>
                </a:lnTo>
                <a:lnTo>
                  <a:pt x="0" y="13257"/>
                </a:lnTo>
                <a:close/>
              </a:path>
            </a:pathLst>
          </a:custGeom>
          <a:solidFill>
            <a:srgbClr val="01020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3" name="object 103"/>
          <p:cNvSpPr/>
          <p:nvPr/>
        </p:nvSpPr>
        <p:spPr>
          <a:xfrm>
            <a:off x="5699175" y="3259913"/>
            <a:ext cx="13335" cy="13335"/>
          </a:xfrm>
          <a:custGeom>
            <a:avLst/>
            <a:gdLst/>
            <a:ahLst/>
            <a:cxnLst/>
            <a:rect l="l" t="t" r="r" b="b"/>
            <a:pathLst>
              <a:path w="13335" h="13335">
                <a:moveTo>
                  <a:pt x="0" y="13257"/>
                </a:moveTo>
                <a:lnTo>
                  <a:pt x="13168" y="13257"/>
                </a:lnTo>
                <a:lnTo>
                  <a:pt x="13168" y="0"/>
                </a:lnTo>
                <a:lnTo>
                  <a:pt x="0" y="0"/>
                </a:lnTo>
                <a:lnTo>
                  <a:pt x="0" y="13257"/>
                </a:lnTo>
                <a:close/>
              </a:path>
            </a:pathLst>
          </a:custGeom>
          <a:solidFill>
            <a:srgbClr val="01020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4" name="object 104"/>
          <p:cNvSpPr/>
          <p:nvPr/>
        </p:nvSpPr>
        <p:spPr>
          <a:xfrm>
            <a:off x="4320643" y="2933773"/>
            <a:ext cx="0" cy="95250"/>
          </a:xfrm>
          <a:custGeom>
            <a:avLst/>
            <a:gdLst/>
            <a:ahLst/>
            <a:cxnLst/>
            <a:rect l="l" t="t" r="r" b="b"/>
            <a:pathLst>
              <a:path h="95250">
                <a:moveTo>
                  <a:pt x="0" y="0"/>
                </a:moveTo>
                <a:lnTo>
                  <a:pt x="0" y="94833"/>
                </a:lnTo>
              </a:path>
            </a:pathLst>
          </a:custGeom>
          <a:ln w="12449">
            <a:solidFill>
              <a:srgbClr val="01020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5" name="object 105"/>
          <p:cNvSpPr/>
          <p:nvPr/>
        </p:nvSpPr>
        <p:spPr>
          <a:xfrm>
            <a:off x="4383925" y="2933763"/>
            <a:ext cx="201371" cy="96380"/>
          </a:xfrm>
          <a:prstGeom prst="rect">
            <a:avLst/>
          </a:prstGeom>
          <a:blipFill>
            <a:blip r:embed="rId5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6" name="object 106"/>
          <p:cNvSpPr/>
          <p:nvPr/>
        </p:nvSpPr>
        <p:spPr>
          <a:xfrm>
            <a:off x="4636096" y="2958363"/>
            <a:ext cx="62865" cy="72390"/>
          </a:xfrm>
          <a:custGeom>
            <a:avLst/>
            <a:gdLst/>
            <a:ahLst/>
            <a:cxnLst/>
            <a:rect l="l" t="t" r="r" b="b"/>
            <a:pathLst>
              <a:path w="62864" h="72389">
                <a:moveTo>
                  <a:pt x="56840" y="9626"/>
                </a:moveTo>
                <a:lnTo>
                  <a:pt x="36931" y="9626"/>
                </a:lnTo>
                <a:lnTo>
                  <a:pt x="41313" y="10934"/>
                </a:lnTo>
                <a:lnTo>
                  <a:pt x="46456" y="15519"/>
                </a:lnTo>
                <a:lnTo>
                  <a:pt x="47548" y="18859"/>
                </a:lnTo>
                <a:lnTo>
                  <a:pt x="47485" y="26644"/>
                </a:lnTo>
                <a:lnTo>
                  <a:pt x="43078" y="28194"/>
                </a:lnTo>
                <a:lnTo>
                  <a:pt x="36194" y="29540"/>
                </a:lnTo>
                <a:lnTo>
                  <a:pt x="22275" y="31216"/>
                </a:lnTo>
                <a:lnTo>
                  <a:pt x="18846" y="31800"/>
                </a:lnTo>
                <a:lnTo>
                  <a:pt x="0" y="48768"/>
                </a:lnTo>
                <a:lnTo>
                  <a:pt x="0" y="57861"/>
                </a:lnTo>
                <a:lnTo>
                  <a:pt x="2006" y="62572"/>
                </a:lnTo>
                <a:lnTo>
                  <a:pt x="10071" y="69951"/>
                </a:lnTo>
                <a:lnTo>
                  <a:pt x="15836" y="71780"/>
                </a:lnTo>
                <a:lnTo>
                  <a:pt x="27876" y="71780"/>
                </a:lnTo>
                <a:lnTo>
                  <a:pt x="32118" y="71031"/>
                </a:lnTo>
                <a:lnTo>
                  <a:pt x="40043" y="68021"/>
                </a:lnTo>
                <a:lnTo>
                  <a:pt x="44157" y="65430"/>
                </a:lnTo>
                <a:lnTo>
                  <a:pt x="47407" y="62661"/>
                </a:lnTo>
                <a:lnTo>
                  <a:pt x="21589" y="62661"/>
                </a:lnTo>
                <a:lnTo>
                  <a:pt x="18186" y="61633"/>
                </a:lnTo>
                <a:lnTo>
                  <a:pt x="13512" y="57492"/>
                </a:lnTo>
                <a:lnTo>
                  <a:pt x="12419" y="55079"/>
                </a:lnTo>
                <a:lnTo>
                  <a:pt x="12344" y="49771"/>
                </a:lnTo>
                <a:lnTo>
                  <a:pt x="12877" y="47929"/>
                </a:lnTo>
                <a:lnTo>
                  <a:pt x="13957" y="46278"/>
                </a:lnTo>
                <a:lnTo>
                  <a:pt x="15011" y="44602"/>
                </a:lnTo>
                <a:lnTo>
                  <a:pt x="16548" y="43345"/>
                </a:lnTo>
                <a:lnTo>
                  <a:pt x="20485" y="41630"/>
                </a:lnTo>
                <a:lnTo>
                  <a:pt x="23837" y="40843"/>
                </a:lnTo>
                <a:lnTo>
                  <a:pt x="36995" y="38950"/>
                </a:lnTo>
                <a:lnTo>
                  <a:pt x="43281" y="37490"/>
                </a:lnTo>
                <a:lnTo>
                  <a:pt x="47485" y="35763"/>
                </a:lnTo>
                <a:lnTo>
                  <a:pt x="59181" y="35763"/>
                </a:lnTo>
                <a:lnTo>
                  <a:pt x="59074" y="18859"/>
                </a:lnTo>
                <a:lnTo>
                  <a:pt x="58978" y="17170"/>
                </a:lnTo>
                <a:lnTo>
                  <a:pt x="58597" y="15189"/>
                </a:lnTo>
                <a:lnTo>
                  <a:pt x="57924" y="12001"/>
                </a:lnTo>
                <a:lnTo>
                  <a:pt x="56840" y="9626"/>
                </a:lnTo>
                <a:close/>
              </a:path>
              <a:path w="62864" h="72389">
                <a:moveTo>
                  <a:pt x="59881" y="61772"/>
                </a:moveTo>
                <a:lnTo>
                  <a:pt x="48450" y="61772"/>
                </a:lnTo>
                <a:lnTo>
                  <a:pt x="48780" y="64998"/>
                </a:lnTo>
                <a:lnTo>
                  <a:pt x="49555" y="67818"/>
                </a:lnTo>
                <a:lnTo>
                  <a:pt x="50761" y="70243"/>
                </a:lnTo>
                <a:lnTo>
                  <a:pt x="62839" y="70243"/>
                </a:lnTo>
                <a:lnTo>
                  <a:pt x="61379" y="67614"/>
                </a:lnTo>
                <a:lnTo>
                  <a:pt x="60413" y="64858"/>
                </a:lnTo>
                <a:lnTo>
                  <a:pt x="59881" y="61772"/>
                </a:lnTo>
                <a:close/>
              </a:path>
              <a:path w="62864" h="72389">
                <a:moveTo>
                  <a:pt x="59181" y="35763"/>
                </a:moveTo>
                <a:lnTo>
                  <a:pt x="47485" y="35763"/>
                </a:lnTo>
                <a:lnTo>
                  <a:pt x="47399" y="45694"/>
                </a:lnTo>
                <a:lnTo>
                  <a:pt x="46862" y="49047"/>
                </a:lnTo>
                <a:lnTo>
                  <a:pt x="44005" y="55079"/>
                </a:lnTo>
                <a:lnTo>
                  <a:pt x="41452" y="57759"/>
                </a:lnTo>
                <a:lnTo>
                  <a:pt x="34505" y="61683"/>
                </a:lnTo>
                <a:lnTo>
                  <a:pt x="30543" y="62661"/>
                </a:lnTo>
                <a:lnTo>
                  <a:pt x="47407" y="62661"/>
                </a:lnTo>
                <a:lnTo>
                  <a:pt x="48450" y="61772"/>
                </a:lnTo>
                <a:lnTo>
                  <a:pt x="59881" y="61772"/>
                </a:lnTo>
                <a:lnTo>
                  <a:pt x="59423" y="59118"/>
                </a:lnTo>
                <a:lnTo>
                  <a:pt x="59275" y="54914"/>
                </a:lnTo>
                <a:lnTo>
                  <a:pt x="59181" y="35763"/>
                </a:lnTo>
                <a:close/>
              </a:path>
              <a:path w="62864" h="72389">
                <a:moveTo>
                  <a:pt x="38607" y="0"/>
                </a:moveTo>
                <a:lnTo>
                  <a:pt x="26898" y="0"/>
                </a:lnTo>
                <a:lnTo>
                  <a:pt x="21742" y="800"/>
                </a:lnTo>
                <a:lnTo>
                  <a:pt x="1993" y="21145"/>
                </a:lnTo>
                <a:lnTo>
                  <a:pt x="13309" y="22694"/>
                </a:lnTo>
                <a:lnTo>
                  <a:pt x="14554" y="17830"/>
                </a:lnTo>
                <a:lnTo>
                  <a:pt x="16459" y="14427"/>
                </a:lnTo>
                <a:lnTo>
                  <a:pt x="21640" y="10591"/>
                </a:lnTo>
                <a:lnTo>
                  <a:pt x="25653" y="9626"/>
                </a:lnTo>
                <a:lnTo>
                  <a:pt x="56840" y="9626"/>
                </a:lnTo>
                <a:lnTo>
                  <a:pt x="56718" y="9359"/>
                </a:lnTo>
                <a:lnTo>
                  <a:pt x="53289" y="5168"/>
                </a:lnTo>
                <a:lnTo>
                  <a:pt x="50609" y="3441"/>
                </a:lnTo>
                <a:lnTo>
                  <a:pt x="43319" y="673"/>
                </a:lnTo>
                <a:lnTo>
                  <a:pt x="38607" y="0"/>
                </a:lnTo>
                <a:close/>
              </a:path>
            </a:pathLst>
          </a:custGeom>
          <a:solidFill>
            <a:srgbClr val="01020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7" name="object 107"/>
          <p:cNvSpPr/>
          <p:nvPr/>
        </p:nvSpPr>
        <p:spPr>
          <a:xfrm>
            <a:off x="4749507" y="2933773"/>
            <a:ext cx="129590" cy="96370"/>
          </a:xfrm>
          <a:prstGeom prst="rect">
            <a:avLst/>
          </a:prstGeom>
          <a:blipFill>
            <a:blip r:embed="rId5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8" name="object 108"/>
          <p:cNvSpPr/>
          <p:nvPr/>
        </p:nvSpPr>
        <p:spPr>
          <a:xfrm>
            <a:off x="4920983" y="2932163"/>
            <a:ext cx="109931" cy="97980"/>
          </a:xfrm>
          <a:prstGeom prst="rect">
            <a:avLst/>
          </a:prstGeom>
          <a:blipFill>
            <a:blip r:embed="rId5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9" name="object 109"/>
          <p:cNvSpPr/>
          <p:nvPr/>
        </p:nvSpPr>
        <p:spPr>
          <a:xfrm>
            <a:off x="5064137" y="2932163"/>
            <a:ext cx="172643" cy="97993"/>
          </a:xfrm>
          <a:prstGeom prst="rect">
            <a:avLst/>
          </a:prstGeom>
          <a:blipFill>
            <a:blip r:embed="rId5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0" name="object 110"/>
          <p:cNvSpPr/>
          <p:nvPr/>
        </p:nvSpPr>
        <p:spPr>
          <a:xfrm>
            <a:off x="5257787" y="3015349"/>
            <a:ext cx="13335" cy="13335"/>
          </a:xfrm>
          <a:custGeom>
            <a:avLst/>
            <a:gdLst/>
            <a:ahLst/>
            <a:cxnLst/>
            <a:rect l="l" t="t" r="r" b="b"/>
            <a:pathLst>
              <a:path w="13335" h="13335">
                <a:moveTo>
                  <a:pt x="0" y="13257"/>
                </a:moveTo>
                <a:lnTo>
                  <a:pt x="13178" y="13257"/>
                </a:lnTo>
                <a:lnTo>
                  <a:pt x="13178" y="0"/>
                </a:lnTo>
                <a:lnTo>
                  <a:pt x="0" y="0"/>
                </a:lnTo>
                <a:lnTo>
                  <a:pt x="0" y="13257"/>
                </a:lnTo>
                <a:close/>
              </a:path>
            </a:pathLst>
          </a:custGeom>
          <a:solidFill>
            <a:srgbClr val="01020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1" name="object 111"/>
          <p:cNvSpPr/>
          <p:nvPr/>
        </p:nvSpPr>
        <p:spPr>
          <a:xfrm>
            <a:off x="5294338" y="3015349"/>
            <a:ext cx="13335" cy="13335"/>
          </a:xfrm>
          <a:custGeom>
            <a:avLst/>
            <a:gdLst/>
            <a:ahLst/>
            <a:cxnLst/>
            <a:rect l="l" t="t" r="r" b="b"/>
            <a:pathLst>
              <a:path w="13335" h="13335">
                <a:moveTo>
                  <a:pt x="0" y="13257"/>
                </a:moveTo>
                <a:lnTo>
                  <a:pt x="13168" y="13257"/>
                </a:lnTo>
                <a:lnTo>
                  <a:pt x="13168" y="0"/>
                </a:lnTo>
                <a:lnTo>
                  <a:pt x="0" y="0"/>
                </a:lnTo>
                <a:lnTo>
                  <a:pt x="0" y="13257"/>
                </a:lnTo>
                <a:close/>
              </a:path>
            </a:pathLst>
          </a:custGeom>
          <a:solidFill>
            <a:srgbClr val="01020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2" name="object 112"/>
          <p:cNvSpPr/>
          <p:nvPr/>
        </p:nvSpPr>
        <p:spPr>
          <a:xfrm>
            <a:off x="5330901" y="3015349"/>
            <a:ext cx="13335" cy="13335"/>
          </a:xfrm>
          <a:custGeom>
            <a:avLst/>
            <a:gdLst/>
            <a:ahLst/>
            <a:cxnLst/>
            <a:rect l="l" t="t" r="r" b="b"/>
            <a:pathLst>
              <a:path w="13335" h="13335">
                <a:moveTo>
                  <a:pt x="0" y="13257"/>
                </a:moveTo>
                <a:lnTo>
                  <a:pt x="13158" y="13257"/>
                </a:lnTo>
                <a:lnTo>
                  <a:pt x="13158" y="0"/>
                </a:lnTo>
                <a:lnTo>
                  <a:pt x="0" y="0"/>
                </a:lnTo>
                <a:lnTo>
                  <a:pt x="0" y="13257"/>
                </a:lnTo>
                <a:close/>
              </a:path>
            </a:pathLst>
          </a:custGeom>
          <a:solidFill>
            <a:srgbClr val="01020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3" name="object 113"/>
          <p:cNvSpPr/>
          <p:nvPr/>
        </p:nvSpPr>
        <p:spPr>
          <a:xfrm>
            <a:off x="4301934" y="3422917"/>
            <a:ext cx="88265" cy="95250"/>
          </a:xfrm>
          <a:custGeom>
            <a:avLst/>
            <a:gdLst/>
            <a:ahLst/>
            <a:cxnLst/>
            <a:rect l="l" t="t" r="r" b="b"/>
            <a:pathLst>
              <a:path w="88264" h="95250">
                <a:moveTo>
                  <a:pt x="49606" y="0"/>
                </a:moveTo>
                <a:lnTo>
                  <a:pt x="36182" y="0"/>
                </a:lnTo>
                <a:lnTo>
                  <a:pt x="0" y="94830"/>
                </a:lnTo>
                <a:lnTo>
                  <a:pt x="13258" y="94830"/>
                </a:lnTo>
                <a:lnTo>
                  <a:pt x="23596" y="66116"/>
                </a:lnTo>
                <a:lnTo>
                  <a:pt x="76479" y="66116"/>
                </a:lnTo>
                <a:lnTo>
                  <a:pt x="72324" y="55892"/>
                </a:lnTo>
                <a:lnTo>
                  <a:pt x="27190" y="55892"/>
                </a:lnTo>
                <a:lnTo>
                  <a:pt x="37528" y="28066"/>
                </a:lnTo>
                <a:lnTo>
                  <a:pt x="39725" y="22085"/>
                </a:lnTo>
                <a:lnTo>
                  <a:pt x="41402" y="16052"/>
                </a:lnTo>
                <a:lnTo>
                  <a:pt x="42608" y="9969"/>
                </a:lnTo>
                <a:lnTo>
                  <a:pt x="53658" y="9969"/>
                </a:lnTo>
                <a:lnTo>
                  <a:pt x="49606" y="0"/>
                </a:lnTo>
                <a:close/>
              </a:path>
              <a:path w="88264" h="95250">
                <a:moveTo>
                  <a:pt x="76479" y="66116"/>
                </a:moveTo>
                <a:lnTo>
                  <a:pt x="62966" y="66116"/>
                </a:lnTo>
                <a:lnTo>
                  <a:pt x="73964" y="94830"/>
                </a:lnTo>
                <a:lnTo>
                  <a:pt x="88150" y="94830"/>
                </a:lnTo>
                <a:lnTo>
                  <a:pt x="76479" y="66116"/>
                </a:lnTo>
                <a:close/>
              </a:path>
              <a:path w="88264" h="95250">
                <a:moveTo>
                  <a:pt x="53658" y="9969"/>
                </a:moveTo>
                <a:lnTo>
                  <a:pt x="42608" y="9969"/>
                </a:lnTo>
                <a:lnTo>
                  <a:pt x="44069" y="15100"/>
                </a:lnTo>
                <a:lnTo>
                  <a:pt x="46291" y="21640"/>
                </a:lnTo>
                <a:lnTo>
                  <a:pt x="49301" y="29629"/>
                </a:lnTo>
                <a:lnTo>
                  <a:pt x="59118" y="55892"/>
                </a:lnTo>
                <a:lnTo>
                  <a:pt x="72324" y="55892"/>
                </a:lnTo>
                <a:lnTo>
                  <a:pt x="53658" y="9969"/>
                </a:lnTo>
                <a:close/>
              </a:path>
            </a:pathLst>
          </a:custGeom>
          <a:solidFill>
            <a:srgbClr val="01020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4" name="object 114"/>
          <p:cNvSpPr/>
          <p:nvPr/>
        </p:nvSpPr>
        <p:spPr>
          <a:xfrm>
            <a:off x="4398314" y="3422904"/>
            <a:ext cx="1204607" cy="122720"/>
          </a:xfrm>
          <a:prstGeom prst="rect">
            <a:avLst/>
          </a:prstGeom>
          <a:blipFill>
            <a:blip r:embed="rId5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5" name="object 115"/>
          <p:cNvSpPr/>
          <p:nvPr/>
        </p:nvSpPr>
        <p:spPr>
          <a:xfrm>
            <a:off x="5606275" y="3504490"/>
            <a:ext cx="13335" cy="13335"/>
          </a:xfrm>
          <a:custGeom>
            <a:avLst/>
            <a:gdLst/>
            <a:ahLst/>
            <a:cxnLst/>
            <a:rect l="l" t="t" r="r" b="b"/>
            <a:pathLst>
              <a:path w="13335" h="13335">
                <a:moveTo>
                  <a:pt x="0" y="13257"/>
                </a:moveTo>
                <a:lnTo>
                  <a:pt x="13168" y="13257"/>
                </a:lnTo>
                <a:lnTo>
                  <a:pt x="13168" y="0"/>
                </a:lnTo>
                <a:lnTo>
                  <a:pt x="0" y="0"/>
                </a:lnTo>
                <a:lnTo>
                  <a:pt x="0" y="13257"/>
                </a:lnTo>
                <a:close/>
              </a:path>
            </a:pathLst>
          </a:custGeom>
          <a:solidFill>
            <a:srgbClr val="01020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6" name="object 116"/>
          <p:cNvSpPr/>
          <p:nvPr/>
        </p:nvSpPr>
        <p:spPr>
          <a:xfrm>
            <a:off x="5642838" y="3504490"/>
            <a:ext cx="13335" cy="13335"/>
          </a:xfrm>
          <a:custGeom>
            <a:avLst/>
            <a:gdLst/>
            <a:ahLst/>
            <a:cxnLst/>
            <a:rect l="l" t="t" r="r" b="b"/>
            <a:pathLst>
              <a:path w="13335" h="13335">
                <a:moveTo>
                  <a:pt x="0" y="13257"/>
                </a:moveTo>
                <a:lnTo>
                  <a:pt x="13168" y="13257"/>
                </a:lnTo>
                <a:lnTo>
                  <a:pt x="13168" y="0"/>
                </a:lnTo>
                <a:lnTo>
                  <a:pt x="0" y="0"/>
                </a:lnTo>
                <a:lnTo>
                  <a:pt x="0" y="13257"/>
                </a:lnTo>
                <a:close/>
              </a:path>
            </a:pathLst>
          </a:custGeom>
          <a:solidFill>
            <a:srgbClr val="01020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7" name="object 117"/>
          <p:cNvSpPr/>
          <p:nvPr/>
        </p:nvSpPr>
        <p:spPr>
          <a:xfrm>
            <a:off x="5679376" y="3504490"/>
            <a:ext cx="13335" cy="13335"/>
          </a:xfrm>
          <a:custGeom>
            <a:avLst/>
            <a:gdLst/>
            <a:ahLst/>
            <a:cxnLst/>
            <a:rect l="l" t="t" r="r" b="b"/>
            <a:pathLst>
              <a:path w="13335" h="13335">
                <a:moveTo>
                  <a:pt x="0" y="13257"/>
                </a:moveTo>
                <a:lnTo>
                  <a:pt x="13168" y="13257"/>
                </a:lnTo>
                <a:lnTo>
                  <a:pt x="13168" y="0"/>
                </a:lnTo>
                <a:lnTo>
                  <a:pt x="0" y="0"/>
                </a:lnTo>
                <a:lnTo>
                  <a:pt x="0" y="13257"/>
                </a:lnTo>
                <a:close/>
              </a:path>
            </a:pathLst>
          </a:custGeom>
          <a:solidFill>
            <a:srgbClr val="01020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8" name="object 118"/>
          <p:cNvSpPr/>
          <p:nvPr/>
        </p:nvSpPr>
        <p:spPr>
          <a:xfrm>
            <a:off x="4305223" y="4177004"/>
            <a:ext cx="286486" cy="96380"/>
          </a:xfrm>
          <a:prstGeom prst="rect">
            <a:avLst/>
          </a:prstGeom>
          <a:blipFill>
            <a:blip r:embed="rId5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9" name="object 119"/>
          <p:cNvSpPr/>
          <p:nvPr/>
        </p:nvSpPr>
        <p:spPr>
          <a:xfrm>
            <a:off x="4642460" y="4177000"/>
            <a:ext cx="765085" cy="122723"/>
          </a:xfrm>
          <a:prstGeom prst="rect">
            <a:avLst/>
          </a:prstGeom>
          <a:blipFill>
            <a:blip r:embed="rId5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0" name="object 120"/>
          <p:cNvSpPr/>
          <p:nvPr/>
        </p:nvSpPr>
        <p:spPr>
          <a:xfrm>
            <a:off x="5428297" y="4258578"/>
            <a:ext cx="13335" cy="13335"/>
          </a:xfrm>
          <a:custGeom>
            <a:avLst/>
            <a:gdLst/>
            <a:ahLst/>
            <a:cxnLst/>
            <a:rect l="l" t="t" r="r" b="b"/>
            <a:pathLst>
              <a:path w="13335" h="13335">
                <a:moveTo>
                  <a:pt x="0" y="13257"/>
                </a:moveTo>
                <a:lnTo>
                  <a:pt x="13158" y="13257"/>
                </a:lnTo>
                <a:lnTo>
                  <a:pt x="13158" y="0"/>
                </a:lnTo>
                <a:lnTo>
                  <a:pt x="0" y="0"/>
                </a:lnTo>
                <a:lnTo>
                  <a:pt x="0" y="13257"/>
                </a:lnTo>
                <a:close/>
              </a:path>
            </a:pathLst>
          </a:custGeom>
          <a:solidFill>
            <a:srgbClr val="01020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1" name="object 121"/>
          <p:cNvSpPr/>
          <p:nvPr/>
        </p:nvSpPr>
        <p:spPr>
          <a:xfrm>
            <a:off x="5464848" y="4258578"/>
            <a:ext cx="13335" cy="13335"/>
          </a:xfrm>
          <a:custGeom>
            <a:avLst/>
            <a:gdLst/>
            <a:ahLst/>
            <a:cxnLst/>
            <a:rect l="l" t="t" r="r" b="b"/>
            <a:pathLst>
              <a:path w="13335" h="13335">
                <a:moveTo>
                  <a:pt x="0" y="13257"/>
                </a:moveTo>
                <a:lnTo>
                  <a:pt x="13178" y="13257"/>
                </a:lnTo>
                <a:lnTo>
                  <a:pt x="13178" y="0"/>
                </a:lnTo>
                <a:lnTo>
                  <a:pt x="0" y="0"/>
                </a:lnTo>
                <a:lnTo>
                  <a:pt x="0" y="13257"/>
                </a:lnTo>
                <a:close/>
              </a:path>
            </a:pathLst>
          </a:custGeom>
          <a:solidFill>
            <a:srgbClr val="01020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2" name="object 122"/>
          <p:cNvSpPr/>
          <p:nvPr/>
        </p:nvSpPr>
        <p:spPr>
          <a:xfrm>
            <a:off x="5501411" y="4258578"/>
            <a:ext cx="13335" cy="13335"/>
          </a:xfrm>
          <a:custGeom>
            <a:avLst/>
            <a:gdLst/>
            <a:ahLst/>
            <a:cxnLst/>
            <a:rect l="l" t="t" r="r" b="b"/>
            <a:pathLst>
              <a:path w="13335" h="13335">
                <a:moveTo>
                  <a:pt x="0" y="13257"/>
                </a:moveTo>
                <a:lnTo>
                  <a:pt x="13178" y="13257"/>
                </a:lnTo>
                <a:lnTo>
                  <a:pt x="13178" y="0"/>
                </a:lnTo>
                <a:lnTo>
                  <a:pt x="0" y="0"/>
                </a:lnTo>
                <a:lnTo>
                  <a:pt x="0" y="13257"/>
                </a:lnTo>
                <a:close/>
              </a:path>
            </a:pathLst>
          </a:custGeom>
          <a:solidFill>
            <a:srgbClr val="01020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3" name="object 123"/>
          <p:cNvSpPr/>
          <p:nvPr/>
        </p:nvSpPr>
        <p:spPr>
          <a:xfrm>
            <a:off x="4311903" y="3932427"/>
            <a:ext cx="1538643" cy="96394"/>
          </a:xfrm>
          <a:prstGeom prst="rect">
            <a:avLst/>
          </a:prstGeom>
          <a:blipFill>
            <a:blip r:embed="rId6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4" name="object 124"/>
          <p:cNvSpPr/>
          <p:nvPr/>
        </p:nvSpPr>
        <p:spPr>
          <a:xfrm>
            <a:off x="5872010" y="4014001"/>
            <a:ext cx="13335" cy="13335"/>
          </a:xfrm>
          <a:custGeom>
            <a:avLst/>
            <a:gdLst/>
            <a:ahLst/>
            <a:cxnLst/>
            <a:rect l="l" t="t" r="r" b="b"/>
            <a:pathLst>
              <a:path w="13335" h="13335">
                <a:moveTo>
                  <a:pt x="0" y="13257"/>
                </a:moveTo>
                <a:lnTo>
                  <a:pt x="13168" y="13257"/>
                </a:lnTo>
                <a:lnTo>
                  <a:pt x="13168" y="0"/>
                </a:lnTo>
                <a:lnTo>
                  <a:pt x="0" y="0"/>
                </a:lnTo>
                <a:lnTo>
                  <a:pt x="0" y="13257"/>
                </a:lnTo>
                <a:close/>
              </a:path>
            </a:pathLst>
          </a:custGeom>
          <a:solidFill>
            <a:srgbClr val="01020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5" name="object 125"/>
          <p:cNvSpPr/>
          <p:nvPr/>
        </p:nvSpPr>
        <p:spPr>
          <a:xfrm>
            <a:off x="5908573" y="4014001"/>
            <a:ext cx="13335" cy="13335"/>
          </a:xfrm>
          <a:custGeom>
            <a:avLst/>
            <a:gdLst/>
            <a:ahLst/>
            <a:cxnLst/>
            <a:rect l="l" t="t" r="r" b="b"/>
            <a:pathLst>
              <a:path w="13335" h="13335">
                <a:moveTo>
                  <a:pt x="0" y="13257"/>
                </a:moveTo>
                <a:lnTo>
                  <a:pt x="13168" y="13257"/>
                </a:lnTo>
                <a:lnTo>
                  <a:pt x="13168" y="0"/>
                </a:lnTo>
                <a:lnTo>
                  <a:pt x="0" y="0"/>
                </a:lnTo>
                <a:lnTo>
                  <a:pt x="0" y="13257"/>
                </a:lnTo>
                <a:close/>
              </a:path>
            </a:pathLst>
          </a:custGeom>
          <a:solidFill>
            <a:srgbClr val="01020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6" name="object 126"/>
          <p:cNvSpPr/>
          <p:nvPr/>
        </p:nvSpPr>
        <p:spPr>
          <a:xfrm>
            <a:off x="5945123" y="4014001"/>
            <a:ext cx="13335" cy="13335"/>
          </a:xfrm>
          <a:custGeom>
            <a:avLst/>
            <a:gdLst/>
            <a:ahLst/>
            <a:cxnLst/>
            <a:rect l="l" t="t" r="r" b="b"/>
            <a:pathLst>
              <a:path w="13335" h="13335">
                <a:moveTo>
                  <a:pt x="0" y="13257"/>
                </a:moveTo>
                <a:lnTo>
                  <a:pt x="13168" y="13257"/>
                </a:lnTo>
                <a:lnTo>
                  <a:pt x="13168" y="0"/>
                </a:lnTo>
                <a:lnTo>
                  <a:pt x="0" y="0"/>
                </a:lnTo>
                <a:lnTo>
                  <a:pt x="0" y="13257"/>
                </a:lnTo>
                <a:close/>
              </a:path>
            </a:pathLst>
          </a:custGeom>
          <a:solidFill>
            <a:srgbClr val="01020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7" name="object 127"/>
          <p:cNvSpPr/>
          <p:nvPr/>
        </p:nvSpPr>
        <p:spPr>
          <a:xfrm>
            <a:off x="4303725" y="3677665"/>
            <a:ext cx="242620" cy="96381"/>
          </a:xfrm>
          <a:prstGeom prst="rect">
            <a:avLst/>
          </a:prstGeom>
          <a:blipFill>
            <a:blip r:embed="rId6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8" name="object 128"/>
          <p:cNvSpPr/>
          <p:nvPr/>
        </p:nvSpPr>
        <p:spPr>
          <a:xfrm>
            <a:off x="4596663" y="3677666"/>
            <a:ext cx="282752" cy="96393"/>
          </a:xfrm>
          <a:prstGeom prst="rect">
            <a:avLst/>
          </a:prstGeom>
          <a:blipFill>
            <a:blip r:embed="rId6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9" name="object 129"/>
          <p:cNvSpPr/>
          <p:nvPr/>
        </p:nvSpPr>
        <p:spPr>
          <a:xfrm>
            <a:off x="4927346" y="3676053"/>
            <a:ext cx="387489" cy="124332"/>
          </a:xfrm>
          <a:prstGeom prst="rect">
            <a:avLst/>
          </a:prstGeom>
          <a:blipFill>
            <a:blip r:embed="rId6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0" name="object 130"/>
          <p:cNvSpPr/>
          <p:nvPr/>
        </p:nvSpPr>
        <p:spPr>
          <a:xfrm>
            <a:off x="5335587" y="3759239"/>
            <a:ext cx="13335" cy="13335"/>
          </a:xfrm>
          <a:custGeom>
            <a:avLst/>
            <a:gdLst/>
            <a:ahLst/>
            <a:cxnLst/>
            <a:rect l="l" t="t" r="r" b="b"/>
            <a:pathLst>
              <a:path w="13335" h="13335">
                <a:moveTo>
                  <a:pt x="0" y="13257"/>
                </a:moveTo>
                <a:lnTo>
                  <a:pt x="13168" y="13257"/>
                </a:lnTo>
                <a:lnTo>
                  <a:pt x="13168" y="0"/>
                </a:lnTo>
                <a:lnTo>
                  <a:pt x="0" y="0"/>
                </a:lnTo>
                <a:lnTo>
                  <a:pt x="0" y="13257"/>
                </a:lnTo>
                <a:close/>
              </a:path>
            </a:pathLst>
          </a:custGeom>
          <a:solidFill>
            <a:srgbClr val="01020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1" name="object 131"/>
          <p:cNvSpPr/>
          <p:nvPr/>
        </p:nvSpPr>
        <p:spPr>
          <a:xfrm>
            <a:off x="5372150" y="3759239"/>
            <a:ext cx="13335" cy="13335"/>
          </a:xfrm>
          <a:custGeom>
            <a:avLst/>
            <a:gdLst/>
            <a:ahLst/>
            <a:cxnLst/>
            <a:rect l="l" t="t" r="r" b="b"/>
            <a:pathLst>
              <a:path w="13335" h="13335">
                <a:moveTo>
                  <a:pt x="0" y="13257"/>
                </a:moveTo>
                <a:lnTo>
                  <a:pt x="13178" y="13257"/>
                </a:lnTo>
                <a:lnTo>
                  <a:pt x="13178" y="0"/>
                </a:lnTo>
                <a:lnTo>
                  <a:pt x="0" y="0"/>
                </a:lnTo>
                <a:lnTo>
                  <a:pt x="0" y="13257"/>
                </a:lnTo>
                <a:close/>
              </a:path>
            </a:pathLst>
          </a:custGeom>
          <a:solidFill>
            <a:srgbClr val="01020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2" name="object 132"/>
          <p:cNvSpPr/>
          <p:nvPr/>
        </p:nvSpPr>
        <p:spPr>
          <a:xfrm>
            <a:off x="5408701" y="3759239"/>
            <a:ext cx="13335" cy="13335"/>
          </a:xfrm>
          <a:custGeom>
            <a:avLst/>
            <a:gdLst/>
            <a:ahLst/>
            <a:cxnLst/>
            <a:rect l="l" t="t" r="r" b="b"/>
            <a:pathLst>
              <a:path w="13335" h="13335">
                <a:moveTo>
                  <a:pt x="0" y="13257"/>
                </a:moveTo>
                <a:lnTo>
                  <a:pt x="13168" y="13257"/>
                </a:lnTo>
                <a:lnTo>
                  <a:pt x="13168" y="0"/>
                </a:lnTo>
                <a:lnTo>
                  <a:pt x="0" y="0"/>
                </a:lnTo>
                <a:lnTo>
                  <a:pt x="0" y="13257"/>
                </a:lnTo>
                <a:close/>
              </a:path>
            </a:pathLst>
          </a:custGeom>
          <a:solidFill>
            <a:srgbClr val="010202"/>
          </a:solidFill>
        </p:spPr>
        <p:txBody>
          <a:bodyPr wrap="square" lIns="0" tIns="0" rIns="0" bIns="0" rtlCol="0"/>
          <a:lstStyle/>
          <a:p>
            <a:endParaRPr/>
          </a:p>
        </p:txBody>
      </p:sp>
      <p:graphicFrame>
        <p:nvGraphicFramePr>
          <p:cNvPr id="133" name="object 133"/>
          <p:cNvGraphicFramePr>
            <a:graphicFrameLocks noGrp="1"/>
          </p:cNvGraphicFramePr>
          <p:nvPr/>
        </p:nvGraphicFramePr>
        <p:xfrm>
          <a:off x="2415871" y="1378773"/>
          <a:ext cx="3632835" cy="297561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58229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6705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2801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84276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45790">
                <a:tc row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R w="9525">
                      <a:solidFill>
                        <a:srgbClr val="333333"/>
                      </a:solidFill>
                      <a:prstDash val="solid"/>
                    </a:lnR>
                    <a:lnB w="28575">
                      <a:solidFill>
                        <a:srgbClr val="ED202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333333"/>
                      </a:solidFill>
                      <a:prstDash val="solid"/>
                    </a:lnL>
                    <a:lnR w="9525">
                      <a:solidFill>
                        <a:srgbClr val="333333"/>
                      </a:solidFill>
                      <a:prstDash val="solid"/>
                    </a:lnR>
                    <a:lnT w="9525">
                      <a:solidFill>
                        <a:srgbClr val="333333"/>
                      </a:solidFill>
                      <a:prstDash val="solid"/>
                    </a:lnT>
                    <a:lnB w="9525">
                      <a:solidFill>
                        <a:srgbClr val="333333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333333"/>
                      </a:solidFill>
                      <a:prstDash val="solid"/>
                    </a:lnL>
                    <a:lnR w="9525">
                      <a:solidFill>
                        <a:srgbClr val="333333"/>
                      </a:solidFill>
                      <a:prstDash val="solid"/>
                    </a:lnR>
                    <a:lnT w="9525">
                      <a:solidFill>
                        <a:srgbClr val="333333"/>
                      </a:solidFill>
                      <a:prstDash val="solid"/>
                    </a:lnT>
                    <a:lnB w="9525">
                      <a:solidFill>
                        <a:srgbClr val="333333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333333"/>
                      </a:solidFill>
                      <a:prstDash val="solid"/>
                    </a:lnL>
                    <a:lnR w="9525">
                      <a:solidFill>
                        <a:srgbClr val="333333"/>
                      </a:solidFill>
                      <a:prstDash val="solid"/>
                    </a:lnR>
                    <a:lnT w="9525">
                      <a:solidFill>
                        <a:srgbClr val="333333"/>
                      </a:solidFill>
                      <a:prstDash val="solid"/>
                    </a:lnT>
                    <a:lnB w="9525">
                      <a:solidFill>
                        <a:srgbClr val="333333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27024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R w="9525">
                      <a:solidFill>
                        <a:srgbClr val="333333"/>
                      </a:solidFill>
                      <a:prstDash val="solid"/>
                    </a:lnR>
                    <a:lnB w="28575">
                      <a:solidFill>
                        <a:srgbClr val="ED2024"/>
                      </a:solidFill>
                      <a:prstDash val="solid"/>
                    </a:lnB>
                  </a:tcPr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333333"/>
                      </a:solidFill>
                      <a:prstDash val="solid"/>
                    </a:lnL>
                    <a:lnR w="9525">
                      <a:solidFill>
                        <a:srgbClr val="333333"/>
                      </a:solidFill>
                      <a:prstDash val="solid"/>
                    </a:lnR>
                    <a:lnT w="9525">
                      <a:solidFill>
                        <a:srgbClr val="333333"/>
                      </a:solidFill>
                      <a:prstDash val="solid"/>
                    </a:lnT>
                    <a:lnB w="9525">
                      <a:solidFill>
                        <a:srgbClr val="333333"/>
                      </a:solidFill>
                      <a:prstDash val="solid"/>
                    </a:lnB>
                  </a:tcPr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333333"/>
                      </a:solidFill>
                      <a:prstDash val="solid"/>
                    </a:lnL>
                    <a:lnR w="9525">
                      <a:solidFill>
                        <a:srgbClr val="333333"/>
                      </a:solidFill>
                      <a:prstDash val="solid"/>
                    </a:lnR>
                    <a:lnT w="9525">
                      <a:solidFill>
                        <a:srgbClr val="333333"/>
                      </a:solidFill>
                      <a:prstDash val="solid"/>
                    </a:lnT>
                    <a:lnB w="9525">
                      <a:solidFill>
                        <a:srgbClr val="333333"/>
                      </a:solidFill>
                      <a:prstDash val="solid"/>
                    </a:lnB>
                  </a:tcPr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333333"/>
                      </a:solidFill>
                      <a:prstDash val="solid"/>
                    </a:lnL>
                    <a:lnR w="9525">
                      <a:solidFill>
                        <a:srgbClr val="333333"/>
                      </a:solidFill>
                      <a:prstDash val="solid"/>
                    </a:lnR>
                    <a:lnT w="9525">
                      <a:solidFill>
                        <a:srgbClr val="333333"/>
                      </a:solidFill>
                      <a:prstDash val="solid"/>
                    </a:lnT>
                    <a:lnB w="9525">
                      <a:solidFill>
                        <a:srgbClr val="333333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18753">
                <a:tc rowSpan="3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R w="9525">
                      <a:solidFill>
                        <a:srgbClr val="333333"/>
                      </a:solidFill>
                      <a:prstDash val="solid"/>
                    </a:lnR>
                    <a:lnT w="28575">
                      <a:solidFill>
                        <a:srgbClr val="ED2024"/>
                      </a:solidFill>
                      <a:prstDash val="solid"/>
                    </a:lnT>
                    <a:lnB w="28575">
                      <a:solidFill>
                        <a:srgbClr val="666667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9525">
                      <a:solidFill>
                        <a:srgbClr val="333333"/>
                      </a:solidFill>
                      <a:prstDash val="solid"/>
                    </a:lnL>
                    <a:lnR w="9525">
                      <a:solidFill>
                        <a:srgbClr val="333333"/>
                      </a:solidFill>
                      <a:prstDash val="solid"/>
                    </a:lnR>
                    <a:lnT w="9525">
                      <a:solidFill>
                        <a:srgbClr val="333333"/>
                      </a:solidFill>
                      <a:prstDash val="solid"/>
                    </a:lnT>
                    <a:lnB w="9525">
                      <a:solidFill>
                        <a:srgbClr val="333333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9525">
                      <a:solidFill>
                        <a:srgbClr val="333333"/>
                      </a:solidFill>
                      <a:prstDash val="solid"/>
                    </a:lnL>
                    <a:lnR w="9525">
                      <a:solidFill>
                        <a:srgbClr val="333333"/>
                      </a:solidFill>
                      <a:prstDash val="solid"/>
                    </a:lnR>
                    <a:lnT w="9525">
                      <a:solidFill>
                        <a:srgbClr val="333333"/>
                      </a:solidFill>
                      <a:prstDash val="solid"/>
                    </a:lnT>
                    <a:lnB w="9525">
                      <a:solidFill>
                        <a:srgbClr val="333333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9525">
                      <a:solidFill>
                        <a:srgbClr val="333333"/>
                      </a:solidFill>
                      <a:prstDash val="solid"/>
                    </a:lnL>
                    <a:lnR w="9525">
                      <a:solidFill>
                        <a:srgbClr val="333333"/>
                      </a:solidFill>
                      <a:prstDash val="solid"/>
                    </a:lnR>
                    <a:lnT w="9525">
                      <a:solidFill>
                        <a:srgbClr val="333333"/>
                      </a:solidFill>
                      <a:prstDash val="solid"/>
                    </a:lnT>
                    <a:lnB w="9525">
                      <a:solidFill>
                        <a:srgbClr val="333333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45777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R w="9525">
                      <a:solidFill>
                        <a:srgbClr val="333333"/>
                      </a:solidFill>
                      <a:prstDash val="solid"/>
                    </a:lnR>
                    <a:lnT w="28575">
                      <a:solidFill>
                        <a:srgbClr val="ED2024"/>
                      </a:solidFill>
                      <a:prstDash val="solid"/>
                    </a:lnT>
                    <a:lnB w="28575">
                      <a:solidFill>
                        <a:srgbClr val="666667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333333"/>
                      </a:solidFill>
                      <a:prstDash val="solid"/>
                    </a:lnL>
                    <a:lnR w="9525">
                      <a:solidFill>
                        <a:srgbClr val="333333"/>
                      </a:solidFill>
                      <a:prstDash val="solid"/>
                    </a:lnR>
                    <a:lnT w="9525">
                      <a:solidFill>
                        <a:srgbClr val="333333"/>
                      </a:solidFill>
                      <a:prstDash val="solid"/>
                    </a:lnT>
                    <a:lnB w="9525">
                      <a:solidFill>
                        <a:srgbClr val="333333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333333"/>
                      </a:solidFill>
                      <a:prstDash val="solid"/>
                    </a:lnL>
                    <a:lnR w="9525">
                      <a:solidFill>
                        <a:srgbClr val="333333"/>
                      </a:solidFill>
                      <a:prstDash val="solid"/>
                    </a:lnR>
                    <a:lnT w="9525">
                      <a:solidFill>
                        <a:srgbClr val="333333"/>
                      </a:solidFill>
                      <a:prstDash val="solid"/>
                    </a:lnT>
                    <a:lnB w="9525">
                      <a:solidFill>
                        <a:srgbClr val="333333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333333"/>
                      </a:solidFill>
                      <a:prstDash val="solid"/>
                    </a:lnL>
                    <a:lnR w="9525">
                      <a:solidFill>
                        <a:srgbClr val="333333"/>
                      </a:solidFill>
                      <a:prstDash val="solid"/>
                    </a:lnR>
                    <a:lnT w="9525">
                      <a:solidFill>
                        <a:srgbClr val="333333"/>
                      </a:solidFill>
                      <a:prstDash val="solid"/>
                    </a:lnT>
                    <a:lnB w="9525">
                      <a:solidFill>
                        <a:srgbClr val="333333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45004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R w="9525">
                      <a:solidFill>
                        <a:srgbClr val="333333"/>
                      </a:solidFill>
                      <a:prstDash val="solid"/>
                    </a:lnR>
                    <a:lnT w="28575">
                      <a:solidFill>
                        <a:srgbClr val="ED2024"/>
                      </a:solidFill>
                      <a:prstDash val="solid"/>
                    </a:lnT>
                    <a:lnB w="28575">
                      <a:solidFill>
                        <a:srgbClr val="666667"/>
                      </a:solidFill>
                      <a:prstDash val="solid"/>
                    </a:lnB>
                  </a:tcPr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333333"/>
                      </a:solidFill>
                      <a:prstDash val="solid"/>
                    </a:lnL>
                    <a:lnR w="9525">
                      <a:solidFill>
                        <a:srgbClr val="333333"/>
                      </a:solidFill>
                      <a:prstDash val="solid"/>
                    </a:lnR>
                    <a:lnT w="9525">
                      <a:solidFill>
                        <a:srgbClr val="333333"/>
                      </a:solidFill>
                      <a:prstDash val="solid"/>
                    </a:lnT>
                    <a:lnB w="9525">
                      <a:solidFill>
                        <a:srgbClr val="333333"/>
                      </a:solidFill>
                      <a:prstDash val="solid"/>
                    </a:lnB>
                  </a:tcPr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333333"/>
                      </a:solidFill>
                      <a:prstDash val="solid"/>
                    </a:lnL>
                    <a:lnR w="9525">
                      <a:solidFill>
                        <a:srgbClr val="333333"/>
                      </a:solidFill>
                      <a:prstDash val="solid"/>
                    </a:lnR>
                    <a:lnT w="9525">
                      <a:solidFill>
                        <a:srgbClr val="333333"/>
                      </a:solidFill>
                      <a:prstDash val="solid"/>
                    </a:lnT>
                    <a:lnB w="9525">
                      <a:solidFill>
                        <a:srgbClr val="333333"/>
                      </a:solidFill>
                      <a:prstDash val="solid"/>
                    </a:lnB>
                  </a:tcPr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333333"/>
                      </a:solidFill>
                      <a:prstDash val="solid"/>
                    </a:lnL>
                    <a:lnR w="9525">
                      <a:solidFill>
                        <a:srgbClr val="333333"/>
                      </a:solidFill>
                      <a:prstDash val="solid"/>
                    </a:lnR>
                    <a:lnT w="9525">
                      <a:solidFill>
                        <a:srgbClr val="333333"/>
                      </a:solidFill>
                      <a:prstDash val="solid"/>
                    </a:lnT>
                    <a:lnB w="9525">
                      <a:solidFill>
                        <a:srgbClr val="333333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00773">
                <a:tc rowSpan="3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R w="9525">
                      <a:solidFill>
                        <a:srgbClr val="333333"/>
                      </a:solidFill>
                      <a:prstDash val="solid"/>
                    </a:lnR>
                    <a:lnT w="28575">
                      <a:solidFill>
                        <a:srgbClr val="666667"/>
                      </a:solidFill>
                      <a:prstDash val="solid"/>
                    </a:lnT>
                    <a:lnB w="28575">
                      <a:solidFill>
                        <a:srgbClr val="666667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9525">
                      <a:solidFill>
                        <a:srgbClr val="333333"/>
                      </a:solidFill>
                      <a:prstDash val="solid"/>
                    </a:lnL>
                    <a:lnR w="9525">
                      <a:solidFill>
                        <a:srgbClr val="333333"/>
                      </a:solidFill>
                      <a:prstDash val="solid"/>
                    </a:lnR>
                    <a:lnT w="9525">
                      <a:solidFill>
                        <a:srgbClr val="333333"/>
                      </a:solidFill>
                      <a:prstDash val="solid"/>
                    </a:lnT>
                    <a:lnB w="9525">
                      <a:solidFill>
                        <a:srgbClr val="333333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9525">
                      <a:solidFill>
                        <a:srgbClr val="333333"/>
                      </a:solidFill>
                      <a:prstDash val="solid"/>
                    </a:lnL>
                    <a:lnR w="9525">
                      <a:solidFill>
                        <a:srgbClr val="333333"/>
                      </a:solidFill>
                      <a:prstDash val="solid"/>
                    </a:lnR>
                    <a:lnT w="9525">
                      <a:solidFill>
                        <a:srgbClr val="333333"/>
                      </a:solidFill>
                      <a:prstDash val="solid"/>
                    </a:lnT>
                    <a:lnB w="9525">
                      <a:solidFill>
                        <a:srgbClr val="333333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9525">
                      <a:solidFill>
                        <a:srgbClr val="333333"/>
                      </a:solidFill>
                      <a:prstDash val="solid"/>
                    </a:lnL>
                    <a:lnR w="9525">
                      <a:solidFill>
                        <a:srgbClr val="333333"/>
                      </a:solidFill>
                      <a:prstDash val="solid"/>
                    </a:lnR>
                    <a:lnT w="9525">
                      <a:solidFill>
                        <a:srgbClr val="333333"/>
                      </a:solidFill>
                      <a:prstDash val="solid"/>
                    </a:lnT>
                    <a:lnB w="9525">
                      <a:solidFill>
                        <a:srgbClr val="333333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54251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R w="9525">
                      <a:solidFill>
                        <a:srgbClr val="333333"/>
                      </a:solidFill>
                      <a:prstDash val="solid"/>
                    </a:lnR>
                    <a:lnT w="28575">
                      <a:solidFill>
                        <a:srgbClr val="666667"/>
                      </a:solidFill>
                      <a:prstDash val="solid"/>
                    </a:lnT>
                    <a:lnB w="28575">
                      <a:solidFill>
                        <a:srgbClr val="666667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333333"/>
                      </a:solidFill>
                      <a:prstDash val="solid"/>
                    </a:lnL>
                    <a:lnR w="9525">
                      <a:solidFill>
                        <a:srgbClr val="333333"/>
                      </a:solidFill>
                      <a:prstDash val="solid"/>
                    </a:lnR>
                    <a:lnT w="9525">
                      <a:solidFill>
                        <a:srgbClr val="333333"/>
                      </a:solidFill>
                      <a:prstDash val="solid"/>
                    </a:lnT>
                    <a:lnB w="9525">
                      <a:solidFill>
                        <a:srgbClr val="333333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333333"/>
                      </a:solidFill>
                      <a:prstDash val="solid"/>
                    </a:lnL>
                    <a:lnR w="9525">
                      <a:solidFill>
                        <a:srgbClr val="333333"/>
                      </a:solidFill>
                      <a:prstDash val="solid"/>
                    </a:lnR>
                    <a:lnT w="9525">
                      <a:solidFill>
                        <a:srgbClr val="333333"/>
                      </a:solidFill>
                      <a:prstDash val="solid"/>
                    </a:lnT>
                    <a:lnB w="9525">
                      <a:solidFill>
                        <a:srgbClr val="333333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333333"/>
                      </a:solidFill>
                      <a:prstDash val="solid"/>
                    </a:lnL>
                    <a:lnR w="9525">
                      <a:solidFill>
                        <a:srgbClr val="333333"/>
                      </a:solidFill>
                      <a:prstDash val="solid"/>
                    </a:lnR>
                    <a:lnT w="9525">
                      <a:solidFill>
                        <a:srgbClr val="333333"/>
                      </a:solidFill>
                      <a:prstDash val="solid"/>
                    </a:lnT>
                    <a:lnB w="9525">
                      <a:solidFill>
                        <a:srgbClr val="333333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54511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R w="9525">
                      <a:solidFill>
                        <a:srgbClr val="333333"/>
                      </a:solidFill>
                      <a:prstDash val="solid"/>
                    </a:lnR>
                    <a:lnT w="28575">
                      <a:solidFill>
                        <a:srgbClr val="666667"/>
                      </a:solidFill>
                      <a:prstDash val="solid"/>
                    </a:lnT>
                    <a:lnB w="28575">
                      <a:solidFill>
                        <a:srgbClr val="666667"/>
                      </a:solidFill>
                      <a:prstDash val="solid"/>
                    </a:lnB>
                  </a:tcPr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333333"/>
                      </a:solidFill>
                      <a:prstDash val="solid"/>
                    </a:lnL>
                    <a:lnR w="9525">
                      <a:solidFill>
                        <a:srgbClr val="333333"/>
                      </a:solidFill>
                      <a:prstDash val="solid"/>
                    </a:lnR>
                    <a:lnT w="9525">
                      <a:solidFill>
                        <a:srgbClr val="333333"/>
                      </a:solidFill>
                      <a:prstDash val="solid"/>
                    </a:lnT>
                    <a:lnB w="9525">
                      <a:solidFill>
                        <a:srgbClr val="333333"/>
                      </a:solidFill>
                      <a:prstDash val="solid"/>
                    </a:lnB>
                  </a:tcPr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333333"/>
                      </a:solidFill>
                      <a:prstDash val="solid"/>
                    </a:lnL>
                    <a:lnR w="9525">
                      <a:solidFill>
                        <a:srgbClr val="333333"/>
                      </a:solidFill>
                      <a:prstDash val="solid"/>
                    </a:lnR>
                    <a:lnT w="9525">
                      <a:solidFill>
                        <a:srgbClr val="333333"/>
                      </a:solidFill>
                      <a:prstDash val="solid"/>
                    </a:lnT>
                    <a:lnB w="9525">
                      <a:solidFill>
                        <a:srgbClr val="333333"/>
                      </a:solidFill>
                      <a:prstDash val="solid"/>
                    </a:lnB>
                  </a:tcPr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333333"/>
                      </a:solidFill>
                      <a:prstDash val="solid"/>
                    </a:lnL>
                    <a:lnR w="9525">
                      <a:solidFill>
                        <a:srgbClr val="333333"/>
                      </a:solidFill>
                      <a:prstDash val="solid"/>
                    </a:lnR>
                    <a:lnT w="9525">
                      <a:solidFill>
                        <a:srgbClr val="333333"/>
                      </a:solidFill>
                      <a:prstDash val="solid"/>
                    </a:lnT>
                    <a:lnB w="9525">
                      <a:solidFill>
                        <a:srgbClr val="333333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91279">
                <a:tc rowSpan="4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R w="9525">
                      <a:solidFill>
                        <a:srgbClr val="333333"/>
                      </a:solidFill>
                      <a:prstDash val="solid"/>
                    </a:lnR>
                    <a:lnT w="28575">
                      <a:solidFill>
                        <a:srgbClr val="666667"/>
                      </a:solidFill>
                      <a:prstDash val="solid"/>
                    </a:lnT>
                    <a:lnB w="28575">
                      <a:solidFill>
                        <a:srgbClr val="666667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9525">
                      <a:solidFill>
                        <a:srgbClr val="333333"/>
                      </a:solidFill>
                      <a:prstDash val="solid"/>
                    </a:lnL>
                    <a:lnR w="9525">
                      <a:solidFill>
                        <a:srgbClr val="333333"/>
                      </a:solidFill>
                      <a:prstDash val="solid"/>
                    </a:lnR>
                    <a:lnT w="9525">
                      <a:solidFill>
                        <a:srgbClr val="333333"/>
                      </a:solidFill>
                      <a:prstDash val="solid"/>
                    </a:lnT>
                    <a:lnB w="9525">
                      <a:solidFill>
                        <a:srgbClr val="333333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9525">
                      <a:solidFill>
                        <a:srgbClr val="333333"/>
                      </a:solidFill>
                      <a:prstDash val="solid"/>
                    </a:lnL>
                    <a:lnR w="9525">
                      <a:solidFill>
                        <a:srgbClr val="333333"/>
                      </a:solidFill>
                      <a:prstDash val="solid"/>
                    </a:lnR>
                    <a:lnT w="9525">
                      <a:solidFill>
                        <a:srgbClr val="333333"/>
                      </a:solidFill>
                      <a:prstDash val="solid"/>
                    </a:lnT>
                    <a:lnB w="9525">
                      <a:solidFill>
                        <a:srgbClr val="333333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9525">
                      <a:solidFill>
                        <a:srgbClr val="333333"/>
                      </a:solidFill>
                      <a:prstDash val="solid"/>
                    </a:lnL>
                    <a:lnR w="9525">
                      <a:solidFill>
                        <a:srgbClr val="333333"/>
                      </a:solidFill>
                      <a:prstDash val="solid"/>
                    </a:lnR>
                    <a:lnT w="9525">
                      <a:solidFill>
                        <a:srgbClr val="333333"/>
                      </a:solidFill>
                      <a:prstDash val="solid"/>
                    </a:lnT>
                    <a:lnB w="9525">
                      <a:solidFill>
                        <a:srgbClr val="333333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45777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R w="9525">
                      <a:solidFill>
                        <a:srgbClr val="333333"/>
                      </a:solidFill>
                      <a:prstDash val="solid"/>
                    </a:lnR>
                    <a:lnT w="28575">
                      <a:solidFill>
                        <a:srgbClr val="666667"/>
                      </a:solidFill>
                      <a:prstDash val="solid"/>
                    </a:lnT>
                    <a:lnB w="28575">
                      <a:solidFill>
                        <a:srgbClr val="666667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333333"/>
                      </a:solidFill>
                      <a:prstDash val="solid"/>
                    </a:lnL>
                    <a:lnR w="9525">
                      <a:solidFill>
                        <a:srgbClr val="333333"/>
                      </a:solidFill>
                      <a:prstDash val="solid"/>
                    </a:lnR>
                    <a:lnT w="9525">
                      <a:solidFill>
                        <a:srgbClr val="333333"/>
                      </a:solidFill>
                      <a:prstDash val="solid"/>
                    </a:lnT>
                    <a:lnB w="9525">
                      <a:solidFill>
                        <a:srgbClr val="333333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333333"/>
                      </a:solidFill>
                      <a:prstDash val="solid"/>
                    </a:lnL>
                    <a:lnR w="9525">
                      <a:solidFill>
                        <a:srgbClr val="333333"/>
                      </a:solidFill>
                      <a:prstDash val="solid"/>
                    </a:lnR>
                    <a:lnT w="9525">
                      <a:solidFill>
                        <a:srgbClr val="333333"/>
                      </a:solidFill>
                      <a:prstDash val="solid"/>
                    </a:lnT>
                    <a:lnB w="9525">
                      <a:solidFill>
                        <a:srgbClr val="333333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333333"/>
                      </a:solidFill>
                      <a:prstDash val="solid"/>
                    </a:lnL>
                    <a:lnR w="9525">
                      <a:solidFill>
                        <a:srgbClr val="333333"/>
                      </a:solidFill>
                      <a:prstDash val="solid"/>
                    </a:lnR>
                    <a:lnT w="9525">
                      <a:solidFill>
                        <a:srgbClr val="333333"/>
                      </a:solidFill>
                      <a:prstDash val="solid"/>
                    </a:lnT>
                    <a:lnB w="9525">
                      <a:solidFill>
                        <a:srgbClr val="333333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45777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R w="9525">
                      <a:solidFill>
                        <a:srgbClr val="333333"/>
                      </a:solidFill>
                      <a:prstDash val="solid"/>
                    </a:lnR>
                    <a:lnT w="28575">
                      <a:solidFill>
                        <a:srgbClr val="666667"/>
                      </a:solidFill>
                      <a:prstDash val="solid"/>
                    </a:lnT>
                    <a:lnB w="28575">
                      <a:solidFill>
                        <a:srgbClr val="666667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333333"/>
                      </a:solidFill>
                      <a:prstDash val="solid"/>
                    </a:lnL>
                    <a:lnR w="9525">
                      <a:solidFill>
                        <a:srgbClr val="333333"/>
                      </a:solidFill>
                      <a:prstDash val="solid"/>
                    </a:lnR>
                    <a:lnT w="9525">
                      <a:solidFill>
                        <a:srgbClr val="333333"/>
                      </a:solidFill>
                      <a:prstDash val="solid"/>
                    </a:lnT>
                    <a:lnB w="9525">
                      <a:solidFill>
                        <a:srgbClr val="333333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333333"/>
                      </a:solidFill>
                      <a:prstDash val="solid"/>
                    </a:lnL>
                    <a:lnR w="9525">
                      <a:solidFill>
                        <a:srgbClr val="333333"/>
                      </a:solidFill>
                      <a:prstDash val="solid"/>
                    </a:lnR>
                    <a:lnT w="9525">
                      <a:solidFill>
                        <a:srgbClr val="333333"/>
                      </a:solidFill>
                      <a:prstDash val="solid"/>
                    </a:lnT>
                    <a:lnB w="9525">
                      <a:solidFill>
                        <a:srgbClr val="333333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333333"/>
                      </a:solidFill>
                      <a:prstDash val="solid"/>
                    </a:lnL>
                    <a:lnR w="9525">
                      <a:solidFill>
                        <a:srgbClr val="333333"/>
                      </a:solidFill>
                      <a:prstDash val="solid"/>
                    </a:lnR>
                    <a:lnT w="9525">
                      <a:solidFill>
                        <a:srgbClr val="333333"/>
                      </a:solidFill>
                      <a:prstDash val="solid"/>
                    </a:lnT>
                    <a:lnB w="9525">
                      <a:solidFill>
                        <a:srgbClr val="333333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130502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R w="9525">
                      <a:solidFill>
                        <a:srgbClr val="333333"/>
                      </a:solidFill>
                      <a:prstDash val="solid"/>
                    </a:lnR>
                    <a:lnT w="28575">
                      <a:solidFill>
                        <a:srgbClr val="666667"/>
                      </a:solidFill>
                      <a:prstDash val="solid"/>
                    </a:lnT>
                    <a:lnB w="28575">
                      <a:solidFill>
                        <a:srgbClr val="666667"/>
                      </a:solidFill>
                      <a:prstDash val="solid"/>
                    </a:lnB>
                  </a:tcPr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333333"/>
                      </a:solidFill>
                      <a:prstDash val="solid"/>
                    </a:lnL>
                    <a:lnR w="9525">
                      <a:solidFill>
                        <a:srgbClr val="333333"/>
                      </a:solidFill>
                      <a:prstDash val="solid"/>
                    </a:lnR>
                    <a:lnT w="9525">
                      <a:solidFill>
                        <a:srgbClr val="333333"/>
                      </a:solidFill>
                      <a:prstDash val="solid"/>
                    </a:lnT>
                    <a:lnB w="9525">
                      <a:solidFill>
                        <a:srgbClr val="333333"/>
                      </a:solidFill>
                      <a:prstDash val="solid"/>
                    </a:lnB>
                  </a:tcPr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333333"/>
                      </a:solidFill>
                      <a:prstDash val="solid"/>
                    </a:lnL>
                    <a:lnR w="9525">
                      <a:solidFill>
                        <a:srgbClr val="333333"/>
                      </a:solidFill>
                      <a:prstDash val="solid"/>
                    </a:lnR>
                    <a:lnT w="9525">
                      <a:solidFill>
                        <a:srgbClr val="333333"/>
                      </a:solidFill>
                      <a:prstDash val="solid"/>
                    </a:lnT>
                    <a:lnB w="9525">
                      <a:solidFill>
                        <a:srgbClr val="333333"/>
                      </a:solidFill>
                      <a:prstDash val="solid"/>
                    </a:lnB>
                  </a:tcPr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333333"/>
                      </a:solidFill>
                      <a:prstDash val="solid"/>
                    </a:lnL>
                    <a:lnR w="9525">
                      <a:solidFill>
                        <a:srgbClr val="333333"/>
                      </a:solidFill>
                      <a:prstDash val="solid"/>
                    </a:lnR>
                    <a:lnT w="9525">
                      <a:solidFill>
                        <a:srgbClr val="333333"/>
                      </a:solidFill>
                      <a:prstDash val="solid"/>
                    </a:lnT>
                    <a:lnB w="9525">
                      <a:solidFill>
                        <a:srgbClr val="333333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115287">
                <a:tc rowSpan="4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R w="9525">
                      <a:solidFill>
                        <a:srgbClr val="333333"/>
                      </a:solidFill>
                      <a:prstDash val="solid"/>
                    </a:lnR>
                    <a:lnT w="28575">
                      <a:solidFill>
                        <a:srgbClr val="666667"/>
                      </a:solidFill>
                      <a:prstDash val="solid"/>
                    </a:lnT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9525">
                      <a:solidFill>
                        <a:srgbClr val="333333"/>
                      </a:solidFill>
                      <a:prstDash val="solid"/>
                    </a:lnL>
                    <a:lnR w="9525">
                      <a:solidFill>
                        <a:srgbClr val="333333"/>
                      </a:solidFill>
                      <a:prstDash val="solid"/>
                    </a:lnR>
                    <a:lnT w="9525">
                      <a:solidFill>
                        <a:srgbClr val="333333"/>
                      </a:solidFill>
                      <a:prstDash val="solid"/>
                    </a:lnT>
                    <a:lnB w="9525">
                      <a:solidFill>
                        <a:srgbClr val="333333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9525">
                      <a:solidFill>
                        <a:srgbClr val="333333"/>
                      </a:solidFill>
                      <a:prstDash val="solid"/>
                    </a:lnL>
                    <a:lnR w="9525">
                      <a:solidFill>
                        <a:srgbClr val="333333"/>
                      </a:solidFill>
                      <a:prstDash val="solid"/>
                    </a:lnR>
                    <a:lnT w="9525">
                      <a:solidFill>
                        <a:srgbClr val="333333"/>
                      </a:solidFill>
                      <a:prstDash val="solid"/>
                    </a:lnT>
                    <a:lnB w="9525">
                      <a:solidFill>
                        <a:srgbClr val="333333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9525">
                      <a:solidFill>
                        <a:srgbClr val="333333"/>
                      </a:solidFill>
                      <a:prstDash val="solid"/>
                    </a:lnL>
                    <a:lnR w="9525">
                      <a:solidFill>
                        <a:srgbClr val="333333"/>
                      </a:solidFill>
                      <a:prstDash val="solid"/>
                    </a:lnR>
                    <a:lnT w="9525">
                      <a:solidFill>
                        <a:srgbClr val="333333"/>
                      </a:solidFill>
                      <a:prstDash val="solid"/>
                    </a:lnT>
                    <a:lnB w="9525">
                      <a:solidFill>
                        <a:srgbClr val="333333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45777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R w="9525">
                      <a:solidFill>
                        <a:srgbClr val="333333"/>
                      </a:solidFill>
                      <a:prstDash val="solid"/>
                    </a:lnR>
                    <a:lnT w="28575">
                      <a:solidFill>
                        <a:srgbClr val="666667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333333"/>
                      </a:solidFill>
                      <a:prstDash val="solid"/>
                    </a:lnL>
                    <a:lnR w="9525">
                      <a:solidFill>
                        <a:srgbClr val="333333"/>
                      </a:solidFill>
                      <a:prstDash val="solid"/>
                    </a:lnR>
                    <a:lnT w="9525">
                      <a:solidFill>
                        <a:srgbClr val="333333"/>
                      </a:solidFill>
                      <a:prstDash val="solid"/>
                    </a:lnT>
                    <a:lnB w="9525">
                      <a:solidFill>
                        <a:srgbClr val="333333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333333"/>
                      </a:solidFill>
                      <a:prstDash val="solid"/>
                    </a:lnL>
                    <a:lnR w="9525">
                      <a:solidFill>
                        <a:srgbClr val="333333"/>
                      </a:solidFill>
                      <a:prstDash val="solid"/>
                    </a:lnR>
                    <a:lnT w="9525">
                      <a:solidFill>
                        <a:srgbClr val="333333"/>
                      </a:solidFill>
                      <a:prstDash val="solid"/>
                    </a:lnT>
                    <a:lnB w="9525">
                      <a:solidFill>
                        <a:srgbClr val="333333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333333"/>
                      </a:solidFill>
                      <a:prstDash val="solid"/>
                    </a:lnL>
                    <a:lnR w="9525">
                      <a:solidFill>
                        <a:srgbClr val="333333"/>
                      </a:solidFill>
                      <a:prstDash val="solid"/>
                    </a:lnR>
                    <a:lnT w="9525">
                      <a:solidFill>
                        <a:srgbClr val="333333"/>
                      </a:solidFill>
                      <a:prstDash val="solid"/>
                    </a:lnT>
                    <a:lnB w="9525">
                      <a:solidFill>
                        <a:srgbClr val="333333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254251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R w="9525">
                      <a:solidFill>
                        <a:srgbClr val="333333"/>
                      </a:solidFill>
                      <a:prstDash val="solid"/>
                    </a:lnR>
                    <a:lnT w="28575">
                      <a:solidFill>
                        <a:srgbClr val="666667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333333"/>
                      </a:solidFill>
                      <a:prstDash val="solid"/>
                    </a:lnL>
                    <a:lnR w="9525">
                      <a:solidFill>
                        <a:srgbClr val="333333"/>
                      </a:solidFill>
                      <a:prstDash val="solid"/>
                    </a:lnR>
                    <a:lnT w="9525">
                      <a:solidFill>
                        <a:srgbClr val="333333"/>
                      </a:solidFill>
                      <a:prstDash val="solid"/>
                    </a:lnT>
                    <a:lnB w="9525">
                      <a:solidFill>
                        <a:srgbClr val="333333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333333"/>
                      </a:solidFill>
                      <a:prstDash val="solid"/>
                    </a:lnL>
                    <a:lnR w="9525">
                      <a:solidFill>
                        <a:srgbClr val="333333"/>
                      </a:solidFill>
                      <a:prstDash val="solid"/>
                    </a:lnR>
                    <a:lnT w="9525">
                      <a:solidFill>
                        <a:srgbClr val="333333"/>
                      </a:solidFill>
                      <a:prstDash val="solid"/>
                    </a:lnT>
                    <a:lnB w="9525">
                      <a:solidFill>
                        <a:srgbClr val="333333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333333"/>
                      </a:solidFill>
                      <a:prstDash val="solid"/>
                    </a:lnL>
                    <a:lnR w="9525">
                      <a:solidFill>
                        <a:srgbClr val="333333"/>
                      </a:solidFill>
                      <a:prstDash val="solid"/>
                    </a:lnR>
                    <a:lnT w="9525">
                      <a:solidFill>
                        <a:srgbClr val="333333"/>
                      </a:solidFill>
                      <a:prstDash val="solid"/>
                    </a:lnT>
                    <a:lnB w="9525">
                      <a:solidFill>
                        <a:srgbClr val="333333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245777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R w="9525">
                      <a:solidFill>
                        <a:srgbClr val="333333"/>
                      </a:solidFill>
                      <a:prstDash val="solid"/>
                    </a:lnR>
                    <a:lnT w="28575">
                      <a:solidFill>
                        <a:srgbClr val="666667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333333"/>
                      </a:solidFill>
                      <a:prstDash val="solid"/>
                    </a:lnL>
                    <a:lnR w="9525">
                      <a:solidFill>
                        <a:srgbClr val="333333"/>
                      </a:solidFill>
                      <a:prstDash val="solid"/>
                    </a:lnR>
                    <a:lnT w="9525">
                      <a:solidFill>
                        <a:srgbClr val="333333"/>
                      </a:solidFill>
                      <a:prstDash val="solid"/>
                    </a:lnT>
                    <a:lnB w="9525">
                      <a:solidFill>
                        <a:srgbClr val="333333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333333"/>
                      </a:solidFill>
                      <a:prstDash val="solid"/>
                    </a:lnL>
                    <a:lnR w="9525">
                      <a:solidFill>
                        <a:srgbClr val="333333"/>
                      </a:solidFill>
                      <a:prstDash val="solid"/>
                    </a:lnR>
                    <a:lnT w="9525">
                      <a:solidFill>
                        <a:srgbClr val="333333"/>
                      </a:solidFill>
                      <a:prstDash val="solid"/>
                    </a:lnT>
                    <a:lnB w="9525">
                      <a:solidFill>
                        <a:srgbClr val="333333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333333"/>
                      </a:solidFill>
                      <a:prstDash val="solid"/>
                    </a:lnL>
                    <a:lnR w="9525">
                      <a:solidFill>
                        <a:srgbClr val="333333"/>
                      </a:solidFill>
                      <a:prstDash val="solid"/>
                    </a:lnR>
                    <a:lnT w="9525">
                      <a:solidFill>
                        <a:srgbClr val="333333"/>
                      </a:solidFill>
                      <a:prstDash val="solid"/>
                    </a:lnT>
                    <a:lnB w="9525">
                      <a:solidFill>
                        <a:srgbClr val="333333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</a:tbl>
          </a:graphicData>
        </a:graphic>
      </p:graphicFrame>
      <p:sp>
        <p:nvSpPr>
          <p:cNvPr id="134" name="object 134"/>
          <p:cNvSpPr/>
          <p:nvPr/>
        </p:nvSpPr>
        <p:spPr>
          <a:xfrm>
            <a:off x="2420500" y="1756217"/>
            <a:ext cx="582295" cy="240029"/>
          </a:xfrm>
          <a:custGeom>
            <a:avLst/>
            <a:gdLst/>
            <a:ahLst/>
            <a:cxnLst/>
            <a:rect l="l" t="t" r="r" b="b"/>
            <a:pathLst>
              <a:path w="582294" h="240030">
                <a:moveTo>
                  <a:pt x="0" y="0"/>
                </a:moveTo>
                <a:lnTo>
                  <a:pt x="583971" y="238671"/>
                </a:lnTo>
              </a:path>
            </a:pathLst>
          </a:custGeom>
          <a:ln w="20356">
            <a:solidFill>
              <a:srgbClr val="ED202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5" name="object 135"/>
          <p:cNvSpPr/>
          <p:nvPr/>
        </p:nvSpPr>
        <p:spPr>
          <a:xfrm>
            <a:off x="2420500" y="2265753"/>
            <a:ext cx="577215" cy="225425"/>
          </a:xfrm>
          <a:custGeom>
            <a:avLst/>
            <a:gdLst/>
            <a:ahLst/>
            <a:cxnLst/>
            <a:rect l="l" t="t" r="r" b="b"/>
            <a:pathLst>
              <a:path w="577214" h="225425">
                <a:moveTo>
                  <a:pt x="0" y="0"/>
                </a:moveTo>
                <a:lnTo>
                  <a:pt x="578891" y="224142"/>
                </a:lnTo>
              </a:path>
            </a:pathLst>
          </a:custGeom>
          <a:ln w="20358">
            <a:solidFill>
              <a:srgbClr val="66666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6" name="object 136"/>
          <p:cNvSpPr/>
          <p:nvPr/>
        </p:nvSpPr>
        <p:spPr>
          <a:xfrm>
            <a:off x="2420500" y="2775289"/>
            <a:ext cx="577215" cy="203835"/>
          </a:xfrm>
          <a:custGeom>
            <a:avLst/>
            <a:gdLst/>
            <a:ahLst/>
            <a:cxnLst/>
            <a:rect l="l" t="t" r="r" b="b"/>
            <a:pathLst>
              <a:path w="577214" h="203835">
                <a:moveTo>
                  <a:pt x="0" y="0"/>
                </a:moveTo>
                <a:lnTo>
                  <a:pt x="578891" y="203123"/>
                </a:lnTo>
              </a:path>
            </a:pathLst>
          </a:custGeom>
          <a:ln w="20361">
            <a:solidFill>
              <a:srgbClr val="66666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7" name="object 137"/>
          <p:cNvSpPr/>
          <p:nvPr/>
        </p:nvSpPr>
        <p:spPr>
          <a:xfrm>
            <a:off x="2420500" y="2775289"/>
            <a:ext cx="577215" cy="448945"/>
          </a:xfrm>
          <a:custGeom>
            <a:avLst/>
            <a:gdLst/>
            <a:ahLst/>
            <a:cxnLst/>
            <a:rect l="l" t="t" r="r" b="b"/>
            <a:pathLst>
              <a:path w="577214" h="448944">
                <a:moveTo>
                  <a:pt x="0" y="0"/>
                </a:moveTo>
                <a:lnTo>
                  <a:pt x="578891" y="446862"/>
                </a:lnTo>
              </a:path>
            </a:pathLst>
          </a:custGeom>
          <a:ln w="20324">
            <a:solidFill>
              <a:srgbClr val="66666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8" name="object 138"/>
          <p:cNvSpPr/>
          <p:nvPr/>
        </p:nvSpPr>
        <p:spPr>
          <a:xfrm>
            <a:off x="2420500" y="3488627"/>
            <a:ext cx="582295" cy="240029"/>
          </a:xfrm>
          <a:custGeom>
            <a:avLst/>
            <a:gdLst/>
            <a:ahLst/>
            <a:cxnLst/>
            <a:rect l="l" t="t" r="r" b="b"/>
            <a:pathLst>
              <a:path w="582294" h="240029">
                <a:moveTo>
                  <a:pt x="0" y="0"/>
                </a:moveTo>
                <a:lnTo>
                  <a:pt x="583971" y="238671"/>
                </a:lnTo>
              </a:path>
            </a:pathLst>
          </a:custGeom>
          <a:ln w="20356">
            <a:solidFill>
              <a:srgbClr val="66666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9" name="object 139"/>
          <p:cNvSpPr/>
          <p:nvPr/>
        </p:nvSpPr>
        <p:spPr>
          <a:xfrm>
            <a:off x="2420500" y="3488627"/>
            <a:ext cx="577215" cy="474345"/>
          </a:xfrm>
          <a:custGeom>
            <a:avLst/>
            <a:gdLst/>
            <a:ahLst/>
            <a:cxnLst/>
            <a:rect l="l" t="t" r="r" b="b"/>
            <a:pathLst>
              <a:path w="577214" h="474345">
                <a:moveTo>
                  <a:pt x="0" y="0"/>
                </a:moveTo>
                <a:lnTo>
                  <a:pt x="578891" y="472249"/>
                </a:lnTo>
              </a:path>
            </a:pathLst>
          </a:custGeom>
          <a:ln w="20321">
            <a:solidFill>
              <a:srgbClr val="66666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0" name="object 140"/>
          <p:cNvSpPr/>
          <p:nvPr/>
        </p:nvSpPr>
        <p:spPr>
          <a:xfrm>
            <a:off x="2420500" y="3488627"/>
            <a:ext cx="582295" cy="739140"/>
          </a:xfrm>
          <a:custGeom>
            <a:avLst/>
            <a:gdLst/>
            <a:ahLst/>
            <a:cxnLst/>
            <a:rect l="l" t="t" r="r" b="b"/>
            <a:pathLst>
              <a:path w="582294" h="739139">
                <a:moveTo>
                  <a:pt x="0" y="0"/>
                </a:moveTo>
                <a:lnTo>
                  <a:pt x="583971" y="736307"/>
                </a:lnTo>
              </a:path>
            </a:pathLst>
          </a:custGeom>
          <a:ln w="20291">
            <a:solidFill>
              <a:srgbClr val="66666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1" name="object 141"/>
          <p:cNvSpPr txBox="1"/>
          <p:nvPr/>
        </p:nvSpPr>
        <p:spPr>
          <a:xfrm>
            <a:off x="492505" y="4463807"/>
            <a:ext cx="6062980" cy="2294890"/>
          </a:xfrm>
          <a:prstGeom prst="rect">
            <a:avLst/>
          </a:prstGeom>
        </p:spPr>
        <p:txBody>
          <a:bodyPr vert="horz" wrap="square" lIns="0" tIns="6985" rIns="0" bIns="0" rtlCol="0">
            <a:spAutoFit/>
          </a:bodyPr>
          <a:lstStyle/>
          <a:p>
            <a:pPr marL="12700" marR="7620" algn="just">
              <a:lnSpc>
                <a:spcPct val="102699"/>
              </a:lnSpc>
              <a:spcBef>
                <a:spcPts val="55"/>
              </a:spcBef>
            </a:pPr>
            <a:r>
              <a:rPr sz="1100" spc="-5" dirty="0">
                <a:latin typeface="Arial"/>
                <a:cs typeface="Arial"/>
              </a:rPr>
              <a:t>In this </a:t>
            </a:r>
            <a:r>
              <a:rPr sz="1100" spc="-15" dirty="0">
                <a:latin typeface="Arial"/>
                <a:cs typeface="Arial"/>
              </a:rPr>
              <a:t>example, </a:t>
            </a:r>
            <a:r>
              <a:rPr sz="1100" spc="-5" dirty="0">
                <a:latin typeface="Arial"/>
                <a:cs typeface="Arial"/>
              </a:rPr>
              <a:t>there </a:t>
            </a:r>
            <a:r>
              <a:rPr sz="1100" spc="-10" dirty="0">
                <a:latin typeface="Arial"/>
                <a:cs typeface="Arial"/>
              </a:rPr>
              <a:t>is no </a:t>
            </a:r>
            <a:r>
              <a:rPr sz="1100" spc="-5" dirty="0">
                <a:latin typeface="Arial"/>
                <a:cs typeface="Arial"/>
              </a:rPr>
              <a:t>primary </a:t>
            </a:r>
            <a:r>
              <a:rPr sz="1100" spc="-25" dirty="0">
                <a:latin typeface="Arial"/>
                <a:cs typeface="Arial"/>
              </a:rPr>
              <a:t>key </a:t>
            </a:r>
            <a:r>
              <a:rPr sz="1100" spc="-15" dirty="0">
                <a:latin typeface="Arial"/>
                <a:cs typeface="Arial"/>
              </a:rPr>
              <a:t>value </a:t>
            </a:r>
            <a:r>
              <a:rPr sz="1100" spc="-20" dirty="0">
                <a:latin typeface="Arial"/>
                <a:cs typeface="Arial"/>
              </a:rPr>
              <a:t>for </a:t>
            </a:r>
            <a:r>
              <a:rPr sz="1100" spc="-5" dirty="0">
                <a:latin typeface="Arial"/>
                <a:cs typeface="Arial"/>
              </a:rPr>
              <a:t>the </a:t>
            </a:r>
            <a:r>
              <a:rPr sz="1100" spc="-15" dirty="0">
                <a:latin typeface="Arial"/>
                <a:cs typeface="Arial"/>
              </a:rPr>
              <a:t>foreign </a:t>
            </a:r>
            <a:r>
              <a:rPr sz="1100" spc="-25" dirty="0">
                <a:latin typeface="Arial"/>
                <a:cs typeface="Arial"/>
              </a:rPr>
              <a:t>key </a:t>
            </a:r>
            <a:r>
              <a:rPr sz="1100" spc="-15" dirty="0">
                <a:latin typeface="Arial"/>
                <a:cs typeface="Arial"/>
              </a:rPr>
              <a:t>value </a:t>
            </a:r>
            <a:r>
              <a:rPr sz="1100" spc="-10" dirty="0">
                <a:latin typeface="Arial"/>
                <a:cs typeface="Arial"/>
              </a:rPr>
              <a:t>72618. Deleting </a:t>
            </a:r>
            <a:r>
              <a:rPr sz="1100" spc="-5" dirty="0">
                <a:latin typeface="Arial"/>
                <a:cs typeface="Arial"/>
              </a:rPr>
              <a:t>the </a:t>
            </a:r>
            <a:r>
              <a:rPr sz="1100" spc="-10" dirty="0">
                <a:latin typeface="Arial"/>
                <a:cs typeface="Arial"/>
              </a:rPr>
              <a:t>row </a:t>
            </a:r>
            <a:r>
              <a:rPr sz="1100" spc="-25" dirty="0">
                <a:latin typeface="Arial"/>
                <a:cs typeface="Arial"/>
              </a:rPr>
              <a:t>for  </a:t>
            </a:r>
            <a:r>
              <a:rPr sz="1100" spc="-10" dirty="0">
                <a:latin typeface="Arial"/>
                <a:cs typeface="Arial"/>
              </a:rPr>
              <a:t>NKSL </a:t>
            </a:r>
            <a:r>
              <a:rPr sz="1100" spc="-5" dirty="0">
                <a:latin typeface="Arial"/>
                <a:cs typeface="Arial"/>
              </a:rPr>
              <a:t>creates </a:t>
            </a:r>
            <a:r>
              <a:rPr sz="1100" spc="-10" dirty="0">
                <a:latin typeface="Arial"/>
                <a:cs typeface="Arial"/>
              </a:rPr>
              <a:t>inconsistent rows in </a:t>
            </a:r>
            <a:r>
              <a:rPr sz="1100" spc="-5" dirty="0">
                <a:latin typeface="Arial"/>
                <a:cs typeface="Arial"/>
              </a:rPr>
              <a:t>the </a:t>
            </a:r>
            <a:r>
              <a:rPr sz="1100" spc="-25" dirty="0">
                <a:latin typeface="Arial"/>
                <a:cs typeface="Arial"/>
              </a:rPr>
              <a:t>Post </a:t>
            </a:r>
            <a:r>
              <a:rPr sz="1100" spc="-15" dirty="0">
                <a:latin typeface="Arial"/>
                <a:cs typeface="Arial"/>
              </a:rPr>
              <a:t>table. </a:t>
            </a:r>
            <a:r>
              <a:rPr sz="1100" spc="-5" dirty="0">
                <a:latin typeface="Arial"/>
                <a:cs typeface="Arial"/>
              </a:rPr>
              <a:t>It </a:t>
            </a:r>
            <a:r>
              <a:rPr sz="1100" spc="-10" dirty="0">
                <a:latin typeface="Arial"/>
                <a:cs typeface="Arial"/>
              </a:rPr>
              <a:t>breaks </a:t>
            </a:r>
            <a:r>
              <a:rPr sz="1100" spc="-5" dirty="0">
                <a:latin typeface="Arial"/>
                <a:cs typeface="Arial"/>
              </a:rPr>
              <a:t>the </a:t>
            </a:r>
            <a:r>
              <a:rPr sz="1100" spc="-10" dirty="0">
                <a:latin typeface="Arial"/>
                <a:cs typeface="Arial"/>
              </a:rPr>
              <a:t>link </a:t>
            </a:r>
            <a:r>
              <a:rPr sz="1100" spc="-15" dirty="0">
                <a:latin typeface="Arial"/>
                <a:cs typeface="Arial"/>
              </a:rPr>
              <a:t>between </a:t>
            </a:r>
            <a:r>
              <a:rPr sz="1100" spc="-5" dirty="0">
                <a:latin typeface="Arial"/>
                <a:cs typeface="Arial"/>
              </a:rPr>
              <a:t>the </a:t>
            </a:r>
            <a:r>
              <a:rPr sz="1100" spc="-10" dirty="0">
                <a:latin typeface="Arial"/>
                <a:cs typeface="Arial"/>
              </a:rPr>
              <a:t>two</a:t>
            </a:r>
            <a:r>
              <a:rPr sz="1100" spc="75" dirty="0">
                <a:latin typeface="Arial"/>
                <a:cs typeface="Arial"/>
              </a:rPr>
              <a:t> </a:t>
            </a:r>
            <a:r>
              <a:rPr sz="1100" spc="-15" dirty="0">
                <a:latin typeface="Arial"/>
                <a:cs typeface="Arial"/>
              </a:rPr>
              <a:t>tables.</a:t>
            </a:r>
            <a:endParaRPr sz="1100">
              <a:latin typeface="Arial"/>
              <a:cs typeface="Arial"/>
            </a:endParaRPr>
          </a:p>
          <a:p>
            <a:pPr marL="12700" marR="6985" algn="just">
              <a:lnSpc>
                <a:spcPct val="102699"/>
              </a:lnSpc>
              <a:spcBef>
                <a:spcPts val="695"/>
              </a:spcBef>
            </a:pPr>
            <a:r>
              <a:rPr sz="1100" spc="-15" dirty="0">
                <a:latin typeface="Arial"/>
                <a:cs typeface="Arial"/>
              </a:rPr>
              <a:t>Enforcing referential </a:t>
            </a:r>
            <a:r>
              <a:rPr sz="1100" spc="-10" dirty="0">
                <a:latin typeface="Arial"/>
                <a:cs typeface="Arial"/>
              </a:rPr>
              <a:t>integrity means </a:t>
            </a:r>
            <a:r>
              <a:rPr sz="1100" spc="-5" dirty="0">
                <a:latin typeface="Arial"/>
                <a:cs typeface="Arial"/>
              </a:rPr>
              <a:t>that there cannot </a:t>
            </a:r>
            <a:r>
              <a:rPr sz="1100" spc="-10" dirty="0">
                <a:latin typeface="Arial"/>
                <a:cs typeface="Arial"/>
              </a:rPr>
              <a:t>be </a:t>
            </a:r>
            <a:r>
              <a:rPr sz="1100" spc="-15" dirty="0">
                <a:latin typeface="Arial"/>
                <a:cs typeface="Arial"/>
              </a:rPr>
              <a:t>foreign </a:t>
            </a:r>
            <a:r>
              <a:rPr sz="1100" spc="-25" dirty="0">
                <a:latin typeface="Arial"/>
                <a:cs typeface="Arial"/>
              </a:rPr>
              <a:t>key </a:t>
            </a:r>
            <a:r>
              <a:rPr sz="1100" spc="-15" dirty="0">
                <a:latin typeface="Arial"/>
                <a:cs typeface="Arial"/>
              </a:rPr>
              <a:t>values </a:t>
            </a:r>
            <a:r>
              <a:rPr sz="1100" spc="-5" dirty="0">
                <a:latin typeface="Arial"/>
                <a:cs typeface="Arial"/>
              </a:rPr>
              <a:t>that </a:t>
            </a:r>
            <a:r>
              <a:rPr sz="1100" spc="-10" dirty="0">
                <a:latin typeface="Arial"/>
                <a:cs typeface="Arial"/>
              </a:rPr>
              <a:t>do not </a:t>
            </a:r>
            <a:r>
              <a:rPr sz="1100" spc="-20" dirty="0">
                <a:latin typeface="Arial"/>
                <a:cs typeface="Arial"/>
              </a:rPr>
              <a:t>have </a:t>
            </a:r>
            <a:r>
              <a:rPr sz="1100" spc="-10" dirty="0">
                <a:latin typeface="Arial"/>
                <a:cs typeface="Arial"/>
              </a:rPr>
              <a:t>a  </a:t>
            </a:r>
            <a:r>
              <a:rPr sz="1100" spc="-5" dirty="0">
                <a:latin typeface="Arial"/>
                <a:cs typeface="Arial"/>
              </a:rPr>
              <a:t>corresponding primary </a:t>
            </a:r>
            <a:r>
              <a:rPr sz="1100" spc="-25" dirty="0">
                <a:latin typeface="Arial"/>
                <a:cs typeface="Arial"/>
              </a:rPr>
              <a:t>key </a:t>
            </a:r>
            <a:r>
              <a:rPr sz="1100" spc="-15" dirty="0">
                <a:latin typeface="Arial"/>
                <a:cs typeface="Arial"/>
              </a:rPr>
              <a:t>value </a:t>
            </a:r>
            <a:r>
              <a:rPr sz="1100" spc="-10" dirty="0">
                <a:latin typeface="Arial"/>
                <a:cs typeface="Arial"/>
              </a:rPr>
              <a:t>in </a:t>
            </a:r>
            <a:r>
              <a:rPr sz="1100" spc="-5" dirty="0">
                <a:latin typeface="Arial"/>
                <a:cs typeface="Arial"/>
              </a:rPr>
              <a:t>the </a:t>
            </a:r>
            <a:r>
              <a:rPr sz="1100" spc="-15" dirty="0">
                <a:latin typeface="Arial"/>
                <a:cs typeface="Arial"/>
              </a:rPr>
              <a:t>linked table. </a:t>
            </a:r>
            <a:r>
              <a:rPr sz="1100" spc="-5" dirty="0">
                <a:latin typeface="Arial"/>
                <a:cs typeface="Arial"/>
              </a:rPr>
              <a:t>It </a:t>
            </a:r>
            <a:r>
              <a:rPr sz="1100" spc="-20" dirty="0">
                <a:latin typeface="Arial"/>
                <a:cs typeface="Arial"/>
              </a:rPr>
              <a:t>prevents </a:t>
            </a:r>
            <a:r>
              <a:rPr sz="1100" spc="-10" dirty="0">
                <a:latin typeface="Arial"/>
                <a:cs typeface="Arial"/>
              </a:rPr>
              <a:t>breaking </a:t>
            </a:r>
            <a:r>
              <a:rPr sz="1100" spc="-5" dirty="0">
                <a:latin typeface="Arial"/>
                <a:cs typeface="Arial"/>
              </a:rPr>
              <a:t>the </a:t>
            </a:r>
            <a:r>
              <a:rPr sz="1100" spc="-10" dirty="0">
                <a:latin typeface="Arial"/>
                <a:cs typeface="Arial"/>
              </a:rPr>
              <a:t>link </a:t>
            </a:r>
            <a:r>
              <a:rPr sz="1100" spc="-15" dirty="0">
                <a:latin typeface="Arial"/>
                <a:cs typeface="Arial"/>
              </a:rPr>
              <a:t>between </a:t>
            </a:r>
            <a:r>
              <a:rPr sz="1100" spc="-5" dirty="0">
                <a:latin typeface="Arial"/>
                <a:cs typeface="Arial"/>
              </a:rPr>
              <a:t>primary  </a:t>
            </a:r>
            <a:r>
              <a:rPr sz="1100" spc="-10" dirty="0">
                <a:latin typeface="Arial"/>
                <a:cs typeface="Arial"/>
              </a:rPr>
              <a:t>and</a:t>
            </a:r>
            <a:r>
              <a:rPr sz="1100" spc="-80" dirty="0">
                <a:latin typeface="Arial"/>
                <a:cs typeface="Arial"/>
              </a:rPr>
              <a:t> </a:t>
            </a:r>
            <a:r>
              <a:rPr sz="1100" spc="-15" dirty="0">
                <a:latin typeface="Arial"/>
                <a:cs typeface="Arial"/>
              </a:rPr>
              <a:t>foreign</a:t>
            </a:r>
            <a:r>
              <a:rPr sz="1100" spc="-50" dirty="0">
                <a:latin typeface="Arial"/>
                <a:cs typeface="Arial"/>
              </a:rPr>
              <a:t> </a:t>
            </a:r>
            <a:r>
              <a:rPr sz="1100" spc="-20" dirty="0">
                <a:latin typeface="Arial"/>
                <a:cs typeface="Arial"/>
              </a:rPr>
              <a:t>keys</a:t>
            </a:r>
            <a:r>
              <a:rPr sz="1100" spc="-40" dirty="0">
                <a:latin typeface="Arial"/>
                <a:cs typeface="Arial"/>
              </a:rPr>
              <a:t> </a:t>
            </a:r>
            <a:r>
              <a:rPr sz="1100" spc="-10" dirty="0">
                <a:latin typeface="Arial"/>
                <a:cs typeface="Arial"/>
              </a:rPr>
              <a:t>in</a:t>
            </a:r>
            <a:r>
              <a:rPr sz="1100" spc="-50" dirty="0">
                <a:latin typeface="Arial"/>
                <a:cs typeface="Arial"/>
              </a:rPr>
              <a:t> </a:t>
            </a:r>
            <a:r>
              <a:rPr sz="1100" spc="-5" dirty="0">
                <a:latin typeface="Arial"/>
                <a:cs typeface="Arial"/>
              </a:rPr>
              <a:t>related</a:t>
            </a:r>
            <a:r>
              <a:rPr sz="1100" spc="-70" dirty="0">
                <a:latin typeface="Arial"/>
                <a:cs typeface="Arial"/>
              </a:rPr>
              <a:t> </a:t>
            </a:r>
            <a:r>
              <a:rPr sz="1100" spc="-15" dirty="0">
                <a:latin typeface="Arial"/>
                <a:cs typeface="Arial"/>
              </a:rPr>
              <a:t>tables.</a:t>
            </a:r>
            <a:r>
              <a:rPr sz="1100" spc="45" dirty="0">
                <a:latin typeface="Arial"/>
                <a:cs typeface="Arial"/>
              </a:rPr>
              <a:t> </a:t>
            </a:r>
            <a:r>
              <a:rPr sz="1100" spc="-5" dirty="0">
                <a:latin typeface="Arial"/>
                <a:cs typeface="Arial"/>
              </a:rPr>
              <a:t>It</a:t>
            </a:r>
            <a:r>
              <a:rPr sz="1100" spc="-40" dirty="0">
                <a:latin typeface="Arial"/>
                <a:cs typeface="Arial"/>
              </a:rPr>
              <a:t> </a:t>
            </a:r>
            <a:r>
              <a:rPr sz="1100" spc="-10" dirty="0">
                <a:latin typeface="Arial"/>
                <a:cs typeface="Arial"/>
              </a:rPr>
              <a:t>also</a:t>
            </a:r>
            <a:r>
              <a:rPr sz="1100" spc="-50" dirty="0">
                <a:latin typeface="Arial"/>
                <a:cs typeface="Arial"/>
              </a:rPr>
              <a:t> </a:t>
            </a:r>
            <a:r>
              <a:rPr sz="1100" spc="-20" dirty="0">
                <a:latin typeface="Arial"/>
                <a:cs typeface="Arial"/>
              </a:rPr>
              <a:t>prevents</a:t>
            </a:r>
            <a:r>
              <a:rPr sz="1100" spc="-65" dirty="0">
                <a:latin typeface="Arial"/>
                <a:cs typeface="Arial"/>
              </a:rPr>
              <a:t> </a:t>
            </a:r>
            <a:r>
              <a:rPr sz="1100" spc="-20" dirty="0">
                <a:latin typeface="Arial"/>
                <a:cs typeface="Arial"/>
              </a:rPr>
              <a:t>new</a:t>
            </a:r>
            <a:r>
              <a:rPr sz="1100" spc="-70" dirty="0">
                <a:latin typeface="Arial"/>
                <a:cs typeface="Arial"/>
              </a:rPr>
              <a:t> </a:t>
            </a:r>
            <a:r>
              <a:rPr sz="1100" spc="-10" dirty="0">
                <a:latin typeface="Arial"/>
                <a:cs typeface="Arial"/>
              </a:rPr>
              <a:t>rows</a:t>
            </a:r>
            <a:r>
              <a:rPr sz="1100" spc="-50" dirty="0">
                <a:latin typeface="Arial"/>
                <a:cs typeface="Arial"/>
              </a:rPr>
              <a:t> </a:t>
            </a:r>
            <a:r>
              <a:rPr sz="1100" spc="-10" dirty="0">
                <a:latin typeface="Arial"/>
                <a:cs typeface="Arial"/>
              </a:rPr>
              <a:t>being</a:t>
            </a:r>
            <a:r>
              <a:rPr sz="1100" spc="-75" dirty="0">
                <a:latin typeface="Arial"/>
                <a:cs typeface="Arial"/>
              </a:rPr>
              <a:t> </a:t>
            </a:r>
            <a:r>
              <a:rPr sz="1100" spc="-10" dirty="0">
                <a:latin typeface="Arial"/>
                <a:cs typeface="Arial"/>
              </a:rPr>
              <a:t>added</a:t>
            </a:r>
            <a:r>
              <a:rPr sz="1100" spc="-75" dirty="0">
                <a:latin typeface="Arial"/>
                <a:cs typeface="Arial"/>
              </a:rPr>
              <a:t> </a:t>
            </a:r>
            <a:r>
              <a:rPr sz="1100" spc="-10" dirty="0">
                <a:latin typeface="Arial"/>
                <a:cs typeface="Arial"/>
              </a:rPr>
              <a:t>in</a:t>
            </a:r>
            <a:r>
              <a:rPr sz="1100" spc="-55" dirty="0">
                <a:latin typeface="Arial"/>
                <a:cs typeface="Arial"/>
              </a:rPr>
              <a:t> </a:t>
            </a:r>
            <a:r>
              <a:rPr sz="1100" spc="-10" dirty="0">
                <a:latin typeface="Arial"/>
                <a:cs typeface="Arial"/>
              </a:rPr>
              <a:t>a</a:t>
            </a:r>
            <a:r>
              <a:rPr sz="1100" spc="-50" dirty="0">
                <a:latin typeface="Arial"/>
                <a:cs typeface="Arial"/>
              </a:rPr>
              <a:t> </a:t>
            </a:r>
            <a:r>
              <a:rPr sz="1100" spc="-10" dirty="0">
                <a:latin typeface="Arial"/>
                <a:cs typeface="Arial"/>
              </a:rPr>
              <a:t>table</a:t>
            </a:r>
            <a:r>
              <a:rPr sz="1100" spc="-65" dirty="0">
                <a:latin typeface="Arial"/>
                <a:cs typeface="Arial"/>
              </a:rPr>
              <a:t> </a:t>
            </a:r>
            <a:r>
              <a:rPr sz="1100" spc="-10" dirty="0">
                <a:latin typeface="Arial"/>
                <a:cs typeface="Arial"/>
              </a:rPr>
              <a:t>where</a:t>
            </a:r>
            <a:r>
              <a:rPr sz="1100" spc="-65" dirty="0">
                <a:latin typeface="Arial"/>
                <a:cs typeface="Arial"/>
              </a:rPr>
              <a:t> </a:t>
            </a:r>
            <a:r>
              <a:rPr sz="1100" spc="-5" dirty="0">
                <a:latin typeface="Arial"/>
                <a:cs typeface="Arial"/>
              </a:rPr>
              <a:t>the</a:t>
            </a:r>
            <a:r>
              <a:rPr sz="1100" spc="-70" dirty="0">
                <a:latin typeface="Arial"/>
                <a:cs typeface="Arial"/>
              </a:rPr>
              <a:t> </a:t>
            </a:r>
            <a:r>
              <a:rPr sz="1100" spc="-15" dirty="0">
                <a:latin typeface="Arial"/>
                <a:cs typeface="Arial"/>
              </a:rPr>
              <a:t>foreign  </a:t>
            </a:r>
            <a:r>
              <a:rPr sz="1100" spc="-25" dirty="0">
                <a:latin typeface="Arial"/>
                <a:cs typeface="Arial"/>
              </a:rPr>
              <a:t>key </a:t>
            </a:r>
            <a:r>
              <a:rPr sz="1100" spc="-10" dirty="0">
                <a:latin typeface="Arial"/>
                <a:cs typeface="Arial"/>
              </a:rPr>
              <a:t>does not </a:t>
            </a:r>
            <a:r>
              <a:rPr sz="1100" spc="-20" dirty="0">
                <a:latin typeface="Arial"/>
                <a:cs typeface="Arial"/>
              </a:rPr>
              <a:t>have </a:t>
            </a:r>
            <a:r>
              <a:rPr sz="1100" spc="-10" dirty="0">
                <a:latin typeface="Arial"/>
                <a:cs typeface="Arial"/>
              </a:rPr>
              <a:t>a </a:t>
            </a:r>
            <a:r>
              <a:rPr sz="1100" spc="-5" dirty="0">
                <a:latin typeface="Arial"/>
                <a:cs typeface="Arial"/>
              </a:rPr>
              <a:t>matching primary </a:t>
            </a:r>
            <a:r>
              <a:rPr sz="1100" spc="-25" dirty="0">
                <a:latin typeface="Arial"/>
                <a:cs typeface="Arial"/>
              </a:rPr>
              <a:t>key </a:t>
            </a:r>
            <a:r>
              <a:rPr sz="1100" spc="-15" dirty="0">
                <a:latin typeface="Arial"/>
                <a:cs typeface="Arial"/>
              </a:rPr>
              <a:t>value </a:t>
            </a:r>
            <a:r>
              <a:rPr sz="1100" spc="-10" dirty="0">
                <a:latin typeface="Arial"/>
                <a:cs typeface="Arial"/>
              </a:rPr>
              <a:t>in </a:t>
            </a:r>
            <a:r>
              <a:rPr sz="1100" spc="-5" dirty="0">
                <a:latin typeface="Arial"/>
                <a:cs typeface="Arial"/>
              </a:rPr>
              <a:t>the </a:t>
            </a:r>
            <a:r>
              <a:rPr sz="1100" spc="-15" dirty="0">
                <a:latin typeface="Arial"/>
                <a:cs typeface="Arial"/>
              </a:rPr>
              <a:t>linked</a:t>
            </a:r>
            <a:r>
              <a:rPr sz="1100" spc="15" dirty="0">
                <a:latin typeface="Arial"/>
                <a:cs typeface="Arial"/>
              </a:rPr>
              <a:t> </a:t>
            </a:r>
            <a:r>
              <a:rPr sz="1100" spc="-15" dirty="0">
                <a:latin typeface="Arial"/>
                <a:cs typeface="Arial"/>
              </a:rPr>
              <a:t>table.</a:t>
            </a:r>
            <a:endParaRPr sz="1100">
              <a:latin typeface="Arial"/>
              <a:cs typeface="Arial"/>
            </a:endParaRPr>
          </a:p>
          <a:p>
            <a:pPr marL="12700" marR="5080" algn="just">
              <a:lnSpc>
                <a:spcPct val="102699"/>
              </a:lnSpc>
              <a:spcBef>
                <a:spcPts val="695"/>
              </a:spcBef>
            </a:pPr>
            <a:r>
              <a:rPr sz="1100" spc="-5" dirty="0">
                <a:latin typeface="Arial"/>
                <a:cs typeface="Arial"/>
              </a:rPr>
              <a:t>If </a:t>
            </a:r>
            <a:r>
              <a:rPr sz="1100" spc="-15" dirty="0">
                <a:latin typeface="Arial"/>
                <a:cs typeface="Arial"/>
              </a:rPr>
              <a:t>referential </a:t>
            </a:r>
            <a:r>
              <a:rPr sz="1100" spc="-10" dirty="0">
                <a:latin typeface="Arial"/>
                <a:cs typeface="Arial"/>
              </a:rPr>
              <a:t>integrity is </a:t>
            </a:r>
            <a:r>
              <a:rPr sz="1100" spc="-15" dirty="0">
                <a:latin typeface="Arial"/>
                <a:cs typeface="Arial"/>
              </a:rPr>
              <a:t>enforced </a:t>
            </a:r>
            <a:r>
              <a:rPr sz="1100" spc="-5" dirty="0">
                <a:latin typeface="Arial"/>
                <a:cs typeface="Arial"/>
              </a:rPr>
              <a:t>then </a:t>
            </a:r>
            <a:r>
              <a:rPr sz="1100" spc="-10" dirty="0">
                <a:latin typeface="Arial"/>
                <a:cs typeface="Arial"/>
              </a:rPr>
              <a:t>removing a row </a:t>
            </a:r>
            <a:r>
              <a:rPr sz="1100" spc="-5" dirty="0">
                <a:latin typeface="Arial"/>
                <a:cs typeface="Arial"/>
              </a:rPr>
              <a:t>that </a:t>
            </a:r>
            <a:r>
              <a:rPr sz="1100" spc="-10" dirty="0">
                <a:latin typeface="Arial"/>
                <a:cs typeface="Arial"/>
              </a:rPr>
              <a:t>has </a:t>
            </a:r>
            <a:r>
              <a:rPr sz="1100" spc="-5" dirty="0">
                <a:latin typeface="Arial"/>
                <a:cs typeface="Arial"/>
              </a:rPr>
              <a:t>the primary </a:t>
            </a:r>
            <a:r>
              <a:rPr sz="1100" spc="-25" dirty="0">
                <a:latin typeface="Arial"/>
                <a:cs typeface="Arial"/>
              </a:rPr>
              <a:t>key </a:t>
            </a:r>
            <a:r>
              <a:rPr sz="1100" spc="-15" dirty="0">
                <a:latin typeface="Arial"/>
                <a:cs typeface="Arial"/>
              </a:rPr>
              <a:t>value, </a:t>
            </a:r>
            <a:r>
              <a:rPr sz="1100" spc="-5" dirty="0">
                <a:latin typeface="Arial"/>
                <a:cs typeface="Arial"/>
              </a:rPr>
              <a:t>should </a:t>
            </a:r>
            <a:r>
              <a:rPr sz="1100" spc="-10" dirty="0">
                <a:latin typeface="Arial"/>
                <a:cs typeface="Arial"/>
              </a:rPr>
              <a:t>also  delete all </a:t>
            </a:r>
            <a:r>
              <a:rPr sz="1100" spc="-5" dirty="0">
                <a:latin typeface="Arial"/>
                <a:cs typeface="Arial"/>
              </a:rPr>
              <a:t>the </a:t>
            </a:r>
            <a:r>
              <a:rPr sz="1100" spc="-10" dirty="0">
                <a:latin typeface="Arial"/>
                <a:cs typeface="Arial"/>
              </a:rPr>
              <a:t>rows in </a:t>
            </a:r>
            <a:r>
              <a:rPr sz="1100" spc="-5" dirty="0">
                <a:latin typeface="Arial"/>
                <a:cs typeface="Arial"/>
              </a:rPr>
              <a:t>the </a:t>
            </a:r>
            <a:r>
              <a:rPr sz="1100" spc="-15" dirty="0">
                <a:latin typeface="Arial"/>
                <a:cs typeface="Arial"/>
              </a:rPr>
              <a:t>linked </a:t>
            </a:r>
            <a:r>
              <a:rPr sz="1100" spc="-10" dirty="0">
                <a:latin typeface="Arial"/>
                <a:cs typeface="Arial"/>
              </a:rPr>
              <a:t>table with </a:t>
            </a:r>
            <a:r>
              <a:rPr sz="1100" spc="-5" dirty="0">
                <a:latin typeface="Arial"/>
                <a:cs typeface="Arial"/>
              </a:rPr>
              <a:t>the related </a:t>
            </a:r>
            <a:r>
              <a:rPr sz="1100" spc="-15" dirty="0">
                <a:latin typeface="Arial"/>
                <a:cs typeface="Arial"/>
              </a:rPr>
              <a:t>foreign </a:t>
            </a:r>
            <a:r>
              <a:rPr sz="1100" spc="-45" dirty="0">
                <a:latin typeface="Arial"/>
                <a:cs typeface="Arial"/>
              </a:rPr>
              <a:t>key. </a:t>
            </a:r>
            <a:r>
              <a:rPr sz="1100" spc="-5" dirty="0">
                <a:latin typeface="Arial"/>
                <a:cs typeface="Arial"/>
              </a:rPr>
              <a:t>This </a:t>
            </a:r>
            <a:r>
              <a:rPr sz="1100" spc="-10" dirty="0">
                <a:latin typeface="Arial"/>
                <a:cs typeface="Arial"/>
              </a:rPr>
              <a:t>process is </a:t>
            </a:r>
            <a:r>
              <a:rPr sz="1100" spc="-5" dirty="0">
                <a:latin typeface="Arial"/>
                <a:cs typeface="Arial"/>
              </a:rPr>
              <a:t>called "cascade  </a:t>
            </a:r>
            <a:r>
              <a:rPr sz="1100" spc="-10" dirty="0">
                <a:latin typeface="Arial"/>
                <a:cs typeface="Arial"/>
              </a:rPr>
              <a:t>deletion". </a:t>
            </a:r>
            <a:r>
              <a:rPr sz="1100" spc="-25" dirty="0">
                <a:latin typeface="Arial"/>
                <a:cs typeface="Arial"/>
              </a:rPr>
              <a:t>So, </a:t>
            </a:r>
            <a:r>
              <a:rPr sz="1100" spc="-10" dirty="0">
                <a:latin typeface="Arial"/>
                <a:cs typeface="Arial"/>
              </a:rPr>
              <a:t>deleting </a:t>
            </a:r>
            <a:r>
              <a:rPr sz="1100" spc="-5" dirty="0">
                <a:latin typeface="Arial"/>
                <a:cs typeface="Arial"/>
              </a:rPr>
              <a:t>the </a:t>
            </a:r>
            <a:r>
              <a:rPr sz="1100" spc="-10" dirty="0">
                <a:latin typeface="Arial"/>
                <a:cs typeface="Arial"/>
              </a:rPr>
              <a:t>row </a:t>
            </a:r>
            <a:r>
              <a:rPr sz="1100" spc="-20" dirty="0">
                <a:latin typeface="Arial"/>
                <a:cs typeface="Arial"/>
              </a:rPr>
              <a:t>for </a:t>
            </a:r>
            <a:r>
              <a:rPr sz="1100" spc="-10" dirty="0">
                <a:latin typeface="Arial"/>
                <a:cs typeface="Arial"/>
              </a:rPr>
              <a:t>HappyHarry in </a:t>
            </a:r>
            <a:r>
              <a:rPr sz="1100" spc="-5" dirty="0">
                <a:latin typeface="Arial"/>
                <a:cs typeface="Arial"/>
              </a:rPr>
              <a:t>the </a:t>
            </a:r>
            <a:r>
              <a:rPr sz="1100" spc="-10" dirty="0">
                <a:latin typeface="Arial"/>
                <a:cs typeface="Arial"/>
              </a:rPr>
              <a:t>User table will also delete all </a:t>
            </a:r>
            <a:r>
              <a:rPr sz="1100" spc="-5" dirty="0">
                <a:latin typeface="Arial"/>
                <a:cs typeface="Arial"/>
              </a:rPr>
              <a:t>the related </a:t>
            </a:r>
            <a:r>
              <a:rPr sz="1100" spc="-15" dirty="0">
                <a:latin typeface="Arial"/>
                <a:cs typeface="Arial"/>
              </a:rPr>
              <a:t>rows  </a:t>
            </a:r>
            <a:r>
              <a:rPr sz="1100" spc="-10" dirty="0">
                <a:latin typeface="Arial"/>
                <a:cs typeface="Arial"/>
              </a:rPr>
              <a:t>in </a:t>
            </a:r>
            <a:r>
              <a:rPr sz="1100" spc="-5" dirty="0">
                <a:latin typeface="Arial"/>
                <a:cs typeface="Arial"/>
              </a:rPr>
              <a:t>the </a:t>
            </a:r>
            <a:r>
              <a:rPr sz="1100" spc="-25" dirty="0">
                <a:latin typeface="Arial"/>
                <a:cs typeface="Arial"/>
              </a:rPr>
              <a:t>Post </a:t>
            </a:r>
            <a:r>
              <a:rPr sz="1100" spc="-10" dirty="0">
                <a:latin typeface="Arial"/>
                <a:cs typeface="Arial"/>
              </a:rPr>
              <a:t>table</a:t>
            </a:r>
            <a:r>
              <a:rPr sz="1100" dirty="0">
                <a:latin typeface="Arial"/>
                <a:cs typeface="Arial"/>
              </a:rPr>
              <a:t> </a:t>
            </a:r>
            <a:r>
              <a:rPr sz="1100" spc="-10" dirty="0">
                <a:latin typeface="Arial"/>
                <a:cs typeface="Arial"/>
              </a:rPr>
              <a:t>e.g.</a:t>
            </a:r>
            <a:endParaRPr sz="11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1400">
              <a:latin typeface="Arial"/>
              <a:cs typeface="Arial"/>
            </a:endParaRPr>
          </a:p>
          <a:p>
            <a:pPr marL="4445" algn="ctr">
              <a:lnSpc>
                <a:spcPct val="100000"/>
              </a:lnSpc>
            </a:pPr>
            <a:r>
              <a:rPr sz="1100" i="1" spc="-5" dirty="0">
                <a:latin typeface="Arial"/>
                <a:cs typeface="Arial"/>
              </a:rPr>
              <a:t>Figure </a:t>
            </a:r>
            <a:r>
              <a:rPr sz="1100" i="1" spc="-10" dirty="0">
                <a:latin typeface="Arial"/>
                <a:cs typeface="Arial"/>
              </a:rPr>
              <a:t>3.8: Cascaded</a:t>
            </a:r>
            <a:r>
              <a:rPr sz="1100" i="1" spc="25" dirty="0">
                <a:latin typeface="Arial"/>
                <a:cs typeface="Arial"/>
              </a:rPr>
              <a:t> </a:t>
            </a:r>
            <a:r>
              <a:rPr sz="1100" i="1" spc="-10" dirty="0">
                <a:latin typeface="Arial"/>
                <a:cs typeface="Arial"/>
              </a:rPr>
              <a:t>deletions</a:t>
            </a:r>
            <a:endParaRPr sz="1100">
              <a:latin typeface="Arial"/>
              <a:cs typeface="Arial"/>
            </a:endParaRPr>
          </a:p>
        </p:txBody>
      </p:sp>
      <p:sp>
        <p:nvSpPr>
          <p:cNvPr id="142" name="object 142"/>
          <p:cNvSpPr/>
          <p:nvPr/>
        </p:nvSpPr>
        <p:spPr>
          <a:xfrm>
            <a:off x="1008125" y="7016787"/>
            <a:ext cx="1417764" cy="1703870"/>
          </a:xfrm>
          <a:prstGeom prst="rect">
            <a:avLst/>
          </a:prstGeom>
          <a:blipFill>
            <a:blip r:embed="rId6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3" name="object 143"/>
          <p:cNvSpPr/>
          <p:nvPr/>
        </p:nvSpPr>
        <p:spPr>
          <a:xfrm>
            <a:off x="3113239" y="7328992"/>
            <a:ext cx="207251" cy="96151"/>
          </a:xfrm>
          <a:prstGeom prst="rect">
            <a:avLst/>
          </a:prstGeom>
          <a:blipFill>
            <a:blip r:embed="rId6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4" name="object 144"/>
          <p:cNvSpPr/>
          <p:nvPr/>
        </p:nvSpPr>
        <p:spPr>
          <a:xfrm>
            <a:off x="3340861" y="7328992"/>
            <a:ext cx="34925" cy="94615"/>
          </a:xfrm>
          <a:custGeom>
            <a:avLst/>
            <a:gdLst/>
            <a:ahLst/>
            <a:cxnLst/>
            <a:rect l="l" t="t" r="r" b="b"/>
            <a:pathLst>
              <a:path w="34925" h="94615">
                <a:moveTo>
                  <a:pt x="34696" y="20866"/>
                </a:moveTo>
                <a:lnTo>
                  <a:pt x="23126" y="20866"/>
                </a:lnTo>
                <a:lnTo>
                  <a:pt x="23126" y="94538"/>
                </a:lnTo>
                <a:lnTo>
                  <a:pt x="34696" y="94538"/>
                </a:lnTo>
                <a:lnTo>
                  <a:pt x="34696" y="20866"/>
                </a:lnTo>
                <a:close/>
              </a:path>
              <a:path w="34925" h="94615">
                <a:moveTo>
                  <a:pt x="34696" y="0"/>
                </a:moveTo>
                <a:lnTo>
                  <a:pt x="27241" y="0"/>
                </a:lnTo>
                <a:lnTo>
                  <a:pt x="25234" y="4064"/>
                </a:lnTo>
                <a:lnTo>
                  <a:pt x="21805" y="8267"/>
                </a:lnTo>
                <a:lnTo>
                  <a:pt x="12128" y="16903"/>
                </a:lnTo>
                <a:lnTo>
                  <a:pt x="6464" y="20599"/>
                </a:lnTo>
                <a:lnTo>
                  <a:pt x="0" y="23634"/>
                </a:lnTo>
                <a:lnTo>
                  <a:pt x="0" y="34810"/>
                </a:lnTo>
                <a:lnTo>
                  <a:pt x="23126" y="20866"/>
                </a:lnTo>
                <a:lnTo>
                  <a:pt x="34696" y="20866"/>
                </a:lnTo>
                <a:lnTo>
                  <a:pt x="34696" y="0"/>
                </a:lnTo>
                <a:close/>
              </a:path>
            </a:pathLst>
          </a:custGeom>
          <a:solidFill>
            <a:srgbClr val="01020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5" name="object 145"/>
          <p:cNvSpPr/>
          <p:nvPr/>
        </p:nvSpPr>
        <p:spPr>
          <a:xfrm>
            <a:off x="3405060" y="7328992"/>
            <a:ext cx="62230" cy="96520"/>
          </a:xfrm>
          <a:custGeom>
            <a:avLst/>
            <a:gdLst/>
            <a:ahLst/>
            <a:cxnLst/>
            <a:rect l="l" t="t" r="r" b="b"/>
            <a:pathLst>
              <a:path w="62229" h="96520">
                <a:moveTo>
                  <a:pt x="39065" y="0"/>
                </a:moveTo>
                <a:lnTo>
                  <a:pt x="22656" y="0"/>
                </a:lnTo>
                <a:lnTo>
                  <a:pt x="16103" y="2324"/>
                </a:lnTo>
                <a:lnTo>
                  <a:pt x="6248" y="11671"/>
                </a:lnTo>
                <a:lnTo>
                  <a:pt x="3784" y="17424"/>
                </a:lnTo>
                <a:lnTo>
                  <a:pt x="3826" y="28955"/>
                </a:lnTo>
                <a:lnTo>
                  <a:pt x="4940" y="32702"/>
                </a:lnTo>
                <a:lnTo>
                  <a:pt x="9581" y="39230"/>
                </a:lnTo>
                <a:lnTo>
                  <a:pt x="13119" y="41719"/>
                </a:lnTo>
                <a:lnTo>
                  <a:pt x="17919" y="43472"/>
                </a:lnTo>
                <a:lnTo>
                  <a:pt x="12191" y="44970"/>
                </a:lnTo>
                <a:lnTo>
                  <a:pt x="7759" y="47790"/>
                </a:lnTo>
                <a:lnTo>
                  <a:pt x="1549" y="56057"/>
                </a:lnTo>
                <a:lnTo>
                  <a:pt x="0" y="61188"/>
                </a:lnTo>
                <a:lnTo>
                  <a:pt x="63" y="75679"/>
                </a:lnTo>
                <a:lnTo>
                  <a:pt x="2844" y="82384"/>
                </a:lnTo>
                <a:lnTo>
                  <a:pt x="14236" y="93395"/>
                </a:lnTo>
                <a:lnTo>
                  <a:pt x="21729" y="96138"/>
                </a:lnTo>
                <a:lnTo>
                  <a:pt x="40322" y="96138"/>
                </a:lnTo>
                <a:lnTo>
                  <a:pt x="47815" y="93395"/>
                </a:lnTo>
                <a:lnTo>
                  <a:pt x="54846" y="86639"/>
                </a:lnTo>
                <a:lnTo>
                  <a:pt x="27597" y="86639"/>
                </a:lnTo>
                <a:lnTo>
                  <a:pt x="24282" y="85788"/>
                </a:lnTo>
                <a:lnTo>
                  <a:pt x="18098" y="82384"/>
                </a:lnTo>
                <a:lnTo>
                  <a:pt x="15786" y="80022"/>
                </a:lnTo>
                <a:lnTo>
                  <a:pt x="12661" y="73850"/>
                </a:lnTo>
                <a:lnTo>
                  <a:pt x="11887" y="70662"/>
                </a:lnTo>
                <a:lnTo>
                  <a:pt x="11958" y="61798"/>
                </a:lnTo>
                <a:lnTo>
                  <a:pt x="13677" y="57480"/>
                </a:lnTo>
                <a:lnTo>
                  <a:pt x="20815" y="50279"/>
                </a:lnTo>
                <a:lnTo>
                  <a:pt x="25336" y="48488"/>
                </a:lnTo>
                <a:lnTo>
                  <a:pt x="54584" y="48488"/>
                </a:lnTo>
                <a:lnTo>
                  <a:pt x="50114" y="45364"/>
                </a:lnTo>
                <a:lnTo>
                  <a:pt x="44322" y="43472"/>
                </a:lnTo>
                <a:lnTo>
                  <a:pt x="48996" y="41719"/>
                </a:lnTo>
                <a:lnTo>
                  <a:pt x="52485" y="39217"/>
                </a:lnTo>
                <a:lnTo>
                  <a:pt x="52611" y="39039"/>
                </a:lnTo>
                <a:lnTo>
                  <a:pt x="26504" y="39039"/>
                </a:lnTo>
                <a:lnTo>
                  <a:pt x="22783" y="37630"/>
                </a:lnTo>
                <a:lnTo>
                  <a:pt x="17043" y="31978"/>
                </a:lnTo>
                <a:lnTo>
                  <a:pt x="15713" y="28600"/>
                </a:lnTo>
                <a:lnTo>
                  <a:pt x="15608" y="19951"/>
                </a:lnTo>
                <a:lnTo>
                  <a:pt x="17068" y="16560"/>
                </a:lnTo>
                <a:lnTo>
                  <a:pt x="22885" y="10909"/>
                </a:lnTo>
                <a:lnTo>
                  <a:pt x="26555" y="9499"/>
                </a:lnTo>
                <a:lnTo>
                  <a:pt x="53143" y="9499"/>
                </a:lnTo>
                <a:lnTo>
                  <a:pt x="45681" y="2387"/>
                </a:lnTo>
                <a:lnTo>
                  <a:pt x="39065" y="0"/>
                </a:lnTo>
                <a:close/>
              </a:path>
              <a:path w="62229" h="96520">
                <a:moveTo>
                  <a:pt x="54584" y="48488"/>
                </a:moveTo>
                <a:lnTo>
                  <a:pt x="36334" y="48488"/>
                </a:lnTo>
                <a:lnTo>
                  <a:pt x="40970" y="50304"/>
                </a:lnTo>
                <a:lnTo>
                  <a:pt x="48386" y="57581"/>
                </a:lnTo>
                <a:lnTo>
                  <a:pt x="50142" y="61975"/>
                </a:lnTo>
                <a:lnTo>
                  <a:pt x="50228" y="73228"/>
                </a:lnTo>
                <a:lnTo>
                  <a:pt x="48437" y="77749"/>
                </a:lnTo>
                <a:lnTo>
                  <a:pt x="41249" y="84861"/>
                </a:lnTo>
                <a:lnTo>
                  <a:pt x="36677" y="86639"/>
                </a:lnTo>
                <a:lnTo>
                  <a:pt x="54846" y="86639"/>
                </a:lnTo>
                <a:lnTo>
                  <a:pt x="59207" y="82448"/>
                </a:lnTo>
                <a:lnTo>
                  <a:pt x="62052" y="75679"/>
                </a:lnTo>
                <a:lnTo>
                  <a:pt x="62052" y="61798"/>
                </a:lnTo>
                <a:lnTo>
                  <a:pt x="60553" y="56794"/>
                </a:lnTo>
                <a:lnTo>
                  <a:pt x="54584" y="48488"/>
                </a:lnTo>
                <a:close/>
              </a:path>
              <a:path w="62229" h="96520">
                <a:moveTo>
                  <a:pt x="53143" y="9499"/>
                </a:moveTo>
                <a:lnTo>
                  <a:pt x="35331" y="9499"/>
                </a:lnTo>
                <a:lnTo>
                  <a:pt x="38988" y="10947"/>
                </a:lnTo>
                <a:lnTo>
                  <a:pt x="44843" y="16725"/>
                </a:lnTo>
                <a:lnTo>
                  <a:pt x="46175" y="19951"/>
                </a:lnTo>
                <a:lnTo>
                  <a:pt x="46227" y="28816"/>
                </a:lnTo>
                <a:lnTo>
                  <a:pt x="44894" y="32029"/>
                </a:lnTo>
                <a:lnTo>
                  <a:pt x="39204" y="37642"/>
                </a:lnTo>
                <a:lnTo>
                  <a:pt x="35547" y="39039"/>
                </a:lnTo>
                <a:lnTo>
                  <a:pt x="52611" y="39039"/>
                </a:lnTo>
                <a:lnTo>
                  <a:pt x="57061" y="32765"/>
                </a:lnTo>
                <a:lnTo>
                  <a:pt x="58216" y="28955"/>
                </a:lnTo>
                <a:lnTo>
                  <a:pt x="58216" y="17741"/>
                </a:lnTo>
                <a:lnTo>
                  <a:pt x="55702" y="11937"/>
                </a:lnTo>
                <a:lnTo>
                  <a:pt x="53143" y="9499"/>
                </a:lnTo>
                <a:close/>
              </a:path>
            </a:pathLst>
          </a:custGeom>
          <a:solidFill>
            <a:srgbClr val="01020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6" name="object 146"/>
          <p:cNvSpPr/>
          <p:nvPr/>
        </p:nvSpPr>
        <p:spPr>
          <a:xfrm>
            <a:off x="3113239" y="7571816"/>
            <a:ext cx="207251" cy="96151"/>
          </a:xfrm>
          <a:prstGeom prst="rect">
            <a:avLst/>
          </a:prstGeom>
          <a:blipFill>
            <a:blip r:embed="rId6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7" name="object 147"/>
          <p:cNvSpPr/>
          <p:nvPr/>
        </p:nvSpPr>
        <p:spPr>
          <a:xfrm>
            <a:off x="3340861" y="7571829"/>
            <a:ext cx="34925" cy="94615"/>
          </a:xfrm>
          <a:custGeom>
            <a:avLst/>
            <a:gdLst/>
            <a:ahLst/>
            <a:cxnLst/>
            <a:rect l="l" t="t" r="r" b="b"/>
            <a:pathLst>
              <a:path w="34925" h="94615">
                <a:moveTo>
                  <a:pt x="34696" y="20866"/>
                </a:moveTo>
                <a:lnTo>
                  <a:pt x="23126" y="20866"/>
                </a:lnTo>
                <a:lnTo>
                  <a:pt x="23126" y="94538"/>
                </a:lnTo>
                <a:lnTo>
                  <a:pt x="34696" y="94538"/>
                </a:lnTo>
                <a:lnTo>
                  <a:pt x="34696" y="20866"/>
                </a:lnTo>
                <a:close/>
              </a:path>
              <a:path w="34925" h="94615">
                <a:moveTo>
                  <a:pt x="34696" y="0"/>
                </a:moveTo>
                <a:lnTo>
                  <a:pt x="27241" y="0"/>
                </a:lnTo>
                <a:lnTo>
                  <a:pt x="25234" y="4063"/>
                </a:lnTo>
                <a:lnTo>
                  <a:pt x="21805" y="8267"/>
                </a:lnTo>
                <a:lnTo>
                  <a:pt x="12128" y="16903"/>
                </a:lnTo>
                <a:lnTo>
                  <a:pt x="6464" y="20599"/>
                </a:lnTo>
                <a:lnTo>
                  <a:pt x="0" y="23634"/>
                </a:lnTo>
                <a:lnTo>
                  <a:pt x="0" y="34810"/>
                </a:lnTo>
                <a:lnTo>
                  <a:pt x="23126" y="20866"/>
                </a:lnTo>
                <a:lnTo>
                  <a:pt x="34696" y="20866"/>
                </a:lnTo>
                <a:lnTo>
                  <a:pt x="34696" y="0"/>
                </a:lnTo>
                <a:close/>
              </a:path>
            </a:pathLst>
          </a:custGeom>
          <a:solidFill>
            <a:srgbClr val="01020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8" name="object 148"/>
          <p:cNvSpPr/>
          <p:nvPr/>
        </p:nvSpPr>
        <p:spPr>
          <a:xfrm>
            <a:off x="3405060" y="7571829"/>
            <a:ext cx="62230" cy="96520"/>
          </a:xfrm>
          <a:custGeom>
            <a:avLst/>
            <a:gdLst/>
            <a:ahLst/>
            <a:cxnLst/>
            <a:rect l="l" t="t" r="r" b="b"/>
            <a:pathLst>
              <a:path w="62229" h="96520">
                <a:moveTo>
                  <a:pt x="39065" y="0"/>
                </a:moveTo>
                <a:lnTo>
                  <a:pt x="22656" y="0"/>
                </a:lnTo>
                <a:lnTo>
                  <a:pt x="16103" y="2324"/>
                </a:lnTo>
                <a:lnTo>
                  <a:pt x="6248" y="11671"/>
                </a:lnTo>
                <a:lnTo>
                  <a:pt x="3784" y="17424"/>
                </a:lnTo>
                <a:lnTo>
                  <a:pt x="3826" y="28956"/>
                </a:lnTo>
                <a:lnTo>
                  <a:pt x="4940" y="32702"/>
                </a:lnTo>
                <a:lnTo>
                  <a:pt x="9581" y="39230"/>
                </a:lnTo>
                <a:lnTo>
                  <a:pt x="13119" y="41719"/>
                </a:lnTo>
                <a:lnTo>
                  <a:pt x="17919" y="43472"/>
                </a:lnTo>
                <a:lnTo>
                  <a:pt x="12191" y="44970"/>
                </a:lnTo>
                <a:lnTo>
                  <a:pt x="7759" y="47790"/>
                </a:lnTo>
                <a:lnTo>
                  <a:pt x="1549" y="56057"/>
                </a:lnTo>
                <a:lnTo>
                  <a:pt x="0" y="61188"/>
                </a:lnTo>
                <a:lnTo>
                  <a:pt x="63" y="75679"/>
                </a:lnTo>
                <a:lnTo>
                  <a:pt x="2844" y="82384"/>
                </a:lnTo>
                <a:lnTo>
                  <a:pt x="14236" y="93395"/>
                </a:lnTo>
                <a:lnTo>
                  <a:pt x="21729" y="96139"/>
                </a:lnTo>
                <a:lnTo>
                  <a:pt x="40322" y="96139"/>
                </a:lnTo>
                <a:lnTo>
                  <a:pt x="47815" y="93395"/>
                </a:lnTo>
                <a:lnTo>
                  <a:pt x="54846" y="86639"/>
                </a:lnTo>
                <a:lnTo>
                  <a:pt x="27597" y="86639"/>
                </a:lnTo>
                <a:lnTo>
                  <a:pt x="24282" y="85788"/>
                </a:lnTo>
                <a:lnTo>
                  <a:pt x="18098" y="82384"/>
                </a:lnTo>
                <a:lnTo>
                  <a:pt x="15786" y="80022"/>
                </a:lnTo>
                <a:lnTo>
                  <a:pt x="12661" y="73850"/>
                </a:lnTo>
                <a:lnTo>
                  <a:pt x="11887" y="70662"/>
                </a:lnTo>
                <a:lnTo>
                  <a:pt x="11958" y="61798"/>
                </a:lnTo>
                <a:lnTo>
                  <a:pt x="13677" y="57480"/>
                </a:lnTo>
                <a:lnTo>
                  <a:pt x="20815" y="50292"/>
                </a:lnTo>
                <a:lnTo>
                  <a:pt x="25336" y="48488"/>
                </a:lnTo>
                <a:lnTo>
                  <a:pt x="54584" y="48488"/>
                </a:lnTo>
                <a:lnTo>
                  <a:pt x="50114" y="45364"/>
                </a:lnTo>
                <a:lnTo>
                  <a:pt x="44322" y="43472"/>
                </a:lnTo>
                <a:lnTo>
                  <a:pt x="48996" y="41719"/>
                </a:lnTo>
                <a:lnTo>
                  <a:pt x="52485" y="39217"/>
                </a:lnTo>
                <a:lnTo>
                  <a:pt x="52611" y="39039"/>
                </a:lnTo>
                <a:lnTo>
                  <a:pt x="26504" y="39039"/>
                </a:lnTo>
                <a:lnTo>
                  <a:pt x="22783" y="37630"/>
                </a:lnTo>
                <a:lnTo>
                  <a:pt x="17043" y="31978"/>
                </a:lnTo>
                <a:lnTo>
                  <a:pt x="15713" y="28600"/>
                </a:lnTo>
                <a:lnTo>
                  <a:pt x="15608" y="19951"/>
                </a:lnTo>
                <a:lnTo>
                  <a:pt x="17068" y="16560"/>
                </a:lnTo>
                <a:lnTo>
                  <a:pt x="22885" y="10909"/>
                </a:lnTo>
                <a:lnTo>
                  <a:pt x="26555" y="9499"/>
                </a:lnTo>
                <a:lnTo>
                  <a:pt x="53143" y="9499"/>
                </a:lnTo>
                <a:lnTo>
                  <a:pt x="45681" y="2387"/>
                </a:lnTo>
                <a:lnTo>
                  <a:pt x="39065" y="0"/>
                </a:lnTo>
                <a:close/>
              </a:path>
              <a:path w="62229" h="96520">
                <a:moveTo>
                  <a:pt x="54584" y="48488"/>
                </a:moveTo>
                <a:lnTo>
                  <a:pt x="36334" y="48488"/>
                </a:lnTo>
                <a:lnTo>
                  <a:pt x="40970" y="50304"/>
                </a:lnTo>
                <a:lnTo>
                  <a:pt x="48386" y="57581"/>
                </a:lnTo>
                <a:lnTo>
                  <a:pt x="50142" y="61976"/>
                </a:lnTo>
                <a:lnTo>
                  <a:pt x="50228" y="73228"/>
                </a:lnTo>
                <a:lnTo>
                  <a:pt x="48437" y="77749"/>
                </a:lnTo>
                <a:lnTo>
                  <a:pt x="41249" y="84861"/>
                </a:lnTo>
                <a:lnTo>
                  <a:pt x="36677" y="86639"/>
                </a:lnTo>
                <a:lnTo>
                  <a:pt x="54846" y="86639"/>
                </a:lnTo>
                <a:lnTo>
                  <a:pt x="59207" y="82448"/>
                </a:lnTo>
                <a:lnTo>
                  <a:pt x="62052" y="75679"/>
                </a:lnTo>
                <a:lnTo>
                  <a:pt x="62052" y="61798"/>
                </a:lnTo>
                <a:lnTo>
                  <a:pt x="60553" y="56794"/>
                </a:lnTo>
                <a:lnTo>
                  <a:pt x="54584" y="48488"/>
                </a:lnTo>
                <a:close/>
              </a:path>
              <a:path w="62229" h="96520">
                <a:moveTo>
                  <a:pt x="53143" y="9499"/>
                </a:moveTo>
                <a:lnTo>
                  <a:pt x="35331" y="9499"/>
                </a:lnTo>
                <a:lnTo>
                  <a:pt x="38988" y="10947"/>
                </a:lnTo>
                <a:lnTo>
                  <a:pt x="44843" y="16725"/>
                </a:lnTo>
                <a:lnTo>
                  <a:pt x="46175" y="19951"/>
                </a:lnTo>
                <a:lnTo>
                  <a:pt x="46227" y="28816"/>
                </a:lnTo>
                <a:lnTo>
                  <a:pt x="44894" y="32042"/>
                </a:lnTo>
                <a:lnTo>
                  <a:pt x="39204" y="37642"/>
                </a:lnTo>
                <a:lnTo>
                  <a:pt x="35547" y="39039"/>
                </a:lnTo>
                <a:lnTo>
                  <a:pt x="52611" y="39039"/>
                </a:lnTo>
                <a:lnTo>
                  <a:pt x="57061" y="32766"/>
                </a:lnTo>
                <a:lnTo>
                  <a:pt x="58216" y="28956"/>
                </a:lnTo>
                <a:lnTo>
                  <a:pt x="58216" y="17741"/>
                </a:lnTo>
                <a:lnTo>
                  <a:pt x="55702" y="11938"/>
                </a:lnTo>
                <a:lnTo>
                  <a:pt x="53143" y="9499"/>
                </a:lnTo>
                <a:close/>
              </a:path>
            </a:pathLst>
          </a:custGeom>
          <a:solidFill>
            <a:srgbClr val="01020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9" name="object 149"/>
          <p:cNvSpPr/>
          <p:nvPr/>
        </p:nvSpPr>
        <p:spPr>
          <a:xfrm>
            <a:off x="3113239" y="7814653"/>
            <a:ext cx="207251" cy="96151"/>
          </a:xfrm>
          <a:prstGeom prst="rect">
            <a:avLst/>
          </a:prstGeom>
          <a:blipFill>
            <a:blip r:embed="rId6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0" name="object 150"/>
          <p:cNvSpPr/>
          <p:nvPr/>
        </p:nvSpPr>
        <p:spPr>
          <a:xfrm>
            <a:off x="3340861" y="7814653"/>
            <a:ext cx="34925" cy="94615"/>
          </a:xfrm>
          <a:custGeom>
            <a:avLst/>
            <a:gdLst/>
            <a:ahLst/>
            <a:cxnLst/>
            <a:rect l="l" t="t" r="r" b="b"/>
            <a:pathLst>
              <a:path w="34925" h="94615">
                <a:moveTo>
                  <a:pt x="34696" y="20866"/>
                </a:moveTo>
                <a:lnTo>
                  <a:pt x="23126" y="20866"/>
                </a:lnTo>
                <a:lnTo>
                  <a:pt x="23126" y="94538"/>
                </a:lnTo>
                <a:lnTo>
                  <a:pt x="34696" y="94538"/>
                </a:lnTo>
                <a:lnTo>
                  <a:pt x="34696" y="20866"/>
                </a:lnTo>
                <a:close/>
              </a:path>
              <a:path w="34925" h="94615">
                <a:moveTo>
                  <a:pt x="34696" y="0"/>
                </a:moveTo>
                <a:lnTo>
                  <a:pt x="27241" y="0"/>
                </a:lnTo>
                <a:lnTo>
                  <a:pt x="25234" y="4063"/>
                </a:lnTo>
                <a:lnTo>
                  <a:pt x="21805" y="8267"/>
                </a:lnTo>
                <a:lnTo>
                  <a:pt x="12128" y="16903"/>
                </a:lnTo>
                <a:lnTo>
                  <a:pt x="6464" y="20599"/>
                </a:lnTo>
                <a:lnTo>
                  <a:pt x="0" y="23634"/>
                </a:lnTo>
                <a:lnTo>
                  <a:pt x="0" y="34810"/>
                </a:lnTo>
                <a:lnTo>
                  <a:pt x="23126" y="20866"/>
                </a:lnTo>
                <a:lnTo>
                  <a:pt x="34696" y="20866"/>
                </a:lnTo>
                <a:lnTo>
                  <a:pt x="34696" y="0"/>
                </a:lnTo>
                <a:close/>
              </a:path>
            </a:pathLst>
          </a:custGeom>
          <a:solidFill>
            <a:srgbClr val="01020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1" name="object 151"/>
          <p:cNvSpPr/>
          <p:nvPr/>
        </p:nvSpPr>
        <p:spPr>
          <a:xfrm>
            <a:off x="3405187" y="7814653"/>
            <a:ext cx="62230" cy="96520"/>
          </a:xfrm>
          <a:custGeom>
            <a:avLst/>
            <a:gdLst/>
            <a:ahLst/>
            <a:cxnLst/>
            <a:rect l="l" t="t" r="r" b="b"/>
            <a:pathLst>
              <a:path w="62229" h="96520">
                <a:moveTo>
                  <a:pt x="12852" y="71742"/>
                </a:moveTo>
                <a:lnTo>
                  <a:pt x="1739" y="72770"/>
                </a:lnTo>
                <a:lnTo>
                  <a:pt x="2679" y="80175"/>
                </a:lnTo>
                <a:lnTo>
                  <a:pt x="5486" y="85928"/>
                </a:lnTo>
                <a:lnTo>
                  <a:pt x="14820" y="94106"/>
                </a:lnTo>
                <a:lnTo>
                  <a:pt x="20840" y="96151"/>
                </a:lnTo>
                <a:lnTo>
                  <a:pt x="35140" y="96151"/>
                </a:lnTo>
                <a:lnTo>
                  <a:pt x="41186" y="94284"/>
                </a:lnTo>
                <a:lnTo>
                  <a:pt x="51511" y="86829"/>
                </a:lnTo>
                <a:lnTo>
                  <a:pt x="51647" y="86639"/>
                </a:lnTo>
                <a:lnTo>
                  <a:pt x="24307" y="86639"/>
                </a:lnTo>
                <a:lnTo>
                  <a:pt x="20891" y="85470"/>
                </a:lnTo>
                <a:lnTo>
                  <a:pt x="15595" y="80746"/>
                </a:lnTo>
                <a:lnTo>
                  <a:pt x="13792" y="76974"/>
                </a:lnTo>
                <a:lnTo>
                  <a:pt x="12852" y="71742"/>
                </a:lnTo>
                <a:close/>
              </a:path>
              <a:path w="62229" h="96520">
                <a:moveTo>
                  <a:pt x="61792" y="50228"/>
                </a:moveTo>
                <a:lnTo>
                  <a:pt x="50368" y="50228"/>
                </a:lnTo>
                <a:lnTo>
                  <a:pt x="50431" y="57340"/>
                </a:lnTo>
                <a:lnTo>
                  <a:pt x="49860" y="62039"/>
                </a:lnTo>
                <a:lnTo>
                  <a:pt x="32004" y="86639"/>
                </a:lnTo>
                <a:lnTo>
                  <a:pt x="51647" y="86639"/>
                </a:lnTo>
                <a:lnTo>
                  <a:pt x="61681" y="54104"/>
                </a:lnTo>
                <a:lnTo>
                  <a:pt x="61792" y="50228"/>
                </a:lnTo>
                <a:close/>
              </a:path>
              <a:path w="62229" h="96520">
                <a:moveTo>
                  <a:pt x="35750" y="0"/>
                </a:moveTo>
                <a:lnTo>
                  <a:pt x="21132" y="0"/>
                </a:lnTo>
                <a:lnTo>
                  <a:pt x="14071" y="2908"/>
                </a:lnTo>
                <a:lnTo>
                  <a:pt x="2819" y="14566"/>
                </a:lnTo>
                <a:lnTo>
                  <a:pt x="0" y="22250"/>
                </a:lnTo>
                <a:lnTo>
                  <a:pt x="0" y="41033"/>
                </a:lnTo>
                <a:lnTo>
                  <a:pt x="2692" y="48501"/>
                </a:lnTo>
                <a:lnTo>
                  <a:pt x="13487" y="59804"/>
                </a:lnTo>
                <a:lnTo>
                  <a:pt x="20091" y="62623"/>
                </a:lnTo>
                <a:lnTo>
                  <a:pt x="32562" y="62623"/>
                </a:lnTo>
                <a:lnTo>
                  <a:pt x="36893" y="61480"/>
                </a:lnTo>
                <a:lnTo>
                  <a:pt x="44894" y="56895"/>
                </a:lnTo>
                <a:lnTo>
                  <a:pt x="48056" y="53911"/>
                </a:lnTo>
                <a:lnTo>
                  <a:pt x="48997" y="52412"/>
                </a:lnTo>
                <a:lnTo>
                  <a:pt x="25400" y="52412"/>
                </a:lnTo>
                <a:lnTo>
                  <a:pt x="20942" y="50545"/>
                </a:lnTo>
                <a:lnTo>
                  <a:pt x="13690" y="43040"/>
                </a:lnTo>
                <a:lnTo>
                  <a:pt x="11887" y="38176"/>
                </a:lnTo>
                <a:lnTo>
                  <a:pt x="11887" y="25501"/>
                </a:lnTo>
                <a:lnTo>
                  <a:pt x="13792" y="20065"/>
                </a:lnTo>
                <a:lnTo>
                  <a:pt x="21412" y="11671"/>
                </a:lnTo>
                <a:lnTo>
                  <a:pt x="25882" y="9575"/>
                </a:lnTo>
                <a:lnTo>
                  <a:pt x="52590" y="9575"/>
                </a:lnTo>
                <a:lnTo>
                  <a:pt x="51498" y="8242"/>
                </a:lnTo>
                <a:lnTo>
                  <a:pt x="41338" y="1650"/>
                </a:lnTo>
                <a:lnTo>
                  <a:pt x="35750" y="0"/>
                </a:lnTo>
                <a:close/>
              </a:path>
              <a:path w="62229" h="96520">
                <a:moveTo>
                  <a:pt x="52590" y="9575"/>
                </a:moveTo>
                <a:lnTo>
                  <a:pt x="35991" y="9575"/>
                </a:lnTo>
                <a:lnTo>
                  <a:pt x="40246" y="11518"/>
                </a:lnTo>
                <a:lnTo>
                  <a:pt x="47320" y="19316"/>
                </a:lnTo>
                <a:lnTo>
                  <a:pt x="48933" y="24134"/>
                </a:lnTo>
                <a:lnTo>
                  <a:pt x="48975" y="38176"/>
                </a:lnTo>
                <a:lnTo>
                  <a:pt x="47358" y="43040"/>
                </a:lnTo>
                <a:lnTo>
                  <a:pt x="40462" y="50545"/>
                </a:lnTo>
                <a:lnTo>
                  <a:pt x="36055" y="52412"/>
                </a:lnTo>
                <a:lnTo>
                  <a:pt x="48997" y="52412"/>
                </a:lnTo>
                <a:lnTo>
                  <a:pt x="50368" y="50228"/>
                </a:lnTo>
                <a:lnTo>
                  <a:pt x="61792" y="50228"/>
                </a:lnTo>
                <a:lnTo>
                  <a:pt x="61841" y="48501"/>
                </a:lnTo>
                <a:lnTo>
                  <a:pt x="55346" y="12941"/>
                </a:lnTo>
                <a:lnTo>
                  <a:pt x="52590" y="9575"/>
                </a:lnTo>
                <a:close/>
              </a:path>
            </a:pathLst>
          </a:custGeom>
          <a:solidFill>
            <a:srgbClr val="01020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2" name="object 152"/>
          <p:cNvSpPr/>
          <p:nvPr/>
        </p:nvSpPr>
        <p:spPr>
          <a:xfrm>
            <a:off x="3113239" y="8067599"/>
            <a:ext cx="207251" cy="96164"/>
          </a:xfrm>
          <a:prstGeom prst="rect">
            <a:avLst/>
          </a:prstGeom>
          <a:blipFill>
            <a:blip r:embed="rId6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3" name="object 153"/>
          <p:cNvSpPr/>
          <p:nvPr/>
        </p:nvSpPr>
        <p:spPr>
          <a:xfrm>
            <a:off x="3340861" y="8067611"/>
            <a:ext cx="34925" cy="94615"/>
          </a:xfrm>
          <a:custGeom>
            <a:avLst/>
            <a:gdLst/>
            <a:ahLst/>
            <a:cxnLst/>
            <a:rect l="l" t="t" r="r" b="b"/>
            <a:pathLst>
              <a:path w="34925" h="94615">
                <a:moveTo>
                  <a:pt x="34696" y="20866"/>
                </a:moveTo>
                <a:lnTo>
                  <a:pt x="23126" y="20866"/>
                </a:lnTo>
                <a:lnTo>
                  <a:pt x="23126" y="94538"/>
                </a:lnTo>
                <a:lnTo>
                  <a:pt x="34696" y="94538"/>
                </a:lnTo>
                <a:lnTo>
                  <a:pt x="34696" y="20866"/>
                </a:lnTo>
                <a:close/>
              </a:path>
              <a:path w="34925" h="94615">
                <a:moveTo>
                  <a:pt x="34696" y="0"/>
                </a:moveTo>
                <a:lnTo>
                  <a:pt x="27241" y="0"/>
                </a:lnTo>
                <a:lnTo>
                  <a:pt x="25234" y="4063"/>
                </a:lnTo>
                <a:lnTo>
                  <a:pt x="21805" y="8267"/>
                </a:lnTo>
                <a:lnTo>
                  <a:pt x="12128" y="16916"/>
                </a:lnTo>
                <a:lnTo>
                  <a:pt x="6464" y="20599"/>
                </a:lnTo>
                <a:lnTo>
                  <a:pt x="0" y="23634"/>
                </a:lnTo>
                <a:lnTo>
                  <a:pt x="0" y="34810"/>
                </a:lnTo>
                <a:lnTo>
                  <a:pt x="23126" y="20866"/>
                </a:lnTo>
                <a:lnTo>
                  <a:pt x="34696" y="20866"/>
                </a:lnTo>
                <a:lnTo>
                  <a:pt x="34696" y="0"/>
                </a:lnTo>
                <a:close/>
              </a:path>
            </a:pathLst>
          </a:custGeom>
          <a:solidFill>
            <a:srgbClr val="01020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4" name="object 154"/>
          <p:cNvSpPr/>
          <p:nvPr/>
        </p:nvSpPr>
        <p:spPr>
          <a:xfrm>
            <a:off x="3405187" y="8067599"/>
            <a:ext cx="62230" cy="96520"/>
          </a:xfrm>
          <a:custGeom>
            <a:avLst/>
            <a:gdLst/>
            <a:ahLst/>
            <a:cxnLst/>
            <a:rect l="l" t="t" r="r" b="b"/>
            <a:pathLst>
              <a:path w="62229" h="96520">
                <a:moveTo>
                  <a:pt x="12852" y="71754"/>
                </a:moveTo>
                <a:lnTo>
                  <a:pt x="1739" y="72770"/>
                </a:lnTo>
                <a:lnTo>
                  <a:pt x="2679" y="80175"/>
                </a:lnTo>
                <a:lnTo>
                  <a:pt x="5486" y="85928"/>
                </a:lnTo>
                <a:lnTo>
                  <a:pt x="14820" y="94106"/>
                </a:lnTo>
                <a:lnTo>
                  <a:pt x="20840" y="96151"/>
                </a:lnTo>
                <a:lnTo>
                  <a:pt x="35140" y="96151"/>
                </a:lnTo>
                <a:lnTo>
                  <a:pt x="41186" y="94297"/>
                </a:lnTo>
                <a:lnTo>
                  <a:pt x="51511" y="86829"/>
                </a:lnTo>
                <a:lnTo>
                  <a:pt x="51647" y="86639"/>
                </a:lnTo>
                <a:lnTo>
                  <a:pt x="24307" y="86639"/>
                </a:lnTo>
                <a:lnTo>
                  <a:pt x="20891" y="85470"/>
                </a:lnTo>
                <a:lnTo>
                  <a:pt x="15595" y="80759"/>
                </a:lnTo>
                <a:lnTo>
                  <a:pt x="13792" y="76974"/>
                </a:lnTo>
                <a:lnTo>
                  <a:pt x="12852" y="71754"/>
                </a:lnTo>
                <a:close/>
              </a:path>
              <a:path w="62229" h="96520">
                <a:moveTo>
                  <a:pt x="61792" y="50228"/>
                </a:moveTo>
                <a:lnTo>
                  <a:pt x="50368" y="50228"/>
                </a:lnTo>
                <a:lnTo>
                  <a:pt x="50431" y="57340"/>
                </a:lnTo>
                <a:lnTo>
                  <a:pt x="49860" y="62052"/>
                </a:lnTo>
                <a:lnTo>
                  <a:pt x="32004" y="86639"/>
                </a:lnTo>
                <a:lnTo>
                  <a:pt x="51647" y="86639"/>
                </a:lnTo>
                <a:lnTo>
                  <a:pt x="61681" y="54104"/>
                </a:lnTo>
                <a:lnTo>
                  <a:pt x="61792" y="50228"/>
                </a:lnTo>
                <a:close/>
              </a:path>
              <a:path w="62229" h="96520">
                <a:moveTo>
                  <a:pt x="35750" y="0"/>
                </a:moveTo>
                <a:lnTo>
                  <a:pt x="21132" y="0"/>
                </a:lnTo>
                <a:lnTo>
                  <a:pt x="14071" y="2920"/>
                </a:lnTo>
                <a:lnTo>
                  <a:pt x="2819" y="14566"/>
                </a:lnTo>
                <a:lnTo>
                  <a:pt x="0" y="22237"/>
                </a:lnTo>
                <a:lnTo>
                  <a:pt x="0" y="41046"/>
                </a:lnTo>
                <a:lnTo>
                  <a:pt x="2692" y="48501"/>
                </a:lnTo>
                <a:lnTo>
                  <a:pt x="13487" y="59804"/>
                </a:lnTo>
                <a:lnTo>
                  <a:pt x="20091" y="62623"/>
                </a:lnTo>
                <a:lnTo>
                  <a:pt x="32562" y="62623"/>
                </a:lnTo>
                <a:lnTo>
                  <a:pt x="36893" y="61480"/>
                </a:lnTo>
                <a:lnTo>
                  <a:pt x="44894" y="56895"/>
                </a:lnTo>
                <a:lnTo>
                  <a:pt x="48056" y="53911"/>
                </a:lnTo>
                <a:lnTo>
                  <a:pt x="48997" y="52412"/>
                </a:lnTo>
                <a:lnTo>
                  <a:pt x="25400" y="52412"/>
                </a:lnTo>
                <a:lnTo>
                  <a:pt x="20942" y="50545"/>
                </a:lnTo>
                <a:lnTo>
                  <a:pt x="13690" y="43040"/>
                </a:lnTo>
                <a:lnTo>
                  <a:pt x="11887" y="38176"/>
                </a:lnTo>
                <a:lnTo>
                  <a:pt x="11887" y="25501"/>
                </a:lnTo>
                <a:lnTo>
                  <a:pt x="13792" y="20065"/>
                </a:lnTo>
                <a:lnTo>
                  <a:pt x="21412" y="11683"/>
                </a:lnTo>
                <a:lnTo>
                  <a:pt x="25882" y="9575"/>
                </a:lnTo>
                <a:lnTo>
                  <a:pt x="52587" y="9575"/>
                </a:lnTo>
                <a:lnTo>
                  <a:pt x="51498" y="8242"/>
                </a:lnTo>
                <a:lnTo>
                  <a:pt x="41338" y="1650"/>
                </a:lnTo>
                <a:lnTo>
                  <a:pt x="35750" y="0"/>
                </a:lnTo>
                <a:close/>
              </a:path>
              <a:path w="62229" h="96520">
                <a:moveTo>
                  <a:pt x="52587" y="9575"/>
                </a:moveTo>
                <a:lnTo>
                  <a:pt x="35991" y="9575"/>
                </a:lnTo>
                <a:lnTo>
                  <a:pt x="40246" y="11518"/>
                </a:lnTo>
                <a:lnTo>
                  <a:pt x="47320" y="19316"/>
                </a:lnTo>
                <a:lnTo>
                  <a:pt x="48939" y="24139"/>
                </a:lnTo>
                <a:lnTo>
                  <a:pt x="48979" y="38176"/>
                </a:lnTo>
                <a:lnTo>
                  <a:pt x="47358" y="43040"/>
                </a:lnTo>
                <a:lnTo>
                  <a:pt x="40462" y="50545"/>
                </a:lnTo>
                <a:lnTo>
                  <a:pt x="36055" y="52412"/>
                </a:lnTo>
                <a:lnTo>
                  <a:pt x="48997" y="52412"/>
                </a:lnTo>
                <a:lnTo>
                  <a:pt x="50368" y="50228"/>
                </a:lnTo>
                <a:lnTo>
                  <a:pt x="61792" y="50228"/>
                </a:lnTo>
                <a:lnTo>
                  <a:pt x="61841" y="48501"/>
                </a:lnTo>
                <a:lnTo>
                  <a:pt x="55346" y="12953"/>
                </a:lnTo>
                <a:lnTo>
                  <a:pt x="52587" y="9575"/>
                </a:lnTo>
                <a:close/>
              </a:path>
            </a:pathLst>
          </a:custGeom>
          <a:solidFill>
            <a:srgbClr val="01020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5" name="object 155"/>
          <p:cNvSpPr/>
          <p:nvPr/>
        </p:nvSpPr>
        <p:spPr>
          <a:xfrm>
            <a:off x="3113239" y="8312454"/>
            <a:ext cx="353364" cy="96164"/>
          </a:xfrm>
          <a:prstGeom prst="rect">
            <a:avLst/>
          </a:prstGeom>
          <a:blipFill>
            <a:blip r:embed="rId6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6" name="object 156"/>
          <p:cNvSpPr/>
          <p:nvPr/>
        </p:nvSpPr>
        <p:spPr>
          <a:xfrm>
            <a:off x="3113239" y="8798128"/>
            <a:ext cx="353364" cy="96151"/>
          </a:xfrm>
          <a:prstGeom prst="rect">
            <a:avLst/>
          </a:prstGeom>
          <a:blipFill>
            <a:blip r:embed="rId7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7" name="object 157"/>
          <p:cNvSpPr/>
          <p:nvPr/>
        </p:nvSpPr>
        <p:spPr>
          <a:xfrm>
            <a:off x="3113239" y="8555291"/>
            <a:ext cx="353364" cy="96164"/>
          </a:xfrm>
          <a:prstGeom prst="rect">
            <a:avLst/>
          </a:prstGeom>
          <a:blipFill>
            <a:blip r:embed="rId7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8" name="object 158"/>
          <p:cNvSpPr/>
          <p:nvPr/>
        </p:nvSpPr>
        <p:spPr>
          <a:xfrm>
            <a:off x="3671480" y="7328992"/>
            <a:ext cx="136690" cy="96139"/>
          </a:xfrm>
          <a:prstGeom prst="rect">
            <a:avLst/>
          </a:prstGeom>
          <a:blipFill>
            <a:blip r:embed="rId7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9" name="object 159"/>
          <p:cNvSpPr/>
          <p:nvPr/>
        </p:nvSpPr>
        <p:spPr>
          <a:xfrm>
            <a:off x="3828275" y="7328992"/>
            <a:ext cx="34925" cy="94615"/>
          </a:xfrm>
          <a:custGeom>
            <a:avLst/>
            <a:gdLst/>
            <a:ahLst/>
            <a:cxnLst/>
            <a:rect l="l" t="t" r="r" b="b"/>
            <a:pathLst>
              <a:path w="34925" h="94615">
                <a:moveTo>
                  <a:pt x="34696" y="20866"/>
                </a:moveTo>
                <a:lnTo>
                  <a:pt x="23126" y="20866"/>
                </a:lnTo>
                <a:lnTo>
                  <a:pt x="23126" y="94538"/>
                </a:lnTo>
                <a:lnTo>
                  <a:pt x="34696" y="94538"/>
                </a:lnTo>
                <a:lnTo>
                  <a:pt x="34696" y="20866"/>
                </a:lnTo>
                <a:close/>
              </a:path>
              <a:path w="34925" h="94615">
                <a:moveTo>
                  <a:pt x="34696" y="0"/>
                </a:moveTo>
                <a:lnTo>
                  <a:pt x="27241" y="0"/>
                </a:lnTo>
                <a:lnTo>
                  <a:pt x="25222" y="4064"/>
                </a:lnTo>
                <a:lnTo>
                  <a:pt x="21805" y="8267"/>
                </a:lnTo>
                <a:lnTo>
                  <a:pt x="12115" y="16903"/>
                </a:lnTo>
                <a:lnTo>
                  <a:pt x="6464" y="20599"/>
                </a:lnTo>
                <a:lnTo>
                  <a:pt x="0" y="23634"/>
                </a:lnTo>
                <a:lnTo>
                  <a:pt x="0" y="34810"/>
                </a:lnTo>
                <a:lnTo>
                  <a:pt x="23126" y="20866"/>
                </a:lnTo>
                <a:lnTo>
                  <a:pt x="34696" y="20866"/>
                </a:lnTo>
                <a:lnTo>
                  <a:pt x="34696" y="0"/>
                </a:lnTo>
                <a:close/>
              </a:path>
            </a:pathLst>
          </a:custGeom>
          <a:solidFill>
            <a:srgbClr val="01020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0" name="object 160"/>
          <p:cNvSpPr/>
          <p:nvPr/>
        </p:nvSpPr>
        <p:spPr>
          <a:xfrm>
            <a:off x="3893362" y="7328992"/>
            <a:ext cx="207530" cy="96139"/>
          </a:xfrm>
          <a:prstGeom prst="rect">
            <a:avLst/>
          </a:prstGeom>
          <a:blipFill>
            <a:blip r:embed="rId7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1" name="object 161"/>
          <p:cNvSpPr/>
          <p:nvPr/>
        </p:nvSpPr>
        <p:spPr>
          <a:xfrm>
            <a:off x="3671480" y="7571829"/>
            <a:ext cx="136690" cy="96138"/>
          </a:xfrm>
          <a:prstGeom prst="rect">
            <a:avLst/>
          </a:prstGeom>
          <a:blipFill>
            <a:blip r:embed="rId7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2" name="object 162"/>
          <p:cNvSpPr/>
          <p:nvPr/>
        </p:nvSpPr>
        <p:spPr>
          <a:xfrm>
            <a:off x="3828275" y="7571829"/>
            <a:ext cx="34925" cy="94615"/>
          </a:xfrm>
          <a:custGeom>
            <a:avLst/>
            <a:gdLst/>
            <a:ahLst/>
            <a:cxnLst/>
            <a:rect l="l" t="t" r="r" b="b"/>
            <a:pathLst>
              <a:path w="34925" h="94615">
                <a:moveTo>
                  <a:pt x="34696" y="20866"/>
                </a:moveTo>
                <a:lnTo>
                  <a:pt x="23126" y="20866"/>
                </a:lnTo>
                <a:lnTo>
                  <a:pt x="23126" y="94538"/>
                </a:lnTo>
                <a:lnTo>
                  <a:pt x="34696" y="94538"/>
                </a:lnTo>
                <a:lnTo>
                  <a:pt x="34696" y="20866"/>
                </a:lnTo>
                <a:close/>
              </a:path>
              <a:path w="34925" h="94615">
                <a:moveTo>
                  <a:pt x="34696" y="0"/>
                </a:moveTo>
                <a:lnTo>
                  <a:pt x="27241" y="0"/>
                </a:lnTo>
                <a:lnTo>
                  <a:pt x="25222" y="4063"/>
                </a:lnTo>
                <a:lnTo>
                  <a:pt x="21805" y="8267"/>
                </a:lnTo>
                <a:lnTo>
                  <a:pt x="12115" y="16903"/>
                </a:lnTo>
                <a:lnTo>
                  <a:pt x="6464" y="20599"/>
                </a:lnTo>
                <a:lnTo>
                  <a:pt x="0" y="23634"/>
                </a:lnTo>
                <a:lnTo>
                  <a:pt x="0" y="34810"/>
                </a:lnTo>
                <a:lnTo>
                  <a:pt x="23126" y="20866"/>
                </a:lnTo>
                <a:lnTo>
                  <a:pt x="34696" y="20866"/>
                </a:lnTo>
                <a:lnTo>
                  <a:pt x="34696" y="0"/>
                </a:lnTo>
                <a:close/>
              </a:path>
            </a:pathLst>
          </a:custGeom>
          <a:solidFill>
            <a:srgbClr val="01020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3" name="object 163"/>
          <p:cNvSpPr/>
          <p:nvPr/>
        </p:nvSpPr>
        <p:spPr>
          <a:xfrm>
            <a:off x="3893362" y="7571829"/>
            <a:ext cx="133184" cy="94538"/>
          </a:xfrm>
          <a:prstGeom prst="rect">
            <a:avLst/>
          </a:prstGeom>
          <a:blipFill>
            <a:blip r:embed="rId7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4" name="object 164"/>
          <p:cNvSpPr/>
          <p:nvPr/>
        </p:nvSpPr>
        <p:spPr>
          <a:xfrm>
            <a:off x="4047820" y="7571829"/>
            <a:ext cx="34925" cy="94615"/>
          </a:xfrm>
          <a:custGeom>
            <a:avLst/>
            <a:gdLst/>
            <a:ahLst/>
            <a:cxnLst/>
            <a:rect l="l" t="t" r="r" b="b"/>
            <a:pathLst>
              <a:path w="34925" h="94615">
                <a:moveTo>
                  <a:pt x="34683" y="20866"/>
                </a:moveTo>
                <a:lnTo>
                  <a:pt x="23126" y="20866"/>
                </a:lnTo>
                <a:lnTo>
                  <a:pt x="23126" y="94538"/>
                </a:lnTo>
                <a:lnTo>
                  <a:pt x="34683" y="94538"/>
                </a:lnTo>
                <a:lnTo>
                  <a:pt x="34683" y="20866"/>
                </a:lnTo>
                <a:close/>
              </a:path>
              <a:path w="34925" h="94615">
                <a:moveTo>
                  <a:pt x="34683" y="0"/>
                </a:moveTo>
                <a:lnTo>
                  <a:pt x="27228" y="0"/>
                </a:lnTo>
                <a:lnTo>
                  <a:pt x="25234" y="4063"/>
                </a:lnTo>
                <a:lnTo>
                  <a:pt x="21793" y="8267"/>
                </a:lnTo>
                <a:lnTo>
                  <a:pt x="12128" y="16903"/>
                </a:lnTo>
                <a:lnTo>
                  <a:pt x="6464" y="20599"/>
                </a:lnTo>
                <a:lnTo>
                  <a:pt x="0" y="23634"/>
                </a:lnTo>
                <a:lnTo>
                  <a:pt x="0" y="34810"/>
                </a:lnTo>
                <a:lnTo>
                  <a:pt x="23126" y="20866"/>
                </a:lnTo>
                <a:lnTo>
                  <a:pt x="34683" y="20866"/>
                </a:lnTo>
                <a:lnTo>
                  <a:pt x="34683" y="0"/>
                </a:lnTo>
                <a:close/>
              </a:path>
            </a:pathLst>
          </a:custGeom>
          <a:solidFill>
            <a:srgbClr val="01020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5" name="object 165"/>
          <p:cNvSpPr/>
          <p:nvPr/>
        </p:nvSpPr>
        <p:spPr>
          <a:xfrm>
            <a:off x="3671480" y="7814653"/>
            <a:ext cx="136690" cy="96151"/>
          </a:xfrm>
          <a:prstGeom prst="rect">
            <a:avLst/>
          </a:prstGeom>
          <a:blipFill>
            <a:blip r:embed="rId7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6" name="object 166"/>
          <p:cNvSpPr/>
          <p:nvPr/>
        </p:nvSpPr>
        <p:spPr>
          <a:xfrm>
            <a:off x="3828275" y="7814653"/>
            <a:ext cx="34925" cy="94615"/>
          </a:xfrm>
          <a:custGeom>
            <a:avLst/>
            <a:gdLst/>
            <a:ahLst/>
            <a:cxnLst/>
            <a:rect l="l" t="t" r="r" b="b"/>
            <a:pathLst>
              <a:path w="34925" h="94615">
                <a:moveTo>
                  <a:pt x="34696" y="20866"/>
                </a:moveTo>
                <a:lnTo>
                  <a:pt x="23126" y="20866"/>
                </a:lnTo>
                <a:lnTo>
                  <a:pt x="23126" y="94538"/>
                </a:lnTo>
                <a:lnTo>
                  <a:pt x="34696" y="94538"/>
                </a:lnTo>
                <a:lnTo>
                  <a:pt x="34696" y="20866"/>
                </a:lnTo>
                <a:close/>
              </a:path>
              <a:path w="34925" h="94615">
                <a:moveTo>
                  <a:pt x="34696" y="0"/>
                </a:moveTo>
                <a:lnTo>
                  <a:pt x="27241" y="0"/>
                </a:lnTo>
                <a:lnTo>
                  <a:pt x="25222" y="4063"/>
                </a:lnTo>
                <a:lnTo>
                  <a:pt x="21805" y="8267"/>
                </a:lnTo>
                <a:lnTo>
                  <a:pt x="12115" y="16903"/>
                </a:lnTo>
                <a:lnTo>
                  <a:pt x="6464" y="20599"/>
                </a:lnTo>
                <a:lnTo>
                  <a:pt x="0" y="23634"/>
                </a:lnTo>
                <a:lnTo>
                  <a:pt x="0" y="34810"/>
                </a:lnTo>
                <a:lnTo>
                  <a:pt x="23126" y="20866"/>
                </a:lnTo>
                <a:lnTo>
                  <a:pt x="34696" y="20866"/>
                </a:lnTo>
                <a:lnTo>
                  <a:pt x="34696" y="0"/>
                </a:lnTo>
                <a:close/>
              </a:path>
            </a:pathLst>
          </a:custGeom>
          <a:solidFill>
            <a:srgbClr val="01020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7" name="object 167"/>
          <p:cNvSpPr/>
          <p:nvPr/>
        </p:nvSpPr>
        <p:spPr>
          <a:xfrm>
            <a:off x="3893362" y="7814665"/>
            <a:ext cx="206362" cy="94538"/>
          </a:xfrm>
          <a:prstGeom prst="rect">
            <a:avLst/>
          </a:prstGeom>
          <a:blipFill>
            <a:blip r:embed="rId7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8" name="object 168"/>
          <p:cNvSpPr/>
          <p:nvPr/>
        </p:nvSpPr>
        <p:spPr>
          <a:xfrm>
            <a:off x="3671480" y="8067599"/>
            <a:ext cx="136690" cy="96151"/>
          </a:xfrm>
          <a:prstGeom prst="rect">
            <a:avLst/>
          </a:prstGeom>
          <a:blipFill>
            <a:blip r:embed="rId7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9" name="object 169"/>
          <p:cNvSpPr/>
          <p:nvPr/>
        </p:nvSpPr>
        <p:spPr>
          <a:xfrm>
            <a:off x="3828275" y="8067611"/>
            <a:ext cx="34925" cy="94615"/>
          </a:xfrm>
          <a:custGeom>
            <a:avLst/>
            <a:gdLst/>
            <a:ahLst/>
            <a:cxnLst/>
            <a:rect l="l" t="t" r="r" b="b"/>
            <a:pathLst>
              <a:path w="34925" h="94615">
                <a:moveTo>
                  <a:pt x="34696" y="20866"/>
                </a:moveTo>
                <a:lnTo>
                  <a:pt x="23126" y="20866"/>
                </a:lnTo>
                <a:lnTo>
                  <a:pt x="23126" y="94538"/>
                </a:lnTo>
                <a:lnTo>
                  <a:pt x="34696" y="94538"/>
                </a:lnTo>
                <a:lnTo>
                  <a:pt x="34696" y="20866"/>
                </a:lnTo>
                <a:close/>
              </a:path>
              <a:path w="34925" h="94615">
                <a:moveTo>
                  <a:pt x="34696" y="0"/>
                </a:moveTo>
                <a:lnTo>
                  <a:pt x="27241" y="0"/>
                </a:lnTo>
                <a:lnTo>
                  <a:pt x="25222" y="4063"/>
                </a:lnTo>
                <a:lnTo>
                  <a:pt x="21805" y="8267"/>
                </a:lnTo>
                <a:lnTo>
                  <a:pt x="12115" y="16916"/>
                </a:lnTo>
                <a:lnTo>
                  <a:pt x="6464" y="20599"/>
                </a:lnTo>
                <a:lnTo>
                  <a:pt x="0" y="23634"/>
                </a:lnTo>
                <a:lnTo>
                  <a:pt x="0" y="34810"/>
                </a:lnTo>
                <a:lnTo>
                  <a:pt x="23126" y="20866"/>
                </a:lnTo>
                <a:lnTo>
                  <a:pt x="34696" y="20866"/>
                </a:lnTo>
                <a:lnTo>
                  <a:pt x="34696" y="0"/>
                </a:lnTo>
                <a:close/>
              </a:path>
            </a:pathLst>
          </a:custGeom>
          <a:solidFill>
            <a:srgbClr val="01020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0" name="object 170"/>
          <p:cNvSpPr/>
          <p:nvPr/>
        </p:nvSpPr>
        <p:spPr>
          <a:xfrm>
            <a:off x="3893362" y="8067599"/>
            <a:ext cx="134150" cy="96215"/>
          </a:xfrm>
          <a:prstGeom prst="rect">
            <a:avLst/>
          </a:prstGeom>
          <a:blipFill>
            <a:blip r:embed="rId7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1" name="object 171"/>
          <p:cNvSpPr/>
          <p:nvPr/>
        </p:nvSpPr>
        <p:spPr>
          <a:xfrm>
            <a:off x="4047820" y="8067611"/>
            <a:ext cx="34925" cy="94615"/>
          </a:xfrm>
          <a:custGeom>
            <a:avLst/>
            <a:gdLst/>
            <a:ahLst/>
            <a:cxnLst/>
            <a:rect l="l" t="t" r="r" b="b"/>
            <a:pathLst>
              <a:path w="34925" h="94615">
                <a:moveTo>
                  <a:pt x="34683" y="20866"/>
                </a:moveTo>
                <a:lnTo>
                  <a:pt x="23126" y="20866"/>
                </a:lnTo>
                <a:lnTo>
                  <a:pt x="23126" y="94538"/>
                </a:lnTo>
                <a:lnTo>
                  <a:pt x="34683" y="94538"/>
                </a:lnTo>
                <a:lnTo>
                  <a:pt x="34683" y="20866"/>
                </a:lnTo>
                <a:close/>
              </a:path>
              <a:path w="34925" h="94615">
                <a:moveTo>
                  <a:pt x="34683" y="0"/>
                </a:moveTo>
                <a:lnTo>
                  <a:pt x="27228" y="0"/>
                </a:lnTo>
                <a:lnTo>
                  <a:pt x="25234" y="4063"/>
                </a:lnTo>
                <a:lnTo>
                  <a:pt x="21793" y="8267"/>
                </a:lnTo>
                <a:lnTo>
                  <a:pt x="12128" y="16916"/>
                </a:lnTo>
                <a:lnTo>
                  <a:pt x="6464" y="20599"/>
                </a:lnTo>
                <a:lnTo>
                  <a:pt x="0" y="23634"/>
                </a:lnTo>
                <a:lnTo>
                  <a:pt x="0" y="34810"/>
                </a:lnTo>
                <a:lnTo>
                  <a:pt x="23126" y="20866"/>
                </a:lnTo>
                <a:lnTo>
                  <a:pt x="34683" y="20866"/>
                </a:lnTo>
                <a:lnTo>
                  <a:pt x="34683" y="0"/>
                </a:lnTo>
                <a:close/>
              </a:path>
            </a:pathLst>
          </a:custGeom>
          <a:solidFill>
            <a:srgbClr val="01020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2" name="object 172"/>
          <p:cNvSpPr/>
          <p:nvPr/>
        </p:nvSpPr>
        <p:spPr>
          <a:xfrm>
            <a:off x="3671480" y="8312454"/>
            <a:ext cx="136690" cy="96151"/>
          </a:xfrm>
          <a:prstGeom prst="rect">
            <a:avLst/>
          </a:prstGeom>
          <a:blipFill>
            <a:blip r:embed="rId8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3" name="object 173"/>
          <p:cNvSpPr/>
          <p:nvPr/>
        </p:nvSpPr>
        <p:spPr>
          <a:xfrm>
            <a:off x="3828275" y="8312467"/>
            <a:ext cx="34925" cy="94615"/>
          </a:xfrm>
          <a:custGeom>
            <a:avLst/>
            <a:gdLst/>
            <a:ahLst/>
            <a:cxnLst/>
            <a:rect l="l" t="t" r="r" b="b"/>
            <a:pathLst>
              <a:path w="34925" h="94615">
                <a:moveTo>
                  <a:pt x="34696" y="20866"/>
                </a:moveTo>
                <a:lnTo>
                  <a:pt x="23126" y="20866"/>
                </a:lnTo>
                <a:lnTo>
                  <a:pt x="23126" y="94538"/>
                </a:lnTo>
                <a:lnTo>
                  <a:pt x="34696" y="94538"/>
                </a:lnTo>
                <a:lnTo>
                  <a:pt x="34696" y="20866"/>
                </a:lnTo>
                <a:close/>
              </a:path>
              <a:path w="34925" h="94615">
                <a:moveTo>
                  <a:pt x="34696" y="0"/>
                </a:moveTo>
                <a:lnTo>
                  <a:pt x="27241" y="0"/>
                </a:lnTo>
                <a:lnTo>
                  <a:pt x="25222" y="4064"/>
                </a:lnTo>
                <a:lnTo>
                  <a:pt x="21805" y="8267"/>
                </a:lnTo>
                <a:lnTo>
                  <a:pt x="12115" y="16916"/>
                </a:lnTo>
                <a:lnTo>
                  <a:pt x="6464" y="20599"/>
                </a:lnTo>
                <a:lnTo>
                  <a:pt x="0" y="23634"/>
                </a:lnTo>
                <a:lnTo>
                  <a:pt x="0" y="34810"/>
                </a:lnTo>
                <a:lnTo>
                  <a:pt x="23126" y="20866"/>
                </a:lnTo>
                <a:lnTo>
                  <a:pt x="34696" y="20866"/>
                </a:lnTo>
                <a:lnTo>
                  <a:pt x="34696" y="0"/>
                </a:lnTo>
                <a:close/>
              </a:path>
            </a:pathLst>
          </a:custGeom>
          <a:solidFill>
            <a:srgbClr val="01020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4" name="object 174"/>
          <p:cNvSpPr/>
          <p:nvPr/>
        </p:nvSpPr>
        <p:spPr>
          <a:xfrm>
            <a:off x="3893362" y="8312454"/>
            <a:ext cx="206362" cy="96215"/>
          </a:xfrm>
          <a:prstGeom prst="rect">
            <a:avLst/>
          </a:prstGeom>
          <a:blipFill>
            <a:blip r:embed="rId8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5" name="object 175"/>
          <p:cNvSpPr/>
          <p:nvPr/>
        </p:nvSpPr>
        <p:spPr>
          <a:xfrm>
            <a:off x="3671480" y="8798128"/>
            <a:ext cx="136690" cy="96138"/>
          </a:xfrm>
          <a:prstGeom prst="rect">
            <a:avLst/>
          </a:prstGeom>
          <a:blipFill>
            <a:blip r:embed="rId8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6" name="object 176"/>
          <p:cNvSpPr/>
          <p:nvPr/>
        </p:nvSpPr>
        <p:spPr>
          <a:xfrm>
            <a:off x="3828275" y="8798128"/>
            <a:ext cx="34925" cy="94615"/>
          </a:xfrm>
          <a:custGeom>
            <a:avLst/>
            <a:gdLst/>
            <a:ahLst/>
            <a:cxnLst/>
            <a:rect l="l" t="t" r="r" b="b"/>
            <a:pathLst>
              <a:path w="34925" h="94615">
                <a:moveTo>
                  <a:pt x="34696" y="20866"/>
                </a:moveTo>
                <a:lnTo>
                  <a:pt x="23126" y="20866"/>
                </a:lnTo>
                <a:lnTo>
                  <a:pt x="23126" y="94538"/>
                </a:lnTo>
                <a:lnTo>
                  <a:pt x="34696" y="94538"/>
                </a:lnTo>
                <a:lnTo>
                  <a:pt x="34696" y="20866"/>
                </a:lnTo>
                <a:close/>
              </a:path>
              <a:path w="34925" h="94615">
                <a:moveTo>
                  <a:pt x="34696" y="0"/>
                </a:moveTo>
                <a:lnTo>
                  <a:pt x="27241" y="0"/>
                </a:lnTo>
                <a:lnTo>
                  <a:pt x="25222" y="4076"/>
                </a:lnTo>
                <a:lnTo>
                  <a:pt x="21805" y="8267"/>
                </a:lnTo>
                <a:lnTo>
                  <a:pt x="12115" y="16916"/>
                </a:lnTo>
                <a:lnTo>
                  <a:pt x="6464" y="20599"/>
                </a:lnTo>
                <a:lnTo>
                  <a:pt x="0" y="23634"/>
                </a:lnTo>
                <a:lnTo>
                  <a:pt x="0" y="34810"/>
                </a:lnTo>
                <a:lnTo>
                  <a:pt x="23126" y="20866"/>
                </a:lnTo>
                <a:lnTo>
                  <a:pt x="34696" y="20866"/>
                </a:lnTo>
                <a:lnTo>
                  <a:pt x="34696" y="0"/>
                </a:lnTo>
                <a:close/>
              </a:path>
            </a:pathLst>
          </a:custGeom>
          <a:solidFill>
            <a:srgbClr val="01020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7" name="object 177"/>
          <p:cNvSpPr/>
          <p:nvPr/>
        </p:nvSpPr>
        <p:spPr>
          <a:xfrm>
            <a:off x="3893362" y="8798141"/>
            <a:ext cx="207010" cy="96138"/>
          </a:xfrm>
          <a:prstGeom prst="rect">
            <a:avLst/>
          </a:prstGeom>
          <a:blipFill>
            <a:blip r:embed="rId8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8" name="object 178"/>
          <p:cNvSpPr/>
          <p:nvPr/>
        </p:nvSpPr>
        <p:spPr>
          <a:xfrm>
            <a:off x="3671480" y="8555291"/>
            <a:ext cx="136690" cy="96151"/>
          </a:xfrm>
          <a:prstGeom prst="rect">
            <a:avLst/>
          </a:prstGeom>
          <a:blipFill>
            <a:blip r:embed="rId8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9" name="object 179"/>
          <p:cNvSpPr/>
          <p:nvPr/>
        </p:nvSpPr>
        <p:spPr>
          <a:xfrm>
            <a:off x="3828275" y="8555304"/>
            <a:ext cx="34925" cy="94615"/>
          </a:xfrm>
          <a:custGeom>
            <a:avLst/>
            <a:gdLst/>
            <a:ahLst/>
            <a:cxnLst/>
            <a:rect l="l" t="t" r="r" b="b"/>
            <a:pathLst>
              <a:path w="34925" h="94615">
                <a:moveTo>
                  <a:pt x="34696" y="20866"/>
                </a:moveTo>
                <a:lnTo>
                  <a:pt x="23126" y="20866"/>
                </a:lnTo>
                <a:lnTo>
                  <a:pt x="23126" y="94538"/>
                </a:lnTo>
                <a:lnTo>
                  <a:pt x="34696" y="94538"/>
                </a:lnTo>
                <a:lnTo>
                  <a:pt x="34696" y="20866"/>
                </a:lnTo>
                <a:close/>
              </a:path>
              <a:path w="34925" h="94615">
                <a:moveTo>
                  <a:pt x="34696" y="0"/>
                </a:moveTo>
                <a:lnTo>
                  <a:pt x="27241" y="0"/>
                </a:lnTo>
                <a:lnTo>
                  <a:pt x="25222" y="4064"/>
                </a:lnTo>
                <a:lnTo>
                  <a:pt x="21805" y="8267"/>
                </a:lnTo>
                <a:lnTo>
                  <a:pt x="12115" y="16916"/>
                </a:lnTo>
                <a:lnTo>
                  <a:pt x="6464" y="20599"/>
                </a:lnTo>
                <a:lnTo>
                  <a:pt x="0" y="23634"/>
                </a:lnTo>
                <a:lnTo>
                  <a:pt x="0" y="34810"/>
                </a:lnTo>
                <a:lnTo>
                  <a:pt x="23126" y="20866"/>
                </a:lnTo>
                <a:lnTo>
                  <a:pt x="34696" y="20866"/>
                </a:lnTo>
                <a:lnTo>
                  <a:pt x="34696" y="0"/>
                </a:lnTo>
                <a:close/>
              </a:path>
            </a:pathLst>
          </a:custGeom>
          <a:solidFill>
            <a:srgbClr val="01020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0" name="object 180"/>
          <p:cNvSpPr/>
          <p:nvPr/>
        </p:nvSpPr>
        <p:spPr>
          <a:xfrm>
            <a:off x="3893362" y="8555291"/>
            <a:ext cx="207495" cy="96151"/>
          </a:xfrm>
          <a:prstGeom prst="rect">
            <a:avLst/>
          </a:prstGeom>
          <a:blipFill>
            <a:blip r:embed="rId8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1" name="object 181"/>
          <p:cNvSpPr/>
          <p:nvPr/>
        </p:nvSpPr>
        <p:spPr>
          <a:xfrm>
            <a:off x="3569296" y="7016445"/>
            <a:ext cx="2470150" cy="244475"/>
          </a:xfrm>
          <a:custGeom>
            <a:avLst/>
            <a:gdLst/>
            <a:ahLst/>
            <a:cxnLst/>
            <a:rect l="l" t="t" r="r" b="b"/>
            <a:pathLst>
              <a:path w="2470150" h="244475">
                <a:moveTo>
                  <a:pt x="0" y="244030"/>
                </a:moveTo>
                <a:lnTo>
                  <a:pt x="2469705" y="244030"/>
                </a:lnTo>
                <a:lnTo>
                  <a:pt x="2469705" y="0"/>
                </a:lnTo>
                <a:lnTo>
                  <a:pt x="0" y="0"/>
                </a:lnTo>
                <a:lnTo>
                  <a:pt x="0" y="244030"/>
                </a:lnTo>
                <a:close/>
              </a:path>
            </a:pathLst>
          </a:custGeom>
          <a:solidFill>
            <a:srgbClr val="CDCCC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2" name="object 182"/>
          <p:cNvSpPr/>
          <p:nvPr/>
        </p:nvSpPr>
        <p:spPr>
          <a:xfrm>
            <a:off x="3002483" y="7016445"/>
            <a:ext cx="567055" cy="244475"/>
          </a:xfrm>
          <a:custGeom>
            <a:avLst/>
            <a:gdLst/>
            <a:ahLst/>
            <a:cxnLst/>
            <a:rect l="l" t="t" r="r" b="b"/>
            <a:pathLst>
              <a:path w="567054" h="244475">
                <a:moveTo>
                  <a:pt x="0" y="0"/>
                </a:moveTo>
                <a:lnTo>
                  <a:pt x="566813" y="0"/>
                </a:lnTo>
                <a:lnTo>
                  <a:pt x="566813" y="244030"/>
                </a:lnTo>
                <a:lnTo>
                  <a:pt x="0" y="244030"/>
                </a:lnTo>
                <a:lnTo>
                  <a:pt x="0" y="0"/>
                </a:lnTo>
                <a:close/>
              </a:path>
            </a:pathLst>
          </a:custGeom>
          <a:solidFill>
            <a:srgbClr val="CDCCC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3" name="object 183"/>
          <p:cNvSpPr/>
          <p:nvPr/>
        </p:nvSpPr>
        <p:spPr>
          <a:xfrm>
            <a:off x="3002483" y="7016445"/>
            <a:ext cx="3036570" cy="1958975"/>
          </a:xfrm>
          <a:custGeom>
            <a:avLst/>
            <a:gdLst/>
            <a:ahLst/>
            <a:cxnLst/>
            <a:rect l="l" t="t" r="r" b="b"/>
            <a:pathLst>
              <a:path w="3036570" h="1958975">
                <a:moveTo>
                  <a:pt x="0" y="244030"/>
                </a:moveTo>
                <a:lnTo>
                  <a:pt x="0" y="0"/>
                </a:lnTo>
                <a:lnTo>
                  <a:pt x="3036519" y="0"/>
                </a:lnTo>
                <a:lnTo>
                  <a:pt x="3036519" y="244030"/>
                </a:lnTo>
                <a:lnTo>
                  <a:pt x="3036519" y="294809"/>
                </a:lnTo>
                <a:lnTo>
                  <a:pt x="3036519" y="1958733"/>
                </a:lnTo>
                <a:lnTo>
                  <a:pt x="0" y="1958733"/>
                </a:lnTo>
                <a:lnTo>
                  <a:pt x="0" y="488060"/>
                </a:lnTo>
                <a:lnTo>
                  <a:pt x="0" y="244030"/>
                </a:lnTo>
                <a:close/>
              </a:path>
            </a:pathLst>
          </a:custGeom>
          <a:ln w="9232">
            <a:solidFill>
              <a:srgbClr val="33333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4" name="object 184"/>
          <p:cNvSpPr/>
          <p:nvPr/>
        </p:nvSpPr>
        <p:spPr>
          <a:xfrm>
            <a:off x="3007550" y="8733079"/>
            <a:ext cx="3036570" cy="0"/>
          </a:xfrm>
          <a:custGeom>
            <a:avLst/>
            <a:gdLst/>
            <a:ahLst/>
            <a:cxnLst/>
            <a:rect l="l" t="t" r="r" b="b"/>
            <a:pathLst>
              <a:path w="3036570">
                <a:moveTo>
                  <a:pt x="0" y="0"/>
                </a:moveTo>
                <a:lnTo>
                  <a:pt x="3036519" y="0"/>
                </a:lnTo>
              </a:path>
            </a:pathLst>
          </a:custGeom>
          <a:ln w="9232">
            <a:solidFill>
              <a:srgbClr val="33333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5" name="object 185"/>
          <p:cNvSpPr/>
          <p:nvPr/>
        </p:nvSpPr>
        <p:spPr>
          <a:xfrm>
            <a:off x="3007550" y="8489048"/>
            <a:ext cx="3036570" cy="0"/>
          </a:xfrm>
          <a:custGeom>
            <a:avLst/>
            <a:gdLst/>
            <a:ahLst/>
            <a:cxnLst/>
            <a:rect l="l" t="t" r="r" b="b"/>
            <a:pathLst>
              <a:path w="3036570">
                <a:moveTo>
                  <a:pt x="0" y="0"/>
                </a:moveTo>
                <a:lnTo>
                  <a:pt x="3036519" y="0"/>
                </a:lnTo>
              </a:path>
            </a:pathLst>
          </a:custGeom>
          <a:ln w="9232">
            <a:solidFill>
              <a:srgbClr val="33333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6" name="object 186"/>
          <p:cNvSpPr/>
          <p:nvPr/>
        </p:nvSpPr>
        <p:spPr>
          <a:xfrm>
            <a:off x="3007550" y="8245005"/>
            <a:ext cx="3036570" cy="0"/>
          </a:xfrm>
          <a:custGeom>
            <a:avLst/>
            <a:gdLst/>
            <a:ahLst/>
            <a:cxnLst/>
            <a:rect l="l" t="t" r="r" b="b"/>
            <a:pathLst>
              <a:path w="3036570">
                <a:moveTo>
                  <a:pt x="0" y="0"/>
                </a:moveTo>
                <a:lnTo>
                  <a:pt x="3036519" y="0"/>
                </a:lnTo>
              </a:path>
            </a:pathLst>
          </a:custGeom>
          <a:ln w="9232">
            <a:solidFill>
              <a:srgbClr val="33333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7" name="object 187"/>
          <p:cNvSpPr/>
          <p:nvPr/>
        </p:nvSpPr>
        <p:spPr>
          <a:xfrm>
            <a:off x="3007550" y="7992554"/>
            <a:ext cx="3036570" cy="0"/>
          </a:xfrm>
          <a:custGeom>
            <a:avLst/>
            <a:gdLst/>
            <a:ahLst/>
            <a:cxnLst/>
            <a:rect l="l" t="t" r="r" b="b"/>
            <a:pathLst>
              <a:path w="3036570">
                <a:moveTo>
                  <a:pt x="0" y="0"/>
                </a:moveTo>
                <a:lnTo>
                  <a:pt x="3036519" y="0"/>
                </a:lnTo>
              </a:path>
            </a:pathLst>
          </a:custGeom>
          <a:ln w="9232">
            <a:solidFill>
              <a:srgbClr val="33333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8" name="object 188"/>
          <p:cNvSpPr/>
          <p:nvPr/>
        </p:nvSpPr>
        <p:spPr>
          <a:xfrm>
            <a:off x="3007550" y="7748523"/>
            <a:ext cx="3036570" cy="0"/>
          </a:xfrm>
          <a:custGeom>
            <a:avLst/>
            <a:gdLst/>
            <a:ahLst/>
            <a:cxnLst/>
            <a:rect l="l" t="t" r="r" b="b"/>
            <a:pathLst>
              <a:path w="3036570">
                <a:moveTo>
                  <a:pt x="0" y="0"/>
                </a:moveTo>
                <a:lnTo>
                  <a:pt x="3036519" y="0"/>
                </a:lnTo>
              </a:path>
            </a:pathLst>
          </a:custGeom>
          <a:ln w="9232">
            <a:solidFill>
              <a:srgbClr val="33333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9" name="object 189"/>
          <p:cNvSpPr/>
          <p:nvPr/>
        </p:nvSpPr>
        <p:spPr>
          <a:xfrm>
            <a:off x="3007550" y="7504493"/>
            <a:ext cx="3036570" cy="0"/>
          </a:xfrm>
          <a:custGeom>
            <a:avLst/>
            <a:gdLst/>
            <a:ahLst/>
            <a:cxnLst/>
            <a:rect l="l" t="t" r="r" b="b"/>
            <a:pathLst>
              <a:path w="3036570">
                <a:moveTo>
                  <a:pt x="0" y="0"/>
                </a:moveTo>
                <a:lnTo>
                  <a:pt x="3036519" y="0"/>
                </a:lnTo>
              </a:path>
            </a:pathLst>
          </a:custGeom>
          <a:ln w="9232">
            <a:solidFill>
              <a:srgbClr val="33333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0" name="object 190"/>
          <p:cNvSpPr/>
          <p:nvPr/>
        </p:nvSpPr>
        <p:spPr>
          <a:xfrm>
            <a:off x="3007550" y="7260463"/>
            <a:ext cx="3036570" cy="0"/>
          </a:xfrm>
          <a:custGeom>
            <a:avLst/>
            <a:gdLst/>
            <a:ahLst/>
            <a:cxnLst/>
            <a:rect l="l" t="t" r="r" b="b"/>
            <a:pathLst>
              <a:path w="3036570">
                <a:moveTo>
                  <a:pt x="0" y="0"/>
                </a:moveTo>
                <a:lnTo>
                  <a:pt x="3036519" y="0"/>
                </a:lnTo>
              </a:path>
            </a:pathLst>
          </a:custGeom>
          <a:ln w="9232">
            <a:solidFill>
              <a:srgbClr val="33333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1" name="object 191"/>
          <p:cNvSpPr/>
          <p:nvPr/>
        </p:nvSpPr>
        <p:spPr>
          <a:xfrm>
            <a:off x="4196854" y="7007624"/>
            <a:ext cx="0" cy="1973580"/>
          </a:xfrm>
          <a:custGeom>
            <a:avLst/>
            <a:gdLst/>
            <a:ahLst/>
            <a:cxnLst/>
            <a:rect l="l" t="t" r="r" b="b"/>
            <a:pathLst>
              <a:path h="1973579">
                <a:moveTo>
                  <a:pt x="0" y="0"/>
                </a:moveTo>
                <a:lnTo>
                  <a:pt x="0" y="1973008"/>
                </a:lnTo>
              </a:path>
            </a:pathLst>
          </a:custGeom>
          <a:ln w="9232">
            <a:solidFill>
              <a:srgbClr val="33333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2" name="object 192"/>
          <p:cNvSpPr/>
          <p:nvPr/>
        </p:nvSpPr>
        <p:spPr>
          <a:xfrm>
            <a:off x="3569309" y="7007624"/>
            <a:ext cx="0" cy="1973580"/>
          </a:xfrm>
          <a:custGeom>
            <a:avLst/>
            <a:gdLst/>
            <a:ahLst/>
            <a:cxnLst/>
            <a:rect l="l" t="t" r="r" b="b"/>
            <a:pathLst>
              <a:path h="1973579">
                <a:moveTo>
                  <a:pt x="0" y="0"/>
                </a:moveTo>
                <a:lnTo>
                  <a:pt x="0" y="1973008"/>
                </a:lnTo>
              </a:path>
            </a:pathLst>
          </a:custGeom>
          <a:ln w="9232">
            <a:solidFill>
              <a:srgbClr val="33333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3" name="object 193"/>
          <p:cNvSpPr/>
          <p:nvPr/>
        </p:nvSpPr>
        <p:spPr>
          <a:xfrm>
            <a:off x="3090773" y="7079297"/>
            <a:ext cx="314675" cy="103124"/>
          </a:xfrm>
          <a:prstGeom prst="rect">
            <a:avLst/>
          </a:prstGeom>
          <a:blipFill>
            <a:blip r:embed="rId8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4" name="object 194"/>
          <p:cNvSpPr/>
          <p:nvPr/>
        </p:nvSpPr>
        <p:spPr>
          <a:xfrm>
            <a:off x="3429114" y="7079297"/>
            <a:ext cx="83858" cy="101396"/>
          </a:xfrm>
          <a:prstGeom prst="rect">
            <a:avLst/>
          </a:prstGeom>
          <a:blipFill>
            <a:blip r:embed="rId8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5" name="object 195"/>
          <p:cNvSpPr/>
          <p:nvPr/>
        </p:nvSpPr>
        <p:spPr>
          <a:xfrm>
            <a:off x="3675316" y="7079297"/>
            <a:ext cx="299247" cy="103073"/>
          </a:xfrm>
          <a:prstGeom prst="rect">
            <a:avLst/>
          </a:prstGeom>
          <a:blipFill>
            <a:blip r:embed="rId8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6" name="object 196"/>
          <p:cNvSpPr/>
          <p:nvPr/>
        </p:nvSpPr>
        <p:spPr>
          <a:xfrm>
            <a:off x="3998226" y="7079297"/>
            <a:ext cx="83858" cy="101396"/>
          </a:xfrm>
          <a:prstGeom prst="rect">
            <a:avLst/>
          </a:prstGeom>
          <a:blipFill>
            <a:blip r:embed="rId8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7" name="object 197"/>
          <p:cNvSpPr/>
          <p:nvPr/>
        </p:nvSpPr>
        <p:spPr>
          <a:xfrm>
            <a:off x="4323181" y="7077570"/>
            <a:ext cx="767880" cy="104851"/>
          </a:xfrm>
          <a:prstGeom prst="rect">
            <a:avLst/>
          </a:prstGeom>
          <a:blipFill>
            <a:blip r:embed="rId9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8" name="object 198"/>
          <p:cNvSpPr/>
          <p:nvPr/>
        </p:nvSpPr>
        <p:spPr>
          <a:xfrm>
            <a:off x="4312462" y="7327772"/>
            <a:ext cx="781469" cy="123431"/>
          </a:xfrm>
          <a:prstGeom prst="rect">
            <a:avLst/>
          </a:prstGeom>
          <a:blipFill>
            <a:blip r:embed="rId9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9" name="object 199"/>
          <p:cNvSpPr/>
          <p:nvPr/>
        </p:nvSpPr>
        <p:spPr>
          <a:xfrm>
            <a:off x="5136654" y="7329373"/>
            <a:ext cx="270760" cy="95707"/>
          </a:xfrm>
          <a:prstGeom prst="rect">
            <a:avLst/>
          </a:prstGeom>
          <a:blipFill>
            <a:blip r:embed="rId9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0" name="object 200"/>
          <p:cNvSpPr/>
          <p:nvPr/>
        </p:nvSpPr>
        <p:spPr>
          <a:xfrm>
            <a:off x="5430786" y="7410363"/>
            <a:ext cx="13335" cy="13335"/>
          </a:xfrm>
          <a:custGeom>
            <a:avLst/>
            <a:gdLst/>
            <a:ahLst/>
            <a:cxnLst/>
            <a:rect l="l" t="t" r="r" b="b"/>
            <a:pathLst>
              <a:path w="13335" h="13334">
                <a:moveTo>
                  <a:pt x="0" y="13167"/>
                </a:moveTo>
                <a:lnTo>
                  <a:pt x="13168" y="13167"/>
                </a:lnTo>
                <a:lnTo>
                  <a:pt x="13168" y="0"/>
                </a:lnTo>
                <a:lnTo>
                  <a:pt x="0" y="0"/>
                </a:lnTo>
                <a:lnTo>
                  <a:pt x="0" y="13167"/>
                </a:lnTo>
                <a:close/>
              </a:path>
            </a:pathLst>
          </a:custGeom>
          <a:solidFill>
            <a:srgbClr val="01020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1" name="object 201"/>
          <p:cNvSpPr/>
          <p:nvPr/>
        </p:nvSpPr>
        <p:spPr>
          <a:xfrm>
            <a:off x="5467350" y="7410363"/>
            <a:ext cx="13335" cy="13335"/>
          </a:xfrm>
          <a:custGeom>
            <a:avLst/>
            <a:gdLst/>
            <a:ahLst/>
            <a:cxnLst/>
            <a:rect l="l" t="t" r="r" b="b"/>
            <a:pathLst>
              <a:path w="13335" h="13334">
                <a:moveTo>
                  <a:pt x="0" y="13167"/>
                </a:moveTo>
                <a:lnTo>
                  <a:pt x="13158" y="13167"/>
                </a:lnTo>
                <a:lnTo>
                  <a:pt x="13158" y="0"/>
                </a:lnTo>
                <a:lnTo>
                  <a:pt x="0" y="0"/>
                </a:lnTo>
                <a:lnTo>
                  <a:pt x="0" y="13167"/>
                </a:lnTo>
                <a:close/>
              </a:path>
            </a:pathLst>
          </a:custGeom>
          <a:solidFill>
            <a:srgbClr val="01020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2" name="object 202"/>
          <p:cNvSpPr/>
          <p:nvPr/>
        </p:nvSpPr>
        <p:spPr>
          <a:xfrm>
            <a:off x="4312272" y="7572209"/>
            <a:ext cx="249618" cy="94157"/>
          </a:xfrm>
          <a:prstGeom prst="rect">
            <a:avLst/>
          </a:prstGeom>
          <a:blipFill>
            <a:blip r:embed="rId9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3" name="object 203"/>
          <p:cNvSpPr/>
          <p:nvPr/>
        </p:nvSpPr>
        <p:spPr>
          <a:xfrm>
            <a:off x="4598441" y="7570596"/>
            <a:ext cx="138074" cy="97370"/>
          </a:xfrm>
          <a:prstGeom prst="rect">
            <a:avLst/>
          </a:prstGeom>
          <a:blipFill>
            <a:blip r:embed="rId9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4" name="object 204"/>
          <p:cNvSpPr/>
          <p:nvPr/>
        </p:nvSpPr>
        <p:spPr>
          <a:xfrm>
            <a:off x="4757775" y="7571829"/>
            <a:ext cx="34925" cy="94615"/>
          </a:xfrm>
          <a:custGeom>
            <a:avLst/>
            <a:gdLst/>
            <a:ahLst/>
            <a:cxnLst/>
            <a:rect l="l" t="t" r="r" b="b"/>
            <a:pathLst>
              <a:path w="34925" h="94615">
                <a:moveTo>
                  <a:pt x="34696" y="20866"/>
                </a:moveTo>
                <a:lnTo>
                  <a:pt x="23126" y="20866"/>
                </a:lnTo>
                <a:lnTo>
                  <a:pt x="23126" y="94538"/>
                </a:lnTo>
                <a:lnTo>
                  <a:pt x="34696" y="94538"/>
                </a:lnTo>
                <a:lnTo>
                  <a:pt x="34696" y="20866"/>
                </a:lnTo>
                <a:close/>
              </a:path>
              <a:path w="34925" h="94615">
                <a:moveTo>
                  <a:pt x="34696" y="0"/>
                </a:moveTo>
                <a:lnTo>
                  <a:pt x="27241" y="0"/>
                </a:lnTo>
                <a:lnTo>
                  <a:pt x="25222" y="4063"/>
                </a:lnTo>
                <a:lnTo>
                  <a:pt x="21805" y="8267"/>
                </a:lnTo>
                <a:lnTo>
                  <a:pt x="12115" y="16903"/>
                </a:lnTo>
                <a:lnTo>
                  <a:pt x="6464" y="20599"/>
                </a:lnTo>
                <a:lnTo>
                  <a:pt x="0" y="23634"/>
                </a:lnTo>
                <a:lnTo>
                  <a:pt x="0" y="34810"/>
                </a:lnTo>
                <a:lnTo>
                  <a:pt x="23126" y="20866"/>
                </a:lnTo>
                <a:lnTo>
                  <a:pt x="34696" y="20866"/>
                </a:lnTo>
                <a:lnTo>
                  <a:pt x="34696" y="0"/>
                </a:lnTo>
                <a:close/>
              </a:path>
            </a:pathLst>
          </a:custGeom>
          <a:solidFill>
            <a:srgbClr val="01020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5" name="object 205"/>
          <p:cNvSpPr/>
          <p:nvPr/>
        </p:nvSpPr>
        <p:spPr>
          <a:xfrm>
            <a:off x="4857559" y="7596606"/>
            <a:ext cx="132930" cy="71297"/>
          </a:xfrm>
          <a:prstGeom prst="rect">
            <a:avLst/>
          </a:prstGeom>
          <a:blipFill>
            <a:blip r:embed="rId9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6" name="object 206"/>
          <p:cNvSpPr/>
          <p:nvPr/>
        </p:nvSpPr>
        <p:spPr>
          <a:xfrm>
            <a:off x="5011483" y="7653201"/>
            <a:ext cx="13335" cy="13335"/>
          </a:xfrm>
          <a:custGeom>
            <a:avLst/>
            <a:gdLst/>
            <a:ahLst/>
            <a:cxnLst/>
            <a:rect l="l" t="t" r="r" b="b"/>
            <a:pathLst>
              <a:path w="13335" h="13334">
                <a:moveTo>
                  <a:pt x="0" y="13166"/>
                </a:moveTo>
                <a:lnTo>
                  <a:pt x="13178" y="13166"/>
                </a:lnTo>
                <a:lnTo>
                  <a:pt x="13178" y="0"/>
                </a:lnTo>
                <a:lnTo>
                  <a:pt x="0" y="0"/>
                </a:lnTo>
                <a:lnTo>
                  <a:pt x="0" y="13166"/>
                </a:lnTo>
                <a:close/>
              </a:path>
            </a:pathLst>
          </a:custGeom>
          <a:solidFill>
            <a:srgbClr val="01020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7" name="object 207"/>
          <p:cNvSpPr/>
          <p:nvPr/>
        </p:nvSpPr>
        <p:spPr>
          <a:xfrm>
            <a:off x="5048059" y="7653201"/>
            <a:ext cx="13335" cy="13335"/>
          </a:xfrm>
          <a:custGeom>
            <a:avLst/>
            <a:gdLst/>
            <a:ahLst/>
            <a:cxnLst/>
            <a:rect l="l" t="t" r="r" b="b"/>
            <a:pathLst>
              <a:path w="13335" h="13334">
                <a:moveTo>
                  <a:pt x="0" y="13166"/>
                </a:moveTo>
                <a:lnTo>
                  <a:pt x="13178" y="13166"/>
                </a:lnTo>
                <a:lnTo>
                  <a:pt x="13178" y="0"/>
                </a:lnTo>
                <a:lnTo>
                  <a:pt x="0" y="0"/>
                </a:lnTo>
                <a:lnTo>
                  <a:pt x="0" y="13166"/>
                </a:lnTo>
                <a:close/>
              </a:path>
            </a:pathLst>
          </a:custGeom>
          <a:solidFill>
            <a:srgbClr val="01020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8" name="object 208"/>
          <p:cNvSpPr/>
          <p:nvPr/>
        </p:nvSpPr>
        <p:spPr>
          <a:xfrm>
            <a:off x="5084622" y="7653201"/>
            <a:ext cx="13335" cy="13335"/>
          </a:xfrm>
          <a:custGeom>
            <a:avLst/>
            <a:gdLst/>
            <a:ahLst/>
            <a:cxnLst/>
            <a:rect l="l" t="t" r="r" b="b"/>
            <a:pathLst>
              <a:path w="13335" h="13334">
                <a:moveTo>
                  <a:pt x="0" y="13166"/>
                </a:moveTo>
                <a:lnTo>
                  <a:pt x="13168" y="13166"/>
                </a:lnTo>
                <a:lnTo>
                  <a:pt x="13168" y="0"/>
                </a:lnTo>
                <a:lnTo>
                  <a:pt x="0" y="0"/>
                </a:lnTo>
                <a:lnTo>
                  <a:pt x="0" y="13166"/>
                </a:lnTo>
                <a:close/>
              </a:path>
            </a:pathLst>
          </a:custGeom>
          <a:solidFill>
            <a:srgbClr val="01020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9" name="object 209"/>
          <p:cNvSpPr/>
          <p:nvPr/>
        </p:nvSpPr>
        <p:spPr>
          <a:xfrm>
            <a:off x="4308678" y="7813433"/>
            <a:ext cx="83820" cy="97790"/>
          </a:xfrm>
          <a:custGeom>
            <a:avLst/>
            <a:gdLst/>
            <a:ahLst/>
            <a:cxnLst/>
            <a:rect l="l" t="t" r="r" b="b"/>
            <a:pathLst>
              <a:path w="83820" h="97790">
                <a:moveTo>
                  <a:pt x="53873" y="0"/>
                </a:moveTo>
                <a:lnTo>
                  <a:pt x="36144" y="0"/>
                </a:lnTo>
                <a:lnTo>
                  <a:pt x="28536" y="1892"/>
                </a:lnTo>
                <a:lnTo>
                  <a:pt x="1408" y="34215"/>
                </a:lnTo>
                <a:lnTo>
                  <a:pt x="0" y="47980"/>
                </a:lnTo>
                <a:lnTo>
                  <a:pt x="311" y="54616"/>
                </a:lnTo>
                <a:lnTo>
                  <a:pt x="19507" y="91173"/>
                </a:lnTo>
                <a:lnTo>
                  <a:pt x="44272" y="97370"/>
                </a:lnTo>
                <a:lnTo>
                  <a:pt x="51344" y="96866"/>
                </a:lnTo>
                <a:lnTo>
                  <a:pt x="57851" y="95353"/>
                </a:lnTo>
                <a:lnTo>
                  <a:pt x="63792" y="92832"/>
                </a:lnTo>
                <a:lnTo>
                  <a:pt x="69164" y="89306"/>
                </a:lnTo>
                <a:lnTo>
                  <a:pt x="71880" y="86715"/>
                </a:lnTo>
                <a:lnTo>
                  <a:pt x="37503" y="86715"/>
                </a:lnTo>
                <a:lnTo>
                  <a:pt x="32181" y="85229"/>
                </a:lnTo>
                <a:lnTo>
                  <a:pt x="12839" y="55918"/>
                </a:lnTo>
                <a:lnTo>
                  <a:pt x="12839" y="41706"/>
                </a:lnTo>
                <a:lnTo>
                  <a:pt x="36956" y="10668"/>
                </a:lnTo>
                <a:lnTo>
                  <a:pt x="72878" y="10668"/>
                </a:lnTo>
                <a:lnTo>
                  <a:pt x="61810" y="2400"/>
                </a:lnTo>
                <a:lnTo>
                  <a:pt x="53873" y="0"/>
                </a:lnTo>
                <a:close/>
              </a:path>
              <a:path w="83820" h="97790">
                <a:moveTo>
                  <a:pt x="70802" y="62750"/>
                </a:moveTo>
                <a:lnTo>
                  <a:pt x="69087" y="70675"/>
                </a:lnTo>
                <a:lnTo>
                  <a:pt x="65811" y="76644"/>
                </a:lnTo>
                <a:lnTo>
                  <a:pt x="56133" y="84696"/>
                </a:lnTo>
                <a:lnTo>
                  <a:pt x="50228" y="86715"/>
                </a:lnTo>
                <a:lnTo>
                  <a:pt x="71880" y="86715"/>
                </a:lnTo>
                <a:lnTo>
                  <a:pt x="73865" y="84822"/>
                </a:lnTo>
                <a:lnTo>
                  <a:pt x="77781" y="79427"/>
                </a:lnTo>
                <a:lnTo>
                  <a:pt x="80915" y="73120"/>
                </a:lnTo>
                <a:lnTo>
                  <a:pt x="83273" y="65900"/>
                </a:lnTo>
                <a:lnTo>
                  <a:pt x="70802" y="62750"/>
                </a:lnTo>
                <a:close/>
              </a:path>
              <a:path w="83820" h="97790">
                <a:moveTo>
                  <a:pt x="72878" y="10668"/>
                </a:moveTo>
                <a:lnTo>
                  <a:pt x="50495" y="10668"/>
                </a:lnTo>
                <a:lnTo>
                  <a:pt x="55727" y="12230"/>
                </a:lnTo>
                <a:lnTo>
                  <a:pt x="64046" y="18478"/>
                </a:lnTo>
                <a:lnTo>
                  <a:pt x="67208" y="23469"/>
                </a:lnTo>
                <a:lnTo>
                  <a:pt x="69380" y="30314"/>
                </a:lnTo>
                <a:lnTo>
                  <a:pt x="81648" y="27432"/>
                </a:lnTo>
                <a:lnTo>
                  <a:pt x="79133" y="18745"/>
                </a:lnTo>
                <a:lnTo>
                  <a:pt x="74663" y="12001"/>
                </a:lnTo>
                <a:lnTo>
                  <a:pt x="72878" y="10668"/>
                </a:lnTo>
                <a:close/>
              </a:path>
            </a:pathLst>
          </a:custGeom>
          <a:solidFill>
            <a:srgbClr val="01020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0" name="object 210"/>
          <p:cNvSpPr/>
          <p:nvPr/>
        </p:nvSpPr>
        <p:spPr>
          <a:xfrm>
            <a:off x="4399267" y="7840992"/>
            <a:ext cx="62865" cy="96520"/>
          </a:xfrm>
          <a:custGeom>
            <a:avLst/>
            <a:gdLst/>
            <a:ahLst/>
            <a:cxnLst/>
            <a:rect l="l" t="t" r="r" b="b"/>
            <a:pathLst>
              <a:path w="62864" h="96520">
                <a:moveTo>
                  <a:pt x="4762" y="83616"/>
                </a:moveTo>
                <a:lnTo>
                  <a:pt x="6045" y="94475"/>
                </a:lnTo>
                <a:lnTo>
                  <a:pt x="8775" y="95415"/>
                </a:lnTo>
                <a:lnTo>
                  <a:pt x="11264" y="95897"/>
                </a:lnTo>
                <a:lnTo>
                  <a:pt x="17183" y="95897"/>
                </a:lnTo>
                <a:lnTo>
                  <a:pt x="20345" y="94996"/>
                </a:lnTo>
                <a:lnTo>
                  <a:pt x="25666" y="91452"/>
                </a:lnTo>
                <a:lnTo>
                  <a:pt x="28016" y="88658"/>
                </a:lnTo>
                <a:lnTo>
                  <a:pt x="30187" y="84645"/>
                </a:lnTo>
                <a:lnTo>
                  <a:pt x="9499" y="84645"/>
                </a:lnTo>
                <a:lnTo>
                  <a:pt x="7277" y="84302"/>
                </a:lnTo>
                <a:lnTo>
                  <a:pt x="4762" y="83616"/>
                </a:lnTo>
                <a:close/>
              </a:path>
              <a:path w="62864" h="96520">
                <a:moveTo>
                  <a:pt x="12471" y="0"/>
                </a:moveTo>
                <a:lnTo>
                  <a:pt x="0" y="0"/>
                </a:lnTo>
                <a:lnTo>
                  <a:pt x="25907" y="68338"/>
                </a:lnTo>
                <a:lnTo>
                  <a:pt x="25425" y="69570"/>
                </a:lnTo>
                <a:lnTo>
                  <a:pt x="13944" y="84645"/>
                </a:lnTo>
                <a:lnTo>
                  <a:pt x="30187" y="84645"/>
                </a:lnTo>
                <a:lnTo>
                  <a:pt x="31610" y="82016"/>
                </a:lnTo>
                <a:lnTo>
                  <a:pt x="33781" y="76860"/>
                </a:lnTo>
                <a:lnTo>
                  <a:pt x="36550" y="69367"/>
                </a:lnTo>
                <a:lnTo>
                  <a:pt x="41816" y="55295"/>
                </a:lnTo>
                <a:lnTo>
                  <a:pt x="31610" y="55295"/>
                </a:lnTo>
                <a:lnTo>
                  <a:pt x="30149" y="49771"/>
                </a:lnTo>
                <a:lnTo>
                  <a:pt x="28511" y="44513"/>
                </a:lnTo>
                <a:lnTo>
                  <a:pt x="26669" y="39509"/>
                </a:lnTo>
                <a:lnTo>
                  <a:pt x="12471" y="0"/>
                </a:lnTo>
                <a:close/>
              </a:path>
              <a:path w="62864" h="96520">
                <a:moveTo>
                  <a:pt x="62509" y="0"/>
                </a:moveTo>
                <a:lnTo>
                  <a:pt x="50939" y="0"/>
                </a:lnTo>
                <a:lnTo>
                  <a:pt x="34518" y="44805"/>
                </a:lnTo>
                <a:lnTo>
                  <a:pt x="32943" y="49987"/>
                </a:lnTo>
                <a:lnTo>
                  <a:pt x="31610" y="55295"/>
                </a:lnTo>
                <a:lnTo>
                  <a:pt x="41816" y="55295"/>
                </a:lnTo>
                <a:lnTo>
                  <a:pt x="62509" y="0"/>
                </a:lnTo>
                <a:close/>
              </a:path>
            </a:pathLst>
          </a:custGeom>
          <a:solidFill>
            <a:srgbClr val="01020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1" name="object 211"/>
          <p:cNvSpPr/>
          <p:nvPr/>
        </p:nvSpPr>
        <p:spPr>
          <a:xfrm>
            <a:off x="4468088" y="7839443"/>
            <a:ext cx="59690" cy="71755"/>
          </a:xfrm>
          <a:custGeom>
            <a:avLst/>
            <a:gdLst/>
            <a:ahLst/>
            <a:cxnLst/>
            <a:rect l="l" t="t" r="r" b="b"/>
            <a:pathLst>
              <a:path w="59689" h="71754">
                <a:moveTo>
                  <a:pt x="38506" y="0"/>
                </a:moveTo>
                <a:lnTo>
                  <a:pt x="25222" y="0"/>
                </a:lnTo>
                <a:lnTo>
                  <a:pt x="19786" y="1384"/>
                </a:lnTo>
                <a:lnTo>
                  <a:pt x="9817" y="6908"/>
                </a:lnTo>
                <a:lnTo>
                  <a:pt x="6095" y="11048"/>
                </a:lnTo>
                <a:lnTo>
                  <a:pt x="1219" y="22097"/>
                </a:lnTo>
                <a:lnTo>
                  <a:pt x="0" y="28536"/>
                </a:lnTo>
                <a:lnTo>
                  <a:pt x="0" y="35902"/>
                </a:lnTo>
                <a:lnTo>
                  <a:pt x="21691" y="71285"/>
                </a:lnTo>
                <a:lnTo>
                  <a:pt x="38480" y="71285"/>
                </a:lnTo>
                <a:lnTo>
                  <a:pt x="44767" y="69075"/>
                </a:lnTo>
                <a:lnTo>
                  <a:pt x="53190" y="61785"/>
                </a:lnTo>
                <a:lnTo>
                  <a:pt x="25247" y="61785"/>
                </a:lnTo>
                <a:lnTo>
                  <a:pt x="20662" y="59715"/>
                </a:lnTo>
                <a:lnTo>
                  <a:pt x="13639" y="51409"/>
                </a:lnTo>
                <a:lnTo>
                  <a:pt x="11893" y="44767"/>
                </a:lnTo>
                <a:lnTo>
                  <a:pt x="11887" y="26542"/>
                </a:lnTo>
                <a:lnTo>
                  <a:pt x="13703" y="19938"/>
                </a:lnTo>
                <a:lnTo>
                  <a:pt x="20980" y="11595"/>
                </a:lnTo>
                <a:lnTo>
                  <a:pt x="25717" y="9499"/>
                </a:lnTo>
                <a:lnTo>
                  <a:pt x="54067" y="9499"/>
                </a:lnTo>
                <a:lnTo>
                  <a:pt x="53987" y="9359"/>
                </a:lnTo>
                <a:lnTo>
                  <a:pt x="44551" y="1866"/>
                </a:lnTo>
                <a:lnTo>
                  <a:pt x="38506" y="0"/>
                </a:lnTo>
                <a:close/>
              </a:path>
              <a:path w="59689" h="71754">
                <a:moveTo>
                  <a:pt x="48056" y="44767"/>
                </a:moveTo>
                <a:lnTo>
                  <a:pt x="47231" y="50545"/>
                </a:lnTo>
                <a:lnTo>
                  <a:pt x="45313" y="54825"/>
                </a:lnTo>
                <a:lnTo>
                  <a:pt x="39230" y="60388"/>
                </a:lnTo>
                <a:lnTo>
                  <a:pt x="35445" y="61785"/>
                </a:lnTo>
                <a:lnTo>
                  <a:pt x="53190" y="61785"/>
                </a:lnTo>
                <a:lnTo>
                  <a:pt x="55003" y="60223"/>
                </a:lnTo>
                <a:lnTo>
                  <a:pt x="58178" y="54076"/>
                </a:lnTo>
                <a:lnTo>
                  <a:pt x="59423" y="46240"/>
                </a:lnTo>
                <a:lnTo>
                  <a:pt x="48056" y="44767"/>
                </a:lnTo>
                <a:close/>
              </a:path>
              <a:path w="59689" h="71754">
                <a:moveTo>
                  <a:pt x="54067" y="9499"/>
                </a:moveTo>
                <a:lnTo>
                  <a:pt x="35394" y="9499"/>
                </a:lnTo>
                <a:lnTo>
                  <a:pt x="38684" y="10655"/>
                </a:lnTo>
                <a:lnTo>
                  <a:pt x="44119" y="15278"/>
                </a:lnTo>
                <a:lnTo>
                  <a:pt x="46024" y="18732"/>
                </a:lnTo>
                <a:lnTo>
                  <a:pt x="47078" y="23317"/>
                </a:lnTo>
                <a:lnTo>
                  <a:pt x="58343" y="21577"/>
                </a:lnTo>
                <a:lnTo>
                  <a:pt x="57010" y="14681"/>
                </a:lnTo>
                <a:lnTo>
                  <a:pt x="54067" y="9499"/>
                </a:lnTo>
                <a:close/>
              </a:path>
            </a:pathLst>
          </a:custGeom>
          <a:solidFill>
            <a:srgbClr val="01020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2" name="object 212"/>
          <p:cNvSpPr/>
          <p:nvPr/>
        </p:nvSpPr>
        <p:spPr>
          <a:xfrm>
            <a:off x="4537138" y="7815033"/>
            <a:ext cx="1372895" cy="121856"/>
          </a:xfrm>
          <a:prstGeom prst="rect">
            <a:avLst/>
          </a:prstGeom>
          <a:blipFill>
            <a:blip r:embed="rId9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3" name="object 213"/>
          <p:cNvSpPr/>
          <p:nvPr/>
        </p:nvSpPr>
        <p:spPr>
          <a:xfrm>
            <a:off x="5923203" y="7896028"/>
            <a:ext cx="13335" cy="13335"/>
          </a:xfrm>
          <a:custGeom>
            <a:avLst/>
            <a:gdLst/>
            <a:ahLst/>
            <a:cxnLst/>
            <a:rect l="l" t="t" r="r" b="b"/>
            <a:pathLst>
              <a:path w="13335" h="13334">
                <a:moveTo>
                  <a:pt x="0" y="13163"/>
                </a:moveTo>
                <a:lnTo>
                  <a:pt x="13157" y="13163"/>
                </a:lnTo>
                <a:lnTo>
                  <a:pt x="13157" y="0"/>
                </a:lnTo>
                <a:lnTo>
                  <a:pt x="0" y="0"/>
                </a:lnTo>
                <a:lnTo>
                  <a:pt x="0" y="13163"/>
                </a:lnTo>
                <a:close/>
              </a:path>
            </a:pathLst>
          </a:custGeom>
          <a:solidFill>
            <a:srgbClr val="01020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4" name="object 214"/>
          <p:cNvSpPr/>
          <p:nvPr/>
        </p:nvSpPr>
        <p:spPr>
          <a:xfrm>
            <a:off x="5959754" y="7896028"/>
            <a:ext cx="13335" cy="13335"/>
          </a:xfrm>
          <a:custGeom>
            <a:avLst/>
            <a:gdLst/>
            <a:ahLst/>
            <a:cxnLst/>
            <a:rect l="l" t="t" r="r" b="b"/>
            <a:pathLst>
              <a:path w="13335" h="13334">
                <a:moveTo>
                  <a:pt x="0" y="13163"/>
                </a:moveTo>
                <a:lnTo>
                  <a:pt x="13168" y="13163"/>
                </a:lnTo>
                <a:lnTo>
                  <a:pt x="13168" y="0"/>
                </a:lnTo>
                <a:lnTo>
                  <a:pt x="0" y="0"/>
                </a:lnTo>
                <a:lnTo>
                  <a:pt x="0" y="13163"/>
                </a:lnTo>
                <a:close/>
              </a:path>
            </a:pathLst>
          </a:custGeom>
          <a:solidFill>
            <a:srgbClr val="01020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5" name="object 215"/>
          <p:cNvSpPr/>
          <p:nvPr/>
        </p:nvSpPr>
        <p:spPr>
          <a:xfrm>
            <a:off x="5996304" y="7896028"/>
            <a:ext cx="13335" cy="13335"/>
          </a:xfrm>
          <a:custGeom>
            <a:avLst/>
            <a:gdLst/>
            <a:ahLst/>
            <a:cxnLst/>
            <a:rect l="l" t="t" r="r" b="b"/>
            <a:pathLst>
              <a:path w="13335" h="13334">
                <a:moveTo>
                  <a:pt x="0" y="13163"/>
                </a:moveTo>
                <a:lnTo>
                  <a:pt x="13178" y="13163"/>
                </a:lnTo>
                <a:lnTo>
                  <a:pt x="13178" y="0"/>
                </a:lnTo>
                <a:lnTo>
                  <a:pt x="0" y="0"/>
                </a:lnTo>
                <a:lnTo>
                  <a:pt x="0" y="13163"/>
                </a:lnTo>
                <a:close/>
              </a:path>
            </a:pathLst>
          </a:custGeom>
          <a:solidFill>
            <a:srgbClr val="01020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6" name="object 216"/>
          <p:cNvSpPr/>
          <p:nvPr/>
        </p:nvSpPr>
        <p:spPr>
          <a:xfrm>
            <a:off x="4320623" y="8057869"/>
            <a:ext cx="0" cy="94615"/>
          </a:xfrm>
          <a:custGeom>
            <a:avLst/>
            <a:gdLst/>
            <a:ahLst/>
            <a:cxnLst/>
            <a:rect l="l" t="t" r="r" b="b"/>
            <a:pathLst>
              <a:path h="94615">
                <a:moveTo>
                  <a:pt x="0" y="0"/>
                </a:moveTo>
                <a:lnTo>
                  <a:pt x="0" y="94159"/>
                </a:lnTo>
              </a:path>
            </a:pathLst>
          </a:custGeom>
          <a:ln w="12460">
            <a:solidFill>
              <a:srgbClr val="01020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7" name="object 217"/>
          <p:cNvSpPr/>
          <p:nvPr/>
        </p:nvSpPr>
        <p:spPr>
          <a:xfrm>
            <a:off x="4340986" y="8059991"/>
            <a:ext cx="33655" cy="93345"/>
          </a:xfrm>
          <a:custGeom>
            <a:avLst/>
            <a:gdLst/>
            <a:ahLst/>
            <a:cxnLst/>
            <a:rect l="l" t="t" r="r" b="b"/>
            <a:pathLst>
              <a:path w="33654" h="93345">
                <a:moveTo>
                  <a:pt x="19989" y="32816"/>
                </a:moveTo>
                <a:lnTo>
                  <a:pt x="8483" y="32816"/>
                </a:lnTo>
                <a:lnTo>
                  <a:pt x="8588" y="80009"/>
                </a:lnTo>
                <a:lnTo>
                  <a:pt x="20358" y="92938"/>
                </a:lnTo>
                <a:lnTo>
                  <a:pt x="27127" y="92938"/>
                </a:lnTo>
                <a:lnTo>
                  <a:pt x="30035" y="92595"/>
                </a:lnTo>
                <a:lnTo>
                  <a:pt x="33286" y="91909"/>
                </a:lnTo>
                <a:lnTo>
                  <a:pt x="31683" y="82143"/>
                </a:lnTo>
                <a:lnTo>
                  <a:pt x="24828" y="82143"/>
                </a:lnTo>
                <a:lnTo>
                  <a:pt x="23507" y="81876"/>
                </a:lnTo>
                <a:lnTo>
                  <a:pt x="21666" y="80759"/>
                </a:lnTo>
                <a:lnTo>
                  <a:pt x="21018" y="80009"/>
                </a:lnTo>
                <a:lnTo>
                  <a:pt x="20180" y="78130"/>
                </a:lnTo>
                <a:lnTo>
                  <a:pt x="19989" y="75996"/>
                </a:lnTo>
                <a:lnTo>
                  <a:pt x="19989" y="32816"/>
                </a:lnTo>
                <a:close/>
              </a:path>
              <a:path w="33654" h="93345">
                <a:moveTo>
                  <a:pt x="31610" y="81699"/>
                </a:moveTo>
                <a:lnTo>
                  <a:pt x="29514" y="82003"/>
                </a:lnTo>
                <a:lnTo>
                  <a:pt x="27825" y="82143"/>
                </a:lnTo>
                <a:lnTo>
                  <a:pt x="31683" y="82143"/>
                </a:lnTo>
                <a:lnTo>
                  <a:pt x="31610" y="81699"/>
                </a:lnTo>
                <a:close/>
              </a:path>
              <a:path w="33654" h="93345">
                <a:moveTo>
                  <a:pt x="31610" y="23837"/>
                </a:moveTo>
                <a:lnTo>
                  <a:pt x="0" y="23837"/>
                </a:lnTo>
                <a:lnTo>
                  <a:pt x="0" y="32816"/>
                </a:lnTo>
                <a:lnTo>
                  <a:pt x="31610" y="32816"/>
                </a:lnTo>
                <a:lnTo>
                  <a:pt x="31610" y="23837"/>
                </a:lnTo>
                <a:close/>
              </a:path>
              <a:path w="33654" h="93345">
                <a:moveTo>
                  <a:pt x="19989" y="0"/>
                </a:moveTo>
                <a:lnTo>
                  <a:pt x="8483" y="6934"/>
                </a:lnTo>
                <a:lnTo>
                  <a:pt x="8483" y="23837"/>
                </a:lnTo>
                <a:lnTo>
                  <a:pt x="19989" y="23837"/>
                </a:lnTo>
                <a:lnTo>
                  <a:pt x="19989" y="0"/>
                </a:lnTo>
                <a:close/>
              </a:path>
            </a:pathLst>
          </a:custGeom>
          <a:solidFill>
            <a:srgbClr val="01020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8" name="object 218"/>
          <p:cNvSpPr/>
          <p:nvPr/>
        </p:nvSpPr>
        <p:spPr>
          <a:xfrm>
            <a:off x="4420537" y="8057869"/>
            <a:ext cx="955321" cy="121845"/>
          </a:xfrm>
          <a:prstGeom prst="rect">
            <a:avLst/>
          </a:prstGeom>
          <a:blipFill>
            <a:blip r:embed="rId9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9" name="object 219"/>
          <p:cNvSpPr/>
          <p:nvPr/>
        </p:nvSpPr>
        <p:spPr>
          <a:xfrm>
            <a:off x="5379199" y="8138865"/>
            <a:ext cx="13335" cy="13335"/>
          </a:xfrm>
          <a:custGeom>
            <a:avLst/>
            <a:gdLst/>
            <a:ahLst/>
            <a:cxnLst/>
            <a:rect l="l" t="t" r="r" b="b"/>
            <a:pathLst>
              <a:path w="13335" h="13334">
                <a:moveTo>
                  <a:pt x="0" y="13163"/>
                </a:moveTo>
                <a:lnTo>
                  <a:pt x="13158" y="13163"/>
                </a:lnTo>
                <a:lnTo>
                  <a:pt x="13158" y="0"/>
                </a:lnTo>
                <a:lnTo>
                  <a:pt x="0" y="0"/>
                </a:lnTo>
                <a:lnTo>
                  <a:pt x="0" y="13163"/>
                </a:lnTo>
                <a:close/>
              </a:path>
            </a:pathLst>
          </a:custGeom>
          <a:solidFill>
            <a:srgbClr val="01020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0" name="object 220"/>
          <p:cNvSpPr/>
          <p:nvPr/>
        </p:nvSpPr>
        <p:spPr>
          <a:xfrm>
            <a:off x="5415750" y="8138865"/>
            <a:ext cx="13335" cy="13335"/>
          </a:xfrm>
          <a:custGeom>
            <a:avLst/>
            <a:gdLst/>
            <a:ahLst/>
            <a:cxnLst/>
            <a:rect l="l" t="t" r="r" b="b"/>
            <a:pathLst>
              <a:path w="13335" h="13334">
                <a:moveTo>
                  <a:pt x="0" y="13163"/>
                </a:moveTo>
                <a:lnTo>
                  <a:pt x="13178" y="13163"/>
                </a:lnTo>
                <a:lnTo>
                  <a:pt x="13178" y="0"/>
                </a:lnTo>
                <a:lnTo>
                  <a:pt x="0" y="0"/>
                </a:lnTo>
                <a:lnTo>
                  <a:pt x="0" y="13163"/>
                </a:lnTo>
                <a:close/>
              </a:path>
            </a:pathLst>
          </a:custGeom>
          <a:solidFill>
            <a:srgbClr val="01020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1" name="object 221"/>
          <p:cNvSpPr/>
          <p:nvPr/>
        </p:nvSpPr>
        <p:spPr>
          <a:xfrm>
            <a:off x="5452313" y="8138865"/>
            <a:ext cx="13335" cy="13335"/>
          </a:xfrm>
          <a:custGeom>
            <a:avLst/>
            <a:gdLst/>
            <a:ahLst/>
            <a:cxnLst/>
            <a:rect l="l" t="t" r="r" b="b"/>
            <a:pathLst>
              <a:path w="13335" h="13334">
                <a:moveTo>
                  <a:pt x="0" y="13163"/>
                </a:moveTo>
                <a:lnTo>
                  <a:pt x="13178" y="13163"/>
                </a:lnTo>
                <a:lnTo>
                  <a:pt x="13178" y="0"/>
                </a:lnTo>
                <a:lnTo>
                  <a:pt x="0" y="0"/>
                </a:lnTo>
                <a:lnTo>
                  <a:pt x="0" y="13163"/>
                </a:lnTo>
                <a:close/>
              </a:path>
            </a:pathLst>
          </a:custGeom>
          <a:solidFill>
            <a:srgbClr val="01020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2" name="object 222"/>
          <p:cNvSpPr/>
          <p:nvPr/>
        </p:nvSpPr>
        <p:spPr>
          <a:xfrm>
            <a:off x="4303725" y="8312848"/>
            <a:ext cx="980389" cy="121843"/>
          </a:xfrm>
          <a:prstGeom prst="rect">
            <a:avLst/>
          </a:prstGeom>
          <a:blipFill>
            <a:blip r:embed="rId9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3" name="object 223"/>
          <p:cNvSpPr/>
          <p:nvPr/>
        </p:nvSpPr>
        <p:spPr>
          <a:xfrm>
            <a:off x="5329911" y="8312860"/>
            <a:ext cx="228544" cy="95695"/>
          </a:xfrm>
          <a:prstGeom prst="rect">
            <a:avLst/>
          </a:prstGeom>
          <a:blipFill>
            <a:blip r:embed="rId9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4" name="object 224"/>
          <p:cNvSpPr/>
          <p:nvPr/>
        </p:nvSpPr>
        <p:spPr>
          <a:xfrm>
            <a:off x="5581840" y="8393842"/>
            <a:ext cx="13335" cy="13335"/>
          </a:xfrm>
          <a:custGeom>
            <a:avLst/>
            <a:gdLst/>
            <a:ahLst/>
            <a:cxnLst/>
            <a:rect l="l" t="t" r="r" b="b"/>
            <a:pathLst>
              <a:path w="13335" h="13334">
                <a:moveTo>
                  <a:pt x="0" y="13163"/>
                </a:moveTo>
                <a:lnTo>
                  <a:pt x="13178" y="13163"/>
                </a:lnTo>
                <a:lnTo>
                  <a:pt x="13178" y="0"/>
                </a:lnTo>
                <a:lnTo>
                  <a:pt x="0" y="0"/>
                </a:lnTo>
                <a:lnTo>
                  <a:pt x="0" y="13163"/>
                </a:lnTo>
                <a:close/>
              </a:path>
            </a:pathLst>
          </a:custGeom>
          <a:solidFill>
            <a:srgbClr val="01020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5" name="object 225"/>
          <p:cNvSpPr/>
          <p:nvPr/>
        </p:nvSpPr>
        <p:spPr>
          <a:xfrm>
            <a:off x="5618403" y="8393842"/>
            <a:ext cx="13335" cy="13335"/>
          </a:xfrm>
          <a:custGeom>
            <a:avLst/>
            <a:gdLst/>
            <a:ahLst/>
            <a:cxnLst/>
            <a:rect l="l" t="t" r="r" b="b"/>
            <a:pathLst>
              <a:path w="13335" h="13334">
                <a:moveTo>
                  <a:pt x="0" y="13163"/>
                </a:moveTo>
                <a:lnTo>
                  <a:pt x="13168" y="13163"/>
                </a:lnTo>
                <a:lnTo>
                  <a:pt x="13168" y="0"/>
                </a:lnTo>
                <a:lnTo>
                  <a:pt x="0" y="0"/>
                </a:lnTo>
                <a:lnTo>
                  <a:pt x="0" y="13163"/>
                </a:lnTo>
                <a:close/>
              </a:path>
            </a:pathLst>
          </a:custGeom>
          <a:solidFill>
            <a:srgbClr val="01020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6" name="object 226"/>
          <p:cNvSpPr/>
          <p:nvPr/>
        </p:nvSpPr>
        <p:spPr>
          <a:xfrm>
            <a:off x="4302505" y="8797569"/>
            <a:ext cx="1302537" cy="122796"/>
          </a:xfrm>
          <a:prstGeom prst="rect">
            <a:avLst/>
          </a:prstGeom>
          <a:blipFill>
            <a:blip r:embed="rId10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7" name="object 227"/>
          <p:cNvSpPr/>
          <p:nvPr/>
        </p:nvSpPr>
        <p:spPr>
          <a:xfrm>
            <a:off x="5626036" y="8879503"/>
            <a:ext cx="13335" cy="13335"/>
          </a:xfrm>
          <a:custGeom>
            <a:avLst/>
            <a:gdLst/>
            <a:ahLst/>
            <a:cxnLst/>
            <a:rect l="l" t="t" r="r" b="b"/>
            <a:pathLst>
              <a:path w="13335" h="13334">
                <a:moveTo>
                  <a:pt x="0" y="13163"/>
                </a:moveTo>
                <a:lnTo>
                  <a:pt x="13178" y="13163"/>
                </a:lnTo>
                <a:lnTo>
                  <a:pt x="13178" y="0"/>
                </a:lnTo>
                <a:lnTo>
                  <a:pt x="0" y="0"/>
                </a:lnTo>
                <a:lnTo>
                  <a:pt x="0" y="13163"/>
                </a:lnTo>
                <a:close/>
              </a:path>
            </a:pathLst>
          </a:custGeom>
          <a:solidFill>
            <a:srgbClr val="01020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8" name="object 228"/>
          <p:cNvSpPr/>
          <p:nvPr/>
        </p:nvSpPr>
        <p:spPr>
          <a:xfrm>
            <a:off x="5662612" y="8879503"/>
            <a:ext cx="13335" cy="13335"/>
          </a:xfrm>
          <a:custGeom>
            <a:avLst/>
            <a:gdLst/>
            <a:ahLst/>
            <a:cxnLst/>
            <a:rect l="l" t="t" r="r" b="b"/>
            <a:pathLst>
              <a:path w="13335" h="13334">
                <a:moveTo>
                  <a:pt x="0" y="13163"/>
                </a:moveTo>
                <a:lnTo>
                  <a:pt x="13158" y="13163"/>
                </a:lnTo>
                <a:lnTo>
                  <a:pt x="13158" y="0"/>
                </a:lnTo>
                <a:lnTo>
                  <a:pt x="0" y="0"/>
                </a:lnTo>
                <a:lnTo>
                  <a:pt x="0" y="13163"/>
                </a:lnTo>
                <a:close/>
              </a:path>
            </a:pathLst>
          </a:custGeom>
          <a:solidFill>
            <a:srgbClr val="01020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9" name="object 229"/>
          <p:cNvSpPr/>
          <p:nvPr/>
        </p:nvSpPr>
        <p:spPr>
          <a:xfrm>
            <a:off x="5699162" y="8879503"/>
            <a:ext cx="13335" cy="13335"/>
          </a:xfrm>
          <a:custGeom>
            <a:avLst/>
            <a:gdLst/>
            <a:ahLst/>
            <a:cxnLst/>
            <a:rect l="l" t="t" r="r" b="b"/>
            <a:pathLst>
              <a:path w="13335" h="13334">
                <a:moveTo>
                  <a:pt x="0" y="13163"/>
                </a:moveTo>
                <a:lnTo>
                  <a:pt x="13168" y="13163"/>
                </a:lnTo>
                <a:lnTo>
                  <a:pt x="13168" y="0"/>
                </a:lnTo>
                <a:lnTo>
                  <a:pt x="0" y="0"/>
                </a:lnTo>
                <a:lnTo>
                  <a:pt x="0" y="13163"/>
                </a:lnTo>
                <a:close/>
              </a:path>
            </a:pathLst>
          </a:custGeom>
          <a:solidFill>
            <a:srgbClr val="01020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0" name="object 230"/>
          <p:cNvSpPr/>
          <p:nvPr/>
        </p:nvSpPr>
        <p:spPr>
          <a:xfrm>
            <a:off x="4320623" y="8555694"/>
            <a:ext cx="0" cy="94615"/>
          </a:xfrm>
          <a:custGeom>
            <a:avLst/>
            <a:gdLst/>
            <a:ahLst/>
            <a:cxnLst/>
            <a:rect l="l" t="t" r="r" b="b"/>
            <a:pathLst>
              <a:path h="94615">
                <a:moveTo>
                  <a:pt x="0" y="0"/>
                </a:moveTo>
                <a:lnTo>
                  <a:pt x="0" y="94148"/>
                </a:lnTo>
              </a:path>
            </a:pathLst>
          </a:custGeom>
          <a:ln w="12460">
            <a:solidFill>
              <a:srgbClr val="01020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1" name="object 231"/>
          <p:cNvSpPr/>
          <p:nvPr/>
        </p:nvSpPr>
        <p:spPr>
          <a:xfrm>
            <a:off x="4383913" y="8555697"/>
            <a:ext cx="201371" cy="95694"/>
          </a:xfrm>
          <a:prstGeom prst="rect">
            <a:avLst/>
          </a:prstGeom>
          <a:blipFill>
            <a:blip r:embed="rId10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2" name="object 232"/>
          <p:cNvSpPr/>
          <p:nvPr/>
        </p:nvSpPr>
        <p:spPr>
          <a:xfrm>
            <a:off x="4636096" y="8580094"/>
            <a:ext cx="62865" cy="71755"/>
          </a:xfrm>
          <a:custGeom>
            <a:avLst/>
            <a:gdLst/>
            <a:ahLst/>
            <a:cxnLst/>
            <a:rect l="l" t="t" r="r" b="b"/>
            <a:pathLst>
              <a:path w="62864" h="71754">
                <a:moveTo>
                  <a:pt x="56822" y="9550"/>
                </a:moveTo>
                <a:lnTo>
                  <a:pt x="36918" y="9550"/>
                </a:lnTo>
                <a:lnTo>
                  <a:pt x="41313" y="10858"/>
                </a:lnTo>
                <a:lnTo>
                  <a:pt x="46443" y="15405"/>
                </a:lnTo>
                <a:lnTo>
                  <a:pt x="47548" y="18719"/>
                </a:lnTo>
                <a:lnTo>
                  <a:pt x="47472" y="26454"/>
                </a:lnTo>
                <a:lnTo>
                  <a:pt x="43065" y="27990"/>
                </a:lnTo>
                <a:lnTo>
                  <a:pt x="36182" y="29324"/>
                </a:lnTo>
                <a:lnTo>
                  <a:pt x="22263" y="31000"/>
                </a:lnTo>
                <a:lnTo>
                  <a:pt x="18846" y="31572"/>
                </a:lnTo>
                <a:lnTo>
                  <a:pt x="0" y="48425"/>
                </a:lnTo>
                <a:lnTo>
                  <a:pt x="0" y="57454"/>
                </a:lnTo>
                <a:lnTo>
                  <a:pt x="2006" y="62128"/>
                </a:lnTo>
                <a:lnTo>
                  <a:pt x="10071" y="69456"/>
                </a:lnTo>
                <a:lnTo>
                  <a:pt x="15824" y="71285"/>
                </a:lnTo>
                <a:lnTo>
                  <a:pt x="27863" y="71285"/>
                </a:lnTo>
                <a:lnTo>
                  <a:pt x="32105" y="70523"/>
                </a:lnTo>
                <a:lnTo>
                  <a:pt x="40043" y="67538"/>
                </a:lnTo>
                <a:lnTo>
                  <a:pt x="44157" y="64973"/>
                </a:lnTo>
                <a:lnTo>
                  <a:pt x="47379" y="62230"/>
                </a:lnTo>
                <a:lnTo>
                  <a:pt x="21577" y="62230"/>
                </a:lnTo>
                <a:lnTo>
                  <a:pt x="18186" y="61201"/>
                </a:lnTo>
                <a:lnTo>
                  <a:pt x="13500" y="57086"/>
                </a:lnTo>
                <a:lnTo>
                  <a:pt x="12412" y="54698"/>
                </a:lnTo>
                <a:lnTo>
                  <a:pt x="12331" y="49415"/>
                </a:lnTo>
                <a:lnTo>
                  <a:pt x="12865" y="47586"/>
                </a:lnTo>
                <a:lnTo>
                  <a:pt x="36982" y="38671"/>
                </a:lnTo>
                <a:lnTo>
                  <a:pt x="43281" y="37223"/>
                </a:lnTo>
                <a:lnTo>
                  <a:pt x="47472" y="35509"/>
                </a:lnTo>
                <a:lnTo>
                  <a:pt x="59169" y="35509"/>
                </a:lnTo>
                <a:lnTo>
                  <a:pt x="59068" y="18719"/>
                </a:lnTo>
                <a:lnTo>
                  <a:pt x="58978" y="17056"/>
                </a:lnTo>
                <a:lnTo>
                  <a:pt x="58597" y="15074"/>
                </a:lnTo>
                <a:lnTo>
                  <a:pt x="57911" y="11912"/>
                </a:lnTo>
                <a:lnTo>
                  <a:pt x="56822" y="9550"/>
                </a:lnTo>
                <a:close/>
              </a:path>
              <a:path w="62864" h="71754">
                <a:moveTo>
                  <a:pt x="59867" y="61328"/>
                </a:moveTo>
                <a:lnTo>
                  <a:pt x="48437" y="61328"/>
                </a:lnTo>
                <a:lnTo>
                  <a:pt x="48780" y="64541"/>
                </a:lnTo>
                <a:lnTo>
                  <a:pt x="49542" y="67335"/>
                </a:lnTo>
                <a:lnTo>
                  <a:pt x="50749" y="69735"/>
                </a:lnTo>
                <a:lnTo>
                  <a:pt x="62839" y="69735"/>
                </a:lnTo>
                <a:lnTo>
                  <a:pt x="61366" y="67132"/>
                </a:lnTo>
                <a:lnTo>
                  <a:pt x="60401" y="64401"/>
                </a:lnTo>
                <a:lnTo>
                  <a:pt x="59867" y="61328"/>
                </a:lnTo>
                <a:close/>
              </a:path>
              <a:path w="62864" h="71754">
                <a:moveTo>
                  <a:pt x="59169" y="35509"/>
                </a:moveTo>
                <a:lnTo>
                  <a:pt x="47472" y="35509"/>
                </a:lnTo>
                <a:lnTo>
                  <a:pt x="47390" y="45364"/>
                </a:lnTo>
                <a:lnTo>
                  <a:pt x="46862" y="48691"/>
                </a:lnTo>
                <a:lnTo>
                  <a:pt x="43992" y="54698"/>
                </a:lnTo>
                <a:lnTo>
                  <a:pt x="41440" y="57353"/>
                </a:lnTo>
                <a:lnTo>
                  <a:pt x="34505" y="61252"/>
                </a:lnTo>
                <a:lnTo>
                  <a:pt x="30530" y="62230"/>
                </a:lnTo>
                <a:lnTo>
                  <a:pt x="47379" y="62230"/>
                </a:lnTo>
                <a:lnTo>
                  <a:pt x="48437" y="61328"/>
                </a:lnTo>
                <a:lnTo>
                  <a:pt x="59867" y="61328"/>
                </a:lnTo>
                <a:lnTo>
                  <a:pt x="59410" y="58699"/>
                </a:lnTo>
                <a:lnTo>
                  <a:pt x="59262" y="54521"/>
                </a:lnTo>
                <a:lnTo>
                  <a:pt x="59169" y="35509"/>
                </a:lnTo>
                <a:close/>
              </a:path>
              <a:path w="62864" h="71754">
                <a:moveTo>
                  <a:pt x="38595" y="0"/>
                </a:moveTo>
                <a:lnTo>
                  <a:pt x="26898" y="0"/>
                </a:lnTo>
                <a:lnTo>
                  <a:pt x="21729" y="787"/>
                </a:lnTo>
                <a:lnTo>
                  <a:pt x="1981" y="20993"/>
                </a:lnTo>
                <a:lnTo>
                  <a:pt x="13296" y="22542"/>
                </a:lnTo>
                <a:lnTo>
                  <a:pt x="14541" y="17703"/>
                </a:lnTo>
                <a:lnTo>
                  <a:pt x="16459" y="14325"/>
                </a:lnTo>
                <a:lnTo>
                  <a:pt x="21628" y="10515"/>
                </a:lnTo>
                <a:lnTo>
                  <a:pt x="25653" y="9550"/>
                </a:lnTo>
                <a:lnTo>
                  <a:pt x="56822" y="9550"/>
                </a:lnTo>
                <a:lnTo>
                  <a:pt x="56705" y="9296"/>
                </a:lnTo>
                <a:lnTo>
                  <a:pt x="53276" y="5130"/>
                </a:lnTo>
                <a:lnTo>
                  <a:pt x="50609" y="3416"/>
                </a:lnTo>
                <a:lnTo>
                  <a:pt x="43319" y="685"/>
                </a:lnTo>
                <a:lnTo>
                  <a:pt x="38595" y="0"/>
                </a:lnTo>
                <a:close/>
              </a:path>
            </a:pathLst>
          </a:custGeom>
          <a:solidFill>
            <a:srgbClr val="01020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3" name="object 233"/>
          <p:cNvSpPr/>
          <p:nvPr/>
        </p:nvSpPr>
        <p:spPr>
          <a:xfrm>
            <a:off x="4749495" y="8555694"/>
            <a:ext cx="129590" cy="95698"/>
          </a:xfrm>
          <a:prstGeom prst="rect">
            <a:avLst/>
          </a:prstGeom>
          <a:blipFill>
            <a:blip r:embed="rId10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4" name="object 234"/>
          <p:cNvSpPr/>
          <p:nvPr/>
        </p:nvSpPr>
        <p:spPr>
          <a:xfrm>
            <a:off x="4920970" y="8554084"/>
            <a:ext cx="109943" cy="97307"/>
          </a:xfrm>
          <a:prstGeom prst="rect">
            <a:avLst/>
          </a:prstGeom>
          <a:blipFill>
            <a:blip r:embed="rId10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5" name="object 235"/>
          <p:cNvSpPr/>
          <p:nvPr/>
        </p:nvSpPr>
        <p:spPr>
          <a:xfrm>
            <a:off x="5064125" y="8554084"/>
            <a:ext cx="172631" cy="97307"/>
          </a:xfrm>
          <a:prstGeom prst="rect">
            <a:avLst/>
          </a:prstGeom>
          <a:blipFill>
            <a:blip r:embed="rId10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6" name="object 236"/>
          <p:cNvSpPr/>
          <p:nvPr/>
        </p:nvSpPr>
        <p:spPr>
          <a:xfrm>
            <a:off x="5257774" y="8636679"/>
            <a:ext cx="13335" cy="13335"/>
          </a:xfrm>
          <a:custGeom>
            <a:avLst/>
            <a:gdLst/>
            <a:ahLst/>
            <a:cxnLst/>
            <a:rect l="l" t="t" r="r" b="b"/>
            <a:pathLst>
              <a:path w="13335" h="13334">
                <a:moveTo>
                  <a:pt x="0" y="13163"/>
                </a:moveTo>
                <a:lnTo>
                  <a:pt x="13168" y="13163"/>
                </a:lnTo>
                <a:lnTo>
                  <a:pt x="13168" y="0"/>
                </a:lnTo>
                <a:lnTo>
                  <a:pt x="0" y="0"/>
                </a:lnTo>
                <a:lnTo>
                  <a:pt x="0" y="13163"/>
                </a:lnTo>
                <a:close/>
              </a:path>
            </a:pathLst>
          </a:custGeom>
          <a:solidFill>
            <a:srgbClr val="01020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7" name="object 237"/>
          <p:cNvSpPr/>
          <p:nvPr/>
        </p:nvSpPr>
        <p:spPr>
          <a:xfrm>
            <a:off x="5294325" y="8636679"/>
            <a:ext cx="13335" cy="13335"/>
          </a:xfrm>
          <a:custGeom>
            <a:avLst/>
            <a:gdLst/>
            <a:ahLst/>
            <a:cxnLst/>
            <a:rect l="l" t="t" r="r" b="b"/>
            <a:pathLst>
              <a:path w="13335" h="13334">
                <a:moveTo>
                  <a:pt x="0" y="13163"/>
                </a:moveTo>
                <a:lnTo>
                  <a:pt x="13168" y="13163"/>
                </a:lnTo>
                <a:lnTo>
                  <a:pt x="13168" y="0"/>
                </a:lnTo>
                <a:lnTo>
                  <a:pt x="0" y="0"/>
                </a:lnTo>
                <a:lnTo>
                  <a:pt x="0" y="13163"/>
                </a:lnTo>
                <a:close/>
              </a:path>
            </a:pathLst>
          </a:custGeom>
          <a:solidFill>
            <a:srgbClr val="01020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8" name="object 238"/>
          <p:cNvSpPr/>
          <p:nvPr/>
        </p:nvSpPr>
        <p:spPr>
          <a:xfrm>
            <a:off x="5330875" y="8636679"/>
            <a:ext cx="13335" cy="13335"/>
          </a:xfrm>
          <a:custGeom>
            <a:avLst/>
            <a:gdLst/>
            <a:ahLst/>
            <a:cxnLst/>
            <a:rect l="l" t="t" r="r" b="b"/>
            <a:pathLst>
              <a:path w="13335" h="13334">
                <a:moveTo>
                  <a:pt x="0" y="13163"/>
                </a:moveTo>
                <a:lnTo>
                  <a:pt x="13168" y="13163"/>
                </a:lnTo>
                <a:lnTo>
                  <a:pt x="13168" y="0"/>
                </a:lnTo>
                <a:lnTo>
                  <a:pt x="0" y="0"/>
                </a:lnTo>
                <a:lnTo>
                  <a:pt x="0" y="13163"/>
                </a:lnTo>
                <a:close/>
              </a:path>
            </a:pathLst>
          </a:custGeom>
          <a:solidFill>
            <a:srgbClr val="01020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9" name="object 239"/>
          <p:cNvSpPr/>
          <p:nvPr/>
        </p:nvSpPr>
        <p:spPr>
          <a:xfrm>
            <a:off x="2420480" y="7386599"/>
            <a:ext cx="577215" cy="0"/>
          </a:xfrm>
          <a:custGeom>
            <a:avLst/>
            <a:gdLst/>
            <a:ahLst/>
            <a:cxnLst/>
            <a:rect l="l" t="t" r="r" b="b"/>
            <a:pathLst>
              <a:path w="577214">
                <a:moveTo>
                  <a:pt x="0" y="0"/>
                </a:moveTo>
                <a:lnTo>
                  <a:pt x="576935" y="0"/>
                </a:lnTo>
              </a:path>
            </a:pathLst>
          </a:custGeom>
          <a:ln w="20243">
            <a:solidFill>
              <a:srgbClr val="66666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0" name="object 240"/>
          <p:cNvSpPr/>
          <p:nvPr/>
        </p:nvSpPr>
        <p:spPr>
          <a:xfrm>
            <a:off x="2420480" y="7892504"/>
            <a:ext cx="577215" cy="0"/>
          </a:xfrm>
          <a:custGeom>
            <a:avLst/>
            <a:gdLst/>
            <a:ahLst/>
            <a:cxnLst/>
            <a:rect l="l" t="t" r="r" b="b"/>
            <a:pathLst>
              <a:path w="577214">
                <a:moveTo>
                  <a:pt x="0" y="0"/>
                </a:moveTo>
                <a:lnTo>
                  <a:pt x="576935" y="0"/>
                </a:lnTo>
              </a:path>
            </a:pathLst>
          </a:custGeom>
          <a:ln w="20243">
            <a:solidFill>
              <a:srgbClr val="66666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1" name="object 241"/>
          <p:cNvSpPr/>
          <p:nvPr/>
        </p:nvSpPr>
        <p:spPr>
          <a:xfrm>
            <a:off x="2420480" y="8398408"/>
            <a:ext cx="577215" cy="0"/>
          </a:xfrm>
          <a:custGeom>
            <a:avLst/>
            <a:gdLst/>
            <a:ahLst/>
            <a:cxnLst/>
            <a:rect l="l" t="t" r="r" b="b"/>
            <a:pathLst>
              <a:path w="577214">
                <a:moveTo>
                  <a:pt x="0" y="0"/>
                </a:moveTo>
                <a:lnTo>
                  <a:pt x="576935" y="0"/>
                </a:lnTo>
              </a:path>
            </a:pathLst>
          </a:custGeom>
          <a:ln w="20243">
            <a:solidFill>
              <a:srgbClr val="66666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2" name="object 242"/>
          <p:cNvSpPr/>
          <p:nvPr/>
        </p:nvSpPr>
        <p:spPr>
          <a:xfrm>
            <a:off x="2420480" y="7386599"/>
            <a:ext cx="582295" cy="238125"/>
          </a:xfrm>
          <a:custGeom>
            <a:avLst/>
            <a:gdLst/>
            <a:ahLst/>
            <a:cxnLst/>
            <a:rect l="l" t="t" r="r" b="b"/>
            <a:pathLst>
              <a:path w="582294" h="238125">
                <a:moveTo>
                  <a:pt x="0" y="0"/>
                </a:moveTo>
                <a:lnTo>
                  <a:pt x="582002" y="237769"/>
                </a:lnTo>
              </a:path>
            </a:pathLst>
          </a:custGeom>
          <a:ln w="20243">
            <a:solidFill>
              <a:srgbClr val="66666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3" name="object 243"/>
          <p:cNvSpPr/>
          <p:nvPr/>
        </p:nvSpPr>
        <p:spPr>
          <a:xfrm>
            <a:off x="2420480" y="7892504"/>
            <a:ext cx="577215" cy="223520"/>
          </a:xfrm>
          <a:custGeom>
            <a:avLst/>
            <a:gdLst/>
            <a:ahLst/>
            <a:cxnLst/>
            <a:rect l="l" t="t" r="r" b="b"/>
            <a:pathLst>
              <a:path w="577214" h="223520">
                <a:moveTo>
                  <a:pt x="0" y="0"/>
                </a:moveTo>
                <a:lnTo>
                  <a:pt x="576935" y="223291"/>
                </a:lnTo>
              </a:path>
            </a:pathLst>
          </a:custGeom>
          <a:ln w="20243">
            <a:solidFill>
              <a:srgbClr val="66666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4" name="object 244"/>
          <p:cNvSpPr/>
          <p:nvPr/>
        </p:nvSpPr>
        <p:spPr>
          <a:xfrm>
            <a:off x="2420480" y="8398408"/>
            <a:ext cx="577215" cy="202565"/>
          </a:xfrm>
          <a:custGeom>
            <a:avLst/>
            <a:gdLst/>
            <a:ahLst/>
            <a:cxnLst/>
            <a:rect l="l" t="t" r="r" b="b"/>
            <a:pathLst>
              <a:path w="577214" h="202565">
                <a:moveTo>
                  <a:pt x="0" y="0"/>
                </a:moveTo>
                <a:lnTo>
                  <a:pt x="576935" y="202361"/>
                </a:lnTo>
              </a:path>
            </a:pathLst>
          </a:custGeom>
          <a:ln w="20243">
            <a:solidFill>
              <a:srgbClr val="66666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5" name="object 245"/>
          <p:cNvSpPr/>
          <p:nvPr/>
        </p:nvSpPr>
        <p:spPr>
          <a:xfrm>
            <a:off x="2420480" y="8398408"/>
            <a:ext cx="577215" cy="445770"/>
          </a:xfrm>
          <a:custGeom>
            <a:avLst/>
            <a:gdLst/>
            <a:ahLst/>
            <a:cxnLst/>
            <a:rect l="l" t="t" r="r" b="b"/>
            <a:pathLst>
              <a:path w="577214" h="445770">
                <a:moveTo>
                  <a:pt x="0" y="0"/>
                </a:moveTo>
                <a:lnTo>
                  <a:pt x="576935" y="445198"/>
                </a:lnTo>
              </a:path>
            </a:pathLst>
          </a:custGeom>
          <a:ln w="20243">
            <a:solidFill>
              <a:srgbClr val="66666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6" name="object 246"/>
          <p:cNvSpPr/>
          <p:nvPr/>
        </p:nvSpPr>
        <p:spPr>
          <a:xfrm>
            <a:off x="1084643" y="6863943"/>
            <a:ext cx="269278" cy="95758"/>
          </a:xfrm>
          <a:prstGeom prst="rect">
            <a:avLst/>
          </a:prstGeom>
          <a:blipFill>
            <a:blip r:embed="rId10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7" name="object 247"/>
          <p:cNvSpPr/>
          <p:nvPr/>
        </p:nvSpPr>
        <p:spPr>
          <a:xfrm>
            <a:off x="3088322" y="6836473"/>
            <a:ext cx="271576" cy="103060"/>
          </a:xfrm>
          <a:prstGeom prst="rect">
            <a:avLst/>
          </a:prstGeom>
          <a:blipFill>
            <a:blip r:embed="rId10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8" name="object 248"/>
          <p:cNvSpPr/>
          <p:nvPr/>
        </p:nvSpPr>
        <p:spPr>
          <a:xfrm>
            <a:off x="505053" y="9941585"/>
            <a:ext cx="6049010" cy="0"/>
          </a:xfrm>
          <a:custGeom>
            <a:avLst/>
            <a:gdLst/>
            <a:ahLst/>
            <a:cxnLst/>
            <a:rect l="l" t="t" r="r" b="b"/>
            <a:pathLst>
              <a:path w="6049009">
                <a:moveTo>
                  <a:pt x="0" y="0"/>
                </a:moveTo>
                <a:lnTo>
                  <a:pt x="6048756" y="0"/>
                </a:lnTo>
              </a:path>
            </a:pathLst>
          </a:custGeom>
          <a:ln w="609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9" name="object 249"/>
          <p:cNvSpPr txBox="1"/>
          <p:nvPr/>
        </p:nvSpPr>
        <p:spPr>
          <a:xfrm>
            <a:off x="492505" y="9089147"/>
            <a:ext cx="6065520" cy="1068070"/>
          </a:xfrm>
          <a:prstGeom prst="rect">
            <a:avLst/>
          </a:prstGeom>
        </p:spPr>
        <p:txBody>
          <a:bodyPr vert="horz" wrap="square" lIns="0" tIns="6985" rIns="0" bIns="0" rtlCol="0">
            <a:spAutoFit/>
          </a:bodyPr>
          <a:lstStyle/>
          <a:p>
            <a:pPr marL="12700" marR="5080" algn="just">
              <a:lnSpc>
                <a:spcPct val="102699"/>
              </a:lnSpc>
              <a:spcBef>
                <a:spcPts val="55"/>
              </a:spcBef>
            </a:pPr>
            <a:r>
              <a:rPr sz="1100" spc="-5" dirty="0">
                <a:latin typeface="Arial"/>
                <a:cs typeface="Arial"/>
              </a:rPr>
              <a:t>In the </a:t>
            </a:r>
            <a:r>
              <a:rPr sz="1100" spc="-15" dirty="0">
                <a:latin typeface="Arial"/>
                <a:cs typeface="Arial"/>
              </a:rPr>
              <a:t>rare </a:t>
            </a:r>
            <a:r>
              <a:rPr sz="1100" spc="-10" dirty="0">
                <a:latin typeface="Arial"/>
                <a:cs typeface="Arial"/>
              </a:rPr>
              <a:t>occasion </a:t>
            </a:r>
            <a:r>
              <a:rPr sz="1100" spc="-5" dirty="0">
                <a:latin typeface="Arial"/>
                <a:cs typeface="Arial"/>
              </a:rPr>
              <a:t>that there </a:t>
            </a:r>
            <a:r>
              <a:rPr sz="1100" spc="-10" dirty="0">
                <a:latin typeface="Arial"/>
                <a:cs typeface="Arial"/>
              </a:rPr>
              <a:t>is a need </a:t>
            </a:r>
            <a:r>
              <a:rPr sz="1100" spc="-5" dirty="0">
                <a:latin typeface="Arial"/>
                <a:cs typeface="Arial"/>
              </a:rPr>
              <a:t>to </a:t>
            </a:r>
            <a:r>
              <a:rPr sz="1100" spc="-10" dirty="0">
                <a:latin typeface="Arial"/>
                <a:cs typeface="Arial"/>
              </a:rPr>
              <a:t>update </a:t>
            </a:r>
            <a:r>
              <a:rPr sz="1100" spc="-5" dirty="0">
                <a:latin typeface="Arial"/>
                <a:cs typeface="Arial"/>
              </a:rPr>
              <a:t>the primary </a:t>
            </a:r>
            <a:r>
              <a:rPr sz="1100" spc="-25" dirty="0">
                <a:latin typeface="Arial"/>
                <a:cs typeface="Arial"/>
              </a:rPr>
              <a:t>key </a:t>
            </a:r>
            <a:r>
              <a:rPr sz="1100" spc="-15" dirty="0">
                <a:latin typeface="Arial"/>
                <a:cs typeface="Arial"/>
              </a:rPr>
              <a:t>value, </a:t>
            </a:r>
            <a:r>
              <a:rPr sz="1100" spc="-5" dirty="0">
                <a:latin typeface="Arial"/>
                <a:cs typeface="Arial"/>
              </a:rPr>
              <a:t>then it </a:t>
            </a:r>
            <a:r>
              <a:rPr sz="1100" spc="-10" dirty="0">
                <a:latin typeface="Arial"/>
                <a:cs typeface="Arial"/>
              </a:rPr>
              <a:t>is </a:t>
            </a:r>
            <a:r>
              <a:rPr sz="1100" spc="-5" dirty="0">
                <a:latin typeface="Arial"/>
                <a:cs typeface="Arial"/>
              </a:rPr>
              <a:t>important that  </a:t>
            </a:r>
            <a:r>
              <a:rPr sz="1100" spc="-10" dirty="0">
                <a:latin typeface="Arial"/>
                <a:cs typeface="Arial"/>
              </a:rPr>
              <a:t>all </a:t>
            </a:r>
            <a:r>
              <a:rPr sz="1100" spc="-5" dirty="0">
                <a:latin typeface="Arial"/>
                <a:cs typeface="Arial"/>
              </a:rPr>
              <a:t>the </a:t>
            </a:r>
            <a:r>
              <a:rPr sz="1100" spc="-15" dirty="0">
                <a:latin typeface="Arial"/>
                <a:cs typeface="Arial"/>
              </a:rPr>
              <a:t>linked foreign </a:t>
            </a:r>
            <a:r>
              <a:rPr sz="1100" spc="-20" dirty="0">
                <a:latin typeface="Arial"/>
                <a:cs typeface="Arial"/>
              </a:rPr>
              <a:t>keys </a:t>
            </a:r>
            <a:r>
              <a:rPr sz="1100" spc="-10" dirty="0">
                <a:latin typeface="Arial"/>
                <a:cs typeface="Arial"/>
              </a:rPr>
              <a:t>are also updated. </a:t>
            </a:r>
            <a:r>
              <a:rPr sz="1100" spc="-5" dirty="0">
                <a:latin typeface="Arial"/>
                <a:cs typeface="Arial"/>
              </a:rPr>
              <a:t>This </a:t>
            </a:r>
            <a:r>
              <a:rPr sz="1100" spc="-10" dirty="0">
                <a:latin typeface="Arial"/>
                <a:cs typeface="Arial"/>
              </a:rPr>
              <a:t>process is </a:t>
            </a:r>
            <a:r>
              <a:rPr sz="1100" spc="-5" dirty="0">
                <a:latin typeface="Arial"/>
                <a:cs typeface="Arial"/>
              </a:rPr>
              <a:t>called "cascade </a:t>
            </a:r>
            <a:r>
              <a:rPr sz="1100" spc="-10" dirty="0">
                <a:latin typeface="Arial"/>
                <a:cs typeface="Arial"/>
              </a:rPr>
              <a:t>update". </a:t>
            </a:r>
            <a:r>
              <a:rPr sz="1100" spc="-15" dirty="0">
                <a:latin typeface="Arial"/>
                <a:cs typeface="Arial"/>
              </a:rPr>
              <a:t>Any </a:t>
            </a:r>
            <a:r>
              <a:rPr sz="1100" spc="-5" dirty="0">
                <a:latin typeface="Arial"/>
                <a:cs typeface="Arial"/>
              </a:rPr>
              <a:t>changes  to </a:t>
            </a:r>
            <a:r>
              <a:rPr sz="1100" spc="-10" dirty="0">
                <a:latin typeface="Arial"/>
                <a:cs typeface="Arial"/>
              </a:rPr>
              <a:t>a </a:t>
            </a:r>
            <a:r>
              <a:rPr sz="1100" spc="-5" dirty="0">
                <a:latin typeface="Arial"/>
                <a:cs typeface="Arial"/>
              </a:rPr>
              <a:t>primary </a:t>
            </a:r>
            <a:r>
              <a:rPr sz="1100" spc="-25" dirty="0">
                <a:latin typeface="Arial"/>
                <a:cs typeface="Arial"/>
              </a:rPr>
              <a:t>key </a:t>
            </a:r>
            <a:r>
              <a:rPr sz="1100" spc="-15" dirty="0">
                <a:latin typeface="Arial"/>
                <a:cs typeface="Arial"/>
              </a:rPr>
              <a:t>value </a:t>
            </a:r>
            <a:r>
              <a:rPr sz="1100" spc="-10" dirty="0">
                <a:latin typeface="Arial"/>
                <a:cs typeface="Arial"/>
              </a:rPr>
              <a:t>are also </a:t>
            </a:r>
            <a:r>
              <a:rPr sz="1100" spc="-5" dirty="0">
                <a:latin typeface="Arial"/>
                <a:cs typeface="Arial"/>
              </a:rPr>
              <a:t>copied to </a:t>
            </a:r>
            <a:r>
              <a:rPr sz="1100" spc="-10" dirty="0">
                <a:latin typeface="Arial"/>
                <a:cs typeface="Arial"/>
              </a:rPr>
              <a:t>all </a:t>
            </a:r>
            <a:r>
              <a:rPr sz="1100" spc="-5" dirty="0">
                <a:latin typeface="Arial"/>
                <a:cs typeface="Arial"/>
              </a:rPr>
              <a:t>the related </a:t>
            </a:r>
            <a:r>
              <a:rPr sz="1100" spc="-15" dirty="0">
                <a:latin typeface="Arial"/>
                <a:cs typeface="Arial"/>
              </a:rPr>
              <a:t>foreign </a:t>
            </a:r>
            <a:r>
              <a:rPr sz="1100" spc="-25" dirty="0">
                <a:latin typeface="Arial"/>
                <a:cs typeface="Arial"/>
              </a:rPr>
              <a:t>key </a:t>
            </a:r>
            <a:r>
              <a:rPr sz="1100" spc="-15" dirty="0">
                <a:latin typeface="Arial"/>
                <a:cs typeface="Arial"/>
              </a:rPr>
              <a:t>values. </a:t>
            </a:r>
            <a:r>
              <a:rPr sz="1100" spc="-5" dirty="0">
                <a:latin typeface="Arial"/>
                <a:cs typeface="Arial"/>
              </a:rPr>
              <a:t>If the primary </a:t>
            </a:r>
            <a:r>
              <a:rPr sz="1100" spc="-25" dirty="0">
                <a:latin typeface="Arial"/>
                <a:cs typeface="Arial"/>
              </a:rPr>
              <a:t>key </a:t>
            </a:r>
            <a:r>
              <a:rPr sz="1100" spc="-20" dirty="0">
                <a:latin typeface="Arial"/>
                <a:cs typeface="Arial"/>
              </a:rPr>
              <a:t>for  GamerTag101 </a:t>
            </a:r>
            <a:r>
              <a:rPr sz="1100" spc="-10" dirty="0">
                <a:latin typeface="Arial"/>
                <a:cs typeface="Arial"/>
              </a:rPr>
              <a:t>is  </a:t>
            </a:r>
            <a:r>
              <a:rPr sz="1100" spc="-5" dirty="0">
                <a:latin typeface="Arial"/>
                <a:cs typeface="Arial"/>
              </a:rPr>
              <a:t>changed from  </a:t>
            </a:r>
            <a:r>
              <a:rPr sz="1100" spc="-10" dirty="0">
                <a:latin typeface="Arial"/>
                <a:cs typeface="Arial"/>
              </a:rPr>
              <a:t>72619 </a:t>
            </a:r>
            <a:r>
              <a:rPr sz="1100" spc="-5" dirty="0">
                <a:latin typeface="Arial"/>
                <a:cs typeface="Arial"/>
              </a:rPr>
              <a:t>to  </a:t>
            </a:r>
            <a:r>
              <a:rPr sz="1100" spc="-10" dirty="0">
                <a:latin typeface="Arial"/>
                <a:cs typeface="Arial"/>
              </a:rPr>
              <a:t>89212 </a:t>
            </a:r>
            <a:r>
              <a:rPr sz="1100" spc="-5" dirty="0">
                <a:latin typeface="Arial"/>
                <a:cs typeface="Arial"/>
              </a:rPr>
              <a:t>then </a:t>
            </a:r>
            <a:r>
              <a:rPr sz="1100" spc="-10" dirty="0">
                <a:latin typeface="Arial"/>
                <a:cs typeface="Arial"/>
              </a:rPr>
              <a:t>all  </a:t>
            </a:r>
            <a:r>
              <a:rPr sz="1100" spc="-5" dirty="0">
                <a:latin typeface="Arial"/>
                <a:cs typeface="Arial"/>
              </a:rPr>
              <a:t>the related </a:t>
            </a:r>
            <a:r>
              <a:rPr sz="1100" spc="-15" dirty="0">
                <a:latin typeface="Arial"/>
                <a:cs typeface="Arial"/>
              </a:rPr>
              <a:t>foreign  </a:t>
            </a:r>
            <a:r>
              <a:rPr sz="1100" spc="-25" dirty="0">
                <a:latin typeface="Arial"/>
                <a:cs typeface="Arial"/>
              </a:rPr>
              <a:t>key  </a:t>
            </a:r>
            <a:r>
              <a:rPr sz="1100" spc="-15" dirty="0">
                <a:latin typeface="Arial"/>
                <a:cs typeface="Arial"/>
              </a:rPr>
              <a:t>values  </a:t>
            </a:r>
            <a:r>
              <a:rPr sz="1100" spc="-10" dirty="0">
                <a:latin typeface="Arial"/>
                <a:cs typeface="Arial"/>
              </a:rPr>
              <a:t>are</a:t>
            </a:r>
            <a:r>
              <a:rPr sz="1100" spc="160" dirty="0">
                <a:latin typeface="Arial"/>
                <a:cs typeface="Arial"/>
              </a:rPr>
              <a:t> </a:t>
            </a:r>
            <a:r>
              <a:rPr sz="1100" spc="-10" dirty="0">
                <a:latin typeface="Arial"/>
                <a:cs typeface="Arial"/>
              </a:rPr>
              <a:t>also</a:t>
            </a:r>
            <a:endParaRPr sz="11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1300">
              <a:latin typeface="Arial"/>
              <a:cs typeface="Arial"/>
            </a:endParaRPr>
          </a:p>
          <a:p>
            <a:pPr marR="41910" algn="r">
              <a:lnSpc>
                <a:spcPct val="100000"/>
              </a:lnSpc>
            </a:pPr>
            <a:r>
              <a:rPr sz="1100" spc="-10" dirty="0">
                <a:latin typeface="Arial"/>
                <a:cs typeface="Arial"/>
              </a:rPr>
              <a:t>©  </a:t>
            </a:r>
            <a:r>
              <a:rPr sz="1100" spc="20" dirty="0">
                <a:latin typeface="Arial"/>
                <a:cs typeface="Arial"/>
              </a:rPr>
              <a:t>H</a:t>
            </a:r>
            <a:r>
              <a:rPr sz="850" spc="20" dirty="0">
                <a:latin typeface="Arial"/>
                <a:cs typeface="Arial"/>
              </a:rPr>
              <a:t>ERIOT</a:t>
            </a:r>
            <a:r>
              <a:rPr sz="1100" spc="20" dirty="0">
                <a:latin typeface="Arial"/>
                <a:cs typeface="Arial"/>
              </a:rPr>
              <a:t>-W</a:t>
            </a:r>
            <a:r>
              <a:rPr sz="850" spc="20" dirty="0">
                <a:latin typeface="Arial"/>
                <a:cs typeface="Arial"/>
              </a:rPr>
              <a:t>ATT</a:t>
            </a:r>
            <a:r>
              <a:rPr sz="850" spc="65" dirty="0">
                <a:latin typeface="Arial"/>
                <a:cs typeface="Arial"/>
              </a:rPr>
              <a:t> </a:t>
            </a:r>
            <a:r>
              <a:rPr sz="1100" spc="55" dirty="0">
                <a:latin typeface="Arial"/>
                <a:cs typeface="Arial"/>
              </a:rPr>
              <a:t>U</a:t>
            </a:r>
            <a:r>
              <a:rPr sz="850" spc="55" dirty="0">
                <a:latin typeface="Arial"/>
                <a:cs typeface="Arial"/>
              </a:rPr>
              <a:t>NIVERSITY</a:t>
            </a:r>
            <a:endParaRPr sz="85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52169" y="559318"/>
            <a:ext cx="1880235" cy="19177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1100" i="1" spc="-20" dirty="0">
                <a:latin typeface="Arial"/>
                <a:cs typeface="Arial"/>
              </a:rPr>
              <a:t>TOPIC </a:t>
            </a:r>
            <a:r>
              <a:rPr sz="1100" i="1" spc="-10" dirty="0">
                <a:latin typeface="Arial"/>
                <a:cs typeface="Arial"/>
              </a:rPr>
              <a:t>3.</a:t>
            </a:r>
            <a:r>
              <a:rPr sz="1100" i="1" spc="75" dirty="0">
                <a:latin typeface="Arial"/>
                <a:cs typeface="Arial"/>
              </a:rPr>
              <a:t> </a:t>
            </a:r>
            <a:r>
              <a:rPr sz="1100" i="1" spc="-30" dirty="0">
                <a:latin typeface="Arial"/>
                <a:cs typeface="Arial"/>
              </a:rPr>
              <a:t>IMPLEMENTATION</a:t>
            </a:r>
            <a:endParaRPr sz="11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6737585" y="559318"/>
            <a:ext cx="179705" cy="19177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1100" spc="-15" dirty="0">
                <a:latin typeface="Arial"/>
                <a:cs typeface="Arial"/>
              </a:rPr>
              <a:t>61</a:t>
            </a:r>
            <a:endParaRPr sz="110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864717" y="765581"/>
            <a:ext cx="6049010" cy="0"/>
          </a:xfrm>
          <a:custGeom>
            <a:avLst/>
            <a:gdLst/>
            <a:ahLst/>
            <a:cxnLst/>
            <a:rect l="l" t="t" r="r" b="b"/>
            <a:pathLst>
              <a:path w="6049009">
                <a:moveTo>
                  <a:pt x="0" y="0"/>
                </a:moveTo>
                <a:lnTo>
                  <a:pt x="6048756" y="0"/>
                </a:lnTo>
              </a:path>
            </a:pathLst>
          </a:custGeom>
          <a:ln w="609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852169" y="1111007"/>
            <a:ext cx="791210" cy="19177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1100" spc="-10" dirty="0">
                <a:latin typeface="Arial"/>
                <a:cs typeface="Arial"/>
              </a:rPr>
              <a:t>updated</a:t>
            </a:r>
            <a:r>
              <a:rPr sz="1100" spc="-90" dirty="0">
                <a:latin typeface="Arial"/>
                <a:cs typeface="Arial"/>
              </a:rPr>
              <a:t> </a:t>
            </a:r>
            <a:r>
              <a:rPr sz="1100" spc="-10" dirty="0">
                <a:latin typeface="Arial"/>
                <a:cs typeface="Arial"/>
              </a:rPr>
              <a:t>e.g.</a:t>
            </a:r>
            <a:endParaRPr sz="11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2943099" y="1520963"/>
            <a:ext cx="1886585" cy="19177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1100" i="1" spc="-5" dirty="0">
                <a:latin typeface="Arial"/>
                <a:cs typeface="Arial"/>
              </a:rPr>
              <a:t>Figure </a:t>
            </a:r>
            <a:r>
              <a:rPr sz="1100" i="1" spc="-10" dirty="0">
                <a:latin typeface="Arial"/>
                <a:cs typeface="Arial"/>
              </a:rPr>
              <a:t>3.9: Cascaded</a:t>
            </a:r>
            <a:r>
              <a:rPr sz="1100" i="1" spc="-30" dirty="0">
                <a:latin typeface="Arial"/>
                <a:cs typeface="Arial"/>
              </a:rPr>
              <a:t> </a:t>
            </a:r>
            <a:r>
              <a:rPr sz="1100" i="1" spc="-10" dirty="0">
                <a:latin typeface="Arial"/>
                <a:cs typeface="Arial"/>
              </a:rPr>
              <a:t>updates</a:t>
            </a:r>
            <a:endParaRPr sz="1100">
              <a:latin typeface="Arial"/>
              <a:cs typeface="Arial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1367789" y="1970824"/>
            <a:ext cx="1417764" cy="170387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3472903" y="2283028"/>
            <a:ext cx="207251" cy="9615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3700526" y="2283028"/>
            <a:ext cx="34925" cy="94615"/>
          </a:xfrm>
          <a:custGeom>
            <a:avLst/>
            <a:gdLst/>
            <a:ahLst/>
            <a:cxnLst/>
            <a:rect l="l" t="t" r="r" b="b"/>
            <a:pathLst>
              <a:path w="34925" h="94614">
                <a:moveTo>
                  <a:pt x="34696" y="20866"/>
                </a:moveTo>
                <a:lnTo>
                  <a:pt x="23126" y="20866"/>
                </a:lnTo>
                <a:lnTo>
                  <a:pt x="23126" y="94538"/>
                </a:lnTo>
                <a:lnTo>
                  <a:pt x="34696" y="94538"/>
                </a:lnTo>
                <a:lnTo>
                  <a:pt x="34696" y="20866"/>
                </a:lnTo>
                <a:close/>
              </a:path>
              <a:path w="34925" h="94614">
                <a:moveTo>
                  <a:pt x="34696" y="0"/>
                </a:moveTo>
                <a:lnTo>
                  <a:pt x="27241" y="0"/>
                </a:lnTo>
                <a:lnTo>
                  <a:pt x="25234" y="4063"/>
                </a:lnTo>
                <a:lnTo>
                  <a:pt x="21805" y="8267"/>
                </a:lnTo>
                <a:lnTo>
                  <a:pt x="12128" y="16903"/>
                </a:lnTo>
                <a:lnTo>
                  <a:pt x="6464" y="20599"/>
                </a:lnTo>
                <a:lnTo>
                  <a:pt x="0" y="23634"/>
                </a:lnTo>
                <a:lnTo>
                  <a:pt x="0" y="34810"/>
                </a:lnTo>
                <a:lnTo>
                  <a:pt x="23126" y="20866"/>
                </a:lnTo>
                <a:lnTo>
                  <a:pt x="34696" y="20866"/>
                </a:lnTo>
                <a:lnTo>
                  <a:pt x="34696" y="0"/>
                </a:lnTo>
                <a:close/>
              </a:path>
            </a:pathLst>
          </a:custGeom>
          <a:solidFill>
            <a:srgbClr val="01020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3764724" y="2283028"/>
            <a:ext cx="62230" cy="96520"/>
          </a:xfrm>
          <a:custGeom>
            <a:avLst/>
            <a:gdLst/>
            <a:ahLst/>
            <a:cxnLst/>
            <a:rect l="l" t="t" r="r" b="b"/>
            <a:pathLst>
              <a:path w="62229" h="96519">
                <a:moveTo>
                  <a:pt x="39065" y="0"/>
                </a:moveTo>
                <a:lnTo>
                  <a:pt x="22656" y="0"/>
                </a:lnTo>
                <a:lnTo>
                  <a:pt x="16103" y="2324"/>
                </a:lnTo>
                <a:lnTo>
                  <a:pt x="6248" y="11671"/>
                </a:lnTo>
                <a:lnTo>
                  <a:pt x="3784" y="17424"/>
                </a:lnTo>
                <a:lnTo>
                  <a:pt x="3826" y="28955"/>
                </a:lnTo>
                <a:lnTo>
                  <a:pt x="4940" y="32702"/>
                </a:lnTo>
                <a:lnTo>
                  <a:pt x="9581" y="39230"/>
                </a:lnTo>
                <a:lnTo>
                  <a:pt x="13119" y="41719"/>
                </a:lnTo>
                <a:lnTo>
                  <a:pt x="17919" y="43472"/>
                </a:lnTo>
                <a:lnTo>
                  <a:pt x="12191" y="44970"/>
                </a:lnTo>
                <a:lnTo>
                  <a:pt x="7759" y="47790"/>
                </a:lnTo>
                <a:lnTo>
                  <a:pt x="1549" y="56057"/>
                </a:lnTo>
                <a:lnTo>
                  <a:pt x="0" y="61188"/>
                </a:lnTo>
                <a:lnTo>
                  <a:pt x="63" y="75679"/>
                </a:lnTo>
                <a:lnTo>
                  <a:pt x="2844" y="82384"/>
                </a:lnTo>
                <a:lnTo>
                  <a:pt x="14236" y="93395"/>
                </a:lnTo>
                <a:lnTo>
                  <a:pt x="21729" y="96138"/>
                </a:lnTo>
                <a:lnTo>
                  <a:pt x="40322" y="96138"/>
                </a:lnTo>
                <a:lnTo>
                  <a:pt x="47815" y="93395"/>
                </a:lnTo>
                <a:lnTo>
                  <a:pt x="54846" y="86639"/>
                </a:lnTo>
                <a:lnTo>
                  <a:pt x="27597" y="86639"/>
                </a:lnTo>
                <a:lnTo>
                  <a:pt x="24282" y="85788"/>
                </a:lnTo>
                <a:lnTo>
                  <a:pt x="18098" y="82384"/>
                </a:lnTo>
                <a:lnTo>
                  <a:pt x="15786" y="80022"/>
                </a:lnTo>
                <a:lnTo>
                  <a:pt x="12661" y="73863"/>
                </a:lnTo>
                <a:lnTo>
                  <a:pt x="11887" y="70662"/>
                </a:lnTo>
                <a:lnTo>
                  <a:pt x="11958" y="61798"/>
                </a:lnTo>
                <a:lnTo>
                  <a:pt x="13677" y="57480"/>
                </a:lnTo>
                <a:lnTo>
                  <a:pt x="20815" y="50279"/>
                </a:lnTo>
                <a:lnTo>
                  <a:pt x="25336" y="48488"/>
                </a:lnTo>
                <a:lnTo>
                  <a:pt x="54584" y="48488"/>
                </a:lnTo>
                <a:lnTo>
                  <a:pt x="50114" y="45364"/>
                </a:lnTo>
                <a:lnTo>
                  <a:pt x="44322" y="43472"/>
                </a:lnTo>
                <a:lnTo>
                  <a:pt x="48996" y="41719"/>
                </a:lnTo>
                <a:lnTo>
                  <a:pt x="52485" y="39217"/>
                </a:lnTo>
                <a:lnTo>
                  <a:pt x="52611" y="39039"/>
                </a:lnTo>
                <a:lnTo>
                  <a:pt x="26504" y="39039"/>
                </a:lnTo>
                <a:lnTo>
                  <a:pt x="22783" y="37630"/>
                </a:lnTo>
                <a:lnTo>
                  <a:pt x="17043" y="31978"/>
                </a:lnTo>
                <a:lnTo>
                  <a:pt x="15713" y="28600"/>
                </a:lnTo>
                <a:lnTo>
                  <a:pt x="15608" y="19951"/>
                </a:lnTo>
                <a:lnTo>
                  <a:pt x="17068" y="16560"/>
                </a:lnTo>
                <a:lnTo>
                  <a:pt x="22885" y="10909"/>
                </a:lnTo>
                <a:lnTo>
                  <a:pt x="26555" y="9499"/>
                </a:lnTo>
                <a:lnTo>
                  <a:pt x="53143" y="9499"/>
                </a:lnTo>
                <a:lnTo>
                  <a:pt x="45681" y="2387"/>
                </a:lnTo>
                <a:lnTo>
                  <a:pt x="39065" y="0"/>
                </a:lnTo>
                <a:close/>
              </a:path>
              <a:path w="62229" h="96519">
                <a:moveTo>
                  <a:pt x="54584" y="48488"/>
                </a:moveTo>
                <a:lnTo>
                  <a:pt x="36334" y="48488"/>
                </a:lnTo>
                <a:lnTo>
                  <a:pt x="40970" y="50304"/>
                </a:lnTo>
                <a:lnTo>
                  <a:pt x="48386" y="57581"/>
                </a:lnTo>
                <a:lnTo>
                  <a:pt x="50142" y="61975"/>
                </a:lnTo>
                <a:lnTo>
                  <a:pt x="50228" y="73228"/>
                </a:lnTo>
                <a:lnTo>
                  <a:pt x="48437" y="77749"/>
                </a:lnTo>
                <a:lnTo>
                  <a:pt x="41249" y="84861"/>
                </a:lnTo>
                <a:lnTo>
                  <a:pt x="36677" y="86639"/>
                </a:lnTo>
                <a:lnTo>
                  <a:pt x="54846" y="86639"/>
                </a:lnTo>
                <a:lnTo>
                  <a:pt x="59207" y="82448"/>
                </a:lnTo>
                <a:lnTo>
                  <a:pt x="62052" y="75679"/>
                </a:lnTo>
                <a:lnTo>
                  <a:pt x="62052" y="61798"/>
                </a:lnTo>
                <a:lnTo>
                  <a:pt x="60553" y="56794"/>
                </a:lnTo>
                <a:lnTo>
                  <a:pt x="54584" y="48488"/>
                </a:lnTo>
                <a:close/>
              </a:path>
              <a:path w="62229" h="96519">
                <a:moveTo>
                  <a:pt x="53143" y="9499"/>
                </a:moveTo>
                <a:lnTo>
                  <a:pt x="35331" y="9499"/>
                </a:lnTo>
                <a:lnTo>
                  <a:pt x="38988" y="10947"/>
                </a:lnTo>
                <a:lnTo>
                  <a:pt x="44843" y="16725"/>
                </a:lnTo>
                <a:lnTo>
                  <a:pt x="46175" y="19951"/>
                </a:lnTo>
                <a:lnTo>
                  <a:pt x="46227" y="28816"/>
                </a:lnTo>
                <a:lnTo>
                  <a:pt x="44894" y="32029"/>
                </a:lnTo>
                <a:lnTo>
                  <a:pt x="39204" y="37642"/>
                </a:lnTo>
                <a:lnTo>
                  <a:pt x="35547" y="39039"/>
                </a:lnTo>
                <a:lnTo>
                  <a:pt x="52611" y="39039"/>
                </a:lnTo>
                <a:lnTo>
                  <a:pt x="57061" y="32765"/>
                </a:lnTo>
                <a:lnTo>
                  <a:pt x="58216" y="28955"/>
                </a:lnTo>
                <a:lnTo>
                  <a:pt x="58216" y="17741"/>
                </a:lnTo>
                <a:lnTo>
                  <a:pt x="55702" y="11937"/>
                </a:lnTo>
                <a:lnTo>
                  <a:pt x="53143" y="9499"/>
                </a:lnTo>
                <a:close/>
              </a:path>
            </a:pathLst>
          </a:custGeom>
          <a:solidFill>
            <a:srgbClr val="01020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3472903" y="2525852"/>
            <a:ext cx="207251" cy="96151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3700526" y="2525865"/>
            <a:ext cx="34925" cy="94615"/>
          </a:xfrm>
          <a:custGeom>
            <a:avLst/>
            <a:gdLst/>
            <a:ahLst/>
            <a:cxnLst/>
            <a:rect l="l" t="t" r="r" b="b"/>
            <a:pathLst>
              <a:path w="34925" h="94614">
                <a:moveTo>
                  <a:pt x="34696" y="20866"/>
                </a:moveTo>
                <a:lnTo>
                  <a:pt x="23126" y="20866"/>
                </a:lnTo>
                <a:lnTo>
                  <a:pt x="23126" y="94538"/>
                </a:lnTo>
                <a:lnTo>
                  <a:pt x="34696" y="94538"/>
                </a:lnTo>
                <a:lnTo>
                  <a:pt x="34696" y="20866"/>
                </a:lnTo>
                <a:close/>
              </a:path>
              <a:path w="34925" h="94614">
                <a:moveTo>
                  <a:pt x="34696" y="0"/>
                </a:moveTo>
                <a:lnTo>
                  <a:pt x="27241" y="0"/>
                </a:lnTo>
                <a:lnTo>
                  <a:pt x="25234" y="4063"/>
                </a:lnTo>
                <a:lnTo>
                  <a:pt x="21805" y="8267"/>
                </a:lnTo>
                <a:lnTo>
                  <a:pt x="12128" y="16903"/>
                </a:lnTo>
                <a:lnTo>
                  <a:pt x="6464" y="20599"/>
                </a:lnTo>
                <a:lnTo>
                  <a:pt x="0" y="23634"/>
                </a:lnTo>
                <a:lnTo>
                  <a:pt x="0" y="34810"/>
                </a:lnTo>
                <a:lnTo>
                  <a:pt x="23126" y="20866"/>
                </a:lnTo>
                <a:lnTo>
                  <a:pt x="34696" y="20866"/>
                </a:lnTo>
                <a:lnTo>
                  <a:pt x="34696" y="0"/>
                </a:lnTo>
                <a:close/>
              </a:path>
            </a:pathLst>
          </a:custGeom>
          <a:solidFill>
            <a:srgbClr val="01020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3764724" y="2525865"/>
            <a:ext cx="62230" cy="96520"/>
          </a:xfrm>
          <a:custGeom>
            <a:avLst/>
            <a:gdLst/>
            <a:ahLst/>
            <a:cxnLst/>
            <a:rect l="l" t="t" r="r" b="b"/>
            <a:pathLst>
              <a:path w="62229" h="96519">
                <a:moveTo>
                  <a:pt x="39065" y="0"/>
                </a:moveTo>
                <a:lnTo>
                  <a:pt x="22656" y="0"/>
                </a:lnTo>
                <a:lnTo>
                  <a:pt x="16103" y="2324"/>
                </a:lnTo>
                <a:lnTo>
                  <a:pt x="6248" y="11671"/>
                </a:lnTo>
                <a:lnTo>
                  <a:pt x="3784" y="17424"/>
                </a:lnTo>
                <a:lnTo>
                  <a:pt x="3826" y="28955"/>
                </a:lnTo>
                <a:lnTo>
                  <a:pt x="4940" y="32702"/>
                </a:lnTo>
                <a:lnTo>
                  <a:pt x="9581" y="39230"/>
                </a:lnTo>
                <a:lnTo>
                  <a:pt x="13119" y="41719"/>
                </a:lnTo>
                <a:lnTo>
                  <a:pt x="17919" y="43472"/>
                </a:lnTo>
                <a:lnTo>
                  <a:pt x="12191" y="44970"/>
                </a:lnTo>
                <a:lnTo>
                  <a:pt x="7759" y="47790"/>
                </a:lnTo>
                <a:lnTo>
                  <a:pt x="1549" y="56057"/>
                </a:lnTo>
                <a:lnTo>
                  <a:pt x="0" y="61188"/>
                </a:lnTo>
                <a:lnTo>
                  <a:pt x="63" y="75679"/>
                </a:lnTo>
                <a:lnTo>
                  <a:pt x="2844" y="82384"/>
                </a:lnTo>
                <a:lnTo>
                  <a:pt x="14236" y="93395"/>
                </a:lnTo>
                <a:lnTo>
                  <a:pt x="21729" y="96138"/>
                </a:lnTo>
                <a:lnTo>
                  <a:pt x="40322" y="96138"/>
                </a:lnTo>
                <a:lnTo>
                  <a:pt x="47815" y="93395"/>
                </a:lnTo>
                <a:lnTo>
                  <a:pt x="54846" y="86639"/>
                </a:lnTo>
                <a:lnTo>
                  <a:pt x="27597" y="86639"/>
                </a:lnTo>
                <a:lnTo>
                  <a:pt x="24282" y="85788"/>
                </a:lnTo>
                <a:lnTo>
                  <a:pt x="18098" y="82384"/>
                </a:lnTo>
                <a:lnTo>
                  <a:pt x="15786" y="80022"/>
                </a:lnTo>
                <a:lnTo>
                  <a:pt x="12661" y="73863"/>
                </a:lnTo>
                <a:lnTo>
                  <a:pt x="11887" y="70662"/>
                </a:lnTo>
                <a:lnTo>
                  <a:pt x="11958" y="61798"/>
                </a:lnTo>
                <a:lnTo>
                  <a:pt x="13677" y="57480"/>
                </a:lnTo>
                <a:lnTo>
                  <a:pt x="20815" y="50291"/>
                </a:lnTo>
                <a:lnTo>
                  <a:pt x="25336" y="48488"/>
                </a:lnTo>
                <a:lnTo>
                  <a:pt x="54584" y="48488"/>
                </a:lnTo>
                <a:lnTo>
                  <a:pt x="50114" y="45364"/>
                </a:lnTo>
                <a:lnTo>
                  <a:pt x="44322" y="43472"/>
                </a:lnTo>
                <a:lnTo>
                  <a:pt x="48996" y="41719"/>
                </a:lnTo>
                <a:lnTo>
                  <a:pt x="52485" y="39217"/>
                </a:lnTo>
                <a:lnTo>
                  <a:pt x="52611" y="39039"/>
                </a:lnTo>
                <a:lnTo>
                  <a:pt x="26504" y="39039"/>
                </a:lnTo>
                <a:lnTo>
                  <a:pt x="22783" y="37630"/>
                </a:lnTo>
                <a:lnTo>
                  <a:pt x="17043" y="31978"/>
                </a:lnTo>
                <a:lnTo>
                  <a:pt x="15713" y="28600"/>
                </a:lnTo>
                <a:lnTo>
                  <a:pt x="15608" y="19951"/>
                </a:lnTo>
                <a:lnTo>
                  <a:pt x="17068" y="16560"/>
                </a:lnTo>
                <a:lnTo>
                  <a:pt x="22885" y="10909"/>
                </a:lnTo>
                <a:lnTo>
                  <a:pt x="26555" y="9499"/>
                </a:lnTo>
                <a:lnTo>
                  <a:pt x="53143" y="9499"/>
                </a:lnTo>
                <a:lnTo>
                  <a:pt x="45681" y="2387"/>
                </a:lnTo>
                <a:lnTo>
                  <a:pt x="39065" y="0"/>
                </a:lnTo>
                <a:close/>
              </a:path>
              <a:path w="62229" h="96519">
                <a:moveTo>
                  <a:pt x="54584" y="48488"/>
                </a:moveTo>
                <a:lnTo>
                  <a:pt x="36334" y="48488"/>
                </a:lnTo>
                <a:lnTo>
                  <a:pt x="40970" y="50304"/>
                </a:lnTo>
                <a:lnTo>
                  <a:pt x="48386" y="57581"/>
                </a:lnTo>
                <a:lnTo>
                  <a:pt x="50142" y="61975"/>
                </a:lnTo>
                <a:lnTo>
                  <a:pt x="50228" y="73228"/>
                </a:lnTo>
                <a:lnTo>
                  <a:pt x="48437" y="77749"/>
                </a:lnTo>
                <a:lnTo>
                  <a:pt x="41249" y="84861"/>
                </a:lnTo>
                <a:lnTo>
                  <a:pt x="36677" y="86639"/>
                </a:lnTo>
                <a:lnTo>
                  <a:pt x="54846" y="86639"/>
                </a:lnTo>
                <a:lnTo>
                  <a:pt x="59207" y="82448"/>
                </a:lnTo>
                <a:lnTo>
                  <a:pt x="62052" y="75679"/>
                </a:lnTo>
                <a:lnTo>
                  <a:pt x="62052" y="61798"/>
                </a:lnTo>
                <a:lnTo>
                  <a:pt x="60553" y="56794"/>
                </a:lnTo>
                <a:lnTo>
                  <a:pt x="54584" y="48488"/>
                </a:lnTo>
                <a:close/>
              </a:path>
              <a:path w="62229" h="96519">
                <a:moveTo>
                  <a:pt x="53143" y="9499"/>
                </a:moveTo>
                <a:lnTo>
                  <a:pt x="35331" y="9499"/>
                </a:lnTo>
                <a:lnTo>
                  <a:pt x="38988" y="10947"/>
                </a:lnTo>
                <a:lnTo>
                  <a:pt x="44843" y="16725"/>
                </a:lnTo>
                <a:lnTo>
                  <a:pt x="46175" y="19951"/>
                </a:lnTo>
                <a:lnTo>
                  <a:pt x="46227" y="28816"/>
                </a:lnTo>
                <a:lnTo>
                  <a:pt x="44894" y="32042"/>
                </a:lnTo>
                <a:lnTo>
                  <a:pt x="39204" y="37642"/>
                </a:lnTo>
                <a:lnTo>
                  <a:pt x="35547" y="39039"/>
                </a:lnTo>
                <a:lnTo>
                  <a:pt x="52611" y="39039"/>
                </a:lnTo>
                <a:lnTo>
                  <a:pt x="57061" y="32765"/>
                </a:lnTo>
                <a:lnTo>
                  <a:pt x="58216" y="28955"/>
                </a:lnTo>
                <a:lnTo>
                  <a:pt x="58216" y="17741"/>
                </a:lnTo>
                <a:lnTo>
                  <a:pt x="55702" y="11937"/>
                </a:lnTo>
                <a:lnTo>
                  <a:pt x="53143" y="9499"/>
                </a:lnTo>
                <a:close/>
              </a:path>
            </a:pathLst>
          </a:custGeom>
          <a:solidFill>
            <a:srgbClr val="01020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3471989" y="2768689"/>
            <a:ext cx="207276" cy="96164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3700526" y="2768689"/>
            <a:ext cx="34925" cy="94615"/>
          </a:xfrm>
          <a:custGeom>
            <a:avLst/>
            <a:gdLst/>
            <a:ahLst/>
            <a:cxnLst/>
            <a:rect l="l" t="t" r="r" b="b"/>
            <a:pathLst>
              <a:path w="34925" h="94614">
                <a:moveTo>
                  <a:pt x="34696" y="20866"/>
                </a:moveTo>
                <a:lnTo>
                  <a:pt x="23126" y="20866"/>
                </a:lnTo>
                <a:lnTo>
                  <a:pt x="23126" y="94538"/>
                </a:lnTo>
                <a:lnTo>
                  <a:pt x="34696" y="94538"/>
                </a:lnTo>
                <a:lnTo>
                  <a:pt x="34696" y="20866"/>
                </a:lnTo>
                <a:close/>
              </a:path>
              <a:path w="34925" h="94614">
                <a:moveTo>
                  <a:pt x="34696" y="0"/>
                </a:moveTo>
                <a:lnTo>
                  <a:pt x="27241" y="0"/>
                </a:lnTo>
                <a:lnTo>
                  <a:pt x="25222" y="4063"/>
                </a:lnTo>
                <a:lnTo>
                  <a:pt x="21805" y="8267"/>
                </a:lnTo>
                <a:lnTo>
                  <a:pt x="12128" y="16903"/>
                </a:lnTo>
                <a:lnTo>
                  <a:pt x="6464" y="20599"/>
                </a:lnTo>
                <a:lnTo>
                  <a:pt x="0" y="23634"/>
                </a:lnTo>
                <a:lnTo>
                  <a:pt x="0" y="34810"/>
                </a:lnTo>
                <a:lnTo>
                  <a:pt x="23126" y="20866"/>
                </a:lnTo>
                <a:lnTo>
                  <a:pt x="34696" y="20866"/>
                </a:lnTo>
                <a:lnTo>
                  <a:pt x="34696" y="0"/>
                </a:lnTo>
                <a:close/>
              </a:path>
            </a:pathLst>
          </a:custGeom>
          <a:solidFill>
            <a:srgbClr val="01020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3763276" y="2768701"/>
            <a:ext cx="62865" cy="94615"/>
          </a:xfrm>
          <a:custGeom>
            <a:avLst/>
            <a:gdLst/>
            <a:ahLst/>
            <a:cxnLst/>
            <a:rect l="l" t="t" r="r" b="b"/>
            <a:pathLst>
              <a:path w="62864" h="94614">
                <a:moveTo>
                  <a:pt x="56466" y="9563"/>
                </a:moveTo>
                <a:lnTo>
                  <a:pt x="37858" y="9563"/>
                </a:lnTo>
                <a:lnTo>
                  <a:pt x="42125" y="11137"/>
                </a:lnTo>
                <a:lnTo>
                  <a:pt x="48691" y="17437"/>
                </a:lnTo>
                <a:lnTo>
                  <a:pt x="50330" y="21297"/>
                </a:lnTo>
                <a:lnTo>
                  <a:pt x="50330" y="30251"/>
                </a:lnTo>
                <a:lnTo>
                  <a:pt x="24180" y="59728"/>
                </a:lnTo>
                <a:lnTo>
                  <a:pt x="17576" y="65125"/>
                </a:lnTo>
                <a:lnTo>
                  <a:pt x="12534" y="69862"/>
                </a:lnTo>
                <a:lnTo>
                  <a:pt x="9055" y="73990"/>
                </a:lnTo>
                <a:lnTo>
                  <a:pt x="5549" y="78092"/>
                </a:lnTo>
                <a:lnTo>
                  <a:pt x="3022" y="82270"/>
                </a:lnTo>
                <a:lnTo>
                  <a:pt x="1435" y="86512"/>
                </a:lnTo>
                <a:lnTo>
                  <a:pt x="444" y="89077"/>
                </a:lnTo>
                <a:lnTo>
                  <a:pt x="0" y="91757"/>
                </a:lnTo>
                <a:lnTo>
                  <a:pt x="88" y="94538"/>
                </a:lnTo>
                <a:lnTo>
                  <a:pt x="62344" y="94538"/>
                </a:lnTo>
                <a:lnTo>
                  <a:pt x="62344" y="83426"/>
                </a:lnTo>
                <a:lnTo>
                  <a:pt x="16154" y="83426"/>
                </a:lnTo>
                <a:lnTo>
                  <a:pt x="17437" y="81318"/>
                </a:lnTo>
                <a:lnTo>
                  <a:pt x="19049" y="79235"/>
                </a:lnTo>
                <a:lnTo>
                  <a:pt x="22999" y="75095"/>
                </a:lnTo>
                <a:lnTo>
                  <a:pt x="27457" y="71132"/>
                </a:lnTo>
                <a:lnTo>
                  <a:pt x="42697" y="58292"/>
                </a:lnTo>
                <a:lnTo>
                  <a:pt x="48653" y="52768"/>
                </a:lnTo>
                <a:lnTo>
                  <a:pt x="62217" y="18732"/>
                </a:lnTo>
                <a:lnTo>
                  <a:pt x="59575" y="12522"/>
                </a:lnTo>
                <a:lnTo>
                  <a:pt x="56466" y="9563"/>
                </a:lnTo>
                <a:close/>
              </a:path>
              <a:path w="62864" h="94614">
                <a:moveTo>
                  <a:pt x="41884" y="0"/>
                </a:moveTo>
                <a:lnTo>
                  <a:pt x="23901" y="0"/>
                </a:lnTo>
                <a:lnTo>
                  <a:pt x="16763" y="2311"/>
                </a:lnTo>
                <a:lnTo>
                  <a:pt x="6134" y="11607"/>
                </a:lnTo>
                <a:lnTo>
                  <a:pt x="3086" y="18364"/>
                </a:lnTo>
                <a:lnTo>
                  <a:pt x="2273" y="27228"/>
                </a:lnTo>
                <a:lnTo>
                  <a:pt x="14160" y="28447"/>
                </a:lnTo>
                <a:lnTo>
                  <a:pt x="14198" y="22542"/>
                </a:lnTo>
                <a:lnTo>
                  <a:pt x="15887" y="17919"/>
                </a:lnTo>
                <a:lnTo>
                  <a:pt x="22567" y="11239"/>
                </a:lnTo>
                <a:lnTo>
                  <a:pt x="27025" y="9563"/>
                </a:lnTo>
                <a:lnTo>
                  <a:pt x="56466" y="9563"/>
                </a:lnTo>
                <a:lnTo>
                  <a:pt x="49047" y="2501"/>
                </a:lnTo>
                <a:lnTo>
                  <a:pt x="41884" y="0"/>
                </a:lnTo>
                <a:close/>
              </a:path>
            </a:pathLst>
          </a:custGeom>
          <a:solidFill>
            <a:srgbClr val="01020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3471989" y="3021634"/>
            <a:ext cx="207276" cy="96151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3700526" y="3021647"/>
            <a:ext cx="34925" cy="94615"/>
          </a:xfrm>
          <a:custGeom>
            <a:avLst/>
            <a:gdLst/>
            <a:ahLst/>
            <a:cxnLst/>
            <a:rect l="l" t="t" r="r" b="b"/>
            <a:pathLst>
              <a:path w="34925" h="94614">
                <a:moveTo>
                  <a:pt x="34696" y="20866"/>
                </a:moveTo>
                <a:lnTo>
                  <a:pt x="23126" y="20866"/>
                </a:lnTo>
                <a:lnTo>
                  <a:pt x="23126" y="94538"/>
                </a:lnTo>
                <a:lnTo>
                  <a:pt x="34696" y="94538"/>
                </a:lnTo>
                <a:lnTo>
                  <a:pt x="34696" y="20866"/>
                </a:lnTo>
                <a:close/>
              </a:path>
              <a:path w="34925" h="94614">
                <a:moveTo>
                  <a:pt x="34696" y="0"/>
                </a:moveTo>
                <a:lnTo>
                  <a:pt x="27241" y="0"/>
                </a:lnTo>
                <a:lnTo>
                  <a:pt x="25222" y="4063"/>
                </a:lnTo>
                <a:lnTo>
                  <a:pt x="21805" y="8267"/>
                </a:lnTo>
                <a:lnTo>
                  <a:pt x="12128" y="16916"/>
                </a:lnTo>
                <a:lnTo>
                  <a:pt x="6464" y="20599"/>
                </a:lnTo>
                <a:lnTo>
                  <a:pt x="0" y="23634"/>
                </a:lnTo>
                <a:lnTo>
                  <a:pt x="0" y="34810"/>
                </a:lnTo>
                <a:lnTo>
                  <a:pt x="23126" y="20866"/>
                </a:lnTo>
                <a:lnTo>
                  <a:pt x="34696" y="20866"/>
                </a:lnTo>
                <a:lnTo>
                  <a:pt x="34696" y="0"/>
                </a:lnTo>
                <a:close/>
              </a:path>
            </a:pathLst>
          </a:custGeom>
          <a:solidFill>
            <a:srgbClr val="01020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3763276" y="3021634"/>
            <a:ext cx="62865" cy="94615"/>
          </a:xfrm>
          <a:custGeom>
            <a:avLst/>
            <a:gdLst/>
            <a:ahLst/>
            <a:cxnLst/>
            <a:rect l="l" t="t" r="r" b="b"/>
            <a:pathLst>
              <a:path w="62864" h="94614">
                <a:moveTo>
                  <a:pt x="56466" y="9575"/>
                </a:moveTo>
                <a:lnTo>
                  <a:pt x="37858" y="9575"/>
                </a:lnTo>
                <a:lnTo>
                  <a:pt x="42125" y="11150"/>
                </a:lnTo>
                <a:lnTo>
                  <a:pt x="45415" y="14287"/>
                </a:lnTo>
                <a:lnTo>
                  <a:pt x="48691" y="17449"/>
                </a:lnTo>
                <a:lnTo>
                  <a:pt x="50330" y="21310"/>
                </a:lnTo>
                <a:lnTo>
                  <a:pt x="50330" y="30264"/>
                </a:lnTo>
                <a:lnTo>
                  <a:pt x="24180" y="59740"/>
                </a:lnTo>
                <a:lnTo>
                  <a:pt x="17576" y="65138"/>
                </a:lnTo>
                <a:lnTo>
                  <a:pt x="12534" y="69875"/>
                </a:lnTo>
                <a:lnTo>
                  <a:pt x="9055" y="74002"/>
                </a:lnTo>
                <a:lnTo>
                  <a:pt x="5549" y="78105"/>
                </a:lnTo>
                <a:lnTo>
                  <a:pt x="3022" y="82283"/>
                </a:lnTo>
                <a:lnTo>
                  <a:pt x="1435" y="86525"/>
                </a:lnTo>
                <a:lnTo>
                  <a:pt x="444" y="89090"/>
                </a:lnTo>
                <a:lnTo>
                  <a:pt x="0" y="91770"/>
                </a:lnTo>
                <a:lnTo>
                  <a:pt x="88" y="94551"/>
                </a:lnTo>
                <a:lnTo>
                  <a:pt x="62344" y="94551"/>
                </a:lnTo>
                <a:lnTo>
                  <a:pt x="62344" y="83439"/>
                </a:lnTo>
                <a:lnTo>
                  <a:pt x="16154" y="83439"/>
                </a:lnTo>
                <a:lnTo>
                  <a:pt x="17437" y="81330"/>
                </a:lnTo>
                <a:lnTo>
                  <a:pt x="19049" y="79248"/>
                </a:lnTo>
                <a:lnTo>
                  <a:pt x="22999" y="75107"/>
                </a:lnTo>
                <a:lnTo>
                  <a:pt x="27457" y="71145"/>
                </a:lnTo>
                <a:lnTo>
                  <a:pt x="42697" y="58305"/>
                </a:lnTo>
                <a:lnTo>
                  <a:pt x="48653" y="52781"/>
                </a:lnTo>
                <a:lnTo>
                  <a:pt x="62217" y="18745"/>
                </a:lnTo>
                <a:lnTo>
                  <a:pt x="59575" y="12534"/>
                </a:lnTo>
                <a:lnTo>
                  <a:pt x="56466" y="9575"/>
                </a:lnTo>
                <a:close/>
              </a:path>
              <a:path w="62864" h="94614">
                <a:moveTo>
                  <a:pt x="41884" y="0"/>
                </a:moveTo>
                <a:lnTo>
                  <a:pt x="23901" y="0"/>
                </a:lnTo>
                <a:lnTo>
                  <a:pt x="16763" y="2336"/>
                </a:lnTo>
                <a:lnTo>
                  <a:pt x="6134" y="11620"/>
                </a:lnTo>
                <a:lnTo>
                  <a:pt x="3086" y="18376"/>
                </a:lnTo>
                <a:lnTo>
                  <a:pt x="2273" y="27241"/>
                </a:lnTo>
                <a:lnTo>
                  <a:pt x="14160" y="28460"/>
                </a:lnTo>
                <a:lnTo>
                  <a:pt x="14198" y="22555"/>
                </a:lnTo>
                <a:lnTo>
                  <a:pt x="15887" y="17919"/>
                </a:lnTo>
                <a:lnTo>
                  <a:pt x="22567" y="11252"/>
                </a:lnTo>
                <a:lnTo>
                  <a:pt x="27025" y="9575"/>
                </a:lnTo>
                <a:lnTo>
                  <a:pt x="56466" y="9575"/>
                </a:lnTo>
                <a:lnTo>
                  <a:pt x="49047" y="2514"/>
                </a:lnTo>
                <a:lnTo>
                  <a:pt x="41884" y="0"/>
                </a:lnTo>
                <a:close/>
              </a:path>
            </a:pathLst>
          </a:custGeom>
          <a:solidFill>
            <a:srgbClr val="01020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3472903" y="3266490"/>
            <a:ext cx="353364" cy="96164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3472903" y="3752164"/>
            <a:ext cx="353364" cy="96151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3472903" y="3509327"/>
            <a:ext cx="353364" cy="96164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4031145" y="2283028"/>
            <a:ext cx="136690" cy="96138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4187939" y="2283028"/>
            <a:ext cx="34925" cy="94615"/>
          </a:xfrm>
          <a:custGeom>
            <a:avLst/>
            <a:gdLst/>
            <a:ahLst/>
            <a:cxnLst/>
            <a:rect l="l" t="t" r="r" b="b"/>
            <a:pathLst>
              <a:path w="34925" h="94614">
                <a:moveTo>
                  <a:pt x="34696" y="20866"/>
                </a:moveTo>
                <a:lnTo>
                  <a:pt x="23126" y="20866"/>
                </a:lnTo>
                <a:lnTo>
                  <a:pt x="23126" y="94538"/>
                </a:lnTo>
                <a:lnTo>
                  <a:pt x="34696" y="94538"/>
                </a:lnTo>
                <a:lnTo>
                  <a:pt x="34696" y="20866"/>
                </a:lnTo>
                <a:close/>
              </a:path>
              <a:path w="34925" h="94614">
                <a:moveTo>
                  <a:pt x="34696" y="0"/>
                </a:moveTo>
                <a:lnTo>
                  <a:pt x="27241" y="0"/>
                </a:lnTo>
                <a:lnTo>
                  <a:pt x="25222" y="4063"/>
                </a:lnTo>
                <a:lnTo>
                  <a:pt x="21805" y="8267"/>
                </a:lnTo>
                <a:lnTo>
                  <a:pt x="12115" y="16903"/>
                </a:lnTo>
                <a:lnTo>
                  <a:pt x="6464" y="20599"/>
                </a:lnTo>
                <a:lnTo>
                  <a:pt x="0" y="23634"/>
                </a:lnTo>
                <a:lnTo>
                  <a:pt x="0" y="34810"/>
                </a:lnTo>
                <a:lnTo>
                  <a:pt x="23126" y="20866"/>
                </a:lnTo>
                <a:lnTo>
                  <a:pt x="34696" y="20866"/>
                </a:lnTo>
                <a:lnTo>
                  <a:pt x="34696" y="0"/>
                </a:lnTo>
                <a:close/>
              </a:path>
            </a:pathLst>
          </a:custGeom>
          <a:solidFill>
            <a:srgbClr val="01020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4253026" y="2283028"/>
            <a:ext cx="207530" cy="96138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4031145" y="2525865"/>
            <a:ext cx="136690" cy="96138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4187939" y="2525865"/>
            <a:ext cx="34925" cy="94615"/>
          </a:xfrm>
          <a:custGeom>
            <a:avLst/>
            <a:gdLst/>
            <a:ahLst/>
            <a:cxnLst/>
            <a:rect l="l" t="t" r="r" b="b"/>
            <a:pathLst>
              <a:path w="34925" h="94614">
                <a:moveTo>
                  <a:pt x="34696" y="20866"/>
                </a:moveTo>
                <a:lnTo>
                  <a:pt x="23126" y="20866"/>
                </a:lnTo>
                <a:lnTo>
                  <a:pt x="23126" y="94538"/>
                </a:lnTo>
                <a:lnTo>
                  <a:pt x="34696" y="94538"/>
                </a:lnTo>
                <a:lnTo>
                  <a:pt x="34696" y="20866"/>
                </a:lnTo>
                <a:close/>
              </a:path>
              <a:path w="34925" h="94614">
                <a:moveTo>
                  <a:pt x="34696" y="0"/>
                </a:moveTo>
                <a:lnTo>
                  <a:pt x="27241" y="0"/>
                </a:lnTo>
                <a:lnTo>
                  <a:pt x="25222" y="4063"/>
                </a:lnTo>
                <a:lnTo>
                  <a:pt x="21805" y="8267"/>
                </a:lnTo>
                <a:lnTo>
                  <a:pt x="12115" y="16903"/>
                </a:lnTo>
                <a:lnTo>
                  <a:pt x="6464" y="20599"/>
                </a:lnTo>
                <a:lnTo>
                  <a:pt x="0" y="23634"/>
                </a:lnTo>
                <a:lnTo>
                  <a:pt x="0" y="34810"/>
                </a:lnTo>
                <a:lnTo>
                  <a:pt x="23126" y="20866"/>
                </a:lnTo>
                <a:lnTo>
                  <a:pt x="34696" y="20866"/>
                </a:lnTo>
                <a:lnTo>
                  <a:pt x="34696" y="0"/>
                </a:lnTo>
                <a:close/>
              </a:path>
            </a:pathLst>
          </a:custGeom>
          <a:solidFill>
            <a:srgbClr val="01020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4253026" y="2525865"/>
            <a:ext cx="133184" cy="94538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4407484" y="2525865"/>
            <a:ext cx="34925" cy="94615"/>
          </a:xfrm>
          <a:custGeom>
            <a:avLst/>
            <a:gdLst/>
            <a:ahLst/>
            <a:cxnLst/>
            <a:rect l="l" t="t" r="r" b="b"/>
            <a:pathLst>
              <a:path w="34925" h="94614">
                <a:moveTo>
                  <a:pt x="34683" y="20866"/>
                </a:moveTo>
                <a:lnTo>
                  <a:pt x="23126" y="20866"/>
                </a:lnTo>
                <a:lnTo>
                  <a:pt x="23126" y="94538"/>
                </a:lnTo>
                <a:lnTo>
                  <a:pt x="34683" y="94538"/>
                </a:lnTo>
                <a:lnTo>
                  <a:pt x="34683" y="20866"/>
                </a:lnTo>
                <a:close/>
              </a:path>
              <a:path w="34925" h="94614">
                <a:moveTo>
                  <a:pt x="34683" y="0"/>
                </a:moveTo>
                <a:lnTo>
                  <a:pt x="27228" y="0"/>
                </a:lnTo>
                <a:lnTo>
                  <a:pt x="25234" y="4063"/>
                </a:lnTo>
                <a:lnTo>
                  <a:pt x="21793" y="8267"/>
                </a:lnTo>
                <a:lnTo>
                  <a:pt x="12128" y="16903"/>
                </a:lnTo>
                <a:lnTo>
                  <a:pt x="6464" y="20599"/>
                </a:lnTo>
                <a:lnTo>
                  <a:pt x="0" y="23634"/>
                </a:lnTo>
                <a:lnTo>
                  <a:pt x="0" y="34810"/>
                </a:lnTo>
                <a:lnTo>
                  <a:pt x="23126" y="20866"/>
                </a:lnTo>
                <a:lnTo>
                  <a:pt x="34683" y="20866"/>
                </a:lnTo>
                <a:lnTo>
                  <a:pt x="34683" y="0"/>
                </a:lnTo>
                <a:close/>
              </a:path>
            </a:pathLst>
          </a:custGeom>
          <a:solidFill>
            <a:srgbClr val="01020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4031145" y="2768701"/>
            <a:ext cx="136690" cy="96151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4187939" y="2768689"/>
            <a:ext cx="34925" cy="94615"/>
          </a:xfrm>
          <a:custGeom>
            <a:avLst/>
            <a:gdLst/>
            <a:ahLst/>
            <a:cxnLst/>
            <a:rect l="l" t="t" r="r" b="b"/>
            <a:pathLst>
              <a:path w="34925" h="94614">
                <a:moveTo>
                  <a:pt x="34696" y="20866"/>
                </a:moveTo>
                <a:lnTo>
                  <a:pt x="23126" y="20866"/>
                </a:lnTo>
                <a:lnTo>
                  <a:pt x="23126" y="94538"/>
                </a:lnTo>
                <a:lnTo>
                  <a:pt x="34696" y="94538"/>
                </a:lnTo>
                <a:lnTo>
                  <a:pt x="34696" y="20866"/>
                </a:lnTo>
                <a:close/>
              </a:path>
              <a:path w="34925" h="94614">
                <a:moveTo>
                  <a:pt x="34696" y="0"/>
                </a:moveTo>
                <a:lnTo>
                  <a:pt x="27241" y="0"/>
                </a:lnTo>
                <a:lnTo>
                  <a:pt x="25222" y="4063"/>
                </a:lnTo>
                <a:lnTo>
                  <a:pt x="21805" y="8267"/>
                </a:lnTo>
                <a:lnTo>
                  <a:pt x="12115" y="16903"/>
                </a:lnTo>
                <a:lnTo>
                  <a:pt x="6464" y="20599"/>
                </a:lnTo>
                <a:lnTo>
                  <a:pt x="0" y="23634"/>
                </a:lnTo>
                <a:lnTo>
                  <a:pt x="0" y="34810"/>
                </a:lnTo>
                <a:lnTo>
                  <a:pt x="23126" y="20866"/>
                </a:lnTo>
                <a:lnTo>
                  <a:pt x="34696" y="20866"/>
                </a:lnTo>
                <a:lnTo>
                  <a:pt x="34696" y="0"/>
                </a:lnTo>
                <a:close/>
              </a:path>
            </a:pathLst>
          </a:custGeom>
          <a:solidFill>
            <a:srgbClr val="01020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4253026" y="2768701"/>
            <a:ext cx="206362" cy="94538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4031145" y="3021634"/>
            <a:ext cx="136690" cy="96151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4187939" y="3021647"/>
            <a:ext cx="34925" cy="94615"/>
          </a:xfrm>
          <a:custGeom>
            <a:avLst/>
            <a:gdLst/>
            <a:ahLst/>
            <a:cxnLst/>
            <a:rect l="l" t="t" r="r" b="b"/>
            <a:pathLst>
              <a:path w="34925" h="94614">
                <a:moveTo>
                  <a:pt x="34696" y="20866"/>
                </a:moveTo>
                <a:lnTo>
                  <a:pt x="23126" y="20866"/>
                </a:lnTo>
                <a:lnTo>
                  <a:pt x="23126" y="94538"/>
                </a:lnTo>
                <a:lnTo>
                  <a:pt x="34696" y="94538"/>
                </a:lnTo>
                <a:lnTo>
                  <a:pt x="34696" y="20866"/>
                </a:lnTo>
                <a:close/>
              </a:path>
              <a:path w="34925" h="94614">
                <a:moveTo>
                  <a:pt x="34696" y="0"/>
                </a:moveTo>
                <a:lnTo>
                  <a:pt x="27241" y="0"/>
                </a:lnTo>
                <a:lnTo>
                  <a:pt x="25222" y="4063"/>
                </a:lnTo>
                <a:lnTo>
                  <a:pt x="21805" y="8267"/>
                </a:lnTo>
                <a:lnTo>
                  <a:pt x="12115" y="16916"/>
                </a:lnTo>
                <a:lnTo>
                  <a:pt x="6464" y="20599"/>
                </a:lnTo>
                <a:lnTo>
                  <a:pt x="0" y="23634"/>
                </a:lnTo>
                <a:lnTo>
                  <a:pt x="0" y="34810"/>
                </a:lnTo>
                <a:lnTo>
                  <a:pt x="23126" y="20866"/>
                </a:lnTo>
                <a:lnTo>
                  <a:pt x="34696" y="20866"/>
                </a:lnTo>
                <a:lnTo>
                  <a:pt x="34696" y="0"/>
                </a:lnTo>
                <a:close/>
              </a:path>
            </a:pathLst>
          </a:custGeom>
          <a:solidFill>
            <a:srgbClr val="01020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4253026" y="3021634"/>
            <a:ext cx="134150" cy="96215"/>
          </a:xfrm>
          <a:prstGeom prst="rect">
            <a:avLst/>
          </a:prstGeom>
          <a:blipFill>
            <a:blip r:embed="rId1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4407484" y="3021647"/>
            <a:ext cx="34925" cy="94615"/>
          </a:xfrm>
          <a:custGeom>
            <a:avLst/>
            <a:gdLst/>
            <a:ahLst/>
            <a:cxnLst/>
            <a:rect l="l" t="t" r="r" b="b"/>
            <a:pathLst>
              <a:path w="34925" h="94614">
                <a:moveTo>
                  <a:pt x="34683" y="20866"/>
                </a:moveTo>
                <a:lnTo>
                  <a:pt x="23126" y="20866"/>
                </a:lnTo>
                <a:lnTo>
                  <a:pt x="23126" y="94538"/>
                </a:lnTo>
                <a:lnTo>
                  <a:pt x="34683" y="94538"/>
                </a:lnTo>
                <a:lnTo>
                  <a:pt x="34683" y="20866"/>
                </a:lnTo>
                <a:close/>
              </a:path>
              <a:path w="34925" h="94614">
                <a:moveTo>
                  <a:pt x="34683" y="0"/>
                </a:moveTo>
                <a:lnTo>
                  <a:pt x="27228" y="0"/>
                </a:lnTo>
                <a:lnTo>
                  <a:pt x="25234" y="4063"/>
                </a:lnTo>
                <a:lnTo>
                  <a:pt x="21793" y="8267"/>
                </a:lnTo>
                <a:lnTo>
                  <a:pt x="12128" y="16916"/>
                </a:lnTo>
                <a:lnTo>
                  <a:pt x="6464" y="20599"/>
                </a:lnTo>
                <a:lnTo>
                  <a:pt x="0" y="23634"/>
                </a:lnTo>
                <a:lnTo>
                  <a:pt x="0" y="34810"/>
                </a:lnTo>
                <a:lnTo>
                  <a:pt x="23126" y="20866"/>
                </a:lnTo>
                <a:lnTo>
                  <a:pt x="34683" y="20866"/>
                </a:lnTo>
                <a:lnTo>
                  <a:pt x="34683" y="0"/>
                </a:lnTo>
                <a:close/>
              </a:path>
            </a:pathLst>
          </a:custGeom>
          <a:solidFill>
            <a:srgbClr val="01020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4031145" y="3266490"/>
            <a:ext cx="136690" cy="96151"/>
          </a:xfrm>
          <a:prstGeom prst="rect">
            <a:avLst/>
          </a:prstGeom>
          <a:blipFill>
            <a:blip r:embed="rId1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4187939" y="3266503"/>
            <a:ext cx="34925" cy="94615"/>
          </a:xfrm>
          <a:custGeom>
            <a:avLst/>
            <a:gdLst/>
            <a:ahLst/>
            <a:cxnLst/>
            <a:rect l="l" t="t" r="r" b="b"/>
            <a:pathLst>
              <a:path w="34925" h="94614">
                <a:moveTo>
                  <a:pt x="34696" y="20866"/>
                </a:moveTo>
                <a:lnTo>
                  <a:pt x="23126" y="20866"/>
                </a:lnTo>
                <a:lnTo>
                  <a:pt x="23126" y="94538"/>
                </a:lnTo>
                <a:lnTo>
                  <a:pt x="34696" y="94538"/>
                </a:lnTo>
                <a:lnTo>
                  <a:pt x="34696" y="20866"/>
                </a:lnTo>
                <a:close/>
              </a:path>
              <a:path w="34925" h="94614">
                <a:moveTo>
                  <a:pt x="34696" y="0"/>
                </a:moveTo>
                <a:lnTo>
                  <a:pt x="27241" y="0"/>
                </a:lnTo>
                <a:lnTo>
                  <a:pt x="25222" y="4063"/>
                </a:lnTo>
                <a:lnTo>
                  <a:pt x="21805" y="8267"/>
                </a:lnTo>
                <a:lnTo>
                  <a:pt x="12115" y="16916"/>
                </a:lnTo>
                <a:lnTo>
                  <a:pt x="6464" y="20599"/>
                </a:lnTo>
                <a:lnTo>
                  <a:pt x="0" y="23634"/>
                </a:lnTo>
                <a:lnTo>
                  <a:pt x="0" y="34810"/>
                </a:lnTo>
                <a:lnTo>
                  <a:pt x="23126" y="20866"/>
                </a:lnTo>
                <a:lnTo>
                  <a:pt x="34696" y="20866"/>
                </a:lnTo>
                <a:lnTo>
                  <a:pt x="34696" y="0"/>
                </a:lnTo>
                <a:close/>
              </a:path>
            </a:pathLst>
          </a:custGeom>
          <a:solidFill>
            <a:srgbClr val="01020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4253026" y="3266490"/>
            <a:ext cx="206362" cy="96215"/>
          </a:xfrm>
          <a:prstGeom prst="rect">
            <a:avLst/>
          </a:prstGeom>
          <a:blipFill>
            <a:blip r:embed="rId1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4031145" y="3752164"/>
            <a:ext cx="136690" cy="96139"/>
          </a:xfrm>
          <a:prstGeom prst="rect">
            <a:avLst/>
          </a:prstGeom>
          <a:blipFill>
            <a:blip r:embed="rId2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4187939" y="3752164"/>
            <a:ext cx="34925" cy="94615"/>
          </a:xfrm>
          <a:custGeom>
            <a:avLst/>
            <a:gdLst/>
            <a:ahLst/>
            <a:cxnLst/>
            <a:rect l="l" t="t" r="r" b="b"/>
            <a:pathLst>
              <a:path w="34925" h="94614">
                <a:moveTo>
                  <a:pt x="34696" y="20866"/>
                </a:moveTo>
                <a:lnTo>
                  <a:pt x="23126" y="20866"/>
                </a:lnTo>
                <a:lnTo>
                  <a:pt x="23126" y="94538"/>
                </a:lnTo>
                <a:lnTo>
                  <a:pt x="34696" y="94538"/>
                </a:lnTo>
                <a:lnTo>
                  <a:pt x="34696" y="20866"/>
                </a:lnTo>
                <a:close/>
              </a:path>
              <a:path w="34925" h="94614">
                <a:moveTo>
                  <a:pt x="34696" y="0"/>
                </a:moveTo>
                <a:lnTo>
                  <a:pt x="27241" y="0"/>
                </a:lnTo>
                <a:lnTo>
                  <a:pt x="25222" y="4076"/>
                </a:lnTo>
                <a:lnTo>
                  <a:pt x="21805" y="8267"/>
                </a:lnTo>
                <a:lnTo>
                  <a:pt x="12115" y="16916"/>
                </a:lnTo>
                <a:lnTo>
                  <a:pt x="6464" y="20599"/>
                </a:lnTo>
                <a:lnTo>
                  <a:pt x="0" y="23634"/>
                </a:lnTo>
                <a:lnTo>
                  <a:pt x="0" y="34810"/>
                </a:lnTo>
                <a:lnTo>
                  <a:pt x="23126" y="20866"/>
                </a:lnTo>
                <a:lnTo>
                  <a:pt x="34696" y="20866"/>
                </a:lnTo>
                <a:lnTo>
                  <a:pt x="34696" y="0"/>
                </a:lnTo>
                <a:close/>
              </a:path>
            </a:pathLst>
          </a:custGeom>
          <a:solidFill>
            <a:srgbClr val="01020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4253026" y="3752177"/>
            <a:ext cx="207010" cy="96139"/>
          </a:xfrm>
          <a:prstGeom prst="rect">
            <a:avLst/>
          </a:prstGeom>
          <a:blipFill>
            <a:blip r:embed="rId2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4031145" y="3509327"/>
            <a:ext cx="136690" cy="96151"/>
          </a:xfrm>
          <a:prstGeom prst="rect">
            <a:avLst/>
          </a:prstGeom>
          <a:blipFill>
            <a:blip r:embed="rId2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4187939" y="3509340"/>
            <a:ext cx="34925" cy="94615"/>
          </a:xfrm>
          <a:custGeom>
            <a:avLst/>
            <a:gdLst/>
            <a:ahLst/>
            <a:cxnLst/>
            <a:rect l="l" t="t" r="r" b="b"/>
            <a:pathLst>
              <a:path w="34925" h="94614">
                <a:moveTo>
                  <a:pt x="34696" y="20866"/>
                </a:moveTo>
                <a:lnTo>
                  <a:pt x="23126" y="20866"/>
                </a:lnTo>
                <a:lnTo>
                  <a:pt x="23126" y="94538"/>
                </a:lnTo>
                <a:lnTo>
                  <a:pt x="34696" y="94538"/>
                </a:lnTo>
                <a:lnTo>
                  <a:pt x="34696" y="20866"/>
                </a:lnTo>
                <a:close/>
              </a:path>
              <a:path w="34925" h="94614">
                <a:moveTo>
                  <a:pt x="34696" y="0"/>
                </a:moveTo>
                <a:lnTo>
                  <a:pt x="27241" y="0"/>
                </a:lnTo>
                <a:lnTo>
                  <a:pt x="25222" y="4063"/>
                </a:lnTo>
                <a:lnTo>
                  <a:pt x="21805" y="8267"/>
                </a:lnTo>
                <a:lnTo>
                  <a:pt x="12115" y="16916"/>
                </a:lnTo>
                <a:lnTo>
                  <a:pt x="6464" y="20599"/>
                </a:lnTo>
                <a:lnTo>
                  <a:pt x="0" y="23634"/>
                </a:lnTo>
                <a:lnTo>
                  <a:pt x="0" y="34810"/>
                </a:lnTo>
                <a:lnTo>
                  <a:pt x="23126" y="20866"/>
                </a:lnTo>
                <a:lnTo>
                  <a:pt x="34696" y="20866"/>
                </a:lnTo>
                <a:lnTo>
                  <a:pt x="34696" y="0"/>
                </a:lnTo>
                <a:close/>
              </a:path>
            </a:pathLst>
          </a:custGeom>
          <a:solidFill>
            <a:srgbClr val="01020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4253026" y="3509327"/>
            <a:ext cx="207495" cy="96151"/>
          </a:xfrm>
          <a:prstGeom prst="rect">
            <a:avLst/>
          </a:prstGeom>
          <a:blipFill>
            <a:blip r:embed="rId2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3928960" y="1970481"/>
            <a:ext cx="2470150" cy="244475"/>
          </a:xfrm>
          <a:custGeom>
            <a:avLst/>
            <a:gdLst/>
            <a:ahLst/>
            <a:cxnLst/>
            <a:rect l="l" t="t" r="r" b="b"/>
            <a:pathLst>
              <a:path w="2470150" h="244475">
                <a:moveTo>
                  <a:pt x="0" y="244030"/>
                </a:moveTo>
                <a:lnTo>
                  <a:pt x="2469705" y="244030"/>
                </a:lnTo>
                <a:lnTo>
                  <a:pt x="2469705" y="0"/>
                </a:lnTo>
                <a:lnTo>
                  <a:pt x="0" y="0"/>
                </a:lnTo>
                <a:lnTo>
                  <a:pt x="0" y="244030"/>
                </a:lnTo>
                <a:close/>
              </a:path>
            </a:pathLst>
          </a:custGeom>
          <a:solidFill>
            <a:srgbClr val="CDCCC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3362147" y="1970481"/>
            <a:ext cx="567055" cy="244475"/>
          </a:xfrm>
          <a:custGeom>
            <a:avLst/>
            <a:gdLst/>
            <a:ahLst/>
            <a:cxnLst/>
            <a:rect l="l" t="t" r="r" b="b"/>
            <a:pathLst>
              <a:path w="567054" h="244475">
                <a:moveTo>
                  <a:pt x="0" y="0"/>
                </a:moveTo>
                <a:lnTo>
                  <a:pt x="566813" y="0"/>
                </a:lnTo>
                <a:lnTo>
                  <a:pt x="566813" y="244030"/>
                </a:lnTo>
                <a:lnTo>
                  <a:pt x="0" y="244030"/>
                </a:lnTo>
                <a:lnTo>
                  <a:pt x="0" y="0"/>
                </a:lnTo>
                <a:close/>
              </a:path>
            </a:pathLst>
          </a:custGeom>
          <a:solidFill>
            <a:srgbClr val="CDCCC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3362147" y="1970481"/>
            <a:ext cx="3036570" cy="1958975"/>
          </a:xfrm>
          <a:custGeom>
            <a:avLst/>
            <a:gdLst/>
            <a:ahLst/>
            <a:cxnLst/>
            <a:rect l="l" t="t" r="r" b="b"/>
            <a:pathLst>
              <a:path w="3036570" h="1958975">
                <a:moveTo>
                  <a:pt x="0" y="244030"/>
                </a:moveTo>
                <a:lnTo>
                  <a:pt x="0" y="0"/>
                </a:lnTo>
                <a:lnTo>
                  <a:pt x="3036519" y="0"/>
                </a:lnTo>
                <a:lnTo>
                  <a:pt x="3036519" y="244030"/>
                </a:lnTo>
                <a:lnTo>
                  <a:pt x="3036519" y="294809"/>
                </a:lnTo>
                <a:lnTo>
                  <a:pt x="3036519" y="1958733"/>
                </a:lnTo>
                <a:lnTo>
                  <a:pt x="0" y="1958733"/>
                </a:lnTo>
                <a:lnTo>
                  <a:pt x="0" y="488061"/>
                </a:lnTo>
                <a:lnTo>
                  <a:pt x="0" y="244030"/>
                </a:lnTo>
                <a:close/>
              </a:path>
            </a:pathLst>
          </a:custGeom>
          <a:ln w="9232">
            <a:solidFill>
              <a:srgbClr val="33333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3367214" y="3687114"/>
            <a:ext cx="3036570" cy="0"/>
          </a:xfrm>
          <a:custGeom>
            <a:avLst/>
            <a:gdLst/>
            <a:ahLst/>
            <a:cxnLst/>
            <a:rect l="l" t="t" r="r" b="b"/>
            <a:pathLst>
              <a:path w="3036570">
                <a:moveTo>
                  <a:pt x="0" y="0"/>
                </a:moveTo>
                <a:lnTo>
                  <a:pt x="3036519" y="0"/>
                </a:lnTo>
              </a:path>
            </a:pathLst>
          </a:custGeom>
          <a:ln w="9232">
            <a:solidFill>
              <a:srgbClr val="33333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3367214" y="3443084"/>
            <a:ext cx="3036570" cy="0"/>
          </a:xfrm>
          <a:custGeom>
            <a:avLst/>
            <a:gdLst/>
            <a:ahLst/>
            <a:cxnLst/>
            <a:rect l="l" t="t" r="r" b="b"/>
            <a:pathLst>
              <a:path w="3036570">
                <a:moveTo>
                  <a:pt x="0" y="0"/>
                </a:moveTo>
                <a:lnTo>
                  <a:pt x="3036519" y="0"/>
                </a:lnTo>
              </a:path>
            </a:pathLst>
          </a:custGeom>
          <a:ln w="9232">
            <a:solidFill>
              <a:srgbClr val="33333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3367214" y="3199041"/>
            <a:ext cx="3036570" cy="0"/>
          </a:xfrm>
          <a:custGeom>
            <a:avLst/>
            <a:gdLst/>
            <a:ahLst/>
            <a:cxnLst/>
            <a:rect l="l" t="t" r="r" b="b"/>
            <a:pathLst>
              <a:path w="3036570">
                <a:moveTo>
                  <a:pt x="0" y="0"/>
                </a:moveTo>
                <a:lnTo>
                  <a:pt x="3036519" y="0"/>
                </a:lnTo>
              </a:path>
            </a:pathLst>
          </a:custGeom>
          <a:ln w="9232">
            <a:solidFill>
              <a:srgbClr val="33333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3367214" y="2946590"/>
            <a:ext cx="3036570" cy="0"/>
          </a:xfrm>
          <a:custGeom>
            <a:avLst/>
            <a:gdLst/>
            <a:ahLst/>
            <a:cxnLst/>
            <a:rect l="l" t="t" r="r" b="b"/>
            <a:pathLst>
              <a:path w="3036570">
                <a:moveTo>
                  <a:pt x="0" y="0"/>
                </a:moveTo>
                <a:lnTo>
                  <a:pt x="3036519" y="0"/>
                </a:lnTo>
              </a:path>
            </a:pathLst>
          </a:custGeom>
          <a:ln w="9232">
            <a:solidFill>
              <a:srgbClr val="33333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3367214" y="2702560"/>
            <a:ext cx="3036570" cy="0"/>
          </a:xfrm>
          <a:custGeom>
            <a:avLst/>
            <a:gdLst/>
            <a:ahLst/>
            <a:cxnLst/>
            <a:rect l="l" t="t" r="r" b="b"/>
            <a:pathLst>
              <a:path w="3036570">
                <a:moveTo>
                  <a:pt x="0" y="0"/>
                </a:moveTo>
                <a:lnTo>
                  <a:pt x="3036519" y="0"/>
                </a:lnTo>
              </a:path>
            </a:pathLst>
          </a:custGeom>
          <a:ln w="9232">
            <a:solidFill>
              <a:srgbClr val="33333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3367214" y="2458529"/>
            <a:ext cx="3036570" cy="0"/>
          </a:xfrm>
          <a:custGeom>
            <a:avLst/>
            <a:gdLst/>
            <a:ahLst/>
            <a:cxnLst/>
            <a:rect l="l" t="t" r="r" b="b"/>
            <a:pathLst>
              <a:path w="3036570">
                <a:moveTo>
                  <a:pt x="0" y="0"/>
                </a:moveTo>
                <a:lnTo>
                  <a:pt x="3036519" y="0"/>
                </a:lnTo>
              </a:path>
            </a:pathLst>
          </a:custGeom>
          <a:ln w="9232">
            <a:solidFill>
              <a:srgbClr val="33333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3367214" y="2214499"/>
            <a:ext cx="3036570" cy="0"/>
          </a:xfrm>
          <a:custGeom>
            <a:avLst/>
            <a:gdLst/>
            <a:ahLst/>
            <a:cxnLst/>
            <a:rect l="l" t="t" r="r" b="b"/>
            <a:pathLst>
              <a:path w="3036570">
                <a:moveTo>
                  <a:pt x="0" y="0"/>
                </a:moveTo>
                <a:lnTo>
                  <a:pt x="3036519" y="0"/>
                </a:lnTo>
              </a:path>
            </a:pathLst>
          </a:custGeom>
          <a:ln w="9232">
            <a:solidFill>
              <a:srgbClr val="33333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4556518" y="1961661"/>
            <a:ext cx="0" cy="1973580"/>
          </a:xfrm>
          <a:custGeom>
            <a:avLst/>
            <a:gdLst/>
            <a:ahLst/>
            <a:cxnLst/>
            <a:rect l="l" t="t" r="r" b="b"/>
            <a:pathLst>
              <a:path h="1973579">
                <a:moveTo>
                  <a:pt x="0" y="0"/>
                </a:moveTo>
                <a:lnTo>
                  <a:pt x="0" y="1973008"/>
                </a:lnTo>
              </a:path>
            </a:pathLst>
          </a:custGeom>
          <a:ln w="9232">
            <a:solidFill>
              <a:srgbClr val="33333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3928973" y="1961661"/>
            <a:ext cx="0" cy="1973580"/>
          </a:xfrm>
          <a:custGeom>
            <a:avLst/>
            <a:gdLst/>
            <a:ahLst/>
            <a:cxnLst/>
            <a:rect l="l" t="t" r="r" b="b"/>
            <a:pathLst>
              <a:path h="1973579">
                <a:moveTo>
                  <a:pt x="0" y="0"/>
                </a:moveTo>
                <a:lnTo>
                  <a:pt x="0" y="1973008"/>
                </a:lnTo>
              </a:path>
            </a:pathLst>
          </a:custGeom>
          <a:ln w="9232">
            <a:solidFill>
              <a:srgbClr val="33333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3450437" y="2033333"/>
            <a:ext cx="314675" cy="103124"/>
          </a:xfrm>
          <a:prstGeom prst="rect">
            <a:avLst/>
          </a:prstGeom>
          <a:blipFill>
            <a:blip r:embed="rId2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3788778" y="2033333"/>
            <a:ext cx="83858" cy="101396"/>
          </a:xfrm>
          <a:prstGeom prst="rect">
            <a:avLst/>
          </a:prstGeom>
          <a:blipFill>
            <a:blip r:embed="rId2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4034980" y="2033333"/>
            <a:ext cx="299247" cy="103073"/>
          </a:xfrm>
          <a:prstGeom prst="rect">
            <a:avLst/>
          </a:prstGeom>
          <a:blipFill>
            <a:blip r:embed="rId2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" name="object 61"/>
          <p:cNvSpPr/>
          <p:nvPr/>
        </p:nvSpPr>
        <p:spPr>
          <a:xfrm>
            <a:off x="4357890" y="2033333"/>
            <a:ext cx="83858" cy="101396"/>
          </a:xfrm>
          <a:prstGeom prst="rect">
            <a:avLst/>
          </a:prstGeom>
          <a:blipFill>
            <a:blip r:embed="rId2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" name="object 62"/>
          <p:cNvSpPr/>
          <p:nvPr/>
        </p:nvSpPr>
        <p:spPr>
          <a:xfrm>
            <a:off x="4682845" y="2031606"/>
            <a:ext cx="767880" cy="104863"/>
          </a:xfrm>
          <a:prstGeom prst="rect">
            <a:avLst/>
          </a:prstGeom>
          <a:blipFill>
            <a:blip r:embed="rId2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" name="object 63"/>
          <p:cNvSpPr/>
          <p:nvPr/>
        </p:nvSpPr>
        <p:spPr>
          <a:xfrm>
            <a:off x="4672126" y="2281809"/>
            <a:ext cx="781469" cy="123431"/>
          </a:xfrm>
          <a:prstGeom prst="rect">
            <a:avLst/>
          </a:prstGeom>
          <a:blipFill>
            <a:blip r:embed="rId2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" name="object 64"/>
          <p:cNvSpPr/>
          <p:nvPr/>
        </p:nvSpPr>
        <p:spPr>
          <a:xfrm>
            <a:off x="5496318" y="2283409"/>
            <a:ext cx="270760" cy="95707"/>
          </a:xfrm>
          <a:prstGeom prst="rect">
            <a:avLst/>
          </a:prstGeom>
          <a:blipFill>
            <a:blip r:embed="rId3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" name="object 65"/>
          <p:cNvSpPr/>
          <p:nvPr/>
        </p:nvSpPr>
        <p:spPr>
          <a:xfrm>
            <a:off x="5790450" y="2364399"/>
            <a:ext cx="13335" cy="13335"/>
          </a:xfrm>
          <a:custGeom>
            <a:avLst/>
            <a:gdLst/>
            <a:ahLst/>
            <a:cxnLst/>
            <a:rect l="l" t="t" r="r" b="b"/>
            <a:pathLst>
              <a:path w="13335" h="13335">
                <a:moveTo>
                  <a:pt x="0" y="13167"/>
                </a:moveTo>
                <a:lnTo>
                  <a:pt x="13168" y="13167"/>
                </a:lnTo>
                <a:lnTo>
                  <a:pt x="13168" y="0"/>
                </a:lnTo>
                <a:lnTo>
                  <a:pt x="0" y="0"/>
                </a:lnTo>
                <a:lnTo>
                  <a:pt x="0" y="13167"/>
                </a:lnTo>
                <a:close/>
              </a:path>
            </a:pathLst>
          </a:custGeom>
          <a:solidFill>
            <a:srgbClr val="01020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" name="object 66"/>
          <p:cNvSpPr/>
          <p:nvPr/>
        </p:nvSpPr>
        <p:spPr>
          <a:xfrm>
            <a:off x="5827014" y="2364399"/>
            <a:ext cx="13335" cy="13335"/>
          </a:xfrm>
          <a:custGeom>
            <a:avLst/>
            <a:gdLst/>
            <a:ahLst/>
            <a:cxnLst/>
            <a:rect l="l" t="t" r="r" b="b"/>
            <a:pathLst>
              <a:path w="13335" h="13335">
                <a:moveTo>
                  <a:pt x="0" y="13167"/>
                </a:moveTo>
                <a:lnTo>
                  <a:pt x="13158" y="13167"/>
                </a:lnTo>
                <a:lnTo>
                  <a:pt x="13158" y="0"/>
                </a:lnTo>
                <a:lnTo>
                  <a:pt x="0" y="0"/>
                </a:lnTo>
                <a:lnTo>
                  <a:pt x="0" y="13167"/>
                </a:lnTo>
                <a:close/>
              </a:path>
            </a:pathLst>
          </a:custGeom>
          <a:solidFill>
            <a:srgbClr val="01020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" name="object 67"/>
          <p:cNvSpPr/>
          <p:nvPr/>
        </p:nvSpPr>
        <p:spPr>
          <a:xfrm>
            <a:off x="4671936" y="2526245"/>
            <a:ext cx="249618" cy="94157"/>
          </a:xfrm>
          <a:prstGeom prst="rect">
            <a:avLst/>
          </a:prstGeom>
          <a:blipFill>
            <a:blip r:embed="rId3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" name="object 68"/>
          <p:cNvSpPr/>
          <p:nvPr/>
        </p:nvSpPr>
        <p:spPr>
          <a:xfrm>
            <a:off x="4958105" y="2524633"/>
            <a:ext cx="138074" cy="97370"/>
          </a:xfrm>
          <a:prstGeom prst="rect">
            <a:avLst/>
          </a:prstGeom>
          <a:blipFill>
            <a:blip r:embed="rId3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" name="object 69"/>
          <p:cNvSpPr/>
          <p:nvPr/>
        </p:nvSpPr>
        <p:spPr>
          <a:xfrm>
            <a:off x="5117439" y="2525865"/>
            <a:ext cx="34925" cy="94615"/>
          </a:xfrm>
          <a:custGeom>
            <a:avLst/>
            <a:gdLst/>
            <a:ahLst/>
            <a:cxnLst/>
            <a:rect l="l" t="t" r="r" b="b"/>
            <a:pathLst>
              <a:path w="34925" h="94614">
                <a:moveTo>
                  <a:pt x="34696" y="20866"/>
                </a:moveTo>
                <a:lnTo>
                  <a:pt x="23126" y="20866"/>
                </a:lnTo>
                <a:lnTo>
                  <a:pt x="23126" y="94538"/>
                </a:lnTo>
                <a:lnTo>
                  <a:pt x="34696" y="94538"/>
                </a:lnTo>
                <a:lnTo>
                  <a:pt x="34696" y="20866"/>
                </a:lnTo>
                <a:close/>
              </a:path>
              <a:path w="34925" h="94614">
                <a:moveTo>
                  <a:pt x="34696" y="0"/>
                </a:moveTo>
                <a:lnTo>
                  <a:pt x="27241" y="0"/>
                </a:lnTo>
                <a:lnTo>
                  <a:pt x="25222" y="4063"/>
                </a:lnTo>
                <a:lnTo>
                  <a:pt x="21805" y="8267"/>
                </a:lnTo>
                <a:lnTo>
                  <a:pt x="12115" y="16903"/>
                </a:lnTo>
                <a:lnTo>
                  <a:pt x="6464" y="20599"/>
                </a:lnTo>
                <a:lnTo>
                  <a:pt x="0" y="23634"/>
                </a:lnTo>
                <a:lnTo>
                  <a:pt x="0" y="34810"/>
                </a:lnTo>
                <a:lnTo>
                  <a:pt x="23126" y="20866"/>
                </a:lnTo>
                <a:lnTo>
                  <a:pt x="34696" y="20866"/>
                </a:lnTo>
                <a:lnTo>
                  <a:pt x="34696" y="0"/>
                </a:lnTo>
                <a:close/>
              </a:path>
            </a:pathLst>
          </a:custGeom>
          <a:solidFill>
            <a:srgbClr val="01020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" name="object 70"/>
          <p:cNvSpPr/>
          <p:nvPr/>
        </p:nvSpPr>
        <p:spPr>
          <a:xfrm>
            <a:off x="5217223" y="2550642"/>
            <a:ext cx="132930" cy="71297"/>
          </a:xfrm>
          <a:prstGeom prst="rect">
            <a:avLst/>
          </a:prstGeom>
          <a:blipFill>
            <a:blip r:embed="rId3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" name="object 71"/>
          <p:cNvSpPr/>
          <p:nvPr/>
        </p:nvSpPr>
        <p:spPr>
          <a:xfrm>
            <a:off x="5371147" y="2607237"/>
            <a:ext cx="13335" cy="13335"/>
          </a:xfrm>
          <a:custGeom>
            <a:avLst/>
            <a:gdLst/>
            <a:ahLst/>
            <a:cxnLst/>
            <a:rect l="l" t="t" r="r" b="b"/>
            <a:pathLst>
              <a:path w="13335" h="13335">
                <a:moveTo>
                  <a:pt x="0" y="13166"/>
                </a:moveTo>
                <a:lnTo>
                  <a:pt x="13178" y="13166"/>
                </a:lnTo>
                <a:lnTo>
                  <a:pt x="13178" y="0"/>
                </a:lnTo>
                <a:lnTo>
                  <a:pt x="0" y="0"/>
                </a:lnTo>
                <a:lnTo>
                  <a:pt x="0" y="13166"/>
                </a:lnTo>
                <a:close/>
              </a:path>
            </a:pathLst>
          </a:custGeom>
          <a:solidFill>
            <a:srgbClr val="01020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" name="object 72"/>
          <p:cNvSpPr/>
          <p:nvPr/>
        </p:nvSpPr>
        <p:spPr>
          <a:xfrm>
            <a:off x="5407723" y="2607237"/>
            <a:ext cx="13335" cy="13335"/>
          </a:xfrm>
          <a:custGeom>
            <a:avLst/>
            <a:gdLst/>
            <a:ahLst/>
            <a:cxnLst/>
            <a:rect l="l" t="t" r="r" b="b"/>
            <a:pathLst>
              <a:path w="13335" h="13335">
                <a:moveTo>
                  <a:pt x="0" y="13166"/>
                </a:moveTo>
                <a:lnTo>
                  <a:pt x="13178" y="13166"/>
                </a:lnTo>
                <a:lnTo>
                  <a:pt x="13178" y="0"/>
                </a:lnTo>
                <a:lnTo>
                  <a:pt x="0" y="0"/>
                </a:lnTo>
                <a:lnTo>
                  <a:pt x="0" y="13166"/>
                </a:lnTo>
                <a:close/>
              </a:path>
            </a:pathLst>
          </a:custGeom>
          <a:solidFill>
            <a:srgbClr val="01020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" name="object 73"/>
          <p:cNvSpPr/>
          <p:nvPr/>
        </p:nvSpPr>
        <p:spPr>
          <a:xfrm>
            <a:off x="5444286" y="2607237"/>
            <a:ext cx="13335" cy="13335"/>
          </a:xfrm>
          <a:custGeom>
            <a:avLst/>
            <a:gdLst/>
            <a:ahLst/>
            <a:cxnLst/>
            <a:rect l="l" t="t" r="r" b="b"/>
            <a:pathLst>
              <a:path w="13335" h="13335">
                <a:moveTo>
                  <a:pt x="0" y="13166"/>
                </a:moveTo>
                <a:lnTo>
                  <a:pt x="13168" y="13166"/>
                </a:lnTo>
                <a:lnTo>
                  <a:pt x="13168" y="0"/>
                </a:lnTo>
                <a:lnTo>
                  <a:pt x="0" y="0"/>
                </a:lnTo>
                <a:lnTo>
                  <a:pt x="0" y="13166"/>
                </a:lnTo>
                <a:close/>
              </a:path>
            </a:pathLst>
          </a:custGeom>
          <a:solidFill>
            <a:srgbClr val="01020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" name="object 74"/>
          <p:cNvSpPr/>
          <p:nvPr/>
        </p:nvSpPr>
        <p:spPr>
          <a:xfrm>
            <a:off x="4668342" y="2767469"/>
            <a:ext cx="83820" cy="97790"/>
          </a:xfrm>
          <a:custGeom>
            <a:avLst/>
            <a:gdLst/>
            <a:ahLst/>
            <a:cxnLst/>
            <a:rect l="l" t="t" r="r" b="b"/>
            <a:pathLst>
              <a:path w="83820" h="97789">
                <a:moveTo>
                  <a:pt x="53873" y="0"/>
                </a:moveTo>
                <a:lnTo>
                  <a:pt x="36144" y="0"/>
                </a:lnTo>
                <a:lnTo>
                  <a:pt x="28536" y="1892"/>
                </a:lnTo>
                <a:lnTo>
                  <a:pt x="1408" y="34215"/>
                </a:lnTo>
                <a:lnTo>
                  <a:pt x="0" y="47980"/>
                </a:lnTo>
                <a:lnTo>
                  <a:pt x="311" y="54616"/>
                </a:lnTo>
                <a:lnTo>
                  <a:pt x="19507" y="91173"/>
                </a:lnTo>
                <a:lnTo>
                  <a:pt x="44272" y="97370"/>
                </a:lnTo>
                <a:lnTo>
                  <a:pt x="51344" y="96866"/>
                </a:lnTo>
                <a:lnTo>
                  <a:pt x="57851" y="95353"/>
                </a:lnTo>
                <a:lnTo>
                  <a:pt x="63792" y="92832"/>
                </a:lnTo>
                <a:lnTo>
                  <a:pt x="69164" y="89306"/>
                </a:lnTo>
                <a:lnTo>
                  <a:pt x="71881" y="86715"/>
                </a:lnTo>
                <a:lnTo>
                  <a:pt x="37503" y="86715"/>
                </a:lnTo>
                <a:lnTo>
                  <a:pt x="32181" y="85229"/>
                </a:lnTo>
                <a:lnTo>
                  <a:pt x="12839" y="55918"/>
                </a:lnTo>
                <a:lnTo>
                  <a:pt x="12839" y="41706"/>
                </a:lnTo>
                <a:lnTo>
                  <a:pt x="36956" y="10668"/>
                </a:lnTo>
                <a:lnTo>
                  <a:pt x="72878" y="10668"/>
                </a:lnTo>
                <a:lnTo>
                  <a:pt x="61810" y="2400"/>
                </a:lnTo>
                <a:lnTo>
                  <a:pt x="53873" y="0"/>
                </a:lnTo>
                <a:close/>
              </a:path>
              <a:path w="83820" h="97789">
                <a:moveTo>
                  <a:pt x="70802" y="62750"/>
                </a:moveTo>
                <a:lnTo>
                  <a:pt x="69087" y="70675"/>
                </a:lnTo>
                <a:lnTo>
                  <a:pt x="65811" y="76644"/>
                </a:lnTo>
                <a:lnTo>
                  <a:pt x="56133" y="84696"/>
                </a:lnTo>
                <a:lnTo>
                  <a:pt x="50228" y="86715"/>
                </a:lnTo>
                <a:lnTo>
                  <a:pt x="71881" y="86715"/>
                </a:lnTo>
                <a:lnTo>
                  <a:pt x="73867" y="84822"/>
                </a:lnTo>
                <a:lnTo>
                  <a:pt x="77785" y="79427"/>
                </a:lnTo>
                <a:lnTo>
                  <a:pt x="80921" y="73120"/>
                </a:lnTo>
                <a:lnTo>
                  <a:pt x="83273" y="65900"/>
                </a:lnTo>
                <a:lnTo>
                  <a:pt x="70802" y="62750"/>
                </a:lnTo>
                <a:close/>
              </a:path>
              <a:path w="83820" h="97789">
                <a:moveTo>
                  <a:pt x="72878" y="10668"/>
                </a:moveTo>
                <a:lnTo>
                  <a:pt x="50495" y="10668"/>
                </a:lnTo>
                <a:lnTo>
                  <a:pt x="55727" y="12230"/>
                </a:lnTo>
                <a:lnTo>
                  <a:pt x="64046" y="18478"/>
                </a:lnTo>
                <a:lnTo>
                  <a:pt x="67208" y="23469"/>
                </a:lnTo>
                <a:lnTo>
                  <a:pt x="69380" y="30314"/>
                </a:lnTo>
                <a:lnTo>
                  <a:pt x="81648" y="27432"/>
                </a:lnTo>
                <a:lnTo>
                  <a:pt x="79133" y="18745"/>
                </a:lnTo>
                <a:lnTo>
                  <a:pt x="74663" y="12001"/>
                </a:lnTo>
                <a:lnTo>
                  <a:pt x="72878" y="10668"/>
                </a:lnTo>
                <a:close/>
              </a:path>
            </a:pathLst>
          </a:custGeom>
          <a:solidFill>
            <a:srgbClr val="01020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5" name="object 75"/>
          <p:cNvSpPr/>
          <p:nvPr/>
        </p:nvSpPr>
        <p:spPr>
          <a:xfrm>
            <a:off x="4758931" y="2795028"/>
            <a:ext cx="62865" cy="96520"/>
          </a:xfrm>
          <a:custGeom>
            <a:avLst/>
            <a:gdLst/>
            <a:ahLst/>
            <a:cxnLst/>
            <a:rect l="l" t="t" r="r" b="b"/>
            <a:pathLst>
              <a:path w="62864" h="96519">
                <a:moveTo>
                  <a:pt x="4762" y="83616"/>
                </a:moveTo>
                <a:lnTo>
                  <a:pt x="6045" y="94475"/>
                </a:lnTo>
                <a:lnTo>
                  <a:pt x="8775" y="95415"/>
                </a:lnTo>
                <a:lnTo>
                  <a:pt x="11264" y="95897"/>
                </a:lnTo>
                <a:lnTo>
                  <a:pt x="17183" y="95897"/>
                </a:lnTo>
                <a:lnTo>
                  <a:pt x="20345" y="94995"/>
                </a:lnTo>
                <a:lnTo>
                  <a:pt x="25666" y="91452"/>
                </a:lnTo>
                <a:lnTo>
                  <a:pt x="28016" y="88658"/>
                </a:lnTo>
                <a:lnTo>
                  <a:pt x="30187" y="84645"/>
                </a:lnTo>
                <a:lnTo>
                  <a:pt x="9499" y="84645"/>
                </a:lnTo>
                <a:lnTo>
                  <a:pt x="7277" y="84302"/>
                </a:lnTo>
                <a:lnTo>
                  <a:pt x="4762" y="83616"/>
                </a:lnTo>
                <a:close/>
              </a:path>
              <a:path w="62864" h="96519">
                <a:moveTo>
                  <a:pt x="12471" y="0"/>
                </a:moveTo>
                <a:lnTo>
                  <a:pt x="0" y="0"/>
                </a:lnTo>
                <a:lnTo>
                  <a:pt x="25907" y="68338"/>
                </a:lnTo>
                <a:lnTo>
                  <a:pt x="25425" y="69570"/>
                </a:lnTo>
                <a:lnTo>
                  <a:pt x="13944" y="84645"/>
                </a:lnTo>
                <a:lnTo>
                  <a:pt x="30187" y="84645"/>
                </a:lnTo>
                <a:lnTo>
                  <a:pt x="31610" y="82016"/>
                </a:lnTo>
                <a:lnTo>
                  <a:pt x="33781" y="76860"/>
                </a:lnTo>
                <a:lnTo>
                  <a:pt x="36550" y="69367"/>
                </a:lnTo>
                <a:lnTo>
                  <a:pt x="41816" y="55295"/>
                </a:lnTo>
                <a:lnTo>
                  <a:pt x="31610" y="55295"/>
                </a:lnTo>
                <a:lnTo>
                  <a:pt x="30149" y="49771"/>
                </a:lnTo>
                <a:lnTo>
                  <a:pt x="28511" y="44513"/>
                </a:lnTo>
                <a:lnTo>
                  <a:pt x="26669" y="39509"/>
                </a:lnTo>
                <a:lnTo>
                  <a:pt x="12471" y="0"/>
                </a:lnTo>
                <a:close/>
              </a:path>
              <a:path w="62864" h="96519">
                <a:moveTo>
                  <a:pt x="62509" y="0"/>
                </a:moveTo>
                <a:lnTo>
                  <a:pt x="50939" y="0"/>
                </a:lnTo>
                <a:lnTo>
                  <a:pt x="34518" y="44805"/>
                </a:lnTo>
                <a:lnTo>
                  <a:pt x="32943" y="49987"/>
                </a:lnTo>
                <a:lnTo>
                  <a:pt x="31610" y="55295"/>
                </a:lnTo>
                <a:lnTo>
                  <a:pt x="41816" y="55295"/>
                </a:lnTo>
                <a:lnTo>
                  <a:pt x="62509" y="0"/>
                </a:lnTo>
                <a:close/>
              </a:path>
            </a:pathLst>
          </a:custGeom>
          <a:solidFill>
            <a:srgbClr val="01020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6" name="object 76"/>
          <p:cNvSpPr/>
          <p:nvPr/>
        </p:nvSpPr>
        <p:spPr>
          <a:xfrm>
            <a:off x="4827752" y="2793479"/>
            <a:ext cx="59690" cy="71755"/>
          </a:xfrm>
          <a:custGeom>
            <a:avLst/>
            <a:gdLst/>
            <a:ahLst/>
            <a:cxnLst/>
            <a:rect l="l" t="t" r="r" b="b"/>
            <a:pathLst>
              <a:path w="59689" h="71755">
                <a:moveTo>
                  <a:pt x="38506" y="0"/>
                </a:moveTo>
                <a:lnTo>
                  <a:pt x="25222" y="0"/>
                </a:lnTo>
                <a:lnTo>
                  <a:pt x="19786" y="1384"/>
                </a:lnTo>
                <a:lnTo>
                  <a:pt x="9817" y="6908"/>
                </a:lnTo>
                <a:lnTo>
                  <a:pt x="6108" y="11048"/>
                </a:lnTo>
                <a:lnTo>
                  <a:pt x="1219" y="22097"/>
                </a:lnTo>
                <a:lnTo>
                  <a:pt x="0" y="28536"/>
                </a:lnTo>
                <a:lnTo>
                  <a:pt x="0" y="35902"/>
                </a:lnTo>
                <a:lnTo>
                  <a:pt x="21691" y="71285"/>
                </a:lnTo>
                <a:lnTo>
                  <a:pt x="38480" y="71285"/>
                </a:lnTo>
                <a:lnTo>
                  <a:pt x="44767" y="69075"/>
                </a:lnTo>
                <a:lnTo>
                  <a:pt x="53190" y="61785"/>
                </a:lnTo>
                <a:lnTo>
                  <a:pt x="25247" y="61785"/>
                </a:lnTo>
                <a:lnTo>
                  <a:pt x="20662" y="59715"/>
                </a:lnTo>
                <a:lnTo>
                  <a:pt x="13639" y="51409"/>
                </a:lnTo>
                <a:lnTo>
                  <a:pt x="11893" y="44767"/>
                </a:lnTo>
                <a:lnTo>
                  <a:pt x="11887" y="26542"/>
                </a:lnTo>
                <a:lnTo>
                  <a:pt x="13703" y="19938"/>
                </a:lnTo>
                <a:lnTo>
                  <a:pt x="20980" y="11595"/>
                </a:lnTo>
                <a:lnTo>
                  <a:pt x="25717" y="9512"/>
                </a:lnTo>
                <a:lnTo>
                  <a:pt x="54074" y="9512"/>
                </a:lnTo>
                <a:lnTo>
                  <a:pt x="53987" y="9359"/>
                </a:lnTo>
                <a:lnTo>
                  <a:pt x="44551" y="1866"/>
                </a:lnTo>
                <a:lnTo>
                  <a:pt x="38506" y="0"/>
                </a:lnTo>
                <a:close/>
              </a:path>
              <a:path w="59689" h="71755">
                <a:moveTo>
                  <a:pt x="48056" y="44767"/>
                </a:moveTo>
                <a:lnTo>
                  <a:pt x="47231" y="50545"/>
                </a:lnTo>
                <a:lnTo>
                  <a:pt x="45313" y="54825"/>
                </a:lnTo>
                <a:lnTo>
                  <a:pt x="39230" y="60388"/>
                </a:lnTo>
                <a:lnTo>
                  <a:pt x="35445" y="61785"/>
                </a:lnTo>
                <a:lnTo>
                  <a:pt x="53190" y="61785"/>
                </a:lnTo>
                <a:lnTo>
                  <a:pt x="55003" y="60223"/>
                </a:lnTo>
                <a:lnTo>
                  <a:pt x="58178" y="54076"/>
                </a:lnTo>
                <a:lnTo>
                  <a:pt x="59423" y="46240"/>
                </a:lnTo>
                <a:lnTo>
                  <a:pt x="48056" y="44767"/>
                </a:lnTo>
                <a:close/>
              </a:path>
              <a:path w="59689" h="71755">
                <a:moveTo>
                  <a:pt x="54074" y="9512"/>
                </a:moveTo>
                <a:lnTo>
                  <a:pt x="35394" y="9512"/>
                </a:lnTo>
                <a:lnTo>
                  <a:pt x="38684" y="10655"/>
                </a:lnTo>
                <a:lnTo>
                  <a:pt x="44119" y="15278"/>
                </a:lnTo>
                <a:lnTo>
                  <a:pt x="46024" y="18732"/>
                </a:lnTo>
                <a:lnTo>
                  <a:pt x="47078" y="23317"/>
                </a:lnTo>
                <a:lnTo>
                  <a:pt x="58343" y="21577"/>
                </a:lnTo>
                <a:lnTo>
                  <a:pt x="57010" y="14681"/>
                </a:lnTo>
                <a:lnTo>
                  <a:pt x="54074" y="9512"/>
                </a:lnTo>
                <a:close/>
              </a:path>
            </a:pathLst>
          </a:custGeom>
          <a:solidFill>
            <a:srgbClr val="01020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7" name="object 77"/>
          <p:cNvSpPr/>
          <p:nvPr/>
        </p:nvSpPr>
        <p:spPr>
          <a:xfrm>
            <a:off x="4896802" y="2769070"/>
            <a:ext cx="1372895" cy="121856"/>
          </a:xfrm>
          <a:prstGeom prst="rect">
            <a:avLst/>
          </a:prstGeom>
          <a:blipFill>
            <a:blip r:embed="rId3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8" name="object 78"/>
          <p:cNvSpPr/>
          <p:nvPr/>
        </p:nvSpPr>
        <p:spPr>
          <a:xfrm>
            <a:off x="6282867" y="2850064"/>
            <a:ext cx="13335" cy="13335"/>
          </a:xfrm>
          <a:custGeom>
            <a:avLst/>
            <a:gdLst/>
            <a:ahLst/>
            <a:cxnLst/>
            <a:rect l="l" t="t" r="r" b="b"/>
            <a:pathLst>
              <a:path w="13335" h="13335">
                <a:moveTo>
                  <a:pt x="0" y="13163"/>
                </a:moveTo>
                <a:lnTo>
                  <a:pt x="13157" y="13163"/>
                </a:lnTo>
                <a:lnTo>
                  <a:pt x="13157" y="0"/>
                </a:lnTo>
                <a:lnTo>
                  <a:pt x="0" y="0"/>
                </a:lnTo>
                <a:lnTo>
                  <a:pt x="0" y="13163"/>
                </a:lnTo>
                <a:close/>
              </a:path>
            </a:pathLst>
          </a:custGeom>
          <a:solidFill>
            <a:srgbClr val="01020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9" name="object 79"/>
          <p:cNvSpPr/>
          <p:nvPr/>
        </p:nvSpPr>
        <p:spPr>
          <a:xfrm>
            <a:off x="6319418" y="2850064"/>
            <a:ext cx="13335" cy="13335"/>
          </a:xfrm>
          <a:custGeom>
            <a:avLst/>
            <a:gdLst/>
            <a:ahLst/>
            <a:cxnLst/>
            <a:rect l="l" t="t" r="r" b="b"/>
            <a:pathLst>
              <a:path w="13335" h="13335">
                <a:moveTo>
                  <a:pt x="0" y="13163"/>
                </a:moveTo>
                <a:lnTo>
                  <a:pt x="13168" y="13163"/>
                </a:lnTo>
                <a:lnTo>
                  <a:pt x="13168" y="0"/>
                </a:lnTo>
                <a:lnTo>
                  <a:pt x="0" y="0"/>
                </a:lnTo>
                <a:lnTo>
                  <a:pt x="0" y="13163"/>
                </a:lnTo>
                <a:close/>
              </a:path>
            </a:pathLst>
          </a:custGeom>
          <a:solidFill>
            <a:srgbClr val="01020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0" name="object 80"/>
          <p:cNvSpPr/>
          <p:nvPr/>
        </p:nvSpPr>
        <p:spPr>
          <a:xfrm>
            <a:off x="6355969" y="2850064"/>
            <a:ext cx="13335" cy="13335"/>
          </a:xfrm>
          <a:custGeom>
            <a:avLst/>
            <a:gdLst/>
            <a:ahLst/>
            <a:cxnLst/>
            <a:rect l="l" t="t" r="r" b="b"/>
            <a:pathLst>
              <a:path w="13335" h="13335">
                <a:moveTo>
                  <a:pt x="0" y="13163"/>
                </a:moveTo>
                <a:lnTo>
                  <a:pt x="13178" y="13163"/>
                </a:lnTo>
                <a:lnTo>
                  <a:pt x="13178" y="0"/>
                </a:lnTo>
                <a:lnTo>
                  <a:pt x="0" y="0"/>
                </a:lnTo>
                <a:lnTo>
                  <a:pt x="0" y="13163"/>
                </a:lnTo>
                <a:close/>
              </a:path>
            </a:pathLst>
          </a:custGeom>
          <a:solidFill>
            <a:srgbClr val="01020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1" name="object 81"/>
          <p:cNvSpPr/>
          <p:nvPr/>
        </p:nvSpPr>
        <p:spPr>
          <a:xfrm>
            <a:off x="4680287" y="3011905"/>
            <a:ext cx="0" cy="94615"/>
          </a:xfrm>
          <a:custGeom>
            <a:avLst/>
            <a:gdLst/>
            <a:ahLst/>
            <a:cxnLst/>
            <a:rect l="l" t="t" r="r" b="b"/>
            <a:pathLst>
              <a:path h="94614">
                <a:moveTo>
                  <a:pt x="0" y="0"/>
                </a:moveTo>
                <a:lnTo>
                  <a:pt x="0" y="94159"/>
                </a:lnTo>
              </a:path>
            </a:pathLst>
          </a:custGeom>
          <a:ln w="12460">
            <a:solidFill>
              <a:srgbClr val="01020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2" name="object 82"/>
          <p:cNvSpPr/>
          <p:nvPr/>
        </p:nvSpPr>
        <p:spPr>
          <a:xfrm>
            <a:off x="4700651" y="3014027"/>
            <a:ext cx="33655" cy="93345"/>
          </a:xfrm>
          <a:custGeom>
            <a:avLst/>
            <a:gdLst/>
            <a:ahLst/>
            <a:cxnLst/>
            <a:rect l="l" t="t" r="r" b="b"/>
            <a:pathLst>
              <a:path w="33654" h="93344">
                <a:moveTo>
                  <a:pt x="19989" y="32816"/>
                </a:moveTo>
                <a:lnTo>
                  <a:pt x="8483" y="32816"/>
                </a:lnTo>
                <a:lnTo>
                  <a:pt x="8588" y="80009"/>
                </a:lnTo>
                <a:lnTo>
                  <a:pt x="20358" y="92938"/>
                </a:lnTo>
                <a:lnTo>
                  <a:pt x="27127" y="92938"/>
                </a:lnTo>
                <a:lnTo>
                  <a:pt x="30035" y="92595"/>
                </a:lnTo>
                <a:lnTo>
                  <a:pt x="33286" y="91909"/>
                </a:lnTo>
                <a:lnTo>
                  <a:pt x="31683" y="82143"/>
                </a:lnTo>
                <a:lnTo>
                  <a:pt x="24828" y="82143"/>
                </a:lnTo>
                <a:lnTo>
                  <a:pt x="23507" y="81876"/>
                </a:lnTo>
                <a:lnTo>
                  <a:pt x="21666" y="80759"/>
                </a:lnTo>
                <a:lnTo>
                  <a:pt x="21018" y="80009"/>
                </a:lnTo>
                <a:lnTo>
                  <a:pt x="20180" y="78130"/>
                </a:lnTo>
                <a:lnTo>
                  <a:pt x="19989" y="75996"/>
                </a:lnTo>
                <a:lnTo>
                  <a:pt x="19989" y="32816"/>
                </a:lnTo>
                <a:close/>
              </a:path>
              <a:path w="33654" h="93344">
                <a:moveTo>
                  <a:pt x="31610" y="81699"/>
                </a:moveTo>
                <a:lnTo>
                  <a:pt x="29514" y="82003"/>
                </a:lnTo>
                <a:lnTo>
                  <a:pt x="27825" y="82143"/>
                </a:lnTo>
                <a:lnTo>
                  <a:pt x="31683" y="82143"/>
                </a:lnTo>
                <a:lnTo>
                  <a:pt x="31610" y="81699"/>
                </a:lnTo>
                <a:close/>
              </a:path>
              <a:path w="33654" h="93344">
                <a:moveTo>
                  <a:pt x="31610" y="23837"/>
                </a:moveTo>
                <a:lnTo>
                  <a:pt x="0" y="23837"/>
                </a:lnTo>
                <a:lnTo>
                  <a:pt x="0" y="32816"/>
                </a:lnTo>
                <a:lnTo>
                  <a:pt x="31610" y="32816"/>
                </a:lnTo>
                <a:lnTo>
                  <a:pt x="31610" y="23837"/>
                </a:lnTo>
                <a:close/>
              </a:path>
              <a:path w="33654" h="93344">
                <a:moveTo>
                  <a:pt x="19989" y="0"/>
                </a:moveTo>
                <a:lnTo>
                  <a:pt x="8483" y="6934"/>
                </a:lnTo>
                <a:lnTo>
                  <a:pt x="8483" y="23837"/>
                </a:lnTo>
                <a:lnTo>
                  <a:pt x="19989" y="23837"/>
                </a:lnTo>
                <a:lnTo>
                  <a:pt x="19989" y="0"/>
                </a:lnTo>
                <a:close/>
              </a:path>
            </a:pathLst>
          </a:custGeom>
          <a:solidFill>
            <a:srgbClr val="01020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3" name="object 83"/>
          <p:cNvSpPr/>
          <p:nvPr/>
        </p:nvSpPr>
        <p:spPr>
          <a:xfrm>
            <a:off x="4780201" y="3011905"/>
            <a:ext cx="955321" cy="121845"/>
          </a:xfrm>
          <a:prstGeom prst="rect">
            <a:avLst/>
          </a:prstGeom>
          <a:blipFill>
            <a:blip r:embed="rId3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4" name="object 84"/>
          <p:cNvSpPr/>
          <p:nvPr/>
        </p:nvSpPr>
        <p:spPr>
          <a:xfrm>
            <a:off x="5738863" y="3092900"/>
            <a:ext cx="13335" cy="13335"/>
          </a:xfrm>
          <a:custGeom>
            <a:avLst/>
            <a:gdLst/>
            <a:ahLst/>
            <a:cxnLst/>
            <a:rect l="l" t="t" r="r" b="b"/>
            <a:pathLst>
              <a:path w="13335" h="13335">
                <a:moveTo>
                  <a:pt x="0" y="13163"/>
                </a:moveTo>
                <a:lnTo>
                  <a:pt x="13158" y="13163"/>
                </a:lnTo>
                <a:lnTo>
                  <a:pt x="13158" y="0"/>
                </a:lnTo>
                <a:lnTo>
                  <a:pt x="0" y="0"/>
                </a:lnTo>
                <a:lnTo>
                  <a:pt x="0" y="13163"/>
                </a:lnTo>
                <a:close/>
              </a:path>
            </a:pathLst>
          </a:custGeom>
          <a:solidFill>
            <a:srgbClr val="01020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5" name="object 85"/>
          <p:cNvSpPr/>
          <p:nvPr/>
        </p:nvSpPr>
        <p:spPr>
          <a:xfrm>
            <a:off x="5775413" y="3092900"/>
            <a:ext cx="13335" cy="13335"/>
          </a:xfrm>
          <a:custGeom>
            <a:avLst/>
            <a:gdLst/>
            <a:ahLst/>
            <a:cxnLst/>
            <a:rect l="l" t="t" r="r" b="b"/>
            <a:pathLst>
              <a:path w="13335" h="13335">
                <a:moveTo>
                  <a:pt x="0" y="13163"/>
                </a:moveTo>
                <a:lnTo>
                  <a:pt x="13178" y="13163"/>
                </a:lnTo>
                <a:lnTo>
                  <a:pt x="13178" y="0"/>
                </a:lnTo>
                <a:lnTo>
                  <a:pt x="0" y="0"/>
                </a:lnTo>
                <a:lnTo>
                  <a:pt x="0" y="13163"/>
                </a:lnTo>
                <a:close/>
              </a:path>
            </a:pathLst>
          </a:custGeom>
          <a:solidFill>
            <a:srgbClr val="01020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6" name="object 86"/>
          <p:cNvSpPr/>
          <p:nvPr/>
        </p:nvSpPr>
        <p:spPr>
          <a:xfrm>
            <a:off x="5811977" y="3092900"/>
            <a:ext cx="13335" cy="13335"/>
          </a:xfrm>
          <a:custGeom>
            <a:avLst/>
            <a:gdLst/>
            <a:ahLst/>
            <a:cxnLst/>
            <a:rect l="l" t="t" r="r" b="b"/>
            <a:pathLst>
              <a:path w="13335" h="13335">
                <a:moveTo>
                  <a:pt x="0" y="13163"/>
                </a:moveTo>
                <a:lnTo>
                  <a:pt x="13178" y="13163"/>
                </a:lnTo>
                <a:lnTo>
                  <a:pt x="13178" y="0"/>
                </a:lnTo>
                <a:lnTo>
                  <a:pt x="0" y="0"/>
                </a:lnTo>
                <a:lnTo>
                  <a:pt x="0" y="13163"/>
                </a:lnTo>
                <a:close/>
              </a:path>
            </a:pathLst>
          </a:custGeom>
          <a:solidFill>
            <a:srgbClr val="01020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7" name="object 87"/>
          <p:cNvSpPr/>
          <p:nvPr/>
        </p:nvSpPr>
        <p:spPr>
          <a:xfrm>
            <a:off x="4663389" y="3266884"/>
            <a:ext cx="980389" cy="121843"/>
          </a:xfrm>
          <a:prstGeom prst="rect">
            <a:avLst/>
          </a:prstGeom>
          <a:blipFill>
            <a:blip r:embed="rId3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8" name="object 88"/>
          <p:cNvSpPr/>
          <p:nvPr/>
        </p:nvSpPr>
        <p:spPr>
          <a:xfrm>
            <a:off x="5689575" y="3266895"/>
            <a:ext cx="228544" cy="95695"/>
          </a:xfrm>
          <a:prstGeom prst="rect">
            <a:avLst/>
          </a:prstGeom>
          <a:blipFill>
            <a:blip r:embed="rId3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9" name="object 89"/>
          <p:cNvSpPr/>
          <p:nvPr/>
        </p:nvSpPr>
        <p:spPr>
          <a:xfrm>
            <a:off x="5941504" y="3347878"/>
            <a:ext cx="13335" cy="13335"/>
          </a:xfrm>
          <a:custGeom>
            <a:avLst/>
            <a:gdLst/>
            <a:ahLst/>
            <a:cxnLst/>
            <a:rect l="l" t="t" r="r" b="b"/>
            <a:pathLst>
              <a:path w="13335" h="13335">
                <a:moveTo>
                  <a:pt x="0" y="13163"/>
                </a:moveTo>
                <a:lnTo>
                  <a:pt x="13178" y="13163"/>
                </a:lnTo>
                <a:lnTo>
                  <a:pt x="13178" y="0"/>
                </a:lnTo>
                <a:lnTo>
                  <a:pt x="0" y="0"/>
                </a:lnTo>
                <a:lnTo>
                  <a:pt x="0" y="13163"/>
                </a:lnTo>
                <a:close/>
              </a:path>
            </a:pathLst>
          </a:custGeom>
          <a:solidFill>
            <a:srgbClr val="01020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0" name="object 90"/>
          <p:cNvSpPr/>
          <p:nvPr/>
        </p:nvSpPr>
        <p:spPr>
          <a:xfrm>
            <a:off x="5978067" y="3347878"/>
            <a:ext cx="13335" cy="13335"/>
          </a:xfrm>
          <a:custGeom>
            <a:avLst/>
            <a:gdLst/>
            <a:ahLst/>
            <a:cxnLst/>
            <a:rect l="l" t="t" r="r" b="b"/>
            <a:pathLst>
              <a:path w="13335" h="13335">
                <a:moveTo>
                  <a:pt x="0" y="13163"/>
                </a:moveTo>
                <a:lnTo>
                  <a:pt x="13168" y="13163"/>
                </a:lnTo>
                <a:lnTo>
                  <a:pt x="13168" y="0"/>
                </a:lnTo>
                <a:lnTo>
                  <a:pt x="0" y="0"/>
                </a:lnTo>
                <a:lnTo>
                  <a:pt x="0" y="13163"/>
                </a:lnTo>
                <a:close/>
              </a:path>
            </a:pathLst>
          </a:custGeom>
          <a:solidFill>
            <a:srgbClr val="01020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1" name="object 91"/>
          <p:cNvSpPr/>
          <p:nvPr/>
        </p:nvSpPr>
        <p:spPr>
          <a:xfrm>
            <a:off x="4662170" y="3751605"/>
            <a:ext cx="1302537" cy="122796"/>
          </a:xfrm>
          <a:prstGeom prst="rect">
            <a:avLst/>
          </a:prstGeom>
          <a:blipFill>
            <a:blip r:embed="rId3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2" name="object 92"/>
          <p:cNvSpPr/>
          <p:nvPr/>
        </p:nvSpPr>
        <p:spPr>
          <a:xfrm>
            <a:off x="5985700" y="3833539"/>
            <a:ext cx="13335" cy="13335"/>
          </a:xfrm>
          <a:custGeom>
            <a:avLst/>
            <a:gdLst/>
            <a:ahLst/>
            <a:cxnLst/>
            <a:rect l="l" t="t" r="r" b="b"/>
            <a:pathLst>
              <a:path w="13335" h="13335">
                <a:moveTo>
                  <a:pt x="0" y="13163"/>
                </a:moveTo>
                <a:lnTo>
                  <a:pt x="13178" y="13163"/>
                </a:lnTo>
                <a:lnTo>
                  <a:pt x="13178" y="0"/>
                </a:lnTo>
                <a:lnTo>
                  <a:pt x="0" y="0"/>
                </a:lnTo>
                <a:lnTo>
                  <a:pt x="0" y="13163"/>
                </a:lnTo>
                <a:close/>
              </a:path>
            </a:pathLst>
          </a:custGeom>
          <a:solidFill>
            <a:srgbClr val="01020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3" name="object 93"/>
          <p:cNvSpPr/>
          <p:nvPr/>
        </p:nvSpPr>
        <p:spPr>
          <a:xfrm>
            <a:off x="6022276" y="3833539"/>
            <a:ext cx="13335" cy="13335"/>
          </a:xfrm>
          <a:custGeom>
            <a:avLst/>
            <a:gdLst/>
            <a:ahLst/>
            <a:cxnLst/>
            <a:rect l="l" t="t" r="r" b="b"/>
            <a:pathLst>
              <a:path w="13335" h="13335">
                <a:moveTo>
                  <a:pt x="0" y="13163"/>
                </a:moveTo>
                <a:lnTo>
                  <a:pt x="13158" y="13163"/>
                </a:lnTo>
                <a:lnTo>
                  <a:pt x="13158" y="0"/>
                </a:lnTo>
                <a:lnTo>
                  <a:pt x="0" y="0"/>
                </a:lnTo>
                <a:lnTo>
                  <a:pt x="0" y="13163"/>
                </a:lnTo>
                <a:close/>
              </a:path>
            </a:pathLst>
          </a:custGeom>
          <a:solidFill>
            <a:srgbClr val="01020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4" name="object 94"/>
          <p:cNvSpPr/>
          <p:nvPr/>
        </p:nvSpPr>
        <p:spPr>
          <a:xfrm>
            <a:off x="6058827" y="3833539"/>
            <a:ext cx="13335" cy="13335"/>
          </a:xfrm>
          <a:custGeom>
            <a:avLst/>
            <a:gdLst/>
            <a:ahLst/>
            <a:cxnLst/>
            <a:rect l="l" t="t" r="r" b="b"/>
            <a:pathLst>
              <a:path w="13335" h="13335">
                <a:moveTo>
                  <a:pt x="0" y="13163"/>
                </a:moveTo>
                <a:lnTo>
                  <a:pt x="13168" y="13163"/>
                </a:lnTo>
                <a:lnTo>
                  <a:pt x="13168" y="0"/>
                </a:lnTo>
                <a:lnTo>
                  <a:pt x="0" y="0"/>
                </a:lnTo>
                <a:lnTo>
                  <a:pt x="0" y="13163"/>
                </a:lnTo>
                <a:close/>
              </a:path>
            </a:pathLst>
          </a:custGeom>
          <a:solidFill>
            <a:srgbClr val="01020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5" name="object 95"/>
          <p:cNvSpPr/>
          <p:nvPr/>
        </p:nvSpPr>
        <p:spPr>
          <a:xfrm>
            <a:off x="4680287" y="3509731"/>
            <a:ext cx="0" cy="94615"/>
          </a:xfrm>
          <a:custGeom>
            <a:avLst/>
            <a:gdLst/>
            <a:ahLst/>
            <a:cxnLst/>
            <a:rect l="l" t="t" r="r" b="b"/>
            <a:pathLst>
              <a:path h="94614">
                <a:moveTo>
                  <a:pt x="0" y="0"/>
                </a:moveTo>
                <a:lnTo>
                  <a:pt x="0" y="94147"/>
                </a:lnTo>
              </a:path>
            </a:pathLst>
          </a:custGeom>
          <a:ln w="12460">
            <a:solidFill>
              <a:srgbClr val="01020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6" name="object 96"/>
          <p:cNvSpPr/>
          <p:nvPr/>
        </p:nvSpPr>
        <p:spPr>
          <a:xfrm>
            <a:off x="4743577" y="3509734"/>
            <a:ext cx="201371" cy="95694"/>
          </a:xfrm>
          <a:prstGeom prst="rect">
            <a:avLst/>
          </a:prstGeom>
          <a:blipFill>
            <a:blip r:embed="rId3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7" name="object 97"/>
          <p:cNvSpPr/>
          <p:nvPr/>
        </p:nvSpPr>
        <p:spPr>
          <a:xfrm>
            <a:off x="4995760" y="3534130"/>
            <a:ext cx="62865" cy="71755"/>
          </a:xfrm>
          <a:custGeom>
            <a:avLst/>
            <a:gdLst/>
            <a:ahLst/>
            <a:cxnLst/>
            <a:rect l="l" t="t" r="r" b="b"/>
            <a:pathLst>
              <a:path w="62864" h="71754">
                <a:moveTo>
                  <a:pt x="56822" y="9550"/>
                </a:moveTo>
                <a:lnTo>
                  <a:pt x="36918" y="9550"/>
                </a:lnTo>
                <a:lnTo>
                  <a:pt x="41313" y="10858"/>
                </a:lnTo>
                <a:lnTo>
                  <a:pt x="46443" y="15405"/>
                </a:lnTo>
                <a:lnTo>
                  <a:pt x="47548" y="18719"/>
                </a:lnTo>
                <a:lnTo>
                  <a:pt x="47472" y="26454"/>
                </a:lnTo>
                <a:lnTo>
                  <a:pt x="43065" y="27990"/>
                </a:lnTo>
                <a:lnTo>
                  <a:pt x="36182" y="29324"/>
                </a:lnTo>
                <a:lnTo>
                  <a:pt x="22263" y="31000"/>
                </a:lnTo>
                <a:lnTo>
                  <a:pt x="18846" y="31572"/>
                </a:lnTo>
                <a:lnTo>
                  <a:pt x="0" y="48425"/>
                </a:lnTo>
                <a:lnTo>
                  <a:pt x="0" y="57454"/>
                </a:lnTo>
                <a:lnTo>
                  <a:pt x="2006" y="62128"/>
                </a:lnTo>
                <a:lnTo>
                  <a:pt x="10071" y="69456"/>
                </a:lnTo>
                <a:lnTo>
                  <a:pt x="15824" y="71285"/>
                </a:lnTo>
                <a:lnTo>
                  <a:pt x="27863" y="71285"/>
                </a:lnTo>
                <a:lnTo>
                  <a:pt x="32105" y="70523"/>
                </a:lnTo>
                <a:lnTo>
                  <a:pt x="40043" y="67538"/>
                </a:lnTo>
                <a:lnTo>
                  <a:pt x="44157" y="64973"/>
                </a:lnTo>
                <a:lnTo>
                  <a:pt x="47388" y="62230"/>
                </a:lnTo>
                <a:lnTo>
                  <a:pt x="21577" y="62230"/>
                </a:lnTo>
                <a:lnTo>
                  <a:pt x="18186" y="61201"/>
                </a:lnTo>
                <a:lnTo>
                  <a:pt x="13500" y="57086"/>
                </a:lnTo>
                <a:lnTo>
                  <a:pt x="12412" y="54698"/>
                </a:lnTo>
                <a:lnTo>
                  <a:pt x="12331" y="49415"/>
                </a:lnTo>
                <a:lnTo>
                  <a:pt x="12865" y="47586"/>
                </a:lnTo>
                <a:lnTo>
                  <a:pt x="36982" y="38671"/>
                </a:lnTo>
                <a:lnTo>
                  <a:pt x="43281" y="37223"/>
                </a:lnTo>
                <a:lnTo>
                  <a:pt x="47472" y="35509"/>
                </a:lnTo>
                <a:lnTo>
                  <a:pt x="59169" y="35509"/>
                </a:lnTo>
                <a:lnTo>
                  <a:pt x="59068" y="18719"/>
                </a:lnTo>
                <a:lnTo>
                  <a:pt x="58978" y="17056"/>
                </a:lnTo>
                <a:lnTo>
                  <a:pt x="58597" y="15074"/>
                </a:lnTo>
                <a:lnTo>
                  <a:pt x="57911" y="11912"/>
                </a:lnTo>
                <a:lnTo>
                  <a:pt x="56822" y="9550"/>
                </a:lnTo>
                <a:close/>
              </a:path>
              <a:path w="62864" h="71754">
                <a:moveTo>
                  <a:pt x="59867" y="61328"/>
                </a:moveTo>
                <a:lnTo>
                  <a:pt x="48450" y="61328"/>
                </a:lnTo>
                <a:lnTo>
                  <a:pt x="48780" y="64541"/>
                </a:lnTo>
                <a:lnTo>
                  <a:pt x="49542" y="67335"/>
                </a:lnTo>
                <a:lnTo>
                  <a:pt x="50749" y="69735"/>
                </a:lnTo>
                <a:lnTo>
                  <a:pt x="62839" y="69735"/>
                </a:lnTo>
                <a:lnTo>
                  <a:pt x="61366" y="67132"/>
                </a:lnTo>
                <a:lnTo>
                  <a:pt x="60401" y="64401"/>
                </a:lnTo>
                <a:lnTo>
                  <a:pt x="59867" y="61328"/>
                </a:lnTo>
                <a:close/>
              </a:path>
              <a:path w="62864" h="71754">
                <a:moveTo>
                  <a:pt x="59169" y="35509"/>
                </a:moveTo>
                <a:lnTo>
                  <a:pt x="47472" y="35509"/>
                </a:lnTo>
                <a:lnTo>
                  <a:pt x="47390" y="45364"/>
                </a:lnTo>
                <a:lnTo>
                  <a:pt x="46862" y="48691"/>
                </a:lnTo>
                <a:lnTo>
                  <a:pt x="43992" y="54698"/>
                </a:lnTo>
                <a:lnTo>
                  <a:pt x="41440" y="57353"/>
                </a:lnTo>
                <a:lnTo>
                  <a:pt x="34505" y="61252"/>
                </a:lnTo>
                <a:lnTo>
                  <a:pt x="30530" y="62230"/>
                </a:lnTo>
                <a:lnTo>
                  <a:pt x="47388" y="62230"/>
                </a:lnTo>
                <a:lnTo>
                  <a:pt x="48450" y="61328"/>
                </a:lnTo>
                <a:lnTo>
                  <a:pt x="59867" y="61328"/>
                </a:lnTo>
                <a:lnTo>
                  <a:pt x="59410" y="58699"/>
                </a:lnTo>
                <a:lnTo>
                  <a:pt x="59262" y="54521"/>
                </a:lnTo>
                <a:lnTo>
                  <a:pt x="59169" y="35509"/>
                </a:lnTo>
                <a:close/>
              </a:path>
              <a:path w="62864" h="71754">
                <a:moveTo>
                  <a:pt x="38595" y="0"/>
                </a:moveTo>
                <a:lnTo>
                  <a:pt x="26898" y="0"/>
                </a:lnTo>
                <a:lnTo>
                  <a:pt x="21729" y="800"/>
                </a:lnTo>
                <a:lnTo>
                  <a:pt x="1981" y="20993"/>
                </a:lnTo>
                <a:lnTo>
                  <a:pt x="13296" y="22542"/>
                </a:lnTo>
                <a:lnTo>
                  <a:pt x="14541" y="17703"/>
                </a:lnTo>
                <a:lnTo>
                  <a:pt x="16459" y="14325"/>
                </a:lnTo>
                <a:lnTo>
                  <a:pt x="21628" y="10515"/>
                </a:lnTo>
                <a:lnTo>
                  <a:pt x="25653" y="9550"/>
                </a:lnTo>
                <a:lnTo>
                  <a:pt x="56822" y="9550"/>
                </a:lnTo>
                <a:lnTo>
                  <a:pt x="56705" y="9296"/>
                </a:lnTo>
                <a:lnTo>
                  <a:pt x="53276" y="5130"/>
                </a:lnTo>
                <a:lnTo>
                  <a:pt x="50609" y="3416"/>
                </a:lnTo>
                <a:lnTo>
                  <a:pt x="43319" y="685"/>
                </a:lnTo>
                <a:lnTo>
                  <a:pt x="38595" y="0"/>
                </a:lnTo>
                <a:close/>
              </a:path>
            </a:pathLst>
          </a:custGeom>
          <a:solidFill>
            <a:srgbClr val="01020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8" name="object 98"/>
          <p:cNvSpPr/>
          <p:nvPr/>
        </p:nvSpPr>
        <p:spPr>
          <a:xfrm>
            <a:off x="5109159" y="3509731"/>
            <a:ext cx="129578" cy="95697"/>
          </a:xfrm>
          <a:prstGeom prst="rect">
            <a:avLst/>
          </a:prstGeom>
          <a:blipFill>
            <a:blip r:embed="rId4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9" name="object 99"/>
          <p:cNvSpPr/>
          <p:nvPr/>
        </p:nvSpPr>
        <p:spPr>
          <a:xfrm>
            <a:off x="5280634" y="3508121"/>
            <a:ext cx="109943" cy="97307"/>
          </a:xfrm>
          <a:prstGeom prst="rect">
            <a:avLst/>
          </a:prstGeom>
          <a:blipFill>
            <a:blip r:embed="rId4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0" name="object 100"/>
          <p:cNvSpPr/>
          <p:nvPr/>
        </p:nvSpPr>
        <p:spPr>
          <a:xfrm>
            <a:off x="5423789" y="3508121"/>
            <a:ext cx="172631" cy="97307"/>
          </a:xfrm>
          <a:prstGeom prst="rect">
            <a:avLst/>
          </a:prstGeom>
          <a:blipFill>
            <a:blip r:embed="rId4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1" name="object 101"/>
          <p:cNvSpPr/>
          <p:nvPr/>
        </p:nvSpPr>
        <p:spPr>
          <a:xfrm>
            <a:off x="5617438" y="3590715"/>
            <a:ext cx="13335" cy="13335"/>
          </a:xfrm>
          <a:custGeom>
            <a:avLst/>
            <a:gdLst/>
            <a:ahLst/>
            <a:cxnLst/>
            <a:rect l="l" t="t" r="r" b="b"/>
            <a:pathLst>
              <a:path w="13335" h="13335">
                <a:moveTo>
                  <a:pt x="0" y="13163"/>
                </a:moveTo>
                <a:lnTo>
                  <a:pt x="13168" y="13163"/>
                </a:lnTo>
                <a:lnTo>
                  <a:pt x="13168" y="0"/>
                </a:lnTo>
                <a:lnTo>
                  <a:pt x="0" y="0"/>
                </a:lnTo>
                <a:lnTo>
                  <a:pt x="0" y="13163"/>
                </a:lnTo>
                <a:close/>
              </a:path>
            </a:pathLst>
          </a:custGeom>
          <a:solidFill>
            <a:srgbClr val="01020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2" name="object 102"/>
          <p:cNvSpPr/>
          <p:nvPr/>
        </p:nvSpPr>
        <p:spPr>
          <a:xfrm>
            <a:off x="5653989" y="3590715"/>
            <a:ext cx="13335" cy="13335"/>
          </a:xfrm>
          <a:custGeom>
            <a:avLst/>
            <a:gdLst/>
            <a:ahLst/>
            <a:cxnLst/>
            <a:rect l="l" t="t" r="r" b="b"/>
            <a:pathLst>
              <a:path w="13335" h="13335">
                <a:moveTo>
                  <a:pt x="0" y="13163"/>
                </a:moveTo>
                <a:lnTo>
                  <a:pt x="13168" y="13163"/>
                </a:lnTo>
                <a:lnTo>
                  <a:pt x="13168" y="0"/>
                </a:lnTo>
                <a:lnTo>
                  <a:pt x="0" y="0"/>
                </a:lnTo>
                <a:lnTo>
                  <a:pt x="0" y="13163"/>
                </a:lnTo>
                <a:close/>
              </a:path>
            </a:pathLst>
          </a:custGeom>
          <a:solidFill>
            <a:srgbClr val="01020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3" name="object 103"/>
          <p:cNvSpPr/>
          <p:nvPr/>
        </p:nvSpPr>
        <p:spPr>
          <a:xfrm>
            <a:off x="5690539" y="3590715"/>
            <a:ext cx="13335" cy="13335"/>
          </a:xfrm>
          <a:custGeom>
            <a:avLst/>
            <a:gdLst/>
            <a:ahLst/>
            <a:cxnLst/>
            <a:rect l="l" t="t" r="r" b="b"/>
            <a:pathLst>
              <a:path w="13335" h="13335">
                <a:moveTo>
                  <a:pt x="0" y="13163"/>
                </a:moveTo>
                <a:lnTo>
                  <a:pt x="13168" y="13163"/>
                </a:lnTo>
                <a:lnTo>
                  <a:pt x="13168" y="0"/>
                </a:lnTo>
                <a:lnTo>
                  <a:pt x="0" y="0"/>
                </a:lnTo>
                <a:lnTo>
                  <a:pt x="0" y="13163"/>
                </a:lnTo>
                <a:close/>
              </a:path>
            </a:pathLst>
          </a:custGeom>
          <a:solidFill>
            <a:srgbClr val="01020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4" name="object 104"/>
          <p:cNvSpPr/>
          <p:nvPr/>
        </p:nvSpPr>
        <p:spPr>
          <a:xfrm>
            <a:off x="2780144" y="2340635"/>
            <a:ext cx="577215" cy="0"/>
          </a:xfrm>
          <a:custGeom>
            <a:avLst/>
            <a:gdLst/>
            <a:ahLst/>
            <a:cxnLst/>
            <a:rect l="l" t="t" r="r" b="b"/>
            <a:pathLst>
              <a:path w="577214">
                <a:moveTo>
                  <a:pt x="0" y="0"/>
                </a:moveTo>
                <a:lnTo>
                  <a:pt x="576935" y="0"/>
                </a:lnTo>
              </a:path>
            </a:pathLst>
          </a:custGeom>
          <a:ln w="20243">
            <a:solidFill>
              <a:srgbClr val="66666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5" name="object 105"/>
          <p:cNvSpPr/>
          <p:nvPr/>
        </p:nvSpPr>
        <p:spPr>
          <a:xfrm>
            <a:off x="2780144" y="2846540"/>
            <a:ext cx="577215" cy="0"/>
          </a:xfrm>
          <a:custGeom>
            <a:avLst/>
            <a:gdLst/>
            <a:ahLst/>
            <a:cxnLst/>
            <a:rect l="l" t="t" r="r" b="b"/>
            <a:pathLst>
              <a:path w="577214">
                <a:moveTo>
                  <a:pt x="0" y="0"/>
                </a:moveTo>
                <a:lnTo>
                  <a:pt x="576935" y="0"/>
                </a:lnTo>
              </a:path>
            </a:pathLst>
          </a:custGeom>
          <a:ln w="20243">
            <a:solidFill>
              <a:srgbClr val="66666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6" name="object 106"/>
          <p:cNvSpPr/>
          <p:nvPr/>
        </p:nvSpPr>
        <p:spPr>
          <a:xfrm>
            <a:off x="2780144" y="3352444"/>
            <a:ext cx="577215" cy="0"/>
          </a:xfrm>
          <a:custGeom>
            <a:avLst/>
            <a:gdLst/>
            <a:ahLst/>
            <a:cxnLst/>
            <a:rect l="l" t="t" r="r" b="b"/>
            <a:pathLst>
              <a:path w="577214">
                <a:moveTo>
                  <a:pt x="0" y="0"/>
                </a:moveTo>
                <a:lnTo>
                  <a:pt x="576935" y="0"/>
                </a:lnTo>
              </a:path>
            </a:pathLst>
          </a:custGeom>
          <a:ln w="20243">
            <a:solidFill>
              <a:srgbClr val="66666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7" name="object 107"/>
          <p:cNvSpPr/>
          <p:nvPr/>
        </p:nvSpPr>
        <p:spPr>
          <a:xfrm>
            <a:off x="2780144" y="2340635"/>
            <a:ext cx="582295" cy="238125"/>
          </a:xfrm>
          <a:custGeom>
            <a:avLst/>
            <a:gdLst/>
            <a:ahLst/>
            <a:cxnLst/>
            <a:rect l="l" t="t" r="r" b="b"/>
            <a:pathLst>
              <a:path w="582295" h="238125">
                <a:moveTo>
                  <a:pt x="0" y="0"/>
                </a:moveTo>
                <a:lnTo>
                  <a:pt x="582002" y="237769"/>
                </a:lnTo>
              </a:path>
            </a:pathLst>
          </a:custGeom>
          <a:ln w="20243">
            <a:solidFill>
              <a:srgbClr val="66666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8" name="object 108"/>
          <p:cNvSpPr/>
          <p:nvPr/>
        </p:nvSpPr>
        <p:spPr>
          <a:xfrm>
            <a:off x="2780144" y="2846540"/>
            <a:ext cx="577215" cy="223520"/>
          </a:xfrm>
          <a:custGeom>
            <a:avLst/>
            <a:gdLst/>
            <a:ahLst/>
            <a:cxnLst/>
            <a:rect l="l" t="t" r="r" b="b"/>
            <a:pathLst>
              <a:path w="577214" h="223519">
                <a:moveTo>
                  <a:pt x="0" y="0"/>
                </a:moveTo>
                <a:lnTo>
                  <a:pt x="576935" y="223291"/>
                </a:lnTo>
              </a:path>
            </a:pathLst>
          </a:custGeom>
          <a:ln w="20243">
            <a:solidFill>
              <a:srgbClr val="66666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9" name="object 109"/>
          <p:cNvSpPr/>
          <p:nvPr/>
        </p:nvSpPr>
        <p:spPr>
          <a:xfrm>
            <a:off x="2780144" y="3352444"/>
            <a:ext cx="577215" cy="202565"/>
          </a:xfrm>
          <a:custGeom>
            <a:avLst/>
            <a:gdLst/>
            <a:ahLst/>
            <a:cxnLst/>
            <a:rect l="l" t="t" r="r" b="b"/>
            <a:pathLst>
              <a:path w="577214" h="202564">
                <a:moveTo>
                  <a:pt x="0" y="0"/>
                </a:moveTo>
                <a:lnTo>
                  <a:pt x="576935" y="202361"/>
                </a:lnTo>
              </a:path>
            </a:pathLst>
          </a:custGeom>
          <a:ln w="20243">
            <a:solidFill>
              <a:srgbClr val="66666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0" name="object 110"/>
          <p:cNvSpPr/>
          <p:nvPr/>
        </p:nvSpPr>
        <p:spPr>
          <a:xfrm>
            <a:off x="2780144" y="3352444"/>
            <a:ext cx="577215" cy="445770"/>
          </a:xfrm>
          <a:custGeom>
            <a:avLst/>
            <a:gdLst/>
            <a:ahLst/>
            <a:cxnLst/>
            <a:rect l="l" t="t" r="r" b="b"/>
            <a:pathLst>
              <a:path w="577214" h="445770">
                <a:moveTo>
                  <a:pt x="0" y="0"/>
                </a:moveTo>
                <a:lnTo>
                  <a:pt x="576935" y="445198"/>
                </a:lnTo>
              </a:path>
            </a:pathLst>
          </a:custGeom>
          <a:ln w="20243">
            <a:solidFill>
              <a:srgbClr val="66666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1" name="object 111"/>
          <p:cNvSpPr/>
          <p:nvPr/>
        </p:nvSpPr>
        <p:spPr>
          <a:xfrm>
            <a:off x="1444307" y="1817979"/>
            <a:ext cx="269278" cy="95757"/>
          </a:xfrm>
          <a:prstGeom prst="rect">
            <a:avLst/>
          </a:prstGeom>
          <a:blipFill>
            <a:blip r:embed="rId4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2" name="object 112"/>
          <p:cNvSpPr/>
          <p:nvPr/>
        </p:nvSpPr>
        <p:spPr>
          <a:xfrm>
            <a:off x="3447986" y="1790509"/>
            <a:ext cx="271576" cy="103060"/>
          </a:xfrm>
          <a:prstGeom prst="rect">
            <a:avLst/>
          </a:prstGeom>
          <a:blipFill>
            <a:blip r:embed="rId4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3" name="object 113"/>
          <p:cNvSpPr txBox="1"/>
          <p:nvPr/>
        </p:nvSpPr>
        <p:spPr>
          <a:xfrm>
            <a:off x="852169" y="4144198"/>
            <a:ext cx="6063615" cy="15113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502284" algn="l"/>
              </a:tabLst>
            </a:pPr>
            <a:r>
              <a:rPr sz="1200" b="1" spc="-10" dirty="0">
                <a:latin typeface="Arial"/>
                <a:cs typeface="Arial"/>
              </a:rPr>
              <a:t>3.2.2	</a:t>
            </a:r>
            <a:r>
              <a:rPr sz="1200" b="1" spc="-5" dirty="0">
                <a:latin typeface="Arial"/>
                <a:cs typeface="Arial"/>
              </a:rPr>
              <a:t>SQL operations:</a:t>
            </a:r>
            <a:r>
              <a:rPr sz="1200" b="1" spc="70" dirty="0">
                <a:latin typeface="Arial"/>
                <a:cs typeface="Arial"/>
              </a:rPr>
              <a:t> </a:t>
            </a:r>
            <a:r>
              <a:rPr sz="1200" b="1" spc="-5" dirty="0">
                <a:latin typeface="Arial"/>
                <a:cs typeface="Arial"/>
              </a:rPr>
              <a:t>SELECT</a:t>
            </a:r>
            <a:endParaRPr sz="1200">
              <a:latin typeface="Arial"/>
              <a:cs typeface="Arial"/>
            </a:endParaRPr>
          </a:p>
          <a:p>
            <a:pPr marL="12700" algn="just">
              <a:lnSpc>
                <a:spcPct val="100000"/>
              </a:lnSpc>
              <a:spcBef>
                <a:spcPts val="770"/>
              </a:spcBef>
            </a:pPr>
            <a:r>
              <a:rPr sz="1100" spc="-5" dirty="0">
                <a:latin typeface="Arial"/>
                <a:cs typeface="Arial"/>
              </a:rPr>
              <a:t>At </a:t>
            </a:r>
            <a:r>
              <a:rPr sz="1100" spc="-10" dirty="0">
                <a:latin typeface="Arial"/>
                <a:cs typeface="Arial"/>
              </a:rPr>
              <a:t>National 5 </a:t>
            </a:r>
            <a:r>
              <a:rPr sz="1100" spc="-15" dirty="0">
                <a:latin typeface="Arial"/>
                <a:cs typeface="Arial"/>
              </a:rPr>
              <a:t>you </a:t>
            </a:r>
            <a:r>
              <a:rPr sz="1100" spc="-10" dirty="0">
                <a:latin typeface="Arial"/>
                <a:cs typeface="Arial"/>
              </a:rPr>
              <a:t>used SQL operations </a:t>
            </a:r>
            <a:r>
              <a:rPr sz="1100" spc="-5" dirty="0">
                <a:latin typeface="Arial"/>
                <a:cs typeface="Arial"/>
              </a:rPr>
              <a:t>to query </a:t>
            </a:r>
            <a:r>
              <a:rPr sz="1100" spc="-10" dirty="0">
                <a:latin typeface="Arial"/>
                <a:cs typeface="Arial"/>
              </a:rPr>
              <a:t>pre-populated databases with two </a:t>
            </a:r>
            <a:r>
              <a:rPr sz="1100" spc="-15" dirty="0">
                <a:latin typeface="Arial"/>
                <a:cs typeface="Arial"/>
              </a:rPr>
              <a:t>linked</a:t>
            </a:r>
            <a:r>
              <a:rPr sz="1100" spc="-80" dirty="0">
                <a:latin typeface="Arial"/>
                <a:cs typeface="Arial"/>
              </a:rPr>
              <a:t> </a:t>
            </a:r>
            <a:r>
              <a:rPr sz="1100" spc="-15" dirty="0">
                <a:latin typeface="Arial"/>
                <a:cs typeface="Arial"/>
              </a:rPr>
              <a:t>tables.</a:t>
            </a:r>
            <a:endParaRPr sz="1100">
              <a:latin typeface="Arial"/>
              <a:cs typeface="Arial"/>
            </a:endParaRPr>
          </a:p>
          <a:p>
            <a:pPr marL="12700" algn="just">
              <a:lnSpc>
                <a:spcPct val="100000"/>
              </a:lnSpc>
              <a:spcBef>
                <a:spcPts val="735"/>
              </a:spcBef>
            </a:pPr>
            <a:r>
              <a:rPr sz="1100" b="1" spc="-10" dirty="0">
                <a:latin typeface="Arial"/>
                <a:cs typeface="Arial"/>
              </a:rPr>
              <a:t>SQL</a:t>
            </a:r>
            <a:r>
              <a:rPr sz="1100" b="1" spc="-25" dirty="0">
                <a:latin typeface="Arial"/>
                <a:cs typeface="Arial"/>
              </a:rPr>
              <a:t> </a:t>
            </a:r>
            <a:r>
              <a:rPr sz="1100" b="1" spc="-5" dirty="0">
                <a:latin typeface="Arial"/>
                <a:cs typeface="Arial"/>
              </a:rPr>
              <a:t>Statements</a:t>
            </a:r>
            <a:endParaRPr sz="1100">
              <a:latin typeface="Arial"/>
              <a:cs typeface="Arial"/>
            </a:endParaRPr>
          </a:p>
          <a:p>
            <a:pPr marL="12700" marR="5080" algn="just">
              <a:lnSpc>
                <a:spcPct val="102699"/>
              </a:lnSpc>
              <a:spcBef>
                <a:spcPts val="695"/>
              </a:spcBef>
            </a:pPr>
            <a:r>
              <a:rPr sz="1100" spc="-10" dirty="0">
                <a:latin typeface="Arial"/>
                <a:cs typeface="Arial"/>
              </a:rPr>
              <a:t>A </a:t>
            </a:r>
            <a:r>
              <a:rPr sz="1100" spc="-5" dirty="0">
                <a:latin typeface="Arial"/>
                <a:cs typeface="Arial"/>
              </a:rPr>
              <a:t>single </a:t>
            </a:r>
            <a:r>
              <a:rPr sz="1100" spc="-10" dirty="0">
                <a:latin typeface="Arial"/>
                <a:cs typeface="Arial"/>
              </a:rPr>
              <a:t>line of an SQL command is </a:t>
            </a:r>
            <a:r>
              <a:rPr sz="1100" spc="-5" dirty="0">
                <a:latin typeface="Arial"/>
                <a:cs typeface="Arial"/>
              </a:rPr>
              <a:t>called </a:t>
            </a:r>
            <a:r>
              <a:rPr sz="1100" spc="-10" dirty="0">
                <a:latin typeface="Arial"/>
                <a:cs typeface="Arial"/>
              </a:rPr>
              <a:t>a </a:t>
            </a:r>
            <a:r>
              <a:rPr sz="1100" spc="-5" dirty="0">
                <a:latin typeface="Arial"/>
                <a:cs typeface="Arial"/>
              </a:rPr>
              <a:t>statement. </a:t>
            </a:r>
            <a:r>
              <a:rPr sz="1100" spc="-10" dirty="0">
                <a:latin typeface="Arial"/>
                <a:cs typeface="Arial"/>
              </a:rPr>
              <a:t>These </a:t>
            </a:r>
            <a:r>
              <a:rPr sz="1100" spc="-5" dirty="0">
                <a:latin typeface="Arial"/>
                <a:cs typeface="Arial"/>
              </a:rPr>
              <a:t>statements </a:t>
            </a:r>
            <a:r>
              <a:rPr sz="1100" spc="-10" dirty="0">
                <a:latin typeface="Arial"/>
                <a:cs typeface="Arial"/>
              </a:rPr>
              <a:t>will </a:t>
            </a:r>
            <a:r>
              <a:rPr sz="1100" spc="-5" dirty="0">
                <a:latin typeface="Arial"/>
                <a:cs typeface="Arial"/>
              </a:rPr>
              <a:t>consist </a:t>
            </a:r>
            <a:r>
              <a:rPr sz="1100" spc="-10" dirty="0">
                <a:latin typeface="Arial"/>
                <a:cs typeface="Arial"/>
              </a:rPr>
              <a:t>of one or  more clauses. Each </a:t>
            </a:r>
            <a:r>
              <a:rPr sz="1100" spc="-5" dirty="0">
                <a:latin typeface="Arial"/>
                <a:cs typeface="Arial"/>
              </a:rPr>
              <a:t>clause contains </a:t>
            </a:r>
            <a:r>
              <a:rPr sz="1100" spc="-10" dirty="0">
                <a:latin typeface="Arial"/>
                <a:cs typeface="Arial"/>
              </a:rPr>
              <a:t>a </a:t>
            </a:r>
            <a:r>
              <a:rPr sz="1100" spc="-5" dirty="0">
                <a:latin typeface="Arial"/>
                <a:cs typeface="Arial"/>
              </a:rPr>
              <a:t>specific </a:t>
            </a:r>
            <a:r>
              <a:rPr sz="1100" spc="-10" dirty="0">
                <a:latin typeface="Arial"/>
                <a:cs typeface="Arial"/>
              </a:rPr>
              <a:t>SQL </a:t>
            </a:r>
            <a:r>
              <a:rPr sz="1100" spc="-20" dirty="0">
                <a:latin typeface="Arial"/>
                <a:cs typeface="Arial"/>
              </a:rPr>
              <a:t>keyword </a:t>
            </a:r>
            <a:r>
              <a:rPr sz="1100" spc="-10" dirty="0">
                <a:latin typeface="Arial"/>
                <a:cs typeface="Arial"/>
              </a:rPr>
              <a:t>and some data </a:t>
            </a:r>
            <a:r>
              <a:rPr sz="1100" spc="-5" dirty="0">
                <a:latin typeface="Arial"/>
                <a:cs typeface="Arial"/>
              </a:rPr>
              <a:t>that it </a:t>
            </a:r>
            <a:r>
              <a:rPr sz="1100" spc="-10" dirty="0">
                <a:latin typeface="Arial"/>
                <a:cs typeface="Arial"/>
              </a:rPr>
              <a:t>acts upon. The  </a:t>
            </a:r>
            <a:r>
              <a:rPr sz="1100" spc="-15" dirty="0">
                <a:latin typeface="Arial"/>
                <a:cs typeface="Arial"/>
              </a:rPr>
              <a:t>following </a:t>
            </a:r>
            <a:r>
              <a:rPr sz="1100" spc="-10" dirty="0">
                <a:latin typeface="Arial"/>
                <a:cs typeface="Arial"/>
              </a:rPr>
              <a:t>is an </a:t>
            </a:r>
            <a:r>
              <a:rPr sz="1100" spc="-15" dirty="0">
                <a:latin typeface="Arial"/>
                <a:cs typeface="Arial"/>
              </a:rPr>
              <a:t>example </a:t>
            </a:r>
            <a:r>
              <a:rPr sz="1100" spc="-10" dirty="0">
                <a:latin typeface="Arial"/>
                <a:cs typeface="Arial"/>
              </a:rPr>
              <a:t>of a </a:t>
            </a:r>
            <a:r>
              <a:rPr sz="1100" spc="-5" dirty="0">
                <a:latin typeface="Arial"/>
                <a:cs typeface="Arial"/>
              </a:rPr>
              <a:t>statement </a:t>
            </a:r>
            <a:r>
              <a:rPr sz="1100" spc="-10" dirty="0">
                <a:latin typeface="Arial"/>
                <a:cs typeface="Arial"/>
              </a:rPr>
              <a:t>using </a:t>
            </a:r>
            <a:r>
              <a:rPr sz="1100" spc="-5" dirty="0">
                <a:latin typeface="Arial"/>
                <a:cs typeface="Arial"/>
              </a:rPr>
              <a:t>the </a:t>
            </a:r>
            <a:r>
              <a:rPr sz="1100" spc="-10" dirty="0">
                <a:latin typeface="Arial"/>
                <a:cs typeface="Arial"/>
              </a:rPr>
              <a:t>SELECT command which locates and </a:t>
            </a:r>
            <a:r>
              <a:rPr sz="1100" spc="-15" dirty="0">
                <a:latin typeface="Arial"/>
                <a:cs typeface="Arial"/>
              </a:rPr>
              <a:t>displays  </a:t>
            </a:r>
            <a:r>
              <a:rPr sz="1100" spc="-10" dirty="0">
                <a:latin typeface="Arial"/>
                <a:cs typeface="Arial"/>
              </a:rPr>
              <a:t>data according </a:t>
            </a:r>
            <a:r>
              <a:rPr sz="1100" spc="-5" dirty="0">
                <a:latin typeface="Arial"/>
                <a:cs typeface="Arial"/>
              </a:rPr>
              <a:t>to the </a:t>
            </a:r>
            <a:r>
              <a:rPr sz="1100" spc="-10" dirty="0">
                <a:latin typeface="Arial"/>
                <a:cs typeface="Arial"/>
              </a:rPr>
              <a:t>details</a:t>
            </a:r>
            <a:r>
              <a:rPr sz="1100" spc="-40" dirty="0">
                <a:latin typeface="Arial"/>
                <a:cs typeface="Arial"/>
              </a:rPr>
              <a:t> </a:t>
            </a:r>
            <a:r>
              <a:rPr sz="1100" spc="-10" dirty="0">
                <a:latin typeface="Arial"/>
                <a:cs typeface="Arial"/>
              </a:rPr>
              <a:t>entered.</a:t>
            </a:r>
            <a:endParaRPr sz="1100">
              <a:latin typeface="Arial"/>
              <a:cs typeface="Arial"/>
            </a:endParaRPr>
          </a:p>
        </p:txBody>
      </p:sp>
      <p:sp>
        <p:nvSpPr>
          <p:cNvPr id="114" name="object 114"/>
          <p:cNvSpPr txBox="1"/>
          <p:nvPr/>
        </p:nvSpPr>
        <p:spPr>
          <a:xfrm>
            <a:off x="928369" y="5995203"/>
            <a:ext cx="88900" cy="633730"/>
          </a:xfrm>
          <a:prstGeom prst="rect">
            <a:avLst/>
          </a:prstGeom>
        </p:spPr>
        <p:txBody>
          <a:bodyPr vert="horz" wrap="square" lIns="0" tIns="279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20"/>
              </a:spcBef>
            </a:pPr>
            <a:r>
              <a:rPr sz="900" spc="-5" dirty="0">
                <a:latin typeface="Arial"/>
                <a:cs typeface="Arial"/>
              </a:rPr>
              <a:t>1</a:t>
            </a:r>
            <a:endParaRPr sz="9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900" spc="-5" dirty="0">
                <a:latin typeface="Arial"/>
                <a:cs typeface="Arial"/>
              </a:rPr>
              <a:t>2</a:t>
            </a:r>
            <a:endParaRPr sz="9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900" spc="-5" dirty="0">
                <a:latin typeface="Arial"/>
                <a:cs typeface="Arial"/>
              </a:rPr>
              <a:t>3</a:t>
            </a:r>
            <a:endParaRPr sz="9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900" spc="-5" dirty="0">
                <a:latin typeface="Arial"/>
                <a:cs typeface="Arial"/>
              </a:rPr>
              <a:t>4</a:t>
            </a:r>
            <a:endParaRPr sz="900">
              <a:latin typeface="Arial"/>
              <a:cs typeface="Arial"/>
            </a:endParaRPr>
          </a:p>
        </p:txBody>
      </p:sp>
      <p:sp>
        <p:nvSpPr>
          <p:cNvPr id="115" name="object 115"/>
          <p:cNvSpPr txBox="1"/>
          <p:nvPr/>
        </p:nvSpPr>
        <p:spPr>
          <a:xfrm>
            <a:off x="1090269" y="5965469"/>
            <a:ext cx="5862955" cy="739140"/>
          </a:xfrm>
          <a:prstGeom prst="rect">
            <a:avLst/>
          </a:prstGeom>
          <a:solidFill>
            <a:srgbClr val="F7F7F7"/>
          </a:solidFill>
          <a:ln w="6096">
            <a:solidFill>
              <a:srgbClr val="B1B1B1"/>
            </a:solidFill>
          </a:ln>
        </p:spPr>
        <p:txBody>
          <a:bodyPr vert="horz" wrap="square" lIns="0" tIns="42544" rIns="0" bIns="0" rtlCol="0">
            <a:spAutoFit/>
          </a:bodyPr>
          <a:lstStyle/>
          <a:p>
            <a:pPr marL="49530" marR="3735704">
              <a:lnSpc>
                <a:spcPct val="111100"/>
              </a:lnSpc>
              <a:spcBef>
                <a:spcPts val="334"/>
              </a:spcBef>
            </a:pPr>
            <a:r>
              <a:rPr sz="900" i="1" spc="65" dirty="0">
                <a:latin typeface="Times New Roman"/>
                <a:cs typeface="Times New Roman"/>
              </a:rPr>
              <a:t>SELECT </a:t>
            </a:r>
            <a:r>
              <a:rPr sz="900" i="1" spc="175" dirty="0">
                <a:latin typeface="Times New Roman"/>
                <a:cs typeface="Times New Roman"/>
              </a:rPr>
              <a:t>userID </a:t>
            </a:r>
            <a:r>
              <a:rPr sz="900" i="1" spc="300" dirty="0">
                <a:latin typeface="Times New Roman"/>
                <a:cs typeface="Times New Roman"/>
              </a:rPr>
              <a:t>, </a:t>
            </a:r>
            <a:r>
              <a:rPr sz="900" i="1" spc="155" dirty="0">
                <a:latin typeface="Times New Roman"/>
                <a:cs typeface="Times New Roman"/>
              </a:rPr>
              <a:t>AccountName  </a:t>
            </a:r>
            <a:r>
              <a:rPr sz="900" i="1" spc="-40" dirty="0">
                <a:latin typeface="Times New Roman"/>
                <a:cs typeface="Times New Roman"/>
              </a:rPr>
              <a:t>FROM</a:t>
            </a:r>
            <a:r>
              <a:rPr sz="900" i="1" spc="-10" dirty="0">
                <a:latin typeface="Times New Roman"/>
                <a:cs typeface="Times New Roman"/>
              </a:rPr>
              <a:t> </a:t>
            </a:r>
            <a:r>
              <a:rPr sz="900" i="1" spc="150" dirty="0">
                <a:latin typeface="Times New Roman"/>
                <a:cs typeface="Times New Roman"/>
              </a:rPr>
              <a:t>User</a:t>
            </a:r>
            <a:r>
              <a:rPr sz="900" i="1" spc="-145" dirty="0">
                <a:latin typeface="Times New Roman"/>
                <a:cs typeface="Times New Roman"/>
              </a:rPr>
              <a:t> </a:t>
            </a:r>
            <a:endParaRPr sz="900">
              <a:latin typeface="Times New Roman"/>
              <a:cs typeface="Times New Roman"/>
            </a:endParaRPr>
          </a:p>
          <a:p>
            <a:pPr marL="49530">
              <a:lnSpc>
                <a:spcPct val="100000"/>
              </a:lnSpc>
              <a:spcBef>
                <a:spcPts val="105"/>
              </a:spcBef>
            </a:pPr>
            <a:r>
              <a:rPr sz="900" i="1" spc="-20" dirty="0">
                <a:latin typeface="Times New Roman"/>
                <a:cs typeface="Times New Roman"/>
              </a:rPr>
              <a:t>WHERE </a:t>
            </a:r>
            <a:r>
              <a:rPr sz="900" i="1" spc="140" dirty="0">
                <a:latin typeface="Times New Roman"/>
                <a:cs typeface="Times New Roman"/>
              </a:rPr>
              <a:t>UserID </a:t>
            </a:r>
            <a:r>
              <a:rPr sz="900" i="1" spc="-80" dirty="0">
                <a:latin typeface="Times New Roman"/>
                <a:cs typeface="Times New Roman"/>
              </a:rPr>
              <a:t>&gt;</a:t>
            </a:r>
            <a:r>
              <a:rPr sz="900" i="1" spc="-40" dirty="0">
                <a:latin typeface="Times New Roman"/>
                <a:cs typeface="Times New Roman"/>
              </a:rPr>
              <a:t> </a:t>
            </a:r>
            <a:r>
              <a:rPr sz="900" i="1" spc="140" dirty="0">
                <a:latin typeface="Times New Roman"/>
                <a:cs typeface="Times New Roman"/>
              </a:rPr>
              <a:t>70000</a:t>
            </a:r>
            <a:r>
              <a:rPr sz="900" i="1" spc="-145" dirty="0">
                <a:latin typeface="Times New Roman"/>
                <a:cs typeface="Times New Roman"/>
              </a:rPr>
              <a:t> </a:t>
            </a:r>
            <a:endParaRPr sz="900">
              <a:latin typeface="Times New Roman"/>
              <a:cs typeface="Times New Roman"/>
            </a:endParaRPr>
          </a:p>
          <a:p>
            <a:pPr marL="49530">
              <a:lnSpc>
                <a:spcPct val="100000"/>
              </a:lnSpc>
              <a:spcBef>
                <a:spcPts val="120"/>
              </a:spcBef>
            </a:pPr>
            <a:r>
              <a:rPr sz="900" i="1" dirty="0">
                <a:latin typeface="Times New Roman"/>
                <a:cs typeface="Times New Roman"/>
              </a:rPr>
              <a:t>ORDER </a:t>
            </a:r>
            <a:r>
              <a:rPr sz="900" i="1" spc="35" dirty="0">
                <a:latin typeface="Times New Roman"/>
                <a:cs typeface="Times New Roman"/>
              </a:rPr>
              <a:t>BY </a:t>
            </a:r>
            <a:r>
              <a:rPr sz="900" i="1" spc="155" dirty="0">
                <a:latin typeface="Times New Roman"/>
                <a:cs typeface="Times New Roman"/>
              </a:rPr>
              <a:t>AccountName </a:t>
            </a:r>
            <a:r>
              <a:rPr sz="900" i="1" spc="25" dirty="0">
                <a:latin typeface="Times New Roman"/>
                <a:cs typeface="Times New Roman"/>
              </a:rPr>
              <a:t>DESC</a:t>
            </a:r>
            <a:r>
              <a:rPr sz="900" i="1" spc="-30" dirty="0">
                <a:latin typeface="Times New Roman"/>
                <a:cs typeface="Times New Roman"/>
              </a:rPr>
              <a:t> </a:t>
            </a:r>
            <a:r>
              <a:rPr sz="900" i="1" spc="225" dirty="0">
                <a:latin typeface="Times New Roman"/>
                <a:cs typeface="Times New Roman"/>
              </a:rPr>
              <a:t>;</a:t>
            </a:r>
            <a:endParaRPr sz="900">
              <a:latin typeface="Times New Roman"/>
              <a:cs typeface="Times New Roman"/>
            </a:endParaRPr>
          </a:p>
        </p:txBody>
      </p:sp>
      <p:sp>
        <p:nvSpPr>
          <p:cNvPr id="116" name="object 116"/>
          <p:cNvSpPr txBox="1"/>
          <p:nvPr/>
        </p:nvSpPr>
        <p:spPr>
          <a:xfrm>
            <a:off x="852169" y="6848867"/>
            <a:ext cx="6081395" cy="1833245"/>
          </a:xfrm>
          <a:prstGeom prst="rect">
            <a:avLst/>
          </a:prstGeom>
        </p:spPr>
        <p:txBody>
          <a:bodyPr vert="horz" wrap="square" lIns="0" tIns="7620" rIns="0" bIns="0" rtlCol="0">
            <a:spAutoFit/>
          </a:bodyPr>
          <a:lstStyle/>
          <a:p>
            <a:pPr marL="12700" marR="19685" algn="just">
              <a:lnSpc>
                <a:spcPct val="102400"/>
              </a:lnSpc>
              <a:spcBef>
                <a:spcPts val="60"/>
              </a:spcBef>
            </a:pPr>
            <a:r>
              <a:rPr sz="1100" spc="-5" dirty="0">
                <a:latin typeface="Arial"/>
                <a:cs typeface="Arial"/>
              </a:rPr>
              <a:t>In this </a:t>
            </a:r>
            <a:r>
              <a:rPr sz="1100" spc="-15" dirty="0">
                <a:latin typeface="Arial"/>
                <a:cs typeface="Arial"/>
              </a:rPr>
              <a:t>example, </a:t>
            </a:r>
            <a:r>
              <a:rPr sz="1100" spc="-10" dirty="0">
                <a:latin typeface="Arial"/>
                <a:cs typeface="Arial"/>
              </a:rPr>
              <a:t>each </a:t>
            </a:r>
            <a:r>
              <a:rPr sz="1100" spc="-5" dirty="0">
                <a:latin typeface="Arial"/>
                <a:cs typeface="Arial"/>
              </a:rPr>
              <a:t>clause </a:t>
            </a:r>
            <a:r>
              <a:rPr sz="1100" spc="-10" dirty="0">
                <a:latin typeface="Arial"/>
                <a:cs typeface="Arial"/>
              </a:rPr>
              <a:t>has been placed on a separate line and </a:t>
            </a:r>
            <a:r>
              <a:rPr sz="1100" spc="-5" dirty="0">
                <a:latin typeface="Arial"/>
                <a:cs typeface="Arial"/>
              </a:rPr>
              <a:t>the </a:t>
            </a:r>
            <a:r>
              <a:rPr sz="1100" spc="-10" dirty="0">
                <a:latin typeface="Arial"/>
                <a:cs typeface="Arial"/>
              </a:rPr>
              <a:t>SQL </a:t>
            </a:r>
            <a:r>
              <a:rPr sz="1100" spc="-15" dirty="0">
                <a:latin typeface="Arial"/>
                <a:cs typeface="Arial"/>
              </a:rPr>
              <a:t>keywords </a:t>
            </a:r>
            <a:r>
              <a:rPr sz="1100" spc="-20" dirty="0">
                <a:latin typeface="Arial"/>
                <a:cs typeface="Arial"/>
              </a:rPr>
              <a:t>have  </a:t>
            </a:r>
            <a:r>
              <a:rPr sz="1100" spc="-10" dirty="0">
                <a:latin typeface="Arial"/>
                <a:cs typeface="Arial"/>
              </a:rPr>
              <a:t>been </a:t>
            </a:r>
            <a:r>
              <a:rPr sz="1100" spc="-5" dirty="0">
                <a:latin typeface="Arial"/>
                <a:cs typeface="Arial"/>
              </a:rPr>
              <a:t>capitalised. </a:t>
            </a:r>
            <a:r>
              <a:rPr sz="1100" spc="-10" dirty="0">
                <a:latin typeface="Arial"/>
                <a:cs typeface="Arial"/>
              </a:rPr>
              <a:t>Notice </a:t>
            </a:r>
            <a:r>
              <a:rPr sz="1100" spc="-5" dirty="0">
                <a:latin typeface="Arial"/>
                <a:cs typeface="Arial"/>
              </a:rPr>
              <a:t>that the semi-colon (;) </a:t>
            </a:r>
            <a:r>
              <a:rPr sz="1100" spc="-10" dirty="0">
                <a:latin typeface="Arial"/>
                <a:cs typeface="Arial"/>
              </a:rPr>
              <a:t>is used </a:t>
            </a:r>
            <a:r>
              <a:rPr sz="1100" spc="-5" dirty="0">
                <a:latin typeface="Arial"/>
                <a:cs typeface="Arial"/>
              </a:rPr>
              <a:t>to terminate the statement. There </a:t>
            </a:r>
            <a:r>
              <a:rPr sz="1100" spc="-10" dirty="0">
                <a:latin typeface="Arial"/>
                <a:cs typeface="Arial"/>
              </a:rPr>
              <a:t>is </a:t>
            </a:r>
            <a:r>
              <a:rPr sz="1100" spc="-15" dirty="0">
                <a:latin typeface="Arial"/>
                <a:cs typeface="Arial"/>
              </a:rPr>
              <a:t>no  </a:t>
            </a:r>
            <a:r>
              <a:rPr sz="1100" spc="-5" dirty="0">
                <a:latin typeface="Arial"/>
                <a:cs typeface="Arial"/>
              </a:rPr>
              <a:t>requirement to </a:t>
            </a:r>
            <a:r>
              <a:rPr sz="1100" spc="-10" dirty="0">
                <a:latin typeface="Arial"/>
                <a:cs typeface="Arial"/>
              </a:rPr>
              <a:t>place a </a:t>
            </a:r>
            <a:r>
              <a:rPr sz="1100" spc="-5" dirty="0">
                <a:latin typeface="Arial"/>
                <a:cs typeface="Arial"/>
              </a:rPr>
              <a:t>statement </a:t>
            </a:r>
            <a:r>
              <a:rPr sz="1100" spc="-10" dirty="0">
                <a:latin typeface="Arial"/>
                <a:cs typeface="Arial"/>
              </a:rPr>
              <a:t>across multiple lines or </a:t>
            </a:r>
            <a:r>
              <a:rPr sz="1100" spc="-5" dirty="0">
                <a:latin typeface="Arial"/>
                <a:cs typeface="Arial"/>
              </a:rPr>
              <a:t>to capitalise </a:t>
            </a:r>
            <a:r>
              <a:rPr sz="1100" spc="-10" dirty="0">
                <a:latin typeface="Arial"/>
                <a:cs typeface="Arial"/>
              </a:rPr>
              <a:t>commands </a:t>
            </a:r>
            <a:r>
              <a:rPr sz="1100" spc="-15" dirty="0">
                <a:latin typeface="Arial"/>
                <a:cs typeface="Arial"/>
              </a:rPr>
              <a:t>but </a:t>
            </a:r>
            <a:r>
              <a:rPr sz="1100" spc="-20" dirty="0">
                <a:latin typeface="Arial"/>
                <a:cs typeface="Arial"/>
              </a:rPr>
              <a:t>for </a:t>
            </a:r>
            <a:r>
              <a:rPr sz="1100" spc="-5" dirty="0">
                <a:latin typeface="Arial"/>
                <a:cs typeface="Arial"/>
              </a:rPr>
              <a:t>clarity </a:t>
            </a:r>
            <a:r>
              <a:rPr sz="1100" spc="-10" dirty="0">
                <a:latin typeface="Arial"/>
                <a:cs typeface="Arial"/>
              </a:rPr>
              <a:t>in  </a:t>
            </a:r>
            <a:r>
              <a:rPr sz="1100" spc="-5" dirty="0">
                <a:latin typeface="Arial"/>
                <a:cs typeface="Arial"/>
              </a:rPr>
              <a:t>the </a:t>
            </a:r>
            <a:r>
              <a:rPr sz="1100" spc="-15" dirty="0">
                <a:latin typeface="Arial"/>
                <a:cs typeface="Arial"/>
              </a:rPr>
              <a:t>following </a:t>
            </a:r>
            <a:r>
              <a:rPr sz="1100" spc="-10" dirty="0">
                <a:latin typeface="Arial"/>
                <a:cs typeface="Arial"/>
              </a:rPr>
              <a:t>activities </a:t>
            </a:r>
            <a:r>
              <a:rPr sz="1100" spc="-5" dirty="0">
                <a:latin typeface="Arial"/>
                <a:cs typeface="Arial"/>
              </a:rPr>
              <a:t>this </a:t>
            </a:r>
            <a:r>
              <a:rPr sz="1100" spc="-10" dirty="0">
                <a:latin typeface="Arial"/>
                <a:cs typeface="Arial"/>
              </a:rPr>
              <a:t>is </a:t>
            </a:r>
            <a:r>
              <a:rPr sz="1100" spc="-5" dirty="0">
                <a:latin typeface="Arial"/>
                <a:cs typeface="Arial"/>
              </a:rPr>
              <a:t>the </a:t>
            </a:r>
            <a:r>
              <a:rPr sz="1100" spc="-10" dirty="0">
                <a:latin typeface="Arial"/>
                <a:cs typeface="Arial"/>
              </a:rPr>
              <a:t>approach </a:t>
            </a:r>
            <a:r>
              <a:rPr sz="1100" spc="-5" dirty="0">
                <a:latin typeface="Arial"/>
                <a:cs typeface="Arial"/>
              </a:rPr>
              <a:t>that </a:t>
            </a:r>
            <a:r>
              <a:rPr sz="1100" spc="-10" dirty="0">
                <a:latin typeface="Arial"/>
                <a:cs typeface="Arial"/>
              </a:rPr>
              <a:t>will be</a:t>
            </a:r>
            <a:r>
              <a:rPr sz="1100" spc="-25" dirty="0">
                <a:latin typeface="Arial"/>
                <a:cs typeface="Arial"/>
              </a:rPr>
              <a:t> </a:t>
            </a:r>
            <a:r>
              <a:rPr sz="1100" spc="-10" dirty="0">
                <a:latin typeface="Arial"/>
                <a:cs typeface="Arial"/>
              </a:rPr>
              <a:t>used.</a:t>
            </a:r>
            <a:endParaRPr sz="1100">
              <a:latin typeface="Arial"/>
              <a:cs typeface="Arial"/>
            </a:endParaRPr>
          </a:p>
          <a:p>
            <a:pPr marL="12700" algn="just">
              <a:lnSpc>
                <a:spcPct val="100000"/>
              </a:lnSpc>
              <a:spcBef>
                <a:spcPts val="730"/>
              </a:spcBef>
            </a:pPr>
            <a:r>
              <a:rPr sz="1100" b="1" spc="-5" dirty="0">
                <a:latin typeface="Arial"/>
                <a:cs typeface="Arial"/>
              </a:rPr>
              <a:t>Practical tasks using</a:t>
            </a:r>
            <a:r>
              <a:rPr sz="1100" b="1" spc="-55" dirty="0">
                <a:latin typeface="Arial"/>
                <a:cs typeface="Arial"/>
              </a:rPr>
              <a:t> </a:t>
            </a:r>
            <a:r>
              <a:rPr sz="1100" b="1" spc="-10" dirty="0">
                <a:latin typeface="Arial"/>
                <a:cs typeface="Arial"/>
              </a:rPr>
              <a:t>SELECT</a:t>
            </a:r>
            <a:endParaRPr sz="1100">
              <a:latin typeface="Arial"/>
              <a:cs typeface="Arial"/>
            </a:endParaRPr>
          </a:p>
          <a:p>
            <a:pPr marL="12700" algn="just">
              <a:lnSpc>
                <a:spcPct val="100000"/>
              </a:lnSpc>
              <a:spcBef>
                <a:spcPts val="730"/>
              </a:spcBef>
            </a:pPr>
            <a:r>
              <a:rPr sz="1100" spc="-10" dirty="0">
                <a:latin typeface="Arial"/>
                <a:cs typeface="Arial"/>
              </a:rPr>
              <a:t>The </a:t>
            </a:r>
            <a:r>
              <a:rPr sz="1100" spc="-15" dirty="0">
                <a:latin typeface="Arial"/>
                <a:cs typeface="Arial"/>
              </a:rPr>
              <a:t>following </a:t>
            </a:r>
            <a:r>
              <a:rPr sz="1100" spc="-10" dirty="0">
                <a:latin typeface="Arial"/>
                <a:cs typeface="Arial"/>
              </a:rPr>
              <a:t>activities </a:t>
            </a:r>
            <a:r>
              <a:rPr sz="1100" spc="-15" dirty="0">
                <a:latin typeface="Arial"/>
                <a:cs typeface="Arial"/>
              </a:rPr>
              <a:t>make </a:t>
            </a:r>
            <a:r>
              <a:rPr sz="1100" spc="-10" dirty="0">
                <a:latin typeface="Arial"/>
                <a:cs typeface="Arial"/>
              </a:rPr>
              <a:t>use of a database of Users and</a:t>
            </a:r>
            <a:r>
              <a:rPr sz="1100" spc="-20" dirty="0">
                <a:latin typeface="Arial"/>
                <a:cs typeface="Arial"/>
              </a:rPr>
              <a:t> Posts.</a:t>
            </a:r>
            <a:endParaRPr sz="1100">
              <a:latin typeface="Arial"/>
              <a:cs typeface="Arial"/>
            </a:endParaRPr>
          </a:p>
          <a:p>
            <a:pPr marL="12700" marR="5080" algn="just">
              <a:lnSpc>
                <a:spcPct val="102299"/>
              </a:lnSpc>
              <a:spcBef>
                <a:spcPts val="715"/>
              </a:spcBef>
            </a:pPr>
            <a:r>
              <a:rPr sz="1100" spc="-15" dirty="0">
                <a:latin typeface="Arial"/>
                <a:cs typeface="Arial"/>
              </a:rPr>
              <a:t>Download </a:t>
            </a:r>
            <a:r>
              <a:rPr sz="1100" spc="-10" dirty="0">
                <a:solidFill>
                  <a:srgbClr val="0000FF"/>
                </a:solidFill>
                <a:latin typeface="Arial"/>
                <a:cs typeface="Arial"/>
                <a:hlinkClick r:id="rId45"/>
              </a:rPr>
              <a:t>https://courses.scholar.hw.ac.uk/vle/asset/Downloads/H-CCMP/Course%20Downloads/ </a:t>
            </a:r>
            <a:r>
              <a:rPr sz="1100" spc="-10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z="1100" spc="-5" dirty="0">
                <a:solidFill>
                  <a:srgbClr val="0000FF"/>
                </a:solidFill>
                <a:latin typeface="Arial"/>
                <a:cs typeface="Arial"/>
                <a:hlinkClick r:id="rId45"/>
              </a:rPr>
              <a:t>C45F14CD-EA9B-6478-B678-E3ACFF7C1CE4/SELECT.zip</a:t>
            </a:r>
            <a:r>
              <a:rPr sz="1100" spc="-5" dirty="0">
                <a:latin typeface="Arial"/>
                <a:cs typeface="Arial"/>
              </a:rPr>
              <a:t>, </a:t>
            </a:r>
            <a:r>
              <a:rPr sz="1100" spc="-15" dirty="0">
                <a:latin typeface="Arial"/>
                <a:cs typeface="Arial"/>
              </a:rPr>
              <a:t>extract </a:t>
            </a:r>
            <a:r>
              <a:rPr sz="1100" spc="-5" dirty="0">
                <a:latin typeface="Arial"/>
                <a:cs typeface="Arial"/>
              </a:rPr>
              <a:t>the files </a:t>
            </a:r>
            <a:r>
              <a:rPr sz="1100" spc="-10" dirty="0">
                <a:latin typeface="Arial"/>
                <a:cs typeface="Arial"/>
              </a:rPr>
              <a:t>and </a:t>
            </a:r>
            <a:r>
              <a:rPr sz="1100" spc="-5" dirty="0">
                <a:latin typeface="Arial"/>
                <a:cs typeface="Arial"/>
              </a:rPr>
              <a:t>then </a:t>
            </a:r>
            <a:r>
              <a:rPr sz="1100" spc="-10" dirty="0">
                <a:latin typeface="Arial"/>
                <a:cs typeface="Arial"/>
              </a:rPr>
              <a:t>do one of  </a:t>
            </a:r>
            <a:r>
              <a:rPr sz="1100" spc="-5" dirty="0">
                <a:latin typeface="Arial"/>
                <a:cs typeface="Arial"/>
              </a:rPr>
              <a:t>the </a:t>
            </a:r>
            <a:r>
              <a:rPr sz="1100" spc="-15" dirty="0">
                <a:latin typeface="Arial"/>
                <a:cs typeface="Arial"/>
              </a:rPr>
              <a:t>following, </a:t>
            </a:r>
            <a:r>
              <a:rPr sz="1100" spc="-10" dirty="0">
                <a:latin typeface="Arial"/>
                <a:cs typeface="Arial"/>
              </a:rPr>
              <a:t>depending on </a:t>
            </a:r>
            <a:r>
              <a:rPr sz="1100" spc="-15" dirty="0">
                <a:latin typeface="Arial"/>
                <a:cs typeface="Arial"/>
              </a:rPr>
              <a:t>your </a:t>
            </a:r>
            <a:r>
              <a:rPr sz="1100" spc="-10" dirty="0">
                <a:latin typeface="Arial"/>
                <a:cs typeface="Arial"/>
              </a:rPr>
              <a:t>database management</a:t>
            </a:r>
            <a:r>
              <a:rPr sz="1100" spc="-114" dirty="0">
                <a:latin typeface="Arial"/>
                <a:cs typeface="Arial"/>
              </a:rPr>
              <a:t> </a:t>
            </a:r>
            <a:r>
              <a:rPr sz="1100" spc="-5" dirty="0">
                <a:latin typeface="Arial"/>
                <a:cs typeface="Arial"/>
              </a:rPr>
              <a:t>system:</a:t>
            </a:r>
            <a:endParaRPr sz="1100">
              <a:latin typeface="Arial"/>
              <a:cs typeface="Arial"/>
            </a:endParaRPr>
          </a:p>
        </p:txBody>
      </p:sp>
      <p:sp>
        <p:nvSpPr>
          <p:cNvPr id="117" name="object 117"/>
          <p:cNvSpPr txBox="1"/>
          <p:nvPr/>
        </p:nvSpPr>
        <p:spPr>
          <a:xfrm>
            <a:off x="1198117" y="8863595"/>
            <a:ext cx="4677410" cy="19177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1100" dirty="0">
                <a:latin typeface="Arial"/>
                <a:cs typeface="Arial"/>
              </a:rPr>
              <a:t>import </a:t>
            </a:r>
            <a:r>
              <a:rPr sz="1100" i="1" spc="-10" dirty="0">
                <a:latin typeface="Arial"/>
                <a:cs typeface="Arial"/>
              </a:rPr>
              <a:t>user-post.sql </a:t>
            </a:r>
            <a:r>
              <a:rPr sz="1100" spc="-5" dirty="0">
                <a:latin typeface="Arial"/>
                <a:cs typeface="Arial"/>
              </a:rPr>
              <a:t>to </a:t>
            </a:r>
            <a:r>
              <a:rPr sz="1100" spc="-10" dirty="0">
                <a:latin typeface="Arial"/>
                <a:cs typeface="Arial"/>
              </a:rPr>
              <a:t>an empty database </a:t>
            </a:r>
            <a:r>
              <a:rPr sz="1100" spc="-5" dirty="0">
                <a:latin typeface="Arial"/>
                <a:cs typeface="Arial"/>
              </a:rPr>
              <a:t>to create the complete</a:t>
            </a:r>
            <a:r>
              <a:rPr sz="1100" spc="-20" dirty="0">
                <a:latin typeface="Arial"/>
                <a:cs typeface="Arial"/>
              </a:rPr>
              <a:t> </a:t>
            </a:r>
            <a:r>
              <a:rPr sz="1100" spc="-10" dirty="0">
                <a:latin typeface="Arial"/>
                <a:cs typeface="Arial"/>
              </a:rPr>
              <a:t>database;</a:t>
            </a:r>
            <a:endParaRPr sz="1100">
              <a:latin typeface="Arial"/>
              <a:cs typeface="Arial"/>
            </a:endParaRPr>
          </a:p>
        </p:txBody>
      </p:sp>
      <p:sp>
        <p:nvSpPr>
          <p:cNvPr id="118" name="object 118"/>
          <p:cNvSpPr txBox="1"/>
          <p:nvPr/>
        </p:nvSpPr>
        <p:spPr>
          <a:xfrm>
            <a:off x="996950" y="8869968"/>
            <a:ext cx="81280" cy="72898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850" spc="-105" dirty="0">
                <a:latin typeface="Lucida Sans Unicode"/>
                <a:cs typeface="Lucida Sans Unicode"/>
              </a:rPr>
              <a:t>•</a:t>
            </a:r>
            <a:endParaRPr sz="850">
              <a:latin typeface="Lucida Sans Unicode"/>
              <a:cs typeface="Lucida Sans Unicode"/>
            </a:endParaRPr>
          </a:p>
          <a:p>
            <a:pPr marL="12700">
              <a:lnSpc>
                <a:spcPct val="100000"/>
              </a:lnSpc>
              <a:spcBef>
                <a:spcPts val="1225"/>
              </a:spcBef>
            </a:pPr>
            <a:r>
              <a:rPr sz="850" spc="-105" dirty="0">
                <a:latin typeface="Lucida Sans Unicode"/>
                <a:cs typeface="Lucida Sans Unicode"/>
              </a:rPr>
              <a:t>•</a:t>
            </a:r>
            <a:endParaRPr sz="850">
              <a:latin typeface="Lucida Sans Unicode"/>
              <a:cs typeface="Lucida Sans Unicode"/>
            </a:endParaRPr>
          </a:p>
          <a:p>
            <a:pPr marL="12700">
              <a:lnSpc>
                <a:spcPct val="100000"/>
              </a:lnSpc>
              <a:spcBef>
                <a:spcPts val="1225"/>
              </a:spcBef>
            </a:pPr>
            <a:r>
              <a:rPr sz="850" spc="-105" dirty="0">
                <a:latin typeface="Lucida Sans Unicode"/>
                <a:cs typeface="Lucida Sans Unicode"/>
              </a:rPr>
              <a:t>•</a:t>
            </a:r>
            <a:endParaRPr sz="850">
              <a:latin typeface="Lucida Sans Unicode"/>
              <a:cs typeface="Lucida Sans Unicode"/>
            </a:endParaRPr>
          </a:p>
        </p:txBody>
      </p:sp>
      <p:sp>
        <p:nvSpPr>
          <p:cNvPr id="119" name="object 119"/>
          <p:cNvSpPr txBox="1"/>
          <p:nvPr/>
        </p:nvSpPr>
        <p:spPr>
          <a:xfrm>
            <a:off x="1198117" y="9148584"/>
            <a:ext cx="5720715" cy="64897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1100" spc="-10" dirty="0">
                <a:latin typeface="Arial"/>
                <a:cs typeface="Arial"/>
              </a:rPr>
              <a:t>open </a:t>
            </a:r>
            <a:r>
              <a:rPr sz="1100" i="1" spc="-10" dirty="0">
                <a:latin typeface="Arial"/>
                <a:cs typeface="Arial"/>
              </a:rPr>
              <a:t>user-post.accdb </a:t>
            </a:r>
            <a:r>
              <a:rPr sz="1100" spc="-10" dirty="0">
                <a:latin typeface="Arial"/>
                <a:cs typeface="Arial"/>
              </a:rPr>
              <a:t>in </a:t>
            </a:r>
            <a:r>
              <a:rPr sz="1100" spc="-5" dirty="0">
                <a:latin typeface="Arial"/>
                <a:cs typeface="Arial"/>
              </a:rPr>
              <a:t>Microsoft</a:t>
            </a:r>
            <a:r>
              <a:rPr sz="1100" spc="15" dirty="0">
                <a:latin typeface="Arial"/>
                <a:cs typeface="Arial"/>
              </a:rPr>
              <a:t> </a:t>
            </a:r>
            <a:r>
              <a:rPr sz="1100" spc="-5" dirty="0">
                <a:latin typeface="Arial"/>
                <a:cs typeface="Arial"/>
              </a:rPr>
              <a:t>Access;</a:t>
            </a:r>
            <a:endParaRPr sz="1100">
              <a:latin typeface="Arial"/>
              <a:cs typeface="Arial"/>
            </a:endParaRPr>
          </a:p>
          <a:p>
            <a:pPr marL="12700" marR="5080">
              <a:lnSpc>
                <a:spcPct val="102699"/>
              </a:lnSpc>
              <a:spcBef>
                <a:spcPts val="890"/>
              </a:spcBef>
            </a:pPr>
            <a:r>
              <a:rPr sz="1100" spc="-10" dirty="0">
                <a:latin typeface="Arial"/>
                <a:cs typeface="Arial"/>
              </a:rPr>
              <a:t>CSV</a:t>
            </a:r>
            <a:r>
              <a:rPr sz="1100" spc="-70" dirty="0">
                <a:latin typeface="Arial"/>
                <a:cs typeface="Arial"/>
              </a:rPr>
              <a:t> </a:t>
            </a:r>
            <a:r>
              <a:rPr sz="1100" spc="-5" dirty="0">
                <a:latin typeface="Arial"/>
                <a:cs typeface="Arial"/>
              </a:rPr>
              <a:t>files</a:t>
            </a:r>
            <a:r>
              <a:rPr sz="1100" spc="-50" dirty="0">
                <a:latin typeface="Arial"/>
                <a:cs typeface="Arial"/>
              </a:rPr>
              <a:t> </a:t>
            </a:r>
            <a:r>
              <a:rPr sz="1100" i="1" spc="-10" dirty="0">
                <a:latin typeface="Arial"/>
                <a:cs typeface="Arial"/>
              </a:rPr>
              <a:t>users.csv</a:t>
            </a:r>
            <a:r>
              <a:rPr sz="1100" i="1" spc="70" dirty="0">
                <a:latin typeface="Arial"/>
                <a:cs typeface="Arial"/>
              </a:rPr>
              <a:t> </a:t>
            </a:r>
            <a:r>
              <a:rPr sz="1100" spc="-10" dirty="0">
                <a:latin typeface="Arial"/>
                <a:cs typeface="Arial"/>
              </a:rPr>
              <a:t>and</a:t>
            </a:r>
            <a:r>
              <a:rPr sz="1100" spc="-75" dirty="0">
                <a:latin typeface="Arial"/>
                <a:cs typeface="Arial"/>
              </a:rPr>
              <a:t> </a:t>
            </a:r>
            <a:r>
              <a:rPr sz="1100" i="1" spc="-10" dirty="0">
                <a:latin typeface="Arial"/>
                <a:cs typeface="Arial"/>
              </a:rPr>
              <a:t>posts.csv</a:t>
            </a:r>
            <a:r>
              <a:rPr sz="1100" i="1" spc="80" dirty="0">
                <a:latin typeface="Arial"/>
                <a:cs typeface="Arial"/>
              </a:rPr>
              <a:t> </a:t>
            </a:r>
            <a:r>
              <a:rPr sz="1100" spc="-10" dirty="0">
                <a:latin typeface="Arial"/>
                <a:cs typeface="Arial"/>
              </a:rPr>
              <a:t>are</a:t>
            </a:r>
            <a:r>
              <a:rPr sz="1100" spc="-75" dirty="0">
                <a:latin typeface="Arial"/>
                <a:cs typeface="Arial"/>
              </a:rPr>
              <a:t> </a:t>
            </a:r>
            <a:r>
              <a:rPr sz="1100" spc="-20" dirty="0">
                <a:latin typeface="Arial"/>
                <a:cs typeface="Arial"/>
              </a:rPr>
              <a:t>available</a:t>
            </a:r>
            <a:r>
              <a:rPr sz="1100" spc="-70" dirty="0">
                <a:latin typeface="Arial"/>
                <a:cs typeface="Arial"/>
              </a:rPr>
              <a:t> </a:t>
            </a:r>
            <a:r>
              <a:rPr sz="1100" spc="-20" dirty="0">
                <a:latin typeface="Arial"/>
                <a:cs typeface="Arial"/>
              </a:rPr>
              <a:t>for</a:t>
            </a:r>
            <a:r>
              <a:rPr sz="1100" spc="-65" dirty="0">
                <a:latin typeface="Arial"/>
                <a:cs typeface="Arial"/>
              </a:rPr>
              <a:t> </a:t>
            </a:r>
            <a:r>
              <a:rPr sz="1100" spc="-10" dirty="0">
                <a:latin typeface="Arial"/>
                <a:cs typeface="Arial"/>
              </a:rPr>
              <a:t>each</a:t>
            </a:r>
            <a:r>
              <a:rPr sz="1100" spc="-65" dirty="0">
                <a:latin typeface="Arial"/>
                <a:cs typeface="Arial"/>
              </a:rPr>
              <a:t> </a:t>
            </a:r>
            <a:r>
              <a:rPr sz="1100" spc="-10" dirty="0">
                <a:latin typeface="Arial"/>
                <a:cs typeface="Arial"/>
              </a:rPr>
              <a:t>database</a:t>
            </a:r>
            <a:r>
              <a:rPr sz="1100" spc="-85" dirty="0">
                <a:latin typeface="Arial"/>
                <a:cs typeface="Arial"/>
              </a:rPr>
              <a:t> </a:t>
            </a:r>
            <a:r>
              <a:rPr sz="1100" spc="-10" dirty="0">
                <a:latin typeface="Arial"/>
                <a:cs typeface="Arial"/>
              </a:rPr>
              <a:t>table</a:t>
            </a:r>
            <a:r>
              <a:rPr sz="1100" spc="-70" dirty="0">
                <a:latin typeface="Arial"/>
                <a:cs typeface="Arial"/>
              </a:rPr>
              <a:t> </a:t>
            </a:r>
            <a:r>
              <a:rPr sz="1100" spc="-20" dirty="0">
                <a:latin typeface="Arial"/>
                <a:cs typeface="Arial"/>
              </a:rPr>
              <a:t>for</a:t>
            </a:r>
            <a:r>
              <a:rPr sz="1100" spc="-50" dirty="0">
                <a:latin typeface="Arial"/>
                <a:cs typeface="Arial"/>
              </a:rPr>
              <a:t> </a:t>
            </a:r>
            <a:r>
              <a:rPr sz="1100" spc="-15" dirty="0">
                <a:latin typeface="Arial"/>
                <a:cs typeface="Arial"/>
              </a:rPr>
              <a:t>conversion</a:t>
            </a:r>
            <a:r>
              <a:rPr sz="1100" spc="-65" dirty="0">
                <a:latin typeface="Arial"/>
                <a:cs typeface="Arial"/>
              </a:rPr>
              <a:t> </a:t>
            </a:r>
            <a:r>
              <a:rPr sz="1100" spc="-5" dirty="0">
                <a:latin typeface="Arial"/>
                <a:cs typeface="Arial"/>
              </a:rPr>
              <a:t>to</a:t>
            </a:r>
            <a:r>
              <a:rPr sz="1100" spc="-65" dirty="0">
                <a:latin typeface="Arial"/>
                <a:cs typeface="Arial"/>
              </a:rPr>
              <a:t> </a:t>
            </a:r>
            <a:r>
              <a:rPr sz="1100" spc="-10" dirty="0">
                <a:latin typeface="Arial"/>
                <a:cs typeface="Arial"/>
              </a:rPr>
              <a:t>other  platforms.</a:t>
            </a:r>
            <a:endParaRPr sz="1100">
              <a:latin typeface="Arial"/>
              <a:cs typeface="Arial"/>
            </a:endParaRPr>
          </a:p>
        </p:txBody>
      </p:sp>
      <p:sp>
        <p:nvSpPr>
          <p:cNvPr id="120" name="object 120"/>
          <p:cNvSpPr/>
          <p:nvPr/>
        </p:nvSpPr>
        <p:spPr>
          <a:xfrm>
            <a:off x="864717" y="9941585"/>
            <a:ext cx="6049010" cy="0"/>
          </a:xfrm>
          <a:custGeom>
            <a:avLst/>
            <a:gdLst/>
            <a:ahLst/>
            <a:cxnLst/>
            <a:rect l="l" t="t" r="r" b="b"/>
            <a:pathLst>
              <a:path w="6049009">
                <a:moveTo>
                  <a:pt x="0" y="0"/>
                </a:moveTo>
                <a:lnTo>
                  <a:pt x="6048756" y="0"/>
                </a:lnTo>
              </a:path>
            </a:pathLst>
          </a:custGeom>
          <a:ln w="609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1" name="object 121"/>
          <p:cNvSpPr txBox="1"/>
          <p:nvPr/>
        </p:nvSpPr>
        <p:spPr>
          <a:xfrm>
            <a:off x="852169" y="9965447"/>
            <a:ext cx="1842135" cy="19177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1100" spc="-10" dirty="0">
                <a:latin typeface="Arial"/>
                <a:cs typeface="Arial"/>
              </a:rPr>
              <a:t>© </a:t>
            </a:r>
            <a:r>
              <a:rPr sz="1100" spc="20" dirty="0">
                <a:latin typeface="Arial"/>
                <a:cs typeface="Arial"/>
              </a:rPr>
              <a:t>H</a:t>
            </a:r>
            <a:r>
              <a:rPr sz="850" spc="20" dirty="0">
                <a:latin typeface="Arial"/>
                <a:cs typeface="Arial"/>
              </a:rPr>
              <a:t>ERIOT</a:t>
            </a:r>
            <a:r>
              <a:rPr sz="1100" spc="20" dirty="0">
                <a:latin typeface="Arial"/>
                <a:cs typeface="Arial"/>
              </a:rPr>
              <a:t>-W</a:t>
            </a:r>
            <a:r>
              <a:rPr sz="850" spc="20" dirty="0">
                <a:latin typeface="Arial"/>
                <a:cs typeface="Arial"/>
              </a:rPr>
              <a:t>ATT</a:t>
            </a:r>
            <a:r>
              <a:rPr sz="850" spc="75" dirty="0">
                <a:latin typeface="Arial"/>
                <a:cs typeface="Arial"/>
              </a:rPr>
              <a:t> </a:t>
            </a:r>
            <a:r>
              <a:rPr sz="1100" spc="55" dirty="0">
                <a:latin typeface="Arial"/>
                <a:cs typeface="Arial"/>
              </a:rPr>
              <a:t>U</a:t>
            </a:r>
            <a:r>
              <a:rPr sz="850" spc="55" dirty="0">
                <a:latin typeface="Arial"/>
                <a:cs typeface="Arial"/>
              </a:rPr>
              <a:t>NIVERSITY</a:t>
            </a:r>
            <a:endParaRPr sz="85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05053" y="765581"/>
            <a:ext cx="6049010" cy="0"/>
          </a:xfrm>
          <a:custGeom>
            <a:avLst/>
            <a:gdLst/>
            <a:ahLst/>
            <a:cxnLst/>
            <a:rect l="l" t="t" r="r" b="b"/>
            <a:pathLst>
              <a:path w="6049009">
                <a:moveTo>
                  <a:pt x="0" y="0"/>
                </a:moveTo>
                <a:lnTo>
                  <a:pt x="6048756" y="0"/>
                </a:lnTo>
              </a:path>
            </a:pathLst>
          </a:custGeom>
          <a:ln w="609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505205" y="1691106"/>
            <a:ext cx="6048375" cy="1583055"/>
          </a:xfrm>
          <a:custGeom>
            <a:avLst/>
            <a:gdLst/>
            <a:ahLst/>
            <a:cxnLst/>
            <a:rect l="l" t="t" r="r" b="b"/>
            <a:pathLst>
              <a:path w="6048375" h="1583054">
                <a:moveTo>
                  <a:pt x="5994082" y="0"/>
                </a:moveTo>
                <a:lnTo>
                  <a:pt x="54000" y="0"/>
                </a:lnTo>
                <a:lnTo>
                  <a:pt x="32982" y="4244"/>
                </a:lnTo>
                <a:lnTo>
                  <a:pt x="15817" y="15817"/>
                </a:lnTo>
                <a:lnTo>
                  <a:pt x="4244" y="32982"/>
                </a:lnTo>
                <a:lnTo>
                  <a:pt x="0" y="54000"/>
                </a:lnTo>
                <a:lnTo>
                  <a:pt x="0" y="1528826"/>
                </a:lnTo>
                <a:lnTo>
                  <a:pt x="4244" y="1549843"/>
                </a:lnTo>
                <a:lnTo>
                  <a:pt x="15817" y="1567008"/>
                </a:lnTo>
                <a:lnTo>
                  <a:pt x="32982" y="1578582"/>
                </a:lnTo>
                <a:lnTo>
                  <a:pt x="54000" y="1582826"/>
                </a:lnTo>
                <a:lnTo>
                  <a:pt x="5994082" y="1582826"/>
                </a:lnTo>
                <a:lnTo>
                  <a:pt x="6015100" y="1578582"/>
                </a:lnTo>
                <a:lnTo>
                  <a:pt x="6032265" y="1567008"/>
                </a:lnTo>
                <a:lnTo>
                  <a:pt x="6043838" y="1549843"/>
                </a:lnTo>
                <a:lnTo>
                  <a:pt x="6048082" y="1528826"/>
                </a:lnTo>
                <a:lnTo>
                  <a:pt x="6048082" y="54000"/>
                </a:lnTo>
                <a:lnTo>
                  <a:pt x="6043838" y="32982"/>
                </a:lnTo>
                <a:lnTo>
                  <a:pt x="6032265" y="15817"/>
                </a:lnTo>
                <a:lnTo>
                  <a:pt x="6015100" y="4244"/>
                </a:lnTo>
                <a:lnTo>
                  <a:pt x="5994082" y="0"/>
                </a:lnTo>
                <a:close/>
              </a:path>
            </a:pathLst>
          </a:custGeom>
          <a:solidFill>
            <a:srgbClr val="99CC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523201" y="1931009"/>
            <a:ext cx="6012180" cy="1325245"/>
          </a:xfrm>
          <a:custGeom>
            <a:avLst/>
            <a:gdLst/>
            <a:ahLst/>
            <a:cxnLst/>
            <a:rect l="l" t="t" r="r" b="b"/>
            <a:pathLst>
              <a:path w="6012180" h="1325245">
                <a:moveTo>
                  <a:pt x="6012078" y="0"/>
                </a:moveTo>
                <a:lnTo>
                  <a:pt x="0" y="0"/>
                </a:lnTo>
                <a:lnTo>
                  <a:pt x="0" y="1288923"/>
                </a:lnTo>
                <a:lnTo>
                  <a:pt x="2828" y="1302939"/>
                </a:lnTo>
                <a:lnTo>
                  <a:pt x="10544" y="1314383"/>
                </a:lnTo>
                <a:lnTo>
                  <a:pt x="21988" y="1322098"/>
                </a:lnTo>
                <a:lnTo>
                  <a:pt x="36004" y="1324927"/>
                </a:lnTo>
                <a:lnTo>
                  <a:pt x="5976073" y="1324927"/>
                </a:lnTo>
                <a:lnTo>
                  <a:pt x="5990089" y="1322098"/>
                </a:lnTo>
                <a:lnTo>
                  <a:pt x="6001534" y="1314383"/>
                </a:lnTo>
                <a:lnTo>
                  <a:pt x="6009249" y="1302939"/>
                </a:lnTo>
                <a:lnTo>
                  <a:pt x="6012078" y="1288923"/>
                </a:lnTo>
                <a:lnTo>
                  <a:pt x="6012078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6124562" y="1613408"/>
            <a:ext cx="368935" cy="368935"/>
          </a:xfrm>
          <a:custGeom>
            <a:avLst/>
            <a:gdLst/>
            <a:ahLst/>
            <a:cxnLst/>
            <a:rect l="l" t="t" r="r" b="b"/>
            <a:pathLst>
              <a:path w="368935" h="368935">
                <a:moveTo>
                  <a:pt x="297027" y="0"/>
                </a:moveTo>
                <a:lnTo>
                  <a:pt x="71653" y="0"/>
                </a:lnTo>
                <a:lnTo>
                  <a:pt x="43826" y="5654"/>
                </a:lnTo>
                <a:lnTo>
                  <a:pt x="21043" y="21048"/>
                </a:lnTo>
                <a:lnTo>
                  <a:pt x="5652" y="43832"/>
                </a:lnTo>
                <a:lnTo>
                  <a:pt x="0" y="71653"/>
                </a:lnTo>
                <a:lnTo>
                  <a:pt x="0" y="297078"/>
                </a:lnTo>
                <a:lnTo>
                  <a:pt x="5652" y="324888"/>
                </a:lnTo>
                <a:lnTo>
                  <a:pt x="21043" y="347673"/>
                </a:lnTo>
                <a:lnTo>
                  <a:pt x="43826" y="363074"/>
                </a:lnTo>
                <a:lnTo>
                  <a:pt x="71653" y="368731"/>
                </a:lnTo>
                <a:lnTo>
                  <a:pt x="297027" y="368731"/>
                </a:lnTo>
                <a:lnTo>
                  <a:pt x="324850" y="363074"/>
                </a:lnTo>
                <a:lnTo>
                  <a:pt x="347638" y="347673"/>
                </a:lnTo>
                <a:lnTo>
                  <a:pt x="363037" y="324888"/>
                </a:lnTo>
                <a:lnTo>
                  <a:pt x="368693" y="297078"/>
                </a:lnTo>
                <a:lnTo>
                  <a:pt x="368693" y="71653"/>
                </a:lnTo>
                <a:lnTo>
                  <a:pt x="363037" y="43832"/>
                </a:lnTo>
                <a:lnTo>
                  <a:pt x="347638" y="21048"/>
                </a:lnTo>
                <a:lnTo>
                  <a:pt x="324850" y="5654"/>
                </a:lnTo>
                <a:lnTo>
                  <a:pt x="297027" y="0"/>
                </a:lnTo>
                <a:close/>
              </a:path>
            </a:pathLst>
          </a:custGeom>
          <a:solidFill>
            <a:srgbClr val="0066B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6194450" y="1645920"/>
            <a:ext cx="228917" cy="20542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6162230" y="1873910"/>
            <a:ext cx="294005" cy="76835"/>
          </a:xfrm>
          <a:custGeom>
            <a:avLst/>
            <a:gdLst/>
            <a:ahLst/>
            <a:cxnLst/>
            <a:rect l="l" t="t" r="r" b="b"/>
            <a:pathLst>
              <a:path w="294004" h="76835">
                <a:moveTo>
                  <a:pt x="255562" y="0"/>
                </a:moveTo>
                <a:lnTo>
                  <a:pt x="38226" y="0"/>
                </a:lnTo>
                <a:lnTo>
                  <a:pt x="23349" y="3008"/>
                </a:lnTo>
                <a:lnTo>
                  <a:pt x="11198" y="11207"/>
                </a:lnTo>
                <a:lnTo>
                  <a:pt x="3004" y="23360"/>
                </a:lnTo>
                <a:lnTo>
                  <a:pt x="0" y="38226"/>
                </a:lnTo>
                <a:lnTo>
                  <a:pt x="3004" y="53100"/>
                </a:lnTo>
                <a:lnTo>
                  <a:pt x="11198" y="65243"/>
                </a:lnTo>
                <a:lnTo>
                  <a:pt x="23349" y="73427"/>
                </a:lnTo>
                <a:lnTo>
                  <a:pt x="38226" y="76428"/>
                </a:lnTo>
                <a:lnTo>
                  <a:pt x="255562" y="76428"/>
                </a:lnTo>
                <a:lnTo>
                  <a:pt x="270435" y="73427"/>
                </a:lnTo>
                <a:lnTo>
                  <a:pt x="282578" y="65243"/>
                </a:lnTo>
                <a:lnTo>
                  <a:pt x="290762" y="53100"/>
                </a:lnTo>
                <a:lnTo>
                  <a:pt x="293763" y="38226"/>
                </a:lnTo>
                <a:lnTo>
                  <a:pt x="290762" y="23360"/>
                </a:lnTo>
                <a:lnTo>
                  <a:pt x="282578" y="11207"/>
                </a:lnTo>
                <a:lnTo>
                  <a:pt x="270435" y="3008"/>
                </a:lnTo>
                <a:lnTo>
                  <a:pt x="25556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6222377" y="1671015"/>
            <a:ext cx="173012" cy="15524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6200724" y="1886204"/>
            <a:ext cx="18415" cy="18415"/>
          </a:xfrm>
          <a:custGeom>
            <a:avLst/>
            <a:gdLst/>
            <a:ahLst/>
            <a:cxnLst/>
            <a:rect l="l" t="t" r="r" b="b"/>
            <a:pathLst>
              <a:path w="18414" h="18414">
                <a:moveTo>
                  <a:pt x="14008" y="0"/>
                </a:moveTo>
                <a:lnTo>
                  <a:pt x="4038" y="0"/>
                </a:lnTo>
                <a:lnTo>
                  <a:pt x="0" y="4025"/>
                </a:lnTo>
                <a:lnTo>
                  <a:pt x="0" y="13969"/>
                </a:lnTo>
                <a:lnTo>
                  <a:pt x="4038" y="18008"/>
                </a:lnTo>
                <a:lnTo>
                  <a:pt x="14008" y="18008"/>
                </a:lnTo>
                <a:lnTo>
                  <a:pt x="18021" y="13969"/>
                </a:lnTo>
                <a:lnTo>
                  <a:pt x="18021" y="4025"/>
                </a:lnTo>
                <a:lnTo>
                  <a:pt x="14008" y="0"/>
                </a:lnTo>
                <a:close/>
              </a:path>
            </a:pathLst>
          </a:custGeom>
          <a:solidFill>
            <a:srgbClr val="0066B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6232232" y="1886204"/>
            <a:ext cx="18415" cy="18415"/>
          </a:xfrm>
          <a:custGeom>
            <a:avLst/>
            <a:gdLst/>
            <a:ahLst/>
            <a:cxnLst/>
            <a:rect l="l" t="t" r="r" b="b"/>
            <a:pathLst>
              <a:path w="18414" h="18414">
                <a:moveTo>
                  <a:pt x="13969" y="0"/>
                </a:moveTo>
                <a:lnTo>
                  <a:pt x="4025" y="0"/>
                </a:lnTo>
                <a:lnTo>
                  <a:pt x="0" y="4025"/>
                </a:lnTo>
                <a:lnTo>
                  <a:pt x="0" y="13969"/>
                </a:lnTo>
                <a:lnTo>
                  <a:pt x="4025" y="18008"/>
                </a:lnTo>
                <a:lnTo>
                  <a:pt x="13969" y="18008"/>
                </a:lnTo>
                <a:lnTo>
                  <a:pt x="18021" y="13969"/>
                </a:lnTo>
                <a:lnTo>
                  <a:pt x="18021" y="4025"/>
                </a:lnTo>
                <a:lnTo>
                  <a:pt x="13969" y="0"/>
                </a:lnTo>
                <a:close/>
              </a:path>
            </a:pathLst>
          </a:custGeom>
          <a:solidFill>
            <a:srgbClr val="0066B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6263716" y="1886204"/>
            <a:ext cx="18415" cy="18415"/>
          </a:xfrm>
          <a:custGeom>
            <a:avLst/>
            <a:gdLst/>
            <a:ahLst/>
            <a:cxnLst/>
            <a:rect l="l" t="t" r="r" b="b"/>
            <a:pathLst>
              <a:path w="18414" h="18414">
                <a:moveTo>
                  <a:pt x="13995" y="0"/>
                </a:moveTo>
                <a:lnTo>
                  <a:pt x="4025" y="0"/>
                </a:lnTo>
                <a:lnTo>
                  <a:pt x="0" y="4025"/>
                </a:lnTo>
                <a:lnTo>
                  <a:pt x="0" y="13969"/>
                </a:lnTo>
                <a:lnTo>
                  <a:pt x="4025" y="18008"/>
                </a:lnTo>
                <a:lnTo>
                  <a:pt x="13995" y="18008"/>
                </a:lnTo>
                <a:lnTo>
                  <a:pt x="18021" y="13969"/>
                </a:lnTo>
                <a:lnTo>
                  <a:pt x="18021" y="4025"/>
                </a:lnTo>
                <a:lnTo>
                  <a:pt x="13995" y="0"/>
                </a:lnTo>
                <a:close/>
              </a:path>
            </a:pathLst>
          </a:custGeom>
          <a:solidFill>
            <a:srgbClr val="0066B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6295237" y="1886204"/>
            <a:ext cx="18415" cy="18415"/>
          </a:xfrm>
          <a:custGeom>
            <a:avLst/>
            <a:gdLst/>
            <a:ahLst/>
            <a:cxnLst/>
            <a:rect l="l" t="t" r="r" b="b"/>
            <a:pathLst>
              <a:path w="18414" h="18414">
                <a:moveTo>
                  <a:pt x="13944" y="0"/>
                </a:moveTo>
                <a:lnTo>
                  <a:pt x="4013" y="0"/>
                </a:lnTo>
                <a:lnTo>
                  <a:pt x="0" y="4025"/>
                </a:lnTo>
                <a:lnTo>
                  <a:pt x="0" y="13969"/>
                </a:lnTo>
                <a:lnTo>
                  <a:pt x="4013" y="18008"/>
                </a:lnTo>
                <a:lnTo>
                  <a:pt x="13944" y="18008"/>
                </a:lnTo>
                <a:lnTo>
                  <a:pt x="17995" y="13969"/>
                </a:lnTo>
                <a:lnTo>
                  <a:pt x="17995" y="4025"/>
                </a:lnTo>
                <a:lnTo>
                  <a:pt x="13944" y="0"/>
                </a:lnTo>
                <a:close/>
              </a:path>
            </a:pathLst>
          </a:custGeom>
          <a:solidFill>
            <a:srgbClr val="0066B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6326720" y="1886204"/>
            <a:ext cx="18415" cy="18415"/>
          </a:xfrm>
          <a:custGeom>
            <a:avLst/>
            <a:gdLst/>
            <a:ahLst/>
            <a:cxnLst/>
            <a:rect l="l" t="t" r="r" b="b"/>
            <a:pathLst>
              <a:path w="18414" h="18414">
                <a:moveTo>
                  <a:pt x="13969" y="0"/>
                </a:moveTo>
                <a:lnTo>
                  <a:pt x="4013" y="0"/>
                </a:lnTo>
                <a:lnTo>
                  <a:pt x="0" y="4025"/>
                </a:lnTo>
                <a:lnTo>
                  <a:pt x="0" y="13969"/>
                </a:lnTo>
                <a:lnTo>
                  <a:pt x="4013" y="18008"/>
                </a:lnTo>
                <a:lnTo>
                  <a:pt x="13969" y="18008"/>
                </a:lnTo>
                <a:lnTo>
                  <a:pt x="17983" y="13969"/>
                </a:lnTo>
                <a:lnTo>
                  <a:pt x="17983" y="4025"/>
                </a:lnTo>
                <a:lnTo>
                  <a:pt x="13969" y="0"/>
                </a:lnTo>
                <a:close/>
              </a:path>
            </a:pathLst>
          </a:custGeom>
          <a:solidFill>
            <a:srgbClr val="0066B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6358191" y="1886204"/>
            <a:ext cx="18415" cy="18415"/>
          </a:xfrm>
          <a:custGeom>
            <a:avLst/>
            <a:gdLst/>
            <a:ahLst/>
            <a:cxnLst/>
            <a:rect l="l" t="t" r="r" b="b"/>
            <a:pathLst>
              <a:path w="18414" h="18414">
                <a:moveTo>
                  <a:pt x="13995" y="0"/>
                </a:moveTo>
                <a:lnTo>
                  <a:pt x="4038" y="0"/>
                </a:lnTo>
                <a:lnTo>
                  <a:pt x="0" y="4025"/>
                </a:lnTo>
                <a:lnTo>
                  <a:pt x="0" y="13969"/>
                </a:lnTo>
                <a:lnTo>
                  <a:pt x="4038" y="18008"/>
                </a:lnTo>
                <a:lnTo>
                  <a:pt x="13995" y="18008"/>
                </a:lnTo>
                <a:lnTo>
                  <a:pt x="18008" y="13969"/>
                </a:lnTo>
                <a:lnTo>
                  <a:pt x="18008" y="4025"/>
                </a:lnTo>
                <a:lnTo>
                  <a:pt x="13995" y="0"/>
                </a:lnTo>
                <a:close/>
              </a:path>
            </a:pathLst>
          </a:custGeom>
          <a:solidFill>
            <a:srgbClr val="0066B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6389687" y="1886204"/>
            <a:ext cx="18415" cy="18415"/>
          </a:xfrm>
          <a:custGeom>
            <a:avLst/>
            <a:gdLst/>
            <a:ahLst/>
            <a:cxnLst/>
            <a:rect l="l" t="t" r="r" b="b"/>
            <a:pathLst>
              <a:path w="18414" h="18414">
                <a:moveTo>
                  <a:pt x="13995" y="0"/>
                </a:moveTo>
                <a:lnTo>
                  <a:pt x="4038" y="0"/>
                </a:lnTo>
                <a:lnTo>
                  <a:pt x="0" y="4025"/>
                </a:lnTo>
                <a:lnTo>
                  <a:pt x="0" y="13969"/>
                </a:lnTo>
                <a:lnTo>
                  <a:pt x="4038" y="18008"/>
                </a:lnTo>
                <a:lnTo>
                  <a:pt x="13995" y="18008"/>
                </a:lnTo>
                <a:lnTo>
                  <a:pt x="18008" y="13969"/>
                </a:lnTo>
                <a:lnTo>
                  <a:pt x="18008" y="4025"/>
                </a:lnTo>
                <a:lnTo>
                  <a:pt x="13995" y="0"/>
                </a:lnTo>
                <a:close/>
              </a:path>
            </a:pathLst>
          </a:custGeom>
          <a:solidFill>
            <a:srgbClr val="0066B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6200724" y="1917687"/>
            <a:ext cx="18415" cy="18415"/>
          </a:xfrm>
          <a:custGeom>
            <a:avLst/>
            <a:gdLst/>
            <a:ahLst/>
            <a:cxnLst/>
            <a:rect l="l" t="t" r="r" b="b"/>
            <a:pathLst>
              <a:path w="18414" h="18414">
                <a:moveTo>
                  <a:pt x="14008" y="0"/>
                </a:moveTo>
                <a:lnTo>
                  <a:pt x="4038" y="0"/>
                </a:lnTo>
                <a:lnTo>
                  <a:pt x="0" y="4038"/>
                </a:lnTo>
                <a:lnTo>
                  <a:pt x="0" y="13982"/>
                </a:lnTo>
                <a:lnTo>
                  <a:pt x="4038" y="18021"/>
                </a:lnTo>
                <a:lnTo>
                  <a:pt x="14008" y="18021"/>
                </a:lnTo>
                <a:lnTo>
                  <a:pt x="18021" y="13982"/>
                </a:lnTo>
                <a:lnTo>
                  <a:pt x="18021" y="4038"/>
                </a:lnTo>
                <a:lnTo>
                  <a:pt x="14008" y="0"/>
                </a:lnTo>
                <a:close/>
              </a:path>
            </a:pathLst>
          </a:custGeom>
          <a:solidFill>
            <a:srgbClr val="0066B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6232232" y="1917687"/>
            <a:ext cx="18415" cy="18415"/>
          </a:xfrm>
          <a:custGeom>
            <a:avLst/>
            <a:gdLst/>
            <a:ahLst/>
            <a:cxnLst/>
            <a:rect l="l" t="t" r="r" b="b"/>
            <a:pathLst>
              <a:path w="18414" h="18414">
                <a:moveTo>
                  <a:pt x="13969" y="0"/>
                </a:moveTo>
                <a:lnTo>
                  <a:pt x="4025" y="0"/>
                </a:lnTo>
                <a:lnTo>
                  <a:pt x="0" y="4038"/>
                </a:lnTo>
                <a:lnTo>
                  <a:pt x="0" y="13982"/>
                </a:lnTo>
                <a:lnTo>
                  <a:pt x="4025" y="18021"/>
                </a:lnTo>
                <a:lnTo>
                  <a:pt x="13969" y="18021"/>
                </a:lnTo>
                <a:lnTo>
                  <a:pt x="18021" y="13982"/>
                </a:lnTo>
                <a:lnTo>
                  <a:pt x="18021" y="4038"/>
                </a:lnTo>
                <a:lnTo>
                  <a:pt x="13969" y="0"/>
                </a:lnTo>
                <a:close/>
              </a:path>
            </a:pathLst>
          </a:custGeom>
          <a:solidFill>
            <a:srgbClr val="0066B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6258648" y="1917687"/>
            <a:ext cx="95885" cy="18415"/>
          </a:xfrm>
          <a:custGeom>
            <a:avLst/>
            <a:gdLst/>
            <a:ahLst/>
            <a:cxnLst/>
            <a:rect l="l" t="t" r="r" b="b"/>
            <a:pathLst>
              <a:path w="95885" h="18414">
                <a:moveTo>
                  <a:pt x="47828" y="0"/>
                </a:moveTo>
                <a:lnTo>
                  <a:pt x="29210" y="708"/>
                </a:lnTo>
                <a:lnTo>
                  <a:pt x="14008" y="2641"/>
                </a:lnTo>
                <a:lnTo>
                  <a:pt x="3758" y="5507"/>
                </a:lnTo>
                <a:lnTo>
                  <a:pt x="0" y="9017"/>
                </a:lnTo>
                <a:lnTo>
                  <a:pt x="3758" y="12518"/>
                </a:lnTo>
                <a:lnTo>
                  <a:pt x="14008" y="15381"/>
                </a:lnTo>
                <a:lnTo>
                  <a:pt x="29210" y="17312"/>
                </a:lnTo>
                <a:lnTo>
                  <a:pt x="47828" y="18021"/>
                </a:lnTo>
                <a:lnTo>
                  <a:pt x="66438" y="17312"/>
                </a:lnTo>
                <a:lnTo>
                  <a:pt x="81637" y="15381"/>
                </a:lnTo>
                <a:lnTo>
                  <a:pt x="91885" y="12518"/>
                </a:lnTo>
                <a:lnTo>
                  <a:pt x="95643" y="9017"/>
                </a:lnTo>
                <a:lnTo>
                  <a:pt x="91885" y="5507"/>
                </a:lnTo>
                <a:lnTo>
                  <a:pt x="81637" y="2641"/>
                </a:lnTo>
                <a:lnTo>
                  <a:pt x="66438" y="708"/>
                </a:lnTo>
                <a:lnTo>
                  <a:pt x="47828" y="0"/>
                </a:lnTo>
                <a:close/>
              </a:path>
            </a:pathLst>
          </a:custGeom>
          <a:solidFill>
            <a:srgbClr val="0066B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6389687" y="1917687"/>
            <a:ext cx="18415" cy="18415"/>
          </a:xfrm>
          <a:custGeom>
            <a:avLst/>
            <a:gdLst/>
            <a:ahLst/>
            <a:cxnLst/>
            <a:rect l="l" t="t" r="r" b="b"/>
            <a:pathLst>
              <a:path w="18414" h="18414">
                <a:moveTo>
                  <a:pt x="13995" y="0"/>
                </a:moveTo>
                <a:lnTo>
                  <a:pt x="4038" y="0"/>
                </a:lnTo>
                <a:lnTo>
                  <a:pt x="0" y="4038"/>
                </a:lnTo>
                <a:lnTo>
                  <a:pt x="0" y="13982"/>
                </a:lnTo>
                <a:lnTo>
                  <a:pt x="4038" y="18021"/>
                </a:lnTo>
                <a:lnTo>
                  <a:pt x="13995" y="18021"/>
                </a:lnTo>
                <a:lnTo>
                  <a:pt x="18008" y="13982"/>
                </a:lnTo>
                <a:lnTo>
                  <a:pt x="18008" y="4038"/>
                </a:lnTo>
                <a:lnTo>
                  <a:pt x="13995" y="0"/>
                </a:lnTo>
                <a:close/>
              </a:path>
            </a:pathLst>
          </a:custGeom>
          <a:solidFill>
            <a:srgbClr val="0066B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6361176" y="1917687"/>
            <a:ext cx="18415" cy="18415"/>
          </a:xfrm>
          <a:custGeom>
            <a:avLst/>
            <a:gdLst/>
            <a:ahLst/>
            <a:cxnLst/>
            <a:rect l="l" t="t" r="r" b="b"/>
            <a:pathLst>
              <a:path w="18414" h="18414">
                <a:moveTo>
                  <a:pt x="13995" y="0"/>
                </a:moveTo>
                <a:lnTo>
                  <a:pt x="4038" y="0"/>
                </a:lnTo>
                <a:lnTo>
                  <a:pt x="0" y="4038"/>
                </a:lnTo>
                <a:lnTo>
                  <a:pt x="0" y="13982"/>
                </a:lnTo>
                <a:lnTo>
                  <a:pt x="4038" y="18021"/>
                </a:lnTo>
                <a:lnTo>
                  <a:pt x="13995" y="18021"/>
                </a:lnTo>
                <a:lnTo>
                  <a:pt x="18034" y="13982"/>
                </a:lnTo>
                <a:lnTo>
                  <a:pt x="18034" y="4038"/>
                </a:lnTo>
                <a:lnTo>
                  <a:pt x="13995" y="0"/>
                </a:lnTo>
                <a:close/>
              </a:path>
            </a:pathLst>
          </a:custGeom>
          <a:solidFill>
            <a:srgbClr val="0066B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505205" y="3503015"/>
            <a:ext cx="6048375" cy="1410970"/>
          </a:xfrm>
          <a:custGeom>
            <a:avLst/>
            <a:gdLst/>
            <a:ahLst/>
            <a:cxnLst/>
            <a:rect l="l" t="t" r="r" b="b"/>
            <a:pathLst>
              <a:path w="6048375" h="1410970">
                <a:moveTo>
                  <a:pt x="5994082" y="0"/>
                </a:moveTo>
                <a:lnTo>
                  <a:pt x="54000" y="0"/>
                </a:lnTo>
                <a:lnTo>
                  <a:pt x="32982" y="4242"/>
                </a:lnTo>
                <a:lnTo>
                  <a:pt x="15817" y="15813"/>
                </a:lnTo>
                <a:lnTo>
                  <a:pt x="4244" y="32977"/>
                </a:lnTo>
                <a:lnTo>
                  <a:pt x="0" y="54000"/>
                </a:lnTo>
                <a:lnTo>
                  <a:pt x="0" y="1356740"/>
                </a:lnTo>
                <a:lnTo>
                  <a:pt x="4244" y="1377758"/>
                </a:lnTo>
                <a:lnTo>
                  <a:pt x="15817" y="1394923"/>
                </a:lnTo>
                <a:lnTo>
                  <a:pt x="32982" y="1406497"/>
                </a:lnTo>
                <a:lnTo>
                  <a:pt x="54000" y="1410741"/>
                </a:lnTo>
                <a:lnTo>
                  <a:pt x="5994082" y="1410741"/>
                </a:lnTo>
                <a:lnTo>
                  <a:pt x="6015100" y="1406497"/>
                </a:lnTo>
                <a:lnTo>
                  <a:pt x="6032265" y="1394923"/>
                </a:lnTo>
                <a:lnTo>
                  <a:pt x="6043838" y="1377758"/>
                </a:lnTo>
                <a:lnTo>
                  <a:pt x="6048082" y="1356740"/>
                </a:lnTo>
                <a:lnTo>
                  <a:pt x="6048082" y="54000"/>
                </a:lnTo>
                <a:lnTo>
                  <a:pt x="6043838" y="32977"/>
                </a:lnTo>
                <a:lnTo>
                  <a:pt x="6032265" y="15813"/>
                </a:lnTo>
                <a:lnTo>
                  <a:pt x="6015100" y="4242"/>
                </a:lnTo>
                <a:lnTo>
                  <a:pt x="5994082" y="0"/>
                </a:lnTo>
                <a:close/>
              </a:path>
            </a:pathLst>
          </a:custGeom>
          <a:solidFill>
            <a:srgbClr val="99CC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523201" y="3742906"/>
            <a:ext cx="6012180" cy="1153160"/>
          </a:xfrm>
          <a:custGeom>
            <a:avLst/>
            <a:gdLst/>
            <a:ahLst/>
            <a:cxnLst/>
            <a:rect l="l" t="t" r="r" b="b"/>
            <a:pathLst>
              <a:path w="6012180" h="1153160">
                <a:moveTo>
                  <a:pt x="6012078" y="0"/>
                </a:moveTo>
                <a:lnTo>
                  <a:pt x="0" y="0"/>
                </a:lnTo>
                <a:lnTo>
                  <a:pt x="0" y="1116850"/>
                </a:lnTo>
                <a:lnTo>
                  <a:pt x="2828" y="1130866"/>
                </a:lnTo>
                <a:lnTo>
                  <a:pt x="10544" y="1142311"/>
                </a:lnTo>
                <a:lnTo>
                  <a:pt x="21988" y="1150026"/>
                </a:lnTo>
                <a:lnTo>
                  <a:pt x="36004" y="1152855"/>
                </a:lnTo>
                <a:lnTo>
                  <a:pt x="5976073" y="1152855"/>
                </a:lnTo>
                <a:lnTo>
                  <a:pt x="5990089" y="1150026"/>
                </a:lnTo>
                <a:lnTo>
                  <a:pt x="6001534" y="1142311"/>
                </a:lnTo>
                <a:lnTo>
                  <a:pt x="6009249" y="1130866"/>
                </a:lnTo>
                <a:lnTo>
                  <a:pt x="6012078" y="1116850"/>
                </a:lnTo>
                <a:lnTo>
                  <a:pt x="6012078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6124562" y="3425304"/>
            <a:ext cx="368935" cy="368935"/>
          </a:xfrm>
          <a:custGeom>
            <a:avLst/>
            <a:gdLst/>
            <a:ahLst/>
            <a:cxnLst/>
            <a:rect l="l" t="t" r="r" b="b"/>
            <a:pathLst>
              <a:path w="368935" h="368935">
                <a:moveTo>
                  <a:pt x="297027" y="0"/>
                </a:moveTo>
                <a:lnTo>
                  <a:pt x="71653" y="0"/>
                </a:lnTo>
                <a:lnTo>
                  <a:pt x="43826" y="5654"/>
                </a:lnTo>
                <a:lnTo>
                  <a:pt x="21043" y="21048"/>
                </a:lnTo>
                <a:lnTo>
                  <a:pt x="5652" y="43832"/>
                </a:lnTo>
                <a:lnTo>
                  <a:pt x="0" y="71653"/>
                </a:lnTo>
                <a:lnTo>
                  <a:pt x="0" y="297078"/>
                </a:lnTo>
                <a:lnTo>
                  <a:pt x="5652" y="324888"/>
                </a:lnTo>
                <a:lnTo>
                  <a:pt x="21043" y="347673"/>
                </a:lnTo>
                <a:lnTo>
                  <a:pt x="43826" y="363074"/>
                </a:lnTo>
                <a:lnTo>
                  <a:pt x="71653" y="368731"/>
                </a:lnTo>
                <a:lnTo>
                  <a:pt x="297027" y="368731"/>
                </a:lnTo>
                <a:lnTo>
                  <a:pt x="324850" y="363074"/>
                </a:lnTo>
                <a:lnTo>
                  <a:pt x="347638" y="347673"/>
                </a:lnTo>
                <a:lnTo>
                  <a:pt x="363037" y="324888"/>
                </a:lnTo>
                <a:lnTo>
                  <a:pt x="368693" y="297078"/>
                </a:lnTo>
                <a:lnTo>
                  <a:pt x="368693" y="71653"/>
                </a:lnTo>
                <a:lnTo>
                  <a:pt x="363037" y="43832"/>
                </a:lnTo>
                <a:lnTo>
                  <a:pt x="347638" y="21048"/>
                </a:lnTo>
                <a:lnTo>
                  <a:pt x="324850" y="5654"/>
                </a:lnTo>
                <a:lnTo>
                  <a:pt x="297027" y="0"/>
                </a:lnTo>
                <a:close/>
              </a:path>
            </a:pathLst>
          </a:custGeom>
          <a:solidFill>
            <a:srgbClr val="0066B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6194450" y="3457816"/>
            <a:ext cx="228917" cy="20542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6162230" y="3685806"/>
            <a:ext cx="294005" cy="76835"/>
          </a:xfrm>
          <a:custGeom>
            <a:avLst/>
            <a:gdLst/>
            <a:ahLst/>
            <a:cxnLst/>
            <a:rect l="l" t="t" r="r" b="b"/>
            <a:pathLst>
              <a:path w="294004" h="76835">
                <a:moveTo>
                  <a:pt x="255562" y="0"/>
                </a:moveTo>
                <a:lnTo>
                  <a:pt x="38226" y="0"/>
                </a:lnTo>
                <a:lnTo>
                  <a:pt x="23349" y="3008"/>
                </a:lnTo>
                <a:lnTo>
                  <a:pt x="11198" y="11207"/>
                </a:lnTo>
                <a:lnTo>
                  <a:pt x="3004" y="23360"/>
                </a:lnTo>
                <a:lnTo>
                  <a:pt x="0" y="38226"/>
                </a:lnTo>
                <a:lnTo>
                  <a:pt x="3004" y="53100"/>
                </a:lnTo>
                <a:lnTo>
                  <a:pt x="11198" y="65243"/>
                </a:lnTo>
                <a:lnTo>
                  <a:pt x="23349" y="73427"/>
                </a:lnTo>
                <a:lnTo>
                  <a:pt x="38226" y="76428"/>
                </a:lnTo>
                <a:lnTo>
                  <a:pt x="255562" y="76428"/>
                </a:lnTo>
                <a:lnTo>
                  <a:pt x="270435" y="73427"/>
                </a:lnTo>
                <a:lnTo>
                  <a:pt x="282578" y="65243"/>
                </a:lnTo>
                <a:lnTo>
                  <a:pt x="290762" y="53100"/>
                </a:lnTo>
                <a:lnTo>
                  <a:pt x="293763" y="38226"/>
                </a:lnTo>
                <a:lnTo>
                  <a:pt x="290762" y="23360"/>
                </a:lnTo>
                <a:lnTo>
                  <a:pt x="282578" y="11207"/>
                </a:lnTo>
                <a:lnTo>
                  <a:pt x="270435" y="3008"/>
                </a:lnTo>
                <a:lnTo>
                  <a:pt x="25556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6222377" y="3482911"/>
            <a:ext cx="173012" cy="155244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6200724" y="3698113"/>
            <a:ext cx="18415" cy="18415"/>
          </a:xfrm>
          <a:custGeom>
            <a:avLst/>
            <a:gdLst/>
            <a:ahLst/>
            <a:cxnLst/>
            <a:rect l="l" t="t" r="r" b="b"/>
            <a:pathLst>
              <a:path w="18414" h="18414">
                <a:moveTo>
                  <a:pt x="14008" y="0"/>
                </a:moveTo>
                <a:lnTo>
                  <a:pt x="4038" y="0"/>
                </a:lnTo>
                <a:lnTo>
                  <a:pt x="0" y="4025"/>
                </a:lnTo>
                <a:lnTo>
                  <a:pt x="0" y="13969"/>
                </a:lnTo>
                <a:lnTo>
                  <a:pt x="4038" y="18008"/>
                </a:lnTo>
                <a:lnTo>
                  <a:pt x="14008" y="18008"/>
                </a:lnTo>
                <a:lnTo>
                  <a:pt x="18021" y="13969"/>
                </a:lnTo>
                <a:lnTo>
                  <a:pt x="18021" y="4025"/>
                </a:lnTo>
                <a:lnTo>
                  <a:pt x="14008" y="0"/>
                </a:lnTo>
                <a:close/>
              </a:path>
            </a:pathLst>
          </a:custGeom>
          <a:solidFill>
            <a:srgbClr val="0066B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6232232" y="3698113"/>
            <a:ext cx="18415" cy="18415"/>
          </a:xfrm>
          <a:custGeom>
            <a:avLst/>
            <a:gdLst/>
            <a:ahLst/>
            <a:cxnLst/>
            <a:rect l="l" t="t" r="r" b="b"/>
            <a:pathLst>
              <a:path w="18414" h="18414">
                <a:moveTo>
                  <a:pt x="13969" y="0"/>
                </a:moveTo>
                <a:lnTo>
                  <a:pt x="4025" y="0"/>
                </a:lnTo>
                <a:lnTo>
                  <a:pt x="0" y="4025"/>
                </a:lnTo>
                <a:lnTo>
                  <a:pt x="0" y="13969"/>
                </a:lnTo>
                <a:lnTo>
                  <a:pt x="4025" y="18008"/>
                </a:lnTo>
                <a:lnTo>
                  <a:pt x="13969" y="18008"/>
                </a:lnTo>
                <a:lnTo>
                  <a:pt x="18021" y="13969"/>
                </a:lnTo>
                <a:lnTo>
                  <a:pt x="18021" y="4025"/>
                </a:lnTo>
                <a:lnTo>
                  <a:pt x="13969" y="0"/>
                </a:lnTo>
                <a:close/>
              </a:path>
            </a:pathLst>
          </a:custGeom>
          <a:solidFill>
            <a:srgbClr val="0066B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6263716" y="3698113"/>
            <a:ext cx="18415" cy="18415"/>
          </a:xfrm>
          <a:custGeom>
            <a:avLst/>
            <a:gdLst/>
            <a:ahLst/>
            <a:cxnLst/>
            <a:rect l="l" t="t" r="r" b="b"/>
            <a:pathLst>
              <a:path w="18414" h="18414">
                <a:moveTo>
                  <a:pt x="13995" y="0"/>
                </a:moveTo>
                <a:lnTo>
                  <a:pt x="4025" y="0"/>
                </a:lnTo>
                <a:lnTo>
                  <a:pt x="0" y="4025"/>
                </a:lnTo>
                <a:lnTo>
                  <a:pt x="0" y="13969"/>
                </a:lnTo>
                <a:lnTo>
                  <a:pt x="4025" y="18008"/>
                </a:lnTo>
                <a:lnTo>
                  <a:pt x="13995" y="18008"/>
                </a:lnTo>
                <a:lnTo>
                  <a:pt x="18021" y="13969"/>
                </a:lnTo>
                <a:lnTo>
                  <a:pt x="18021" y="4025"/>
                </a:lnTo>
                <a:lnTo>
                  <a:pt x="13995" y="0"/>
                </a:lnTo>
                <a:close/>
              </a:path>
            </a:pathLst>
          </a:custGeom>
          <a:solidFill>
            <a:srgbClr val="0066B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6295237" y="3698113"/>
            <a:ext cx="18415" cy="18415"/>
          </a:xfrm>
          <a:custGeom>
            <a:avLst/>
            <a:gdLst/>
            <a:ahLst/>
            <a:cxnLst/>
            <a:rect l="l" t="t" r="r" b="b"/>
            <a:pathLst>
              <a:path w="18414" h="18414">
                <a:moveTo>
                  <a:pt x="13944" y="0"/>
                </a:moveTo>
                <a:lnTo>
                  <a:pt x="4013" y="0"/>
                </a:lnTo>
                <a:lnTo>
                  <a:pt x="0" y="4025"/>
                </a:lnTo>
                <a:lnTo>
                  <a:pt x="0" y="13969"/>
                </a:lnTo>
                <a:lnTo>
                  <a:pt x="4013" y="18008"/>
                </a:lnTo>
                <a:lnTo>
                  <a:pt x="13944" y="18008"/>
                </a:lnTo>
                <a:lnTo>
                  <a:pt x="17995" y="13969"/>
                </a:lnTo>
                <a:lnTo>
                  <a:pt x="17995" y="4025"/>
                </a:lnTo>
                <a:lnTo>
                  <a:pt x="13944" y="0"/>
                </a:lnTo>
                <a:close/>
              </a:path>
            </a:pathLst>
          </a:custGeom>
          <a:solidFill>
            <a:srgbClr val="0066B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6326720" y="3698113"/>
            <a:ext cx="18415" cy="18415"/>
          </a:xfrm>
          <a:custGeom>
            <a:avLst/>
            <a:gdLst/>
            <a:ahLst/>
            <a:cxnLst/>
            <a:rect l="l" t="t" r="r" b="b"/>
            <a:pathLst>
              <a:path w="18414" h="18414">
                <a:moveTo>
                  <a:pt x="13969" y="0"/>
                </a:moveTo>
                <a:lnTo>
                  <a:pt x="4013" y="0"/>
                </a:lnTo>
                <a:lnTo>
                  <a:pt x="0" y="4025"/>
                </a:lnTo>
                <a:lnTo>
                  <a:pt x="0" y="13969"/>
                </a:lnTo>
                <a:lnTo>
                  <a:pt x="4013" y="18008"/>
                </a:lnTo>
                <a:lnTo>
                  <a:pt x="13969" y="18008"/>
                </a:lnTo>
                <a:lnTo>
                  <a:pt x="17983" y="13969"/>
                </a:lnTo>
                <a:lnTo>
                  <a:pt x="17983" y="4025"/>
                </a:lnTo>
                <a:lnTo>
                  <a:pt x="13969" y="0"/>
                </a:lnTo>
                <a:close/>
              </a:path>
            </a:pathLst>
          </a:custGeom>
          <a:solidFill>
            <a:srgbClr val="0066B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6358191" y="3698113"/>
            <a:ext cx="18415" cy="18415"/>
          </a:xfrm>
          <a:custGeom>
            <a:avLst/>
            <a:gdLst/>
            <a:ahLst/>
            <a:cxnLst/>
            <a:rect l="l" t="t" r="r" b="b"/>
            <a:pathLst>
              <a:path w="18414" h="18414">
                <a:moveTo>
                  <a:pt x="13995" y="0"/>
                </a:moveTo>
                <a:lnTo>
                  <a:pt x="4038" y="0"/>
                </a:lnTo>
                <a:lnTo>
                  <a:pt x="0" y="4025"/>
                </a:lnTo>
                <a:lnTo>
                  <a:pt x="0" y="13969"/>
                </a:lnTo>
                <a:lnTo>
                  <a:pt x="4038" y="18008"/>
                </a:lnTo>
                <a:lnTo>
                  <a:pt x="13995" y="18008"/>
                </a:lnTo>
                <a:lnTo>
                  <a:pt x="18008" y="13969"/>
                </a:lnTo>
                <a:lnTo>
                  <a:pt x="18008" y="4025"/>
                </a:lnTo>
                <a:lnTo>
                  <a:pt x="13995" y="0"/>
                </a:lnTo>
                <a:close/>
              </a:path>
            </a:pathLst>
          </a:custGeom>
          <a:solidFill>
            <a:srgbClr val="0066B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6389687" y="3698113"/>
            <a:ext cx="18415" cy="18415"/>
          </a:xfrm>
          <a:custGeom>
            <a:avLst/>
            <a:gdLst/>
            <a:ahLst/>
            <a:cxnLst/>
            <a:rect l="l" t="t" r="r" b="b"/>
            <a:pathLst>
              <a:path w="18414" h="18414">
                <a:moveTo>
                  <a:pt x="13995" y="0"/>
                </a:moveTo>
                <a:lnTo>
                  <a:pt x="4038" y="0"/>
                </a:lnTo>
                <a:lnTo>
                  <a:pt x="0" y="4025"/>
                </a:lnTo>
                <a:lnTo>
                  <a:pt x="0" y="13969"/>
                </a:lnTo>
                <a:lnTo>
                  <a:pt x="4038" y="18008"/>
                </a:lnTo>
                <a:lnTo>
                  <a:pt x="13995" y="18008"/>
                </a:lnTo>
                <a:lnTo>
                  <a:pt x="18008" y="13969"/>
                </a:lnTo>
                <a:lnTo>
                  <a:pt x="18008" y="4025"/>
                </a:lnTo>
                <a:lnTo>
                  <a:pt x="13995" y="0"/>
                </a:lnTo>
                <a:close/>
              </a:path>
            </a:pathLst>
          </a:custGeom>
          <a:solidFill>
            <a:srgbClr val="0066B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6200724" y="3729596"/>
            <a:ext cx="18415" cy="18415"/>
          </a:xfrm>
          <a:custGeom>
            <a:avLst/>
            <a:gdLst/>
            <a:ahLst/>
            <a:cxnLst/>
            <a:rect l="l" t="t" r="r" b="b"/>
            <a:pathLst>
              <a:path w="18414" h="18414">
                <a:moveTo>
                  <a:pt x="14008" y="0"/>
                </a:moveTo>
                <a:lnTo>
                  <a:pt x="4038" y="0"/>
                </a:lnTo>
                <a:lnTo>
                  <a:pt x="0" y="4038"/>
                </a:lnTo>
                <a:lnTo>
                  <a:pt x="0" y="13982"/>
                </a:lnTo>
                <a:lnTo>
                  <a:pt x="4038" y="18021"/>
                </a:lnTo>
                <a:lnTo>
                  <a:pt x="14008" y="18021"/>
                </a:lnTo>
                <a:lnTo>
                  <a:pt x="18021" y="13982"/>
                </a:lnTo>
                <a:lnTo>
                  <a:pt x="18021" y="4038"/>
                </a:lnTo>
                <a:lnTo>
                  <a:pt x="14008" y="0"/>
                </a:lnTo>
                <a:close/>
              </a:path>
            </a:pathLst>
          </a:custGeom>
          <a:solidFill>
            <a:srgbClr val="0066B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6232232" y="3729596"/>
            <a:ext cx="18415" cy="18415"/>
          </a:xfrm>
          <a:custGeom>
            <a:avLst/>
            <a:gdLst/>
            <a:ahLst/>
            <a:cxnLst/>
            <a:rect l="l" t="t" r="r" b="b"/>
            <a:pathLst>
              <a:path w="18414" h="18414">
                <a:moveTo>
                  <a:pt x="13969" y="0"/>
                </a:moveTo>
                <a:lnTo>
                  <a:pt x="4025" y="0"/>
                </a:lnTo>
                <a:lnTo>
                  <a:pt x="0" y="4038"/>
                </a:lnTo>
                <a:lnTo>
                  <a:pt x="0" y="13982"/>
                </a:lnTo>
                <a:lnTo>
                  <a:pt x="4025" y="18021"/>
                </a:lnTo>
                <a:lnTo>
                  <a:pt x="13969" y="18021"/>
                </a:lnTo>
                <a:lnTo>
                  <a:pt x="18021" y="13982"/>
                </a:lnTo>
                <a:lnTo>
                  <a:pt x="18021" y="4038"/>
                </a:lnTo>
                <a:lnTo>
                  <a:pt x="13969" y="0"/>
                </a:lnTo>
                <a:close/>
              </a:path>
            </a:pathLst>
          </a:custGeom>
          <a:solidFill>
            <a:srgbClr val="0066B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6258648" y="3729596"/>
            <a:ext cx="95885" cy="18415"/>
          </a:xfrm>
          <a:custGeom>
            <a:avLst/>
            <a:gdLst/>
            <a:ahLst/>
            <a:cxnLst/>
            <a:rect l="l" t="t" r="r" b="b"/>
            <a:pathLst>
              <a:path w="95885" h="18414">
                <a:moveTo>
                  <a:pt x="47828" y="0"/>
                </a:moveTo>
                <a:lnTo>
                  <a:pt x="29210" y="708"/>
                </a:lnTo>
                <a:lnTo>
                  <a:pt x="14008" y="2641"/>
                </a:lnTo>
                <a:lnTo>
                  <a:pt x="3758" y="5507"/>
                </a:lnTo>
                <a:lnTo>
                  <a:pt x="0" y="9017"/>
                </a:lnTo>
                <a:lnTo>
                  <a:pt x="3758" y="12518"/>
                </a:lnTo>
                <a:lnTo>
                  <a:pt x="14008" y="15381"/>
                </a:lnTo>
                <a:lnTo>
                  <a:pt x="29210" y="17312"/>
                </a:lnTo>
                <a:lnTo>
                  <a:pt x="47828" y="18021"/>
                </a:lnTo>
                <a:lnTo>
                  <a:pt x="66438" y="17312"/>
                </a:lnTo>
                <a:lnTo>
                  <a:pt x="81637" y="15381"/>
                </a:lnTo>
                <a:lnTo>
                  <a:pt x="91885" y="12518"/>
                </a:lnTo>
                <a:lnTo>
                  <a:pt x="95643" y="9017"/>
                </a:lnTo>
                <a:lnTo>
                  <a:pt x="91885" y="5507"/>
                </a:lnTo>
                <a:lnTo>
                  <a:pt x="81637" y="2641"/>
                </a:lnTo>
                <a:lnTo>
                  <a:pt x="66438" y="708"/>
                </a:lnTo>
                <a:lnTo>
                  <a:pt x="47828" y="0"/>
                </a:lnTo>
                <a:close/>
              </a:path>
            </a:pathLst>
          </a:custGeom>
          <a:solidFill>
            <a:srgbClr val="0066B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6389687" y="3729596"/>
            <a:ext cx="18415" cy="18415"/>
          </a:xfrm>
          <a:custGeom>
            <a:avLst/>
            <a:gdLst/>
            <a:ahLst/>
            <a:cxnLst/>
            <a:rect l="l" t="t" r="r" b="b"/>
            <a:pathLst>
              <a:path w="18414" h="18414">
                <a:moveTo>
                  <a:pt x="13995" y="0"/>
                </a:moveTo>
                <a:lnTo>
                  <a:pt x="4038" y="0"/>
                </a:lnTo>
                <a:lnTo>
                  <a:pt x="0" y="4038"/>
                </a:lnTo>
                <a:lnTo>
                  <a:pt x="0" y="13982"/>
                </a:lnTo>
                <a:lnTo>
                  <a:pt x="4038" y="18021"/>
                </a:lnTo>
                <a:lnTo>
                  <a:pt x="13995" y="18021"/>
                </a:lnTo>
                <a:lnTo>
                  <a:pt x="18008" y="13982"/>
                </a:lnTo>
                <a:lnTo>
                  <a:pt x="18008" y="4038"/>
                </a:lnTo>
                <a:lnTo>
                  <a:pt x="13995" y="0"/>
                </a:lnTo>
                <a:close/>
              </a:path>
            </a:pathLst>
          </a:custGeom>
          <a:solidFill>
            <a:srgbClr val="0066B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6361176" y="3729596"/>
            <a:ext cx="18415" cy="18415"/>
          </a:xfrm>
          <a:custGeom>
            <a:avLst/>
            <a:gdLst/>
            <a:ahLst/>
            <a:cxnLst/>
            <a:rect l="l" t="t" r="r" b="b"/>
            <a:pathLst>
              <a:path w="18414" h="18414">
                <a:moveTo>
                  <a:pt x="13995" y="0"/>
                </a:moveTo>
                <a:lnTo>
                  <a:pt x="4038" y="0"/>
                </a:lnTo>
                <a:lnTo>
                  <a:pt x="0" y="4038"/>
                </a:lnTo>
                <a:lnTo>
                  <a:pt x="0" y="13982"/>
                </a:lnTo>
                <a:lnTo>
                  <a:pt x="4038" y="18021"/>
                </a:lnTo>
                <a:lnTo>
                  <a:pt x="13995" y="18021"/>
                </a:lnTo>
                <a:lnTo>
                  <a:pt x="18034" y="13982"/>
                </a:lnTo>
                <a:lnTo>
                  <a:pt x="18034" y="4038"/>
                </a:lnTo>
                <a:lnTo>
                  <a:pt x="13995" y="0"/>
                </a:lnTo>
                <a:close/>
              </a:path>
            </a:pathLst>
          </a:custGeom>
          <a:solidFill>
            <a:srgbClr val="0066B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505205" y="5141315"/>
            <a:ext cx="6048375" cy="1410970"/>
          </a:xfrm>
          <a:custGeom>
            <a:avLst/>
            <a:gdLst/>
            <a:ahLst/>
            <a:cxnLst/>
            <a:rect l="l" t="t" r="r" b="b"/>
            <a:pathLst>
              <a:path w="6048375" h="1410970">
                <a:moveTo>
                  <a:pt x="5994082" y="0"/>
                </a:moveTo>
                <a:lnTo>
                  <a:pt x="54000" y="0"/>
                </a:lnTo>
                <a:lnTo>
                  <a:pt x="32982" y="4242"/>
                </a:lnTo>
                <a:lnTo>
                  <a:pt x="15817" y="15813"/>
                </a:lnTo>
                <a:lnTo>
                  <a:pt x="4244" y="32977"/>
                </a:lnTo>
                <a:lnTo>
                  <a:pt x="0" y="54000"/>
                </a:lnTo>
                <a:lnTo>
                  <a:pt x="0" y="1356740"/>
                </a:lnTo>
                <a:lnTo>
                  <a:pt x="4244" y="1377758"/>
                </a:lnTo>
                <a:lnTo>
                  <a:pt x="15817" y="1394923"/>
                </a:lnTo>
                <a:lnTo>
                  <a:pt x="32982" y="1406497"/>
                </a:lnTo>
                <a:lnTo>
                  <a:pt x="54000" y="1410741"/>
                </a:lnTo>
                <a:lnTo>
                  <a:pt x="5994082" y="1410741"/>
                </a:lnTo>
                <a:lnTo>
                  <a:pt x="6015100" y="1406497"/>
                </a:lnTo>
                <a:lnTo>
                  <a:pt x="6032265" y="1394923"/>
                </a:lnTo>
                <a:lnTo>
                  <a:pt x="6043838" y="1377758"/>
                </a:lnTo>
                <a:lnTo>
                  <a:pt x="6048082" y="1356740"/>
                </a:lnTo>
                <a:lnTo>
                  <a:pt x="6048082" y="54000"/>
                </a:lnTo>
                <a:lnTo>
                  <a:pt x="6043838" y="32977"/>
                </a:lnTo>
                <a:lnTo>
                  <a:pt x="6032265" y="15813"/>
                </a:lnTo>
                <a:lnTo>
                  <a:pt x="6015100" y="4242"/>
                </a:lnTo>
                <a:lnTo>
                  <a:pt x="5994082" y="0"/>
                </a:lnTo>
                <a:close/>
              </a:path>
            </a:pathLst>
          </a:custGeom>
          <a:solidFill>
            <a:srgbClr val="99CC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523201" y="5381206"/>
            <a:ext cx="6012180" cy="1153160"/>
          </a:xfrm>
          <a:custGeom>
            <a:avLst/>
            <a:gdLst/>
            <a:ahLst/>
            <a:cxnLst/>
            <a:rect l="l" t="t" r="r" b="b"/>
            <a:pathLst>
              <a:path w="6012180" h="1153159">
                <a:moveTo>
                  <a:pt x="6012078" y="0"/>
                </a:moveTo>
                <a:lnTo>
                  <a:pt x="0" y="0"/>
                </a:lnTo>
                <a:lnTo>
                  <a:pt x="0" y="1116850"/>
                </a:lnTo>
                <a:lnTo>
                  <a:pt x="2828" y="1130866"/>
                </a:lnTo>
                <a:lnTo>
                  <a:pt x="10544" y="1142311"/>
                </a:lnTo>
                <a:lnTo>
                  <a:pt x="21988" y="1150026"/>
                </a:lnTo>
                <a:lnTo>
                  <a:pt x="36004" y="1152855"/>
                </a:lnTo>
                <a:lnTo>
                  <a:pt x="5976073" y="1152855"/>
                </a:lnTo>
                <a:lnTo>
                  <a:pt x="5990089" y="1150026"/>
                </a:lnTo>
                <a:lnTo>
                  <a:pt x="6001534" y="1142311"/>
                </a:lnTo>
                <a:lnTo>
                  <a:pt x="6009249" y="1130866"/>
                </a:lnTo>
                <a:lnTo>
                  <a:pt x="6012078" y="1116850"/>
                </a:lnTo>
                <a:lnTo>
                  <a:pt x="6012078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6124562" y="5063604"/>
            <a:ext cx="368935" cy="368935"/>
          </a:xfrm>
          <a:custGeom>
            <a:avLst/>
            <a:gdLst/>
            <a:ahLst/>
            <a:cxnLst/>
            <a:rect l="l" t="t" r="r" b="b"/>
            <a:pathLst>
              <a:path w="368935" h="368935">
                <a:moveTo>
                  <a:pt x="297027" y="0"/>
                </a:moveTo>
                <a:lnTo>
                  <a:pt x="71653" y="0"/>
                </a:lnTo>
                <a:lnTo>
                  <a:pt x="43826" y="5654"/>
                </a:lnTo>
                <a:lnTo>
                  <a:pt x="21043" y="21048"/>
                </a:lnTo>
                <a:lnTo>
                  <a:pt x="5652" y="43832"/>
                </a:lnTo>
                <a:lnTo>
                  <a:pt x="0" y="71653"/>
                </a:lnTo>
                <a:lnTo>
                  <a:pt x="0" y="297078"/>
                </a:lnTo>
                <a:lnTo>
                  <a:pt x="5652" y="324888"/>
                </a:lnTo>
                <a:lnTo>
                  <a:pt x="21043" y="347673"/>
                </a:lnTo>
                <a:lnTo>
                  <a:pt x="43826" y="363074"/>
                </a:lnTo>
                <a:lnTo>
                  <a:pt x="71653" y="368731"/>
                </a:lnTo>
                <a:lnTo>
                  <a:pt x="297027" y="368731"/>
                </a:lnTo>
                <a:lnTo>
                  <a:pt x="324850" y="363074"/>
                </a:lnTo>
                <a:lnTo>
                  <a:pt x="347638" y="347673"/>
                </a:lnTo>
                <a:lnTo>
                  <a:pt x="363037" y="324888"/>
                </a:lnTo>
                <a:lnTo>
                  <a:pt x="368693" y="297078"/>
                </a:lnTo>
                <a:lnTo>
                  <a:pt x="368693" y="71653"/>
                </a:lnTo>
                <a:lnTo>
                  <a:pt x="363037" y="43832"/>
                </a:lnTo>
                <a:lnTo>
                  <a:pt x="347638" y="21048"/>
                </a:lnTo>
                <a:lnTo>
                  <a:pt x="324850" y="5654"/>
                </a:lnTo>
                <a:lnTo>
                  <a:pt x="297027" y="0"/>
                </a:lnTo>
                <a:close/>
              </a:path>
            </a:pathLst>
          </a:custGeom>
          <a:solidFill>
            <a:srgbClr val="0066B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6194450" y="5096116"/>
            <a:ext cx="228917" cy="20542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6162230" y="5324106"/>
            <a:ext cx="294005" cy="76835"/>
          </a:xfrm>
          <a:custGeom>
            <a:avLst/>
            <a:gdLst/>
            <a:ahLst/>
            <a:cxnLst/>
            <a:rect l="l" t="t" r="r" b="b"/>
            <a:pathLst>
              <a:path w="294004" h="76835">
                <a:moveTo>
                  <a:pt x="255562" y="0"/>
                </a:moveTo>
                <a:lnTo>
                  <a:pt x="38226" y="0"/>
                </a:lnTo>
                <a:lnTo>
                  <a:pt x="23349" y="3008"/>
                </a:lnTo>
                <a:lnTo>
                  <a:pt x="11198" y="11207"/>
                </a:lnTo>
                <a:lnTo>
                  <a:pt x="3004" y="23360"/>
                </a:lnTo>
                <a:lnTo>
                  <a:pt x="0" y="38226"/>
                </a:lnTo>
                <a:lnTo>
                  <a:pt x="3004" y="53100"/>
                </a:lnTo>
                <a:lnTo>
                  <a:pt x="11198" y="65243"/>
                </a:lnTo>
                <a:lnTo>
                  <a:pt x="23349" y="73427"/>
                </a:lnTo>
                <a:lnTo>
                  <a:pt x="38226" y="76428"/>
                </a:lnTo>
                <a:lnTo>
                  <a:pt x="255562" y="76428"/>
                </a:lnTo>
                <a:lnTo>
                  <a:pt x="270435" y="73427"/>
                </a:lnTo>
                <a:lnTo>
                  <a:pt x="282578" y="65243"/>
                </a:lnTo>
                <a:lnTo>
                  <a:pt x="290762" y="53100"/>
                </a:lnTo>
                <a:lnTo>
                  <a:pt x="293763" y="38226"/>
                </a:lnTo>
                <a:lnTo>
                  <a:pt x="290762" y="23360"/>
                </a:lnTo>
                <a:lnTo>
                  <a:pt x="282578" y="11207"/>
                </a:lnTo>
                <a:lnTo>
                  <a:pt x="270435" y="3008"/>
                </a:lnTo>
                <a:lnTo>
                  <a:pt x="25556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6222377" y="5121211"/>
            <a:ext cx="173012" cy="155244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6200724" y="5336413"/>
            <a:ext cx="18415" cy="18415"/>
          </a:xfrm>
          <a:custGeom>
            <a:avLst/>
            <a:gdLst/>
            <a:ahLst/>
            <a:cxnLst/>
            <a:rect l="l" t="t" r="r" b="b"/>
            <a:pathLst>
              <a:path w="18414" h="18414">
                <a:moveTo>
                  <a:pt x="14008" y="0"/>
                </a:moveTo>
                <a:lnTo>
                  <a:pt x="4038" y="0"/>
                </a:lnTo>
                <a:lnTo>
                  <a:pt x="0" y="4025"/>
                </a:lnTo>
                <a:lnTo>
                  <a:pt x="0" y="13970"/>
                </a:lnTo>
                <a:lnTo>
                  <a:pt x="4038" y="18008"/>
                </a:lnTo>
                <a:lnTo>
                  <a:pt x="14008" y="18008"/>
                </a:lnTo>
                <a:lnTo>
                  <a:pt x="18021" y="13970"/>
                </a:lnTo>
                <a:lnTo>
                  <a:pt x="18021" y="4025"/>
                </a:lnTo>
                <a:lnTo>
                  <a:pt x="14008" y="0"/>
                </a:lnTo>
                <a:close/>
              </a:path>
            </a:pathLst>
          </a:custGeom>
          <a:solidFill>
            <a:srgbClr val="0066B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6232232" y="5336413"/>
            <a:ext cx="18415" cy="18415"/>
          </a:xfrm>
          <a:custGeom>
            <a:avLst/>
            <a:gdLst/>
            <a:ahLst/>
            <a:cxnLst/>
            <a:rect l="l" t="t" r="r" b="b"/>
            <a:pathLst>
              <a:path w="18414" h="18414">
                <a:moveTo>
                  <a:pt x="13969" y="0"/>
                </a:moveTo>
                <a:lnTo>
                  <a:pt x="4025" y="0"/>
                </a:lnTo>
                <a:lnTo>
                  <a:pt x="0" y="4025"/>
                </a:lnTo>
                <a:lnTo>
                  <a:pt x="0" y="13970"/>
                </a:lnTo>
                <a:lnTo>
                  <a:pt x="4025" y="18008"/>
                </a:lnTo>
                <a:lnTo>
                  <a:pt x="13969" y="18008"/>
                </a:lnTo>
                <a:lnTo>
                  <a:pt x="18021" y="13970"/>
                </a:lnTo>
                <a:lnTo>
                  <a:pt x="18021" y="4025"/>
                </a:lnTo>
                <a:lnTo>
                  <a:pt x="13969" y="0"/>
                </a:lnTo>
                <a:close/>
              </a:path>
            </a:pathLst>
          </a:custGeom>
          <a:solidFill>
            <a:srgbClr val="0066B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6263716" y="5336413"/>
            <a:ext cx="18415" cy="18415"/>
          </a:xfrm>
          <a:custGeom>
            <a:avLst/>
            <a:gdLst/>
            <a:ahLst/>
            <a:cxnLst/>
            <a:rect l="l" t="t" r="r" b="b"/>
            <a:pathLst>
              <a:path w="18414" h="18414">
                <a:moveTo>
                  <a:pt x="13995" y="0"/>
                </a:moveTo>
                <a:lnTo>
                  <a:pt x="4025" y="0"/>
                </a:lnTo>
                <a:lnTo>
                  <a:pt x="0" y="4025"/>
                </a:lnTo>
                <a:lnTo>
                  <a:pt x="0" y="13970"/>
                </a:lnTo>
                <a:lnTo>
                  <a:pt x="4025" y="18008"/>
                </a:lnTo>
                <a:lnTo>
                  <a:pt x="13995" y="18008"/>
                </a:lnTo>
                <a:lnTo>
                  <a:pt x="18021" y="13970"/>
                </a:lnTo>
                <a:lnTo>
                  <a:pt x="18021" y="4025"/>
                </a:lnTo>
                <a:lnTo>
                  <a:pt x="13995" y="0"/>
                </a:lnTo>
                <a:close/>
              </a:path>
            </a:pathLst>
          </a:custGeom>
          <a:solidFill>
            <a:srgbClr val="0066B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6295237" y="5336413"/>
            <a:ext cx="18415" cy="18415"/>
          </a:xfrm>
          <a:custGeom>
            <a:avLst/>
            <a:gdLst/>
            <a:ahLst/>
            <a:cxnLst/>
            <a:rect l="l" t="t" r="r" b="b"/>
            <a:pathLst>
              <a:path w="18414" h="18414">
                <a:moveTo>
                  <a:pt x="13944" y="0"/>
                </a:moveTo>
                <a:lnTo>
                  <a:pt x="4013" y="0"/>
                </a:lnTo>
                <a:lnTo>
                  <a:pt x="0" y="4025"/>
                </a:lnTo>
                <a:lnTo>
                  <a:pt x="0" y="13970"/>
                </a:lnTo>
                <a:lnTo>
                  <a:pt x="4013" y="18008"/>
                </a:lnTo>
                <a:lnTo>
                  <a:pt x="13944" y="18008"/>
                </a:lnTo>
                <a:lnTo>
                  <a:pt x="17995" y="13970"/>
                </a:lnTo>
                <a:lnTo>
                  <a:pt x="17995" y="4025"/>
                </a:lnTo>
                <a:lnTo>
                  <a:pt x="13944" y="0"/>
                </a:lnTo>
                <a:close/>
              </a:path>
            </a:pathLst>
          </a:custGeom>
          <a:solidFill>
            <a:srgbClr val="0066B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6326720" y="5336413"/>
            <a:ext cx="18415" cy="18415"/>
          </a:xfrm>
          <a:custGeom>
            <a:avLst/>
            <a:gdLst/>
            <a:ahLst/>
            <a:cxnLst/>
            <a:rect l="l" t="t" r="r" b="b"/>
            <a:pathLst>
              <a:path w="18414" h="18414">
                <a:moveTo>
                  <a:pt x="13969" y="0"/>
                </a:moveTo>
                <a:lnTo>
                  <a:pt x="4013" y="0"/>
                </a:lnTo>
                <a:lnTo>
                  <a:pt x="0" y="4025"/>
                </a:lnTo>
                <a:lnTo>
                  <a:pt x="0" y="13970"/>
                </a:lnTo>
                <a:lnTo>
                  <a:pt x="4013" y="18008"/>
                </a:lnTo>
                <a:lnTo>
                  <a:pt x="13969" y="18008"/>
                </a:lnTo>
                <a:lnTo>
                  <a:pt x="17983" y="13970"/>
                </a:lnTo>
                <a:lnTo>
                  <a:pt x="17983" y="4025"/>
                </a:lnTo>
                <a:lnTo>
                  <a:pt x="13969" y="0"/>
                </a:lnTo>
                <a:close/>
              </a:path>
            </a:pathLst>
          </a:custGeom>
          <a:solidFill>
            <a:srgbClr val="0066B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6358191" y="5336413"/>
            <a:ext cx="18415" cy="18415"/>
          </a:xfrm>
          <a:custGeom>
            <a:avLst/>
            <a:gdLst/>
            <a:ahLst/>
            <a:cxnLst/>
            <a:rect l="l" t="t" r="r" b="b"/>
            <a:pathLst>
              <a:path w="18414" h="18414">
                <a:moveTo>
                  <a:pt x="13995" y="0"/>
                </a:moveTo>
                <a:lnTo>
                  <a:pt x="4038" y="0"/>
                </a:lnTo>
                <a:lnTo>
                  <a:pt x="0" y="4025"/>
                </a:lnTo>
                <a:lnTo>
                  <a:pt x="0" y="13970"/>
                </a:lnTo>
                <a:lnTo>
                  <a:pt x="4038" y="18008"/>
                </a:lnTo>
                <a:lnTo>
                  <a:pt x="13995" y="18008"/>
                </a:lnTo>
                <a:lnTo>
                  <a:pt x="18008" y="13970"/>
                </a:lnTo>
                <a:lnTo>
                  <a:pt x="18008" y="4025"/>
                </a:lnTo>
                <a:lnTo>
                  <a:pt x="13995" y="0"/>
                </a:lnTo>
                <a:close/>
              </a:path>
            </a:pathLst>
          </a:custGeom>
          <a:solidFill>
            <a:srgbClr val="0066B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6389687" y="5336413"/>
            <a:ext cx="18415" cy="18415"/>
          </a:xfrm>
          <a:custGeom>
            <a:avLst/>
            <a:gdLst/>
            <a:ahLst/>
            <a:cxnLst/>
            <a:rect l="l" t="t" r="r" b="b"/>
            <a:pathLst>
              <a:path w="18414" h="18414">
                <a:moveTo>
                  <a:pt x="13995" y="0"/>
                </a:moveTo>
                <a:lnTo>
                  <a:pt x="4038" y="0"/>
                </a:lnTo>
                <a:lnTo>
                  <a:pt x="0" y="4025"/>
                </a:lnTo>
                <a:lnTo>
                  <a:pt x="0" y="13970"/>
                </a:lnTo>
                <a:lnTo>
                  <a:pt x="4038" y="18008"/>
                </a:lnTo>
                <a:lnTo>
                  <a:pt x="13995" y="18008"/>
                </a:lnTo>
                <a:lnTo>
                  <a:pt x="18008" y="13970"/>
                </a:lnTo>
                <a:lnTo>
                  <a:pt x="18008" y="4025"/>
                </a:lnTo>
                <a:lnTo>
                  <a:pt x="13995" y="0"/>
                </a:lnTo>
                <a:close/>
              </a:path>
            </a:pathLst>
          </a:custGeom>
          <a:solidFill>
            <a:srgbClr val="0066B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6200724" y="5367896"/>
            <a:ext cx="18415" cy="18415"/>
          </a:xfrm>
          <a:custGeom>
            <a:avLst/>
            <a:gdLst/>
            <a:ahLst/>
            <a:cxnLst/>
            <a:rect l="l" t="t" r="r" b="b"/>
            <a:pathLst>
              <a:path w="18414" h="18414">
                <a:moveTo>
                  <a:pt x="14008" y="0"/>
                </a:moveTo>
                <a:lnTo>
                  <a:pt x="4038" y="0"/>
                </a:lnTo>
                <a:lnTo>
                  <a:pt x="0" y="4038"/>
                </a:lnTo>
                <a:lnTo>
                  <a:pt x="0" y="13982"/>
                </a:lnTo>
                <a:lnTo>
                  <a:pt x="4038" y="18021"/>
                </a:lnTo>
                <a:lnTo>
                  <a:pt x="14008" y="18021"/>
                </a:lnTo>
                <a:lnTo>
                  <a:pt x="18021" y="13982"/>
                </a:lnTo>
                <a:lnTo>
                  <a:pt x="18021" y="4038"/>
                </a:lnTo>
                <a:lnTo>
                  <a:pt x="14008" y="0"/>
                </a:lnTo>
                <a:close/>
              </a:path>
            </a:pathLst>
          </a:custGeom>
          <a:solidFill>
            <a:srgbClr val="0066B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6232232" y="5367896"/>
            <a:ext cx="18415" cy="18415"/>
          </a:xfrm>
          <a:custGeom>
            <a:avLst/>
            <a:gdLst/>
            <a:ahLst/>
            <a:cxnLst/>
            <a:rect l="l" t="t" r="r" b="b"/>
            <a:pathLst>
              <a:path w="18414" h="18414">
                <a:moveTo>
                  <a:pt x="13969" y="0"/>
                </a:moveTo>
                <a:lnTo>
                  <a:pt x="4025" y="0"/>
                </a:lnTo>
                <a:lnTo>
                  <a:pt x="0" y="4038"/>
                </a:lnTo>
                <a:lnTo>
                  <a:pt x="0" y="13982"/>
                </a:lnTo>
                <a:lnTo>
                  <a:pt x="4025" y="18021"/>
                </a:lnTo>
                <a:lnTo>
                  <a:pt x="13969" y="18021"/>
                </a:lnTo>
                <a:lnTo>
                  <a:pt x="18021" y="13982"/>
                </a:lnTo>
                <a:lnTo>
                  <a:pt x="18021" y="4038"/>
                </a:lnTo>
                <a:lnTo>
                  <a:pt x="13969" y="0"/>
                </a:lnTo>
                <a:close/>
              </a:path>
            </a:pathLst>
          </a:custGeom>
          <a:solidFill>
            <a:srgbClr val="0066B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6258648" y="5367896"/>
            <a:ext cx="95885" cy="18415"/>
          </a:xfrm>
          <a:custGeom>
            <a:avLst/>
            <a:gdLst/>
            <a:ahLst/>
            <a:cxnLst/>
            <a:rect l="l" t="t" r="r" b="b"/>
            <a:pathLst>
              <a:path w="95885" h="18414">
                <a:moveTo>
                  <a:pt x="47828" y="0"/>
                </a:moveTo>
                <a:lnTo>
                  <a:pt x="29210" y="708"/>
                </a:lnTo>
                <a:lnTo>
                  <a:pt x="14008" y="2641"/>
                </a:lnTo>
                <a:lnTo>
                  <a:pt x="3758" y="5507"/>
                </a:lnTo>
                <a:lnTo>
                  <a:pt x="0" y="9016"/>
                </a:lnTo>
                <a:lnTo>
                  <a:pt x="3758" y="12518"/>
                </a:lnTo>
                <a:lnTo>
                  <a:pt x="14008" y="15381"/>
                </a:lnTo>
                <a:lnTo>
                  <a:pt x="29210" y="17312"/>
                </a:lnTo>
                <a:lnTo>
                  <a:pt x="47828" y="18021"/>
                </a:lnTo>
                <a:lnTo>
                  <a:pt x="66438" y="17312"/>
                </a:lnTo>
                <a:lnTo>
                  <a:pt x="81637" y="15381"/>
                </a:lnTo>
                <a:lnTo>
                  <a:pt x="91885" y="12518"/>
                </a:lnTo>
                <a:lnTo>
                  <a:pt x="95643" y="9016"/>
                </a:lnTo>
                <a:lnTo>
                  <a:pt x="91885" y="5507"/>
                </a:lnTo>
                <a:lnTo>
                  <a:pt x="81637" y="2641"/>
                </a:lnTo>
                <a:lnTo>
                  <a:pt x="66438" y="708"/>
                </a:lnTo>
                <a:lnTo>
                  <a:pt x="47828" y="0"/>
                </a:lnTo>
                <a:close/>
              </a:path>
            </a:pathLst>
          </a:custGeom>
          <a:solidFill>
            <a:srgbClr val="0066B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6389687" y="5367896"/>
            <a:ext cx="18415" cy="18415"/>
          </a:xfrm>
          <a:custGeom>
            <a:avLst/>
            <a:gdLst/>
            <a:ahLst/>
            <a:cxnLst/>
            <a:rect l="l" t="t" r="r" b="b"/>
            <a:pathLst>
              <a:path w="18414" h="18414">
                <a:moveTo>
                  <a:pt x="13995" y="0"/>
                </a:moveTo>
                <a:lnTo>
                  <a:pt x="4038" y="0"/>
                </a:lnTo>
                <a:lnTo>
                  <a:pt x="0" y="4038"/>
                </a:lnTo>
                <a:lnTo>
                  <a:pt x="0" y="13982"/>
                </a:lnTo>
                <a:lnTo>
                  <a:pt x="4038" y="18021"/>
                </a:lnTo>
                <a:lnTo>
                  <a:pt x="13995" y="18021"/>
                </a:lnTo>
                <a:lnTo>
                  <a:pt x="18008" y="13982"/>
                </a:lnTo>
                <a:lnTo>
                  <a:pt x="18008" y="4038"/>
                </a:lnTo>
                <a:lnTo>
                  <a:pt x="13995" y="0"/>
                </a:lnTo>
                <a:close/>
              </a:path>
            </a:pathLst>
          </a:custGeom>
          <a:solidFill>
            <a:srgbClr val="0066B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6361176" y="5367896"/>
            <a:ext cx="18415" cy="18415"/>
          </a:xfrm>
          <a:custGeom>
            <a:avLst/>
            <a:gdLst/>
            <a:ahLst/>
            <a:cxnLst/>
            <a:rect l="l" t="t" r="r" b="b"/>
            <a:pathLst>
              <a:path w="18414" h="18414">
                <a:moveTo>
                  <a:pt x="13995" y="0"/>
                </a:moveTo>
                <a:lnTo>
                  <a:pt x="4038" y="0"/>
                </a:lnTo>
                <a:lnTo>
                  <a:pt x="0" y="4038"/>
                </a:lnTo>
                <a:lnTo>
                  <a:pt x="0" y="13982"/>
                </a:lnTo>
                <a:lnTo>
                  <a:pt x="4038" y="18021"/>
                </a:lnTo>
                <a:lnTo>
                  <a:pt x="13995" y="18021"/>
                </a:lnTo>
                <a:lnTo>
                  <a:pt x="18034" y="13982"/>
                </a:lnTo>
                <a:lnTo>
                  <a:pt x="18034" y="4038"/>
                </a:lnTo>
                <a:lnTo>
                  <a:pt x="13995" y="0"/>
                </a:lnTo>
                <a:close/>
              </a:path>
            </a:pathLst>
          </a:custGeom>
          <a:solidFill>
            <a:srgbClr val="0066B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505205" y="6779742"/>
            <a:ext cx="6048375" cy="2250440"/>
          </a:xfrm>
          <a:custGeom>
            <a:avLst/>
            <a:gdLst/>
            <a:ahLst/>
            <a:cxnLst/>
            <a:rect l="l" t="t" r="r" b="b"/>
            <a:pathLst>
              <a:path w="6048375" h="2250440">
                <a:moveTo>
                  <a:pt x="5994082" y="0"/>
                </a:moveTo>
                <a:lnTo>
                  <a:pt x="54000" y="0"/>
                </a:lnTo>
                <a:lnTo>
                  <a:pt x="32982" y="4244"/>
                </a:lnTo>
                <a:lnTo>
                  <a:pt x="15817" y="15817"/>
                </a:lnTo>
                <a:lnTo>
                  <a:pt x="4244" y="32982"/>
                </a:lnTo>
                <a:lnTo>
                  <a:pt x="0" y="54000"/>
                </a:lnTo>
                <a:lnTo>
                  <a:pt x="0" y="2196338"/>
                </a:lnTo>
                <a:lnTo>
                  <a:pt x="4244" y="2217355"/>
                </a:lnTo>
                <a:lnTo>
                  <a:pt x="15817" y="2234520"/>
                </a:lnTo>
                <a:lnTo>
                  <a:pt x="32982" y="2246094"/>
                </a:lnTo>
                <a:lnTo>
                  <a:pt x="54000" y="2250338"/>
                </a:lnTo>
                <a:lnTo>
                  <a:pt x="5994082" y="2250338"/>
                </a:lnTo>
                <a:lnTo>
                  <a:pt x="6015100" y="2246094"/>
                </a:lnTo>
                <a:lnTo>
                  <a:pt x="6032265" y="2234520"/>
                </a:lnTo>
                <a:lnTo>
                  <a:pt x="6043838" y="2217355"/>
                </a:lnTo>
                <a:lnTo>
                  <a:pt x="6048082" y="2196338"/>
                </a:lnTo>
                <a:lnTo>
                  <a:pt x="6048082" y="54000"/>
                </a:lnTo>
                <a:lnTo>
                  <a:pt x="6043838" y="32982"/>
                </a:lnTo>
                <a:lnTo>
                  <a:pt x="6032265" y="15817"/>
                </a:lnTo>
                <a:lnTo>
                  <a:pt x="6015100" y="4244"/>
                </a:lnTo>
                <a:lnTo>
                  <a:pt x="5994082" y="0"/>
                </a:lnTo>
                <a:close/>
              </a:path>
            </a:pathLst>
          </a:custGeom>
          <a:solidFill>
            <a:srgbClr val="99CC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523201" y="7019645"/>
            <a:ext cx="6012180" cy="1992630"/>
          </a:xfrm>
          <a:custGeom>
            <a:avLst/>
            <a:gdLst/>
            <a:ahLst/>
            <a:cxnLst/>
            <a:rect l="l" t="t" r="r" b="b"/>
            <a:pathLst>
              <a:path w="6012180" h="1992629">
                <a:moveTo>
                  <a:pt x="6012078" y="0"/>
                </a:moveTo>
                <a:lnTo>
                  <a:pt x="0" y="0"/>
                </a:lnTo>
                <a:lnTo>
                  <a:pt x="0" y="1956435"/>
                </a:lnTo>
                <a:lnTo>
                  <a:pt x="2828" y="1970451"/>
                </a:lnTo>
                <a:lnTo>
                  <a:pt x="10544" y="1981895"/>
                </a:lnTo>
                <a:lnTo>
                  <a:pt x="21988" y="1989610"/>
                </a:lnTo>
                <a:lnTo>
                  <a:pt x="36004" y="1992439"/>
                </a:lnTo>
                <a:lnTo>
                  <a:pt x="5976073" y="1992439"/>
                </a:lnTo>
                <a:lnTo>
                  <a:pt x="5990089" y="1989610"/>
                </a:lnTo>
                <a:lnTo>
                  <a:pt x="6001534" y="1981895"/>
                </a:lnTo>
                <a:lnTo>
                  <a:pt x="6009249" y="1970451"/>
                </a:lnTo>
                <a:lnTo>
                  <a:pt x="6012078" y="1956435"/>
                </a:lnTo>
                <a:lnTo>
                  <a:pt x="6012078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6124562" y="6702044"/>
            <a:ext cx="368935" cy="368935"/>
          </a:xfrm>
          <a:custGeom>
            <a:avLst/>
            <a:gdLst/>
            <a:ahLst/>
            <a:cxnLst/>
            <a:rect l="l" t="t" r="r" b="b"/>
            <a:pathLst>
              <a:path w="368935" h="368934">
                <a:moveTo>
                  <a:pt x="297027" y="0"/>
                </a:moveTo>
                <a:lnTo>
                  <a:pt x="71653" y="0"/>
                </a:lnTo>
                <a:lnTo>
                  <a:pt x="43826" y="5654"/>
                </a:lnTo>
                <a:lnTo>
                  <a:pt x="21043" y="21048"/>
                </a:lnTo>
                <a:lnTo>
                  <a:pt x="5652" y="43832"/>
                </a:lnTo>
                <a:lnTo>
                  <a:pt x="0" y="71653"/>
                </a:lnTo>
                <a:lnTo>
                  <a:pt x="0" y="297078"/>
                </a:lnTo>
                <a:lnTo>
                  <a:pt x="5652" y="324888"/>
                </a:lnTo>
                <a:lnTo>
                  <a:pt x="21043" y="347673"/>
                </a:lnTo>
                <a:lnTo>
                  <a:pt x="43826" y="363074"/>
                </a:lnTo>
                <a:lnTo>
                  <a:pt x="71653" y="368731"/>
                </a:lnTo>
                <a:lnTo>
                  <a:pt x="297027" y="368731"/>
                </a:lnTo>
                <a:lnTo>
                  <a:pt x="324850" y="363074"/>
                </a:lnTo>
                <a:lnTo>
                  <a:pt x="347638" y="347673"/>
                </a:lnTo>
                <a:lnTo>
                  <a:pt x="363037" y="324888"/>
                </a:lnTo>
                <a:lnTo>
                  <a:pt x="368693" y="297078"/>
                </a:lnTo>
                <a:lnTo>
                  <a:pt x="368693" y="71653"/>
                </a:lnTo>
                <a:lnTo>
                  <a:pt x="363037" y="43832"/>
                </a:lnTo>
                <a:lnTo>
                  <a:pt x="347638" y="21048"/>
                </a:lnTo>
                <a:lnTo>
                  <a:pt x="324850" y="5654"/>
                </a:lnTo>
                <a:lnTo>
                  <a:pt x="297027" y="0"/>
                </a:lnTo>
                <a:close/>
              </a:path>
            </a:pathLst>
          </a:custGeom>
          <a:solidFill>
            <a:srgbClr val="0066B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6194450" y="6734556"/>
            <a:ext cx="228917" cy="20542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" name="object 61"/>
          <p:cNvSpPr/>
          <p:nvPr/>
        </p:nvSpPr>
        <p:spPr>
          <a:xfrm>
            <a:off x="6162230" y="6962546"/>
            <a:ext cx="294005" cy="76835"/>
          </a:xfrm>
          <a:custGeom>
            <a:avLst/>
            <a:gdLst/>
            <a:ahLst/>
            <a:cxnLst/>
            <a:rect l="l" t="t" r="r" b="b"/>
            <a:pathLst>
              <a:path w="294004" h="76834">
                <a:moveTo>
                  <a:pt x="255562" y="0"/>
                </a:moveTo>
                <a:lnTo>
                  <a:pt x="38226" y="0"/>
                </a:lnTo>
                <a:lnTo>
                  <a:pt x="23349" y="3008"/>
                </a:lnTo>
                <a:lnTo>
                  <a:pt x="11198" y="11207"/>
                </a:lnTo>
                <a:lnTo>
                  <a:pt x="3004" y="23360"/>
                </a:lnTo>
                <a:lnTo>
                  <a:pt x="0" y="38226"/>
                </a:lnTo>
                <a:lnTo>
                  <a:pt x="3004" y="53100"/>
                </a:lnTo>
                <a:lnTo>
                  <a:pt x="11198" y="65243"/>
                </a:lnTo>
                <a:lnTo>
                  <a:pt x="23349" y="73427"/>
                </a:lnTo>
                <a:lnTo>
                  <a:pt x="38226" y="76428"/>
                </a:lnTo>
                <a:lnTo>
                  <a:pt x="255562" y="76428"/>
                </a:lnTo>
                <a:lnTo>
                  <a:pt x="270435" y="73427"/>
                </a:lnTo>
                <a:lnTo>
                  <a:pt x="282578" y="65243"/>
                </a:lnTo>
                <a:lnTo>
                  <a:pt x="290762" y="53100"/>
                </a:lnTo>
                <a:lnTo>
                  <a:pt x="293763" y="38226"/>
                </a:lnTo>
                <a:lnTo>
                  <a:pt x="290762" y="23360"/>
                </a:lnTo>
                <a:lnTo>
                  <a:pt x="282578" y="11207"/>
                </a:lnTo>
                <a:lnTo>
                  <a:pt x="270435" y="3008"/>
                </a:lnTo>
                <a:lnTo>
                  <a:pt x="25556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" name="object 62"/>
          <p:cNvSpPr/>
          <p:nvPr/>
        </p:nvSpPr>
        <p:spPr>
          <a:xfrm>
            <a:off x="6222377" y="6759651"/>
            <a:ext cx="173012" cy="155244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" name="object 63"/>
          <p:cNvSpPr/>
          <p:nvPr/>
        </p:nvSpPr>
        <p:spPr>
          <a:xfrm>
            <a:off x="6200724" y="6974840"/>
            <a:ext cx="18415" cy="18415"/>
          </a:xfrm>
          <a:custGeom>
            <a:avLst/>
            <a:gdLst/>
            <a:ahLst/>
            <a:cxnLst/>
            <a:rect l="l" t="t" r="r" b="b"/>
            <a:pathLst>
              <a:path w="18414" h="18415">
                <a:moveTo>
                  <a:pt x="14008" y="0"/>
                </a:moveTo>
                <a:lnTo>
                  <a:pt x="4038" y="0"/>
                </a:lnTo>
                <a:lnTo>
                  <a:pt x="0" y="4025"/>
                </a:lnTo>
                <a:lnTo>
                  <a:pt x="0" y="13970"/>
                </a:lnTo>
                <a:lnTo>
                  <a:pt x="4038" y="18008"/>
                </a:lnTo>
                <a:lnTo>
                  <a:pt x="14008" y="18008"/>
                </a:lnTo>
                <a:lnTo>
                  <a:pt x="18021" y="13970"/>
                </a:lnTo>
                <a:lnTo>
                  <a:pt x="18021" y="4025"/>
                </a:lnTo>
                <a:lnTo>
                  <a:pt x="14008" y="0"/>
                </a:lnTo>
                <a:close/>
              </a:path>
            </a:pathLst>
          </a:custGeom>
          <a:solidFill>
            <a:srgbClr val="0066B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" name="object 64"/>
          <p:cNvSpPr/>
          <p:nvPr/>
        </p:nvSpPr>
        <p:spPr>
          <a:xfrm>
            <a:off x="6232232" y="6974840"/>
            <a:ext cx="18415" cy="18415"/>
          </a:xfrm>
          <a:custGeom>
            <a:avLst/>
            <a:gdLst/>
            <a:ahLst/>
            <a:cxnLst/>
            <a:rect l="l" t="t" r="r" b="b"/>
            <a:pathLst>
              <a:path w="18414" h="18415">
                <a:moveTo>
                  <a:pt x="13969" y="0"/>
                </a:moveTo>
                <a:lnTo>
                  <a:pt x="4025" y="0"/>
                </a:lnTo>
                <a:lnTo>
                  <a:pt x="0" y="4025"/>
                </a:lnTo>
                <a:lnTo>
                  <a:pt x="0" y="13970"/>
                </a:lnTo>
                <a:lnTo>
                  <a:pt x="4025" y="18008"/>
                </a:lnTo>
                <a:lnTo>
                  <a:pt x="13969" y="18008"/>
                </a:lnTo>
                <a:lnTo>
                  <a:pt x="18021" y="13970"/>
                </a:lnTo>
                <a:lnTo>
                  <a:pt x="18021" y="4025"/>
                </a:lnTo>
                <a:lnTo>
                  <a:pt x="13969" y="0"/>
                </a:lnTo>
                <a:close/>
              </a:path>
            </a:pathLst>
          </a:custGeom>
          <a:solidFill>
            <a:srgbClr val="0066B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" name="object 65"/>
          <p:cNvSpPr/>
          <p:nvPr/>
        </p:nvSpPr>
        <p:spPr>
          <a:xfrm>
            <a:off x="6263716" y="6974840"/>
            <a:ext cx="18415" cy="18415"/>
          </a:xfrm>
          <a:custGeom>
            <a:avLst/>
            <a:gdLst/>
            <a:ahLst/>
            <a:cxnLst/>
            <a:rect l="l" t="t" r="r" b="b"/>
            <a:pathLst>
              <a:path w="18414" h="18415">
                <a:moveTo>
                  <a:pt x="13995" y="0"/>
                </a:moveTo>
                <a:lnTo>
                  <a:pt x="4025" y="0"/>
                </a:lnTo>
                <a:lnTo>
                  <a:pt x="0" y="4025"/>
                </a:lnTo>
                <a:lnTo>
                  <a:pt x="0" y="13970"/>
                </a:lnTo>
                <a:lnTo>
                  <a:pt x="4025" y="18008"/>
                </a:lnTo>
                <a:lnTo>
                  <a:pt x="13995" y="18008"/>
                </a:lnTo>
                <a:lnTo>
                  <a:pt x="18021" y="13970"/>
                </a:lnTo>
                <a:lnTo>
                  <a:pt x="18021" y="4025"/>
                </a:lnTo>
                <a:lnTo>
                  <a:pt x="13995" y="0"/>
                </a:lnTo>
                <a:close/>
              </a:path>
            </a:pathLst>
          </a:custGeom>
          <a:solidFill>
            <a:srgbClr val="0066B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" name="object 66"/>
          <p:cNvSpPr/>
          <p:nvPr/>
        </p:nvSpPr>
        <p:spPr>
          <a:xfrm>
            <a:off x="6295237" y="6974840"/>
            <a:ext cx="18415" cy="18415"/>
          </a:xfrm>
          <a:custGeom>
            <a:avLst/>
            <a:gdLst/>
            <a:ahLst/>
            <a:cxnLst/>
            <a:rect l="l" t="t" r="r" b="b"/>
            <a:pathLst>
              <a:path w="18414" h="18415">
                <a:moveTo>
                  <a:pt x="13944" y="0"/>
                </a:moveTo>
                <a:lnTo>
                  <a:pt x="4013" y="0"/>
                </a:lnTo>
                <a:lnTo>
                  <a:pt x="0" y="4025"/>
                </a:lnTo>
                <a:lnTo>
                  <a:pt x="0" y="13970"/>
                </a:lnTo>
                <a:lnTo>
                  <a:pt x="4013" y="18008"/>
                </a:lnTo>
                <a:lnTo>
                  <a:pt x="13944" y="18008"/>
                </a:lnTo>
                <a:lnTo>
                  <a:pt x="17995" y="13970"/>
                </a:lnTo>
                <a:lnTo>
                  <a:pt x="17995" y="4025"/>
                </a:lnTo>
                <a:lnTo>
                  <a:pt x="13944" y="0"/>
                </a:lnTo>
                <a:close/>
              </a:path>
            </a:pathLst>
          </a:custGeom>
          <a:solidFill>
            <a:srgbClr val="0066B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" name="object 67"/>
          <p:cNvSpPr/>
          <p:nvPr/>
        </p:nvSpPr>
        <p:spPr>
          <a:xfrm>
            <a:off x="6326720" y="6974840"/>
            <a:ext cx="18415" cy="18415"/>
          </a:xfrm>
          <a:custGeom>
            <a:avLst/>
            <a:gdLst/>
            <a:ahLst/>
            <a:cxnLst/>
            <a:rect l="l" t="t" r="r" b="b"/>
            <a:pathLst>
              <a:path w="18414" h="18415">
                <a:moveTo>
                  <a:pt x="13969" y="0"/>
                </a:moveTo>
                <a:lnTo>
                  <a:pt x="4013" y="0"/>
                </a:lnTo>
                <a:lnTo>
                  <a:pt x="0" y="4025"/>
                </a:lnTo>
                <a:lnTo>
                  <a:pt x="0" y="13970"/>
                </a:lnTo>
                <a:lnTo>
                  <a:pt x="4013" y="18008"/>
                </a:lnTo>
                <a:lnTo>
                  <a:pt x="13969" y="18008"/>
                </a:lnTo>
                <a:lnTo>
                  <a:pt x="17983" y="13970"/>
                </a:lnTo>
                <a:lnTo>
                  <a:pt x="17983" y="4025"/>
                </a:lnTo>
                <a:lnTo>
                  <a:pt x="13969" y="0"/>
                </a:lnTo>
                <a:close/>
              </a:path>
            </a:pathLst>
          </a:custGeom>
          <a:solidFill>
            <a:srgbClr val="0066B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" name="object 68"/>
          <p:cNvSpPr/>
          <p:nvPr/>
        </p:nvSpPr>
        <p:spPr>
          <a:xfrm>
            <a:off x="6358191" y="6974840"/>
            <a:ext cx="18415" cy="18415"/>
          </a:xfrm>
          <a:custGeom>
            <a:avLst/>
            <a:gdLst/>
            <a:ahLst/>
            <a:cxnLst/>
            <a:rect l="l" t="t" r="r" b="b"/>
            <a:pathLst>
              <a:path w="18414" h="18415">
                <a:moveTo>
                  <a:pt x="13995" y="0"/>
                </a:moveTo>
                <a:lnTo>
                  <a:pt x="4038" y="0"/>
                </a:lnTo>
                <a:lnTo>
                  <a:pt x="0" y="4025"/>
                </a:lnTo>
                <a:lnTo>
                  <a:pt x="0" y="13970"/>
                </a:lnTo>
                <a:lnTo>
                  <a:pt x="4038" y="18008"/>
                </a:lnTo>
                <a:lnTo>
                  <a:pt x="13995" y="18008"/>
                </a:lnTo>
                <a:lnTo>
                  <a:pt x="18008" y="13970"/>
                </a:lnTo>
                <a:lnTo>
                  <a:pt x="18008" y="4025"/>
                </a:lnTo>
                <a:lnTo>
                  <a:pt x="13995" y="0"/>
                </a:lnTo>
                <a:close/>
              </a:path>
            </a:pathLst>
          </a:custGeom>
          <a:solidFill>
            <a:srgbClr val="0066B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" name="object 69"/>
          <p:cNvSpPr/>
          <p:nvPr/>
        </p:nvSpPr>
        <p:spPr>
          <a:xfrm>
            <a:off x="6389687" y="6974840"/>
            <a:ext cx="18415" cy="18415"/>
          </a:xfrm>
          <a:custGeom>
            <a:avLst/>
            <a:gdLst/>
            <a:ahLst/>
            <a:cxnLst/>
            <a:rect l="l" t="t" r="r" b="b"/>
            <a:pathLst>
              <a:path w="18414" h="18415">
                <a:moveTo>
                  <a:pt x="13995" y="0"/>
                </a:moveTo>
                <a:lnTo>
                  <a:pt x="4038" y="0"/>
                </a:lnTo>
                <a:lnTo>
                  <a:pt x="0" y="4025"/>
                </a:lnTo>
                <a:lnTo>
                  <a:pt x="0" y="13970"/>
                </a:lnTo>
                <a:lnTo>
                  <a:pt x="4038" y="18008"/>
                </a:lnTo>
                <a:lnTo>
                  <a:pt x="13995" y="18008"/>
                </a:lnTo>
                <a:lnTo>
                  <a:pt x="18008" y="13970"/>
                </a:lnTo>
                <a:lnTo>
                  <a:pt x="18008" y="4025"/>
                </a:lnTo>
                <a:lnTo>
                  <a:pt x="13995" y="0"/>
                </a:lnTo>
                <a:close/>
              </a:path>
            </a:pathLst>
          </a:custGeom>
          <a:solidFill>
            <a:srgbClr val="0066B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" name="object 70"/>
          <p:cNvSpPr/>
          <p:nvPr/>
        </p:nvSpPr>
        <p:spPr>
          <a:xfrm>
            <a:off x="6200724" y="7006323"/>
            <a:ext cx="18415" cy="18415"/>
          </a:xfrm>
          <a:custGeom>
            <a:avLst/>
            <a:gdLst/>
            <a:ahLst/>
            <a:cxnLst/>
            <a:rect l="l" t="t" r="r" b="b"/>
            <a:pathLst>
              <a:path w="18414" h="18415">
                <a:moveTo>
                  <a:pt x="14008" y="0"/>
                </a:moveTo>
                <a:lnTo>
                  <a:pt x="4038" y="0"/>
                </a:lnTo>
                <a:lnTo>
                  <a:pt x="0" y="4038"/>
                </a:lnTo>
                <a:lnTo>
                  <a:pt x="0" y="13982"/>
                </a:lnTo>
                <a:lnTo>
                  <a:pt x="4038" y="18021"/>
                </a:lnTo>
                <a:lnTo>
                  <a:pt x="14008" y="18021"/>
                </a:lnTo>
                <a:lnTo>
                  <a:pt x="18021" y="13982"/>
                </a:lnTo>
                <a:lnTo>
                  <a:pt x="18021" y="4038"/>
                </a:lnTo>
                <a:lnTo>
                  <a:pt x="14008" y="0"/>
                </a:lnTo>
                <a:close/>
              </a:path>
            </a:pathLst>
          </a:custGeom>
          <a:solidFill>
            <a:srgbClr val="0066B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" name="object 71"/>
          <p:cNvSpPr/>
          <p:nvPr/>
        </p:nvSpPr>
        <p:spPr>
          <a:xfrm>
            <a:off x="6232232" y="7006323"/>
            <a:ext cx="18415" cy="18415"/>
          </a:xfrm>
          <a:custGeom>
            <a:avLst/>
            <a:gdLst/>
            <a:ahLst/>
            <a:cxnLst/>
            <a:rect l="l" t="t" r="r" b="b"/>
            <a:pathLst>
              <a:path w="18414" h="18415">
                <a:moveTo>
                  <a:pt x="13969" y="0"/>
                </a:moveTo>
                <a:lnTo>
                  <a:pt x="4025" y="0"/>
                </a:lnTo>
                <a:lnTo>
                  <a:pt x="0" y="4038"/>
                </a:lnTo>
                <a:lnTo>
                  <a:pt x="0" y="13982"/>
                </a:lnTo>
                <a:lnTo>
                  <a:pt x="4025" y="18021"/>
                </a:lnTo>
                <a:lnTo>
                  <a:pt x="13969" y="18021"/>
                </a:lnTo>
                <a:lnTo>
                  <a:pt x="18021" y="13982"/>
                </a:lnTo>
                <a:lnTo>
                  <a:pt x="18021" y="4038"/>
                </a:lnTo>
                <a:lnTo>
                  <a:pt x="13969" y="0"/>
                </a:lnTo>
                <a:close/>
              </a:path>
            </a:pathLst>
          </a:custGeom>
          <a:solidFill>
            <a:srgbClr val="0066B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" name="object 72"/>
          <p:cNvSpPr/>
          <p:nvPr/>
        </p:nvSpPr>
        <p:spPr>
          <a:xfrm>
            <a:off x="6258648" y="7006323"/>
            <a:ext cx="95885" cy="18415"/>
          </a:xfrm>
          <a:custGeom>
            <a:avLst/>
            <a:gdLst/>
            <a:ahLst/>
            <a:cxnLst/>
            <a:rect l="l" t="t" r="r" b="b"/>
            <a:pathLst>
              <a:path w="95885" h="18415">
                <a:moveTo>
                  <a:pt x="47828" y="0"/>
                </a:moveTo>
                <a:lnTo>
                  <a:pt x="29210" y="708"/>
                </a:lnTo>
                <a:lnTo>
                  <a:pt x="14008" y="2641"/>
                </a:lnTo>
                <a:lnTo>
                  <a:pt x="3758" y="5507"/>
                </a:lnTo>
                <a:lnTo>
                  <a:pt x="0" y="9017"/>
                </a:lnTo>
                <a:lnTo>
                  <a:pt x="3758" y="12518"/>
                </a:lnTo>
                <a:lnTo>
                  <a:pt x="14008" y="15381"/>
                </a:lnTo>
                <a:lnTo>
                  <a:pt x="29210" y="17312"/>
                </a:lnTo>
                <a:lnTo>
                  <a:pt x="47828" y="18021"/>
                </a:lnTo>
                <a:lnTo>
                  <a:pt x="66438" y="17312"/>
                </a:lnTo>
                <a:lnTo>
                  <a:pt x="81637" y="15381"/>
                </a:lnTo>
                <a:lnTo>
                  <a:pt x="91885" y="12518"/>
                </a:lnTo>
                <a:lnTo>
                  <a:pt x="95643" y="9017"/>
                </a:lnTo>
                <a:lnTo>
                  <a:pt x="91885" y="5507"/>
                </a:lnTo>
                <a:lnTo>
                  <a:pt x="81637" y="2641"/>
                </a:lnTo>
                <a:lnTo>
                  <a:pt x="66438" y="708"/>
                </a:lnTo>
                <a:lnTo>
                  <a:pt x="47828" y="0"/>
                </a:lnTo>
                <a:close/>
              </a:path>
            </a:pathLst>
          </a:custGeom>
          <a:solidFill>
            <a:srgbClr val="0066B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" name="object 73"/>
          <p:cNvSpPr/>
          <p:nvPr/>
        </p:nvSpPr>
        <p:spPr>
          <a:xfrm>
            <a:off x="6389687" y="7006323"/>
            <a:ext cx="18415" cy="18415"/>
          </a:xfrm>
          <a:custGeom>
            <a:avLst/>
            <a:gdLst/>
            <a:ahLst/>
            <a:cxnLst/>
            <a:rect l="l" t="t" r="r" b="b"/>
            <a:pathLst>
              <a:path w="18414" h="18415">
                <a:moveTo>
                  <a:pt x="13995" y="0"/>
                </a:moveTo>
                <a:lnTo>
                  <a:pt x="4038" y="0"/>
                </a:lnTo>
                <a:lnTo>
                  <a:pt x="0" y="4038"/>
                </a:lnTo>
                <a:lnTo>
                  <a:pt x="0" y="13982"/>
                </a:lnTo>
                <a:lnTo>
                  <a:pt x="4038" y="18021"/>
                </a:lnTo>
                <a:lnTo>
                  <a:pt x="13995" y="18021"/>
                </a:lnTo>
                <a:lnTo>
                  <a:pt x="18008" y="13982"/>
                </a:lnTo>
                <a:lnTo>
                  <a:pt x="18008" y="4038"/>
                </a:lnTo>
                <a:lnTo>
                  <a:pt x="13995" y="0"/>
                </a:lnTo>
                <a:close/>
              </a:path>
            </a:pathLst>
          </a:custGeom>
          <a:solidFill>
            <a:srgbClr val="0066B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" name="object 74"/>
          <p:cNvSpPr/>
          <p:nvPr/>
        </p:nvSpPr>
        <p:spPr>
          <a:xfrm>
            <a:off x="6361176" y="7006323"/>
            <a:ext cx="18415" cy="18415"/>
          </a:xfrm>
          <a:custGeom>
            <a:avLst/>
            <a:gdLst/>
            <a:ahLst/>
            <a:cxnLst/>
            <a:rect l="l" t="t" r="r" b="b"/>
            <a:pathLst>
              <a:path w="18414" h="18415">
                <a:moveTo>
                  <a:pt x="13995" y="0"/>
                </a:moveTo>
                <a:lnTo>
                  <a:pt x="4038" y="0"/>
                </a:lnTo>
                <a:lnTo>
                  <a:pt x="0" y="4038"/>
                </a:lnTo>
                <a:lnTo>
                  <a:pt x="0" y="13982"/>
                </a:lnTo>
                <a:lnTo>
                  <a:pt x="4038" y="18021"/>
                </a:lnTo>
                <a:lnTo>
                  <a:pt x="13995" y="18021"/>
                </a:lnTo>
                <a:lnTo>
                  <a:pt x="18034" y="13982"/>
                </a:lnTo>
                <a:lnTo>
                  <a:pt x="18034" y="4038"/>
                </a:lnTo>
                <a:lnTo>
                  <a:pt x="13995" y="0"/>
                </a:lnTo>
                <a:close/>
              </a:path>
            </a:pathLst>
          </a:custGeom>
          <a:solidFill>
            <a:srgbClr val="0066B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5" name="object 75"/>
          <p:cNvSpPr txBox="1"/>
          <p:nvPr/>
        </p:nvSpPr>
        <p:spPr>
          <a:xfrm>
            <a:off x="492505" y="559318"/>
            <a:ext cx="6062980" cy="835469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  <a:tabLst>
                <a:tab pos="408940" algn="l"/>
              </a:tabLst>
            </a:pPr>
            <a:r>
              <a:rPr sz="1100" spc="-10" dirty="0">
                <a:latin typeface="Arial"/>
                <a:cs typeface="Arial"/>
              </a:rPr>
              <a:t>62	</a:t>
            </a:r>
            <a:r>
              <a:rPr sz="1100" i="1" spc="-20" dirty="0">
                <a:latin typeface="Arial"/>
                <a:cs typeface="Arial"/>
              </a:rPr>
              <a:t>TOPIC </a:t>
            </a:r>
            <a:r>
              <a:rPr sz="1100" i="1" spc="-10" dirty="0">
                <a:latin typeface="Arial"/>
                <a:cs typeface="Arial"/>
              </a:rPr>
              <a:t>3.</a:t>
            </a:r>
            <a:r>
              <a:rPr sz="1100" i="1" spc="80" dirty="0">
                <a:latin typeface="Arial"/>
                <a:cs typeface="Arial"/>
              </a:rPr>
              <a:t> </a:t>
            </a:r>
            <a:r>
              <a:rPr sz="1100" i="1" spc="-30" dirty="0">
                <a:latin typeface="Arial"/>
                <a:cs typeface="Arial"/>
              </a:rPr>
              <a:t>IMPLEMENTATION</a:t>
            </a:r>
            <a:endParaRPr sz="11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12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5"/>
              </a:spcBef>
            </a:pPr>
            <a:endParaRPr sz="1350">
              <a:latin typeface="Arial"/>
              <a:cs typeface="Arial"/>
            </a:endParaRPr>
          </a:p>
          <a:p>
            <a:pPr marL="12700" marR="5080">
              <a:lnSpc>
                <a:spcPct val="102699"/>
              </a:lnSpc>
            </a:pPr>
            <a:r>
              <a:rPr sz="1100" spc="-65" dirty="0">
                <a:latin typeface="Arial"/>
                <a:cs typeface="Arial"/>
              </a:rPr>
              <a:t>You </a:t>
            </a:r>
            <a:r>
              <a:rPr sz="1100" spc="-10" dirty="0">
                <a:latin typeface="Arial"/>
                <a:cs typeface="Arial"/>
              </a:rPr>
              <a:t>will </a:t>
            </a:r>
            <a:r>
              <a:rPr sz="1100" spc="-5" dirty="0">
                <a:latin typeface="Arial"/>
                <a:cs typeface="Arial"/>
              </a:rPr>
              <a:t>require </a:t>
            </a:r>
            <a:r>
              <a:rPr sz="1100" spc="-10" dirty="0">
                <a:latin typeface="Arial"/>
                <a:cs typeface="Arial"/>
              </a:rPr>
              <a:t>an </a:t>
            </a:r>
            <a:r>
              <a:rPr sz="1100" spc="-15" dirty="0">
                <a:latin typeface="Arial"/>
                <a:cs typeface="Arial"/>
              </a:rPr>
              <a:t>RDMS, </a:t>
            </a:r>
            <a:r>
              <a:rPr sz="1100" spc="-5" dirty="0">
                <a:latin typeface="Arial"/>
                <a:cs typeface="Arial"/>
              </a:rPr>
              <a:t>such </a:t>
            </a:r>
            <a:r>
              <a:rPr sz="1100" spc="-10" dirty="0">
                <a:latin typeface="Arial"/>
                <a:cs typeface="Arial"/>
              </a:rPr>
              <a:t>as MariaDB/MySQL </a:t>
            </a:r>
            <a:r>
              <a:rPr sz="1100" spc="-5" dirty="0">
                <a:latin typeface="Arial"/>
                <a:cs typeface="Arial"/>
              </a:rPr>
              <a:t>(PhpMyAdmin) </a:t>
            </a:r>
            <a:r>
              <a:rPr sz="1100" spc="-10" dirty="0">
                <a:latin typeface="Arial"/>
                <a:cs typeface="Arial"/>
              </a:rPr>
              <a:t>or </a:t>
            </a:r>
            <a:r>
              <a:rPr sz="1100" spc="-5" dirty="0">
                <a:latin typeface="Arial"/>
                <a:cs typeface="Arial"/>
              </a:rPr>
              <a:t>Microsoft </a:t>
            </a:r>
            <a:r>
              <a:rPr sz="1100" spc="-10" dirty="0">
                <a:latin typeface="Arial"/>
                <a:cs typeface="Arial"/>
              </a:rPr>
              <a:t>Access, </a:t>
            </a:r>
            <a:r>
              <a:rPr sz="1100" spc="-5" dirty="0">
                <a:latin typeface="Arial"/>
                <a:cs typeface="Arial"/>
              </a:rPr>
              <a:t>to </a:t>
            </a:r>
            <a:r>
              <a:rPr sz="1100" spc="-10" dirty="0">
                <a:latin typeface="Arial"/>
                <a:cs typeface="Arial"/>
              </a:rPr>
              <a:t>enter  SQL commands and </a:t>
            </a:r>
            <a:r>
              <a:rPr sz="1100" spc="-5" dirty="0">
                <a:latin typeface="Arial"/>
                <a:cs typeface="Arial"/>
              </a:rPr>
              <a:t>to run these to </a:t>
            </a:r>
            <a:r>
              <a:rPr sz="1100" spc="-10" dirty="0">
                <a:latin typeface="Arial"/>
                <a:cs typeface="Arial"/>
              </a:rPr>
              <a:t>produce </a:t>
            </a:r>
            <a:r>
              <a:rPr sz="1100" spc="-20" dirty="0">
                <a:latin typeface="Arial"/>
                <a:cs typeface="Arial"/>
              </a:rPr>
              <a:t>answer</a:t>
            </a:r>
            <a:r>
              <a:rPr sz="1100" spc="-80" dirty="0">
                <a:latin typeface="Arial"/>
                <a:cs typeface="Arial"/>
              </a:rPr>
              <a:t> </a:t>
            </a:r>
            <a:r>
              <a:rPr sz="1100" spc="-15" dirty="0">
                <a:latin typeface="Arial"/>
                <a:cs typeface="Arial"/>
              </a:rPr>
              <a:t>tables.</a:t>
            </a:r>
            <a:endParaRPr sz="11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1650">
              <a:latin typeface="Arial"/>
              <a:cs typeface="Arial"/>
            </a:endParaRPr>
          </a:p>
          <a:p>
            <a:pPr marL="210185">
              <a:lnSpc>
                <a:spcPct val="100000"/>
              </a:lnSpc>
            </a:pPr>
            <a:r>
              <a:rPr sz="1100" b="1" spc="-10" dirty="0">
                <a:latin typeface="Arial"/>
                <a:cs typeface="Arial"/>
              </a:rPr>
              <a:t>Activity: Using SELECT</a:t>
            </a:r>
            <a:r>
              <a:rPr sz="1100" b="1" spc="20" dirty="0">
                <a:latin typeface="Arial"/>
                <a:cs typeface="Arial"/>
              </a:rPr>
              <a:t> </a:t>
            </a:r>
            <a:r>
              <a:rPr sz="1100" b="1" spc="-5" dirty="0">
                <a:latin typeface="Arial"/>
                <a:cs typeface="Arial"/>
              </a:rPr>
              <a:t>(1)</a:t>
            </a:r>
            <a:endParaRPr sz="11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1650">
              <a:latin typeface="Arial"/>
              <a:cs typeface="Arial"/>
            </a:endParaRPr>
          </a:p>
          <a:p>
            <a:pPr marL="210185">
              <a:lnSpc>
                <a:spcPct val="100000"/>
              </a:lnSpc>
            </a:pPr>
            <a:r>
              <a:rPr sz="1100" spc="-5" dirty="0">
                <a:latin typeface="Arial"/>
                <a:cs typeface="Arial"/>
              </a:rPr>
              <a:t>Enter the </a:t>
            </a:r>
            <a:r>
              <a:rPr sz="1100" spc="-10" dirty="0">
                <a:latin typeface="Arial"/>
                <a:cs typeface="Arial"/>
              </a:rPr>
              <a:t>SQL: </a:t>
            </a:r>
            <a:r>
              <a:rPr sz="1000" i="1" spc="-20" dirty="0">
                <a:latin typeface="Times New Roman"/>
                <a:cs typeface="Times New Roman"/>
              </a:rPr>
              <a:t>SELECT </a:t>
            </a:r>
            <a:r>
              <a:rPr sz="1000" i="1" spc="60" dirty="0">
                <a:latin typeface="Times New Roman"/>
                <a:cs typeface="Times New Roman"/>
              </a:rPr>
              <a:t>* </a:t>
            </a:r>
            <a:r>
              <a:rPr sz="1000" i="1" spc="-135" dirty="0">
                <a:latin typeface="Times New Roman"/>
                <a:cs typeface="Times New Roman"/>
              </a:rPr>
              <a:t>FROM</a:t>
            </a:r>
            <a:r>
              <a:rPr sz="1000" i="1" spc="-30" dirty="0">
                <a:latin typeface="Times New Roman"/>
                <a:cs typeface="Times New Roman"/>
              </a:rPr>
              <a:t> </a:t>
            </a:r>
            <a:r>
              <a:rPr sz="1000" i="1" spc="105" dirty="0">
                <a:latin typeface="Times New Roman"/>
                <a:cs typeface="Times New Roman"/>
              </a:rPr>
              <a:t>User;</a:t>
            </a:r>
            <a:endParaRPr sz="1000">
              <a:latin typeface="Times New Roman"/>
              <a:cs typeface="Times New Roman"/>
            </a:endParaRPr>
          </a:p>
          <a:p>
            <a:pPr marL="210185" marR="204470" algn="just">
              <a:lnSpc>
                <a:spcPct val="101800"/>
              </a:lnSpc>
              <a:spcBef>
                <a:spcPts val="695"/>
              </a:spcBef>
            </a:pPr>
            <a:r>
              <a:rPr sz="1100" spc="-5" dirty="0">
                <a:latin typeface="Arial"/>
                <a:cs typeface="Arial"/>
              </a:rPr>
              <a:t>This </a:t>
            </a:r>
            <a:r>
              <a:rPr sz="1100" spc="-10" dirty="0">
                <a:latin typeface="Arial"/>
                <a:cs typeface="Arial"/>
              </a:rPr>
              <a:t>will </a:t>
            </a:r>
            <a:r>
              <a:rPr sz="1100" spc="-15" dirty="0">
                <a:latin typeface="Arial"/>
                <a:cs typeface="Arial"/>
              </a:rPr>
              <a:t>display </a:t>
            </a:r>
            <a:r>
              <a:rPr sz="1100" spc="-10" dirty="0">
                <a:latin typeface="Arial"/>
                <a:cs typeface="Arial"/>
              </a:rPr>
              <a:t>an </a:t>
            </a:r>
            <a:r>
              <a:rPr sz="1100" spc="-20" dirty="0">
                <a:latin typeface="Arial"/>
                <a:cs typeface="Arial"/>
              </a:rPr>
              <a:t>answer </a:t>
            </a:r>
            <a:r>
              <a:rPr sz="1100" spc="-10" dirty="0">
                <a:latin typeface="Arial"/>
                <a:cs typeface="Arial"/>
              </a:rPr>
              <a:t>table </a:t>
            </a:r>
            <a:r>
              <a:rPr sz="1100" spc="-5" dirty="0">
                <a:latin typeface="Arial"/>
                <a:cs typeface="Arial"/>
              </a:rPr>
              <a:t>containing </a:t>
            </a:r>
            <a:r>
              <a:rPr sz="1100" spc="-10" dirty="0">
                <a:latin typeface="Arial"/>
                <a:cs typeface="Arial"/>
              </a:rPr>
              <a:t>all </a:t>
            </a:r>
            <a:r>
              <a:rPr sz="1100" spc="-5" dirty="0">
                <a:latin typeface="Arial"/>
                <a:cs typeface="Arial"/>
              </a:rPr>
              <a:t>columns </a:t>
            </a:r>
            <a:r>
              <a:rPr sz="1100" spc="-10" dirty="0">
                <a:latin typeface="Arial"/>
                <a:cs typeface="Arial"/>
              </a:rPr>
              <a:t>and rows </a:t>
            </a:r>
            <a:r>
              <a:rPr sz="1100" spc="-5" dirty="0">
                <a:latin typeface="Arial"/>
                <a:cs typeface="Arial"/>
              </a:rPr>
              <a:t>from the </a:t>
            </a:r>
            <a:r>
              <a:rPr sz="1100" spc="-10" dirty="0">
                <a:latin typeface="Arial"/>
                <a:cs typeface="Arial"/>
              </a:rPr>
              <a:t>User </a:t>
            </a:r>
            <a:r>
              <a:rPr sz="1100" spc="-15" dirty="0">
                <a:latin typeface="Arial"/>
                <a:cs typeface="Arial"/>
              </a:rPr>
              <a:t>table. </a:t>
            </a:r>
            <a:r>
              <a:rPr sz="1100" spc="-10" dirty="0">
                <a:latin typeface="Arial"/>
                <a:cs typeface="Arial"/>
              </a:rPr>
              <a:t>The  asterisk </a:t>
            </a:r>
            <a:r>
              <a:rPr sz="1100" spc="-5" dirty="0">
                <a:latin typeface="Arial"/>
                <a:cs typeface="Arial"/>
              </a:rPr>
              <a:t>(*) </a:t>
            </a:r>
            <a:r>
              <a:rPr sz="1100" spc="-10" dirty="0">
                <a:latin typeface="Arial"/>
                <a:cs typeface="Arial"/>
              </a:rPr>
              <a:t>is a wildcard </a:t>
            </a:r>
            <a:r>
              <a:rPr sz="1100" spc="-5" dirty="0">
                <a:latin typeface="Arial"/>
                <a:cs typeface="Arial"/>
              </a:rPr>
              <a:t>that </a:t>
            </a:r>
            <a:r>
              <a:rPr sz="1100" spc="-10" dirty="0">
                <a:latin typeface="Arial"/>
                <a:cs typeface="Arial"/>
              </a:rPr>
              <a:t>means</a:t>
            </a:r>
            <a:r>
              <a:rPr sz="1100" spc="15" dirty="0">
                <a:latin typeface="Arial"/>
                <a:cs typeface="Arial"/>
              </a:rPr>
              <a:t> </a:t>
            </a:r>
            <a:r>
              <a:rPr sz="1100" spc="-15" dirty="0">
                <a:latin typeface="Arial"/>
                <a:cs typeface="Arial"/>
              </a:rPr>
              <a:t>EVERYTHING.</a:t>
            </a:r>
            <a:endParaRPr sz="11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1650">
              <a:latin typeface="Arial"/>
              <a:cs typeface="Arial"/>
            </a:endParaRPr>
          </a:p>
          <a:p>
            <a:pPr marL="210185">
              <a:lnSpc>
                <a:spcPct val="100000"/>
              </a:lnSpc>
              <a:tabLst>
                <a:tab pos="578485" algn="l"/>
              </a:tabLst>
            </a:pPr>
            <a:r>
              <a:rPr sz="1100" b="1" spc="-5" dirty="0">
                <a:latin typeface="Arial"/>
                <a:cs typeface="Arial"/>
              </a:rPr>
              <a:t>Q1:	</a:t>
            </a:r>
            <a:r>
              <a:rPr sz="1100" spc="-5" dirty="0">
                <a:latin typeface="Arial"/>
                <a:cs typeface="Arial"/>
              </a:rPr>
              <a:t>Write the </a:t>
            </a:r>
            <a:r>
              <a:rPr sz="1100" spc="-10" dirty="0">
                <a:latin typeface="Arial"/>
                <a:cs typeface="Arial"/>
              </a:rPr>
              <a:t>SQL </a:t>
            </a:r>
            <a:r>
              <a:rPr sz="1100" spc="-5" dirty="0">
                <a:latin typeface="Arial"/>
                <a:cs typeface="Arial"/>
              </a:rPr>
              <a:t>to </a:t>
            </a:r>
            <a:r>
              <a:rPr sz="1100" spc="-15" dirty="0">
                <a:latin typeface="Arial"/>
                <a:cs typeface="Arial"/>
              </a:rPr>
              <a:t>display </a:t>
            </a:r>
            <a:r>
              <a:rPr sz="1100" spc="-10" dirty="0">
                <a:latin typeface="Arial"/>
                <a:cs typeface="Arial"/>
              </a:rPr>
              <a:t>everything </a:t>
            </a:r>
            <a:r>
              <a:rPr sz="1100" spc="-5" dirty="0">
                <a:latin typeface="Arial"/>
                <a:cs typeface="Arial"/>
              </a:rPr>
              <a:t>from the </a:t>
            </a:r>
            <a:r>
              <a:rPr sz="1100" spc="-25" dirty="0">
                <a:latin typeface="Arial"/>
                <a:cs typeface="Arial"/>
              </a:rPr>
              <a:t>Post </a:t>
            </a:r>
            <a:r>
              <a:rPr sz="1100" spc="-15" dirty="0">
                <a:latin typeface="Arial"/>
                <a:cs typeface="Arial"/>
              </a:rPr>
              <a:t>table.</a:t>
            </a:r>
            <a:endParaRPr sz="11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12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1500">
              <a:latin typeface="Arial"/>
              <a:cs typeface="Arial"/>
            </a:endParaRPr>
          </a:p>
          <a:p>
            <a:pPr marL="210185">
              <a:lnSpc>
                <a:spcPct val="100000"/>
              </a:lnSpc>
            </a:pPr>
            <a:r>
              <a:rPr sz="1100" b="1" spc="-10" dirty="0">
                <a:latin typeface="Arial"/>
                <a:cs typeface="Arial"/>
              </a:rPr>
              <a:t>Activity: Using SELECT</a:t>
            </a:r>
            <a:r>
              <a:rPr sz="1100" b="1" spc="20" dirty="0">
                <a:latin typeface="Arial"/>
                <a:cs typeface="Arial"/>
              </a:rPr>
              <a:t> </a:t>
            </a:r>
            <a:r>
              <a:rPr sz="1100" b="1" spc="-5" dirty="0">
                <a:latin typeface="Arial"/>
                <a:cs typeface="Arial"/>
              </a:rPr>
              <a:t>(2)</a:t>
            </a:r>
            <a:endParaRPr sz="11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1650">
              <a:latin typeface="Arial"/>
              <a:cs typeface="Arial"/>
            </a:endParaRPr>
          </a:p>
          <a:p>
            <a:pPr marL="210185">
              <a:lnSpc>
                <a:spcPct val="100000"/>
              </a:lnSpc>
              <a:spcBef>
                <a:spcPts val="5"/>
              </a:spcBef>
            </a:pPr>
            <a:r>
              <a:rPr sz="1100" spc="-5" dirty="0">
                <a:latin typeface="Arial"/>
                <a:cs typeface="Arial"/>
              </a:rPr>
              <a:t>Enter the </a:t>
            </a:r>
            <a:r>
              <a:rPr sz="1100" spc="-10" dirty="0">
                <a:latin typeface="Arial"/>
                <a:cs typeface="Arial"/>
              </a:rPr>
              <a:t>SQL: </a:t>
            </a:r>
            <a:r>
              <a:rPr sz="1000" i="1" spc="-20" dirty="0">
                <a:latin typeface="Times New Roman"/>
                <a:cs typeface="Times New Roman"/>
              </a:rPr>
              <a:t>SELECT </a:t>
            </a:r>
            <a:r>
              <a:rPr sz="1000" i="1" spc="35" dirty="0">
                <a:latin typeface="Times New Roman"/>
                <a:cs typeface="Times New Roman"/>
              </a:rPr>
              <a:t>AccountNarne </a:t>
            </a:r>
            <a:r>
              <a:rPr sz="1000" i="1" spc="-135" dirty="0">
                <a:latin typeface="Times New Roman"/>
                <a:cs typeface="Times New Roman"/>
              </a:rPr>
              <a:t>FROM</a:t>
            </a:r>
            <a:r>
              <a:rPr sz="1000" i="1" spc="-95" dirty="0">
                <a:latin typeface="Times New Roman"/>
                <a:cs typeface="Times New Roman"/>
              </a:rPr>
              <a:t> </a:t>
            </a:r>
            <a:r>
              <a:rPr sz="1000" i="1" spc="105" dirty="0">
                <a:latin typeface="Times New Roman"/>
                <a:cs typeface="Times New Roman"/>
              </a:rPr>
              <a:t>User;</a:t>
            </a:r>
            <a:endParaRPr sz="1000">
              <a:latin typeface="Times New Roman"/>
              <a:cs typeface="Times New Roman"/>
            </a:endParaRPr>
          </a:p>
          <a:p>
            <a:pPr marL="210185">
              <a:lnSpc>
                <a:spcPct val="100000"/>
              </a:lnSpc>
              <a:spcBef>
                <a:spcPts val="720"/>
              </a:spcBef>
            </a:pPr>
            <a:r>
              <a:rPr sz="1100" spc="-5" dirty="0">
                <a:latin typeface="Arial"/>
                <a:cs typeface="Arial"/>
              </a:rPr>
              <a:t>This </a:t>
            </a:r>
            <a:r>
              <a:rPr sz="1100" spc="-10" dirty="0">
                <a:latin typeface="Arial"/>
                <a:cs typeface="Arial"/>
              </a:rPr>
              <a:t>will </a:t>
            </a:r>
            <a:r>
              <a:rPr sz="1100" spc="-15" dirty="0">
                <a:latin typeface="Arial"/>
                <a:cs typeface="Arial"/>
              </a:rPr>
              <a:t>display </a:t>
            </a:r>
            <a:r>
              <a:rPr sz="1100" spc="-5" dirty="0">
                <a:latin typeface="Arial"/>
                <a:cs typeface="Arial"/>
              </a:rPr>
              <a:t>the </a:t>
            </a:r>
            <a:r>
              <a:rPr sz="1100" spc="-10" dirty="0">
                <a:latin typeface="Arial"/>
                <a:cs typeface="Arial"/>
              </a:rPr>
              <a:t>AccountName </a:t>
            </a:r>
            <a:r>
              <a:rPr sz="1100" spc="-5" dirty="0">
                <a:latin typeface="Arial"/>
                <a:cs typeface="Arial"/>
              </a:rPr>
              <a:t>column </a:t>
            </a:r>
            <a:r>
              <a:rPr sz="1100" spc="-20" dirty="0">
                <a:latin typeface="Arial"/>
                <a:cs typeface="Arial"/>
              </a:rPr>
              <a:t>for </a:t>
            </a:r>
            <a:r>
              <a:rPr sz="1100" spc="-10" dirty="0">
                <a:latin typeface="Arial"/>
                <a:cs typeface="Arial"/>
              </a:rPr>
              <a:t>all </a:t>
            </a:r>
            <a:r>
              <a:rPr sz="1100" spc="-5" dirty="0">
                <a:latin typeface="Arial"/>
                <a:cs typeface="Arial"/>
              </a:rPr>
              <a:t>the </a:t>
            </a:r>
            <a:r>
              <a:rPr sz="1100" spc="-10" dirty="0">
                <a:latin typeface="Arial"/>
                <a:cs typeface="Arial"/>
              </a:rPr>
              <a:t>rows </a:t>
            </a:r>
            <a:r>
              <a:rPr sz="1100" spc="-5" dirty="0">
                <a:latin typeface="Arial"/>
                <a:cs typeface="Arial"/>
              </a:rPr>
              <a:t>from the </a:t>
            </a:r>
            <a:r>
              <a:rPr sz="1100" spc="-10" dirty="0">
                <a:latin typeface="Arial"/>
                <a:cs typeface="Arial"/>
              </a:rPr>
              <a:t>User</a:t>
            </a:r>
            <a:r>
              <a:rPr sz="1100" spc="-25" dirty="0">
                <a:latin typeface="Arial"/>
                <a:cs typeface="Arial"/>
              </a:rPr>
              <a:t> </a:t>
            </a:r>
            <a:r>
              <a:rPr sz="1100" spc="-15" dirty="0">
                <a:latin typeface="Arial"/>
                <a:cs typeface="Arial"/>
              </a:rPr>
              <a:t>table.</a:t>
            </a:r>
            <a:endParaRPr sz="11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1650">
              <a:latin typeface="Arial"/>
              <a:cs typeface="Arial"/>
            </a:endParaRPr>
          </a:p>
          <a:p>
            <a:pPr marL="210185">
              <a:lnSpc>
                <a:spcPct val="100000"/>
              </a:lnSpc>
              <a:tabLst>
                <a:tab pos="578485" algn="l"/>
              </a:tabLst>
            </a:pPr>
            <a:r>
              <a:rPr sz="1100" b="1" spc="-5" dirty="0">
                <a:latin typeface="Arial"/>
                <a:cs typeface="Arial"/>
              </a:rPr>
              <a:t>Q2:	</a:t>
            </a:r>
            <a:r>
              <a:rPr sz="1100" spc="-5" dirty="0">
                <a:latin typeface="Arial"/>
                <a:cs typeface="Arial"/>
              </a:rPr>
              <a:t>Write the </a:t>
            </a:r>
            <a:r>
              <a:rPr sz="1100" spc="-10" dirty="0">
                <a:latin typeface="Arial"/>
                <a:cs typeface="Arial"/>
              </a:rPr>
              <a:t>SQL </a:t>
            </a:r>
            <a:r>
              <a:rPr sz="1100" spc="-5" dirty="0">
                <a:latin typeface="Arial"/>
                <a:cs typeface="Arial"/>
              </a:rPr>
              <a:t>to </a:t>
            </a:r>
            <a:r>
              <a:rPr sz="1100" spc="-15" dirty="0">
                <a:latin typeface="Arial"/>
                <a:cs typeface="Arial"/>
              </a:rPr>
              <a:t>display </a:t>
            </a:r>
            <a:r>
              <a:rPr sz="1100" spc="-10" dirty="0">
                <a:latin typeface="Arial"/>
                <a:cs typeface="Arial"/>
              </a:rPr>
              <a:t>just </a:t>
            </a:r>
            <a:r>
              <a:rPr sz="1100" spc="-5" dirty="0">
                <a:latin typeface="Arial"/>
                <a:cs typeface="Arial"/>
              </a:rPr>
              <a:t>the </a:t>
            </a:r>
            <a:r>
              <a:rPr sz="1100" spc="-10" dirty="0">
                <a:latin typeface="Arial"/>
                <a:cs typeface="Arial"/>
              </a:rPr>
              <a:t>UserID </a:t>
            </a:r>
            <a:r>
              <a:rPr sz="1100" spc="-5" dirty="0">
                <a:latin typeface="Arial"/>
                <a:cs typeface="Arial"/>
              </a:rPr>
              <a:t>from the </a:t>
            </a:r>
            <a:r>
              <a:rPr sz="1100" spc="-25" dirty="0">
                <a:latin typeface="Arial"/>
                <a:cs typeface="Arial"/>
              </a:rPr>
              <a:t>Post</a:t>
            </a:r>
            <a:r>
              <a:rPr sz="1100" spc="-15" dirty="0">
                <a:latin typeface="Arial"/>
                <a:cs typeface="Arial"/>
              </a:rPr>
              <a:t> table.</a:t>
            </a:r>
            <a:endParaRPr sz="11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12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1450">
              <a:latin typeface="Arial"/>
              <a:cs typeface="Arial"/>
            </a:endParaRPr>
          </a:p>
          <a:p>
            <a:pPr marL="210185">
              <a:lnSpc>
                <a:spcPct val="100000"/>
              </a:lnSpc>
              <a:spcBef>
                <a:spcPts val="5"/>
              </a:spcBef>
            </a:pPr>
            <a:r>
              <a:rPr sz="1100" b="1" spc="-10" dirty="0">
                <a:latin typeface="Arial"/>
                <a:cs typeface="Arial"/>
              </a:rPr>
              <a:t>Activity: Using SELECT</a:t>
            </a:r>
            <a:r>
              <a:rPr sz="1100" b="1" spc="20" dirty="0">
                <a:latin typeface="Arial"/>
                <a:cs typeface="Arial"/>
              </a:rPr>
              <a:t> </a:t>
            </a:r>
            <a:r>
              <a:rPr sz="1100" b="1" spc="-5" dirty="0">
                <a:latin typeface="Arial"/>
                <a:cs typeface="Arial"/>
              </a:rPr>
              <a:t>(3)</a:t>
            </a:r>
            <a:endParaRPr sz="11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1650">
              <a:latin typeface="Arial"/>
              <a:cs typeface="Arial"/>
            </a:endParaRPr>
          </a:p>
          <a:p>
            <a:pPr marL="210185">
              <a:lnSpc>
                <a:spcPct val="100000"/>
              </a:lnSpc>
            </a:pPr>
            <a:r>
              <a:rPr sz="1100" spc="-5" dirty="0">
                <a:latin typeface="Arial"/>
                <a:cs typeface="Arial"/>
              </a:rPr>
              <a:t>Enter the </a:t>
            </a:r>
            <a:r>
              <a:rPr sz="1100" spc="-10" dirty="0">
                <a:latin typeface="Arial"/>
                <a:cs typeface="Arial"/>
              </a:rPr>
              <a:t>SQL: </a:t>
            </a:r>
            <a:r>
              <a:rPr sz="1000" i="1" spc="-20" dirty="0">
                <a:latin typeface="Times New Roman"/>
                <a:cs typeface="Times New Roman"/>
              </a:rPr>
              <a:t>SELECT </a:t>
            </a:r>
            <a:r>
              <a:rPr sz="1000" i="1" spc="120" dirty="0">
                <a:latin typeface="Times New Roman"/>
                <a:cs typeface="Times New Roman"/>
              </a:rPr>
              <a:t>PostID, </a:t>
            </a:r>
            <a:r>
              <a:rPr sz="1000" i="1" spc="110" dirty="0">
                <a:latin typeface="Times New Roman"/>
                <a:cs typeface="Times New Roman"/>
              </a:rPr>
              <a:t>PostContent </a:t>
            </a:r>
            <a:r>
              <a:rPr sz="1000" i="1" spc="-135" dirty="0">
                <a:latin typeface="Times New Roman"/>
                <a:cs typeface="Times New Roman"/>
              </a:rPr>
              <a:t>FROM</a:t>
            </a:r>
            <a:r>
              <a:rPr sz="1000" i="1" spc="-75" dirty="0">
                <a:latin typeface="Times New Roman"/>
                <a:cs typeface="Times New Roman"/>
              </a:rPr>
              <a:t> </a:t>
            </a:r>
            <a:r>
              <a:rPr sz="1000" i="1" spc="140" dirty="0">
                <a:latin typeface="Times New Roman"/>
                <a:cs typeface="Times New Roman"/>
              </a:rPr>
              <a:t>Post;</a:t>
            </a:r>
            <a:endParaRPr sz="1000">
              <a:latin typeface="Times New Roman"/>
              <a:cs typeface="Times New Roman"/>
            </a:endParaRPr>
          </a:p>
          <a:p>
            <a:pPr marL="210185">
              <a:lnSpc>
                <a:spcPct val="100000"/>
              </a:lnSpc>
              <a:spcBef>
                <a:spcPts val="720"/>
              </a:spcBef>
            </a:pPr>
            <a:r>
              <a:rPr sz="1100" spc="-5" dirty="0">
                <a:latin typeface="Arial"/>
                <a:cs typeface="Arial"/>
              </a:rPr>
              <a:t>This </a:t>
            </a:r>
            <a:r>
              <a:rPr sz="1100" spc="-10" dirty="0">
                <a:latin typeface="Arial"/>
                <a:cs typeface="Arial"/>
              </a:rPr>
              <a:t>will </a:t>
            </a:r>
            <a:r>
              <a:rPr sz="1100" spc="-15" dirty="0">
                <a:latin typeface="Arial"/>
                <a:cs typeface="Arial"/>
              </a:rPr>
              <a:t>display </a:t>
            </a:r>
            <a:r>
              <a:rPr sz="1100" spc="-5" dirty="0">
                <a:latin typeface="Arial"/>
                <a:cs typeface="Arial"/>
              </a:rPr>
              <a:t>the </a:t>
            </a:r>
            <a:r>
              <a:rPr sz="1100" spc="-20" dirty="0">
                <a:latin typeface="Arial"/>
                <a:cs typeface="Arial"/>
              </a:rPr>
              <a:t>PostID </a:t>
            </a:r>
            <a:r>
              <a:rPr sz="1100" spc="-10" dirty="0">
                <a:latin typeface="Arial"/>
                <a:cs typeface="Arial"/>
              </a:rPr>
              <a:t>and </a:t>
            </a:r>
            <a:r>
              <a:rPr sz="1100" spc="-15" dirty="0">
                <a:latin typeface="Arial"/>
                <a:cs typeface="Arial"/>
              </a:rPr>
              <a:t>PostContent </a:t>
            </a:r>
            <a:r>
              <a:rPr sz="1100" spc="-5" dirty="0">
                <a:latin typeface="Arial"/>
                <a:cs typeface="Arial"/>
              </a:rPr>
              <a:t>columns from the </a:t>
            </a:r>
            <a:r>
              <a:rPr sz="1100" spc="-25" dirty="0">
                <a:latin typeface="Arial"/>
                <a:cs typeface="Arial"/>
              </a:rPr>
              <a:t>Post</a:t>
            </a:r>
            <a:r>
              <a:rPr sz="1100" spc="-15" dirty="0">
                <a:latin typeface="Arial"/>
                <a:cs typeface="Arial"/>
              </a:rPr>
              <a:t> table.</a:t>
            </a:r>
            <a:endParaRPr sz="11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1650">
              <a:latin typeface="Arial"/>
              <a:cs typeface="Arial"/>
            </a:endParaRPr>
          </a:p>
          <a:p>
            <a:pPr marL="210185">
              <a:lnSpc>
                <a:spcPct val="100000"/>
              </a:lnSpc>
              <a:tabLst>
                <a:tab pos="578485" algn="l"/>
              </a:tabLst>
            </a:pPr>
            <a:r>
              <a:rPr sz="1100" b="1" spc="-5" dirty="0">
                <a:latin typeface="Arial"/>
                <a:cs typeface="Arial"/>
              </a:rPr>
              <a:t>Q3:	</a:t>
            </a:r>
            <a:r>
              <a:rPr sz="1100" spc="-5" dirty="0">
                <a:latin typeface="Arial"/>
                <a:cs typeface="Arial"/>
              </a:rPr>
              <a:t>Write the </a:t>
            </a:r>
            <a:r>
              <a:rPr sz="1100" spc="-10" dirty="0">
                <a:latin typeface="Arial"/>
                <a:cs typeface="Arial"/>
              </a:rPr>
              <a:t>SQL </a:t>
            </a:r>
            <a:r>
              <a:rPr sz="1100" spc="-5" dirty="0">
                <a:latin typeface="Arial"/>
                <a:cs typeface="Arial"/>
              </a:rPr>
              <a:t>to </a:t>
            </a:r>
            <a:r>
              <a:rPr sz="1100" spc="-15" dirty="0">
                <a:latin typeface="Arial"/>
                <a:cs typeface="Arial"/>
              </a:rPr>
              <a:t>display </a:t>
            </a:r>
            <a:r>
              <a:rPr sz="1100" spc="-10" dirty="0">
                <a:latin typeface="Arial"/>
                <a:cs typeface="Arial"/>
              </a:rPr>
              <a:t>just </a:t>
            </a:r>
            <a:r>
              <a:rPr sz="1100" spc="-5" dirty="0">
                <a:latin typeface="Arial"/>
                <a:cs typeface="Arial"/>
              </a:rPr>
              <a:t>the </a:t>
            </a:r>
            <a:r>
              <a:rPr sz="1100" spc="-10" dirty="0">
                <a:latin typeface="Arial"/>
                <a:cs typeface="Arial"/>
              </a:rPr>
              <a:t>UserID and </a:t>
            </a:r>
            <a:r>
              <a:rPr sz="1100" spc="-15" dirty="0">
                <a:latin typeface="Arial"/>
                <a:cs typeface="Arial"/>
              </a:rPr>
              <a:t>PostContent </a:t>
            </a:r>
            <a:r>
              <a:rPr sz="1100" spc="-5" dirty="0">
                <a:latin typeface="Arial"/>
                <a:cs typeface="Arial"/>
              </a:rPr>
              <a:t>from the </a:t>
            </a:r>
            <a:r>
              <a:rPr sz="1100" spc="-25" dirty="0">
                <a:latin typeface="Arial"/>
                <a:cs typeface="Arial"/>
              </a:rPr>
              <a:t>Post </a:t>
            </a:r>
            <a:r>
              <a:rPr sz="1100" spc="-15" dirty="0">
                <a:latin typeface="Arial"/>
                <a:cs typeface="Arial"/>
              </a:rPr>
              <a:t>table.</a:t>
            </a:r>
            <a:endParaRPr sz="11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12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1450">
              <a:latin typeface="Arial"/>
              <a:cs typeface="Arial"/>
            </a:endParaRPr>
          </a:p>
          <a:p>
            <a:pPr marL="210185">
              <a:lnSpc>
                <a:spcPct val="100000"/>
              </a:lnSpc>
            </a:pPr>
            <a:r>
              <a:rPr sz="1100" b="1" spc="-10" dirty="0">
                <a:latin typeface="Arial"/>
                <a:cs typeface="Arial"/>
              </a:rPr>
              <a:t>Activity: Using SELECT</a:t>
            </a:r>
            <a:r>
              <a:rPr sz="1100" b="1" spc="20" dirty="0">
                <a:latin typeface="Arial"/>
                <a:cs typeface="Arial"/>
              </a:rPr>
              <a:t> </a:t>
            </a:r>
            <a:r>
              <a:rPr sz="1100" b="1" spc="-5" dirty="0">
                <a:latin typeface="Arial"/>
                <a:cs typeface="Arial"/>
              </a:rPr>
              <a:t>(4)</a:t>
            </a:r>
            <a:endParaRPr sz="11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1650">
              <a:latin typeface="Arial"/>
              <a:cs typeface="Arial"/>
            </a:endParaRPr>
          </a:p>
          <a:p>
            <a:pPr marL="210185">
              <a:lnSpc>
                <a:spcPct val="100000"/>
              </a:lnSpc>
            </a:pPr>
            <a:r>
              <a:rPr sz="1100" spc="-5" dirty="0">
                <a:latin typeface="Arial"/>
                <a:cs typeface="Arial"/>
              </a:rPr>
              <a:t>Enter the </a:t>
            </a:r>
            <a:r>
              <a:rPr sz="1100" spc="-10" dirty="0">
                <a:latin typeface="Arial"/>
                <a:cs typeface="Arial"/>
              </a:rPr>
              <a:t>SQL: </a:t>
            </a:r>
            <a:r>
              <a:rPr sz="1000" i="1" spc="-20" dirty="0">
                <a:latin typeface="Times New Roman"/>
                <a:cs typeface="Times New Roman"/>
              </a:rPr>
              <a:t>SELECT </a:t>
            </a:r>
            <a:r>
              <a:rPr sz="1000" i="1" spc="60" dirty="0">
                <a:latin typeface="Times New Roman"/>
                <a:cs typeface="Times New Roman"/>
              </a:rPr>
              <a:t>* </a:t>
            </a:r>
            <a:r>
              <a:rPr sz="1000" i="1" spc="-135" dirty="0">
                <a:latin typeface="Times New Roman"/>
                <a:cs typeface="Times New Roman"/>
              </a:rPr>
              <a:t>FROM </a:t>
            </a:r>
            <a:r>
              <a:rPr sz="1000" i="1" spc="125" dirty="0">
                <a:latin typeface="Times New Roman"/>
                <a:cs typeface="Times New Roman"/>
              </a:rPr>
              <a:t>User,</a:t>
            </a:r>
            <a:r>
              <a:rPr sz="1000" i="1" spc="70" dirty="0">
                <a:latin typeface="Times New Roman"/>
                <a:cs typeface="Times New Roman"/>
              </a:rPr>
              <a:t> </a:t>
            </a:r>
            <a:r>
              <a:rPr sz="1000" i="1" spc="140" dirty="0">
                <a:latin typeface="Times New Roman"/>
                <a:cs typeface="Times New Roman"/>
              </a:rPr>
              <a:t>Post;</a:t>
            </a:r>
            <a:endParaRPr sz="1000">
              <a:latin typeface="Times New Roman"/>
              <a:cs typeface="Times New Roman"/>
            </a:endParaRPr>
          </a:p>
          <a:p>
            <a:pPr marL="210185" marR="203835" algn="just">
              <a:lnSpc>
                <a:spcPct val="102699"/>
              </a:lnSpc>
              <a:spcBef>
                <a:spcPts val="675"/>
              </a:spcBef>
            </a:pPr>
            <a:r>
              <a:rPr sz="1100" spc="-5" dirty="0">
                <a:latin typeface="Arial"/>
                <a:cs typeface="Arial"/>
              </a:rPr>
              <a:t>This </a:t>
            </a:r>
            <a:r>
              <a:rPr sz="1100" spc="-10" dirty="0">
                <a:latin typeface="Arial"/>
                <a:cs typeface="Arial"/>
              </a:rPr>
              <a:t>shows </a:t>
            </a:r>
            <a:r>
              <a:rPr sz="1100" spc="-5" dirty="0">
                <a:latin typeface="Arial"/>
                <a:cs typeface="Arial"/>
              </a:rPr>
              <a:t>the </a:t>
            </a:r>
            <a:r>
              <a:rPr sz="1100" spc="-10" dirty="0">
                <a:latin typeface="Arial"/>
                <a:cs typeface="Arial"/>
              </a:rPr>
              <a:t>rows </a:t>
            </a:r>
            <a:r>
              <a:rPr sz="1100" spc="-5" dirty="0">
                <a:latin typeface="Arial"/>
                <a:cs typeface="Arial"/>
              </a:rPr>
              <a:t>from </a:t>
            </a:r>
            <a:r>
              <a:rPr sz="1100" spc="-10" dirty="0">
                <a:latin typeface="Arial"/>
                <a:cs typeface="Arial"/>
              </a:rPr>
              <a:t>each table with </a:t>
            </a:r>
            <a:r>
              <a:rPr sz="1100" spc="-15" dirty="0">
                <a:latin typeface="Arial"/>
                <a:cs typeface="Arial"/>
              </a:rPr>
              <a:t>every </a:t>
            </a:r>
            <a:r>
              <a:rPr sz="1100" spc="-10" dirty="0">
                <a:latin typeface="Arial"/>
                <a:cs typeface="Arial"/>
              </a:rPr>
              <a:t>row </a:t>
            </a:r>
            <a:r>
              <a:rPr sz="1100" spc="-5" dirty="0">
                <a:latin typeface="Arial"/>
                <a:cs typeface="Arial"/>
              </a:rPr>
              <a:t>from the corresponding </a:t>
            </a:r>
            <a:r>
              <a:rPr sz="1100" spc="-15" dirty="0">
                <a:latin typeface="Arial"/>
                <a:cs typeface="Arial"/>
              </a:rPr>
              <a:t>table. </a:t>
            </a:r>
            <a:r>
              <a:rPr sz="1100" spc="-5" dirty="0">
                <a:latin typeface="Arial"/>
                <a:cs typeface="Arial"/>
              </a:rPr>
              <a:t>Without </a:t>
            </a:r>
            <a:r>
              <a:rPr sz="1100" spc="-10" dirty="0">
                <a:latin typeface="Arial"/>
                <a:cs typeface="Arial"/>
              </a:rPr>
              <a:t>a  JOIN </a:t>
            </a:r>
            <a:r>
              <a:rPr sz="1100" spc="-5" dirty="0">
                <a:latin typeface="Arial"/>
                <a:cs typeface="Arial"/>
              </a:rPr>
              <a:t>the query </a:t>
            </a:r>
            <a:r>
              <a:rPr sz="1100" spc="-10" dirty="0">
                <a:latin typeface="Arial"/>
                <a:cs typeface="Arial"/>
              </a:rPr>
              <a:t>doesn't</a:t>
            </a:r>
            <a:r>
              <a:rPr sz="1100" spc="-35" dirty="0">
                <a:latin typeface="Arial"/>
                <a:cs typeface="Arial"/>
              </a:rPr>
              <a:t> </a:t>
            </a:r>
            <a:r>
              <a:rPr sz="1100" spc="-10" dirty="0">
                <a:latin typeface="Arial"/>
                <a:cs typeface="Arial"/>
              </a:rPr>
              <a:t>work.</a:t>
            </a:r>
            <a:endParaRPr sz="1100">
              <a:latin typeface="Arial"/>
              <a:cs typeface="Arial"/>
            </a:endParaRPr>
          </a:p>
          <a:p>
            <a:pPr marL="210185" marR="201295" algn="just">
              <a:lnSpc>
                <a:spcPct val="102699"/>
              </a:lnSpc>
            </a:pPr>
            <a:r>
              <a:rPr sz="1100" spc="-10" dirty="0">
                <a:latin typeface="Arial"/>
                <a:cs typeface="Arial"/>
              </a:rPr>
              <a:t>The </a:t>
            </a:r>
            <a:r>
              <a:rPr sz="1100" spc="-5" dirty="0">
                <a:latin typeface="Arial"/>
                <a:cs typeface="Arial"/>
              </a:rPr>
              <a:t>type </a:t>
            </a:r>
            <a:r>
              <a:rPr sz="1100" spc="-10" dirty="0">
                <a:latin typeface="Arial"/>
                <a:cs typeface="Arial"/>
              </a:rPr>
              <a:t>of join </a:t>
            </a:r>
            <a:r>
              <a:rPr sz="1100" spc="-15" dirty="0">
                <a:latin typeface="Arial"/>
                <a:cs typeface="Arial"/>
              </a:rPr>
              <a:t>you </a:t>
            </a:r>
            <a:r>
              <a:rPr sz="1100" spc="-10" dirty="0">
                <a:latin typeface="Arial"/>
                <a:cs typeface="Arial"/>
              </a:rPr>
              <a:t>know </a:t>
            </a:r>
            <a:r>
              <a:rPr sz="1100" spc="-5" dirty="0">
                <a:latin typeface="Arial"/>
                <a:cs typeface="Arial"/>
              </a:rPr>
              <a:t>from </a:t>
            </a:r>
            <a:r>
              <a:rPr sz="1100" spc="-10" dirty="0">
                <a:latin typeface="Arial"/>
                <a:cs typeface="Arial"/>
              </a:rPr>
              <a:t>National 5 is </a:t>
            </a:r>
            <a:r>
              <a:rPr sz="1100" spc="-15" dirty="0">
                <a:latin typeface="Arial"/>
                <a:cs typeface="Arial"/>
              </a:rPr>
              <a:t>EQUI-JOIN </a:t>
            </a:r>
            <a:r>
              <a:rPr sz="1100" spc="-10" dirty="0">
                <a:latin typeface="Arial"/>
                <a:cs typeface="Arial"/>
              </a:rPr>
              <a:t>which is an equal join </a:t>
            </a:r>
            <a:r>
              <a:rPr sz="1100" spc="-15" dirty="0">
                <a:latin typeface="Arial"/>
                <a:cs typeface="Arial"/>
              </a:rPr>
              <a:t>between </a:t>
            </a:r>
            <a:r>
              <a:rPr sz="1100" spc="-5" dirty="0">
                <a:latin typeface="Arial"/>
                <a:cs typeface="Arial"/>
              </a:rPr>
              <a:t>the  </a:t>
            </a:r>
            <a:r>
              <a:rPr sz="1100" spc="-15" dirty="0">
                <a:latin typeface="Arial"/>
                <a:cs typeface="Arial"/>
              </a:rPr>
              <a:t>tables. </a:t>
            </a:r>
            <a:r>
              <a:rPr sz="1100" spc="-10" dirty="0">
                <a:latin typeface="Arial"/>
                <a:cs typeface="Arial"/>
              </a:rPr>
              <a:t>The equi-join is </a:t>
            </a:r>
            <a:r>
              <a:rPr sz="1100" spc="-5" dirty="0">
                <a:latin typeface="Arial"/>
                <a:cs typeface="Arial"/>
              </a:rPr>
              <a:t>the "link" </a:t>
            </a:r>
            <a:r>
              <a:rPr sz="1100" spc="-15" dirty="0">
                <a:latin typeface="Arial"/>
                <a:cs typeface="Arial"/>
              </a:rPr>
              <a:t>between </a:t>
            </a:r>
            <a:r>
              <a:rPr sz="1100" spc="-5" dirty="0">
                <a:latin typeface="Arial"/>
                <a:cs typeface="Arial"/>
              </a:rPr>
              <a:t>the primary </a:t>
            </a:r>
            <a:r>
              <a:rPr sz="1100" spc="-10" dirty="0">
                <a:latin typeface="Arial"/>
                <a:cs typeface="Arial"/>
              </a:rPr>
              <a:t>and </a:t>
            </a:r>
            <a:r>
              <a:rPr sz="1100" spc="-15" dirty="0">
                <a:latin typeface="Arial"/>
                <a:cs typeface="Arial"/>
              </a:rPr>
              <a:t>foreign </a:t>
            </a:r>
            <a:r>
              <a:rPr sz="1100" spc="-20" dirty="0">
                <a:latin typeface="Arial"/>
                <a:cs typeface="Arial"/>
              </a:rPr>
              <a:t>keys.  </a:t>
            </a:r>
            <a:r>
              <a:rPr sz="1100" spc="-5" dirty="0">
                <a:latin typeface="Arial"/>
                <a:cs typeface="Arial"/>
              </a:rPr>
              <a:t>In this </a:t>
            </a:r>
            <a:r>
              <a:rPr sz="1100" spc="-10" dirty="0">
                <a:latin typeface="Arial"/>
                <a:cs typeface="Arial"/>
              </a:rPr>
              <a:t>case, </a:t>
            </a:r>
            <a:r>
              <a:rPr sz="1100" spc="-5" dirty="0">
                <a:latin typeface="Arial"/>
                <a:cs typeface="Arial"/>
              </a:rPr>
              <a:t>the  primary </a:t>
            </a:r>
            <a:r>
              <a:rPr sz="1100" spc="-25" dirty="0">
                <a:latin typeface="Arial"/>
                <a:cs typeface="Arial"/>
              </a:rPr>
              <a:t>key </a:t>
            </a:r>
            <a:r>
              <a:rPr sz="1100" spc="-15" dirty="0">
                <a:latin typeface="Arial"/>
                <a:cs typeface="Arial"/>
              </a:rPr>
              <a:t>User.UserID </a:t>
            </a:r>
            <a:r>
              <a:rPr sz="1100" spc="-10" dirty="0">
                <a:latin typeface="Arial"/>
                <a:cs typeface="Arial"/>
              </a:rPr>
              <a:t>and </a:t>
            </a:r>
            <a:r>
              <a:rPr sz="1100" spc="-15" dirty="0">
                <a:latin typeface="Arial"/>
                <a:cs typeface="Arial"/>
              </a:rPr>
              <a:t>foreign </a:t>
            </a:r>
            <a:r>
              <a:rPr sz="1100" spc="-25" dirty="0">
                <a:latin typeface="Arial"/>
                <a:cs typeface="Arial"/>
              </a:rPr>
              <a:t>key</a:t>
            </a:r>
            <a:r>
              <a:rPr sz="1100" spc="35" dirty="0">
                <a:latin typeface="Arial"/>
                <a:cs typeface="Arial"/>
              </a:rPr>
              <a:t> </a:t>
            </a:r>
            <a:r>
              <a:rPr sz="1100" spc="-20" dirty="0">
                <a:latin typeface="Arial"/>
                <a:cs typeface="Arial"/>
              </a:rPr>
              <a:t>Post.UserID.</a:t>
            </a:r>
            <a:endParaRPr sz="11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1600">
              <a:latin typeface="Arial"/>
              <a:cs typeface="Arial"/>
            </a:endParaRPr>
          </a:p>
          <a:p>
            <a:pPr marL="210185" marR="205740" algn="just">
              <a:lnSpc>
                <a:spcPct val="102699"/>
              </a:lnSpc>
            </a:pPr>
            <a:r>
              <a:rPr sz="1100" b="1" spc="-5" dirty="0">
                <a:latin typeface="Arial"/>
                <a:cs typeface="Arial"/>
              </a:rPr>
              <a:t>Q4: </a:t>
            </a:r>
            <a:r>
              <a:rPr sz="1100" spc="-5" dirty="0">
                <a:latin typeface="Arial"/>
                <a:cs typeface="Arial"/>
              </a:rPr>
              <a:t>Write the </a:t>
            </a:r>
            <a:r>
              <a:rPr sz="1100" spc="-10" dirty="0">
                <a:latin typeface="Arial"/>
                <a:cs typeface="Arial"/>
              </a:rPr>
              <a:t>SQL </a:t>
            </a:r>
            <a:r>
              <a:rPr sz="1100" spc="-5" dirty="0">
                <a:latin typeface="Arial"/>
                <a:cs typeface="Arial"/>
              </a:rPr>
              <a:t>to </a:t>
            </a:r>
            <a:r>
              <a:rPr sz="1100" spc="-15" dirty="0">
                <a:latin typeface="Arial"/>
                <a:cs typeface="Arial"/>
              </a:rPr>
              <a:t>display </a:t>
            </a:r>
            <a:r>
              <a:rPr sz="1100" spc="-10" dirty="0">
                <a:latin typeface="Arial"/>
                <a:cs typeface="Arial"/>
              </a:rPr>
              <a:t>all </a:t>
            </a:r>
            <a:r>
              <a:rPr sz="1100" spc="-5" dirty="0">
                <a:latin typeface="Arial"/>
                <a:cs typeface="Arial"/>
              </a:rPr>
              <a:t>the columns from </a:t>
            </a:r>
            <a:r>
              <a:rPr sz="1100" spc="-10" dirty="0">
                <a:latin typeface="Arial"/>
                <a:cs typeface="Arial"/>
              </a:rPr>
              <a:t>both tables where </a:t>
            </a:r>
            <a:r>
              <a:rPr sz="1100" spc="-5" dirty="0">
                <a:latin typeface="Arial"/>
                <a:cs typeface="Arial"/>
              </a:rPr>
              <a:t>there the </a:t>
            </a:r>
            <a:r>
              <a:rPr sz="1100" spc="-15" dirty="0">
                <a:latin typeface="Arial"/>
                <a:cs typeface="Arial"/>
              </a:rPr>
              <a:t>value </a:t>
            </a:r>
            <a:r>
              <a:rPr sz="1100" spc="-10" dirty="0">
                <a:latin typeface="Arial"/>
                <a:cs typeface="Arial"/>
              </a:rPr>
              <a:t>of </a:t>
            </a:r>
            <a:r>
              <a:rPr sz="1100" spc="-5" dirty="0">
                <a:latin typeface="Arial"/>
                <a:cs typeface="Arial"/>
              </a:rPr>
              <a:t>the  primary </a:t>
            </a:r>
            <a:r>
              <a:rPr sz="1100" spc="-25" dirty="0">
                <a:latin typeface="Arial"/>
                <a:cs typeface="Arial"/>
              </a:rPr>
              <a:t>key </a:t>
            </a:r>
            <a:r>
              <a:rPr sz="1100" spc="-10" dirty="0">
                <a:latin typeface="Arial"/>
                <a:cs typeface="Arial"/>
              </a:rPr>
              <a:t>(User.UserID) is </a:t>
            </a:r>
            <a:r>
              <a:rPr sz="1100" spc="-5" dirty="0">
                <a:latin typeface="Arial"/>
                <a:cs typeface="Arial"/>
              </a:rPr>
              <a:t>the </a:t>
            </a:r>
            <a:r>
              <a:rPr sz="1100" spc="-10" dirty="0">
                <a:latin typeface="Arial"/>
                <a:cs typeface="Arial"/>
              </a:rPr>
              <a:t>same as </a:t>
            </a:r>
            <a:r>
              <a:rPr sz="1100" spc="-5" dirty="0">
                <a:latin typeface="Arial"/>
                <a:cs typeface="Arial"/>
              </a:rPr>
              <a:t>the </a:t>
            </a:r>
            <a:r>
              <a:rPr sz="1100" spc="-15" dirty="0">
                <a:latin typeface="Arial"/>
                <a:cs typeface="Arial"/>
              </a:rPr>
              <a:t>foreign </a:t>
            </a:r>
            <a:r>
              <a:rPr sz="1100" spc="-25" dirty="0">
                <a:latin typeface="Arial"/>
                <a:cs typeface="Arial"/>
              </a:rPr>
              <a:t>key</a:t>
            </a:r>
            <a:r>
              <a:rPr sz="1100" spc="55" dirty="0">
                <a:latin typeface="Arial"/>
                <a:cs typeface="Arial"/>
              </a:rPr>
              <a:t> </a:t>
            </a:r>
            <a:r>
              <a:rPr sz="1100" spc="-15" dirty="0">
                <a:latin typeface="Arial"/>
                <a:cs typeface="Arial"/>
              </a:rPr>
              <a:t>(Post.UserID).</a:t>
            </a:r>
            <a:endParaRPr sz="1100">
              <a:latin typeface="Arial"/>
              <a:cs typeface="Arial"/>
            </a:endParaRPr>
          </a:p>
        </p:txBody>
      </p:sp>
      <p:sp>
        <p:nvSpPr>
          <p:cNvPr id="76" name="object 76"/>
          <p:cNvSpPr/>
          <p:nvPr/>
        </p:nvSpPr>
        <p:spPr>
          <a:xfrm>
            <a:off x="505053" y="9941585"/>
            <a:ext cx="6049010" cy="0"/>
          </a:xfrm>
          <a:custGeom>
            <a:avLst/>
            <a:gdLst/>
            <a:ahLst/>
            <a:cxnLst/>
            <a:rect l="l" t="t" r="r" b="b"/>
            <a:pathLst>
              <a:path w="6049009">
                <a:moveTo>
                  <a:pt x="0" y="0"/>
                </a:moveTo>
                <a:lnTo>
                  <a:pt x="6048756" y="0"/>
                </a:lnTo>
              </a:path>
            </a:pathLst>
          </a:custGeom>
          <a:ln w="609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7" name="object 77"/>
          <p:cNvSpPr txBox="1"/>
          <p:nvPr/>
        </p:nvSpPr>
        <p:spPr>
          <a:xfrm>
            <a:off x="4678934" y="9965447"/>
            <a:ext cx="1842135" cy="19177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1100" spc="-10" dirty="0">
                <a:latin typeface="Arial"/>
                <a:cs typeface="Arial"/>
              </a:rPr>
              <a:t>© </a:t>
            </a:r>
            <a:r>
              <a:rPr sz="1100" spc="20" dirty="0">
                <a:latin typeface="Arial"/>
                <a:cs typeface="Arial"/>
              </a:rPr>
              <a:t>H</a:t>
            </a:r>
            <a:r>
              <a:rPr sz="850" spc="20" dirty="0">
                <a:latin typeface="Arial"/>
                <a:cs typeface="Arial"/>
              </a:rPr>
              <a:t>ERIOT</a:t>
            </a:r>
            <a:r>
              <a:rPr sz="1100" spc="20" dirty="0">
                <a:latin typeface="Arial"/>
                <a:cs typeface="Arial"/>
              </a:rPr>
              <a:t>-W</a:t>
            </a:r>
            <a:r>
              <a:rPr sz="850" spc="20" dirty="0">
                <a:latin typeface="Arial"/>
                <a:cs typeface="Arial"/>
              </a:rPr>
              <a:t>ATT</a:t>
            </a:r>
            <a:r>
              <a:rPr sz="850" spc="75" dirty="0">
                <a:latin typeface="Arial"/>
                <a:cs typeface="Arial"/>
              </a:rPr>
              <a:t> </a:t>
            </a:r>
            <a:r>
              <a:rPr sz="1100" spc="55" dirty="0">
                <a:latin typeface="Arial"/>
                <a:cs typeface="Arial"/>
              </a:rPr>
              <a:t>U</a:t>
            </a:r>
            <a:r>
              <a:rPr sz="850" spc="55" dirty="0">
                <a:latin typeface="Arial"/>
                <a:cs typeface="Arial"/>
              </a:rPr>
              <a:t>NIVERSITY</a:t>
            </a:r>
            <a:endParaRPr sz="85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52169" y="559318"/>
            <a:ext cx="1880235" cy="19177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1100" i="1" spc="-20" dirty="0">
                <a:latin typeface="Arial"/>
                <a:cs typeface="Arial"/>
              </a:rPr>
              <a:t>TOPIC </a:t>
            </a:r>
            <a:r>
              <a:rPr sz="1100" i="1" spc="-10" dirty="0">
                <a:latin typeface="Arial"/>
                <a:cs typeface="Arial"/>
              </a:rPr>
              <a:t>3.</a:t>
            </a:r>
            <a:r>
              <a:rPr sz="1100" i="1" spc="75" dirty="0">
                <a:latin typeface="Arial"/>
                <a:cs typeface="Arial"/>
              </a:rPr>
              <a:t> </a:t>
            </a:r>
            <a:r>
              <a:rPr sz="1100" i="1" spc="-30" dirty="0">
                <a:latin typeface="Arial"/>
                <a:cs typeface="Arial"/>
              </a:rPr>
              <a:t>IMPLEMENTATION</a:t>
            </a:r>
            <a:endParaRPr sz="11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6737585" y="559318"/>
            <a:ext cx="179705" cy="19177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1100" spc="-15" dirty="0">
                <a:latin typeface="Arial"/>
                <a:cs typeface="Arial"/>
              </a:rPr>
              <a:t>63</a:t>
            </a:r>
            <a:endParaRPr sz="110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864717" y="765581"/>
            <a:ext cx="6049010" cy="0"/>
          </a:xfrm>
          <a:custGeom>
            <a:avLst/>
            <a:gdLst/>
            <a:ahLst/>
            <a:cxnLst/>
            <a:rect l="l" t="t" r="r" b="b"/>
            <a:pathLst>
              <a:path w="6049009">
                <a:moveTo>
                  <a:pt x="0" y="0"/>
                </a:moveTo>
                <a:lnTo>
                  <a:pt x="6048756" y="0"/>
                </a:lnTo>
              </a:path>
            </a:pathLst>
          </a:custGeom>
          <a:ln w="609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864869" y="1123797"/>
            <a:ext cx="6048375" cy="2296795"/>
          </a:xfrm>
          <a:custGeom>
            <a:avLst/>
            <a:gdLst/>
            <a:ahLst/>
            <a:cxnLst/>
            <a:rect l="l" t="t" r="r" b="b"/>
            <a:pathLst>
              <a:path w="6048375" h="2296795">
                <a:moveTo>
                  <a:pt x="5994082" y="0"/>
                </a:moveTo>
                <a:lnTo>
                  <a:pt x="54000" y="0"/>
                </a:lnTo>
                <a:lnTo>
                  <a:pt x="32982" y="4244"/>
                </a:lnTo>
                <a:lnTo>
                  <a:pt x="15817" y="15817"/>
                </a:lnTo>
                <a:lnTo>
                  <a:pt x="4244" y="32982"/>
                </a:lnTo>
                <a:lnTo>
                  <a:pt x="0" y="54000"/>
                </a:lnTo>
                <a:lnTo>
                  <a:pt x="0" y="2242439"/>
                </a:lnTo>
                <a:lnTo>
                  <a:pt x="4244" y="2263456"/>
                </a:lnTo>
                <a:lnTo>
                  <a:pt x="15817" y="2280621"/>
                </a:lnTo>
                <a:lnTo>
                  <a:pt x="32982" y="2292195"/>
                </a:lnTo>
                <a:lnTo>
                  <a:pt x="54000" y="2296439"/>
                </a:lnTo>
                <a:lnTo>
                  <a:pt x="5994082" y="2296439"/>
                </a:lnTo>
                <a:lnTo>
                  <a:pt x="6015100" y="2292195"/>
                </a:lnTo>
                <a:lnTo>
                  <a:pt x="6032265" y="2280621"/>
                </a:lnTo>
                <a:lnTo>
                  <a:pt x="6043838" y="2263456"/>
                </a:lnTo>
                <a:lnTo>
                  <a:pt x="6048082" y="2242439"/>
                </a:lnTo>
                <a:lnTo>
                  <a:pt x="6048082" y="54000"/>
                </a:lnTo>
                <a:lnTo>
                  <a:pt x="6043838" y="32982"/>
                </a:lnTo>
                <a:lnTo>
                  <a:pt x="6032265" y="15817"/>
                </a:lnTo>
                <a:lnTo>
                  <a:pt x="6015100" y="4244"/>
                </a:lnTo>
                <a:lnTo>
                  <a:pt x="5994082" y="0"/>
                </a:lnTo>
                <a:close/>
              </a:path>
            </a:pathLst>
          </a:custGeom>
          <a:solidFill>
            <a:srgbClr val="99CC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882865" y="1363700"/>
            <a:ext cx="6012180" cy="2038985"/>
          </a:xfrm>
          <a:custGeom>
            <a:avLst/>
            <a:gdLst/>
            <a:ahLst/>
            <a:cxnLst/>
            <a:rect l="l" t="t" r="r" b="b"/>
            <a:pathLst>
              <a:path w="6012180" h="2038985">
                <a:moveTo>
                  <a:pt x="6012078" y="0"/>
                </a:moveTo>
                <a:lnTo>
                  <a:pt x="0" y="0"/>
                </a:lnTo>
                <a:lnTo>
                  <a:pt x="0" y="2002535"/>
                </a:lnTo>
                <a:lnTo>
                  <a:pt x="2828" y="2016552"/>
                </a:lnTo>
                <a:lnTo>
                  <a:pt x="10544" y="2027996"/>
                </a:lnTo>
                <a:lnTo>
                  <a:pt x="21988" y="2035711"/>
                </a:lnTo>
                <a:lnTo>
                  <a:pt x="36004" y="2038540"/>
                </a:lnTo>
                <a:lnTo>
                  <a:pt x="5976073" y="2038540"/>
                </a:lnTo>
                <a:lnTo>
                  <a:pt x="5990089" y="2035711"/>
                </a:lnTo>
                <a:lnTo>
                  <a:pt x="6001534" y="2027996"/>
                </a:lnTo>
                <a:lnTo>
                  <a:pt x="6009249" y="2016552"/>
                </a:lnTo>
                <a:lnTo>
                  <a:pt x="6012078" y="2002535"/>
                </a:lnTo>
                <a:lnTo>
                  <a:pt x="6012078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6484226" y="1046099"/>
            <a:ext cx="368935" cy="368935"/>
          </a:xfrm>
          <a:custGeom>
            <a:avLst/>
            <a:gdLst/>
            <a:ahLst/>
            <a:cxnLst/>
            <a:rect l="l" t="t" r="r" b="b"/>
            <a:pathLst>
              <a:path w="368934" h="368934">
                <a:moveTo>
                  <a:pt x="297027" y="0"/>
                </a:moveTo>
                <a:lnTo>
                  <a:pt x="71653" y="0"/>
                </a:lnTo>
                <a:lnTo>
                  <a:pt x="43826" y="5654"/>
                </a:lnTo>
                <a:lnTo>
                  <a:pt x="21043" y="21048"/>
                </a:lnTo>
                <a:lnTo>
                  <a:pt x="5652" y="43832"/>
                </a:lnTo>
                <a:lnTo>
                  <a:pt x="0" y="71653"/>
                </a:lnTo>
                <a:lnTo>
                  <a:pt x="0" y="297078"/>
                </a:lnTo>
                <a:lnTo>
                  <a:pt x="5652" y="324888"/>
                </a:lnTo>
                <a:lnTo>
                  <a:pt x="21043" y="347673"/>
                </a:lnTo>
                <a:lnTo>
                  <a:pt x="43826" y="363074"/>
                </a:lnTo>
                <a:lnTo>
                  <a:pt x="71653" y="368731"/>
                </a:lnTo>
                <a:lnTo>
                  <a:pt x="297027" y="368731"/>
                </a:lnTo>
                <a:lnTo>
                  <a:pt x="324850" y="363074"/>
                </a:lnTo>
                <a:lnTo>
                  <a:pt x="347638" y="347673"/>
                </a:lnTo>
                <a:lnTo>
                  <a:pt x="363037" y="324888"/>
                </a:lnTo>
                <a:lnTo>
                  <a:pt x="368693" y="297078"/>
                </a:lnTo>
                <a:lnTo>
                  <a:pt x="368693" y="71653"/>
                </a:lnTo>
                <a:lnTo>
                  <a:pt x="363037" y="43832"/>
                </a:lnTo>
                <a:lnTo>
                  <a:pt x="347638" y="21048"/>
                </a:lnTo>
                <a:lnTo>
                  <a:pt x="324850" y="5654"/>
                </a:lnTo>
                <a:lnTo>
                  <a:pt x="297027" y="0"/>
                </a:lnTo>
                <a:close/>
              </a:path>
            </a:pathLst>
          </a:custGeom>
          <a:solidFill>
            <a:srgbClr val="0066B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6554114" y="1078611"/>
            <a:ext cx="228917" cy="20542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6521894" y="1306601"/>
            <a:ext cx="294005" cy="76835"/>
          </a:xfrm>
          <a:custGeom>
            <a:avLst/>
            <a:gdLst/>
            <a:ahLst/>
            <a:cxnLst/>
            <a:rect l="l" t="t" r="r" b="b"/>
            <a:pathLst>
              <a:path w="294004" h="76834">
                <a:moveTo>
                  <a:pt x="255562" y="0"/>
                </a:moveTo>
                <a:lnTo>
                  <a:pt x="38226" y="0"/>
                </a:lnTo>
                <a:lnTo>
                  <a:pt x="23349" y="3008"/>
                </a:lnTo>
                <a:lnTo>
                  <a:pt x="11198" y="11207"/>
                </a:lnTo>
                <a:lnTo>
                  <a:pt x="3004" y="23360"/>
                </a:lnTo>
                <a:lnTo>
                  <a:pt x="0" y="38226"/>
                </a:lnTo>
                <a:lnTo>
                  <a:pt x="3004" y="53100"/>
                </a:lnTo>
                <a:lnTo>
                  <a:pt x="11198" y="65243"/>
                </a:lnTo>
                <a:lnTo>
                  <a:pt x="23349" y="73427"/>
                </a:lnTo>
                <a:lnTo>
                  <a:pt x="38226" y="76428"/>
                </a:lnTo>
                <a:lnTo>
                  <a:pt x="255562" y="76428"/>
                </a:lnTo>
                <a:lnTo>
                  <a:pt x="270435" y="73427"/>
                </a:lnTo>
                <a:lnTo>
                  <a:pt x="282578" y="65243"/>
                </a:lnTo>
                <a:lnTo>
                  <a:pt x="290762" y="53100"/>
                </a:lnTo>
                <a:lnTo>
                  <a:pt x="293763" y="38226"/>
                </a:lnTo>
                <a:lnTo>
                  <a:pt x="290762" y="23360"/>
                </a:lnTo>
                <a:lnTo>
                  <a:pt x="282578" y="11207"/>
                </a:lnTo>
                <a:lnTo>
                  <a:pt x="270435" y="3008"/>
                </a:lnTo>
                <a:lnTo>
                  <a:pt x="25556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6582041" y="1103706"/>
            <a:ext cx="173012" cy="15524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6560387" y="1318895"/>
            <a:ext cx="18415" cy="18415"/>
          </a:xfrm>
          <a:custGeom>
            <a:avLst/>
            <a:gdLst/>
            <a:ahLst/>
            <a:cxnLst/>
            <a:rect l="l" t="t" r="r" b="b"/>
            <a:pathLst>
              <a:path w="18415" h="18415">
                <a:moveTo>
                  <a:pt x="14008" y="0"/>
                </a:moveTo>
                <a:lnTo>
                  <a:pt x="4038" y="0"/>
                </a:lnTo>
                <a:lnTo>
                  <a:pt x="0" y="4025"/>
                </a:lnTo>
                <a:lnTo>
                  <a:pt x="0" y="13969"/>
                </a:lnTo>
                <a:lnTo>
                  <a:pt x="4038" y="18008"/>
                </a:lnTo>
                <a:lnTo>
                  <a:pt x="14008" y="18008"/>
                </a:lnTo>
                <a:lnTo>
                  <a:pt x="18021" y="13969"/>
                </a:lnTo>
                <a:lnTo>
                  <a:pt x="18021" y="4025"/>
                </a:lnTo>
                <a:lnTo>
                  <a:pt x="14008" y="0"/>
                </a:lnTo>
                <a:close/>
              </a:path>
            </a:pathLst>
          </a:custGeom>
          <a:solidFill>
            <a:srgbClr val="0066B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6591896" y="1318895"/>
            <a:ext cx="18415" cy="18415"/>
          </a:xfrm>
          <a:custGeom>
            <a:avLst/>
            <a:gdLst/>
            <a:ahLst/>
            <a:cxnLst/>
            <a:rect l="l" t="t" r="r" b="b"/>
            <a:pathLst>
              <a:path w="18415" h="18415">
                <a:moveTo>
                  <a:pt x="13969" y="0"/>
                </a:moveTo>
                <a:lnTo>
                  <a:pt x="4025" y="0"/>
                </a:lnTo>
                <a:lnTo>
                  <a:pt x="0" y="4025"/>
                </a:lnTo>
                <a:lnTo>
                  <a:pt x="0" y="13969"/>
                </a:lnTo>
                <a:lnTo>
                  <a:pt x="4025" y="18008"/>
                </a:lnTo>
                <a:lnTo>
                  <a:pt x="13969" y="18008"/>
                </a:lnTo>
                <a:lnTo>
                  <a:pt x="18021" y="13969"/>
                </a:lnTo>
                <a:lnTo>
                  <a:pt x="18021" y="4025"/>
                </a:lnTo>
                <a:lnTo>
                  <a:pt x="13969" y="0"/>
                </a:lnTo>
                <a:close/>
              </a:path>
            </a:pathLst>
          </a:custGeom>
          <a:solidFill>
            <a:srgbClr val="0066B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6623380" y="1318895"/>
            <a:ext cx="18415" cy="18415"/>
          </a:xfrm>
          <a:custGeom>
            <a:avLst/>
            <a:gdLst/>
            <a:ahLst/>
            <a:cxnLst/>
            <a:rect l="l" t="t" r="r" b="b"/>
            <a:pathLst>
              <a:path w="18415" h="18415">
                <a:moveTo>
                  <a:pt x="13995" y="0"/>
                </a:moveTo>
                <a:lnTo>
                  <a:pt x="4025" y="0"/>
                </a:lnTo>
                <a:lnTo>
                  <a:pt x="0" y="4025"/>
                </a:lnTo>
                <a:lnTo>
                  <a:pt x="0" y="13969"/>
                </a:lnTo>
                <a:lnTo>
                  <a:pt x="4025" y="18008"/>
                </a:lnTo>
                <a:lnTo>
                  <a:pt x="13995" y="18008"/>
                </a:lnTo>
                <a:lnTo>
                  <a:pt x="18021" y="13969"/>
                </a:lnTo>
                <a:lnTo>
                  <a:pt x="18021" y="4025"/>
                </a:lnTo>
                <a:lnTo>
                  <a:pt x="13995" y="0"/>
                </a:lnTo>
                <a:close/>
              </a:path>
            </a:pathLst>
          </a:custGeom>
          <a:solidFill>
            <a:srgbClr val="0066B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6654901" y="1318895"/>
            <a:ext cx="18415" cy="18415"/>
          </a:xfrm>
          <a:custGeom>
            <a:avLst/>
            <a:gdLst/>
            <a:ahLst/>
            <a:cxnLst/>
            <a:rect l="l" t="t" r="r" b="b"/>
            <a:pathLst>
              <a:path w="18415" h="18415">
                <a:moveTo>
                  <a:pt x="13944" y="0"/>
                </a:moveTo>
                <a:lnTo>
                  <a:pt x="4013" y="0"/>
                </a:lnTo>
                <a:lnTo>
                  <a:pt x="0" y="4025"/>
                </a:lnTo>
                <a:lnTo>
                  <a:pt x="0" y="13969"/>
                </a:lnTo>
                <a:lnTo>
                  <a:pt x="4013" y="18008"/>
                </a:lnTo>
                <a:lnTo>
                  <a:pt x="13944" y="18008"/>
                </a:lnTo>
                <a:lnTo>
                  <a:pt x="17995" y="13969"/>
                </a:lnTo>
                <a:lnTo>
                  <a:pt x="17995" y="4025"/>
                </a:lnTo>
                <a:lnTo>
                  <a:pt x="13944" y="0"/>
                </a:lnTo>
                <a:close/>
              </a:path>
            </a:pathLst>
          </a:custGeom>
          <a:solidFill>
            <a:srgbClr val="0066B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6686384" y="1318895"/>
            <a:ext cx="18415" cy="18415"/>
          </a:xfrm>
          <a:custGeom>
            <a:avLst/>
            <a:gdLst/>
            <a:ahLst/>
            <a:cxnLst/>
            <a:rect l="l" t="t" r="r" b="b"/>
            <a:pathLst>
              <a:path w="18415" h="18415">
                <a:moveTo>
                  <a:pt x="13970" y="0"/>
                </a:moveTo>
                <a:lnTo>
                  <a:pt x="4013" y="0"/>
                </a:lnTo>
                <a:lnTo>
                  <a:pt x="0" y="4025"/>
                </a:lnTo>
                <a:lnTo>
                  <a:pt x="0" y="13969"/>
                </a:lnTo>
                <a:lnTo>
                  <a:pt x="4013" y="18008"/>
                </a:lnTo>
                <a:lnTo>
                  <a:pt x="13970" y="18008"/>
                </a:lnTo>
                <a:lnTo>
                  <a:pt x="17983" y="13969"/>
                </a:lnTo>
                <a:lnTo>
                  <a:pt x="17983" y="4025"/>
                </a:lnTo>
                <a:lnTo>
                  <a:pt x="13970" y="0"/>
                </a:lnTo>
                <a:close/>
              </a:path>
            </a:pathLst>
          </a:custGeom>
          <a:solidFill>
            <a:srgbClr val="0066B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6717855" y="1318895"/>
            <a:ext cx="18415" cy="18415"/>
          </a:xfrm>
          <a:custGeom>
            <a:avLst/>
            <a:gdLst/>
            <a:ahLst/>
            <a:cxnLst/>
            <a:rect l="l" t="t" r="r" b="b"/>
            <a:pathLst>
              <a:path w="18415" h="18415">
                <a:moveTo>
                  <a:pt x="13995" y="0"/>
                </a:moveTo>
                <a:lnTo>
                  <a:pt x="4038" y="0"/>
                </a:lnTo>
                <a:lnTo>
                  <a:pt x="0" y="4025"/>
                </a:lnTo>
                <a:lnTo>
                  <a:pt x="0" y="13969"/>
                </a:lnTo>
                <a:lnTo>
                  <a:pt x="4038" y="18008"/>
                </a:lnTo>
                <a:lnTo>
                  <a:pt x="13995" y="18008"/>
                </a:lnTo>
                <a:lnTo>
                  <a:pt x="18008" y="13969"/>
                </a:lnTo>
                <a:lnTo>
                  <a:pt x="18008" y="4025"/>
                </a:lnTo>
                <a:lnTo>
                  <a:pt x="13995" y="0"/>
                </a:lnTo>
                <a:close/>
              </a:path>
            </a:pathLst>
          </a:custGeom>
          <a:solidFill>
            <a:srgbClr val="0066B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6749351" y="1318895"/>
            <a:ext cx="18415" cy="18415"/>
          </a:xfrm>
          <a:custGeom>
            <a:avLst/>
            <a:gdLst/>
            <a:ahLst/>
            <a:cxnLst/>
            <a:rect l="l" t="t" r="r" b="b"/>
            <a:pathLst>
              <a:path w="18415" h="18415">
                <a:moveTo>
                  <a:pt x="13995" y="0"/>
                </a:moveTo>
                <a:lnTo>
                  <a:pt x="4038" y="0"/>
                </a:lnTo>
                <a:lnTo>
                  <a:pt x="0" y="4025"/>
                </a:lnTo>
                <a:lnTo>
                  <a:pt x="0" y="13969"/>
                </a:lnTo>
                <a:lnTo>
                  <a:pt x="4038" y="18008"/>
                </a:lnTo>
                <a:lnTo>
                  <a:pt x="13995" y="18008"/>
                </a:lnTo>
                <a:lnTo>
                  <a:pt x="18008" y="13969"/>
                </a:lnTo>
                <a:lnTo>
                  <a:pt x="18008" y="4025"/>
                </a:lnTo>
                <a:lnTo>
                  <a:pt x="13995" y="0"/>
                </a:lnTo>
                <a:close/>
              </a:path>
            </a:pathLst>
          </a:custGeom>
          <a:solidFill>
            <a:srgbClr val="0066B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6560387" y="1350378"/>
            <a:ext cx="18415" cy="18415"/>
          </a:xfrm>
          <a:custGeom>
            <a:avLst/>
            <a:gdLst/>
            <a:ahLst/>
            <a:cxnLst/>
            <a:rect l="l" t="t" r="r" b="b"/>
            <a:pathLst>
              <a:path w="18415" h="18415">
                <a:moveTo>
                  <a:pt x="14008" y="0"/>
                </a:moveTo>
                <a:lnTo>
                  <a:pt x="4038" y="0"/>
                </a:lnTo>
                <a:lnTo>
                  <a:pt x="0" y="4038"/>
                </a:lnTo>
                <a:lnTo>
                  <a:pt x="0" y="13982"/>
                </a:lnTo>
                <a:lnTo>
                  <a:pt x="4038" y="18021"/>
                </a:lnTo>
                <a:lnTo>
                  <a:pt x="14008" y="18021"/>
                </a:lnTo>
                <a:lnTo>
                  <a:pt x="18021" y="13982"/>
                </a:lnTo>
                <a:lnTo>
                  <a:pt x="18021" y="4038"/>
                </a:lnTo>
                <a:lnTo>
                  <a:pt x="14008" y="0"/>
                </a:lnTo>
                <a:close/>
              </a:path>
            </a:pathLst>
          </a:custGeom>
          <a:solidFill>
            <a:srgbClr val="0066B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6591896" y="1350378"/>
            <a:ext cx="18415" cy="18415"/>
          </a:xfrm>
          <a:custGeom>
            <a:avLst/>
            <a:gdLst/>
            <a:ahLst/>
            <a:cxnLst/>
            <a:rect l="l" t="t" r="r" b="b"/>
            <a:pathLst>
              <a:path w="18415" h="18415">
                <a:moveTo>
                  <a:pt x="13969" y="0"/>
                </a:moveTo>
                <a:lnTo>
                  <a:pt x="4025" y="0"/>
                </a:lnTo>
                <a:lnTo>
                  <a:pt x="0" y="4038"/>
                </a:lnTo>
                <a:lnTo>
                  <a:pt x="0" y="13982"/>
                </a:lnTo>
                <a:lnTo>
                  <a:pt x="4025" y="18021"/>
                </a:lnTo>
                <a:lnTo>
                  <a:pt x="13969" y="18021"/>
                </a:lnTo>
                <a:lnTo>
                  <a:pt x="18021" y="13982"/>
                </a:lnTo>
                <a:lnTo>
                  <a:pt x="18021" y="4038"/>
                </a:lnTo>
                <a:lnTo>
                  <a:pt x="13969" y="0"/>
                </a:lnTo>
                <a:close/>
              </a:path>
            </a:pathLst>
          </a:custGeom>
          <a:solidFill>
            <a:srgbClr val="0066B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6618313" y="1350378"/>
            <a:ext cx="95885" cy="18415"/>
          </a:xfrm>
          <a:custGeom>
            <a:avLst/>
            <a:gdLst/>
            <a:ahLst/>
            <a:cxnLst/>
            <a:rect l="l" t="t" r="r" b="b"/>
            <a:pathLst>
              <a:path w="95884" h="18415">
                <a:moveTo>
                  <a:pt x="47828" y="0"/>
                </a:moveTo>
                <a:lnTo>
                  <a:pt x="29210" y="708"/>
                </a:lnTo>
                <a:lnTo>
                  <a:pt x="14008" y="2641"/>
                </a:lnTo>
                <a:lnTo>
                  <a:pt x="3758" y="5507"/>
                </a:lnTo>
                <a:lnTo>
                  <a:pt x="0" y="9017"/>
                </a:lnTo>
                <a:lnTo>
                  <a:pt x="3758" y="12518"/>
                </a:lnTo>
                <a:lnTo>
                  <a:pt x="14008" y="15381"/>
                </a:lnTo>
                <a:lnTo>
                  <a:pt x="29210" y="17312"/>
                </a:lnTo>
                <a:lnTo>
                  <a:pt x="47828" y="18021"/>
                </a:lnTo>
                <a:lnTo>
                  <a:pt x="66438" y="17312"/>
                </a:lnTo>
                <a:lnTo>
                  <a:pt x="81637" y="15381"/>
                </a:lnTo>
                <a:lnTo>
                  <a:pt x="91885" y="12518"/>
                </a:lnTo>
                <a:lnTo>
                  <a:pt x="95643" y="9017"/>
                </a:lnTo>
                <a:lnTo>
                  <a:pt x="91885" y="5507"/>
                </a:lnTo>
                <a:lnTo>
                  <a:pt x="81637" y="2641"/>
                </a:lnTo>
                <a:lnTo>
                  <a:pt x="66438" y="708"/>
                </a:lnTo>
                <a:lnTo>
                  <a:pt x="47828" y="0"/>
                </a:lnTo>
                <a:close/>
              </a:path>
            </a:pathLst>
          </a:custGeom>
          <a:solidFill>
            <a:srgbClr val="0066B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6749351" y="1350378"/>
            <a:ext cx="18415" cy="18415"/>
          </a:xfrm>
          <a:custGeom>
            <a:avLst/>
            <a:gdLst/>
            <a:ahLst/>
            <a:cxnLst/>
            <a:rect l="l" t="t" r="r" b="b"/>
            <a:pathLst>
              <a:path w="18415" h="18415">
                <a:moveTo>
                  <a:pt x="13995" y="0"/>
                </a:moveTo>
                <a:lnTo>
                  <a:pt x="4038" y="0"/>
                </a:lnTo>
                <a:lnTo>
                  <a:pt x="0" y="4038"/>
                </a:lnTo>
                <a:lnTo>
                  <a:pt x="0" y="13982"/>
                </a:lnTo>
                <a:lnTo>
                  <a:pt x="4038" y="18021"/>
                </a:lnTo>
                <a:lnTo>
                  <a:pt x="13995" y="18021"/>
                </a:lnTo>
                <a:lnTo>
                  <a:pt x="18008" y="13982"/>
                </a:lnTo>
                <a:lnTo>
                  <a:pt x="18008" y="4038"/>
                </a:lnTo>
                <a:lnTo>
                  <a:pt x="13995" y="0"/>
                </a:lnTo>
                <a:close/>
              </a:path>
            </a:pathLst>
          </a:custGeom>
          <a:solidFill>
            <a:srgbClr val="0066B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6720840" y="1350378"/>
            <a:ext cx="18415" cy="18415"/>
          </a:xfrm>
          <a:custGeom>
            <a:avLst/>
            <a:gdLst/>
            <a:ahLst/>
            <a:cxnLst/>
            <a:rect l="l" t="t" r="r" b="b"/>
            <a:pathLst>
              <a:path w="18415" h="18415">
                <a:moveTo>
                  <a:pt x="13995" y="0"/>
                </a:moveTo>
                <a:lnTo>
                  <a:pt x="4038" y="0"/>
                </a:lnTo>
                <a:lnTo>
                  <a:pt x="0" y="4038"/>
                </a:lnTo>
                <a:lnTo>
                  <a:pt x="0" y="13982"/>
                </a:lnTo>
                <a:lnTo>
                  <a:pt x="4038" y="18021"/>
                </a:lnTo>
                <a:lnTo>
                  <a:pt x="13995" y="18021"/>
                </a:lnTo>
                <a:lnTo>
                  <a:pt x="18033" y="13982"/>
                </a:lnTo>
                <a:lnTo>
                  <a:pt x="18033" y="4038"/>
                </a:lnTo>
                <a:lnTo>
                  <a:pt x="13995" y="0"/>
                </a:lnTo>
                <a:close/>
              </a:path>
            </a:pathLst>
          </a:custGeom>
          <a:solidFill>
            <a:srgbClr val="0066B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 txBox="1"/>
          <p:nvPr/>
        </p:nvSpPr>
        <p:spPr>
          <a:xfrm>
            <a:off x="1050171" y="1127625"/>
            <a:ext cx="1791335" cy="60134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1100" b="1" spc="-10" dirty="0">
                <a:latin typeface="Arial"/>
                <a:cs typeface="Arial"/>
              </a:rPr>
              <a:t>Activity: Using SELECT</a:t>
            </a:r>
            <a:r>
              <a:rPr sz="1100" b="1" spc="-15" dirty="0">
                <a:latin typeface="Arial"/>
                <a:cs typeface="Arial"/>
              </a:rPr>
              <a:t> </a:t>
            </a:r>
            <a:r>
              <a:rPr sz="1100" b="1" spc="-5" dirty="0">
                <a:latin typeface="Arial"/>
                <a:cs typeface="Arial"/>
              </a:rPr>
              <a:t>(5)</a:t>
            </a:r>
            <a:endParaRPr sz="11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165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1100" spc="-5" dirty="0">
                <a:latin typeface="Arial"/>
                <a:cs typeface="Arial"/>
              </a:rPr>
              <a:t>Enter the</a:t>
            </a:r>
            <a:r>
              <a:rPr sz="1100" spc="-35" dirty="0">
                <a:latin typeface="Arial"/>
                <a:cs typeface="Arial"/>
              </a:rPr>
              <a:t> </a:t>
            </a:r>
            <a:r>
              <a:rPr sz="1100" spc="-10" dirty="0">
                <a:latin typeface="Arial"/>
                <a:cs typeface="Arial"/>
              </a:rPr>
              <a:t>SQL:</a:t>
            </a:r>
            <a:endParaRPr sz="1100">
              <a:latin typeface="Arial"/>
              <a:cs typeface="Arial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1126371" y="1809459"/>
            <a:ext cx="88900" cy="481330"/>
          </a:xfrm>
          <a:prstGeom prst="rect">
            <a:avLst/>
          </a:prstGeom>
        </p:spPr>
        <p:txBody>
          <a:bodyPr vert="horz" wrap="square" lIns="0" tIns="279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20"/>
              </a:spcBef>
            </a:pPr>
            <a:r>
              <a:rPr sz="900" spc="-5" dirty="0">
                <a:latin typeface="Arial"/>
                <a:cs typeface="Arial"/>
              </a:rPr>
              <a:t>1</a:t>
            </a:r>
            <a:endParaRPr sz="9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900" spc="-5" dirty="0">
                <a:latin typeface="Arial"/>
                <a:cs typeface="Arial"/>
              </a:rPr>
              <a:t>2</a:t>
            </a:r>
            <a:endParaRPr sz="9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900" spc="-5" dirty="0">
                <a:latin typeface="Arial"/>
                <a:cs typeface="Arial"/>
              </a:rPr>
              <a:t>3</a:t>
            </a:r>
            <a:endParaRPr sz="900">
              <a:latin typeface="Arial"/>
              <a:cs typeface="Arial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1288275" y="1779727"/>
            <a:ext cx="5466715" cy="586740"/>
          </a:xfrm>
          <a:prstGeom prst="rect">
            <a:avLst/>
          </a:prstGeom>
          <a:solidFill>
            <a:srgbClr val="F7F7F7"/>
          </a:solidFill>
          <a:ln w="6096">
            <a:solidFill>
              <a:srgbClr val="B1B1B1"/>
            </a:solidFill>
          </a:ln>
        </p:spPr>
        <p:txBody>
          <a:bodyPr vert="horz" wrap="square" lIns="0" tIns="57785" rIns="0" bIns="0" rtlCol="0">
            <a:spAutoFit/>
          </a:bodyPr>
          <a:lstStyle/>
          <a:p>
            <a:pPr marL="49530">
              <a:lnSpc>
                <a:spcPct val="100000"/>
              </a:lnSpc>
              <a:spcBef>
                <a:spcPts val="455"/>
              </a:spcBef>
            </a:pPr>
            <a:r>
              <a:rPr sz="900" i="1" spc="65" dirty="0">
                <a:latin typeface="Times New Roman"/>
                <a:cs typeface="Times New Roman"/>
              </a:rPr>
              <a:t>SELECT </a:t>
            </a:r>
            <a:r>
              <a:rPr sz="900" i="1" spc="75" dirty="0">
                <a:latin typeface="Times New Roman"/>
                <a:cs typeface="Times New Roman"/>
              </a:rPr>
              <a:t>* </a:t>
            </a:r>
            <a:r>
              <a:rPr sz="900" i="1" spc="-40" dirty="0">
                <a:latin typeface="Times New Roman"/>
                <a:cs typeface="Times New Roman"/>
              </a:rPr>
              <a:t>FROM </a:t>
            </a:r>
            <a:r>
              <a:rPr sz="900" i="1" spc="140" dirty="0">
                <a:latin typeface="Times New Roman"/>
                <a:cs typeface="Times New Roman"/>
              </a:rPr>
              <a:t>User </a:t>
            </a:r>
            <a:r>
              <a:rPr sz="900" i="1" spc="300" dirty="0">
                <a:latin typeface="Times New Roman"/>
                <a:cs typeface="Times New Roman"/>
              </a:rPr>
              <a:t>,</a:t>
            </a:r>
            <a:r>
              <a:rPr sz="900" i="1" spc="105" dirty="0">
                <a:latin typeface="Times New Roman"/>
                <a:cs typeface="Times New Roman"/>
              </a:rPr>
              <a:t> </a:t>
            </a:r>
            <a:r>
              <a:rPr sz="900" i="1" spc="185" dirty="0">
                <a:latin typeface="Times New Roman"/>
                <a:cs typeface="Times New Roman"/>
              </a:rPr>
              <a:t>Post</a:t>
            </a:r>
            <a:r>
              <a:rPr sz="900" i="1" spc="-145" dirty="0">
                <a:latin typeface="Times New Roman"/>
                <a:cs typeface="Times New Roman"/>
              </a:rPr>
              <a:t> </a:t>
            </a:r>
            <a:endParaRPr sz="900">
              <a:latin typeface="Times New Roman"/>
              <a:cs typeface="Times New Roman"/>
            </a:endParaRPr>
          </a:p>
          <a:p>
            <a:pPr marL="49530" marR="2948940">
              <a:lnSpc>
                <a:spcPct val="110000"/>
              </a:lnSpc>
              <a:spcBef>
                <a:spcPts val="10"/>
              </a:spcBef>
            </a:pPr>
            <a:r>
              <a:rPr sz="900" i="1" spc="-20" dirty="0">
                <a:latin typeface="Times New Roman"/>
                <a:cs typeface="Times New Roman"/>
              </a:rPr>
              <a:t>WHERE</a:t>
            </a:r>
            <a:r>
              <a:rPr sz="900" i="1" spc="145" dirty="0">
                <a:latin typeface="Times New Roman"/>
                <a:cs typeface="Times New Roman"/>
              </a:rPr>
              <a:t> </a:t>
            </a:r>
            <a:r>
              <a:rPr sz="900" i="1" spc="150" dirty="0">
                <a:latin typeface="Times New Roman"/>
                <a:cs typeface="Times New Roman"/>
              </a:rPr>
              <a:t>User</a:t>
            </a:r>
            <a:r>
              <a:rPr sz="900" i="1" spc="-105" dirty="0">
                <a:latin typeface="Times New Roman"/>
                <a:cs typeface="Times New Roman"/>
              </a:rPr>
              <a:t> </a:t>
            </a:r>
            <a:r>
              <a:rPr sz="900" i="1" spc="300" dirty="0">
                <a:latin typeface="Times New Roman"/>
                <a:cs typeface="Times New Roman"/>
              </a:rPr>
              <a:t>.</a:t>
            </a:r>
            <a:r>
              <a:rPr sz="900" i="1" spc="-95" dirty="0">
                <a:latin typeface="Times New Roman"/>
                <a:cs typeface="Times New Roman"/>
              </a:rPr>
              <a:t> </a:t>
            </a:r>
            <a:r>
              <a:rPr sz="900" i="1" spc="-125" dirty="0">
                <a:latin typeface="Times New Roman"/>
                <a:cs typeface="Times New Roman"/>
              </a:rPr>
              <a:t>U</a:t>
            </a:r>
            <a:r>
              <a:rPr sz="900" i="1" spc="-145" dirty="0">
                <a:latin typeface="Times New Roman"/>
                <a:cs typeface="Times New Roman"/>
              </a:rPr>
              <a:t> </a:t>
            </a:r>
            <a:r>
              <a:rPr sz="900" i="1" spc="180" dirty="0">
                <a:latin typeface="Times New Roman"/>
                <a:cs typeface="Times New Roman"/>
              </a:rPr>
              <a:t>serID</a:t>
            </a:r>
            <a:r>
              <a:rPr sz="900" i="1" spc="530" dirty="0">
                <a:latin typeface="Times New Roman"/>
                <a:cs typeface="Times New Roman"/>
              </a:rPr>
              <a:t> </a:t>
            </a:r>
            <a:r>
              <a:rPr sz="900" i="1" spc="-80" dirty="0">
                <a:latin typeface="Times New Roman"/>
                <a:cs typeface="Times New Roman"/>
              </a:rPr>
              <a:t>=</a:t>
            </a:r>
            <a:r>
              <a:rPr sz="900" i="1" spc="-55" dirty="0">
                <a:latin typeface="Times New Roman"/>
                <a:cs typeface="Times New Roman"/>
              </a:rPr>
              <a:t> </a:t>
            </a:r>
            <a:r>
              <a:rPr sz="900" i="1" spc="185" dirty="0">
                <a:latin typeface="Times New Roman"/>
                <a:cs typeface="Times New Roman"/>
              </a:rPr>
              <a:t>Post</a:t>
            </a:r>
            <a:r>
              <a:rPr sz="900" i="1" spc="-105" dirty="0">
                <a:latin typeface="Times New Roman"/>
                <a:cs typeface="Times New Roman"/>
              </a:rPr>
              <a:t> </a:t>
            </a:r>
            <a:r>
              <a:rPr sz="900" i="1" spc="300" dirty="0">
                <a:latin typeface="Times New Roman"/>
                <a:cs typeface="Times New Roman"/>
              </a:rPr>
              <a:t>.</a:t>
            </a:r>
            <a:r>
              <a:rPr sz="900" i="1" spc="-95" dirty="0">
                <a:latin typeface="Times New Roman"/>
                <a:cs typeface="Times New Roman"/>
              </a:rPr>
              <a:t> </a:t>
            </a:r>
            <a:r>
              <a:rPr sz="900" i="1" spc="140" dirty="0">
                <a:latin typeface="Times New Roman"/>
                <a:cs typeface="Times New Roman"/>
              </a:rPr>
              <a:t>UserID  </a:t>
            </a:r>
            <a:r>
              <a:rPr sz="900" i="1" spc="-20" dirty="0">
                <a:latin typeface="Times New Roman"/>
                <a:cs typeface="Times New Roman"/>
              </a:rPr>
              <a:t>AND </a:t>
            </a:r>
            <a:r>
              <a:rPr sz="900" i="1" spc="155" dirty="0">
                <a:latin typeface="Times New Roman"/>
                <a:cs typeface="Times New Roman"/>
              </a:rPr>
              <a:t>AccountName </a:t>
            </a:r>
            <a:r>
              <a:rPr sz="900" i="1" spc="-80" dirty="0">
                <a:latin typeface="Times New Roman"/>
                <a:cs typeface="Times New Roman"/>
              </a:rPr>
              <a:t>= </a:t>
            </a:r>
            <a:r>
              <a:rPr sz="900" i="1" spc="-190" dirty="0">
                <a:latin typeface="Times New Roman"/>
                <a:cs typeface="Times New Roman"/>
              </a:rPr>
              <a:t>11 </a:t>
            </a:r>
            <a:r>
              <a:rPr sz="900" i="1" spc="-225" dirty="0">
                <a:latin typeface="Times New Roman"/>
                <a:cs typeface="Times New Roman"/>
              </a:rPr>
              <a:t>W</a:t>
            </a:r>
            <a:r>
              <a:rPr sz="900" i="1" spc="130" dirty="0">
                <a:latin typeface="Times New Roman"/>
                <a:cs typeface="Times New Roman"/>
              </a:rPr>
              <a:t>hoRYou</a:t>
            </a:r>
            <a:r>
              <a:rPr sz="900" i="1" spc="-20" dirty="0">
                <a:latin typeface="Times New Roman"/>
                <a:cs typeface="Times New Roman"/>
              </a:rPr>
              <a:t> </a:t>
            </a:r>
            <a:r>
              <a:rPr sz="900" i="1" spc="-25" dirty="0">
                <a:latin typeface="Times New Roman"/>
                <a:cs typeface="Times New Roman"/>
              </a:rPr>
              <a:t>11;</a:t>
            </a:r>
            <a:endParaRPr sz="900">
              <a:latin typeface="Times New Roman"/>
              <a:cs typeface="Times New Roman"/>
            </a:endParaRPr>
          </a:p>
        </p:txBody>
      </p:sp>
      <p:sp>
        <p:nvSpPr>
          <p:cNvPr id="26" name="object 26"/>
          <p:cNvSpPr/>
          <p:nvPr/>
        </p:nvSpPr>
        <p:spPr>
          <a:xfrm>
            <a:off x="864869" y="3646995"/>
            <a:ext cx="6048375" cy="2096135"/>
          </a:xfrm>
          <a:custGeom>
            <a:avLst/>
            <a:gdLst/>
            <a:ahLst/>
            <a:cxnLst/>
            <a:rect l="l" t="t" r="r" b="b"/>
            <a:pathLst>
              <a:path w="6048375" h="2096135">
                <a:moveTo>
                  <a:pt x="5994082" y="0"/>
                </a:moveTo>
                <a:lnTo>
                  <a:pt x="54000" y="0"/>
                </a:lnTo>
                <a:lnTo>
                  <a:pt x="32982" y="4242"/>
                </a:lnTo>
                <a:lnTo>
                  <a:pt x="15817" y="15813"/>
                </a:lnTo>
                <a:lnTo>
                  <a:pt x="4244" y="32977"/>
                </a:lnTo>
                <a:lnTo>
                  <a:pt x="0" y="54000"/>
                </a:lnTo>
                <a:lnTo>
                  <a:pt x="0" y="2041817"/>
                </a:lnTo>
                <a:lnTo>
                  <a:pt x="4244" y="2062834"/>
                </a:lnTo>
                <a:lnTo>
                  <a:pt x="15817" y="2079999"/>
                </a:lnTo>
                <a:lnTo>
                  <a:pt x="32982" y="2091573"/>
                </a:lnTo>
                <a:lnTo>
                  <a:pt x="54000" y="2095817"/>
                </a:lnTo>
                <a:lnTo>
                  <a:pt x="5994082" y="2095817"/>
                </a:lnTo>
                <a:lnTo>
                  <a:pt x="6015100" y="2091573"/>
                </a:lnTo>
                <a:lnTo>
                  <a:pt x="6032265" y="2079999"/>
                </a:lnTo>
                <a:lnTo>
                  <a:pt x="6043838" y="2062834"/>
                </a:lnTo>
                <a:lnTo>
                  <a:pt x="6048082" y="2041817"/>
                </a:lnTo>
                <a:lnTo>
                  <a:pt x="6048082" y="54000"/>
                </a:lnTo>
                <a:lnTo>
                  <a:pt x="6043838" y="32977"/>
                </a:lnTo>
                <a:lnTo>
                  <a:pt x="6032265" y="15813"/>
                </a:lnTo>
                <a:lnTo>
                  <a:pt x="6015100" y="4242"/>
                </a:lnTo>
                <a:lnTo>
                  <a:pt x="5994082" y="0"/>
                </a:lnTo>
                <a:close/>
              </a:path>
            </a:pathLst>
          </a:custGeom>
          <a:solidFill>
            <a:srgbClr val="99CC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882865" y="3886886"/>
            <a:ext cx="6012180" cy="1838325"/>
          </a:xfrm>
          <a:custGeom>
            <a:avLst/>
            <a:gdLst/>
            <a:ahLst/>
            <a:cxnLst/>
            <a:rect l="l" t="t" r="r" b="b"/>
            <a:pathLst>
              <a:path w="6012180" h="1838325">
                <a:moveTo>
                  <a:pt x="6012078" y="0"/>
                </a:moveTo>
                <a:lnTo>
                  <a:pt x="0" y="0"/>
                </a:lnTo>
                <a:lnTo>
                  <a:pt x="0" y="1801926"/>
                </a:lnTo>
                <a:lnTo>
                  <a:pt x="2828" y="1815942"/>
                </a:lnTo>
                <a:lnTo>
                  <a:pt x="10544" y="1827387"/>
                </a:lnTo>
                <a:lnTo>
                  <a:pt x="21988" y="1835102"/>
                </a:lnTo>
                <a:lnTo>
                  <a:pt x="36004" y="1837931"/>
                </a:lnTo>
                <a:lnTo>
                  <a:pt x="5976073" y="1837931"/>
                </a:lnTo>
                <a:lnTo>
                  <a:pt x="5990089" y="1835102"/>
                </a:lnTo>
                <a:lnTo>
                  <a:pt x="6001534" y="1827387"/>
                </a:lnTo>
                <a:lnTo>
                  <a:pt x="6009249" y="1815942"/>
                </a:lnTo>
                <a:lnTo>
                  <a:pt x="6012078" y="1801926"/>
                </a:lnTo>
                <a:lnTo>
                  <a:pt x="6012078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6484226" y="3569284"/>
            <a:ext cx="368935" cy="368935"/>
          </a:xfrm>
          <a:custGeom>
            <a:avLst/>
            <a:gdLst/>
            <a:ahLst/>
            <a:cxnLst/>
            <a:rect l="l" t="t" r="r" b="b"/>
            <a:pathLst>
              <a:path w="368934" h="368935">
                <a:moveTo>
                  <a:pt x="297027" y="0"/>
                </a:moveTo>
                <a:lnTo>
                  <a:pt x="71653" y="0"/>
                </a:lnTo>
                <a:lnTo>
                  <a:pt x="43826" y="5654"/>
                </a:lnTo>
                <a:lnTo>
                  <a:pt x="21043" y="21048"/>
                </a:lnTo>
                <a:lnTo>
                  <a:pt x="5652" y="43832"/>
                </a:lnTo>
                <a:lnTo>
                  <a:pt x="0" y="71653"/>
                </a:lnTo>
                <a:lnTo>
                  <a:pt x="0" y="297078"/>
                </a:lnTo>
                <a:lnTo>
                  <a:pt x="5652" y="324888"/>
                </a:lnTo>
                <a:lnTo>
                  <a:pt x="21043" y="347673"/>
                </a:lnTo>
                <a:lnTo>
                  <a:pt x="43826" y="363074"/>
                </a:lnTo>
                <a:lnTo>
                  <a:pt x="71653" y="368731"/>
                </a:lnTo>
                <a:lnTo>
                  <a:pt x="297027" y="368731"/>
                </a:lnTo>
                <a:lnTo>
                  <a:pt x="324850" y="363074"/>
                </a:lnTo>
                <a:lnTo>
                  <a:pt x="347638" y="347673"/>
                </a:lnTo>
                <a:lnTo>
                  <a:pt x="363037" y="324888"/>
                </a:lnTo>
                <a:lnTo>
                  <a:pt x="368693" y="297078"/>
                </a:lnTo>
                <a:lnTo>
                  <a:pt x="368693" y="71653"/>
                </a:lnTo>
                <a:lnTo>
                  <a:pt x="363037" y="43832"/>
                </a:lnTo>
                <a:lnTo>
                  <a:pt x="347638" y="21048"/>
                </a:lnTo>
                <a:lnTo>
                  <a:pt x="324850" y="5654"/>
                </a:lnTo>
                <a:lnTo>
                  <a:pt x="297027" y="0"/>
                </a:lnTo>
                <a:close/>
              </a:path>
            </a:pathLst>
          </a:custGeom>
          <a:solidFill>
            <a:srgbClr val="0066B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6554114" y="3601796"/>
            <a:ext cx="228917" cy="20542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6521894" y="3829786"/>
            <a:ext cx="294005" cy="76835"/>
          </a:xfrm>
          <a:custGeom>
            <a:avLst/>
            <a:gdLst/>
            <a:ahLst/>
            <a:cxnLst/>
            <a:rect l="l" t="t" r="r" b="b"/>
            <a:pathLst>
              <a:path w="294004" h="76835">
                <a:moveTo>
                  <a:pt x="255562" y="0"/>
                </a:moveTo>
                <a:lnTo>
                  <a:pt x="38226" y="0"/>
                </a:lnTo>
                <a:lnTo>
                  <a:pt x="23349" y="3008"/>
                </a:lnTo>
                <a:lnTo>
                  <a:pt x="11198" y="11207"/>
                </a:lnTo>
                <a:lnTo>
                  <a:pt x="3004" y="23360"/>
                </a:lnTo>
                <a:lnTo>
                  <a:pt x="0" y="38226"/>
                </a:lnTo>
                <a:lnTo>
                  <a:pt x="3004" y="53100"/>
                </a:lnTo>
                <a:lnTo>
                  <a:pt x="11198" y="65243"/>
                </a:lnTo>
                <a:lnTo>
                  <a:pt x="23349" y="73427"/>
                </a:lnTo>
                <a:lnTo>
                  <a:pt x="38226" y="76428"/>
                </a:lnTo>
                <a:lnTo>
                  <a:pt x="255562" y="76428"/>
                </a:lnTo>
                <a:lnTo>
                  <a:pt x="270435" y="73427"/>
                </a:lnTo>
                <a:lnTo>
                  <a:pt x="282578" y="65243"/>
                </a:lnTo>
                <a:lnTo>
                  <a:pt x="290762" y="53100"/>
                </a:lnTo>
                <a:lnTo>
                  <a:pt x="293763" y="38226"/>
                </a:lnTo>
                <a:lnTo>
                  <a:pt x="290762" y="23360"/>
                </a:lnTo>
                <a:lnTo>
                  <a:pt x="282578" y="11207"/>
                </a:lnTo>
                <a:lnTo>
                  <a:pt x="270435" y="3008"/>
                </a:lnTo>
                <a:lnTo>
                  <a:pt x="25556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6582041" y="3626891"/>
            <a:ext cx="173012" cy="15524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6560387" y="3842093"/>
            <a:ext cx="18415" cy="18415"/>
          </a:xfrm>
          <a:custGeom>
            <a:avLst/>
            <a:gdLst/>
            <a:ahLst/>
            <a:cxnLst/>
            <a:rect l="l" t="t" r="r" b="b"/>
            <a:pathLst>
              <a:path w="18415" h="18414">
                <a:moveTo>
                  <a:pt x="14008" y="0"/>
                </a:moveTo>
                <a:lnTo>
                  <a:pt x="4038" y="0"/>
                </a:lnTo>
                <a:lnTo>
                  <a:pt x="0" y="4025"/>
                </a:lnTo>
                <a:lnTo>
                  <a:pt x="0" y="13969"/>
                </a:lnTo>
                <a:lnTo>
                  <a:pt x="4038" y="18008"/>
                </a:lnTo>
                <a:lnTo>
                  <a:pt x="14008" y="18008"/>
                </a:lnTo>
                <a:lnTo>
                  <a:pt x="18021" y="13969"/>
                </a:lnTo>
                <a:lnTo>
                  <a:pt x="18021" y="4025"/>
                </a:lnTo>
                <a:lnTo>
                  <a:pt x="14008" y="0"/>
                </a:lnTo>
                <a:close/>
              </a:path>
            </a:pathLst>
          </a:custGeom>
          <a:solidFill>
            <a:srgbClr val="0066B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6591896" y="3842093"/>
            <a:ext cx="18415" cy="18415"/>
          </a:xfrm>
          <a:custGeom>
            <a:avLst/>
            <a:gdLst/>
            <a:ahLst/>
            <a:cxnLst/>
            <a:rect l="l" t="t" r="r" b="b"/>
            <a:pathLst>
              <a:path w="18415" h="18414">
                <a:moveTo>
                  <a:pt x="13969" y="0"/>
                </a:moveTo>
                <a:lnTo>
                  <a:pt x="4025" y="0"/>
                </a:lnTo>
                <a:lnTo>
                  <a:pt x="0" y="4025"/>
                </a:lnTo>
                <a:lnTo>
                  <a:pt x="0" y="13969"/>
                </a:lnTo>
                <a:lnTo>
                  <a:pt x="4025" y="18008"/>
                </a:lnTo>
                <a:lnTo>
                  <a:pt x="13969" y="18008"/>
                </a:lnTo>
                <a:lnTo>
                  <a:pt x="18021" y="13969"/>
                </a:lnTo>
                <a:lnTo>
                  <a:pt x="18021" y="4025"/>
                </a:lnTo>
                <a:lnTo>
                  <a:pt x="13969" y="0"/>
                </a:lnTo>
                <a:close/>
              </a:path>
            </a:pathLst>
          </a:custGeom>
          <a:solidFill>
            <a:srgbClr val="0066B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6623380" y="3842093"/>
            <a:ext cx="18415" cy="18415"/>
          </a:xfrm>
          <a:custGeom>
            <a:avLst/>
            <a:gdLst/>
            <a:ahLst/>
            <a:cxnLst/>
            <a:rect l="l" t="t" r="r" b="b"/>
            <a:pathLst>
              <a:path w="18415" h="18414">
                <a:moveTo>
                  <a:pt x="13995" y="0"/>
                </a:moveTo>
                <a:lnTo>
                  <a:pt x="4025" y="0"/>
                </a:lnTo>
                <a:lnTo>
                  <a:pt x="0" y="4025"/>
                </a:lnTo>
                <a:lnTo>
                  <a:pt x="0" y="13969"/>
                </a:lnTo>
                <a:lnTo>
                  <a:pt x="4025" y="18008"/>
                </a:lnTo>
                <a:lnTo>
                  <a:pt x="13995" y="18008"/>
                </a:lnTo>
                <a:lnTo>
                  <a:pt x="18021" y="13969"/>
                </a:lnTo>
                <a:lnTo>
                  <a:pt x="18021" y="4025"/>
                </a:lnTo>
                <a:lnTo>
                  <a:pt x="13995" y="0"/>
                </a:lnTo>
                <a:close/>
              </a:path>
            </a:pathLst>
          </a:custGeom>
          <a:solidFill>
            <a:srgbClr val="0066B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6654901" y="3842093"/>
            <a:ext cx="18415" cy="18415"/>
          </a:xfrm>
          <a:custGeom>
            <a:avLst/>
            <a:gdLst/>
            <a:ahLst/>
            <a:cxnLst/>
            <a:rect l="l" t="t" r="r" b="b"/>
            <a:pathLst>
              <a:path w="18415" h="18414">
                <a:moveTo>
                  <a:pt x="13944" y="0"/>
                </a:moveTo>
                <a:lnTo>
                  <a:pt x="4013" y="0"/>
                </a:lnTo>
                <a:lnTo>
                  <a:pt x="0" y="4025"/>
                </a:lnTo>
                <a:lnTo>
                  <a:pt x="0" y="13969"/>
                </a:lnTo>
                <a:lnTo>
                  <a:pt x="4013" y="18008"/>
                </a:lnTo>
                <a:lnTo>
                  <a:pt x="13944" y="18008"/>
                </a:lnTo>
                <a:lnTo>
                  <a:pt x="17995" y="13969"/>
                </a:lnTo>
                <a:lnTo>
                  <a:pt x="17995" y="4025"/>
                </a:lnTo>
                <a:lnTo>
                  <a:pt x="13944" y="0"/>
                </a:lnTo>
                <a:close/>
              </a:path>
            </a:pathLst>
          </a:custGeom>
          <a:solidFill>
            <a:srgbClr val="0066B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6686384" y="3842093"/>
            <a:ext cx="18415" cy="18415"/>
          </a:xfrm>
          <a:custGeom>
            <a:avLst/>
            <a:gdLst/>
            <a:ahLst/>
            <a:cxnLst/>
            <a:rect l="l" t="t" r="r" b="b"/>
            <a:pathLst>
              <a:path w="18415" h="18414">
                <a:moveTo>
                  <a:pt x="13970" y="0"/>
                </a:moveTo>
                <a:lnTo>
                  <a:pt x="4013" y="0"/>
                </a:lnTo>
                <a:lnTo>
                  <a:pt x="0" y="4025"/>
                </a:lnTo>
                <a:lnTo>
                  <a:pt x="0" y="13969"/>
                </a:lnTo>
                <a:lnTo>
                  <a:pt x="4013" y="18008"/>
                </a:lnTo>
                <a:lnTo>
                  <a:pt x="13970" y="18008"/>
                </a:lnTo>
                <a:lnTo>
                  <a:pt x="17983" y="13969"/>
                </a:lnTo>
                <a:lnTo>
                  <a:pt x="17983" y="4025"/>
                </a:lnTo>
                <a:lnTo>
                  <a:pt x="13970" y="0"/>
                </a:lnTo>
                <a:close/>
              </a:path>
            </a:pathLst>
          </a:custGeom>
          <a:solidFill>
            <a:srgbClr val="0066B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6717855" y="3842093"/>
            <a:ext cx="18415" cy="18415"/>
          </a:xfrm>
          <a:custGeom>
            <a:avLst/>
            <a:gdLst/>
            <a:ahLst/>
            <a:cxnLst/>
            <a:rect l="l" t="t" r="r" b="b"/>
            <a:pathLst>
              <a:path w="18415" h="18414">
                <a:moveTo>
                  <a:pt x="13995" y="0"/>
                </a:moveTo>
                <a:lnTo>
                  <a:pt x="4038" y="0"/>
                </a:lnTo>
                <a:lnTo>
                  <a:pt x="0" y="4025"/>
                </a:lnTo>
                <a:lnTo>
                  <a:pt x="0" y="13969"/>
                </a:lnTo>
                <a:lnTo>
                  <a:pt x="4038" y="18008"/>
                </a:lnTo>
                <a:lnTo>
                  <a:pt x="13995" y="18008"/>
                </a:lnTo>
                <a:lnTo>
                  <a:pt x="18008" y="13969"/>
                </a:lnTo>
                <a:lnTo>
                  <a:pt x="18008" y="4025"/>
                </a:lnTo>
                <a:lnTo>
                  <a:pt x="13995" y="0"/>
                </a:lnTo>
                <a:close/>
              </a:path>
            </a:pathLst>
          </a:custGeom>
          <a:solidFill>
            <a:srgbClr val="0066B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6749351" y="3842093"/>
            <a:ext cx="18415" cy="18415"/>
          </a:xfrm>
          <a:custGeom>
            <a:avLst/>
            <a:gdLst/>
            <a:ahLst/>
            <a:cxnLst/>
            <a:rect l="l" t="t" r="r" b="b"/>
            <a:pathLst>
              <a:path w="18415" h="18414">
                <a:moveTo>
                  <a:pt x="13995" y="0"/>
                </a:moveTo>
                <a:lnTo>
                  <a:pt x="4038" y="0"/>
                </a:lnTo>
                <a:lnTo>
                  <a:pt x="0" y="4025"/>
                </a:lnTo>
                <a:lnTo>
                  <a:pt x="0" y="13969"/>
                </a:lnTo>
                <a:lnTo>
                  <a:pt x="4038" y="18008"/>
                </a:lnTo>
                <a:lnTo>
                  <a:pt x="13995" y="18008"/>
                </a:lnTo>
                <a:lnTo>
                  <a:pt x="18008" y="13969"/>
                </a:lnTo>
                <a:lnTo>
                  <a:pt x="18008" y="4025"/>
                </a:lnTo>
                <a:lnTo>
                  <a:pt x="13995" y="0"/>
                </a:lnTo>
                <a:close/>
              </a:path>
            </a:pathLst>
          </a:custGeom>
          <a:solidFill>
            <a:srgbClr val="0066B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6560387" y="3873576"/>
            <a:ext cx="18415" cy="18415"/>
          </a:xfrm>
          <a:custGeom>
            <a:avLst/>
            <a:gdLst/>
            <a:ahLst/>
            <a:cxnLst/>
            <a:rect l="l" t="t" r="r" b="b"/>
            <a:pathLst>
              <a:path w="18415" h="18414">
                <a:moveTo>
                  <a:pt x="14008" y="0"/>
                </a:moveTo>
                <a:lnTo>
                  <a:pt x="4038" y="0"/>
                </a:lnTo>
                <a:lnTo>
                  <a:pt x="0" y="4038"/>
                </a:lnTo>
                <a:lnTo>
                  <a:pt x="0" y="13982"/>
                </a:lnTo>
                <a:lnTo>
                  <a:pt x="4038" y="18021"/>
                </a:lnTo>
                <a:lnTo>
                  <a:pt x="14008" y="18021"/>
                </a:lnTo>
                <a:lnTo>
                  <a:pt x="18021" y="13982"/>
                </a:lnTo>
                <a:lnTo>
                  <a:pt x="18021" y="4038"/>
                </a:lnTo>
                <a:lnTo>
                  <a:pt x="14008" y="0"/>
                </a:lnTo>
                <a:close/>
              </a:path>
            </a:pathLst>
          </a:custGeom>
          <a:solidFill>
            <a:srgbClr val="0066B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6591896" y="3873576"/>
            <a:ext cx="18415" cy="18415"/>
          </a:xfrm>
          <a:custGeom>
            <a:avLst/>
            <a:gdLst/>
            <a:ahLst/>
            <a:cxnLst/>
            <a:rect l="l" t="t" r="r" b="b"/>
            <a:pathLst>
              <a:path w="18415" h="18414">
                <a:moveTo>
                  <a:pt x="13969" y="0"/>
                </a:moveTo>
                <a:lnTo>
                  <a:pt x="4025" y="0"/>
                </a:lnTo>
                <a:lnTo>
                  <a:pt x="0" y="4038"/>
                </a:lnTo>
                <a:lnTo>
                  <a:pt x="0" y="13982"/>
                </a:lnTo>
                <a:lnTo>
                  <a:pt x="4025" y="18021"/>
                </a:lnTo>
                <a:lnTo>
                  <a:pt x="13969" y="18021"/>
                </a:lnTo>
                <a:lnTo>
                  <a:pt x="18021" y="13982"/>
                </a:lnTo>
                <a:lnTo>
                  <a:pt x="18021" y="4038"/>
                </a:lnTo>
                <a:lnTo>
                  <a:pt x="13969" y="0"/>
                </a:lnTo>
                <a:close/>
              </a:path>
            </a:pathLst>
          </a:custGeom>
          <a:solidFill>
            <a:srgbClr val="0066B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6618313" y="3873576"/>
            <a:ext cx="95885" cy="18415"/>
          </a:xfrm>
          <a:custGeom>
            <a:avLst/>
            <a:gdLst/>
            <a:ahLst/>
            <a:cxnLst/>
            <a:rect l="l" t="t" r="r" b="b"/>
            <a:pathLst>
              <a:path w="95884" h="18414">
                <a:moveTo>
                  <a:pt x="47828" y="0"/>
                </a:moveTo>
                <a:lnTo>
                  <a:pt x="29210" y="708"/>
                </a:lnTo>
                <a:lnTo>
                  <a:pt x="14008" y="2641"/>
                </a:lnTo>
                <a:lnTo>
                  <a:pt x="3758" y="5507"/>
                </a:lnTo>
                <a:lnTo>
                  <a:pt x="0" y="9017"/>
                </a:lnTo>
                <a:lnTo>
                  <a:pt x="3758" y="12518"/>
                </a:lnTo>
                <a:lnTo>
                  <a:pt x="14008" y="15381"/>
                </a:lnTo>
                <a:lnTo>
                  <a:pt x="29210" y="17312"/>
                </a:lnTo>
                <a:lnTo>
                  <a:pt x="47828" y="18021"/>
                </a:lnTo>
                <a:lnTo>
                  <a:pt x="66438" y="17312"/>
                </a:lnTo>
                <a:lnTo>
                  <a:pt x="81637" y="15381"/>
                </a:lnTo>
                <a:lnTo>
                  <a:pt x="91885" y="12518"/>
                </a:lnTo>
                <a:lnTo>
                  <a:pt x="95643" y="9017"/>
                </a:lnTo>
                <a:lnTo>
                  <a:pt x="91885" y="5507"/>
                </a:lnTo>
                <a:lnTo>
                  <a:pt x="81637" y="2641"/>
                </a:lnTo>
                <a:lnTo>
                  <a:pt x="66438" y="708"/>
                </a:lnTo>
                <a:lnTo>
                  <a:pt x="47828" y="0"/>
                </a:lnTo>
                <a:close/>
              </a:path>
            </a:pathLst>
          </a:custGeom>
          <a:solidFill>
            <a:srgbClr val="0066B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6749351" y="3873576"/>
            <a:ext cx="18415" cy="18415"/>
          </a:xfrm>
          <a:custGeom>
            <a:avLst/>
            <a:gdLst/>
            <a:ahLst/>
            <a:cxnLst/>
            <a:rect l="l" t="t" r="r" b="b"/>
            <a:pathLst>
              <a:path w="18415" h="18414">
                <a:moveTo>
                  <a:pt x="13995" y="0"/>
                </a:moveTo>
                <a:lnTo>
                  <a:pt x="4038" y="0"/>
                </a:lnTo>
                <a:lnTo>
                  <a:pt x="0" y="4038"/>
                </a:lnTo>
                <a:lnTo>
                  <a:pt x="0" y="13982"/>
                </a:lnTo>
                <a:lnTo>
                  <a:pt x="4038" y="18021"/>
                </a:lnTo>
                <a:lnTo>
                  <a:pt x="13995" y="18021"/>
                </a:lnTo>
                <a:lnTo>
                  <a:pt x="18008" y="13982"/>
                </a:lnTo>
                <a:lnTo>
                  <a:pt x="18008" y="4038"/>
                </a:lnTo>
                <a:lnTo>
                  <a:pt x="13995" y="0"/>
                </a:lnTo>
                <a:close/>
              </a:path>
            </a:pathLst>
          </a:custGeom>
          <a:solidFill>
            <a:srgbClr val="0066B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6720840" y="3873576"/>
            <a:ext cx="18415" cy="18415"/>
          </a:xfrm>
          <a:custGeom>
            <a:avLst/>
            <a:gdLst/>
            <a:ahLst/>
            <a:cxnLst/>
            <a:rect l="l" t="t" r="r" b="b"/>
            <a:pathLst>
              <a:path w="18415" h="18414">
                <a:moveTo>
                  <a:pt x="13995" y="0"/>
                </a:moveTo>
                <a:lnTo>
                  <a:pt x="4038" y="0"/>
                </a:lnTo>
                <a:lnTo>
                  <a:pt x="0" y="4038"/>
                </a:lnTo>
                <a:lnTo>
                  <a:pt x="0" y="13982"/>
                </a:lnTo>
                <a:lnTo>
                  <a:pt x="4038" y="18021"/>
                </a:lnTo>
                <a:lnTo>
                  <a:pt x="13995" y="18021"/>
                </a:lnTo>
                <a:lnTo>
                  <a:pt x="18033" y="13982"/>
                </a:lnTo>
                <a:lnTo>
                  <a:pt x="18033" y="4038"/>
                </a:lnTo>
                <a:lnTo>
                  <a:pt x="13995" y="0"/>
                </a:lnTo>
                <a:close/>
              </a:path>
            </a:pathLst>
          </a:custGeom>
          <a:solidFill>
            <a:srgbClr val="0066B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 txBox="1"/>
          <p:nvPr/>
        </p:nvSpPr>
        <p:spPr>
          <a:xfrm>
            <a:off x="1050171" y="2509198"/>
            <a:ext cx="5667375" cy="1744980"/>
          </a:xfrm>
          <a:prstGeom prst="rect">
            <a:avLst/>
          </a:prstGeom>
        </p:spPr>
        <p:txBody>
          <a:bodyPr vert="horz" wrap="square" lIns="0" tIns="6985" rIns="0" bIns="0" rtlCol="0">
            <a:spAutoFit/>
          </a:bodyPr>
          <a:lstStyle/>
          <a:p>
            <a:pPr marL="12700" marR="5080">
              <a:lnSpc>
                <a:spcPct val="102699"/>
              </a:lnSpc>
              <a:spcBef>
                <a:spcPts val="55"/>
              </a:spcBef>
            </a:pPr>
            <a:r>
              <a:rPr sz="1100" spc="-10" dirty="0">
                <a:latin typeface="Arial"/>
                <a:cs typeface="Arial"/>
              </a:rPr>
              <a:t>AND is used </a:t>
            </a:r>
            <a:r>
              <a:rPr sz="1100" spc="-5" dirty="0">
                <a:latin typeface="Arial"/>
                <a:cs typeface="Arial"/>
              </a:rPr>
              <a:t>to </a:t>
            </a:r>
            <a:r>
              <a:rPr sz="1100" spc="-10" dirty="0">
                <a:latin typeface="Arial"/>
                <a:cs typeface="Arial"/>
              </a:rPr>
              <a:t>apply both </a:t>
            </a:r>
            <a:r>
              <a:rPr sz="1100" dirty="0">
                <a:latin typeface="Arial"/>
                <a:cs typeface="Arial"/>
              </a:rPr>
              <a:t>parts </a:t>
            </a:r>
            <a:r>
              <a:rPr sz="1100" spc="-10" dirty="0">
                <a:latin typeface="Arial"/>
                <a:cs typeface="Arial"/>
              </a:rPr>
              <a:t>of </a:t>
            </a:r>
            <a:r>
              <a:rPr sz="1100" spc="-5" dirty="0">
                <a:latin typeface="Arial"/>
                <a:cs typeface="Arial"/>
              </a:rPr>
              <a:t>the </a:t>
            </a:r>
            <a:r>
              <a:rPr sz="1100" spc="-10" dirty="0">
                <a:latin typeface="Arial"/>
                <a:cs typeface="Arial"/>
              </a:rPr>
              <a:t>WHERE clause. </a:t>
            </a:r>
            <a:r>
              <a:rPr sz="1100" spc="-5" dirty="0">
                <a:latin typeface="Arial"/>
                <a:cs typeface="Arial"/>
              </a:rPr>
              <a:t>This query </a:t>
            </a:r>
            <a:r>
              <a:rPr sz="1100" spc="-15" dirty="0">
                <a:latin typeface="Arial"/>
                <a:cs typeface="Arial"/>
              </a:rPr>
              <a:t>displays </a:t>
            </a:r>
            <a:r>
              <a:rPr sz="1100" spc="-10" dirty="0">
                <a:latin typeface="Arial"/>
                <a:cs typeface="Arial"/>
              </a:rPr>
              <a:t>all </a:t>
            </a:r>
            <a:r>
              <a:rPr sz="1100" spc="-5" dirty="0">
                <a:latin typeface="Arial"/>
                <a:cs typeface="Arial"/>
              </a:rPr>
              <a:t>the columns  from </a:t>
            </a:r>
            <a:r>
              <a:rPr sz="1100" spc="-10" dirty="0">
                <a:latin typeface="Arial"/>
                <a:cs typeface="Arial"/>
              </a:rPr>
              <a:t>both tables </a:t>
            </a:r>
            <a:r>
              <a:rPr sz="1100" spc="-20" dirty="0">
                <a:latin typeface="Arial"/>
                <a:cs typeface="Arial"/>
              </a:rPr>
              <a:t>for </a:t>
            </a:r>
            <a:r>
              <a:rPr sz="1100" spc="-10" dirty="0">
                <a:latin typeface="Arial"/>
                <a:cs typeface="Arial"/>
              </a:rPr>
              <a:t>a user with </a:t>
            </a:r>
            <a:r>
              <a:rPr sz="1100" spc="-5" dirty="0">
                <a:latin typeface="Arial"/>
                <a:cs typeface="Arial"/>
              </a:rPr>
              <a:t>the </a:t>
            </a:r>
            <a:r>
              <a:rPr sz="1100" spc="-10" dirty="0">
                <a:latin typeface="Arial"/>
                <a:cs typeface="Arial"/>
              </a:rPr>
              <a:t>AccountName</a:t>
            </a:r>
            <a:r>
              <a:rPr sz="1100" spc="-35" dirty="0">
                <a:latin typeface="Arial"/>
                <a:cs typeface="Arial"/>
              </a:rPr>
              <a:t> </a:t>
            </a:r>
            <a:r>
              <a:rPr sz="1100" spc="-30" dirty="0">
                <a:latin typeface="Arial"/>
                <a:cs typeface="Arial"/>
              </a:rPr>
              <a:t>"WhoRYou".</a:t>
            </a:r>
            <a:endParaRPr sz="11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165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tabLst>
                <a:tab pos="380365" algn="l"/>
              </a:tabLst>
            </a:pPr>
            <a:r>
              <a:rPr sz="1100" b="1" spc="-5" dirty="0">
                <a:latin typeface="Arial"/>
                <a:cs typeface="Arial"/>
              </a:rPr>
              <a:t>Q5:	</a:t>
            </a:r>
            <a:r>
              <a:rPr sz="1100" spc="-5" dirty="0">
                <a:latin typeface="Arial"/>
                <a:cs typeface="Arial"/>
              </a:rPr>
              <a:t>Write the </a:t>
            </a:r>
            <a:r>
              <a:rPr sz="1100" spc="-10" dirty="0">
                <a:latin typeface="Arial"/>
                <a:cs typeface="Arial"/>
              </a:rPr>
              <a:t>SQL </a:t>
            </a:r>
            <a:r>
              <a:rPr sz="1100" spc="-5" dirty="0">
                <a:latin typeface="Arial"/>
                <a:cs typeface="Arial"/>
              </a:rPr>
              <a:t>to </a:t>
            </a:r>
            <a:r>
              <a:rPr sz="1100" spc="-15" dirty="0">
                <a:latin typeface="Arial"/>
                <a:cs typeface="Arial"/>
              </a:rPr>
              <a:t>display </a:t>
            </a:r>
            <a:r>
              <a:rPr sz="1100" spc="-10" dirty="0">
                <a:latin typeface="Arial"/>
                <a:cs typeface="Arial"/>
              </a:rPr>
              <a:t>all </a:t>
            </a:r>
            <a:r>
              <a:rPr sz="1100" spc="-5" dirty="0">
                <a:latin typeface="Arial"/>
                <a:cs typeface="Arial"/>
              </a:rPr>
              <a:t>the columns </a:t>
            </a:r>
            <a:r>
              <a:rPr sz="1100" spc="-20" dirty="0">
                <a:latin typeface="Arial"/>
                <a:cs typeface="Arial"/>
              </a:rPr>
              <a:t>for </a:t>
            </a:r>
            <a:r>
              <a:rPr sz="1100" spc="-5" dirty="0">
                <a:latin typeface="Arial"/>
                <a:cs typeface="Arial"/>
              </a:rPr>
              <a:t>the </a:t>
            </a:r>
            <a:r>
              <a:rPr sz="1100" spc="-20" dirty="0">
                <a:latin typeface="Arial"/>
                <a:cs typeface="Arial"/>
              </a:rPr>
              <a:t>PostID </a:t>
            </a:r>
            <a:r>
              <a:rPr sz="1100" spc="-10" dirty="0">
                <a:latin typeface="Arial"/>
                <a:cs typeface="Arial"/>
              </a:rPr>
              <a:t>with a </a:t>
            </a:r>
            <a:r>
              <a:rPr sz="1100" spc="-15" dirty="0">
                <a:latin typeface="Arial"/>
                <a:cs typeface="Arial"/>
              </a:rPr>
              <a:t>value </a:t>
            </a:r>
            <a:r>
              <a:rPr sz="1100" spc="-10" dirty="0">
                <a:latin typeface="Arial"/>
                <a:cs typeface="Arial"/>
              </a:rPr>
              <a:t>of</a:t>
            </a:r>
            <a:r>
              <a:rPr sz="1100" spc="10" dirty="0">
                <a:latin typeface="Arial"/>
                <a:cs typeface="Arial"/>
              </a:rPr>
              <a:t> </a:t>
            </a:r>
            <a:r>
              <a:rPr sz="1100" spc="-10" dirty="0">
                <a:latin typeface="Arial"/>
                <a:cs typeface="Arial"/>
              </a:rPr>
              <a:t>281756.</a:t>
            </a:r>
            <a:endParaRPr sz="11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12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145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1100" b="1" spc="-10" dirty="0">
                <a:latin typeface="Arial"/>
                <a:cs typeface="Arial"/>
              </a:rPr>
              <a:t>Activity: Using SELECT</a:t>
            </a:r>
            <a:r>
              <a:rPr sz="1100" b="1" spc="30" dirty="0">
                <a:latin typeface="Arial"/>
                <a:cs typeface="Arial"/>
              </a:rPr>
              <a:t> </a:t>
            </a:r>
            <a:r>
              <a:rPr sz="1100" b="1" spc="-5" dirty="0">
                <a:latin typeface="Arial"/>
                <a:cs typeface="Arial"/>
              </a:rPr>
              <a:t>(6)</a:t>
            </a:r>
            <a:endParaRPr sz="11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165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1100" spc="-5" dirty="0">
                <a:latin typeface="Arial"/>
                <a:cs typeface="Arial"/>
              </a:rPr>
              <a:t>Enter the</a:t>
            </a:r>
            <a:r>
              <a:rPr sz="1100" spc="-30" dirty="0">
                <a:latin typeface="Arial"/>
                <a:cs typeface="Arial"/>
              </a:rPr>
              <a:t> </a:t>
            </a:r>
            <a:r>
              <a:rPr sz="1100" spc="-10" dirty="0">
                <a:latin typeface="Arial"/>
                <a:cs typeface="Arial"/>
              </a:rPr>
              <a:t>SQL:</a:t>
            </a:r>
            <a:endParaRPr sz="1100">
              <a:latin typeface="Arial"/>
              <a:cs typeface="Arial"/>
            </a:endParaRPr>
          </a:p>
        </p:txBody>
      </p:sp>
      <p:sp>
        <p:nvSpPr>
          <p:cNvPr id="45" name="object 45"/>
          <p:cNvSpPr txBox="1"/>
          <p:nvPr/>
        </p:nvSpPr>
        <p:spPr>
          <a:xfrm>
            <a:off x="1126371" y="4333219"/>
            <a:ext cx="88900" cy="330200"/>
          </a:xfrm>
          <a:prstGeom prst="rect">
            <a:avLst/>
          </a:prstGeom>
        </p:spPr>
        <p:txBody>
          <a:bodyPr vert="horz" wrap="square" lIns="0" tIns="279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20"/>
              </a:spcBef>
            </a:pPr>
            <a:r>
              <a:rPr sz="900" spc="-5" dirty="0">
                <a:latin typeface="Arial"/>
                <a:cs typeface="Arial"/>
              </a:rPr>
              <a:t>1</a:t>
            </a:r>
            <a:endParaRPr sz="9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900" spc="-5" dirty="0">
                <a:latin typeface="Arial"/>
                <a:cs typeface="Arial"/>
              </a:rPr>
              <a:t>2</a:t>
            </a:r>
            <a:endParaRPr sz="900">
              <a:latin typeface="Arial"/>
              <a:cs typeface="Arial"/>
            </a:endParaRPr>
          </a:p>
        </p:txBody>
      </p:sp>
      <p:sp>
        <p:nvSpPr>
          <p:cNvPr id="46" name="object 46"/>
          <p:cNvSpPr txBox="1"/>
          <p:nvPr/>
        </p:nvSpPr>
        <p:spPr>
          <a:xfrm>
            <a:off x="1288275" y="4303484"/>
            <a:ext cx="5466715" cy="436245"/>
          </a:xfrm>
          <a:prstGeom prst="rect">
            <a:avLst/>
          </a:prstGeom>
          <a:solidFill>
            <a:srgbClr val="F7F7F7"/>
          </a:solidFill>
          <a:ln w="6096">
            <a:solidFill>
              <a:srgbClr val="B1B1B1"/>
            </a:solidFill>
          </a:ln>
        </p:spPr>
        <p:txBody>
          <a:bodyPr vert="horz" wrap="square" lIns="0" tIns="42544" rIns="0" bIns="0" rtlCol="0">
            <a:spAutoFit/>
          </a:bodyPr>
          <a:lstStyle/>
          <a:p>
            <a:pPr marL="49530" marR="3746500">
              <a:lnSpc>
                <a:spcPct val="111100"/>
              </a:lnSpc>
              <a:spcBef>
                <a:spcPts val="334"/>
              </a:spcBef>
            </a:pPr>
            <a:r>
              <a:rPr sz="900" i="1" spc="65" dirty="0">
                <a:latin typeface="Times New Roman"/>
                <a:cs typeface="Times New Roman"/>
              </a:rPr>
              <a:t>SELECT </a:t>
            </a:r>
            <a:r>
              <a:rPr sz="900" i="1" spc="75" dirty="0">
                <a:latin typeface="Times New Roman"/>
                <a:cs typeface="Times New Roman"/>
              </a:rPr>
              <a:t>* </a:t>
            </a:r>
            <a:r>
              <a:rPr sz="900" i="1" spc="-40" dirty="0">
                <a:latin typeface="Times New Roman"/>
                <a:cs typeface="Times New Roman"/>
              </a:rPr>
              <a:t>FROM </a:t>
            </a:r>
            <a:r>
              <a:rPr sz="900" i="1" spc="150" dirty="0">
                <a:latin typeface="Times New Roman"/>
                <a:cs typeface="Times New Roman"/>
              </a:rPr>
              <a:t>User  </a:t>
            </a:r>
            <a:r>
              <a:rPr sz="900" i="1" spc="-20" dirty="0">
                <a:latin typeface="Times New Roman"/>
                <a:cs typeface="Times New Roman"/>
              </a:rPr>
              <a:t>WHERE </a:t>
            </a:r>
            <a:r>
              <a:rPr sz="900" i="1" spc="140" dirty="0">
                <a:latin typeface="Times New Roman"/>
                <a:cs typeface="Times New Roman"/>
              </a:rPr>
              <a:t>UserID </a:t>
            </a:r>
            <a:r>
              <a:rPr sz="900" i="1" spc="-80" dirty="0">
                <a:latin typeface="Times New Roman"/>
                <a:cs typeface="Times New Roman"/>
              </a:rPr>
              <a:t>&gt;</a:t>
            </a:r>
            <a:r>
              <a:rPr sz="900" i="1" spc="-65" dirty="0">
                <a:latin typeface="Times New Roman"/>
                <a:cs typeface="Times New Roman"/>
              </a:rPr>
              <a:t> </a:t>
            </a:r>
            <a:r>
              <a:rPr sz="900" i="1" spc="165" dirty="0">
                <a:latin typeface="Times New Roman"/>
                <a:cs typeface="Times New Roman"/>
              </a:rPr>
              <a:t>72631;</a:t>
            </a:r>
            <a:r>
              <a:rPr sz="900" i="1" spc="-145" dirty="0">
                <a:latin typeface="Times New Roman"/>
                <a:cs typeface="Times New Roman"/>
              </a:rPr>
              <a:t> </a:t>
            </a:r>
            <a:endParaRPr sz="900">
              <a:latin typeface="Times New Roman"/>
              <a:cs typeface="Times New Roman"/>
            </a:endParaRPr>
          </a:p>
        </p:txBody>
      </p:sp>
      <p:sp>
        <p:nvSpPr>
          <p:cNvPr id="47" name="object 47"/>
          <p:cNvSpPr txBox="1"/>
          <p:nvPr/>
        </p:nvSpPr>
        <p:spPr>
          <a:xfrm>
            <a:off x="1050171" y="4882083"/>
            <a:ext cx="5667375" cy="77279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1100" spc="-5" dirty="0">
                <a:latin typeface="Arial"/>
                <a:cs typeface="Arial"/>
              </a:rPr>
              <a:t>This </a:t>
            </a:r>
            <a:r>
              <a:rPr sz="1100" spc="-10" dirty="0">
                <a:latin typeface="Arial"/>
                <a:cs typeface="Arial"/>
              </a:rPr>
              <a:t>will </a:t>
            </a:r>
            <a:r>
              <a:rPr sz="1100" spc="-15" dirty="0">
                <a:latin typeface="Arial"/>
                <a:cs typeface="Arial"/>
              </a:rPr>
              <a:t>display </a:t>
            </a:r>
            <a:r>
              <a:rPr sz="1100" spc="-10" dirty="0">
                <a:latin typeface="Arial"/>
                <a:cs typeface="Arial"/>
              </a:rPr>
              <a:t>all </a:t>
            </a:r>
            <a:r>
              <a:rPr sz="1100" spc="-5" dirty="0">
                <a:latin typeface="Arial"/>
                <a:cs typeface="Arial"/>
              </a:rPr>
              <a:t>the columns </a:t>
            </a:r>
            <a:r>
              <a:rPr sz="1100" spc="-10" dirty="0">
                <a:latin typeface="Arial"/>
                <a:cs typeface="Arial"/>
              </a:rPr>
              <a:t>where </a:t>
            </a:r>
            <a:r>
              <a:rPr sz="1100" spc="-5" dirty="0">
                <a:latin typeface="Arial"/>
                <a:cs typeface="Arial"/>
              </a:rPr>
              <a:t>the </a:t>
            </a:r>
            <a:r>
              <a:rPr sz="1100" spc="-10" dirty="0">
                <a:latin typeface="Arial"/>
                <a:cs typeface="Arial"/>
              </a:rPr>
              <a:t>User </a:t>
            </a:r>
            <a:r>
              <a:rPr sz="1100" spc="-5" dirty="0">
                <a:latin typeface="Arial"/>
                <a:cs typeface="Arial"/>
              </a:rPr>
              <a:t>ID </a:t>
            </a:r>
            <a:r>
              <a:rPr sz="1100" spc="-10" dirty="0">
                <a:latin typeface="Arial"/>
                <a:cs typeface="Arial"/>
              </a:rPr>
              <a:t>is greater </a:t>
            </a:r>
            <a:r>
              <a:rPr sz="1100" spc="-5" dirty="0">
                <a:latin typeface="Arial"/>
                <a:cs typeface="Arial"/>
              </a:rPr>
              <a:t>than</a:t>
            </a:r>
            <a:r>
              <a:rPr sz="1100" spc="-35" dirty="0">
                <a:latin typeface="Arial"/>
                <a:cs typeface="Arial"/>
              </a:rPr>
              <a:t> </a:t>
            </a:r>
            <a:r>
              <a:rPr sz="1100" spc="-10" dirty="0">
                <a:latin typeface="Arial"/>
                <a:cs typeface="Arial"/>
              </a:rPr>
              <a:t>72631.</a:t>
            </a:r>
            <a:endParaRPr sz="11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1600">
              <a:latin typeface="Arial"/>
              <a:cs typeface="Arial"/>
            </a:endParaRPr>
          </a:p>
          <a:p>
            <a:pPr marL="12700" marR="5080">
              <a:lnSpc>
                <a:spcPct val="101800"/>
              </a:lnSpc>
              <a:tabLst>
                <a:tab pos="380365" algn="l"/>
              </a:tabLst>
            </a:pPr>
            <a:r>
              <a:rPr sz="1100" b="1" spc="-5" dirty="0">
                <a:latin typeface="Arial"/>
                <a:cs typeface="Arial"/>
              </a:rPr>
              <a:t>Q6:	</a:t>
            </a:r>
            <a:r>
              <a:rPr sz="1100" spc="-5" dirty="0">
                <a:latin typeface="Arial"/>
                <a:cs typeface="Arial"/>
              </a:rPr>
              <a:t>Write the </a:t>
            </a:r>
            <a:r>
              <a:rPr sz="1100" spc="-10" dirty="0">
                <a:latin typeface="Arial"/>
                <a:cs typeface="Arial"/>
              </a:rPr>
              <a:t>SQL </a:t>
            </a:r>
            <a:r>
              <a:rPr sz="1100" spc="-5" dirty="0">
                <a:latin typeface="Arial"/>
                <a:cs typeface="Arial"/>
              </a:rPr>
              <a:t>to </a:t>
            </a:r>
            <a:r>
              <a:rPr sz="1100" spc="-15" dirty="0">
                <a:latin typeface="Arial"/>
                <a:cs typeface="Arial"/>
              </a:rPr>
              <a:t>display </a:t>
            </a:r>
            <a:r>
              <a:rPr sz="1100" spc="-10" dirty="0">
                <a:latin typeface="Arial"/>
                <a:cs typeface="Arial"/>
              </a:rPr>
              <a:t>all </a:t>
            </a:r>
            <a:r>
              <a:rPr sz="1100" spc="-5" dirty="0">
                <a:latin typeface="Arial"/>
                <a:cs typeface="Arial"/>
              </a:rPr>
              <a:t>the columns from the </a:t>
            </a:r>
            <a:r>
              <a:rPr sz="1100" spc="-25" dirty="0">
                <a:latin typeface="Arial"/>
                <a:cs typeface="Arial"/>
              </a:rPr>
              <a:t>Post </a:t>
            </a:r>
            <a:r>
              <a:rPr sz="1100" spc="-10" dirty="0">
                <a:latin typeface="Arial"/>
                <a:cs typeface="Arial"/>
              </a:rPr>
              <a:t>table where </a:t>
            </a:r>
            <a:r>
              <a:rPr sz="1100" spc="-5" dirty="0">
                <a:latin typeface="Arial"/>
                <a:cs typeface="Arial"/>
              </a:rPr>
              <a:t>the </a:t>
            </a:r>
            <a:r>
              <a:rPr sz="1100" spc="-20" dirty="0">
                <a:latin typeface="Arial"/>
                <a:cs typeface="Arial"/>
              </a:rPr>
              <a:t>PostID </a:t>
            </a:r>
            <a:r>
              <a:rPr sz="1100" spc="-10" dirty="0">
                <a:latin typeface="Arial"/>
                <a:cs typeface="Arial"/>
              </a:rPr>
              <a:t>is less  </a:t>
            </a:r>
            <a:r>
              <a:rPr sz="1100" spc="-5" dirty="0">
                <a:latin typeface="Arial"/>
                <a:cs typeface="Arial"/>
              </a:rPr>
              <a:t>than</a:t>
            </a:r>
            <a:r>
              <a:rPr sz="1100" spc="-25" dirty="0">
                <a:latin typeface="Arial"/>
                <a:cs typeface="Arial"/>
              </a:rPr>
              <a:t> </a:t>
            </a:r>
            <a:r>
              <a:rPr sz="1100" spc="-10" dirty="0">
                <a:latin typeface="Arial"/>
                <a:cs typeface="Arial"/>
              </a:rPr>
              <a:t>281749.</a:t>
            </a:r>
            <a:endParaRPr sz="1100">
              <a:latin typeface="Arial"/>
              <a:cs typeface="Arial"/>
            </a:endParaRPr>
          </a:p>
        </p:txBody>
      </p:sp>
      <p:sp>
        <p:nvSpPr>
          <p:cNvPr id="48" name="object 48"/>
          <p:cNvSpPr/>
          <p:nvPr/>
        </p:nvSpPr>
        <p:spPr>
          <a:xfrm>
            <a:off x="864717" y="9941585"/>
            <a:ext cx="6049010" cy="0"/>
          </a:xfrm>
          <a:custGeom>
            <a:avLst/>
            <a:gdLst/>
            <a:ahLst/>
            <a:cxnLst/>
            <a:rect l="l" t="t" r="r" b="b"/>
            <a:pathLst>
              <a:path w="6049009">
                <a:moveTo>
                  <a:pt x="0" y="0"/>
                </a:moveTo>
                <a:lnTo>
                  <a:pt x="6048756" y="0"/>
                </a:lnTo>
              </a:path>
            </a:pathLst>
          </a:custGeom>
          <a:ln w="609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 txBox="1"/>
          <p:nvPr/>
        </p:nvSpPr>
        <p:spPr>
          <a:xfrm>
            <a:off x="852169" y="9965447"/>
            <a:ext cx="1842135" cy="19177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1100" spc="-10" dirty="0">
                <a:latin typeface="Arial"/>
                <a:cs typeface="Arial"/>
              </a:rPr>
              <a:t>© </a:t>
            </a:r>
            <a:r>
              <a:rPr sz="1100" spc="20" dirty="0">
                <a:latin typeface="Arial"/>
                <a:cs typeface="Arial"/>
              </a:rPr>
              <a:t>H</a:t>
            </a:r>
            <a:r>
              <a:rPr sz="850" spc="20" dirty="0">
                <a:latin typeface="Arial"/>
                <a:cs typeface="Arial"/>
              </a:rPr>
              <a:t>ERIOT</a:t>
            </a:r>
            <a:r>
              <a:rPr sz="1100" spc="20" dirty="0">
                <a:latin typeface="Arial"/>
                <a:cs typeface="Arial"/>
              </a:rPr>
              <a:t>-W</a:t>
            </a:r>
            <a:r>
              <a:rPr sz="850" spc="20" dirty="0">
                <a:latin typeface="Arial"/>
                <a:cs typeface="Arial"/>
              </a:rPr>
              <a:t>ATT</a:t>
            </a:r>
            <a:r>
              <a:rPr sz="850" spc="75" dirty="0">
                <a:latin typeface="Arial"/>
                <a:cs typeface="Arial"/>
              </a:rPr>
              <a:t> </a:t>
            </a:r>
            <a:r>
              <a:rPr sz="1100" spc="55" dirty="0">
                <a:latin typeface="Arial"/>
                <a:cs typeface="Arial"/>
              </a:rPr>
              <a:t>U</a:t>
            </a:r>
            <a:r>
              <a:rPr sz="850" spc="55" dirty="0">
                <a:latin typeface="Arial"/>
                <a:cs typeface="Arial"/>
              </a:rPr>
              <a:t>NIVERSITY</a:t>
            </a:r>
            <a:endParaRPr sz="85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05053" y="765581"/>
            <a:ext cx="6049010" cy="0"/>
          </a:xfrm>
          <a:custGeom>
            <a:avLst/>
            <a:gdLst/>
            <a:ahLst/>
            <a:cxnLst/>
            <a:rect l="l" t="t" r="r" b="b"/>
            <a:pathLst>
              <a:path w="6049009">
                <a:moveTo>
                  <a:pt x="0" y="0"/>
                </a:moveTo>
                <a:lnTo>
                  <a:pt x="6048756" y="0"/>
                </a:lnTo>
              </a:path>
            </a:pathLst>
          </a:custGeom>
          <a:ln w="609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505205" y="1122832"/>
            <a:ext cx="6048375" cy="2296160"/>
          </a:xfrm>
          <a:custGeom>
            <a:avLst/>
            <a:gdLst/>
            <a:ahLst/>
            <a:cxnLst/>
            <a:rect l="l" t="t" r="r" b="b"/>
            <a:pathLst>
              <a:path w="6048375" h="2296160">
                <a:moveTo>
                  <a:pt x="5994082" y="0"/>
                </a:moveTo>
                <a:lnTo>
                  <a:pt x="54000" y="0"/>
                </a:lnTo>
                <a:lnTo>
                  <a:pt x="32982" y="4242"/>
                </a:lnTo>
                <a:lnTo>
                  <a:pt x="15817" y="15813"/>
                </a:lnTo>
                <a:lnTo>
                  <a:pt x="4244" y="32977"/>
                </a:lnTo>
                <a:lnTo>
                  <a:pt x="0" y="54000"/>
                </a:lnTo>
                <a:lnTo>
                  <a:pt x="0" y="2241880"/>
                </a:lnTo>
                <a:lnTo>
                  <a:pt x="4244" y="2262897"/>
                </a:lnTo>
                <a:lnTo>
                  <a:pt x="15817" y="2280062"/>
                </a:lnTo>
                <a:lnTo>
                  <a:pt x="32982" y="2291636"/>
                </a:lnTo>
                <a:lnTo>
                  <a:pt x="54000" y="2295880"/>
                </a:lnTo>
                <a:lnTo>
                  <a:pt x="5994082" y="2295880"/>
                </a:lnTo>
                <a:lnTo>
                  <a:pt x="6015100" y="2291636"/>
                </a:lnTo>
                <a:lnTo>
                  <a:pt x="6032265" y="2280062"/>
                </a:lnTo>
                <a:lnTo>
                  <a:pt x="6043838" y="2262897"/>
                </a:lnTo>
                <a:lnTo>
                  <a:pt x="6048082" y="2241880"/>
                </a:lnTo>
                <a:lnTo>
                  <a:pt x="6048082" y="54000"/>
                </a:lnTo>
                <a:lnTo>
                  <a:pt x="6043838" y="32977"/>
                </a:lnTo>
                <a:lnTo>
                  <a:pt x="6032265" y="15813"/>
                </a:lnTo>
                <a:lnTo>
                  <a:pt x="6015100" y="4242"/>
                </a:lnTo>
                <a:lnTo>
                  <a:pt x="5994082" y="0"/>
                </a:lnTo>
                <a:close/>
              </a:path>
            </a:pathLst>
          </a:custGeom>
          <a:solidFill>
            <a:srgbClr val="99CC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523201" y="1362722"/>
            <a:ext cx="6012180" cy="2038350"/>
          </a:xfrm>
          <a:custGeom>
            <a:avLst/>
            <a:gdLst/>
            <a:ahLst/>
            <a:cxnLst/>
            <a:rect l="l" t="t" r="r" b="b"/>
            <a:pathLst>
              <a:path w="6012180" h="2038350">
                <a:moveTo>
                  <a:pt x="6012078" y="0"/>
                </a:moveTo>
                <a:lnTo>
                  <a:pt x="0" y="0"/>
                </a:lnTo>
                <a:lnTo>
                  <a:pt x="0" y="2001989"/>
                </a:lnTo>
                <a:lnTo>
                  <a:pt x="2828" y="2016000"/>
                </a:lnTo>
                <a:lnTo>
                  <a:pt x="10544" y="2027445"/>
                </a:lnTo>
                <a:lnTo>
                  <a:pt x="21988" y="2035163"/>
                </a:lnTo>
                <a:lnTo>
                  <a:pt x="36004" y="2037994"/>
                </a:lnTo>
                <a:lnTo>
                  <a:pt x="5976073" y="2037994"/>
                </a:lnTo>
                <a:lnTo>
                  <a:pt x="5990089" y="2035163"/>
                </a:lnTo>
                <a:lnTo>
                  <a:pt x="6001534" y="2027445"/>
                </a:lnTo>
                <a:lnTo>
                  <a:pt x="6009249" y="2016000"/>
                </a:lnTo>
                <a:lnTo>
                  <a:pt x="6012078" y="2001989"/>
                </a:lnTo>
                <a:lnTo>
                  <a:pt x="6012078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6124562" y="1045121"/>
            <a:ext cx="368935" cy="368935"/>
          </a:xfrm>
          <a:custGeom>
            <a:avLst/>
            <a:gdLst/>
            <a:ahLst/>
            <a:cxnLst/>
            <a:rect l="l" t="t" r="r" b="b"/>
            <a:pathLst>
              <a:path w="368935" h="368934">
                <a:moveTo>
                  <a:pt x="297027" y="0"/>
                </a:moveTo>
                <a:lnTo>
                  <a:pt x="71653" y="0"/>
                </a:lnTo>
                <a:lnTo>
                  <a:pt x="43826" y="5654"/>
                </a:lnTo>
                <a:lnTo>
                  <a:pt x="21043" y="21048"/>
                </a:lnTo>
                <a:lnTo>
                  <a:pt x="5652" y="43832"/>
                </a:lnTo>
                <a:lnTo>
                  <a:pt x="0" y="71653"/>
                </a:lnTo>
                <a:lnTo>
                  <a:pt x="0" y="297078"/>
                </a:lnTo>
                <a:lnTo>
                  <a:pt x="5652" y="324888"/>
                </a:lnTo>
                <a:lnTo>
                  <a:pt x="21043" y="347673"/>
                </a:lnTo>
                <a:lnTo>
                  <a:pt x="43826" y="363074"/>
                </a:lnTo>
                <a:lnTo>
                  <a:pt x="71653" y="368731"/>
                </a:lnTo>
                <a:lnTo>
                  <a:pt x="297027" y="368731"/>
                </a:lnTo>
                <a:lnTo>
                  <a:pt x="324850" y="363074"/>
                </a:lnTo>
                <a:lnTo>
                  <a:pt x="347638" y="347673"/>
                </a:lnTo>
                <a:lnTo>
                  <a:pt x="363037" y="324888"/>
                </a:lnTo>
                <a:lnTo>
                  <a:pt x="368693" y="297078"/>
                </a:lnTo>
                <a:lnTo>
                  <a:pt x="368693" y="71653"/>
                </a:lnTo>
                <a:lnTo>
                  <a:pt x="363037" y="43832"/>
                </a:lnTo>
                <a:lnTo>
                  <a:pt x="347638" y="21048"/>
                </a:lnTo>
                <a:lnTo>
                  <a:pt x="324850" y="5654"/>
                </a:lnTo>
                <a:lnTo>
                  <a:pt x="297027" y="0"/>
                </a:lnTo>
                <a:close/>
              </a:path>
            </a:pathLst>
          </a:custGeom>
          <a:solidFill>
            <a:srgbClr val="0066B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6194450" y="1077633"/>
            <a:ext cx="228917" cy="20542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6162230" y="1305623"/>
            <a:ext cx="294005" cy="76835"/>
          </a:xfrm>
          <a:custGeom>
            <a:avLst/>
            <a:gdLst/>
            <a:ahLst/>
            <a:cxnLst/>
            <a:rect l="l" t="t" r="r" b="b"/>
            <a:pathLst>
              <a:path w="294004" h="76834">
                <a:moveTo>
                  <a:pt x="255562" y="0"/>
                </a:moveTo>
                <a:lnTo>
                  <a:pt x="38226" y="0"/>
                </a:lnTo>
                <a:lnTo>
                  <a:pt x="23349" y="3008"/>
                </a:lnTo>
                <a:lnTo>
                  <a:pt x="11198" y="11207"/>
                </a:lnTo>
                <a:lnTo>
                  <a:pt x="3004" y="23360"/>
                </a:lnTo>
                <a:lnTo>
                  <a:pt x="0" y="38226"/>
                </a:lnTo>
                <a:lnTo>
                  <a:pt x="3004" y="53100"/>
                </a:lnTo>
                <a:lnTo>
                  <a:pt x="11198" y="65243"/>
                </a:lnTo>
                <a:lnTo>
                  <a:pt x="23349" y="73427"/>
                </a:lnTo>
                <a:lnTo>
                  <a:pt x="38226" y="76428"/>
                </a:lnTo>
                <a:lnTo>
                  <a:pt x="255562" y="76428"/>
                </a:lnTo>
                <a:lnTo>
                  <a:pt x="270435" y="73427"/>
                </a:lnTo>
                <a:lnTo>
                  <a:pt x="282578" y="65243"/>
                </a:lnTo>
                <a:lnTo>
                  <a:pt x="290762" y="53100"/>
                </a:lnTo>
                <a:lnTo>
                  <a:pt x="293763" y="38226"/>
                </a:lnTo>
                <a:lnTo>
                  <a:pt x="290762" y="23360"/>
                </a:lnTo>
                <a:lnTo>
                  <a:pt x="282578" y="11207"/>
                </a:lnTo>
                <a:lnTo>
                  <a:pt x="270435" y="3008"/>
                </a:lnTo>
                <a:lnTo>
                  <a:pt x="25556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6222377" y="1102728"/>
            <a:ext cx="173012" cy="15524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6200724" y="1317930"/>
            <a:ext cx="18415" cy="18415"/>
          </a:xfrm>
          <a:custGeom>
            <a:avLst/>
            <a:gdLst/>
            <a:ahLst/>
            <a:cxnLst/>
            <a:rect l="l" t="t" r="r" b="b"/>
            <a:pathLst>
              <a:path w="18414" h="18415">
                <a:moveTo>
                  <a:pt x="14008" y="0"/>
                </a:moveTo>
                <a:lnTo>
                  <a:pt x="4038" y="0"/>
                </a:lnTo>
                <a:lnTo>
                  <a:pt x="0" y="4025"/>
                </a:lnTo>
                <a:lnTo>
                  <a:pt x="0" y="13969"/>
                </a:lnTo>
                <a:lnTo>
                  <a:pt x="4038" y="18008"/>
                </a:lnTo>
                <a:lnTo>
                  <a:pt x="14008" y="18008"/>
                </a:lnTo>
                <a:lnTo>
                  <a:pt x="18021" y="13969"/>
                </a:lnTo>
                <a:lnTo>
                  <a:pt x="18021" y="4025"/>
                </a:lnTo>
                <a:lnTo>
                  <a:pt x="14008" y="0"/>
                </a:lnTo>
                <a:close/>
              </a:path>
            </a:pathLst>
          </a:custGeom>
          <a:solidFill>
            <a:srgbClr val="0066B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6232232" y="1317930"/>
            <a:ext cx="18415" cy="18415"/>
          </a:xfrm>
          <a:custGeom>
            <a:avLst/>
            <a:gdLst/>
            <a:ahLst/>
            <a:cxnLst/>
            <a:rect l="l" t="t" r="r" b="b"/>
            <a:pathLst>
              <a:path w="18414" h="18415">
                <a:moveTo>
                  <a:pt x="13969" y="0"/>
                </a:moveTo>
                <a:lnTo>
                  <a:pt x="4025" y="0"/>
                </a:lnTo>
                <a:lnTo>
                  <a:pt x="0" y="4025"/>
                </a:lnTo>
                <a:lnTo>
                  <a:pt x="0" y="13969"/>
                </a:lnTo>
                <a:lnTo>
                  <a:pt x="4025" y="18008"/>
                </a:lnTo>
                <a:lnTo>
                  <a:pt x="13969" y="18008"/>
                </a:lnTo>
                <a:lnTo>
                  <a:pt x="18021" y="13969"/>
                </a:lnTo>
                <a:lnTo>
                  <a:pt x="18021" y="4025"/>
                </a:lnTo>
                <a:lnTo>
                  <a:pt x="13969" y="0"/>
                </a:lnTo>
                <a:close/>
              </a:path>
            </a:pathLst>
          </a:custGeom>
          <a:solidFill>
            <a:srgbClr val="0066B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6263716" y="1317930"/>
            <a:ext cx="18415" cy="18415"/>
          </a:xfrm>
          <a:custGeom>
            <a:avLst/>
            <a:gdLst/>
            <a:ahLst/>
            <a:cxnLst/>
            <a:rect l="l" t="t" r="r" b="b"/>
            <a:pathLst>
              <a:path w="18414" h="18415">
                <a:moveTo>
                  <a:pt x="13995" y="0"/>
                </a:moveTo>
                <a:lnTo>
                  <a:pt x="4025" y="0"/>
                </a:lnTo>
                <a:lnTo>
                  <a:pt x="0" y="4025"/>
                </a:lnTo>
                <a:lnTo>
                  <a:pt x="0" y="13969"/>
                </a:lnTo>
                <a:lnTo>
                  <a:pt x="4025" y="18008"/>
                </a:lnTo>
                <a:lnTo>
                  <a:pt x="13995" y="18008"/>
                </a:lnTo>
                <a:lnTo>
                  <a:pt x="18021" y="13969"/>
                </a:lnTo>
                <a:lnTo>
                  <a:pt x="18021" y="4025"/>
                </a:lnTo>
                <a:lnTo>
                  <a:pt x="13995" y="0"/>
                </a:lnTo>
                <a:close/>
              </a:path>
            </a:pathLst>
          </a:custGeom>
          <a:solidFill>
            <a:srgbClr val="0066B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6295237" y="1317930"/>
            <a:ext cx="18415" cy="18415"/>
          </a:xfrm>
          <a:custGeom>
            <a:avLst/>
            <a:gdLst/>
            <a:ahLst/>
            <a:cxnLst/>
            <a:rect l="l" t="t" r="r" b="b"/>
            <a:pathLst>
              <a:path w="18414" h="18415">
                <a:moveTo>
                  <a:pt x="13944" y="0"/>
                </a:moveTo>
                <a:lnTo>
                  <a:pt x="4013" y="0"/>
                </a:lnTo>
                <a:lnTo>
                  <a:pt x="0" y="4025"/>
                </a:lnTo>
                <a:lnTo>
                  <a:pt x="0" y="13969"/>
                </a:lnTo>
                <a:lnTo>
                  <a:pt x="4013" y="18008"/>
                </a:lnTo>
                <a:lnTo>
                  <a:pt x="13944" y="18008"/>
                </a:lnTo>
                <a:lnTo>
                  <a:pt x="17995" y="13969"/>
                </a:lnTo>
                <a:lnTo>
                  <a:pt x="17995" y="4025"/>
                </a:lnTo>
                <a:lnTo>
                  <a:pt x="13944" y="0"/>
                </a:lnTo>
                <a:close/>
              </a:path>
            </a:pathLst>
          </a:custGeom>
          <a:solidFill>
            <a:srgbClr val="0066B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6326720" y="1317930"/>
            <a:ext cx="18415" cy="18415"/>
          </a:xfrm>
          <a:custGeom>
            <a:avLst/>
            <a:gdLst/>
            <a:ahLst/>
            <a:cxnLst/>
            <a:rect l="l" t="t" r="r" b="b"/>
            <a:pathLst>
              <a:path w="18414" h="18415">
                <a:moveTo>
                  <a:pt x="13969" y="0"/>
                </a:moveTo>
                <a:lnTo>
                  <a:pt x="4013" y="0"/>
                </a:lnTo>
                <a:lnTo>
                  <a:pt x="0" y="4025"/>
                </a:lnTo>
                <a:lnTo>
                  <a:pt x="0" y="13969"/>
                </a:lnTo>
                <a:lnTo>
                  <a:pt x="4013" y="18008"/>
                </a:lnTo>
                <a:lnTo>
                  <a:pt x="13969" y="18008"/>
                </a:lnTo>
                <a:lnTo>
                  <a:pt x="17983" y="13969"/>
                </a:lnTo>
                <a:lnTo>
                  <a:pt x="17983" y="4025"/>
                </a:lnTo>
                <a:lnTo>
                  <a:pt x="13969" y="0"/>
                </a:lnTo>
                <a:close/>
              </a:path>
            </a:pathLst>
          </a:custGeom>
          <a:solidFill>
            <a:srgbClr val="0066B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6358191" y="1317930"/>
            <a:ext cx="18415" cy="18415"/>
          </a:xfrm>
          <a:custGeom>
            <a:avLst/>
            <a:gdLst/>
            <a:ahLst/>
            <a:cxnLst/>
            <a:rect l="l" t="t" r="r" b="b"/>
            <a:pathLst>
              <a:path w="18414" h="18415">
                <a:moveTo>
                  <a:pt x="13995" y="0"/>
                </a:moveTo>
                <a:lnTo>
                  <a:pt x="4038" y="0"/>
                </a:lnTo>
                <a:lnTo>
                  <a:pt x="0" y="4025"/>
                </a:lnTo>
                <a:lnTo>
                  <a:pt x="0" y="13969"/>
                </a:lnTo>
                <a:lnTo>
                  <a:pt x="4038" y="18008"/>
                </a:lnTo>
                <a:lnTo>
                  <a:pt x="13995" y="18008"/>
                </a:lnTo>
                <a:lnTo>
                  <a:pt x="18008" y="13969"/>
                </a:lnTo>
                <a:lnTo>
                  <a:pt x="18008" y="4025"/>
                </a:lnTo>
                <a:lnTo>
                  <a:pt x="13995" y="0"/>
                </a:lnTo>
                <a:close/>
              </a:path>
            </a:pathLst>
          </a:custGeom>
          <a:solidFill>
            <a:srgbClr val="0066B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6389687" y="1317930"/>
            <a:ext cx="18415" cy="18415"/>
          </a:xfrm>
          <a:custGeom>
            <a:avLst/>
            <a:gdLst/>
            <a:ahLst/>
            <a:cxnLst/>
            <a:rect l="l" t="t" r="r" b="b"/>
            <a:pathLst>
              <a:path w="18414" h="18415">
                <a:moveTo>
                  <a:pt x="13995" y="0"/>
                </a:moveTo>
                <a:lnTo>
                  <a:pt x="4038" y="0"/>
                </a:lnTo>
                <a:lnTo>
                  <a:pt x="0" y="4025"/>
                </a:lnTo>
                <a:lnTo>
                  <a:pt x="0" y="13969"/>
                </a:lnTo>
                <a:lnTo>
                  <a:pt x="4038" y="18008"/>
                </a:lnTo>
                <a:lnTo>
                  <a:pt x="13995" y="18008"/>
                </a:lnTo>
                <a:lnTo>
                  <a:pt x="18008" y="13969"/>
                </a:lnTo>
                <a:lnTo>
                  <a:pt x="18008" y="4025"/>
                </a:lnTo>
                <a:lnTo>
                  <a:pt x="13995" y="0"/>
                </a:lnTo>
                <a:close/>
              </a:path>
            </a:pathLst>
          </a:custGeom>
          <a:solidFill>
            <a:srgbClr val="0066B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6200724" y="1349413"/>
            <a:ext cx="18415" cy="18415"/>
          </a:xfrm>
          <a:custGeom>
            <a:avLst/>
            <a:gdLst/>
            <a:ahLst/>
            <a:cxnLst/>
            <a:rect l="l" t="t" r="r" b="b"/>
            <a:pathLst>
              <a:path w="18414" h="18415">
                <a:moveTo>
                  <a:pt x="14008" y="0"/>
                </a:moveTo>
                <a:lnTo>
                  <a:pt x="4038" y="0"/>
                </a:lnTo>
                <a:lnTo>
                  <a:pt x="0" y="4038"/>
                </a:lnTo>
                <a:lnTo>
                  <a:pt x="0" y="13982"/>
                </a:lnTo>
                <a:lnTo>
                  <a:pt x="4038" y="18021"/>
                </a:lnTo>
                <a:lnTo>
                  <a:pt x="14008" y="18021"/>
                </a:lnTo>
                <a:lnTo>
                  <a:pt x="18021" y="13982"/>
                </a:lnTo>
                <a:lnTo>
                  <a:pt x="18021" y="4038"/>
                </a:lnTo>
                <a:lnTo>
                  <a:pt x="14008" y="0"/>
                </a:lnTo>
                <a:close/>
              </a:path>
            </a:pathLst>
          </a:custGeom>
          <a:solidFill>
            <a:srgbClr val="0066B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6232232" y="1349413"/>
            <a:ext cx="18415" cy="18415"/>
          </a:xfrm>
          <a:custGeom>
            <a:avLst/>
            <a:gdLst/>
            <a:ahLst/>
            <a:cxnLst/>
            <a:rect l="l" t="t" r="r" b="b"/>
            <a:pathLst>
              <a:path w="18414" h="18415">
                <a:moveTo>
                  <a:pt x="13969" y="0"/>
                </a:moveTo>
                <a:lnTo>
                  <a:pt x="4025" y="0"/>
                </a:lnTo>
                <a:lnTo>
                  <a:pt x="0" y="4038"/>
                </a:lnTo>
                <a:lnTo>
                  <a:pt x="0" y="13982"/>
                </a:lnTo>
                <a:lnTo>
                  <a:pt x="4025" y="18021"/>
                </a:lnTo>
                <a:lnTo>
                  <a:pt x="13969" y="18021"/>
                </a:lnTo>
                <a:lnTo>
                  <a:pt x="18021" y="13982"/>
                </a:lnTo>
                <a:lnTo>
                  <a:pt x="18021" y="4038"/>
                </a:lnTo>
                <a:lnTo>
                  <a:pt x="13969" y="0"/>
                </a:lnTo>
                <a:close/>
              </a:path>
            </a:pathLst>
          </a:custGeom>
          <a:solidFill>
            <a:srgbClr val="0066B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6258648" y="1349413"/>
            <a:ext cx="95885" cy="18415"/>
          </a:xfrm>
          <a:custGeom>
            <a:avLst/>
            <a:gdLst/>
            <a:ahLst/>
            <a:cxnLst/>
            <a:rect l="l" t="t" r="r" b="b"/>
            <a:pathLst>
              <a:path w="95885" h="18415">
                <a:moveTo>
                  <a:pt x="47828" y="0"/>
                </a:moveTo>
                <a:lnTo>
                  <a:pt x="29210" y="708"/>
                </a:lnTo>
                <a:lnTo>
                  <a:pt x="14008" y="2641"/>
                </a:lnTo>
                <a:lnTo>
                  <a:pt x="3758" y="5507"/>
                </a:lnTo>
                <a:lnTo>
                  <a:pt x="0" y="9017"/>
                </a:lnTo>
                <a:lnTo>
                  <a:pt x="3758" y="12518"/>
                </a:lnTo>
                <a:lnTo>
                  <a:pt x="14008" y="15381"/>
                </a:lnTo>
                <a:lnTo>
                  <a:pt x="29210" y="17312"/>
                </a:lnTo>
                <a:lnTo>
                  <a:pt x="47828" y="18021"/>
                </a:lnTo>
                <a:lnTo>
                  <a:pt x="66438" y="17312"/>
                </a:lnTo>
                <a:lnTo>
                  <a:pt x="81637" y="15381"/>
                </a:lnTo>
                <a:lnTo>
                  <a:pt x="91885" y="12518"/>
                </a:lnTo>
                <a:lnTo>
                  <a:pt x="95643" y="9017"/>
                </a:lnTo>
                <a:lnTo>
                  <a:pt x="91885" y="5507"/>
                </a:lnTo>
                <a:lnTo>
                  <a:pt x="81637" y="2641"/>
                </a:lnTo>
                <a:lnTo>
                  <a:pt x="66438" y="708"/>
                </a:lnTo>
                <a:lnTo>
                  <a:pt x="47828" y="0"/>
                </a:lnTo>
                <a:close/>
              </a:path>
            </a:pathLst>
          </a:custGeom>
          <a:solidFill>
            <a:srgbClr val="0066B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6389687" y="1349413"/>
            <a:ext cx="18415" cy="18415"/>
          </a:xfrm>
          <a:custGeom>
            <a:avLst/>
            <a:gdLst/>
            <a:ahLst/>
            <a:cxnLst/>
            <a:rect l="l" t="t" r="r" b="b"/>
            <a:pathLst>
              <a:path w="18414" h="18415">
                <a:moveTo>
                  <a:pt x="13995" y="0"/>
                </a:moveTo>
                <a:lnTo>
                  <a:pt x="4038" y="0"/>
                </a:lnTo>
                <a:lnTo>
                  <a:pt x="0" y="4038"/>
                </a:lnTo>
                <a:lnTo>
                  <a:pt x="0" y="13982"/>
                </a:lnTo>
                <a:lnTo>
                  <a:pt x="4038" y="18021"/>
                </a:lnTo>
                <a:lnTo>
                  <a:pt x="13995" y="18021"/>
                </a:lnTo>
                <a:lnTo>
                  <a:pt x="18008" y="13982"/>
                </a:lnTo>
                <a:lnTo>
                  <a:pt x="18008" y="4038"/>
                </a:lnTo>
                <a:lnTo>
                  <a:pt x="13995" y="0"/>
                </a:lnTo>
                <a:close/>
              </a:path>
            </a:pathLst>
          </a:custGeom>
          <a:solidFill>
            <a:srgbClr val="0066B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6361176" y="1349413"/>
            <a:ext cx="18415" cy="18415"/>
          </a:xfrm>
          <a:custGeom>
            <a:avLst/>
            <a:gdLst/>
            <a:ahLst/>
            <a:cxnLst/>
            <a:rect l="l" t="t" r="r" b="b"/>
            <a:pathLst>
              <a:path w="18414" h="18415">
                <a:moveTo>
                  <a:pt x="13995" y="0"/>
                </a:moveTo>
                <a:lnTo>
                  <a:pt x="4038" y="0"/>
                </a:lnTo>
                <a:lnTo>
                  <a:pt x="0" y="4038"/>
                </a:lnTo>
                <a:lnTo>
                  <a:pt x="0" y="13982"/>
                </a:lnTo>
                <a:lnTo>
                  <a:pt x="4038" y="18021"/>
                </a:lnTo>
                <a:lnTo>
                  <a:pt x="13995" y="18021"/>
                </a:lnTo>
                <a:lnTo>
                  <a:pt x="18034" y="13982"/>
                </a:lnTo>
                <a:lnTo>
                  <a:pt x="18034" y="4038"/>
                </a:lnTo>
                <a:lnTo>
                  <a:pt x="13995" y="0"/>
                </a:lnTo>
                <a:close/>
              </a:path>
            </a:pathLst>
          </a:custGeom>
          <a:solidFill>
            <a:srgbClr val="0066B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 txBox="1"/>
          <p:nvPr/>
        </p:nvSpPr>
        <p:spPr>
          <a:xfrm>
            <a:off x="492505" y="559318"/>
            <a:ext cx="2277110" cy="117030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  <a:tabLst>
                <a:tab pos="408940" algn="l"/>
              </a:tabLst>
            </a:pPr>
            <a:r>
              <a:rPr sz="1100" spc="-10" dirty="0">
                <a:latin typeface="Arial"/>
                <a:cs typeface="Arial"/>
              </a:rPr>
              <a:t>64	</a:t>
            </a:r>
            <a:r>
              <a:rPr sz="1100" i="1" spc="-20" dirty="0">
                <a:latin typeface="Arial"/>
                <a:cs typeface="Arial"/>
              </a:rPr>
              <a:t>TOPIC </a:t>
            </a:r>
            <a:r>
              <a:rPr sz="1100" i="1" spc="-10" dirty="0">
                <a:latin typeface="Arial"/>
                <a:cs typeface="Arial"/>
              </a:rPr>
              <a:t>3.</a:t>
            </a:r>
            <a:r>
              <a:rPr sz="1100" i="1" spc="75" dirty="0">
                <a:latin typeface="Arial"/>
                <a:cs typeface="Arial"/>
              </a:rPr>
              <a:t> </a:t>
            </a:r>
            <a:r>
              <a:rPr sz="1100" i="1" spc="-30" dirty="0">
                <a:latin typeface="Arial"/>
                <a:cs typeface="Arial"/>
              </a:rPr>
              <a:t>IMPLEMENTATION</a:t>
            </a:r>
            <a:endParaRPr sz="11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12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1500">
              <a:latin typeface="Arial"/>
              <a:cs typeface="Arial"/>
            </a:endParaRPr>
          </a:p>
          <a:p>
            <a:pPr marL="210185">
              <a:lnSpc>
                <a:spcPct val="100000"/>
              </a:lnSpc>
            </a:pPr>
            <a:r>
              <a:rPr sz="1100" b="1" spc="-10" dirty="0">
                <a:latin typeface="Arial"/>
                <a:cs typeface="Arial"/>
              </a:rPr>
              <a:t>Activity: Using SELECT</a:t>
            </a:r>
            <a:r>
              <a:rPr sz="1100" b="1" spc="10" dirty="0">
                <a:latin typeface="Arial"/>
                <a:cs typeface="Arial"/>
              </a:rPr>
              <a:t> </a:t>
            </a:r>
            <a:r>
              <a:rPr sz="1100" b="1" spc="-5" dirty="0">
                <a:latin typeface="Arial"/>
                <a:cs typeface="Arial"/>
              </a:rPr>
              <a:t>(7)</a:t>
            </a:r>
            <a:endParaRPr sz="11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1650">
              <a:latin typeface="Arial"/>
              <a:cs typeface="Arial"/>
            </a:endParaRPr>
          </a:p>
          <a:p>
            <a:pPr marL="210185">
              <a:lnSpc>
                <a:spcPct val="100000"/>
              </a:lnSpc>
            </a:pPr>
            <a:r>
              <a:rPr sz="1100" spc="-5" dirty="0">
                <a:latin typeface="Arial"/>
                <a:cs typeface="Arial"/>
              </a:rPr>
              <a:t>Enter the</a:t>
            </a:r>
            <a:r>
              <a:rPr sz="1100" spc="-30" dirty="0">
                <a:latin typeface="Arial"/>
                <a:cs typeface="Arial"/>
              </a:rPr>
              <a:t> </a:t>
            </a:r>
            <a:r>
              <a:rPr sz="1100" spc="-10" dirty="0">
                <a:latin typeface="Arial"/>
                <a:cs typeface="Arial"/>
              </a:rPr>
              <a:t>SQL:</a:t>
            </a:r>
            <a:endParaRPr sz="1100">
              <a:latin typeface="Arial"/>
              <a:cs typeface="Arial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765183" y="1808920"/>
            <a:ext cx="88900" cy="330200"/>
          </a:xfrm>
          <a:prstGeom prst="rect">
            <a:avLst/>
          </a:prstGeom>
        </p:spPr>
        <p:txBody>
          <a:bodyPr vert="horz" wrap="square" lIns="0" tIns="279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20"/>
              </a:spcBef>
            </a:pPr>
            <a:r>
              <a:rPr sz="900" spc="-5" dirty="0">
                <a:latin typeface="Arial"/>
                <a:cs typeface="Arial"/>
              </a:rPr>
              <a:t>1</a:t>
            </a:r>
            <a:endParaRPr sz="9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900" spc="-5" dirty="0">
                <a:latin typeface="Arial"/>
                <a:cs typeface="Arial"/>
              </a:rPr>
              <a:t>2</a:t>
            </a:r>
            <a:endParaRPr sz="900">
              <a:latin typeface="Arial"/>
              <a:cs typeface="Arial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928611" y="1779181"/>
            <a:ext cx="5466715" cy="436245"/>
          </a:xfrm>
          <a:prstGeom prst="rect">
            <a:avLst/>
          </a:prstGeom>
          <a:solidFill>
            <a:srgbClr val="F7F7F7"/>
          </a:solidFill>
          <a:ln w="6096">
            <a:solidFill>
              <a:srgbClr val="B1B1B1"/>
            </a:solidFill>
          </a:ln>
        </p:spPr>
        <p:txBody>
          <a:bodyPr vert="horz" wrap="square" lIns="0" tIns="57785" rIns="0" bIns="0" rtlCol="0">
            <a:spAutoFit/>
          </a:bodyPr>
          <a:lstStyle/>
          <a:p>
            <a:pPr marL="49530">
              <a:lnSpc>
                <a:spcPct val="100000"/>
              </a:lnSpc>
              <a:spcBef>
                <a:spcPts val="455"/>
              </a:spcBef>
            </a:pPr>
            <a:r>
              <a:rPr sz="900" i="1" spc="65" dirty="0">
                <a:latin typeface="Times New Roman"/>
                <a:cs typeface="Times New Roman"/>
              </a:rPr>
              <a:t>SELECT </a:t>
            </a:r>
            <a:r>
              <a:rPr sz="900" i="1" spc="75" dirty="0">
                <a:latin typeface="Times New Roman"/>
                <a:cs typeface="Times New Roman"/>
              </a:rPr>
              <a:t>* </a:t>
            </a:r>
            <a:r>
              <a:rPr sz="900" i="1" spc="-40" dirty="0">
                <a:latin typeface="Times New Roman"/>
                <a:cs typeface="Times New Roman"/>
              </a:rPr>
              <a:t>FROM</a:t>
            </a:r>
            <a:r>
              <a:rPr sz="900" i="1" spc="110" dirty="0">
                <a:latin typeface="Times New Roman"/>
                <a:cs typeface="Times New Roman"/>
              </a:rPr>
              <a:t> </a:t>
            </a:r>
            <a:r>
              <a:rPr sz="900" i="1" spc="150" dirty="0">
                <a:latin typeface="Times New Roman"/>
                <a:cs typeface="Times New Roman"/>
              </a:rPr>
              <a:t>User</a:t>
            </a:r>
            <a:r>
              <a:rPr sz="900" i="1" spc="-145" dirty="0">
                <a:latin typeface="Times New Roman"/>
                <a:cs typeface="Times New Roman"/>
              </a:rPr>
              <a:t> </a:t>
            </a:r>
            <a:endParaRPr sz="900">
              <a:latin typeface="Times New Roman"/>
              <a:cs typeface="Times New Roman"/>
            </a:endParaRPr>
          </a:p>
          <a:p>
            <a:pPr marL="49530">
              <a:lnSpc>
                <a:spcPct val="100000"/>
              </a:lnSpc>
              <a:spcBef>
                <a:spcPts val="120"/>
              </a:spcBef>
            </a:pPr>
            <a:r>
              <a:rPr sz="900" i="1" spc="-20" dirty="0">
                <a:latin typeface="Times New Roman"/>
                <a:cs typeface="Times New Roman"/>
              </a:rPr>
              <a:t>WHERE </a:t>
            </a:r>
            <a:r>
              <a:rPr sz="900" i="1" spc="140" dirty="0">
                <a:latin typeface="Times New Roman"/>
                <a:cs typeface="Times New Roman"/>
              </a:rPr>
              <a:t>UserID </a:t>
            </a:r>
            <a:r>
              <a:rPr sz="900" i="1" spc="-80" dirty="0">
                <a:latin typeface="Times New Roman"/>
                <a:cs typeface="Times New Roman"/>
              </a:rPr>
              <a:t>&lt; </a:t>
            </a:r>
            <a:r>
              <a:rPr sz="900" i="1" spc="140" dirty="0">
                <a:latin typeface="Times New Roman"/>
                <a:cs typeface="Times New Roman"/>
              </a:rPr>
              <a:t>72620 </a:t>
            </a:r>
            <a:r>
              <a:rPr sz="900" i="1" spc="-40" dirty="0">
                <a:latin typeface="Times New Roman"/>
                <a:cs typeface="Times New Roman"/>
              </a:rPr>
              <a:t>OR </a:t>
            </a:r>
            <a:r>
              <a:rPr sz="900" i="1" spc="140" dirty="0">
                <a:latin typeface="Times New Roman"/>
                <a:cs typeface="Times New Roman"/>
              </a:rPr>
              <a:t>UserID</a:t>
            </a:r>
            <a:r>
              <a:rPr sz="900" i="1" spc="320" dirty="0">
                <a:latin typeface="Times New Roman"/>
                <a:cs typeface="Times New Roman"/>
              </a:rPr>
              <a:t> </a:t>
            </a:r>
            <a:r>
              <a:rPr sz="900" i="1" spc="-80" dirty="0">
                <a:latin typeface="Times New Roman"/>
                <a:cs typeface="Times New Roman"/>
              </a:rPr>
              <a:t>&gt; </a:t>
            </a:r>
            <a:r>
              <a:rPr sz="900" i="1" spc="165" dirty="0">
                <a:latin typeface="Times New Roman"/>
                <a:cs typeface="Times New Roman"/>
              </a:rPr>
              <a:t>72658;</a:t>
            </a:r>
            <a:r>
              <a:rPr sz="900" i="1" spc="-145" dirty="0">
                <a:latin typeface="Times New Roman"/>
                <a:cs typeface="Times New Roman"/>
              </a:rPr>
              <a:t> </a:t>
            </a:r>
            <a:endParaRPr sz="900">
              <a:latin typeface="Times New Roman"/>
              <a:cs typeface="Times New Roman"/>
            </a:endParaRPr>
          </a:p>
        </p:txBody>
      </p:sp>
      <p:sp>
        <p:nvSpPr>
          <p:cNvPr id="24" name="object 24"/>
          <p:cNvSpPr/>
          <p:nvPr/>
        </p:nvSpPr>
        <p:spPr>
          <a:xfrm>
            <a:off x="505205" y="3647122"/>
            <a:ext cx="6048375" cy="3220720"/>
          </a:xfrm>
          <a:custGeom>
            <a:avLst/>
            <a:gdLst/>
            <a:ahLst/>
            <a:cxnLst/>
            <a:rect l="l" t="t" r="r" b="b"/>
            <a:pathLst>
              <a:path w="6048375" h="3220720">
                <a:moveTo>
                  <a:pt x="5994082" y="0"/>
                </a:moveTo>
                <a:lnTo>
                  <a:pt x="54000" y="0"/>
                </a:lnTo>
                <a:lnTo>
                  <a:pt x="32982" y="4244"/>
                </a:lnTo>
                <a:lnTo>
                  <a:pt x="15817" y="15817"/>
                </a:lnTo>
                <a:lnTo>
                  <a:pt x="4244" y="32982"/>
                </a:lnTo>
                <a:lnTo>
                  <a:pt x="0" y="54000"/>
                </a:lnTo>
                <a:lnTo>
                  <a:pt x="0" y="3166402"/>
                </a:lnTo>
                <a:lnTo>
                  <a:pt x="4244" y="3187419"/>
                </a:lnTo>
                <a:lnTo>
                  <a:pt x="15817" y="3204584"/>
                </a:lnTo>
                <a:lnTo>
                  <a:pt x="32982" y="3216158"/>
                </a:lnTo>
                <a:lnTo>
                  <a:pt x="54000" y="3220402"/>
                </a:lnTo>
                <a:lnTo>
                  <a:pt x="5994082" y="3220402"/>
                </a:lnTo>
                <a:lnTo>
                  <a:pt x="6015100" y="3216158"/>
                </a:lnTo>
                <a:lnTo>
                  <a:pt x="6032265" y="3204584"/>
                </a:lnTo>
                <a:lnTo>
                  <a:pt x="6043838" y="3187419"/>
                </a:lnTo>
                <a:lnTo>
                  <a:pt x="6048082" y="3166402"/>
                </a:lnTo>
                <a:lnTo>
                  <a:pt x="6048082" y="54000"/>
                </a:lnTo>
                <a:lnTo>
                  <a:pt x="6043838" y="32982"/>
                </a:lnTo>
                <a:lnTo>
                  <a:pt x="6032265" y="15817"/>
                </a:lnTo>
                <a:lnTo>
                  <a:pt x="6015100" y="4244"/>
                </a:lnTo>
                <a:lnTo>
                  <a:pt x="5994082" y="0"/>
                </a:lnTo>
                <a:close/>
              </a:path>
            </a:pathLst>
          </a:custGeom>
          <a:solidFill>
            <a:srgbClr val="99CC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523201" y="3887025"/>
            <a:ext cx="6012180" cy="2962910"/>
          </a:xfrm>
          <a:custGeom>
            <a:avLst/>
            <a:gdLst/>
            <a:ahLst/>
            <a:cxnLst/>
            <a:rect l="l" t="t" r="r" b="b"/>
            <a:pathLst>
              <a:path w="6012180" h="2962909">
                <a:moveTo>
                  <a:pt x="6012078" y="0"/>
                </a:moveTo>
                <a:lnTo>
                  <a:pt x="0" y="0"/>
                </a:lnTo>
                <a:lnTo>
                  <a:pt x="0" y="2926499"/>
                </a:lnTo>
                <a:lnTo>
                  <a:pt x="2828" y="2940515"/>
                </a:lnTo>
                <a:lnTo>
                  <a:pt x="10544" y="2951959"/>
                </a:lnTo>
                <a:lnTo>
                  <a:pt x="21988" y="2959674"/>
                </a:lnTo>
                <a:lnTo>
                  <a:pt x="36004" y="2962503"/>
                </a:lnTo>
                <a:lnTo>
                  <a:pt x="5976073" y="2962503"/>
                </a:lnTo>
                <a:lnTo>
                  <a:pt x="5990089" y="2959674"/>
                </a:lnTo>
                <a:lnTo>
                  <a:pt x="6001534" y="2951959"/>
                </a:lnTo>
                <a:lnTo>
                  <a:pt x="6009249" y="2940515"/>
                </a:lnTo>
                <a:lnTo>
                  <a:pt x="6012078" y="2926499"/>
                </a:lnTo>
                <a:lnTo>
                  <a:pt x="6012078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6124562" y="3569423"/>
            <a:ext cx="368935" cy="368935"/>
          </a:xfrm>
          <a:custGeom>
            <a:avLst/>
            <a:gdLst/>
            <a:ahLst/>
            <a:cxnLst/>
            <a:rect l="l" t="t" r="r" b="b"/>
            <a:pathLst>
              <a:path w="368935" h="368935">
                <a:moveTo>
                  <a:pt x="297027" y="0"/>
                </a:moveTo>
                <a:lnTo>
                  <a:pt x="71653" y="0"/>
                </a:lnTo>
                <a:lnTo>
                  <a:pt x="43826" y="5654"/>
                </a:lnTo>
                <a:lnTo>
                  <a:pt x="21043" y="21048"/>
                </a:lnTo>
                <a:lnTo>
                  <a:pt x="5652" y="43832"/>
                </a:lnTo>
                <a:lnTo>
                  <a:pt x="0" y="71653"/>
                </a:lnTo>
                <a:lnTo>
                  <a:pt x="0" y="297078"/>
                </a:lnTo>
                <a:lnTo>
                  <a:pt x="5652" y="324888"/>
                </a:lnTo>
                <a:lnTo>
                  <a:pt x="21043" y="347673"/>
                </a:lnTo>
                <a:lnTo>
                  <a:pt x="43826" y="363074"/>
                </a:lnTo>
                <a:lnTo>
                  <a:pt x="71653" y="368731"/>
                </a:lnTo>
                <a:lnTo>
                  <a:pt x="297027" y="368731"/>
                </a:lnTo>
                <a:lnTo>
                  <a:pt x="324850" y="363074"/>
                </a:lnTo>
                <a:lnTo>
                  <a:pt x="347638" y="347673"/>
                </a:lnTo>
                <a:lnTo>
                  <a:pt x="363037" y="324888"/>
                </a:lnTo>
                <a:lnTo>
                  <a:pt x="368693" y="297078"/>
                </a:lnTo>
                <a:lnTo>
                  <a:pt x="368693" y="71653"/>
                </a:lnTo>
                <a:lnTo>
                  <a:pt x="363037" y="43832"/>
                </a:lnTo>
                <a:lnTo>
                  <a:pt x="347638" y="21048"/>
                </a:lnTo>
                <a:lnTo>
                  <a:pt x="324850" y="5654"/>
                </a:lnTo>
                <a:lnTo>
                  <a:pt x="297027" y="0"/>
                </a:lnTo>
                <a:close/>
              </a:path>
            </a:pathLst>
          </a:custGeom>
          <a:solidFill>
            <a:srgbClr val="0066B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6194450" y="3601935"/>
            <a:ext cx="228917" cy="20542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6162230" y="3829926"/>
            <a:ext cx="294005" cy="76835"/>
          </a:xfrm>
          <a:custGeom>
            <a:avLst/>
            <a:gdLst/>
            <a:ahLst/>
            <a:cxnLst/>
            <a:rect l="l" t="t" r="r" b="b"/>
            <a:pathLst>
              <a:path w="294004" h="76835">
                <a:moveTo>
                  <a:pt x="255562" y="0"/>
                </a:moveTo>
                <a:lnTo>
                  <a:pt x="38226" y="0"/>
                </a:lnTo>
                <a:lnTo>
                  <a:pt x="23349" y="3008"/>
                </a:lnTo>
                <a:lnTo>
                  <a:pt x="11198" y="11207"/>
                </a:lnTo>
                <a:lnTo>
                  <a:pt x="3004" y="23360"/>
                </a:lnTo>
                <a:lnTo>
                  <a:pt x="0" y="38226"/>
                </a:lnTo>
                <a:lnTo>
                  <a:pt x="3004" y="53100"/>
                </a:lnTo>
                <a:lnTo>
                  <a:pt x="11198" y="65243"/>
                </a:lnTo>
                <a:lnTo>
                  <a:pt x="23349" y="73427"/>
                </a:lnTo>
                <a:lnTo>
                  <a:pt x="38226" y="76428"/>
                </a:lnTo>
                <a:lnTo>
                  <a:pt x="255562" y="76428"/>
                </a:lnTo>
                <a:lnTo>
                  <a:pt x="270435" y="73427"/>
                </a:lnTo>
                <a:lnTo>
                  <a:pt x="282578" y="65243"/>
                </a:lnTo>
                <a:lnTo>
                  <a:pt x="290762" y="53100"/>
                </a:lnTo>
                <a:lnTo>
                  <a:pt x="293763" y="38226"/>
                </a:lnTo>
                <a:lnTo>
                  <a:pt x="290762" y="23360"/>
                </a:lnTo>
                <a:lnTo>
                  <a:pt x="282578" y="11207"/>
                </a:lnTo>
                <a:lnTo>
                  <a:pt x="270435" y="3008"/>
                </a:lnTo>
                <a:lnTo>
                  <a:pt x="25556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6222377" y="3627031"/>
            <a:ext cx="173012" cy="15524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6200724" y="3842220"/>
            <a:ext cx="18415" cy="18415"/>
          </a:xfrm>
          <a:custGeom>
            <a:avLst/>
            <a:gdLst/>
            <a:ahLst/>
            <a:cxnLst/>
            <a:rect l="l" t="t" r="r" b="b"/>
            <a:pathLst>
              <a:path w="18414" h="18414">
                <a:moveTo>
                  <a:pt x="14008" y="0"/>
                </a:moveTo>
                <a:lnTo>
                  <a:pt x="4038" y="0"/>
                </a:lnTo>
                <a:lnTo>
                  <a:pt x="0" y="4025"/>
                </a:lnTo>
                <a:lnTo>
                  <a:pt x="0" y="13969"/>
                </a:lnTo>
                <a:lnTo>
                  <a:pt x="4038" y="18008"/>
                </a:lnTo>
                <a:lnTo>
                  <a:pt x="14008" y="18008"/>
                </a:lnTo>
                <a:lnTo>
                  <a:pt x="18021" y="13969"/>
                </a:lnTo>
                <a:lnTo>
                  <a:pt x="18021" y="4025"/>
                </a:lnTo>
                <a:lnTo>
                  <a:pt x="14008" y="0"/>
                </a:lnTo>
                <a:close/>
              </a:path>
            </a:pathLst>
          </a:custGeom>
          <a:solidFill>
            <a:srgbClr val="0066B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6232232" y="3842220"/>
            <a:ext cx="18415" cy="18415"/>
          </a:xfrm>
          <a:custGeom>
            <a:avLst/>
            <a:gdLst/>
            <a:ahLst/>
            <a:cxnLst/>
            <a:rect l="l" t="t" r="r" b="b"/>
            <a:pathLst>
              <a:path w="18414" h="18414">
                <a:moveTo>
                  <a:pt x="13969" y="0"/>
                </a:moveTo>
                <a:lnTo>
                  <a:pt x="4025" y="0"/>
                </a:lnTo>
                <a:lnTo>
                  <a:pt x="0" y="4025"/>
                </a:lnTo>
                <a:lnTo>
                  <a:pt x="0" y="13969"/>
                </a:lnTo>
                <a:lnTo>
                  <a:pt x="4025" y="18008"/>
                </a:lnTo>
                <a:lnTo>
                  <a:pt x="13969" y="18008"/>
                </a:lnTo>
                <a:lnTo>
                  <a:pt x="18021" y="13969"/>
                </a:lnTo>
                <a:lnTo>
                  <a:pt x="18021" y="4025"/>
                </a:lnTo>
                <a:lnTo>
                  <a:pt x="13969" y="0"/>
                </a:lnTo>
                <a:close/>
              </a:path>
            </a:pathLst>
          </a:custGeom>
          <a:solidFill>
            <a:srgbClr val="0066B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6263716" y="3842220"/>
            <a:ext cx="18415" cy="18415"/>
          </a:xfrm>
          <a:custGeom>
            <a:avLst/>
            <a:gdLst/>
            <a:ahLst/>
            <a:cxnLst/>
            <a:rect l="l" t="t" r="r" b="b"/>
            <a:pathLst>
              <a:path w="18414" h="18414">
                <a:moveTo>
                  <a:pt x="13995" y="0"/>
                </a:moveTo>
                <a:lnTo>
                  <a:pt x="4025" y="0"/>
                </a:lnTo>
                <a:lnTo>
                  <a:pt x="0" y="4025"/>
                </a:lnTo>
                <a:lnTo>
                  <a:pt x="0" y="13969"/>
                </a:lnTo>
                <a:lnTo>
                  <a:pt x="4025" y="18008"/>
                </a:lnTo>
                <a:lnTo>
                  <a:pt x="13995" y="18008"/>
                </a:lnTo>
                <a:lnTo>
                  <a:pt x="18021" y="13969"/>
                </a:lnTo>
                <a:lnTo>
                  <a:pt x="18021" y="4025"/>
                </a:lnTo>
                <a:lnTo>
                  <a:pt x="13995" y="0"/>
                </a:lnTo>
                <a:close/>
              </a:path>
            </a:pathLst>
          </a:custGeom>
          <a:solidFill>
            <a:srgbClr val="0066B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6295237" y="3842220"/>
            <a:ext cx="18415" cy="18415"/>
          </a:xfrm>
          <a:custGeom>
            <a:avLst/>
            <a:gdLst/>
            <a:ahLst/>
            <a:cxnLst/>
            <a:rect l="l" t="t" r="r" b="b"/>
            <a:pathLst>
              <a:path w="18414" h="18414">
                <a:moveTo>
                  <a:pt x="13944" y="0"/>
                </a:moveTo>
                <a:lnTo>
                  <a:pt x="4013" y="0"/>
                </a:lnTo>
                <a:lnTo>
                  <a:pt x="0" y="4025"/>
                </a:lnTo>
                <a:lnTo>
                  <a:pt x="0" y="13969"/>
                </a:lnTo>
                <a:lnTo>
                  <a:pt x="4013" y="18008"/>
                </a:lnTo>
                <a:lnTo>
                  <a:pt x="13944" y="18008"/>
                </a:lnTo>
                <a:lnTo>
                  <a:pt x="17995" y="13969"/>
                </a:lnTo>
                <a:lnTo>
                  <a:pt x="17995" y="4025"/>
                </a:lnTo>
                <a:lnTo>
                  <a:pt x="13944" y="0"/>
                </a:lnTo>
                <a:close/>
              </a:path>
            </a:pathLst>
          </a:custGeom>
          <a:solidFill>
            <a:srgbClr val="0066B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6326720" y="3842220"/>
            <a:ext cx="18415" cy="18415"/>
          </a:xfrm>
          <a:custGeom>
            <a:avLst/>
            <a:gdLst/>
            <a:ahLst/>
            <a:cxnLst/>
            <a:rect l="l" t="t" r="r" b="b"/>
            <a:pathLst>
              <a:path w="18414" h="18414">
                <a:moveTo>
                  <a:pt x="13969" y="0"/>
                </a:moveTo>
                <a:lnTo>
                  <a:pt x="4013" y="0"/>
                </a:lnTo>
                <a:lnTo>
                  <a:pt x="0" y="4025"/>
                </a:lnTo>
                <a:lnTo>
                  <a:pt x="0" y="13969"/>
                </a:lnTo>
                <a:lnTo>
                  <a:pt x="4013" y="18008"/>
                </a:lnTo>
                <a:lnTo>
                  <a:pt x="13969" y="18008"/>
                </a:lnTo>
                <a:lnTo>
                  <a:pt x="17983" y="13969"/>
                </a:lnTo>
                <a:lnTo>
                  <a:pt x="17983" y="4025"/>
                </a:lnTo>
                <a:lnTo>
                  <a:pt x="13969" y="0"/>
                </a:lnTo>
                <a:close/>
              </a:path>
            </a:pathLst>
          </a:custGeom>
          <a:solidFill>
            <a:srgbClr val="0066B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6358191" y="3842220"/>
            <a:ext cx="18415" cy="18415"/>
          </a:xfrm>
          <a:custGeom>
            <a:avLst/>
            <a:gdLst/>
            <a:ahLst/>
            <a:cxnLst/>
            <a:rect l="l" t="t" r="r" b="b"/>
            <a:pathLst>
              <a:path w="18414" h="18414">
                <a:moveTo>
                  <a:pt x="13995" y="0"/>
                </a:moveTo>
                <a:lnTo>
                  <a:pt x="4038" y="0"/>
                </a:lnTo>
                <a:lnTo>
                  <a:pt x="0" y="4025"/>
                </a:lnTo>
                <a:lnTo>
                  <a:pt x="0" y="13969"/>
                </a:lnTo>
                <a:lnTo>
                  <a:pt x="4038" y="18008"/>
                </a:lnTo>
                <a:lnTo>
                  <a:pt x="13995" y="18008"/>
                </a:lnTo>
                <a:lnTo>
                  <a:pt x="18008" y="13969"/>
                </a:lnTo>
                <a:lnTo>
                  <a:pt x="18008" y="4025"/>
                </a:lnTo>
                <a:lnTo>
                  <a:pt x="13995" y="0"/>
                </a:lnTo>
                <a:close/>
              </a:path>
            </a:pathLst>
          </a:custGeom>
          <a:solidFill>
            <a:srgbClr val="0066B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6389687" y="3842220"/>
            <a:ext cx="18415" cy="18415"/>
          </a:xfrm>
          <a:custGeom>
            <a:avLst/>
            <a:gdLst/>
            <a:ahLst/>
            <a:cxnLst/>
            <a:rect l="l" t="t" r="r" b="b"/>
            <a:pathLst>
              <a:path w="18414" h="18414">
                <a:moveTo>
                  <a:pt x="13995" y="0"/>
                </a:moveTo>
                <a:lnTo>
                  <a:pt x="4038" y="0"/>
                </a:lnTo>
                <a:lnTo>
                  <a:pt x="0" y="4025"/>
                </a:lnTo>
                <a:lnTo>
                  <a:pt x="0" y="13969"/>
                </a:lnTo>
                <a:lnTo>
                  <a:pt x="4038" y="18008"/>
                </a:lnTo>
                <a:lnTo>
                  <a:pt x="13995" y="18008"/>
                </a:lnTo>
                <a:lnTo>
                  <a:pt x="18008" y="13969"/>
                </a:lnTo>
                <a:lnTo>
                  <a:pt x="18008" y="4025"/>
                </a:lnTo>
                <a:lnTo>
                  <a:pt x="13995" y="0"/>
                </a:lnTo>
                <a:close/>
              </a:path>
            </a:pathLst>
          </a:custGeom>
          <a:solidFill>
            <a:srgbClr val="0066B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6200724" y="3873703"/>
            <a:ext cx="18415" cy="18415"/>
          </a:xfrm>
          <a:custGeom>
            <a:avLst/>
            <a:gdLst/>
            <a:ahLst/>
            <a:cxnLst/>
            <a:rect l="l" t="t" r="r" b="b"/>
            <a:pathLst>
              <a:path w="18414" h="18414">
                <a:moveTo>
                  <a:pt x="14008" y="0"/>
                </a:moveTo>
                <a:lnTo>
                  <a:pt x="4038" y="0"/>
                </a:lnTo>
                <a:lnTo>
                  <a:pt x="0" y="4038"/>
                </a:lnTo>
                <a:lnTo>
                  <a:pt x="0" y="13982"/>
                </a:lnTo>
                <a:lnTo>
                  <a:pt x="4038" y="18021"/>
                </a:lnTo>
                <a:lnTo>
                  <a:pt x="14008" y="18021"/>
                </a:lnTo>
                <a:lnTo>
                  <a:pt x="18021" y="13982"/>
                </a:lnTo>
                <a:lnTo>
                  <a:pt x="18021" y="4038"/>
                </a:lnTo>
                <a:lnTo>
                  <a:pt x="14008" y="0"/>
                </a:lnTo>
                <a:close/>
              </a:path>
            </a:pathLst>
          </a:custGeom>
          <a:solidFill>
            <a:srgbClr val="0066B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6232232" y="3873703"/>
            <a:ext cx="18415" cy="18415"/>
          </a:xfrm>
          <a:custGeom>
            <a:avLst/>
            <a:gdLst/>
            <a:ahLst/>
            <a:cxnLst/>
            <a:rect l="l" t="t" r="r" b="b"/>
            <a:pathLst>
              <a:path w="18414" h="18414">
                <a:moveTo>
                  <a:pt x="13969" y="0"/>
                </a:moveTo>
                <a:lnTo>
                  <a:pt x="4025" y="0"/>
                </a:lnTo>
                <a:lnTo>
                  <a:pt x="0" y="4038"/>
                </a:lnTo>
                <a:lnTo>
                  <a:pt x="0" y="13982"/>
                </a:lnTo>
                <a:lnTo>
                  <a:pt x="4025" y="18021"/>
                </a:lnTo>
                <a:lnTo>
                  <a:pt x="13969" y="18021"/>
                </a:lnTo>
                <a:lnTo>
                  <a:pt x="18021" y="13982"/>
                </a:lnTo>
                <a:lnTo>
                  <a:pt x="18021" y="4038"/>
                </a:lnTo>
                <a:lnTo>
                  <a:pt x="13969" y="0"/>
                </a:lnTo>
                <a:close/>
              </a:path>
            </a:pathLst>
          </a:custGeom>
          <a:solidFill>
            <a:srgbClr val="0066B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6258648" y="3873703"/>
            <a:ext cx="95885" cy="18415"/>
          </a:xfrm>
          <a:custGeom>
            <a:avLst/>
            <a:gdLst/>
            <a:ahLst/>
            <a:cxnLst/>
            <a:rect l="l" t="t" r="r" b="b"/>
            <a:pathLst>
              <a:path w="95885" h="18414">
                <a:moveTo>
                  <a:pt x="47828" y="0"/>
                </a:moveTo>
                <a:lnTo>
                  <a:pt x="29210" y="708"/>
                </a:lnTo>
                <a:lnTo>
                  <a:pt x="14008" y="2641"/>
                </a:lnTo>
                <a:lnTo>
                  <a:pt x="3758" y="5507"/>
                </a:lnTo>
                <a:lnTo>
                  <a:pt x="0" y="9017"/>
                </a:lnTo>
                <a:lnTo>
                  <a:pt x="3758" y="12518"/>
                </a:lnTo>
                <a:lnTo>
                  <a:pt x="14008" y="15381"/>
                </a:lnTo>
                <a:lnTo>
                  <a:pt x="29210" y="17312"/>
                </a:lnTo>
                <a:lnTo>
                  <a:pt x="47828" y="18021"/>
                </a:lnTo>
                <a:lnTo>
                  <a:pt x="66438" y="17312"/>
                </a:lnTo>
                <a:lnTo>
                  <a:pt x="81637" y="15381"/>
                </a:lnTo>
                <a:lnTo>
                  <a:pt x="91885" y="12518"/>
                </a:lnTo>
                <a:lnTo>
                  <a:pt x="95643" y="9017"/>
                </a:lnTo>
                <a:lnTo>
                  <a:pt x="91885" y="5507"/>
                </a:lnTo>
                <a:lnTo>
                  <a:pt x="81637" y="2641"/>
                </a:lnTo>
                <a:lnTo>
                  <a:pt x="66438" y="708"/>
                </a:lnTo>
                <a:lnTo>
                  <a:pt x="47828" y="0"/>
                </a:lnTo>
                <a:close/>
              </a:path>
            </a:pathLst>
          </a:custGeom>
          <a:solidFill>
            <a:srgbClr val="0066B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6389687" y="3873703"/>
            <a:ext cx="18415" cy="18415"/>
          </a:xfrm>
          <a:custGeom>
            <a:avLst/>
            <a:gdLst/>
            <a:ahLst/>
            <a:cxnLst/>
            <a:rect l="l" t="t" r="r" b="b"/>
            <a:pathLst>
              <a:path w="18414" h="18414">
                <a:moveTo>
                  <a:pt x="13995" y="0"/>
                </a:moveTo>
                <a:lnTo>
                  <a:pt x="4038" y="0"/>
                </a:lnTo>
                <a:lnTo>
                  <a:pt x="0" y="4038"/>
                </a:lnTo>
                <a:lnTo>
                  <a:pt x="0" y="13982"/>
                </a:lnTo>
                <a:lnTo>
                  <a:pt x="4038" y="18021"/>
                </a:lnTo>
                <a:lnTo>
                  <a:pt x="13995" y="18021"/>
                </a:lnTo>
                <a:lnTo>
                  <a:pt x="18008" y="13982"/>
                </a:lnTo>
                <a:lnTo>
                  <a:pt x="18008" y="4038"/>
                </a:lnTo>
                <a:lnTo>
                  <a:pt x="13995" y="0"/>
                </a:lnTo>
                <a:close/>
              </a:path>
            </a:pathLst>
          </a:custGeom>
          <a:solidFill>
            <a:srgbClr val="0066B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6361176" y="3873703"/>
            <a:ext cx="18415" cy="18415"/>
          </a:xfrm>
          <a:custGeom>
            <a:avLst/>
            <a:gdLst/>
            <a:ahLst/>
            <a:cxnLst/>
            <a:rect l="l" t="t" r="r" b="b"/>
            <a:pathLst>
              <a:path w="18414" h="18414">
                <a:moveTo>
                  <a:pt x="13995" y="0"/>
                </a:moveTo>
                <a:lnTo>
                  <a:pt x="4038" y="0"/>
                </a:lnTo>
                <a:lnTo>
                  <a:pt x="0" y="4038"/>
                </a:lnTo>
                <a:lnTo>
                  <a:pt x="0" y="13982"/>
                </a:lnTo>
                <a:lnTo>
                  <a:pt x="4038" y="18021"/>
                </a:lnTo>
                <a:lnTo>
                  <a:pt x="13995" y="18021"/>
                </a:lnTo>
                <a:lnTo>
                  <a:pt x="18034" y="13982"/>
                </a:lnTo>
                <a:lnTo>
                  <a:pt x="18034" y="4038"/>
                </a:lnTo>
                <a:lnTo>
                  <a:pt x="13995" y="0"/>
                </a:lnTo>
                <a:close/>
              </a:path>
            </a:pathLst>
          </a:custGeom>
          <a:solidFill>
            <a:srgbClr val="0066B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 txBox="1"/>
          <p:nvPr/>
        </p:nvSpPr>
        <p:spPr>
          <a:xfrm>
            <a:off x="690507" y="2357784"/>
            <a:ext cx="5670550" cy="1894205"/>
          </a:xfrm>
          <a:prstGeom prst="rect">
            <a:avLst/>
          </a:prstGeom>
        </p:spPr>
        <p:txBody>
          <a:bodyPr vert="horz" wrap="square" lIns="0" tIns="6985" rIns="0" bIns="0" rtlCol="0">
            <a:spAutoFit/>
          </a:bodyPr>
          <a:lstStyle/>
          <a:p>
            <a:pPr marL="12700" marR="5080">
              <a:lnSpc>
                <a:spcPct val="102699"/>
              </a:lnSpc>
              <a:spcBef>
                <a:spcPts val="55"/>
              </a:spcBef>
            </a:pPr>
            <a:r>
              <a:rPr sz="1100" spc="-10" dirty="0">
                <a:latin typeface="Arial"/>
                <a:cs typeface="Arial"/>
              </a:rPr>
              <a:t>OR is used </a:t>
            </a:r>
            <a:r>
              <a:rPr sz="1100" spc="-5" dirty="0">
                <a:latin typeface="Arial"/>
                <a:cs typeface="Arial"/>
              </a:rPr>
              <a:t>to connect the </a:t>
            </a:r>
            <a:r>
              <a:rPr sz="1100" spc="-10" dirty="0">
                <a:latin typeface="Arial"/>
                <a:cs typeface="Arial"/>
              </a:rPr>
              <a:t>two conditions. </a:t>
            </a:r>
            <a:r>
              <a:rPr sz="1100" spc="-5" dirty="0">
                <a:latin typeface="Arial"/>
                <a:cs typeface="Arial"/>
              </a:rPr>
              <a:t>This query </a:t>
            </a:r>
            <a:r>
              <a:rPr sz="1100" spc="-10" dirty="0">
                <a:latin typeface="Arial"/>
                <a:cs typeface="Arial"/>
              </a:rPr>
              <a:t>will </a:t>
            </a:r>
            <a:r>
              <a:rPr sz="1100" spc="-5" dirty="0">
                <a:latin typeface="Arial"/>
                <a:cs typeface="Arial"/>
              </a:rPr>
              <a:t>find </a:t>
            </a:r>
            <a:r>
              <a:rPr sz="1100" spc="-10" dirty="0">
                <a:latin typeface="Arial"/>
                <a:cs typeface="Arial"/>
              </a:rPr>
              <a:t>all rows </a:t>
            </a:r>
            <a:r>
              <a:rPr sz="1100" spc="-20" dirty="0">
                <a:latin typeface="Arial"/>
                <a:cs typeface="Arial"/>
              </a:rPr>
              <a:t>for </a:t>
            </a:r>
            <a:r>
              <a:rPr sz="1100" spc="-10" dirty="0">
                <a:latin typeface="Arial"/>
                <a:cs typeface="Arial"/>
              </a:rPr>
              <a:t>UserIDs </a:t>
            </a:r>
            <a:r>
              <a:rPr sz="1100" spc="-5" dirty="0">
                <a:latin typeface="Arial"/>
                <a:cs typeface="Arial"/>
              </a:rPr>
              <a:t>that </a:t>
            </a:r>
            <a:r>
              <a:rPr sz="1100" spc="-10" dirty="0">
                <a:latin typeface="Arial"/>
                <a:cs typeface="Arial"/>
              </a:rPr>
              <a:t>are  less </a:t>
            </a:r>
            <a:r>
              <a:rPr sz="1100" spc="-5" dirty="0">
                <a:latin typeface="Arial"/>
                <a:cs typeface="Arial"/>
              </a:rPr>
              <a:t>than </a:t>
            </a:r>
            <a:r>
              <a:rPr sz="1100" spc="-10" dirty="0">
                <a:latin typeface="Arial"/>
                <a:cs typeface="Arial"/>
              </a:rPr>
              <a:t>72620 or where </a:t>
            </a:r>
            <a:r>
              <a:rPr sz="1100" spc="-15" dirty="0">
                <a:latin typeface="Arial"/>
                <a:cs typeface="Arial"/>
              </a:rPr>
              <a:t>they </a:t>
            </a:r>
            <a:r>
              <a:rPr sz="1100" spc="-10" dirty="0">
                <a:latin typeface="Arial"/>
                <a:cs typeface="Arial"/>
              </a:rPr>
              <a:t>are greater </a:t>
            </a:r>
            <a:r>
              <a:rPr sz="1100" spc="-5" dirty="0">
                <a:latin typeface="Arial"/>
                <a:cs typeface="Arial"/>
              </a:rPr>
              <a:t>than</a:t>
            </a:r>
            <a:r>
              <a:rPr sz="1100" spc="-60" dirty="0">
                <a:latin typeface="Arial"/>
                <a:cs typeface="Arial"/>
              </a:rPr>
              <a:t> </a:t>
            </a:r>
            <a:r>
              <a:rPr sz="1100" spc="-10" dirty="0">
                <a:latin typeface="Arial"/>
                <a:cs typeface="Arial"/>
              </a:rPr>
              <a:t>72658.</a:t>
            </a:r>
            <a:endParaRPr sz="11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1600">
              <a:latin typeface="Arial"/>
              <a:cs typeface="Arial"/>
            </a:endParaRPr>
          </a:p>
          <a:p>
            <a:pPr marL="12700" marR="13335">
              <a:lnSpc>
                <a:spcPct val="101800"/>
              </a:lnSpc>
              <a:spcBef>
                <a:spcPts val="5"/>
              </a:spcBef>
              <a:tabLst>
                <a:tab pos="380365" algn="l"/>
              </a:tabLst>
            </a:pPr>
            <a:r>
              <a:rPr sz="1100" b="1" spc="-5" dirty="0">
                <a:latin typeface="Arial"/>
                <a:cs typeface="Arial"/>
              </a:rPr>
              <a:t>Q7:	</a:t>
            </a:r>
            <a:r>
              <a:rPr sz="1100" spc="-5" dirty="0">
                <a:latin typeface="Arial"/>
                <a:cs typeface="Arial"/>
              </a:rPr>
              <a:t>Write the </a:t>
            </a:r>
            <a:r>
              <a:rPr sz="1100" spc="-10" dirty="0">
                <a:latin typeface="Arial"/>
                <a:cs typeface="Arial"/>
              </a:rPr>
              <a:t>SQL </a:t>
            </a:r>
            <a:r>
              <a:rPr sz="1100" spc="-5" dirty="0">
                <a:latin typeface="Arial"/>
                <a:cs typeface="Arial"/>
              </a:rPr>
              <a:t>to </a:t>
            </a:r>
            <a:r>
              <a:rPr sz="1100" spc="-15" dirty="0">
                <a:latin typeface="Arial"/>
                <a:cs typeface="Arial"/>
              </a:rPr>
              <a:t>display </a:t>
            </a:r>
            <a:r>
              <a:rPr sz="1100" spc="-5" dirty="0">
                <a:latin typeface="Arial"/>
                <a:cs typeface="Arial"/>
              </a:rPr>
              <a:t>the </a:t>
            </a:r>
            <a:r>
              <a:rPr sz="1100" spc="-20" dirty="0">
                <a:latin typeface="Arial"/>
                <a:cs typeface="Arial"/>
              </a:rPr>
              <a:t>PostID </a:t>
            </a:r>
            <a:r>
              <a:rPr sz="1100" spc="-10" dirty="0">
                <a:latin typeface="Arial"/>
                <a:cs typeface="Arial"/>
              </a:rPr>
              <a:t>and </a:t>
            </a:r>
            <a:r>
              <a:rPr sz="1100" spc="-15" dirty="0">
                <a:latin typeface="Arial"/>
                <a:cs typeface="Arial"/>
              </a:rPr>
              <a:t>PostContent </a:t>
            </a:r>
            <a:r>
              <a:rPr sz="1100" spc="-5" dirty="0">
                <a:latin typeface="Arial"/>
                <a:cs typeface="Arial"/>
              </a:rPr>
              <a:t>from the </a:t>
            </a:r>
            <a:r>
              <a:rPr sz="1100" spc="-25" dirty="0">
                <a:latin typeface="Arial"/>
                <a:cs typeface="Arial"/>
              </a:rPr>
              <a:t>Post </a:t>
            </a:r>
            <a:r>
              <a:rPr sz="1100" spc="-10" dirty="0">
                <a:latin typeface="Arial"/>
                <a:cs typeface="Arial"/>
              </a:rPr>
              <a:t>table where </a:t>
            </a:r>
            <a:r>
              <a:rPr sz="1100" spc="-5" dirty="0">
                <a:latin typeface="Arial"/>
                <a:cs typeface="Arial"/>
              </a:rPr>
              <a:t>the  </a:t>
            </a:r>
            <a:r>
              <a:rPr sz="1100" spc="-20" dirty="0">
                <a:latin typeface="Arial"/>
                <a:cs typeface="Arial"/>
              </a:rPr>
              <a:t>PostID </a:t>
            </a:r>
            <a:r>
              <a:rPr sz="1100" spc="-10" dirty="0">
                <a:latin typeface="Arial"/>
                <a:cs typeface="Arial"/>
              </a:rPr>
              <a:t>is either less </a:t>
            </a:r>
            <a:r>
              <a:rPr sz="1100" spc="-5" dirty="0">
                <a:latin typeface="Arial"/>
                <a:cs typeface="Arial"/>
              </a:rPr>
              <a:t>than </a:t>
            </a:r>
            <a:r>
              <a:rPr sz="1100" spc="-10" dirty="0">
                <a:latin typeface="Arial"/>
                <a:cs typeface="Arial"/>
              </a:rPr>
              <a:t>281722 or greater </a:t>
            </a:r>
            <a:r>
              <a:rPr sz="1100" spc="-5" dirty="0">
                <a:latin typeface="Arial"/>
                <a:cs typeface="Arial"/>
              </a:rPr>
              <a:t>than</a:t>
            </a:r>
            <a:r>
              <a:rPr sz="1100" spc="-30" dirty="0">
                <a:latin typeface="Arial"/>
                <a:cs typeface="Arial"/>
              </a:rPr>
              <a:t> </a:t>
            </a:r>
            <a:r>
              <a:rPr sz="1100" spc="-10" dirty="0">
                <a:latin typeface="Arial"/>
                <a:cs typeface="Arial"/>
              </a:rPr>
              <a:t>281954.</a:t>
            </a:r>
            <a:endParaRPr sz="11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12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135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1100" b="1" spc="-10" dirty="0">
                <a:latin typeface="Arial"/>
                <a:cs typeface="Arial"/>
              </a:rPr>
              <a:t>Activity: Using SELECT</a:t>
            </a:r>
            <a:r>
              <a:rPr sz="1100" b="1" spc="20" dirty="0">
                <a:latin typeface="Arial"/>
                <a:cs typeface="Arial"/>
              </a:rPr>
              <a:t> </a:t>
            </a:r>
            <a:r>
              <a:rPr sz="1100" b="1" spc="-5" dirty="0">
                <a:latin typeface="Arial"/>
                <a:cs typeface="Arial"/>
              </a:rPr>
              <a:t>(8)</a:t>
            </a:r>
            <a:endParaRPr sz="11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165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1100" spc="-5" dirty="0">
                <a:latin typeface="Arial"/>
                <a:cs typeface="Arial"/>
              </a:rPr>
              <a:t>Enter the</a:t>
            </a:r>
            <a:r>
              <a:rPr sz="1100" spc="-30" dirty="0">
                <a:latin typeface="Arial"/>
                <a:cs typeface="Arial"/>
              </a:rPr>
              <a:t> </a:t>
            </a:r>
            <a:r>
              <a:rPr sz="1100" spc="-10" dirty="0">
                <a:latin typeface="Arial"/>
                <a:cs typeface="Arial"/>
              </a:rPr>
              <a:t>SQL:</a:t>
            </a:r>
            <a:endParaRPr sz="1100">
              <a:latin typeface="Arial"/>
              <a:cs typeface="Arial"/>
            </a:endParaRPr>
          </a:p>
        </p:txBody>
      </p:sp>
      <p:sp>
        <p:nvSpPr>
          <p:cNvPr id="43" name="object 43"/>
          <p:cNvSpPr txBox="1"/>
          <p:nvPr/>
        </p:nvSpPr>
        <p:spPr>
          <a:xfrm>
            <a:off x="765183" y="4332802"/>
            <a:ext cx="88900" cy="481330"/>
          </a:xfrm>
          <a:prstGeom prst="rect">
            <a:avLst/>
          </a:prstGeom>
        </p:spPr>
        <p:txBody>
          <a:bodyPr vert="horz" wrap="square" lIns="0" tIns="279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20"/>
              </a:spcBef>
            </a:pPr>
            <a:r>
              <a:rPr sz="900" spc="-5" dirty="0">
                <a:latin typeface="Arial"/>
                <a:cs typeface="Arial"/>
              </a:rPr>
              <a:t>1</a:t>
            </a:r>
            <a:endParaRPr sz="9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900" spc="-5" dirty="0">
                <a:latin typeface="Arial"/>
                <a:cs typeface="Arial"/>
              </a:rPr>
              <a:t>2</a:t>
            </a:r>
            <a:endParaRPr sz="9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900" spc="-5" dirty="0">
                <a:latin typeface="Arial"/>
                <a:cs typeface="Arial"/>
              </a:rPr>
              <a:t>3</a:t>
            </a:r>
            <a:endParaRPr sz="900">
              <a:latin typeface="Arial"/>
              <a:cs typeface="Arial"/>
            </a:endParaRPr>
          </a:p>
        </p:txBody>
      </p:sp>
      <p:sp>
        <p:nvSpPr>
          <p:cNvPr id="44" name="object 44"/>
          <p:cNvSpPr txBox="1"/>
          <p:nvPr/>
        </p:nvSpPr>
        <p:spPr>
          <a:xfrm>
            <a:off x="928611" y="4303064"/>
            <a:ext cx="5466715" cy="586740"/>
          </a:xfrm>
          <a:prstGeom prst="rect">
            <a:avLst/>
          </a:prstGeom>
          <a:solidFill>
            <a:srgbClr val="F7F7F7"/>
          </a:solidFill>
          <a:ln w="6096">
            <a:solidFill>
              <a:srgbClr val="B1B1B1"/>
            </a:solidFill>
          </a:ln>
        </p:spPr>
        <p:txBody>
          <a:bodyPr vert="horz" wrap="square" lIns="0" tIns="57785" rIns="0" bIns="0" rtlCol="0">
            <a:spAutoFit/>
          </a:bodyPr>
          <a:lstStyle/>
          <a:p>
            <a:pPr marL="49530">
              <a:lnSpc>
                <a:spcPct val="100000"/>
              </a:lnSpc>
              <a:spcBef>
                <a:spcPts val="455"/>
              </a:spcBef>
            </a:pPr>
            <a:r>
              <a:rPr sz="900" i="1" spc="65" dirty="0">
                <a:latin typeface="Times New Roman"/>
                <a:cs typeface="Times New Roman"/>
              </a:rPr>
              <a:t>SELECT </a:t>
            </a:r>
            <a:r>
              <a:rPr sz="900" i="1" spc="75" dirty="0">
                <a:latin typeface="Times New Roman"/>
                <a:cs typeface="Times New Roman"/>
              </a:rPr>
              <a:t>* </a:t>
            </a:r>
            <a:r>
              <a:rPr sz="900" i="1" spc="-40" dirty="0">
                <a:latin typeface="Times New Roman"/>
                <a:cs typeface="Times New Roman"/>
              </a:rPr>
              <a:t>FROM </a:t>
            </a:r>
            <a:r>
              <a:rPr sz="900" i="1" spc="140" dirty="0">
                <a:latin typeface="Times New Roman"/>
                <a:cs typeface="Times New Roman"/>
              </a:rPr>
              <a:t>User </a:t>
            </a:r>
            <a:r>
              <a:rPr sz="900" i="1" spc="300" dirty="0">
                <a:latin typeface="Times New Roman"/>
                <a:cs typeface="Times New Roman"/>
              </a:rPr>
              <a:t>,</a:t>
            </a:r>
            <a:r>
              <a:rPr sz="900" i="1" spc="100" dirty="0">
                <a:latin typeface="Times New Roman"/>
                <a:cs typeface="Times New Roman"/>
              </a:rPr>
              <a:t> </a:t>
            </a:r>
            <a:r>
              <a:rPr sz="900" i="1" spc="185" dirty="0">
                <a:latin typeface="Times New Roman"/>
                <a:cs typeface="Times New Roman"/>
              </a:rPr>
              <a:t>Post</a:t>
            </a:r>
            <a:r>
              <a:rPr sz="900" i="1" spc="-145" dirty="0">
                <a:latin typeface="Times New Roman"/>
                <a:cs typeface="Times New Roman"/>
              </a:rPr>
              <a:t> </a:t>
            </a:r>
            <a:endParaRPr sz="900">
              <a:latin typeface="Times New Roman"/>
              <a:cs typeface="Times New Roman"/>
            </a:endParaRPr>
          </a:p>
          <a:p>
            <a:pPr marL="49530">
              <a:lnSpc>
                <a:spcPct val="100000"/>
              </a:lnSpc>
              <a:spcBef>
                <a:spcPts val="120"/>
              </a:spcBef>
            </a:pPr>
            <a:r>
              <a:rPr sz="900" i="1" spc="-20" dirty="0">
                <a:latin typeface="Times New Roman"/>
                <a:cs typeface="Times New Roman"/>
              </a:rPr>
              <a:t>WHERE</a:t>
            </a:r>
            <a:r>
              <a:rPr sz="900" i="1" spc="150" dirty="0">
                <a:latin typeface="Times New Roman"/>
                <a:cs typeface="Times New Roman"/>
              </a:rPr>
              <a:t> User</a:t>
            </a:r>
            <a:r>
              <a:rPr sz="900" i="1" spc="-120" dirty="0">
                <a:latin typeface="Times New Roman"/>
                <a:cs typeface="Times New Roman"/>
              </a:rPr>
              <a:t> </a:t>
            </a:r>
            <a:r>
              <a:rPr sz="900" i="1" spc="300" dirty="0">
                <a:latin typeface="Times New Roman"/>
                <a:cs typeface="Times New Roman"/>
              </a:rPr>
              <a:t>.</a:t>
            </a:r>
            <a:r>
              <a:rPr sz="900" i="1" spc="-85" dirty="0">
                <a:latin typeface="Times New Roman"/>
                <a:cs typeface="Times New Roman"/>
              </a:rPr>
              <a:t> </a:t>
            </a:r>
            <a:r>
              <a:rPr sz="900" i="1" spc="-125" dirty="0">
                <a:latin typeface="Times New Roman"/>
                <a:cs typeface="Times New Roman"/>
              </a:rPr>
              <a:t>U</a:t>
            </a:r>
            <a:r>
              <a:rPr sz="900" i="1" spc="-145" dirty="0">
                <a:latin typeface="Times New Roman"/>
                <a:cs typeface="Times New Roman"/>
              </a:rPr>
              <a:t> </a:t>
            </a:r>
            <a:r>
              <a:rPr sz="900" i="1" spc="180" dirty="0">
                <a:latin typeface="Times New Roman"/>
                <a:cs typeface="Times New Roman"/>
              </a:rPr>
              <a:t>serID</a:t>
            </a:r>
            <a:r>
              <a:rPr sz="900" i="1" spc="540" dirty="0">
                <a:latin typeface="Times New Roman"/>
                <a:cs typeface="Times New Roman"/>
              </a:rPr>
              <a:t> </a:t>
            </a:r>
            <a:r>
              <a:rPr sz="900" i="1" spc="-80" dirty="0">
                <a:latin typeface="Times New Roman"/>
                <a:cs typeface="Times New Roman"/>
              </a:rPr>
              <a:t>=</a:t>
            </a:r>
            <a:r>
              <a:rPr sz="900" i="1" spc="-50" dirty="0">
                <a:latin typeface="Times New Roman"/>
                <a:cs typeface="Times New Roman"/>
              </a:rPr>
              <a:t> </a:t>
            </a:r>
            <a:r>
              <a:rPr sz="900" i="1" spc="185" dirty="0">
                <a:latin typeface="Times New Roman"/>
                <a:cs typeface="Times New Roman"/>
              </a:rPr>
              <a:t>Post</a:t>
            </a:r>
            <a:r>
              <a:rPr sz="900" i="1" spc="-120" dirty="0">
                <a:latin typeface="Times New Roman"/>
                <a:cs typeface="Times New Roman"/>
              </a:rPr>
              <a:t> </a:t>
            </a:r>
            <a:r>
              <a:rPr sz="900" i="1" spc="300" dirty="0">
                <a:latin typeface="Times New Roman"/>
                <a:cs typeface="Times New Roman"/>
              </a:rPr>
              <a:t>.</a:t>
            </a:r>
            <a:r>
              <a:rPr sz="900" i="1" spc="-85" dirty="0">
                <a:latin typeface="Times New Roman"/>
                <a:cs typeface="Times New Roman"/>
              </a:rPr>
              <a:t> </a:t>
            </a:r>
            <a:r>
              <a:rPr sz="900" i="1" spc="140" dirty="0">
                <a:latin typeface="Times New Roman"/>
                <a:cs typeface="Times New Roman"/>
              </a:rPr>
              <a:t>UserID</a:t>
            </a:r>
            <a:r>
              <a:rPr sz="900" i="1" spc="-145" dirty="0">
                <a:latin typeface="Times New Roman"/>
                <a:cs typeface="Times New Roman"/>
              </a:rPr>
              <a:t> </a:t>
            </a:r>
            <a:endParaRPr sz="900">
              <a:latin typeface="Times New Roman"/>
              <a:cs typeface="Times New Roman"/>
            </a:endParaRPr>
          </a:p>
          <a:p>
            <a:pPr marL="49530">
              <a:lnSpc>
                <a:spcPct val="100000"/>
              </a:lnSpc>
              <a:spcBef>
                <a:spcPts val="105"/>
              </a:spcBef>
            </a:pPr>
            <a:r>
              <a:rPr sz="900" i="1" spc="-20" dirty="0">
                <a:latin typeface="Times New Roman"/>
                <a:cs typeface="Times New Roman"/>
              </a:rPr>
              <a:t>AND</a:t>
            </a:r>
            <a:r>
              <a:rPr sz="900" i="1" spc="95" dirty="0">
                <a:latin typeface="Times New Roman"/>
                <a:cs typeface="Times New Roman"/>
              </a:rPr>
              <a:t> </a:t>
            </a:r>
            <a:r>
              <a:rPr sz="900" i="1" spc="225" dirty="0">
                <a:latin typeface="Times New Roman"/>
                <a:cs typeface="Times New Roman"/>
              </a:rPr>
              <a:t>(</a:t>
            </a:r>
            <a:r>
              <a:rPr sz="900" i="1" spc="-105" dirty="0">
                <a:latin typeface="Times New Roman"/>
                <a:cs typeface="Times New Roman"/>
              </a:rPr>
              <a:t> </a:t>
            </a:r>
            <a:r>
              <a:rPr sz="900" i="1" spc="185" dirty="0">
                <a:latin typeface="Times New Roman"/>
                <a:cs typeface="Times New Roman"/>
              </a:rPr>
              <a:t>Post</a:t>
            </a:r>
            <a:r>
              <a:rPr sz="900" i="1" spc="-105" dirty="0">
                <a:latin typeface="Times New Roman"/>
                <a:cs typeface="Times New Roman"/>
              </a:rPr>
              <a:t> </a:t>
            </a:r>
            <a:r>
              <a:rPr sz="900" i="1" spc="300" dirty="0">
                <a:latin typeface="Times New Roman"/>
                <a:cs typeface="Times New Roman"/>
              </a:rPr>
              <a:t>.</a:t>
            </a:r>
            <a:r>
              <a:rPr sz="900" i="1" spc="-95" dirty="0">
                <a:latin typeface="Times New Roman"/>
                <a:cs typeface="Times New Roman"/>
              </a:rPr>
              <a:t> </a:t>
            </a:r>
            <a:r>
              <a:rPr sz="900" i="1" spc="140" dirty="0">
                <a:latin typeface="Times New Roman"/>
                <a:cs typeface="Times New Roman"/>
              </a:rPr>
              <a:t>UserID</a:t>
            </a:r>
            <a:r>
              <a:rPr sz="900" i="1" spc="200" dirty="0">
                <a:latin typeface="Times New Roman"/>
                <a:cs typeface="Times New Roman"/>
              </a:rPr>
              <a:t> </a:t>
            </a:r>
            <a:r>
              <a:rPr sz="900" i="1" spc="-80" dirty="0">
                <a:latin typeface="Times New Roman"/>
                <a:cs typeface="Times New Roman"/>
              </a:rPr>
              <a:t>&lt;</a:t>
            </a:r>
            <a:r>
              <a:rPr sz="900" i="1" spc="-60" dirty="0">
                <a:latin typeface="Times New Roman"/>
                <a:cs typeface="Times New Roman"/>
              </a:rPr>
              <a:t> </a:t>
            </a:r>
            <a:r>
              <a:rPr sz="900" i="1" spc="140" dirty="0">
                <a:latin typeface="Times New Roman"/>
                <a:cs typeface="Times New Roman"/>
              </a:rPr>
              <a:t>72620</a:t>
            </a:r>
            <a:r>
              <a:rPr sz="900" i="1" spc="175" dirty="0">
                <a:latin typeface="Times New Roman"/>
                <a:cs typeface="Times New Roman"/>
              </a:rPr>
              <a:t> </a:t>
            </a:r>
            <a:r>
              <a:rPr sz="900" i="1" spc="-40" dirty="0">
                <a:latin typeface="Times New Roman"/>
                <a:cs typeface="Times New Roman"/>
              </a:rPr>
              <a:t>OR</a:t>
            </a:r>
            <a:r>
              <a:rPr sz="900" i="1" spc="-15" dirty="0">
                <a:latin typeface="Times New Roman"/>
                <a:cs typeface="Times New Roman"/>
              </a:rPr>
              <a:t> </a:t>
            </a:r>
            <a:r>
              <a:rPr sz="900" i="1" spc="185" dirty="0">
                <a:latin typeface="Times New Roman"/>
                <a:cs typeface="Times New Roman"/>
              </a:rPr>
              <a:t>Post</a:t>
            </a:r>
            <a:r>
              <a:rPr sz="900" i="1" spc="-100" dirty="0">
                <a:latin typeface="Times New Roman"/>
                <a:cs typeface="Times New Roman"/>
              </a:rPr>
              <a:t> </a:t>
            </a:r>
            <a:r>
              <a:rPr sz="900" i="1" spc="300" dirty="0">
                <a:latin typeface="Times New Roman"/>
                <a:cs typeface="Times New Roman"/>
              </a:rPr>
              <a:t>.</a:t>
            </a:r>
            <a:r>
              <a:rPr sz="900" i="1" spc="-95" dirty="0">
                <a:latin typeface="Times New Roman"/>
                <a:cs typeface="Times New Roman"/>
              </a:rPr>
              <a:t> </a:t>
            </a:r>
            <a:r>
              <a:rPr sz="900" i="1" spc="140" dirty="0">
                <a:latin typeface="Times New Roman"/>
                <a:cs typeface="Times New Roman"/>
              </a:rPr>
              <a:t>UserID</a:t>
            </a:r>
            <a:r>
              <a:rPr sz="900" i="1" spc="190" dirty="0">
                <a:latin typeface="Times New Roman"/>
                <a:cs typeface="Times New Roman"/>
              </a:rPr>
              <a:t> </a:t>
            </a:r>
            <a:r>
              <a:rPr sz="900" i="1" spc="-80" dirty="0">
                <a:latin typeface="Times New Roman"/>
                <a:cs typeface="Times New Roman"/>
              </a:rPr>
              <a:t>&gt;</a:t>
            </a:r>
            <a:r>
              <a:rPr sz="900" i="1" spc="-50" dirty="0">
                <a:latin typeface="Times New Roman"/>
                <a:cs typeface="Times New Roman"/>
              </a:rPr>
              <a:t> </a:t>
            </a:r>
            <a:r>
              <a:rPr sz="900" i="1" spc="165" dirty="0">
                <a:latin typeface="Times New Roman"/>
                <a:cs typeface="Times New Roman"/>
              </a:rPr>
              <a:t>72658)</a:t>
            </a:r>
            <a:r>
              <a:rPr sz="900" i="1" spc="-95" dirty="0">
                <a:latin typeface="Times New Roman"/>
                <a:cs typeface="Times New Roman"/>
              </a:rPr>
              <a:t> </a:t>
            </a:r>
            <a:r>
              <a:rPr sz="900" i="1" spc="225" dirty="0">
                <a:latin typeface="Times New Roman"/>
                <a:cs typeface="Times New Roman"/>
              </a:rPr>
              <a:t>;</a:t>
            </a:r>
            <a:endParaRPr sz="900">
              <a:latin typeface="Times New Roman"/>
              <a:cs typeface="Times New Roman"/>
            </a:endParaRPr>
          </a:p>
        </p:txBody>
      </p:sp>
      <p:sp>
        <p:nvSpPr>
          <p:cNvPr id="45" name="object 45"/>
          <p:cNvSpPr/>
          <p:nvPr/>
        </p:nvSpPr>
        <p:spPr>
          <a:xfrm>
            <a:off x="505205" y="7094969"/>
            <a:ext cx="6048375" cy="2468880"/>
          </a:xfrm>
          <a:custGeom>
            <a:avLst/>
            <a:gdLst/>
            <a:ahLst/>
            <a:cxnLst/>
            <a:rect l="l" t="t" r="r" b="b"/>
            <a:pathLst>
              <a:path w="6048375" h="2468879">
                <a:moveTo>
                  <a:pt x="5994082" y="0"/>
                </a:moveTo>
                <a:lnTo>
                  <a:pt x="54000" y="0"/>
                </a:lnTo>
                <a:lnTo>
                  <a:pt x="32982" y="4244"/>
                </a:lnTo>
                <a:lnTo>
                  <a:pt x="15817" y="15817"/>
                </a:lnTo>
                <a:lnTo>
                  <a:pt x="4244" y="32982"/>
                </a:lnTo>
                <a:lnTo>
                  <a:pt x="0" y="54000"/>
                </a:lnTo>
                <a:lnTo>
                  <a:pt x="0" y="2414511"/>
                </a:lnTo>
                <a:lnTo>
                  <a:pt x="4244" y="2435529"/>
                </a:lnTo>
                <a:lnTo>
                  <a:pt x="15817" y="2452693"/>
                </a:lnTo>
                <a:lnTo>
                  <a:pt x="32982" y="2464267"/>
                </a:lnTo>
                <a:lnTo>
                  <a:pt x="54000" y="2468511"/>
                </a:lnTo>
                <a:lnTo>
                  <a:pt x="5994082" y="2468511"/>
                </a:lnTo>
                <a:lnTo>
                  <a:pt x="6015100" y="2464267"/>
                </a:lnTo>
                <a:lnTo>
                  <a:pt x="6032265" y="2452693"/>
                </a:lnTo>
                <a:lnTo>
                  <a:pt x="6043838" y="2435529"/>
                </a:lnTo>
                <a:lnTo>
                  <a:pt x="6048082" y="2414511"/>
                </a:lnTo>
                <a:lnTo>
                  <a:pt x="6048082" y="54000"/>
                </a:lnTo>
                <a:lnTo>
                  <a:pt x="6043838" y="32982"/>
                </a:lnTo>
                <a:lnTo>
                  <a:pt x="6032265" y="15817"/>
                </a:lnTo>
                <a:lnTo>
                  <a:pt x="6015100" y="4244"/>
                </a:lnTo>
                <a:lnTo>
                  <a:pt x="5994082" y="0"/>
                </a:lnTo>
                <a:close/>
              </a:path>
            </a:pathLst>
          </a:custGeom>
          <a:solidFill>
            <a:srgbClr val="99CC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523201" y="7334860"/>
            <a:ext cx="6012180" cy="2211070"/>
          </a:xfrm>
          <a:custGeom>
            <a:avLst/>
            <a:gdLst/>
            <a:ahLst/>
            <a:cxnLst/>
            <a:rect l="l" t="t" r="r" b="b"/>
            <a:pathLst>
              <a:path w="6012180" h="2211070">
                <a:moveTo>
                  <a:pt x="6012078" y="0"/>
                </a:moveTo>
                <a:lnTo>
                  <a:pt x="0" y="0"/>
                </a:lnTo>
                <a:lnTo>
                  <a:pt x="0" y="2174621"/>
                </a:lnTo>
                <a:lnTo>
                  <a:pt x="2828" y="2188637"/>
                </a:lnTo>
                <a:lnTo>
                  <a:pt x="10544" y="2200081"/>
                </a:lnTo>
                <a:lnTo>
                  <a:pt x="21988" y="2207796"/>
                </a:lnTo>
                <a:lnTo>
                  <a:pt x="36004" y="2210625"/>
                </a:lnTo>
                <a:lnTo>
                  <a:pt x="5976073" y="2210625"/>
                </a:lnTo>
                <a:lnTo>
                  <a:pt x="5990089" y="2207796"/>
                </a:lnTo>
                <a:lnTo>
                  <a:pt x="6001534" y="2200081"/>
                </a:lnTo>
                <a:lnTo>
                  <a:pt x="6009249" y="2188637"/>
                </a:lnTo>
                <a:lnTo>
                  <a:pt x="6012078" y="2174621"/>
                </a:lnTo>
                <a:lnTo>
                  <a:pt x="6012078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6124562" y="7017258"/>
            <a:ext cx="368935" cy="368935"/>
          </a:xfrm>
          <a:custGeom>
            <a:avLst/>
            <a:gdLst/>
            <a:ahLst/>
            <a:cxnLst/>
            <a:rect l="l" t="t" r="r" b="b"/>
            <a:pathLst>
              <a:path w="368935" h="368934">
                <a:moveTo>
                  <a:pt x="297027" y="0"/>
                </a:moveTo>
                <a:lnTo>
                  <a:pt x="71653" y="0"/>
                </a:lnTo>
                <a:lnTo>
                  <a:pt x="43826" y="5654"/>
                </a:lnTo>
                <a:lnTo>
                  <a:pt x="21043" y="21048"/>
                </a:lnTo>
                <a:lnTo>
                  <a:pt x="5652" y="43832"/>
                </a:lnTo>
                <a:lnTo>
                  <a:pt x="0" y="71653"/>
                </a:lnTo>
                <a:lnTo>
                  <a:pt x="0" y="297078"/>
                </a:lnTo>
                <a:lnTo>
                  <a:pt x="5652" y="324888"/>
                </a:lnTo>
                <a:lnTo>
                  <a:pt x="21043" y="347673"/>
                </a:lnTo>
                <a:lnTo>
                  <a:pt x="43826" y="363074"/>
                </a:lnTo>
                <a:lnTo>
                  <a:pt x="71653" y="368731"/>
                </a:lnTo>
                <a:lnTo>
                  <a:pt x="297027" y="368731"/>
                </a:lnTo>
                <a:lnTo>
                  <a:pt x="324850" y="363074"/>
                </a:lnTo>
                <a:lnTo>
                  <a:pt x="347638" y="347673"/>
                </a:lnTo>
                <a:lnTo>
                  <a:pt x="363037" y="324888"/>
                </a:lnTo>
                <a:lnTo>
                  <a:pt x="368693" y="297078"/>
                </a:lnTo>
                <a:lnTo>
                  <a:pt x="368693" y="71653"/>
                </a:lnTo>
                <a:lnTo>
                  <a:pt x="363037" y="43832"/>
                </a:lnTo>
                <a:lnTo>
                  <a:pt x="347638" y="21048"/>
                </a:lnTo>
                <a:lnTo>
                  <a:pt x="324850" y="5654"/>
                </a:lnTo>
                <a:lnTo>
                  <a:pt x="297027" y="0"/>
                </a:lnTo>
                <a:close/>
              </a:path>
            </a:pathLst>
          </a:custGeom>
          <a:solidFill>
            <a:srgbClr val="0066B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6194450" y="7049770"/>
            <a:ext cx="228917" cy="20542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6162230" y="7277760"/>
            <a:ext cx="294005" cy="76835"/>
          </a:xfrm>
          <a:custGeom>
            <a:avLst/>
            <a:gdLst/>
            <a:ahLst/>
            <a:cxnLst/>
            <a:rect l="l" t="t" r="r" b="b"/>
            <a:pathLst>
              <a:path w="294004" h="76834">
                <a:moveTo>
                  <a:pt x="255562" y="0"/>
                </a:moveTo>
                <a:lnTo>
                  <a:pt x="38226" y="0"/>
                </a:lnTo>
                <a:lnTo>
                  <a:pt x="23349" y="3008"/>
                </a:lnTo>
                <a:lnTo>
                  <a:pt x="11198" y="11207"/>
                </a:lnTo>
                <a:lnTo>
                  <a:pt x="3004" y="23360"/>
                </a:lnTo>
                <a:lnTo>
                  <a:pt x="0" y="38226"/>
                </a:lnTo>
                <a:lnTo>
                  <a:pt x="3004" y="53100"/>
                </a:lnTo>
                <a:lnTo>
                  <a:pt x="11198" y="65243"/>
                </a:lnTo>
                <a:lnTo>
                  <a:pt x="23349" y="73427"/>
                </a:lnTo>
                <a:lnTo>
                  <a:pt x="38226" y="76428"/>
                </a:lnTo>
                <a:lnTo>
                  <a:pt x="255562" y="76428"/>
                </a:lnTo>
                <a:lnTo>
                  <a:pt x="270435" y="73427"/>
                </a:lnTo>
                <a:lnTo>
                  <a:pt x="282578" y="65243"/>
                </a:lnTo>
                <a:lnTo>
                  <a:pt x="290762" y="53100"/>
                </a:lnTo>
                <a:lnTo>
                  <a:pt x="293763" y="38226"/>
                </a:lnTo>
                <a:lnTo>
                  <a:pt x="290762" y="23360"/>
                </a:lnTo>
                <a:lnTo>
                  <a:pt x="282578" y="11207"/>
                </a:lnTo>
                <a:lnTo>
                  <a:pt x="270435" y="3008"/>
                </a:lnTo>
                <a:lnTo>
                  <a:pt x="25556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6222377" y="7074865"/>
            <a:ext cx="173012" cy="155244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6200724" y="7290066"/>
            <a:ext cx="18415" cy="18415"/>
          </a:xfrm>
          <a:custGeom>
            <a:avLst/>
            <a:gdLst/>
            <a:ahLst/>
            <a:cxnLst/>
            <a:rect l="l" t="t" r="r" b="b"/>
            <a:pathLst>
              <a:path w="18414" h="18415">
                <a:moveTo>
                  <a:pt x="14008" y="0"/>
                </a:moveTo>
                <a:lnTo>
                  <a:pt x="4038" y="0"/>
                </a:lnTo>
                <a:lnTo>
                  <a:pt x="0" y="4025"/>
                </a:lnTo>
                <a:lnTo>
                  <a:pt x="0" y="13970"/>
                </a:lnTo>
                <a:lnTo>
                  <a:pt x="4038" y="18008"/>
                </a:lnTo>
                <a:lnTo>
                  <a:pt x="14008" y="18008"/>
                </a:lnTo>
                <a:lnTo>
                  <a:pt x="18021" y="13970"/>
                </a:lnTo>
                <a:lnTo>
                  <a:pt x="18021" y="4025"/>
                </a:lnTo>
                <a:lnTo>
                  <a:pt x="14008" y="0"/>
                </a:lnTo>
                <a:close/>
              </a:path>
            </a:pathLst>
          </a:custGeom>
          <a:solidFill>
            <a:srgbClr val="0066B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6232232" y="7290066"/>
            <a:ext cx="18415" cy="18415"/>
          </a:xfrm>
          <a:custGeom>
            <a:avLst/>
            <a:gdLst/>
            <a:ahLst/>
            <a:cxnLst/>
            <a:rect l="l" t="t" r="r" b="b"/>
            <a:pathLst>
              <a:path w="18414" h="18415">
                <a:moveTo>
                  <a:pt x="13969" y="0"/>
                </a:moveTo>
                <a:lnTo>
                  <a:pt x="4025" y="0"/>
                </a:lnTo>
                <a:lnTo>
                  <a:pt x="0" y="4025"/>
                </a:lnTo>
                <a:lnTo>
                  <a:pt x="0" y="13970"/>
                </a:lnTo>
                <a:lnTo>
                  <a:pt x="4025" y="18008"/>
                </a:lnTo>
                <a:lnTo>
                  <a:pt x="13969" y="18008"/>
                </a:lnTo>
                <a:lnTo>
                  <a:pt x="18021" y="13970"/>
                </a:lnTo>
                <a:lnTo>
                  <a:pt x="18021" y="4025"/>
                </a:lnTo>
                <a:lnTo>
                  <a:pt x="13969" y="0"/>
                </a:lnTo>
                <a:close/>
              </a:path>
            </a:pathLst>
          </a:custGeom>
          <a:solidFill>
            <a:srgbClr val="0066B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6263716" y="7290066"/>
            <a:ext cx="18415" cy="18415"/>
          </a:xfrm>
          <a:custGeom>
            <a:avLst/>
            <a:gdLst/>
            <a:ahLst/>
            <a:cxnLst/>
            <a:rect l="l" t="t" r="r" b="b"/>
            <a:pathLst>
              <a:path w="18414" h="18415">
                <a:moveTo>
                  <a:pt x="13995" y="0"/>
                </a:moveTo>
                <a:lnTo>
                  <a:pt x="4025" y="0"/>
                </a:lnTo>
                <a:lnTo>
                  <a:pt x="0" y="4025"/>
                </a:lnTo>
                <a:lnTo>
                  <a:pt x="0" y="13970"/>
                </a:lnTo>
                <a:lnTo>
                  <a:pt x="4025" y="18008"/>
                </a:lnTo>
                <a:lnTo>
                  <a:pt x="13995" y="18008"/>
                </a:lnTo>
                <a:lnTo>
                  <a:pt x="18021" y="13970"/>
                </a:lnTo>
                <a:lnTo>
                  <a:pt x="18021" y="4025"/>
                </a:lnTo>
                <a:lnTo>
                  <a:pt x="13995" y="0"/>
                </a:lnTo>
                <a:close/>
              </a:path>
            </a:pathLst>
          </a:custGeom>
          <a:solidFill>
            <a:srgbClr val="0066B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6295237" y="7290066"/>
            <a:ext cx="18415" cy="18415"/>
          </a:xfrm>
          <a:custGeom>
            <a:avLst/>
            <a:gdLst/>
            <a:ahLst/>
            <a:cxnLst/>
            <a:rect l="l" t="t" r="r" b="b"/>
            <a:pathLst>
              <a:path w="18414" h="18415">
                <a:moveTo>
                  <a:pt x="13944" y="0"/>
                </a:moveTo>
                <a:lnTo>
                  <a:pt x="4013" y="0"/>
                </a:lnTo>
                <a:lnTo>
                  <a:pt x="0" y="4025"/>
                </a:lnTo>
                <a:lnTo>
                  <a:pt x="0" y="13970"/>
                </a:lnTo>
                <a:lnTo>
                  <a:pt x="4013" y="18008"/>
                </a:lnTo>
                <a:lnTo>
                  <a:pt x="13944" y="18008"/>
                </a:lnTo>
                <a:lnTo>
                  <a:pt x="17995" y="13970"/>
                </a:lnTo>
                <a:lnTo>
                  <a:pt x="17995" y="4025"/>
                </a:lnTo>
                <a:lnTo>
                  <a:pt x="13944" y="0"/>
                </a:lnTo>
                <a:close/>
              </a:path>
            </a:pathLst>
          </a:custGeom>
          <a:solidFill>
            <a:srgbClr val="0066B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6326720" y="7290066"/>
            <a:ext cx="18415" cy="18415"/>
          </a:xfrm>
          <a:custGeom>
            <a:avLst/>
            <a:gdLst/>
            <a:ahLst/>
            <a:cxnLst/>
            <a:rect l="l" t="t" r="r" b="b"/>
            <a:pathLst>
              <a:path w="18414" h="18415">
                <a:moveTo>
                  <a:pt x="13969" y="0"/>
                </a:moveTo>
                <a:lnTo>
                  <a:pt x="4013" y="0"/>
                </a:lnTo>
                <a:lnTo>
                  <a:pt x="0" y="4025"/>
                </a:lnTo>
                <a:lnTo>
                  <a:pt x="0" y="13970"/>
                </a:lnTo>
                <a:lnTo>
                  <a:pt x="4013" y="18008"/>
                </a:lnTo>
                <a:lnTo>
                  <a:pt x="13969" y="18008"/>
                </a:lnTo>
                <a:lnTo>
                  <a:pt x="17983" y="13970"/>
                </a:lnTo>
                <a:lnTo>
                  <a:pt x="17983" y="4025"/>
                </a:lnTo>
                <a:lnTo>
                  <a:pt x="13969" y="0"/>
                </a:lnTo>
                <a:close/>
              </a:path>
            </a:pathLst>
          </a:custGeom>
          <a:solidFill>
            <a:srgbClr val="0066B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6358191" y="7290066"/>
            <a:ext cx="18415" cy="18415"/>
          </a:xfrm>
          <a:custGeom>
            <a:avLst/>
            <a:gdLst/>
            <a:ahLst/>
            <a:cxnLst/>
            <a:rect l="l" t="t" r="r" b="b"/>
            <a:pathLst>
              <a:path w="18414" h="18415">
                <a:moveTo>
                  <a:pt x="13995" y="0"/>
                </a:moveTo>
                <a:lnTo>
                  <a:pt x="4038" y="0"/>
                </a:lnTo>
                <a:lnTo>
                  <a:pt x="0" y="4025"/>
                </a:lnTo>
                <a:lnTo>
                  <a:pt x="0" y="13970"/>
                </a:lnTo>
                <a:lnTo>
                  <a:pt x="4038" y="18008"/>
                </a:lnTo>
                <a:lnTo>
                  <a:pt x="13995" y="18008"/>
                </a:lnTo>
                <a:lnTo>
                  <a:pt x="18008" y="13970"/>
                </a:lnTo>
                <a:lnTo>
                  <a:pt x="18008" y="4025"/>
                </a:lnTo>
                <a:lnTo>
                  <a:pt x="13995" y="0"/>
                </a:lnTo>
                <a:close/>
              </a:path>
            </a:pathLst>
          </a:custGeom>
          <a:solidFill>
            <a:srgbClr val="0066B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6389687" y="7290066"/>
            <a:ext cx="18415" cy="18415"/>
          </a:xfrm>
          <a:custGeom>
            <a:avLst/>
            <a:gdLst/>
            <a:ahLst/>
            <a:cxnLst/>
            <a:rect l="l" t="t" r="r" b="b"/>
            <a:pathLst>
              <a:path w="18414" h="18415">
                <a:moveTo>
                  <a:pt x="13995" y="0"/>
                </a:moveTo>
                <a:lnTo>
                  <a:pt x="4038" y="0"/>
                </a:lnTo>
                <a:lnTo>
                  <a:pt x="0" y="4025"/>
                </a:lnTo>
                <a:lnTo>
                  <a:pt x="0" y="13970"/>
                </a:lnTo>
                <a:lnTo>
                  <a:pt x="4038" y="18008"/>
                </a:lnTo>
                <a:lnTo>
                  <a:pt x="13995" y="18008"/>
                </a:lnTo>
                <a:lnTo>
                  <a:pt x="18008" y="13970"/>
                </a:lnTo>
                <a:lnTo>
                  <a:pt x="18008" y="4025"/>
                </a:lnTo>
                <a:lnTo>
                  <a:pt x="13995" y="0"/>
                </a:lnTo>
                <a:close/>
              </a:path>
            </a:pathLst>
          </a:custGeom>
          <a:solidFill>
            <a:srgbClr val="0066B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6200724" y="7321550"/>
            <a:ext cx="18415" cy="18415"/>
          </a:xfrm>
          <a:custGeom>
            <a:avLst/>
            <a:gdLst/>
            <a:ahLst/>
            <a:cxnLst/>
            <a:rect l="l" t="t" r="r" b="b"/>
            <a:pathLst>
              <a:path w="18414" h="18415">
                <a:moveTo>
                  <a:pt x="14008" y="0"/>
                </a:moveTo>
                <a:lnTo>
                  <a:pt x="4038" y="0"/>
                </a:lnTo>
                <a:lnTo>
                  <a:pt x="0" y="4038"/>
                </a:lnTo>
                <a:lnTo>
                  <a:pt x="0" y="13982"/>
                </a:lnTo>
                <a:lnTo>
                  <a:pt x="4038" y="18021"/>
                </a:lnTo>
                <a:lnTo>
                  <a:pt x="14008" y="18021"/>
                </a:lnTo>
                <a:lnTo>
                  <a:pt x="18021" y="13982"/>
                </a:lnTo>
                <a:lnTo>
                  <a:pt x="18021" y="4038"/>
                </a:lnTo>
                <a:lnTo>
                  <a:pt x="14008" y="0"/>
                </a:lnTo>
                <a:close/>
              </a:path>
            </a:pathLst>
          </a:custGeom>
          <a:solidFill>
            <a:srgbClr val="0066B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6232232" y="7321550"/>
            <a:ext cx="18415" cy="18415"/>
          </a:xfrm>
          <a:custGeom>
            <a:avLst/>
            <a:gdLst/>
            <a:ahLst/>
            <a:cxnLst/>
            <a:rect l="l" t="t" r="r" b="b"/>
            <a:pathLst>
              <a:path w="18414" h="18415">
                <a:moveTo>
                  <a:pt x="13969" y="0"/>
                </a:moveTo>
                <a:lnTo>
                  <a:pt x="4025" y="0"/>
                </a:lnTo>
                <a:lnTo>
                  <a:pt x="0" y="4038"/>
                </a:lnTo>
                <a:lnTo>
                  <a:pt x="0" y="13982"/>
                </a:lnTo>
                <a:lnTo>
                  <a:pt x="4025" y="18021"/>
                </a:lnTo>
                <a:lnTo>
                  <a:pt x="13969" y="18021"/>
                </a:lnTo>
                <a:lnTo>
                  <a:pt x="18021" y="13982"/>
                </a:lnTo>
                <a:lnTo>
                  <a:pt x="18021" y="4038"/>
                </a:lnTo>
                <a:lnTo>
                  <a:pt x="13969" y="0"/>
                </a:lnTo>
                <a:close/>
              </a:path>
            </a:pathLst>
          </a:custGeom>
          <a:solidFill>
            <a:srgbClr val="0066B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6258648" y="7321550"/>
            <a:ext cx="95885" cy="18415"/>
          </a:xfrm>
          <a:custGeom>
            <a:avLst/>
            <a:gdLst/>
            <a:ahLst/>
            <a:cxnLst/>
            <a:rect l="l" t="t" r="r" b="b"/>
            <a:pathLst>
              <a:path w="95885" h="18415">
                <a:moveTo>
                  <a:pt x="47828" y="0"/>
                </a:moveTo>
                <a:lnTo>
                  <a:pt x="29210" y="708"/>
                </a:lnTo>
                <a:lnTo>
                  <a:pt x="14008" y="2641"/>
                </a:lnTo>
                <a:lnTo>
                  <a:pt x="3758" y="5507"/>
                </a:lnTo>
                <a:lnTo>
                  <a:pt x="0" y="9016"/>
                </a:lnTo>
                <a:lnTo>
                  <a:pt x="3758" y="12518"/>
                </a:lnTo>
                <a:lnTo>
                  <a:pt x="14008" y="15381"/>
                </a:lnTo>
                <a:lnTo>
                  <a:pt x="29210" y="17312"/>
                </a:lnTo>
                <a:lnTo>
                  <a:pt x="47828" y="18021"/>
                </a:lnTo>
                <a:lnTo>
                  <a:pt x="66438" y="17312"/>
                </a:lnTo>
                <a:lnTo>
                  <a:pt x="81637" y="15381"/>
                </a:lnTo>
                <a:lnTo>
                  <a:pt x="91885" y="12518"/>
                </a:lnTo>
                <a:lnTo>
                  <a:pt x="95643" y="9016"/>
                </a:lnTo>
                <a:lnTo>
                  <a:pt x="91885" y="5507"/>
                </a:lnTo>
                <a:lnTo>
                  <a:pt x="81637" y="2641"/>
                </a:lnTo>
                <a:lnTo>
                  <a:pt x="66438" y="708"/>
                </a:lnTo>
                <a:lnTo>
                  <a:pt x="47828" y="0"/>
                </a:lnTo>
                <a:close/>
              </a:path>
            </a:pathLst>
          </a:custGeom>
          <a:solidFill>
            <a:srgbClr val="0066B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" name="object 61"/>
          <p:cNvSpPr/>
          <p:nvPr/>
        </p:nvSpPr>
        <p:spPr>
          <a:xfrm>
            <a:off x="6389687" y="7321550"/>
            <a:ext cx="18415" cy="18415"/>
          </a:xfrm>
          <a:custGeom>
            <a:avLst/>
            <a:gdLst/>
            <a:ahLst/>
            <a:cxnLst/>
            <a:rect l="l" t="t" r="r" b="b"/>
            <a:pathLst>
              <a:path w="18414" h="18415">
                <a:moveTo>
                  <a:pt x="13995" y="0"/>
                </a:moveTo>
                <a:lnTo>
                  <a:pt x="4038" y="0"/>
                </a:lnTo>
                <a:lnTo>
                  <a:pt x="0" y="4038"/>
                </a:lnTo>
                <a:lnTo>
                  <a:pt x="0" y="13982"/>
                </a:lnTo>
                <a:lnTo>
                  <a:pt x="4038" y="18021"/>
                </a:lnTo>
                <a:lnTo>
                  <a:pt x="13995" y="18021"/>
                </a:lnTo>
                <a:lnTo>
                  <a:pt x="18008" y="13982"/>
                </a:lnTo>
                <a:lnTo>
                  <a:pt x="18008" y="4038"/>
                </a:lnTo>
                <a:lnTo>
                  <a:pt x="13995" y="0"/>
                </a:lnTo>
                <a:close/>
              </a:path>
            </a:pathLst>
          </a:custGeom>
          <a:solidFill>
            <a:srgbClr val="0066B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" name="object 62"/>
          <p:cNvSpPr/>
          <p:nvPr/>
        </p:nvSpPr>
        <p:spPr>
          <a:xfrm>
            <a:off x="6361176" y="7321550"/>
            <a:ext cx="18415" cy="18415"/>
          </a:xfrm>
          <a:custGeom>
            <a:avLst/>
            <a:gdLst/>
            <a:ahLst/>
            <a:cxnLst/>
            <a:rect l="l" t="t" r="r" b="b"/>
            <a:pathLst>
              <a:path w="18414" h="18415">
                <a:moveTo>
                  <a:pt x="13995" y="0"/>
                </a:moveTo>
                <a:lnTo>
                  <a:pt x="4038" y="0"/>
                </a:lnTo>
                <a:lnTo>
                  <a:pt x="0" y="4038"/>
                </a:lnTo>
                <a:lnTo>
                  <a:pt x="0" y="13982"/>
                </a:lnTo>
                <a:lnTo>
                  <a:pt x="4038" y="18021"/>
                </a:lnTo>
                <a:lnTo>
                  <a:pt x="13995" y="18021"/>
                </a:lnTo>
                <a:lnTo>
                  <a:pt x="18034" y="13982"/>
                </a:lnTo>
                <a:lnTo>
                  <a:pt x="18034" y="4038"/>
                </a:lnTo>
                <a:lnTo>
                  <a:pt x="13995" y="0"/>
                </a:lnTo>
                <a:close/>
              </a:path>
            </a:pathLst>
          </a:custGeom>
          <a:solidFill>
            <a:srgbClr val="0066B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" name="object 63"/>
          <p:cNvSpPr txBox="1"/>
          <p:nvPr/>
        </p:nvSpPr>
        <p:spPr>
          <a:xfrm>
            <a:off x="690494" y="5032542"/>
            <a:ext cx="5669280" cy="2668905"/>
          </a:xfrm>
          <a:prstGeom prst="rect">
            <a:avLst/>
          </a:prstGeom>
        </p:spPr>
        <p:txBody>
          <a:bodyPr vert="horz" wrap="square" lIns="0" tIns="6985" rIns="0" bIns="0" rtlCol="0">
            <a:spAutoFit/>
          </a:bodyPr>
          <a:lstStyle/>
          <a:p>
            <a:pPr marL="12700" marR="8255" algn="just">
              <a:lnSpc>
                <a:spcPct val="102699"/>
              </a:lnSpc>
              <a:spcBef>
                <a:spcPts val="55"/>
              </a:spcBef>
            </a:pPr>
            <a:r>
              <a:rPr sz="1100" spc="-5" dirty="0">
                <a:latin typeface="Arial"/>
                <a:cs typeface="Arial"/>
              </a:rPr>
              <a:t>This </a:t>
            </a:r>
            <a:r>
              <a:rPr sz="1100" spc="-10" dirty="0">
                <a:latin typeface="Arial"/>
                <a:cs typeface="Arial"/>
              </a:rPr>
              <a:t>is a little more </a:t>
            </a:r>
            <a:r>
              <a:rPr sz="1100" spc="-5" dirty="0">
                <a:latin typeface="Arial"/>
                <a:cs typeface="Arial"/>
              </a:rPr>
              <a:t>complicated. </a:t>
            </a:r>
            <a:r>
              <a:rPr sz="1100" spc="-10" dirty="0">
                <a:latin typeface="Arial"/>
                <a:cs typeface="Arial"/>
              </a:rPr>
              <a:t>The equi-join </a:t>
            </a:r>
            <a:r>
              <a:rPr sz="1100" spc="-15" dirty="0">
                <a:latin typeface="Arial"/>
                <a:cs typeface="Arial"/>
              </a:rPr>
              <a:t>between </a:t>
            </a:r>
            <a:r>
              <a:rPr sz="1100" spc="-5" dirty="0">
                <a:latin typeface="Arial"/>
                <a:cs typeface="Arial"/>
              </a:rPr>
              <a:t>the </a:t>
            </a:r>
            <a:r>
              <a:rPr sz="1100" spc="-10" dirty="0">
                <a:latin typeface="Arial"/>
                <a:cs typeface="Arial"/>
              </a:rPr>
              <a:t>two tables is </a:t>
            </a:r>
            <a:r>
              <a:rPr sz="1100" spc="-15" dirty="0">
                <a:latin typeface="Arial"/>
                <a:cs typeface="Arial"/>
              </a:rPr>
              <a:t>established </a:t>
            </a:r>
            <a:r>
              <a:rPr sz="1100" spc="-10" dirty="0">
                <a:latin typeface="Arial"/>
                <a:cs typeface="Arial"/>
              </a:rPr>
              <a:t>using  </a:t>
            </a:r>
            <a:r>
              <a:rPr sz="1100" spc="-5" dirty="0">
                <a:latin typeface="Arial"/>
                <a:cs typeface="Arial"/>
              </a:rPr>
              <a:t>the </a:t>
            </a:r>
            <a:r>
              <a:rPr sz="1100" spc="-15" dirty="0">
                <a:latin typeface="Arial"/>
                <a:cs typeface="Arial"/>
              </a:rPr>
              <a:t>User.UserID </a:t>
            </a:r>
            <a:r>
              <a:rPr sz="1100" spc="-10" dirty="0">
                <a:latin typeface="Arial"/>
                <a:cs typeface="Arial"/>
              </a:rPr>
              <a:t>= </a:t>
            </a:r>
            <a:r>
              <a:rPr sz="1100" spc="-20" dirty="0">
                <a:latin typeface="Arial"/>
                <a:cs typeface="Arial"/>
              </a:rPr>
              <a:t>Post.UserID. </a:t>
            </a:r>
            <a:r>
              <a:rPr sz="1100" spc="-10" dirty="0">
                <a:latin typeface="Arial"/>
                <a:cs typeface="Arial"/>
              </a:rPr>
              <a:t>The conditions, UserID </a:t>
            </a:r>
            <a:r>
              <a:rPr sz="1100" i="1" spc="-55" dirty="0">
                <a:latin typeface="Verdana"/>
                <a:cs typeface="Verdana"/>
              </a:rPr>
              <a:t>&lt; </a:t>
            </a:r>
            <a:r>
              <a:rPr sz="1100" spc="-10" dirty="0">
                <a:latin typeface="Arial"/>
                <a:cs typeface="Arial"/>
              </a:rPr>
              <a:t>72620 OR UserID </a:t>
            </a:r>
            <a:r>
              <a:rPr sz="1100" i="1" spc="-55" dirty="0">
                <a:latin typeface="Verdana"/>
                <a:cs typeface="Verdana"/>
              </a:rPr>
              <a:t>&gt; </a:t>
            </a:r>
            <a:r>
              <a:rPr sz="1100" spc="-10" dirty="0">
                <a:latin typeface="Arial"/>
                <a:cs typeface="Arial"/>
              </a:rPr>
              <a:t>72658, are  written inside </a:t>
            </a:r>
            <a:r>
              <a:rPr sz="1100" spc="-5" dirty="0">
                <a:latin typeface="Arial"/>
                <a:cs typeface="Arial"/>
              </a:rPr>
              <a:t>curved</a:t>
            </a:r>
            <a:r>
              <a:rPr sz="1100" spc="-25" dirty="0">
                <a:latin typeface="Arial"/>
                <a:cs typeface="Arial"/>
              </a:rPr>
              <a:t> </a:t>
            </a:r>
            <a:r>
              <a:rPr sz="1100" spc="-20" dirty="0">
                <a:latin typeface="Arial"/>
                <a:cs typeface="Arial"/>
              </a:rPr>
              <a:t>brackets.</a:t>
            </a:r>
            <a:endParaRPr sz="1100">
              <a:latin typeface="Arial"/>
              <a:cs typeface="Arial"/>
            </a:endParaRPr>
          </a:p>
          <a:p>
            <a:pPr marL="12700" marR="5080" algn="just">
              <a:lnSpc>
                <a:spcPct val="102699"/>
              </a:lnSpc>
              <a:spcBef>
                <a:spcPts val="670"/>
              </a:spcBef>
            </a:pPr>
            <a:r>
              <a:rPr sz="1100" spc="-30" dirty="0">
                <a:latin typeface="Arial"/>
                <a:cs typeface="Arial"/>
              </a:rPr>
              <a:t>We </a:t>
            </a:r>
            <a:r>
              <a:rPr sz="1100" spc="-15" dirty="0">
                <a:latin typeface="Arial"/>
                <a:cs typeface="Arial"/>
              </a:rPr>
              <a:t>want </a:t>
            </a:r>
            <a:r>
              <a:rPr sz="1100" spc="-20" dirty="0">
                <a:latin typeface="Arial"/>
                <a:cs typeface="Arial"/>
              </a:rPr>
              <a:t>BOTH </a:t>
            </a:r>
            <a:r>
              <a:rPr sz="1100" spc="-10" dirty="0">
                <a:latin typeface="Arial"/>
                <a:cs typeface="Arial"/>
              </a:rPr>
              <a:t>of </a:t>
            </a:r>
            <a:r>
              <a:rPr sz="1100" spc="-5" dirty="0">
                <a:latin typeface="Arial"/>
                <a:cs typeface="Arial"/>
              </a:rPr>
              <a:t>the conditions to </a:t>
            </a:r>
            <a:r>
              <a:rPr sz="1100" spc="-10" dirty="0">
                <a:latin typeface="Arial"/>
                <a:cs typeface="Arial"/>
              </a:rPr>
              <a:t>be </a:t>
            </a:r>
            <a:r>
              <a:rPr sz="1100" spc="-5" dirty="0">
                <a:latin typeface="Arial"/>
                <a:cs typeface="Arial"/>
              </a:rPr>
              <a:t>true </a:t>
            </a:r>
            <a:r>
              <a:rPr sz="1100" spc="-10" dirty="0">
                <a:latin typeface="Arial"/>
                <a:cs typeface="Arial"/>
              </a:rPr>
              <a:t>AND </a:t>
            </a:r>
            <a:r>
              <a:rPr sz="1100" spc="-15" dirty="0">
                <a:latin typeface="Arial"/>
                <a:cs typeface="Arial"/>
              </a:rPr>
              <a:t>we want </a:t>
            </a:r>
            <a:r>
              <a:rPr sz="1100" spc="-5" dirty="0">
                <a:latin typeface="Arial"/>
                <a:cs typeface="Arial"/>
              </a:rPr>
              <a:t>the </a:t>
            </a:r>
            <a:r>
              <a:rPr sz="1100" spc="-10" dirty="0">
                <a:latin typeface="Arial"/>
                <a:cs typeface="Arial"/>
              </a:rPr>
              <a:t>join </a:t>
            </a:r>
            <a:r>
              <a:rPr sz="1100" spc="-5" dirty="0">
                <a:latin typeface="Arial"/>
                <a:cs typeface="Arial"/>
              </a:rPr>
              <a:t>to </a:t>
            </a:r>
            <a:r>
              <a:rPr sz="1100" spc="-10" dirty="0">
                <a:latin typeface="Arial"/>
                <a:cs typeface="Arial"/>
              </a:rPr>
              <a:t>be </a:t>
            </a:r>
            <a:r>
              <a:rPr sz="1100" spc="-5" dirty="0">
                <a:latin typeface="Arial"/>
                <a:cs typeface="Arial"/>
              </a:rPr>
              <a:t>true </a:t>
            </a:r>
            <a:r>
              <a:rPr sz="1100" spc="-10" dirty="0">
                <a:latin typeface="Arial"/>
                <a:cs typeface="Arial"/>
              </a:rPr>
              <a:t>as</a:t>
            </a:r>
            <a:r>
              <a:rPr sz="1100" spc="-215" dirty="0">
                <a:latin typeface="Arial"/>
                <a:cs typeface="Arial"/>
              </a:rPr>
              <a:t> </a:t>
            </a:r>
            <a:r>
              <a:rPr sz="1100" spc="-10" dirty="0">
                <a:latin typeface="Arial"/>
                <a:cs typeface="Arial"/>
              </a:rPr>
              <a:t>well. Because  of </a:t>
            </a:r>
            <a:r>
              <a:rPr sz="1100" spc="-5" dirty="0">
                <a:latin typeface="Arial"/>
                <a:cs typeface="Arial"/>
              </a:rPr>
              <a:t>the </a:t>
            </a:r>
            <a:r>
              <a:rPr sz="1100" spc="-20" dirty="0">
                <a:latin typeface="Arial"/>
                <a:cs typeface="Arial"/>
              </a:rPr>
              <a:t>brackets, </a:t>
            </a:r>
            <a:r>
              <a:rPr sz="1100" spc="-5" dirty="0">
                <a:latin typeface="Arial"/>
                <a:cs typeface="Arial"/>
              </a:rPr>
              <a:t>the query </a:t>
            </a:r>
            <a:r>
              <a:rPr sz="1100" spc="-10" dirty="0">
                <a:latin typeface="Arial"/>
                <a:cs typeface="Arial"/>
              </a:rPr>
              <a:t>will </a:t>
            </a:r>
            <a:r>
              <a:rPr sz="1100" spc="-5" dirty="0">
                <a:latin typeface="Arial"/>
                <a:cs typeface="Arial"/>
              </a:rPr>
              <a:t>find </a:t>
            </a:r>
            <a:r>
              <a:rPr sz="1100" spc="-10" dirty="0">
                <a:latin typeface="Arial"/>
                <a:cs typeface="Arial"/>
              </a:rPr>
              <a:t>all </a:t>
            </a:r>
            <a:r>
              <a:rPr sz="1100" spc="-5" dirty="0">
                <a:latin typeface="Arial"/>
                <a:cs typeface="Arial"/>
              </a:rPr>
              <a:t>the matching </a:t>
            </a:r>
            <a:r>
              <a:rPr sz="1100" spc="-15" dirty="0">
                <a:latin typeface="Arial"/>
                <a:cs typeface="Arial"/>
              </a:rPr>
              <a:t>values </a:t>
            </a:r>
            <a:r>
              <a:rPr sz="1100" spc="-20" dirty="0">
                <a:latin typeface="Arial"/>
                <a:cs typeface="Arial"/>
              </a:rPr>
              <a:t>for </a:t>
            </a:r>
            <a:r>
              <a:rPr sz="1100" spc="-10" dirty="0">
                <a:latin typeface="Arial"/>
                <a:cs typeface="Arial"/>
              </a:rPr>
              <a:t>UserID </a:t>
            </a:r>
            <a:r>
              <a:rPr sz="1100" spc="-5" dirty="0">
                <a:latin typeface="Arial"/>
                <a:cs typeface="Arial"/>
              </a:rPr>
              <a:t>first </a:t>
            </a:r>
            <a:r>
              <a:rPr sz="1100" spc="-10" dirty="0">
                <a:latin typeface="Arial"/>
                <a:cs typeface="Arial"/>
              </a:rPr>
              <a:t>and </a:t>
            </a:r>
            <a:r>
              <a:rPr sz="1100" spc="-5" dirty="0">
                <a:latin typeface="Arial"/>
                <a:cs typeface="Arial"/>
              </a:rPr>
              <a:t>then find the  </a:t>
            </a:r>
            <a:r>
              <a:rPr sz="1100" spc="-15" dirty="0">
                <a:latin typeface="Arial"/>
                <a:cs typeface="Arial"/>
              </a:rPr>
              <a:t>values </a:t>
            </a:r>
            <a:r>
              <a:rPr sz="1100" spc="-5" dirty="0">
                <a:latin typeface="Arial"/>
                <a:cs typeface="Arial"/>
              </a:rPr>
              <a:t>that match </a:t>
            </a:r>
            <a:r>
              <a:rPr sz="1100" spc="-20" dirty="0">
                <a:latin typeface="Arial"/>
                <a:cs typeface="Arial"/>
              </a:rPr>
              <a:t>for </a:t>
            </a:r>
            <a:r>
              <a:rPr sz="1100" spc="-5" dirty="0">
                <a:latin typeface="Arial"/>
                <a:cs typeface="Arial"/>
              </a:rPr>
              <a:t>the</a:t>
            </a:r>
            <a:r>
              <a:rPr sz="1100" spc="-15" dirty="0">
                <a:latin typeface="Arial"/>
                <a:cs typeface="Arial"/>
              </a:rPr>
              <a:t> </a:t>
            </a:r>
            <a:r>
              <a:rPr sz="1100" spc="-10" dirty="0">
                <a:latin typeface="Arial"/>
                <a:cs typeface="Arial"/>
              </a:rPr>
              <a:t>relationship.</a:t>
            </a:r>
            <a:endParaRPr sz="11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1600">
              <a:latin typeface="Arial"/>
              <a:cs typeface="Arial"/>
            </a:endParaRPr>
          </a:p>
          <a:p>
            <a:pPr marL="12700" marR="13335" algn="just">
              <a:lnSpc>
                <a:spcPct val="102699"/>
              </a:lnSpc>
            </a:pPr>
            <a:r>
              <a:rPr sz="1100" b="1" spc="-5" dirty="0">
                <a:latin typeface="Arial"/>
                <a:cs typeface="Arial"/>
              </a:rPr>
              <a:t>Q8: </a:t>
            </a:r>
            <a:r>
              <a:rPr sz="1100" spc="-5" dirty="0">
                <a:latin typeface="Arial"/>
                <a:cs typeface="Arial"/>
              </a:rPr>
              <a:t>Write the </a:t>
            </a:r>
            <a:r>
              <a:rPr sz="1100" spc="-10" dirty="0">
                <a:latin typeface="Arial"/>
                <a:cs typeface="Arial"/>
              </a:rPr>
              <a:t>SQL </a:t>
            </a:r>
            <a:r>
              <a:rPr sz="1100" spc="-5" dirty="0">
                <a:latin typeface="Arial"/>
                <a:cs typeface="Arial"/>
              </a:rPr>
              <a:t>to </a:t>
            </a:r>
            <a:r>
              <a:rPr sz="1100" spc="-15" dirty="0">
                <a:latin typeface="Arial"/>
                <a:cs typeface="Arial"/>
              </a:rPr>
              <a:t>display </a:t>
            </a:r>
            <a:r>
              <a:rPr sz="1100" spc="-5" dirty="0">
                <a:latin typeface="Arial"/>
                <a:cs typeface="Arial"/>
              </a:rPr>
              <a:t>the </a:t>
            </a:r>
            <a:r>
              <a:rPr sz="1100" spc="-10" dirty="0">
                <a:latin typeface="Arial"/>
                <a:cs typeface="Arial"/>
              </a:rPr>
              <a:t>AccountName and </a:t>
            </a:r>
            <a:r>
              <a:rPr sz="1100" spc="-15" dirty="0">
                <a:latin typeface="Arial"/>
                <a:cs typeface="Arial"/>
              </a:rPr>
              <a:t>PostContent </a:t>
            </a:r>
            <a:r>
              <a:rPr sz="1100" spc="-5" dirty="0">
                <a:latin typeface="Arial"/>
                <a:cs typeface="Arial"/>
              </a:rPr>
              <a:t>from the </a:t>
            </a:r>
            <a:r>
              <a:rPr sz="1100" spc="-10" dirty="0">
                <a:latin typeface="Arial"/>
                <a:cs typeface="Arial"/>
              </a:rPr>
              <a:t>User and </a:t>
            </a:r>
            <a:r>
              <a:rPr sz="1100" spc="-25" dirty="0">
                <a:latin typeface="Arial"/>
                <a:cs typeface="Arial"/>
              </a:rPr>
              <a:t>Post  </a:t>
            </a:r>
            <a:r>
              <a:rPr sz="1100" spc="-10" dirty="0">
                <a:latin typeface="Arial"/>
                <a:cs typeface="Arial"/>
              </a:rPr>
              <a:t>tables where </a:t>
            </a:r>
            <a:r>
              <a:rPr sz="1100" spc="-5" dirty="0">
                <a:latin typeface="Arial"/>
                <a:cs typeface="Arial"/>
              </a:rPr>
              <a:t>the </a:t>
            </a:r>
            <a:r>
              <a:rPr sz="1100" spc="-20" dirty="0">
                <a:latin typeface="Arial"/>
                <a:cs typeface="Arial"/>
              </a:rPr>
              <a:t>PostID </a:t>
            </a:r>
            <a:r>
              <a:rPr sz="1100" spc="-10" dirty="0">
                <a:latin typeface="Arial"/>
                <a:cs typeface="Arial"/>
              </a:rPr>
              <a:t>is equal </a:t>
            </a:r>
            <a:r>
              <a:rPr sz="1100" spc="-5" dirty="0">
                <a:latin typeface="Arial"/>
                <a:cs typeface="Arial"/>
              </a:rPr>
              <a:t>to </a:t>
            </a:r>
            <a:r>
              <a:rPr sz="1100" spc="-10" dirty="0">
                <a:latin typeface="Arial"/>
                <a:cs typeface="Arial"/>
              </a:rPr>
              <a:t>either 281821 or</a:t>
            </a:r>
            <a:r>
              <a:rPr sz="1100" spc="-50" dirty="0">
                <a:latin typeface="Arial"/>
                <a:cs typeface="Arial"/>
              </a:rPr>
              <a:t> </a:t>
            </a:r>
            <a:r>
              <a:rPr sz="1100" spc="-10" dirty="0">
                <a:latin typeface="Arial"/>
                <a:cs typeface="Arial"/>
              </a:rPr>
              <a:t>281829.</a:t>
            </a:r>
            <a:endParaRPr sz="11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12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1300">
              <a:latin typeface="Arial"/>
              <a:cs typeface="Arial"/>
            </a:endParaRPr>
          </a:p>
          <a:p>
            <a:pPr marL="12700" algn="just">
              <a:lnSpc>
                <a:spcPct val="100000"/>
              </a:lnSpc>
              <a:spcBef>
                <a:spcPts val="5"/>
              </a:spcBef>
            </a:pPr>
            <a:r>
              <a:rPr sz="1100" b="1" spc="-10" dirty="0">
                <a:latin typeface="Arial"/>
                <a:cs typeface="Arial"/>
              </a:rPr>
              <a:t>Activity: Using SELECT</a:t>
            </a:r>
            <a:r>
              <a:rPr sz="1100" b="1" spc="20" dirty="0">
                <a:latin typeface="Arial"/>
                <a:cs typeface="Arial"/>
              </a:rPr>
              <a:t> </a:t>
            </a:r>
            <a:r>
              <a:rPr sz="1100" b="1" spc="-5" dirty="0">
                <a:latin typeface="Arial"/>
                <a:cs typeface="Arial"/>
              </a:rPr>
              <a:t>(9)</a:t>
            </a:r>
            <a:endParaRPr sz="11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1650">
              <a:latin typeface="Arial"/>
              <a:cs typeface="Arial"/>
            </a:endParaRPr>
          </a:p>
          <a:p>
            <a:pPr marL="12700" algn="just">
              <a:lnSpc>
                <a:spcPct val="100000"/>
              </a:lnSpc>
            </a:pPr>
            <a:r>
              <a:rPr sz="1100" spc="-5" dirty="0">
                <a:latin typeface="Arial"/>
                <a:cs typeface="Arial"/>
              </a:rPr>
              <a:t>Enter the</a:t>
            </a:r>
            <a:r>
              <a:rPr sz="1100" spc="-30" dirty="0">
                <a:latin typeface="Arial"/>
                <a:cs typeface="Arial"/>
              </a:rPr>
              <a:t> </a:t>
            </a:r>
            <a:r>
              <a:rPr sz="1100" spc="-10" dirty="0">
                <a:latin typeface="Arial"/>
                <a:cs typeface="Arial"/>
              </a:rPr>
              <a:t>SQL:</a:t>
            </a:r>
            <a:endParaRPr sz="1100">
              <a:latin typeface="Arial"/>
              <a:cs typeface="Arial"/>
            </a:endParaRPr>
          </a:p>
        </p:txBody>
      </p:sp>
      <p:sp>
        <p:nvSpPr>
          <p:cNvPr id="64" name="object 64"/>
          <p:cNvSpPr txBox="1"/>
          <p:nvPr/>
        </p:nvSpPr>
        <p:spPr>
          <a:xfrm>
            <a:off x="765183" y="7780490"/>
            <a:ext cx="88900" cy="482600"/>
          </a:xfrm>
          <a:prstGeom prst="rect">
            <a:avLst/>
          </a:prstGeom>
        </p:spPr>
        <p:txBody>
          <a:bodyPr vert="horz" wrap="square" lIns="0" tIns="279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20"/>
              </a:spcBef>
            </a:pPr>
            <a:r>
              <a:rPr sz="900" spc="-5" dirty="0">
                <a:latin typeface="Arial"/>
                <a:cs typeface="Arial"/>
              </a:rPr>
              <a:t>1</a:t>
            </a:r>
            <a:endParaRPr sz="9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900" spc="-5" dirty="0">
                <a:latin typeface="Arial"/>
                <a:cs typeface="Arial"/>
              </a:rPr>
              <a:t>2</a:t>
            </a:r>
            <a:endParaRPr sz="9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900" spc="-5" dirty="0">
                <a:latin typeface="Arial"/>
                <a:cs typeface="Arial"/>
              </a:rPr>
              <a:t>3</a:t>
            </a:r>
            <a:endParaRPr sz="900">
              <a:latin typeface="Arial"/>
              <a:cs typeface="Arial"/>
            </a:endParaRPr>
          </a:p>
        </p:txBody>
      </p:sp>
      <p:sp>
        <p:nvSpPr>
          <p:cNvPr id="65" name="object 65"/>
          <p:cNvSpPr txBox="1"/>
          <p:nvPr/>
        </p:nvSpPr>
        <p:spPr>
          <a:xfrm>
            <a:off x="928611" y="7750759"/>
            <a:ext cx="5466715" cy="586740"/>
          </a:xfrm>
          <a:prstGeom prst="rect">
            <a:avLst/>
          </a:prstGeom>
          <a:solidFill>
            <a:srgbClr val="F7F7F7"/>
          </a:solidFill>
          <a:ln w="6096">
            <a:solidFill>
              <a:srgbClr val="B1B1B1"/>
            </a:solidFill>
          </a:ln>
        </p:spPr>
        <p:txBody>
          <a:bodyPr vert="horz" wrap="square" lIns="0" tIns="57785" rIns="0" bIns="0" rtlCol="0">
            <a:spAutoFit/>
          </a:bodyPr>
          <a:lstStyle/>
          <a:p>
            <a:pPr marL="49530">
              <a:lnSpc>
                <a:spcPct val="100000"/>
              </a:lnSpc>
              <a:spcBef>
                <a:spcPts val="455"/>
              </a:spcBef>
            </a:pPr>
            <a:r>
              <a:rPr sz="900" i="1" spc="65" dirty="0">
                <a:latin typeface="Times New Roman"/>
                <a:cs typeface="Times New Roman"/>
              </a:rPr>
              <a:t>SELECT</a:t>
            </a:r>
            <a:r>
              <a:rPr sz="900" i="1" spc="245" dirty="0">
                <a:latin typeface="Times New Roman"/>
                <a:cs typeface="Times New Roman"/>
              </a:rPr>
              <a:t> </a:t>
            </a:r>
            <a:r>
              <a:rPr sz="900" i="1" spc="75" dirty="0">
                <a:latin typeface="Times New Roman"/>
                <a:cs typeface="Times New Roman"/>
              </a:rPr>
              <a:t>*</a:t>
            </a:r>
            <a:endParaRPr sz="900">
              <a:latin typeface="Times New Roman"/>
              <a:cs typeface="Times New Roman"/>
            </a:endParaRPr>
          </a:p>
          <a:p>
            <a:pPr marL="49530">
              <a:lnSpc>
                <a:spcPct val="100000"/>
              </a:lnSpc>
              <a:spcBef>
                <a:spcPts val="120"/>
              </a:spcBef>
            </a:pPr>
            <a:r>
              <a:rPr sz="900" i="1" spc="-40" dirty="0">
                <a:latin typeface="Times New Roman"/>
                <a:cs typeface="Times New Roman"/>
              </a:rPr>
              <a:t>FROM</a:t>
            </a:r>
            <a:r>
              <a:rPr sz="900" i="1" spc="-20" dirty="0">
                <a:latin typeface="Times New Roman"/>
                <a:cs typeface="Times New Roman"/>
              </a:rPr>
              <a:t> </a:t>
            </a:r>
            <a:r>
              <a:rPr sz="900" i="1" spc="150" dirty="0">
                <a:latin typeface="Times New Roman"/>
                <a:cs typeface="Times New Roman"/>
              </a:rPr>
              <a:t>User</a:t>
            </a:r>
            <a:r>
              <a:rPr sz="900" i="1" spc="-145" dirty="0">
                <a:latin typeface="Times New Roman"/>
                <a:cs typeface="Times New Roman"/>
              </a:rPr>
              <a:t> </a:t>
            </a:r>
            <a:endParaRPr sz="900">
              <a:latin typeface="Times New Roman"/>
              <a:cs typeface="Times New Roman"/>
            </a:endParaRPr>
          </a:p>
          <a:p>
            <a:pPr marL="49530">
              <a:lnSpc>
                <a:spcPct val="100000"/>
              </a:lnSpc>
              <a:spcBef>
                <a:spcPts val="120"/>
              </a:spcBef>
            </a:pPr>
            <a:r>
              <a:rPr sz="900" i="1" dirty="0">
                <a:latin typeface="Times New Roman"/>
                <a:cs typeface="Times New Roman"/>
              </a:rPr>
              <a:t>ORDER </a:t>
            </a:r>
            <a:r>
              <a:rPr sz="900" i="1" spc="35" dirty="0">
                <a:latin typeface="Times New Roman"/>
                <a:cs typeface="Times New Roman"/>
              </a:rPr>
              <a:t>BY </a:t>
            </a:r>
            <a:r>
              <a:rPr sz="900" i="1" spc="155" dirty="0">
                <a:latin typeface="Times New Roman"/>
                <a:cs typeface="Times New Roman"/>
              </a:rPr>
              <a:t>AccountName </a:t>
            </a:r>
            <a:r>
              <a:rPr sz="900" i="1" spc="25" dirty="0">
                <a:latin typeface="Times New Roman"/>
                <a:cs typeface="Times New Roman"/>
              </a:rPr>
              <a:t>DESC</a:t>
            </a:r>
            <a:r>
              <a:rPr sz="900" i="1" spc="-30" dirty="0">
                <a:latin typeface="Times New Roman"/>
                <a:cs typeface="Times New Roman"/>
              </a:rPr>
              <a:t> </a:t>
            </a:r>
            <a:r>
              <a:rPr sz="900" i="1" spc="225" dirty="0">
                <a:latin typeface="Times New Roman"/>
                <a:cs typeface="Times New Roman"/>
              </a:rPr>
              <a:t>;</a:t>
            </a:r>
            <a:endParaRPr sz="900">
              <a:latin typeface="Times New Roman"/>
              <a:cs typeface="Times New Roman"/>
            </a:endParaRPr>
          </a:p>
        </p:txBody>
      </p:sp>
      <p:sp>
        <p:nvSpPr>
          <p:cNvPr id="66" name="object 66"/>
          <p:cNvSpPr txBox="1"/>
          <p:nvPr/>
        </p:nvSpPr>
        <p:spPr>
          <a:xfrm>
            <a:off x="690507" y="8480231"/>
            <a:ext cx="5664835" cy="946150"/>
          </a:xfrm>
          <a:prstGeom prst="rect">
            <a:avLst/>
          </a:prstGeom>
        </p:spPr>
        <p:txBody>
          <a:bodyPr vert="horz" wrap="square" lIns="0" tIns="6985" rIns="0" bIns="0" rtlCol="0">
            <a:spAutoFit/>
          </a:bodyPr>
          <a:lstStyle/>
          <a:p>
            <a:pPr marL="12700" marR="5080" algn="just">
              <a:lnSpc>
                <a:spcPct val="102699"/>
              </a:lnSpc>
              <a:spcBef>
                <a:spcPts val="55"/>
              </a:spcBef>
            </a:pPr>
            <a:r>
              <a:rPr sz="1100" spc="-10" dirty="0">
                <a:latin typeface="Arial"/>
                <a:cs typeface="Arial"/>
              </a:rPr>
              <a:t>Results in </a:t>
            </a:r>
            <a:r>
              <a:rPr sz="1100" spc="-20" dirty="0">
                <a:latin typeface="Arial"/>
                <a:cs typeface="Arial"/>
              </a:rPr>
              <a:t>answer </a:t>
            </a:r>
            <a:r>
              <a:rPr sz="1100" spc="-10" dirty="0">
                <a:latin typeface="Arial"/>
                <a:cs typeface="Arial"/>
              </a:rPr>
              <a:t>tables </a:t>
            </a:r>
            <a:r>
              <a:rPr sz="1100" spc="-5" dirty="0">
                <a:latin typeface="Arial"/>
                <a:cs typeface="Arial"/>
              </a:rPr>
              <a:t>can </a:t>
            </a:r>
            <a:r>
              <a:rPr sz="1100" spc="-10" dirty="0">
                <a:latin typeface="Arial"/>
                <a:cs typeface="Arial"/>
              </a:rPr>
              <a:t>be </a:t>
            </a:r>
            <a:r>
              <a:rPr sz="1100" dirty="0">
                <a:latin typeface="Arial"/>
                <a:cs typeface="Arial"/>
              </a:rPr>
              <a:t>sorted </a:t>
            </a:r>
            <a:r>
              <a:rPr sz="1100" spc="-10" dirty="0">
                <a:latin typeface="Arial"/>
                <a:cs typeface="Arial"/>
              </a:rPr>
              <a:t>on one or more columns. These </a:t>
            </a:r>
            <a:r>
              <a:rPr sz="1100" spc="-5" dirty="0">
                <a:latin typeface="Arial"/>
                <a:cs typeface="Arial"/>
              </a:rPr>
              <a:t>columns can </a:t>
            </a:r>
            <a:r>
              <a:rPr sz="1100" spc="-15" dirty="0">
                <a:latin typeface="Arial"/>
                <a:cs typeface="Arial"/>
              </a:rPr>
              <a:t>be  </a:t>
            </a:r>
            <a:r>
              <a:rPr sz="1100" spc="-10" dirty="0">
                <a:latin typeface="Arial"/>
                <a:cs typeface="Arial"/>
              </a:rPr>
              <a:t>placed in ascending or descending </a:t>
            </a:r>
            <a:r>
              <a:rPr sz="1100" spc="-20" dirty="0">
                <a:latin typeface="Arial"/>
                <a:cs typeface="Arial"/>
              </a:rPr>
              <a:t>order. </a:t>
            </a:r>
            <a:r>
              <a:rPr sz="1100" spc="-5" dirty="0">
                <a:latin typeface="Arial"/>
                <a:cs typeface="Arial"/>
              </a:rPr>
              <a:t>This query </a:t>
            </a:r>
            <a:r>
              <a:rPr sz="1100" spc="5" dirty="0">
                <a:latin typeface="Arial"/>
                <a:cs typeface="Arial"/>
              </a:rPr>
              <a:t>sorts </a:t>
            </a:r>
            <a:r>
              <a:rPr sz="1100" spc="-5" dirty="0">
                <a:latin typeface="Arial"/>
                <a:cs typeface="Arial"/>
              </a:rPr>
              <a:t>the </a:t>
            </a:r>
            <a:r>
              <a:rPr sz="1100" spc="-10" dirty="0">
                <a:latin typeface="Arial"/>
                <a:cs typeface="Arial"/>
              </a:rPr>
              <a:t>rows of </a:t>
            </a:r>
            <a:r>
              <a:rPr sz="1100" spc="-5" dirty="0">
                <a:latin typeface="Arial"/>
                <a:cs typeface="Arial"/>
              </a:rPr>
              <a:t>the </a:t>
            </a:r>
            <a:r>
              <a:rPr sz="1100" spc="-10" dirty="0">
                <a:latin typeface="Arial"/>
                <a:cs typeface="Arial"/>
              </a:rPr>
              <a:t>User table into  descending order of</a:t>
            </a:r>
            <a:r>
              <a:rPr sz="1100" spc="-45" dirty="0">
                <a:latin typeface="Arial"/>
                <a:cs typeface="Arial"/>
              </a:rPr>
              <a:t> </a:t>
            </a:r>
            <a:r>
              <a:rPr sz="1100" spc="-10" dirty="0">
                <a:latin typeface="Arial"/>
                <a:cs typeface="Arial"/>
              </a:rPr>
              <a:t>AccountName.</a:t>
            </a:r>
            <a:endParaRPr sz="11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1650">
              <a:latin typeface="Arial"/>
              <a:cs typeface="Arial"/>
            </a:endParaRPr>
          </a:p>
          <a:p>
            <a:pPr marL="12700" algn="just">
              <a:lnSpc>
                <a:spcPct val="100000"/>
              </a:lnSpc>
            </a:pPr>
            <a:r>
              <a:rPr sz="1100" b="1" spc="-5" dirty="0">
                <a:latin typeface="Arial"/>
                <a:cs typeface="Arial"/>
              </a:rPr>
              <a:t>Q9: </a:t>
            </a:r>
            <a:r>
              <a:rPr sz="1100" spc="-5" dirty="0">
                <a:latin typeface="Arial"/>
                <a:cs typeface="Arial"/>
              </a:rPr>
              <a:t>Write the </a:t>
            </a:r>
            <a:r>
              <a:rPr sz="1100" spc="-10" dirty="0">
                <a:latin typeface="Arial"/>
                <a:cs typeface="Arial"/>
              </a:rPr>
              <a:t>SQL </a:t>
            </a:r>
            <a:r>
              <a:rPr sz="1100" spc="-5" dirty="0">
                <a:latin typeface="Arial"/>
                <a:cs typeface="Arial"/>
              </a:rPr>
              <a:t>to </a:t>
            </a:r>
            <a:r>
              <a:rPr sz="1100" spc="-15" dirty="0">
                <a:latin typeface="Arial"/>
                <a:cs typeface="Arial"/>
              </a:rPr>
              <a:t>display </a:t>
            </a:r>
            <a:r>
              <a:rPr sz="1100" dirty="0">
                <a:latin typeface="Arial"/>
                <a:cs typeface="Arial"/>
              </a:rPr>
              <a:t>sorted </a:t>
            </a:r>
            <a:r>
              <a:rPr sz="1100" spc="-10" dirty="0">
                <a:latin typeface="Arial"/>
                <a:cs typeface="Arial"/>
              </a:rPr>
              <a:t>rows </a:t>
            </a:r>
            <a:r>
              <a:rPr sz="1100" spc="-5" dirty="0">
                <a:latin typeface="Arial"/>
                <a:cs typeface="Arial"/>
              </a:rPr>
              <a:t>from the </a:t>
            </a:r>
            <a:r>
              <a:rPr sz="1100" spc="-25" dirty="0">
                <a:latin typeface="Arial"/>
                <a:cs typeface="Arial"/>
              </a:rPr>
              <a:t>Post </a:t>
            </a:r>
            <a:r>
              <a:rPr sz="1100" spc="-10" dirty="0">
                <a:latin typeface="Arial"/>
                <a:cs typeface="Arial"/>
              </a:rPr>
              <a:t>table in ascending order of</a:t>
            </a:r>
            <a:r>
              <a:rPr sz="1100" spc="-150" dirty="0">
                <a:latin typeface="Arial"/>
                <a:cs typeface="Arial"/>
              </a:rPr>
              <a:t> </a:t>
            </a:r>
            <a:r>
              <a:rPr sz="1100" spc="-20" dirty="0">
                <a:latin typeface="Arial"/>
                <a:cs typeface="Arial"/>
              </a:rPr>
              <a:t>UserID.</a:t>
            </a:r>
            <a:endParaRPr sz="1100">
              <a:latin typeface="Arial"/>
              <a:cs typeface="Arial"/>
            </a:endParaRPr>
          </a:p>
        </p:txBody>
      </p:sp>
      <p:sp>
        <p:nvSpPr>
          <p:cNvPr id="67" name="object 67"/>
          <p:cNvSpPr/>
          <p:nvPr/>
        </p:nvSpPr>
        <p:spPr>
          <a:xfrm>
            <a:off x="505053" y="9941585"/>
            <a:ext cx="6049010" cy="0"/>
          </a:xfrm>
          <a:custGeom>
            <a:avLst/>
            <a:gdLst/>
            <a:ahLst/>
            <a:cxnLst/>
            <a:rect l="l" t="t" r="r" b="b"/>
            <a:pathLst>
              <a:path w="6049009">
                <a:moveTo>
                  <a:pt x="0" y="0"/>
                </a:moveTo>
                <a:lnTo>
                  <a:pt x="6048756" y="0"/>
                </a:lnTo>
              </a:path>
            </a:pathLst>
          </a:custGeom>
          <a:ln w="609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" name="object 68"/>
          <p:cNvSpPr txBox="1"/>
          <p:nvPr/>
        </p:nvSpPr>
        <p:spPr>
          <a:xfrm>
            <a:off x="4678934" y="9965447"/>
            <a:ext cx="1842135" cy="19177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1100" spc="-10" dirty="0">
                <a:latin typeface="Arial"/>
                <a:cs typeface="Arial"/>
              </a:rPr>
              <a:t>© </a:t>
            </a:r>
            <a:r>
              <a:rPr sz="1100" spc="20" dirty="0">
                <a:latin typeface="Arial"/>
                <a:cs typeface="Arial"/>
              </a:rPr>
              <a:t>H</a:t>
            </a:r>
            <a:r>
              <a:rPr sz="850" spc="20" dirty="0">
                <a:latin typeface="Arial"/>
                <a:cs typeface="Arial"/>
              </a:rPr>
              <a:t>ERIOT</a:t>
            </a:r>
            <a:r>
              <a:rPr sz="1100" spc="20" dirty="0">
                <a:latin typeface="Arial"/>
                <a:cs typeface="Arial"/>
              </a:rPr>
              <a:t>-W</a:t>
            </a:r>
            <a:r>
              <a:rPr sz="850" spc="20" dirty="0">
                <a:latin typeface="Arial"/>
                <a:cs typeface="Arial"/>
              </a:rPr>
              <a:t>ATT</a:t>
            </a:r>
            <a:r>
              <a:rPr sz="850" spc="75" dirty="0">
                <a:latin typeface="Arial"/>
                <a:cs typeface="Arial"/>
              </a:rPr>
              <a:t> </a:t>
            </a:r>
            <a:r>
              <a:rPr sz="1100" spc="55" dirty="0">
                <a:latin typeface="Arial"/>
                <a:cs typeface="Arial"/>
              </a:rPr>
              <a:t>U</a:t>
            </a:r>
            <a:r>
              <a:rPr sz="850" spc="55" dirty="0">
                <a:latin typeface="Arial"/>
                <a:cs typeface="Arial"/>
              </a:rPr>
              <a:t>NIVERSITY</a:t>
            </a:r>
            <a:endParaRPr sz="85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52169" y="559318"/>
            <a:ext cx="1880235" cy="19177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1100" i="1" spc="-20" dirty="0">
                <a:latin typeface="Arial"/>
                <a:cs typeface="Arial"/>
              </a:rPr>
              <a:t>TOPIC </a:t>
            </a:r>
            <a:r>
              <a:rPr sz="1100" i="1" spc="-10" dirty="0">
                <a:latin typeface="Arial"/>
                <a:cs typeface="Arial"/>
              </a:rPr>
              <a:t>3.</a:t>
            </a:r>
            <a:r>
              <a:rPr sz="1100" i="1" spc="75" dirty="0">
                <a:latin typeface="Arial"/>
                <a:cs typeface="Arial"/>
              </a:rPr>
              <a:t> </a:t>
            </a:r>
            <a:r>
              <a:rPr sz="1100" i="1" spc="-30" dirty="0">
                <a:latin typeface="Arial"/>
                <a:cs typeface="Arial"/>
              </a:rPr>
              <a:t>IMPLEMENTATION</a:t>
            </a:r>
            <a:endParaRPr sz="11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6737585" y="559318"/>
            <a:ext cx="179705" cy="19177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1100" spc="-15" dirty="0">
                <a:latin typeface="Arial"/>
                <a:cs typeface="Arial"/>
              </a:rPr>
              <a:t>65</a:t>
            </a:r>
            <a:endParaRPr sz="110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864717" y="765581"/>
            <a:ext cx="6049010" cy="0"/>
          </a:xfrm>
          <a:custGeom>
            <a:avLst/>
            <a:gdLst/>
            <a:ahLst/>
            <a:cxnLst/>
            <a:rect l="l" t="t" r="r" b="b"/>
            <a:pathLst>
              <a:path w="6049009">
                <a:moveTo>
                  <a:pt x="0" y="0"/>
                </a:moveTo>
                <a:lnTo>
                  <a:pt x="6048756" y="0"/>
                </a:lnTo>
              </a:path>
            </a:pathLst>
          </a:custGeom>
          <a:ln w="609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864869" y="1123531"/>
            <a:ext cx="6048375" cy="2620010"/>
          </a:xfrm>
          <a:custGeom>
            <a:avLst/>
            <a:gdLst/>
            <a:ahLst/>
            <a:cxnLst/>
            <a:rect l="l" t="t" r="r" b="b"/>
            <a:pathLst>
              <a:path w="6048375" h="2620010">
                <a:moveTo>
                  <a:pt x="5994082" y="0"/>
                </a:moveTo>
                <a:lnTo>
                  <a:pt x="54000" y="0"/>
                </a:lnTo>
                <a:lnTo>
                  <a:pt x="32982" y="4244"/>
                </a:lnTo>
                <a:lnTo>
                  <a:pt x="15817" y="15817"/>
                </a:lnTo>
                <a:lnTo>
                  <a:pt x="4244" y="32982"/>
                </a:lnTo>
                <a:lnTo>
                  <a:pt x="0" y="54000"/>
                </a:lnTo>
                <a:lnTo>
                  <a:pt x="0" y="2565793"/>
                </a:lnTo>
                <a:lnTo>
                  <a:pt x="4244" y="2586811"/>
                </a:lnTo>
                <a:lnTo>
                  <a:pt x="15817" y="2603976"/>
                </a:lnTo>
                <a:lnTo>
                  <a:pt x="32982" y="2615549"/>
                </a:lnTo>
                <a:lnTo>
                  <a:pt x="54000" y="2619794"/>
                </a:lnTo>
                <a:lnTo>
                  <a:pt x="5994082" y="2619794"/>
                </a:lnTo>
                <a:lnTo>
                  <a:pt x="6015100" y="2615549"/>
                </a:lnTo>
                <a:lnTo>
                  <a:pt x="6032265" y="2603976"/>
                </a:lnTo>
                <a:lnTo>
                  <a:pt x="6043838" y="2586811"/>
                </a:lnTo>
                <a:lnTo>
                  <a:pt x="6048082" y="2565793"/>
                </a:lnTo>
                <a:lnTo>
                  <a:pt x="6048082" y="54000"/>
                </a:lnTo>
                <a:lnTo>
                  <a:pt x="6043838" y="32982"/>
                </a:lnTo>
                <a:lnTo>
                  <a:pt x="6032265" y="15817"/>
                </a:lnTo>
                <a:lnTo>
                  <a:pt x="6015100" y="4244"/>
                </a:lnTo>
                <a:lnTo>
                  <a:pt x="5994082" y="0"/>
                </a:lnTo>
                <a:close/>
              </a:path>
            </a:pathLst>
          </a:custGeom>
          <a:solidFill>
            <a:srgbClr val="99CC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882865" y="1363434"/>
            <a:ext cx="6012180" cy="2362200"/>
          </a:xfrm>
          <a:custGeom>
            <a:avLst/>
            <a:gdLst/>
            <a:ahLst/>
            <a:cxnLst/>
            <a:rect l="l" t="t" r="r" b="b"/>
            <a:pathLst>
              <a:path w="6012180" h="2362200">
                <a:moveTo>
                  <a:pt x="6012078" y="0"/>
                </a:moveTo>
                <a:lnTo>
                  <a:pt x="0" y="0"/>
                </a:lnTo>
                <a:lnTo>
                  <a:pt x="0" y="2325890"/>
                </a:lnTo>
                <a:lnTo>
                  <a:pt x="2828" y="2339906"/>
                </a:lnTo>
                <a:lnTo>
                  <a:pt x="10544" y="2351351"/>
                </a:lnTo>
                <a:lnTo>
                  <a:pt x="21988" y="2359066"/>
                </a:lnTo>
                <a:lnTo>
                  <a:pt x="36004" y="2361895"/>
                </a:lnTo>
                <a:lnTo>
                  <a:pt x="5976073" y="2361895"/>
                </a:lnTo>
                <a:lnTo>
                  <a:pt x="5990089" y="2359066"/>
                </a:lnTo>
                <a:lnTo>
                  <a:pt x="6001534" y="2351351"/>
                </a:lnTo>
                <a:lnTo>
                  <a:pt x="6009249" y="2339906"/>
                </a:lnTo>
                <a:lnTo>
                  <a:pt x="6012078" y="2325890"/>
                </a:lnTo>
                <a:lnTo>
                  <a:pt x="6012078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6484226" y="1045832"/>
            <a:ext cx="368935" cy="368935"/>
          </a:xfrm>
          <a:custGeom>
            <a:avLst/>
            <a:gdLst/>
            <a:ahLst/>
            <a:cxnLst/>
            <a:rect l="l" t="t" r="r" b="b"/>
            <a:pathLst>
              <a:path w="368934" h="368934">
                <a:moveTo>
                  <a:pt x="297027" y="0"/>
                </a:moveTo>
                <a:lnTo>
                  <a:pt x="71653" y="0"/>
                </a:lnTo>
                <a:lnTo>
                  <a:pt x="43826" y="5654"/>
                </a:lnTo>
                <a:lnTo>
                  <a:pt x="21043" y="21048"/>
                </a:lnTo>
                <a:lnTo>
                  <a:pt x="5652" y="43832"/>
                </a:lnTo>
                <a:lnTo>
                  <a:pt x="0" y="71653"/>
                </a:lnTo>
                <a:lnTo>
                  <a:pt x="0" y="297078"/>
                </a:lnTo>
                <a:lnTo>
                  <a:pt x="5652" y="324888"/>
                </a:lnTo>
                <a:lnTo>
                  <a:pt x="21043" y="347673"/>
                </a:lnTo>
                <a:lnTo>
                  <a:pt x="43826" y="363074"/>
                </a:lnTo>
                <a:lnTo>
                  <a:pt x="71653" y="368731"/>
                </a:lnTo>
                <a:lnTo>
                  <a:pt x="297027" y="368731"/>
                </a:lnTo>
                <a:lnTo>
                  <a:pt x="324850" y="363074"/>
                </a:lnTo>
                <a:lnTo>
                  <a:pt x="347638" y="347673"/>
                </a:lnTo>
                <a:lnTo>
                  <a:pt x="363037" y="324888"/>
                </a:lnTo>
                <a:lnTo>
                  <a:pt x="368693" y="297078"/>
                </a:lnTo>
                <a:lnTo>
                  <a:pt x="368693" y="71653"/>
                </a:lnTo>
                <a:lnTo>
                  <a:pt x="363037" y="43832"/>
                </a:lnTo>
                <a:lnTo>
                  <a:pt x="347638" y="21048"/>
                </a:lnTo>
                <a:lnTo>
                  <a:pt x="324850" y="5654"/>
                </a:lnTo>
                <a:lnTo>
                  <a:pt x="297027" y="0"/>
                </a:lnTo>
                <a:close/>
              </a:path>
            </a:pathLst>
          </a:custGeom>
          <a:solidFill>
            <a:srgbClr val="0066B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6554114" y="1078331"/>
            <a:ext cx="228917" cy="20542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6521894" y="1306334"/>
            <a:ext cx="294005" cy="76835"/>
          </a:xfrm>
          <a:custGeom>
            <a:avLst/>
            <a:gdLst/>
            <a:ahLst/>
            <a:cxnLst/>
            <a:rect l="l" t="t" r="r" b="b"/>
            <a:pathLst>
              <a:path w="294004" h="76834">
                <a:moveTo>
                  <a:pt x="255562" y="0"/>
                </a:moveTo>
                <a:lnTo>
                  <a:pt x="38226" y="0"/>
                </a:lnTo>
                <a:lnTo>
                  <a:pt x="23349" y="3008"/>
                </a:lnTo>
                <a:lnTo>
                  <a:pt x="11198" y="11207"/>
                </a:lnTo>
                <a:lnTo>
                  <a:pt x="3004" y="23360"/>
                </a:lnTo>
                <a:lnTo>
                  <a:pt x="0" y="38226"/>
                </a:lnTo>
                <a:lnTo>
                  <a:pt x="3004" y="53100"/>
                </a:lnTo>
                <a:lnTo>
                  <a:pt x="11198" y="65243"/>
                </a:lnTo>
                <a:lnTo>
                  <a:pt x="23349" y="73427"/>
                </a:lnTo>
                <a:lnTo>
                  <a:pt x="38226" y="76428"/>
                </a:lnTo>
                <a:lnTo>
                  <a:pt x="255562" y="76428"/>
                </a:lnTo>
                <a:lnTo>
                  <a:pt x="270435" y="73427"/>
                </a:lnTo>
                <a:lnTo>
                  <a:pt x="282578" y="65243"/>
                </a:lnTo>
                <a:lnTo>
                  <a:pt x="290762" y="53100"/>
                </a:lnTo>
                <a:lnTo>
                  <a:pt x="293763" y="38226"/>
                </a:lnTo>
                <a:lnTo>
                  <a:pt x="290762" y="23360"/>
                </a:lnTo>
                <a:lnTo>
                  <a:pt x="282578" y="11207"/>
                </a:lnTo>
                <a:lnTo>
                  <a:pt x="270435" y="3008"/>
                </a:lnTo>
                <a:lnTo>
                  <a:pt x="25556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6582041" y="1103439"/>
            <a:ext cx="173012" cy="15524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6560387" y="1318628"/>
            <a:ext cx="18415" cy="18415"/>
          </a:xfrm>
          <a:custGeom>
            <a:avLst/>
            <a:gdLst/>
            <a:ahLst/>
            <a:cxnLst/>
            <a:rect l="l" t="t" r="r" b="b"/>
            <a:pathLst>
              <a:path w="18415" h="18415">
                <a:moveTo>
                  <a:pt x="14008" y="0"/>
                </a:moveTo>
                <a:lnTo>
                  <a:pt x="4038" y="0"/>
                </a:lnTo>
                <a:lnTo>
                  <a:pt x="0" y="4025"/>
                </a:lnTo>
                <a:lnTo>
                  <a:pt x="0" y="13969"/>
                </a:lnTo>
                <a:lnTo>
                  <a:pt x="4038" y="18008"/>
                </a:lnTo>
                <a:lnTo>
                  <a:pt x="14008" y="18008"/>
                </a:lnTo>
                <a:lnTo>
                  <a:pt x="18021" y="13969"/>
                </a:lnTo>
                <a:lnTo>
                  <a:pt x="18021" y="4025"/>
                </a:lnTo>
                <a:lnTo>
                  <a:pt x="14008" y="0"/>
                </a:lnTo>
                <a:close/>
              </a:path>
            </a:pathLst>
          </a:custGeom>
          <a:solidFill>
            <a:srgbClr val="0066B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6591896" y="1318628"/>
            <a:ext cx="18415" cy="18415"/>
          </a:xfrm>
          <a:custGeom>
            <a:avLst/>
            <a:gdLst/>
            <a:ahLst/>
            <a:cxnLst/>
            <a:rect l="l" t="t" r="r" b="b"/>
            <a:pathLst>
              <a:path w="18415" h="18415">
                <a:moveTo>
                  <a:pt x="13969" y="0"/>
                </a:moveTo>
                <a:lnTo>
                  <a:pt x="4025" y="0"/>
                </a:lnTo>
                <a:lnTo>
                  <a:pt x="0" y="4025"/>
                </a:lnTo>
                <a:lnTo>
                  <a:pt x="0" y="13969"/>
                </a:lnTo>
                <a:lnTo>
                  <a:pt x="4025" y="18008"/>
                </a:lnTo>
                <a:lnTo>
                  <a:pt x="13969" y="18008"/>
                </a:lnTo>
                <a:lnTo>
                  <a:pt x="18021" y="13969"/>
                </a:lnTo>
                <a:lnTo>
                  <a:pt x="18021" y="4025"/>
                </a:lnTo>
                <a:lnTo>
                  <a:pt x="13969" y="0"/>
                </a:lnTo>
                <a:close/>
              </a:path>
            </a:pathLst>
          </a:custGeom>
          <a:solidFill>
            <a:srgbClr val="0066B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6623380" y="1318628"/>
            <a:ext cx="18415" cy="18415"/>
          </a:xfrm>
          <a:custGeom>
            <a:avLst/>
            <a:gdLst/>
            <a:ahLst/>
            <a:cxnLst/>
            <a:rect l="l" t="t" r="r" b="b"/>
            <a:pathLst>
              <a:path w="18415" h="18415">
                <a:moveTo>
                  <a:pt x="13995" y="0"/>
                </a:moveTo>
                <a:lnTo>
                  <a:pt x="4025" y="0"/>
                </a:lnTo>
                <a:lnTo>
                  <a:pt x="0" y="4025"/>
                </a:lnTo>
                <a:lnTo>
                  <a:pt x="0" y="13969"/>
                </a:lnTo>
                <a:lnTo>
                  <a:pt x="4025" y="18008"/>
                </a:lnTo>
                <a:lnTo>
                  <a:pt x="13995" y="18008"/>
                </a:lnTo>
                <a:lnTo>
                  <a:pt x="18021" y="13969"/>
                </a:lnTo>
                <a:lnTo>
                  <a:pt x="18021" y="4025"/>
                </a:lnTo>
                <a:lnTo>
                  <a:pt x="13995" y="0"/>
                </a:lnTo>
                <a:close/>
              </a:path>
            </a:pathLst>
          </a:custGeom>
          <a:solidFill>
            <a:srgbClr val="0066B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6654901" y="1318628"/>
            <a:ext cx="18415" cy="18415"/>
          </a:xfrm>
          <a:custGeom>
            <a:avLst/>
            <a:gdLst/>
            <a:ahLst/>
            <a:cxnLst/>
            <a:rect l="l" t="t" r="r" b="b"/>
            <a:pathLst>
              <a:path w="18415" h="18415">
                <a:moveTo>
                  <a:pt x="13944" y="0"/>
                </a:moveTo>
                <a:lnTo>
                  <a:pt x="4013" y="0"/>
                </a:lnTo>
                <a:lnTo>
                  <a:pt x="0" y="4025"/>
                </a:lnTo>
                <a:lnTo>
                  <a:pt x="0" y="13969"/>
                </a:lnTo>
                <a:lnTo>
                  <a:pt x="4013" y="18008"/>
                </a:lnTo>
                <a:lnTo>
                  <a:pt x="13944" y="18008"/>
                </a:lnTo>
                <a:lnTo>
                  <a:pt x="17995" y="13969"/>
                </a:lnTo>
                <a:lnTo>
                  <a:pt x="17995" y="4025"/>
                </a:lnTo>
                <a:lnTo>
                  <a:pt x="13944" y="0"/>
                </a:lnTo>
                <a:close/>
              </a:path>
            </a:pathLst>
          </a:custGeom>
          <a:solidFill>
            <a:srgbClr val="0066B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6686384" y="1318628"/>
            <a:ext cx="18415" cy="18415"/>
          </a:xfrm>
          <a:custGeom>
            <a:avLst/>
            <a:gdLst/>
            <a:ahLst/>
            <a:cxnLst/>
            <a:rect l="l" t="t" r="r" b="b"/>
            <a:pathLst>
              <a:path w="18415" h="18415">
                <a:moveTo>
                  <a:pt x="13970" y="0"/>
                </a:moveTo>
                <a:lnTo>
                  <a:pt x="4013" y="0"/>
                </a:lnTo>
                <a:lnTo>
                  <a:pt x="0" y="4025"/>
                </a:lnTo>
                <a:lnTo>
                  <a:pt x="0" y="13969"/>
                </a:lnTo>
                <a:lnTo>
                  <a:pt x="4013" y="18008"/>
                </a:lnTo>
                <a:lnTo>
                  <a:pt x="13970" y="18008"/>
                </a:lnTo>
                <a:lnTo>
                  <a:pt x="17983" y="13969"/>
                </a:lnTo>
                <a:lnTo>
                  <a:pt x="17983" y="4025"/>
                </a:lnTo>
                <a:lnTo>
                  <a:pt x="13970" y="0"/>
                </a:lnTo>
                <a:close/>
              </a:path>
            </a:pathLst>
          </a:custGeom>
          <a:solidFill>
            <a:srgbClr val="0066B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6717855" y="1318628"/>
            <a:ext cx="18415" cy="18415"/>
          </a:xfrm>
          <a:custGeom>
            <a:avLst/>
            <a:gdLst/>
            <a:ahLst/>
            <a:cxnLst/>
            <a:rect l="l" t="t" r="r" b="b"/>
            <a:pathLst>
              <a:path w="18415" h="18415">
                <a:moveTo>
                  <a:pt x="13995" y="0"/>
                </a:moveTo>
                <a:lnTo>
                  <a:pt x="4038" y="0"/>
                </a:lnTo>
                <a:lnTo>
                  <a:pt x="0" y="4025"/>
                </a:lnTo>
                <a:lnTo>
                  <a:pt x="0" y="13969"/>
                </a:lnTo>
                <a:lnTo>
                  <a:pt x="4038" y="18008"/>
                </a:lnTo>
                <a:lnTo>
                  <a:pt x="13995" y="18008"/>
                </a:lnTo>
                <a:lnTo>
                  <a:pt x="18008" y="13969"/>
                </a:lnTo>
                <a:lnTo>
                  <a:pt x="18008" y="4025"/>
                </a:lnTo>
                <a:lnTo>
                  <a:pt x="13995" y="0"/>
                </a:lnTo>
                <a:close/>
              </a:path>
            </a:pathLst>
          </a:custGeom>
          <a:solidFill>
            <a:srgbClr val="0066B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6749351" y="1318628"/>
            <a:ext cx="18415" cy="18415"/>
          </a:xfrm>
          <a:custGeom>
            <a:avLst/>
            <a:gdLst/>
            <a:ahLst/>
            <a:cxnLst/>
            <a:rect l="l" t="t" r="r" b="b"/>
            <a:pathLst>
              <a:path w="18415" h="18415">
                <a:moveTo>
                  <a:pt x="13995" y="0"/>
                </a:moveTo>
                <a:lnTo>
                  <a:pt x="4038" y="0"/>
                </a:lnTo>
                <a:lnTo>
                  <a:pt x="0" y="4025"/>
                </a:lnTo>
                <a:lnTo>
                  <a:pt x="0" y="13969"/>
                </a:lnTo>
                <a:lnTo>
                  <a:pt x="4038" y="18008"/>
                </a:lnTo>
                <a:lnTo>
                  <a:pt x="13995" y="18008"/>
                </a:lnTo>
                <a:lnTo>
                  <a:pt x="18008" y="13969"/>
                </a:lnTo>
                <a:lnTo>
                  <a:pt x="18008" y="4025"/>
                </a:lnTo>
                <a:lnTo>
                  <a:pt x="13995" y="0"/>
                </a:lnTo>
                <a:close/>
              </a:path>
            </a:pathLst>
          </a:custGeom>
          <a:solidFill>
            <a:srgbClr val="0066B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6560387" y="1350111"/>
            <a:ext cx="18415" cy="18415"/>
          </a:xfrm>
          <a:custGeom>
            <a:avLst/>
            <a:gdLst/>
            <a:ahLst/>
            <a:cxnLst/>
            <a:rect l="l" t="t" r="r" b="b"/>
            <a:pathLst>
              <a:path w="18415" h="18415">
                <a:moveTo>
                  <a:pt x="14008" y="0"/>
                </a:moveTo>
                <a:lnTo>
                  <a:pt x="4038" y="0"/>
                </a:lnTo>
                <a:lnTo>
                  <a:pt x="0" y="4038"/>
                </a:lnTo>
                <a:lnTo>
                  <a:pt x="0" y="13982"/>
                </a:lnTo>
                <a:lnTo>
                  <a:pt x="4038" y="18021"/>
                </a:lnTo>
                <a:lnTo>
                  <a:pt x="14008" y="18021"/>
                </a:lnTo>
                <a:lnTo>
                  <a:pt x="18021" y="13982"/>
                </a:lnTo>
                <a:lnTo>
                  <a:pt x="18021" y="4038"/>
                </a:lnTo>
                <a:lnTo>
                  <a:pt x="14008" y="0"/>
                </a:lnTo>
                <a:close/>
              </a:path>
            </a:pathLst>
          </a:custGeom>
          <a:solidFill>
            <a:srgbClr val="0066B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6591896" y="1350111"/>
            <a:ext cx="18415" cy="18415"/>
          </a:xfrm>
          <a:custGeom>
            <a:avLst/>
            <a:gdLst/>
            <a:ahLst/>
            <a:cxnLst/>
            <a:rect l="l" t="t" r="r" b="b"/>
            <a:pathLst>
              <a:path w="18415" h="18415">
                <a:moveTo>
                  <a:pt x="13969" y="0"/>
                </a:moveTo>
                <a:lnTo>
                  <a:pt x="4025" y="0"/>
                </a:lnTo>
                <a:lnTo>
                  <a:pt x="0" y="4038"/>
                </a:lnTo>
                <a:lnTo>
                  <a:pt x="0" y="13982"/>
                </a:lnTo>
                <a:lnTo>
                  <a:pt x="4025" y="18021"/>
                </a:lnTo>
                <a:lnTo>
                  <a:pt x="13969" y="18021"/>
                </a:lnTo>
                <a:lnTo>
                  <a:pt x="18021" y="13982"/>
                </a:lnTo>
                <a:lnTo>
                  <a:pt x="18021" y="4038"/>
                </a:lnTo>
                <a:lnTo>
                  <a:pt x="13969" y="0"/>
                </a:lnTo>
                <a:close/>
              </a:path>
            </a:pathLst>
          </a:custGeom>
          <a:solidFill>
            <a:srgbClr val="0066B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6618313" y="1350111"/>
            <a:ext cx="95885" cy="18415"/>
          </a:xfrm>
          <a:custGeom>
            <a:avLst/>
            <a:gdLst/>
            <a:ahLst/>
            <a:cxnLst/>
            <a:rect l="l" t="t" r="r" b="b"/>
            <a:pathLst>
              <a:path w="95884" h="18415">
                <a:moveTo>
                  <a:pt x="47828" y="0"/>
                </a:moveTo>
                <a:lnTo>
                  <a:pt x="29210" y="708"/>
                </a:lnTo>
                <a:lnTo>
                  <a:pt x="14008" y="2641"/>
                </a:lnTo>
                <a:lnTo>
                  <a:pt x="3758" y="5507"/>
                </a:lnTo>
                <a:lnTo>
                  <a:pt x="0" y="9017"/>
                </a:lnTo>
                <a:lnTo>
                  <a:pt x="3758" y="12518"/>
                </a:lnTo>
                <a:lnTo>
                  <a:pt x="14008" y="15381"/>
                </a:lnTo>
                <a:lnTo>
                  <a:pt x="29210" y="17312"/>
                </a:lnTo>
                <a:lnTo>
                  <a:pt x="47828" y="18021"/>
                </a:lnTo>
                <a:lnTo>
                  <a:pt x="66438" y="17312"/>
                </a:lnTo>
                <a:lnTo>
                  <a:pt x="81637" y="15381"/>
                </a:lnTo>
                <a:lnTo>
                  <a:pt x="91885" y="12518"/>
                </a:lnTo>
                <a:lnTo>
                  <a:pt x="95643" y="9017"/>
                </a:lnTo>
                <a:lnTo>
                  <a:pt x="91885" y="5507"/>
                </a:lnTo>
                <a:lnTo>
                  <a:pt x="81637" y="2641"/>
                </a:lnTo>
                <a:lnTo>
                  <a:pt x="66438" y="708"/>
                </a:lnTo>
                <a:lnTo>
                  <a:pt x="47828" y="0"/>
                </a:lnTo>
                <a:close/>
              </a:path>
            </a:pathLst>
          </a:custGeom>
          <a:solidFill>
            <a:srgbClr val="0066B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6749351" y="1350111"/>
            <a:ext cx="18415" cy="18415"/>
          </a:xfrm>
          <a:custGeom>
            <a:avLst/>
            <a:gdLst/>
            <a:ahLst/>
            <a:cxnLst/>
            <a:rect l="l" t="t" r="r" b="b"/>
            <a:pathLst>
              <a:path w="18415" h="18415">
                <a:moveTo>
                  <a:pt x="13995" y="0"/>
                </a:moveTo>
                <a:lnTo>
                  <a:pt x="4038" y="0"/>
                </a:lnTo>
                <a:lnTo>
                  <a:pt x="0" y="4038"/>
                </a:lnTo>
                <a:lnTo>
                  <a:pt x="0" y="13982"/>
                </a:lnTo>
                <a:lnTo>
                  <a:pt x="4038" y="18021"/>
                </a:lnTo>
                <a:lnTo>
                  <a:pt x="13995" y="18021"/>
                </a:lnTo>
                <a:lnTo>
                  <a:pt x="18008" y="13982"/>
                </a:lnTo>
                <a:lnTo>
                  <a:pt x="18008" y="4038"/>
                </a:lnTo>
                <a:lnTo>
                  <a:pt x="13995" y="0"/>
                </a:lnTo>
                <a:close/>
              </a:path>
            </a:pathLst>
          </a:custGeom>
          <a:solidFill>
            <a:srgbClr val="0066B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6720840" y="1350111"/>
            <a:ext cx="18415" cy="18415"/>
          </a:xfrm>
          <a:custGeom>
            <a:avLst/>
            <a:gdLst/>
            <a:ahLst/>
            <a:cxnLst/>
            <a:rect l="l" t="t" r="r" b="b"/>
            <a:pathLst>
              <a:path w="18415" h="18415">
                <a:moveTo>
                  <a:pt x="13995" y="0"/>
                </a:moveTo>
                <a:lnTo>
                  <a:pt x="4038" y="0"/>
                </a:lnTo>
                <a:lnTo>
                  <a:pt x="0" y="4038"/>
                </a:lnTo>
                <a:lnTo>
                  <a:pt x="0" y="13982"/>
                </a:lnTo>
                <a:lnTo>
                  <a:pt x="4038" y="18021"/>
                </a:lnTo>
                <a:lnTo>
                  <a:pt x="13995" y="18021"/>
                </a:lnTo>
                <a:lnTo>
                  <a:pt x="18033" y="13982"/>
                </a:lnTo>
                <a:lnTo>
                  <a:pt x="18033" y="4038"/>
                </a:lnTo>
                <a:lnTo>
                  <a:pt x="13995" y="0"/>
                </a:lnTo>
                <a:close/>
              </a:path>
            </a:pathLst>
          </a:custGeom>
          <a:solidFill>
            <a:srgbClr val="0066B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 txBox="1"/>
          <p:nvPr/>
        </p:nvSpPr>
        <p:spPr>
          <a:xfrm>
            <a:off x="1050171" y="1127357"/>
            <a:ext cx="1868805" cy="60261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1100" b="1" spc="-10" dirty="0">
                <a:latin typeface="Arial"/>
                <a:cs typeface="Arial"/>
              </a:rPr>
              <a:t>Activity: Using SELECT</a:t>
            </a:r>
            <a:r>
              <a:rPr sz="1100" b="1" spc="-15" dirty="0">
                <a:latin typeface="Arial"/>
                <a:cs typeface="Arial"/>
              </a:rPr>
              <a:t> </a:t>
            </a:r>
            <a:r>
              <a:rPr sz="1100" b="1" spc="-5" dirty="0">
                <a:latin typeface="Arial"/>
                <a:cs typeface="Arial"/>
              </a:rPr>
              <a:t>(10)</a:t>
            </a:r>
            <a:endParaRPr sz="11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165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1100" spc="-5" dirty="0">
                <a:latin typeface="Arial"/>
                <a:cs typeface="Arial"/>
              </a:rPr>
              <a:t>Enter the</a:t>
            </a:r>
            <a:r>
              <a:rPr sz="1100" spc="-35" dirty="0">
                <a:latin typeface="Arial"/>
                <a:cs typeface="Arial"/>
              </a:rPr>
              <a:t> </a:t>
            </a:r>
            <a:r>
              <a:rPr sz="1100" spc="-10" dirty="0">
                <a:latin typeface="Arial"/>
                <a:cs typeface="Arial"/>
              </a:rPr>
              <a:t>SQL:</a:t>
            </a:r>
            <a:endParaRPr sz="1100">
              <a:latin typeface="Arial"/>
              <a:cs typeface="Arial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1126371" y="1808920"/>
            <a:ext cx="88900" cy="482600"/>
          </a:xfrm>
          <a:prstGeom prst="rect">
            <a:avLst/>
          </a:prstGeom>
        </p:spPr>
        <p:txBody>
          <a:bodyPr vert="horz" wrap="square" lIns="0" tIns="279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20"/>
              </a:spcBef>
            </a:pPr>
            <a:r>
              <a:rPr sz="900" spc="-5" dirty="0">
                <a:latin typeface="Arial"/>
                <a:cs typeface="Arial"/>
              </a:rPr>
              <a:t>1</a:t>
            </a:r>
            <a:endParaRPr sz="9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900" spc="-5" dirty="0">
                <a:latin typeface="Arial"/>
                <a:cs typeface="Arial"/>
              </a:rPr>
              <a:t>2</a:t>
            </a:r>
            <a:endParaRPr sz="9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900" spc="-5" dirty="0">
                <a:latin typeface="Arial"/>
                <a:cs typeface="Arial"/>
              </a:rPr>
              <a:t>3</a:t>
            </a:r>
            <a:endParaRPr sz="900">
              <a:latin typeface="Arial"/>
              <a:cs typeface="Arial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1288275" y="1779181"/>
            <a:ext cx="5466715" cy="586740"/>
          </a:xfrm>
          <a:prstGeom prst="rect">
            <a:avLst/>
          </a:prstGeom>
          <a:solidFill>
            <a:srgbClr val="F7F7F7"/>
          </a:solidFill>
          <a:ln w="6096">
            <a:solidFill>
              <a:srgbClr val="B1B1B1"/>
            </a:solidFill>
          </a:ln>
        </p:spPr>
        <p:txBody>
          <a:bodyPr vert="horz" wrap="square" lIns="0" tIns="57785" rIns="0" bIns="0" rtlCol="0">
            <a:spAutoFit/>
          </a:bodyPr>
          <a:lstStyle/>
          <a:p>
            <a:pPr marL="49530">
              <a:lnSpc>
                <a:spcPct val="100000"/>
              </a:lnSpc>
              <a:spcBef>
                <a:spcPts val="455"/>
              </a:spcBef>
            </a:pPr>
            <a:r>
              <a:rPr sz="900" i="1" spc="65" dirty="0">
                <a:latin typeface="Times New Roman"/>
                <a:cs typeface="Times New Roman"/>
              </a:rPr>
              <a:t>SELECT</a:t>
            </a:r>
            <a:r>
              <a:rPr sz="900" i="1" spc="260" dirty="0">
                <a:latin typeface="Times New Roman"/>
                <a:cs typeface="Times New Roman"/>
              </a:rPr>
              <a:t> </a:t>
            </a:r>
            <a:r>
              <a:rPr sz="900" i="1" spc="75" dirty="0">
                <a:latin typeface="Times New Roman"/>
                <a:cs typeface="Times New Roman"/>
              </a:rPr>
              <a:t>*</a:t>
            </a:r>
            <a:endParaRPr sz="900">
              <a:latin typeface="Times New Roman"/>
              <a:cs typeface="Times New Roman"/>
            </a:endParaRPr>
          </a:p>
          <a:p>
            <a:pPr marL="49530">
              <a:lnSpc>
                <a:spcPct val="100000"/>
              </a:lnSpc>
              <a:spcBef>
                <a:spcPts val="120"/>
              </a:spcBef>
            </a:pPr>
            <a:r>
              <a:rPr sz="900" i="1" spc="-40" dirty="0">
                <a:latin typeface="Times New Roman"/>
                <a:cs typeface="Times New Roman"/>
              </a:rPr>
              <a:t>FROM</a:t>
            </a:r>
            <a:r>
              <a:rPr sz="900" i="1" spc="-5" dirty="0">
                <a:latin typeface="Times New Roman"/>
                <a:cs typeface="Times New Roman"/>
              </a:rPr>
              <a:t> </a:t>
            </a:r>
            <a:r>
              <a:rPr sz="900" i="1" spc="185" dirty="0">
                <a:latin typeface="Times New Roman"/>
                <a:cs typeface="Times New Roman"/>
              </a:rPr>
              <a:t>Post</a:t>
            </a:r>
            <a:r>
              <a:rPr sz="900" i="1" spc="-145" dirty="0">
                <a:latin typeface="Times New Roman"/>
                <a:cs typeface="Times New Roman"/>
              </a:rPr>
              <a:t> </a:t>
            </a:r>
            <a:endParaRPr sz="900">
              <a:latin typeface="Times New Roman"/>
              <a:cs typeface="Times New Roman"/>
            </a:endParaRPr>
          </a:p>
          <a:p>
            <a:pPr marL="49530">
              <a:lnSpc>
                <a:spcPct val="100000"/>
              </a:lnSpc>
              <a:spcBef>
                <a:spcPts val="120"/>
              </a:spcBef>
            </a:pPr>
            <a:r>
              <a:rPr sz="900" i="1" dirty="0">
                <a:latin typeface="Times New Roman"/>
                <a:cs typeface="Times New Roman"/>
              </a:rPr>
              <a:t>ORDER </a:t>
            </a:r>
            <a:r>
              <a:rPr sz="900" i="1" spc="35" dirty="0">
                <a:latin typeface="Times New Roman"/>
                <a:cs typeface="Times New Roman"/>
              </a:rPr>
              <a:t>BY </a:t>
            </a:r>
            <a:r>
              <a:rPr sz="900" i="1" spc="140" dirty="0">
                <a:latin typeface="Times New Roman"/>
                <a:cs typeface="Times New Roman"/>
              </a:rPr>
              <a:t>UserID </a:t>
            </a:r>
            <a:r>
              <a:rPr sz="900" i="1" spc="15" dirty="0">
                <a:latin typeface="Times New Roman"/>
                <a:cs typeface="Times New Roman"/>
              </a:rPr>
              <a:t>DESC </a:t>
            </a:r>
            <a:r>
              <a:rPr sz="900" i="1" spc="300" dirty="0">
                <a:latin typeface="Times New Roman"/>
                <a:cs typeface="Times New Roman"/>
              </a:rPr>
              <a:t>, </a:t>
            </a:r>
            <a:r>
              <a:rPr sz="900" i="1" spc="204" dirty="0">
                <a:latin typeface="Times New Roman"/>
                <a:cs typeface="Times New Roman"/>
              </a:rPr>
              <a:t>PostContent</a:t>
            </a:r>
            <a:r>
              <a:rPr sz="900" i="1" spc="229" dirty="0">
                <a:latin typeface="Times New Roman"/>
                <a:cs typeface="Times New Roman"/>
              </a:rPr>
              <a:t> </a:t>
            </a:r>
            <a:r>
              <a:rPr sz="900" i="1" spc="45" dirty="0">
                <a:latin typeface="Times New Roman"/>
                <a:cs typeface="Times New Roman"/>
              </a:rPr>
              <a:t>ASC </a:t>
            </a:r>
            <a:r>
              <a:rPr sz="900" i="1" spc="225" dirty="0">
                <a:latin typeface="Times New Roman"/>
                <a:cs typeface="Times New Roman"/>
              </a:rPr>
              <a:t>;</a:t>
            </a:r>
            <a:endParaRPr sz="900">
              <a:latin typeface="Times New Roman"/>
              <a:cs typeface="Times New Roman"/>
            </a:endParaRPr>
          </a:p>
        </p:txBody>
      </p:sp>
      <p:sp>
        <p:nvSpPr>
          <p:cNvPr id="26" name="object 26"/>
          <p:cNvSpPr/>
          <p:nvPr/>
        </p:nvSpPr>
        <p:spPr>
          <a:xfrm>
            <a:off x="864869" y="3970934"/>
            <a:ext cx="6048375" cy="2771775"/>
          </a:xfrm>
          <a:custGeom>
            <a:avLst/>
            <a:gdLst/>
            <a:ahLst/>
            <a:cxnLst/>
            <a:rect l="l" t="t" r="r" b="b"/>
            <a:pathLst>
              <a:path w="6048375" h="2771775">
                <a:moveTo>
                  <a:pt x="5994082" y="0"/>
                </a:moveTo>
                <a:lnTo>
                  <a:pt x="54000" y="0"/>
                </a:lnTo>
                <a:lnTo>
                  <a:pt x="32982" y="4242"/>
                </a:lnTo>
                <a:lnTo>
                  <a:pt x="15817" y="15813"/>
                </a:lnTo>
                <a:lnTo>
                  <a:pt x="4244" y="32977"/>
                </a:lnTo>
                <a:lnTo>
                  <a:pt x="0" y="54000"/>
                </a:lnTo>
                <a:lnTo>
                  <a:pt x="0" y="2717622"/>
                </a:lnTo>
                <a:lnTo>
                  <a:pt x="4244" y="2738639"/>
                </a:lnTo>
                <a:lnTo>
                  <a:pt x="15817" y="2755804"/>
                </a:lnTo>
                <a:lnTo>
                  <a:pt x="32982" y="2767378"/>
                </a:lnTo>
                <a:lnTo>
                  <a:pt x="54000" y="2771622"/>
                </a:lnTo>
                <a:lnTo>
                  <a:pt x="5994082" y="2771622"/>
                </a:lnTo>
                <a:lnTo>
                  <a:pt x="6015100" y="2767378"/>
                </a:lnTo>
                <a:lnTo>
                  <a:pt x="6032265" y="2755804"/>
                </a:lnTo>
                <a:lnTo>
                  <a:pt x="6043838" y="2738639"/>
                </a:lnTo>
                <a:lnTo>
                  <a:pt x="6048082" y="2717622"/>
                </a:lnTo>
                <a:lnTo>
                  <a:pt x="6048082" y="54000"/>
                </a:lnTo>
                <a:lnTo>
                  <a:pt x="6043838" y="32977"/>
                </a:lnTo>
                <a:lnTo>
                  <a:pt x="6032265" y="15813"/>
                </a:lnTo>
                <a:lnTo>
                  <a:pt x="6015100" y="4242"/>
                </a:lnTo>
                <a:lnTo>
                  <a:pt x="5994082" y="0"/>
                </a:lnTo>
                <a:close/>
              </a:path>
            </a:pathLst>
          </a:custGeom>
          <a:solidFill>
            <a:srgbClr val="99CC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882865" y="4210824"/>
            <a:ext cx="6012180" cy="2513965"/>
          </a:xfrm>
          <a:custGeom>
            <a:avLst/>
            <a:gdLst/>
            <a:ahLst/>
            <a:cxnLst/>
            <a:rect l="l" t="t" r="r" b="b"/>
            <a:pathLst>
              <a:path w="6012180" h="2513965">
                <a:moveTo>
                  <a:pt x="6012078" y="0"/>
                </a:moveTo>
                <a:lnTo>
                  <a:pt x="0" y="0"/>
                </a:lnTo>
                <a:lnTo>
                  <a:pt x="0" y="2477731"/>
                </a:lnTo>
                <a:lnTo>
                  <a:pt x="2828" y="2491747"/>
                </a:lnTo>
                <a:lnTo>
                  <a:pt x="10544" y="2503192"/>
                </a:lnTo>
                <a:lnTo>
                  <a:pt x="21988" y="2510907"/>
                </a:lnTo>
                <a:lnTo>
                  <a:pt x="36004" y="2513736"/>
                </a:lnTo>
                <a:lnTo>
                  <a:pt x="5976073" y="2513736"/>
                </a:lnTo>
                <a:lnTo>
                  <a:pt x="5990089" y="2510907"/>
                </a:lnTo>
                <a:lnTo>
                  <a:pt x="6001534" y="2503192"/>
                </a:lnTo>
                <a:lnTo>
                  <a:pt x="6009249" y="2491747"/>
                </a:lnTo>
                <a:lnTo>
                  <a:pt x="6012078" y="2477731"/>
                </a:lnTo>
                <a:lnTo>
                  <a:pt x="6012078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6484226" y="3893223"/>
            <a:ext cx="368935" cy="368935"/>
          </a:xfrm>
          <a:custGeom>
            <a:avLst/>
            <a:gdLst/>
            <a:ahLst/>
            <a:cxnLst/>
            <a:rect l="l" t="t" r="r" b="b"/>
            <a:pathLst>
              <a:path w="368934" h="368935">
                <a:moveTo>
                  <a:pt x="297027" y="0"/>
                </a:moveTo>
                <a:lnTo>
                  <a:pt x="71653" y="0"/>
                </a:lnTo>
                <a:lnTo>
                  <a:pt x="43826" y="5654"/>
                </a:lnTo>
                <a:lnTo>
                  <a:pt x="21043" y="21048"/>
                </a:lnTo>
                <a:lnTo>
                  <a:pt x="5652" y="43832"/>
                </a:lnTo>
                <a:lnTo>
                  <a:pt x="0" y="71653"/>
                </a:lnTo>
                <a:lnTo>
                  <a:pt x="0" y="297078"/>
                </a:lnTo>
                <a:lnTo>
                  <a:pt x="5652" y="324888"/>
                </a:lnTo>
                <a:lnTo>
                  <a:pt x="21043" y="347673"/>
                </a:lnTo>
                <a:lnTo>
                  <a:pt x="43826" y="363074"/>
                </a:lnTo>
                <a:lnTo>
                  <a:pt x="71653" y="368731"/>
                </a:lnTo>
                <a:lnTo>
                  <a:pt x="297027" y="368731"/>
                </a:lnTo>
                <a:lnTo>
                  <a:pt x="324850" y="363074"/>
                </a:lnTo>
                <a:lnTo>
                  <a:pt x="347638" y="347673"/>
                </a:lnTo>
                <a:lnTo>
                  <a:pt x="363037" y="324888"/>
                </a:lnTo>
                <a:lnTo>
                  <a:pt x="368693" y="297078"/>
                </a:lnTo>
                <a:lnTo>
                  <a:pt x="368693" y="71653"/>
                </a:lnTo>
                <a:lnTo>
                  <a:pt x="363037" y="43832"/>
                </a:lnTo>
                <a:lnTo>
                  <a:pt x="347638" y="21048"/>
                </a:lnTo>
                <a:lnTo>
                  <a:pt x="324850" y="5654"/>
                </a:lnTo>
                <a:lnTo>
                  <a:pt x="297027" y="0"/>
                </a:lnTo>
                <a:close/>
              </a:path>
            </a:pathLst>
          </a:custGeom>
          <a:solidFill>
            <a:srgbClr val="0066B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6554114" y="3925735"/>
            <a:ext cx="228917" cy="20542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6521894" y="4153725"/>
            <a:ext cx="294005" cy="76835"/>
          </a:xfrm>
          <a:custGeom>
            <a:avLst/>
            <a:gdLst/>
            <a:ahLst/>
            <a:cxnLst/>
            <a:rect l="l" t="t" r="r" b="b"/>
            <a:pathLst>
              <a:path w="294004" h="76835">
                <a:moveTo>
                  <a:pt x="255562" y="0"/>
                </a:moveTo>
                <a:lnTo>
                  <a:pt x="38226" y="0"/>
                </a:lnTo>
                <a:lnTo>
                  <a:pt x="23349" y="3008"/>
                </a:lnTo>
                <a:lnTo>
                  <a:pt x="11198" y="11207"/>
                </a:lnTo>
                <a:lnTo>
                  <a:pt x="3004" y="23360"/>
                </a:lnTo>
                <a:lnTo>
                  <a:pt x="0" y="38227"/>
                </a:lnTo>
                <a:lnTo>
                  <a:pt x="3004" y="53100"/>
                </a:lnTo>
                <a:lnTo>
                  <a:pt x="11198" y="65243"/>
                </a:lnTo>
                <a:lnTo>
                  <a:pt x="23349" y="73427"/>
                </a:lnTo>
                <a:lnTo>
                  <a:pt x="38226" y="76428"/>
                </a:lnTo>
                <a:lnTo>
                  <a:pt x="255562" y="76428"/>
                </a:lnTo>
                <a:lnTo>
                  <a:pt x="270435" y="73427"/>
                </a:lnTo>
                <a:lnTo>
                  <a:pt x="282578" y="65243"/>
                </a:lnTo>
                <a:lnTo>
                  <a:pt x="290762" y="53100"/>
                </a:lnTo>
                <a:lnTo>
                  <a:pt x="293763" y="38227"/>
                </a:lnTo>
                <a:lnTo>
                  <a:pt x="290762" y="23360"/>
                </a:lnTo>
                <a:lnTo>
                  <a:pt x="282578" y="11207"/>
                </a:lnTo>
                <a:lnTo>
                  <a:pt x="270435" y="3008"/>
                </a:lnTo>
                <a:lnTo>
                  <a:pt x="25556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6582041" y="3950830"/>
            <a:ext cx="173012" cy="15524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6560387" y="4166032"/>
            <a:ext cx="18415" cy="18415"/>
          </a:xfrm>
          <a:custGeom>
            <a:avLst/>
            <a:gdLst/>
            <a:ahLst/>
            <a:cxnLst/>
            <a:rect l="l" t="t" r="r" b="b"/>
            <a:pathLst>
              <a:path w="18415" h="18414">
                <a:moveTo>
                  <a:pt x="14008" y="0"/>
                </a:moveTo>
                <a:lnTo>
                  <a:pt x="4038" y="0"/>
                </a:lnTo>
                <a:lnTo>
                  <a:pt x="0" y="4025"/>
                </a:lnTo>
                <a:lnTo>
                  <a:pt x="0" y="13969"/>
                </a:lnTo>
                <a:lnTo>
                  <a:pt x="4038" y="18008"/>
                </a:lnTo>
                <a:lnTo>
                  <a:pt x="14008" y="18008"/>
                </a:lnTo>
                <a:lnTo>
                  <a:pt x="18021" y="13969"/>
                </a:lnTo>
                <a:lnTo>
                  <a:pt x="18021" y="4025"/>
                </a:lnTo>
                <a:lnTo>
                  <a:pt x="14008" y="0"/>
                </a:lnTo>
                <a:close/>
              </a:path>
            </a:pathLst>
          </a:custGeom>
          <a:solidFill>
            <a:srgbClr val="0066B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6591896" y="4166032"/>
            <a:ext cx="18415" cy="18415"/>
          </a:xfrm>
          <a:custGeom>
            <a:avLst/>
            <a:gdLst/>
            <a:ahLst/>
            <a:cxnLst/>
            <a:rect l="l" t="t" r="r" b="b"/>
            <a:pathLst>
              <a:path w="18415" h="18414">
                <a:moveTo>
                  <a:pt x="13969" y="0"/>
                </a:moveTo>
                <a:lnTo>
                  <a:pt x="4025" y="0"/>
                </a:lnTo>
                <a:lnTo>
                  <a:pt x="0" y="4025"/>
                </a:lnTo>
                <a:lnTo>
                  <a:pt x="0" y="13969"/>
                </a:lnTo>
                <a:lnTo>
                  <a:pt x="4025" y="18008"/>
                </a:lnTo>
                <a:lnTo>
                  <a:pt x="13969" y="18008"/>
                </a:lnTo>
                <a:lnTo>
                  <a:pt x="18021" y="13969"/>
                </a:lnTo>
                <a:lnTo>
                  <a:pt x="18021" y="4025"/>
                </a:lnTo>
                <a:lnTo>
                  <a:pt x="13969" y="0"/>
                </a:lnTo>
                <a:close/>
              </a:path>
            </a:pathLst>
          </a:custGeom>
          <a:solidFill>
            <a:srgbClr val="0066B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6623380" y="4166032"/>
            <a:ext cx="18415" cy="18415"/>
          </a:xfrm>
          <a:custGeom>
            <a:avLst/>
            <a:gdLst/>
            <a:ahLst/>
            <a:cxnLst/>
            <a:rect l="l" t="t" r="r" b="b"/>
            <a:pathLst>
              <a:path w="18415" h="18414">
                <a:moveTo>
                  <a:pt x="13995" y="0"/>
                </a:moveTo>
                <a:lnTo>
                  <a:pt x="4025" y="0"/>
                </a:lnTo>
                <a:lnTo>
                  <a:pt x="0" y="4025"/>
                </a:lnTo>
                <a:lnTo>
                  <a:pt x="0" y="13969"/>
                </a:lnTo>
                <a:lnTo>
                  <a:pt x="4025" y="18008"/>
                </a:lnTo>
                <a:lnTo>
                  <a:pt x="13995" y="18008"/>
                </a:lnTo>
                <a:lnTo>
                  <a:pt x="18021" y="13969"/>
                </a:lnTo>
                <a:lnTo>
                  <a:pt x="18021" y="4025"/>
                </a:lnTo>
                <a:lnTo>
                  <a:pt x="13995" y="0"/>
                </a:lnTo>
                <a:close/>
              </a:path>
            </a:pathLst>
          </a:custGeom>
          <a:solidFill>
            <a:srgbClr val="0066B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6654901" y="4166032"/>
            <a:ext cx="18415" cy="18415"/>
          </a:xfrm>
          <a:custGeom>
            <a:avLst/>
            <a:gdLst/>
            <a:ahLst/>
            <a:cxnLst/>
            <a:rect l="l" t="t" r="r" b="b"/>
            <a:pathLst>
              <a:path w="18415" h="18414">
                <a:moveTo>
                  <a:pt x="13944" y="0"/>
                </a:moveTo>
                <a:lnTo>
                  <a:pt x="4013" y="0"/>
                </a:lnTo>
                <a:lnTo>
                  <a:pt x="0" y="4025"/>
                </a:lnTo>
                <a:lnTo>
                  <a:pt x="0" y="13969"/>
                </a:lnTo>
                <a:lnTo>
                  <a:pt x="4013" y="18008"/>
                </a:lnTo>
                <a:lnTo>
                  <a:pt x="13944" y="18008"/>
                </a:lnTo>
                <a:lnTo>
                  <a:pt x="17995" y="13969"/>
                </a:lnTo>
                <a:lnTo>
                  <a:pt x="17995" y="4025"/>
                </a:lnTo>
                <a:lnTo>
                  <a:pt x="13944" y="0"/>
                </a:lnTo>
                <a:close/>
              </a:path>
            </a:pathLst>
          </a:custGeom>
          <a:solidFill>
            <a:srgbClr val="0066B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6686384" y="4166032"/>
            <a:ext cx="18415" cy="18415"/>
          </a:xfrm>
          <a:custGeom>
            <a:avLst/>
            <a:gdLst/>
            <a:ahLst/>
            <a:cxnLst/>
            <a:rect l="l" t="t" r="r" b="b"/>
            <a:pathLst>
              <a:path w="18415" h="18414">
                <a:moveTo>
                  <a:pt x="13970" y="0"/>
                </a:moveTo>
                <a:lnTo>
                  <a:pt x="4013" y="0"/>
                </a:lnTo>
                <a:lnTo>
                  <a:pt x="0" y="4025"/>
                </a:lnTo>
                <a:lnTo>
                  <a:pt x="0" y="13969"/>
                </a:lnTo>
                <a:lnTo>
                  <a:pt x="4013" y="18008"/>
                </a:lnTo>
                <a:lnTo>
                  <a:pt x="13970" y="18008"/>
                </a:lnTo>
                <a:lnTo>
                  <a:pt x="17983" y="13969"/>
                </a:lnTo>
                <a:lnTo>
                  <a:pt x="17983" y="4025"/>
                </a:lnTo>
                <a:lnTo>
                  <a:pt x="13970" y="0"/>
                </a:lnTo>
                <a:close/>
              </a:path>
            </a:pathLst>
          </a:custGeom>
          <a:solidFill>
            <a:srgbClr val="0066B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6717855" y="4166032"/>
            <a:ext cx="18415" cy="18415"/>
          </a:xfrm>
          <a:custGeom>
            <a:avLst/>
            <a:gdLst/>
            <a:ahLst/>
            <a:cxnLst/>
            <a:rect l="l" t="t" r="r" b="b"/>
            <a:pathLst>
              <a:path w="18415" h="18414">
                <a:moveTo>
                  <a:pt x="13995" y="0"/>
                </a:moveTo>
                <a:lnTo>
                  <a:pt x="4038" y="0"/>
                </a:lnTo>
                <a:lnTo>
                  <a:pt x="0" y="4025"/>
                </a:lnTo>
                <a:lnTo>
                  <a:pt x="0" y="13969"/>
                </a:lnTo>
                <a:lnTo>
                  <a:pt x="4038" y="18008"/>
                </a:lnTo>
                <a:lnTo>
                  <a:pt x="13995" y="18008"/>
                </a:lnTo>
                <a:lnTo>
                  <a:pt x="18008" y="13969"/>
                </a:lnTo>
                <a:lnTo>
                  <a:pt x="18008" y="4025"/>
                </a:lnTo>
                <a:lnTo>
                  <a:pt x="13995" y="0"/>
                </a:lnTo>
                <a:close/>
              </a:path>
            </a:pathLst>
          </a:custGeom>
          <a:solidFill>
            <a:srgbClr val="0066B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6749351" y="4166032"/>
            <a:ext cx="18415" cy="18415"/>
          </a:xfrm>
          <a:custGeom>
            <a:avLst/>
            <a:gdLst/>
            <a:ahLst/>
            <a:cxnLst/>
            <a:rect l="l" t="t" r="r" b="b"/>
            <a:pathLst>
              <a:path w="18415" h="18414">
                <a:moveTo>
                  <a:pt x="13995" y="0"/>
                </a:moveTo>
                <a:lnTo>
                  <a:pt x="4038" y="0"/>
                </a:lnTo>
                <a:lnTo>
                  <a:pt x="0" y="4025"/>
                </a:lnTo>
                <a:lnTo>
                  <a:pt x="0" y="13969"/>
                </a:lnTo>
                <a:lnTo>
                  <a:pt x="4038" y="18008"/>
                </a:lnTo>
                <a:lnTo>
                  <a:pt x="13995" y="18008"/>
                </a:lnTo>
                <a:lnTo>
                  <a:pt x="18008" y="13969"/>
                </a:lnTo>
                <a:lnTo>
                  <a:pt x="18008" y="4025"/>
                </a:lnTo>
                <a:lnTo>
                  <a:pt x="13995" y="0"/>
                </a:lnTo>
                <a:close/>
              </a:path>
            </a:pathLst>
          </a:custGeom>
          <a:solidFill>
            <a:srgbClr val="0066B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6560387" y="4197515"/>
            <a:ext cx="18415" cy="18415"/>
          </a:xfrm>
          <a:custGeom>
            <a:avLst/>
            <a:gdLst/>
            <a:ahLst/>
            <a:cxnLst/>
            <a:rect l="l" t="t" r="r" b="b"/>
            <a:pathLst>
              <a:path w="18415" h="18414">
                <a:moveTo>
                  <a:pt x="14008" y="0"/>
                </a:moveTo>
                <a:lnTo>
                  <a:pt x="4038" y="0"/>
                </a:lnTo>
                <a:lnTo>
                  <a:pt x="0" y="4038"/>
                </a:lnTo>
                <a:lnTo>
                  <a:pt x="0" y="13982"/>
                </a:lnTo>
                <a:lnTo>
                  <a:pt x="4038" y="18021"/>
                </a:lnTo>
                <a:lnTo>
                  <a:pt x="14008" y="18021"/>
                </a:lnTo>
                <a:lnTo>
                  <a:pt x="18021" y="13982"/>
                </a:lnTo>
                <a:lnTo>
                  <a:pt x="18021" y="4038"/>
                </a:lnTo>
                <a:lnTo>
                  <a:pt x="14008" y="0"/>
                </a:lnTo>
                <a:close/>
              </a:path>
            </a:pathLst>
          </a:custGeom>
          <a:solidFill>
            <a:srgbClr val="0066B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6591896" y="4197515"/>
            <a:ext cx="18415" cy="18415"/>
          </a:xfrm>
          <a:custGeom>
            <a:avLst/>
            <a:gdLst/>
            <a:ahLst/>
            <a:cxnLst/>
            <a:rect l="l" t="t" r="r" b="b"/>
            <a:pathLst>
              <a:path w="18415" h="18414">
                <a:moveTo>
                  <a:pt x="13969" y="0"/>
                </a:moveTo>
                <a:lnTo>
                  <a:pt x="4025" y="0"/>
                </a:lnTo>
                <a:lnTo>
                  <a:pt x="0" y="4038"/>
                </a:lnTo>
                <a:lnTo>
                  <a:pt x="0" y="13982"/>
                </a:lnTo>
                <a:lnTo>
                  <a:pt x="4025" y="18021"/>
                </a:lnTo>
                <a:lnTo>
                  <a:pt x="13969" y="18021"/>
                </a:lnTo>
                <a:lnTo>
                  <a:pt x="18021" y="13982"/>
                </a:lnTo>
                <a:lnTo>
                  <a:pt x="18021" y="4038"/>
                </a:lnTo>
                <a:lnTo>
                  <a:pt x="13969" y="0"/>
                </a:lnTo>
                <a:close/>
              </a:path>
            </a:pathLst>
          </a:custGeom>
          <a:solidFill>
            <a:srgbClr val="0066B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6618313" y="4197515"/>
            <a:ext cx="95885" cy="18415"/>
          </a:xfrm>
          <a:custGeom>
            <a:avLst/>
            <a:gdLst/>
            <a:ahLst/>
            <a:cxnLst/>
            <a:rect l="l" t="t" r="r" b="b"/>
            <a:pathLst>
              <a:path w="95884" h="18414">
                <a:moveTo>
                  <a:pt x="47828" y="0"/>
                </a:moveTo>
                <a:lnTo>
                  <a:pt x="29210" y="708"/>
                </a:lnTo>
                <a:lnTo>
                  <a:pt x="14008" y="2641"/>
                </a:lnTo>
                <a:lnTo>
                  <a:pt x="3758" y="5507"/>
                </a:lnTo>
                <a:lnTo>
                  <a:pt x="0" y="9016"/>
                </a:lnTo>
                <a:lnTo>
                  <a:pt x="3758" y="12518"/>
                </a:lnTo>
                <a:lnTo>
                  <a:pt x="14008" y="15381"/>
                </a:lnTo>
                <a:lnTo>
                  <a:pt x="29210" y="17312"/>
                </a:lnTo>
                <a:lnTo>
                  <a:pt x="47828" y="18021"/>
                </a:lnTo>
                <a:lnTo>
                  <a:pt x="66438" y="17312"/>
                </a:lnTo>
                <a:lnTo>
                  <a:pt x="81637" y="15381"/>
                </a:lnTo>
                <a:lnTo>
                  <a:pt x="91885" y="12518"/>
                </a:lnTo>
                <a:lnTo>
                  <a:pt x="95643" y="9016"/>
                </a:lnTo>
                <a:lnTo>
                  <a:pt x="91885" y="5507"/>
                </a:lnTo>
                <a:lnTo>
                  <a:pt x="81637" y="2641"/>
                </a:lnTo>
                <a:lnTo>
                  <a:pt x="66438" y="708"/>
                </a:lnTo>
                <a:lnTo>
                  <a:pt x="47828" y="0"/>
                </a:lnTo>
                <a:close/>
              </a:path>
            </a:pathLst>
          </a:custGeom>
          <a:solidFill>
            <a:srgbClr val="0066B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6749351" y="4197515"/>
            <a:ext cx="18415" cy="18415"/>
          </a:xfrm>
          <a:custGeom>
            <a:avLst/>
            <a:gdLst/>
            <a:ahLst/>
            <a:cxnLst/>
            <a:rect l="l" t="t" r="r" b="b"/>
            <a:pathLst>
              <a:path w="18415" h="18414">
                <a:moveTo>
                  <a:pt x="13995" y="0"/>
                </a:moveTo>
                <a:lnTo>
                  <a:pt x="4038" y="0"/>
                </a:lnTo>
                <a:lnTo>
                  <a:pt x="0" y="4038"/>
                </a:lnTo>
                <a:lnTo>
                  <a:pt x="0" y="13982"/>
                </a:lnTo>
                <a:lnTo>
                  <a:pt x="4038" y="18021"/>
                </a:lnTo>
                <a:lnTo>
                  <a:pt x="13995" y="18021"/>
                </a:lnTo>
                <a:lnTo>
                  <a:pt x="18008" y="13982"/>
                </a:lnTo>
                <a:lnTo>
                  <a:pt x="18008" y="4038"/>
                </a:lnTo>
                <a:lnTo>
                  <a:pt x="13995" y="0"/>
                </a:lnTo>
                <a:close/>
              </a:path>
            </a:pathLst>
          </a:custGeom>
          <a:solidFill>
            <a:srgbClr val="0066B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6720840" y="4197515"/>
            <a:ext cx="18415" cy="18415"/>
          </a:xfrm>
          <a:custGeom>
            <a:avLst/>
            <a:gdLst/>
            <a:ahLst/>
            <a:cxnLst/>
            <a:rect l="l" t="t" r="r" b="b"/>
            <a:pathLst>
              <a:path w="18415" h="18414">
                <a:moveTo>
                  <a:pt x="13995" y="0"/>
                </a:moveTo>
                <a:lnTo>
                  <a:pt x="4038" y="0"/>
                </a:lnTo>
                <a:lnTo>
                  <a:pt x="0" y="4038"/>
                </a:lnTo>
                <a:lnTo>
                  <a:pt x="0" y="13982"/>
                </a:lnTo>
                <a:lnTo>
                  <a:pt x="4038" y="18021"/>
                </a:lnTo>
                <a:lnTo>
                  <a:pt x="13995" y="18021"/>
                </a:lnTo>
                <a:lnTo>
                  <a:pt x="18033" y="13982"/>
                </a:lnTo>
                <a:lnTo>
                  <a:pt x="18033" y="4038"/>
                </a:lnTo>
                <a:lnTo>
                  <a:pt x="13995" y="0"/>
                </a:lnTo>
                <a:close/>
              </a:path>
            </a:pathLst>
          </a:custGeom>
          <a:solidFill>
            <a:srgbClr val="0066B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 txBox="1"/>
          <p:nvPr/>
        </p:nvSpPr>
        <p:spPr>
          <a:xfrm>
            <a:off x="1050171" y="2508660"/>
            <a:ext cx="5666105" cy="2068195"/>
          </a:xfrm>
          <a:prstGeom prst="rect">
            <a:avLst/>
          </a:prstGeom>
        </p:spPr>
        <p:txBody>
          <a:bodyPr vert="horz" wrap="square" lIns="0" tIns="6985" rIns="0" bIns="0" rtlCol="0">
            <a:spAutoFit/>
          </a:bodyPr>
          <a:lstStyle/>
          <a:p>
            <a:pPr marL="12700" marR="5080" algn="just">
              <a:lnSpc>
                <a:spcPct val="102699"/>
              </a:lnSpc>
              <a:spcBef>
                <a:spcPts val="55"/>
              </a:spcBef>
            </a:pPr>
            <a:r>
              <a:rPr sz="1100" spc="-5" dirty="0">
                <a:latin typeface="Arial"/>
                <a:cs typeface="Arial"/>
              </a:rPr>
              <a:t>This </a:t>
            </a:r>
            <a:r>
              <a:rPr sz="1100" spc="-10" dirty="0">
                <a:latin typeface="Arial"/>
                <a:cs typeface="Arial"/>
              </a:rPr>
              <a:t>places all </a:t>
            </a:r>
            <a:r>
              <a:rPr sz="1100" spc="-5" dirty="0">
                <a:latin typeface="Arial"/>
                <a:cs typeface="Arial"/>
              </a:rPr>
              <a:t>the </a:t>
            </a:r>
            <a:r>
              <a:rPr sz="1100" spc="-10" dirty="0">
                <a:latin typeface="Arial"/>
                <a:cs typeface="Arial"/>
              </a:rPr>
              <a:t>rows into order </a:t>
            </a:r>
            <a:r>
              <a:rPr sz="1100" spc="-20" dirty="0">
                <a:latin typeface="Arial"/>
                <a:cs typeface="Arial"/>
              </a:rPr>
              <a:t>by </a:t>
            </a:r>
            <a:r>
              <a:rPr sz="1100" spc="-10" dirty="0">
                <a:latin typeface="Arial"/>
                <a:cs typeface="Arial"/>
              </a:rPr>
              <a:t>UserID descending </a:t>
            </a:r>
            <a:r>
              <a:rPr sz="1100" spc="-5" dirty="0">
                <a:latin typeface="Arial"/>
                <a:cs typeface="Arial"/>
              </a:rPr>
              <a:t>(from </a:t>
            </a:r>
            <a:r>
              <a:rPr sz="1100" spc="-10" dirty="0">
                <a:latin typeface="Arial"/>
                <a:cs typeface="Arial"/>
              </a:rPr>
              <a:t>biggest </a:t>
            </a:r>
            <a:r>
              <a:rPr sz="1100" spc="-15" dirty="0">
                <a:latin typeface="Arial"/>
                <a:cs typeface="Arial"/>
              </a:rPr>
              <a:t>number </a:t>
            </a:r>
            <a:r>
              <a:rPr sz="1100" spc="-5" dirty="0">
                <a:latin typeface="Arial"/>
                <a:cs typeface="Arial"/>
              </a:rPr>
              <a:t>to smallest)  </a:t>
            </a:r>
            <a:r>
              <a:rPr sz="1100" spc="-10" dirty="0">
                <a:latin typeface="Arial"/>
                <a:cs typeface="Arial"/>
              </a:rPr>
              <a:t>and,</a:t>
            </a:r>
            <a:r>
              <a:rPr sz="1100" spc="-45" dirty="0">
                <a:latin typeface="Arial"/>
                <a:cs typeface="Arial"/>
              </a:rPr>
              <a:t> </a:t>
            </a:r>
            <a:r>
              <a:rPr sz="1100" spc="-10" dirty="0">
                <a:latin typeface="Arial"/>
                <a:cs typeface="Arial"/>
              </a:rPr>
              <a:t>where</a:t>
            </a:r>
            <a:r>
              <a:rPr sz="1100" spc="-45" dirty="0">
                <a:latin typeface="Arial"/>
                <a:cs typeface="Arial"/>
              </a:rPr>
              <a:t> </a:t>
            </a:r>
            <a:r>
              <a:rPr sz="1100" spc="-5" dirty="0">
                <a:latin typeface="Arial"/>
                <a:cs typeface="Arial"/>
              </a:rPr>
              <a:t>the</a:t>
            </a:r>
            <a:r>
              <a:rPr sz="1100" spc="-45" dirty="0">
                <a:latin typeface="Arial"/>
                <a:cs typeface="Arial"/>
              </a:rPr>
              <a:t> </a:t>
            </a:r>
            <a:r>
              <a:rPr sz="1100" spc="-10" dirty="0">
                <a:latin typeface="Arial"/>
                <a:cs typeface="Arial"/>
              </a:rPr>
              <a:t>UserID</a:t>
            </a:r>
            <a:r>
              <a:rPr sz="1100" spc="-30" dirty="0">
                <a:latin typeface="Arial"/>
                <a:cs typeface="Arial"/>
              </a:rPr>
              <a:t> </a:t>
            </a:r>
            <a:r>
              <a:rPr sz="1100" spc="-15" dirty="0">
                <a:latin typeface="Arial"/>
                <a:cs typeface="Arial"/>
              </a:rPr>
              <a:t>values</a:t>
            </a:r>
            <a:r>
              <a:rPr sz="1100" spc="-30" dirty="0">
                <a:latin typeface="Arial"/>
                <a:cs typeface="Arial"/>
              </a:rPr>
              <a:t> </a:t>
            </a:r>
            <a:r>
              <a:rPr sz="1100" spc="-10" dirty="0">
                <a:latin typeface="Arial"/>
                <a:cs typeface="Arial"/>
              </a:rPr>
              <a:t>are</a:t>
            </a:r>
            <a:r>
              <a:rPr sz="1100" spc="-45" dirty="0">
                <a:latin typeface="Arial"/>
                <a:cs typeface="Arial"/>
              </a:rPr>
              <a:t> </a:t>
            </a:r>
            <a:r>
              <a:rPr sz="1100" spc="-5" dirty="0">
                <a:latin typeface="Arial"/>
                <a:cs typeface="Arial"/>
              </a:rPr>
              <a:t>the</a:t>
            </a:r>
            <a:r>
              <a:rPr sz="1100" spc="-30" dirty="0">
                <a:latin typeface="Arial"/>
                <a:cs typeface="Arial"/>
              </a:rPr>
              <a:t> </a:t>
            </a:r>
            <a:r>
              <a:rPr sz="1100" spc="-10" dirty="0">
                <a:latin typeface="Arial"/>
                <a:cs typeface="Arial"/>
              </a:rPr>
              <a:t>same,</a:t>
            </a:r>
            <a:r>
              <a:rPr sz="1100" spc="-30" dirty="0">
                <a:latin typeface="Arial"/>
                <a:cs typeface="Arial"/>
              </a:rPr>
              <a:t> </a:t>
            </a:r>
            <a:r>
              <a:rPr sz="1100" spc="-10" dirty="0">
                <a:latin typeface="Arial"/>
                <a:cs typeface="Arial"/>
              </a:rPr>
              <a:t>places</a:t>
            </a:r>
            <a:r>
              <a:rPr sz="1100" spc="-45" dirty="0">
                <a:latin typeface="Arial"/>
                <a:cs typeface="Arial"/>
              </a:rPr>
              <a:t> </a:t>
            </a:r>
            <a:r>
              <a:rPr sz="1100" spc="-5" dirty="0">
                <a:latin typeface="Arial"/>
                <a:cs typeface="Arial"/>
              </a:rPr>
              <a:t>the</a:t>
            </a:r>
            <a:r>
              <a:rPr sz="1100" spc="-30" dirty="0">
                <a:latin typeface="Arial"/>
                <a:cs typeface="Arial"/>
              </a:rPr>
              <a:t> </a:t>
            </a:r>
            <a:r>
              <a:rPr sz="1100" spc="-15" dirty="0">
                <a:latin typeface="Arial"/>
                <a:cs typeface="Arial"/>
              </a:rPr>
              <a:t>PostContent</a:t>
            </a:r>
            <a:r>
              <a:rPr sz="1100" spc="-45" dirty="0">
                <a:latin typeface="Arial"/>
                <a:cs typeface="Arial"/>
              </a:rPr>
              <a:t> </a:t>
            </a:r>
            <a:r>
              <a:rPr sz="1100" spc="-5" dirty="0">
                <a:latin typeface="Arial"/>
                <a:cs typeface="Arial"/>
              </a:rPr>
              <a:t>column</a:t>
            </a:r>
            <a:r>
              <a:rPr sz="1100" spc="-45" dirty="0">
                <a:latin typeface="Arial"/>
                <a:cs typeface="Arial"/>
              </a:rPr>
              <a:t> </a:t>
            </a:r>
            <a:r>
              <a:rPr sz="1100" spc="-10" dirty="0">
                <a:latin typeface="Arial"/>
                <a:cs typeface="Arial"/>
              </a:rPr>
              <a:t>into</a:t>
            </a:r>
            <a:r>
              <a:rPr sz="1100" spc="-30" dirty="0">
                <a:latin typeface="Arial"/>
                <a:cs typeface="Arial"/>
              </a:rPr>
              <a:t> </a:t>
            </a:r>
            <a:r>
              <a:rPr sz="1100" spc="-10" dirty="0">
                <a:latin typeface="Arial"/>
                <a:cs typeface="Arial"/>
              </a:rPr>
              <a:t>alphabetical  order</a:t>
            </a:r>
            <a:r>
              <a:rPr sz="1100" spc="-25" dirty="0">
                <a:latin typeface="Arial"/>
                <a:cs typeface="Arial"/>
              </a:rPr>
              <a:t> </a:t>
            </a:r>
            <a:r>
              <a:rPr sz="1100" spc="-10" dirty="0">
                <a:latin typeface="Arial"/>
                <a:cs typeface="Arial"/>
              </a:rPr>
              <a:t>ascending.</a:t>
            </a:r>
            <a:endParaRPr sz="11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1600">
              <a:latin typeface="Arial"/>
              <a:cs typeface="Arial"/>
            </a:endParaRPr>
          </a:p>
          <a:p>
            <a:pPr marL="12700" marR="5080" algn="just">
              <a:lnSpc>
                <a:spcPct val="102699"/>
              </a:lnSpc>
            </a:pPr>
            <a:r>
              <a:rPr sz="1100" b="1" spc="-5" dirty="0">
                <a:latin typeface="Arial"/>
                <a:cs typeface="Arial"/>
              </a:rPr>
              <a:t>Q10: </a:t>
            </a:r>
            <a:r>
              <a:rPr sz="1100" spc="-5" dirty="0">
                <a:latin typeface="Arial"/>
                <a:cs typeface="Arial"/>
              </a:rPr>
              <a:t>Write the </a:t>
            </a:r>
            <a:r>
              <a:rPr sz="1100" spc="-10" dirty="0">
                <a:latin typeface="Arial"/>
                <a:cs typeface="Arial"/>
              </a:rPr>
              <a:t>SQL </a:t>
            </a:r>
            <a:r>
              <a:rPr sz="1100" spc="-5" dirty="0">
                <a:latin typeface="Arial"/>
                <a:cs typeface="Arial"/>
              </a:rPr>
              <a:t>to </a:t>
            </a:r>
            <a:r>
              <a:rPr sz="1100" spc="-15" dirty="0">
                <a:latin typeface="Arial"/>
                <a:cs typeface="Arial"/>
              </a:rPr>
              <a:t>display </a:t>
            </a:r>
            <a:r>
              <a:rPr sz="1100" dirty="0">
                <a:latin typeface="Arial"/>
                <a:cs typeface="Arial"/>
              </a:rPr>
              <a:t>sorted </a:t>
            </a:r>
            <a:r>
              <a:rPr sz="1100" spc="-10" dirty="0">
                <a:latin typeface="Arial"/>
                <a:cs typeface="Arial"/>
              </a:rPr>
              <a:t>rows </a:t>
            </a:r>
            <a:r>
              <a:rPr sz="1100" spc="-5" dirty="0">
                <a:latin typeface="Arial"/>
                <a:cs typeface="Arial"/>
              </a:rPr>
              <a:t>from the </a:t>
            </a:r>
            <a:r>
              <a:rPr sz="1100" spc="-25" dirty="0">
                <a:latin typeface="Arial"/>
                <a:cs typeface="Arial"/>
              </a:rPr>
              <a:t>Post </a:t>
            </a:r>
            <a:r>
              <a:rPr sz="1100" spc="-10" dirty="0">
                <a:latin typeface="Arial"/>
                <a:cs typeface="Arial"/>
              </a:rPr>
              <a:t>table in ascending order of UserID  ascending and </a:t>
            </a:r>
            <a:r>
              <a:rPr sz="1100" spc="-5" dirty="0">
                <a:latin typeface="Arial"/>
                <a:cs typeface="Arial"/>
              </a:rPr>
              <a:t>then </a:t>
            </a:r>
            <a:r>
              <a:rPr sz="1100" spc="-20" dirty="0">
                <a:latin typeface="Arial"/>
                <a:cs typeface="Arial"/>
              </a:rPr>
              <a:t>PostID</a:t>
            </a:r>
            <a:r>
              <a:rPr sz="1100" spc="-50" dirty="0">
                <a:latin typeface="Arial"/>
                <a:cs typeface="Arial"/>
              </a:rPr>
              <a:t> </a:t>
            </a:r>
            <a:r>
              <a:rPr sz="1100" spc="-10" dirty="0">
                <a:latin typeface="Arial"/>
                <a:cs typeface="Arial"/>
              </a:rPr>
              <a:t>descending.</a:t>
            </a:r>
            <a:endParaRPr sz="11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12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5"/>
              </a:spcBef>
            </a:pPr>
            <a:endParaRPr sz="1300">
              <a:latin typeface="Arial"/>
              <a:cs typeface="Arial"/>
            </a:endParaRPr>
          </a:p>
          <a:p>
            <a:pPr marL="12700" algn="just">
              <a:lnSpc>
                <a:spcPct val="100000"/>
              </a:lnSpc>
            </a:pPr>
            <a:r>
              <a:rPr sz="1100" b="1" spc="-10" dirty="0">
                <a:latin typeface="Arial"/>
                <a:cs typeface="Arial"/>
              </a:rPr>
              <a:t>Activity: Using SELECT</a:t>
            </a:r>
            <a:r>
              <a:rPr sz="1100" b="1" spc="30" dirty="0">
                <a:latin typeface="Arial"/>
                <a:cs typeface="Arial"/>
              </a:rPr>
              <a:t> </a:t>
            </a:r>
            <a:r>
              <a:rPr sz="1100" b="1" spc="-5" dirty="0">
                <a:latin typeface="Arial"/>
                <a:cs typeface="Arial"/>
              </a:rPr>
              <a:t>(11)</a:t>
            </a:r>
            <a:endParaRPr sz="11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1650">
              <a:latin typeface="Arial"/>
              <a:cs typeface="Arial"/>
            </a:endParaRPr>
          </a:p>
          <a:p>
            <a:pPr marL="12700" algn="just">
              <a:lnSpc>
                <a:spcPct val="100000"/>
              </a:lnSpc>
            </a:pPr>
            <a:r>
              <a:rPr sz="1100" spc="-5" dirty="0">
                <a:latin typeface="Arial"/>
                <a:cs typeface="Arial"/>
              </a:rPr>
              <a:t>Enter the</a:t>
            </a:r>
            <a:r>
              <a:rPr sz="1100" spc="-30" dirty="0">
                <a:latin typeface="Arial"/>
                <a:cs typeface="Arial"/>
              </a:rPr>
              <a:t> </a:t>
            </a:r>
            <a:r>
              <a:rPr sz="1100" spc="-10" dirty="0">
                <a:latin typeface="Arial"/>
                <a:cs typeface="Arial"/>
              </a:rPr>
              <a:t>SQL:</a:t>
            </a:r>
            <a:endParaRPr sz="1100">
              <a:latin typeface="Arial"/>
              <a:cs typeface="Arial"/>
            </a:endParaRPr>
          </a:p>
        </p:txBody>
      </p:sp>
      <p:sp>
        <p:nvSpPr>
          <p:cNvPr id="45" name="object 45"/>
          <p:cNvSpPr txBox="1"/>
          <p:nvPr/>
        </p:nvSpPr>
        <p:spPr>
          <a:xfrm>
            <a:off x="1126371" y="4658800"/>
            <a:ext cx="88900" cy="632460"/>
          </a:xfrm>
          <a:prstGeom prst="rect">
            <a:avLst/>
          </a:prstGeom>
        </p:spPr>
        <p:txBody>
          <a:bodyPr vert="horz" wrap="square" lIns="0" tIns="2603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04"/>
              </a:spcBef>
            </a:pPr>
            <a:r>
              <a:rPr sz="900" spc="-5" dirty="0">
                <a:latin typeface="Arial"/>
                <a:cs typeface="Arial"/>
              </a:rPr>
              <a:t>1</a:t>
            </a:r>
            <a:endParaRPr sz="9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900" spc="-5" dirty="0">
                <a:latin typeface="Arial"/>
                <a:cs typeface="Arial"/>
              </a:rPr>
              <a:t>2</a:t>
            </a:r>
            <a:endParaRPr sz="9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900" spc="-5" dirty="0">
                <a:latin typeface="Arial"/>
                <a:cs typeface="Arial"/>
              </a:rPr>
              <a:t>3</a:t>
            </a:r>
            <a:endParaRPr sz="9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900" spc="-5" dirty="0">
                <a:latin typeface="Arial"/>
                <a:cs typeface="Arial"/>
              </a:rPr>
              <a:t>4</a:t>
            </a:r>
            <a:endParaRPr sz="900">
              <a:latin typeface="Arial"/>
              <a:cs typeface="Arial"/>
            </a:endParaRPr>
          </a:p>
        </p:txBody>
      </p:sp>
      <p:sp>
        <p:nvSpPr>
          <p:cNvPr id="46" name="object 46"/>
          <p:cNvSpPr txBox="1"/>
          <p:nvPr/>
        </p:nvSpPr>
        <p:spPr>
          <a:xfrm>
            <a:off x="1288275" y="4627537"/>
            <a:ext cx="5466715" cy="737870"/>
          </a:xfrm>
          <a:prstGeom prst="rect">
            <a:avLst/>
          </a:prstGeom>
          <a:solidFill>
            <a:srgbClr val="F7F7F7"/>
          </a:solidFill>
          <a:ln w="6096">
            <a:solidFill>
              <a:srgbClr val="B1B1B1"/>
            </a:solidFill>
          </a:ln>
        </p:spPr>
        <p:txBody>
          <a:bodyPr vert="horz" wrap="square" lIns="0" tIns="57785" rIns="0" bIns="0" rtlCol="0">
            <a:spAutoFit/>
          </a:bodyPr>
          <a:lstStyle/>
          <a:p>
            <a:pPr marL="49530">
              <a:lnSpc>
                <a:spcPct val="100000"/>
              </a:lnSpc>
              <a:spcBef>
                <a:spcPts val="455"/>
              </a:spcBef>
            </a:pPr>
            <a:r>
              <a:rPr sz="900" i="1" spc="65" dirty="0">
                <a:latin typeface="Times New Roman"/>
                <a:cs typeface="Times New Roman"/>
              </a:rPr>
              <a:t>SELECT</a:t>
            </a:r>
            <a:r>
              <a:rPr sz="900" i="1" spc="260" dirty="0">
                <a:latin typeface="Times New Roman"/>
                <a:cs typeface="Times New Roman"/>
              </a:rPr>
              <a:t> </a:t>
            </a:r>
            <a:r>
              <a:rPr sz="900" i="1" spc="75" dirty="0">
                <a:latin typeface="Times New Roman"/>
                <a:cs typeface="Times New Roman"/>
              </a:rPr>
              <a:t>*</a:t>
            </a:r>
            <a:endParaRPr sz="900">
              <a:latin typeface="Times New Roman"/>
              <a:cs typeface="Times New Roman"/>
            </a:endParaRPr>
          </a:p>
          <a:p>
            <a:pPr marL="49530">
              <a:lnSpc>
                <a:spcPct val="100000"/>
              </a:lnSpc>
              <a:spcBef>
                <a:spcPts val="105"/>
              </a:spcBef>
            </a:pPr>
            <a:r>
              <a:rPr sz="900" i="1" spc="-40" dirty="0">
                <a:latin typeface="Times New Roman"/>
                <a:cs typeface="Times New Roman"/>
              </a:rPr>
              <a:t>FROM</a:t>
            </a:r>
            <a:r>
              <a:rPr sz="900" i="1" spc="-5" dirty="0">
                <a:latin typeface="Times New Roman"/>
                <a:cs typeface="Times New Roman"/>
              </a:rPr>
              <a:t> </a:t>
            </a:r>
            <a:r>
              <a:rPr sz="900" i="1" spc="185" dirty="0">
                <a:latin typeface="Times New Roman"/>
                <a:cs typeface="Times New Roman"/>
              </a:rPr>
              <a:t>Post</a:t>
            </a:r>
            <a:r>
              <a:rPr sz="900" i="1" spc="-145" dirty="0">
                <a:latin typeface="Times New Roman"/>
                <a:cs typeface="Times New Roman"/>
              </a:rPr>
              <a:t> </a:t>
            </a:r>
            <a:endParaRPr sz="900">
              <a:latin typeface="Times New Roman"/>
              <a:cs typeface="Times New Roman"/>
            </a:endParaRPr>
          </a:p>
          <a:p>
            <a:pPr marL="49530">
              <a:lnSpc>
                <a:spcPct val="100000"/>
              </a:lnSpc>
              <a:spcBef>
                <a:spcPts val="120"/>
              </a:spcBef>
            </a:pPr>
            <a:r>
              <a:rPr sz="900" i="1" spc="-20" dirty="0">
                <a:latin typeface="Times New Roman"/>
                <a:cs typeface="Times New Roman"/>
              </a:rPr>
              <a:t>WHERE </a:t>
            </a:r>
            <a:r>
              <a:rPr sz="900" i="1" spc="165" dirty="0">
                <a:latin typeface="Times New Roman"/>
                <a:cs typeface="Times New Roman"/>
              </a:rPr>
              <a:t>PostID </a:t>
            </a:r>
            <a:r>
              <a:rPr sz="900" i="1" spc="-80" dirty="0">
                <a:latin typeface="Times New Roman"/>
                <a:cs typeface="Times New Roman"/>
              </a:rPr>
              <a:t>= </a:t>
            </a:r>
            <a:r>
              <a:rPr sz="900" i="1" spc="140" dirty="0">
                <a:latin typeface="Times New Roman"/>
                <a:cs typeface="Times New Roman"/>
              </a:rPr>
              <a:t>281763 </a:t>
            </a:r>
            <a:r>
              <a:rPr sz="900" i="1" spc="-40" dirty="0">
                <a:latin typeface="Times New Roman"/>
                <a:cs typeface="Times New Roman"/>
              </a:rPr>
              <a:t>OR </a:t>
            </a:r>
            <a:r>
              <a:rPr sz="900" i="1" spc="165" dirty="0">
                <a:latin typeface="Times New Roman"/>
                <a:cs typeface="Times New Roman"/>
              </a:rPr>
              <a:t>PostID </a:t>
            </a:r>
            <a:r>
              <a:rPr sz="900" i="1" spc="-80" dirty="0">
                <a:latin typeface="Times New Roman"/>
                <a:cs typeface="Times New Roman"/>
              </a:rPr>
              <a:t>= </a:t>
            </a:r>
            <a:r>
              <a:rPr sz="900" i="1" spc="140" dirty="0">
                <a:latin typeface="Times New Roman"/>
                <a:cs typeface="Times New Roman"/>
              </a:rPr>
              <a:t>281765 </a:t>
            </a:r>
            <a:r>
              <a:rPr sz="900" i="1" spc="-40" dirty="0">
                <a:latin typeface="Times New Roman"/>
                <a:cs typeface="Times New Roman"/>
              </a:rPr>
              <a:t>OR </a:t>
            </a:r>
            <a:r>
              <a:rPr sz="900" i="1" spc="165" dirty="0">
                <a:latin typeface="Times New Roman"/>
                <a:cs typeface="Times New Roman"/>
              </a:rPr>
              <a:t>PostID </a:t>
            </a:r>
            <a:r>
              <a:rPr sz="900" i="1" spc="-80" dirty="0">
                <a:latin typeface="Times New Roman"/>
                <a:cs typeface="Times New Roman"/>
              </a:rPr>
              <a:t>=</a:t>
            </a:r>
            <a:r>
              <a:rPr sz="900" i="1" spc="45" dirty="0">
                <a:latin typeface="Times New Roman"/>
                <a:cs typeface="Times New Roman"/>
              </a:rPr>
              <a:t> </a:t>
            </a:r>
            <a:r>
              <a:rPr sz="900" i="1" spc="140" dirty="0">
                <a:latin typeface="Times New Roman"/>
                <a:cs typeface="Times New Roman"/>
              </a:rPr>
              <a:t>281768</a:t>
            </a:r>
            <a:r>
              <a:rPr sz="900" i="1" spc="-145" dirty="0">
                <a:latin typeface="Times New Roman"/>
                <a:cs typeface="Times New Roman"/>
              </a:rPr>
              <a:t> </a:t>
            </a:r>
            <a:endParaRPr sz="900">
              <a:latin typeface="Times New Roman"/>
              <a:cs typeface="Times New Roman"/>
            </a:endParaRPr>
          </a:p>
          <a:p>
            <a:pPr marL="49530">
              <a:lnSpc>
                <a:spcPct val="100000"/>
              </a:lnSpc>
              <a:spcBef>
                <a:spcPts val="120"/>
              </a:spcBef>
            </a:pPr>
            <a:r>
              <a:rPr sz="900" i="1" dirty="0">
                <a:latin typeface="Times New Roman"/>
                <a:cs typeface="Times New Roman"/>
              </a:rPr>
              <a:t>ORDER </a:t>
            </a:r>
            <a:r>
              <a:rPr sz="900" i="1" spc="35" dirty="0">
                <a:latin typeface="Times New Roman"/>
                <a:cs typeface="Times New Roman"/>
              </a:rPr>
              <a:t>BY </a:t>
            </a:r>
            <a:r>
              <a:rPr sz="900" i="1" spc="140" dirty="0">
                <a:latin typeface="Times New Roman"/>
                <a:cs typeface="Times New Roman"/>
              </a:rPr>
              <a:t>UserID </a:t>
            </a:r>
            <a:r>
              <a:rPr sz="900" i="1" spc="15" dirty="0">
                <a:latin typeface="Times New Roman"/>
                <a:cs typeface="Times New Roman"/>
              </a:rPr>
              <a:t>DESC </a:t>
            </a:r>
            <a:r>
              <a:rPr sz="900" i="1" spc="300" dirty="0">
                <a:latin typeface="Times New Roman"/>
                <a:cs typeface="Times New Roman"/>
              </a:rPr>
              <a:t>, </a:t>
            </a:r>
            <a:r>
              <a:rPr sz="900" i="1" spc="204" dirty="0">
                <a:latin typeface="Times New Roman"/>
                <a:cs typeface="Times New Roman"/>
              </a:rPr>
              <a:t>PostContent</a:t>
            </a:r>
            <a:r>
              <a:rPr sz="900" i="1" spc="229" dirty="0">
                <a:latin typeface="Times New Roman"/>
                <a:cs typeface="Times New Roman"/>
              </a:rPr>
              <a:t> </a:t>
            </a:r>
            <a:r>
              <a:rPr sz="900" i="1" spc="45" dirty="0">
                <a:latin typeface="Times New Roman"/>
                <a:cs typeface="Times New Roman"/>
              </a:rPr>
              <a:t>ASC </a:t>
            </a:r>
            <a:r>
              <a:rPr sz="900" i="1" spc="225" dirty="0">
                <a:latin typeface="Times New Roman"/>
                <a:cs typeface="Times New Roman"/>
              </a:rPr>
              <a:t>;</a:t>
            </a:r>
            <a:endParaRPr sz="900">
              <a:latin typeface="Times New Roman"/>
              <a:cs typeface="Times New Roman"/>
            </a:endParaRPr>
          </a:p>
        </p:txBody>
      </p:sp>
      <p:sp>
        <p:nvSpPr>
          <p:cNvPr id="47" name="object 47"/>
          <p:cNvSpPr/>
          <p:nvPr/>
        </p:nvSpPr>
        <p:spPr>
          <a:xfrm>
            <a:off x="864869" y="6971030"/>
            <a:ext cx="6048375" cy="2786380"/>
          </a:xfrm>
          <a:custGeom>
            <a:avLst/>
            <a:gdLst/>
            <a:ahLst/>
            <a:cxnLst/>
            <a:rect l="l" t="t" r="r" b="b"/>
            <a:pathLst>
              <a:path w="6048375" h="2786379">
                <a:moveTo>
                  <a:pt x="5994082" y="0"/>
                </a:moveTo>
                <a:lnTo>
                  <a:pt x="54000" y="0"/>
                </a:lnTo>
                <a:lnTo>
                  <a:pt x="32982" y="4244"/>
                </a:lnTo>
                <a:lnTo>
                  <a:pt x="15817" y="15817"/>
                </a:lnTo>
                <a:lnTo>
                  <a:pt x="4244" y="32982"/>
                </a:lnTo>
                <a:lnTo>
                  <a:pt x="0" y="54000"/>
                </a:lnTo>
                <a:lnTo>
                  <a:pt x="0" y="2785999"/>
                </a:lnTo>
                <a:lnTo>
                  <a:pt x="6048082" y="2785999"/>
                </a:lnTo>
                <a:lnTo>
                  <a:pt x="6048082" y="54000"/>
                </a:lnTo>
                <a:lnTo>
                  <a:pt x="6043838" y="32982"/>
                </a:lnTo>
                <a:lnTo>
                  <a:pt x="6032265" y="15817"/>
                </a:lnTo>
                <a:lnTo>
                  <a:pt x="6015100" y="4244"/>
                </a:lnTo>
                <a:lnTo>
                  <a:pt x="5994082" y="0"/>
                </a:lnTo>
                <a:close/>
              </a:path>
            </a:pathLst>
          </a:custGeom>
          <a:solidFill>
            <a:srgbClr val="99CC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882865" y="7210933"/>
            <a:ext cx="6012180" cy="2546350"/>
          </a:xfrm>
          <a:custGeom>
            <a:avLst/>
            <a:gdLst/>
            <a:ahLst/>
            <a:cxnLst/>
            <a:rect l="l" t="t" r="r" b="b"/>
            <a:pathLst>
              <a:path w="6012180" h="2546350">
                <a:moveTo>
                  <a:pt x="0" y="2546096"/>
                </a:moveTo>
                <a:lnTo>
                  <a:pt x="6012078" y="2546096"/>
                </a:lnTo>
                <a:lnTo>
                  <a:pt x="6012078" y="0"/>
                </a:lnTo>
                <a:lnTo>
                  <a:pt x="0" y="0"/>
                </a:lnTo>
                <a:lnTo>
                  <a:pt x="0" y="254609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6484226" y="6893331"/>
            <a:ext cx="368935" cy="368935"/>
          </a:xfrm>
          <a:custGeom>
            <a:avLst/>
            <a:gdLst/>
            <a:ahLst/>
            <a:cxnLst/>
            <a:rect l="l" t="t" r="r" b="b"/>
            <a:pathLst>
              <a:path w="368934" h="368934">
                <a:moveTo>
                  <a:pt x="297027" y="0"/>
                </a:moveTo>
                <a:lnTo>
                  <a:pt x="71653" y="0"/>
                </a:lnTo>
                <a:lnTo>
                  <a:pt x="43826" y="5654"/>
                </a:lnTo>
                <a:lnTo>
                  <a:pt x="21043" y="21048"/>
                </a:lnTo>
                <a:lnTo>
                  <a:pt x="5652" y="43832"/>
                </a:lnTo>
                <a:lnTo>
                  <a:pt x="0" y="71653"/>
                </a:lnTo>
                <a:lnTo>
                  <a:pt x="0" y="297078"/>
                </a:lnTo>
                <a:lnTo>
                  <a:pt x="5652" y="324888"/>
                </a:lnTo>
                <a:lnTo>
                  <a:pt x="21043" y="347673"/>
                </a:lnTo>
                <a:lnTo>
                  <a:pt x="43826" y="363074"/>
                </a:lnTo>
                <a:lnTo>
                  <a:pt x="71653" y="368731"/>
                </a:lnTo>
                <a:lnTo>
                  <a:pt x="297027" y="368731"/>
                </a:lnTo>
                <a:lnTo>
                  <a:pt x="324850" y="363074"/>
                </a:lnTo>
                <a:lnTo>
                  <a:pt x="347638" y="347673"/>
                </a:lnTo>
                <a:lnTo>
                  <a:pt x="363037" y="324888"/>
                </a:lnTo>
                <a:lnTo>
                  <a:pt x="368693" y="297078"/>
                </a:lnTo>
                <a:lnTo>
                  <a:pt x="368693" y="71653"/>
                </a:lnTo>
                <a:lnTo>
                  <a:pt x="363037" y="43832"/>
                </a:lnTo>
                <a:lnTo>
                  <a:pt x="347638" y="21048"/>
                </a:lnTo>
                <a:lnTo>
                  <a:pt x="324850" y="5654"/>
                </a:lnTo>
                <a:lnTo>
                  <a:pt x="297027" y="0"/>
                </a:lnTo>
                <a:close/>
              </a:path>
            </a:pathLst>
          </a:custGeom>
          <a:solidFill>
            <a:srgbClr val="0066B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6554114" y="6925843"/>
            <a:ext cx="228917" cy="20542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6521894" y="7153833"/>
            <a:ext cx="294005" cy="76835"/>
          </a:xfrm>
          <a:custGeom>
            <a:avLst/>
            <a:gdLst/>
            <a:ahLst/>
            <a:cxnLst/>
            <a:rect l="l" t="t" r="r" b="b"/>
            <a:pathLst>
              <a:path w="294004" h="76834">
                <a:moveTo>
                  <a:pt x="255562" y="0"/>
                </a:moveTo>
                <a:lnTo>
                  <a:pt x="38226" y="0"/>
                </a:lnTo>
                <a:lnTo>
                  <a:pt x="23349" y="3008"/>
                </a:lnTo>
                <a:lnTo>
                  <a:pt x="11198" y="11207"/>
                </a:lnTo>
                <a:lnTo>
                  <a:pt x="3004" y="23360"/>
                </a:lnTo>
                <a:lnTo>
                  <a:pt x="0" y="38226"/>
                </a:lnTo>
                <a:lnTo>
                  <a:pt x="3004" y="53100"/>
                </a:lnTo>
                <a:lnTo>
                  <a:pt x="11198" y="65243"/>
                </a:lnTo>
                <a:lnTo>
                  <a:pt x="23349" y="73427"/>
                </a:lnTo>
                <a:lnTo>
                  <a:pt x="38226" y="76428"/>
                </a:lnTo>
                <a:lnTo>
                  <a:pt x="255562" y="76428"/>
                </a:lnTo>
                <a:lnTo>
                  <a:pt x="270435" y="73427"/>
                </a:lnTo>
                <a:lnTo>
                  <a:pt x="282578" y="65243"/>
                </a:lnTo>
                <a:lnTo>
                  <a:pt x="290762" y="53100"/>
                </a:lnTo>
                <a:lnTo>
                  <a:pt x="293763" y="38226"/>
                </a:lnTo>
                <a:lnTo>
                  <a:pt x="290762" y="23360"/>
                </a:lnTo>
                <a:lnTo>
                  <a:pt x="282578" y="11207"/>
                </a:lnTo>
                <a:lnTo>
                  <a:pt x="270435" y="3008"/>
                </a:lnTo>
                <a:lnTo>
                  <a:pt x="25556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6582041" y="6950938"/>
            <a:ext cx="173012" cy="155244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6560387" y="7166127"/>
            <a:ext cx="18415" cy="18415"/>
          </a:xfrm>
          <a:custGeom>
            <a:avLst/>
            <a:gdLst/>
            <a:ahLst/>
            <a:cxnLst/>
            <a:rect l="l" t="t" r="r" b="b"/>
            <a:pathLst>
              <a:path w="18415" h="18415">
                <a:moveTo>
                  <a:pt x="14008" y="0"/>
                </a:moveTo>
                <a:lnTo>
                  <a:pt x="4038" y="0"/>
                </a:lnTo>
                <a:lnTo>
                  <a:pt x="0" y="4025"/>
                </a:lnTo>
                <a:lnTo>
                  <a:pt x="0" y="13970"/>
                </a:lnTo>
                <a:lnTo>
                  <a:pt x="4038" y="18008"/>
                </a:lnTo>
                <a:lnTo>
                  <a:pt x="14008" y="18008"/>
                </a:lnTo>
                <a:lnTo>
                  <a:pt x="18021" y="13970"/>
                </a:lnTo>
                <a:lnTo>
                  <a:pt x="18021" y="4025"/>
                </a:lnTo>
                <a:lnTo>
                  <a:pt x="14008" y="0"/>
                </a:lnTo>
                <a:close/>
              </a:path>
            </a:pathLst>
          </a:custGeom>
          <a:solidFill>
            <a:srgbClr val="0066B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6591896" y="7166127"/>
            <a:ext cx="18415" cy="18415"/>
          </a:xfrm>
          <a:custGeom>
            <a:avLst/>
            <a:gdLst/>
            <a:ahLst/>
            <a:cxnLst/>
            <a:rect l="l" t="t" r="r" b="b"/>
            <a:pathLst>
              <a:path w="18415" h="18415">
                <a:moveTo>
                  <a:pt x="13969" y="0"/>
                </a:moveTo>
                <a:lnTo>
                  <a:pt x="4025" y="0"/>
                </a:lnTo>
                <a:lnTo>
                  <a:pt x="0" y="4025"/>
                </a:lnTo>
                <a:lnTo>
                  <a:pt x="0" y="13970"/>
                </a:lnTo>
                <a:lnTo>
                  <a:pt x="4025" y="18008"/>
                </a:lnTo>
                <a:lnTo>
                  <a:pt x="13969" y="18008"/>
                </a:lnTo>
                <a:lnTo>
                  <a:pt x="18021" y="13970"/>
                </a:lnTo>
                <a:lnTo>
                  <a:pt x="18021" y="4025"/>
                </a:lnTo>
                <a:lnTo>
                  <a:pt x="13969" y="0"/>
                </a:lnTo>
                <a:close/>
              </a:path>
            </a:pathLst>
          </a:custGeom>
          <a:solidFill>
            <a:srgbClr val="0066B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6623380" y="7166127"/>
            <a:ext cx="18415" cy="18415"/>
          </a:xfrm>
          <a:custGeom>
            <a:avLst/>
            <a:gdLst/>
            <a:ahLst/>
            <a:cxnLst/>
            <a:rect l="l" t="t" r="r" b="b"/>
            <a:pathLst>
              <a:path w="18415" h="18415">
                <a:moveTo>
                  <a:pt x="13995" y="0"/>
                </a:moveTo>
                <a:lnTo>
                  <a:pt x="4025" y="0"/>
                </a:lnTo>
                <a:lnTo>
                  <a:pt x="0" y="4025"/>
                </a:lnTo>
                <a:lnTo>
                  <a:pt x="0" y="13970"/>
                </a:lnTo>
                <a:lnTo>
                  <a:pt x="4025" y="18008"/>
                </a:lnTo>
                <a:lnTo>
                  <a:pt x="13995" y="18008"/>
                </a:lnTo>
                <a:lnTo>
                  <a:pt x="18021" y="13970"/>
                </a:lnTo>
                <a:lnTo>
                  <a:pt x="18021" y="4025"/>
                </a:lnTo>
                <a:lnTo>
                  <a:pt x="13995" y="0"/>
                </a:lnTo>
                <a:close/>
              </a:path>
            </a:pathLst>
          </a:custGeom>
          <a:solidFill>
            <a:srgbClr val="0066B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6654901" y="7166127"/>
            <a:ext cx="18415" cy="18415"/>
          </a:xfrm>
          <a:custGeom>
            <a:avLst/>
            <a:gdLst/>
            <a:ahLst/>
            <a:cxnLst/>
            <a:rect l="l" t="t" r="r" b="b"/>
            <a:pathLst>
              <a:path w="18415" h="18415">
                <a:moveTo>
                  <a:pt x="13944" y="0"/>
                </a:moveTo>
                <a:lnTo>
                  <a:pt x="4013" y="0"/>
                </a:lnTo>
                <a:lnTo>
                  <a:pt x="0" y="4025"/>
                </a:lnTo>
                <a:lnTo>
                  <a:pt x="0" y="13970"/>
                </a:lnTo>
                <a:lnTo>
                  <a:pt x="4013" y="18008"/>
                </a:lnTo>
                <a:lnTo>
                  <a:pt x="13944" y="18008"/>
                </a:lnTo>
                <a:lnTo>
                  <a:pt x="17995" y="13970"/>
                </a:lnTo>
                <a:lnTo>
                  <a:pt x="17995" y="4025"/>
                </a:lnTo>
                <a:lnTo>
                  <a:pt x="13944" y="0"/>
                </a:lnTo>
                <a:close/>
              </a:path>
            </a:pathLst>
          </a:custGeom>
          <a:solidFill>
            <a:srgbClr val="0066B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6686384" y="7166127"/>
            <a:ext cx="18415" cy="18415"/>
          </a:xfrm>
          <a:custGeom>
            <a:avLst/>
            <a:gdLst/>
            <a:ahLst/>
            <a:cxnLst/>
            <a:rect l="l" t="t" r="r" b="b"/>
            <a:pathLst>
              <a:path w="18415" h="18415">
                <a:moveTo>
                  <a:pt x="13970" y="0"/>
                </a:moveTo>
                <a:lnTo>
                  <a:pt x="4013" y="0"/>
                </a:lnTo>
                <a:lnTo>
                  <a:pt x="0" y="4025"/>
                </a:lnTo>
                <a:lnTo>
                  <a:pt x="0" y="13970"/>
                </a:lnTo>
                <a:lnTo>
                  <a:pt x="4013" y="18008"/>
                </a:lnTo>
                <a:lnTo>
                  <a:pt x="13970" y="18008"/>
                </a:lnTo>
                <a:lnTo>
                  <a:pt x="17983" y="13970"/>
                </a:lnTo>
                <a:lnTo>
                  <a:pt x="17983" y="4025"/>
                </a:lnTo>
                <a:lnTo>
                  <a:pt x="13970" y="0"/>
                </a:lnTo>
                <a:close/>
              </a:path>
            </a:pathLst>
          </a:custGeom>
          <a:solidFill>
            <a:srgbClr val="0066B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6717855" y="7166127"/>
            <a:ext cx="18415" cy="18415"/>
          </a:xfrm>
          <a:custGeom>
            <a:avLst/>
            <a:gdLst/>
            <a:ahLst/>
            <a:cxnLst/>
            <a:rect l="l" t="t" r="r" b="b"/>
            <a:pathLst>
              <a:path w="18415" h="18415">
                <a:moveTo>
                  <a:pt x="13995" y="0"/>
                </a:moveTo>
                <a:lnTo>
                  <a:pt x="4038" y="0"/>
                </a:lnTo>
                <a:lnTo>
                  <a:pt x="0" y="4025"/>
                </a:lnTo>
                <a:lnTo>
                  <a:pt x="0" y="13970"/>
                </a:lnTo>
                <a:lnTo>
                  <a:pt x="4038" y="18008"/>
                </a:lnTo>
                <a:lnTo>
                  <a:pt x="13995" y="18008"/>
                </a:lnTo>
                <a:lnTo>
                  <a:pt x="18008" y="13970"/>
                </a:lnTo>
                <a:lnTo>
                  <a:pt x="18008" y="4025"/>
                </a:lnTo>
                <a:lnTo>
                  <a:pt x="13995" y="0"/>
                </a:lnTo>
                <a:close/>
              </a:path>
            </a:pathLst>
          </a:custGeom>
          <a:solidFill>
            <a:srgbClr val="0066B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6749351" y="7166127"/>
            <a:ext cx="18415" cy="18415"/>
          </a:xfrm>
          <a:custGeom>
            <a:avLst/>
            <a:gdLst/>
            <a:ahLst/>
            <a:cxnLst/>
            <a:rect l="l" t="t" r="r" b="b"/>
            <a:pathLst>
              <a:path w="18415" h="18415">
                <a:moveTo>
                  <a:pt x="13995" y="0"/>
                </a:moveTo>
                <a:lnTo>
                  <a:pt x="4038" y="0"/>
                </a:lnTo>
                <a:lnTo>
                  <a:pt x="0" y="4025"/>
                </a:lnTo>
                <a:lnTo>
                  <a:pt x="0" y="13970"/>
                </a:lnTo>
                <a:lnTo>
                  <a:pt x="4038" y="18008"/>
                </a:lnTo>
                <a:lnTo>
                  <a:pt x="13995" y="18008"/>
                </a:lnTo>
                <a:lnTo>
                  <a:pt x="18008" y="13970"/>
                </a:lnTo>
                <a:lnTo>
                  <a:pt x="18008" y="4025"/>
                </a:lnTo>
                <a:lnTo>
                  <a:pt x="13995" y="0"/>
                </a:lnTo>
                <a:close/>
              </a:path>
            </a:pathLst>
          </a:custGeom>
          <a:solidFill>
            <a:srgbClr val="0066B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6560387" y="7197611"/>
            <a:ext cx="18415" cy="18415"/>
          </a:xfrm>
          <a:custGeom>
            <a:avLst/>
            <a:gdLst/>
            <a:ahLst/>
            <a:cxnLst/>
            <a:rect l="l" t="t" r="r" b="b"/>
            <a:pathLst>
              <a:path w="18415" h="18415">
                <a:moveTo>
                  <a:pt x="14008" y="0"/>
                </a:moveTo>
                <a:lnTo>
                  <a:pt x="4038" y="0"/>
                </a:lnTo>
                <a:lnTo>
                  <a:pt x="0" y="4038"/>
                </a:lnTo>
                <a:lnTo>
                  <a:pt x="0" y="13982"/>
                </a:lnTo>
                <a:lnTo>
                  <a:pt x="4038" y="18021"/>
                </a:lnTo>
                <a:lnTo>
                  <a:pt x="14008" y="18021"/>
                </a:lnTo>
                <a:lnTo>
                  <a:pt x="18021" y="13982"/>
                </a:lnTo>
                <a:lnTo>
                  <a:pt x="18021" y="4038"/>
                </a:lnTo>
                <a:lnTo>
                  <a:pt x="14008" y="0"/>
                </a:lnTo>
                <a:close/>
              </a:path>
            </a:pathLst>
          </a:custGeom>
          <a:solidFill>
            <a:srgbClr val="0066B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" name="object 61"/>
          <p:cNvSpPr/>
          <p:nvPr/>
        </p:nvSpPr>
        <p:spPr>
          <a:xfrm>
            <a:off x="6591896" y="7197611"/>
            <a:ext cx="18415" cy="18415"/>
          </a:xfrm>
          <a:custGeom>
            <a:avLst/>
            <a:gdLst/>
            <a:ahLst/>
            <a:cxnLst/>
            <a:rect l="l" t="t" r="r" b="b"/>
            <a:pathLst>
              <a:path w="18415" h="18415">
                <a:moveTo>
                  <a:pt x="13969" y="0"/>
                </a:moveTo>
                <a:lnTo>
                  <a:pt x="4025" y="0"/>
                </a:lnTo>
                <a:lnTo>
                  <a:pt x="0" y="4038"/>
                </a:lnTo>
                <a:lnTo>
                  <a:pt x="0" y="13982"/>
                </a:lnTo>
                <a:lnTo>
                  <a:pt x="4025" y="18021"/>
                </a:lnTo>
                <a:lnTo>
                  <a:pt x="13969" y="18021"/>
                </a:lnTo>
                <a:lnTo>
                  <a:pt x="18021" y="13982"/>
                </a:lnTo>
                <a:lnTo>
                  <a:pt x="18021" y="4038"/>
                </a:lnTo>
                <a:lnTo>
                  <a:pt x="13969" y="0"/>
                </a:lnTo>
                <a:close/>
              </a:path>
            </a:pathLst>
          </a:custGeom>
          <a:solidFill>
            <a:srgbClr val="0066B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" name="object 62"/>
          <p:cNvSpPr/>
          <p:nvPr/>
        </p:nvSpPr>
        <p:spPr>
          <a:xfrm>
            <a:off x="6618313" y="7197611"/>
            <a:ext cx="95885" cy="18415"/>
          </a:xfrm>
          <a:custGeom>
            <a:avLst/>
            <a:gdLst/>
            <a:ahLst/>
            <a:cxnLst/>
            <a:rect l="l" t="t" r="r" b="b"/>
            <a:pathLst>
              <a:path w="95884" h="18415">
                <a:moveTo>
                  <a:pt x="47828" y="0"/>
                </a:moveTo>
                <a:lnTo>
                  <a:pt x="29210" y="708"/>
                </a:lnTo>
                <a:lnTo>
                  <a:pt x="14008" y="2641"/>
                </a:lnTo>
                <a:lnTo>
                  <a:pt x="3758" y="5507"/>
                </a:lnTo>
                <a:lnTo>
                  <a:pt x="0" y="9016"/>
                </a:lnTo>
                <a:lnTo>
                  <a:pt x="3758" y="12518"/>
                </a:lnTo>
                <a:lnTo>
                  <a:pt x="14008" y="15381"/>
                </a:lnTo>
                <a:lnTo>
                  <a:pt x="29210" y="17312"/>
                </a:lnTo>
                <a:lnTo>
                  <a:pt x="47828" y="18021"/>
                </a:lnTo>
                <a:lnTo>
                  <a:pt x="66438" y="17312"/>
                </a:lnTo>
                <a:lnTo>
                  <a:pt x="81637" y="15381"/>
                </a:lnTo>
                <a:lnTo>
                  <a:pt x="91885" y="12518"/>
                </a:lnTo>
                <a:lnTo>
                  <a:pt x="95643" y="9016"/>
                </a:lnTo>
                <a:lnTo>
                  <a:pt x="91885" y="5507"/>
                </a:lnTo>
                <a:lnTo>
                  <a:pt x="81637" y="2641"/>
                </a:lnTo>
                <a:lnTo>
                  <a:pt x="66438" y="708"/>
                </a:lnTo>
                <a:lnTo>
                  <a:pt x="47828" y="0"/>
                </a:lnTo>
                <a:close/>
              </a:path>
            </a:pathLst>
          </a:custGeom>
          <a:solidFill>
            <a:srgbClr val="0066B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" name="object 63"/>
          <p:cNvSpPr/>
          <p:nvPr/>
        </p:nvSpPr>
        <p:spPr>
          <a:xfrm>
            <a:off x="6749351" y="7197611"/>
            <a:ext cx="18415" cy="18415"/>
          </a:xfrm>
          <a:custGeom>
            <a:avLst/>
            <a:gdLst/>
            <a:ahLst/>
            <a:cxnLst/>
            <a:rect l="l" t="t" r="r" b="b"/>
            <a:pathLst>
              <a:path w="18415" h="18415">
                <a:moveTo>
                  <a:pt x="13995" y="0"/>
                </a:moveTo>
                <a:lnTo>
                  <a:pt x="4038" y="0"/>
                </a:lnTo>
                <a:lnTo>
                  <a:pt x="0" y="4038"/>
                </a:lnTo>
                <a:lnTo>
                  <a:pt x="0" y="13982"/>
                </a:lnTo>
                <a:lnTo>
                  <a:pt x="4038" y="18021"/>
                </a:lnTo>
                <a:lnTo>
                  <a:pt x="13995" y="18021"/>
                </a:lnTo>
                <a:lnTo>
                  <a:pt x="18008" y="13982"/>
                </a:lnTo>
                <a:lnTo>
                  <a:pt x="18008" y="4038"/>
                </a:lnTo>
                <a:lnTo>
                  <a:pt x="13995" y="0"/>
                </a:lnTo>
                <a:close/>
              </a:path>
            </a:pathLst>
          </a:custGeom>
          <a:solidFill>
            <a:srgbClr val="0066B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" name="object 64"/>
          <p:cNvSpPr/>
          <p:nvPr/>
        </p:nvSpPr>
        <p:spPr>
          <a:xfrm>
            <a:off x="6720840" y="7197611"/>
            <a:ext cx="18415" cy="18415"/>
          </a:xfrm>
          <a:custGeom>
            <a:avLst/>
            <a:gdLst/>
            <a:ahLst/>
            <a:cxnLst/>
            <a:rect l="l" t="t" r="r" b="b"/>
            <a:pathLst>
              <a:path w="18415" h="18415">
                <a:moveTo>
                  <a:pt x="13995" y="0"/>
                </a:moveTo>
                <a:lnTo>
                  <a:pt x="4038" y="0"/>
                </a:lnTo>
                <a:lnTo>
                  <a:pt x="0" y="4038"/>
                </a:lnTo>
                <a:lnTo>
                  <a:pt x="0" y="13982"/>
                </a:lnTo>
                <a:lnTo>
                  <a:pt x="4038" y="18021"/>
                </a:lnTo>
                <a:lnTo>
                  <a:pt x="13995" y="18021"/>
                </a:lnTo>
                <a:lnTo>
                  <a:pt x="18033" y="13982"/>
                </a:lnTo>
                <a:lnTo>
                  <a:pt x="18033" y="4038"/>
                </a:lnTo>
                <a:lnTo>
                  <a:pt x="13995" y="0"/>
                </a:lnTo>
                <a:close/>
              </a:path>
            </a:pathLst>
          </a:custGeom>
          <a:solidFill>
            <a:srgbClr val="0066B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" name="object 65"/>
          <p:cNvSpPr txBox="1"/>
          <p:nvPr/>
        </p:nvSpPr>
        <p:spPr>
          <a:xfrm>
            <a:off x="1050171" y="5507892"/>
            <a:ext cx="5666105" cy="1658620"/>
          </a:xfrm>
          <a:prstGeom prst="rect">
            <a:avLst/>
          </a:prstGeom>
        </p:spPr>
        <p:txBody>
          <a:bodyPr vert="horz" wrap="square" lIns="0" tIns="6985" rIns="0" bIns="0" rtlCol="0">
            <a:spAutoFit/>
          </a:bodyPr>
          <a:lstStyle/>
          <a:p>
            <a:pPr marL="12700" marR="5080" algn="just">
              <a:lnSpc>
                <a:spcPct val="102699"/>
              </a:lnSpc>
              <a:spcBef>
                <a:spcPts val="55"/>
              </a:spcBef>
            </a:pPr>
            <a:r>
              <a:rPr sz="1100" spc="-5" dirty="0">
                <a:latin typeface="Arial"/>
                <a:cs typeface="Arial"/>
              </a:rPr>
              <a:t>This </a:t>
            </a:r>
            <a:r>
              <a:rPr sz="1100" spc="-10" dirty="0">
                <a:latin typeface="Arial"/>
                <a:cs typeface="Arial"/>
              </a:rPr>
              <a:t>places all </a:t>
            </a:r>
            <a:r>
              <a:rPr sz="1100" spc="-5" dirty="0">
                <a:latin typeface="Arial"/>
                <a:cs typeface="Arial"/>
              </a:rPr>
              <a:t>the </a:t>
            </a:r>
            <a:r>
              <a:rPr sz="1100" spc="-10" dirty="0">
                <a:latin typeface="Arial"/>
                <a:cs typeface="Arial"/>
              </a:rPr>
              <a:t>rows into order </a:t>
            </a:r>
            <a:r>
              <a:rPr sz="1100" spc="-20" dirty="0">
                <a:latin typeface="Arial"/>
                <a:cs typeface="Arial"/>
              </a:rPr>
              <a:t>by </a:t>
            </a:r>
            <a:r>
              <a:rPr sz="1100" spc="-10" dirty="0">
                <a:latin typeface="Arial"/>
                <a:cs typeface="Arial"/>
              </a:rPr>
              <a:t>UserID descending </a:t>
            </a:r>
            <a:r>
              <a:rPr sz="1100" spc="-5" dirty="0">
                <a:latin typeface="Arial"/>
                <a:cs typeface="Arial"/>
              </a:rPr>
              <a:t>(from </a:t>
            </a:r>
            <a:r>
              <a:rPr sz="1100" spc="-10" dirty="0">
                <a:latin typeface="Arial"/>
                <a:cs typeface="Arial"/>
              </a:rPr>
              <a:t>biggest </a:t>
            </a:r>
            <a:r>
              <a:rPr sz="1100" spc="-15" dirty="0">
                <a:latin typeface="Arial"/>
                <a:cs typeface="Arial"/>
              </a:rPr>
              <a:t>number </a:t>
            </a:r>
            <a:r>
              <a:rPr sz="1100" spc="-5" dirty="0">
                <a:latin typeface="Arial"/>
                <a:cs typeface="Arial"/>
              </a:rPr>
              <a:t>to smallest)  </a:t>
            </a:r>
            <a:r>
              <a:rPr sz="1100" spc="-10" dirty="0">
                <a:latin typeface="Arial"/>
                <a:cs typeface="Arial"/>
              </a:rPr>
              <a:t>and,</a:t>
            </a:r>
            <a:r>
              <a:rPr sz="1100" spc="-45" dirty="0">
                <a:latin typeface="Arial"/>
                <a:cs typeface="Arial"/>
              </a:rPr>
              <a:t> </a:t>
            </a:r>
            <a:r>
              <a:rPr sz="1100" spc="-10" dirty="0">
                <a:latin typeface="Arial"/>
                <a:cs typeface="Arial"/>
              </a:rPr>
              <a:t>where</a:t>
            </a:r>
            <a:r>
              <a:rPr sz="1100" spc="-45" dirty="0">
                <a:latin typeface="Arial"/>
                <a:cs typeface="Arial"/>
              </a:rPr>
              <a:t> </a:t>
            </a:r>
            <a:r>
              <a:rPr sz="1100" spc="-5" dirty="0">
                <a:latin typeface="Arial"/>
                <a:cs typeface="Arial"/>
              </a:rPr>
              <a:t>the</a:t>
            </a:r>
            <a:r>
              <a:rPr sz="1100" spc="-45" dirty="0">
                <a:latin typeface="Arial"/>
                <a:cs typeface="Arial"/>
              </a:rPr>
              <a:t> </a:t>
            </a:r>
            <a:r>
              <a:rPr sz="1100" spc="-10" dirty="0">
                <a:latin typeface="Arial"/>
                <a:cs typeface="Arial"/>
              </a:rPr>
              <a:t>UserID</a:t>
            </a:r>
            <a:r>
              <a:rPr sz="1100" spc="-30" dirty="0">
                <a:latin typeface="Arial"/>
                <a:cs typeface="Arial"/>
              </a:rPr>
              <a:t> </a:t>
            </a:r>
            <a:r>
              <a:rPr sz="1100" spc="-15" dirty="0">
                <a:latin typeface="Arial"/>
                <a:cs typeface="Arial"/>
              </a:rPr>
              <a:t>values</a:t>
            </a:r>
            <a:r>
              <a:rPr sz="1100" spc="-30" dirty="0">
                <a:latin typeface="Arial"/>
                <a:cs typeface="Arial"/>
              </a:rPr>
              <a:t> </a:t>
            </a:r>
            <a:r>
              <a:rPr sz="1100" spc="-10" dirty="0">
                <a:latin typeface="Arial"/>
                <a:cs typeface="Arial"/>
              </a:rPr>
              <a:t>are</a:t>
            </a:r>
            <a:r>
              <a:rPr sz="1100" spc="-45" dirty="0">
                <a:latin typeface="Arial"/>
                <a:cs typeface="Arial"/>
              </a:rPr>
              <a:t> </a:t>
            </a:r>
            <a:r>
              <a:rPr sz="1100" spc="-5" dirty="0">
                <a:latin typeface="Arial"/>
                <a:cs typeface="Arial"/>
              </a:rPr>
              <a:t>the</a:t>
            </a:r>
            <a:r>
              <a:rPr sz="1100" spc="-30" dirty="0">
                <a:latin typeface="Arial"/>
                <a:cs typeface="Arial"/>
              </a:rPr>
              <a:t> </a:t>
            </a:r>
            <a:r>
              <a:rPr sz="1100" spc="-10" dirty="0">
                <a:latin typeface="Arial"/>
                <a:cs typeface="Arial"/>
              </a:rPr>
              <a:t>same,</a:t>
            </a:r>
            <a:r>
              <a:rPr sz="1100" spc="-30" dirty="0">
                <a:latin typeface="Arial"/>
                <a:cs typeface="Arial"/>
              </a:rPr>
              <a:t> </a:t>
            </a:r>
            <a:r>
              <a:rPr sz="1100" spc="-10" dirty="0">
                <a:latin typeface="Arial"/>
                <a:cs typeface="Arial"/>
              </a:rPr>
              <a:t>places</a:t>
            </a:r>
            <a:r>
              <a:rPr sz="1100" spc="-45" dirty="0">
                <a:latin typeface="Arial"/>
                <a:cs typeface="Arial"/>
              </a:rPr>
              <a:t> </a:t>
            </a:r>
            <a:r>
              <a:rPr sz="1100" spc="-5" dirty="0">
                <a:latin typeface="Arial"/>
                <a:cs typeface="Arial"/>
              </a:rPr>
              <a:t>the</a:t>
            </a:r>
            <a:r>
              <a:rPr sz="1100" spc="-30" dirty="0">
                <a:latin typeface="Arial"/>
                <a:cs typeface="Arial"/>
              </a:rPr>
              <a:t> </a:t>
            </a:r>
            <a:r>
              <a:rPr sz="1100" spc="-15" dirty="0">
                <a:latin typeface="Arial"/>
                <a:cs typeface="Arial"/>
              </a:rPr>
              <a:t>PostContent</a:t>
            </a:r>
            <a:r>
              <a:rPr sz="1100" spc="-45" dirty="0">
                <a:latin typeface="Arial"/>
                <a:cs typeface="Arial"/>
              </a:rPr>
              <a:t> </a:t>
            </a:r>
            <a:r>
              <a:rPr sz="1100" spc="-5" dirty="0">
                <a:latin typeface="Arial"/>
                <a:cs typeface="Arial"/>
              </a:rPr>
              <a:t>column</a:t>
            </a:r>
            <a:r>
              <a:rPr sz="1100" spc="-45" dirty="0">
                <a:latin typeface="Arial"/>
                <a:cs typeface="Arial"/>
              </a:rPr>
              <a:t> </a:t>
            </a:r>
            <a:r>
              <a:rPr sz="1100" spc="-10" dirty="0">
                <a:latin typeface="Arial"/>
                <a:cs typeface="Arial"/>
              </a:rPr>
              <a:t>into</a:t>
            </a:r>
            <a:r>
              <a:rPr sz="1100" spc="-30" dirty="0">
                <a:latin typeface="Arial"/>
                <a:cs typeface="Arial"/>
              </a:rPr>
              <a:t> </a:t>
            </a:r>
            <a:r>
              <a:rPr sz="1100" spc="-10" dirty="0">
                <a:latin typeface="Arial"/>
                <a:cs typeface="Arial"/>
              </a:rPr>
              <a:t>alphabetical  order</a:t>
            </a:r>
            <a:r>
              <a:rPr sz="1100" spc="-25" dirty="0">
                <a:latin typeface="Arial"/>
                <a:cs typeface="Arial"/>
              </a:rPr>
              <a:t> </a:t>
            </a:r>
            <a:r>
              <a:rPr sz="1100" spc="-10" dirty="0">
                <a:latin typeface="Arial"/>
                <a:cs typeface="Arial"/>
              </a:rPr>
              <a:t>ascending.</a:t>
            </a:r>
            <a:endParaRPr sz="11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1600">
              <a:latin typeface="Arial"/>
              <a:cs typeface="Arial"/>
            </a:endParaRPr>
          </a:p>
          <a:p>
            <a:pPr marL="12700" marR="5080" algn="just">
              <a:lnSpc>
                <a:spcPct val="102699"/>
              </a:lnSpc>
            </a:pPr>
            <a:r>
              <a:rPr sz="1100" b="1" spc="-5" dirty="0">
                <a:latin typeface="Arial"/>
                <a:cs typeface="Arial"/>
              </a:rPr>
              <a:t>Q11: </a:t>
            </a:r>
            <a:r>
              <a:rPr sz="1100" spc="-5" dirty="0">
                <a:latin typeface="Arial"/>
                <a:cs typeface="Arial"/>
              </a:rPr>
              <a:t>Write the </a:t>
            </a:r>
            <a:r>
              <a:rPr sz="1100" spc="-10" dirty="0">
                <a:latin typeface="Arial"/>
                <a:cs typeface="Arial"/>
              </a:rPr>
              <a:t>SQL </a:t>
            </a:r>
            <a:r>
              <a:rPr sz="1100" spc="-5" dirty="0">
                <a:latin typeface="Arial"/>
                <a:cs typeface="Arial"/>
              </a:rPr>
              <a:t>to </a:t>
            </a:r>
            <a:r>
              <a:rPr sz="1100" spc="-15" dirty="0">
                <a:latin typeface="Arial"/>
                <a:cs typeface="Arial"/>
              </a:rPr>
              <a:t>display </a:t>
            </a:r>
            <a:r>
              <a:rPr sz="1100" dirty="0">
                <a:latin typeface="Arial"/>
                <a:cs typeface="Arial"/>
              </a:rPr>
              <a:t>sorted </a:t>
            </a:r>
            <a:r>
              <a:rPr sz="1100" spc="-10" dirty="0">
                <a:latin typeface="Arial"/>
                <a:cs typeface="Arial"/>
              </a:rPr>
              <a:t>rows </a:t>
            </a:r>
            <a:r>
              <a:rPr sz="1100" spc="-5" dirty="0">
                <a:latin typeface="Arial"/>
                <a:cs typeface="Arial"/>
              </a:rPr>
              <a:t>from the </a:t>
            </a:r>
            <a:r>
              <a:rPr sz="1100" spc="-25" dirty="0">
                <a:latin typeface="Arial"/>
                <a:cs typeface="Arial"/>
              </a:rPr>
              <a:t>Post </a:t>
            </a:r>
            <a:r>
              <a:rPr sz="1100" spc="-10" dirty="0">
                <a:latin typeface="Arial"/>
                <a:cs typeface="Arial"/>
              </a:rPr>
              <a:t>table in ascending order of UserID  ascending and </a:t>
            </a:r>
            <a:r>
              <a:rPr sz="1100" spc="-5" dirty="0">
                <a:latin typeface="Arial"/>
                <a:cs typeface="Arial"/>
              </a:rPr>
              <a:t>then </a:t>
            </a:r>
            <a:r>
              <a:rPr sz="1100" spc="-15" dirty="0">
                <a:latin typeface="Arial"/>
                <a:cs typeface="Arial"/>
              </a:rPr>
              <a:t>PostContent </a:t>
            </a:r>
            <a:r>
              <a:rPr sz="1100" spc="-10" dirty="0">
                <a:latin typeface="Arial"/>
                <a:cs typeface="Arial"/>
              </a:rPr>
              <a:t>descending where </a:t>
            </a:r>
            <a:r>
              <a:rPr sz="1100" spc="-20" dirty="0">
                <a:latin typeface="Arial"/>
                <a:cs typeface="Arial"/>
              </a:rPr>
              <a:t>PostID </a:t>
            </a:r>
            <a:r>
              <a:rPr sz="1100" spc="-10" dirty="0">
                <a:latin typeface="Arial"/>
                <a:cs typeface="Arial"/>
              </a:rPr>
              <a:t>is greater </a:t>
            </a:r>
            <a:r>
              <a:rPr sz="1100" spc="-5" dirty="0">
                <a:latin typeface="Arial"/>
                <a:cs typeface="Arial"/>
              </a:rPr>
              <a:t>than</a:t>
            </a:r>
            <a:r>
              <a:rPr sz="1100" spc="-70" dirty="0">
                <a:latin typeface="Arial"/>
                <a:cs typeface="Arial"/>
              </a:rPr>
              <a:t> </a:t>
            </a:r>
            <a:r>
              <a:rPr sz="1100" spc="-10" dirty="0">
                <a:latin typeface="Arial"/>
                <a:cs typeface="Arial"/>
              </a:rPr>
              <a:t>281952.</a:t>
            </a:r>
            <a:endParaRPr sz="11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12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1350">
              <a:latin typeface="Arial"/>
              <a:cs typeface="Arial"/>
            </a:endParaRPr>
          </a:p>
          <a:p>
            <a:pPr marL="12700" algn="just">
              <a:lnSpc>
                <a:spcPct val="100000"/>
              </a:lnSpc>
            </a:pPr>
            <a:r>
              <a:rPr sz="1100" b="1" spc="-10" dirty="0">
                <a:latin typeface="Arial"/>
                <a:cs typeface="Arial"/>
              </a:rPr>
              <a:t>Activity: Using SELECT</a:t>
            </a:r>
            <a:r>
              <a:rPr sz="1100" b="1" spc="30" dirty="0">
                <a:latin typeface="Arial"/>
                <a:cs typeface="Arial"/>
              </a:rPr>
              <a:t> </a:t>
            </a:r>
            <a:r>
              <a:rPr sz="1100" b="1" spc="-5" dirty="0">
                <a:latin typeface="Arial"/>
                <a:cs typeface="Arial"/>
              </a:rPr>
              <a:t>(12)</a:t>
            </a:r>
            <a:endParaRPr sz="1100">
              <a:latin typeface="Arial"/>
              <a:cs typeface="Arial"/>
            </a:endParaRPr>
          </a:p>
        </p:txBody>
      </p:sp>
      <p:sp>
        <p:nvSpPr>
          <p:cNvPr id="66" name="object 66"/>
          <p:cNvSpPr/>
          <p:nvPr/>
        </p:nvSpPr>
        <p:spPr>
          <a:xfrm>
            <a:off x="1285227" y="7645311"/>
            <a:ext cx="5473065" cy="0"/>
          </a:xfrm>
          <a:custGeom>
            <a:avLst/>
            <a:gdLst/>
            <a:ahLst/>
            <a:cxnLst/>
            <a:rect l="l" t="t" r="r" b="b"/>
            <a:pathLst>
              <a:path w="5473065">
                <a:moveTo>
                  <a:pt x="0" y="0"/>
                </a:moveTo>
                <a:lnTo>
                  <a:pt x="5472684" y="0"/>
                </a:lnTo>
              </a:path>
            </a:pathLst>
          </a:custGeom>
          <a:ln w="44195">
            <a:solidFill>
              <a:srgbClr val="F7F7F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" name="object 67"/>
          <p:cNvSpPr/>
          <p:nvPr/>
        </p:nvSpPr>
        <p:spPr>
          <a:xfrm>
            <a:off x="1288275" y="7623212"/>
            <a:ext cx="0" cy="44450"/>
          </a:xfrm>
          <a:custGeom>
            <a:avLst/>
            <a:gdLst/>
            <a:ahLst/>
            <a:cxnLst/>
            <a:rect l="l" t="t" r="r" b="b"/>
            <a:pathLst>
              <a:path h="44450">
                <a:moveTo>
                  <a:pt x="0" y="44195"/>
                </a:moveTo>
                <a:lnTo>
                  <a:pt x="0" y="0"/>
                </a:lnTo>
              </a:path>
            </a:pathLst>
          </a:custGeom>
          <a:ln w="6096">
            <a:solidFill>
              <a:srgbClr val="B1B1B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" name="object 68"/>
          <p:cNvSpPr/>
          <p:nvPr/>
        </p:nvSpPr>
        <p:spPr>
          <a:xfrm>
            <a:off x="1285227" y="7626261"/>
            <a:ext cx="44450" cy="0"/>
          </a:xfrm>
          <a:custGeom>
            <a:avLst/>
            <a:gdLst/>
            <a:ahLst/>
            <a:cxnLst/>
            <a:rect l="l" t="t" r="r" b="b"/>
            <a:pathLst>
              <a:path w="44450">
                <a:moveTo>
                  <a:pt x="0" y="0"/>
                </a:moveTo>
                <a:lnTo>
                  <a:pt x="44196" y="0"/>
                </a:lnTo>
              </a:path>
            </a:pathLst>
          </a:custGeom>
          <a:ln w="6095">
            <a:solidFill>
              <a:srgbClr val="B1B1B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" name="object 69"/>
          <p:cNvSpPr/>
          <p:nvPr/>
        </p:nvSpPr>
        <p:spPr>
          <a:xfrm>
            <a:off x="1327899" y="7626261"/>
            <a:ext cx="5387340" cy="0"/>
          </a:xfrm>
          <a:custGeom>
            <a:avLst/>
            <a:gdLst/>
            <a:ahLst/>
            <a:cxnLst/>
            <a:rect l="l" t="t" r="r" b="b"/>
            <a:pathLst>
              <a:path w="5387340">
                <a:moveTo>
                  <a:pt x="0" y="0"/>
                </a:moveTo>
                <a:lnTo>
                  <a:pt x="5387340" y="0"/>
                </a:lnTo>
              </a:path>
            </a:pathLst>
          </a:custGeom>
          <a:ln w="6095">
            <a:solidFill>
              <a:srgbClr val="B1B1B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" name="object 70"/>
          <p:cNvSpPr/>
          <p:nvPr/>
        </p:nvSpPr>
        <p:spPr>
          <a:xfrm>
            <a:off x="6715238" y="7626261"/>
            <a:ext cx="44450" cy="0"/>
          </a:xfrm>
          <a:custGeom>
            <a:avLst/>
            <a:gdLst/>
            <a:ahLst/>
            <a:cxnLst/>
            <a:rect l="l" t="t" r="r" b="b"/>
            <a:pathLst>
              <a:path w="44450">
                <a:moveTo>
                  <a:pt x="0" y="0"/>
                </a:moveTo>
                <a:lnTo>
                  <a:pt x="44196" y="0"/>
                </a:lnTo>
              </a:path>
            </a:pathLst>
          </a:custGeom>
          <a:ln w="6095">
            <a:solidFill>
              <a:srgbClr val="B1B1B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" name="object 71"/>
          <p:cNvSpPr/>
          <p:nvPr/>
        </p:nvSpPr>
        <p:spPr>
          <a:xfrm>
            <a:off x="6754863" y="7623212"/>
            <a:ext cx="0" cy="44450"/>
          </a:xfrm>
          <a:custGeom>
            <a:avLst/>
            <a:gdLst/>
            <a:ahLst/>
            <a:cxnLst/>
            <a:rect l="l" t="t" r="r" b="b"/>
            <a:pathLst>
              <a:path h="44450">
                <a:moveTo>
                  <a:pt x="0" y="44195"/>
                </a:moveTo>
                <a:lnTo>
                  <a:pt x="0" y="0"/>
                </a:lnTo>
              </a:path>
            </a:pathLst>
          </a:custGeom>
          <a:ln w="6096">
            <a:solidFill>
              <a:srgbClr val="B1B1B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" name="object 72"/>
          <p:cNvSpPr/>
          <p:nvPr/>
        </p:nvSpPr>
        <p:spPr>
          <a:xfrm>
            <a:off x="1288275" y="7665885"/>
            <a:ext cx="0" cy="26034"/>
          </a:xfrm>
          <a:custGeom>
            <a:avLst/>
            <a:gdLst/>
            <a:ahLst/>
            <a:cxnLst/>
            <a:rect l="l" t="t" r="r" b="b"/>
            <a:pathLst>
              <a:path h="26034">
                <a:moveTo>
                  <a:pt x="0" y="25908"/>
                </a:moveTo>
                <a:lnTo>
                  <a:pt x="0" y="0"/>
                </a:lnTo>
              </a:path>
            </a:pathLst>
          </a:custGeom>
          <a:ln w="6096">
            <a:solidFill>
              <a:srgbClr val="F7F7F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" name="object 73"/>
          <p:cNvSpPr/>
          <p:nvPr/>
        </p:nvSpPr>
        <p:spPr>
          <a:xfrm>
            <a:off x="1288275" y="7665885"/>
            <a:ext cx="0" cy="26034"/>
          </a:xfrm>
          <a:custGeom>
            <a:avLst/>
            <a:gdLst/>
            <a:ahLst/>
            <a:cxnLst/>
            <a:rect l="l" t="t" r="r" b="b"/>
            <a:pathLst>
              <a:path h="26034">
                <a:moveTo>
                  <a:pt x="0" y="25908"/>
                </a:moveTo>
                <a:lnTo>
                  <a:pt x="0" y="0"/>
                </a:lnTo>
              </a:path>
            </a:pathLst>
          </a:custGeom>
          <a:ln w="6096">
            <a:solidFill>
              <a:srgbClr val="B1B1B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" name="object 74"/>
          <p:cNvSpPr/>
          <p:nvPr/>
        </p:nvSpPr>
        <p:spPr>
          <a:xfrm>
            <a:off x="1327899" y="7665885"/>
            <a:ext cx="5387340" cy="26034"/>
          </a:xfrm>
          <a:custGeom>
            <a:avLst/>
            <a:gdLst/>
            <a:ahLst/>
            <a:cxnLst/>
            <a:rect l="l" t="t" r="r" b="b"/>
            <a:pathLst>
              <a:path w="5387340" h="26034">
                <a:moveTo>
                  <a:pt x="0" y="25908"/>
                </a:moveTo>
                <a:lnTo>
                  <a:pt x="5387340" y="25908"/>
                </a:lnTo>
                <a:lnTo>
                  <a:pt x="5387340" y="0"/>
                </a:lnTo>
                <a:lnTo>
                  <a:pt x="0" y="0"/>
                </a:lnTo>
                <a:lnTo>
                  <a:pt x="0" y="25908"/>
                </a:lnTo>
                <a:close/>
              </a:path>
            </a:pathLst>
          </a:custGeom>
          <a:solidFill>
            <a:srgbClr val="F7F7F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5" name="object 75"/>
          <p:cNvSpPr/>
          <p:nvPr/>
        </p:nvSpPr>
        <p:spPr>
          <a:xfrm>
            <a:off x="6754863" y="7665885"/>
            <a:ext cx="0" cy="26034"/>
          </a:xfrm>
          <a:custGeom>
            <a:avLst/>
            <a:gdLst/>
            <a:ahLst/>
            <a:cxnLst/>
            <a:rect l="l" t="t" r="r" b="b"/>
            <a:pathLst>
              <a:path h="26034">
                <a:moveTo>
                  <a:pt x="0" y="25908"/>
                </a:moveTo>
                <a:lnTo>
                  <a:pt x="0" y="0"/>
                </a:lnTo>
              </a:path>
            </a:pathLst>
          </a:custGeom>
          <a:ln w="6096">
            <a:solidFill>
              <a:srgbClr val="F7F7F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6" name="object 76"/>
          <p:cNvSpPr/>
          <p:nvPr/>
        </p:nvSpPr>
        <p:spPr>
          <a:xfrm>
            <a:off x="6754863" y="7665885"/>
            <a:ext cx="0" cy="26034"/>
          </a:xfrm>
          <a:custGeom>
            <a:avLst/>
            <a:gdLst/>
            <a:ahLst/>
            <a:cxnLst/>
            <a:rect l="l" t="t" r="r" b="b"/>
            <a:pathLst>
              <a:path h="26034">
                <a:moveTo>
                  <a:pt x="0" y="25908"/>
                </a:moveTo>
                <a:lnTo>
                  <a:pt x="0" y="0"/>
                </a:lnTo>
              </a:path>
            </a:pathLst>
          </a:custGeom>
          <a:ln w="6096">
            <a:solidFill>
              <a:srgbClr val="B1B1B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7" name="object 77"/>
          <p:cNvSpPr/>
          <p:nvPr/>
        </p:nvSpPr>
        <p:spPr>
          <a:xfrm>
            <a:off x="1288275" y="7691793"/>
            <a:ext cx="0" cy="152400"/>
          </a:xfrm>
          <a:custGeom>
            <a:avLst/>
            <a:gdLst/>
            <a:ahLst/>
            <a:cxnLst/>
            <a:rect l="l" t="t" r="r" b="b"/>
            <a:pathLst>
              <a:path h="152400">
                <a:moveTo>
                  <a:pt x="0" y="152399"/>
                </a:moveTo>
                <a:lnTo>
                  <a:pt x="0" y="0"/>
                </a:lnTo>
              </a:path>
            </a:pathLst>
          </a:custGeom>
          <a:ln w="6096">
            <a:solidFill>
              <a:srgbClr val="F7F7F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8" name="object 78"/>
          <p:cNvSpPr/>
          <p:nvPr/>
        </p:nvSpPr>
        <p:spPr>
          <a:xfrm>
            <a:off x="1288275" y="7691793"/>
            <a:ext cx="0" cy="152400"/>
          </a:xfrm>
          <a:custGeom>
            <a:avLst/>
            <a:gdLst/>
            <a:ahLst/>
            <a:cxnLst/>
            <a:rect l="l" t="t" r="r" b="b"/>
            <a:pathLst>
              <a:path h="152400">
                <a:moveTo>
                  <a:pt x="0" y="152399"/>
                </a:moveTo>
                <a:lnTo>
                  <a:pt x="0" y="0"/>
                </a:lnTo>
              </a:path>
            </a:pathLst>
          </a:custGeom>
          <a:ln w="6096">
            <a:solidFill>
              <a:srgbClr val="B1B1B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9" name="object 79"/>
          <p:cNvSpPr/>
          <p:nvPr/>
        </p:nvSpPr>
        <p:spPr>
          <a:xfrm>
            <a:off x="1327899" y="7691793"/>
            <a:ext cx="5387340" cy="152400"/>
          </a:xfrm>
          <a:custGeom>
            <a:avLst/>
            <a:gdLst/>
            <a:ahLst/>
            <a:cxnLst/>
            <a:rect l="l" t="t" r="r" b="b"/>
            <a:pathLst>
              <a:path w="5387340" h="152400">
                <a:moveTo>
                  <a:pt x="0" y="152399"/>
                </a:moveTo>
                <a:lnTo>
                  <a:pt x="5387340" y="152399"/>
                </a:lnTo>
                <a:lnTo>
                  <a:pt x="5387340" y="0"/>
                </a:lnTo>
                <a:lnTo>
                  <a:pt x="0" y="0"/>
                </a:lnTo>
                <a:lnTo>
                  <a:pt x="0" y="152399"/>
                </a:lnTo>
                <a:close/>
              </a:path>
            </a:pathLst>
          </a:custGeom>
          <a:solidFill>
            <a:srgbClr val="F7F7F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0" name="object 80"/>
          <p:cNvSpPr/>
          <p:nvPr/>
        </p:nvSpPr>
        <p:spPr>
          <a:xfrm>
            <a:off x="6754863" y="7691793"/>
            <a:ext cx="0" cy="152400"/>
          </a:xfrm>
          <a:custGeom>
            <a:avLst/>
            <a:gdLst/>
            <a:ahLst/>
            <a:cxnLst/>
            <a:rect l="l" t="t" r="r" b="b"/>
            <a:pathLst>
              <a:path h="152400">
                <a:moveTo>
                  <a:pt x="0" y="152399"/>
                </a:moveTo>
                <a:lnTo>
                  <a:pt x="0" y="0"/>
                </a:lnTo>
              </a:path>
            </a:pathLst>
          </a:custGeom>
          <a:ln w="6096">
            <a:solidFill>
              <a:srgbClr val="F7F7F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1" name="object 81"/>
          <p:cNvSpPr/>
          <p:nvPr/>
        </p:nvSpPr>
        <p:spPr>
          <a:xfrm>
            <a:off x="6754863" y="7691793"/>
            <a:ext cx="0" cy="152400"/>
          </a:xfrm>
          <a:custGeom>
            <a:avLst/>
            <a:gdLst/>
            <a:ahLst/>
            <a:cxnLst/>
            <a:rect l="l" t="t" r="r" b="b"/>
            <a:pathLst>
              <a:path h="152400">
                <a:moveTo>
                  <a:pt x="0" y="152399"/>
                </a:moveTo>
                <a:lnTo>
                  <a:pt x="0" y="0"/>
                </a:lnTo>
              </a:path>
            </a:pathLst>
          </a:custGeom>
          <a:ln w="6096">
            <a:solidFill>
              <a:srgbClr val="B1B1B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2" name="object 82"/>
          <p:cNvSpPr txBox="1"/>
          <p:nvPr/>
        </p:nvSpPr>
        <p:spPr>
          <a:xfrm>
            <a:off x="2932125" y="7668269"/>
            <a:ext cx="1523365" cy="166370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25"/>
              </a:spcBef>
            </a:pPr>
            <a:r>
              <a:rPr sz="900" i="1" spc="165" dirty="0">
                <a:latin typeface="Times New Roman"/>
                <a:cs typeface="Times New Roman"/>
              </a:rPr>
              <a:t>PostID </a:t>
            </a:r>
            <a:r>
              <a:rPr sz="900" i="1" spc="300" dirty="0">
                <a:latin typeface="Times New Roman"/>
                <a:cs typeface="Times New Roman"/>
              </a:rPr>
              <a:t>,</a:t>
            </a:r>
            <a:r>
              <a:rPr sz="900" i="1" spc="275" dirty="0">
                <a:latin typeface="Times New Roman"/>
                <a:cs typeface="Times New Roman"/>
              </a:rPr>
              <a:t> </a:t>
            </a:r>
            <a:r>
              <a:rPr sz="900" i="1" spc="204" dirty="0">
                <a:latin typeface="Times New Roman"/>
                <a:cs typeface="Times New Roman"/>
              </a:rPr>
              <a:t>PostContent</a:t>
            </a:r>
            <a:r>
              <a:rPr sz="900" i="1" spc="-130" dirty="0">
                <a:latin typeface="Times New Roman"/>
                <a:cs typeface="Times New Roman"/>
              </a:rPr>
              <a:t> </a:t>
            </a:r>
            <a:endParaRPr sz="900">
              <a:latin typeface="Times New Roman"/>
              <a:cs typeface="Times New Roman"/>
            </a:endParaRPr>
          </a:p>
        </p:txBody>
      </p:sp>
      <p:sp>
        <p:nvSpPr>
          <p:cNvPr id="83" name="object 83"/>
          <p:cNvSpPr/>
          <p:nvPr/>
        </p:nvSpPr>
        <p:spPr>
          <a:xfrm>
            <a:off x="1288275" y="7844193"/>
            <a:ext cx="0" cy="152400"/>
          </a:xfrm>
          <a:custGeom>
            <a:avLst/>
            <a:gdLst/>
            <a:ahLst/>
            <a:cxnLst/>
            <a:rect l="l" t="t" r="r" b="b"/>
            <a:pathLst>
              <a:path h="152400">
                <a:moveTo>
                  <a:pt x="0" y="152399"/>
                </a:moveTo>
                <a:lnTo>
                  <a:pt x="0" y="0"/>
                </a:lnTo>
              </a:path>
            </a:pathLst>
          </a:custGeom>
          <a:ln w="6096">
            <a:solidFill>
              <a:srgbClr val="F7F7F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4" name="object 84"/>
          <p:cNvSpPr/>
          <p:nvPr/>
        </p:nvSpPr>
        <p:spPr>
          <a:xfrm>
            <a:off x="1288275" y="7844193"/>
            <a:ext cx="0" cy="152400"/>
          </a:xfrm>
          <a:custGeom>
            <a:avLst/>
            <a:gdLst/>
            <a:ahLst/>
            <a:cxnLst/>
            <a:rect l="l" t="t" r="r" b="b"/>
            <a:pathLst>
              <a:path h="152400">
                <a:moveTo>
                  <a:pt x="0" y="152399"/>
                </a:moveTo>
                <a:lnTo>
                  <a:pt x="0" y="0"/>
                </a:lnTo>
              </a:path>
            </a:pathLst>
          </a:custGeom>
          <a:ln w="6096">
            <a:solidFill>
              <a:srgbClr val="B1B1B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5" name="object 85"/>
          <p:cNvSpPr/>
          <p:nvPr/>
        </p:nvSpPr>
        <p:spPr>
          <a:xfrm>
            <a:off x="1327899" y="7844193"/>
            <a:ext cx="5387340" cy="151130"/>
          </a:xfrm>
          <a:custGeom>
            <a:avLst/>
            <a:gdLst/>
            <a:ahLst/>
            <a:cxnLst/>
            <a:rect l="l" t="t" r="r" b="b"/>
            <a:pathLst>
              <a:path w="5387340" h="151129">
                <a:moveTo>
                  <a:pt x="0" y="150875"/>
                </a:moveTo>
                <a:lnTo>
                  <a:pt x="5387340" y="150875"/>
                </a:lnTo>
                <a:lnTo>
                  <a:pt x="5387340" y="0"/>
                </a:lnTo>
                <a:lnTo>
                  <a:pt x="0" y="0"/>
                </a:lnTo>
                <a:lnTo>
                  <a:pt x="0" y="150875"/>
                </a:lnTo>
                <a:close/>
              </a:path>
            </a:pathLst>
          </a:custGeom>
          <a:solidFill>
            <a:srgbClr val="F7F7F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6" name="object 86"/>
          <p:cNvSpPr/>
          <p:nvPr/>
        </p:nvSpPr>
        <p:spPr>
          <a:xfrm>
            <a:off x="6754863" y="7844193"/>
            <a:ext cx="0" cy="152400"/>
          </a:xfrm>
          <a:custGeom>
            <a:avLst/>
            <a:gdLst/>
            <a:ahLst/>
            <a:cxnLst/>
            <a:rect l="l" t="t" r="r" b="b"/>
            <a:pathLst>
              <a:path h="152400">
                <a:moveTo>
                  <a:pt x="0" y="152399"/>
                </a:moveTo>
                <a:lnTo>
                  <a:pt x="0" y="0"/>
                </a:lnTo>
              </a:path>
            </a:pathLst>
          </a:custGeom>
          <a:ln w="6096">
            <a:solidFill>
              <a:srgbClr val="F7F7F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7" name="object 87"/>
          <p:cNvSpPr/>
          <p:nvPr/>
        </p:nvSpPr>
        <p:spPr>
          <a:xfrm>
            <a:off x="6754863" y="7844193"/>
            <a:ext cx="0" cy="152400"/>
          </a:xfrm>
          <a:custGeom>
            <a:avLst/>
            <a:gdLst/>
            <a:ahLst/>
            <a:cxnLst/>
            <a:rect l="l" t="t" r="r" b="b"/>
            <a:pathLst>
              <a:path h="152400">
                <a:moveTo>
                  <a:pt x="0" y="152399"/>
                </a:moveTo>
                <a:lnTo>
                  <a:pt x="0" y="0"/>
                </a:lnTo>
              </a:path>
            </a:pathLst>
          </a:custGeom>
          <a:ln w="6096">
            <a:solidFill>
              <a:srgbClr val="B1B1B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8" name="object 88"/>
          <p:cNvSpPr/>
          <p:nvPr/>
        </p:nvSpPr>
        <p:spPr>
          <a:xfrm>
            <a:off x="1288275" y="7995069"/>
            <a:ext cx="0" cy="152400"/>
          </a:xfrm>
          <a:custGeom>
            <a:avLst/>
            <a:gdLst/>
            <a:ahLst/>
            <a:cxnLst/>
            <a:rect l="l" t="t" r="r" b="b"/>
            <a:pathLst>
              <a:path h="152400">
                <a:moveTo>
                  <a:pt x="0" y="152399"/>
                </a:moveTo>
                <a:lnTo>
                  <a:pt x="0" y="0"/>
                </a:lnTo>
              </a:path>
            </a:pathLst>
          </a:custGeom>
          <a:ln w="6096">
            <a:solidFill>
              <a:srgbClr val="F7F7F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9" name="object 89"/>
          <p:cNvSpPr/>
          <p:nvPr/>
        </p:nvSpPr>
        <p:spPr>
          <a:xfrm>
            <a:off x="1288275" y="7995069"/>
            <a:ext cx="0" cy="152400"/>
          </a:xfrm>
          <a:custGeom>
            <a:avLst/>
            <a:gdLst/>
            <a:ahLst/>
            <a:cxnLst/>
            <a:rect l="l" t="t" r="r" b="b"/>
            <a:pathLst>
              <a:path h="152400">
                <a:moveTo>
                  <a:pt x="0" y="152399"/>
                </a:moveTo>
                <a:lnTo>
                  <a:pt x="0" y="0"/>
                </a:lnTo>
              </a:path>
            </a:pathLst>
          </a:custGeom>
          <a:ln w="6096">
            <a:solidFill>
              <a:srgbClr val="B1B1B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0" name="object 90"/>
          <p:cNvSpPr/>
          <p:nvPr/>
        </p:nvSpPr>
        <p:spPr>
          <a:xfrm>
            <a:off x="1327899" y="7995069"/>
            <a:ext cx="5387340" cy="152400"/>
          </a:xfrm>
          <a:custGeom>
            <a:avLst/>
            <a:gdLst/>
            <a:ahLst/>
            <a:cxnLst/>
            <a:rect l="l" t="t" r="r" b="b"/>
            <a:pathLst>
              <a:path w="5387340" h="152400">
                <a:moveTo>
                  <a:pt x="0" y="152399"/>
                </a:moveTo>
                <a:lnTo>
                  <a:pt x="5387340" y="152399"/>
                </a:lnTo>
                <a:lnTo>
                  <a:pt x="5387340" y="0"/>
                </a:lnTo>
                <a:lnTo>
                  <a:pt x="0" y="0"/>
                </a:lnTo>
                <a:lnTo>
                  <a:pt x="0" y="152399"/>
                </a:lnTo>
                <a:close/>
              </a:path>
            </a:pathLst>
          </a:custGeom>
          <a:solidFill>
            <a:srgbClr val="F7F7F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1" name="object 91"/>
          <p:cNvSpPr/>
          <p:nvPr/>
        </p:nvSpPr>
        <p:spPr>
          <a:xfrm>
            <a:off x="6754863" y="7995069"/>
            <a:ext cx="0" cy="152400"/>
          </a:xfrm>
          <a:custGeom>
            <a:avLst/>
            <a:gdLst/>
            <a:ahLst/>
            <a:cxnLst/>
            <a:rect l="l" t="t" r="r" b="b"/>
            <a:pathLst>
              <a:path h="152400">
                <a:moveTo>
                  <a:pt x="0" y="152399"/>
                </a:moveTo>
                <a:lnTo>
                  <a:pt x="0" y="0"/>
                </a:lnTo>
              </a:path>
            </a:pathLst>
          </a:custGeom>
          <a:ln w="6096">
            <a:solidFill>
              <a:srgbClr val="F7F7F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2" name="object 92"/>
          <p:cNvSpPr/>
          <p:nvPr/>
        </p:nvSpPr>
        <p:spPr>
          <a:xfrm>
            <a:off x="6754863" y="7995069"/>
            <a:ext cx="0" cy="152400"/>
          </a:xfrm>
          <a:custGeom>
            <a:avLst/>
            <a:gdLst/>
            <a:ahLst/>
            <a:cxnLst/>
            <a:rect l="l" t="t" r="r" b="b"/>
            <a:pathLst>
              <a:path h="152400">
                <a:moveTo>
                  <a:pt x="0" y="152399"/>
                </a:moveTo>
                <a:lnTo>
                  <a:pt x="0" y="0"/>
                </a:lnTo>
              </a:path>
            </a:pathLst>
          </a:custGeom>
          <a:ln w="6096">
            <a:solidFill>
              <a:srgbClr val="B1B1B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3" name="object 93"/>
          <p:cNvSpPr/>
          <p:nvPr/>
        </p:nvSpPr>
        <p:spPr>
          <a:xfrm>
            <a:off x="1288275" y="8147469"/>
            <a:ext cx="0" cy="152400"/>
          </a:xfrm>
          <a:custGeom>
            <a:avLst/>
            <a:gdLst/>
            <a:ahLst/>
            <a:cxnLst/>
            <a:rect l="l" t="t" r="r" b="b"/>
            <a:pathLst>
              <a:path h="152400">
                <a:moveTo>
                  <a:pt x="0" y="152399"/>
                </a:moveTo>
                <a:lnTo>
                  <a:pt x="0" y="0"/>
                </a:lnTo>
              </a:path>
            </a:pathLst>
          </a:custGeom>
          <a:ln w="6096">
            <a:solidFill>
              <a:srgbClr val="F7F7F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4" name="object 94"/>
          <p:cNvSpPr/>
          <p:nvPr/>
        </p:nvSpPr>
        <p:spPr>
          <a:xfrm>
            <a:off x="1288275" y="8147469"/>
            <a:ext cx="0" cy="152400"/>
          </a:xfrm>
          <a:custGeom>
            <a:avLst/>
            <a:gdLst/>
            <a:ahLst/>
            <a:cxnLst/>
            <a:rect l="l" t="t" r="r" b="b"/>
            <a:pathLst>
              <a:path h="152400">
                <a:moveTo>
                  <a:pt x="0" y="152399"/>
                </a:moveTo>
                <a:lnTo>
                  <a:pt x="0" y="0"/>
                </a:lnTo>
              </a:path>
            </a:pathLst>
          </a:custGeom>
          <a:ln w="6096">
            <a:solidFill>
              <a:srgbClr val="B1B1B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5" name="object 95"/>
          <p:cNvSpPr/>
          <p:nvPr/>
        </p:nvSpPr>
        <p:spPr>
          <a:xfrm>
            <a:off x="1327899" y="8147469"/>
            <a:ext cx="5387340" cy="152400"/>
          </a:xfrm>
          <a:custGeom>
            <a:avLst/>
            <a:gdLst/>
            <a:ahLst/>
            <a:cxnLst/>
            <a:rect l="l" t="t" r="r" b="b"/>
            <a:pathLst>
              <a:path w="5387340" h="152400">
                <a:moveTo>
                  <a:pt x="0" y="152399"/>
                </a:moveTo>
                <a:lnTo>
                  <a:pt x="5387340" y="152399"/>
                </a:lnTo>
                <a:lnTo>
                  <a:pt x="5387340" y="0"/>
                </a:lnTo>
                <a:lnTo>
                  <a:pt x="0" y="0"/>
                </a:lnTo>
                <a:lnTo>
                  <a:pt x="0" y="152399"/>
                </a:lnTo>
                <a:close/>
              </a:path>
            </a:pathLst>
          </a:custGeom>
          <a:solidFill>
            <a:srgbClr val="F7F7F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6" name="object 96"/>
          <p:cNvSpPr/>
          <p:nvPr/>
        </p:nvSpPr>
        <p:spPr>
          <a:xfrm>
            <a:off x="6754863" y="8147469"/>
            <a:ext cx="0" cy="152400"/>
          </a:xfrm>
          <a:custGeom>
            <a:avLst/>
            <a:gdLst/>
            <a:ahLst/>
            <a:cxnLst/>
            <a:rect l="l" t="t" r="r" b="b"/>
            <a:pathLst>
              <a:path h="152400">
                <a:moveTo>
                  <a:pt x="0" y="152399"/>
                </a:moveTo>
                <a:lnTo>
                  <a:pt x="0" y="0"/>
                </a:lnTo>
              </a:path>
            </a:pathLst>
          </a:custGeom>
          <a:ln w="6096">
            <a:solidFill>
              <a:srgbClr val="F7F7F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7" name="object 97"/>
          <p:cNvSpPr/>
          <p:nvPr/>
        </p:nvSpPr>
        <p:spPr>
          <a:xfrm>
            <a:off x="6754863" y="8147469"/>
            <a:ext cx="0" cy="152400"/>
          </a:xfrm>
          <a:custGeom>
            <a:avLst/>
            <a:gdLst/>
            <a:ahLst/>
            <a:cxnLst/>
            <a:rect l="l" t="t" r="r" b="b"/>
            <a:pathLst>
              <a:path h="152400">
                <a:moveTo>
                  <a:pt x="0" y="152399"/>
                </a:moveTo>
                <a:lnTo>
                  <a:pt x="0" y="0"/>
                </a:lnTo>
              </a:path>
            </a:pathLst>
          </a:custGeom>
          <a:ln w="6096">
            <a:solidFill>
              <a:srgbClr val="B1B1B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8" name="object 98"/>
          <p:cNvSpPr txBox="1"/>
          <p:nvPr/>
        </p:nvSpPr>
        <p:spPr>
          <a:xfrm>
            <a:off x="2932125" y="7959962"/>
            <a:ext cx="3597275" cy="330200"/>
          </a:xfrm>
          <a:prstGeom prst="rect">
            <a:avLst/>
          </a:prstGeom>
        </p:spPr>
        <p:txBody>
          <a:bodyPr vert="horz" wrap="square" lIns="0" tIns="2730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215"/>
              </a:spcBef>
            </a:pPr>
            <a:r>
              <a:rPr sz="900" i="1" spc="185" dirty="0">
                <a:latin typeface="Times New Roman"/>
                <a:cs typeface="Times New Roman"/>
              </a:rPr>
              <a:t>Post</a:t>
            </a:r>
            <a:r>
              <a:rPr sz="900" i="1" spc="-110" dirty="0">
                <a:latin typeface="Times New Roman"/>
                <a:cs typeface="Times New Roman"/>
              </a:rPr>
              <a:t> </a:t>
            </a:r>
            <a:r>
              <a:rPr sz="900" i="1" spc="300" dirty="0">
                <a:latin typeface="Times New Roman"/>
                <a:cs typeface="Times New Roman"/>
              </a:rPr>
              <a:t>.</a:t>
            </a:r>
            <a:r>
              <a:rPr sz="900" i="1" spc="-95" dirty="0">
                <a:latin typeface="Times New Roman"/>
                <a:cs typeface="Times New Roman"/>
              </a:rPr>
              <a:t> </a:t>
            </a:r>
            <a:r>
              <a:rPr sz="900" i="1" spc="140" dirty="0">
                <a:latin typeface="Times New Roman"/>
                <a:cs typeface="Times New Roman"/>
              </a:rPr>
              <a:t>UserID</a:t>
            </a:r>
            <a:r>
              <a:rPr sz="900" i="1" spc="-145" dirty="0">
                <a:latin typeface="Times New Roman"/>
                <a:cs typeface="Times New Roman"/>
              </a:rPr>
              <a:t> </a:t>
            </a:r>
            <a:endParaRPr sz="900">
              <a:latin typeface="Times New Roman"/>
              <a:cs typeface="Times New Roman"/>
            </a:endParaRPr>
          </a:p>
          <a:p>
            <a:pPr marL="1270">
              <a:lnSpc>
                <a:spcPct val="100000"/>
              </a:lnSpc>
              <a:spcBef>
                <a:spcPts val="120"/>
              </a:spcBef>
            </a:pPr>
            <a:r>
              <a:rPr sz="900" i="1" spc="140" dirty="0">
                <a:latin typeface="Times New Roman"/>
                <a:cs typeface="Times New Roman"/>
              </a:rPr>
              <a:t>281763 </a:t>
            </a:r>
            <a:r>
              <a:rPr sz="900" i="1" spc="-40" dirty="0">
                <a:latin typeface="Times New Roman"/>
                <a:cs typeface="Times New Roman"/>
              </a:rPr>
              <a:t>OR </a:t>
            </a:r>
            <a:r>
              <a:rPr sz="900" i="1" spc="165" dirty="0">
                <a:latin typeface="Times New Roman"/>
                <a:cs typeface="Times New Roman"/>
              </a:rPr>
              <a:t>PostID </a:t>
            </a:r>
            <a:r>
              <a:rPr sz="900" i="1" spc="-80" dirty="0">
                <a:latin typeface="Times New Roman"/>
                <a:cs typeface="Times New Roman"/>
              </a:rPr>
              <a:t>= </a:t>
            </a:r>
            <a:r>
              <a:rPr sz="900" i="1" spc="140" dirty="0">
                <a:latin typeface="Times New Roman"/>
                <a:cs typeface="Times New Roman"/>
              </a:rPr>
              <a:t>281765 </a:t>
            </a:r>
            <a:r>
              <a:rPr sz="900" i="1" spc="-40" dirty="0">
                <a:latin typeface="Times New Roman"/>
                <a:cs typeface="Times New Roman"/>
              </a:rPr>
              <a:t>OR </a:t>
            </a:r>
            <a:r>
              <a:rPr sz="900" i="1" spc="165" dirty="0">
                <a:latin typeface="Times New Roman"/>
                <a:cs typeface="Times New Roman"/>
              </a:rPr>
              <a:t>PostID </a:t>
            </a:r>
            <a:r>
              <a:rPr sz="900" i="1" spc="-80" dirty="0">
                <a:latin typeface="Times New Roman"/>
                <a:cs typeface="Times New Roman"/>
              </a:rPr>
              <a:t>=</a:t>
            </a:r>
            <a:r>
              <a:rPr sz="900" i="1" spc="20" dirty="0">
                <a:latin typeface="Times New Roman"/>
                <a:cs typeface="Times New Roman"/>
              </a:rPr>
              <a:t> </a:t>
            </a:r>
            <a:r>
              <a:rPr sz="900" i="1" spc="180" dirty="0">
                <a:latin typeface="Times New Roman"/>
                <a:cs typeface="Times New Roman"/>
              </a:rPr>
              <a:t>281768)</a:t>
            </a:r>
            <a:r>
              <a:rPr sz="900" i="1" spc="-130" dirty="0">
                <a:latin typeface="Times New Roman"/>
                <a:cs typeface="Times New Roman"/>
              </a:rPr>
              <a:t> </a:t>
            </a:r>
            <a:endParaRPr sz="900">
              <a:latin typeface="Times New Roman"/>
              <a:cs typeface="Times New Roman"/>
            </a:endParaRPr>
          </a:p>
        </p:txBody>
      </p:sp>
      <p:sp>
        <p:nvSpPr>
          <p:cNvPr id="99" name="object 99"/>
          <p:cNvSpPr/>
          <p:nvPr/>
        </p:nvSpPr>
        <p:spPr>
          <a:xfrm>
            <a:off x="1308849" y="7665885"/>
            <a:ext cx="0" cy="810895"/>
          </a:xfrm>
          <a:custGeom>
            <a:avLst/>
            <a:gdLst/>
            <a:ahLst/>
            <a:cxnLst/>
            <a:rect l="l" t="t" r="r" b="b"/>
            <a:pathLst>
              <a:path h="810895">
                <a:moveTo>
                  <a:pt x="0" y="0"/>
                </a:moveTo>
                <a:lnTo>
                  <a:pt x="0" y="810768"/>
                </a:lnTo>
              </a:path>
            </a:pathLst>
          </a:custGeom>
          <a:ln w="38100">
            <a:solidFill>
              <a:srgbClr val="F7F7F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0" name="object 100"/>
          <p:cNvSpPr/>
          <p:nvPr/>
        </p:nvSpPr>
        <p:spPr>
          <a:xfrm>
            <a:off x="1288275" y="8299869"/>
            <a:ext cx="0" cy="152400"/>
          </a:xfrm>
          <a:custGeom>
            <a:avLst/>
            <a:gdLst/>
            <a:ahLst/>
            <a:cxnLst/>
            <a:rect l="l" t="t" r="r" b="b"/>
            <a:pathLst>
              <a:path h="152400">
                <a:moveTo>
                  <a:pt x="0" y="152399"/>
                </a:moveTo>
                <a:lnTo>
                  <a:pt x="0" y="0"/>
                </a:lnTo>
              </a:path>
            </a:pathLst>
          </a:custGeom>
          <a:ln w="6096">
            <a:solidFill>
              <a:srgbClr val="F7F7F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1" name="object 101"/>
          <p:cNvSpPr/>
          <p:nvPr/>
        </p:nvSpPr>
        <p:spPr>
          <a:xfrm>
            <a:off x="1288275" y="8299869"/>
            <a:ext cx="0" cy="152400"/>
          </a:xfrm>
          <a:custGeom>
            <a:avLst/>
            <a:gdLst/>
            <a:ahLst/>
            <a:cxnLst/>
            <a:rect l="l" t="t" r="r" b="b"/>
            <a:pathLst>
              <a:path h="152400">
                <a:moveTo>
                  <a:pt x="0" y="152399"/>
                </a:moveTo>
                <a:lnTo>
                  <a:pt x="0" y="0"/>
                </a:lnTo>
              </a:path>
            </a:pathLst>
          </a:custGeom>
          <a:ln w="6096">
            <a:solidFill>
              <a:srgbClr val="B1B1B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2" name="object 102"/>
          <p:cNvSpPr/>
          <p:nvPr/>
        </p:nvSpPr>
        <p:spPr>
          <a:xfrm>
            <a:off x="1327899" y="8299869"/>
            <a:ext cx="5387340" cy="152400"/>
          </a:xfrm>
          <a:custGeom>
            <a:avLst/>
            <a:gdLst/>
            <a:ahLst/>
            <a:cxnLst/>
            <a:rect l="l" t="t" r="r" b="b"/>
            <a:pathLst>
              <a:path w="5387340" h="152400">
                <a:moveTo>
                  <a:pt x="0" y="152399"/>
                </a:moveTo>
                <a:lnTo>
                  <a:pt x="5387340" y="152399"/>
                </a:lnTo>
                <a:lnTo>
                  <a:pt x="5387340" y="0"/>
                </a:lnTo>
                <a:lnTo>
                  <a:pt x="0" y="0"/>
                </a:lnTo>
                <a:lnTo>
                  <a:pt x="0" y="152399"/>
                </a:lnTo>
                <a:close/>
              </a:path>
            </a:pathLst>
          </a:custGeom>
          <a:solidFill>
            <a:srgbClr val="F7F7F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3" name="object 103"/>
          <p:cNvSpPr/>
          <p:nvPr/>
        </p:nvSpPr>
        <p:spPr>
          <a:xfrm>
            <a:off x="6734288" y="7665885"/>
            <a:ext cx="0" cy="810895"/>
          </a:xfrm>
          <a:custGeom>
            <a:avLst/>
            <a:gdLst/>
            <a:ahLst/>
            <a:cxnLst/>
            <a:rect l="l" t="t" r="r" b="b"/>
            <a:pathLst>
              <a:path h="810895">
                <a:moveTo>
                  <a:pt x="0" y="0"/>
                </a:moveTo>
                <a:lnTo>
                  <a:pt x="0" y="810768"/>
                </a:lnTo>
              </a:path>
            </a:pathLst>
          </a:custGeom>
          <a:ln w="38100">
            <a:solidFill>
              <a:srgbClr val="F7F7F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4" name="object 104"/>
          <p:cNvSpPr/>
          <p:nvPr/>
        </p:nvSpPr>
        <p:spPr>
          <a:xfrm>
            <a:off x="6754863" y="8299869"/>
            <a:ext cx="0" cy="152400"/>
          </a:xfrm>
          <a:custGeom>
            <a:avLst/>
            <a:gdLst/>
            <a:ahLst/>
            <a:cxnLst/>
            <a:rect l="l" t="t" r="r" b="b"/>
            <a:pathLst>
              <a:path h="152400">
                <a:moveTo>
                  <a:pt x="0" y="152399"/>
                </a:moveTo>
                <a:lnTo>
                  <a:pt x="0" y="0"/>
                </a:lnTo>
              </a:path>
            </a:pathLst>
          </a:custGeom>
          <a:ln w="6096">
            <a:solidFill>
              <a:srgbClr val="F7F7F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5" name="object 105"/>
          <p:cNvSpPr/>
          <p:nvPr/>
        </p:nvSpPr>
        <p:spPr>
          <a:xfrm>
            <a:off x="6754863" y="8299869"/>
            <a:ext cx="0" cy="152400"/>
          </a:xfrm>
          <a:custGeom>
            <a:avLst/>
            <a:gdLst/>
            <a:ahLst/>
            <a:cxnLst/>
            <a:rect l="l" t="t" r="r" b="b"/>
            <a:pathLst>
              <a:path h="152400">
                <a:moveTo>
                  <a:pt x="0" y="152399"/>
                </a:moveTo>
                <a:lnTo>
                  <a:pt x="0" y="0"/>
                </a:lnTo>
              </a:path>
            </a:pathLst>
          </a:custGeom>
          <a:ln w="6096">
            <a:solidFill>
              <a:srgbClr val="B1B1B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6" name="object 106"/>
          <p:cNvSpPr/>
          <p:nvPr/>
        </p:nvSpPr>
        <p:spPr>
          <a:xfrm>
            <a:off x="1288275" y="8450745"/>
            <a:ext cx="0" cy="26034"/>
          </a:xfrm>
          <a:custGeom>
            <a:avLst/>
            <a:gdLst/>
            <a:ahLst/>
            <a:cxnLst/>
            <a:rect l="l" t="t" r="r" b="b"/>
            <a:pathLst>
              <a:path h="26034">
                <a:moveTo>
                  <a:pt x="0" y="25907"/>
                </a:moveTo>
                <a:lnTo>
                  <a:pt x="0" y="0"/>
                </a:lnTo>
              </a:path>
            </a:pathLst>
          </a:custGeom>
          <a:ln w="6096">
            <a:solidFill>
              <a:srgbClr val="F7F7F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7" name="object 107"/>
          <p:cNvSpPr/>
          <p:nvPr/>
        </p:nvSpPr>
        <p:spPr>
          <a:xfrm>
            <a:off x="1288275" y="8450745"/>
            <a:ext cx="0" cy="26034"/>
          </a:xfrm>
          <a:custGeom>
            <a:avLst/>
            <a:gdLst/>
            <a:ahLst/>
            <a:cxnLst/>
            <a:rect l="l" t="t" r="r" b="b"/>
            <a:pathLst>
              <a:path h="26034">
                <a:moveTo>
                  <a:pt x="0" y="25907"/>
                </a:moveTo>
                <a:lnTo>
                  <a:pt x="0" y="0"/>
                </a:lnTo>
              </a:path>
            </a:pathLst>
          </a:custGeom>
          <a:ln w="6096">
            <a:solidFill>
              <a:srgbClr val="B1B1B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8" name="object 108"/>
          <p:cNvSpPr/>
          <p:nvPr/>
        </p:nvSpPr>
        <p:spPr>
          <a:xfrm>
            <a:off x="1327899" y="8450745"/>
            <a:ext cx="5387340" cy="26034"/>
          </a:xfrm>
          <a:custGeom>
            <a:avLst/>
            <a:gdLst/>
            <a:ahLst/>
            <a:cxnLst/>
            <a:rect l="l" t="t" r="r" b="b"/>
            <a:pathLst>
              <a:path w="5387340" h="26034">
                <a:moveTo>
                  <a:pt x="0" y="25907"/>
                </a:moveTo>
                <a:lnTo>
                  <a:pt x="5387340" y="25907"/>
                </a:lnTo>
                <a:lnTo>
                  <a:pt x="5387340" y="0"/>
                </a:lnTo>
                <a:lnTo>
                  <a:pt x="0" y="0"/>
                </a:lnTo>
                <a:lnTo>
                  <a:pt x="0" y="25907"/>
                </a:lnTo>
                <a:close/>
              </a:path>
            </a:pathLst>
          </a:custGeom>
          <a:solidFill>
            <a:srgbClr val="F7F7F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9" name="object 109"/>
          <p:cNvSpPr/>
          <p:nvPr/>
        </p:nvSpPr>
        <p:spPr>
          <a:xfrm>
            <a:off x="6754863" y="8450745"/>
            <a:ext cx="0" cy="26034"/>
          </a:xfrm>
          <a:custGeom>
            <a:avLst/>
            <a:gdLst/>
            <a:ahLst/>
            <a:cxnLst/>
            <a:rect l="l" t="t" r="r" b="b"/>
            <a:pathLst>
              <a:path h="26034">
                <a:moveTo>
                  <a:pt x="0" y="25907"/>
                </a:moveTo>
                <a:lnTo>
                  <a:pt x="0" y="0"/>
                </a:lnTo>
              </a:path>
            </a:pathLst>
          </a:custGeom>
          <a:ln w="6096">
            <a:solidFill>
              <a:srgbClr val="F7F7F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0" name="object 110"/>
          <p:cNvSpPr/>
          <p:nvPr/>
        </p:nvSpPr>
        <p:spPr>
          <a:xfrm>
            <a:off x="6754863" y="8450745"/>
            <a:ext cx="0" cy="26034"/>
          </a:xfrm>
          <a:custGeom>
            <a:avLst/>
            <a:gdLst/>
            <a:ahLst/>
            <a:cxnLst/>
            <a:rect l="l" t="t" r="r" b="b"/>
            <a:pathLst>
              <a:path h="26034">
                <a:moveTo>
                  <a:pt x="0" y="25907"/>
                </a:moveTo>
                <a:lnTo>
                  <a:pt x="0" y="0"/>
                </a:lnTo>
              </a:path>
            </a:pathLst>
          </a:custGeom>
          <a:ln w="6096">
            <a:solidFill>
              <a:srgbClr val="B1B1B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1" name="object 111"/>
          <p:cNvSpPr/>
          <p:nvPr/>
        </p:nvSpPr>
        <p:spPr>
          <a:xfrm>
            <a:off x="1285227" y="8497227"/>
            <a:ext cx="5473065" cy="0"/>
          </a:xfrm>
          <a:custGeom>
            <a:avLst/>
            <a:gdLst/>
            <a:ahLst/>
            <a:cxnLst/>
            <a:rect l="l" t="t" r="r" b="b"/>
            <a:pathLst>
              <a:path w="5473065">
                <a:moveTo>
                  <a:pt x="0" y="0"/>
                </a:moveTo>
                <a:lnTo>
                  <a:pt x="5472684" y="0"/>
                </a:lnTo>
              </a:path>
            </a:pathLst>
          </a:custGeom>
          <a:ln w="44195">
            <a:solidFill>
              <a:srgbClr val="F7F7F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2" name="object 112"/>
          <p:cNvSpPr/>
          <p:nvPr/>
        </p:nvSpPr>
        <p:spPr>
          <a:xfrm>
            <a:off x="1288275" y="8475129"/>
            <a:ext cx="0" cy="44450"/>
          </a:xfrm>
          <a:custGeom>
            <a:avLst/>
            <a:gdLst/>
            <a:ahLst/>
            <a:cxnLst/>
            <a:rect l="l" t="t" r="r" b="b"/>
            <a:pathLst>
              <a:path h="44450">
                <a:moveTo>
                  <a:pt x="0" y="44196"/>
                </a:moveTo>
                <a:lnTo>
                  <a:pt x="0" y="0"/>
                </a:lnTo>
              </a:path>
            </a:pathLst>
          </a:custGeom>
          <a:ln w="6096">
            <a:solidFill>
              <a:srgbClr val="B1B1B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3" name="object 113"/>
          <p:cNvSpPr/>
          <p:nvPr/>
        </p:nvSpPr>
        <p:spPr>
          <a:xfrm>
            <a:off x="1286751" y="8516277"/>
            <a:ext cx="44450" cy="0"/>
          </a:xfrm>
          <a:custGeom>
            <a:avLst/>
            <a:gdLst/>
            <a:ahLst/>
            <a:cxnLst/>
            <a:rect l="l" t="t" r="r" b="b"/>
            <a:pathLst>
              <a:path w="44450">
                <a:moveTo>
                  <a:pt x="0" y="0"/>
                </a:moveTo>
                <a:lnTo>
                  <a:pt x="44196" y="0"/>
                </a:lnTo>
              </a:path>
            </a:pathLst>
          </a:custGeom>
          <a:ln w="6095">
            <a:solidFill>
              <a:srgbClr val="B1B1B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4" name="object 114"/>
          <p:cNvSpPr/>
          <p:nvPr/>
        </p:nvSpPr>
        <p:spPr>
          <a:xfrm>
            <a:off x="1327899" y="8516277"/>
            <a:ext cx="5387340" cy="0"/>
          </a:xfrm>
          <a:custGeom>
            <a:avLst/>
            <a:gdLst/>
            <a:ahLst/>
            <a:cxnLst/>
            <a:rect l="l" t="t" r="r" b="b"/>
            <a:pathLst>
              <a:path w="5387340">
                <a:moveTo>
                  <a:pt x="0" y="0"/>
                </a:moveTo>
                <a:lnTo>
                  <a:pt x="5387340" y="0"/>
                </a:lnTo>
              </a:path>
            </a:pathLst>
          </a:custGeom>
          <a:ln w="6095">
            <a:solidFill>
              <a:srgbClr val="B1B1B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5" name="object 115"/>
          <p:cNvSpPr/>
          <p:nvPr/>
        </p:nvSpPr>
        <p:spPr>
          <a:xfrm>
            <a:off x="6715238" y="8516277"/>
            <a:ext cx="44450" cy="0"/>
          </a:xfrm>
          <a:custGeom>
            <a:avLst/>
            <a:gdLst/>
            <a:ahLst/>
            <a:cxnLst/>
            <a:rect l="l" t="t" r="r" b="b"/>
            <a:pathLst>
              <a:path w="44450">
                <a:moveTo>
                  <a:pt x="0" y="0"/>
                </a:moveTo>
                <a:lnTo>
                  <a:pt x="44196" y="0"/>
                </a:lnTo>
              </a:path>
            </a:pathLst>
          </a:custGeom>
          <a:ln w="6095">
            <a:solidFill>
              <a:srgbClr val="B1B1B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6" name="object 116"/>
          <p:cNvSpPr/>
          <p:nvPr/>
        </p:nvSpPr>
        <p:spPr>
          <a:xfrm>
            <a:off x="6754863" y="8475129"/>
            <a:ext cx="0" cy="44450"/>
          </a:xfrm>
          <a:custGeom>
            <a:avLst/>
            <a:gdLst/>
            <a:ahLst/>
            <a:cxnLst/>
            <a:rect l="l" t="t" r="r" b="b"/>
            <a:pathLst>
              <a:path h="44450">
                <a:moveTo>
                  <a:pt x="0" y="44196"/>
                </a:moveTo>
                <a:lnTo>
                  <a:pt x="0" y="0"/>
                </a:lnTo>
              </a:path>
            </a:pathLst>
          </a:custGeom>
          <a:ln w="6096">
            <a:solidFill>
              <a:srgbClr val="B1B1B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7" name="object 117"/>
          <p:cNvSpPr txBox="1"/>
          <p:nvPr/>
        </p:nvSpPr>
        <p:spPr>
          <a:xfrm>
            <a:off x="882865" y="7384941"/>
            <a:ext cx="6012180" cy="2069464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79705">
              <a:lnSpc>
                <a:spcPct val="100000"/>
              </a:lnSpc>
              <a:spcBef>
                <a:spcPts val="90"/>
              </a:spcBef>
            </a:pPr>
            <a:r>
              <a:rPr sz="1100" spc="-5" dirty="0">
                <a:latin typeface="Arial"/>
                <a:cs typeface="Arial"/>
              </a:rPr>
              <a:t>Enter the</a:t>
            </a:r>
            <a:r>
              <a:rPr sz="1100" spc="-30" dirty="0">
                <a:latin typeface="Arial"/>
                <a:cs typeface="Arial"/>
              </a:rPr>
              <a:t> </a:t>
            </a:r>
            <a:r>
              <a:rPr sz="1100" spc="-10" dirty="0">
                <a:latin typeface="Arial"/>
                <a:cs typeface="Arial"/>
              </a:rPr>
              <a:t>SQL:</a:t>
            </a:r>
            <a:endParaRPr sz="1100">
              <a:latin typeface="Arial"/>
              <a:cs typeface="Arial"/>
            </a:endParaRPr>
          </a:p>
          <a:p>
            <a:pPr marL="454659" indent="-199390">
              <a:lnSpc>
                <a:spcPct val="100000"/>
              </a:lnSpc>
              <a:spcBef>
                <a:spcPts val="945"/>
              </a:spcBef>
              <a:buFont typeface="Arial"/>
              <a:buAutoNum type="arabicPlain"/>
              <a:tabLst>
                <a:tab pos="454659" algn="l"/>
                <a:tab pos="455295" algn="l"/>
              </a:tabLst>
            </a:pPr>
            <a:r>
              <a:rPr sz="900" i="1" spc="65" dirty="0">
                <a:latin typeface="Times New Roman"/>
                <a:cs typeface="Times New Roman"/>
              </a:rPr>
              <a:t>SELECT </a:t>
            </a:r>
            <a:r>
              <a:rPr sz="900" i="1" spc="140" dirty="0">
                <a:latin typeface="Times New Roman"/>
                <a:cs typeface="Times New Roman"/>
              </a:rPr>
              <a:t>AccountName</a:t>
            </a:r>
            <a:r>
              <a:rPr sz="900" i="1" spc="-70" dirty="0">
                <a:latin typeface="Times New Roman"/>
                <a:cs typeface="Times New Roman"/>
              </a:rPr>
              <a:t> </a:t>
            </a:r>
            <a:r>
              <a:rPr sz="900" i="1" spc="300" dirty="0">
                <a:latin typeface="Times New Roman"/>
                <a:cs typeface="Times New Roman"/>
              </a:rPr>
              <a:t>,</a:t>
            </a:r>
            <a:endParaRPr sz="900">
              <a:latin typeface="Times New Roman"/>
              <a:cs typeface="Times New Roman"/>
            </a:endParaRPr>
          </a:p>
          <a:p>
            <a:pPr marL="454659" indent="-199390">
              <a:lnSpc>
                <a:spcPct val="100000"/>
              </a:lnSpc>
              <a:spcBef>
                <a:spcPts val="120"/>
              </a:spcBef>
              <a:buFont typeface="Arial"/>
              <a:buAutoNum type="arabicPlain"/>
              <a:tabLst>
                <a:tab pos="454659" algn="l"/>
                <a:tab pos="455295" algn="l"/>
              </a:tabLst>
            </a:pPr>
            <a:r>
              <a:rPr sz="900" i="1" spc="-40" dirty="0">
                <a:latin typeface="Times New Roman"/>
                <a:cs typeface="Times New Roman"/>
              </a:rPr>
              <a:t>FROM </a:t>
            </a:r>
            <a:r>
              <a:rPr sz="900" i="1" spc="140" dirty="0">
                <a:latin typeface="Times New Roman"/>
                <a:cs typeface="Times New Roman"/>
              </a:rPr>
              <a:t>User </a:t>
            </a:r>
            <a:r>
              <a:rPr sz="900" i="1" spc="300" dirty="0">
                <a:latin typeface="Times New Roman"/>
                <a:cs typeface="Times New Roman"/>
              </a:rPr>
              <a:t>,</a:t>
            </a:r>
            <a:r>
              <a:rPr sz="900" i="1" spc="340" dirty="0">
                <a:latin typeface="Times New Roman"/>
                <a:cs typeface="Times New Roman"/>
              </a:rPr>
              <a:t> </a:t>
            </a:r>
            <a:r>
              <a:rPr sz="900" i="1" spc="185" dirty="0">
                <a:latin typeface="Times New Roman"/>
                <a:cs typeface="Times New Roman"/>
              </a:rPr>
              <a:t>Post</a:t>
            </a:r>
            <a:r>
              <a:rPr sz="900" i="1" spc="-145" dirty="0">
                <a:latin typeface="Times New Roman"/>
                <a:cs typeface="Times New Roman"/>
              </a:rPr>
              <a:t> </a:t>
            </a:r>
            <a:endParaRPr sz="900">
              <a:latin typeface="Times New Roman"/>
              <a:cs typeface="Times New Roman"/>
            </a:endParaRPr>
          </a:p>
          <a:p>
            <a:pPr marL="454659" indent="-199390">
              <a:lnSpc>
                <a:spcPct val="100000"/>
              </a:lnSpc>
              <a:spcBef>
                <a:spcPts val="105"/>
              </a:spcBef>
              <a:buFont typeface="Arial"/>
              <a:buAutoNum type="arabicPlain"/>
              <a:tabLst>
                <a:tab pos="454659" algn="l"/>
                <a:tab pos="455295" algn="l"/>
              </a:tabLst>
            </a:pPr>
            <a:r>
              <a:rPr sz="900" i="1" spc="-20" dirty="0">
                <a:latin typeface="Times New Roman"/>
                <a:cs typeface="Times New Roman"/>
              </a:rPr>
              <a:t>WHERE </a:t>
            </a:r>
            <a:r>
              <a:rPr sz="900" i="1" spc="150" dirty="0">
                <a:latin typeface="Times New Roman"/>
                <a:cs typeface="Times New Roman"/>
              </a:rPr>
              <a:t>User </a:t>
            </a:r>
            <a:r>
              <a:rPr sz="900" i="1" spc="300" dirty="0">
                <a:latin typeface="Times New Roman"/>
                <a:cs typeface="Times New Roman"/>
              </a:rPr>
              <a:t>. </a:t>
            </a:r>
            <a:r>
              <a:rPr sz="900" i="1" spc="-125" dirty="0">
                <a:latin typeface="Times New Roman"/>
                <a:cs typeface="Times New Roman"/>
              </a:rPr>
              <a:t>U </a:t>
            </a:r>
            <a:r>
              <a:rPr sz="900" i="1" spc="180" dirty="0">
                <a:latin typeface="Times New Roman"/>
                <a:cs typeface="Times New Roman"/>
              </a:rPr>
              <a:t>serID</a:t>
            </a:r>
            <a:r>
              <a:rPr sz="900" i="1" spc="40" dirty="0">
                <a:latin typeface="Times New Roman"/>
                <a:cs typeface="Times New Roman"/>
              </a:rPr>
              <a:t> </a:t>
            </a:r>
            <a:r>
              <a:rPr sz="900" i="1" spc="-80" dirty="0">
                <a:latin typeface="Times New Roman"/>
                <a:cs typeface="Times New Roman"/>
              </a:rPr>
              <a:t>=</a:t>
            </a:r>
            <a:endParaRPr sz="900">
              <a:latin typeface="Times New Roman"/>
              <a:cs typeface="Times New Roman"/>
            </a:endParaRPr>
          </a:p>
          <a:p>
            <a:pPr marL="933450" indent="-678180">
              <a:lnSpc>
                <a:spcPct val="100000"/>
              </a:lnSpc>
              <a:spcBef>
                <a:spcPts val="120"/>
              </a:spcBef>
              <a:buFont typeface="Arial"/>
              <a:buAutoNum type="arabicPlain"/>
              <a:tabLst>
                <a:tab pos="933450" algn="l"/>
                <a:tab pos="934085" algn="l"/>
              </a:tabLst>
            </a:pPr>
            <a:r>
              <a:rPr sz="900" i="1" spc="-20" dirty="0">
                <a:latin typeface="Times New Roman"/>
                <a:cs typeface="Times New Roman"/>
              </a:rPr>
              <a:t>AND </a:t>
            </a:r>
            <a:r>
              <a:rPr sz="900" i="1" spc="225" dirty="0">
                <a:latin typeface="Times New Roman"/>
                <a:cs typeface="Times New Roman"/>
              </a:rPr>
              <a:t>( </a:t>
            </a:r>
            <a:r>
              <a:rPr sz="900" i="1" spc="-25" dirty="0">
                <a:latin typeface="Times New Roman"/>
                <a:cs typeface="Times New Roman"/>
              </a:rPr>
              <a:t>P </a:t>
            </a:r>
            <a:r>
              <a:rPr sz="900" i="1" spc="190" dirty="0">
                <a:latin typeface="Times New Roman"/>
                <a:cs typeface="Times New Roman"/>
              </a:rPr>
              <a:t>ostID</a:t>
            </a:r>
            <a:r>
              <a:rPr sz="900" i="1" spc="5" dirty="0">
                <a:latin typeface="Times New Roman"/>
                <a:cs typeface="Times New Roman"/>
              </a:rPr>
              <a:t> </a:t>
            </a:r>
            <a:r>
              <a:rPr sz="900" i="1" spc="-80" dirty="0">
                <a:latin typeface="Times New Roman"/>
                <a:cs typeface="Times New Roman"/>
              </a:rPr>
              <a:t>=</a:t>
            </a:r>
            <a:endParaRPr sz="900">
              <a:latin typeface="Times New Roman"/>
              <a:cs typeface="Times New Roman"/>
            </a:endParaRPr>
          </a:p>
          <a:p>
            <a:pPr marL="454659" indent="-199390">
              <a:lnSpc>
                <a:spcPct val="100000"/>
              </a:lnSpc>
              <a:spcBef>
                <a:spcPts val="120"/>
              </a:spcBef>
              <a:buFont typeface="Arial"/>
              <a:buAutoNum type="arabicPlain"/>
              <a:tabLst>
                <a:tab pos="454659" algn="l"/>
                <a:tab pos="455295" algn="l"/>
              </a:tabLst>
            </a:pPr>
            <a:r>
              <a:rPr sz="900" i="1" dirty="0">
                <a:latin typeface="Times New Roman"/>
                <a:cs typeface="Times New Roman"/>
              </a:rPr>
              <a:t>ORDER </a:t>
            </a:r>
            <a:r>
              <a:rPr sz="900" i="1" spc="35" dirty="0">
                <a:latin typeface="Times New Roman"/>
                <a:cs typeface="Times New Roman"/>
              </a:rPr>
              <a:t>BY </a:t>
            </a:r>
            <a:r>
              <a:rPr sz="900" i="1" spc="185" dirty="0">
                <a:latin typeface="Times New Roman"/>
                <a:cs typeface="Times New Roman"/>
              </a:rPr>
              <a:t>Post </a:t>
            </a:r>
            <a:r>
              <a:rPr sz="900" i="1" spc="300" dirty="0">
                <a:latin typeface="Times New Roman"/>
                <a:cs typeface="Times New Roman"/>
              </a:rPr>
              <a:t>. </a:t>
            </a:r>
            <a:r>
              <a:rPr sz="900" i="1" spc="-125" dirty="0">
                <a:latin typeface="Times New Roman"/>
                <a:cs typeface="Times New Roman"/>
              </a:rPr>
              <a:t>U </a:t>
            </a:r>
            <a:r>
              <a:rPr sz="900" i="1" spc="180" dirty="0">
                <a:latin typeface="Times New Roman"/>
                <a:cs typeface="Times New Roman"/>
              </a:rPr>
              <a:t>serID </a:t>
            </a:r>
            <a:r>
              <a:rPr sz="900" i="1" spc="15" dirty="0">
                <a:latin typeface="Times New Roman"/>
                <a:cs typeface="Times New Roman"/>
              </a:rPr>
              <a:t>DESC </a:t>
            </a:r>
            <a:r>
              <a:rPr sz="900" i="1" spc="300" dirty="0">
                <a:latin typeface="Times New Roman"/>
                <a:cs typeface="Times New Roman"/>
              </a:rPr>
              <a:t>, </a:t>
            </a:r>
            <a:r>
              <a:rPr sz="900" i="1" spc="204" dirty="0">
                <a:latin typeface="Times New Roman"/>
                <a:cs typeface="Times New Roman"/>
              </a:rPr>
              <a:t>PostContent</a:t>
            </a:r>
            <a:r>
              <a:rPr sz="900" i="1" spc="275" dirty="0">
                <a:latin typeface="Times New Roman"/>
                <a:cs typeface="Times New Roman"/>
              </a:rPr>
              <a:t> </a:t>
            </a:r>
            <a:r>
              <a:rPr sz="900" i="1" spc="45" dirty="0">
                <a:latin typeface="Times New Roman"/>
                <a:cs typeface="Times New Roman"/>
              </a:rPr>
              <a:t>ASC </a:t>
            </a:r>
            <a:r>
              <a:rPr sz="900" i="1" spc="225" dirty="0">
                <a:latin typeface="Times New Roman"/>
                <a:cs typeface="Times New Roman"/>
              </a:rPr>
              <a:t>;</a:t>
            </a:r>
            <a:endParaRPr sz="9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000">
              <a:latin typeface="Times New Roman"/>
              <a:cs typeface="Times New Roman"/>
            </a:endParaRPr>
          </a:p>
          <a:p>
            <a:pPr marL="179705" marR="175895">
              <a:lnSpc>
                <a:spcPct val="102699"/>
              </a:lnSpc>
              <a:spcBef>
                <a:spcPts val="715"/>
              </a:spcBef>
            </a:pPr>
            <a:r>
              <a:rPr sz="1100" spc="-5" dirty="0">
                <a:latin typeface="Arial"/>
                <a:cs typeface="Arial"/>
              </a:rPr>
              <a:t>This combines </a:t>
            </a:r>
            <a:r>
              <a:rPr sz="1100" spc="-10" dirty="0">
                <a:latin typeface="Arial"/>
                <a:cs typeface="Arial"/>
              </a:rPr>
              <a:t>all </a:t>
            </a:r>
            <a:r>
              <a:rPr sz="1100" spc="-5" dirty="0">
                <a:latin typeface="Arial"/>
                <a:cs typeface="Arial"/>
              </a:rPr>
              <a:t>the clauses that </a:t>
            </a:r>
            <a:r>
              <a:rPr sz="1100" spc="-15" dirty="0">
                <a:latin typeface="Arial"/>
                <a:cs typeface="Arial"/>
              </a:rPr>
              <a:t>we </a:t>
            </a:r>
            <a:r>
              <a:rPr sz="1100" spc="-10" dirty="0">
                <a:latin typeface="Arial"/>
                <a:cs typeface="Arial"/>
              </a:rPr>
              <a:t>used </a:t>
            </a:r>
            <a:r>
              <a:rPr sz="1100" spc="-20" dirty="0">
                <a:latin typeface="Arial"/>
                <a:cs typeface="Arial"/>
              </a:rPr>
              <a:t>previously. </a:t>
            </a:r>
            <a:r>
              <a:rPr sz="1100" spc="-5" dirty="0">
                <a:latin typeface="Arial"/>
                <a:cs typeface="Arial"/>
              </a:rPr>
              <a:t>It selects the columns </a:t>
            </a:r>
            <a:r>
              <a:rPr sz="1100" spc="-10" dirty="0">
                <a:latin typeface="Arial"/>
                <a:cs typeface="Arial"/>
              </a:rPr>
              <a:t>AccountName  </a:t>
            </a:r>
            <a:r>
              <a:rPr sz="1100" spc="-5" dirty="0">
                <a:latin typeface="Arial"/>
                <a:cs typeface="Arial"/>
              </a:rPr>
              <a:t>from the </a:t>
            </a:r>
            <a:r>
              <a:rPr sz="1100" spc="-10" dirty="0">
                <a:latin typeface="Arial"/>
                <a:cs typeface="Arial"/>
              </a:rPr>
              <a:t>User table and </a:t>
            </a:r>
            <a:r>
              <a:rPr sz="1100" spc="-30" dirty="0">
                <a:latin typeface="Arial"/>
                <a:cs typeface="Arial"/>
              </a:rPr>
              <a:t>PostID, </a:t>
            </a:r>
            <a:r>
              <a:rPr sz="1100" spc="-15" dirty="0">
                <a:latin typeface="Arial"/>
                <a:cs typeface="Arial"/>
              </a:rPr>
              <a:t>PostContent </a:t>
            </a:r>
            <a:r>
              <a:rPr sz="1100" spc="-5" dirty="0">
                <a:latin typeface="Arial"/>
                <a:cs typeface="Arial"/>
              </a:rPr>
              <a:t>from the </a:t>
            </a:r>
            <a:r>
              <a:rPr sz="1100" spc="-25" dirty="0">
                <a:latin typeface="Arial"/>
                <a:cs typeface="Arial"/>
              </a:rPr>
              <a:t>Post</a:t>
            </a:r>
            <a:r>
              <a:rPr sz="1100" spc="-20" dirty="0">
                <a:latin typeface="Arial"/>
                <a:cs typeface="Arial"/>
              </a:rPr>
              <a:t> </a:t>
            </a:r>
            <a:r>
              <a:rPr sz="1100" spc="-15" dirty="0">
                <a:latin typeface="Arial"/>
                <a:cs typeface="Arial"/>
              </a:rPr>
              <a:t>table.</a:t>
            </a:r>
            <a:endParaRPr sz="1100">
              <a:latin typeface="Arial"/>
              <a:cs typeface="Arial"/>
            </a:endParaRPr>
          </a:p>
          <a:p>
            <a:pPr marL="179705" marR="184150">
              <a:lnSpc>
                <a:spcPct val="102699"/>
              </a:lnSpc>
              <a:spcBef>
                <a:spcPts val="685"/>
              </a:spcBef>
            </a:pPr>
            <a:r>
              <a:rPr sz="1100" spc="-5" dirty="0">
                <a:latin typeface="Arial"/>
                <a:cs typeface="Arial"/>
              </a:rPr>
              <a:t>It</a:t>
            </a:r>
            <a:r>
              <a:rPr sz="1100" spc="-30" dirty="0">
                <a:latin typeface="Arial"/>
                <a:cs typeface="Arial"/>
              </a:rPr>
              <a:t> </a:t>
            </a:r>
            <a:r>
              <a:rPr sz="1100" spc="-10" dirty="0">
                <a:latin typeface="Arial"/>
                <a:cs typeface="Arial"/>
              </a:rPr>
              <a:t>implements</a:t>
            </a:r>
            <a:r>
              <a:rPr sz="1100" spc="-45" dirty="0">
                <a:latin typeface="Arial"/>
                <a:cs typeface="Arial"/>
              </a:rPr>
              <a:t> </a:t>
            </a:r>
            <a:r>
              <a:rPr sz="1100" spc="-5" dirty="0">
                <a:latin typeface="Arial"/>
                <a:cs typeface="Arial"/>
              </a:rPr>
              <a:t>the</a:t>
            </a:r>
            <a:r>
              <a:rPr sz="1100" spc="-45" dirty="0">
                <a:latin typeface="Arial"/>
                <a:cs typeface="Arial"/>
              </a:rPr>
              <a:t> </a:t>
            </a:r>
            <a:r>
              <a:rPr sz="1100" spc="-10" dirty="0">
                <a:latin typeface="Arial"/>
                <a:cs typeface="Arial"/>
              </a:rPr>
              <a:t>equi-join</a:t>
            </a:r>
            <a:r>
              <a:rPr sz="1100" spc="-45" dirty="0">
                <a:latin typeface="Arial"/>
                <a:cs typeface="Arial"/>
              </a:rPr>
              <a:t> </a:t>
            </a:r>
            <a:r>
              <a:rPr sz="1100" spc="-15" dirty="0">
                <a:latin typeface="Arial"/>
                <a:cs typeface="Arial"/>
              </a:rPr>
              <a:t>between</a:t>
            </a:r>
            <a:r>
              <a:rPr sz="1100" spc="-55" dirty="0">
                <a:latin typeface="Arial"/>
                <a:cs typeface="Arial"/>
              </a:rPr>
              <a:t> </a:t>
            </a:r>
            <a:r>
              <a:rPr sz="1100" spc="-5" dirty="0">
                <a:latin typeface="Arial"/>
                <a:cs typeface="Arial"/>
              </a:rPr>
              <a:t>the</a:t>
            </a:r>
            <a:r>
              <a:rPr sz="1100" spc="-40" dirty="0">
                <a:latin typeface="Arial"/>
                <a:cs typeface="Arial"/>
              </a:rPr>
              <a:t> </a:t>
            </a:r>
            <a:r>
              <a:rPr sz="1100" spc="-10" dirty="0">
                <a:latin typeface="Arial"/>
                <a:cs typeface="Arial"/>
              </a:rPr>
              <a:t>two</a:t>
            </a:r>
            <a:r>
              <a:rPr sz="1100" spc="-30" dirty="0">
                <a:latin typeface="Arial"/>
                <a:cs typeface="Arial"/>
              </a:rPr>
              <a:t> </a:t>
            </a:r>
            <a:r>
              <a:rPr sz="1100" spc="-10" dirty="0">
                <a:latin typeface="Arial"/>
                <a:cs typeface="Arial"/>
              </a:rPr>
              <a:t>tables</a:t>
            </a:r>
            <a:r>
              <a:rPr sz="1100" spc="-45" dirty="0">
                <a:latin typeface="Arial"/>
                <a:cs typeface="Arial"/>
              </a:rPr>
              <a:t> </a:t>
            </a:r>
            <a:r>
              <a:rPr sz="1100" spc="-10" dirty="0">
                <a:latin typeface="Arial"/>
                <a:cs typeface="Arial"/>
              </a:rPr>
              <a:t>(User.UserID</a:t>
            </a:r>
            <a:r>
              <a:rPr sz="1100" spc="-20" dirty="0">
                <a:latin typeface="Arial"/>
                <a:cs typeface="Arial"/>
              </a:rPr>
              <a:t> </a:t>
            </a:r>
            <a:r>
              <a:rPr sz="1100" spc="-10" dirty="0">
                <a:latin typeface="Arial"/>
                <a:cs typeface="Arial"/>
              </a:rPr>
              <a:t>=</a:t>
            </a:r>
            <a:r>
              <a:rPr sz="1100" spc="-30" dirty="0">
                <a:latin typeface="Arial"/>
                <a:cs typeface="Arial"/>
              </a:rPr>
              <a:t> </a:t>
            </a:r>
            <a:r>
              <a:rPr sz="1100" spc="-15" dirty="0">
                <a:latin typeface="Arial"/>
                <a:cs typeface="Arial"/>
              </a:rPr>
              <a:t>Post.UserID) </a:t>
            </a:r>
            <a:r>
              <a:rPr sz="1100" spc="-10" dirty="0">
                <a:latin typeface="Arial"/>
                <a:cs typeface="Arial"/>
              </a:rPr>
              <a:t>and</a:t>
            </a:r>
            <a:r>
              <a:rPr sz="1100" spc="-55" dirty="0">
                <a:latin typeface="Arial"/>
                <a:cs typeface="Arial"/>
              </a:rPr>
              <a:t> </a:t>
            </a:r>
            <a:r>
              <a:rPr sz="1100" spc="-10" dirty="0">
                <a:latin typeface="Arial"/>
                <a:cs typeface="Arial"/>
              </a:rPr>
              <a:t>uses</a:t>
            </a:r>
            <a:r>
              <a:rPr sz="1100" spc="-30" dirty="0">
                <a:latin typeface="Arial"/>
                <a:cs typeface="Arial"/>
              </a:rPr>
              <a:t> </a:t>
            </a:r>
            <a:r>
              <a:rPr sz="1100" spc="-10" dirty="0">
                <a:latin typeface="Arial"/>
                <a:cs typeface="Arial"/>
              </a:rPr>
              <a:t>OR  </a:t>
            </a:r>
            <a:r>
              <a:rPr sz="1100" spc="-5" dirty="0">
                <a:latin typeface="Arial"/>
                <a:cs typeface="Arial"/>
              </a:rPr>
              <a:t>to select three matching</a:t>
            </a:r>
            <a:r>
              <a:rPr sz="1100" spc="-35" dirty="0">
                <a:latin typeface="Arial"/>
                <a:cs typeface="Arial"/>
              </a:rPr>
              <a:t> </a:t>
            </a:r>
            <a:r>
              <a:rPr sz="1100" spc="-20" dirty="0">
                <a:latin typeface="Arial"/>
                <a:cs typeface="Arial"/>
              </a:rPr>
              <a:t>PostIDs.</a:t>
            </a:r>
            <a:endParaRPr sz="1100">
              <a:latin typeface="Arial"/>
              <a:cs typeface="Arial"/>
            </a:endParaRPr>
          </a:p>
        </p:txBody>
      </p:sp>
      <p:sp>
        <p:nvSpPr>
          <p:cNvPr id="118" name="object 118"/>
          <p:cNvSpPr/>
          <p:nvPr/>
        </p:nvSpPr>
        <p:spPr>
          <a:xfrm>
            <a:off x="864717" y="9941585"/>
            <a:ext cx="6049010" cy="0"/>
          </a:xfrm>
          <a:custGeom>
            <a:avLst/>
            <a:gdLst/>
            <a:ahLst/>
            <a:cxnLst/>
            <a:rect l="l" t="t" r="r" b="b"/>
            <a:pathLst>
              <a:path w="6049009">
                <a:moveTo>
                  <a:pt x="0" y="0"/>
                </a:moveTo>
                <a:lnTo>
                  <a:pt x="6048756" y="0"/>
                </a:lnTo>
              </a:path>
            </a:pathLst>
          </a:custGeom>
          <a:ln w="609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9" name="object 119"/>
          <p:cNvSpPr txBox="1"/>
          <p:nvPr/>
        </p:nvSpPr>
        <p:spPr>
          <a:xfrm>
            <a:off x="852169" y="9965447"/>
            <a:ext cx="1842135" cy="19177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1100" spc="-10" dirty="0">
                <a:latin typeface="Arial"/>
                <a:cs typeface="Arial"/>
              </a:rPr>
              <a:t>© </a:t>
            </a:r>
            <a:r>
              <a:rPr sz="1100" spc="20" dirty="0">
                <a:latin typeface="Arial"/>
                <a:cs typeface="Arial"/>
              </a:rPr>
              <a:t>H</a:t>
            </a:r>
            <a:r>
              <a:rPr sz="850" spc="20" dirty="0">
                <a:latin typeface="Arial"/>
                <a:cs typeface="Arial"/>
              </a:rPr>
              <a:t>ERIOT</a:t>
            </a:r>
            <a:r>
              <a:rPr sz="1100" spc="20" dirty="0">
                <a:latin typeface="Arial"/>
                <a:cs typeface="Arial"/>
              </a:rPr>
              <a:t>-W</a:t>
            </a:r>
            <a:r>
              <a:rPr sz="850" spc="20" dirty="0">
                <a:latin typeface="Arial"/>
                <a:cs typeface="Arial"/>
              </a:rPr>
              <a:t>ATT</a:t>
            </a:r>
            <a:r>
              <a:rPr sz="850" spc="75" dirty="0">
                <a:latin typeface="Arial"/>
                <a:cs typeface="Arial"/>
              </a:rPr>
              <a:t> </a:t>
            </a:r>
            <a:r>
              <a:rPr sz="1100" spc="55" dirty="0">
                <a:latin typeface="Arial"/>
                <a:cs typeface="Arial"/>
              </a:rPr>
              <a:t>U</a:t>
            </a:r>
            <a:r>
              <a:rPr sz="850" spc="55" dirty="0">
                <a:latin typeface="Arial"/>
                <a:cs typeface="Arial"/>
              </a:rPr>
              <a:t>NIVERSITY</a:t>
            </a:r>
            <a:endParaRPr sz="85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92505" y="559318"/>
            <a:ext cx="2277110" cy="19177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  <a:tabLst>
                <a:tab pos="408940" algn="l"/>
              </a:tabLst>
            </a:pPr>
            <a:r>
              <a:rPr sz="1100" spc="-10" dirty="0">
                <a:latin typeface="Arial"/>
                <a:cs typeface="Arial"/>
              </a:rPr>
              <a:t>66	</a:t>
            </a:r>
            <a:r>
              <a:rPr sz="1100" i="1" spc="-20" dirty="0">
                <a:latin typeface="Arial"/>
                <a:cs typeface="Arial"/>
              </a:rPr>
              <a:t>TOPIC </a:t>
            </a:r>
            <a:r>
              <a:rPr sz="1100" i="1" spc="-10" dirty="0">
                <a:latin typeface="Arial"/>
                <a:cs typeface="Arial"/>
              </a:rPr>
              <a:t>3.</a:t>
            </a:r>
            <a:r>
              <a:rPr sz="1100" i="1" spc="75" dirty="0">
                <a:latin typeface="Arial"/>
                <a:cs typeface="Arial"/>
              </a:rPr>
              <a:t> </a:t>
            </a:r>
            <a:r>
              <a:rPr sz="1100" i="1" spc="-30" dirty="0">
                <a:latin typeface="Arial"/>
                <a:cs typeface="Arial"/>
              </a:rPr>
              <a:t>IMPLEMENTATION</a:t>
            </a:r>
            <a:endParaRPr sz="110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505053" y="765581"/>
            <a:ext cx="6049010" cy="0"/>
          </a:xfrm>
          <a:custGeom>
            <a:avLst/>
            <a:gdLst/>
            <a:ahLst/>
            <a:cxnLst/>
            <a:rect l="l" t="t" r="r" b="b"/>
            <a:pathLst>
              <a:path w="6049009">
                <a:moveTo>
                  <a:pt x="0" y="0"/>
                </a:moveTo>
                <a:lnTo>
                  <a:pt x="6048756" y="0"/>
                </a:lnTo>
              </a:path>
            </a:pathLst>
          </a:custGeom>
          <a:ln w="609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505205" y="1124293"/>
            <a:ext cx="6048375" cy="996315"/>
          </a:xfrm>
          <a:custGeom>
            <a:avLst/>
            <a:gdLst/>
            <a:ahLst/>
            <a:cxnLst/>
            <a:rect l="l" t="t" r="r" b="b"/>
            <a:pathLst>
              <a:path w="6048375" h="996314">
                <a:moveTo>
                  <a:pt x="6048082" y="0"/>
                </a:moveTo>
                <a:lnTo>
                  <a:pt x="0" y="0"/>
                </a:lnTo>
                <a:lnTo>
                  <a:pt x="0" y="941971"/>
                </a:lnTo>
                <a:lnTo>
                  <a:pt x="4244" y="962989"/>
                </a:lnTo>
                <a:lnTo>
                  <a:pt x="15817" y="980154"/>
                </a:lnTo>
                <a:lnTo>
                  <a:pt x="32982" y="991727"/>
                </a:lnTo>
                <a:lnTo>
                  <a:pt x="54000" y="995972"/>
                </a:lnTo>
                <a:lnTo>
                  <a:pt x="5994082" y="995972"/>
                </a:lnTo>
                <a:lnTo>
                  <a:pt x="6015100" y="991727"/>
                </a:lnTo>
                <a:lnTo>
                  <a:pt x="6032265" y="980154"/>
                </a:lnTo>
                <a:lnTo>
                  <a:pt x="6043838" y="962989"/>
                </a:lnTo>
                <a:lnTo>
                  <a:pt x="6048082" y="941971"/>
                </a:lnTo>
                <a:lnTo>
                  <a:pt x="6048082" y="0"/>
                </a:lnTo>
                <a:close/>
              </a:path>
            </a:pathLst>
          </a:custGeom>
          <a:solidFill>
            <a:srgbClr val="99CC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523201" y="1124293"/>
            <a:ext cx="6012180" cy="978535"/>
          </a:xfrm>
          <a:custGeom>
            <a:avLst/>
            <a:gdLst/>
            <a:ahLst/>
            <a:cxnLst/>
            <a:rect l="l" t="t" r="r" b="b"/>
            <a:pathLst>
              <a:path w="6012180" h="978535">
                <a:moveTo>
                  <a:pt x="6012078" y="0"/>
                </a:moveTo>
                <a:lnTo>
                  <a:pt x="0" y="0"/>
                </a:lnTo>
                <a:lnTo>
                  <a:pt x="0" y="941971"/>
                </a:lnTo>
                <a:lnTo>
                  <a:pt x="2828" y="955987"/>
                </a:lnTo>
                <a:lnTo>
                  <a:pt x="10544" y="967432"/>
                </a:lnTo>
                <a:lnTo>
                  <a:pt x="21988" y="975147"/>
                </a:lnTo>
                <a:lnTo>
                  <a:pt x="36004" y="977976"/>
                </a:lnTo>
                <a:lnTo>
                  <a:pt x="5976073" y="977976"/>
                </a:lnTo>
                <a:lnTo>
                  <a:pt x="5990089" y="975147"/>
                </a:lnTo>
                <a:lnTo>
                  <a:pt x="6001534" y="967432"/>
                </a:lnTo>
                <a:lnTo>
                  <a:pt x="6009249" y="955987"/>
                </a:lnTo>
                <a:lnTo>
                  <a:pt x="6012078" y="941971"/>
                </a:lnTo>
                <a:lnTo>
                  <a:pt x="6012078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492505" y="1230022"/>
            <a:ext cx="5861685" cy="157226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210185">
              <a:lnSpc>
                <a:spcPct val="100000"/>
              </a:lnSpc>
              <a:spcBef>
                <a:spcPts val="90"/>
              </a:spcBef>
            </a:pPr>
            <a:r>
              <a:rPr sz="1100" spc="-10" dirty="0">
                <a:latin typeface="Arial"/>
                <a:cs typeface="Arial"/>
              </a:rPr>
              <a:t>The </a:t>
            </a:r>
            <a:r>
              <a:rPr sz="1100" spc="-5" dirty="0">
                <a:latin typeface="Arial"/>
                <a:cs typeface="Arial"/>
              </a:rPr>
              <a:t>results </a:t>
            </a:r>
            <a:r>
              <a:rPr sz="1100" spc="-10" dirty="0">
                <a:latin typeface="Arial"/>
                <a:cs typeface="Arial"/>
              </a:rPr>
              <a:t>are </a:t>
            </a:r>
            <a:r>
              <a:rPr sz="1100" spc="-5" dirty="0">
                <a:latin typeface="Arial"/>
                <a:cs typeface="Arial"/>
              </a:rPr>
              <a:t>then </a:t>
            </a:r>
            <a:r>
              <a:rPr sz="1100" dirty="0">
                <a:latin typeface="Arial"/>
                <a:cs typeface="Arial"/>
              </a:rPr>
              <a:t>sorted </a:t>
            </a:r>
            <a:r>
              <a:rPr sz="1100" spc="-20" dirty="0">
                <a:latin typeface="Arial"/>
                <a:cs typeface="Arial"/>
              </a:rPr>
              <a:t>by </a:t>
            </a:r>
            <a:r>
              <a:rPr sz="1100" spc="-10" dirty="0">
                <a:latin typeface="Arial"/>
                <a:cs typeface="Arial"/>
              </a:rPr>
              <a:t>UserID descending and </a:t>
            </a:r>
            <a:r>
              <a:rPr sz="1100" spc="-15" dirty="0">
                <a:latin typeface="Arial"/>
                <a:cs typeface="Arial"/>
              </a:rPr>
              <a:t>PostContent</a:t>
            </a:r>
            <a:r>
              <a:rPr sz="1100" spc="-65" dirty="0">
                <a:latin typeface="Arial"/>
                <a:cs typeface="Arial"/>
              </a:rPr>
              <a:t> </a:t>
            </a:r>
            <a:r>
              <a:rPr sz="1100" spc="-10" dirty="0">
                <a:latin typeface="Arial"/>
                <a:cs typeface="Arial"/>
              </a:rPr>
              <a:t>ascending.</a:t>
            </a:r>
            <a:endParaRPr sz="11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1600">
              <a:latin typeface="Arial"/>
              <a:cs typeface="Arial"/>
            </a:endParaRPr>
          </a:p>
          <a:p>
            <a:pPr marL="210185" marR="5080">
              <a:lnSpc>
                <a:spcPct val="102699"/>
              </a:lnSpc>
            </a:pPr>
            <a:r>
              <a:rPr sz="1100" b="1" spc="-5" dirty="0">
                <a:latin typeface="Arial"/>
                <a:cs typeface="Arial"/>
              </a:rPr>
              <a:t>Q12: </a:t>
            </a:r>
            <a:r>
              <a:rPr sz="1100" spc="-5" dirty="0">
                <a:latin typeface="Arial"/>
                <a:cs typeface="Arial"/>
              </a:rPr>
              <a:t>Write the </a:t>
            </a:r>
            <a:r>
              <a:rPr sz="1100" spc="-10" dirty="0">
                <a:latin typeface="Arial"/>
                <a:cs typeface="Arial"/>
              </a:rPr>
              <a:t>SQL </a:t>
            </a:r>
            <a:r>
              <a:rPr sz="1100" spc="-5" dirty="0">
                <a:latin typeface="Arial"/>
                <a:cs typeface="Arial"/>
              </a:rPr>
              <a:t>to </a:t>
            </a:r>
            <a:r>
              <a:rPr sz="1100" spc="-15" dirty="0">
                <a:latin typeface="Arial"/>
                <a:cs typeface="Arial"/>
              </a:rPr>
              <a:t>display </a:t>
            </a:r>
            <a:r>
              <a:rPr sz="1100" spc="-5" dirty="0">
                <a:latin typeface="Arial"/>
                <a:cs typeface="Arial"/>
              </a:rPr>
              <a:t>the </a:t>
            </a:r>
            <a:r>
              <a:rPr sz="1100" spc="-10" dirty="0">
                <a:latin typeface="Arial"/>
                <a:cs typeface="Arial"/>
              </a:rPr>
              <a:t>UserID and </a:t>
            </a:r>
            <a:r>
              <a:rPr sz="1100" spc="-5" dirty="0">
                <a:latin typeface="Arial"/>
                <a:cs typeface="Arial"/>
              </a:rPr>
              <a:t>the </a:t>
            </a:r>
            <a:r>
              <a:rPr sz="1100" spc="-20" dirty="0">
                <a:latin typeface="Arial"/>
                <a:cs typeface="Arial"/>
              </a:rPr>
              <a:t>PostID </a:t>
            </a:r>
            <a:r>
              <a:rPr sz="1100" spc="-10" dirty="0">
                <a:latin typeface="Arial"/>
                <a:cs typeface="Arial"/>
              </a:rPr>
              <a:t>where </a:t>
            </a:r>
            <a:r>
              <a:rPr sz="1100" spc="-5" dirty="0">
                <a:latin typeface="Arial"/>
                <a:cs typeface="Arial"/>
              </a:rPr>
              <a:t>the </a:t>
            </a:r>
            <a:r>
              <a:rPr sz="1100" spc="-10" dirty="0">
                <a:latin typeface="Arial"/>
                <a:cs typeface="Arial"/>
              </a:rPr>
              <a:t>UserID is greater </a:t>
            </a:r>
            <a:r>
              <a:rPr sz="1100" spc="-5" dirty="0">
                <a:latin typeface="Arial"/>
                <a:cs typeface="Arial"/>
              </a:rPr>
              <a:t>than  </a:t>
            </a:r>
            <a:r>
              <a:rPr sz="1100" spc="-10" dirty="0">
                <a:latin typeface="Arial"/>
                <a:cs typeface="Arial"/>
              </a:rPr>
              <a:t>72656. </a:t>
            </a:r>
            <a:r>
              <a:rPr sz="1100" spc="5" dirty="0">
                <a:latin typeface="Arial"/>
                <a:cs typeface="Arial"/>
              </a:rPr>
              <a:t>Sort </a:t>
            </a:r>
            <a:r>
              <a:rPr sz="1100" spc="-5" dirty="0">
                <a:latin typeface="Arial"/>
                <a:cs typeface="Arial"/>
              </a:rPr>
              <a:t>the results </a:t>
            </a:r>
            <a:r>
              <a:rPr sz="1100" spc="-20" dirty="0">
                <a:latin typeface="Arial"/>
                <a:cs typeface="Arial"/>
              </a:rPr>
              <a:t>by </a:t>
            </a:r>
            <a:r>
              <a:rPr sz="1100" spc="-10" dirty="0">
                <a:latin typeface="Arial"/>
                <a:cs typeface="Arial"/>
              </a:rPr>
              <a:t>UserID ascending and </a:t>
            </a:r>
            <a:r>
              <a:rPr sz="1100" spc="-20" dirty="0">
                <a:latin typeface="Arial"/>
                <a:cs typeface="Arial"/>
              </a:rPr>
              <a:t>PostID</a:t>
            </a:r>
            <a:r>
              <a:rPr sz="1100" spc="20" dirty="0">
                <a:latin typeface="Arial"/>
                <a:cs typeface="Arial"/>
              </a:rPr>
              <a:t> </a:t>
            </a:r>
            <a:r>
              <a:rPr sz="1100" spc="-10" dirty="0">
                <a:latin typeface="Arial"/>
                <a:cs typeface="Arial"/>
              </a:rPr>
              <a:t>ascending.</a:t>
            </a:r>
            <a:endParaRPr sz="11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12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5"/>
              </a:spcBef>
            </a:pPr>
            <a:endParaRPr sz="115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tabLst>
                <a:tab pos="502284" algn="l"/>
              </a:tabLst>
            </a:pPr>
            <a:r>
              <a:rPr sz="1200" b="1" spc="-10" dirty="0">
                <a:latin typeface="Arial"/>
                <a:cs typeface="Arial"/>
              </a:rPr>
              <a:t>3.2.3	</a:t>
            </a:r>
            <a:r>
              <a:rPr sz="1200" b="1" spc="-5" dirty="0">
                <a:latin typeface="Arial"/>
                <a:cs typeface="Arial"/>
              </a:rPr>
              <a:t>SQL operations:</a:t>
            </a:r>
            <a:r>
              <a:rPr sz="1200" b="1" spc="75" dirty="0">
                <a:latin typeface="Arial"/>
                <a:cs typeface="Arial"/>
              </a:rPr>
              <a:t> </a:t>
            </a:r>
            <a:r>
              <a:rPr sz="1200" b="1" spc="-10" dirty="0">
                <a:latin typeface="Arial"/>
                <a:cs typeface="Arial"/>
              </a:rPr>
              <a:t>INSERT</a:t>
            </a:r>
            <a:endParaRPr sz="12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770"/>
              </a:spcBef>
            </a:pPr>
            <a:r>
              <a:rPr sz="1100" spc="-10" dirty="0">
                <a:latin typeface="Arial"/>
                <a:cs typeface="Arial"/>
              </a:rPr>
              <a:t>The </a:t>
            </a:r>
            <a:r>
              <a:rPr sz="1100" spc="-15" dirty="0">
                <a:latin typeface="Arial"/>
                <a:cs typeface="Arial"/>
              </a:rPr>
              <a:t>INSERT </a:t>
            </a:r>
            <a:r>
              <a:rPr sz="1100" spc="-10" dirty="0">
                <a:latin typeface="Arial"/>
                <a:cs typeface="Arial"/>
              </a:rPr>
              <a:t>command is used </a:t>
            </a:r>
            <a:r>
              <a:rPr sz="1100" spc="-5" dirty="0">
                <a:latin typeface="Arial"/>
                <a:cs typeface="Arial"/>
              </a:rPr>
              <a:t>to </a:t>
            </a:r>
            <a:r>
              <a:rPr sz="1100" spc="-10" dirty="0">
                <a:latin typeface="Arial"/>
                <a:cs typeface="Arial"/>
              </a:rPr>
              <a:t>add a row or rows </a:t>
            </a:r>
            <a:r>
              <a:rPr sz="1100" spc="-5" dirty="0">
                <a:latin typeface="Arial"/>
                <a:cs typeface="Arial"/>
              </a:rPr>
              <a:t>to </a:t>
            </a:r>
            <a:r>
              <a:rPr sz="1100" spc="-10" dirty="0">
                <a:latin typeface="Arial"/>
                <a:cs typeface="Arial"/>
              </a:rPr>
              <a:t>a </a:t>
            </a:r>
            <a:r>
              <a:rPr sz="1100" spc="-15" dirty="0">
                <a:latin typeface="Arial"/>
                <a:cs typeface="Arial"/>
              </a:rPr>
              <a:t>table. </a:t>
            </a:r>
            <a:r>
              <a:rPr sz="1100" spc="-10" dirty="0">
                <a:latin typeface="Arial"/>
                <a:cs typeface="Arial"/>
              </a:rPr>
              <a:t>The format of </a:t>
            </a:r>
            <a:r>
              <a:rPr sz="1100" spc="-5" dirty="0">
                <a:latin typeface="Arial"/>
                <a:cs typeface="Arial"/>
              </a:rPr>
              <a:t>the </a:t>
            </a:r>
            <a:r>
              <a:rPr sz="1100" spc="-10" dirty="0">
                <a:latin typeface="Arial"/>
                <a:cs typeface="Arial"/>
              </a:rPr>
              <a:t>command</a:t>
            </a:r>
            <a:r>
              <a:rPr sz="1100" spc="60" dirty="0">
                <a:latin typeface="Arial"/>
                <a:cs typeface="Arial"/>
              </a:rPr>
              <a:t> </a:t>
            </a:r>
            <a:r>
              <a:rPr sz="1100" spc="-10" dirty="0">
                <a:latin typeface="Arial"/>
                <a:cs typeface="Arial"/>
              </a:rPr>
              <a:t>is:</a:t>
            </a:r>
            <a:endParaRPr sz="1100">
              <a:latin typeface="Arial"/>
              <a:cs typeface="Arial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505205" y="2988627"/>
            <a:ext cx="6048375" cy="857250"/>
          </a:xfrm>
          <a:custGeom>
            <a:avLst/>
            <a:gdLst/>
            <a:ahLst/>
            <a:cxnLst/>
            <a:rect l="l" t="t" r="r" b="b"/>
            <a:pathLst>
              <a:path w="6048375" h="857250">
                <a:moveTo>
                  <a:pt x="5994082" y="0"/>
                </a:moveTo>
                <a:lnTo>
                  <a:pt x="54000" y="0"/>
                </a:lnTo>
                <a:lnTo>
                  <a:pt x="32982" y="4244"/>
                </a:lnTo>
                <a:lnTo>
                  <a:pt x="15817" y="15817"/>
                </a:lnTo>
                <a:lnTo>
                  <a:pt x="4244" y="32982"/>
                </a:lnTo>
                <a:lnTo>
                  <a:pt x="0" y="54000"/>
                </a:lnTo>
                <a:lnTo>
                  <a:pt x="0" y="802805"/>
                </a:lnTo>
                <a:lnTo>
                  <a:pt x="4244" y="823822"/>
                </a:lnTo>
                <a:lnTo>
                  <a:pt x="15817" y="840987"/>
                </a:lnTo>
                <a:lnTo>
                  <a:pt x="32982" y="852561"/>
                </a:lnTo>
                <a:lnTo>
                  <a:pt x="54000" y="856805"/>
                </a:lnTo>
                <a:lnTo>
                  <a:pt x="5994082" y="856805"/>
                </a:lnTo>
                <a:lnTo>
                  <a:pt x="6015100" y="852561"/>
                </a:lnTo>
                <a:lnTo>
                  <a:pt x="6032265" y="840987"/>
                </a:lnTo>
                <a:lnTo>
                  <a:pt x="6043838" y="823822"/>
                </a:lnTo>
                <a:lnTo>
                  <a:pt x="6048082" y="802805"/>
                </a:lnTo>
                <a:lnTo>
                  <a:pt x="6048082" y="54000"/>
                </a:lnTo>
                <a:lnTo>
                  <a:pt x="6043838" y="32982"/>
                </a:lnTo>
                <a:lnTo>
                  <a:pt x="6032265" y="15817"/>
                </a:lnTo>
                <a:lnTo>
                  <a:pt x="6015100" y="4244"/>
                </a:lnTo>
                <a:lnTo>
                  <a:pt x="5994082" y="0"/>
                </a:lnTo>
                <a:close/>
              </a:path>
            </a:pathLst>
          </a:custGeom>
          <a:solidFill>
            <a:srgbClr val="005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523201" y="3006636"/>
            <a:ext cx="6012180" cy="821055"/>
          </a:xfrm>
          <a:custGeom>
            <a:avLst/>
            <a:gdLst/>
            <a:ahLst/>
            <a:cxnLst/>
            <a:rect l="l" t="t" r="r" b="b"/>
            <a:pathLst>
              <a:path w="6012180" h="821054">
                <a:moveTo>
                  <a:pt x="5976073" y="0"/>
                </a:moveTo>
                <a:lnTo>
                  <a:pt x="36004" y="0"/>
                </a:lnTo>
                <a:lnTo>
                  <a:pt x="21988" y="2828"/>
                </a:lnTo>
                <a:lnTo>
                  <a:pt x="10544" y="10542"/>
                </a:lnTo>
                <a:lnTo>
                  <a:pt x="2828" y="21983"/>
                </a:lnTo>
                <a:lnTo>
                  <a:pt x="0" y="35991"/>
                </a:lnTo>
                <a:lnTo>
                  <a:pt x="0" y="784796"/>
                </a:lnTo>
                <a:lnTo>
                  <a:pt x="2828" y="798812"/>
                </a:lnTo>
                <a:lnTo>
                  <a:pt x="10544" y="810256"/>
                </a:lnTo>
                <a:lnTo>
                  <a:pt x="21988" y="817972"/>
                </a:lnTo>
                <a:lnTo>
                  <a:pt x="36004" y="820800"/>
                </a:lnTo>
                <a:lnTo>
                  <a:pt x="5976073" y="820800"/>
                </a:lnTo>
                <a:lnTo>
                  <a:pt x="5990089" y="817972"/>
                </a:lnTo>
                <a:lnTo>
                  <a:pt x="6001534" y="810256"/>
                </a:lnTo>
                <a:lnTo>
                  <a:pt x="6009249" y="798812"/>
                </a:lnTo>
                <a:lnTo>
                  <a:pt x="6012078" y="784796"/>
                </a:lnTo>
                <a:lnTo>
                  <a:pt x="6012078" y="35991"/>
                </a:lnTo>
                <a:lnTo>
                  <a:pt x="6009249" y="21983"/>
                </a:lnTo>
                <a:lnTo>
                  <a:pt x="6001534" y="10542"/>
                </a:lnTo>
                <a:lnTo>
                  <a:pt x="5990089" y="2828"/>
                </a:lnTo>
                <a:lnTo>
                  <a:pt x="5976073" y="0"/>
                </a:lnTo>
                <a:close/>
              </a:path>
            </a:pathLst>
          </a:custGeom>
          <a:solidFill>
            <a:srgbClr val="CCDE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765183" y="3234205"/>
            <a:ext cx="88900" cy="330200"/>
          </a:xfrm>
          <a:prstGeom prst="rect">
            <a:avLst/>
          </a:prstGeom>
        </p:spPr>
        <p:txBody>
          <a:bodyPr vert="horz" wrap="square" lIns="0" tIns="279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20"/>
              </a:spcBef>
            </a:pPr>
            <a:r>
              <a:rPr sz="900" spc="-5" dirty="0">
                <a:latin typeface="Arial"/>
                <a:cs typeface="Arial"/>
              </a:rPr>
              <a:t>1</a:t>
            </a:r>
            <a:endParaRPr sz="9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900" spc="-5" dirty="0">
                <a:latin typeface="Arial"/>
                <a:cs typeface="Arial"/>
              </a:rPr>
              <a:t>2</a:t>
            </a:r>
            <a:endParaRPr sz="900"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928611" y="3204476"/>
            <a:ext cx="5466715" cy="436245"/>
          </a:xfrm>
          <a:prstGeom prst="rect">
            <a:avLst/>
          </a:prstGeom>
          <a:solidFill>
            <a:srgbClr val="F7F7F7"/>
          </a:solidFill>
          <a:ln w="6096">
            <a:solidFill>
              <a:srgbClr val="B1B1B1"/>
            </a:solidFill>
          </a:ln>
        </p:spPr>
        <p:txBody>
          <a:bodyPr vert="horz" wrap="square" lIns="0" tIns="42544" rIns="0" bIns="0" rtlCol="0">
            <a:spAutoFit/>
          </a:bodyPr>
          <a:lstStyle/>
          <a:p>
            <a:pPr marL="49530" marR="1432560">
              <a:lnSpc>
                <a:spcPct val="111100"/>
              </a:lnSpc>
              <a:spcBef>
                <a:spcPts val="334"/>
              </a:spcBef>
            </a:pPr>
            <a:r>
              <a:rPr sz="900" i="1" spc="100" dirty="0">
                <a:latin typeface="Times New Roman"/>
                <a:cs typeface="Times New Roman"/>
              </a:rPr>
              <a:t>INSERT </a:t>
            </a:r>
            <a:r>
              <a:rPr sz="900" i="1" spc="75" dirty="0">
                <a:latin typeface="Times New Roman"/>
                <a:cs typeface="Times New Roman"/>
              </a:rPr>
              <a:t>INTO </a:t>
            </a:r>
            <a:r>
              <a:rPr sz="900" i="1" spc="229" dirty="0">
                <a:latin typeface="Times New Roman"/>
                <a:cs typeface="Times New Roman"/>
              </a:rPr>
              <a:t>table </a:t>
            </a:r>
            <a:r>
              <a:rPr sz="900" i="1" spc="225" dirty="0">
                <a:latin typeface="Times New Roman"/>
                <a:cs typeface="Times New Roman"/>
              </a:rPr>
              <a:t>( </a:t>
            </a:r>
            <a:r>
              <a:rPr sz="900" i="1" spc="150" dirty="0">
                <a:latin typeface="Times New Roman"/>
                <a:cs typeface="Times New Roman"/>
              </a:rPr>
              <a:t>column1 </a:t>
            </a:r>
            <a:r>
              <a:rPr sz="900" i="1" spc="300" dirty="0">
                <a:latin typeface="Times New Roman"/>
                <a:cs typeface="Times New Roman"/>
              </a:rPr>
              <a:t>, </a:t>
            </a:r>
            <a:r>
              <a:rPr sz="900" i="1" spc="150" dirty="0">
                <a:latin typeface="Times New Roman"/>
                <a:cs typeface="Times New Roman"/>
              </a:rPr>
              <a:t>column2 </a:t>
            </a:r>
            <a:r>
              <a:rPr sz="900" i="1" spc="300" dirty="0">
                <a:latin typeface="Times New Roman"/>
                <a:cs typeface="Times New Roman"/>
              </a:rPr>
              <a:t>, </a:t>
            </a:r>
            <a:r>
              <a:rPr sz="900" i="1" spc="150" dirty="0">
                <a:latin typeface="Times New Roman"/>
                <a:cs typeface="Times New Roman"/>
              </a:rPr>
              <a:t>column3 </a:t>
            </a:r>
            <a:r>
              <a:rPr sz="900" i="1" spc="300" dirty="0">
                <a:latin typeface="Times New Roman"/>
                <a:cs typeface="Times New Roman"/>
              </a:rPr>
              <a:t>, </a:t>
            </a:r>
            <a:r>
              <a:rPr sz="900" i="1" spc="340" dirty="0">
                <a:latin typeface="Times New Roman"/>
                <a:cs typeface="Times New Roman"/>
              </a:rPr>
              <a:t>...)  </a:t>
            </a:r>
            <a:r>
              <a:rPr sz="900" i="1" spc="50" dirty="0">
                <a:latin typeface="Times New Roman"/>
                <a:cs typeface="Times New Roman"/>
              </a:rPr>
              <a:t>VALUES </a:t>
            </a:r>
            <a:r>
              <a:rPr sz="900" i="1" spc="215" dirty="0">
                <a:latin typeface="Times New Roman"/>
                <a:cs typeface="Times New Roman"/>
              </a:rPr>
              <a:t>(value1 </a:t>
            </a:r>
            <a:r>
              <a:rPr sz="900" i="1" spc="300" dirty="0">
                <a:latin typeface="Times New Roman"/>
                <a:cs typeface="Times New Roman"/>
              </a:rPr>
              <a:t>, </a:t>
            </a:r>
            <a:r>
              <a:rPr sz="900" i="1" spc="190" dirty="0">
                <a:latin typeface="Times New Roman"/>
                <a:cs typeface="Times New Roman"/>
              </a:rPr>
              <a:t>value2 </a:t>
            </a:r>
            <a:r>
              <a:rPr sz="900" i="1" spc="300" dirty="0">
                <a:latin typeface="Times New Roman"/>
                <a:cs typeface="Times New Roman"/>
              </a:rPr>
              <a:t>, </a:t>
            </a:r>
            <a:r>
              <a:rPr sz="900" i="1" spc="190" dirty="0">
                <a:latin typeface="Times New Roman"/>
                <a:cs typeface="Times New Roman"/>
              </a:rPr>
              <a:t>value3 </a:t>
            </a:r>
            <a:r>
              <a:rPr sz="900" i="1" spc="300" dirty="0">
                <a:latin typeface="Times New Roman"/>
                <a:cs typeface="Times New Roman"/>
              </a:rPr>
              <a:t>, </a:t>
            </a:r>
            <a:r>
              <a:rPr sz="900" i="1" spc="340" dirty="0">
                <a:latin typeface="Times New Roman"/>
                <a:cs typeface="Times New Roman"/>
              </a:rPr>
              <a:t>...)</a:t>
            </a:r>
            <a:r>
              <a:rPr sz="900" i="1" spc="-30" dirty="0">
                <a:latin typeface="Times New Roman"/>
                <a:cs typeface="Times New Roman"/>
              </a:rPr>
              <a:t> </a:t>
            </a:r>
            <a:r>
              <a:rPr sz="900" i="1" spc="225" dirty="0">
                <a:latin typeface="Times New Roman"/>
                <a:cs typeface="Times New Roman"/>
              </a:rPr>
              <a:t>;</a:t>
            </a:r>
            <a:endParaRPr sz="900">
              <a:latin typeface="Times New Roman"/>
              <a:cs typeface="Times New Roman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492505" y="3954791"/>
            <a:ext cx="6059170" cy="967740"/>
          </a:xfrm>
          <a:prstGeom prst="rect">
            <a:avLst/>
          </a:prstGeom>
        </p:spPr>
        <p:txBody>
          <a:bodyPr vert="horz" wrap="square" lIns="0" tIns="7620" rIns="0" bIns="0" rtlCol="0">
            <a:spAutoFit/>
          </a:bodyPr>
          <a:lstStyle/>
          <a:p>
            <a:pPr marL="12700" marR="5080" algn="just">
              <a:lnSpc>
                <a:spcPct val="102299"/>
              </a:lnSpc>
              <a:spcBef>
                <a:spcPts val="60"/>
              </a:spcBef>
            </a:pPr>
            <a:r>
              <a:rPr sz="1100" spc="-5" dirty="0">
                <a:latin typeface="Arial"/>
                <a:cs typeface="Arial"/>
              </a:rPr>
              <a:t>If </a:t>
            </a:r>
            <a:r>
              <a:rPr sz="1100" spc="-15" dirty="0">
                <a:latin typeface="Arial"/>
                <a:cs typeface="Arial"/>
              </a:rPr>
              <a:t>you </a:t>
            </a:r>
            <a:r>
              <a:rPr sz="1100" spc="-10" dirty="0">
                <a:latin typeface="Arial"/>
                <a:cs typeface="Arial"/>
              </a:rPr>
              <a:t>are adding </a:t>
            </a:r>
            <a:r>
              <a:rPr sz="1100" spc="-15" dirty="0">
                <a:latin typeface="Arial"/>
                <a:cs typeface="Arial"/>
              </a:rPr>
              <a:t>values </a:t>
            </a:r>
            <a:r>
              <a:rPr sz="1100" spc="-20" dirty="0">
                <a:latin typeface="Arial"/>
                <a:cs typeface="Arial"/>
              </a:rPr>
              <a:t>for </a:t>
            </a:r>
            <a:r>
              <a:rPr sz="1100" spc="-10" dirty="0">
                <a:latin typeface="Arial"/>
                <a:cs typeface="Arial"/>
              </a:rPr>
              <a:t>all </a:t>
            </a:r>
            <a:r>
              <a:rPr sz="1100" spc="-5" dirty="0">
                <a:latin typeface="Arial"/>
                <a:cs typeface="Arial"/>
              </a:rPr>
              <a:t>the columns </a:t>
            </a:r>
            <a:r>
              <a:rPr sz="1100" spc="-10" dirty="0">
                <a:latin typeface="Arial"/>
                <a:cs typeface="Arial"/>
              </a:rPr>
              <a:t>of </a:t>
            </a:r>
            <a:r>
              <a:rPr sz="1100" spc="-5" dirty="0">
                <a:latin typeface="Arial"/>
                <a:cs typeface="Arial"/>
              </a:rPr>
              <a:t>the </a:t>
            </a:r>
            <a:r>
              <a:rPr sz="1100" spc="-15" dirty="0">
                <a:latin typeface="Arial"/>
                <a:cs typeface="Arial"/>
              </a:rPr>
              <a:t>table, you </a:t>
            </a:r>
            <a:r>
              <a:rPr sz="1100" spc="-10" dirty="0">
                <a:latin typeface="Arial"/>
                <a:cs typeface="Arial"/>
              </a:rPr>
              <a:t>do not need </a:t>
            </a:r>
            <a:r>
              <a:rPr sz="1100" spc="-5" dirty="0">
                <a:latin typeface="Arial"/>
                <a:cs typeface="Arial"/>
              </a:rPr>
              <a:t>to specify the column  </a:t>
            </a:r>
            <a:r>
              <a:rPr sz="1100" spc="-10" dirty="0">
                <a:latin typeface="Arial"/>
                <a:cs typeface="Arial"/>
              </a:rPr>
              <a:t>names in </a:t>
            </a:r>
            <a:r>
              <a:rPr sz="1100" spc="-5" dirty="0">
                <a:latin typeface="Arial"/>
                <a:cs typeface="Arial"/>
              </a:rPr>
              <a:t>the </a:t>
            </a:r>
            <a:r>
              <a:rPr sz="1100" spc="-10" dirty="0">
                <a:latin typeface="Arial"/>
                <a:cs typeface="Arial"/>
              </a:rPr>
              <a:t>SQL </a:t>
            </a:r>
            <a:r>
              <a:rPr sz="1100" spc="-20" dirty="0">
                <a:latin typeface="Arial"/>
                <a:cs typeface="Arial"/>
              </a:rPr>
              <a:t>query. </a:t>
            </a:r>
            <a:r>
              <a:rPr sz="1100" spc="-30" dirty="0">
                <a:latin typeface="Arial"/>
                <a:cs typeface="Arial"/>
              </a:rPr>
              <a:t>However, </a:t>
            </a:r>
            <a:r>
              <a:rPr sz="1100" spc="-15" dirty="0">
                <a:latin typeface="Arial"/>
                <a:cs typeface="Arial"/>
              </a:rPr>
              <a:t>make </a:t>
            </a:r>
            <a:r>
              <a:rPr sz="1100" spc="-5" dirty="0">
                <a:latin typeface="Arial"/>
                <a:cs typeface="Arial"/>
              </a:rPr>
              <a:t>sure the </a:t>
            </a:r>
            <a:r>
              <a:rPr sz="1100" spc="-10" dirty="0">
                <a:latin typeface="Arial"/>
                <a:cs typeface="Arial"/>
              </a:rPr>
              <a:t>order of </a:t>
            </a:r>
            <a:r>
              <a:rPr sz="1100" spc="-5" dirty="0">
                <a:latin typeface="Arial"/>
                <a:cs typeface="Arial"/>
              </a:rPr>
              <a:t>the </a:t>
            </a:r>
            <a:r>
              <a:rPr sz="1100" spc="-15" dirty="0">
                <a:latin typeface="Arial"/>
                <a:cs typeface="Arial"/>
              </a:rPr>
              <a:t>values </a:t>
            </a:r>
            <a:r>
              <a:rPr sz="1100" spc="-10" dirty="0">
                <a:latin typeface="Arial"/>
                <a:cs typeface="Arial"/>
              </a:rPr>
              <a:t>is in </a:t>
            </a:r>
            <a:r>
              <a:rPr sz="1100" spc="-5" dirty="0">
                <a:latin typeface="Arial"/>
                <a:cs typeface="Arial"/>
              </a:rPr>
              <a:t>the </a:t>
            </a:r>
            <a:r>
              <a:rPr sz="1100" spc="-10" dirty="0">
                <a:latin typeface="Arial"/>
                <a:cs typeface="Arial"/>
              </a:rPr>
              <a:t>same order as </a:t>
            </a:r>
            <a:r>
              <a:rPr sz="1100" spc="-5" dirty="0">
                <a:latin typeface="Arial"/>
                <a:cs typeface="Arial"/>
              </a:rPr>
              <a:t>the  columns </a:t>
            </a:r>
            <a:r>
              <a:rPr sz="1100" spc="-10" dirty="0">
                <a:latin typeface="Arial"/>
                <a:cs typeface="Arial"/>
              </a:rPr>
              <a:t>in </a:t>
            </a:r>
            <a:r>
              <a:rPr sz="1100" spc="-5" dirty="0">
                <a:latin typeface="Arial"/>
                <a:cs typeface="Arial"/>
              </a:rPr>
              <a:t>the</a:t>
            </a:r>
            <a:r>
              <a:rPr sz="1100" spc="-30" dirty="0">
                <a:latin typeface="Arial"/>
                <a:cs typeface="Arial"/>
              </a:rPr>
              <a:t> </a:t>
            </a:r>
            <a:r>
              <a:rPr sz="1100" spc="-15" dirty="0">
                <a:latin typeface="Arial"/>
                <a:cs typeface="Arial"/>
              </a:rPr>
              <a:t>table.</a:t>
            </a:r>
            <a:endParaRPr sz="1100">
              <a:latin typeface="Arial"/>
              <a:cs typeface="Arial"/>
            </a:endParaRPr>
          </a:p>
          <a:p>
            <a:pPr marL="12700" marR="10795" algn="just">
              <a:lnSpc>
                <a:spcPct val="102699"/>
              </a:lnSpc>
              <a:spcBef>
                <a:spcPts val="695"/>
              </a:spcBef>
            </a:pPr>
            <a:r>
              <a:rPr sz="1100" spc="-10" dirty="0">
                <a:latin typeface="Arial"/>
                <a:cs typeface="Arial"/>
              </a:rPr>
              <a:t>The</a:t>
            </a:r>
            <a:r>
              <a:rPr sz="1100" spc="-80" dirty="0">
                <a:latin typeface="Arial"/>
                <a:cs typeface="Arial"/>
              </a:rPr>
              <a:t> </a:t>
            </a:r>
            <a:r>
              <a:rPr sz="1100" spc="-5" dirty="0">
                <a:latin typeface="Arial"/>
                <a:cs typeface="Arial"/>
              </a:rPr>
              <a:t>statement</a:t>
            </a:r>
            <a:r>
              <a:rPr sz="1100" spc="-65" dirty="0">
                <a:latin typeface="Arial"/>
                <a:cs typeface="Arial"/>
              </a:rPr>
              <a:t> </a:t>
            </a:r>
            <a:r>
              <a:rPr sz="1100" spc="-5" dirty="0">
                <a:latin typeface="Arial"/>
                <a:cs typeface="Arial"/>
              </a:rPr>
              <a:t>to</a:t>
            </a:r>
            <a:r>
              <a:rPr sz="1100" spc="-50" dirty="0">
                <a:latin typeface="Arial"/>
                <a:cs typeface="Arial"/>
              </a:rPr>
              <a:t> </a:t>
            </a:r>
            <a:r>
              <a:rPr sz="1100" spc="-10" dirty="0">
                <a:latin typeface="Arial"/>
                <a:cs typeface="Arial"/>
              </a:rPr>
              <a:t>add</a:t>
            </a:r>
            <a:r>
              <a:rPr sz="1100" spc="-65" dirty="0">
                <a:latin typeface="Arial"/>
                <a:cs typeface="Arial"/>
              </a:rPr>
              <a:t> </a:t>
            </a:r>
            <a:r>
              <a:rPr sz="1100" spc="-10" dirty="0">
                <a:latin typeface="Arial"/>
                <a:cs typeface="Arial"/>
              </a:rPr>
              <a:t>a</a:t>
            </a:r>
            <a:r>
              <a:rPr sz="1100" spc="-70" dirty="0">
                <a:latin typeface="Arial"/>
                <a:cs typeface="Arial"/>
              </a:rPr>
              <a:t> </a:t>
            </a:r>
            <a:r>
              <a:rPr sz="1100" spc="-20" dirty="0">
                <a:latin typeface="Arial"/>
                <a:cs typeface="Arial"/>
              </a:rPr>
              <a:t>new</a:t>
            </a:r>
            <a:r>
              <a:rPr sz="1100" spc="-65" dirty="0">
                <a:latin typeface="Arial"/>
                <a:cs typeface="Arial"/>
              </a:rPr>
              <a:t> </a:t>
            </a:r>
            <a:r>
              <a:rPr sz="1100" spc="-25" dirty="0">
                <a:latin typeface="Arial"/>
                <a:cs typeface="Arial"/>
              </a:rPr>
              <a:t>row,</a:t>
            </a:r>
            <a:r>
              <a:rPr sz="1100" spc="-50" dirty="0">
                <a:latin typeface="Arial"/>
                <a:cs typeface="Arial"/>
              </a:rPr>
              <a:t> </a:t>
            </a:r>
            <a:r>
              <a:rPr sz="1100" spc="-10" dirty="0">
                <a:latin typeface="Arial"/>
                <a:cs typeface="Arial"/>
              </a:rPr>
              <a:t>with</a:t>
            </a:r>
            <a:r>
              <a:rPr sz="1100" spc="-65" dirty="0">
                <a:latin typeface="Arial"/>
                <a:cs typeface="Arial"/>
              </a:rPr>
              <a:t> </a:t>
            </a:r>
            <a:r>
              <a:rPr sz="1100" spc="-5" dirty="0">
                <a:latin typeface="Arial"/>
                <a:cs typeface="Arial"/>
              </a:rPr>
              <a:t>the</a:t>
            </a:r>
            <a:r>
              <a:rPr sz="1100" spc="-55" dirty="0">
                <a:latin typeface="Arial"/>
                <a:cs typeface="Arial"/>
              </a:rPr>
              <a:t> </a:t>
            </a:r>
            <a:r>
              <a:rPr sz="1100" spc="-15" dirty="0">
                <a:latin typeface="Arial"/>
                <a:cs typeface="Arial"/>
              </a:rPr>
              <a:t>value</a:t>
            </a:r>
            <a:r>
              <a:rPr sz="1100" spc="-75" dirty="0">
                <a:latin typeface="Arial"/>
                <a:cs typeface="Arial"/>
              </a:rPr>
              <a:t> </a:t>
            </a:r>
            <a:r>
              <a:rPr sz="1100" spc="-10" dirty="0">
                <a:latin typeface="Arial"/>
                <a:cs typeface="Arial"/>
              </a:rPr>
              <a:t>72661</a:t>
            </a:r>
            <a:r>
              <a:rPr sz="1100" spc="-75" dirty="0">
                <a:latin typeface="Arial"/>
                <a:cs typeface="Arial"/>
              </a:rPr>
              <a:t> </a:t>
            </a:r>
            <a:r>
              <a:rPr sz="1100" spc="-20" dirty="0">
                <a:latin typeface="Arial"/>
                <a:cs typeface="Arial"/>
              </a:rPr>
              <a:t>for</a:t>
            </a:r>
            <a:r>
              <a:rPr sz="1100" spc="-50" dirty="0">
                <a:latin typeface="Arial"/>
                <a:cs typeface="Arial"/>
              </a:rPr>
              <a:t> </a:t>
            </a:r>
            <a:r>
              <a:rPr sz="1100" spc="-10" dirty="0">
                <a:latin typeface="Arial"/>
                <a:cs typeface="Arial"/>
              </a:rPr>
              <a:t>UserID</a:t>
            </a:r>
            <a:r>
              <a:rPr sz="1100" spc="-50" dirty="0">
                <a:latin typeface="Arial"/>
                <a:cs typeface="Arial"/>
              </a:rPr>
              <a:t> </a:t>
            </a:r>
            <a:r>
              <a:rPr sz="1100" spc="-10" dirty="0">
                <a:latin typeface="Arial"/>
                <a:cs typeface="Arial"/>
              </a:rPr>
              <a:t>and</a:t>
            </a:r>
            <a:r>
              <a:rPr sz="1100" spc="-70" dirty="0">
                <a:latin typeface="Arial"/>
                <a:cs typeface="Arial"/>
              </a:rPr>
              <a:t> </a:t>
            </a:r>
            <a:r>
              <a:rPr sz="1100" spc="-10" dirty="0">
                <a:latin typeface="Arial"/>
                <a:cs typeface="Arial"/>
              </a:rPr>
              <a:t>"shadow99"</a:t>
            </a:r>
            <a:r>
              <a:rPr sz="1100" spc="-85" dirty="0">
                <a:latin typeface="Arial"/>
                <a:cs typeface="Arial"/>
              </a:rPr>
              <a:t> </a:t>
            </a:r>
            <a:r>
              <a:rPr sz="1100" spc="-20" dirty="0">
                <a:latin typeface="Arial"/>
                <a:cs typeface="Arial"/>
              </a:rPr>
              <a:t>for</a:t>
            </a:r>
            <a:r>
              <a:rPr sz="1100" spc="-50" dirty="0">
                <a:latin typeface="Arial"/>
                <a:cs typeface="Arial"/>
              </a:rPr>
              <a:t> </a:t>
            </a:r>
            <a:r>
              <a:rPr sz="1100" spc="-10" dirty="0">
                <a:latin typeface="Arial"/>
                <a:cs typeface="Arial"/>
              </a:rPr>
              <a:t>AccountName,  </a:t>
            </a:r>
            <a:r>
              <a:rPr sz="1100" spc="-5" dirty="0">
                <a:latin typeface="Arial"/>
                <a:cs typeface="Arial"/>
              </a:rPr>
              <a:t>to the </a:t>
            </a:r>
            <a:r>
              <a:rPr sz="1100" spc="-10" dirty="0">
                <a:latin typeface="Arial"/>
                <a:cs typeface="Arial"/>
              </a:rPr>
              <a:t>User table </a:t>
            </a:r>
            <a:r>
              <a:rPr sz="1100" spc="-15" dirty="0">
                <a:latin typeface="Arial"/>
                <a:cs typeface="Arial"/>
              </a:rPr>
              <a:t>would</a:t>
            </a:r>
            <a:r>
              <a:rPr sz="1100" spc="-40" dirty="0">
                <a:latin typeface="Arial"/>
                <a:cs typeface="Arial"/>
              </a:rPr>
              <a:t> </a:t>
            </a:r>
            <a:r>
              <a:rPr sz="1100" spc="-10" dirty="0">
                <a:latin typeface="Arial"/>
                <a:cs typeface="Arial"/>
              </a:rPr>
              <a:t>be:</a:t>
            </a:r>
            <a:endParaRPr sz="1100">
              <a:latin typeface="Arial"/>
              <a:cs typeface="Arial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567181" y="5003079"/>
            <a:ext cx="88900" cy="330200"/>
          </a:xfrm>
          <a:prstGeom prst="rect">
            <a:avLst/>
          </a:prstGeom>
        </p:spPr>
        <p:txBody>
          <a:bodyPr vert="horz" wrap="square" lIns="0" tIns="279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20"/>
              </a:spcBef>
            </a:pPr>
            <a:r>
              <a:rPr sz="900" spc="-5" dirty="0">
                <a:latin typeface="Arial"/>
                <a:cs typeface="Arial"/>
              </a:rPr>
              <a:t>1</a:t>
            </a:r>
            <a:endParaRPr sz="9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900" spc="-5" dirty="0">
                <a:latin typeface="Arial"/>
                <a:cs typeface="Arial"/>
              </a:rPr>
              <a:t>2</a:t>
            </a:r>
            <a:endParaRPr sz="900">
              <a:latin typeface="Arial"/>
              <a:cs typeface="Arial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730605" y="4973345"/>
            <a:ext cx="5862955" cy="434340"/>
          </a:xfrm>
          <a:prstGeom prst="rect">
            <a:avLst/>
          </a:prstGeom>
          <a:solidFill>
            <a:srgbClr val="F7F7F7"/>
          </a:solidFill>
          <a:ln w="6096">
            <a:solidFill>
              <a:srgbClr val="B1B1B1"/>
            </a:solidFill>
          </a:ln>
        </p:spPr>
        <p:txBody>
          <a:bodyPr vert="horz" wrap="square" lIns="0" tIns="57785" rIns="0" bIns="0" rtlCol="0">
            <a:spAutoFit/>
          </a:bodyPr>
          <a:lstStyle/>
          <a:p>
            <a:pPr marL="49530">
              <a:lnSpc>
                <a:spcPct val="100000"/>
              </a:lnSpc>
              <a:spcBef>
                <a:spcPts val="455"/>
              </a:spcBef>
            </a:pPr>
            <a:r>
              <a:rPr sz="900" i="1" spc="100" dirty="0">
                <a:latin typeface="Times New Roman"/>
                <a:cs typeface="Times New Roman"/>
              </a:rPr>
              <a:t>INSERT </a:t>
            </a:r>
            <a:r>
              <a:rPr sz="900" i="1" spc="75" dirty="0">
                <a:latin typeface="Times New Roman"/>
                <a:cs typeface="Times New Roman"/>
              </a:rPr>
              <a:t>INTO</a:t>
            </a:r>
            <a:r>
              <a:rPr sz="900" i="1" spc="360" dirty="0">
                <a:latin typeface="Times New Roman"/>
                <a:cs typeface="Times New Roman"/>
              </a:rPr>
              <a:t> </a:t>
            </a:r>
            <a:r>
              <a:rPr sz="900" i="1" spc="150" dirty="0">
                <a:latin typeface="Times New Roman"/>
                <a:cs typeface="Times New Roman"/>
              </a:rPr>
              <a:t>User</a:t>
            </a:r>
            <a:r>
              <a:rPr sz="900" i="1" spc="-145" dirty="0">
                <a:latin typeface="Times New Roman"/>
                <a:cs typeface="Times New Roman"/>
              </a:rPr>
              <a:t> </a:t>
            </a:r>
            <a:endParaRPr sz="900">
              <a:latin typeface="Times New Roman"/>
              <a:cs typeface="Times New Roman"/>
            </a:endParaRPr>
          </a:p>
          <a:p>
            <a:pPr marL="209550">
              <a:lnSpc>
                <a:spcPct val="100000"/>
              </a:lnSpc>
              <a:spcBef>
                <a:spcPts val="120"/>
              </a:spcBef>
            </a:pPr>
            <a:r>
              <a:rPr sz="900" i="1" spc="50" dirty="0">
                <a:latin typeface="Times New Roman"/>
                <a:cs typeface="Times New Roman"/>
              </a:rPr>
              <a:t>VALUES </a:t>
            </a:r>
            <a:r>
              <a:rPr sz="900" i="1" spc="165" dirty="0">
                <a:latin typeface="Times New Roman"/>
                <a:cs typeface="Times New Roman"/>
              </a:rPr>
              <a:t>(72661 </a:t>
            </a:r>
            <a:r>
              <a:rPr sz="900" i="1" spc="300" dirty="0">
                <a:latin typeface="Times New Roman"/>
                <a:cs typeface="Times New Roman"/>
              </a:rPr>
              <a:t>, </a:t>
            </a:r>
            <a:r>
              <a:rPr sz="900" i="1" spc="-190" dirty="0">
                <a:latin typeface="Times New Roman"/>
                <a:cs typeface="Times New Roman"/>
              </a:rPr>
              <a:t>11 </a:t>
            </a:r>
            <a:r>
              <a:rPr sz="900" i="1" spc="150" dirty="0">
                <a:latin typeface="Times New Roman"/>
                <a:cs typeface="Times New Roman"/>
              </a:rPr>
              <a:t>shadow99</a:t>
            </a:r>
            <a:r>
              <a:rPr sz="900" i="1" spc="-10" dirty="0">
                <a:latin typeface="Times New Roman"/>
                <a:cs typeface="Times New Roman"/>
              </a:rPr>
              <a:t> </a:t>
            </a:r>
            <a:r>
              <a:rPr sz="900" i="1" spc="-30" dirty="0">
                <a:latin typeface="Times New Roman"/>
                <a:cs typeface="Times New Roman"/>
              </a:rPr>
              <a:t>11) </a:t>
            </a:r>
            <a:r>
              <a:rPr sz="900" i="1" spc="225" dirty="0">
                <a:latin typeface="Times New Roman"/>
                <a:cs typeface="Times New Roman"/>
              </a:rPr>
              <a:t>;</a:t>
            </a:r>
            <a:endParaRPr sz="900">
              <a:latin typeface="Times New Roman"/>
              <a:cs typeface="Times New Roman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492505" y="5553467"/>
            <a:ext cx="5785485" cy="19177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1100" spc="-10" dirty="0">
                <a:latin typeface="Arial"/>
                <a:cs typeface="Arial"/>
              </a:rPr>
              <a:t>The </a:t>
            </a:r>
            <a:r>
              <a:rPr sz="1100" spc="-15" dirty="0">
                <a:latin typeface="Arial"/>
                <a:cs typeface="Arial"/>
              </a:rPr>
              <a:t>INSERT </a:t>
            </a:r>
            <a:r>
              <a:rPr sz="1100" spc="-10" dirty="0">
                <a:latin typeface="Arial"/>
                <a:cs typeface="Arial"/>
              </a:rPr>
              <a:t>command </a:t>
            </a:r>
            <a:r>
              <a:rPr sz="1100" spc="-5" dirty="0">
                <a:latin typeface="Arial"/>
                <a:cs typeface="Arial"/>
              </a:rPr>
              <a:t>can </a:t>
            </a:r>
            <a:r>
              <a:rPr sz="1100" spc="-10" dirty="0">
                <a:latin typeface="Arial"/>
                <a:cs typeface="Arial"/>
              </a:rPr>
              <a:t>be used </a:t>
            </a:r>
            <a:r>
              <a:rPr sz="1100" spc="-5" dirty="0">
                <a:latin typeface="Arial"/>
                <a:cs typeface="Arial"/>
              </a:rPr>
              <a:t>to </a:t>
            </a:r>
            <a:r>
              <a:rPr sz="1100" spc="-10" dirty="0">
                <a:latin typeface="Arial"/>
                <a:cs typeface="Arial"/>
              </a:rPr>
              <a:t>add more </a:t>
            </a:r>
            <a:r>
              <a:rPr sz="1100" spc="-5" dirty="0">
                <a:latin typeface="Arial"/>
                <a:cs typeface="Arial"/>
              </a:rPr>
              <a:t>than </a:t>
            </a:r>
            <a:r>
              <a:rPr sz="1100" spc="-10" dirty="0">
                <a:latin typeface="Arial"/>
                <a:cs typeface="Arial"/>
              </a:rPr>
              <a:t>one row at </a:t>
            </a:r>
            <a:r>
              <a:rPr sz="1100" spc="-5" dirty="0">
                <a:latin typeface="Arial"/>
                <a:cs typeface="Arial"/>
              </a:rPr>
              <a:t>the </a:t>
            </a:r>
            <a:r>
              <a:rPr sz="1100" spc="-10" dirty="0">
                <a:latin typeface="Arial"/>
                <a:cs typeface="Arial"/>
              </a:rPr>
              <a:t>same time. </a:t>
            </a:r>
            <a:r>
              <a:rPr sz="1100" spc="-20" dirty="0">
                <a:latin typeface="Arial"/>
                <a:cs typeface="Arial"/>
              </a:rPr>
              <a:t>For</a:t>
            </a:r>
            <a:r>
              <a:rPr sz="1100" spc="-5" dirty="0">
                <a:latin typeface="Arial"/>
                <a:cs typeface="Arial"/>
              </a:rPr>
              <a:t> </a:t>
            </a:r>
            <a:r>
              <a:rPr sz="1100" spc="-10" dirty="0">
                <a:latin typeface="Arial"/>
                <a:cs typeface="Arial"/>
              </a:rPr>
              <a:t>example:</a:t>
            </a:r>
            <a:endParaRPr sz="1100">
              <a:latin typeface="Arial"/>
              <a:cs typeface="Arial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567181" y="5827563"/>
            <a:ext cx="88900" cy="632460"/>
          </a:xfrm>
          <a:prstGeom prst="rect">
            <a:avLst/>
          </a:prstGeom>
        </p:spPr>
        <p:txBody>
          <a:bodyPr vert="horz" wrap="square" lIns="0" tIns="2603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04"/>
              </a:spcBef>
            </a:pPr>
            <a:r>
              <a:rPr sz="900" spc="-5" dirty="0">
                <a:latin typeface="Arial"/>
                <a:cs typeface="Arial"/>
              </a:rPr>
              <a:t>1</a:t>
            </a:r>
            <a:endParaRPr sz="9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900" spc="-5" dirty="0">
                <a:latin typeface="Arial"/>
                <a:cs typeface="Arial"/>
              </a:rPr>
              <a:t>2</a:t>
            </a:r>
            <a:endParaRPr sz="9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900" spc="-5" dirty="0">
                <a:latin typeface="Arial"/>
                <a:cs typeface="Arial"/>
              </a:rPr>
              <a:t>3</a:t>
            </a:r>
            <a:endParaRPr sz="9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900" spc="-5" dirty="0">
                <a:latin typeface="Arial"/>
                <a:cs typeface="Arial"/>
              </a:rPr>
              <a:t>4</a:t>
            </a:r>
            <a:endParaRPr sz="900">
              <a:latin typeface="Arial"/>
              <a:cs typeface="Arial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730605" y="5794781"/>
            <a:ext cx="5862955" cy="739140"/>
          </a:xfrm>
          <a:prstGeom prst="rect">
            <a:avLst/>
          </a:prstGeom>
          <a:solidFill>
            <a:srgbClr val="F7F7F7"/>
          </a:solidFill>
          <a:ln w="6096">
            <a:solidFill>
              <a:srgbClr val="B1B1B1"/>
            </a:solidFill>
          </a:ln>
        </p:spPr>
        <p:txBody>
          <a:bodyPr vert="horz" wrap="square" lIns="0" tIns="59055" rIns="0" bIns="0" rtlCol="0">
            <a:spAutoFit/>
          </a:bodyPr>
          <a:lstStyle/>
          <a:p>
            <a:pPr marL="49530">
              <a:lnSpc>
                <a:spcPct val="100000"/>
              </a:lnSpc>
              <a:spcBef>
                <a:spcPts val="465"/>
              </a:spcBef>
            </a:pPr>
            <a:r>
              <a:rPr sz="900" i="1" spc="100" dirty="0">
                <a:latin typeface="Times New Roman"/>
                <a:cs typeface="Times New Roman"/>
              </a:rPr>
              <a:t>INSERT </a:t>
            </a:r>
            <a:r>
              <a:rPr sz="900" i="1" spc="75" dirty="0">
                <a:latin typeface="Times New Roman"/>
                <a:cs typeface="Times New Roman"/>
              </a:rPr>
              <a:t>INTO</a:t>
            </a:r>
            <a:r>
              <a:rPr sz="900" i="1" spc="360" dirty="0">
                <a:latin typeface="Times New Roman"/>
                <a:cs typeface="Times New Roman"/>
              </a:rPr>
              <a:t> </a:t>
            </a:r>
            <a:r>
              <a:rPr sz="900" i="1" spc="150" dirty="0">
                <a:latin typeface="Times New Roman"/>
                <a:cs typeface="Times New Roman"/>
              </a:rPr>
              <a:t>User</a:t>
            </a:r>
            <a:r>
              <a:rPr sz="900" i="1" spc="-145" dirty="0">
                <a:latin typeface="Times New Roman"/>
                <a:cs typeface="Times New Roman"/>
              </a:rPr>
              <a:t> </a:t>
            </a:r>
            <a:endParaRPr sz="900">
              <a:latin typeface="Times New Roman"/>
              <a:cs typeface="Times New Roman"/>
            </a:endParaRPr>
          </a:p>
          <a:p>
            <a:pPr marR="3298825" algn="ctr">
              <a:lnSpc>
                <a:spcPct val="100000"/>
              </a:lnSpc>
              <a:spcBef>
                <a:spcPts val="110"/>
              </a:spcBef>
            </a:pPr>
            <a:r>
              <a:rPr sz="900" i="1" spc="50" dirty="0">
                <a:latin typeface="Times New Roman"/>
                <a:cs typeface="Times New Roman"/>
              </a:rPr>
              <a:t>VALUES </a:t>
            </a:r>
            <a:r>
              <a:rPr sz="900" i="1" spc="165" dirty="0">
                <a:latin typeface="Times New Roman"/>
                <a:cs typeface="Times New Roman"/>
              </a:rPr>
              <a:t>(72661 </a:t>
            </a:r>
            <a:r>
              <a:rPr sz="900" i="1" spc="300" dirty="0">
                <a:latin typeface="Times New Roman"/>
                <a:cs typeface="Times New Roman"/>
              </a:rPr>
              <a:t>, </a:t>
            </a:r>
            <a:r>
              <a:rPr sz="900" i="1" spc="-190" dirty="0">
                <a:latin typeface="Times New Roman"/>
                <a:cs typeface="Times New Roman"/>
              </a:rPr>
              <a:t>11 </a:t>
            </a:r>
            <a:r>
              <a:rPr sz="900" i="1" spc="150" dirty="0">
                <a:latin typeface="Times New Roman"/>
                <a:cs typeface="Times New Roman"/>
              </a:rPr>
              <a:t>shadow99 </a:t>
            </a:r>
            <a:r>
              <a:rPr sz="900" i="1" spc="-30" dirty="0">
                <a:latin typeface="Times New Roman"/>
                <a:cs typeface="Times New Roman"/>
              </a:rPr>
              <a:t>11)</a:t>
            </a:r>
            <a:r>
              <a:rPr sz="900" i="1" spc="-175" dirty="0">
                <a:latin typeface="Times New Roman"/>
                <a:cs typeface="Times New Roman"/>
              </a:rPr>
              <a:t> </a:t>
            </a:r>
            <a:r>
              <a:rPr sz="900" i="1" spc="300" dirty="0">
                <a:latin typeface="Times New Roman"/>
                <a:cs typeface="Times New Roman"/>
              </a:rPr>
              <a:t>,</a:t>
            </a:r>
            <a:endParaRPr sz="900">
              <a:latin typeface="Times New Roman"/>
              <a:cs typeface="Times New Roman"/>
            </a:endParaRPr>
          </a:p>
          <a:p>
            <a:pPr marR="2821940" algn="ctr">
              <a:lnSpc>
                <a:spcPct val="100000"/>
              </a:lnSpc>
              <a:spcBef>
                <a:spcPts val="120"/>
              </a:spcBef>
            </a:pPr>
            <a:r>
              <a:rPr sz="900" i="1" spc="165" dirty="0">
                <a:latin typeface="Times New Roman"/>
                <a:cs typeface="Times New Roman"/>
              </a:rPr>
              <a:t>(72662</a:t>
            </a:r>
            <a:r>
              <a:rPr sz="900" i="1" spc="-65" dirty="0">
                <a:latin typeface="Times New Roman"/>
                <a:cs typeface="Times New Roman"/>
              </a:rPr>
              <a:t> </a:t>
            </a:r>
            <a:r>
              <a:rPr sz="900" i="1" spc="300" dirty="0">
                <a:latin typeface="Times New Roman"/>
                <a:cs typeface="Times New Roman"/>
              </a:rPr>
              <a:t>,</a:t>
            </a:r>
            <a:r>
              <a:rPr sz="900" i="1" spc="480" dirty="0">
                <a:latin typeface="Times New Roman"/>
                <a:cs typeface="Times New Roman"/>
              </a:rPr>
              <a:t> </a:t>
            </a:r>
            <a:r>
              <a:rPr sz="900" i="1" spc="-120" dirty="0">
                <a:latin typeface="Times New Roman"/>
                <a:cs typeface="Times New Roman"/>
              </a:rPr>
              <a:t>11G</a:t>
            </a:r>
            <a:r>
              <a:rPr sz="900" i="1" spc="-130" dirty="0">
                <a:latin typeface="Times New Roman"/>
                <a:cs typeface="Times New Roman"/>
              </a:rPr>
              <a:t> </a:t>
            </a:r>
            <a:r>
              <a:rPr sz="900" i="1" spc="75" dirty="0">
                <a:latin typeface="Times New Roman"/>
                <a:cs typeface="Times New Roman"/>
              </a:rPr>
              <a:t>o</a:t>
            </a:r>
            <a:r>
              <a:rPr sz="900" i="1" spc="-135" dirty="0">
                <a:latin typeface="Times New Roman"/>
                <a:cs typeface="Times New Roman"/>
              </a:rPr>
              <a:t> </a:t>
            </a:r>
            <a:r>
              <a:rPr sz="900" i="1" spc="75" dirty="0">
                <a:latin typeface="Times New Roman"/>
                <a:cs typeface="Times New Roman"/>
              </a:rPr>
              <a:t>o</a:t>
            </a:r>
            <a:r>
              <a:rPr sz="900" i="1" spc="-130" dirty="0">
                <a:latin typeface="Times New Roman"/>
                <a:cs typeface="Times New Roman"/>
              </a:rPr>
              <a:t> </a:t>
            </a:r>
            <a:r>
              <a:rPr sz="900" i="1" spc="75" dirty="0">
                <a:latin typeface="Times New Roman"/>
                <a:cs typeface="Times New Roman"/>
              </a:rPr>
              <a:t>d</a:t>
            </a:r>
            <a:r>
              <a:rPr sz="900" i="1" spc="-130" dirty="0">
                <a:latin typeface="Times New Roman"/>
                <a:cs typeface="Times New Roman"/>
              </a:rPr>
              <a:t> </a:t>
            </a:r>
            <a:r>
              <a:rPr sz="900" i="1" spc="75" dirty="0">
                <a:latin typeface="Times New Roman"/>
                <a:cs typeface="Times New Roman"/>
              </a:rPr>
              <a:t>1</a:t>
            </a:r>
            <a:r>
              <a:rPr sz="900" i="1" spc="-130" dirty="0">
                <a:latin typeface="Times New Roman"/>
                <a:cs typeface="Times New Roman"/>
              </a:rPr>
              <a:t> </a:t>
            </a:r>
            <a:r>
              <a:rPr sz="900" i="1" spc="75" dirty="0">
                <a:latin typeface="Times New Roman"/>
                <a:cs typeface="Times New Roman"/>
              </a:rPr>
              <a:t>0</a:t>
            </a:r>
            <a:r>
              <a:rPr sz="900" i="1" spc="-130" dirty="0">
                <a:latin typeface="Times New Roman"/>
                <a:cs typeface="Times New Roman"/>
              </a:rPr>
              <a:t> </a:t>
            </a:r>
            <a:r>
              <a:rPr sz="900" i="1" spc="75" dirty="0">
                <a:latin typeface="Times New Roman"/>
                <a:cs typeface="Times New Roman"/>
              </a:rPr>
              <a:t>1</a:t>
            </a:r>
            <a:r>
              <a:rPr sz="900" i="1" spc="-130" dirty="0">
                <a:latin typeface="Times New Roman"/>
                <a:cs typeface="Times New Roman"/>
              </a:rPr>
              <a:t> </a:t>
            </a:r>
            <a:r>
              <a:rPr sz="900" i="1" spc="-25" dirty="0">
                <a:latin typeface="Times New Roman"/>
                <a:cs typeface="Times New Roman"/>
              </a:rPr>
              <a:t>11)</a:t>
            </a:r>
            <a:r>
              <a:rPr sz="900" i="1" spc="-95" dirty="0">
                <a:latin typeface="Times New Roman"/>
                <a:cs typeface="Times New Roman"/>
              </a:rPr>
              <a:t> </a:t>
            </a:r>
            <a:r>
              <a:rPr sz="900" i="1" spc="300" dirty="0">
                <a:latin typeface="Times New Roman"/>
                <a:cs typeface="Times New Roman"/>
              </a:rPr>
              <a:t>,</a:t>
            </a:r>
            <a:endParaRPr sz="900">
              <a:latin typeface="Times New Roman"/>
              <a:cs typeface="Times New Roman"/>
            </a:endParaRPr>
          </a:p>
          <a:p>
            <a:pPr marR="2823210" algn="ctr">
              <a:lnSpc>
                <a:spcPct val="100000"/>
              </a:lnSpc>
              <a:spcBef>
                <a:spcPts val="120"/>
              </a:spcBef>
            </a:pPr>
            <a:r>
              <a:rPr sz="900" i="1" spc="165" dirty="0">
                <a:latin typeface="Times New Roman"/>
                <a:cs typeface="Times New Roman"/>
              </a:rPr>
              <a:t>(72663</a:t>
            </a:r>
            <a:r>
              <a:rPr sz="900" i="1" spc="-65" dirty="0">
                <a:latin typeface="Times New Roman"/>
                <a:cs typeface="Times New Roman"/>
              </a:rPr>
              <a:t> </a:t>
            </a:r>
            <a:r>
              <a:rPr sz="900" i="1" spc="300" dirty="0">
                <a:latin typeface="Times New Roman"/>
                <a:cs typeface="Times New Roman"/>
              </a:rPr>
              <a:t>,</a:t>
            </a:r>
            <a:r>
              <a:rPr sz="900" i="1" spc="475" dirty="0">
                <a:latin typeface="Times New Roman"/>
                <a:cs typeface="Times New Roman"/>
              </a:rPr>
              <a:t> </a:t>
            </a:r>
            <a:r>
              <a:rPr sz="900" i="1" spc="-190" dirty="0">
                <a:latin typeface="Times New Roman"/>
                <a:cs typeface="Times New Roman"/>
              </a:rPr>
              <a:t>11  </a:t>
            </a:r>
            <a:r>
              <a:rPr sz="900" i="1" spc="-25" dirty="0">
                <a:latin typeface="Times New Roman"/>
                <a:cs typeface="Times New Roman"/>
              </a:rPr>
              <a:t>B</a:t>
            </a:r>
            <a:r>
              <a:rPr sz="900" i="1" spc="-130" dirty="0">
                <a:latin typeface="Times New Roman"/>
                <a:cs typeface="Times New Roman"/>
              </a:rPr>
              <a:t> </a:t>
            </a:r>
            <a:r>
              <a:rPr sz="900" i="1" spc="145" dirty="0">
                <a:latin typeface="Times New Roman"/>
                <a:cs typeface="Times New Roman"/>
              </a:rPr>
              <a:t>lakeyBoy11)</a:t>
            </a:r>
            <a:r>
              <a:rPr sz="900" i="1" spc="-105" dirty="0">
                <a:latin typeface="Times New Roman"/>
                <a:cs typeface="Times New Roman"/>
              </a:rPr>
              <a:t> </a:t>
            </a:r>
            <a:r>
              <a:rPr sz="900" i="1" spc="225" dirty="0">
                <a:latin typeface="Times New Roman"/>
                <a:cs typeface="Times New Roman"/>
              </a:rPr>
              <a:t>;</a:t>
            </a:r>
            <a:endParaRPr sz="900">
              <a:latin typeface="Times New Roman"/>
              <a:cs typeface="Times New Roman"/>
            </a:endParaRPr>
          </a:p>
        </p:txBody>
      </p:sp>
      <p:sp>
        <p:nvSpPr>
          <p:cNvPr id="17" name="object 17"/>
          <p:cNvSpPr/>
          <p:nvPr/>
        </p:nvSpPr>
        <p:spPr>
          <a:xfrm>
            <a:off x="505205" y="6836536"/>
            <a:ext cx="6048375" cy="772160"/>
          </a:xfrm>
          <a:custGeom>
            <a:avLst/>
            <a:gdLst/>
            <a:ahLst/>
            <a:cxnLst/>
            <a:rect l="l" t="t" r="r" b="b"/>
            <a:pathLst>
              <a:path w="6048375" h="772159">
                <a:moveTo>
                  <a:pt x="5994082" y="0"/>
                </a:moveTo>
                <a:lnTo>
                  <a:pt x="54000" y="0"/>
                </a:lnTo>
                <a:lnTo>
                  <a:pt x="32982" y="4244"/>
                </a:lnTo>
                <a:lnTo>
                  <a:pt x="15817" y="15817"/>
                </a:lnTo>
                <a:lnTo>
                  <a:pt x="4244" y="32982"/>
                </a:lnTo>
                <a:lnTo>
                  <a:pt x="0" y="54000"/>
                </a:lnTo>
                <a:lnTo>
                  <a:pt x="0" y="717651"/>
                </a:lnTo>
                <a:lnTo>
                  <a:pt x="4244" y="738669"/>
                </a:lnTo>
                <a:lnTo>
                  <a:pt x="15817" y="755834"/>
                </a:lnTo>
                <a:lnTo>
                  <a:pt x="32982" y="767407"/>
                </a:lnTo>
                <a:lnTo>
                  <a:pt x="54000" y="771651"/>
                </a:lnTo>
                <a:lnTo>
                  <a:pt x="5994082" y="771651"/>
                </a:lnTo>
                <a:lnTo>
                  <a:pt x="6015100" y="767407"/>
                </a:lnTo>
                <a:lnTo>
                  <a:pt x="6032265" y="755834"/>
                </a:lnTo>
                <a:lnTo>
                  <a:pt x="6043838" y="738669"/>
                </a:lnTo>
                <a:lnTo>
                  <a:pt x="6048082" y="717651"/>
                </a:lnTo>
                <a:lnTo>
                  <a:pt x="6048082" y="54000"/>
                </a:lnTo>
                <a:lnTo>
                  <a:pt x="6043838" y="32982"/>
                </a:lnTo>
                <a:lnTo>
                  <a:pt x="6032265" y="15817"/>
                </a:lnTo>
                <a:lnTo>
                  <a:pt x="6015100" y="4244"/>
                </a:lnTo>
                <a:lnTo>
                  <a:pt x="5994082" y="0"/>
                </a:lnTo>
                <a:close/>
              </a:path>
            </a:pathLst>
          </a:custGeom>
          <a:solidFill>
            <a:srgbClr val="AA3F3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523201" y="6854532"/>
            <a:ext cx="6012180" cy="735965"/>
          </a:xfrm>
          <a:custGeom>
            <a:avLst/>
            <a:gdLst/>
            <a:ahLst/>
            <a:cxnLst/>
            <a:rect l="l" t="t" r="r" b="b"/>
            <a:pathLst>
              <a:path w="6012180" h="735965">
                <a:moveTo>
                  <a:pt x="5976073" y="0"/>
                </a:moveTo>
                <a:lnTo>
                  <a:pt x="36004" y="0"/>
                </a:lnTo>
                <a:lnTo>
                  <a:pt x="21988" y="2830"/>
                </a:lnTo>
                <a:lnTo>
                  <a:pt x="10544" y="10548"/>
                </a:lnTo>
                <a:lnTo>
                  <a:pt x="2828" y="21993"/>
                </a:lnTo>
                <a:lnTo>
                  <a:pt x="0" y="36004"/>
                </a:lnTo>
                <a:lnTo>
                  <a:pt x="0" y="699655"/>
                </a:lnTo>
                <a:lnTo>
                  <a:pt x="2828" y="713671"/>
                </a:lnTo>
                <a:lnTo>
                  <a:pt x="10544" y="725116"/>
                </a:lnTo>
                <a:lnTo>
                  <a:pt x="21988" y="732831"/>
                </a:lnTo>
                <a:lnTo>
                  <a:pt x="36004" y="735660"/>
                </a:lnTo>
                <a:lnTo>
                  <a:pt x="5976073" y="735660"/>
                </a:lnTo>
                <a:lnTo>
                  <a:pt x="5990089" y="732831"/>
                </a:lnTo>
                <a:lnTo>
                  <a:pt x="6001534" y="725116"/>
                </a:lnTo>
                <a:lnTo>
                  <a:pt x="6009249" y="713671"/>
                </a:lnTo>
                <a:lnTo>
                  <a:pt x="6012078" y="699655"/>
                </a:lnTo>
                <a:lnTo>
                  <a:pt x="6012078" y="36004"/>
                </a:lnTo>
                <a:lnTo>
                  <a:pt x="6009249" y="21993"/>
                </a:lnTo>
                <a:lnTo>
                  <a:pt x="6001534" y="10548"/>
                </a:lnTo>
                <a:lnTo>
                  <a:pt x="5990089" y="2830"/>
                </a:lnTo>
                <a:lnTo>
                  <a:pt x="5976073" y="0"/>
                </a:lnTo>
                <a:close/>
              </a:path>
            </a:pathLst>
          </a:custGeom>
          <a:solidFill>
            <a:srgbClr val="EECFC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669747" y="6724624"/>
            <a:ext cx="645160" cy="224154"/>
          </a:xfrm>
          <a:custGeom>
            <a:avLst/>
            <a:gdLst/>
            <a:ahLst/>
            <a:cxnLst/>
            <a:rect l="l" t="t" r="r" b="b"/>
            <a:pathLst>
              <a:path w="645160" h="224154">
                <a:moveTo>
                  <a:pt x="594042" y="0"/>
                </a:moveTo>
                <a:lnTo>
                  <a:pt x="50609" y="0"/>
                </a:lnTo>
                <a:lnTo>
                  <a:pt x="30909" y="3976"/>
                </a:lnTo>
                <a:lnTo>
                  <a:pt x="14822" y="14822"/>
                </a:lnTo>
                <a:lnTo>
                  <a:pt x="3976" y="30909"/>
                </a:lnTo>
                <a:lnTo>
                  <a:pt x="0" y="50609"/>
                </a:lnTo>
                <a:lnTo>
                  <a:pt x="0" y="173228"/>
                </a:lnTo>
                <a:lnTo>
                  <a:pt x="3976" y="192928"/>
                </a:lnTo>
                <a:lnTo>
                  <a:pt x="14822" y="209015"/>
                </a:lnTo>
                <a:lnTo>
                  <a:pt x="30909" y="219860"/>
                </a:lnTo>
                <a:lnTo>
                  <a:pt x="50609" y="223837"/>
                </a:lnTo>
                <a:lnTo>
                  <a:pt x="594042" y="223837"/>
                </a:lnTo>
                <a:lnTo>
                  <a:pt x="613742" y="219860"/>
                </a:lnTo>
                <a:lnTo>
                  <a:pt x="629829" y="209015"/>
                </a:lnTo>
                <a:lnTo>
                  <a:pt x="640675" y="192928"/>
                </a:lnTo>
                <a:lnTo>
                  <a:pt x="644652" y="173228"/>
                </a:lnTo>
                <a:lnTo>
                  <a:pt x="644652" y="50609"/>
                </a:lnTo>
                <a:lnTo>
                  <a:pt x="640675" y="30909"/>
                </a:lnTo>
                <a:lnTo>
                  <a:pt x="629829" y="14822"/>
                </a:lnTo>
                <a:lnTo>
                  <a:pt x="613742" y="3976"/>
                </a:lnTo>
                <a:lnTo>
                  <a:pt x="594042" y="0"/>
                </a:lnTo>
                <a:close/>
              </a:path>
            </a:pathLst>
          </a:custGeom>
          <a:solidFill>
            <a:srgbClr val="EECFC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669747" y="6724624"/>
            <a:ext cx="645160" cy="224154"/>
          </a:xfrm>
          <a:custGeom>
            <a:avLst/>
            <a:gdLst/>
            <a:ahLst/>
            <a:cxnLst/>
            <a:rect l="l" t="t" r="r" b="b"/>
            <a:pathLst>
              <a:path w="645160" h="224154">
                <a:moveTo>
                  <a:pt x="594042" y="0"/>
                </a:moveTo>
                <a:lnTo>
                  <a:pt x="50609" y="0"/>
                </a:lnTo>
                <a:lnTo>
                  <a:pt x="30909" y="3976"/>
                </a:lnTo>
                <a:lnTo>
                  <a:pt x="14822" y="14822"/>
                </a:lnTo>
                <a:lnTo>
                  <a:pt x="3976" y="30909"/>
                </a:lnTo>
                <a:lnTo>
                  <a:pt x="0" y="50609"/>
                </a:lnTo>
                <a:lnTo>
                  <a:pt x="0" y="173228"/>
                </a:lnTo>
                <a:lnTo>
                  <a:pt x="3976" y="192928"/>
                </a:lnTo>
                <a:lnTo>
                  <a:pt x="14822" y="209015"/>
                </a:lnTo>
                <a:lnTo>
                  <a:pt x="30909" y="219860"/>
                </a:lnTo>
                <a:lnTo>
                  <a:pt x="50609" y="223837"/>
                </a:lnTo>
                <a:lnTo>
                  <a:pt x="594042" y="223837"/>
                </a:lnTo>
                <a:lnTo>
                  <a:pt x="613742" y="219860"/>
                </a:lnTo>
                <a:lnTo>
                  <a:pt x="629829" y="209015"/>
                </a:lnTo>
                <a:lnTo>
                  <a:pt x="640675" y="192928"/>
                </a:lnTo>
                <a:lnTo>
                  <a:pt x="644652" y="173228"/>
                </a:lnTo>
                <a:lnTo>
                  <a:pt x="644652" y="50609"/>
                </a:lnTo>
                <a:lnTo>
                  <a:pt x="640675" y="30909"/>
                </a:lnTo>
                <a:lnTo>
                  <a:pt x="629829" y="14822"/>
                </a:lnTo>
                <a:lnTo>
                  <a:pt x="613742" y="3976"/>
                </a:lnTo>
                <a:lnTo>
                  <a:pt x="594042" y="0"/>
                </a:lnTo>
                <a:close/>
              </a:path>
            </a:pathLst>
          </a:custGeom>
          <a:ln w="5054">
            <a:solidFill>
              <a:srgbClr val="AA3F3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 txBox="1"/>
          <p:nvPr/>
        </p:nvSpPr>
        <p:spPr>
          <a:xfrm>
            <a:off x="492512" y="6727680"/>
            <a:ext cx="5870575" cy="118173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12725" algn="just">
              <a:lnSpc>
                <a:spcPct val="100000"/>
              </a:lnSpc>
              <a:spcBef>
                <a:spcPts val="95"/>
              </a:spcBef>
            </a:pPr>
            <a:r>
              <a:rPr sz="1000" b="1" spc="-15" dirty="0">
                <a:latin typeface="Arial"/>
                <a:cs typeface="Arial"/>
              </a:rPr>
              <a:t>Key</a:t>
            </a:r>
            <a:r>
              <a:rPr sz="1000" b="1" spc="-10" dirty="0">
                <a:latin typeface="Arial"/>
                <a:cs typeface="Arial"/>
              </a:rPr>
              <a:t> </a:t>
            </a:r>
            <a:r>
              <a:rPr sz="1000" b="1" spc="-5" dirty="0">
                <a:latin typeface="Arial"/>
                <a:cs typeface="Arial"/>
              </a:rPr>
              <a:t>point</a:t>
            </a:r>
            <a:endParaRPr sz="1000">
              <a:latin typeface="Arial"/>
              <a:cs typeface="Arial"/>
            </a:endParaRPr>
          </a:p>
          <a:p>
            <a:pPr marL="210185" marR="5080" algn="just">
              <a:lnSpc>
                <a:spcPct val="102699"/>
              </a:lnSpc>
              <a:spcBef>
                <a:spcPts val="785"/>
              </a:spcBef>
            </a:pPr>
            <a:r>
              <a:rPr sz="1100" spc="-5" dirty="0">
                <a:latin typeface="Arial"/>
                <a:cs typeface="Arial"/>
              </a:rPr>
              <a:t>Multiple </a:t>
            </a:r>
            <a:r>
              <a:rPr sz="1100" dirty="0">
                <a:latin typeface="Arial"/>
                <a:cs typeface="Arial"/>
              </a:rPr>
              <a:t>Insert </a:t>
            </a:r>
            <a:r>
              <a:rPr sz="1100" spc="-25" dirty="0">
                <a:latin typeface="Arial"/>
                <a:cs typeface="Arial"/>
              </a:rPr>
              <a:t>Value </a:t>
            </a:r>
            <a:r>
              <a:rPr sz="1100" spc="-5" dirty="0">
                <a:latin typeface="Arial"/>
                <a:cs typeface="Arial"/>
              </a:rPr>
              <a:t>clauses </a:t>
            </a:r>
            <a:r>
              <a:rPr sz="1100" spc="-10" dirty="0">
                <a:latin typeface="Arial"/>
                <a:cs typeface="Arial"/>
              </a:rPr>
              <a:t>are not </a:t>
            </a:r>
            <a:r>
              <a:rPr sz="1100" dirty="0">
                <a:latin typeface="Arial"/>
                <a:cs typeface="Arial"/>
              </a:rPr>
              <a:t>supported </a:t>
            </a:r>
            <a:r>
              <a:rPr sz="1100" spc="-20" dirty="0">
                <a:latin typeface="Arial"/>
                <a:cs typeface="Arial"/>
              </a:rPr>
              <a:t>by </a:t>
            </a:r>
            <a:r>
              <a:rPr sz="1100" spc="-5" dirty="0">
                <a:latin typeface="Arial"/>
                <a:cs typeface="Arial"/>
              </a:rPr>
              <a:t>Microsoft </a:t>
            </a:r>
            <a:r>
              <a:rPr sz="1100" spc="-10" dirty="0">
                <a:latin typeface="Arial"/>
                <a:cs typeface="Arial"/>
              </a:rPr>
              <a:t>Access. </a:t>
            </a:r>
            <a:r>
              <a:rPr sz="1100" spc="-5" dirty="0">
                <a:latin typeface="Arial"/>
                <a:cs typeface="Arial"/>
              </a:rPr>
              <a:t>If </a:t>
            </a:r>
            <a:r>
              <a:rPr sz="1100" spc="-15" dirty="0">
                <a:latin typeface="Arial"/>
                <a:cs typeface="Arial"/>
              </a:rPr>
              <a:t>you </a:t>
            </a:r>
            <a:r>
              <a:rPr sz="1100" spc="-10" dirty="0">
                <a:latin typeface="Arial"/>
                <a:cs typeface="Arial"/>
              </a:rPr>
              <a:t>are using  </a:t>
            </a:r>
            <a:r>
              <a:rPr sz="1100" spc="-5" dirty="0">
                <a:latin typeface="Arial"/>
                <a:cs typeface="Arial"/>
              </a:rPr>
              <a:t>Microsoft Access then </a:t>
            </a:r>
            <a:r>
              <a:rPr sz="1100" spc="-15" dirty="0">
                <a:latin typeface="Arial"/>
                <a:cs typeface="Arial"/>
              </a:rPr>
              <a:t>you </a:t>
            </a:r>
            <a:r>
              <a:rPr sz="1100" spc="-5" dirty="0">
                <a:latin typeface="Arial"/>
                <a:cs typeface="Arial"/>
              </a:rPr>
              <a:t>can create </a:t>
            </a:r>
            <a:r>
              <a:rPr sz="1100" spc="-10" dirty="0">
                <a:latin typeface="Arial"/>
                <a:cs typeface="Arial"/>
              </a:rPr>
              <a:t>an </a:t>
            </a:r>
            <a:r>
              <a:rPr sz="1100" spc="-15" dirty="0">
                <a:latin typeface="Arial"/>
                <a:cs typeface="Arial"/>
              </a:rPr>
              <a:t>INSERT </a:t>
            </a:r>
            <a:r>
              <a:rPr sz="1100" spc="-5" dirty="0">
                <a:latin typeface="Arial"/>
                <a:cs typeface="Arial"/>
              </a:rPr>
              <a:t>statement </a:t>
            </a:r>
            <a:r>
              <a:rPr sz="1100" spc="-20" dirty="0">
                <a:latin typeface="Arial"/>
                <a:cs typeface="Arial"/>
              </a:rPr>
              <a:t>for </a:t>
            </a:r>
            <a:r>
              <a:rPr sz="1100" spc="-10" dirty="0">
                <a:latin typeface="Arial"/>
                <a:cs typeface="Arial"/>
              </a:rPr>
              <a:t>each row of data </a:t>
            </a:r>
            <a:r>
              <a:rPr sz="1100" spc="-5" dirty="0">
                <a:latin typeface="Arial"/>
                <a:cs typeface="Arial"/>
              </a:rPr>
              <a:t>to </a:t>
            </a:r>
            <a:r>
              <a:rPr sz="1100" spc="-15" dirty="0">
                <a:latin typeface="Arial"/>
                <a:cs typeface="Arial"/>
              </a:rPr>
              <a:t>be  </a:t>
            </a:r>
            <a:r>
              <a:rPr sz="1100" spc="-10" dirty="0">
                <a:latin typeface="Arial"/>
                <a:cs typeface="Arial"/>
              </a:rPr>
              <a:t>entered.</a:t>
            </a:r>
            <a:endParaRPr sz="11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15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1100" spc="-10" dirty="0">
                <a:latin typeface="Arial"/>
                <a:cs typeface="Arial"/>
              </a:rPr>
              <a:t>The </a:t>
            </a:r>
            <a:r>
              <a:rPr sz="1100" spc="-15" dirty="0">
                <a:latin typeface="Arial"/>
                <a:cs typeface="Arial"/>
              </a:rPr>
              <a:t>INSERT </a:t>
            </a:r>
            <a:r>
              <a:rPr sz="1100" spc="-10" dirty="0">
                <a:latin typeface="Arial"/>
                <a:cs typeface="Arial"/>
              </a:rPr>
              <a:t>command also </a:t>
            </a:r>
            <a:r>
              <a:rPr sz="1100" spc="-5" dirty="0">
                <a:latin typeface="Arial"/>
                <a:cs typeface="Arial"/>
              </a:rPr>
              <a:t>change the </a:t>
            </a:r>
            <a:r>
              <a:rPr sz="1100" spc="-10" dirty="0">
                <a:latin typeface="Arial"/>
                <a:cs typeface="Arial"/>
              </a:rPr>
              <a:t>order of </a:t>
            </a:r>
            <a:r>
              <a:rPr sz="1100" spc="-5" dirty="0">
                <a:latin typeface="Arial"/>
                <a:cs typeface="Arial"/>
              </a:rPr>
              <a:t>the column </a:t>
            </a:r>
            <a:r>
              <a:rPr sz="1100" spc="-15" dirty="0">
                <a:latin typeface="Arial"/>
                <a:cs typeface="Arial"/>
              </a:rPr>
              <a:t>values </a:t>
            </a:r>
            <a:r>
              <a:rPr sz="1100" spc="-10" dirty="0">
                <a:latin typeface="Arial"/>
                <a:cs typeface="Arial"/>
              </a:rPr>
              <a:t>being added. </a:t>
            </a:r>
            <a:r>
              <a:rPr sz="1100" spc="-20" dirty="0">
                <a:latin typeface="Arial"/>
                <a:cs typeface="Arial"/>
              </a:rPr>
              <a:t>For</a:t>
            </a:r>
            <a:r>
              <a:rPr sz="1100" spc="-35" dirty="0">
                <a:latin typeface="Arial"/>
                <a:cs typeface="Arial"/>
              </a:rPr>
              <a:t> </a:t>
            </a:r>
            <a:r>
              <a:rPr sz="1100" spc="-10" dirty="0">
                <a:latin typeface="Arial"/>
                <a:cs typeface="Arial"/>
              </a:rPr>
              <a:t>example:</a:t>
            </a:r>
            <a:endParaRPr sz="1100">
              <a:latin typeface="Arial"/>
              <a:cs typeface="Arial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567181" y="7991643"/>
            <a:ext cx="88900" cy="327660"/>
          </a:xfrm>
          <a:prstGeom prst="rect">
            <a:avLst/>
          </a:prstGeom>
        </p:spPr>
        <p:txBody>
          <a:bodyPr vert="horz" wrap="square" lIns="0" tIns="2603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04"/>
              </a:spcBef>
            </a:pPr>
            <a:r>
              <a:rPr sz="900" spc="-5" dirty="0">
                <a:latin typeface="Arial"/>
                <a:cs typeface="Arial"/>
              </a:rPr>
              <a:t>1</a:t>
            </a:r>
            <a:endParaRPr sz="9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900" spc="-5" dirty="0">
                <a:latin typeface="Arial"/>
                <a:cs typeface="Arial"/>
              </a:rPr>
              <a:t>2</a:t>
            </a:r>
            <a:endParaRPr sz="900">
              <a:latin typeface="Arial"/>
              <a:cs typeface="Arial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730605" y="7958861"/>
            <a:ext cx="5862955" cy="436245"/>
          </a:xfrm>
          <a:prstGeom prst="rect">
            <a:avLst/>
          </a:prstGeom>
          <a:solidFill>
            <a:srgbClr val="F7F7F7"/>
          </a:solidFill>
          <a:ln w="6096">
            <a:solidFill>
              <a:srgbClr val="B1B1B1"/>
            </a:solidFill>
          </a:ln>
        </p:spPr>
        <p:txBody>
          <a:bodyPr vert="horz" wrap="square" lIns="0" tIns="45085" rIns="0" bIns="0" rtlCol="0">
            <a:spAutoFit/>
          </a:bodyPr>
          <a:lstStyle/>
          <a:p>
            <a:pPr marL="209550" marR="2794000" indent="-160020">
              <a:lnSpc>
                <a:spcPct val="110000"/>
              </a:lnSpc>
              <a:spcBef>
                <a:spcPts val="355"/>
              </a:spcBef>
            </a:pPr>
            <a:r>
              <a:rPr sz="900" i="1" spc="100" dirty="0">
                <a:latin typeface="Times New Roman"/>
                <a:cs typeface="Times New Roman"/>
              </a:rPr>
              <a:t>INSERT </a:t>
            </a:r>
            <a:r>
              <a:rPr sz="900" i="1" spc="75" dirty="0">
                <a:latin typeface="Times New Roman"/>
                <a:cs typeface="Times New Roman"/>
              </a:rPr>
              <a:t>INTO </a:t>
            </a:r>
            <a:r>
              <a:rPr sz="900" i="1" spc="150" dirty="0">
                <a:latin typeface="Times New Roman"/>
                <a:cs typeface="Times New Roman"/>
              </a:rPr>
              <a:t>User </a:t>
            </a:r>
            <a:r>
              <a:rPr sz="900" i="1" spc="225" dirty="0">
                <a:latin typeface="Times New Roman"/>
                <a:cs typeface="Times New Roman"/>
              </a:rPr>
              <a:t>( </a:t>
            </a:r>
            <a:r>
              <a:rPr sz="900" i="1" spc="-25" dirty="0">
                <a:latin typeface="Times New Roman"/>
                <a:cs typeface="Times New Roman"/>
              </a:rPr>
              <a:t>A </a:t>
            </a:r>
            <a:r>
              <a:rPr sz="900" i="1" spc="150" dirty="0">
                <a:latin typeface="Times New Roman"/>
                <a:cs typeface="Times New Roman"/>
              </a:rPr>
              <a:t>ccountName </a:t>
            </a:r>
            <a:r>
              <a:rPr sz="900" i="1" spc="300" dirty="0">
                <a:latin typeface="Times New Roman"/>
                <a:cs typeface="Times New Roman"/>
              </a:rPr>
              <a:t>, </a:t>
            </a:r>
            <a:r>
              <a:rPr sz="900" i="1" spc="140" dirty="0">
                <a:latin typeface="Times New Roman"/>
                <a:cs typeface="Times New Roman"/>
              </a:rPr>
              <a:t>UserID</a:t>
            </a:r>
            <a:r>
              <a:rPr sz="900" i="1" spc="-175" dirty="0">
                <a:latin typeface="Times New Roman"/>
                <a:cs typeface="Times New Roman"/>
              </a:rPr>
              <a:t> </a:t>
            </a:r>
            <a:r>
              <a:rPr sz="900" i="1" spc="225" dirty="0">
                <a:latin typeface="Times New Roman"/>
                <a:cs typeface="Times New Roman"/>
              </a:rPr>
              <a:t>)  </a:t>
            </a:r>
            <a:r>
              <a:rPr sz="900" i="1" spc="50" dirty="0">
                <a:latin typeface="Times New Roman"/>
                <a:cs typeface="Times New Roman"/>
              </a:rPr>
              <a:t>VALUES </a:t>
            </a:r>
            <a:r>
              <a:rPr sz="900" i="1" spc="-25" dirty="0">
                <a:latin typeface="Times New Roman"/>
                <a:cs typeface="Times New Roman"/>
              </a:rPr>
              <a:t>(11 </a:t>
            </a:r>
            <a:r>
              <a:rPr sz="900" i="1" spc="90" dirty="0">
                <a:latin typeface="Times New Roman"/>
                <a:cs typeface="Times New Roman"/>
              </a:rPr>
              <a:t>shadow9911 </a:t>
            </a:r>
            <a:r>
              <a:rPr sz="900" i="1" spc="300" dirty="0">
                <a:latin typeface="Times New Roman"/>
                <a:cs typeface="Times New Roman"/>
              </a:rPr>
              <a:t>, </a:t>
            </a:r>
            <a:r>
              <a:rPr sz="900" i="1" spc="165" dirty="0">
                <a:latin typeface="Times New Roman"/>
                <a:cs typeface="Times New Roman"/>
              </a:rPr>
              <a:t>72661)</a:t>
            </a:r>
            <a:r>
              <a:rPr sz="900" i="1" spc="-155" dirty="0">
                <a:latin typeface="Times New Roman"/>
                <a:cs typeface="Times New Roman"/>
              </a:rPr>
              <a:t> </a:t>
            </a:r>
            <a:r>
              <a:rPr sz="900" i="1" spc="225" dirty="0">
                <a:latin typeface="Times New Roman"/>
                <a:cs typeface="Times New Roman"/>
              </a:rPr>
              <a:t>;</a:t>
            </a:r>
            <a:endParaRPr sz="900">
              <a:latin typeface="Times New Roman"/>
              <a:cs typeface="Times New Roman"/>
            </a:endParaRPr>
          </a:p>
        </p:txBody>
      </p:sp>
      <p:sp>
        <p:nvSpPr>
          <p:cNvPr id="24" name="object 24"/>
          <p:cNvSpPr/>
          <p:nvPr/>
        </p:nvSpPr>
        <p:spPr>
          <a:xfrm>
            <a:off x="505053" y="9941585"/>
            <a:ext cx="6049010" cy="0"/>
          </a:xfrm>
          <a:custGeom>
            <a:avLst/>
            <a:gdLst/>
            <a:ahLst/>
            <a:cxnLst/>
            <a:rect l="l" t="t" r="r" b="b"/>
            <a:pathLst>
              <a:path w="6049009">
                <a:moveTo>
                  <a:pt x="0" y="0"/>
                </a:moveTo>
                <a:lnTo>
                  <a:pt x="6048756" y="0"/>
                </a:lnTo>
              </a:path>
            </a:pathLst>
          </a:custGeom>
          <a:ln w="609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 txBox="1"/>
          <p:nvPr/>
        </p:nvSpPr>
        <p:spPr>
          <a:xfrm>
            <a:off x="492505" y="8446158"/>
            <a:ext cx="6075680" cy="1711325"/>
          </a:xfrm>
          <a:prstGeom prst="rect">
            <a:avLst/>
          </a:prstGeom>
        </p:spPr>
        <p:txBody>
          <a:bodyPr vert="horz" wrap="square" lIns="0" tIns="105410" rIns="0" bIns="0" rtlCol="0">
            <a:spAutoFit/>
          </a:bodyPr>
          <a:lstStyle/>
          <a:p>
            <a:pPr marL="12700" algn="just">
              <a:lnSpc>
                <a:spcPct val="100000"/>
              </a:lnSpc>
              <a:spcBef>
                <a:spcPts val="830"/>
              </a:spcBef>
            </a:pPr>
            <a:r>
              <a:rPr sz="1100" b="1" spc="-5" dirty="0">
                <a:latin typeface="Arial"/>
                <a:cs typeface="Arial"/>
              </a:rPr>
              <a:t>Practical tasks using</a:t>
            </a:r>
            <a:r>
              <a:rPr sz="1100" b="1" spc="-65" dirty="0">
                <a:latin typeface="Arial"/>
                <a:cs typeface="Arial"/>
              </a:rPr>
              <a:t> </a:t>
            </a:r>
            <a:r>
              <a:rPr sz="1100" b="1" spc="-10" dirty="0">
                <a:latin typeface="Arial"/>
                <a:cs typeface="Arial"/>
              </a:rPr>
              <a:t>INSERT</a:t>
            </a:r>
            <a:endParaRPr sz="1100">
              <a:latin typeface="Arial"/>
              <a:cs typeface="Arial"/>
            </a:endParaRPr>
          </a:p>
          <a:p>
            <a:pPr marL="12700" marR="5080" algn="just">
              <a:lnSpc>
                <a:spcPct val="102299"/>
              </a:lnSpc>
              <a:spcBef>
                <a:spcPts val="705"/>
              </a:spcBef>
            </a:pPr>
            <a:r>
              <a:rPr sz="1100" spc="-10" dirty="0">
                <a:latin typeface="Arial"/>
                <a:cs typeface="Arial"/>
              </a:rPr>
              <a:t>The </a:t>
            </a:r>
            <a:r>
              <a:rPr sz="1100" spc="-15" dirty="0">
                <a:latin typeface="Arial"/>
                <a:cs typeface="Arial"/>
              </a:rPr>
              <a:t>following </a:t>
            </a:r>
            <a:r>
              <a:rPr sz="1100" spc="-10" dirty="0">
                <a:latin typeface="Arial"/>
                <a:cs typeface="Arial"/>
              </a:rPr>
              <a:t>activities </a:t>
            </a:r>
            <a:r>
              <a:rPr sz="1100" spc="-15" dirty="0">
                <a:latin typeface="Arial"/>
                <a:cs typeface="Arial"/>
              </a:rPr>
              <a:t>make </a:t>
            </a:r>
            <a:r>
              <a:rPr sz="1100" spc="-10" dirty="0">
                <a:latin typeface="Arial"/>
                <a:cs typeface="Arial"/>
              </a:rPr>
              <a:t>use of a database of Users and </a:t>
            </a:r>
            <a:r>
              <a:rPr sz="1100" spc="-20" dirty="0">
                <a:latin typeface="Arial"/>
                <a:cs typeface="Arial"/>
              </a:rPr>
              <a:t>Posts.</a:t>
            </a:r>
            <a:r>
              <a:rPr sz="1100" spc="265" dirty="0">
                <a:latin typeface="Arial"/>
                <a:cs typeface="Arial"/>
              </a:rPr>
              <a:t> </a:t>
            </a:r>
            <a:r>
              <a:rPr sz="1100" spc="-65" dirty="0">
                <a:latin typeface="Arial"/>
                <a:cs typeface="Arial"/>
              </a:rPr>
              <a:t>You </a:t>
            </a:r>
            <a:r>
              <a:rPr sz="1100" spc="-10" dirty="0">
                <a:latin typeface="Arial"/>
                <a:cs typeface="Arial"/>
              </a:rPr>
              <a:t>previously used </a:t>
            </a:r>
            <a:r>
              <a:rPr sz="1100" spc="-5" dirty="0">
                <a:latin typeface="Arial"/>
                <a:cs typeface="Arial"/>
              </a:rPr>
              <a:t>this  </a:t>
            </a:r>
            <a:r>
              <a:rPr sz="1100" spc="-10" dirty="0">
                <a:latin typeface="Arial"/>
                <a:cs typeface="Arial"/>
              </a:rPr>
              <a:t>database </a:t>
            </a:r>
            <a:r>
              <a:rPr sz="1100" spc="-20" dirty="0">
                <a:latin typeface="Arial"/>
                <a:cs typeface="Arial"/>
              </a:rPr>
              <a:t>for </a:t>
            </a:r>
            <a:r>
              <a:rPr sz="1100" spc="-5" dirty="0">
                <a:latin typeface="Arial"/>
                <a:cs typeface="Arial"/>
              </a:rPr>
              <a:t>the tasks </a:t>
            </a:r>
            <a:r>
              <a:rPr sz="1100" spc="-10" dirty="0">
                <a:latin typeface="Arial"/>
                <a:cs typeface="Arial"/>
              </a:rPr>
              <a:t>using </a:t>
            </a:r>
            <a:r>
              <a:rPr sz="1100" spc="-5" dirty="0">
                <a:latin typeface="Arial"/>
                <a:cs typeface="Arial"/>
              </a:rPr>
              <a:t>the </a:t>
            </a:r>
            <a:r>
              <a:rPr sz="1100" spc="-10" dirty="0">
                <a:latin typeface="Arial"/>
                <a:cs typeface="Arial"/>
              </a:rPr>
              <a:t>SELECT command. </a:t>
            </a:r>
            <a:r>
              <a:rPr sz="1100" spc="-5" dirty="0">
                <a:latin typeface="Arial"/>
                <a:cs typeface="Arial"/>
              </a:rPr>
              <a:t>If </a:t>
            </a:r>
            <a:r>
              <a:rPr sz="1100" spc="-15" dirty="0">
                <a:latin typeface="Arial"/>
                <a:cs typeface="Arial"/>
              </a:rPr>
              <a:t>you </a:t>
            </a:r>
            <a:r>
              <a:rPr sz="1100" spc="-20" dirty="0">
                <a:latin typeface="Arial"/>
                <a:cs typeface="Arial"/>
              </a:rPr>
              <a:t>have </a:t>
            </a:r>
            <a:r>
              <a:rPr sz="1100" spc="-10" dirty="0">
                <a:latin typeface="Arial"/>
                <a:cs typeface="Arial"/>
              </a:rPr>
              <a:t>not already </a:t>
            </a:r>
            <a:r>
              <a:rPr sz="1100" spc="-15" dirty="0">
                <a:latin typeface="Arial"/>
                <a:cs typeface="Arial"/>
              </a:rPr>
              <a:t>downloaded </a:t>
            </a:r>
            <a:r>
              <a:rPr sz="1100" spc="-5" dirty="0">
                <a:latin typeface="Arial"/>
                <a:cs typeface="Arial"/>
              </a:rPr>
              <a:t>the  necessary </a:t>
            </a:r>
            <a:r>
              <a:rPr sz="1100" spc="-10" dirty="0">
                <a:latin typeface="Arial"/>
                <a:cs typeface="Arial"/>
              </a:rPr>
              <a:t>files, </a:t>
            </a:r>
            <a:r>
              <a:rPr sz="1100" spc="-15" dirty="0">
                <a:latin typeface="Arial"/>
                <a:cs typeface="Arial"/>
              </a:rPr>
              <a:t>download</a:t>
            </a:r>
            <a:r>
              <a:rPr sz="1100" spc="65" dirty="0">
                <a:latin typeface="Arial"/>
                <a:cs typeface="Arial"/>
              </a:rPr>
              <a:t> </a:t>
            </a:r>
            <a:r>
              <a:rPr sz="1100" spc="-10" dirty="0">
                <a:solidFill>
                  <a:srgbClr val="0000FF"/>
                </a:solidFill>
                <a:latin typeface="Arial"/>
                <a:cs typeface="Arial"/>
                <a:hlinkClick r:id="rId2"/>
              </a:rPr>
              <a:t>https://courses.scholar.hw.ac.uk/vle/asset/Downloads/H-CCMP/Course</a:t>
            </a:r>
            <a:endParaRPr sz="1100">
              <a:latin typeface="Arial"/>
              <a:cs typeface="Arial"/>
            </a:endParaRPr>
          </a:p>
          <a:p>
            <a:pPr marL="12700" marR="5080" algn="just">
              <a:lnSpc>
                <a:spcPct val="102699"/>
              </a:lnSpc>
            </a:pPr>
            <a:r>
              <a:rPr sz="1100" spc="-5" dirty="0">
                <a:solidFill>
                  <a:srgbClr val="0000FF"/>
                </a:solidFill>
                <a:latin typeface="Arial"/>
                <a:cs typeface="Arial"/>
                <a:hlinkClick r:id="rId2"/>
              </a:rPr>
              <a:t>%20Downloads/C45F14CD-EA9B-6478-B678-E3ACFF7C1CE4/SELECT.zip</a:t>
            </a:r>
            <a:r>
              <a:rPr sz="1100" spc="-5" dirty="0">
                <a:latin typeface="Arial"/>
                <a:cs typeface="Arial"/>
              </a:rPr>
              <a:t>, </a:t>
            </a:r>
            <a:r>
              <a:rPr sz="1100" spc="-15" dirty="0">
                <a:latin typeface="Arial"/>
                <a:cs typeface="Arial"/>
              </a:rPr>
              <a:t>extract </a:t>
            </a:r>
            <a:r>
              <a:rPr sz="1100" spc="-5" dirty="0">
                <a:latin typeface="Arial"/>
                <a:cs typeface="Arial"/>
              </a:rPr>
              <a:t>the files </a:t>
            </a:r>
            <a:r>
              <a:rPr sz="1100" spc="-15" dirty="0">
                <a:latin typeface="Arial"/>
                <a:cs typeface="Arial"/>
              </a:rPr>
              <a:t>and  </a:t>
            </a:r>
            <a:r>
              <a:rPr sz="1100" spc="-5" dirty="0">
                <a:latin typeface="Arial"/>
                <a:cs typeface="Arial"/>
              </a:rPr>
              <a:t>then </a:t>
            </a:r>
            <a:r>
              <a:rPr sz="1100" dirty="0">
                <a:latin typeface="Arial"/>
                <a:cs typeface="Arial"/>
              </a:rPr>
              <a:t>carry </a:t>
            </a:r>
            <a:r>
              <a:rPr sz="1100" spc="-10" dirty="0">
                <a:latin typeface="Arial"/>
                <a:cs typeface="Arial"/>
              </a:rPr>
              <a:t>out one of </a:t>
            </a:r>
            <a:r>
              <a:rPr sz="1100" spc="-5" dirty="0">
                <a:latin typeface="Arial"/>
                <a:cs typeface="Arial"/>
              </a:rPr>
              <a:t>the </a:t>
            </a:r>
            <a:r>
              <a:rPr sz="1100" spc="-15" dirty="0">
                <a:latin typeface="Arial"/>
                <a:cs typeface="Arial"/>
              </a:rPr>
              <a:t>following </a:t>
            </a:r>
            <a:r>
              <a:rPr sz="1100" spc="-10" dirty="0">
                <a:latin typeface="Arial"/>
                <a:cs typeface="Arial"/>
              </a:rPr>
              <a:t>actions with </a:t>
            </a:r>
            <a:r>
              <a:rPr sz="1100" spc="-15" dirty="0">
                <a:latin typeface="Arial"/>
                <a:cs typeface="Arial"/>
              </a:rPr>
              <a:t>your</a:t>
            </a:r>
            <a:r>
              <a:rPr sz="1100" spc="-45" dirty="0">
                <a:latin typeface="Arial"/>
                <a:cs typeface="Arial"/>
              </a:rPr>
              <a:t> </a:t>
            </a:r>
            <a:r>
              <a:rPr sz="1100" spc="-15" dirty="0">
                <a:latin typeface="Arial"/>
                <a:cs typeface="Arial"/>
              </a:rPr>
              <a:t>RDMS:</a:t>
            </a:r>
            <a:endParaRPr sz="11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1200">
              <a:latin typeface="Arial"/>
              <a:cs typeface="Arial"/>
            </a:endParaRPr>
          </a:p>
          <a:p>
            <a:pPr marR="52069" algn="r">
              <a:lnSpc>
                <a:spcPct val="100000"/>
              </a:lnSpc>
              <a:spcBef>
                <a:spcPts val="1055"/>
              </a:spcBef>
            </a:pPr>
            <a:r>
              <a:rPr sz="1100" spc="-10" dirty="0">
                <a:latin typeface="Arial"/>
                <a:cs typeface="Arial"/>
              </a:rPr>
              <a:t>© </a:t>
            </a:r>
            <a:r>
              <a:rPr sz="1100" spc="20" dirty="0">
                <a:latin typeface="Arial"/>
                <a:cs typeface="Arial"/>
              </a:rPr>
              <a:t>H</a:t>
            </a:r>
            <a:r>
              <a:rPr sz="850" spc="20" dirty="0">
                <a:latin typeface="Arial"/>
                <a:cs typeface="Arial"/>
              </a:rPr>
              <a:t>ERIOT</a:t>
            </a:r>
            <a:r>
              <a:rPr sz="1100" spc="20" dirty="0">
                <a:latin typeface="Arial"/>
                <a:cs typeface="Arial"/>
              </a:rPr>
              <a:t>-W</a:t>
            </a:r>
            <a:r>
              <a:rPr sz="850" spc="20" dirty="0">
                <a:latin typeface="Arial"/>
                <a:cs typeface="Arial"/>
              </a:rPr>
              <a:t>ATT</a:t>
            </a:r>
            <a:r>
              <a:rPr sz="850" spc="65" dirty="0">
                <a:latin typeface="Arial"/>
                <a:cs typeface="Arial"/>
              </a:rPr>
              <a:t> </a:t>
            </a:r>
            <a:r>
              <a:rPr sz="1100" spc="55" dirty="0">
                <a:latin typeface="Arial"/>
                <a:cs typeface="Arial"/>
              </a:rPr>
              <a:t>U</a:t>
            </a:r>
            <a:r>
              <a:rPr sz="850" spc="55" dirty="0">
                <a:latin typeface="Arial"/>
                <a:cs typeface="Arial"/>
              </a:rPr>
              <a:t>NIVERSITY</a:t>
            </a:r>
            <a:endParaRPr sz="85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52169" y="559318"/>
            <a:ext cx="1880235" cy="19177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1100" i="1" spc="-20" dirty="0">
                <a:latin typeface="Arial"/>
                <a:cs typeface="Arial"/>
              </a:rPr>
              <a:t>TOPIC </a:t>
            </a:r>
            <a:r>
              <a:rPr sz="1100" i="1" spc="-10" dirty="0">
                <a:latin typeface="Arial"/>
                <a:cs typeface="Arial"/>
              </a:rPr>
              <a:t>3.</a:t>
            </a:r>
            <a:r>
              <a:rPr sz="1100" i="1" spc="75" dirty="0">
                <a:latin typeface="Arial"/>
                <a:cs typeface="Arial"/>
              </a:rPr>
              <a:t> </a:t>
            </a:r>
            <a:r>
              <a:rPr sz="1100" i="1" spc="-30" dirty="0">
                <a:latin typeface="Arial"/>
                <a:cs typeface="Arial"/>
              </a:rPr>
              <a:t>IMPLEMENTATION</a:t>
            </a:r>
            <a:endParaRPr sz="11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6737585" y="559318"/>
            <a:ext cx="179705" cy="19177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1100" spc="-15" dirty="0">
                <a:latin typeface="Arial"/>
                <a:cs typeface="Arial"/>
              </a:rPr>
              <a:t>67</a:t>
            </a:r>
            <a:endParaRPr sz="110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864717" y="765581"/>
            <a:ext cx="6049010" cy="0"/>
          </a:xfrm>
          <a:custGeom>
            <a:avLst/>
            <a:gdLst/>
            <a:ahLst/>
            <a:cxnLst/>
            <a:rect l="l" t="t" r="r" b="b"/>
            <a:pathLst>
              <a:path w="6049009">
                <a:moveTo>
                  <a:pt x="0" y="0"/>
                </a:moveTo>
                <a:lnTo>
                  <a:pt x="6048756" y="0"/>
                </a:lnTo>
              </a:path>
            </a:pathLst>
          </a:custGeom>
          <a:ln w="609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1198117" y="1111007"/>
            <a:ext cx="4677410" cy="47879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1100" dirty="0">
                <a:latin typeface="Arial"/>
                <a:cs typeface="Arial"/>
              </a:rPr>
              <a:t>import </a:t>
            </a:r>
            <a:r>
              <a:rPr sz="1100" i="1" spc="-10" dirty="0">
                <a:latin typeface="Arial"/>
                <a:cs typeface="Arial"/>
              </a:rPr>
              <a:t>user-post.sql </a:t>
            </a:r>
            <a:r>
              <a:rPr sz="1100" spc="-5" dirty="0">
                <a:latin typeface="Arial"/>
                <a:cs typeface="Arial"/>
              </a:rPr>
              <a:t>to </a:t>
            </a:r>
            <a:r>
              <a:rPr sz="1100" spc="-10" dirty="0">
                <a:latin typeface="Arial"/>
                <a:cs typeface="Arial"/>
              </a:rPr>
              <a:t>an empty database </a:t>
            </a:r>
            <a:r>
              <a:rPr sz="1100" spc="-5" dirty="0">
                <a:latin typeface="Arial"/>
                <a:cs typeface="Arial"/>
              </a:rPr>
              <a:t>to create the complete</a:t>
            </a:r>
            <a:r>
              <a:rPr sz="1100" spc="-20" dirty="0">
                <a:latin typeface="Arial"/>
                <a:cs typeface="Arial"/>
              </a:rPr>
              <a:t> </a:t>
            </a:r>
            <a:r>
              <a:rPr sz="1100" spc="-10" dirty="0">
                <a:latin typeface="Arial"/>
                <a:cs typeface="Arial"/>
              </a:rPr>
              <a:t>database;</a:t>
            </a:r>
            <a:endParaRPr sz="11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935"/>
              </a:spcBef>
            </a:pPr>
            <a:r>
              <a:rPr sz="1100" spc="-10" dirty="0">
                <a:latin typeface="Arial"/>
                <a:cs typeface="Arial"/>
              </a:rPr>
              <a:t>open </a:t>
            </a:r>
            <a:r>
              <a:rPr sz="1100" i="1" spc="-10" dirty="0">
                <a:latin typeface="Arial"/>
                <a:cs typeface="Arial"/>
              </a:rPr>
              <a:t>user-post.accdb </a:t>
            </a:r>
            <a:r>
              <a:rPr sz="1100" spc="-10" dirty="0">
                <a:latin typeface="Arial"/>
                <a:cs typeface="Arial"/>
              </a:rPr>
              <a:t>in </a:t>
            </a:r>
            <a:r>
              <a:rPr sz="1100" spc="-5" dirty="0">
                <a:latin typeface="Arial"/>
                <a:cs typeface="Arial"/>
              </a:rPr>
              <a:t>Microsoft</a:t>
            </a:r>
            <a:r>
              <a:rPr sz="1100" spc="15" dirty="0">
                <a:latin typeface="Arial"/>
                <a:cs typeface="Arial"/>
              </a:rPr>
              <a:t> </a:t>
            </a:r>
            <a:r>
              <a:rPr sz="1100" spc="-5" dirty="0">
                <a:latin typeface="Arial"/>
                <a:cs typeface="Arial"/>
              </a:rPr>
              <a:t>Access;</a:t>
            </a:r>
            <a:endParaRPr sz="11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996950" y="1117378"/>
            <a:ext cx="81280" cy="73152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850" spc="-105" dirty="0">
                <a:latin typeface="Lucida Sans Unicode"/>
                <a:cs typeface="Lucida Sans Unicode"/>
              </a:rPr>
              <a:t>•</a:t>
            </a:r>
            <a:endParaRPr sz="850">
              <a:latin typeface="Lucida Sans Unicode"/>
              <a:cs typeface="Lucida Sans Unicode"/>
            </a:endParaRPr>
          </a:p>
          <a:p>
            <a:pPr marL="12700">
              <a:lnSpc>
                <a:spcPct val="100000"/>
              </a:lnSpc>
              <a:spcBef>
                <a:spcPts val="1235"/>
              </a:spcBef>
            </a:pPr>
            <a:r>
              <a:rPr sz="850" spc="-105" dirty="0">
                <a:latin typeface="Lucida Sans Unicode"/>
                <a:cs typeface="Lucida Sans Unicode"/>
              </a:rPr>
              <a:t>•</a:t>
            </a:r>
            <a:endParaRPr sz="850">
              <a:latin typeface="Lucida Sans Unicode"/>
              <a:cs typeface="Lucida Sans Unicode"/>
            </a:endParaRPr>
          </a:p>
          <a:p>
            <a:pPr marL="12700">
              <a:lnSpc>
                <a:spcPct val="100000"/>
              </a:lnSpc>
              <a:spcBef>
                <a:spcPts val="1240"/>
              </a:spcBef>
            </a:pPr>
            <a:r>
              <a:rPr sz="850" spc="-105" dirty="0">
                <a:latin typeface="Lucida Sans Unicode"/>
                <a:cs typeface="Lucida Sans Unicode"/>
              </a:rPr>
              <a:t>•</a:t>
            </a:r>
            <a:endParaRPr sz="850">
              <a:latin typeface="Lucida Sans Unicode"/>
              <a:cs typeface="Lucida Sans Unicode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198117" y="1684031"/>
            <a:ext cx="5720715" cy="364490"/>
          </a:xfrm>
          <a:prstGeom prst="rect">
            <a:avLst/>
          </a:prstGeom>
        </p:spPr>
        <p:txBody>
          <a:bodyPr vert="horz" wrap="square" lIns="0" tIns="6985" rIns="0" bIns="0" rtlCol="0">
            <a:spAutoFit/>
          </a:bodyPr>
          <a:lstStyle/>
          <a:p>
            <a:pPr marL="12700" marR="5080">
              <a:lnSpc>
                <a:spcPct val="102699"/>
              </a:lnSpc>
              <a:spcBef>
                <a:spcPts val="55"/>
              </a:spcBef>
            </a:pPr>
            <a:r>
              <a:rPr sz="1100" spc="-10" dirty="0">
                <a:latin typeface="Arial"/>
                <a:cs typeface="Arial"/>
              </a:rPr>
              <a:t>CSV</a:t>
            </a:r>
            <a:r>
              <a:rPr sz="1100" spc="-70" dirty="0">
                <a:latin typeface="Arial"/>
                <a:cs typeface="Arial"/>
              </a:rPr>
              <a:t> </a:t>
            </a:r>
            <a:r>
              <a:rPr sz="1100" spc="-5" dirty="0">
                <a:latin typeface="Arial"/>
                <a:cs typeface="Arial"/>
              </a:rPr>
              <a:t>files</a:t>
            </a:r>
            <a:r>
              <a:rPr sz="1100" spc="-50" dirty="0">
                <a:latin typeface="Arial"/>
                <a:cs typeface="Arial"/>
              </a:rPr>
              <a:t> </a:t>
            </a:r>
            <a:r>
              <a:rPr sz="1100" i="1" spc="-10" dirty="0">
                <a:latin typeface="Arial"/>
                <a:cs typeface="Arial"/>
              </a:rPr>
              <a:t>users.csv</a:t>
            </a:r>
            <a:r>
              <a:rPr sz="1100" i="1" spc="70" dirty="0">
                <a:latin typeface="Arial"/>
                <a:cs typeface="Arial"/>
              </a:rPr>
              <a:t> </a:t>
            </a:r>
            <a:r>
              <a:rPr sz="1100" spc="-10" dirty="0">
                <a:latin typeface="Arial"/>
                <a:cs typeface="Arial"/>
              </a:rPr>
              <a:t>and</a:t>
            </a:r>
            <a:r>
              <a:rPr sz="1100" spc="-75" dirty="0">
                <a:latin typeface="Arial"/>
                <a:cs typeface="Arial"/>
              </a:rPr>
              <a:t> </a:t>
            </a:r>
            <a:r>
              <a:rPr sz="1100" i="1" spc="-10" dirty="0">
                <a:latin typeface="Arial"/>
                <a:cs typeface="Arial"/>
              </a:rPr>
              <a:t>posts.csv</a:t>
            </a:r>
            <a:r>
              <a:rPr sz="1100" i="1" spc="80" dirty="0">
                <a:latin typeface="Arial"/>
                <a:cs typeface="Arial"/>
              </a:rPr>
              <a:t> </a:t>
            </a:r>
            <a:r>
              <a:rPr sz="1100" spc="-10" dirty="0">
                <a:latin typeface="Arial"/>
                <a:cs typeface="Arial"/>
              </a:rPr>
              <a:t>are</a:t>
            </a:r>
            <a:r>
              <a:rPr sz="1100" spc="-75" dirty="0">
                <a:latin typeface="Arial"/>
                <a:cs typeface="Arial"/>
              </a:rPr>
              <a:t> </a:t>
            </a:r>
            <a:r>
              <a:rPr sz="1100" spc="-20" dirty="0">
                <a:latin typeface="Arial"/>
                <a:cs typeface="Arial"/>
              </a:rPr>
              <a:t>available</a:t>
            </a:r>
            <a:r>
              <a:rPr sz="1100" spc="-70" dirty="0">
                <a:latin typeface="Arial"/>
                <a:cs typeface="Arial"/>
              </a:rPr>
              <a:t> </a:t>
            </a:r>
            <a:r>
              <a:rPr sz="1100" spc="-20" dirty="0">
                <a:latin typeface="Arial"/>
                <a:cs typeface="Arial"/>
              </a:rPr>
              <a:t>for</a:t>
            </a:r>
            <a:r>
              <a:rPr sz="1100" spc="-65" dirty="0">
                <a:latin typeface="Arial"/>
                <a:cs typeface="Arial"/>
              </a:rPr>
              <a:t> </a:t>
            </a:r>
            <a:r>
              <a:rPr sz="1100" spc="-10" dirty="0">
                <a:latin typeface="Arial"/>
                <a:cs typeface="Arial"/>
              </a:rPr>
              <a:t>each</a:t>
            </a:r>
            <a:r>
              <a:rPr sz="1100" spc="-65" dirty="0">
                <a:latin typeface="Arial"/>
                <a:cs typeface="Arial"/>
              </a:rPr>
              <a:t> </a:t>
            </a:r>
            <a:r>
              <a:rPr sz="1100" spc="-10" dirty="0">
                <a:latin typeface="Arial"/>
                <a:cs typeface="Arial"/>
              </a:rPr>
              <a:t>database</a:t>
            </a:r>
            <a:r>
              <a:rPr sz="1100" spc="-85" dirty="0">
                <a:latin typeface="Arial"/>
                <a:cs typeface="Arial"/>
              </a:rPr>
              <a:t> </a:t>
            </a:r>
            <a:r>
              <a:rPr sz="1100" spc="-10" dirty="0">
                <a:latin typeface="Arial"/>
                <a:cs typeface="Arial"/>
              </a:rPr>
              <a:t>table</a:t>
            </a:r>
            <a:r>
              <a:rPr sz="1100" spc="-70" dirty="0">
                <a:latin typeface="Arial"/>
                <a:cs typeface="Arial"/>
              </a:rPr>
              <a:t> </a:t>
            </a:r>
            <a:r>
              <a:rPr sz="1100" spc="-20" dirty="0">
                <a:latin typeface="Arial"/>
                <a:cs typeface="Arial"/>
              </a:rPr>
              <a:t>for</a:t>
            </a:r>
            <a:r>
              <a:rPr sz="1100" spc="-50" dirty="0">
                <a:latin typeface="Arial"/>
                <a:cs typeface="Arial"/>
              </a:rPr>
              <a:t> </a:t>
            </a:r>
            <a:r>
              <a:rPr sz="1100" spc="-15" dirty="0">
                <a:latin typeface="Arial"/>
                <a:cs typeface="Arial"/>
              </a:rPr>
              <a:t>conversion</a:t>
            </a:r>
            <a:r>
              <a:rPr sz="1100" spc="-65" dirty="0">
                <a:latin typeface="Arial"/>
                <a:cs typeface="Arial"/>
              </a:rPr>
              <a:t> </a:t>
            </a:r>
            <a:r>
              <a:rPr sz="1100" spc="-5" dirty="0">
                <a:latin typeface="Arial"/>
                <a:cs typeface="Arial"/>
              </a:rPr>
              <a:t>to</a:t>
            </a:r>
            <a:r>
              <a:rPr sz="1100" spc="-65" dirty="0">
                <a:latin typeface="Arial"/>
                <a:cs typeface="Arial"/>
              </a:rPr>
              <a:t> </a:t>
            </a:r>
            <a:r>
              <a:rPr sz="1100" spc="-10" dirty="0">
                <a:latin typeface="Arial"/>
                <a:cs typeface="Arial"/>
              </a:rPr>
              <a:t>other  platforms.</a:t>
            </a:r>
            <a:endParaRPr sz="1100">
              <a:latin typeface="Arial"/>
              <a:cs typeface="Arial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864869" y="2610675"/>
            <a:ext cx="6048375" cy="2096135"/>
          </a:xfrm>
          <a:custGeom>
            <a:avLst/>
            <a:gdLst/>
            <a:ahLst/>
            <a:cxnLst/>
            <a:rect l="l" t="t" r="r" b="b"/>
            <a:pathLst>
              <a:path w="6048375" h="2096135">
                <a:moveTo>
                  <a:pt x="5994082" y="0"/>
                </a:moveTo>
                <a:lnTo>
                  <a:pt x="54000" y="0"/>
                </a:lnTo>
                <a:lnTo>
                  <a:pt x="32982" y="4244"/>
                </a:lnTo>
                <a:lnTo>
                  <a:pt x="15817" y="15817"/>
                </a:lnTo>
                <a:lnTo>
                  <a:pt x="4244" y="32982"/>
                </a:lnTo>
                <a:lnTo>
                  <a:pt x="0" y="54000"/>
                </a:lnTo>
                <a:lnTo>
                  <a:pt x="0" y="2041817"/>
                </a:lnTo>
                <a:lnTo>
                  <a:pt x="4244" y="2062834"/>
                </a:lnTo>
                <a:lnTo>
                  <a:pt x="15817" y="2079999"/>
                </a:lnTo>
                <a:lnTo>
                  <a:pt x="32982" y="2091573"/>
                </a:lnTo>
                <a:lnTo>
                  <a:pt x="54000" y="2095817"/>
                </a:lnTo>
                <a:lnTo>
                  <a:pt x="5994082" y="2095817"/>
                </a:lnTo>
                <a:lnTo>
                  <a:pt x="6015100" y="2091573"/>
                </a:lnTo>
                <a:lnTo>
                  <a:pt x="6032265" y="2079999"/>
                </a:lnTo>
                <a:lnTo>
                  <a:pt x="6043838" y="2062834"/>
                </a:lnTo>
                <a:lnTo>
                  <a:pt x="6048082" y="2041817"/>
                </a:lnTo>
                <a:lnTo>
                  <a:pt x="6048082" y="54000"/>
                </a:lnTo>
                <a:lnTo>
                  <a:pt x="6043838" y="32982"/>
                </a:lnTo>
                <a:lnTo>
                  <a:pt x="6032265" y="15817"/>
                </a:lnTo>
                <a:lnTo>
                  <a:pt x="6015100" y="4244"/>
                </a:lnTo>
                <a:lnTo>
                  <a:pt x="5994082" y="0"/>
                </a:lnTo>
                <a:close/>
              </a:path>
            </a:pathLst>
          </a:custGeom>
          <a:solidFill>
            <a:srgbClr val="99CC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882865" y="2850565"/>
            <a:ext cx="6012180" cy="1838325"/>
          </a:xfrm>
          <a:custGeom>
            <a:avLst/>
            <a:gdLst/>
            <a:ahLst/>
            <a:cxnLst/>
            <a:rect l="l" t="t" r="r" b="b"/>
            <a:pathLst>
              <a:path w="6012180" h="1838325">
                <a:moveTo>
                  <a:pt x="6012078" y="0"/>
                </a:moveTo>
                <a:lnTo>
                  <a:pt x="0" y="0"/>
                </a:lnTo>
                <a:lnTo>
                  <a:pt x="0" y="1801926"/>
                </a:lnTo>
                <a:lnTo>
                  <a:pt x="2828" y="1815942"/>
                </a:lnTo>
                <a:lnTo>
                  <a:pt x="10544" y="1827387"/>
                </a:lnTo>
                <a:lnTo>
                  <a:pt x="21988" y="1835102"/>
                </a:lnTo>
                <a:lnTo>
                  <a:pt x="36004" y="1837931"/>
                </a:lnTo>
                <a:lnTo>
                  <a:pt x="5976073" y="1837931"/>
                </a:lnTo>
                <a:lnTo>
                  <a:pt x="5990089" y="1835102"/>
                </a:lnTo>
                <a:lnTo>
                  <a:pt x="6001534" y="1827387"/>
                </a:lnTo>
                <a:lnTo>
                  <a:pt x="6009249" y="1815942"/>
                </a:lnTo>
                <a:lnTo>
                  <a:pt x="6012078" y="1801926"/>
                </a:lnTo>
                <a:lnTo>
                  <a:pt x="6012078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6484226" y="2532964"/>
            <a:ext cx="368935" cy="368935"/>
          </a:xfrm>
          <a:custGeom>
            <a:avLst/>
            <a:gdLst/>
            <a:ahLst/>
            <a:cxnLst/>
            <a:rect l="l" t="t" r="r" b="b"/>
            <a:pathLst>
              <a:path w="368934" h="368935">
                <a:moveTo>
                  <a:pt x="297027" y="0"/>
                </a:moveTo>
                <a:lnTo>
                  <a:pt x="71653" y="0"/>
                </a:lnTo>
                <a:lnTo>
                  <a:pt x="43826" y="5654"/>
                </a:lnTo>
                <a:lnTo>
                  <a:pt x="21043" y="21048"/>
                </a:lnTo>
                <a:lnTo>
                  <a:pt x="5652" y="43832"/>
                </a:lnTo>
                <a:lnTo>
                  <a:pt x="0" y="71653"/>
                </a:lnTo>
                <a:lnTo>
                  <a:pt x="0" y="297078"/>
                </a:lnTo>
                <a:lnTo>
                  <a:pt x="5652" y="324888"/>
                </a:lnTo>
                <a:lnTo>
                  <a:pt x="21043" y="347673"/>
                </a:lnTo>
                <a:lnTo>
                  <a:pt x="43826" y="363074"/>
                </a:lnTo>
                <a:lnTo>
                  <a:pt x="71653" y="368731"/>
                </a:lnTo>
                <a:lnTo>
                  <a:pt x="297027" y="368731"/>
                </a:lnTo>
                <a:lnTo>
                  <a:pt x="324850" y="363074"/>
                </a:lnTo>
                <a:lnTo>
                  <a:pt x="347638" y="347673"/>
                </a:lnTo>
                <a:lnTo>
                  <a:pt x="363037" y="324888"/>
                </a:lnTo>
                <a:lnTo>
                  <a:pt x="368693" y="297078"/>
                </a:lnTo>
                <a:lnTo>
                  <a:pt x="368693" y="71653"/>
                </a:lnTo>
                <a:lnTo>
                  <a:pt x="363037" y="43832"/>
                </a:lnTo>
                <a:lnTo>
                  <a:pt x="347638" y="21048"/>
                </a:lnTo>
                <a:lnTo>
                  <a:pt x="324850" y="5654"/>
                </a:lnTo>
                <a:lnTo>
                  <a:pt x="297027" y="0"/>
                </a:lnTo>
                <a:close/>
              </a:path>
            </a:pathLst>
          </a:custGeom>
          <a:solidFill>
            <a:srgbClr val="0066B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6554114" y="2565476"/>
            <a:ext cx="228917" cy="20542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6521894" y="2793466"/>
            <a:ext cx="294005" cy="76835"/>
          </a:xfrm>
          <a:custGeom>
            <a:avLst/>
            <a:gdLst/>
            <a:ahLst/>
            <a:cxnLst/>
            <a:rect l="l" t="t" r="r" b="b"/>
            <a:pathLst>
              <a:path w="294004" h="76835">
                <a:moveTo>
                  <a:pt x="255562" y="0"/>
                </a:moveTo>
                <a:lnTo>
                  <a:pt x="38226" y="0"/>
                </a:lnTo>
                <a:lnTo>
                  <a:pt x="23349" y="3008"/>
                </a:lnTo>
                <a:lnTo>
                  <a:pt x="11198" y="11207"/>
                </a:lnTo>
                <a:lnTo>
                  <a:pt x="3004" y="23360"/>
                </a:lnTo>
                <a:lnTo>
                  <a:pt x="0" y="38226"/>
                </a:lnTo>
                <a:lnTo>
                  <a:pt x="3004" y="53100"/>
                </a:lnTo>
                <a:lnTo>
                  <a:pt x="11198" y="65243"/>
                </a:lnTo>
                <a:lnTo>
                  <a:pt x="23349" y="73427"/>
                </a:lnTo>
                <a:lnTo>
                  <a:pt x="38226" y="76428"/>
                </a:lnTo>
                <a:lnTo>
                  <a:pt x="255562" y="76428"/>
                </a:lnTo>
                <a:lnTo>
                  <a:pt x="270435" y="73427"/>
                </a:lnTo>
                <a:lnTo>
                  <a:pt x="282578" y="65243"/>
                </a:lnTo>
                <a:lnTo>
                  <a:pt x="290762" y="53100"/>
                </a:lnTo>
                <a:lnTo>
                  <a:pt x="293763" y="38226"/>
                </a:lnTo>
                <a:lnTo>
                  <a:pt x="290762" y="23360"/>
                </a:lnTo>
                <a:lnTo>
                  <a:pt x="282578" y="11207"/>
                </a:lnTo>
                <a:lnTo>
                  <a:pt x="270435" y="3008"/>
                </a:lnTo>
                <a:lnTo>
                  <a:pt x="25556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6582041" y="2590571"/>
            <a:ext cx="173012" cy="15524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6560387" y="2805773"/>
            <a:ext cx="18415" cy="18415"/>
          </a:xfrm>
          <a:custGeom>
            <a:avLst/>
            <a:gdLst/>
            <a:ahLst/>
            <a:cxnLst/>
            <a:rect l="l" t="t" r="r" b="b"/>
            <a:pathLst>
              <a:path w="18415" h="18414">
                <a:moveTo>
                  <a:pt x="14008" y="0"/>
                </a:moveTo>
                <a:lnTo>
                  <a:pt x="4038" y="0"/>
                </a:lnTo>
                <a:lnTo>
                  <a:pt x="0" y="4025"/>
                </a:lnTo>
                <a:lnTo>
                  <a:pt x="0" y="13969"/>
                </a:lnTo>
                <a:lnTo>
                  <a:pt x="4038" y="18008"/>
                </a:lnTo>
                <a:lnTo>
                  <a:pt x="14008" y="18008"/>
                </a:lnTo>
                <a:lnTo>
                  <a:pt x="18021" y="13969"/>
                </a:lnTo>
                <a:lnTo>
                  <a:pt x="18021" y="4025"/>
                </a:lnTo>
                <a:lnTo>
                  <a:pt x="14008" y="0"/>
                </a:lnTo>
                <a:close/>
              </a:path>
            </a:pathLst>
          </a:custGeom>
          <a:solidFill>
            <a:srgbClr val="0066B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6591896" y="2805773"/>
            <a:ext cx="18415" cy="18415"/>
          </a:xfrm>
          <a:custGeom>
            <a:avLst/>
            <a:gdLst/>
            <a:ahLst/>
            <a:cxnLst/>
            <a:rect l="l" t="t" r="r" b="b"/>
            <a:pathLst>
              <a:path w="18415" h="18414">
                <a:moveTo>
                  <a:pt x="13969" y="0"/>
                </a:moveTo>
                <a:lnTo>
                  <a:pt x="4025" y="0"/>
                </a:lnTo>
                <a:lnTo>
                  <a:pt x="0" y="4025"/>
                </a:lnTo>
                <a:lnTo>
                  <a:pt x="0" y="13969"/>
                </a:lnTo>
                <a:lnTo>
                  <a:pt x="4025" y="18008"/>
                </a:lnTo>
                <a:lnTo>
                  <a:pt x="13969" y="18008"/>
                </a:lnTo>
                <a:lnTo>
                  <a:pt x="18021" y="13969"/>
                </a:lnTo>
                <a:lnTo>
                  <a:pt x="18021" y="4025"/>
                </a:lnTo>
                <a:lnTo>
                  <a:pt x="13969" y="0"/>
                </a:lnTo>
                <a:close/>
              </a:path>
            </a:pathLst>
          </a:custGeom>
          <a:solidFill>
            <a:srgbClr val="0066B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6623380" y="2805773"/>
            <a:ext cx="18415" cy="18415"/>
          </a:xfrm>
          <a:custGeom>
            <a:avLst/>
            <a:gdLst/>
            <a:ahLst/>
            <a:cxnLst/>
            <a:rect l="l" t="t" r="r" b="b"/>
            <a:pathLst>
              <a:path w="18415" h="18414">
                <a:moveTo>
                  <a:pt x="13995" y="0"/>
                </a:moveTo>
                <a:lnTo>
                  <a:pt x="4025" y="0"/>
                </a:lnTo>
                <a:lnTo>
                  <a:pt x="0" y="4025"/>
                </a:lnTo>
                <a:lnTo>
                  <a:pt x="0" y="13969"/>
                </a:lnTo>
                <a:lnTo>
                  <a:pt x="4025" y="18008"/>
                </a:lnTo>
                <a:lnTo>
                  <a:pt x="13995" y="18008"/>
                </a:lnTo>
                <a:lnTo>
                  <a:pt x="18021" y="13969"/>
                </a:lnTo>
                <a:lnTo>
                  <a:pt x="18021" y="4025"/>
                </a:lnTo>
                <a:lnTo>
                  <a:pt x="13995" y="0"/>
                </a:lnTo>
                <a:close/>
              </a:path>
            </a:pathLst>
          </a:custGeom>
          <a:solidFill>
            <a:srgbClr val="0066B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6654901" y="2805773"/>
            <a:ext cx="18415" cy="18415"/>
          </a:xfrm>
          <a:custGeom>
            <a:avLst/>
            <a:gdLst/>
            <a:ahLst/>
            <a:cxnLst/>
            <a:rect l="l" t="t" r="r" b="b"/>
            <a:pathLst>
              <a:path w="18415" h="18414">
                <a:moveTo>
                  <a:pt x="13944" y="0"/>
                </a:moveTo>
                <a:lnTo>
                  <a:pt x="4013" y="0"/>
                </a:lnTo>
                <a:lnTo>
                  <a:pt x="0" y="4025"/>
                </a:lnTo>
                <a:lnTo>
                  <a:pt x="0" y="13969"/>
                </a:lnTo>
                <a:lnTo>
                  <a:pt x="4013" y="18008"/>
                </a:lnTo>
                <a:lnTo>
                  <a:pt x="13944" y="18008"/>
                </a:lnTo>
                <a:lnTo>
                  <a:pt x="17995" y="13969"/>
                </a:lnTo>
                <a:lnTo>
                  <a:pt x="17995" y="4025"/>
                </a:lnTo>
                <a:lnTo>
                  <a:pt x="13944" y="0"/>
                </a:lnTo>
                <a:close/>
              </a:path>
            </a:pathLst>
          </a:custGeom>
          <a:solidFill>
            <a:srgbClr val="0066B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6686384" y="2805773"/>
            <a:ext cx="18415" cy="18415"/>
          </a:xfrm>
          <a:custGeom>
            <a:avLst/>
            <a:gdLst/>
            <a:ahLst/>
            <a:cxnLst/>
            <a:rect l="l" t="t" r="r" b="b"/>
            <a:pathLst>
              <a:path w="18415" h="18414">
                <a:moveTo>
                  <a:pt x="13970" y="0"/>
                </a:moveTo>
                <a:lnTo>
                  <a:pt x="4013" y="0"/>
                </a:lnTo>
                <a:lnTo>
                  <a:pt x="0" y="4025"/>
                </a:lnTo>
                <a:lnTo>
                  <a:pt x="0" y="13969"/>
                </a:lnTo>
                <a:lnTo>
                  <a:pt x="4013" y="18008"/>
                </a:lnTo>
                <a:lnTo>
                  <a:pt x="13970" y="18008"/>
                </a:lnTo>
                <a:lnTo>
                  <a:pt x="17983" y="13969"/>
                </a:lnTo>
                <a:lnTo>
                  <a:pt x="17983" y="4025"/>
                </a:lnTo>
                <a:lnTo>
                  <a:pt x="13970" y="0"/>
                </a:lnTo>
                <a:close/>
              </a:path>
            </a:pathLst>
          </a:custGeom>
          <a:solidFill>
            <a:srgbClr val="0066B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6717855" y="2805773"/>
            <a:ext cx="18415" cy="18415"/>
          </a:xfrm>
          <a:custGeom>
            <a:avLst/>
            <a:gdLst/>
            <a:ahLst/>
            <a:cxnLst/>
            <a:rect l="l" t="t" r="r" b="b"/>
            <a:pathLst>
              <a:path w="18415" h="18414">
                <a:moveTo>
                  <a:pt x="13995" y="0"/>
                </a:moveTo>
                <a:lnTo>
                  <a:pt x="4038" y="0"/>
                </a:lnTo>
                <a:lnTo>
                  <a:pt x="0" y="4025"/>
                </a:lnTo>
                <a:lnTo>
                  <a:pt x="0" y="13969"/>
                </a:lnTo>
                <a:lnTo>
                  <a:pt x="4038" y="18008"/>
                </a:lnTo>
                <a:lnTo>
                  <a:pt x="13995" y="18008"/>
                </a:lnTo>
                <a:lnTo>
                  <a:pt x="18008" y="13969"/>
                </a:lnTo>
                <a:lnTo>
                  <a:pt x="18008" y="4025"/>
                </a:lnTo>
                <a:lnTo>
                  <a:pt x="13995" y="0"/>
                </a:lnTo>
                <a:close/>
              </a:path>
            </a:pathLst>
          </a:custGeom>
          <a:solidFill>
            <a:srgbClr val="0066B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6749351" y="2805773"/>
            <a:ext cx="18415" cy="18415"/>
          </a:xfrm>
          <a:custGeom>
            <a:avLst/>
            <a:gdLst/>
            <a:ahLst/>
            <a:cxnLst/>
            <a:rect l="l" t="t" r="r" b="b"/>
            <a:pathLst>
              <a:path w="18415" h="18414">
                <a:moveTo>
                  <a:pt x="13995" y="0"/>
                </a:moveTo>
                <a:lnTo>
                  <a:pt x="4038" y="0"/>
                </a:lnTo>
                <a:lnTo>
                  <a:pt x="0" y="4025"/>
                </a:lnTo>
                <a:lnTo>
                  <a:pt x="0" y="13969"/>
                </a:lnTo>
                <a:lnTo>
                  <a:pt x="4038" y="18008"/>
                </a:lnTo>
                <a:lnTo>
                  <a:pt x="13995" y="18008"/>
                </a:lnTo>
                <a:lnTo>
                  <a:pt x="18008" y="13969"/>
                </a:lnTo>
                <a:lnTo>
                  <a:pt x="18008" y="4025"/>
                </a:lnTo>
                <a:lnTo>
                  <a:pt x="13995" y="0"/>
                </a:lnTo>
                <a:close/>
              </a:path>
            </a:pathLst>
          </a:custGeom>
          <a:solidFill>
            <a:srgbClr val="0066B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6560387" y="2837256"/>
            <a:ext cx="18415" cy="18415"/>
          </a:xfrm>
          <a:custGeom>
            <a:avLst/>
            <a:gdLst/>
            <a:ahLst/>
            <a:cxnLst/>
            <a:rect l="l" t="t" r="r" b="b"/>
            <a:pathLst>
              <a:path w="18415" h="18414">
                <a:moveTo>
                  <a:pt x="14008" y="0"/>
                </a:moveTo>
                <a:lnTo>
                  <a:pt x="4038" y="0"/>
                </a:lnTo>
                <a:lnTo>
                  <a:pt x="0" y="4038"/>
                </a:lnTo>
                <a:lnTo>
                  <a:pt x="0" y="13982"/>
                </a:lnTo>
                <a:lnTo>
                  <a:pt x="4038" y="18021"/>
                </a:lnTo>
                <a:lnTo>
                  <a:pt x="14008" y="18021"/>
                </a:lnTo>
                <a:lnTo>
                  <a:pt x="18021" y="13982"/>
                </a:lnTo>
                <a:lnTo>
                  <a:pt x="18021" y="4038"/>
                </a:lnTo>
                <a:lnTo>
                  <a:pt x="14008" y="0"/>
                </a:lnTo>
                <a:close/>
              </a:path>
            </a:pathLst>
          </a:custGeom>
          <a:solidFill>
            <a:srgbClr val="0066B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6591896" y="2837256"/>
            <a:ext cx="18415" cy="18415"/>
          </a:xfrm>
          <a:custGeom>
            <a:avLst/>
            <a:gdLst/>
            <a:ahLst/>
            <a:cxnLst/>
            <a:rect l="l" t="t" r="r" b="b"/>
            <a:pathLst>
              <a:path w="18415" h="18414">
                <a:moveTo>
                  <a:pt x="13969" y="0"/>
                </a:moveTo>
                <a:lnTo>
                  <a:pt x="4025" y="0"/>
                </a:lnTo>
                <a:lnTo>
                  <a:pt x="0" y="4038"/>
                </a:lnTo>
                <a:lnTo>
                  <a:pt x="0" y="13982"/>
                </a:lnTo>
                <a:lnTo>
                  <a:pt x="4025" y="18021"/>
                </a:lnTo>
                <a:lnTo>
                  <a:pt x="13969" y="18021"/>
                </a:lnTo>
                <a:lnTo>
                  <a:pt x="18021" y="13982"/>
                </a:lnTo>
                <a:lnTo>
                  <a:pt x="18021" y="4038"/>
                </a:lnTo>
                <a:lnTo>
                  <a:pt x="13969" y="0"/>
                </a:lnTo>
                <a:close/>
              </a:path>
            </a:pathLst>
          </a:custGeom>
          <a:solidFill>
            <a:srgbClr val="0066B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6618313" y="2837256"/>
            <a:ext cx="95885" cy="18415"/>
          </a:xfrm>
          <a:custGeom>
            <a:avLst/>
            <a:gdLst/>
            <a:ahLst/>
            <a:cxnLst/>
            <a:rect l="l" t="t" r="r" b="b"/>
            <a:pathLst>
              <a:path w="95884" h="18414">
                <a:moveTo>
                  <a:pt x="47828" y="0"/>
                </a:moveTo>
                <a:lnTo>
                  <a:pt x="29210" y="708"/>
                </a:lnTo>
                <a:lnTo>
                  <a:pt x="14008" y="2641"/>
                </a:lnTo>
                <a:lnTo>
                  <a:pt x="3758" y="5507"/>
                </a:lnTo>
                <a:lnTo>
                  <a:pt x="0" y="9017"/>
                </a:lnTo>
                <a:lnTo>
                  <a:pt x="3758" y="12518"/>
                </a:lnTo>
                <a:lnTo>
                  <a:pt x="14008" y="15381"/>
                </a:lnTo>
                <a:lnTo>
                  <a:pt x="29210" y="17312"/>
                </a:lnTo>
                <a:lnTo>
                  <a:pt x="47828" y="18021"/>
                </a:lnTo>
                <a:lnTo>
                  <a:pt x="66438" y="17312"/>
                </a:lnTo>
                <a:lnTo>
                  <a:pt x="81637" y="15381"/>
                </a:lnTo>
                <a:lnTo>
                  <a:pt x="91885" y="12518"/>
                </a:lnTo>
                <a:lnTo>
                  <a:pt x="95643" y="9017"/>
                </a:lnTo>
                <a:lnTo>
                  <a:pt x="91885" y="5507"/>
                </a:lnTo>
                <a:lnTo>
                  <a:pt x="81637" y="2641"/>
                </a:lnTo>
                <a:lnTo>
                  <a:pt x="66438" y="708"/>
                </a:lnTo>
                <a:lnTo>
                  <a:pt x="47828" y="0"/>
                </a:lnTo>
                <a:close/>
              </a:path>
            </a:pathLst>
          </a:custGeom>
          <a:solidFill>
            <a:srgbClr val="0066B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6749351" y="2837256"/>
            <a:ext cx="18415" cy="18415"/>
          </a:xfrm>
          <a:custGeom>
            <a:avLst/>
            <a:gdLst/>
            <a:ahLst/>
            <a:cxnLst/>
            <a:rect l="l" t="t" r="r" b="b"/>
            <a:pathLst>
              <a:path w="18415" h="18414">
                <a:moveTo>
                  <a:pt x="13995" y="0"/>
                </a:moveTo>
                <a:lnTo>
                  <a:pt x="4038" y="0"/>
                </a:lnTo>
                <a:lnTo>
                  <a:pt x="0" y="4038"/>
                </a:lnTo>
                <a:lnTo>
                  <a:pt x="0" y="13982"/>
                </a:lnTo>
                <a:lnTo>
                  <a:pt x="4038" y="18021"/>
                </a:lnTo>
                <a:lnTo>
                  <a:pt x="13995" y="18021"/>
                </a:lnTo>
                <a:lnTo>
                  <a:pt x="18008" y="13982"/>
                </a:lnTo>
                <a:lnTo>
                  <a:pt x="18008" y="4038"/>
                </a:lnTo>
                <a:lnTo>
                  <a:pt x="13995" y="0"/>
                </a:lnTo>
                <a:close/>
              </a:path>
            </a:pathLst>
          </a:custGeom>
          <a:solidFill>
            <a:srgbClr val="0066B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6720840" y="2837256"/>
            <a:ext cx="18415" cy="18415"/>
          </a:xfrm>
          <a:custGeom>
            <a:avLst/>
            <a:gdLst/>
            <a:ahLst/>
            <a:cxnLst/>
            <a:rect l="l" t="t" r="r" b="b"/>
            <a:pathLst>
              <a:path w="18415" h="18414">
                <a:moveTo>
                  <a:pt x="13995" y="0"/>
                </a:moveTo>
                <a:lnTo>
                  <a:pt x="4038" y="0"/>
                </a:lnTo>
                <a:lnTo>
                  <a:pt x="0" y="4038"/>
                </a:lnTo>
                <a:lnTo>
                  <a:pt x="0" y="13982"/>
                </a:lnTo>
                <a:lnTo>
                  <a:pt x="4038" y="18021"/>
                </a:lnTo>
                <a:lnTo>
                  <a:pt x="13995" y="18021"/>
                </a:lnTo>
                <a:lnTo>
                  <a:pt x="18033" y="13982"/>
                </a:lnTo>
                <a:lnTo>
                  <a:pt x="18033" y="4038"/>
                </a:lnTo>
                <a:lnTo>
                  <a:pt x="13995" y="0"/>
                </a:lnTo>
                <a:close/>
              </a:path>
            </a:pathLst>
          </a:custGeom>
          <a:solidFill>
            <a:srgbClr val="0066B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 txBox="1"/>
          <p:nvPr/>
        </p:nvSpPr>
        <p:spPr>
          <a:xfrm>
            <a:off x="852169" y="2229623"/>
            <a:ext cx="2782570" cy="98679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1100" spc="-5" dirty="0">
                <a:latin typeface="Arial"/>
                <a:cs typeface="Arial"/>
              </a:rPr>
              <a:t>This section </a:t>
            </a:r>
            <a:r>
              <a:rPr sz="1100" spc="-10" dirty="0">
                <a:latin typeface="Arial"/>
                <a:cs typeface="Arial"/>
              </a:rPr>
              <a:t>will add </a:t>
            </a:r>
            <a:r>
              <a:rPr sz="1100" spc="-20" dirty="0">
                <a:latin typeface="Arial"/>
                <a:cs typeface="Arial"/>
              </a:rPr>
              <a:t>new </a:t>
            </a:r>
            <a:r>
              <a:rPr sz="1100" spc="-10" dirty="0">
                <a:latin typeface="Arial"/>
                <a:cs typeface="Arial"/>
              </a:rPr>
              <a:t>rows </a:t>
            </a:r>
            <a:r>
              <a:rPr sz="1100" spc="-5" dirty="0">
                <a:latin typeface="Arial"/>
                <a:cs typeface="Arial"/>
              </a:rPr>
              <a:t>to </a:t>
            </a:r>
            <a:r>
              <a:rPr sz="1100" spc="-10" dirty="0">
                <a:latin typeface="Arial"/>
                <a:cs typeface="Arial"/>
              </a:rPr>
              <a:t>both</a:t>
            </a:r>
            <a:r>
              <a:rPr sz="1100" spc="-50" dirty="0">
                <a:latin typeface="Arial"/>
                <a:cs typeface="Arial"/>
              </a:rPr>
              <a:t> </a:t>
            </a:r>
            <a:r>
              <a:rPr sz="1100" spc="-15" dirty="0">
                <a:latin typeface="Arial"/>
                <a:cs typeface="Arial"/>
              </a:rPr>
              <a:t>tables.</a:t>
            </a:r>
            <a:endParaRPr sz="11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1450">
              <a:latin typeface="Arial"/>
              <a:cs typeface="Arial"/>
            </a:endParaRPr>
          </a:p>
          <a:p>
            <a:pPr marL="210185">
              <a:lnSpc>
                <a:spcPct val="100000"/>
              </a:lnSpc>
              <a:spcBef>
                <a:spcPts val="5"/>
              </a:spcBef>
            </a:pPr>
            <a:r>
              <a:rPr sz="1100" b="1" spc="-10" dirty="0">
                <a:latin typeface="Arial"/>
                <a:cs typeface="Arial"/>
              </a:rPr>
              <a:t>Activity: Using INSERT</a:t>
            </a:r>
            <a:r>
              <a:rPr sz="1100" b="1" spc="25" dirty="0">
                <a:latin typeface="Arial"/>
                <a:cs typeface="Arial"/>
              </a:rPr>
              <a:t> </a:t>
            </a:r>
            <a:r>
              <a:rPr sz="1100" b="1" spc="-5" dirty="0">
                <a:latin typeface="Arial"/>
                <a:cs typeface="Arial"/>
              </a:rPr>
              <a:t>(1)</a:t>
            </a:r>
            <a:endParaRPr sz="11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1650">
              <a:latin typeface="Arial"/>
              <a:cs typeface="Arial"/>
            </a:endParaRPr>
          </a:p>
          <a:p>
            <a:pPr marL="210185">
              <a:lnSpc>
                <a:spcPct val="100000"/>
              </a:lnSpc>
            </a:pPr>
            <a:r>
              <a:rPr sz="1100" spc="-5" dirty="0">
                <a:latin typeface="Arial"/>
                <a:cs typeface="Arial"/>
              </a:rPr>
              <a:t>Enter the</a:t>
            </a:r>
            <a:r>
              <a:rPr sz="1100" spc="-30" dirty="0">
                <a:latin typeface="Arial"/>
                <a:cs typeface="Arial"/>
              </a:rPr>
              <a:t> </a:t>
            </a:r>
            <a:r>
              <a:rPr sz="1100" spc="-10" dirty="0">
                <a:latin typeface="Arial"/>
                <a:cs typeface="Arial"/>
              </a:rPr>
              <a:t>SQL:</a:t>
            </a:r>
            <a:endParaRPr sz="1100">
              <a:latin typeface="Arial"/>
              <a:cs typeface="Arial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1126371" y="3298423"/>
            <a:ext cx="88900" cy="327660"/>
          </a:xfrm>
          <a:prstGeom prst="rect">
            <a:avLst/>
          </a:prstGeom>
        </p:spPr>
        <p:txBody>
          <a:bodyPr vert="horz" wrap="square" lIns="0" tIns="2603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04"/>
              </a:spcBef>
            </a:pPr>
            <a:r>
              <a:rPr sz="900" spc="-5" dirty="0">
                <a:latin typeface="Arial"/>
                <a:cs typeface="Arial"/>
              </a:rPr>
              <a:t>1</a:t>
            </a:r>
            <a:endParaRPr sz="9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900" spc="-5" dirty="0">
                <a:latin typeface="Arial"/>
                <a:cs typeface="Arial"/>
              </a:rPr>
              <a:t>2</a:t>
            </a:r>
            <a:endParaRPr sz="900">
              <a:latin typeface="Arial"/>
              <a:cs typeface="Arial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1288275" y="3265640"/>
            <a:ext cx="5466715" cy="436245"/>
          </a:xfrm>
          <a:prstGeom prst="rect">
            <a:avLst/>
          </a:prstGeom>
          <a:solidFill>
            <a:srgbClr val="F7F7F7"/>
          </a:solidFill>
          <a:ln w="6096">
            <a:solidFill>
              <a:srgbClr val="B1B1B1"/>
            </a:solidFill>
          </a:ln>
        </p:spPr>
        <p:txBody>
          <a:bodyPr vert="horz" wrap="square" lIns="0" tIns="59055" rIns="0" bIns="0" rtlCol="0">
            <a:spAutoFit/>
          </a:bodyPr>
          <a:lstStyle/>
          <a:p>
            <a:pPr marL="49530">
              <a:lnSpc>
                <a:spcPct val="100000"/>
              </a:lnSpc>
              <a:spcBef>
                <a:spcPts val="465"/>
              </a:spcBef>
            </a:pPr>
            <a:r>
              <a:rPr sz="900" i="1" spc="100" dirty="0">
                <a:latin typeface="Times New Roman"/>
                <a:cs typeface="Times New Roman"/>
              </a:rPr>
              <a:t>INSERT </a:t>
            </a:r>
            <a:r>
              <a:rPr sz="900" i="1" spc="75" dirty="0">
                <a:latin typeface="Times New Roman"/>
                <a:cs typeface="Times New Roman"/>
              </a:rPr>
              <a:t>INTO </a:t>
            </a:r>
            <a:r>
              <a:rPr sz="900" i="1" spc="150" dirty="0">
                <a:latin typeface="Times New Roman"/>
                <a:cs typeface="Times New Roman"/>
              </a:rPr>
              <a:t>User</a:t>
            </a:r>
            <a:r>
              <a:rPr sz="900" i="1" spc="-145" dirty="0">
                <a:latin typeface="Times New Roman"/>
                <a:cs typeface="Times New Roman"/>
              </a:rPr>
              <a:t> </a:t>
            </a:r>
            <a:endParaRPr sz="900">
              <a:latin typeface="Times New Roman"/>
              <a:cs typeface="Times New Roman"/>
            </a:endParaRPr>
          </a:p>
          <a:p>
            <a:pPr marL="209550">
              <a:lnSpc>
                <a:spcPct val="100000"/>
              </a:lnSpc>
              <a:spcBef>
                <a:spcPts val="110"/>
              </a:spcBef>
            </a:pPr>
            <a:r>
              <a:rPr sz="900" i="1" spc="50" dirty="0">
                <a:latin typeface="Times New Roman"/>
                <a:cs typeface="Times New Roman"/>
              </a:rPr>
              <a:t>VALUES </a:t>
            </a:r>
            <a:r>
              <a:rPr sz="900" i="1" spc="165" dirty="0">
                <a:latin typeface="Times New Roman"/>
                <a:cs typeface="Times New Roman"/>
              </a:rPr>
              <a:t>(72661 </a:t>
            </a:r>
            <a:r>
              <a:rPr sz="900" i="1" spc="300" dirty="0">
                <a:latin typeface="Times New Roman"/>
                <a:cs typeface="Times New Roman"/>
              </a:rPr>
              <a:t>, </a:t>
            </a:r>
            <a:r>
              <a:rPr sz="900" i="1" spc="-190" dirty="0">
                <a:latin typeface="Times New Roman"/>
                <a:cs typeface="Times New Roman"/>
              </a:rPr>
              <a:t>11 </a:t>
            </a:r>
            <a:r>
              <a:rPr sz="900" i="1" spc="150" dirty="0">
                <a:latin typeface="Times New Roman"/>
                <a:cs typeface="Times New Roman"/>
              </a:rPr>
              <a:t>shadow99 </a:t>
            </a:r>
            <a:r>
              <a:rPr sz="900" i="1" spc="-25" dirty="0">
                <a:latin typeface="Times New Roman"/>
                <a:cs typeface="Times New Roman"/>
              </a:rPr>
              <a:t>11)</a:t>
            </a:r>
            <a:r>
              <a:rPr sz="900" i="1" spc="-160" dirty="0">
                <a:latin typeface="Times New Roman"/>
                <a:cs typeface="Times New Roman"/>
              </a:rPr>
              <a:t> </a:t>
            </a:r>
            <a:r>
              <a:rPr sz="900" i="1" spc="225" dirty="0">
                <a:latin typeface="Times New Roman"/>
                <a:cs typeface="Times New Roman"/>
              </a:rPr>
              <a:t>;</a:t>
            </a:r>
            <a:endParaRPr sz="900">
              <a:latin typeface="Times New Roman"/>
              <a:cs typeface="Times New Roman"/>
            </a:endParaRPr>
          </a:p>
        </p:txBody>
      </p:sp>
      <p:sp>
        <p:nvSpPr>
          <p:cNvPr id="29" name="object 29"/>
          <p:cNvSpPr/>
          <p:nvPr/>
        </p:nvSpPr>
        <p:spPr>
          <a:xfrm>
            <a:off x="864869" y="4933937"/>
            <a:ext cx="6048375" cy="2525395"/>
          </a:xfrm>
          <a:custGeom>
            <a:avLst/>
            <a:gdLst/>
            <a:ahLst/>
            <a:cxnLst/>
            <a:rect l="l" t="t" r="r" b="b"/>
            <a:pathLst>
              <a:path w="6048375" h="2525395">
                <a:moveTo>
                  <a:pt x="5994082" y="0"/>
                </a:moveTo>
                <a:lnTo>
                  <a:pt x="54000" y="0"/>
                </a:lnTo>
                <a:lnTo>
                  <a:pt x="32982" y="4244"/>
                </a:lnTo>
                <a:lnTo>
                  <a:pt x="15817" y="15817"/>
                </a:lnTo>
                <a:lnTo>
                  <a:pt x="4244" y="32982"/>
                </a:lnTo>
                <a:lnTo>
                  <a:pt x="0" y="54000"/>
                </a:lnTo>
                <a:lnTo>
                  <a:pt x="0" y="2470899"/>
                </a:lnTo>
                <a:lnTo>
                  <a:pt x="4244" y="2491917"/>
                </a:lnTo>
                <a:lnTo>
                  <a:pt x="15817" y="2509081"/>
                </a:lnTo>
                <a:lnTo>
                  <a:pt x="32982" y="2520655"/>
                </a:lnTo>
                <a:lnTo>
                  <a:pt x="54000" y="2524899"/>
                </a:lnTo>
                <a:lnTo>
                  <a:pt x="5994082" y="2524899"/>
                </a:lnTo>
                <a:lnTo>
                  <a:pt x="6015100" y="2520655"/>
                </a:lnTo>
                <a:lnTo>
                  <a:pt x="6032265" y="2509081"/>
                </a:lnTo>
                <a:lnTo>
                  <a:pt x="6043838" y="2491917"/>
                </a:lnTo>
                <a:lnTo>
                  <a:pt x="6048082" y="2470899"/>
                </a:lnTo>
                <a:lnTo>
                  <a:pt x="6048082" y="54000"/>
                </a:lnTo>
                <a:lnTo>
                  <a:pt x="6043838" y="32982"/>
                </a:lnTo>
                <a:lnTo>
                  <a:pt x="6032265" y="15817"/>
                </a:lnTo>
                <a:lnTo>
                  <a:pt x="6015100" y="4244"/>
                </a:lnTo>
                <a:lnTo>
                  <a:pt x="5994082" y="0"/>
                </a:lnTo>
                <a:close/>
              </a:path>
            </a:pathLst>
          </a:custGeom>
          <a:solidFill>
            <a:srgbClr val="99CC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882865" y="5173840"/>
            <a:ext cx="6012180" cy="2267585"/>
          </a:xfrm>
          <a:custGeom>
            <a:avLst/>
            <a:gdLst/>
            <a:ahLst/>
            <a:cxnLst/>
            <a:rect l="l" t="t" r="r" b="b"/>
            <a:pathLst>
              <a:path w="6012180" h="2267584">
                <a:moveTo>
                  <a:pt x="6012078" y="0"/>
                </a:moveTo>
                <a:lnTo>
                  <a:pt x="0" y="0"/>
                </a:lnTo>
                <a:lnTo>
                  <a:pt x="0" y="2230996"/>
                </a:lnTo>
                <a:lnTo>
                  <a:pt x="2828" y="2245012"/>
                </a:lnTo>
                <a:lnTo>
                  <a:pt x="10544" y="2256456"/>
                </a:lnTo>
                <a:lnTo>
                  <a:pt x="21988" y="2264171"/>
                </a:lnTo>
                <a:lnTo>
                  <a:pt x="36004" y="2267000"/>
                </a:lnTo>
                <a:lnTo>
                  <a:pt x="5976073" y="2267000"/>
                </a:lnTo>
                <a:lnTo>
                  <a:pt x="5990089" y="2264171"/>
                </a:lnTo>
                <a:lnTo>
                  <a:pt x="6001534" y="2256456"/>
                </a:lnTo>
                <a:lnTo>
                  <a:pt x="6009249" y="2245012"/>
                </a:lnTo>
                <a:lnTo>
                  <a:pt x="6012078" y="2230996"/>
                </a:lnTo>
                <a:lnTo>
                  <a:pt x="6012078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6484226" y="4856238"/>
            <a:ext cx="368935" cy="368935"/>
          </a:xfrm>
          <a:custGeom>
            <a:avLst/>
            <a:gdLst/>
            <a:ahLst/>
            <a:cxnLst/>
            <a:rect l="l" t="t" r="r" b="b"/>
            <a:pathLst>
              <a:path w="368934" h="368935">
                <a:moveTo>
                  <a:pt x="297027" y="0"/>
                </a:moveTo>
                <a:lnTo>
                  <a:pt x="71653" y="0"/>
                </a:lnTo>
                <a:lnTo>
                  <a:pt x="43826" y="5654"/>
                </a:lnTo>
                <a:lnTo>
                  <a:pt x="21043" y="21048"/>
                </a:lnTo>
                <a:lnTo>
                  <a:pt x="5652" y="43832"/>
                </a:lnTo>
                <a:lnTo>
                  <a:pt x="0" y="71653"/>
                </a:lnTo>
                <a:lnTo>
                  <a:pt x="0" y="297078"/>
                </a:lnTo>
                <a:lnTo>
                  <a:pt x="5652" y="324888"/>
                </a:lnTo>
                <a:lnTo>
                  <a:pt x="21043" y="347673"/>
                </a:lnTo>
                <a:lnTo>
                  <a:pt x="43826" y="363074"/>
                </a:lnTo>
                <a:lnTo>
                  <a:pt x="71653" y="368731"/>
                </a:lnTo>
                <a:lnTo>
                  <a:pt x="297027" y="368731"/>
                </a:lnTo>
                <a:lnTo>
                  <a:pt x="324850" y="363074"/>
                </a:lnTo>
                <a:lnTo>
                  <a:pt x="347638" y="347673"/>
                </a:lnTo>
                <a:lnTo>
                  <a:pt x="363037" y="324888"/>
                </a:lnTo>
                <a:lnTo>
                  <a:pt x="368693" y="297078"/>
                </a:lnTo>
                <a:lnTo>
                  <a:pt x="368693" y="71653"/>
                </a:lnTo>
                <a:lnTo>
                  <a:pt x="363037" y="43832"/>
                </a:lnTo>
                <a:lnTo>
                  <a:pt x="347638" y="21048"/>
                </a:lnTo>
                <a:lnTo>
                  <a:pt x="324850" y="5654"/>
                </a:lnTo>
                <a:lnTo>
                  <a:pt x="297027" y="0"/>
                </a:lnTo>
                <a:close/>
              </a:path>
            </a:pathLst>
          </a:custGeom>
          <a:solidFill>
            <a:srgbClr val="0066B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6554114" y="4888738"/>
            <a:ext cx="228917" cy="20542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6521894" y="5116741"/>
            <a:ext cx="294005" cy="76835"/>
          </a:xfrm>
          <a:custGeom>
            <a:avLst/>
            <a:gdLst/>
            <a:ahLst/>
            <a:cxnLst/>
            <a:rect l="l" t="t" r="r" b="b"/>
            <a:pathLst>
              <a:path w="294004" h="76835">
                <a:moveTo>
                  <a:pt x="255562" y="0"/>
                </a:moveTo>
                <a:lnTo>
                  <a:pt x="38226" y="0"/>
                </a:lnTo>
                <a:lnTo>
                  <a:pt x="23349" y="3008"/>
                </a:lnTo>
                <a:lnTo>
                  <a:pt x="11198" y="11207"/>
                </a:lnTo>
                <a:lnTo>
                  <a:pt x="3004" y="23360"/>
                </a:lnTo>
                <a:lnTo>
                  <a:pt x="0" y="38226"/>
                </a:lnTo>
                <a:lnTo>
                  <a:pt x="3004" y="53100"/>
                </a:lnTo>
                <a:lnTo>
                  <a:pt x="11198" y="65243"/>
                </a:lnTo>
                <a:lnTo>
                  <a:pt x="23349" y="73427"/>
                </a:lnTo>
                <a:lnTo>
                  <a:pt x="38226" y="76428"/>
                </a:lnTo>
                <a:lnTo>
                  <a:pt x="255562" y="76428"/>
                </a:lnTo>
                <a:lnTo>
                  <a:pt x="270435" y="73427"/>
                </a:lnTo>
                <a:lnTo>
                  <a:pt x="282578" y="65243"/>
                </a:lnTo>
                <a:lnTo>
                  <a:pt x="290762" y="53100"/>
                </a:lnTo>
                <a:lnTo>
                  <a:pt x="293763" y="38226"/>
                </a:lnTo>
                <a:lnTo>
                  <a:pt x="290762" y="23360"/>
                </a:lnTo>
                <a:lnTo>
                  <a:pt x="282578" y="11207"/>
                </a:lnTo>
                <a:lnTo>
                  <a:pt x="270435" y="3008"/>
                </a:lnTo>
                <a:lnTo>
                  <a:pt x="25556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6582041" y="4913846"/>
            <a:ext cx="173012" cy="155244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6560387" y="5129034"/>
            <a:ext cx="18415" cy="18415"/>
          </a:xfrm>
          <a:custGeom>
            <a:avLst/>
            <a:gdLst/>
            <a:ahLst/>
            <a:cxnLst/>
            <a:rect l="l" t="t" r="r" b="b"/>
            <a:pathLst>
              <a:path w="18415" h="18414">
                <a:moveTo>
                  <a:pt x="14008" y="0"/>
                </a:moveTo>
                <a:lnTo>
                  <a:pt x="4038" y="0"/>
                </a:lnTo>
                <a:lnTo>
                  <a:pt x="0" y="4025"/>
                </a:lnTo>
                <a:lnTo>
                  <a:pt x="0" y="13970"/>
                </a:lnTo>
                <a:lnTo>
                  <a:pt x="4038" y="18008"/>
                </a:lnTo>
                <a:lnTo>
                  <a:pt x="14008" y="18008"/>
                </a:lnTo>
                <a:lnTo>
                  <a:pt x="18021" y="13970"/>
                </a:lnTo>
                <a:lnTo>
                  <a:pt x="18021" y="4025"/>
                </a:lnTo>
                <a:lnTo>
                  <a:pt x="14008" y="0"/>
                </a:lnTo>
                <a:close/>
              </a:path>
            </a:pathLst>
          </a:custGeom>
          <a:solidFill>
            <a:srgbClr val="0066B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6591896" y="5129034"/>
            <a:ext cx="18415" cy="18415"/>
          </a:xfrm>
          <a:custGeom>
            <a:avLst/>
            <a:gdLst/>
            <a:ahLst/>
            <a:cxnLst/>
            <a:rect l="l" t="t" r="r" b="b"/>
            <a:pathLst>
              <a:path w="18415" h="18414">
                <a:moveTo>
                  <a:pt x="13969" y="0"/>
                </a:moveTo>
                <a:lnTo>
                  <a:pt x="4025" y="0"/>
                </a:lnTo>
                <a:lnTo>
                  <a:pt x="0" y="4025"/>
                </a:lnTo>
                <a:lnTo>
                  <a:pt x="0" y="13970"/>
                </a:lnTo>
                <a:lnTo>
                  <a:pt x="4025" y="18008"/>
                </a:lnTo>
                <a:lnTo>
                  <a:pt x="13969" y="18008"/>
                </a:lnTo>
                <a:lnTo>
                  <a:pt x="18021" y="13970"/>
                </a:lnTo>
                <a:lnTo>
                  <a:pt x="18021" y="4025"/>
                </a:lnTo>
                <a:lnTo>
                  <a:pt x="13969" y="0"/>
                </a:lnTo>
                <a:close/>
              </a:path>
            </a:pathLst>
          </a:custGeom>
          <a:solidFill>
            <a:srgbClr val="0066B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6623380" y="5129034"/>
            <a:ext cx="18415" cy="18415"/>
          </a:xfrm>
          <a:custGeom>
            <a:avLst/>
            <a:gdLst/>
            <a:ahLst/>
            <a:cxnLst/>
            <a:rect l="l" t="t" r="r" b="b"/>
            <a:pathLst>
              <a:path w="18415" h="18414">
                <a:moveTo>
                  <a:pt x="13995" y="0"/>
                </a:moveTo>
                <a:lnTo>
                  <a:pt x="4025" y="0"/>
                </a:lnTo>
                <a:lnTo>
                  <a:pt x="0" y="4025"/>
                </a:lnTo>
                <a:lnTo>
                  <a:pt x="0" y="13970"/>
                </a:lnTo>
                <a:lnTo>
                  <a:pt x="4025" y="18008"/>
                </a:lnTo>
                <a:lnTo>
                  <a:pt x="13995" y="18008"/>
                </a:lnTo>
                <a:lnTo>
                  <a:pt x="18021" y="13970"/>
                </a:lnTo>
                <a:lnTo>
                  <a:pt x="18021" y="4025"/>
                </a:lnTo>
                <a:lnTo>
                  <a:pt x="13995" y="0"/>
                </a:lnTo>
                <a:close/>
              </a:path>
            </a:pathLst>
          </a:custGeom>
          <a:solidFill>
            <a:srgbClr val="0066B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6654901" y="5129034"/>
            <a:ext cx="18415" cy="18415"/>
          </a:xfrm>
          <a:custGeom>
            <a:avLst/>
            <a:gdLst/>
            <a:ahLst/>
            <a:cxnLst/>
            <a:rect l="l" t="t" r="r" b="b"/>
            <a:pathLst>
              <a:path w="18415" h="18414">
                <a:moveTo>
                  <a:pt x="13944" y="0"/>
                </a:moveTo>
                <a:lnTo>
                  <a:pt x="4013" y="0"/>
                </a:lnTo>
                <a:lnTo>
                  <a:pt x="0" y="4025"/>
                </a:lnTo>
                <a:lnTo>
                  <a:pt x="0" y="13970"/>
                </a:lnTo>
                <a:lnTo>
                  <a:pt x="4013" y="18008"/>
                </a:lnTo>
                <a:lnTo>
                  <a:pt x="13944" y="18008"/>
                </a:lnTo>
                <a:lnTo>
                  <a:pt x="17995" y="13970"/>
                </a:lnTo>
                <a:lnTo>
                  <a:pt x="17995" y="4025"/>
                </a:lnTo>
                <a:lnTo>
                  <a:pt x="13944" y="0"/>
                </a:lnTo>
                <a:close/>
              </a:path>
            </a:pathLst>
          </a:custGeom>
          <a:solidFill>
            <a:srgbClr val="0066B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6686384" y="5129034"/>
            <a:ext cx="18415" cy="18415"/>
          </a:xfrm>
          <a:custGeom>
            <a:avLst/>
            <a:gdLst/>
            <a:ahLst/>
            <a:cxnLst/>
            <a:rect l="l" t="t" r="r" b="b"/>
            <a:pathLst>
              <a:path w="18415" h="18414">
                <a:moveTo>
                  <a:pt x="13970" y="0"/>
                </a:moveTo>
                <a:lnTo>
                  <a:pt x="4013" y="0"/>
                </a:lnTo>
                <a:lnTo>
                  <a:pt x="0" y="4025"/>
                </a:lnTo>
                <a:lnTo>
                  <a:pt x="0" y="13970"/>
                </a:lnTo>
                <a:lnTo>
                  <a:pt x="4013" y="18008"/>
                </a:lnTo>
                <a:lnTo>
                  <a:pt x="13970" y="18008"/>
                </a:lnTo>
                <a:lnTo>
                  <a:pt x="17983" y="13970"/>
                </a:lnTo>
                <a:lnTo>
                  <a:pt x="17983" y="4025"/>
                </a:lnTo>
                <a:lnTo>
                  <a:pt x="13970" y="0"/>
                </a:lnTo>
                <a:close/>
              </a:path>
            </a:pathLst>
          </a:custGeom>
          <a:solidFill>
            <a:srgbClr val="0066B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6717855" y="5129034"/>
            <a:ext cx="18415" cy="18415"/>
          </a:xfrm>
          <a:custGeom>
            <a:avLst/>
            <a:gdLst/>
            <a:ahLst/>
            <a:cxnLst/>
            <a:rect l="l" t="t" r="r" b="b"/>
            <a:pathLst>
              <a:path w="18415" h="18414">
                <a:moveTo>
                  <a:pt x="13995" y="0"/>
                </a:moveTo>
                <a:lnTo>
                  <a:pt x="4038" y="0"/>
                </a:lnTo>
                <a:lnTo>
                  <a:pt x="0" y="4025"/>
                </a:lnTo>
                <a:lnTo>
                  <a:pt x="0" y="13970"/>
                </a:lnTo>
                <a:lnTo>
                  <a:pt x="4038" y="18008"/>
                </a:lnTo>
                <a:lnTo>
                  <a:pt x="13995" y="18008"/>
                </a:lnTo>
                <a:lnTo>
                  <a:pt x="18008" y="13970"/>
                </a:lnTo>
                <a:lnTo>
                  <a:pt x="18008" y="4025"/>
                </a:lnTo>
                <a:lnTo>
                  <a:pt x="13995" y="0"/>
                </a:lnTo>
                <a:close/>
              </a:path>
            </a:pathLst>
          </a:custGeom>
          <a:solidFill>
            <a:srgbClr val="0066B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6749351" y="5129034"/>
            <a:ext cx="18415" cy="18415"/>
          </a:xfrm>
          <a:custGeom>
            <a:avLst/>
            <a:gdLst/>
            <a:ahLst/>
            <a:cxnLst/>
            <a:rect l="l" t="t" r="r" b="b"/>
            <a:pathLst>
              <a:path w="18415" h="18414">
                <a:moveTo>
                  <a:pt x="13995" y="0"/>
                </a:moveTo>
                <a:lnTo>
                  <a:pt x="4038" y="0"/>
                </a:lnTo>
                <a:lnTo>
                  <a:pt x="0" y="4025"/>
                </a:lnTo>
                <a:lnTo>
                  <a:pt x="0" y="13970"/>
                </a:lnTo>
                <a:lnTo>
                  <a:pt x="4038" y="18008"/>
                </a:lnTo>
                <a:lnTo>
                  <a:pt x="13995" y="18008"/>
                </a:lnTo>
                <a:lnTo>
                  <a:pt x="18008" y="13970"/>
                </a:lnTo>
                <a:lnTo>
                  <a:pt x="18008" y="4025"/>
                </a:lnTo>
                <a:lnTo>
                  <a:pt x="13995" y="0"/>
                </a:lnTo>
                <a:close/>
              </a:path>
            </a:pathLst>
          </a:custGeom>
          <a:solidFill>
            <a:srgbClr val="0066B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6560387" y="5160518"/>
            <a:ext cx="18415" cy="18415"/>
          </a:xfrm>
          <a:custGeom>
            <a:avLst/>
            <a:gdLst/>
            <a:ahLst/>
            <a:cxnLst/>
            <a:rect l="l" t="t" r="r" b="b"/>
            <a:pathLst>
              <a:path w="18415" h="18414">
                <a:moveTo>
                  <a:pt x="14008" y="0"/>
                </a:moveTo>
                <a:lnTo>
                  <a:pt x="4038" y="0"/>
                </a:lnTo>
                <a:lnTo>
                  <a:pt x="0" y="4038"/>
                </a:lnTo>
                <a:lnTo>
                  <a:pt x="0" y="13982"/>
                </a:lnTo>
                <a:lnTo>
                  <a:pt x="4038" y="18021"/>
                </a:lnTo>
                <a:lnTo>
                  <a:pt x="14008" y="18021"/>
                </a:lnTo>
                <a:lnTo>
                  <a:pt x="18021" y="13982"/>
                </a:lnTo>
                <a:lnTo>
                  <a:pt x="18021" y="4038"/>
                </a:lnTo>
                <a:lnTo>
                  <a:pt x="14008" y="0"/>
                </a:lnTo>
                <a:close/>
              </a:path>
            </a:pathLst>
          </a:custGeom>
          <a:solidFill>
            <a:srgbClr val="0066B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6591896" y="5160518"/>
            <a:ext cx="18415" cy="18415"/>
          </a:xfrm>
          <a:custGeom>
            <a:avLst/>
            <a:gdLst/>
            <a:ahLst/>
            <a:cxnLst/>
            <a:rect l="l" t="t" r="r" b="b"/>
            <a:pathLst>
              <a:path w="18415" h="18414">
                <a:moveTo>
                  <a:pt x="13969" y="0"/>
                </a:moveTo>
                <a:lnTo>
                  <a:pt x="4025" y="0"/>
                </a:lnTo>
                <a:lnTo>
                  <a:pt x="0" y="4038"/>
                </a:lnTo>
                <a:lnTo>
                  <a:pt x="0" y="13982"/>
                </a:lnTo>
                <a:lnTo>
                  <a:pt x="4025" y="18021"/>
                </a:lnTo>
                <a:lnTo>
                  <a:pt x="13969" y="18021"/>
                </a:lnTo>
                <a:lnTo>
                  <a:pt x="18021" y="13982"/>
                </a:lnTo>
                <a:lnTo>
                  <a:pt x="18021" y="4038"/>
                </a:lnTo>
                <a:lnTo>
                  <a:pt x="13969" y="0"/>
                </a:lnTo>
                <a:close/>
              </a:path>
            </a:pathLst>
          </a:custGeom>
          <a:solidFill>
            <a:srgbClr val="0066B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6618313" y="5160518"/>
            <a:ext cx="95885" cy="18415"/>
          </a:xfrm>
          <a:custGeom>
            <a:avLst/>
            <a:gdLst/>
            <a:ahLst/>
            <a:cxnLst/>
            <a:rect l="l" t="t" r="r" b="b"/>
            <a:pathLst>
              <a:path w="95884" h="18414">
                <a:moveTo>
                  <a:pt x="47828" y="0"/>
                </a:moveTo>
                <a:lnTo>
                  <a:pt x="29210" y="708"/>
                </a:lnTo>
                <a:lnTo>
                  <a:pt x="14008" y="2641"/>
                </a:lnTo>
                <a:lnTo>
                  <a:pt x="3758" y="5507"/>
                </a:lnTo>
                <a:lnTo>
                  <a:pt x="0" y="9016"/>
                </a:lnTo>
                <a:lnTo>
                  <a:pt x="3758" y="12518"/>
                </a:lnTo>
                <a:lnTo>
                  <a:pt x="14008" y="15381"/>
                </a:lnTo>
                <a:lnTo>
                  <a:pt x="29210" y="17312"/>
                </a:lnTo>
                <a:lnTo>
                  <a:pt x="47828" y="18021"/>
                </a:lnTo>
                <a:lnTo>
                  <a:pt x="66438" y="17312"/>
                </a:lnTo>
                <a:lnTo>
                  <a:pt x="81637" y="15381"/>
                </a:lnTo>
                <a:lnTo>
                  <a:pt x="91885" y="12518"/>
                </a:lnTo>
                <a:lnTo>
                  <a:pt x="95643" y="9016"/>
                </a:lnTo>
                <a:lnTo>
                  <a:pt x="91885" y="5507"/>
                </a:lnTo>
                <a:lnTo>
                  <a:pt x="81637" y="2641"/>
                </a:lnTo>
                <a:lnTo>
                  <a:pt x="66438" y="708"/>
                </a:lnTo>
                <a:lnTo>
                  <a:pt x="47828" y="0"/>
                </a:lnTo>
                <a:close/>
              </a:path>
            </a:pathLst>
          </a:custGeom>
          <a:solidFill>
            <a:srgbClr val="0066B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6749351" y="5160518"/>
            <a:ext cx="18415" cy="18415"/>
          </a:xfrm>
          <a:custGeom>
            <a:avLst/>
            <a:gdLst/>
            <a:ahLst/>
            <a:cxnLst/>
            <a:rect l="l" t="t" r="r" b="b"/>
            <a:pathLst>
              <a:path w="18415" h="18414">
                <a:moveTo>
                  <a:pt x="13995" y="0"/>
                </a:moveTo>
                <a:lnTo>
                  <a:pt x="4038" y="0"/>
                </a:lnTo>
                <a:lnTo>
                  <a:pt x="0" y="4038"/>
                </a:lnTo>
                <a:lnTo>
                  <a:pt x="0" y="13982"/>
                </a:lnTo>
                <a:lnTo>
                  <a:pt x="4038" y="18021"/>
                </a:lnTo>
                <a:lnTo>
                  <a:pt x="13995" y="18021"/>
                </a:lnTo>
                <a:lnTo>
                  <a:pt x="18008" y="13982"/>
                </a:lnTo>
                <a:lnTo>
                  <a:pt x="18008" y="4038"/>
                </a:lnTo>
                <a:lnTo>
                  <a:pt x="13995" y="0"/>
                </a:lnTo>
                <a:close/>
              </a:path>
            </a:pathLst>
          </a:custGeom>
          <a:solidFill>
            <a:srgbClr val="0066B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6720840" y="5160518"/>
            <a:ext cx="18415" cy="18415"/>
          </a:xfrm>
          <a:custGeom>
            <a:avLst/>
            <a:gdLst/>
            <a:ahLst/>
            <a:cxnLst/>
            <a:rect l="l" t="t" r="r" b="b"/>
            <a:pathLst>
              <a:path w="18415" h="18414">
                <a:moveTo>
                  <a:pt x="13995" y="0"/>
                </a:moveTo>
                <a:lnTo>
                  <a:pt x="4038" y="0"/>
                </a:lnTo>
                <a:lnTo>
                  <a:pt x="0" y="4038"/>
                </a:lnTo>
                <a:lnTo>
                  <a:pt x="0" y="13982"/>
                </a:lnTo>
                <a:lnTo>
                  <a:pt x="4038" y="18021"/>
                </a:lnTo>
                <a:lnTo>
                  <a:pt x="13995" y="18021"/>
                </a:lnTo>
                <a:lnTo>
                  <a:pt x="18033" y="13982"/>
                </a:lnTo>
                <a:lnTo>
                  <a:pt x="18033" y="4038"/>
                </a:lnTo>
                <a:lnTo>
                  <a:pt x="13995" y="0"/>
                </a:lnTo>
                <a:close/>
              </a:path>
            </a:pathLst>
          </a:custGeom>
          <a:solidFill>
            <a:srgbClr val="0066B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 txBox="1"/>
          <p:nvPr/>
        </p:nvSpPr>
        <p:spPr>
          <a:xfrm>
            <a:off x="1050171" y="3844239"/>
            <a:ext cx="5659755" cy="169545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1100" spc="-5" dirty="0">
                <a:latin typeface="Arial"/>
                <a:cs typeface="Arial"/>
              </a:rPr>
              <a:t>This </a:t>
            </a:r>
            <a:r>
              <a:rPr sz="1100" spc="-10" dirty="0">
                <a:latin typeface="Arial"/>
                <a:cs typeface="Arial"/>
              </a:rPr>
              <a:t>will </a:t>
            </a:r>
            <a:r>
              <a:rPr sz="1100" dirty="0">
                <a:latin typeface="Arial"/>
                <a:cs typeface="Arial"/>
              </a:rPr>
              <a:t>insert </a:t>
            </a:r>
            <a:r>
              <a:rPr sz="1100" spc="-10" dirty="0">
                <a:latin typeface="Arial"/>
                <a:cs typeface="Arial"/>
              </a:rPr>
              <a:t>a row with </a:t>
            </a:r>
            <a:r>
              <a:rPr sz="1100" spc="-5" dirty="0">
                <a:latin typeface="Arial"/>
                <a:cs typeface="Arial"/>
              </a:rPr>
              <a:t>the </a:t>
            </a:r>
            <a:r>
              <a:rPr sz="1100" spc="-15" dirty="0">
                <a:latin typeface="Arial"/>
                <a:cs typeface="Arial"/>
              </a:rPr>
              <a:t>value </a:t>
            </a:r>
            <a:r>
              <a:rPr sz="1100" spc="-10" dirty="0">
                <a:latin typeface="Arial"/>
                <a:cs typeface="Arial"/>
              </a:rPr>
              <a:t>72661 </a:t>
            </a:r>
            <a:r>
              <a:rPr sz="1100" spc="-20" dirty="0">
                <a:latin typeface="Arial"/>
                <a:cs typeface="Arial"/>
              </a:rPr>
              <a:t>for </a:t>
            </a:r>
            <a:r>
              <a:rPr sz="1100" spc="-10" dirty="0">
                <a:latin typeface="Arial"/>
                <a:cs typeface="Arial"/>
              </a:rPr>
              <a:t>UserID and "shadow99" </a:t>
            </a:r>
            <a:r>
              <a:rPr sz="1100" spc="-20" dirty="0">
                <a:latin typeface="Arial"/>
                <a:cs typeface="Arial"/>
              </a:rPr>
              <a:t>for</a:t>
            </a:r>
            <a:r>
              <a:rPr sz="1100" spc="-30" dirty="0">
                <a:latin typeface="Arial"/>
                <a:cs typeface="Arial"/>
              </a:rPr>
              <a:t> </a:t>
            </a:r>
            <a:r>
              <a:rPr sz="1100" spc="-10" dirty="0">
                <a:latin typeface="Arial"/>
                <a:cs typeface="Arial"/>
              </a:rPr>
              <a:t>AccountName.</a:t>
            </a:r>
            <a:endParaRPr sz="11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1600">
              <a:latin typeface="Arial"/>
              <a:cs typeface="Arial"/>
            </a:endParaRPr>
          </a:p>
          <a:p>
            <a:pPr marL="12700" marR="5080">
              <a:lnSpc>
                <a:spcPct val="102699"/>
              </a:lnSpc>
            </a:pPr>
            <a:r>
              <a:rPr sz="1100" b="1" spc="-5" dirty="0">
                <a:latin typeface="Arial"/>
                <a:cs typeface="Arial"/>
              </a:rPr>
              <a:t>Q13: </a:t>
            </a:r>
            <a:r>
              <a:rPr sz="1100" spc="-5" dirty="0">
                <a:latin typeface="Arial"/>
                <a:cs typeface="Arial"/>
              </a:rPr>
              <a:t>Write the </a:t>
            </a:r>
            <a:r>
              <a:rPr sz="1100" spc="-10" dirty="0">
                <a:latin typeface="Arial"/>
                <a:cs typeface="Arial"/>
              </a:rPr>
              <a:t>SQL </a:t>
            </a:r>
            <a:r>
              <a:rPr sz="1100" spc="-5" dirty="0">
                <a:latin typeface="Arial"/>
                <a:cs typeface="Arial"/>
              </a:rPr>
              <a:t>to </a:t>
            </a:r>
            <a:r>
              <a:rPr sz="1100" dirty="0">
                <a:latin typeface="Arial"/>
                <a:cs typeface="Arial"/>
              </a:rPr>
              <a:t>insert </a:t>
            </a:r>
            <a:r>
              <a:rPr sz="1100" spc="-10" dirty="0">
                <a:latin typeface="Arial"/>
                <a:cs typeface="Arial"/>
              </a:rPr>
              <a:t>a </a:t>
            </a:r>
            <a:r>
              <a:rPr sz="1100" spc="-20" dirty="0">
                <a:latin typeface="Arial"/>
                <a:cs typeface="Arial"/>
              </a:rPr>
              <a:t>new </a:t>
            </a:r>
            <a:r>
              <a:rPr sz="1100" spc="-10" dirty="0">
                <a:latin typeface="Arial"/>
                <a:cs typeface="Arial"/>
              </a:rPr>
              <a:t>user with a UserID of 72662 and </a:t>
            </a:r>
            <a:r>
              <a:rPr sz="1100" spc="-5" dirty="0">
                <a:latin typeface="Arial"/>
                <a:cs typeface="Arial"/>
              </a:rPr>
              <a:t>the </a:t>
            </a:r>
            <a:r>
              <a:rPr sz="1100" spc="-10" dirty="0">
                <a:latin typeface="Arial"/>
                <a:cs typeface="Arial"/>
              </a:rPr>
              <a:t>AccountName of  </a:t>
            </a:r>
            <a:r>
              <a:rPr sz="1100" spc="-5" dirty="0">
                <a:latin typeface="Arial"/>
                <a:cs typeface="Arial"/>
              </a:rPr>
              <a:t>"Good101".</a:t>
            </a:r>
            <a:endParaRPr sz="11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12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115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1100" b="1" spc="-10" dirty="0">
                <a:latin typeface="Arial"/>
                <a:cs typeface="Arial"/>
              </a:rPr>
              <a:t>Activity: Using INSERT</a:t>
            </a:r>
            <a:r>
              <a:rPr sz="1100" b="1" spc="30" dirty="0">
                <a:latin typeface="Arial"/>
                <a:cs typeface="Arial"/>
              </a:rPr>
              <a:t> </a:t>
            </a:r>
            <a:r>
              <a:rPr sz="1100" b="1" spc="-5" dirty="0">
                <a:latin typeface="Arial"/>
                <a:cs typeface="Arial"/>
              </a:rPr>
              <a:t>(2)</a:t>
            </a:r>
            <a:endParaRPr sz="11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165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1100" spc="-5" dirty="0">
                <a:latin typeface="Arial"/>
                <a:cs typeface="Arial"/>
              </a:rPr>
              <a:t>Enter the</a:t>
            </a:r>
            <a:r>
              <a:rPr sz="1100" spc="-30" dirty="0">
                <a:latin typeface="Arial"/>
                <a:cs typeface="Arial"/>
              </a:rPr>
              <a:t> </a:t>
            </a:r>
            <a:r>
              <a:rPr sz="1100" spc="-10" dirty="0">
                <a:latin typeface="Arial"/>
                <a:cs typeface="Arial"/>
              </a:rPr>
              <a:t>SQL:</a:t>
            </a:r>
            <a:endParaRPr sz="1100">
              <a:latin typeface="Arial"/>
              <a:cs typeface="Arial"/>
            </a:endParaRPr>
          </a:p>
        </p:txBody>
      </p:sp>
      <p:sp>
        <p:nvSpPr>
          <p:cNvPr id="48" name="object 48"/>
          <p:cNvSpPr txBox="1"/>
          <p:nvPr/>
        </p:nvSpPr>
        <p:spPr>
          <a:xfrm>
            <a:off x="1126371" y="5621968"/>
            <a:ext cx="88900" cy="327660"/>
          </a:xfrm>
          <a:prstGeom prst="rect">
            <a:avLst/>
          </a:prstGeom>
        </p:spPr>
        <p:txBody>
          <a:bodyPr vert="horz" wrap="square" lIns="0" tIns="2603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04"/>
              </a:spcBef>
            </a:pPr>
            <a:r>
              <a:rPr sz="900" spc="-5" dirty="0">
                <a:latin typeface="Arial"/>
                <a:cs typeface="Arial"/>
              </a:rPr>
              <a:t>1</a:t>
            </a:r>
            <a:endParaRPr sz="9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900" spc="-5" dirty="0">
                <a:latin typeface="Arial"/>
                <a:cs typeface="Arial"/>
              </a:rPr>
              <a:t>2</a:t>
            </a:r>
            <a:endParaRPr sz="900">
              <a:latin typeface="Arial"/>
              <a:cs typeface="Arial"/>
            </a:endParaRPr>
          </a:p>
        </p:txBody>
      </p:sp>
      <p:sp>
        <p:nvSpPr>
          <p:cNvPr id="49" name="object 49"/>
          <p:cNvSpPr txBox="1"/>
          <p:nvPr/>
        </p:nvSpPr>
        <p:spPr>
          <a:xfrm>
            <a:off x="1288275" y="5589181"/>
            <a:ext cx="5466715" cy="436245"/>
          </a:xfrm>
          <a:prstGeom prst="rect">
            <a:avLst/>
          </a:prstGeom>
          <a:solidFill>
            <a:srgbClr val="F7F7F7"/>
          </a:solidFill>
          <a:ln w="6096">
            <a:solidFill>
              <a:srgbClr val="B1B1B1"/>
            </a:solidFill>
          </a:ln>
        </p:spPr>
        <p:txBody>
          <a:bodyPr vert="horz" wrap="square" lIns="0" tIns="59055" rIns="0" bIns="0" rtlCol="0">
            <a:spAutoFit/>
          </a:bodyPr>
          <a:lstStyle/>
          <a:p>
            <a:pPr marL="49530">
              <a:lnSpc>
                <a:spcPct val="100000"/>
              </a:lnSpc>
              <a:spcBef>
                <a:spcPts val="465"/>
              </a:spcBef>
            </a:pPr>
            <a:r>
              <a:rPr sz="900" i="1" spc="100" dirty="0">
                <a:latin typeface="Times New Roman"/>
                <a:cs typeface="Times New Roman"/>
              </a:rPr>
              <a:t>INSERT </a:t>
            </a:r>
            <a:r>
              <a:rPr sz="900" i="1" spc="75" dirty="0">
                <a:latin typeface="Times New Roman"/>
                <a:cs typeface="Times New Roman"/>
              </a:rPr>
              <a:t>INTO </a:t>
            </a:r>
            <a:r>
              <a:rPr sz="900" i="1" spc="185" dirty="0">
                <a:latin typeface="Times New Roman"/>
                <a:cs typeface="Times New Roman"/>
              </a:rPr>
              <a:t>Post</a:t>
            </a:r>
            <a:r>
              <a:rPr sz="900" i="1" spc="-145" dirty="0">
                <a:latin typeface="Times New Roman"/>
                <a:cs typeface="Times New Roman"/>
              </a:rPr>
              <a:t> </a:t>
            </a:r>
            <a:endParaRPr sz="900">
              <a:latin typeface="Times New Roman"/>
              <a:cs typeface="Times New Roman"/>
            </a:endParaRPr>
          </a:p>
          <a:p>
            <a:pPr marL="209550">
              <a:lnSpc>
                <a:spcPct val="100000"/>
              </a:lnSpc>
              <a:spcBef>
                <a:spcPts val="110"/>
              </a:spcBef>
            </a:pPr>
            <a:r>
              <a:rPr sz="900" i="1" spc="50" dirty="0">
                <a:latin typeface="Times New Roman"/>
                <a:cs typeface="Times New Roman"/>
              </a:rPr>
              <a:t>VALUES </a:t>
            </a:r>
            <a:r>
              <a:rPr sz="900" i="1" spc="165" dirty="0">
                <a:latin typeface="Times New Roman"/>
                <a:cs typeface="Times New Roman"/>
              </a:rPr>
              <a:t>(72661 </a:t>
            </a:r>
            <a:r>
              <a:rPr sz="900" i="1" spc="300" dirty="0">
                <a:latin typeface="Times New Roman"/>
                <a:cs typeface="Times New Roman"/>
              </a:rPr>
              <a:t>, </a:t>
            </a:r>
            <a:r>
              <a:rPr sz="900" i="1" spc="140" dirty="0">
                <a:latin typeface="Times New Roman"/>
                <a:cs typeface="Times New Roman"/>
              </a:rPr>
              <a:t>281957 </a:t>
            </a:r>
            <a:r>
              <a:rPr sz="900" i="1" spc="300" dirty="0">
                <a:latin typeface="Times New Roman"/>
                <a:cs typeface="Times New Roman"/>
              </a:rPr>
              <a:t>, </a:t>
            </a:r>
            <a:r>
              <a:rPr sz="900" i="1" spc="-75" dirty="0">
                <a:latin typeface="Times New Roman"/>
                <a:cs typeface="Times New Roman"/>
              </a:rPr>
              <a:t>11Wow </a:t>
            </a:r>
            <a:r>
              <a:rPr sz="900" i="1" spc="300" dirty="0">
                <a:latin typeface="Times New Roman"/>
                <a:cs typeface="Times New Roman"/>
              </a:rPr>
              <a:t>, </a:t>
            </a:r>
            <a:r>
              <a:rPr sz="900" i="1" spc="110" dirty="0">
                <a:latin typeface="Times New Roman"/>
                <a:cs typeface="Times New Roman"/>
              </a:rPr>
              <a:t>So </a:t>
            </a:r>
            <a:r>
              <a:rPr sz="900" i="1" spc="100" dirty="0">
                <a:latin typeface="Times New Roman"/>
                <a:cs typeface="Times New Roman"/>
              </a:rPr>
              <a:t>many </a:t>
            </a:r>
            <a:r>
              <a:rPr sz="900" i="1" spc="195" dirty="0">
                <a:latin typeface="Times New Roman"/>
                <a:cs typeface="Times New Roman"/>
              </a:rPr>
              <a:t>newbies </a:t>
            </a:r>
            <a:r>
              <a:rPr sz="900" i="1" spc="210" dirty="0">
                <a:latin typeface="Times New Roman"/>
                <a:cs typeface="Times New Roman"/>
              </a:rPr>
              <a:t>in </a:t>
            </a:r>
            <a:r>
              <a:rPr sz="900" i="1" spc="240" dirty="0">
                <a:latin typeface="Times New Roman"/>
                <a:cs typeface="Times New Roman"/>
              </a:rPr>
              <a:t>Fortnite</a:t>
            </a:r>
            <a:r>
              <a:rPr sz="900" i="1" spc="-55" dirty="0">
                <a:latin typeface="Times New Roman"/>
                <a:cs typeface="Times New Roman"/>
              </a:rPr>
              <a:t> </a:t>
            </a:r>
            <a:r>
              <a:rPr sz="900" i="1" dirty="0">
                <a:latin typeface="Times New Roman"/>
                <a:cs typeface="Times New Roman"/>
              </a:rPr>
              <a:t>.11 </a:t>
            </a:r>
            <a:r>
              <a:rPr sz="900" i="1" spc="275" dirty="0">
                <a:latin typeface="Times New Roman"/>
                <a:cs typeface="Times New Roman"/>
              </a:rPr>
              <a:t>);</a:t>
            </a:r>
            <a:r>
              <a:rPr sz="900" i="1" spc="-130" dirty="0">
                <a:latin typeface="Times New Roman"/>
                <a:cs typeface="Times New Roman"/>
              </a:rPr>
              <a:t> </a:t>
            </a:r>
            <a:endParaRPr sz="900">
              <a:latin typeface="Times New Roman"/>
              <a:cs typeface="Times New Roman"/>
            </a:endParaRPr>
          </a:p>
        </p:txBody>
      </p:sp>
      <p:sp>
        <p:nvSpPr>
          <p:cNvPr id="50" name="object 50"/>
          <p:cNvSpPr txBox="1"/>
          <p:nvPr/>
        </p:nvSpPr>
        <p:spPr>
          <a:xfrm>
            <a:off x="852169" y="6167784"/>
            <a:ext cx="6055995" cy="231775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210185">
              <a:lnSpc>
                <a:spcPct val="100000"/>
              </a:lnSpc>
              <a:spcBef>
                <a:spcPts val="90"/>
              </a:spcBef>
            </a:pPr>
            <a:r>
              <a:rPr sz="1100" spc="-5" dirty="0">
                <a:latin typeface="Arial"/>
                <a:cs typeface="Arial"/>
              </a:rPr>
              <a:t>This </a:t>
            </a:r>
            <a:r>
              <a:rPr sz="1100" spc="-10" dirty="0">
                <a:latin typeface="Arial"/>
                <a:cs typeface="Arial"/>
              </a:rPr>
              <a:t>will </a:t>
            </a:r>
            <a:r>
              <a:rPr sz="1100" dirty="0">
                <a:latin typeface="Arial"/>
                <a:cs typeface="Arial"/>
              </a:rPr>
              <a:t>insert </a:t>
            </a:r>
            <a:r>
              <a:rPr sz="1100" spc="-10" dirty="0">
                <a:latin typeface="Arial"/>
                <a:cs typeface="Arial"/>
              </a:rPr>
              <a:t>a row in </a:t>
            </a:r>
            <a:r>
              <a:rPr sz="1100" spc="-5" dirty="0">
                <a:latin typeface="Arial"/>
                <a:cs typeface="Arial"/>
              </a:rPr>
              <a:t>the </a:t>
            </a:r>
            <a:r>
              <a:rPr sz="1100" spc="-25" dirty="0">
                <a:latin typeface="Arial"/>
                <a:cs typeface="Arial"/>
              </a:rPr>
              <a:t>Post </a:t>
            </a:r>
            <a:r>
              <a:rPr sz="1100" spc="-15" dirty="0">
                <a:latin typeface="Arial"/>
                <a:cs typeface="Arial"/>
              </a:rPr>
              <a:t>table.</a:t>
            </a:r>
            <a:endParaRPr sz="11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1200">
              <a:latin typeface="Arial"/>
              <a:cs typeface="Arial"/>
            </a:endParaRPr>
          </a:p>
          <a:p>
            <a:pPr marL="210185" marR="1795145">
              <a:lnSpc>
                <a:spcPct val="136400"/>
              </a:lnSpc>
            </a:pPr>
            <a:r>
              <a:rPr sz="1100" b="1" spc="-5" dirty="0">
                <a:latin typeface="Arial"/>
                <a:cs typeface="Arial"/>
              </a:rPr>
              <a:t>Q14: </a:t>
            </a:r>
            <a:r>
              <a:rPr sz="1100" spc="-5" dirty="0">
                <a:latin typeface="Arial"/>
                <a:cs typeface="Arial"/>
              </a:rPr>
              <a:t>Write the </a:t>
            </a:r>
            <a:r>
              <a:rPr sz="1100" spc="-10" dirty="0">
                <a:latin typeface="Arial"/>
                <a:cs typeface="Arial"/>
              </a:rPr>
              <a:t>SQL </a:t>
            </a:r>
            <a:r>
              <a:rPr sz="1100" spc="-5" dirty="0">
                <a:latin typeface="Arial"/>
                <a:cs typeface="Arial"/>
              </a:rPr>
              <a:t>to </a:t>
            </a:r>
            <a:r>
              <a:rPr sz="1100" dirty="0">
                <a:latin typeface="Arial"/>
                <a:cs typeface="Arial"/>
              </a:rPr>
              <a:t>insert </a:t>
            </a:r>
            <a:r>
              <a:rPr sz="1100" spc="-10" dirty="0">
                <a:latin typeface="Arial"/>
                <a:cs typeface="Arial"/>
              </a:rPr>
              <a:t>a </a:t>
            </a:r>
            <a:r>
              <a:rPr sz="1100" spc="-20" dirty="0">
                <a:latin typeface="Arial"/>
                <a:cs typeface="Arial"/>
              </a:rPr>
              <a:t>new </a:t>
            </a:r>
            <a:r>
              <a:rPr sz="1100" spc="-10" dirty="0">
                <a:latin typeface="Arial"/>
                <a:cs typeface="Arial"/>
              </a:rPr>
              <a:t>post with </a:t>
            </a:r>
            <a:r>
              <a:rPr sz="1100" spc="-5" dirty="0">
                <a:latin typeface="Arial"/>
                <a:cs typeface="Arial"/>
              </a:rPr>
              <a:t>the </a:t>
            </a:r>
            <a:r>
              <a:rPr sz="1100" spc="-15" dirty="0">
                <a:latin typeface="Arial"/>
                <a:cs typeface="Arial"/>
              </a:rPr>
              <a:t>following values.  </a:t>
            </a:r>
            <a:r>
              <a:rPr sz="1100" spc="-10" dirty="0">
                <a:latin typeface="Arial"/>
                <a:cs typeface="Arial"/>
              </a:rPr>
              <a:t>UserID:</a:t>
            </a:r>
            <a:r>
              <a:rPr sz="1100" spc="-15" dirty="0">
                <a:latin typeface="Arial"/>
                <a:cs typeface="Arial"/>
              </a:rPr>
              <a:t> 72662</a:t>
            </a:r>
            <a:endParaRPr sz="1100">
              <a:latin typeface="Arial"/>
              <a:cs typeface="Arial"/>
            </a:endParaRPr>
          </a:p>
          <a:p>
            <a:pPr marL="210185">
              <a:lnSpc>
                <a:spcPct val="100000"/>
              </a:lnSpc>
              <a:spcBef>
                <a:spcPts val="40"/>
              </a:spcBef>
            </a:pPr>
            <a:r>
              <a:rPr sz="1100" spc="-20" dirty="0">
                <a:latin typeface="Arial"/>
                <a:cs typeface="Arial"/>
              </a:rPr>
              <a:t>PostID:</a:t>
            </a:r>
            <a:r>
              <a:rPr sz="1100" dirty="0">
                <a:latin typeface="Arial"/>
                <a:cs typeface="Arial"/>
              </a:rPr>
              <a:t> </a:t>
            </a:r>
            <a:r>
              <a:rPr sz="1100" spc="-15" dirty="0">
                <a:latin typeface="Arial"/>
                <a:cs typeface="Arial"/>
              </a:rPr>
              <a:t>281958</a:t>
            </a:r>
            <a:endParaRPr sz="1100">
              <a:latin typeface="Arial"/>
              <a:cs typeface="Arial"/>
            </a:endParaRPr>
          </a:p>
          <a:p>
            <a:pPr marL="210185">
              <a:lnSpc>
                <a:spcPct val="100000"/>
              </a:lnSpc>
              <a:spcBef>
                <a:spcPts val="35"/>
              </a:spcBef>
            </a:pPr>
            <a:r>
              <a:rPr sz="1100" spc="-15" dirty="0">
                <a:latin typeface="Arial"/>
                <a:cs typeface="Arial"/>
              </a:rPr>
              <a:t>PostContent: </a:t>
            </a:r>
            <a:r>
              <a:rPr sz="1100" spc="-5" dirty="0">
                <a:latin typeface="Arial"/>
                <a:cs typeface="Arial"/>
              </a:rPr>
              <a:t>"I so </a:t>
            </a:r>
            <a:r>
              <a:rPr sz="1100" spc="-10" dirty="0">
                <a:latin typeface="Arial"/>
                <a:cs typeface="Arial"/>
              </a:rPr>
              <a:t>need a Durr </a:t>
            </a:r>
            <a:r>
              <a:rPr sz="1100" spc="-5" dirty="0">
                <a:latin typeface="Arial"/>
                <a:cs typeface="Arial"/>
              </a:rPr>
              <a:t>Burger</a:t>
            </a:r>
            <a:r>
              <a:rPr sz="1100" spc="35" dirty="0">
                <a:latin typeface="Arial"/>
                <a:cs typeface="Arial"/>
              </a:rPr>
              <a:t> </a:t>
            </a:r>
            <a:r>
              <a:rPr sz="1100" spc="-5" dirty="0">
                <a:latin typeface="Arial"/>
                <a:cs typeface="Arial"/>
              </a:rPr>
              <a:t>Skin!!"</a:t>
            </a:r>
            <a:endParaRPr sz="11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12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12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tabLst>
                <a:tab pos="502284" algn="l"/>
              </a:tabLst>
            </a:pPr>
            <a:r>
              <a:rPr sz="1200" b="1" spc="-10" dirty="0">
                <a:latin typeface="Arial"/>
                <a:cs typeface="Arial"/>
              </a:rPr>
              <a:t>3.2.4	</a:t>
            </a:r>
            <a:r>
              <a:rPr sz="1200" b="1" spc="-5" dirty="0">
                <a:latin typeface="Arial"/>
                <a:cs typeface="Arial"/>
              </a:rPr>
              <a:t>SQL operations:</a:t>
            </a:r>
            <a:r>
              <a:rPr sz="1200" b="1" spc="70" dirty="0">
                <a:latin typeface="Arial"/>
                <a:cs typeface="Arial"/>
              </a:rPr>
              <a:t> </a:t>
            </a:r>
            <a:r>
              <a:rPr sz="1200" b="1" spc="-35" dirty="0">
                <a:latin typeface="Arial"/>
                <a:cs typeface="Arial"/>
              </a:rPr>
              <a:t>UPDATE</a:t>
            </a:r>
            <a:endParaRPr sz="1200">
              <a:latin typeface="Arial"/>
              <a:cs typeface="Arial"/>
            </a:endParaRPr>
          </a:p>
          <a:p>
            <a:pPr marL="12700" marR="5080" algn="just">
              <a:lnSpc>
                <a:spcPct val="102299"/>
              </a:lnSpc>
              <a:spcBef>
                <a:spcPts val="745"/>
              </a:spcBef>
            </a:pPr>
            <a:r>
              <a:rPr sz="1100" spc="-10" dirty="0">
                <a:latin typeface="Arial"/>
                <a:cs typeface="Arial"/>
              </a:rPr>
              <a:t>The </a:t>
            </a:r>
            <a:r>
              <a:rPr sz="1100" spc="-40" dirty="0">
                <a:latin typeface="Arial"/>
                <a:cs typeface="Arial"/>
              </a:rPr>
              <a:t>UPDATE </a:t>
            </a:r>
            <a:r>
              <a:rPr sz="1100" spc="-10" dirty="0">
                <a:latin typeface="Arial"/>
                <a:cs typeface="Arial"/>
              </a:rPr>
              <a:t>command is used </a:t>
            </a:r>
            <a:r>
              <a:rPr sz="1100" spc="-5" dirty="0">
                <a:latin typeface="Arial"/>
                <a:cs typeface="Arial"/>
              </a:rPr>
              <a:t>to </a:t>
            </a:r>
            <a:r>
              <a:rPr sz="1100" spc="-10" dirty="0">
                <a:latin typeface="Arial"/>
                <a:cs typeface="Arial"/>
              </a:rPr>
              <a:t>amend rows in a </a:t>
            </a:r>
            <a:r>
              <a:rPr sz="1100" spc="-15" dirty="0">
                <a:latin typeface="Arial"/>
                <a:cs typeface="Arial"/>
              </a:rPr>
              <a:t>table. </a:t>
            </a:r>
            <a:r>
              <a:rPr sz="1100" spc="-5" dirty="0">
                <a:latin typeface="Arial"/>
                <a:cs typeface="Arial"/>
              </a:rPr>
              <a:t>It can </a:t>
            </a:r>
            <a:r>
              <a:rPr sz="1100" spc="-10" dirty="0">
                <a:latin typeface="Arial"/>
                <a:cs typeface="Arial"/>
              </a:rPr>
              <a:t>be used </a:t>
            </a:r>
            <a:r>
              <a:rPr sz="1100" spc="-5" dirty="0">
                <a:latin typeface="Arial"/>
                <a:cs typeface="Arial"/>
              </a:rPr>
              <a:t>to </a:t>
            </a:r>
            <a:r>
              <a:rPr sz="1100" spc="-10" dirty="0">
                <a:latin typeface="Arial"/>
                <a:cs typeface="Arial"/>
              </a:rPr>
              <a:t>update multiple rows at  </a:t>
            </a:r>
            <a:r>
              <a:rPr sz="1100" spc="-5" dirty="0">
                <a:latin typeface="Arial"/>
                <a:cs typeface="Arial"/>
              </a:rPr>
              <a:t>the </a:t>
            </a:r>
            <a:r>
              <a:rPr sz="1100" spc="-10" dirty="0">
                <a:latin typeface="Arial"/>
                <a:cs typeface="Arial"/>
              </a:rPr>
              <a:t>same </a:t>
            </a:r>
            <a:r>
              <a:rPr sz="1100" spc="-5" dirty="0">
                <a:latin typeface="Arial"/>
                <a:cs typeface="Arial"/>
              </a:rPr>
              <a:t>time </a:t>
            </a:r>
            <a:r>
              <a:rPr sz="1100" spc="-10" dirty="0">
                <a:latin typeface="Arial"/>
                <a:cs typeface="Arial"/>
              </a:rPr>
              <a:t>and </a:t>
            </a:r>
            <a:r>
              <a:rPr sz="1100" spc="-5" dirty="0">
                <a:latin typeface="Arial"/>
                <a:cs typeface="Arial"/>
              </a:rPr>
              <a:t>can </a:t>
            </a:r>
            <a:r>
              <a:rPr sz="1100" spc="-15" dirty="0">
                <a:latin typeface="Arial"/>
                <a:cs typeface="Arial"/>
              </a:rPr>
              <a:t>make </a:t>
            </a:r>
            <a:r>
              <a:rPr sz="1100" spc="-10" dirty="0">
                <a:latin typeface="Arial"/>
                <a:cs typeface="Arial"/>
              </a:rPr>
              <a:t>use of WHERE </a:t>
            </a:r>
            <a:r>
              <a:rPr sz="1100" spc="-5" dirty="0">
                <a:latin typeface="Arial"/>
                <a:cs typeface="Arial"/>
              </a:rPr>
              <a:t>clauses to select the </a:t>
            </a:r>
            <a:r>
              <a:rPr sz="1100" spc="-10" dirty="0">
                <a:latin typeface="Arial"/>
                <a:cs typeface="Arial"/>
              </a:rPr>
              <a:t>data </a:t>
            </a:r>
            <a:r>
              <a:rPr sz="1100" spc="-5" dirty="0">
                <a:latin typeface="Arial"/>
                <a:cs typeface="Arial"/>
              </a:rPr>
              <a:t>to </a:t>
            </a:r>
            <a:r>
              <a:rPr sz="1100" spc="-10" dirty="0">
                <a:latin typeface="Arial"/>
                <a:cs typeface="Arial"/>
              </a:rPr>
              <a:t>be updated. The </a:t>
            </a:r>
            <a:r>
              <a:rPr sz="1100" spc="-5" dirty="0">
                <a:latin typeface="Arial"/>
                <a:cs typeface="Arial"/>
              </a:rPr>
              <a:t>syntax  </a:t>
            </a:r>
            <a:r>
              <a:rPr sz="1100" spc="-10" dirty="0">
                <a:latin typeface="Arial"/>
                <a:cs typeface="Arial"/>
              </a:rPr>
              <a:t>of </a:t>
            </a:r>
            <a:r>
              <a:rPr sz="1100" spc="-40" dirty="0">
                <a:latin typeface="Arial"/>
                <a:cs typeface="Arial"/>
              </a:rPr>
              <a:t>UPDATE </a:t>
            </a:r>
            <a:r>
              <a:rPr sz="1100" spc="-10" dirty="0">
                <a:latin typeface="Arial"/>
                <a:cs typeface="Arial"/>
              </a:rPr>
              <a:t>command</a:t>
            </a:r>
            <a:r>
              <a:rPr sz="1100" spc="-15" dirty="0">
                <a:latin typeface="Arial"/>
                <a:cs typeface="Arial"/>
              </a:rPr>
              <a:t> </a:t>
            </a:r>
            <a:r>
              <a:rPr sz="1100" spc="-10" dirty="0">
                <a:latin typeface="Arial"/>
                <a:cs typeface="Arial"/>
              </a:rPr>
              <a:t>is:</a:t>
            </a:r>
            <a:endParaRPr sz="1100">
              <a:latin typeface="Arial"/>
              <a:cs typeface="Arial"/>
            </a:endParaRPr>
          </a:p>
        </p:txBody>
      </p:sp>
      <p:sp>
        <p:nvSpPr>
          <p:cNvPr id="51" name="object 51"/>
          <p:cNvSpPr txBox="1"/>
          <p:nvPr/>
        </p:nvSpPr>
        <p:spPr>
          <a:xfrm>
            <a:off x="928369" y="8566191"/>
            <a:ext cx="88900" cy="481330"/>
          </a:xfrm>
          <a:prstGeom prst="rect">
            <a:avLst/>
          </a:prstGeom>
        </p:spPr>
        <p:txBody>
          <a:bodyPr vert="horz" wrap="square" lIns="0" tIns="279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20"/>
              </a:spcBef>
            </a:pPr>
            <a:r>
              <a:rPr sz="900" spc="-5" dirty="0">
                <a:latin typeface="Arial"/>
                <a:cs typeface="Arial"/>
              </a:rPr>
              <a:t>1</a:t>
            </a:r>
            <a:endParaRPr sz="9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900" spc="-5" dirty="0">
                <a:latin typeface="Arial"/>
                <a:cs typeface="Arial"/>
              </a:rPr>
              <a:t>2</a:t>
            </a:r>
            <a:endParaRPr sz="9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900" spc="-5" dirty="0">
                <a:latin typeface="Arial"/>
                <a:cs typeface="Arial"/>
              </a:rPr>
              <a:t>3</a:t>
            </a:r>
            <a:endParaRPr sz="900">
              <a:latin typeface="Arial"/>
              <a:cs typeface="Arial"/>
            </a:endParaRPr>
          </a:p>
        </p:txBody>
      </p:sp>
      <p:sp>
        <p:nvSpPr>
          <p:cNvPr id="52" name="object 52"/>
          <p:cNvSpPr txBox="1"/>
          <p:nvPr/>
        </p:nvSpPr>
        <p:spPr>
          <a:xfrm>
            <a:off x="1090269" y="8536457"/>
            <a:ext cx="5862955" cy="586740"/>
          </a:xfrm>
          <a:prstGeom prst="rect">
            <a:avLst/>
          </a:prstGeom>
          <a:solidFill>
            <a:srgbClr val="F7F7F7"/>
          </a:solidFill>
          <a:ln w="6096">
            <a:solidFill>
              <a:srgbClr val="B1B1B1"/>
            </a:solidFill>
          </a:ln>
        </p:spPr>
        <p:txBody>
          <a:bodyPr vert="horz" wrap="square" lIns="0" tIns="57785" rIns="0" bIns="0" rtlCol="0">
            <a:spAutoFit/>
          </a:bodyPr>
          <a:lstStyle/>
          <a:p>
            <a:pPr marL="49530">
              <a:lnSpc>
                <a:spcPct val="100000"/>
              </a:lnSpc>
              <a:spcBef>
                <a:spcPts val="455"/>
              </a:spcBef>
            </a:pPr>
            <a:r>
              <a:rPr sz="900" i="1" spc="15" dirty="0">
                <a:latin typeface="Times New Roman"/>
                <a:cs typeface="Times New Roman"/>
              </a:rPr>
              <a:t>UPDATE</a:t>
            </a:r>
            <a:r>
              <a:rPr sz="900" i="1" spc="105" dirty="0">
                <a:latin typeface="Times New Roman"/>
                <a:cs typeface="Times New Roman"/>
              </a:rPr>
              <a:t> </a:t>
            </a:r>
            <a:r>
              <a:rPr sz="900" i="1" spc="229" dirty="0">
                <a:latin typeface="Times New Roman"/>
                <a:cs typeface="Times New Roman"/>
              </a:rPr>
              <a:t>table</a:t>
            </a:r>
            <a:r>
              <a:rPr sz="900" i="1" spc="-145" dirty="0">
                <a:latin typeface="Times New Roman"/>
                <a:cs typeface="Times New Roman"/>
              </a:rPr>
              <a:t> </a:t>
            </a:r>
            <a:endParaRPr sz="900">
              <a:latin typeface="Times New Roman"/>
              <a:cs typeface="Times New Roman"/>
            </a:endParaRPr>
          </a:p>
          <a:p>
            <a:pPr marL="49530" marR="2385060">
              <a:lnSpc>
                <a:spcPct val="110000"/>
              </a:lnSpc>
              <a:spcBef>
                <a:spcPts val="10"/>
              </a:spcBef>
            </a:pPr>
            <a:r>
              <a:rPr sz="900" i="1" spc="80" dirty="0">
                <a:latin typeface="Times New Roman"/>
                <a:cs typeface="Times New Roman"/>
              </a:rPr>
              <a:t>SET </a:t>
            </a:r>
            <a:r>
              <a:rPr sz="900" i="1" spc="165" dirty="0">
                <a:latin typeface="Times New Roman"/>
                <a:cs typeface="Times New Roman"/>
              </a:rPr>
              <a:t>column1 </a:t>
            </a:r>
            <a:r>
              <a:rPr sz="900" i="1" spc="-80" dirty="0">
                <a:latin typeface="Times New Roman"/>
                <a:cs typeface="Times New Roman"/>
              </a:rPr>
              <a:t>= </a:t>
            </a:r>
            <a:r>
              <a:rPr sz="900" i="1" spc="190" dirty="0">
                <a:latin typeface="Times New Roman"/>
                <a:cs typeface="Times New Roman"/>
              </a:rPr>
              <a:t>value1 </a:t>
            </a:r>
            <a:r>
              <a:rPr sz="900" i="1" spc="300" dirty="0">
                <a:latin typeface="Times New Roman"/>
                <a:cs typeface="Times New Roman"/>
              </a:rPr>
              <a:t>, </a:t>
            </a:r>
            <a:r>
              <a:rPr sz="900" i="1" spc="165" dirty="0">
                <a:latin typeface="Times New Roman"/>
                <a:cs typeface="Times New Roman"/>
              </a:rPr>
              <a:t>column2 </a:t>
            </a:r>
            <a:r>
              <a:rPr sz="900" i="1" spc="-80" dirty="0">
                <a:latin typeface="Times New Roman"/>
                <a:cs typeface="Times New Roman"/>
              </a:rPr>
              <a:t>= </a:t>
            </a:r>
            <a:r>
              <a:rPr sz="900" i="1" spc="190" dirty="0">
                <a:latin typeface="Times New Roman"/>
                <a:cs typeface="Times New Roman"/>
              </a:rPr>
              <a:t>value2 </a:t>
            </a:r>
            <a:r>
              <a:rPr sz="900" i="1" spc="300" dirty="0">
                <a:latin typeface="Times New Roman"/>
                <a:cs typeface="Times New Roman"/>
              </a:rPr>
              <a:t>, </a:t>
            </a:r>
            <a:r>
              <a:rPr sz="900" i="1" spc="355" dirty="0">
                <a:latin typeface="Times New Roman"/>
                <a:cs typeface="Times New Roman"/>
              </a:rPr>
              <a:t>...  </a:t>
            </a:r>
            <a:r>
              <a:rPr sz="900" i="1" spc="-20" dirty="0">
                <a:latin typeface="Times New Roman"/>
                <a:cs typeface="Times New Roman"/>
              </a:rPr>
              <a:t>WHERE</a:t>
            </a:r>
            <a:r>
              <a:rPr sz="900" i="1" spc="160" dirty="0">
                <a:latin typeface="Times New Roman"/>
                <a:cs typeface="Times New Roman"/>
              </a:rPr>
              <a:t> </a:t>
            </a:r>
            <a:r>
              <a:rPr sz="900" i="1" spc="240" dirty="0">
                <a:latin typeface="Times New Roman"/>
                <a:cs typeface="Times New Roman"/>
              </a:rPr>
              <a:t>condition;</a:t>
            </a:r>
            <a:endParaRPr sz="900">
              <a:latin typeface="Times New Roman"/>
              <a:cs typeface="Times New Roman"/>
            </a:endParaRPr>
          </a:p>
        </p:txBody>
      </p:sp>
      <p:sp>
        <p:nvSpPr>
          <p:cNvPr id="53" name="object 53"/>
          <p:cNvSpPr/>
          <p:nvPr/>
        </p:nvSpPr>
        <p:spPr>
          <a:xfrm>
            <a:off x="864717" y="9941585"/>
            <a:ext cx="6049010" cy="0"/>
          </a:xfrm>
          <a:custGeom>
            <a:avLst/>
            <a:gdLst/>
            <a:ahLst/>
            <a:cxnLst/>
            <a:rect l="l" t="t" r="r" b="b"/>
            <a:pathLst>
              <a:path w="6049009">
                <a:moveTo>
                  <a:pt x="0" y="0"/>
                </a:moveTo>
                <a:lnTo>
                  <a:pt x="6048756" y="0"/>
                </a:lnTo>
              </a:path>
            </a:pathLst>
          </a:custGeom>
          <a:ln w="609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object 54"/>
          <p:cNvSpPr txBox="1"/>
          <p:nvPr/>
        </p:nvSpPr>
        <p:spPr>
          <a:xfrm>
            <a:off x="852169" y="9965447"/>
            <a:ext cx="1842135" cy="19177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1100" spc="-10" dirty="0">
                <a:latin typeface="Arial"/>
                <a:cs typeface="Arial"/>
              </a:rPr>
              <a:t>© </a:t>
            </a:r>
            <a:r>
              <a:rPr sz="1100" spc="20" dirty="0">
                <a:latin typeface="Arial"/>
                <a:cs typeface="Arial"/>
              </a:rPr>
              <a:t>H</a:t>
            </a:r>
            <a:r>
              <a:rPr sz="850" spc="20" dirty="0">
                <a:latin typeface="Arial"/>
                <a:cs typeface="Arial"/>
              </a:rPr>
              <a:t>ERIOT</a:t>
            </a:r>
            <a:r>
              <a:rPr sz="1100" spc="20" dirty="0">
                <a:latin typeface="Arial"/>
                <a:cs typeface="Arial"/>
              </a:rPr>
              <a:t>-W</a:t>
            </a:r>
            <a:r>
              <a:rPr sz="850" spc="20" dirty="0">
                <a:latin typeface="Arial"/>
                <a:cs typeface="Arial"/>
              </a:rPr>
              <a:t>ATT</a:t>
            </a:r>
            <a:r>
              <a:rPr sz="850" spc="75" dirty="0">
                <a:latin typeface="Arial"/>
                <a:cs typeface="Arial"/>
              </a:rPr>
              <a:t> </a:t>
            </a:r>
            <a:r>
              <a:rPr sz="1100" spc="55" dirty="0">
                <a:latin typeface="Arial"/>
                <a:cs typeface="Arial"/>
              </a:rPr>
              <a:t>U</a:t>
            </a:r>
            <a:r>
              <a:rPr sz="850" spc="55" dirty="0">
                <a:latin typeface="Arial"/>
                <a:cs typeface="Arial"/>
              </a:rPr>
              <a:t>NIVERSITY</a:t>
            </a:r>
            <a:endParaRPr sz="85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52169" y="559318"/>
            <a:ext cx="1339850" cy="19177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1100" i="1" spc="-20" dirty="0">
                <a:latin typeface="Arial"/>
                <a:cs typeface="Arial"/>
              </a:rPr>
              <a:t>TOPIC </a:t>
            </a:r>
            <a:r>
              <a:rPr sz="1100" i="1" spc="-10" dirty="0">
                <a:latin typeface="Arial"/>
                <a:cs typeface="Arial"/>
              </a:rPr>
              <a:t>1.</a:t>
            </a:r>
            <a:r>
              <a:rPr sz="1100" i="1" spc="45" dirty="0">
                <a:latin typeface="Arial"/>
                <a:cs typeface="Arial"/>
              </a:rPr>
              <a:t> </a:t>
            </a:r>
            <a:r>
              <a:rPr sz="1100" i="1" spc="-30" dirty="0">
                <a:latin typeface="Arial"/>
                <a:cs typeface="Arial"/>
              </a:rPr>
              <a:t>ANALYSIS</a:t>
            </a:r>
            <a:endParaRPr sz="11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6817526" y="559318"/>
            <a:ext cx="102870" cy="19177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1100" spc="-10" dirty="0">
                <a:latin typeface="Arial"/>
                <a:cs typeface="Arial"/>
              </a:rPr>
              <a:t>5</a:t>
            </a:r>
            <a:endParaRPr sz="110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864717" y="765581"/>
            <a:ext cx="6049010" cy="0"/>
          </a:xfrm>
          <a:custGeom>
            <a:avLst/>
            <a:gdLst/>
            <a:ahLst/>
            <a:cxnLst/>
            <a:rect l="l" t="t" r="r" b="b"/>
            <a:pathLst>
              <a:path w="6049009">
                <a:moveTo>
                  <a:pt x="0" y="0"/>
                </a:moveTo>
                <a:lnTo>
                  <a:pt x="6048756" y="0"/>
                </a:lnTo>
              </a:path>
            </a:pathLst>
          </a:custGeom>
          <a:ln w="609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864869" y="1992553"/>
            <a:ext cx="6048375" cy="1586230"/>
          </a:xfrm>
          <a:custGeom>
            <a:avLst/>
            <a:gdLst/>
            <a:ahLst/>
            <a:cxnLst/>
            <a:rect l="l" t="t" r="r" b="b"/>
            <a:pathLst>
              <a:path w="6048375" h="1586229">
                <a:moveTo>
                  <a:pt x="5994082" y="0"/>
                </a:moveTo>
                <a:lnTo>
                  <a:pt x="54000" y="0"/>
                </a:lnTo>
                <a:lnTo>
                  <a:pt x="32982" y="4244"/>
                </a:lnTo>
                <a:lnTo>
                  <a:pt x="15817" y="15817"/>
                </a:lnTo>
                <a:lnTo>
                  <a:pt x="4244" y="32982"/>
                </a:lnTo>
                <a:lnTo>
                  <a:pt x="0" y="54000"/>
                </a:lnTo>
                <a:lnTo>
                  <a:pt x="0" y="1532178"/>
                </a:lnTo>
                <a:lnTo>
                  <a:pt x="4244" y="1553196"/>
                </a:lnTo>
                <a:lnTo>
                  <a:pt x="15817" y="1570361"/>
                </a:lnTo>
                <a:lnTo>
                  <a:pt x="32982" y="1581935"/>
                </a:lnTo>
                <a:lnTo>
                  <a:pt x="54000" y="1586179"/>
                </a:lnTo>
                <a:lnTo>
                  <a:pt x="5994082" y="1586179"/>
                </a:lnTo>
                <a:lnTo>
                  <a:pt x="6015100" y="1581935"/>
                </a:lnTo>
                <a:lnTo>
                  <a:pt x="6032265" y="1570361"/>
                </a:lnTo>
                <a:lnTo>
                  <a:pt x="6043838" y="1553196"/>
                </a:lnTo>
                <a:lnTo>
                  <a:pt x="6048082" y="1532178"/>
                </a:lnTo>
                <a:lnTo>
                  <a:pt x="6048082" y="54000"/>
                </a:lnTo>
                <a:lnTo>
                  <a:pt x="6043838" y="32982"/>
                </a:lnTo>
                <a:lnTo>
                  <a:pt x="6032265" y="15817"/>
                </a:lnTo>
                <a:lnTo>
                  <a:pt x="6015100" y="4244"/>
                </a:lnTo>
                <a:lnTo>
                  <a:pt x="5994082" y="0"/>
                </a:lnTo>
                <a:close/>
              </a:path>
            </a:pathLst>
          </a:custGeom>
          <a:solidFill>
            <a:srgbClr val="FFED7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882865" y="2010549"/>
            <a:ext cx="6012180" cy="1550670"/>
          </a:xfrm>
          <a:custGeom>
            <a:avLst/>
            <a:gdLst/>
            <a:ahLst/>
            <a:cxnLst/>
            <a:rect l="l" t="t" r="r" b="b"/>
            <a:pathLst>
              <a:path w="6012180" h="1550670">
                <a:moveTo>
                  <a:pt x="5976073" y="0"/>
                </a:moveTo>
                <a:lnTo>
                  <a:pt x="36004" y="0"/>
                </a:lnTo>
                <a:lnTo>
                  <a:pt x="21988" y="2830"/>
                </a:lnTo>
                <a:lnTo>
                  <a:pt x="10544" y="10548"/>
                </a:lnTo>
                <a:lnTo>
                  <a:pt x="2828" y="21993"/>
                </a:lnTo>
                <a:lnTo>
                  <a:pt x="0" y="36004"/>
                </a:lnTo>
                <a:lnTo>
                  <a:pt x="0" y="1514182"/>
                </a:lnTo>
                <a:lnTo>
                  <a:pt x="2828" y="1528198"/>
                </a:lnTo>
                <a:lnTo>
                  <a:pt x="10544" y="1539643"/>
                </a:lnTo>
                <a:lnTo>
                  <a:pt x="21988" y="1547358"/>
                </a:lnTo>
                <a:lnTo>
                  <a:pt x="36004" y="1550187"/>
                </a:lnTo>
                <a:lnTo>
                  <a:pt x="5976073" y="1550187"/>
                </a:lnTo>
                <a:lnTo>
                  <a:pt x="5990089" y="1547358"/>
                </a:lnTo>
                <a:lnTo>
                  <a:pt x="6001534" y="1539643"/>
                </a:lnTo>
                <a:lnTo>
                  <a:pt x="6009249" y="1528198"/>
                </a:lnTo>
                <a:lnTo>
                  <a:pt x="6012078" y="1514182"/>
                </a:lnTo>
                <a:lnTo>
                  <a:pt x="6012078" y="36004"/>
                </a:lnTo>
                <a:lnTo>
                  <a:pt x="6009249" y="21993"/>
                </a:lnTo>
                <a:lnTo>
                  <a:pt x="6001534" y="10548"/>
                </a:lnTo>
                <a:lnTo>
                  <a:pt x="5990089" y="2830"/>
                </a:lnTo>
                <a:lnTo>
                  <a:pt x="5976073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873874" y="2001558"/>
            <a:ext cx="6030595" cy="1568450"/>
          </a:xfrm>
          <a:custGeom>
            <a:avLst/>
            <a:gdLst/>
            <a:ahLst/>
            <a:cxnLst/>
            <a:rect l="l" t="t" r="r" b="b"/>
            <a:pathLst>
              <a:path w="6030595" h="1568450">
                <a:moveTo>
                  <a:pt x="0" y="1523174"/>
                </a:moveTo>
                <a:lnTo>
                  <a:pt x="0" y="44996"/>
                </a:lnTo>
                <a:lnTo>
                  <a:pt x="3535" y="27480"/>
                </a:lnTo>
                <a:lnTo>
                  <a:pt x="13177" y="13177"/>
                </a:lnTo>
                <a:lnTo>
                  <a:pt x="27480" y="3535"/>
                </a:lnTo>
                <a:lnTo>
                  <a:pt x="44996" y="0"/>
                </a:lnTo>
                <a:lnTo>
                  <a:pt x="5985078" y="0"/>
                </a:lnTo>
                <a:lnTo>
                  <a:pt x="6002594" y="3535"/>
                </a:lnTo>
                <a:lnTo>
                  <a:pt x="6016896" y="13177"/>
                </a:lnTo>
                <a:lnTo>
                  <a:pt x="6026538" y="27480"/>
                </a:lnTo>
                <a:lnTo>
                  <a:pt x="6030074" y="44996"/>
                </a:lnTo>
                <a:lnTo>
                  <a:pt x="6030074" y="1523174"/>
                </a:lnTo>
                <a:lnTo>
                  <a:pt x="6026538" y="1540690"/>
                </a:lnTo>
                <a:lnTo>
                  <a:pt x="6016896" y="1554992"/>
                </a:lnTo>
                <a:lnTo>
                  <a:pt x="6002594" y="1564635"/>
                </a:lnTo>
                <a:lnTo>
                  <a:pt x="5985078" y="1568170"/>
                </a:lnTo>
                <a:lnTo>
                  <a:pt x="44996" y="1568170"/>
                </a:lnTo>
                <a:lnTo>
                  <a:pt x="27480" y="1564635"/>
                </a:lnTo>
                <a:lnTo>
                  <a:pt x="13177" y="1554992"/>
                </a:lnTo>
                <a:lnTo>
                  <a:pt x="3535" y="1540690"/>
                </a:lnTo>
                <a:lnTo>
                  <a:pt x="0" y="1523174"/>
                </a:lnTo>
                <a:close/>
              </a:path>
            </a:pathLst>
          </a:custGeom>
          <a:ln w="17995">
            <a:solidFill>
              <a:srgbClr val="FFED78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852169" y="1067356"/>
            <a:ext cx="6062345" cy="1211580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  <a:tabLst>
                <a:tab pos="450215" algn="l"/>
              </a:tabLst>
            </a:pPr>
            <a:r>
              <a:rPr sz="1400" b="1" spc="10" dirty="0">
                <a:latin typeface="Arial"/>
                <a:cs typeface="Arial"/>
              </a:rPr>
              <a:t>1.3	</a:t>
            </a:r>
            <a:r>
              <a:rPr sz="1400" b="1" spc="15" dirty="0">
                <a:latin typeface="Arial"/>
                <a:cs typeface="Arial"/>
              </a:rPr>
              <a:t>Functional</a:t>
            </a:r>
            <a:r>
              <a:rPr sz="1400" b="1" spc="10" dirty="0">
                <a:latin typeface="Arial"/>
                <a:cs typeface="Arial"/>
              </a:rPr>
              <a:t> requirements</a:t>
            </a:r>
            <a:endParaRPr sz="1400">
              <a:latin typeface="Arial"/>
              <a:cs typeface="Arial"/>
            </a:endParaRPr>
          </a:p>
          <a:p>
            <a:pPr marL="12700" marR="5080" algn="just">
              <a:lnSpc>
                <a:spcPct val="102299"/>
              </a:lnSpc>
              <a:spcBef>
                <a:spcPts val="819"/>
              </a:spcBef>
            </a:pPr>
            <a:r>
              <a:rPr sz="1100" spc="-5" dirty="0">
                <a:latin typeface="Arial"/>
                <a:cs typeface="Arial"/>
              </a:rPr>
              <a:t>All systems </a:t>
            </a:r>
            <a:r>
              <a:rPr sz="1100" spc="-20" dirty="0">
                <a:latin typeface="Arial"/>
                <a:cs typeface="Arial"/>
              </a:rPr>
              <a:t>have </a:t>
            </a:r>
            <a:r>
              <a:rPr sz="1100" spc="-5" dirty="0">
                <a:latin typeface="Arial"/>
                <a:cs typeface="Arial"/>
              </a:rPr>
              <a:t>functional </a:t>
            </a:r>
            <a:r>
              <a:rPr sz="1100" spc="-10" dirty="0">
                <a:latin typeface="Arial"/>
                <a:cs typeface="Arial"/>
              </a:rPr>
              <a:t>and non-functional requirements. </a:t>
            </a:r>
            <a:r>
              <a:rPr sz="1100" spc="-5" dirty="0">
                <a:latin typeface="Arial"/>
                <a:cs typeface="Arial"/>
              </a:rPr>
              <a:t>Functional requirements specify  </a:t>
            </a:r>
            <a:r>
              <a:rPr sz="1100" spc="-10" dirty="0">
                <a:latin typeface="Arial"/>
                <a:cs typeface="Arial"/>
              </a:rPr>
              <a:t>exactly what </a:t>
            </a:r>
            <a:r>
              <a:rPr sz="1100" spc="-5" dirty="0">
                <a:latin typeface="Arial"/>
                <a:cs typeface="Arial"/>
              </a:rPr>
              <a:t>the system should </a:t>
            </a:r>
            <a:r>
              <a:rPr sz="1100" spc="-10" dirty="0">
                <a:latin typeface="Arial"/>
                <a:cs typeface="Arial"/>
              </a:rPr>
              <a:t>do while non-functional </a:t>
            </a:r>
            <a:r>
              <a:rPr sz="1100" spc="-5" dirty="0">
                <a:latin typeface="Arial"/>
                <a:cs typeface="Arial"/>
              </a:rPr>
              <a:t>requirements </a:t>
            </a:r>
            <a:r>
              <a:rPr sz="1100" spc="-10" dirty="0">
                <a:latin typeface="Arial"/>
                <a:cs typeface="Arial"/>
              </a:rPr>
              <a:t>describe </a:t>
            </a:r>
            <a:r>
              <a:rPr sz="1100" spc="-15" dirty="0">
                <a:latin typeface="Arial"/>
                <a:cs typeface="Arial"/>
              </a:rPr>
              <a:t>how </a:t>
            </a:r>
            <a:r>
              <a:rPr sz="1100" spc="-5" dirty="0">
                <a:latin typeface="Arial"/>
                <a:cs typeface="Arial"/>
              </a:rPr>
              <a:t>the system  </a:t>
            </a:r>
            <a:r>
              <a:rPr sz="1100" spc="-15" dirty="0">
                <a:latin typeface="Arial"/>
                <a:cs typeface="Arial"/>
              </a:rPr>
              <a:t>works.</a:t>
            </a:r>
            <a:endParaRPr sz="11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1200">
              <a:latin typeface="Arial"/>
              <a:cs typeface="Arial"/>
            </a:endParaRPr>
          </a:p>
          <a:p>
            <a:pPr marL="210185">
              <a:lnSpc>
                <a:spcPct val="100000"/>
              </a:lnSpc>
            </a:pPr>
            <a:r>
              <a:rPr sz="1100" b="1" spc="-10" dirty="0">
                <a:latin typeface="Arial"/>
                <a:cs typeface="Arial"/>
              </a:rPr>
              <a:t>Example </a:t>
            </a:r>
            <a:r>
              <a:rPr sz="1100" b="1" spc="-5" dirty="0">
                <a:latin typeface="Arial"/>
                <a:cs typeface="Arial"/>
              </a:rPr>
              <a:t>: Functional </a:t>
            </a:r>
            <a:r>
              <a:rPr sz="1100" b="1" spc="-10" dirty="0">
                <a:latin typeface="Arial"/>
                <a:cs typeface="Arial"/>
              </a:rPr>
              <a:t>requirements</a:t>
            </a:r>
            <a:r>
              <a:rPr sz="1100" b="1" spc="-70" dirty="0">
                <a:latin typeface="Arial"/>
                <a:cs typeface="Arial"/>
              </a:rPr>
              <a:t> </a:t>
            </a:r>
            <a:r>
              <a:rPr sz="1100" b="1" spc="-15" dirty="0">
                <a:latin typeface="Arial"/>
                <a:cs typeface="Arial"/>
              </a:rPr>
              <a:t>example</a:t>
            </a:r>
            <a:endParaRPr sz="110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1194951" y="2503186"/>
            <a:ext cx="81280" cy="15875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850" spc="-105" dirty="0">
                <a:latin typeface="Lucida Sans Unicode"/>
                <a:cs typeface="Lucida Sans Unicode"/>
              </a:rPr>
              <a:t>•</a:t>
            </a:r>
            <a:endParaRPr sz="850">
              <a:latin typeface="Lucida Sans Unicode"/>
              <a:cs typeface="Lucida Sans Unicode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1396119" y="2496815"/>
            <a:ext cx="5324475" cy="364490"/>
          </a:xfrm>
          <a:prstGeom prst="rect">
            <a:avLst/>
          </a:prstGeom>
        </p:spPr>
        <p:txBody>
          <a:bodyPr vert="horz" wrap="square" lIns="0" tIns="6985" rIns="0" bIns="0" rtlCol="0">
            <a:spAutoFit/>
          </a:bodyPr>
          <a:lstStyle/>
          <a:p>
            <a:pPr marL="12700" marR="5080">
              <a:lnSpc>
                <a:spcPct val="102699"/>
              </a:lnSpc>
              <a:spcBef>
                <a:spcPts val="55"/>
              </a:spcBef>
            </a:pPr>
            <a:r>
              <a:rPr sz="1100" spc="-5" dirty="0">
                <a:latin typeface="Arial"/>
                <a:cs typeface="Arial"/>
              </a:rPr>
              <a:t>'Calculate </a:t>
            </a:r>
            <a:r>
              <a:rPr sz="1100" spc="-10" dirty="0">
                <a:latin typeface="Arial"/>
                <a:cs typeface="Arial"/>
              </a:rPr>
              <a:t>and </a:t>
            </a:r>
            <a:r>
              <a:rPr sz="1100" spc="-15" dirty="0">
                <a:latin typeface="Arial"/>
                <a:cs typeface="Arial"/>
              </a:rPr>
              <a:t>display </a:t>
            </a:r>
            <a:r>
              <a:rPr sz="1100" spc="-5" dirty="0">
                <a:latin typeface="Arial"/>
                <a:cs typeface="Arial"/>
              </a:rPr>
              <a:t>the </a:t>
            </a:r>
            <a:r>
              <a:rPr sz="1100" spc="-15" dirty="0">
                <a:latin typeface="Arial"/>
                <a:cs typeface="Arial"/>
              </a:rPr>
              <a:t>number </a:t>
            </a:r>
            <a:r>
              <a:rPr sz="1100" spc="-10" dirty="0">
                <a:latin typeface="Arial"/>
                <a:cs typeface="Arial"/>
              </a:rPr>
              <a:t>of </a:t>
            </a:r>
            <a:r>
              <a:rPr sz="1100" spc="-5" dirty="0">
                <a:latin typeface="Arial"/>
                <a:cs typeface="Arial"/>
              </a:rPr>
              <a:t>cars sold </a:t>
            </a:r>
            <a:r>
              <a:rPr sz="1100" spc="-20" dirty="0">
                <a:latin typeface="Arial"/>
                <a:cs typeface="Arial"/>
              </a:rPr>
              <a:t>for </a:t>
            </a:r>
            <a:r>
              <a:rPr sz="1100" spc="-10" dirty="0">
                <a:latin typeface="Arial"/>
                <a:cs typeface="Arial"/>
              </a:rPr>
              <a:t>a </a:t>
            </a:r>
            <a:r>
              <a:rPr sz="1100" spc="-5" dirty="0">
                <a:latin typeface="Arial"/>
                <a:cs typeface="Arial"/>
              </a:rPr>
              <a:t>specific </a:t>
            </a:r>
            <a:r>
              <a:rPr sz="1100" spc="-15" dirty="0">
                <a:latin typeface="Arial"/>
                <a:cs typeface="Arial"/>
              </a:rPr>
              <a:t>range </a:t>
            </a:r>
            <a:r>
              <a:rPr sz="1100" spc="-10" dirty="0">
                <a:latin typeface="Arial"/>
                <a:cs typeface="Arial"/>
              </a:rPr>
              <a:t>of dates' is a  </a:t>
            </a:r>
            <a:r>
              <a:rPr sz="1100" spc="-5" dirty="0">
                <a:latin typeface="Arial"/>
                <a:cs typeface="Arial"/>
              </a:rPr>
              <a:t>functional requirement - it </a:t>
            </a:r>
            <a:r>
              <a:rPr sz="1100" spc="-10" dirty="0">
                <a:latin typeface="Arial"/>
                <a:cs typeface="Arial"/>
              </a:rPr>
              <a:t>details </a:t>
            </a:r>
            <a:r>
              <a:rPr sz="1100" spc="-5" dirty="0">
                <a:latin typeface="Arial"/>
                <a:cs typeface="Arial"/>
              </a:rPr>
              <a:t>something that the system </a:t>
            </a:r>
            <a:r>
              <a:rPr sz="1100" spc="-15" dirty="0">
                <a:latin typeface="Arial"/>
                <a:cs typeface="Arial"/>
              </a:rPr>
              <a:t>must</a:t>
            </a:r>
            <a:r>
              <a:rPr sz="1100" spc="-55" dirty="0">
                <a:latin typeface="Arial"/>
                <a:cs typeface="Arial"/>
              </a:rPr>
              <a:t> </a:t>
            </a:r>
            <a:r>
              <a:rPr sz="1100" spc="-25" dirty="0">
                <a:latin typeface="Arial"/>
                <a:cs typeface="Arial"/>
              </a:rPr>
              <a:t>do.</a:t>
            </a:r>
            <a:endParaRPr sz="1100">
              <a:latin typeface="Arial"/>
              <a:cs typeface="Aria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1194951" y="2961910"/>
            <a:ext cx="81280" cy="15875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850" spc="-105" dirty="0">
                <a:latin typeface="Lucida Sans Unicode"/>
                <a:cs typeface="Lucida Sans Unicode"/>
              </a:rPr>
              <a:t>•</a:t>
            </a:r>
            <a:endParaRPr sz="850">
              <a:latin typeface="Lucida Sans Unicode"/>
              <a:cs typeface="Lucida Sans Unicode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1396119" y="2955537"/>
            <a:ext cx="5321300" cy="536575"/>
          </a:xfrm>
          <a:prstGeom prst="rect">
            <a:avLst/>
          </a:prstGeom>
        </p:spPr>
        <p:txBody>
          <a:bodyPr vert="horz" wrap="square" lIns="0" tIns="6985" rIns="0" bIns="0" rtlCol="0">
            <a:spAutoFit/>
          </a:bodyPr>
          <a:lstStyle/>
          <a:p>
            <a:pPr marL="12700" marR="5080" algn="just">
              <a:lnSpc>
                <a:spcPct val="102699"/>
              </a:lnSpc>
              <a:spcBef>
                <a:spcPts val="55"/>
              </a:spcBef>
            </a:pPr>
            <a:r>
              <a:rPr sz="1100" spc="-5" dirty="0">
                <a:latin typeface="Arial"/>
                <a:cs typeface="Arial"/>
              </a:rPr>
              <a:t>'The system </a:t>
            </a:r>
            <a:r>
              <a:rPr sz="1100" spc="-10" dirty="0">
                <a:latin typeface="Arial"/>
                <a:cs typeface="Arial"/>
              </a:rPr>
              <a:t>will be reliable and </a:t>
            </a:r>
            <a:r>
              <a:rPr sz="1100" spc="-20" dirty="0">
                <a:latin typeface="Arial"/>
                <a:cs typeface="Arial"/>
              </a:rPr>
              <a:t>available </a:t>
            </a:r>
            <a:r>
              <a:rPr sz="1100" spc="-10" dirty="0">
                <a:latin typeface="Arial"/>
                <a:cs typeface="Arial"/>
              </a:rPr>
              <a:t>online 99.9% of </a:t>
            </a:r>
            <a:r>
              <a:rPr sz="1100" spc="-5" dirty="0">
                <a:latin typeface="Arial"/>
                <a:cs typeface="Arial"/>
              </a:rPr>
              <a:t>the time' </a:t>
            </a:r>
            <a:r>
              <a:rPr sz="1100" spc="-10" dirty="0">
                <a:latin typeface="Arial"/>
                <a:cs typeface="Arial"/>
              </a:rPr>
              <a:t>is a non-functional  </a:t>
            </a:r>
            <a:r>
              <a:rPr sz="1100" spc="-5" dirty="0">
                <a:latin typeface="Arial"/>
                <a:cs typeface="Arial"/>
              </a:rPr>
              <a:t>requirement - it </a:t>
            </a:r>
            <a:r>
              <a:rPr sz="1100" spc="-10" dirty="0">
                <a:latin typeface="Arial"/>
                <a:cs typeface="Arial"/>
              </a:rPr>
              <a:t>details </a:t>
            </a:r>
            <a:r>
              <a:rPr sz="1100" spc="-15" dirty="0">
                <a:latin typeface="Arial"/>
                <a:cs typeface="Arial"/>
              </a:rPr>
              <a:t>how </a:t>
            </a:r>
            <a:r>
              <a:rPr sz="1100" spc="-5" dirty="0">
                <a:latin typeface="Arial"/>
                <a:cs typeface="Arial"/>
              </a:rPr>
              <a:t>the system should </a:t>
            </a:r>
            <a:r>
              <a:rPr sz="1100" spc="-15" dirty="0">
                <a:latin typeface="Arial"/>
                <a:cs typeface="Arial"/>
              </a:rPr>
              <a:t>perform but </a:t>
            </a:r>
            <a:r>
              <a:rPr sz="1100" spc="-10" dirty="0">
                <a:latin typeface="Arial"/>
                <a:cs typeface="Arial"/>
              </a:rPr>
              <a:t>not </a:t>
            </a:r>
            <a:r>
              <a:rPr sz="1100" spc="-5" dirty="0">
                <a:latin typeface="Arial"/>
                <a:cs typeface="Arial"/>
              </a:rPr>
              <a:t>something that it should  </a:t>
            </a:r>
            <a:r>
              <a:rPr sz="1100" spc="-25" dirty="0">
                <a:latin typeface="Arial"/>
                <a:cs typeface="Arial"/>
              </a:rPr>
              <a:t>do.</a:t>
            </a:r>
            <a:endParaRPr sz="1100">
              <a:latin typeface="Arial"/>
              <a:cs typeface="Arial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864869" y="5821680"/>
            <a:ext cx="6048375" cy="1604010"/>
          </a:xfrm>
          <a:custGeom>
            <a:avLst/>
            <a:gdLst/>
            <a:ahLst/>
            <a:cxnLst/>
            <a:rect l="l" t="t" r="r" b="b"/>
            <a:pathLst>
              <a:path w="6048375" h="1604009">
                <a:moveTo>
                  <a:pt x="5994082" y="0"/>
                </a:moveTo>
                <a:lnTo>
                  <a:pt x="54000" y="0"/>
                </a:lnTo>
                <a:lnTo>
                  <a:pt x="32982" y="4244"/>
                </a:lnTo>
                <a:lnTo>
                  <a:pt x="15817" y="15817"/>
                </a:lnTo>
                <a:lnTo>
                  <a:pt x="4244" y="32982"/>
                </a:lnTo>
                <a:lnTo>
                  <a:pt x="0" y="54000"/>
                </a:lnTo>
                <a:lnTo>
                  <a:pt x="0" y="1549628"/>
                </a:lnTo>
                <a:lnTo>
                  <a:pt x="4244" y="1570646"/>
                </a:lnTo>
                <a:lnTo>
                  <a:pt x="15817" y="1587811"/>
                </a:lnTo>
                <a:lnTo>
                  <a:pt x="32982" y="1599384"/>
                </a:lnTo>
                <a:lnTo>
                  <a:pt x="54000" y="1603629"/>
                </a:lnTo>
                <a:lnTo>
                  <a:pt x="5994082" y="1603629"/>
                </a:lnTo>
                <a:lnTo>
                  <a:pt x="6015100" y="1599384"/>
                </a:lnTo>
                <a:lnTo>
                  <a:pt x="6032265" y="1587811"/>
                </a:lnTo>
                <a:lnTo>
                  <a:pt x="6043838" y="1570646"/>
                </a:lnTo>
                <a:lnTo>
                  <a:pt x="6048082" y="1549628"/>
                </a:lnTo>
                <a:lnTo>
                  <a:pt x="6048082" y="54000"/>
                </a:lnTo>
                <a:lnTo>
                  <a:pt x="6043838" y="32982"/>
                </a:lnTo>
                <a:lnTo>
                  <a:pt x="6032265" y="15817"/>
                </a:lnTo>
                <a:lnTo>
                  <a:pt x="6015100" y="4244"/>
                </a:lnTo>
                <a:lnTo>
                  <a:pt x="5994082" y="0"/>
                </a:lnTo>
                <a:close/>
              </a:path>
            </a:pathLst>
          </a:custGeom>
          <a:solidFill>
            <a:srgbClr val="FFED7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882865" y="5839676"/>
            <a:ext cx="6012180" cy="1567815"/>
          </a:xfrm>
          <a:custGeom>
            <a:avLst/>
            <a:gdLst/>
            <a:ahLst/>
            <a:cxnLst/>
            <a:rect l="l" t="t" r="r" b="b"/>
            <a:pathLst>
              <a:path w="6012180" h="1567815">
                <a:moveTo>
                  <a:pt x="5976073" y="0"/>
                </a:moveTo>
                <a:lnTo>
                  <a:pt x="36004" y="0"/>
                </a:lnTo>
                <a:lnTo>
                  <a:pt x="21988" y="2830"/>
                </a:lnTo>
                <a:lnTo>
                  <a:pt x="10544" y="10548"/>
                </a:lnTo>
                <a:lnTo>
                  <a:pt x="2828" y="21993"/>
                </a:lnTo>
                <a:lnTo>
                  <a:pt x="0" y="36004"/>
                </a:lnTo>
                <a:lnTo>
                  <a:pt x="0" y="1531632"/>
                </a:lnTo>
                <a:lnTo>
                  <a:pt x="2828" y="1545648"/>
                </a:lnTo>
                <a:lnTo>
                  <a:pt x="10544" y="1557093"/>
                </a:lnTo>
                <a:lnTo>
                  <a:pt x="21988" y="1564808"/>
                </a:lnTo>
                <a:lnTo>
                  <a:pt x="36004" y="1567637"/>
                </a:lnTo>
                <a:lnTo>
                  <a:pt x="5976073" y="1567637"/>
                </a:lnTo>
                <a:lnTo>
                  <a:pt x="5990089" y="1564808"/>
                </a:lnTo>
                <a:lnTo>
                  <a:pt x="6001534" y="1557093"/>
                </a:lnTo>
                <a:lnTo>
                  <a:pt x="6009249" y="1545648"/>
                </a:lnTo>
                <a:lnTo>
                  <a:pt x="6012078" y="1531632"/>
                </a:lnTo>
                <a:lnTo>
                  <a:pt x="6012078" y="36004"/>
                </a:lnTo>
                <a:lnTo>
                  <a:pt x="6009249" y="21993"/>
                </a:lnTo>
                <a:lnTo>
                  <a:pt x="6001534" y="10548"/>
                </a:lnTo>
                <a:lnTo>
                  <a:pt x="5990089" y="2830"/>
                </a:lnTo>
                <a:lnTo>
                  <a:pt x="5976073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873874" y="5830684"/>
            <a:ext cx="6030595" cy="1586230"/>
          </a:xfrm>
          <a:custGeom>
            <a:avLst/>
            <a:gdLst/>
            <a:ahLst/>
            <a:cxnLst/>
            <a:rect l="l" t="t" r="r" b="b"/>
            <a:pathLst>
              <a:path w="6030595" h="1586229">
                <a:moveTo>
                  <a:pt x="0" y="1540624"/>
                </a:moveTo>
                <a:lnTo>
                  <a:pt x="0" y="44996"/>
                </a:lnTo>
                <a:lnTo>
                  <a:pt x="3535" y="27480"/>
                </a:lnTo>
                <a:lnTo>
                  <a:pt x="13177" y="13177"/>
                </a:lnTo>
                <a:lnTo>
                  <a:pt x="27480" y="3535"/>
                </a:lnTo>
                <a:lnTo>
                  <a:pt x="44996" y="0"/>
                </a:lnTo>
                <a:lnTo>
                  <a:pt x="5985078" y="0"/>
                </a:lnTo>
                <a:lnTo>
                  <a:pt x="6002594" y="3535"/>
                </a:lnTo>
                <a:lnTo>
                  <a:pt x="6016896" y="13177"/>
                </a:lnTo>
                <a:lnTo>
                  <a:pt x="6026538" y="27480"/>
                </a:lnTo>
                <a:lnTo>
                  <a:pt x="6030074" y="44996"/>
                </a:lnTo>
                <a:lnTo>
                  <a:pt x="6030074" y="1540624"/>
                </a:lnTo>
                <a:lnTo>
                  <a:pt x="6026538" y="1558140"/>
                </a:lnTo>
                <a:lnTo>
                  <a:pt x="6016896" y="1572442"/>
                </a:lnTo>
                <a:lnTo>
                  <a:pt x="6002594" y="1582084"/>
                </a:lnTo>
                <a:lnTo>
                  <a:pt x="5985078" y="1585620"/>
                </a:lnTo>
                <a:lnTo>
                  <a:pt x="44996" y="1585620"/>
                </a:lnTo>
                <a:lnTo>
                  <a:pt x="27480" y="1582084"/>
                </a:lnTo>
                <a:lnTo>
                  <a:pt x="13177" y="1572442"/>
                </a:lnTo>
                <a:lnTo>
                  <a:pt x="3535" y="1558140"/>
                </a:lnTo>
                <a:lnTo>
                  <a:pt x="0" y="1540624"/>
                </a:lnTo>
                <a:close/>
              </a:path>
            </a:pathLst>
          </a:custGeom>
          <a:ln w="17995">
            <a:solidFill>
              <a:srgbClr val="FFED78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 txBox="1"/>
          <p:nvPr/>
        </p:nvSpPr>
        <p:spPr>
          <a:xfrm>
            <a:off x="852169" y="3688097"/>
            <a:ext cx="6063615" cy="2677795"/>
          </a:xfrm>
          <a:prstGeom prst="rect">
            <a:avLst/>
          </a:prstGeom>
        </p:spPr>
        <p:txBody>
          <a:bodyPr vert="horz" wrap="square" lIns="0" tIns="6985" rIns="0" bIns="0" rtlCol="0">
            <a:spAutoFit/>
          </a:bodyPr>
          <a:lstStyle/>
          <a:p>
            <a:pPr marL="12700" marR="17145" algn="just">
              <a:lnSpc>
                <a:spcPct val="102699"/>
              </a:lnSpc>
              <a:spcBef>
                <a:spcPts val="55"/>
              </a:spcBef>
            </a:pPr>
            <a:r>
              <a:rPr sz="1100" spc="-10" dirty="0">
                <a:latin typeface="Arial"/>
                <a:cs typeface="Arial"/>
              </a:rPr>
              <a:t>When</a:t>
            </a:r>
            <a:r>
              <a:rPr sz="1100" spc="-45" dirty="0">
                <a:latin typeface="Arial"/>
                <a:cs typeface="Arial"/>
              </a:rPr>
              <a:t> </a:t>
            </a:r>
            <a:r>
              <a:rPr sz="1100" spc="-10" dirty="0">
                <a:latin typeface="Arial"/>
                <a:cs typeface="Arial"/>
              </a:rPr>
              <a:t>analysing</a:t>
            </a:r>
            <a:r>
              <a:rPr sz="1100" spc="-25" dirty="0">
                <a:latin typeface="Arial"/>
                <a:cs typeface="Arial"/>
              </a:rPr>
              <a:t> </a:t>
            </a:r>
            <a:r>
              <a:rPr sz="1100" spc="-10" dirty="0">
                <a:latin typeface="Arial"/>
                <a:cs typeface="Arial"/>
              </a:rPr>
              <a:t>a</a:t>
            </a:r>
            <a:r>
              <a:rPr sz="1100" spc="-25" dirty="0">
                <a:latin typeface="Arial"/>
                <a:cs typeface="Arial"/>
              </a:rPr>
              <a:t> </a:t>
            </a:r>
            <a:r>
              <a:rPr sz="1100" spc="-10" dirty="0">
                <a:latin typeface="Arial"/>
                <a:cs typeface="Arial"/>
              </a:rPr>
              <a:t>database</a:t>
            </a:r>
            <a:r>
              <a:rPr sz="1100" spc="-55" dirty="0">
                <a:latin typeface="Arial"/>
                <a:cs typeface="Arial"/>
              </a:rPr>
              <a:t> </a:t>
            </a:r>
            <a:r>
              <a:rPr sz="1100" spc="-15" dirty="0">
                <a:latin typeface="Arial"/>
                <a:cs typeface="Arial"/>
              </a:rPr>
              <a:t>problem</a:t>
            </a:r>
            <a:r>
              <a:rPr sz="1100" spc="-40" dirty="0">
                <a:latin typeface="Arial"/>
                <a:cs typeface="Arial"/>
              </a:rPr>
              <a:t> </a:t>
            </a:r>
            <a:r>
              <a:rPr sz="1100" spc="-10" dirty="0">
                <a:latin typeface="Arial"/>
                <a:cs typeface="Arial"/>
              </a:rPr>
              <a:t>in</a:t>
            </a:r>
            <a:r>
              <a:rPr sz="1100" spc="-15" dirty="0">
                <a:latin typeface="Arial"/>
                <a:cs typeface="Arial"/>
              </a:rPr>
              <a:t> </a:t>
            </a:r>
            <a:r>
              <a:rPr sz="1100" spc="-10" dirty="0">
                <a:latin typeface="Arial"/>
                <a:cs typeface="Arial"/>
              </a:rPr>
              <a:t>Higher</a:t>
            </a:r>
            <a:r>
              <a:rPr sz="1100" spc="-45" dirty="0">
                <a:latin typeface="Arial"/>
                <a:cs typeface="Arial"/>
              </a:rPr>
              <a:t> </a:t>
            </a:r>
            <a:r>
              <a:rPr sz="1100" spc="-10" dirty="0">
                <a:latin typeface="Arial"/>
                <a:cs typeface="Arial"/>
              </a:rPr>
              <a:t>Computing</a:t>
            </a:r>
            <a:r>
              <a:rPr sz="1100" spc="-50" dirty="0">
                <a:latin typeface="Arial"/>
                <a:cs typeface="Arial"/>
              </a:rPr>
              <a:t> </a:t>
            </a:r>
            <a:r>
              <a:rPr sz="1100" spc="-10" dirty="0">
                <a:latin typeface="Arial"/>
                <a:cs typeface="Arial"/>
              </a:rPr>
              <a:t>Science,</a:t>
            </a:r>
            <a:r>
              <a:rPr sz="1100" spc="-25" dirty="0">
                <a:latin typeface="Arial"/>
                <a:cs typeface="Arial"/>
              </a:rPr>
              <a:t> </a:t>
            </a:r>
            <a:r>
              <a:rPr sz="1100" spc="-15" dirty="0">
                <a:latin typeface="Arial"/>
                <a:cs typeface="Arial"/>
              </a:rPr>
              <a:t>you</a:t>
            </a:r>
            <a:r>
              <a:rPr sz="1100" spc="-20" dirty="0">
                <a:latin typeface="Arial"/>
                <a:cs typeface="Arial"/>
              </a:rPr>
              <a:t> </a:t>
            </a:r>
            <a:r>
              <a:rPr sz="1100" spc="-10" dirty="0">
                <a:latin typeface="Arial"/>
                <a:cs typeface="Arial"/>
              </a:rPr>
              <a:t>are</a:t>
            </a:r>
            <a:r>
              <a:rPr sz="1100" spc="-25" dirty="0">
                <a:latin typeface="Arial"/>
                <a:cs typeface="Arial"/>
              </a:rPr>
              <a:t> </a:t>
            </a:r>
            <a:r>
              <a:rPr sz="1100" spc="-10" dirty="0">
                <a:latin typeface="Arial"/>
                <a:cs typeface="Arial"/>
              </a:rPr>
              <a:t>only</a:t>
            </a:r>
            <a:r>
              <a:rPr sz="1100" spc="-25" dirty="0">
                <a:latin typeface="Arial"/>
                <a:cs typeface="Arial"/>
              </a:rPr>
              <a:t> </a:t>
            </a:r>
            <a:r>
              <a:rPr sz="1100" spc="-5" dirty="0">
                <a:latin typeface="Arial"/>
                <a:cs typeface="Arial"/>
              </a:rPr>
              <a:t>required</a:t>
            </a:r>
            <a:r>
              <a:rPr sz="1100" spc="-45" dirty="0">
                <a:latin typeface="Arial"/>
                <a:cs typeface="Arial"/>
              </a:rPr>
              <a:t> </a:t>
            </a:r>
            <a:r>
              <a:rPr sz="1100" spc="-5" dirty="0">
                <a:latin typeface="Arial"/>
                <a:cs typeface="Arial"/>
              </a:rPr>
              <a:t>to</a:t>
            </a:r>
            <a:r>
              <a:rPr sz="1100" spc="-25" dirty="0">
                <a:latin typeface="Arial"/>
                <a:cs typeface="Arial"/>
              </a:rPr>
              <a:t> </a:t>
            </a:r>
            <a:r>
              <a:rPr sz="1100" spc="-10" dirty="0">
                <a:latin typeface="Arial"/>
                <a:cs typeface="Arial"/>
              </a:rPr>
              <a:t>identify  </a:t>
            </a:r>
            <a:r>
              <a:rPr sz="1100" spc="-5" dirty="0">
                <a:latin typeface="Arial"/>
                <a:cs typeface="Arial"/>
              </a:rPr>
              <a:t>the functional requirements </a:t>
            </a:r>
            <a:r>
              <a:rPr sz="1100" spc="-10" dirty="0">
                <a:latin typeface="Arial"/>
                <a:cs typeface="Arial"/>
              </a:rPr>
              <a:t>of </a:t>
            </a:r>
            <a:r>
              <a:rPr sz="1100" spc="-5" dirty="0">
                <a:latin typeface="Arial"/>
                <a:cs typeface="Arial"/>
              </a:rPr>
              <a:t>the solution to </a:t>
            </a:r>
            <a:r>
              <a:rPr sz="1100" spc="-10" dirty="0">
                <a:latin typeface="Arial"/>
                <a:cs typeface="Arial"/>
              </a:rPr>
              <a:t>be</a:t>
            </a:r>
            <a:r>
              <a:rPr sz="1100" spc="-90" dirty="0">
                <a:latin typeface="Arial"/>
                <a:cs typeface="Arial"/>
              </a:rPr>
              <a:t> </a:t>
            </a:r>
            <a:r>
              <a:rPr sz="1100" spc="-15" dirty="0">
                <a:latin typeface="Arial"/>
                <a:cs typeface="Arial"/>
              </a:rPr>
              <a:t>developed.</a:t>
            </a:r>
            <a:endParaRPr sz="11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13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tabLst>
                <a:tab pos="502284" algn="l"/>
              </a:tabLst>
            </a:pPr>
            <a:r>
              <a:rPr sz="1200" b="1" spc="-10" dirty="0">
                <a:latin typeface="Arial"/>
                <a:cs typeface="Arial"/>
              </a:rPr>
              <a:t>1.3.1	</a:t>
            </a:r>
            <a:r>
              <a:rPr sz="1200" b="1" spc="-25" dirty="0">
                <a:latin typeface="Arial"/>
                <a:cs typeface="Arial"/>
              </a:rPr>
              <a:t>Types </a:t>
            </a:r>
            <a:r>
              <a:rPr sz="1200" b="1" spc="-5" dirty="0">
                <a:latin typeface="Arial"/>
                <a:cs typeface="Arial"/>
              </a:rPr>
              <a:t>of functional</a:t>
            </a:r>
            <a:r>
              <a:rPr sz="1200" b="1" spc="25" dirty="0">
                <a:latin typeface="Arial"/>
                <a:cs typeface="Arial"/>
              </a:rPr>
              <a:t> </a:t>
            </a:r>
            <a:r>
              <a:rPr sz="1200" b="1" spc="-10" dirty="0">
                <a:latin typeface="Arial"/>
                <a:cs typeface="Arial"/>
              </a:rPr>
              <a:t>requirements</a:t>
            </a:r>
            <a:endParaRPr sz="1200">
              <a:latin typeface="Arial"/>
              <a:cs typeface="Arial"/>
            </a:endParaRPr>
          </a:p>
          <a:p>
            <a:pPr marL="12700" marR="5080" algn="just">
              <a:lnSpc>
                <a:spcPct val="102699"/>
              </a:lnSpc>
              <a:spcBef>
                <a:spcPts val="735"/>
              </a:spcBef>
            </a:pPr>
            <a:r>
              <a:rPr sz="1100" spc="-5" dirty="0">
                <a:latin typeface="Arial"/>
                <a:cs typeface="Arial"/>
              </a:rPr>
              <a:t>Functional requirements </a:t>
            </a:r>
            <a:r>
              <a:rPr sz="1100" spc="-10" dirty="0">
                <a:latin typeface="Arial"/>
                <a:cs typeface="Arial"/>
              </a:rPr>
              <a:t>define </a:t>
            </a:r>
            <a:r>
              <a:rPr sz="1100" spc="-5" dirty="0">
                <a:latin typeface="Arial"/>
                <a:cs typeface="Arial"/>
              </a:rPr>
              <a:t>specific </a:t>
            </a:r>
            <a:r>
              <a:rPr sz="1100" spc="-10" dirty="0">
                <a:latin typeface="Arial"/>
                <a:cs typeface="Arial"/>
              </a:rPr>
              <a:t>actions </a:t>
            </a:r>
            <a:r>
              <a:rPr sz="1100" spc="-5" dirty="0">
                <a:latin typeface="Arial"/>
                <a:cs typeface="Arial"/>
              </a:rPr>
              <a:t>that the solution </a:t>
            </a:r>
            <a:r>
              <a:rPr sz="1100" spc="-15" dirty="0">
                <a:latin typeface="Arial"/>
                <a:cs typeface="Arial"/>
              </a:rPr>
              <a:t>must </a:t>
            </a:r>
            <a:r>
              <a:rPr sz="1100" spc="-10" dirty="0">
                <a:latin typeface="Arial"/>
                <a:cs typeface="Arial"/>
              </a:rPr>
              <a:t>perform. </a:t>
            </a:r>
            <a:r>
              <a:rPr sz="1100" spc="-5" dirty="0">
                <a:latin typeface="Arial"/>
                <a:cs typeface="Arial"/>
              </a:rPr>
              <a:t>There </a:t>
            </a:r>
            <a:r>
              <a:rPr sz="1100" spc="-10" dirty="0">
                <a:latin typeface="Arial"/>
                <a:cs typeface="Arial"/>
              </a:rPr>
              <a:t>are many  </a:t>
            </a:r>
            <a:r>
              <a:rPr sz="1100" spc="-15" dirty="0">
                <a:latin typeface="Arial"/>
                <a:cs typeface="Arial"/>
              </a:rPr>
              <a:t>possible </a:t>
            </a:r>
            <a:r>
              <a:rPr sz="1100" spc="-10" dirty="0">
                <a:latin typeface="Arial"/>
                <a:cs typeface="Arial"/>
              </a:rPr>
              <a:t>aspects of </a:t>
            </a:r>
            <a:r>
              <a:rPr sz="1100" spc="-5" dirty="0">
                <a:latin typeface="Arial"/>
                <a:cs typeface="Arial"/>
              </a:rPr>
              <a:t>the solution that functional requirements </a:t>
            </a:r>
            <a:r>
              <a:rPr sz="1100" spc="-20" dirty="0">
                <a:latin typeface="Arial"/>
                <a:cs typeface="Arial"/>
              </a:rPr>
              <a:t>may </a:t>
            </a:r>
            <a:r>
              <a:rPr sz="1100" spc="-10" dirty="0">
                <a:latin typeface="Arial"/>
                <a:cs typeface="Arial"/>
              </a:rPr>
              <a:t>detail. Some of </a:t>
            </a:r>
            <a:r>
              <a:rPr sz="1100" spc="-5" dirty="0">
                <a:latin typeface="Arial"/>
                <a:cs typeface="Arial"/>
              </a:rPr>
              <a:t>these </a:t>
            </a:r>
            <a:r>
              <a:rPr sz="1100" spc="-10" dirty="0">
                <a:latin typeface="Arial"/>
                <a:cs typeface="Arial"/>
              </a:rPr>
              <a:t>are detailed  as</a:t>
            </a:r>
            <a:r>
              <a:rPr sz="1100" spc="-15" dirty="0">
                <a:latin typeface="Arial"/>
                <a:cs typeface="Arial"/>
              </a:rPr>
              <a:t> follows.</a:t>
            </a:r>
            <a:endParaRPr sz="1100">
              <a:latin typeface="Arial"/>
              <a:cs typeface="Arial"/>
            </a:endParaRPr>
          </a:p>
          <a:p>
            <a:pPr marL="12700" algn="just">
              <a:lnSpc>
                <a:spcPct val="100000"/>
              </a:lnSpc>
              <a:spcBef>
                <a:spcPts val="730"/>
              </a:spcBef>
            </a:pPr>
            <a:r>
              <a:rPr sz="1100" b="1" spc="-5" dirty="0">
                <a:latin typeface="Arial"/>
                <a:cs typeface="Arial"/>
              </a:rPr>
              <a:t>Interface</a:t>
            </a:r>
            <a:r>
              <a:rPr sz="1100" b="1" spc="-25" dirty="0">
                <a:latin typeface="Arial"/>
                <a:cs typeface="Arial"/>
              </a:rPr>
              <a:t> </a:t>
            </a:r>
            <a:r>
              <a:rPr sz="1100" b="1" spc="-10" dirty="0">
                <a:latin typeface="Arial"/>
                <a:cs typeface="Arial"/>
              </a:rPr>
              <a:t>requirements</a:t>
            </a:r>
            <a:endParaRPr sz="1100">
              <a:latin typeface="Arial"/>
              <a:cs typeface="Arial"/>
            </a:endParaRPr>
          </a:p>
          <a:p>
            <a:pPr marL="12700" marR="11430" algn="just">
              <a:lnSpc>
                <a:spcPct val="102699"/>
              </a:lnSpc>
              <a:spcBef>
                <a:spcPts val="700"/>
              </a:spcBef>
            </a:pPr>
            <a:r>
              <a:rPr sz="1100" spc="-10" dirty="0">
                <a:latin typeface="Arial"/>
                <a:cs typeface="Arial"/>
              </a:rPr>
              <a:t>What are </a:t>
            </a:r>
            <a:r>
              <a:rPr sz="1100" spc="-5" dirty="0">
                <a:latin typeface="Arial"/>
                <a:cs typeface="Arial"/>
              </a:rPr>
              <a:t>the </a:t>
            </a:r>
            <a:r>
              <a:rPr sz="1100" spc="-10" dirty="0">
                <a:latin typeface="Arial"/>
                <a:cs typeface="Arial"/>
              </a:rPr>
              <a:t>user </a:t>
            </a:r>
            <a:r>
              <a:rPr sz="1100" spc="-15" dirty="0">
                <a:latin typeface="Arial"/>
                <a:cs typeface="Arial"/>
              </a:rPr>
              <a:t>interface </a:t>
            </a:r>
            <a:r>
              <a:rPr sz="1100" spc="-5" dirty="0">
                <a:latin typeface="Arial"/>
                <a:cs typeface="Arial"/>
              </a:rPr>
              <a:t>requirements </a:t>
            </a:r>
            <a:r>
              <a:rPr sz="1100" spc="-20" dirty="0">
                <a:latin typeface="Arial"/>
                <a:cs typeface="Arial"/>
              </a:rPr>
              <a:t>for </a:t>
            </a:r>
            <a:r>
              <a:rPr sz="1100" spc="-5" dirty="0">
                <a:latin typeface="Arial"/>
                <a:cs typeface="Arial"/>
              </a:rPr>
              <a:t>the </a:t>
            </a:r>
            <a:r>
              <a:rPr sz="1100" spc="-10" dirty="0">
                <a:latin typeface="Arial"/>
                <a:cs typeface="Arial"/>
              </a:rPr>
              <a:t>database </a:t>
            </a:r>
            <a:r>
              <a:rPr sz="1100" spc="-5" dirty="0">
                <a:latin typeface="Arial"/>
                <a:cs typeface="Arial"/>
              </a:rPr>
              <a:t>system? </a:t>
            </a:r>
            <a:r>
              <a:rPr sz="1100" spc="-10" dirty="0">
                <a:latin typeface="Arial"/>
                <a:cs typeface="Arial"/>
              </a:rPr>
              <a:t>These </a:t>
            </a:r>
            <a:r>
              <a:rPr sz="1100" spc="-5" dirty="0">
                <a:latin typeface="Arial"/>
                <a:cs typeface="Arial"/>
              </a:rPr>
              <a:t>can </a:t>
            </a:r>
            <a:r>
              <a:rPr sz="1100" spc="-10" dirty="0">
                <a:latin typeface="Arial"/>
                <a:cs typeface="Arial"/>
              </a:rPr>
              <a:t>be detailed as  </a:t>
            </a:r>
            <a:r>
              <a:rPr sz="1100" spc="-5" dirty="0">
                <a:latin typeface="Arial"/>
                <a:cs typeface="Arial"/>
              </a:rPr>
              <a:t>functional requirements </a:t>
            </a:r>
            <a:r>
              <a:rPr sz="1100" spc="-10" dirty="0">
                <a:latin typeface="Arial"/>
                <a:cs typeface="Arial"/>
              </a:rPr>
              <a:t>based on </a:t>
            </a:r>
            <a:r>
              <a:rPr sz="1100" spc="-5" dirty="0">
                <a:latin typeface="Arial"/>
                <a:cs typeface="Arial"/>
              </a:rPr>
              <a:t>the </a:t>
            </a:r>
            <a:r>
              <a:rPr sz="1100" spc="-10" dirty="0">
                <a:latin typeface="Arial"/>
                <a:cs typeface="Arial"/>
              </a:rPr>
              <a:t>data </a:t>
            </a:r>
            <a:r>
              <a:rPr sz="1100" dirty="0">
                <a:latin typeface="Arial"/>
                <a:cs typeface="Arial"/>
              </a:rPr>
              <a:t>entry </a:t>
            </a:r>
            <a:r>
              <a:rPr sz="1100" spc="-10" dirty="0">
                <a:latin typeface="Arial"/>
                <a:cs typeface="Arial"/>
              </a:rPr>
              <a:t>and output</a:t>
            </a:r>
            <a:r>
              <a:rPr sz="1100" spc="-114" dirty="0">
                <a:latin typeface="Arial"/>
                <a:cs typeface="Arial"/>
              </a:rPr>
              <a:t> </a:t>
            </a:r>
            <a:r>
              <a:rPr sz="1100" spc="-5" dirty="0">
                <a:latin typeface="Arial"/>
                <a:cs typeface="Arial"/>
              </a:rPr>
              <a:t>required.</a:t>
            </a:r>
            <a:endParaRPr sz="11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1400">
              <a:latin typeface="Arial"/>
              <a:cs typeface="Arial"/>
            </a:endParaRPr>
          </a:p>
          <a:p>
            <a:pPr marL="210185">
              <a:lnSpc>
                <a:spcPct val="100000"/>
              </a:lnSpc>
            </a:pPr>
            <a:r>
              <a:rPr sz="1100" b="1" spc="-10" dirty="0">
                <a:latin typeface="Arial"/>
                <a:cs typeface="Arial"/>
              </a:rPr>
              <a:t>Example </a:t>
            </a:r>
            <a:r>
              <a:rPr sz="1100" b="1" spc="-5" dirty="0">
                <a:latin typeface="Arial"/>
                <a:cs typeface="Arial"/>
              </a:rPr>
              <a:t>: Interface </a:t>
            </a:r>
            <a:r>
              <a:rPr sz="1100" b="1" spc="-10" dirty="0">
                <a:latin typeface="Arial"/>
                <a:cs typeface="Arial"/>
              </a:rPr>
              <a:t>requirements</a:t>
            </a:r>
            <a:r>
              <a:rPr sz="1100" b="1" spc="-60" dirty="0">
                <a:latin typeface="Arial"/>
                <a:cs typeface="Arial"/>
              </a:rPr>
              <a:t> </a:t>
            </a:r>
            <a:r>
              <a:rPr sz="1100" b="1" spc="-15" dirty="0">
                <a:latin typeface="Arial"/>
                <a:cs typeface="Arial"/>
              </a:rPr>
              <a:t>example</a:t>
            </a:r>
            <a:endParaRPr sz="1100">
              <a:latin typeface="Arial"/>
              <a:cs typeface="Arial"/>
            </a:endParaRPr>
          </a:p>
          <a:p>
            <a:pPr marL="210185">
              <a:lnSpc>
                <a:spcPct val="100000"/>
              </a:lnSpc>
              <a:spcBef>
                <a:spcPts val="710"/>
              </a:spcBef>
            </a:pPr>
            <a:r>
              <a:rPr sz="1100" spc="-10" dirty="0">
                <a:latin typeface="Arial"/>
                <a:cs typeface="Arial"/>
              </a:rPr>
              <a:t>The </a:t>
            </a:r>
            <a:r>
              <a:rPr sz="1100" spc="-5" dirty="0">
                <a:latin typeface="Arial"/>
                <a:cs typeface="Arial"/>
              </a:rPr>
              <a:t>system </a:t>
            </a:r>
            <a:r>
              <a:rPr sz="1100" spc="-15" dirty="0">
                <a:latin typeface="Arial"/>
                <a:cs typeface="Arial"/>
              </a:rPr>
              <a:t>must </a:t>
            </a:r>
            <a:r>
              <a:rPr sz="1100" spc="-10" dirty="0">
                <a:latin typeface="Arial"/>
                <a:cs typeface="Arial"/>
              </a:rPr>
              <a:t>provide </a:t>
            </a:r>
            <a:r>
              <a:rPr sz="1100" spc="-5" dirty="0">
                <a:latin typeface="Arial"/>
                <a:cs typeface="Arial"/>
              </a:rPr>
              <a:t>the main </a:t>
            </a:r>
            <a:r>
              <a:rPr sz="1100" spc="-10" dirty="0">
                <a:latin typeface="Arial"/>
                <a:cs typeface="Arial"/>
              </a:rPr>
              <a:t>menu</a:t>
            </a:r>
            <a:r>
              <a:rPr sz="1100" spc="-50" dirty="0">
                <a:latin typeface="Arial"/>
                <a:cs typeface="Arial"/>
              </a:rPr>
              <a:t> </a:t>
            </a:r>
            <a:r>
              <a:rPr sz="1100" spc="-10" dirty="0">
                <a:latin typeface="Arial"/>
                <a:cs typeface="Arial"/>
              </a:rPr>
              <a:t>options:</a:t>
            </a:r>
            <a:endParaRPr sz="1100">
              <a:latin typeface="Arial"/>
              <a:cs typeface="Arial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1396119" y="6546083"/>
            <a:ext cx="1955164" cy="47879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1100" spc="-10" dirty="0">
                <a:latin typeface="Arial"/>
                <a:cs typeface="Arial"/>
              </a:rPr>
              <a:t>manage or add </a:t>
            </a:r>
            <a:r>
              <a:rPr sz="1100" spc="-20" dirty="0">
                <a:latin typeface="Arial"/>
                <a:cs typeface="Arial"/>
              </a:rPr>
              <a:t>new</a:t>
            </a:r>
            <a:r>
              <a:rPr sz="1100" spc="-90" dirty="0">
                <a:latin typeface="Arial"/>
                <a:cs typeface="Arial"/>
              </a:rPr>
              <a:t> </a:t>
            </a:r>
            <a:r>
              <a:rPr sz="1100" spc="-5" dirty="0">
                <a:latin typeface="Arial"/>
                <a:cs typeface="Arial"/>
              </a:rPr>
              <a:t>customers;</a:t>
            </a:r>
            <a:endParaRPr sz="11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935"/>
              </a:spcBef>
            </a:pPr>
            <a:r>
              <a:rPr sz="1100" spc="-10" dirty="0">
                <a:latin typeface="Arial"/>
                <a:cs typeface="Arial"/>
              </a:rPr>
              <a:t>manage or </a:t>
            </a:r>
            <a:r>
              <a:rPr sz="1100" spc="-5" dirty="0">
                <a:latin typeface="Arial"/>
                <a:cs typeface="Arial"/>
              </a:rPr>
              <a:t>create </a:t>
            </a:r>
            <a:r>
              <a:rPr sz="1100" spc="-20" dirty="0">
                <a:latin typeface="Arial"/>
                <a:cs typeface="Arial"/>
              </a:rPr>
              <a:t>new</a:t>
            </a:r>
            <a:r>
              <a:rPr sz="1100" spc="-70" dirty="0">
                <a:latin typeface="Arial"/>
                <a:cs typeface="Arial"/>
              </a:rPr>
              <a:t> </a:t>
            </a:r>
            <a:r>
              <a:rPr sz="1100" spc="-10" dirty="0">
                <a:latin typeface="Arial"/>
                <a:cs typeface="Arial"/>
              </a:rPr>
              <a:t>orders;</a:t>
            </a:r>
            <a:endParaRPr sz="1100">
              <a:latin typeface="Arial"/>
              <a:cs typeface="Arial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1194951" y="6552455"/>
            <a:ext cx="81280" cy="73152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850" spc="-105" dirty="0">
                <a:latin typeface="Lucida Sans Unicode"/>
                <a:cs typeface="Lucida Sans Unicode"/>
              </a:rPr>
              <a:t>•</a:t>
            </a:r>
            <a:endParaRPr sz="850">
              <a:latin typeface="Lucida Sans Unicode"/>
              <a:cs typeface="Lucida Sans Unicode"/>
            </a:endParaRPr>
          </a:p>
          <a:p>
            <a:pPr marL="12700">
              <a:lnSpc>
                <a:spcPct val="100000"/>
              </a:lnSpc>
              <a:spcBef>
                <a:spcPts val="1235"/>
              </a:spcBef>
            </a:pPr>
            <a:r>
              <a:rPr sz="850" spc="-105" dirty="0">
                <a:latin typeface="Lucida Sans Unicode"/>
                <a:cs typeface="Lucida Sans Unicode"/>
              </a:rPr>
              <a:t>•</a:t>
            </a:r>
            <a:endParaRPr sz="850">
              <a:latin typeface="Lucida Sans Unicode"/>
              <a:cs typeface="Lucida Sans Unicode"/>
            </a:endParaRPr>
          </a:p>
          <a:p>
            <a:pPr marL="12700">
              <a:lnSpc>
                <a:spcPct val="100000"/>
              </a:lnSpc>
              <a:spcBef>
                <a:spcPts val="1240"/>
              </a:spcBef>
            </a:pPr>
            <a:r>
              <a:rPr sz="850" spc="-105" dirty="0">
                <a:latin typeface="Lucida Sans Unicode"/>
                <a:cs typeface="Lucida Sans Unicode"/>
              </a:rPr>
              <a:t>•</a:t>
            </a:r>
            <a:endParaRPr sz="850">
              <a:latin typeface="Lucida Sans Unicode"/>
              <a:cs typeface="Lucida Sans Unicode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1396119" y="7119105"/>
            <a:ext cx="3576954" cy="19177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1100" spc="-5" dirty="0">
                <a:latin typeface="Arial"/>
                <a:cs typeface="Arial"/>
              </a:rPr>
              <a:t>customer </a:t>
            </a:r>
            <a:r>
              <a:rPr sz="1100" dirty="0">
                <a:latin typeface="Arial"/>
                <a:cs typeface="Arial"/>
              </a:rPr>
              <a:t>reports </a:t>
            </a:r>
            <a:r>
              <a:rPr sz="1100" spc="-5" dirty="0">
                <a:latin typeface="Arial"/>
                <a:cs typeface="Arial"/>
              </a:rPr>
              <a:t>(select from </a:t>
            </a:r>
            <a:r>
              <a:rPr sz="1100" spc="-20" dirty="0">
                <a:latin typeface="Arial"/>
                <a:cs typeface="Arial"/>
              </a:rPr>
              <a:t>available </a:t>
            </a:r>
            <a:r>
              <a:rPr sz="1100" spc="-5" dirty="0">
                <a:latin typeface="Arial"/>
                <a:cs typeface="Arial"/>
              </a:rPr>
              <a:t>customers </a:t>
            </a:r>
            <a:r>
              <a:rPr sz="1100" spc="-10" dirty="0">
                <a:latin typeface="Arial"/>
                <a:cs typeface="Arial"/>
              </a:rPr>
              <a:t>on</a:t>
            </a:r>
            <a:r>
              <a:rPr sz="1100" spc="-30" dirty="0">
                <a:latin typeface="Arial"/>
                <a:cs typeface="Arial"/>
              </a:rPr>
              <a:t> </a:t>
            </a:r>
            <a:r>
              <a:rPr sz="1100" spc="-5" dirty="0">
                <a:latin typeface="Arial"/>
                <a:cs typeface="Arial"/>
              </a:rPr>
              <a:t>file).</a:t>
            </a:r>
            <a:endParaRPr sz="1100">
              <a:latin typeface="Arial"/>
              <a:cs typeface="Arial"/>
            </a:endParaRPr>
          </a:p>
        </p:txBody>
      </p:sp>
      <p:sp>
        <p:nvSpPr>
          <p:cNvPr id="20" name="object 20"/>
          <p:cNvSpPr/>
          <p:nvPr/>
        </p:nvSpPr>
        <p:spPr>
          <a:xfrm>
            <a:off x="864869" y="8076209"/>
            <a:ext cx="6048375" cy="833755"/>
          </a:xfrm>
          <a:custGeom>
            <a:avLst/>
            <a:gdLst/>
            <a:ahLst/>
            <a:cxnLst/>
            <a:rect l="l" t="t" r="r" b="b"/>
            <a:pathLst>
              <a:path w="6048375" h="833754">
                <a:moveTo>
                  <a:pt x="5994082" y="0"/>
                </a:moveTo>
                <a:lnTo>
                  <a:pt x="54000" y="0"/>
                </a:lnTo>
                <a:lnTo>
                  <a:pt x="32982" y="4244"/>
                </a:lnTo>
                <a:lnTo>
                  <a:pt x="15817" y="15817"/>
                </a:lnTo>
                <a:lnTo>
                  <a:pt x="4244" y="32982"/>
                </a:lnTo>
                <a:lnTo>
                  <a:pt x="0" y="54000"/>
                </a:lnTo>
                <a:lnTo>
                  <a:pt x="0" y="779475"/>
                </a:lnTo>
                <a:lnTo>
                  <a:pt x="4244" y="800492"/>
                </a:lnTo>
                <a:lnTo>
                  <a:pt x="15817" y="817657"/>
                </a:lnTo>
                <a:lnTo>
                  <a:pt x="32982" y="829231"/>
                </a:lnTo>
                <a:lnTo>
                  <a:pt x="54000" y="833475"/>
                </a:lnTo>
                <a:lnTo>
                  <a:pt x="5994082" y="833475"/>
                </a:lnTo>
                <a:lnTo>
                  <a:pt x="6015100" y="829231"/>
                </a:lnTo>
                <a:lnTo>
                  <a:pt x="6032265" y="817657"/>
                </a:lnTo>
                <a:lnTo>
                  <a:pt x="6043838" y="800492"/>
                </a:lnTo>
                <a:lnTo>
                  <a:pt x="6048082" y="779475"/>
                </a:lnTo>
                <a:lnTo>
                  <a:pt x="6048082" y="54000"/>
                </a:lnTo>
                <a:lnTo>
                  <a:pt x="6043838" y="32982"/>
                </a:lnTo>
                <a:lnTo>
                  <a:pt x="6032265" y="15817"/>
                </a:lnTo>
                <a:lnTo>
                  <a:pt x="6015100" y="4244"/>
                </a:lnTo>
                <a:lnTo>
                  <a:pt x="5994082" y="0"/>
                </a:lnTo>
                <a:close/>
              </a:path>
            </a:pathLst>
          </a:custGeom>
          <a:solidFill>
            <a:srgbClr val="FFED7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882865" y="8094205"/>
            <a:ext cx="6012180" cy="797560"/>
          </a:xfrm>
          <a:custGeom>
            <a:avLst/>
            <a:gdLst/>
            <a:ahLst/>
            <a:cxnLst/>
            <a:rect l="l" t="t" r="r" b="b"/>
            <a:pathLst>
              <a:path w="6012180" h="797559">
                <a:moveTo>
                  <a:pt x="5976073" y="0"/>
                </a:moveTo>
                <a:lnTo>
                  <a:pt x="36004" y="0"/>
                </a:lnTo>
                <a:lnTo>
                  <a:pt x="21988" y="2830"/>
                </a:lnTo>
                <a:lnTo>
                  <a:pt x="10544" y="10548"/>
                </a:lnTo>
                <a:lnTo>
                  <a:pt x="2828" y="21993"/>
                </a:lnTo>
                <a:lnTo>
                  <a:pt x="0" y="36004"/>
                </a:lnTo>
                <a:lnTo>
                  <a:pt x="0" y="761479"/>
                </a:lnTo>
                <a:lnTo>
                  <a:pt x="2828" y="775495"/>
                </a:lnTo>
                <a:lnTo>
                  <a:pt x="10544" y="786939"/>
                </a:lnTo>
                <a:lnTo>
                  <a:pt x="21988" y="794654"/>
                </a:lnTo>
                <a:lnTo>
                  <a:pt x="36004" y="797483"/>
                </a:lnTo>
                <a:lnTo>
                  <a:pt x="5976073" y="797483"/>
                </a:lnTo>
                <a:lnTo>
                  <a:pt x="5990089" y="794654"/>
                </a:lnTo>
                <a:lnTo>
                  <a:pt x="6001534" y="786939"/>
                </a:lnTo>
                <a:lnTo>
                  <a:pt x="6009249" y="775495"/>
                </a:lnTo>
                <a:lnTo>
                  <a:pt x="6012078" y="761479"/>
                </a:lnTo>
                <a:lnTo>
                  <a:pt x="6012078" y="36004"/>
                </a:lnTo>
                <a:lnTo>
                  <a:pt x="6009249" y="21993"/>
                </a:lnTo>
                <a:lnTo>
                  <a:pt x="6001534" y="10548"/>
                </a:lnTo>
                <a:lnTo>
                  <a:pt x="5990089" y="2830"/>
                </a:lnTo>
                <a:lnTo>
                  <a:pt x="5976073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873874" y="8085214"/>
            <a:ext cx="6030595" cy="815975"/>
          </a:xfrm>
          <a:custGeom>
            <a:avLst/>
            <a:gdLst/>
            <a:ahLst/>
            <a:cxnLst/>
            <a:rect l="l" t="t" r="r" b="b"/>
            <a:pathLst>
              <a:path w="6030595" h="815975">
                <a:moveTo>
                  <a:pt x="0" y="770470"/>
                </a:moveTo>
                <a:lnTo>
                  <a:pt x="0" y="44996"/>
                </a:lnTo>
                <a:lnTo>
                  <a:pt x="3535" y="27480"/>
                </a:lnTo>
                <a:lnTo>
                  <a:pt x="13177" y="13177"/>
                </a:lnTo>
                <a:lnTo>
                  <a:pt x="27480" y="3535"/>
                </a:lnTo>
                <a:lnTo>
                  <a:pt x="44996" y="0"/>
                </a:lnTo>
                <a:lnTo>
                  <a:pt x="5985078" y="0"/>
                </a:lnTo>
                <a:lnTo>
                  <a:pt x="6002594" y="3535"/>
                </a:lnTo>
                <a:lnTo>
                  <a:pt x="6016896" y="13177"/>
                </a:lnTo>
                <a:lnTo>
                  <a:pt x="6026538" y="27480"/>
                </a:lnTo>
                <a:lnTo>
                  <a:pt x="6030074" y="44996"/>
                </a:lnTo>
                <a:lnTo>
                  <a:pt x="6030074" y="770470"/>
                </a:lnTo>
                <a:lnTo>
                  <a:pt x="6026538" y="787986"/>
                </a:lnTo>
                <a:lnTo>
                  <a:pt x="6016896" y="802289"/>
                </a:lnTo>
                <a:lnTo>
                  <a:pt x="6002594" y="811931"/>
                </a:lnTo>
                <a:lnTo>
                  <a:pt x="5985078" y="815467"/>
                </a:lnTo>
                <a:lnTo>
                  <a:pt x="44996" y="815467"/>
                </a:lnTo>
                <a:lnTo>
                  <a:pt x="27480" y="811931"/>
                </a:lnTo>
                <a:lnTo>
                  <a:pt x="13177" y="802289"/>
                </a:lnTo>
                <a:lnTo>
                  <a:pt x="3535" y="787986"/>
                </a:lnTo>
                <a:lnTo>
                  <a:pt x="0" y="770470"/>
                </a:lnTo>
                <a:close/>
              </a:path>
            </a:pathLst>
          </a:custGeom>
          <a:ln w="17995">
            <a:solidFill>
              <a:srgbClr val="FFED78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864717" y="9941585"/>
            <a:ext cx="6049010" cy="0"/>
          </a:xfrm>
          <a:custGeom>
            <a:avLst/>
            <a:gdLst/>
            <a:ahLst/>
            <a:cxnLst/>
            <a:rect l="l" t="t" r="r" b="b"/>
            <a:pathLst>
              <a:path w="6049009">
                <a:moveTo>
                  <a:pt x="0" y="0"/>
                </a:moveTo>
                <a:lnTo>
                  <a:pt x="6048756" y="0"/>
                </a:lnTo>
              </a:path>
            </a:pathLst>
          </a:custGeom>
          <a:ln w="6095">
            <a:solidFill>
              <a:srgbClr val="000000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 txBox="1"/>
          <p:nvPr/>
        </p:nvSpPr>
        <p:spPr>
          <a:xfrm>
            <a:off x="852169" y="7440323"/>
            <a:ext cx="6061710" cy="2588914"/>
          </a:xfrm>
          <a:prstGeom prst="rect">
            <a:avLst/>
          </a:prstGeom>
        </p:spPr>
        <p:txBody>
          <a:bodyPr vert="horz" wrap="square" lIns="0" tIns="1054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830"/>
              </a:spcBef>
            </a:pPr>
            <a:r>
              <a:rPr sz="1100" b="1" spc="-10" dirty="0">
                <a:latin typeface="Arial"/>
                <a:cs typeface="Arial"/>
              </a:rPr>
              <a:t>Business</a:t>
            </a:r>
            <a:r>
              <a:rPr sz="1100" b="1" spc="-50" dirty="0">
                <a:latin typeface="Arial"/>
                <a:cs typeface="Arial"/>
              </a:rPr>
              <a:t> </a:t>
            </a:r>
            <a:r>
              <a:rPr sz="1100" b="1" spc="-10" dirty="0">
                <a:latin typeface="Arial"/>
                <a:cs typeface="Arial"/>
              </a:rPr>
              <a:t>requirements</a:t>
            </a:r>
            <a:endParaRPr sz="1100" dirty="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735"/>
              </a:spcBef>
            </a:pPr>
            <a:r>
              <a:rPr sz="1100" spc="-5" dirty="0">
                <a:latin typeface="Arial"/>
                <a:cs typeface="Arial"/>
              </a:rPr>
              <a:t>Business requirements determine the </a:t>
            </a:r>
            <a:r>
              <a:rPr sz="1100" spc="-15" dirty="0">
                <a:latin typeface="Arial"/>
                <a:cs typeface="Arial"/>
              </a:rPr>
              <a:t>business </a:t>
            </a:r>
            <a:r>
              <a:rPr sz="1100" spc="-5" dirty="0">
                <a:latin typeface="Arial"/>
                <a:cs typeface="Arial"/>
              </a:rPr>
              <a:t>rules </a:t>
            </a:r>
            <a:r>
              <a:rPr sz="1100" spc="-10" dirty="0">
                <a:latin typeface="Arial"/>
                <a:cs typeface="Arial"/>
              </a:rPr>
              <a:t>applied within </a:t>
            </a:r>
            <a:r>
              <a:rPr sz="1100" spc="-5" dirty="0">
                <a:latin typeface="Arial"/>
                <a:cs typeface="Arial"/>
              </a:rPr>
              <a:t>the</a:t>
            </a:r>
            <a:r>
              <a:rPr sz="1100" spc="-75" dirty="0">
                <a:latin typeface="Arial"/>
                <a:cs typeface="Arial"/>
              </a:rPr>
              <a:t> </a:t>
            </a:r>
            <a:r>
              <a:rPr sz="1100" spc="-5" dirty="0">
                <a:latin typeface="Arial"/>
                <a:cs typeface="Arial"/>
              </a:rPr>
              <a:t>system.</a:t>
            </a:r>
            <a:endParaRPr sz="110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1400" dirty="0">
              <a:latin typeface="Arial"/>
              <a:cs typeface="Arial"/>
            </a:endParaRPr>
          </a:p>
          <a:p>
            <a:pPr marL="210185">
              <a:lnSpc>
                <a:spcPct val="100000"/>
              </a:lnSpc>
            </a:pPr>
            <a:r>
              <a:rPr sz="1100" b="1" spc="-10" dirty="0">
                <a:latin typeface="Arial"/>
                <a:cs typeface="Arial"/>
              </a:rPr>
              <a:t>Example </a:t>
            </a:r>
            <a:r>
              <a:rPr sz="1100" b="1" spc="-5" dirty="0">
                <a:latin typeface="Arial"/>
                <a:cs typeface="Arial"/>
              </a:rPr>
              <a:t>: </a:t>
            </a:r>
            <a:r>
              <a:rPr sz="1100" b="1" spc="-10" dirty="0">
                <a:latin typeface="Arial"/>
                <a:cs typeface="Arial"/>
              </a:rPr>
              <a:t>Business requirements</a:t>
            </a:r>
            <a:r>
              <a:rPr sz="1100" b="1" spc="-80" dirty="0">
                <a:latin typeface="Arial"/>
                <a:cs typeface="Arial"/>
              </a:rPr>
              <a:t> </a:t>
            </a:r>
            <a:r>
              <a:rPr sz="1100" b="1" spc="-15" dirty="0">
                <a:latin typeface="Arial"/>
                <a:cs typeface="Arial"/>
              </a:rPr>
              <a:t>example</a:t>
            </a:r>
            <a:endParaRPr sz="1100" dirty="0">
              <a:latin typeface="Arial"/>
              <a:cs typeface="Arial"/>
            </a:endParaRPr>
          </a:p>
          <a:p>
            <a:pPr marL="210185" marR="198755">
              <a:lnSpc>
                <a:spcPct val="102699"/>
              </a:lnSpc>
              <a:spcBef>
                <a:spcPts val="670"/>
              </a:spcBef>
            </a:pPr>
            <a:r>
              <a:rPr sz="1100" spc="-10" dirty="0">
                <a:latin typeface="Arial"/>
                <a:cs typeface="Arial"/>
              </a:rPr>
              <a:t>The </a:t>
            </a:r>
            <a:r>
              <a:rPr sz="1100" spc="-5" dirty="0">
                <a:latin typeface="Arial"/>
                <a:cs typeface="Arial"/>
              </a:rPr>
              <a:t>system </a:t>
            </a:r>
            <a:r>
              <a:rPr sz="1100" spc="-15" dirty="0">
                <a:latin typeface="Arial"/>
                <a:cs typeface="Arial"/>
              </a:rPr>
              <a:t>must </a:t>
            </a:r>
            <a:r>
              <a:rPr sz="1100" spc="-5" dirty="0">
                <a:latin typeface="Arial"/>
                <a:cs typeface="Arial"/>
              </a:rPr>
              <a:t>calculate </a:t>
            </a:r>
            <a:r>
              <a:rPr sz="1100" spc="-80" dirty="0">
                <a:latin typeface="Arial"/>
                <a:cs typeface="Arial"/>
              </a:rPr>
              <a:t>VAT </a:t>
            </a:r>
            <a:r>
              <a:rPr sz="1100" spc="-10" dirty="0">
                <a:latin typeface="Arial"/>
                <a:cs typeface="Arial"/>
              </a:rPr>
              <a:t>on all </a:t>
            </a:r>
            <a:r>
              <a:rPr sz="1100" spc="-5" dirty="0">
                <a:latin typeface="Arial"/>
                <a:cs typeface="Arial"/>
              </a:rPr>
              <a:t>sales </a:t>
            </a:r>
            <a:r>
              <a:rPr sz="1100" spc="-10" dirty="0">
                <a:latin typeface="Arial"/>
                <a:cs typeface="Arial"/>
              </a:rPr>
              <a:t>using </a:t>
            </a:r>
            <a:r>
              <a:rPr sz="1100" spc="-5" dirty="0">
                <a:latin typeface="Arial"/>
                <a:cs typeface="Arial"/>
              </a:rPr>
              <a:t>the current </a:t>
            </a:r>
            <a:r>
              <a:rPr sz="1100" spc="-80" dirty="0">
                <a:latin typeface="Arial"/>
                <a:cs typeface="Arial"/>
              </a:rPr>
              <a:t>VAT </a:t>
            </a:r>
            <a:r>
              <a:rPr sz="1100" spc="-15" dirty="0">
                <a:latin typeface="Arial"/>
                <a:cs typeface="Arial"/>
              </a:rPr>
              <a:t>rate. </a:t>
            </a:r>
            <a:r>
              <a:rPr sz="1100" spc="-10" dirty="0">
                <a:latin typeface="Arial"/>
                <a:cs typeface="Arial"/>
              </a:rPr>
              <a:t>The </a:t>
            </a:r>
            <a:r>
              <a:rPr sz="1100" spc="-5" dirty="0">
                <a:latin typeface="Arial"/>
                <a:cs typeface="Arial"/>
              </a:rPr>
              <a:t>system </a:t>
            </a:r>
            <a:r>
              <a:rPr sz="1100" spc="-10" dirty="0">
                <a:latin typeface="Arial"/>
                <a:cs typeface="Arial"/>
              </a:rPr>
              <a:t>will </a:t>
            </a:r>
            <a:r>
              <a:rPr sz="1100" spc="-20" dirty="0">
                <a:latin typeface="Arial"/>
                <a:cs typeface="Arial"/>
              </a:rPr>
              <a:t>have  </a:t>
            </a:r>
            <a:r>
              <a:rPr sz="1100" spc="-5" dirty="0">
                <a:latin typeface="Arial"/>
                <a:cs typeface="Arial"/>
              </a:rPr>
              <a:t>settings screen </a:t>
            </a:r>
            <a:r>
              <a:rPr sz="1100" spc="-10" dirty="0">
                <a:latin typeface="Arial"/>
                <a:cs typeface="Arial"/>
              </a:rPr>
              <a:t>which will </a:t>
            </a:r>
            <a:r>
              <a:rPr sz="1100" spc="-15" dirty="0">
                <a:latin typeface="Arial"/>
                <a:cs typeface="Arial"/>
              </a:rPr>
              <a:t>allow </a:t>
            </a:r>
            <a:r>
              <a:rPr sz="1100" spc="-5" dirty="0">
                <a:latin typeface="Arial"/>
                <a:cs typeface="Arial"/>
              </a:rPr>
              <a:t>the current </a:t>
            </a:r>
            <a:r>
              <a:rPr sz="1100" spc="-80" dirty="0">
                <a:latin typeface="Arial"/>
                <a:cs typeface="Arial"/>
              </a:rPr>
              <a:t>VAT </a:t>
            </a:r>
            <a:r>
              <a:rPr sz="1100" spc="-15" dirty="0">
                <a:latin typeface="Arial"/>
                <a:cs typeface="Arial"/>
              </a:rPr>
              <a:t>rate </a:t>
            </a:r>
            <a:r>
              <a:rPr sz="1100" spc="-5" dirty="0">
                <a:latin typeface="Arial"/>
                <a:cs typeface="Arial"/>
              </a:rPr>
              <a:t>to </a:t>
            </a:r>
            <a:r>
              <a:rPr sz="1100" spc="-10" dirty="0">
                <a:latin typeface="Arial"/>
                <a:cs typeface="Arial"/>
              </a:rPr>
              <a:t>be </a:t>
            </a:r>
            <a:r>
              <a:rPr sz="1100" spc="-5" dirty="0">
                <a:latin typeface="Arial"/>
                <a:cs typeface="Arial"/>
              </a:rPr>
              <a:t>modified </a:t>
            </a:r>
            <a:r>
              <a:rPr sz="1100" spc="-10" dirty="0">
                <a:latin typeface="Arial"/>
                <a:cs typeface="Arial"/>
              </a:rPr>
              <a:t>and</a:t>
            </a:r>
            <a:r>
              <a:rPr sz="1100" spc="20" dirty="0">
                <a:latin typeface="Arial"/>
                <a:cs typeface="Arial"/>
              </a:rPr>
              <a:t> </a:t>
            </a:r>
            <a:r>
              <a:rPr sz="1100" spc="-20" dirty="0">
                <a:latin typeface="Arial"/>
                <a:cs typeface="Arial"/>
              </a:rPr>
              <a:t>saved.</a:t>
            </a:r>
            <a:endParaRPr sz="110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1700" dirty="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1100" b="1" spc="-5" dirty="0">
                <a:latin typeface="Arial"/>
                <a:cs typeface="Arial"/>
              </a:rPr>
              <a:t>Legal</a:t>
            </a:r>
            <a:r>
              <a:rPr sz="1100" b="1" spc="-25" dirty="0">
                <a:latin typeface="Arial"/>
                <a:cs typeface="Arial"/>
              </a:rPr>
              <a:t> </a:t>
            </a:r>
            <a:r>
              <a:rPr sz="1100" b="1" spc="-10" dirty="0">
                <a:latin typeface="Arial"/>
                <a:cs typeface="Arial"/>
              </a:rPr>
              <a:t>requirements</a:t>
            </a:r>
            <a:endParaRPr sz="1100" dirty="0">
              <a:latin typeface="Arial"/>
              <a:cs typeface="Arial"/>
            </a:endParaRPr>
          </a:p>
          <a:p>
            <a:pPr marL="12700" marR="5080">
              <a:lnSpc>
                <a:spcPct val="102699"/>
              </a:lnSpc>
              <a:spcBef>
                <a:spcPts val="695"/>
              </a:spcBef>
            </a:pPr>
            <a:r>
              <a:rPr sz="1100" spc="-5" dirty="0">
                <a:latin typeface="Arial"/>
                <a:cs typeface="Arial"/>
              </a:rPr>
              <a:t>All systems </a:t>
            </a:r>
            <a:r>
              <a:rPr sz="1100" spc="-10" dirty="0">
                <a:latin typeface="Arial"/>
                <a:cs typeface="Arial"/>
              </a:rPr>
              <a:t>are </a:t>
            </a:r>
            <a:r>
              <a:rPr sz="1100" spc="-5" dirty="0">
                <a:latin typeface="Arial"/>
                <a:cs typeface="Arial"/>
              </a:rPr>
              <a:t>required to meet the </a:t>
            </a:r>
            <a:r>
              <a:rPr sz="1100" spc="-15" dirty="0">
                <a:latin typeface="Arial"/>
                <a:cs typeface="Arial"/>
              </a:rPr>
              <a:t>relevant laws </a:t>
            </a:r>
            <a:r>
              <a:rPr sz="1100" spc="-20" dirty="0">
                <a:latin typeface="Arial"/>
                <a:cs typeface="Arial"/>
              </a:rPr>
              <a:t>for </a:t>
            </a:r>
            <a:r>
              <a:rPr sz="1100" spc="-5" dirty="0">
                <a:latin typeface="Arial"/>
                <a:cs typeface="Arial"/>
              </a:rPr>
              <a:t>the </a:t>
            </a:r>
            <a:r>
              <a:rPr sz="1100" spc="-10" dirty="0">
                <a:latin typeface="Arial"/>
                <a:cs typeface="Arial"/>
              </a:rPr>
              <a:t>data </a:t>
            </a:r>
            <a:r>
              <a:rPr sz="1100" spc="-15" dirty="0">
                <a:latin typeface="Arial"/>
                <a:cs typeface="Arial"/>
              </a:rPr>
              <a:t>they </a:t>
            </a:r>
            <a:r>
              <a:rPr sz="1100" spc="-10" dirty="0">
                <a:latin typeface="Arial"/>
                <a:cs typeface="Arial"/>
              </a:rPr>
              <a:t>hold. </a:t>
            </a:r>
            <a:r>
              <a:rPr sz="1100" spc="-5" dirty="0">
                <a:latin typeface="Arial"/>
                <a:cs typeface="Arial"/>
              </a:rPr>
              <a:t>This </a:t>
            </a:r>
            <a:r>
              <a:rPr sz="1100" spc="-10" dirty="0">
                <a:latin typeface="Arial"/>
                <a:cs typeface="Arial"/>
              </a:rPr>
              <a:t>means </a:t>
            </a:r>
            <a:r>
              <a:rPr sz="1100" spc="-5" dirty="0">
                <a:latin typeface="Arial"/>
                <a:cs typeface="Arial"/>
              </a:rPr>
              <a:t>that </a:t>
            </a:r>
            <a:r>
              <a:rPr sz="1100" spc="-10" dirty="0">
                <a:latin typeface="Arial"/>
                <a:cs typeface="Arial"/>
              </a:rPr>
              <a:t>rules,  </a:t>
            </a:r>
            <a:r>
              <a:rPr sz="1100" spc="-5" dirty="0">
                <a:latin typeface="Arial"/>
                <a:cs typeface="Arial"/>
              </a:rPr>
              <a:t>such </a:t>
            </a:r>
            <a:r>
              <a:rPr sz="1100" spc="-10" dirty="0">
                <a:latin typeface="Arial"/>
                <a:cs typeface="Arial"/>
              </a:rPr>
              <a:t>as </a:t>
            </a:r>
            <a:r>
              <a:rPr sz="1100" spc="-5" dirty="0">
                <a:latin typeface="Arial"/>
                <a:cs typeface="Arial"/>
              </a:rPr>
              <a:t>the </a:t>
            </a:r>
            <a:r>
              <a:rPr sz="1100" spc="-10" dirty="0">
                <a:latin typeface="Arial"/>
                <a:cs typeface="Arial"/>
              </a:rPr>
              <a:t>General Data </a:t>
            </a:r>
            <a:r>
              <a:rPr sz="1100" spc="-5" dirty="0">
                <a:latin typeface="Arial"/>
                <a:cs typeface="Arial"/>
              </a:rPr>
              <a:t>Protection </a:t>
            </a:r>
            <a:r>
              <a:rPr sz="1100" spc="-10" dirty="0">
                <a:latin typeface="Arial"/>
                <a:cs typeface="Arial"/>
              </a:rPr>
              <a:t>Regulation </a:t>
            </a:r>
            <a:r>
              <a:rPr sz="1100" spc="-5" dirty="0">
                <a:latin typeface="Arial"/>
                <a:cs typeface="Arial"/>
              </a:rPr>
              <a:t>(GDPR), </a:t>
            </a:r>
            <a:r>
              <a:rPr sz="1100" spc="-15" dirty="0">
                <a:latin typeface="Arial"/>
                <a:cs typeface="Arial"/>
              </a:rPr>
              <a:t>must </a:t>
            </a:r>
            <a:r>
              <a:rPr sz="1100" spc="-10" dirty="0">
                <a:latin typeface="Arial"/>
                <a:cs typeface="Arial"/>
              </a:rPr>
              <a:t>be applied as</a:t>
            </a:r>
            <a:r>
              <a:rPr sz="1100" spc="-85" dirty="0">
                <a:latin typeface="Arial"/>
                <a:cs typeface="Arial"/>
              </a:rPr>
              <a:t> </a:t>
            </a:r>
            <a:r>
              <a:rPr sz="1100" spc="-5" dirty="0">
                <a:latin typeface="Arial"/>
                <a:cs typeface="Arial"/>
              </a:rPr>
              <a:t>required.</a:t>
            </a:r>
            <a:endParaRPr sz="1100" dirty="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120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1150" dirty="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05053" y="765581"/>
            <a:ext cx="6049010" cy="0"/>
          </a:xfrm>
          <a:custGeom>
            <a:avLst/>
            <a:gdLst/>
            <a:ahLst/>
            <a:cxnLst/>
            <a:rect l="l" t="t" r="r" b="b"/>
            <a:pathLst>
              <a:path w="6049009">
                <a:moveTo>
                  <a:pt x="0" y="0"/>
                </a:moveTo>
                <a:lnTo>
                  <a:pt x="6048756" y="0"/>
                </a:lnTo>
              </a:path>
            </a:pathLst>
          </a:custGeom>
          <a:ln w="609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505205" y="1246225"/>
            <a:ext cx="6048375" cy="627380"/>
          </a:xfrm>
          <a:custGeom>
            <a:avLst/>
            <a:gdLst/>
            <a:ahLst/>
            <a:cxnLst/>
            <a:rect l="l" t="t" r="r" b="b"/>
            <a:pathLst>
              <a:path w="6048375" h="627380">
                <a:moveTo>
                  <a:pt x="5994082" y="0"/>
                </a:moveTo>
                <a:lnTo>
                  <a:pt x="54000" y="0"/>
                </a:lnTo>
                <a:lnTo>
                  <a:pt x="32982" y="4244"/>
                </a:lnTo>
                <a:lnTo>
                  <a:pt x="15817" y="15817"/>
                </a:lnTo>
                <a:lnTo>
                  <a:pt x="4244" y="32982"/>
                </a:lnTo>
                <a:lnTo>
                  <a:pt x="0" y="54000"/>
                </a:lnTo>
                <a:lnTo>
                  <a:pt x="0" y="573151"/>
                </a:lnTo>
                <a:lnTo>
                  <a:pt x="4244" y="594168"/>
                </a:lnTo>
                <a:lnTo>
                  <a:pt x="15817" y="611333"/>
                </a:lnTo>
                <a:lnTo>
                  <a:pt x="32982" y="622907"/>
                </a:lnTo>
                <a:lnTo>
                  <a:pt x="54000" y="627151"/>
                </a:lnTo>
                <a:lnTo>
                  <a:pt x="5994082" y="627151"/>
                </a:lnTo>
                <a:lnTo>
                  <a:pt x="6015100" y="622907"/>
                </a:lnTo>
                <a:lnTo>
                  <a:pt x="6032265" y="611333"/>
                </a:lnTo>
                <a:lnTo>
                  <a:pt x="6043838" y="594168"/>
                </a:lnTo>
                <a:lnTo>
                  <a:pt x="6048082" y="573151"/>
                </a:lnTo>
                <a:lnTo>
                  <a:pt x="6048082" y="54000"/>
                </a:lnTo>
                <a:lnTo>
                  <a:pt x="6043838" y="32982"/>
                </a:lnTo>
                <a:lnTo>
                  <a:pt x="6032265" y="15817"/>
                </a:lnTo>
                <a:lnTo>
                  <a:pt x="6015100" y="4244"/>
                </a:lnTo>
                <a:lnTo>
                  <a:pt x="5994082" y="0"/>
                </a:lnTo>
                <a:close/>
              </a:path>
            </a:pathLst>
          </a:custGeom>
          <a:solidFill>
            <a:srgbClr val="AA3F3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523201" y="1264234"/>
            <a:ext cx="6012180" cy="591185"/>
          </a:xfrm>
          <a:custGeom>
            <a:avLst/>
            <a:gdLst/>
            <a:ahLst/>
            <a:cxnLst/>
            <a:rect l="l" t="t" r="r" b="b"/>
            <a:pathLst>
              <a:path w="6012180" h="591185">
                <a:moveTo>
                  <a:pt x="5976073" y="0"/>
                </a:moveTo>
                <a:lnTo>
                  <a:pt x="36004" y="0"/>
                </a:lnTo>
                <a:lnTo>
                  <a:pt x="21988" y="2828"/>
                </a:lnTo>
                <a:lnTo>
                  <a:pt x="10544" y="10542"/>
                </a:lnTo>
                <a:lnTo>
                  <a:pt x="2828" y="21983"/>
                </a:lnTo>
                <a:lnTo>
                  <a:pt x="0" y="35991"/>
                </a:lnTo>
                <a:lnTo>
                  <a:pt x="0" y="555142"/>
                </a:lnTo>
                <a:lnTo>
                  <a:pt x="2828" y="569153"/>
                </a:lnTo>
                <a:lnTo>
                  <a:pt x="10544" y="580597"/>
                </a:lnTo>
                <a:lnTo>
                  <a:pt x="21988" y="588316"/>
                </a:lnTo>
                <a:lnTo>
                  <a:pt x="36004" y="591146"/>
                </a:lnTo>
                <a:lnTo>
                  <a:pt x="5976073" y="591146"/>
                </a:lnTo>
                <a:lnTo>
                  <a:pt x="5990089" y="588316"/>
                </a:lnTo>
                <a:lnTo>
                  <a:pt x="6001534" y="580597"/>
                </a:lnTo>
                <a:lnTo>
                  <a:pt x="6009249" y="569153"/>
                </a:lnTo>
                <a:lnTo>
                  <a:pt x="6012078" y="555142"/>
                </a:lnTo>
                <a:lnTo>
                  <a:pt x="6012078" y="35991"/>
                </a:lnTo>
                <a:lnTo>
                  <a:pt x="6009249" y="21983"/>
                </a:lnTo>
                <a:lnTo>
                  <a:pt x="6001534" y="10542"/>
                </a:lnTo>
                <a:lnTo>
                  <a:pt x="5990089" y="2828"/>
                </a:lnTo>
                <a:lnTo>
                  <a:pt x="5976073" y="0"/>
                </a:lnTo>
                <a:close/>
              </a:path>
            </a:pathLst>
          </a:custGeom>
          <a:solidFill>
            <a:srgbClr val="EECFC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669747" y="1134313"/>
            <a:ext cx="645160" cy="224154"/>
          </a:xfrm>
          <a:custGeom>
            <a:avLst/>
            <a:gdLst/>
            <a:ahLst/>
            <a:cxnLst/>
            <a:rect l="l" t="t" r="r" b="b"/>
            <a:pathLst>
              <a:path w="645160" h="224155">
                <a:moveTo>
                  <a:pt x="594042" y="0"/>
                </a:moveTo>
                <a:lnTo>
                  <a:pt x="50609" y="0"/>
                </a:lnTo>
                <a:lnTo>
                  <a:pt x="30909" y="3976"/>
                </a:lnTo>
                <a:lnTo>
                  <a:pt x="14822" y="14822"/>
                </a:lnTo>
                <a:lnTo>
                  <a:pt x="3976" y="30909"/>
                </a:lnTo>
                <a:lnTo>
                  <a:pt x="0" y="50609"/>
                </a:lnTo>
                <a:lnTo>
                  <a:pt x="0" y="173228"/>
                </a:lnTo>
                <a:lnTo>
                  <a:pt x="3976" y="192928"/>
                </a:lnTo>
                <a:lnTo>
                  <a:pt x="14822" y="209015"/>
                </a:lnTo>
                <a:lnTo>
                  <a:pt x="30909" y="219860"/>
                </a:lnTo>
                <a:lnTo>
                  <a:pt x="50609" y="223837"/>
                </a:lnTo>
                <a:lnTo>
                  <a:pt x="594042" y="223837"/>
                </a:lnTo>
                <a:lnTo>
                  <a:pt x="613742" y="219860"/>
                </a:lnTo>
                <a:lnTo>
                  <a:pt x="629829" y="209015"/>
                </a:lnTo>
                <a:lnTo>
                  <a:pt x="640675" y="192928"/>
                </a:lnTo>
                <a:lnTo>
                  <a:pt x="644652" y="173228"/>
                </a:lnTo>
                <a:lnTo>
                  <a:pt x="644652" y="50609"/>
                </a:lnTo>
                <a:lnTo>
                  <a:pt x="640675" y="30909"/>
                </a:lnTo>
                <a:lnTo>
                  <a:pt x="629829" y="14822"/>
                </a:lnTo>
                <a:lnTo>
                  <a:pt x="613742" y="3976"/>
                </a:lnTo>
                <a:lnTo>
                  <a:pt x="594042" y="0"/>
                </a:lnTo>
                <a:close/>
              </a:path>
            </a:pathLst>
          </a:custGeom>
          <a:solidFill>
            <a:srgbClr val="EECFC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669747" y="1134313"/>
            <a:ext cx="645160" cy="224154"/>
          </a:xfrm>
          <a:custGeom>
            <a:avLst/>
            <a:gdLst/>
            <a:ahLst/>
            <a:cxnLst/>
            <a:rect l="l" t="t" r="r" b="b"/>
            <a:pathLst>
              <a:path w="645160" h="224155">
                <a:moveTo>
                  <a:pt x="594042" y="0"/>
                </a:moveTo>
                <a:lnTo>
                  <a:pt x="50609" y="0"/>
                </a:lnTo>
                <a:lnTo>
                  <a:pt x="30909" y="3976"/>
                </a:lnTo>
                <a:lnTo>
                  <a:pt x="14822" y="14822"/>
                </a:lnTo>
                <a:lnTo>
                  <a:pt x="3976" y="30909"/>
                </a:lnTo>
                <a:lnTo>
                  <a:pt x="0" y="50609"/>
                </a:lnTo>
                <a:lnTo>
                  <a:pt x="0" y="173228"/>
                </a:lnTo>
                <a:lnTo>
                  <a:pt x="3976" y="192928"/>
                </a:lnTo>
                <a:lnTo>
                  <a:pt x="14822" y="209015"/>
                </a:lnTo>
                <a:lnTo>
                  <a:pt x="30909" y="219860"/>
                </a:lnTo>
                <a:lnTo>
                  <a:pt x="50609" y="223837"/>
                </a:lnTo>
                <a:lnTo>
                  <a:pt x="594042" y="223837"/>
                </a:lnTo>
                <a:lnTo>
                  <a:pt x="613742" y="219860"/>
                </a:lnTo>
                <a:lnTo>
                  <a:pt x="629829" y="209015"/>
                </a:lnTo>
                <a:lnTo>
                  <a:pt x="640675" y="192928"/>
                </a:lnTo>
                <a:lnTo>
                  <a:pt x="644652" y="173228"/>
                </a:lnTo>
                <a:lnTo>
                  <a:pt x="644652" y="50609"/>
                </a:lnTo>
                <a:lnTo>
                  <a:pt x="640675" y="30909"/>
                </a:lnTo>
                <a:lnTo>
                  <a:pt x="629829" y="14822"/>
                </a:lnTo>
                <a:lnTo>
                  <a:pt x="613742" y="3976"/>
                </a:lnTo>
                <a:lnTo>
                  <a:pt x="594042" y="0"/>
                </a:lnTo>
                <a:close/>
              </a:path>
            </a:pathLst>
          </a:custGeom>
          <a:ln w="5054">
            <a:solidFill>
              <a:srgbClr val="AA3F3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492505" y="559318"/>
            <a:ext cx="5862955" cy="119951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  <a:tabLst>
                <a:tab pos="408940" algn="l"/>
              </a:tabLst>
            </a:pPr>
            <a:r>
              <a:rPr sz="1100" spc="-10" dirty="0">
                <a:latin typeface="Arial"/>
                <a:cs typeface="Arial"/>
              </a:rPr>
              <a:t>68	</a:t>
            </a:r>
            <a:r>
              <a:rPr sz="1100" i="1" spc="-20" dirty="0">
                <a:latin typeface="Arial"/>
                <a:cs typeface="Arial"/>
              </a:rPr>
              <a:t>TOPIC </a:t>
            </a:r>
            <a:r>
              <a:rPr sz="1100" i="1" spc="-10" dirty="0">
                <a:latin typeface="Arial"/>
                <a:cs typeface="Arial"/>
              </a:rPr>
              <a:t>3.</a:t>
            </a:r>
            <a:r>
              <a:rPr sz="1100" i="1" spc="80" dirty="0">
                <a:latin typeface="Arial"/>
                <a:cs typeface="Arial"/>
              </a:rPr>
              <a:t> </a:t>
            </a:r>
            <a:r>
              <a:rPr sz="1100" i="1" spc="-30" dirty="0">
                <a:latin typeface="Arial"/>
                <a:cs typeface="Arial"/>
              </a:rPr>
              <a:t>IMPLEMENTATION</a:t>
            </a:r>
            <a:endParaRPr sz="11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12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1600">
              <a:latin typeface="Arial"/>
              <a:cs typeface="Arial"/>
            </a:endParaRPr>
          </a:p>
          <a:p>
            <a:pPr marL="212725">
              <a:lnSpc>
                <a:spcPct val="100000"/>
              </a:lnSpc>
            </a:pPr>
            <a:r>
              <a:rPr sz="1000" b="1" spc="-15" dirty="0">
                <a:latin typeface="Arial"/>
                <a:cs typeface="Arial"/>
              </a:rPr>
              <a:t>Key</a:t>
            </a:r>
            <a:r>
              <a:rPr sz="1000" b="1" spc="-10" dirty="0">
                <a:latin typeface="Arial"/>
                <a:cs typeface="Arial"/>
              </a:rPr>
              <a:t> </a:t>
            </a:r>
            <a:r>
              <a:rPr sz="1000" b="1" spc="-5" dirty="0">
                <a:latin typeface="Arial"/>
                <a:cs typeface="Arial"/>
              </a:rPr>
              <a:t>point</a:t>
            </a:r>
            <a:endParaRPr sz="1000">
              <a:latin typeface="Arial"/>
              <a:cs typeface="Arial"/>
            </a:endParaRPr>
          </a:p>
          <a:p>
            <a:pPr marL="210185" marR="5080">
              <a:lnSpc>
                <a:spcPct val="102699"/>
              </a:lnSpc>
              <a:spcBef>
                <a:spcPts val="785"/>
              </a:spcBef>
            </a:pPr>
            <a:r>
              <a:rPr sz="1100" spc="-10" dirty="0">
                <a:latin typeface="Arial"/>
                <a:cs typeface="Arial"/>
              </a:rPr>
              <a:t>The WHERE </a:t>
            </a:r>
            <a:r>
              <a:rPr sz="1100" spc="-5" dirty="0">
                <a:latin typeface="Arial"/>
                <a:cs typeface="Arial"/>
              </a:rPr>
              <a:t>clause </a:t>
            </a:r>
            <a:r>
              <a:rPr sz="1100" spc="-10" dirty="0">
                <a:latin typeface="Arial"/>
                <a:cs typeface="Arial"/>
              </a:rPr>
              <a:t>in </a:t>
            </a:r>
            <a:r>
              <a:rPr sz="1100" spc="-5" dirty="0">
                <a:latin typeface="Arial"/>
                <a:cs typeface="Arial"/>
              </a:rPr>
              <a:t>the </a:t>
            </a:r>
            <a:r>
              <a:rPr sz="1100" spc="-40" dirty="0">
                <a:latin typeface="Arial"/>
                <a:cs typeface="Arial"/>
              </a:rPr>
              <a:t>UPDATE </a:t>
            </a:r>
            <a:r>
              <a:rPr sz="1100" spc="-5" dirty="0">
                <a:latin typeface="Arial"/>
                <a:cs typeface="Arial"/>
              </a:rPr>
              <a:t>statement </a:t>
            </a:r>
            <a:r>
              <a:rPr sz="1100" spc="-10" dirty="0">
                <a:latin typeface="Arial"/>
                <a:cs typeface="Arial"/>
              </a:rPr>
              <a:t>is </a:t>
            </a:r>
            <a:r>
              <a:rPr sz="1100" spc="-5" dirty="0">
                <a:latin typeface="Arial"/>
                <a:cs typeface="Arial"/>
              </a:rPr>
              <a:t>really important. If </a:t>
            </a:r>
            <a:r>
              <a:rPr sz="1100" spc="-15" dirty="0">
                <a:latin typeface="Arial"/>
                <a:cs typeface="Arial"/>
              </a:rPr>
              <a:t>you forget </a:t>
            </a:r>
            <a:r>
              <a:rPr sz="1100" spc="-5" dirty="0">
                <a:latin typeface="Arial"/>
                <a:cs typeface="Arial"/>
              </a:rPr>
              <a:t>it </a:t>
            </a:r>
            <a:r>
              <a:rPr sz="1100" spc="-10" dirty="0">
                <a:latin typeface="Arial"/>
                <a:cs typeface="Arial"/>
              </a:rPr>
              <a:t>and just </a:t>
            </a:r>
            <a:r>
              <a:rPr sz="1100" spc="-5" dirty="0">
                <a:latin typeface="Arial"/>
                <a:cs typeface="Arial"/>
              </a:rPr>
              <a:t>run  </a:t>
            </a:r>
            <a:r>
              <a:rPr sz="1100" spc="-40" dirty="0">
                <a:latin typeface="Arial"/>
                <a:cs typeface="Arial"/>
              </a:rPr>
              <a:t>UPDATE </a:t>
            </a:r>
            <a:r>
              <a:rPr sz="1100" spc="-10" dirty="0">
                <a:latin typeface="Arial"/>
                <a:cs typeface="Arial"/>
              </a:rPr>
              <a:t>without, </a:t>
            </a:r>
            <a:r>
              <a:rPr sz="1100" spc="-15" dirty="0">
                <a:latin typeface="Arial"/>
                <a:cs typeface="Arial"/>
              </a:rPr>
              <a:t>you </a:t>
            </a:r>
            <a:r>
              <a:rPr sz="1100" spc="-10" dirty="0">
                <a:latin typeface="Arial"/>
                <a:cs typeface="Arial"/>
              </a:rPr>
              <a:t>will update </a:t>
            </a:r>
            <a:r>
              <a:rPr sz="1100" spc="-20" dirty="0">
                <a:latin typeface="Arial"/>
                <a:cs typeface="Arial"/>
              </a:rPr>
              <a:t>EVERY </a:t>
            </a:r>
            <a:r>
              <a:rPr sz="1100" spc="-10" dirty="0">
                <a:latin typeface="Arial"/>
                <a:cs typeface="Arial"/>
              </a:rPr>
              <a:t>row in </a:t>
            </a:r>
            <a:r>
              <a:rPr sz="1100" spc="-15" dirty="0">
                <a:latin typeface="Arial"/>
                <a:cs typeface="Arial"/>
              </a:rPr>
              <a:t>your </a:t>
            </a:r>
            <a:r>
              <a:rPr sz="1100" spc="-10" dirty="0">
                <a:latin typeface="Arial"/>
                <a:cs typeface="Arial"/>
              </a:rPr>
              <a:t>table and lose all </a:t>
            </a:r>
            <a:r>
              <a:rPr sz="1100" spc="-15" dirty="0">
                <a:latin typeface="Arial"/>
                <a:cs typeface="Arial"/>
              </a:rPr>
              <a:t>your </a:t>
            </a:r>
            <a:r>
              <a:rPr sz="1100" spc="-10" dirty="0">
                <a:latin typeface="Arial"/>
                <a:cs typeface="Arial"/>
              </a:rPr>
              <a:t>data!</a:t>
            </a:r>
            <a:endParaRPr sz="1100">
              <a:latin typeface="Arial"/>
              <a:cs typeface="Arial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505053" y="9941585"/>
            <a:ext cx="6049010" cy="0"/>
          </a:xfrm>
          <a:custGeom>
            <a:avLst/>
            <a:gdLst/>
            <a:ahLst/>
            <a:cxnLst/>
            <a:rect l="l" t="t" r="r" b="b"/>
            <a:pathLst>
              <a:path w="6049009">
                <a:moveTo>
                  <a:pt x="0" y="0"/>
                </a:moveTo>
                <a:lnTo>
                  <a:pt x="6048756" y="0"/>
                </a:lnTo>
              </a:path>
            </a:pathLst>
          </a:custGeom>
          <a:ln w="609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4678934" y="9965447"/>
            <a:ext cx="1842135" cy="19177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1100" spc="-10" dirty="0">
                <a:latin typeface="Arial"/>
                <a:cs typeface="Arial"/>
              </a:rPr>
              <a:t>© </a:t>
            </a:r>
            <a:r>
              <a:rPr sz="1100" spc="20" dirty="0">
                <a:latin typeface="Arial"/>
                <a:cs typeface="Arial"/>
              </a:rPr>
              <a:t>H</a:t>
            </a:r>
            <a:r>
              <a:rPr sz="850" spc="20" dirty="0">
                <a:latin typeface="Arial"/>
                <a:cs typeface="Arial"/>
              </a:rPr>
              <a:t>ERIOT</a:t>
            </a:r>
            <a:r>
              <a:rPr sz="1100" spc="20" dirty="0">
                <a:latin typeface="Arial"/>
                <a:cs typeface="Arial"/>
              </a:rPr>
              <a:t>-W</a:t>
            </a:r>
            <a:r>
              <a:rPr sz="850" spc="20" dirty="0">
                <a:latin typeface="Arial"/>
                <a:cs typeface="Arial"/>
              </a:rPr>
              <a:t>ATT</a:t>
            </a:r>
            <a:r>
              <a:rPr sz="850" spc="75" dirty="0">
                <a:latin typeface="Arial"/>
                <a:cs typeface="Arial"/>
              </a:rPr>
              <a:t> </a:t>
            </a:r>
            <a:r>
              <a:rPr sz="1100" spc="55" dirty="0">
                <a:latin typeface="Arial"/>
                <a:cs typeface="Arial"/>
              </a:rPr>
              <a:t>U</a:t>
            </a:r>
            <a:r>
              <a:rPr sz="850" spc="55" dirty="0">
                <a:latin typeface="Arial"/>
                <a:cs typeface="Arial"/>
              </a:rPr>
              <a:t>NIVERSITY</a:t>
            </a:r>
            <a:endParaRPr sz="85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52169" y="559318"/>
            <a:ext cx="1880235" cy="19177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1100" i="1" spc="-20" dirty="0">
                <a:latin typeface="Arial"/>
                <a:cs typeface="Arial"/>
              </a:rPr>
              <a:t>TOPIC </a:t>
            </a:r>
            <a:r>
              <a:rPr sz="1100" i="1" spc="-10" dirty="0">
                <a:latin typeface="Arial"/>
                <a:cs typeface="Arial"/>
              </a:rPr>
              <a:t>3.</a:t>
            </a:r>
            <a:r>
              <a:rPr sz="1100" i="1" spc="75" dirty="0">
                <a:latin typeface="Arial"/>
                <a:cs typeface="Arial"/>
              </a:rPr>
              <a:t> </a:t>
            </a:r>
            <a:r>
              <a:rPr sz="1100" i="1" spc="-30" dirty="0">
                <a:latin typeface="Arial"/>
                <a:cs typeface="Arial"/>
              </a:rPr>
              <a:t>IMPLEMENTATION</a:t>
            </a:r>
            <a:endParaRPr sz="11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6737585" y="559318"/>
            <a:ext cx="179705" cy="19177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1100" spc="-15" dirty="0">
                <a:latin typeface="Arial"/>
                <a:cs typeface="Arial"/>
              </a:rPr>
              <a:t>69</a:t>
            </a:r>
            <a:endParaRPr sz="110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864717" y="765581"/>
            <a:ext cx="6049010" cy="0"/>
          </a:xfrm>
          <a:custGeom>
            <a:avLst/>
            <a:gdLst/>
            <a:ahLst/>
            <a:cxnLst/>
            <a:rect l="l" t="t" r="r" b="b"/>
            <a:pathLst>
              <a:path w="6049009">
                <a:moveTo>
                  <a:pt x="0" y="0"/>
                </a:moveTo>
                <a:lnTo>
                  <a:pt x="6048756" y="0"/>
                </a:lnTo>
              </a:path>
            </a:pathLst>
          </a:custGeom>
          <a:ln w="609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852169" y="1111007"/>
            <a:ext cx="5264150" cy="19177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1100" spc="-10" dirty="0">
                <a:latin typeface="Arial"/>
                <a:cs typeface="Arial"/>
              </a:rPr>
              <a:t>The </a:t>
            </a:r>
            <a:r>
              <a:rPr sz="1100" spc="-5" dirty="0">
                <a:latin typeface="Arial"/>
                <a:cs typeface="Arial"/>
              </a:rPr>
              <a:t>statement to </a:t>
            </a:r>
            <a:r>
              <a:rPr sz="1100" spc="-10" dirty="0">
                <a:latin typeface="Arial"/>
                <a:cs typeface="Arial"/>
              </a:rPr>
              <a:t>update </a:t>
            </a:r>
            <a:r>
              <a:rPr sz="1100" spc="-5" dirty="0">
                <a:latin typeface="Arial"/>
                <a:cs typeface="Arial"/>
              </a:rPr>
              <a:t>the </a:t>
            </a:r>
            <a:r>
              <a:rPr sz="1100" spc="-10" dirty="0">
                <a:latin typeface="Arial"/>
                <a:cs typeface="Arial"/>
              </a:rPr>
              <a:t>AccountName </a:t>
            </a:r>
            <a:r>
              <a:rPr sz="1100" spc="-20" dirty="0">
                <a:latin typeface="Arial"/>
                <a:cs typeface="Arial"/>
              </a:rPr>
              <a:t>for </a:t>
            </a:r>
            <a:r>
              <a:rPr sz="1100" spc="-10" dirty="0">
                <a:latin typeface="Arial"/>
                <a:cs typeface="Arial"/>
              </a:rPr>
              <a:t>"shadow99" </a:t>
            </a:r>
            <a:r>
              <a:rPr sz="1100" spc="-5" dirty="0">
                <a:latin typeface="Arial"/>
                <a:cs typeface="Arial"/>
              </a:rPr>
              <a:t>to "Shatterwind" </a:t>
            </a:r>
            <a:r>
              <a:rPr sz="1100" spc="-15" dirty="0">
                <a:latin typeface="Arial"/>
                <a:cs typeface="Arial"/>
              </a:rPr>
              <a:t>would</a:t>
            </a:r>
            <a:r>
              <a:rPr sz="1100" spc="-70" dirty="0">
                <a:latin typeface="Arial"/>
                <a:cs typeface="Arial"/>
              </a:rPr>
              <a:t> </a:t>
            </a:r>
            <a:r>
              <a:rPr sz="1100" spc="-10" dirty="0">
                <a:latin typeface="Arial"/>
                <a:cs typeface="Arial"/>
              </a:rPr>
              <a:t>be:</a:t>
            </a:r>
            <a:endParaRPr sz="11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928369" y="1365291"/>
            <a:ext cx="88900" cy="480059"/>
          </a:xfrm>
          <a:prstGeom prst="rect">
            <a:avLst/>
          </a:prstGeom>
        </p:spPr>
        <p:txBody>
          <a:bodyPr vert="horz" wrap="square" lIns="0" tIns="2603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04"/>
              </a:spcBef>
            </a:pPr>
            <a:r>
              <a:rPr sz="900" spc="-5" dirty="0">
                <a:latin typeface="Arial"/>
                <a:cs typeface="Arial"/>
              </a:rPr>
              <a:t>1</a:t>
            </a:r>
            <a:endParaRPr sz="9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900" spc="-5" dirty="0">
                <a:latin typeface="Arial"/>
                <a:cs typeface="Arial"/>
              </a:rPr>
              <a:t>2</a:t>
            </a:r>
            <a:endParaRPr sz="9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900" spc="-5" dirty="0">
                <a:latin typeface="Arial"/>
                <a:cs typeface="Arial"/>
              </a:rPr>
              <a:t>3</a:t>
            </a:r>
            <a:endParaRPr sz="9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090269" y="1332509"/>
            <a:ext cx="5862955" cy="588645"/>
          </a:xfrm>
          <a:prstGeom prst="rect">
            <a:avLst/>
          </a:prstGeom>
          <a:solidFill>
            <a:srgbClr val="F7F7F7"/>
          </a:solidFill>
          <a:ln w="6096">
            <a:solidFill>
              <a:srgbClr val="B1B1B1"/>
            </a:solidFill>
          </a:ln>
        </p:spPr>
        <p:txBody>
          <a:bodyPr vert="horz" wrap="square" lIns="0" tIns="59055" rIns="0" bIns="0" rtlCol="0">
            <a:spAutoFit/>
          </a:bodyPr>
          <a:lstStyle/>
          <a:p>
            <a:pPr marL="49530">
              <a:lnSpc>
                <a:spcPct val="100000"/>
              </a:lnSpc>
              <a:spcBef>
                <a:spcPts val="465"/>
              </a:spcBef>
            </a:pPr>
            <a:r>
              <a:rPr sz="900" i="1" spc="15" dirty="0">
                <a:latin typeface="Times New Roman"/>
                <a:cs typeface="Times New Roman"/>
              </a:rPr>
              <a:t>UPDATE</a:t>
            </a:r>
            <a:r>
              <a:rPr sz="900" i="1" spc="90" dirty="0">
                <a:latin typeface="Times New Roman"/>
                <a:cs typeface="Times New Roman"/>
              </a:rPr>
              <a:t> </a:t>
            </a:r>
            <a:r>
              <a:rPr sz="900" i="1" spc="150" dirty="0">
                <a:latin typeface="Times New Roman"/>
                <a:cs typeface="Times New Roman"/>
              </a:rPr>
              <a:t>User</a:t>
            </a:r>
            <a:r>
              <a:rPr sz="900" i="1" spc="-145" dirty="0">
                <a:latin typeface="Times New Roman"/>
                <a:cs typeface="Times New Roman"/>
              </a:rPr>
              <a:t> </a:t>
            </a:r>
            <a:endParaRPr sz="900">
              <a:latin typeface="Times New Roman"/>
              <a:cs typeface="Times New Roman"/>
            </a:endParaRPr>
          </a:p>
          <a:p>
            <a:pPr marL="209550" marR="3179445" indent="-1905">
              <a:lnSpc>
                <a:spcPts val="1200"/>
              </a:lnSpc>
              <a:spcBef>
                <a:spcPts val="50"/>
              </a:spcBef>
            </a:pPr>
            <a:r>
              <a:rPr sz="900" i="1" spc="80" dirty="0">
                <a:latin typeface="Times New Roman"/>
                <a:cs typeface="Times New Roman"/>
              </a:rPr>
              <a:t>SET </a:t>
            </a:r>
            <a:r>
              <a:rPr sz="900" i="1" spc="155" dirty="0">
                <a:latin typeface="Times New Roman"/>
                <a:cs typeface="Times New Roman"/>
              </a:rPr>
              <a:t>AccountName </a:t>
            </a:r>
            <a:r>
              <a:rPr sz="900" i="1" spc="-80" dirty="0">
                <a:latin typeface="Times New Roman"/>
                <a:cs typeface="Times New Roman"/>
              </a:rPr>
              <a:t>= </a:t>
            </a:r>
            <a:r>
              <a:rPr sz="900" i="1" spc="-190" dirty="0">
                <a:latin typeface="Times New Roman"/>
                <a:cs typeface="Times New Roman"/>
              </a:rPr>
              <a:t>11 </a:t>
            </a:r>
            <a:r>
              <a:rPr sz="900" i="1" spc="75" dirty="0">
                <a:latin typeface="Times New Roman"/>
                <a:cs typeface="Times New Roman"/>
              </a:rPr>
              <a:t>S </a:t>
            </a:r>
            <a:r>
              <a:rPr sz="900" i="1" spc="170" dirty="0">
                <a:latin typeface="Times New Roman"/>
                <a:cs typeface="Times New Roman"/>
              </a:rPr>
              <a:t>hatterwind11  </a:t>
            </a:r>
            <a:r>
              <a:rPr sz="900" i="1" spc="-20" dirty="0">
                <a:latin typeface="Times New Roman"/>
                <a:cs typeface="Times New Roman"/>
              </a:rPr>
              <a:t>WHERE </a:t>
            </a:r>
            <a:r>
              <a:rPr sz="900" i="1" spc="155" dirty="0">
                <a:latin typeface="Times New Roman"/>
                <a:cs typeface="Times New Roman"/>
              </a:rPr>
              <a:t>AccountName </a:t>
            </a:r>
            <a:r>
              <a:rPr sz="900" i="1" spc="-80" dirty="0">
                <a:latin typeface="Times New Roman"/>
                <a:cs typeface="Times New Roman"/>
              </a:rPr>
              <a:t>= </a:t>
            </a:r>
            <a:r>
              <a:rPr sz="900" i="1" spc="-190" dirty="0">
                <a:latin typeface="Times New Roman"/>
                <a:cs typeface="Times New Roman"/>
              </a:rPr>
              <a:t>11</a:t>
            </a:r>
            <a:r>
              <a:rPr sz="900" i="1" spc="-185" dirty="0">
                <a:latin typeface="Times New Roman"/>
                <a:cs typeface="Times New Roman"/>
              </a:rPr>
              <a:t> </a:t>
            </a:r>
            <a:r>
              <a:rPr sz="900" i="1" spc="150" dirty="0">
                <a:latin typeface="Times New Roman"/>
                <a:cs typeface="Times New Roman"/>
              </a:rPr>
              <a:t>shadow99 </a:t>
            </a:r>
            <a:r>
              <a:rPr sz="900" i="1" spc="-30" dirty="0">
                <a:latin typeface="Times New Roman"/>
                <a:cs typeface="Times New Roman"/>
              </a:rPr>
              <a:t>11;</a:t>
            </a:r>
            <a:endParaRPr sz="900">
              <a:latin typeface="Times New Roman"/>
              <a:cs typeface="Times New Roman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852169" y="2045217"/>
            <a:ext cx="6054090" cy="536575"/>
          </a:xfrm>
          <a:prstGeom prst="rect">
            <a:avLst/>
          </a:prstGeom>
        </p:spPr>
        <p:txBody>
          <a:bodyPr vert="horz" wrap="square" lIns="0" tIns="6985" rIns="0" bIns="0" rtlCol="0">
            <a:spAutoFit/>
          </a:bodyPr>
          <a:lstStyle/>
          <a:p>
            <a:pPr marL="12700" marR="5080" algn="just">
              <a:lnSpc>
                <a:spcPct val="102699"/>
              </a:lnSpc>
              <a:spcBef>
                <a:spcPts val="55"/>
              </a:spcBef>
            </a:pPr>
            <a:r>
              <a:rPr sz="1100" spc="-10" dirty="0">
                <a:latin typeface="Arial"/>
                <a:cs typeface="Arial"/>
              </a:rPr>
              <a:t>The</a:t>
            </a:r>
            <a:r>
              <a:rPr sz="1100" spc="-80" dirty="0">
                <a:latin typeface="Arial"/>
                <a:cs typeface="Arial"/>
              </a:rPr>
              <a:t> </a:t>
            </a:r>
            <a:r>
              <a:rPr sz="1100" spc="-15" dirty="0">
                <a:latin typeface="Arial"/>
                <a:cs typeface="Arial"/>
              </a:rPr>
              <a:t>INSERT</a:t>
            </a:r>
            <a:r>
              <a:rPr sz="1100" spc="-75" dirty="0">
                <a:latin typeface="Arial"/>
                <a:cs typeface="Arial"/>
              </a:rPr>
              <a:t> </a:t>
            </a:r>
            <a:r>
              <a:rPr sz="1100" spc="-10" dirty="0">
                <a:latin typeface="Arial"/>
                <a:cs typeface="Arial"/>
              </a:rPr>
              <a:t>command</a:t>
            </a:r>
            <a:r>
              <a:rPr sz="1100" spc="-75" dirty="0">
                <a:latin typeface="Arial"/>
                <a:cs typeface="Arial"/>
              </a:rPr>
              <a:t> </a:t>
            </a:r>
            <a:r>
              <a:rPr sz="1100" spc="-5" dirty="0">
                <a:latin typeface="Arial"/>
                <a:cs typeface="Arial"/>
              </a:rPr>
              <a:t>can</a:t>
            </a:r>
            <a:r>
              <a:rPr sz="1100" spc="-65" dirty="0">
                <a:latin typeface="Arial"/>
                <a:cs typeface="Arial"/>
              </a:rPr>
              <a:t> </a:t>
            </a:r>
            <a:r>
              <a:rPr sz="1100" spc="-10" dirty="0">
                <a:latin typeface="Arial"/>
                <a:cs typeface="Arial"/>
              </a:rPr>
              <a:t>update</a:t>
            </a:r>
            <a:r>
              <a:rPr sz="1100" spc="-85" dirty="0">
                <a:latin typeface="Arial"/>
                <a:cs typeface="Arial"/>
              </a:rPr>
              <a:t> </a:t>
            </a:r>
            <a:r>
              <a:rPr sz="1100" spc="-10" dirty="0">
                <a:latin typeface="Arial"/>
                <a:cs typeface="Arial"/>
              </a:rPr>
              <a:t>more</a:t>
            </a:r>
            <a:r>
              <a:rPr sz="1100" spc="-65" dirty="0">
                <a:latin typeface="Arial"/>
                <a:cs typeface="Arial"/>
              </a:rPr>
              <a:t> </a:t>
            </a:r>
            <a:r>
              <a:rPr sz="1100" spc="-5" dirty="0">
                <a:latin typeface="Arial"/>
                <a:cs typeface="Arial"/>
              </a:rPr>
              <a:t>than</a:t>
            </a:r>
            <a:r>
              <a:rPr sz="1100" spc="-65" dirty="0">
                <a:latin typeface="Arial"/>
                <a:cs typeface="Arial"/>
              </a:rPr>
              <a:t> </a:t>
            </a:r>
            <a:r>
              <a:rPr sz="1100" spc="-10" dirty="0">
                <a:latin typeface="Arial"/>
                <a:cs typeface="Arial"/>
              </a:rPr>
              <a:t>one</a:t>
            </a:r>
            <a:r>
              <a:rPr sz="1100" spc="-80" dirty="0">
                <a:latin typeface="Arial"/>
                <a:cs typeface="Arial"/>
              </a:rPr>
              <a:t> </a:t>
            </a:r>
            <a:r>
              <a:rPr sz="1100" spc="-5" dirty="0">
                <a:latin typeface="Arial"/>
                <a:cs typeface="Arial"/>
              </a:rPr>
              <a:t>record</a:t>
            </a:r>
            <a:r>
              <a:rPr sz="1100" spc="-65" dirty="0">
                <a:latin typeface="Arial"/>
                <a:cs typeface="Arial"/>
              </a:rPr>
              <a:t> </a:t>
            </a:r>
            <a:r>
              <a:rPr sz="1100" spc="-10" dirty="0">
                <a:latin typeface="Arial"/>
                <a:cs typeface="Arial"/>
              </a:rPr>
              <a:t>at</a:t>
            </a:r>
            <a:r>
              <a:rPr sz="1100" spc="-65" dirty="0">
                <a:latin typeface="Arial"/>
                <a:cs typeface="Arial"/>
              </a:rPr>
              <a:t> </a:t>
            </a:r>
            <a:r>
              <a:rPr sz="1100" spc="-10" dirty="0">
                <a:latin typeface="Arial"/>
                <a:cs typeface="Arial"/>
              </a:rPr>
              <a:t>a</a:t>
            </a:r>
            <a:r>
              <a:rPr sz="1100" spc="-65" dirty="0">
                <a:latin typeface="Arial"/>
                <a:cs typeface="Arial"/>
              </a:rPr>
              <a:t> </a:t>
            </a:r>
            <a:r>
              <a:rPr sz="1100" spc="-10" dirty="0">
                <a:latin typeface="Arial"/>
                <a:cs typeface="Arial"/>
              </a:rPr>
              <a:t>time.</a:t>
            </a:r>
            <a:r>
              <a:rPr sz="1100" spc="55" dirty="0">
                <a:latin typeface="Arial"/>
                <a:cs typeface="Arial"/>
              </a:rPr>
              <a:t> </a:t>
            </a:r>
            <a:r>
              <a:rPr sz="1100" spc="-20" dirty="0">
                <a:latin typeface="Arial"/>
                <a:cs typeface="Arial"/>
              </a:rPr>
              <a:t>For</a:t>
            </a:r>
            <a:r>
              <a:rPr sz="1100" spc="-65" dirty="0">
                <a:latin typeface="Arial"/>
                <a:cs typeface="Arial"/>
              </a:rPr>
              <a:t> </a:t>
            </a:r>
            <a:r>
              <a:rPr sz="1100" spc="-15" dirty="0">
                <a:latin typeface="Arial"/>
                <a:cs typeface="Arial"/>
              </a:rPr>
              <a:t>example,</a:t>
            </a:r>
            <a:r>
              <a:rPr sz="1100" spc="-65" dirty="0">
                <a:latin typeface="Arial"/>
                <a:cs typeface="Arial"/>
              </a:rPr>
              <a:t> </a:t>
            </a:r>
            <a:r>
              <a:rPr sz="1100" spc="-10" dirty="0">
                <a:latin typeface="Arial"/>
                <a:cs typeface="Arial"/>
              </a:rPr>
              <a:t>all</a:t>
            </a:r>
            <a:r>
              <a:rPr sz="1100" spc="-65" dirty="0">
                <a:latin typeface="Arial"/>
                <a:cs typeface="Arial"/>
              </a:rPr>
              <a:t> </a:t>
            </a:r>
            <a:r>
              <a:rPr sz="1100" spc="-5" dirty="0">
                <a:latin typeface="Arial"/>
                <a:cs typeface="Arial"/>
              </a:rPr>
              <a:t>the</a:t>
            </a:r>
            <a:r>
              <a:rPr sz="1100" spc="-65" dirty="0">
                <a:latin typeface="Arial"/>
                <a:cs typeface="Arial"/>
              </a:rPr>
              <a:t> </a:t>
            </a:r>
            <a:r>
              <a:rPr sz="1100" spc="-10" dirty="0">
                <a:latin typeface="Arial"/>
                <a:cs typeface="Arial"/>
              </a:rPr>
              <a:t>posts</a:t>
            </a:r>
            <a:r>
              <a:rPr sz="1100" spc="-50" dirty="0">
                <a:latin typeface="Arial"/>
                <a:cs typeface="Arial"/>
              </a:rPr>
              <a:t> </a:t>
            </a:r>
            <a:r>
              <a:rPr sz="1100" spc="-20" dirty="0">
                <a:latin typeface="Arial"/>
                <a:cs typeface="Arial"/>
              </a:rPr>
              <a:t>for</a:t>
            </a:r>
            <a:r>
              <a:rPr sz="1100" spc="-50" dirty="0">
                <a:latin typeface="Arial"/>
                <a:cs typeface="Arial"/>
              </a:rPr>
              <a:t> </a:t>
            </a:r>
            <a:r>
              <a:rPr sz="1100" spc="-5" dirty="0">
                <a:latin typeface="Arial"/>
                <a:cs typeface="Arial"/>
              </a:rPr>
              <a:t>the  </a:t>
            </a:r>
            <a:r>
              <a:rPr sz="1100" spc="-10" dirty="0">
                <a:latin typeface="Arial"/>
                <a:cs typeface="Arial"/>
              </a:rPr>
              <a:t>AccountName </a:t>
            </a:r>
            <a:r>
              <a:rPr sz="1100" spc="-35" dirty="0">
                <a:latin typeface="Arial"/>
                <a:cs typeface="Arial"/>
              </a:rPr>
              <a:t>"WhoRYou" </a:t>
            </a:r>
            <a:r>
              <a:rPr sz="1100" spc="-5" dirty="0">
                <a:latin typeface="Arial"/>
                <a:cs typeface="Arial"/>
              </a:rPr>
              <a:t>(UserID </a:t>
            </a:r>
            <a:r>
              <a:rPr sz="1100" spc="-10" dirty="0">
                <a:latin typeface="Arial"/>
                <a:cs typeface="Arial"/>
              </a:rPr>
              <a:t>72620) </a:t>
            </a:r>
            <a:r>
              <a:rPr sz="1100" spc="-5" dirty="0">
                <a:latin typeface="Arial"/>
                <a:cs typeface="Arial"/>
              </a:rPr>
              <a:t>should </a:t>
            </a:r>
            <a:r>
              <a:rPr sz="1100" spc="-20" dirty="0">
                <a:latin typeface="Arial"/>
                <a:cs typeface="Arial"/>
              </a:rPr>
              <a:t>have </a:t>
            </a:r>
            <a:r>
              <a:rPr sz="1100" spc="-10" dirty="0">
                <a:latin typeface="Arial"/>
                <a:cs typeface="Arial"/>
              </a:rPr>
              <a:t>been </a:t>
            </a:r>
            <a:r>
              <a:rPr sz="1100" spc="-15" dirty="0">
                <a:latin typeface="Arial"/>
                <a:cs typeface="Arial"/>
              </a:rPr>
              <a:t>linked </a:t>
            </a:r>
            <a:r>
              <a:rPr sz="1100" spc="-5" dirty="0">
                <a:latin typeface="Arial"/>
                <a:cs typeface="Arial"/>
              </a:rPr>
              <a:t>to "Good101". </a:t>
            </a:r>
            <a:r>
              <a:rPr sz="1100" spc="-10" dirty="0">
                <a:latin typeface="Arial"/>
                <a:cs typeface="Arial"/>
              </a:rPr>
              <a:t>User </a:t>
            </a:r>
            <a:r>
              <a:rPr sz="1100" spc="-5" dirty="0">
                <a:latin typeface="Arial"/>
                <a:cs typeface="Arial"/>
              </a:rPr>
              <a:t>"Good101"  </a:t>
            </a:r>
            <a:r>
              <a:rPr sz="1100" spc="-10" dirty="0">
                <a:latin typeface="Arial"/>
                <a:cs typeface="Arial"/>
              </a:rPr>
              <a:t>has a UserID of</a:t>
            </a:r>
            <a:r>
              <a:rPr sz="1100" spc="-15" dirty="0">
                <a:latin typeface="Arial"/>
                <a:cs typeface="Arial"/>
              </a:rPr>
              <a:t> </a:t>
            </a:r>
            <a:r>
              <a:rPr sz="1100" spc="-10" dirty="0">
                <a:latin typeface="Arial"/>
                <a:cs typeface="Arial"/>
              </a:rPr>
              <a:t>72662.</a:t>
            </a:r>
            <a:endParaRPr sz="110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928369" y="2642403"/>
            <a:ext cx="88900" cy="480059"/>
          </a:xfrm>
          <a:prstGeom prst="rect">
            <a:avLst/>
          </a:prstGeom>
        </p:spPr>
        <p:txBody>
          <a:bodyPr vert="horz" wrap="square" lIns="0" tIns="2603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04"/>
              </a:spcBef>
            </a:pPr>
            <a:r>
              <a:rPr sz="900" spc="-5" dirty="0">
                <a:latin typeface="Arial"/>
                <a:cs typeface="Arial"/>
              </a:rPr>
              <a:t>1</a:t>
            </a:r>
            <a:endParaRPr sz="9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900" spc="-5" dirty="0">
                <a:latin typeface="Arial"/>
                <a:cs typeface="Arial"/>
              </a:rPr>
              <a:t>2</a:t>
            </a:r>
            <a:endParaRPr sz="9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900" spc="-5" dirty="0">
                <a:latin typeface="Arial"/>
                <a:cs typeface="Arial"/>
              </a:rPr>
              <a:t>3</a:t>
            </a:r>
            <a:endParaRPr sz="900"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1090269" y="2611145"/>
            <a:ext cx="5862955" cy="586740"/>
          </a:xfrm>
          <a:prstGeom prst="rect">
            <a:avLst/>
          </a:prstGeom>
          <a:solidFill>
            <a:srgbClr val="F7F7F7"/>
          </a:solidFill>
          <a:ln w="6096">
            <a:solidFill>
              <a:srgbClr val="B1B1B1"/>
            </a:solidFill>
          </a:ln>
        </p:spPr>
        <p:txBody>
          <a:bodyPr vert="horz" wrap="square" lIns="0" tIns="57785" rIns="0" bIns="0" rtlCol="0">
            <a:spAutoFit/>
          </a:bodyPr>
          <a:lstStyle/>
          <a:p>
            <a:pPr marL="49530">
              <a:lnSpc>
                <a:spcPct val="100000"/>
              </a:lnSpc>
              <a:spcBef>
                <a:spcPts val="455"/>
              </a:spcBef>
            </a:pPr>
            <a:r>
              <a:rPr sz="900" i="1" spc="15" dirty="0">
                <a:latin typeface="Times New Roman"/>
                <a:cs typeface="Times New Roman"/>
              </a:rPr>
              <a:t>UPDATE</a:t>
            </a:r>
            <a:r>
              <a:rPr sz="900" i="1" spc="90" dirty="0">
                <a:latin typeface="Times New Roman"/>
                <a:cs typeface="Times New Roman"/>
              </a:rPr>
              <a:t> </a:t>
            </a:r>
            <a:r>
              <a:rPr sz="900" i="1" spc="185" dirty="0">
                <a:latin typeface="Times New Roman"/>
                <a:cs typeface="Times New Roman"/>
              </a:rPr>
              <a:t>Post</a:t>
            </a:r>
            <a:r>
              <a:rPr sz="900" i="1" spc="-145" dirty="0">
                <a:latin typeface="Times New Roman"/>
                <a:cs typeface="Times New Roman"/>
              </a:rPr>
              <a:t> </a:t>
            </a:r>
            <a:endParaRPr sz="900">
              <a:latin typeface="Times New Roman"/>
              <a:cs typeface="Times New Roman"/>
            </a:endParaRPr>
          </a:p>
          <a:p>
            <a:pPr marL="209550" marR="3982720" indent="-1905">
              <a:lnSpc>
                <a:spcPts val="1200"/>
              </a:lnSpc>
              <a:spcBef>
                <a:spcPts val="45"/>
              </a:spcBef>
            </a:pPr>
            <a:r>
              <a:rPr sz="900" i="1" spc="80" dirty="0">
                <a:latin typeface="Times New Roman"/>
                <a:cs typeface="Times New Roman"/>
              </a:rPr>
              <a:t>SET</a:t>
            </a:r>
            <a:r>
              <a:rPr sz="900" i="1" spc="385" dirty="0">
                <a:latin typeface="Times New Roman"/>
                <a:cs typeface="Times New Roman"/>
              </a:rPr>
              <a:t> </a:t>
            </a:r>
            <a:r>
              <a:rPr sz="900" i="1" spc="140" dirty="0">
                <a:latin typeface="Times New Roman"/>
                <a:cs typeface="Times New Roman"/>
              </a:rPr>
              <a:t>UserID </a:t>
            </a:r>
            <a:r>
              <a:rPr sz="900" i="1" spc="-80" dirty="0">
                <a:latin typeface="Times New Roman"/>
                <a:cs typeface="Times New Roman"/>
              </a:rPr>
              <a:t>= </a:t>
            </a:r>
            <a:r>
              <a:rPr sz="900" i="1" spc="140" dirty="0">
                <a:latin typeface="Times New Roman"/>
                <a:cs typeface="Times New Roman"/>
              </a:rPr>
              <a:t>72662  </a:t>
            </a:r>
            <a:r>
              <a:rPr sz="900" i="1" spc="-20" dirty="0">
                <a:latin typeface="Times New Roman"/>
                <a:cs typeface="Times New Roman"/>
              </a:rPr>
              <a:t>WHERE </a:t>
            </a:r>
            <a:r>
              <a:rPr sz="900" i="1" spc="140" dirty="0">
                <a:latin typeface="Times New Roman"/>
                <a:cs typeface="Times New Roman"/>
              </a:rPr>
              <a:t>UserID </a:t>
            </a:r>
            <a:r>
              <a:rPr sz="900" i="1" spc="-80" dirty="0">
                <a:latin typeface="Times New Roman"/>
                <a:cs typeface="Times New Roman"/>
              </a:rPr>
              <a:t>=</a:t>
            </a:r>
            <a:r>
              <a:rPr sz="900" i="1" spc="-65" dirty="0">
                <a:latin typeface="Times New Roman"/>
                <a:cs typeface="Times New Roman"/>
              </a:rPr>
              <a:t> </a:t>
            </a:r>
            <a:r>
              <a:rPr sz="900" i="1" spc="165" dirty="0">
                <a:latin typeface="Times New Roman"/>
                <a:cs typeface="Times New Roman"/>
              </a:rPr>
              <a:t>72620;</a:t>
            </a:r>
            <a:r>
              <a:rPr sz="900" i="1" spc="-145" dirty="0">
                <a:latin typeface="Times New Roman"/>
                <a:cs typeface="Times New Roman"/>
              </a:rPr>
              <a:t> </a:t>
            </a:r>
            <a:endParaRPr sz="900">
              <a:latin typeface="Times New Roman"/>
              <a:cs typeface="Times New Roman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852169" y="3322331"/>
            <a:ext cx="6057265" cy="536575"/>
          </a:xfrm>
          <a:prstGeom prst="rect">
            <a:avLst/>
          </a:prstGeom>
        </p:spPr>
        <p:txBody>
          <a:bodyPr vert="horz" wrap="square" lIns="0" tIns="6985" rIns="0" bIns="0" rtlCol="0">
            <a:spAutoFit/>
          </a:bodyPr>
          <a:lstStyle/>
          <a:p>
            <a:pPr marL="12700" marR="5080" algn="just">
              <a:lnSpc>
                <a:spcPct val="102699"/>
              </a:lnSpc>
              <a:spcBef>
                <a:spcPts val="55"/>
              </a:spcBef>
            </a:pPr>
            <a:r>
              <a:rPr sz="1100" spc="-5" dirty="0">
                <a:latin typeface="Arial"/>
                <a:cs typeface="Arial"/>
              </a:rPr>
              <a:t>This </a:t>
            </a:r>
            <a:r>
              <a:rPr sz="1100" spc="-10" dirty="0">
                <a:latin typeface="Arial"/>
                <a:cs typeface="Arial"/>
              </a:rPr>
              <a:t>will update nine rows with </a:t>
            </a:r>
            <a:r>
              <a:rPr sz="1100" spc="-5" dirty="0">
                <a:latin typeface="Arial"/>
                <a:cs typeface="Arial"/>
              </a:rPr>
              <a:t>the </a:t>
            </a:r>
            <a:r>
              <a:rPr sz="1100" spc="-20" dirty="0">
                <a:latin typeface="Arial"/>
                <a:cs typeface="Arial"/>
              </a:rPr>
              <a:t>new </a:t>
            </a:r>
            <a:r>
              <a:rPr sz="1100" spc="-10" dirty="0">
                <a:latin typeface="Arial"/>
                <a:cs typeface="Arial"/>
              </a:rPr>
              <a:t>UserID </a:t>
            </a:r>
            <a:r>
              <a:rPr sz="1100" spc="-15" dirty="0">
                <a:latin typeface="Arial"/>
                <a:cs typeface="Arial"/>
              </a:rPr>
              <a:t>value </a:t>
            </a:r>
            <a:r>
              <a:rPr sz="1100" spc="-10" dirty="0">
                <a:latin typeface="Arial"/>
                <a:cs typeface="Arial"/>
              </a:rPr>
              <a:t>of 72662. </a:t>
            </a:r>
            <a:r>
              <a:rPr sz="1100" spc="-5" dirty="0">
                <a:latin typeface="Arial"/>
                <a:cs typeface="Arial"/>
              </a:rPr>
              <a:t>Another </a:t>
            </a:r>
            <a:r>
              <a:rPr sz="1100" spc="-25" dirty="0">
                <a:latin typeface="Arial"/>
                <a:cs typeface="Arial"/>
              </a:rPr>
              <a:t>way </a:t>
            </a:r>
            <a:r>
              <a:rPr sz="1100" spc="-5" dirty="0">
                <a:latin typeface="Arial"/>
                <a:cs typeface="Arial"/>
              </a:rPr>
              <a:t>to </a:t>
            </a:r>
            <a:r>
              <a:rPr sz="1100" spc="-10" dirty="0">
                <a:latin typeface="Arial"/>
                <a:cs typeface="Arial"/>
              </a:rPr>
              <a:t>do </a:t>
            </a:r>
            <a:r>
              <a:rPr sz="1100" spc="-5" dirty="0">
                <a:latin typeface="Arial"/>
                <a:cs typeface="Arial"/>
              </a:rPr>
              <a:t>the </a:t>
            </a:r>
            <a:r>
              <a:rPr sz="1100" spc="-10" dirty="0">
                <a:latin typeface="Arial"/>
                <a:cs typeface="Arial"/>
              </a:rPr>
              <a:t>same update  </a:t>
            </a:r>
            <a:r>
              <a:rPr sz="1100" spc="-15" dirty="0">
                <a:latin typeface="Arial"/>
                <a:cs typeface="Arial"/>
              </a:rPr>
              <a:t>would</a:t>
            </a:r>
            <a:r>
              <a:rPr sz="1100" spc="-75" dirty="0">
                <a:latin typeface="Arial"/>
                <a:cs typeface="Arial"/>
              </a:rPr>
              <a:t> </a:t>
            </a:r>
            <a:r>
              <a:rPr sz="1100" spc="-10" dirty="0">
                <a:latin typeface="Arial"/>
                <a:cs typeface="Arial"/>
              </a:rPr>
              <a:t>be</a:t>
            </a:r>
            <a:r>
              <a:rPr sz="1100" spc="-65" dirty="0">
                <a:latin typeface="Arial"/>
                <a:cs typeface="Arial"/>
              </a:rPr>
              <a:t> </a:t>
            </a:r>
            <a:r>
              <a:rPr sz="1100" spc="-5" dirty="0">
                <a:latin typeface="Arial"/>
                <a:cs typeface="Arial"/>
              </a:rPr>
              <a:t>to</a:t>
            </a:r>
            <a:r>
              <a:rPr sz="1100" spc="-45" dirty="0">
                <a:latin typeface="Arial"/>
                <a:cs typeface="Arial"/>
              </a:rPr>
              <a:t> </a:t>
            </a:r>
            <a:r>
              <a:rPr sz="1100" spc="-10" dirty="0">
                <a:latin typeface="Arial"/>
                <a:cs typeface="Arial"/>
              </a:rPr>
              <a:t>use</a:t>
            </a:r>
            <a:r>
              <a:rPr sz="1100" spc="-50" dirty="0">
                <a:latin typeface="Arial"/>
                <a:cs typeface="Arial"/>
              </a:rPr>
              <a:t> </a:t>
            </a:r>
            <a:r>
              <a:rPr sz="1100" spc="-15" dirty="0">
                <a:latin typeface="Arial"/>
                <a:cs typeface="Arial"/>
              </a:rPr>
              <a:t>linked</a:t>
            </a:r>
            <a:r>
              <a:rPr sz="1100" spc="-60" dirty="0">
                <a:latin typeface="Arial"/>
                <a:cs typeface="Arial"/>
              </a:rPr>
              <a:t> </a:t>
            </a:r>
            <a:r>
              <a:rPr sz="1100" spc="-15" dirty="0">
                <a:latin typeface="Arial"/>
                <a:cs typeface="Arial"/>
              </a:rPr>
              <a:t>tables.</a:t>
            </a:r>
            <a:r>
              <a:rPr sz="1100" spc="60" dirty="0">
                <a:latin typeface="Arial"/>
                <a:cs typeface="Arial"/>
              </a:rPr>
              <a:t> </a:t>
            </a:r>
            <a:r>
              <a:rPr sz="1100" spc="-10" dirty="0">
                <a:latin typeface="Arial"/>
                <a:cs typeface="Arial"/>
              </a:rPr>
              <a:t>When</a:t>
            </a:r>
            <a:r>
              <a:rPr sz="1100" spc="-75" dirty="0">
                <a:latin typeface="Arial"/>
                <a:cs typeface="Arial"/>
              </a:rPr>
              <a:t> </a:t>
            </a:r>
            <a:r>
              <a:rPr sz="1100" spc="-10" dirty="0">
                <a:latin typeface="Arial"/>
                <a:cs typeface="Arial"/>
              </a:rPr>
              <a:t>an</a:t>
            </a:r>
            <a:r>
              <a:rPr sz="1100" spc="-60" dirty="0">
                <a:latin typeface="Arial"/>
                <a:cs typeface="Arial"/>
              </a:rPr>
              <a:t> </a:t>
            </a:r>
            <a:r>
              <a:rPr sz="1100" spc="-40" dirty="0">
                <a:latin typeface="Arial"/>
                <a:cs typeface="Arial"/>
              </a:rPr>
              <a:t>UPDATE</a:t>
            </a:r>
            <a:r>
              <a:rPr sz="1100" spc="-75" dirty="0">
                <a:latin typeface="Arial"/>
                <a:cs typeface="Arial"/>
              </a:rPr>
              <a:t> </a:t>
            </a:r>
            <a:r>
              <a:rPr sz="1100" spc="-5" dirty="0">
                <a:latin typeface="Arial"/>
                <a:cs typeface="Arial"/>
              </a:rPr>
              <a:t>query</a:t>
            </a:r>
            <a:r>
              <a:rPr sz="1100" spc="-60" dirty="0">
                <a:latin typeface="Arial"/>
                <a:cs typeface="Arial"/>
              </a:rPr>
              <a:t> </a:t>
            </a:r>
            <a:r>
              <a:rPr sz="1100" spc="-15" dirty="0">
                <a:latin typeface="Arial"/>
                <a:cs typeface="Arial"/>
              </a:rPr>
              <a:t>references</a:t>
            </a:r>
            <a:r>
              <a:rPr sz="1100" spc="-50" dirty="0">
                <a:latin typeface="Arial"/>
                <a:cs typeface="Arial"/>
              </a:rPr>
              <a:t> </a:t>
            </a:r>
            <a:r>
              <a:rPr sz="1100" spc="-10" dirty="0">
                <a:latin typeface="Arial"/>
                <a:cs typeface="Arial"/>
              </a:rPr>
              <a:t>two</a:t>
            </a:r>
            <a:r>
              <a:rPr sz="1100" spc="-60" dirty="0">
                <a:latin typeface="Arial"/>
                <a:cs typeface="Arial"/>
              </a:rPr>
              <a:t> </a:t>
            </a:r>
            <a:r>
              <a:rPr sz="1100" spc="-15" dirty="0">
                <a:latin typeface="Arial"/>
                <a:cs typeface="Arial"/>
              </a:rPr>
              <a:t>tables,</a:t>
            </a:r>
            <a:r>
              <a:rPr sz="1100" spc="-40" dirty="0">
                <a:latin typeface="Arial"/>
                <a:cs typeface="Arial"/>
              </a:rPr>
              <a:t> </a:t>
            </a:r>
            <a:r>
              <a:rPr sz="1100" spc="-5" dirty="0">
                <a:latin typeface="Arial"/>
                <a:cs typeface="Arial"/>
              </a:rPr>
              <a:t>it</a:t>
            </a:r>
            <a:r>
              <a:rPr sz="1100" spc="-45" dirty="0">
                <a:latin typeface="Arial"/>
                <a:cs typeface="Arial"/>
              </a:rPr>
              <a:t> </a:t>
            </a:r>
            <a:r>
              <a:rPr sz="1100" spc="-10" dirty="0">
                <a:latin typeface="Arial"/>
                <a:cs typeface="Arial"/>
              </a:rPr>
              <a:t>will</a:t>
            </a:r>
            <a:r>
              <a:rPr sz="1100" spc="-50" dirty="0">
                <a:latin typeface="Arial"/>
                <a:cs typeface="Arial"/>
              </a:rPr>
              <a:t> </a:t>
            </a:r>
            <a:r>
              <a:rPr sz="1100" spc="-10" dirty="0">
                <a:latin typeface="Arial"/>
                <a:cs typeface="Arial"/>
              </a:rPr>
              <a:t>only</a:t>
            </a:r>
            <a:r>
              <a:rPr sz="1100" spc="-45" dirty="0">
                <a:latin typeface="Arial"/>
                <a:cs typeface="Arial"/>
              </a:rPr>
              <a:t> </a:t>
            </a:r>
            <a:r>
              <a:rPr sz="1100" spc="-25" dirty="0">
                <a:latin typeface="Arial"/>
                <a:cs typeface="Arial"/>
              </a:rPr>
              <a:t>ever</a:t>
            </a:r>
            <a:r>
              <a:rPr sz="1100" spc="-65" dirty="0">
                <a:latin typeface="Arial"/>
                <a:cs typeface="Arial"/>
              </a:rPr>
              <a:t> </a:t>
            </a:r>
            <a:r>
              <a:rPr sz="1100" spc="-10" dirty="0">
                <a:latin typeface="Arial"/>
                <a:cs typeface="Arial"/>
              </a:rPr>
              <a:t>update  </a:t>
            </a:r>
            <a:r>
              <a:rPr sz="1100" spc="-5" dirty="0">
                <a:latin typeface="Arial"/>
                <a:cs typeface="Arial"/>
              </a:rPr>
              <a:t>the first </a:t>
            </a:r>
            <a:r>
              <a:rPr sz="1100" spc="-10" dirty="0">
                <a:latin typeface="Arial"/>
                <a:cs typeface="Arial"/>
              </a:rPr>
              <a:t>table listed.</a:t>
            </a:r>
            <a:endParaRPr sz="1100">
              <a:latin typeface="Arial"/>
              <a:cs typeface="Arial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928369" y="3917988"/>
            <a:ext cx="88900" cy="481330"/>
          </a:xfrm>
          <a:prstGeom prst="rect">
            <a:avLst/>
          </a:prstGeom>
        </p:spPr>
        <p:txBody>
          <a:bodyPr vert="horz" wrap="square" lIns="0" tIns="279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20"/>
              </a:spcBef>
            </a:pPr>
            <a:r>
              <a:rPr sz="900" spc="-5" dirty="0">
                <a:latin typeface="Arial"/>
                <a:cs typeface="Arial"/>
              </a:rPr>
              <a:t>1</a:t>
            </a:r>
            <a:endParaRPr sz="9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900" spc="-5" dirty="0">
                <a:latin typeface="Arial"/>
                <a:cs typeface="Arial"/>
              </a:rPr>
              <a:t>2</a:t>
            </a:r>
            <a:endParaRPr sz="9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900" spc="-5" dirty="0">
                <a:latin typeface="Arial"/>
                <a:cs typeface="Arial"/>
              </a:rPr>
              <a:t>3</a:t>
            </a:r>
            <a:endParaRPr sz="900">
              <a:latin typeface="Arial"/>
              <a:cs typeface="Arial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1090269" y="3888257"/>
            <a:ext cx="5862955" cy="586740"/>
          </a:xfrm>
          <a:prstGeom prst="rect">
            <a:avLst/>
          </a:prstGeom>
          <a:solidFill>
            <a:srgbClr val="F7F7F7"/>
          </a:solidFill>
          <a:ln w="6096">
            <a:solidFill>
              <a:srgbClr val="B1B1B1"/>
            </a:solidFill>
          </a:ln>
        </p:spPr>
        <p:txBody>
          <a:bodyPr vert="horz" wrap="square" lIns="0" tIns="57785" rIns="0" bIns="0" rtlCol="0">
            <a:spAutoFit/>
          </a:bodyPr>
          <a:lstStyle/>
          <a:p>
            <a:pPr marL="49530">
              <a:lnSpc>
                <a:spcPct val="100000"/>
              </a:lnSpc>
              <a:spcBef>
                <a:spcPts val="455"/>
              </a:spcBef>
            </a:pPr>
            <a:r>
              <a:rPr sz="900" i="1" spc="15" dirty="0">
                <a:latin typeface="Times New Roman"/>
                <a:cs typeface="Times New Roman"/>
              </a:rPr>
              <a:t>UPDATE </a:t>
            </a:r>
            <a:r>
              <a:rPr sz="900" i="1" spc="180" dirty="0">
                <a:latin typeface="Times New Roman"/>
                <a:cs typeface="Times New Roman"/>
              </a:rPr>
              <a:t>Post </a:t>
            </a:r>
            <a:r>
              <a:rPr sz="900" i="1" spc="300" dirty="0">
                <a:latin typeface="Times New Roman"/>
                <a:cs typeface="Times New Roman"/>
              </a:rPr>
              <a:t>,</a:t>
            </a:r>
            <a:r>
              <a:rPr sz="900" i="1" spc="355" dirty="0">
                <a:latin typeface="Times New Roman"/>
                <a:cs typeface="Times New Roman"/>
              </a:rPr>
              <a:t> </a:t>
            </a:r>
            <a:r>
              <a:rPr sz="900" i="1" spc="150" dirty="0">
                <a:latin typeface="Times New Roman"/>
                <a:cs typeface="Times New Roman"/>
              </a:rPr>
              <a:t>User</a:t>
            </a:r>
            <a:r>
              <a:rPr sz="900" i="1" spc="-145" dirty="0">
                <a:latin typeface="Times New Roman"/>
                <a:cs typeface="Times New Roman"/>
              </a:rPr>
              <a:t> </a:t>
            </a:r>
            <a:endParaRPr sz="900">
              <a:latin typeface="Times New Roman"/>
              <a:cs typeface="Times New Roman"/>
            </a:endParaRPr>
          </a:p>
          <a:p>
            <a:pPr marL="207645">
              <a:lnSpc>
                <a:spcPct val="100000"/>
              </a:lnSpc>
              <a:spcBef>
                <a:spcPts val="120"/>
              </a:spcBef>
            </a:pPr>
            <a:r>
              <a:rPr sz="900" i="1" spc="80" dirty="0">
                <a:latin typeface="Times New Roman"/>
                <a:cs typeface="Times New Roman"/>
              </a:rPr>
              <a:t>SET </a:t>
            </a:r>
            <a:r>
              <a:rPr sz="900" i="1" spc="185" dirty="0">
                <a:latin typeface="Times New Roman"/>
                <a:cs typeface="Times New Roman"/>
              </a:rPr>
              <a:t>Post </a:t>
            </a:r>
            <a:r>
              <a:rPr sz="900" i="1" spc="300" dirty="0">
                <a:latin typeface="Times New Roman"/>
                <a:cs typeface="Times New Roman"/>
              </a:rPr>
              <a:t>. </a:t>
            </a:r>
            <a:r>
              <a:rPr sz="900" i="1" spc="-125" dirty="0">
                <a:latin typeface="Times New Roman"/>
                <a:cs typeface="Times New Roman"/>
              </a:rPr>
              <a:t>U </a:t>
            </a:r>
            <a:r>
              <a:rPr sz="900" i="1" spc="180" dirty="0">
                <a:latin typeface="Times New Roman"/>
                <a:cs typeface="Times New Roman"/>
              </a:rPr>
              <a:t>serID </a:t>
            </a:r>
            <a:r>
              <a:rPr sz="900" i="1" spc="-80" dirty="0">
                <a:latin typeface="Times New Roman"/>
                <a:cs typeface="Times New Roman"/>
              </a:rPr>
              <a:t>=</a:t>
            </a:r>
            <a:r>
              <a:rPr sz="900" i="1" spc="45" dirty="0">
                <a:latin typeface="Times New Roman"/>
                <a:cs typeface="Times New Roman"/>
              </a:rPr>
              <a:t> </a:t>
            </a:r>
            <a:r>
              <a:rPr sz="900" i="1" spc="140" dirty="0">
                <a:latin typeface="Times New Roman"/>
                <a:cs typeface="Times New Roman"/>
              </a:rPr>
              <a:t>72662</a:t>
            </a:r>
            <a:r>
              <a:rPr sz="900" i="1" spc="-145" dirty="0">
                <a:latin typeface="Times New Roman"/>
                <a:cs typeface="Times New Roman"/>
              </a:rPr>
              <a:t> </a:t>
            </a:r>
            <a:endParaRPr sz="900">
              <a:latin typeface="Times New Roman"/>
              <a:cs typeface="Times New Roman"/>
            </a:endParaRPr>
          </a:p>
          <a:p>
            <a:pPr marL="209550">
              <a:lnSpc>
                <a:spcPct val="100000"/>
              </a:lnSpc>
              <a:spcBef>
                <a:spcPts val="105"/>
              </a:spcBef>
            </a:pPr>
            <a:r>
              <a:rPr sz="900" i="1" spc="-20" dirty="0">
                <a:latin typeface="Times New Roman"/>
                <a:cs typeface="Times New Roman"/>
              </a:rPr>
              <a:t>WHERE</a:t>
            </a:r>
            <a:r>
              <a:rPr sz="900" i="1" spc="155" dirty="0">
                <a:latin typeface="Times New Roman"/>
                <a:cs typeface="Times New Roman"/>
              </a:rPr>
              <a:t> </a:t>
            </a:r>
            <a:r>
              <a:rPr sz="900" i="1" spc="185" dirty="0">
                <a:latin typeface="Times New Roman"/>
                <a:cs typeface="Times New Roman"/>
              </a:rPr>
              <a:t>Post</a:t>
            </a:r>
            <a:r>
              <a:rPr sz="900" i="1" spc="-120" dirty="0">
                <a:latin typeface="Times New Roman"/>
                <a:cs typeface="Times New Roman"/>
              </a:rPr>
              <a:t> </a:t>
            </a:r>
            <a:r>
              <a:rPr sz="900" i="1" spc="300" dirty="0">
                <a:latin typeface="Times New Roman"/>
                <a:cs typeface="Times New Roman"/>
              </a:rPr>
              <a:t>.</a:t>
            </a:r>
            <a:r>
              <a:rPr sz="900" i="1" spc="-95" dirty="0">
                <a:latin typeface="Times New Roman"/>
                <a:cs typeface="Times New Roman"/>
              </a:rPr>
              <a:t> </a:t>
            </a:r>
            <a:r>
              <a:rPr sz="900" i="1" spc="140" dirty="0">
                <a:latin typeface="Times New Roman"/>
                <a:cs typeface="Times New Roman"/>
              </a:rPr>
              <a:t>UserID</a:t>
            </a:r>
            <a:r>
              <a:rPr sz="900" i="1" spc="175" dirty="0">
                <a:latin typeface="Times New Roman"/>
                <a:cs typeface="Times New Roman"/>
              </a:rPr>
              <a:t> </a:t>
            </a:r>
            <a:r>
              <a:rPr sz="900" i="1" spc="-80" dirty="0">
                <a:latin typeface="Times New Roman"/>
                <a:cs typeface="Times New Roman"/>
              </a:rPr>
              <a:t>=</a:t>
            </a:r>
            <a:r>
              <a:rPr sz="900" i="1" spc="-40" dirty="0">
                <a:latin typeface="Times New Roman"/>
                <a:cs typeface="Times New Roman"/>
              </a:rPr>
              <a:t> </a:t>
            </a:r>
            <a:r>
              <a:rPr sz="900" i="1" spc="150" dirty="0">
                <a:latin typeface="Times New Roman"/>
                <a:cs typeface="Times New Roman"/>
              </a:rPr>
              <a:t>User</a:t>
            </a:r>
            <a:r>
              <a:rPr sz="900" i="1" spc="-120" dirty="0">
                <a:latin typeface="Times New Roman"/>
                <a:cs typeface="Times New Roman"/>
              </a:rPr>
              <a:t> </a:t>
            </a:r>
            <a:r>
              <a:rPr sz="900" i="1" spc="300" dirty="0">
                <a:latin typeface="Times New Roman"/>
                <a:cs typeface="Times New Roman"/>
              </a:rPr>
              <a:t>.</a:t>
            </a:r>
            <a:r>
              <a:rPr sz="900" i="1" spc="-85" dirty="0">
                <a:latin typeface="Times New Roman"/>
                <a:cs typeface="Times New Roman"/>
              </a:rPr>
              <a:t> </a:t>
            </a:r>
            <a:r>
              <a:rPr sz="900" i="1" spc="140" dirty="0">
                <a:latin typeface="Times New Roman"/>
                <a:cs typeface="Times New Roman"/>
              </a:rPr>
              <a:t>UserID</a:t>
            </a:r>
            <a:r>
              <a:rPr sz="900" i="1" spc="204" dirty="0">
                <a:latin typeface="Times New Roman"/>
                <a:cs typeface="Times New Roman"/>
              </a:rPr>
              <a:t> </a:t>
            </a:r>
            <a:r>
              <a:rPr sz="900" i="1" spc="-20" dirty="0">
                <a:latin typeface="Times New Roman"/>
                <a:cs typeface="Times New Roman"/>
              </a:rPr>
              <a:t>AND</a:t>
            </a:r>
            <a:r>
              <a:rPr sz="900" i="1" spc="130" dirty="0">
                <a:latin typeface="Times New Roman"/>
                <a:cs typeface="Times New Roman"/>
              </a:rPr>
              <a:t> </a:t>
            </a:r>
            <a:r>
              <a:rPr sz="900" i="1" spc="155" dirty="0">
                <a:latin typeface="Times New Roman"/>
                <a:cs typeface="Times New Roman"/>
              </a:rPr>
              <a:t>AccountName</a:t>
            </a:r>
            <a:r>
              <a:rPr sz="900" i="1" spc="495" dirty="0">
                <a:latin typeface="Times New Roman"/>
                <a:cs typeface="Times New Roman"/>
              </a:rPr>
              <a:t> </a:t>
            </a:r>
            <a:r>
              <a:rPr sz="900" i="1" spc="-80" dirty="0">
                <a:latin typeface="Times New Roman"/>
                <a:cs typeface="Times New Roman"/>
              </a:rPr>
              <a:t>=</a:t>
            </a:r>
            <a:r>
              <a:rPr sz="900" i="1" spc="-70" dirty="0">
                <a:latin typeface="Times New Roman"/>
                <a:cs typeface="Times New Roman"/>
              </a:rPr>
              <a:t> </a:t>
            </a:r>
            <a:r>
              <a:rPr sz="900" i="1" spc="-190" dirty="0">
                <a:latin typeface="Times New Roman"/>
                <a:cs typeface="Times New Roman"/>
              </a:rPr>
              <a:t>11</a:t>
            </a:r>
            <a:r>
              <a:rPr sz="900" i="1" spc="-165" dirty="0">
                <a:latin typeface="Times New Roman"/>
                <a:cs typeface="Times New Roman"/>
              </a:rPr>
              <a:t> </a:t>
            </a:r>
            <a:r>
              <a:rPr sz="900" i="1" spc="-225" dirty="0">
                <a:latin typeface="Times New Roman"/>
                <a:cs typeface="Times New Roman"/>
              </a:rPr>
              <a:t>W</a:t>
            </a:r>
            <a:r>
              <a:rPr sz="900" i="1" spc="130" dirty="0">
                <a:latin typeface="Times New Roman"/>
                <a:cs typeface="Times New Roman"/>
              </a:rPr>
              <a:t>hoRYou</a:t>
            </a:r>
            <a:r>
              <a:rPr sz="900" i="1" spc="-120" dirty="0">
                <a:latin typeface="Times New Roman"/>
                <a:cs typeface="Times New Roman"/>
              </a:rPr>
              <a:t> </a:t>
            </a:r>
            <a:r>
              <a:rPr sz="900" i="1" spc="-25" dirty="0">
                <a:latin typeface="Times New Roman"/>
                <a:cs typeface="Times New Roman"/>
              </a:rPr>
              <a:t>11;</a:t>
            </a:r>
            <a:endParaRPr sz="900">
              <a:latin typeface="Times New Roman"/>
              <a:cs typeface="Times New Roman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852169" y="4505094"/>
            <a:ext cx="6060440" cy="718820"/>
          </a:xfrm>
          <a:prstGeom prst="rect">
            <a:avLst/>
          </a:prstGeom>
        </p:spPr>
        <p:txBody>
          <a:bodyPr vert="horz" wrap="square" lIns="0" tIns="1054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830"/>
              </a:spcBef>
            </a:pPr>
            <a:r>
              <a:rPr sz="1100" b="1" spc="-10" dirty="0">
                <a:latin typeface="Arial"/>
                <a:cs typeface="Arial"/>
              </a:rPr>
              <a:t>Cascade</a:t>
            </a:r>
            <a:r>
              <a:rPr sz="1100" b="1" spc="-50" dirty="0">
                <a:latin typeface="Arial"/>
                <a:cs typeface="Arial"/>
              </a:rPr>
              <a:t> </a:t>
            </a:r>
            <a:r>
              <a:rPr sz="1100" b="1" spc="-5" dirty="0">
                <a:latin typeface="Arial"/>
                <a:cs typeface="Arial"/>
              </a:rPr>
              <a:t>updates</a:t>
            </a:r>
            <a:endParaRPr sz="1100">
              <a:latin typeface="Arial"/>
              <a:cs typeface="Arial"/>
            </a:endParaRPr>
          </a:p>
          <a:p>
            <a:pPr marL="12700" marR="5080">
              <a:lnSpc>
                <a:spcPct val="102699"/>
              </a:lnSpc>
              <a:spcBef>
                <a:spcPts val="700"/>
              </a:spcBef>
            </a:pPr>
            <a:r>
              <a:rPr sz="1100" spc="-5" dirty="0">
                <a:latin typeface="Arial"/>
                <a:cs typeface="Arial"/>
              </a:rPr>
              <a:t>If </a:t>
            </a:r>
            <a:r>
              <a:rPr sz="1100" spc="-15" dirty="0">
                <a:latin typeface="Arial"/>
                <a:cs typeface="Arial"/>
              </a:rPr>
              <a:t>your RDBMS </a:t>
            </a:r>
            <a:r>
              <a:rPr sz="1100" spc="-10" dirty="0">
                <a:latin typeface="Arial"/>
                <a:cs typeface="Arial"/>
              </a:rPr>
              <a:t>does not automatically </a:t>
            </a:r>
            <a:r>
              <a:rPr sz="1100" spc="-5" dirty="0">
                <a:latin typeface="Arial"/>
                <a:cs typeface="Arial"/>
              </a:rPr>
              <a:t>cascade </a:t>
            </a:r>
            <a:r>
              <a:rPr sz="1100" spc="-10" dirty="0">
                <a:latin typeface="Arial"/>
                <a:cs typeface="Arial"/>
              </a:rPr>
              <a:t>updates </a:t>
            </a:r>
            <a:r>
              <a:rPr sz="1100" spc="-5" dirty="0">
                <a:latin typeface="Arial"/>
                <a:cs typeface="Arial"/>
              </a:rPr>
              <a:t>to </a:t>
            </a:r>
            <a:r>
              <a:rPr sz="1100" spc="-15" dirty="0">
                <a:latin typeface="Arial"/>
                <a:cs typeface="Arial"/>
              </a:rPr>
              <a:t>enforce referential </a:t>
            </a:r>
            <a:r>
              <a:rPr sz="1100" spc="-20" dirty="0">
                <a:latin typeface="Arial"/>
                <a:cs typeface="Arial"/>
              </a:rPr>
              <a:t>integrity, </a:t>
            </a:r>
            <a:r>
              <a:rPr sz="1100" spc="-5" dirty="0">
                <a:latin typeface="Arial"/>
                <a:cs typeface="Arial"/>
              </a:rPr>
              <a:t>then </a:t>
            </a:r>
            <a:r>
              <a:rPr sz="1100" spc="-15" dirty="0">
                <a:latin typeface="Arial"/>
                <a:cs typeface="Arial"/>
              </a:rPr>
              <a:t>you </a:t>
            </a:r>
            <a:r>
              <a:rPr sz="1100" spc="-10" dirty="0">
                <a:latin typeface="Arial"/>
                <a:cs typeface="Arial"/>
              </a:rPr>
              <a:t>will  </a:t>
            </a:r>
            <a:r>
              <a:rPr sz="1100" spc="-20" dirty="0">
                <a:latin typeface="Arial"/>
                <a:cs typeface="Arial"/>
              </a:rPr>
              <a:t>have </a:t>
            </a:r>
            <a:r>
              <a:rPr sz="1100" spc="-5" dirty="0">
                <a:latin typeface="Arial"/>
                <a:cs typeface="Arial"/>
              </a:rPr>
              <a:t>to </a:t>
            </a:r>
            <a:r>
              <a:rPr sz="1100" spc="-10" dirty="0">
                <a:latin typeface="Arial"/>
                <a:cs typeface="Arial"/>
              </a:rPr>
              <a:t>do </a:t>
            </a:r>
            <a:r>
              <a:rPr sz="1100" spc="-5" dirty="0">
                <a:latin typeface="Arial"/>
                <a:cs typeface="Arial"/>
              </a:rPr>
              <a:t>this </a:t>
            </a:r>
            <a:r>
              <a:rPr sz="1100" spc="-25" dirty="0">
                <a:latin typeface="Arial"/>
                <a:cs typeface="Arial"/>
              </a:rPr>
              <a:t>manually. So, </a:t>
            </a:r>
            <a:r>
              <a:rPr sz="1100" spc="-5" dirty="0">
                <a:latin typeface="Arial"/>
                <a:cs typeface="Arial"/>
              </a:rPr>
              <a:t>changing the </a:t>
            </a:r>
            <a:r>
              <a:rPr sz="1100" spc="-15" dirty="0">
                <a:latin typeface="Arial"/>
                <a:cs typeface="Arial"/>
              </a:rPr>
              <a:t>value </a:t>
            </a:r>
            <a:r>
              <a:rPr sz="1100" spc="-20" dirty="0">
                <a:latin typeface="Arial"/>
                <a:cs typeface="Arial"/>
              </a:rPr>
              <a:t>for </a:t>
            </a:r>
            <a:r>
              <a:rPr sz="1100" spc="-10" dirty="0">
                <a:latin typeface="Arial"/>
                <a:cs typeface="Arial"/>
              </a:rPr>
              <a:t>a </a:t>
            </a:r>
            <a:r>
              <a:rPr sz="1100" spc="-5" dirty="0">
                <a:latin typeface="Arial"/>
                <a:cs typeface="Arial"/>
              </a:rPr>
              <a:t>primary</a:t>
            </a:r>
            <a:r>
              <a:rPr sz="1100" spc="-200" dirty="0">
                <a:latin typeface="Arial"/>
                <a:cs typeface="Arial"/>
              </a:rPr>
              <a:t> </a:t>
            </a:r>
            <a:r>
              <a:rPr sz="1100" spc="-20" dirty="0">
                <a:latin typeface="Arial"/>
                <a:cs typeface="Arial"/>
              </a:rPr>
              <a:t>key:</a:t>
            </a:r>
            <a:endParaRPr sz="1100">
              <a:latin typeface="Arial"/>
              <a:cs typeface="Arial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928369" y="5283495"/>
            <a:ext cx="88900" cy="482600"/>
          </a:xfrm>
          <a:prstGeom prst="rect">
            <a:avLst/>
          </a:prstGeom>
        </p:spPr>
        <p:txBody>
          <a:bodyPr vert="horz" wrap="square" lIns="0" tIns="279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20"/>
              </a:spcBef>
            </a:pPr>
            <a:r>
              <a:rPr sz="900" spc="-5" dirty="0">
                <a:latin typeface="Arial"/>
                <a:cs typeface="Arial"/>
              </a:rPr>
              <a:t>1</a:t>
            </a:r>
            <a:endParaRPr sz="9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900" spc="-5" dirty="0">
                <a:latin typeface="Arial"/>
                <a:cs typeface="Arial"/>
              </a:rPr>
              <a:t>2</a:t>
            </a:r>
            <a:endParaRPr sz="9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900" spc="-5" dirty="0">
                <a:latin typeface="Arial"/>
                <a:cs typeface="Arial"/>
              </a:rPr>
              <a:t>3</a:t>
            </a:r>
            <a:endParaRPr sz="900">
              <a:latin typeface="Arial"/>
              <a:cs typeface="Arial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1090269" y="5253761"/>
            <a:ext cx="5862955" cy="586740"/>
          </a:xfrm>
          <a:prstGeom prst="rect">
            <a:avLst/>
          </a:prstGeom>
          <a:solidFill>
            <a:srgbClr val="F7F7F7"/>
          </a:solidFill>
          <a:ln w="6096">
            <a:solidFill>
              <a:srgbClr val="B1B1B1"/>
            </a:solidFill>
          </a:ln>
        </p:spPr>
        <p:txBody>
          <a:bodyPr vert="horz" wrap="square" lIns="0" tIns="57785" rIns="0" bIns="0" rtlCol="0">
            <a:spAutoFit/>
          </a:bodyPr>
          <a:lstStyle/>
          <a:p>
            <a:pPr marL="49530">
              <a:lnSpc>
                <a:spcPct val="100000"/>
              </a:lnSpc>
              <a:spcBef>
                <a:spcPts val="455"/>
              </a:spcBef>
            </a:pPr>
            <a:r>
              <a:rPr sz="900" i="1" spc="15" dirty="0">
                <a:latin typeface="Times New Roman"/>
                <a:cs typeface="Times New Roman"/>
              </a:rPr>
              <a:t>UPDATE</a:t>
            </a:r>
            <a:r>
              <a:rPr sz="900" i="1" spc="90" dirty="0">
                <a:latin typeface="Times New Roman"/>
                <a:cs typeface="Times New Roman"/>
              </a:rPr>
              <a:t> </a:t>
            </a:r>
            <a:r>
              <a:rPr sz="900" i="1" spc="150" dirty="0">
                <a:latin typeface="Times New Roman"/>
                <a:cs typeface="Times New Roman"/>
              </a:rPr>
              <a:t>User</a:t>
            </a:r>
            <a:r>
              <a:rPr sz="900" i="1" spc="-145" dirty="0">
                <a:latin typeface="Times New Roman"/>
                <a:cs typeface="Times New Roman"/>
              </a:rPr>
              <a:t> </a:t>
            </a:r>
            <a:endParaRPr sz="900">
              <a:latin typeface="Times New Roman"/>
              <a:cs typeface="Times New Roman"/>
            </a:endParaRPr>
          </a:p>
          <a:p>
            <a:pPr marL="209550" marR="3982720" indent="-1905">
              <a:lnSpc>
                <a:spcPct val="111100"/>
              </a:lnSpc>
            </a:pPr>
            <a:r>
              <a:rPr sz="900" i="1" spc="80" dirty="0">
                <a:latin typeface="Times New Roman"/>
                <a:cs typeface="Times New Roman"/>
              </a:rPr>
              <a:t>SET</a:t>
            </a:r>
            <a:r>
              <a:rPr sz="900" i="1" spc="385" dirty="0">
                <a:latin typeface="Times New Roman"/>
                <a:cs typeface="Times New Roman"/>
              </a:rPr>
              <a:t> </a:t>
            </a:r>
            <a:r>
              <a:rPr sz="900" i="1" spc="140" dirty="0">
                <a:latin typeface="Times New Roman"/>
                <a:cs typeface="Times New Roman"/>
              </a:rPr>
              <a:t>UserID </a:t>
            </a:r>
            <a:r>
              <a:rPr sz="900" i="1" spc="-80" dirty="0">
                <a:latin typeface="Times New Roman"/>
                <a:cs typeface="Times New Roman"/>
              </a:rPr>
              <a:t>= </a:t>
            </a:r>
            <a:r>
              <a:rPr sz="900" i="1" spc="140" dirty="0">
                <a:latin typeface="Times New Roman"/>
                <a:cs typeface="Times New Roman"/>
              </a:rPr>
              <a:t>72617  </a:t>
            </a:r>
            <a:r>
              <a:rPr sz="900" i="1" spc="-20" dirty="0">
                <a:latin typeface="Times New Roman"/>
                <a:cs typeface="Times New Roman"/>
              </a:rPr>
              <a:t>WHERE </a:t>
            </a:r>
            <a:r>
              <a:rPr sz="900" i="1" spc="175" dirty="0">
                <a:latin typeface="Times New Roman"/>
                <a:cs typeface="Times New Roman"/>
              </a:rPr>
              <a:t>UserId </a:t>
            </a:r>
            <a:r>
              <a:rPr sz="900" i="1" spc="-80" dirty="0">
                <a:latin typeface="Times New Roman"/>
                <a:cs typeface="Times New Roman"/>
              </a:rPr>
              <a:t>=</a:t>
            </a:r>
            <a:r>
              <a:rPr sz="900" i="1" dirty="0">
                <a:latin typeface="Times New Roman"/>
                <a:cs typeface="Times New Roman"/>
              </a:rPr>
              <a:t> </a:t>
            </a:r>
            <a:r>
              <a:rPr sz="900" i="1" spc="165" dirty="0">
                <a:latin typeface="Times New Roman"/>
                <a:cs typeface="Times New Roman"/>
              </a:rPr>
              <a:t>72618;</a:t>
            </a:r>
            <a:r>
              <a:rPr sz="900" i="1" spc="-145" dirty="0">
                <a:latin typeface="Times New Roman"/>
                <a:cs typeface="Times New Roman"/>
              </a:rPr>
              <a:t> </a:t>
            </a:r>
            <a:endParaRPr sz="900">
              <a:latin typeface="Times New Roman"/>
              <a:cs typeface="Times New Roman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852169" y="5964947"/>
            <a:ext cx="6053455" cy="364490"/>
          </a:xfrm>
          <a:prstGeom prst="rect">
            <a:avLst/>
          </a:prstGeom>
        </p:spPr>
        <p:txBody>
          <a:bodyPr vert="horz" wrap="square" lIns="0" tIns="6985" rIns="0" bIns="0" rtlCol="0">
            <a:spAutoFit/>
          </a:bodyPr>
          <a:lstStyle/>
          <a:p>
            <a:pPr marL="12700" marR="5080">
              <a:lnSpc>
                <a:spcPct val="102699"/>
              </a:lnSpc>
              <a:spcBef>
                <a:spcPts val="55"/>
              </a:spcBef>
            </a:pPr>
            <a:r>
              <a:rPr sz="1100" spc="-20" dirty="0">
                <a:latin typeface="Arial"/>
                <a:cs typeface="Arial"/>
              </a:rPr>
              <a:t>Would </a:t>
            </a:r>
            <a:r>
              <a:rPr sz="1100" spc="-5" dirty="0">
                <a:latin typeface="Arial"/>
                <a:cs typeface="Arial"/>
              </a:rPr>
              <a:t>require the </a:t>
            </a:r>
            <a:r>
              <a:rPr sz="1100" spc="-15" dirty="0">
                <a:latin typeface="Arial"/>
                <a:cs typeface="Arial"/>
              </a:rPr>
              <a:t>following </a:t>
            </a:r>
            <a:r>
              <a:rPr sz="1100" spc="-5" dirty="0">
                <a:latin typeface="Arial"/>
                <a:cs typeface="Arial"/>
              </a:rPr>
              <a:t>query to </a:t>
            </a:r>
            <a:r>
              <a:rPr sz="1100" spc="-10" dirty="0">
                <a:latin typeface="Arial"/>
                <a:cs typeface="Arial"/>
              </a:rPr>
              <a:t>also be </a:t>
            </a:r>
            <a:r>
              <a:rPr sz="1100" spc="-5" dirty="0">
                <a:latin typeface="Arial"/>
                <a:cs typeface="Arial"/>
              </a:rPr>
              <a:t>run to </a:t>
            </a:r>
            <a:r>
              <a:rPr sz="1100" spc="-10" dirty="0">
                <a:latin typeface="Arial"/>
                <a:cs typeface="Arial"/>
              </a:rPr>
              <a:t>update </a:t>
            </a:r>
            <a:r>
              <a:rPr sz="1100" spc="-5" dirty="0">
                <a:latin typeface="Arial"/>
                <a:cs typeface="Arial"/>
              </a:rPr>
              <a:t>the related </a:t>
            </a:r>
            <a:r>
              <a:rPr sz="1100" spc="-15" dirty="0">
                <a:latin typeface="Arial"/>
                <a:cs typeface="Arial"/>
              </a:rPr>
              <a:t>foreign </a:t>
            </a:r>
            <a:r>
              <a:rPr sz="1100" spc="-25" dirty="0">
                <a:latin typeface="Arial"/>
                <a:cs typeface="Arial"/>
              </a:rPr>
              <a:t>key </a:t>
            </a:r>
            <a:r>
              <a:rPr sz="1100" spc="-15" dirty="0">
                <a:latin typeface="Arial"/>
                <a:cs typeface="Arial"/>
              </a:rPr>
              <a:t>values </a:t>
            </a:r>
            <a:r>
              <a:rPr sz="1100" spc="-10" dirty="0">
                <a:latin typeface="Arial"/>
                <a:cs typeface="Arial"/>
              </a:rPr>
              <a:t>in </a:t>
            </a:r>
            <a:r>
              <a:rPr sz="1100" spc="-5" dirty="0">
                <a:latin typeface="Arial"/>
                <a:cs typeface="Arial"/>
              </a:rPr>
              <a:t>the </a:t>
            </a:r>
            <a:r>
              <a:rPr sz="1100" spc="-25" dirty="0">
                <a:latin typeface="Arial"/>
                <a:cs typeface="Arial"/>
              </a:rPr>
              <a:t>Post  </a:t>
            </a:r>
            <a:r>
              <a:rPr sz="1100" spc="-15" dirty="0">
                <a:latin typeface="Arial"/>
                <a:cs typeface="Arial"/>
              </a:rPr>
              <a:t>table.</a:t>
            </a:r>
            <a:endParaRPr sz="1100">
              <a:latin typeface="Arial"/>
              <a:cs typeface="Arial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928369" y="6391443"/>
            <a:ext cx="88900" cy="480059"/>
          </a:xfrm>
          <a:prstGeom prst="rect">
            <a:avLst/>
          </a:prstGeom>
        </p:spPr>
        <p:txBody>
          <a:bodyPr vert="horz" wrap="square" lIns="0" tIns="2603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04"/>
              </a:spcBef>
            </a:pPr>
            <a:r>
              <a:rPr sz="900" spc="-5" dirty="0">
                <a:latin typeface="Arial"/>
                <a:cs typeface="Arial"/>
              </a:rPr>
              <a:t>1</a:t>
            </a:r>
            <a:endParaRPr sz="9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900" spc="-5" dirty="0">
                <a:latin typeface="Arial"/>
                <a:cs typeface="Arial"/>
              </a:rPr>
              <a:t>2</a:t>
            </a:r>
            <a:endParaRPr sz="9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900" spc="-5" dirty="0">
                <a:latin typeface="Arial"/>
                <a:cs typeface="Arial"/>
              </a:rPr>
              <a:t>3</a:t>
            </a:r>
            <a:endParaRPr sz="900">
              <a:latin typeface="Arial"/>
              <a:cs typeface="Arial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1090269" y="6358661"/>
            <a:ext cx="5862955" cy="588645"/>
          </a:xfrm>
          <a:prstGeom prst="rect">
            <a:avLst/>
          </a:prstGeom>
          <a:solidFill>
            <a:srgbClr val="F7F7F7"/>
          </a:solidFill>
          <a:ln w="6096">
            <a:solidFill>
              <a:srgbClr val="B1B1B1"/>
            </a:solidFill>
          </a:ln>
        </p:spPr>
        <p:txBody>
          <a:bodyPr vert="horz" wrap="square" lIns="0" tIns="59055" rIns="0" bIns="0" rtlCol="0">
            <a:spAutoFit/>
          </a:bodyPr>
          <a:lstStyle/>
          <a:p>
            <a:pPr marL="49530">
              <a:lnSpc>
                <a:spcPct val="100000"/>
              </a:lnSpc>
              <a:spcBef>
                <a:spcPts val="465"/>
              </a:spcBef>
            </a:pPr>
            <a:r>
              <a:rPr sz="900" i="1" spc="15" dirty="0">
                <a:latin typeface="Times New Roman"/>
                <a:cs typeface="Times New Roman"/>
              </a:rPr>
              <a:t>UPDATE</a:t>
            </a:r>
            <a:r>
              <a:rPr sz="900" i="1" spc="90" dirty="0">
                <a:latin typeface="Times New Roman"/>
                <a:cs typeface="Times New Roman"/>
              </a:rPr>
              <a:t> </a:t>
            </a:r>
            <a:r>
              <a:rPr sz="900" i="1" spc="185" dirty="0">
                <a:latin typeface="Times New Roman"/>
                <a:cs typeface="Times New Roman"/>
              </a:rPr>
              <a:t>Post</a:t>
            </a:r>
            <a:r>
              <a:rPr sz="900" i="1" spc="-145" dirty="0">
                <a:latin typeface="Times New Roman"/>
                <a:cs typeface="Times New Roman"/>
              </a:rPr>
              <a:t> </a:t>
            </a:r>
            <a:endParaRPr sz="900">
              <a:latin typeface="Times New Roman"/>
              <a:cs typeface="Times New Roman"/>
            </a:endParaRPr>
          </a:p>
          <a:p>
            <a:pPr marL="209550" marR="3982720" indent="-1905">
              <a:lnSpc>
                <a:spcPts val="1200"/>
              </a:lnSpc>
              <a:spcBef>
                <a:spcPts val="50"/>
              </a:spcBef>
            </a:pPr>
            <a:r>
              <a:rPr sz="900" i="1" spc="80" dirty="0">
                <a:latin typeface="Times New Roman"/>
                <a:cs typeface="Times New Roman"/>
              </a:rPr>
              <a:t>SET</a:t>
            </a:r>
            <a:r>
              <a:rPr sz="900" i="1" spc="385" dirty="0">
                <a:latin typeface="Times New Roman"/>
                <a:cs typeface="Times New Roman"/>
              </a:rPr>
              <a:t> </a:t>
            </a:r>
            <a:r>
              <a:rPr sz="900" i="1" spc="140" dirty="0">
                <a:latin typeface="Times New Roman"/>
                <a:cs typeface="Times New Roman"/>
              </a:rPr>
              <a:t>UserID </a:t>
            </a:r>
            <a:r>
              <a:rPr sz="900" i="1" spc="-80" dirty="0">
                <a:latin typeface="Times New Roman"/>
                <a:cs typeface="Times New Roman"/>
              </a:rPr>
              <a:t>= </a:t>
            </a:r>
            <a:r>
              <a:rPr sz="900" i="1" spc="140" dirty="0">
                <a:latin typeface="Times New Roman"/>
                <a:cs typeface="Times New Roman"/>
              </a:rPr>
              <a:t>72617  </a:t>
            </a:r>
            <a:r>
              <a:rPr sz="900" i="1" spc="-20" dirty="0">
                <a:latin typeface="Times New Roman"/>
                <a:cs typeface="Times New Roman"/>
              </a:rPr>
              <a:t>WHERE </a:t>
            </a:r>
            <a:r>
              <a:rPr sz="900" i="1" spc="175" dirty="0">
                <a:latin typeface="Times New Roman"/>
                <a:cs typeface="Times New Roman"/>
              </a:rPr>
              <a:t>UserId </a:t>
            </a:r>
            <a:r>
              <a:rPr sz="900" i="1" spc="-80" dirty="0">
                <a:latin typeface="Times New Roman"/>
                <a:cs typeface="Times New Roman"/>
              </a:rPr>
              <a:t>=</a:t>
            </a:r>
            <a:r>
              <a:rPr sz="900" i="1" dirty="0">
                <a:latin typeface="Times New Roman"/>
                <a:cs typeface="Times New Roman"/>
              </a:rPr>
              <a:t> </a:t>
            </a:r>
            <a:r>
              <a:rPr sz="900" i="1" spc="165" dirty="0">
                <a:latin typeface="Times New Roman"/>
                <a:cs typeface="Times New Roman"/>
              </a:rPr>
              <a:t>72618;</a:t>
            </a:r>
            <a:r>
              <a:rPr sz="900" i="1" spc="-145" dirty="0">
                <a:latin typeface="Times New Roman"/>
                <a:cs typeface="Times New Roman"/>
              </a:rPr>
              <a:t> </a:t>
            </a:r>
            <a:endParaRPr sz="900">
              <a:latin typeface="Times New Roman"/>
              <a:cs typeface="Times New Roman"/>
            </a:endParaRPr>
          </a:p>
        </p:txBody>
      </p:sp>
      <p:sp>
        <p:nvSpPr>
          <p:cNvPr id="20" name="object 20"/>
          <p:cNvSpPr/>
          <p:nvPr/>
        </p:nvSpPr>
        <p:spPr>
          <a:xfrm>
            <a:off x="864869" y="7231989"/>
            <a:ext cx="6048375" cy="2296795"/>
          </a:xfrm>
          <a:custGeom>
            <a:avLst/>
            <a:gdLst/>
            <a:ahLst/>
            <a:cxnLst/>
            <a:rect l="l" t="t" r="r" b="b"/>
            <a:pathLst>
              <a:path w="6048375" h="2296795">
                <a:moveTo>
                  <a:pt x="5994082" y="0"/>
                </a:moveTo>
                <a:lnTo>
                  <a:pt x="54000" y="0"/>
                </a:lnTo>
                <a:lnTo>
                  <a:pt x="32982" y="4244"/>
                </a:lnTo>
                <a:lnTo>
                  <a:pt x="15817" y="15817"/>
                </a:lnTo>
                <a:lnTo>
                  <a:pt x="4244" y="32982"/>
                </a:lnTo>
                <a:lnTo>
                  <a:pt x="0" y="54000"/>
                </a:lnTo>
                <a:lnTo>
                  <a:pt x="0" y="2242439"/>
                </a:lnTo>
                <a:lnTo>
                  <a:pt x="4244" y="2263456"/>
                </a:lnTo>
                <a:lnTo>
                  <a:pt x="15817" y="2280621"/>
                </a:lnTo>
                <a:lnTo>
                  <a:pt x="32982" y="2292195"/>
                </a:lnTo>
                <a:lnTo>
                  <a:pt x="54000" y="2296439"/>
                </a:lnTo>
                <a:lnTo>
                  <a:pt x="5994082" y="2296439"/>
                </a:lnTo>
                <a:lnTo>
                  <a:pt x="6015100" y="2292195"/>
                </a:lnTo>
                <a:lnTo>
                  <a:pt x="6032265" y="2280621"/>
                </a:lnTo>
                <a:lnTo>
                  <a:pt x="6043838" y="2263456"/>
                </a:lnTo>
                <a:lnTo>
                  <a:pt x="6048082" y="2242439"/>
                </a:lnTo>
                <a:lnTo>
                  <a:pt x="6048082" y="54000"/>
                </a:lnTo>
                <a:lnTo>
                  <a:pt x="6043838" y="32982"/>
                </a:lnTo>
                <a:lnTo>
                  <a:pt x="6032265" y="15817"/>
                </a:lnTo>
                <a:lnTo>
                  <a:pt x="6015100" y="4244"/>
                </a:lnTo>
                <a:lnTo>
                  <a:pt x="5994082" y="0"/>
                </a:lnTo>
                <a:close/>
              </a:path>
            </a:pathLst>
          </a:custGeom>
          <a:solidFill>
            <a:srgbClr val="99CC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882865" y="7471892"/>
            <a:ext cx="6012180" cy="2038985"/>
          </a:xfrm>
          <a:custGeom>
            <a:avLst/>
            <a:gdLst/>
            <a:ahLst/>
            <a:cxnLst/>
            <a:rect l="l" t="t" r="r" b="b"/>
            <a:pathLst>
              <a:path w="6012180" h="2038984">
                <a:moveTo>
                  <a:pt x="6012078" y="0"/>
                </a:moveTo>
                <a:lnTo>
                  <a:pt x="0" y="0"/>
                </a:lnTo>
                <a:lnTo>
                  <a:pt x="0" y="2002536"/>
                </a:lnTo>
                <a:lnTo>
                  <a:pt x="2828" y="2016552"/>
                </a:lnTo>
                <a:lnTo>
                  <a:pt x="10544" y="2027996"/>
                </a:lnTo>
                <a:lnTo>
                  <a:pt x="21988" y="2035711"/>
                </a:lnTo>
                <a:lnTo>
                  <a:pt x="36004" y="2038540"/>
                </a:lnTo>
                <a:lnTo>
                  <a:pt x="5976073" y="2038540"/>
                </a:lnTo>
                <a:lnTo>
                  <a:pt x="5990089" y="2035711"/>
                </a:lnTo>
                <a:lnTo>
                  <a:pt x="6001534" y="2027996"/>
                </a:lnTo>
                <a:lnTo>
                  <a:pt x="6009249" y="2016552"/>
                </a:lnTo>
                <a:lnTo>
                  <a:pt x="6012078" y="2002536"/>
                </a:lnTo>
                <a:lnTo>
                  <a:pt x="6012078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6484226" y="7154291"/>
            <a:ext cx="368935" cy="368935"/>
          </a:xfrm>
          <a:custGeom>
            <a:avLst/>
            <a:gdLst/>
            <a:ahLst/>
            <a:cxnLst/>
            <a:rect l="l" t="t" r="r" b="b"/>
            <a:pathLst>
              <a:path w="368934" h="368934">
                <a:moveTo>
                  <a:pt x="297027" y="0"/>
                </a:moveTo>
                <a:lnTo>
                  <a:pt x="71653" y="0"/>
                </a:lnTo>
                <a:lnTo>
                  <a:pt x="43826" y="5654"/>
                </a:lnTo>
                <a:lnTo>
                  <a:pt x="21043" y="21048"/>
                </a:lnTo>
                <a:lnTo>
                  <a:pt x="5652" y="43832"/>
                </a:lnTo>
                <a:lnTo>
                  <a:pt x="0" y="71653"/>
                </a:lnTo>
                <a:lnTo>
                  <a:pt x="0" y="297078"/>
                </a:lnTo>
                <a:lnTo>
                  <a:pt x="5652" y="324888"/>
                </a:lnTo>
                <a:lnTo>
                  <a:pt x="21043" y="347673"/>
                </a:lnTo>
                <a:lnTo>
                  <a:pt x="43826" y="363074"/>
                </a:lnTo>
                <a:lnTo>
                  <a:pt x="71653" y="368731"/>
                </a:lnTo>
                <a:lnTo>
                  <a:pt x="297027" y="368731"/>
                </a:lnTo>
                <a:lnTo>
                  <a:pt x="324850" y="363074"/>
                </a:lnTo>
                <a:lnTo>
                  <a:pt x="347638" y="347673"/>
                </a:lnTo>
                <a:lnTo>
                  <a:pt x="363037" y="324888"/>
                </a:lnTo>
                <a:lnTo>
                  <a:pt x="368693" y="297078"/>
                </a:lnTo>
                <a:lnTo>
                  <a:pt x="368693" y="71653"/>
                </a:lnTo>
                <a:lnTo>
                  <a:pt x="363037" y="43832"/>
                </a:lnTo>
                <a:lnTo>
                  <a:pt x="347638" y="21048"/>
                </a:lnTo>
                <a:lnTo>
                  <a:pt x="324850" y="5654"/>
                </a:lnTo>
                <a:lnTo>
                  <a:pt x="297027" y="0"/>
                </a:lnTo>
                <a:close/>
              </a:path>
            </a:pathLst>
          </a:custGeom>
          <a:solidFill>
            <a:srgbClr val="0066B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6554114" y="7186803"/>
            <a:ext cx="228917" cy="20542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6521894" y="7414793"/>
            <a:ext cx="294005" cy="76835"/>
          </a:xfrm>
          <a:custGeom>
            <a:avLst/>
            <a:gdLst/>
            <a:ahLst/>
            <a:cxnLst/>
            <a:rect l="l" t="t" r="r" b="b"/>
            <a:pathLst>
              <a:path w="294004" h="76834">
                <a:moveTo>
                  <a:pt x="255562" y="0"/>
                </a:moveTo>
                <a:lnTo>
                  <a:pt x="38226" y="0"/>
                </a:lnTo>
                <a:lnTo>
                  <a:pt x="23349" y="3008"/>
                </a:lnTo>
                <a:lnTo>
                  <a:pt x="11198" y="11207"/>
                </a:lnTo>
                <a:lnTo>
                  <a:pt x="3004" y="23360"/>
                </a:lnTo>
                <a:lnTo>
                  <a:pt x="0" y="38226"/>
                </a:lnTo>
                <a:lnTo>
                  <a:pt x="3004" y="53100"/>
                </a:lnTo>
                <a:lnTo>
                  <a:pt x="11198" y="65243"/>
                </a:lnTo>
                <a:lnTo>
                  <a:pt x="23349" y="73427"/>
                </a:lnTo>
                <a:lnTo>
                  <a:pt x="38226" y="76428"/>
                </a:lnTo>
                <a:lnTo>
                  <a:pt x="255562" y="76428"/>
                </a:lnTo>
                <a:lnTo>
                  <a:pt x="270435" y="73427"/>
                </a:lnTo>
                <a:lnTo>
                  <a:pt x="282578" y="65243"/>
                </a:lnTo>
                <a:lnTo>
                  <a:pt x="290762" y="53100"/>
                </a:lnTo>
                <a:lnTo>
                  <a:pt x="293763" y="38226"/>
                </a:lnTo>
                <a:lnTo>
                  <a:pt x="290762" y="23360"/>
                </a:lnTo>
                <a:lnTo>
                  <a:pt x="282578" y="11207"/>
                </a:lnTo>
                <a:lnTo>
                  <a:pt x="270435" y="3008"/>
                </a:lnTo>
                <a:lnTo>
                  <a:pt x="25556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6582041" y="7211898"/>
            <a:ext cx="173012" cy="15524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6560387" y="7427086"/>
            <a:ext cx="18415" cy="18415"/>
          </a:xfrm>
          <a:custGeom>
            <a:avLst/>
            <a:gdLst/>
            <a:ahLst/>
            <a:cxnLst/>
            <a:rect l="l" t="t" r="r" b="b"/>
            <a:pathLst>
              <a:path w="18415" h="18415">
                <a:moveTo>
                  <a:pt x="14008" y="0"/>
                </a:moveTo>
                <a:lnTo>
                  <a:pt x="4038" y="0"/>
                </a:lnTo>
                <a:lnTo>
                  <a:pt x="0" y="4025"/>
                </a:lnTo>
                <a:lnTo>
                  <a:pt x="0" y="13970"/>
                </a:lnTo>
                <a:lnTo>
                  <a:pt x="4038" y="18008"/>
                </a:lnTo>
                <a:lnTo>
                  <a:pt x="14008" y="18008"/>
                </a:lnTo>
                <a:lnTo>
                  <a:pt x="18021" y="13970"/>
                </a:lnTo>
                <a:lnTo>
                  <a:pt x="18021" y="4025"/>
                </a:lnTo>
                <a:lnTo>
                  <a:pt x="14008" y="0"/>
                </a:lnTo>
                <a:close/>
              </a:path>
            </a:pathLst>
          </a:custGeom>
          <a:solidFill>
            <a:srgbClr val="0066B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6591896" y="7427086"/>
            <a:ext cx="18415" cy="18415"/>
          </a:xfrm>
          <a:custGeom>
            <a:avLst/>
            <a:gdLst/>
            <a:ahLst/>
            <a:cxnLst/>
            <a:rect l="l" t="t" r="r" b="b"/>
            <a:pathLst>
              <a:path w="18415" h="18415">
                <a:moveTo>
                  <a:pt x="13969" y="0"/>
                </a:moveTo>
                <a:lnTo>
                  <a:pt x="4025" y="0"/>
                </a:lnTo>
                <a:lnTo>
                  <a:pt x="0" y="4025"/>
                </a:lnTo>
                <a:lnTo>
                  <a:pt x="0" y="13970"/>
                </a:lnTo>
                <a:lnTo>
                  <a:pt x="4025" y="18008"/>
                </a:lnTo>
                <a:lnTo>
                  <a:pt x="13969" y="18008"/>
                </a:lnTo>
                <a:lnTo>
                  <a:pt x="18021" y="13970"/>
                </a:lnTo>
                <a:lnTo>
                  <a:pt x="18021" y="4025"/>
                </a:lnTo>
                <a:lnTo>
                  <a:pt x="13969" y="0"/>
                </a:lnTo>
                <a:close/>
              </a:path>
            </a:pathLst>
          </a:custGeom>
          <a:solidFill>
            <a:srgbClr val="0066B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6623380" y="7427086"/>
            <a:ext cx="18415" cy="18415"/>
          </a:xfrm>
          <a:custGeom>
            <a:avLst/>
            <a:gdLst/>
            <a:ahLst/>
            <a:cxnLst/>
            <a:rect l="l" t="t" r="r" b="b"/>
            <a:pathLst>
              <a:path w="18415" h="18415">
                <a:moveTo>
                  <a:pt x="13995" y="0"/>
                </a:moveTo>
                <a:lnTo>
                  <a:pt x="4025" y="0"/>
                </a:lnTo>
                <a:lnTo>
                  <a:pt x="0" y="4025"/>
                </a:lnTo>
                <a:lnTo>
                  <a:pt x="0" y="13970"/>
                </a:lnTo>
                <a:lnTo>
                  <a:pt x="4025" y="18008"/>
                </a:lnTo>
                <a:lnTo>
                  <a:pt x="13995" y="18008"/>
                </a:lnTo>
                <a:lnTo>
                  <a:pt x="18021" y="13970"/>
                </a:lnTo>
                <a:lnTo>
                  <a:pt x="18021" y="4025"/>
                </a:lnTo>
                <a:lnTo>
                  <a:pt x="13995" y="0"/>
                </a:lnTo>
                <a:close/>
              </a:path>
            </a:pathLst>
          </a:custGeom>
          <a:solidFill>
            <a:srgbClr val="0066B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6654901" y="7427086"/>
            <a:ext cx="18415" cy="18415"/>
          </a:xfrm>
          <a:custGeom>
            <a:avLst/>
            <a:gdLst/>
            <a:ahLst/>
            <a:cxnLst/>
            <a:rect l="l" t="t" r="r" b="b"/>
            <a:pathLst>
              <a:path w="18415" h="18415">
                <a:moveTo>
                  <a:pt x="13944" y="0"/>
                </a:moveTo>
                <a:lnTo>
                  <a:pt x="4013" y="0"/>
                </a:lnTo>
                <a:lnTo>
                  <a:pt x="0" y="4025"/>
                </a:lnTo>
                <a:lnTo>
                  <a:pt x="0" y="13970"/>
                </a:lnTo>
                <a:lnTo>
                  <a:pt x="4013" y="18008"/>
                </a:lnTo>
                <a:lnTo>
                  <a:pt x="13944" y="18008"/>
                </a:lnTo>
                <a:lnTo>
                  <a:pt x="17995" y="13970"/>
                </a:lnTo>
                <a:lnTo>
                  <a:pt x="17995" y="4025"/>
                </a:lnTo>
                <a:lnTo>
                  <a:pt x="13944" y="0"/>
                </a:lnTo>
                <a:close/>
              </a:path>
            </a:pathLst>
          </a:custGeom>
          <a:solidFill>
            <a:srgbClr val="0066B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6686384" y="7427086"/>
            <a:ext cx="18415" cy="18415"/>
          </a:xfrm>
          <a:custGeom>
            <a:avLst/>
            <a:gdLst/>
            <a:ahLst/>
            <a:cxnLst/>
            <a:rect l="l" t="t" r="r" b="b"/>
            <a:pathLst>
              <a:path w="18415" h="18415">
                <a:moveTo>
                  <a:pt x="13970" y="0"/>
                </a:moveTo>
                <a:lnTo>
                  <a:pt x="4013" y="0"/>
                </a:lnTo>
                <a:lnTo>
                  <a:pt x="0" y="4025"/>
                </a:lnTo>
                <a:lnTo>
                  <a:pt x="0" y="13970"/>
                </a:lnTo>
                <a:lnTo>
                  <a:pt x="4013" y="18008"/>
                </a:lnTo>
                <a:lnTo>
                  <a:pt x="13970" y="18008"/>
                </a:lnTo>
                <a:lnTo>
                  <a:pt x="17983" y="13970"/>
                </a:lnTo>
                <a:lnTo>
                  <a:pt x="17983" y="4025"/>
                </a:lnTo>
                <a:lnTo>
                  <a:pt x="13970" y="0"/>
                </a:lnTo>
                <a:close/>
              </a:path>
            </a:pathLst>
          </a:custGeom>
          <a:solidFill>
            <a:srgbClr val="0066B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6717855" y="7427086"/>
            <a:ext cx="18415" cy="18415"/>
          </a:xfrm>
          <a:custGeom>
            <a:avLst/>
            <a:gdLst/>
            <a:ahLst/>
            <a:cxnLst/>
            <a:rect l="l" t="t" r="r" b="b"/>
            <a:pathLst>
              <a:path w="18415" h="18415">
                <a:moveTo>
                  <a:pt x="13995" y="0"/>
                </a:moveTo>
                <a:lnTo>
                  <a:pt x="4038" y="0"/>
                </a:lnTo>
                <a:lnTo>
                  <a:pt x="0" y="4025"/>
                </a:lnTo>
                <a:lnTo>
                  <a:pt x="0" y="13970"/>
                </a:lnTo>
                <a:lnTo>
                  <a:pt x="4038" y="18008"/>
                </a:lnTo>
                <a:lnTo>
                  <a:pt x="13995" y="18008"/>
                </a:lnTo>
                <a:lnTo>
                  <a:pt x="18008" y="13970"/>
                </a:lnTo>
                <a:lnTo>
                  <a:pt x="18008" y="4025"/>
                </a:lnTo>
                <a:lnTo>
                  <a:pt x="13995" y="0"/>
                </a:lnTo>
                <a:close/>
              </a:path>
            </a:pathLst>
          </a:custGeom>
          <a:solidFill>
            <a:srgbClr val="0066B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6749351" y="7427086"/>
            <a:ext cx="18415" cy="18415"/>
          </a:xfrm>
          <a:custGeom>
            <a:avLst/>
            <a:gdLst/>
            <a:ahLst/>
            <a:cxnLst/>
            <a:rect l="l" t="t" r="r" b="b"/>
            <a:pathLst>
              <a:path w="18415" h="18415">
                <a:moveTo>
                  <a:pt x="13995" y="0"/>
                </a:moveTo>
                <a:lnTo>
                  <a:pt x="4038" y="0"/>
                </a:lnTo>
                <a:lnTo>
                  <a:pt x="0" y="4025"/>
                </a:lnTo>
                <a:lnTo>
                  <a:pt x="0" y="13970"/>
                </a:lnTo>
                <a:lnTo>
                  <a:pt x="4038" y="18008"/>
                </a:lnTo>
                <a:lnTo>
                  <a:pt x="13995" y="18008"/>
                </a:lnTo>
                <a:lnTo>
                  <a:pt x="18008" y="13970"/>
                </a:lnTo>
                <a:lnTo>
                  <a:pt x="18008" y="4025"/>
                </a:lnTo>
                <a:lnTo>
                  <a:pt x="13995" y="0"/>
                </a:lnTo>
                <a:close/>
              </a:path>
            </a:pathLst>
          </a:custGeom>
          <a:solidFill>
            <a:srgbClr val="0066B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6560387" y="7458570"/>
            <a:ext cx="18415" cy="18415"/>
          </a:xfrm>
          <a:custGeom>
            <a:avLst/>
            <a:gdLst/>
            <a:ahLst/>
            <a:cxnLst/>
            <a:rect l="l" t="t" r="r" b="b"/>
            <a:pathLst>
              <a:path w="18415" h="18415">
                <a:moveTo>
                  <a:pt x="14008" y="0"/>
                </a:moveTo>
                <a:lnTo>
                  <a:pt x="4038" y="0"/>
                </a:lnTo>
                <a:lnTo>
                  <a:pt x="0" y="4038"/>
                </a:lnTo>
                <a:lnTo>
                  <a:pt x="0" y="13982"/>
                </a:lnTo>
                <a:lnTo>
                  <a:pt x="4038" y="18021"/>
                </a:lnTo>
                <a:lnTo>
                  <a:pt x="14008" y="18021"/>
                </a:lnTo>
                <a:lnTo>
                  <a:pt x="18021" y="13982"/>
                </a:lnTo>
                <a:lnTo>
                  <a:pt x="18021" y="4038"/>
                </a:lnTo>
                <a:lnTo>
                  <a:pt x="14008" y="0"/>
                </a:lnTo>
                <a:close/>
              </a:path>
            </a:pathLst>
          </a:custGeom>
          <a:solidFill>
            <a:srgbClr val="0066B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6591896" y="7458570"/>
            <a:ext cx="18415" cy="18415"/>
          </a:xfrm>
          <a:custGeom>
            <a:avLst/>
            <a:gdLst/>
            <a:ahLst/>
            <a:cxnLst/>
            <a:rect l="l" t="t" r="r" b="b"/>
            <a:pathLst>
              <a:path w="18415" h="18415">
                <a:moveTo>
                  <a:pt x="13969" y="0"/>
                </a:moveTo>
                <a:lnTo>
                  <a:pt x="4025" y="0"/>
                </a:lnTo>
                <a:lnTo>
                  <a:pt x="0" y="4038"/>
                </a:lnTo>
                <a:lnTo>
                  <a:pt x="0" y="13982"/>
                </a:lnTo>
                <a:lnTo>
                  <a:pt x="4025" y="18021"/>
                </a:lnTo>
                <a:lnTo>
                  <a:pt x="13969" y="18021"/>
                </a:lnTo>
                <a:lnTo>
                  <a:pt x="18021" y="13982"/>
                </a:lnTo>
                <a:lnTo>
                  <a:pt x="18021" y="4038"/>
                </a:lnTo>
                <a:lnTo>
                  <a:pt x="13969" y="0"/>
                </a:lnTo>
                <a:close/>
              </a:path>
            </a:pathLst>
          </a:custGeom>
          <a:solidFill>
            <a:srgbClr val="0066B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6618313" y="7458570"/>
            <a:ext cx="95885" cy="18415"/>
          </a:xfrm>
          <a:custGeom>
            <a:avLst/>
            <a:gdLst/>
            <a:ahLst/>
            <a:cxnLst/>
            <a:rect l="l" t="t" r="r" b="b"/>
            <a:pathLst>
              <a:path w="95884" h="18415">
                <a:moveTo>
                  <a:pt x="47828" y="0"/>
                </a:moveTo>
                <a:lnTo>
                  <a:pt x="29210" y="708"/>
                </a:lnTo>
                <a:lnTo>
                  <a:pt x="14008" y="2641"/>
                </a:lnTo>
                <a:lnTo>
                  <a:pt x="3758" y="5507"/>
                </a:lnTo>
                <a:lnTo>
                  <a:pt x="0" y="9017"/>
                </a:lnTo>
                <a:lnTo>
                  <a:pt x="3758" y="12518"/>
                </a:lnTo>
                <a:lnTo>
                  <a:pt x="14008" y="15381"/>
                </a:lnTo>
                <a:lnTo>
                  <a:pt x="29210" y="17312"/>
                </a:lnTo>
                <a:lnTo>
                  <a:pt x="47828" y="18021"/>
                </a:lnTo>
                <a:lnTo>
                  <a:pt x="66438" y="17312"/>
                </a:lnTo>
                <a:lnTo>
                  <a:pt x="81637" y="15381"/>
                </a:lnTo>
                <a:lnTo>
                  <a:pt x="91885" y="12518"/>
                </a:lnTo>
                <a:lnTo>
                  <a:pt x="95643" y="9017"/>
                </a:lnTo>
                <a:lnTo>
                  <a:pt x="91885" y="5507"/>
                </a:lnTo>
                <a:lnTo>
                  <a:pt x="81637" y="2641"/>
                </a:lnTo>
                <a:lnTo>
                  <a:pt x="66438" y="708"/>
                </a:lnTo>
                <a:lnTo>
                  <a:pt x="47828" y="0"/>
                </a:lnTo>
                <a:close/>
              </a:path>
            </a:pathLst>
          </a:custGeom>
          <a:solidFill>
            <a:srgbClr val="0066B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6749351" y="7458570"/>
            <a:ext cx="18415" cy="18415"/>
          </a:xfrm>
          <a:custGeom>
            <a:avLst/>
            <a:gdLst/>
            <a:ahLst/>
            <a:cxnLst/>
            <a:rect l="l" t="t" r="r" b="b"/>
            <a:pathLst>
              <a:path w="18415" h="18415">
                <a:moveTo>
                  <a:pt x="13995" y="0"/>
                </a:moveTo>
                <a:lnTo>
                  <a:pt x="4038" y="0"/>
                </a:lnTo>
                <a:lnTo>
                  <a:pt x="0" y="4038"/>
                </a:lnTo>
                <a:lnTo>
                  <a:pt x="0" y="13982"/>
                </a:lnTo>
                <a:lnTo>
                  <a:pt x="4038" y="18021"/>
                </a:lnTo>
                <a:lnTo>
                  <a:pt x="13995" y="18021"/>
                </a:lnTo>
                <a:lnTo>
                  <a:pt x="18008" y="13982"/>
                </a:lnTo>
                <a:lnTo>
                  <a:pt x="18008" y="4038"/>
                </a:lnTo>
                <a:lnTo>
                  <a:pt x="13995" y="0"/>
                </a:lnTo>
                <a:close/>
              </a:path>
            </a:pathLst>
          </a:custGeom>
          <a:solidFill>
            <a:srgbClr val="0066B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6720840" y="7458570"/>
            <a:ext cx="18415" cy="18415"/>
          </a:xfrm>
          <a:custGeom>
            <a:avLst/>
            <a:gdLst/>
            <a:ahLst/>
            <a:cxnLst/>
            <a:rect l="l" t="t" r="r" b="b"/>
            <a:pathLst>
              <a:path w="18415" h="18415">
                <a:moveTo>
                  <a:pt x="13995" y="0"/>
                </a:moveTo>
                <a:lnTo>
                  <a:pt x="4038" y="0"/>
                </a:lnTo>
                <a:lnTo>
                  <a:pt x="0" y="4038"/>
                </a:lnTo>
                <a:lnTo>
                  <a:pt x="0" y="13982"/>
                </a:lnTo>
                <a:lnTo>
                  <a:pt x="4038" y="18021"/>
                </a:lnTo>
                <a:lnTo>
                  <a:pt x="13995" y="18021"/>
                </a:lnTo>
                <a:lnTo>
                  <a:pt x="18033" y="13982"/>
                </a:lnTo>
                <a:lnTo>
                  <a:pt x="18033" y="4038"/>
                </a:lnTo>
                <a:lnTo>
                  <a:pt x="13995" y="0"/>
                </a:lnTo>
                <a:close/>
              </a:path>
            </a:pathLst>
          </a:custGeom>
          <a:solidFill>
            <a:srgbClr val="0066B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 txBox="1"/>
          <p:nvPr/>
        </p:nvSpPr>
        <p:spPr>
          <a:xfrm>
            <a:off x="1050171" y="7235818"/>
            <a:ext cx="1796414" cy="60261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1100" b="1" spc="-10" dirty="0">
                <a:latin typeface="Arial"/>
                <a:cs typeface="Arial"/>
              </a:rPr>
              <a:t>Activity: Using </a:t>
            </a:r>
            <a:r>
              <a:rPr sz="1100" b="1" spc="-35" dirty="0">
                <a:latin typeface="Arial"/>
                <a:cs typeface="Arial"/>
              </a:rPr>
              <a:t>UPDATE</a:t>
            </a:r>
            <a:r>
              <a:rPr sz="1100" b="1" spc="-20" dirty="0">
                <a:latin typeface="Arial"/>
                <a:cs typeface="Arial"/>
              </a:rPr>
              <a:t> </a:t>
            </a:r>
            <a:r>
              <a:rPr sz="1100" b="1" spc="-5" dirty="0">
                <a:latin typeface="Arial"/>
                <a:cs typeface="Arial"/>
              </a:rPr>
              <a:t>(1)</a:t>
            </a:r>
            <a:endParaRPr sz="11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165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1100" spc="-5" dirty="0">
                <a:latin typeface="Arial"/>
                <a:cs typeface="Arial"/>
              </a:rPr>
              <a:t>Enter the</a:t>
            </a:r>
            <a:r>
              <a:rPr sz="1100" spc="-35" dirty="0">
                <a:latin typeface="Arial"/>
                <a:cs typeface="Arial"/>
              </a:rPr>
              <a:t> </a:t>
            </a:r>
            <a:r>
              <a:rPr sz="1100" spc="-10" dirty="0">
                <a:latin typeface="Arial"/>
                <a:cs typeface="Arial"/>
              </a:rPr>
              <a:t>SQL:</a:t>
            </a:r>
            <a:endParaRPr sz="1100">
              <a:latin typeface="Arial"/>
              <a:cs typeface="Arial"/>
            </a:endParaRPr>
          </a:p>
        </p:txBody>
      </p:sp>
      <p:sp>
        <p:nvSpPr>
          <p:cNvPr id="39" name="object 39"/>
          <p:cNvSpPr txBox="1"/>
          <p:nvPr/>
        </p:nvSpPr>
        <p:spPr>
          <a:xfrm>
            <a:off x="1126371" y="7917650"/>
            <a:ext cx="88900" cy="482600"/>
          </a:xfrm>
          <a:prstGeom prst="rect">
            <a:avLst/>
          </a:prstGeom>
        </p:spPr>
        <p:txBody>
          <a:bodyPr vert="horz" wrap="square" lIns="0" tIns="279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20"/>
              </a:spcBef>
            </a:pPr>
            <a:r>
              <a:rPr sz="900" spc="-5" dirty="0">
                <a:latin typeface="Arial"/>
                <a:cs typeface="Arial"/>
              </a:rPr>
              <a:t>1</a:t>
            </a:r>
            <a:endParaRPr sz="9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900" spc="-5" dirty="0">
                <a:latin typeface="Arial"/>
                <a:cs typeface="Arial"/>
              </a:rPr>
              <a:t>2</a:t>
            </a:r>
            <a:endParaRPr sz="9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900" spc="-5" dirty="0">
                <a:latin typeface="Arial"/>
                <a:cs typeface="Arial"/>
              </a:rPr>
              <a:t>3</a:t>
            </a:r>
            <a:endParaRPr sz="900">
              <a:latin typeface="Arial"/>
              <a:cs typeface="Arial"/>
            </a:endParaRPr>
          </a:p>
        </p:txBody>
      </p:sp>
      <p:sp>
        <p:nvSpPr>
          <p:cNvPr id="40" name="object 40"/>
          <p:cNvSpPr txBox="1"/>
          <p:nvPr/>
        </p:nvSpPr>
        <p:spPr>
          <a:xfrm>
            <a:off x="1288275" y="7887919"/>
            <a:ext cx="5466715" cy="586740"/>
          </a:xfrm>
          <a:prstGeom prst="rect">
            <a:avLst/>
          </a:prstGeom>
          <a:solidFill>
            <a:srgbClr val="F7F7F7"/>
          </a:solidFill>
          <a:ln w="6096">
            <a:solidFill>
              <a:srgbClr val="B1B1B1"/>
            </a:solidFill>
          </a:ln>
        </p:spPr>
        <p:txBody>
          <a:bodyPr vert="horz" wrap="square" lIns="0" tIns="57785" rIns="0" bIns="0" rtlCol="0">
            <a:spAutoFit/>
          </a:bodyPr>
          <a:lstStyle/>
          <a:p>
            <a:pPr marL="49530">
              <a:lnSpc>
                <a:spcPct val="100000"/>
              </a:lnSpc>
              <a:spcBef>
                <a:spcPts val="455"/>
              </a:spcBef>
            </a:pPr>
            <a:r>
              <a:rPr sz="900" i="1" spc="15" dirty="0">
                <a:latin typeface="Times New Roman"/>
                <a:cs typeface="Times New Roman"/>
              </a:rPr>
              <a:t>UPDATE</a:t>
            </a:r>
            <a:r>
              <a:rPr sz="900" i="1" spc="90" dirty="0">
                <a:latin typeface="Times New Roman"/>
                <a:cs typeface="Times New Roman"/>
              </a:rPr>
              <a:t> </a:t>
            </a:r>
            <a:r>
              <a:rPr sz="900" i="1" spc="150" dirty="0">
                <a:latin typeface="Times New Roman"/>
                <a:cs typeface="Times New Roman"/>
              </a:rPr>
              <a:t>User</a:t>
            </a:r>
            <a:r>
              <a:rPr sz="900" i="1" spc="-145" dirty="0">
                <a:latin typeface="Times New Roman"/>
                <a:cs typeface="Times New Roman"/>
              </a:rPr>
              <a:t> </a:t>
            </a:r>
            <a:endParaRPr sz="900">
              <a:latin typeface="Times New Roman"/>
              <a:cs typeface="Times New Roman"/>
            </a:endParaRPr>
          </a:p>
          <a:p>
            <a:pPr marL="209550" marR="2783205" indent="-1905">
              <a:lnSpc>
                <a:spcPct val="111100"/>
              </a:lnSpc>
            </a:pPr>
            <a:r>
              <a:rPr sz="900" i="1" spc="80" dirty="0">
                <a:latin typeface="Times New Roman"/>
                <a:cs typeface="Times New Roman"/>
              </a:rPr>
              <a:t>SET </a:t>
            </a:r>
            <a:r>
              <a:rPr sz="900" i="1" spc="155" dirty="0">
                <a:latin typeface="Times New Roman"/>
                <a:cs typeface="Times New Roman"/>
              </a:rPr>
              <a:t>AccountName </a:t>
            </a:r>
            <a:r>
              <a:rPr sz="900" i="1" spc="-80" dirty="0">
                <a:latin typeface="Times New Roman"/>
                <a:cs typeface="Times New Roman"/>
              </a:rPr>
              <a:t>= </a:t>
            </a:r>
            <a:r>
              <a:rPr sz="900" i="1" spc="-190" dirty="0">
                <a:latin typeface="Times New Roman"/>
                <a:cs typeface="Times New Roman"/>
              </a:rPr>
              <a:t>11 </a:t>
            </a:r>
            <a:r>
              <a:rPr sz="900" i="1" spc="75" dirty="0">
                <a:latin typeface="Times New Roman"/>
                <a:cs typeface="Times New Roman"/>
              </a:rPr>
              <a:t>S </a:t>
            </a:r>
            <a:r>
              <a:rPr sz="900" i="1" spc="170" dirty="0">
                <a:latin typeface="Times New Roman"/>
                <a:cs typeface="Times New Roman"/>
              </a:rPr>
              <a:t>hatterwind11  </a:t>
            </a:r>
            <a:r>
              <a:rPr sz="900" i="1" spc="-20" dirty="0">
                <a:latin typeface="Times New Roman"/>
                <a:cs typeface="Times New Roman"/>
              </a:rPr>
              <a:t>WHERE </a:t>
            </a:r>
            <a:r>
              <a:rPr sz="900" i="1" spc="155" dirty="0">
                <a:latin typeface="Times New Roman"/>
                <a:cs typeface="Times New Roman"/>
              </a:rPr>
              <a:t>AccountName </a:t>
            </a:r>
            <a:r>
              <a:rPr sz="900" i="1" spc="-80" dirty="0">
                <a:latin typeface="Times New Roman"/>
                <a:cs typeface="Times New Roman"/>
              </a:rPr>
              <a:t>= </a:t>
            </a:r>
            <a:r>
              <a:rPr sz="900" i="1" spc="-190" dirty="0">
                <a:latin typeface="Times New Roman"/>
                <a:cs typeface="Times New Roman"/>
              </a:rPr>
              <a:t>11</a:t>
            </a:r>
            <a:r>
              <a:rPr sz="900" i="1" spc="-185" dirty="0">
                <a:latin typeface="Times New Roman"/>
                <a:cs typeface="Times New Roman"/>
              </a:rPr>
              <a:t> </a:t>
            </a:r>
            <a:r>
              <a:rPr sz="900" i="1" spc="150" dirty="0">
                <a:latin typeface="Times New Roman"/>
                <a:cs typeface="Times New Roman"/>
              </a:rPr>
              <a:t>shadow99 </a:t>
            </a:r>
            <a:r>
              <a:rPr sz="900" i="1" spc="-30" dirty="0">
                <a:latin typeface="Times New Roman"/>
                <a:cs typeface="Times New Roman"/>
              </a:rPr>
              <a:t>11;</a:t>
            </a:r>
            <a:endParaRPr sz="900">
              <a:latin typeface="Times New Roman"/>
              <a:cs typeface="Times New Roman"/>
            </a:endParaRPr>
          </a:p>
        </p:txBody>
      </p:sp>
      <p:sp>
        <p:nvSpPr>
          <p:cNvPr id="41" name="object 41"/>
          <p:cNvSpPr txBox="1"/>
          <p:nvPr/>
        </p:nvSpPr>
        <p:spPr>
          <a:xfrm>
            <a:off x="1050171" y="8617391"/>
            <a:ext cx="5661025" cy="774065"/>
          </a:xfrm>
          <a:prstGeom prst="rect">
            <a:avLst/>
          </a:prstGeom>
        </p:spPr>
        <p:txBody>
          <a:bodyPr vert="horz" wrap="square" lIns="0" tIns="6985" rIns="0" bIns="0" rtlCol="0">
            <a:spAutoFit/>
          </a:bodyPr>
          <a:lstStyle/>
          <a:p>
            <a:pPr marL="12700" marR="5080">
              <a:lnSpc>
                <a:spcPct val="102699"/>
              </a:lnSpc>
              <a:spcBef>
                <a:spcPts val="55"/>
              </a:spcBef>
            </a:pPr>
            <a:r>
              <a:rPr sz="1100" spc="-5" dirty="0">
                <a:latin typeface="Arial"/>
                <a:cs typeface="Arial"/>
              </a:rPr>
              <a:t>This </a:t>
            </a:r>
            <a:r>
              <a:rPr sz="1100" spc="-10" dirty="0">
                <a:latin typeface="Arial"/>
                <a:cs typeface="Arial"/>
              </a:rPr>
              <a:t>will update </a:t>
            </a:r>
            <a:r>
              <a:rPr sz="1100" spc="-5" dirty="0">
                <a:latin typeface="Arial"/>
                <a:cs typeface="Arial"/>
              </a:rPr>
              <a:t>the </a:t>
            </a:r>
            <a:r>
              <a:rPr sz="1100" spc="-10" dirty="0">
                <a:latin typeface="Arial"/>
                <a:cs typeface="Arial"/>
              </a:rPr>
              <a:t>AccountName where </a:t>
            </a:r>
            <a:r>
              <a:rPr sz="1100" spc="-5" dirty="0">
                <a:latin typeface="Arial"/>
                <a:cs typeface="Arial"/>
              </a:rPr>
              <a:t>the current </a:t>
            </a:r>
            <a:r>
              <a:rPr sz="1100" spc="-15" dirty="0">
                <a:latin typeface="Arial"/>
                <a:cs typeface="Arial"/>
              </a:rPr>
              <a:t>value </a:t>
            </a:r>
            <a:r>
              <a:rPr sz="1100" spc="-10" dirty="0">
                <a:latin typeface="Arial"/>
                <a:cs typeface="Arial"/>
              </a:rPr>
              <a:t>is "shadow99" and </a:t>
            </a:r>
            <a:r>
              <a:rPr sz="1100" spc="-5" dirty="0">
                <a:latin typeface="Arial"/>
                <a:cs typeface="Arial"/>
              </a:rPr>
              <a:t>replace it </a:t>
            </a:r>
            <a:r>
              <a:rPr sz="1100" spc="-10" dirty="0">
                <a:latin typeface="Arial"/>
                <a:cs typeface="Arial"/>
              </a:rPr>
              <a:t>with  </a:t>
            </a:r>
            <a:r>
              <a:rPr sz="1100" spc="-5" dirty="0">
                <a:latin typeface="Arial"/>
                <a:cs typeface="Arial"/>
              </a:rPr>
              <a:t>"Shatterwind".</a:t>
            </a:r>
            <a:endParaRPr sz="11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165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1100" b="1" spc="-5" dirty="0">
                <a:latin typeface="Arial"/>
                <a:cs typeface="Arial"/>
              </a:rPr>
              <a:t>Q15: </a:t>
            </a:r>
            <a:r>
              <a:rPr sz="1100" spc="-5" dirty="0">
                <a:latin typeface="Arial"/>
                <a:cs typeface="Arial"/>
              </a:rPr>
              <a:t>Write the </a:t>
            </a:r>
            <a:r>
              <a:rPr sz="1100" spc="-10" dirty="0">
                <a:latin typeface="Arial"/>
                <a:cs typeface="Arial"/>
              </a:rPr>
              <a:t>SQL </a:t>
            </a:r>
            <a:r>
              <a:rPr sz="1100" spc="-5" dirty="0">
                <a:latin typeface="Arial"/>
                <a:cs typeface="Arial"/>
              </a:rPr>
              <a:t>to </a:t>
            </a:r>
            <a:r>
              <a:rPr sz="1100" spc="-10" dirty="0">
                <a:latin typeface="Arial"/>
                <a:cs typeface="Arial"/>
              </a:rPr>
              <a:t>update </a:t>
            </a:r>
            <a:r>
              <a:rPr sz="1100" spc="-5" dirty="0">
                <a:latin typeface="Arial"/>
                <a:cs typeface="Arial"/>
              </a:rPr>
              <a:t>the </a:t>
            </a:r>
            <a:r>
              <a:rPr sz="1100" spc="-10" dirty="0">
                <a:latin typeface="Arial"/>
                <a:cs typeface="Arial"/>
              </a:rPr>
              <a:t>AccountName </a:t>
            </a:r>
            <a:r>
              <a:rPr sz="1100" spc="-5" dirty="0">
                <a:latin typeface="Arial"/>
                <a:cs typeface="Arial"/>
              </a:rPr>
              <a:t>"QuietRam" to</a:t>
            </a:r>
            <a:r>
              <a:rPr sz="1100" spc="-160" dirty="0">
                <a:latin typeface="Arial"/>
                <a:cs typeface="Arial"/>
              </a:rPr>
              <a:t> </a:t>
            </a:r>
            <a:r>
              <a:rPr sz="1100" spc="-5" dirty="0">
                <a:latin typeface="Arial"/>
                <a:cs typeface="Arial"/>
              </a:rPr>
              <a:t>"RohanBear".</a:t>
            </a:r>
            <a:endParaRPr sz="1100">
              <a:latin typeface="Arial"/>
              <a:cs typeface="Arial"/>
            </a:endParaRPr>
          </a:p>
        </p:txBody>
      </p:sp>
      <p:sp>
        <p:nvSpPr>
          <p:cNvPr id="42" name="object 42"/>
          <p:cNvSpPr/>
          <p:nvPr/>
        </p:nvSpPr>
        <p:spPr>
          <a:xfrm>
            <a:off x="864717" y="9941585"/>
            <a:ext cx="6049010" cy="0"/>
          </a:xfrm>
          <a:custGeom>
            <a:avLst/>
            <a:gdLst/>
            <a:ahLst/>
            <a:cxnLst/>
            <a:rect l="l" t="t" r="r" b="b"/>
            <a:pathLst>
              <a:path w="6049009">
                <a:moveTo>
                  <a:pt x="0" y="0"/>
                </a:moveTo>
                <a:lnTo>
                  <a:pt x="6048756" y="0"/>
                </a:lnTo>
              </a:path>
            </a:pathLst>
          </a:custGeom>
          <a:ln w="609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 txBox="1"/>
          <p:nvPr/>
        </p:nvSpPr>
        <p:spPr>
          <a:xfrm>
            <a:off x="852169" y="9965447"/>
            <a:ext cx="1842135" cy="19177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1100" spc="-10" dirty="0">
                <a:latin typeface="Arial"/>
                <a:cs typeface="Arial"/>
              </a:rPr>
              <a:t>© </a:t>
            </a:r>
            <a:r>
              <a:rPr sz="1100" spc="20" dirty="0">
                <a:latin typeface="Arial"/>
                <a:cs typeface="Arial"/>
              </a:rPr>
              <a:t>H</a:t>
            </a:r>
            <a:r>
              <a:rPr sz="850" spc="20" dirty="0">
                <a:latin typeface="Arial"/>
                <a:cs typeface="Arial"/>
              </a:rPr>
              <a:t>ERIOT</a:t>
            </a:r>
            <a:r>
              <a:rPr sz="1100" spc="20" dirty="0">
                <a:latin typeface="Arial"/>
                <a:cs typeface="Arial"/>
              </a:rPr>
              <a:t>-W</a:t>
            </a:r>
            <a:r>
              <a:rPr sz="850" spc="20" dirty="0">
                <a:latin typeface="Arial"/>
                <a:cs typeface="Arial"/>
              </a:rPr>
              <a:t>ATT</a:t>
            </a:r>
            <a:r>
              <a:rPr sz="850" spc="75" dirty="0">
                <a:latin typeface="Arial"/>
                <a:cs typeface="Arial"/>
              </a:rPr>
              <a:t> </a:t>
            </a:r>
            <a:r>
              <a:rPr sz="1100" spc="55" dirty="0">
                <a:latin typeface="Arial"/>
                <a:cs typeface="Arial"/>
              </a:rPr>
              <a:t>U</a:t>
            </a:r>
            <a:r>
              <a:rPr sz="850" spc="55" dirty="0">
                <a:latin typeface="Arial"/>
                <a:cs typeface="Arial"/>
              </a:rPr>
              <a:t>NIVERSITY</a:t>
            </a:r>
            <a:endParaRPr sz="85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05053" y="765581"/>
            <a:ext cx="6049010" cy="0"/>
          </a:xfrm>
          <a:custGeom>
            <a:avLst/>
            <a:gdLst/>
            <a:ahLst/>
            <a:cxnLst/>
            <a:rect l="l" t="t" r="r" b="b"/>
            <a:pathLst>
              <a:path w="6049009">
                <a:moveTo>
                  <a:pt x="0" y="0"/>
                </a:moveTo>
                <a:lnTo>
                  <a:pt x="6048756" y="0"/>
                </a:lnTo>
              </a:path>
            </a:pathLst>
          </a:custGeom>
          <a:ln w="609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505205" y="1123823"/>
            <a:ext cx="6048375" cy="2247900"/>
          </a:xfrm>
          <a:custGeom>
            <a:avLst/>
            <a:gdLst/>
            <a:ahLst/>
            <a:cxnLst/>
            <a:rect l="l" t="t" r="r" b="b"/>
            <a:pathLst>
              <a:path w="6048375" h="2247900">
                <a:moveTo>
                  <a:pt x="5994082" y="0"/>
                </a:moveTo>
                <a:lnTo>
                  <a:pt x="54000" y="0"/>
                </a:lnTo>
                <a:lnTo>
                  <a:pt x="32982" y="4242"/>
                </a:lnTo>
                <a:lnTo>
                  <a:pt x="15817" y="15813"/>
                </a:lnTo>
                <a:lnTo>
                  <a:pt x="4244" y="32977"/>
                </a:lnTo>
                <a:lnTo>
                  <a:pt x="0" y="54000"/>
                </a:lnTo>
                <a:lnTo>
                  <a:pt x="0" y="2193645"/>
                </a:lnTo>
                <a:lnTo>
                  <a:pt x="4244" y="2214663"/>
                </a:lnTo>
                <a:lnTo>
                  <a:pt x="15817" y="2231828"/>
                </a:lnTo>
                <a:lnTo>
                  <a:pt x="32982" y="2243401"/>
                </a:lnTo>
                <a:lnTo>
                  <a:pt x="54000" y="2247646"/>
                </a:lnTo>
                <a:lnTo>
                  <a:pt x="5994082" y="2247646"/>
                </a:lnTo>
                <a:lnTo>
                  <a:pt x="6015100" y="2243401"/>
                </a:lnTo>
                <a:lnTo>
                  <a:pt x="6032265" y="2231828"/>
                </a:lnTo>
                <a:lnTo>
                  <a:pt x="6043838" y="2214663"/>
                </a:lnTo>
                <a:lnTo>
                  <a:pt x="6048082" y="2193645"/>
                </a:lnTo>
                <a:lnTo>
                  <a:pt x="6048082" y="54000"/>
                </a:lnTo>
                <a:lnTo>
                  <a:pt x="6043838" y="32977"/>
                </a:lnTo>
                <a:lnTo>
                  <a:pt x="6032265" y="15813"/>
                </a:lnTo>
                <a:lnTo>
                  <a:pt x="6015100" y="4242"/>
                </a:lnTo>
                <a:lnTo>
                  <a:pt x="5994082" y="0"/>
                </a:lnTo>
                <a:close/>
              </a:path>
            </a:pathLst>
          </a:custGeom>
          <a:solidFill>
            <a:srgbClr val="99CC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523201" y="1363713"/>
            <a:ext cx="6012180" cy="1990089"/>
          </a:xfrm>
          <a:custGeom>
            <a:avLst/>
            <a:gdLst/>
            <a:ahLst/>
            <a:cxnLst/>
            <a:rect l="l" t="t" r="r" b="b"/>
            <a:pathLst>
              <a:path w="6012180" h="1990089">
                <a:moveTo>
                  <a:pt x="6012078" y="0"/>
                </a:moveTo>
                <a:lnTo>
                  <a:pt x="0" y="0"/>
                </a:lnTo>
                <a:lnTo>
                  <a:pt x="0" y="1953755"/>
                </a:lnTo>
                <a:lnTo>
                  <a:pt x="2828" y="1967771"/>
                </a:lnTo>
                <a:lnTo>
                  <a:pt x="10544" y="1979215"/>
                </a:lnTo>
                <a:lnTo>
                  <a:pt x="21988" y="1986930"/>
                </a:lnTo>
                <a:lnTo>
                  <a:pt x="36004" y="1989759"/>
                </a:lnTo>
                <a:lnTo>
                  <a:pt x="5976073" y="1989759"/>
                </a:lnTo>
                <a:lnTo>
                  <a:pt x="5990089" y="1986930"/>
                </a:lnTo>
                <a:lnTo>
                  <a:pt x="6001534" y="1979215"/>
                </a:lnTo>
                <a:lnTo>
                  <a:pt x="6009249" y="1967771"/>
                </a:lnTo>
                <a:lnTo>
                  <a:pt x="6012078" y="1953755"/>
                </a:lnTo>
                <a:lnTo>
                  <a:pt x="6012078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6124562" y="1046099"/>
            <a:ext cx="368935" cy="368935"/>
          </a:xfrm>
          <a:custGeom>
            <a:avLst/>
            <a:gdLst/>
            <a:ahLst/>
            <a:cxnLst/>
            <a:rect l="l" t="t" r="r" b="b"/>
            <a:pathLst>
              <a:path w="368935" h="368934">
                <a:moveTo>
                  <a:pt x="297027" y="0"/>
                </a:moveTo>
                <a:lnTo>
                  <a:pt x="71653" y="0"/>
                </a:lnTo>
                <a:lnTo>
                  <a:pt x="43826" y="5656"/>
                </a:lnTo>
                <a:lnTo>
                  <a:pt x="21043" y="21055"/>
                </a:lnTo>
                <a:lnTo>
                  <a:pt x="5652" y="43842"/>
                </a:lnTo>
                <a:lnTo>
                  <a:pt x="0" y="71666"/>
                </a:lnTo>
                <a:lnTo>
                  <a:pt x="0" y="297091"/>
                </a:lnTo>
                <a:lnTo>
                  <a:pt x="5652" y="324899"/>
                </a:lnTo>
                <a:lnTo>
                  <a:pt x="21043" y="347679"/>
                </a:lnTo>
                <a:lnTo>
                  <a:pt x="43826" y="363076"/>
                </a:lnTo>
                <a:lnTo>
                  <a:pt x="71653" y="368731"/>
                </a:lnTo>
                <a:lnTo>
                  <a:pt x="297027" y="368731"/>
                </a:lnTo>
                <a:lnTo>
                  <a:pt x="324850" y="363076"/>
                </a:lnTo>
                <a:lnTo>
                  <a:pt x="347638" y="347679"/>
                </a:lnTo>
                <a:lnTo>
                  <a:pt x="363037" y="324899"/>
                </a:lnTo>
                <a:lnTo>
                  <a:pt x="368693" y="297091"/>
                </a:lnTo>
                <a:lnTo>
                  <a:pt x="368693" y="71666"/>
                </a:lnTo>
                <a:lnTo>
                  <a:pt x="363037" y="43842"/>
                </a:lnTo>
                <a:lnTo>
                  <a:pt x="347638" y="21055"/>
                </a:lnTo>
                <a:lnTo>
                  <a:pt x="324850" y="5656"/>
                </a:lnTo>
                <a:lnTo>
                  <a:pt x="297027" y="0"/>
                </a:lnTo>
                <a:close/>
              </a:path>
            </a:pathLst>
          </a:custGeom>
          <a:solidFill>
            <a:srgbClr val="0066B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6194450" y="1078623"/>
            <a:ext cx="228917" cy="20542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6162230" y="1306614"/>
            <a:ext cx="294005" cy="76835"/>
          </a:xfrm>
          <a:custGeom>
            <a:avLst/>
            <a:gdLst/>
            <a:ahLst/>
            <a:cxnLst/>
            <a:rect l="l" t="t" r="r" b="b"/>
            <a:pathLst>
              <a:path w="294004" h="76834">
                <a:moveTo>
                  <a:pt x="255562" y="0"/>
                </a:moveTo>
                <a:lnTo>
                  <a:pt x="38226" y="0"/>
                </a:lnTo>
                <a:lnTo>
                  <a:pt x="23349" y="3008"/>
                </a:lnTo>
                <a:lnTo>
                  <a:pt x="11198" y="11207"/>
                </a:lnTo>
                <a:lnTo>
                  <a:pt x="3004" y="23360"/>
                </a:lnTo>
                <a:lnTo>
                  <a:pt x="0" y="38226"/>
                </a:lnTo>
                <a:lnTo>
                  <a:pt x="3004" y="53100"/>
                </a:lnTo>
                <a:lnTo>
                  <a:pt x="11198" y="65243"/>
                </a:lnTo>
                <a:lnTo>
                  <a:pt x="23349" y="73427"/>
                </a:lnTo>
                <a:lnTo>
                  <a:pt x="38226" y="76428"/>
                </a:lnTo>
                <a:lnTo>
                  <a:pt x="255562" y="76428"/>
                </a:lnTo>
                <a:lnTo>
                  <a:pt x="270435" y="73427"/>
                </a:lnTo>
                <a:lnTo>
                  <a:pt x="282578" y="65243"/>
                </a:lnTo>
                <a:lnTo>
                  <a:pt x="290762" y="53100"/>
                </a:lnTo>
                <a:lnTo>
                  <a:pt x="293763" y="38226"/>
                </a:lnTo>
                <a:lnTo>
                  <a:pt x="290762" y="23360"/>
                </a:lnTo>
                <a:lnTo>
                  <a:pt x="282578" y="11207"/>
                </a:lnTo>
                <a:lnTo>
                  <a:pt x="270435" y="3008"/>
                </a:lnTo>
                <a:lnTo>
                  <a:pt x="25556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6222377" y="1103719"/>
            <a:ext cx="173012" cy="15524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6200724" y="1318907"/>
            <a:ext cx="18415" cy="18415"/>
          </a:xfrm>
          <a:custGeom>
            <a:avLst/>
            <a:gdLst/>
            <a:ahLst/>
            <a:cxnLst/>
            <a:rect l="l" t="t" r="r" b="b"/>
            <a:pathLst>
              <a:path w="18414" h="18415">
                <a:moveTo>
                  <a:pt x="14008" y="0"/>
                </a:moveTo>
                <a:lnTo>
                  <a:pt x="4038" y="0"/>
                </a:lnTo>
                <a:lnTo>
                  <a:pt x="0" y="4025"/>
                </a:lnTo>
                <a:lnTo>
                  <a:pt x="0" y="13969"/>
                </a:lnTo>
                <a:lnTo>
                  <a:pt x="4038" y="18008"/>
                </a:lnTo>
                <a:lnTo>
                  <a:pt x="14008" y="18008"/>
                </a:lnTo>
                <a:lnTo>
                  <a:pt x="18021" y="13969"/>
                </a:lnTo>
                <a:lnTo>
                  <a:pt x="18021" y="4025"/>
                </a:lnTo>
                <a:lnTo>
                  <a:pt x="14008" y="0"/>
                </a:lnTo>
                <a:close/>
              </a:path>
            </a:pathLst>
          </a:custGeom>
          <a:solidFill>
            <a:srgbClr val="0066B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6232232" y="1318907"/>
            <a:ext cx="18415" cy="18415"/>
          </a:xfrm>
          <a:custGeom>
            <a:avLst/>
            <a:gdLst/>
            <a:ahLst/>
            <a:cxnLst/>
            <a:rect l="l" t="t" r="r" b="b"/>
            <a:pathLst>
              <a:path w="18414" h="18415">
                <a:moveTo>
                  <a:pt x="13969" y="0"/>
                </a:moveTo>
                <a:lnTo>
                  <a:pt x="4025" y="0"/>
                </a:lnTo>
                <a:lnTo>
                  <a:pt x="0" y="4025"/>
                </a:lnTo>
                <a:lnTo>
                  <a:pt x="0" y="13969"/>
                </a:lnTo>
                <a:lnTo>
                  <a:pt x="4025" y="18008"/>
                </a:lnTo>
                <a:lnTo>
                  <a:pt x="13969" y="18008"/>
                </a:lnTo>
                <a:lnTo>
                  <a:pt x="18021" y="13969"/>
                </a:lnTo>
                <a:lnTo>
                  <a:pt x="18021" y="4025"/>
                </a:lnTo>
                <a:lnTo>
                  <a:pt x="13969" y="0"/>
                </a:lnTo>
                <a:close/>
              </a:path>
            </a:pathLst>
          </a:custGeom>
          <a:solidFill>
            <a:srgbClr val="0066B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6263716" y="1318907"/>
            <a:ext cx="18415" cy="18415"/>
          </a:xfrm>
          <a:custGeom>
            <a:avLst/>
            <a:gdLst/>
            <a:ahLst/>
            <a:cxnLst/>
            <a:rect l="l" t="t" r="r" b="b"/>
            <a:pathLst>
              <a:path w="18414" h="18415">
                <a:moveTo>
                  <a:pt x="13995" y="0"/>
                </a:moveTo>
                <a:lnTo>
                  <a:pt x="4025" y="0"/>
                </a:lnTo>
                <a:lnTo>
                  <a:pt x="0" y="4025"/>
                </a:lnTo>
                <a:lnTo>
                  <a:pt x="0" y="13969"/>
                </a:lnTo>
                <a:lnTo>
                  <a:pt x="4025" y="18008"/>
                </a:lnTo>
                <a:lnTo>
                  <a:pt x="13995" y="18008"/>
                </a:lnTo>
                <a:lnTo>
                  <a:pt x="18021" y="13969"/>
                </a:lnTo>
                <a:lnTo>
                  <a:pt x="18021" y="4025"/>
                </a:lnTo>
                <a:lnTo>
                  <a:pt x="13995" y="0"/>
                </a:lnTo>
                <a:close/>
              </a:path>
            </a:pathLst>
          </a:custGeom>
          <a:solidFill>
            <a:srgbClr val="0066B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6295237" y="1318907"/>
            <a:ext cx="18415" cy="18415"/>
          </a:xfrm>
          <a:custGeom>
            <a:avLst/>
            <a:gdLst/>
            <a:ahLst/>
            <a:cxnLst/>
            <a:rect l="l" t="t" r="r" b="b"/>
            <a:pathLst>
              <a:path w="18414" h="18415">
                <a:moveTo>
                  <a:pt x="13944" y="0"/>
                </a:moveTo>
                <a:lnTo>
                  <a:pt x="4013" y="0"/>
                </a:lnTo>
                <a:lnTo>
                  <a:pt x="0" y="4025"/>
                </a:lnTo>
                <a:lnTo>
                  <a:pt x="0" y="13969"/>
                </a:lnTo>
                <a:lnTo>
                  <a:pt x="4013" y="18008"/>
                </a:lnTo>
                <a:lnTo>
                  <a:pt x="13944" y="18008"/>
                </a:lnTo>
                <a:lnTo>
                  <a:pt x="17995" y="13969"/>
                </a:lnTo>
                <a:lnTo>
                  <a:pt x="17995" y="4025"/>
                </a:lnTo>
                <a:lnTo>
                  <a:pt x="13944" y="0"/>
                </a:lnTo>
                <a:close/>
              </a:path>
            </a:pathLst>
          </a:custGeom>
          <a:solidFill>
            <a:srgbClr val="0066B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6326720" y="1318907"/>
            <a:ext cx="18415" cy="18415"/>
          </a:xfrm>
          <a:custGeom>
            <a:avLst/>
            <a:gdLst/>
            <a:ahLst/>
            <a:cxnLst/>
            <a:rect l="l" t="t" r="r" b="b"/>
            <a:pathLst>
              <a:path w="18414" h="18415">
                <a:moveTo>
                  <a:pt x="13969" y="0"/>
                </a:moveTo>
                <a:lnTo>
                  <a:pt x="4013" y="0"/>
                </a:lnTo>
                <a:lnTo>
                  <a:pt x="0" y="4025"/>
                </a:lnTo>
                <a:lnTo>
                  <a:pt x="0" y="13969"/>
                </a:lnTo>
                <a:lnTo>
                  <a:pt x="4013" y="18008"/>
                </a:lnTo>
                <a:lnTo>
                  <a:pt x="13969" y="18008"/>
                </a:lnTo>
                <a:lnTo>
                  <a:pt x="17983" y="13969"/>
                </a:lnTo>
                <a:lnTo>
                  <a:pt x="17983" y="4025"/>
                </a:lnTo>
                <a:lnTo>
                  <a:pt x="13969" y="0"/>
                </a:lnTo>
                <a:close/>
              </a:path>
            </a:pathLst>
          </a:custGeom>
          <a:solidFill>
            <a:srgbClr val="0066B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6358191" y="1318907"/>
            <a:ext cx="18415" cy="18415"/>
          </a:xfrm>
          <a:custGeom>
            <a:avLst/>
            <a:gdLst/>
            <a:ahLst/>
            <a:cxnLst/>
            <a:rect l="l" t="t" r="r" b="b"/>
            <a:pathLst>
              <a:path w="18414" h="18415">
                <a:moveTo>
                  <a:pt x="13995" y="0"/>
                </a:moveTo>
                <a:lnTo>
                  <a:pt x="4038" y="0"/>
                </a:lnTo>
                <a:lnTo>
                  <a:pt x="0" y="4025"/>
                </a:lnTo>
                <a:lnTo>
                  <a:pt x="0" y="13969"/>
                </a:lnTo>
                <a:lnTo>
                  <a:pt x="4038" y="18008"/>
                </a:lnTo>
                <a:lnTo>
                  <a:pt x="13995" y="18008"/>
                </a:lnTo>
                <a:lnTo>
                  <a:pt x="18008" y="13969"/>
                </a:lnTo>
                <a:lnTo>
                  <a:pt x="18008" y="4025"/>
                </a:lnTo>
                <a:lnTo>
                  <a:pt x="13995" y="0"/>
                </a:lnTo>
                <a:close/>
              </a:path>
            </a:pathLst>
          </a:custGeom>
          <a:solidFill>
            <a:srgbClr val="0066B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6389687" y="1318907"/>
            <a:ext cx="18415" cy="18415"/>
          </a:xfrm>
          <a:custGeom>
            <a:avLst/>
            <a:gdLst/>
            <a:ahLst/>
            <a:cxnLst/>
            <a:rect l="l" t="t" r="r" b="b"/>
            <a:pathLst>
              <a:path w="18414" h="18415">
                <a:moveTo>
                  <a:pt x="13995" y="0"/>
                </a:moveTo>
                <a:lnTo>
                  <a:pt x="4038" y="0"/>
                </a:lnTo>
                <a:lnTo>
                  <a:pt x="0" y="4025"/>
                </a:lnTo>
                <a:lnTo>
                  <a:pt x="0" y="13969"/>
                </a:lnTo>
                <a:lnTo>
                  <a:pt x="4038" y="18008"/>
                </a:lnTo>
                <a:lnTo>
                  <a:pt x="13995" y="18008"/>
                </a:lnTo>
                <a:lnTo>
                  <a:pt x="18008" y="13969"/>
                </a:lnTo>
                <a:lnTo>
                  <a:pt x="18008" y="4025"/>
                </a:lnTo>
                <a:lnTo>
                  <a:pt x="13995" y="0"/>
                </a:lnTo>
                <a:close/>
              </a:path>
            </a:pathLst>
          </a:custGeom>
          <a:solidFill>
            <a:srgbClr val="0066B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6200724" y="1350391"/>
            <a:ext cx="18415" cy="18415"/>
          </a:xfrm>
          <a:custGeom>
            <a:avLst/>
            <a:gdLst/>
            <a:ahLst/>
            <a:cxnLst/>
            <a:rect l="l" t="t" r="r" b="b"/>
            <a:pathLst>
              <a:path w="18414" h="18415">
                <a:moveTo>
                  <a:pt x="14008" y="0"/>
                </a:moveTo>
                <a:lnTo>
                  <a:pt x="4038" y="0"/>
                </a:lnTo>
                <a:lnTo>
                  <a:pt x="0" y="4038"/>
                </a:lnTo>
                <a:lnTo>
                  <a:pt x="0" y="13982"/>
                </a:lnTo>
                <a:lnTo>
                  <a:pt x="4038" y="18021"/>
                </a:lnTo>
                <a:lnTo>
                  <a:pt x="14008" y="18021"/>
                </a:lnTo>
                <a:lnTo>
                  <a:pt x="18021" y="13982"/>
                </a:lnTo>
                <a:lnTo>
                  <a:pt x="18021" y="4038"/>
                </a:lnTo>
                <a:lnTo>
                  <a:pt x="14008" y="0"/>
                </a:lnTo>
                <a:close/>
              </a:path>
            </a:pathLst>
          </a:custGeom>
          <a:solidFill>
            <a:srgbClr val="0066B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6232232" y="1350391"/>
            <a:ext cx="18415" cy="18415"/>
          </a:xfrm>
          <a:custGeom>
            <a:avLst/>
            <a:gdLst/>
            <a:ahLst/>
            <a:cxnLst/>
            <a:rect l="l" t="t" r="r" b="b"/>
            <a:pathLst>
              <a:path w="18414" h="18415">
                <a:moveTo>
                  <a:pt x="13969" y="0"/>
                </a:moveTo>
                <a:lnTo>
                  <a:pt x="4025" y="0"/>
                </a:lnTo>
                <a:lnTo>
                  <a:pt x="0" y="4038"/>
                </a:lnTo>
                <a:lnTo>
                  <a:pt x="0" y="13982"/>
                </a:lnTo>
                <a:lnTo>
                  <a:pt x="4025" y="18021"/>
                </a:lnTo>
                <a:lnTo>
                  <a:pt x="13969" y="18021"/>
                </a:lnTo>
                <a:lnTo>
                  <a:pt x="18021" y="13982"/>
                </a:lnTo>
                <a:lnTo>
                  <a:pt x="18021" y="4038"/>
                </a:lnTo>
                <a:lnTo>
                  <a:pt x="13969" y="0"/>
                </a:lnTo>
                <a:close/>
              </a:path>
            </a:pathLst>
          </a:custGeom>
          <a:solidFill>
            <a:srgbClr val="0066B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6258648" y="1350391"/>
            <a:ext cx="95885" cy="18415"/>
          </a:xfrm>
          <a:custGeom>
            <a:avLst/>
            <a:gdLst/>
            <a:ahLst/>
            <a:cxnLst/>
            <a:rect l="l" t="t" r="r" b="b"/>
            <a:pathLst>
              <a:path w="95885" h="18415">
                <a:moveTo>
                  <a:pt x="47828" y="0"/>
                </a:moveTo>
                <a:lnTo>
                  <a:pt x="29210" y="708"/>
                </a:lnTo>
                <a:lnTo>
                  <a:pt x="14008" y="2641"/>
                </a:lnTo>
                <a:lnTo>
                  <a:pt x="3758" y="5507"/>
                </a:lnTo>
                <a:lnTo>
                  <a:pt x="0" y="9017"/>
                </a:lnTo>
                <a:lnTo>
                  <a:pt x="3758" y="12518"/>
                </a:lnTo>
                <a:lnTo>
                  <a:pt x="14008" y="15381"/>
                </a:lnTo>
                <a:lnTo>
                  <a:pt x="29210" y="17312"/>
                </a:lnTo>
                <a:lnTo>
                  <a:pt x="47828" y="18021"/>
                </a:lnTo>
                <a:lnTo>
                  <a:pt x="66438" y="17312"/>
                </a:lnTo>
                <a:lnTo>
                  <a:pt x="81637" y="15381"/>
                </a:lnTo>
                <a:lnTo>
                  <a:pt x="91885" y="12518"/>
                </a:lnTo>
                <a:lnTo>
                  <a:pt x="95643" y="9017"/>
                </a:lnTo>
                <a:lnTo>
                  <a:pt x="91885" y="5507"/>
                </a:lnTo>
                <a:lnTo>
                  <a:pt x="81637" y="2641"/>
                </a:lnTo>
                <a:lnTo>
                  <a:pt x="66438" y="708"/>
                </a:lnTo>
                <a:lnTo>
                  <a:pt x="47828" y="0"/>
                </a:lnTo>
                <a:close/>
              </a:path>
            </a:pathLst>
          </a:custGeom>
          <a:solidFill>
            <a:srgbClr val="0066B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6389687" y="1350391"/>
            <a:ext cx="18415" cy="18415"/>
          </a:xfrm>
          <a:custGeom>
            <a:avLst/>
            <a:gdLst/>
            <a:ahLst/>
            <a:cxnLst/>
            <a:rect l="l" t="t" r="r" b="b"/>
            <a:pathLst>
              <a:path w="18414" h="18415">
                <a:moveTo>
                  <a:pt x="13995" y="0"/>
                </a:moveTo>
                <a:lnTo>
                  <a:pt x="4038" y="0"/>
                </a:lnTo>
                <a:lnTo>
                  <a:pt x="0" y="4038"/>
                </a:lnTo>
                <a:lnTo>
                  <a:pt x="0" y="13982"/>
                </a:lnTo>
                <a:lnTo>
                  <a:pt x="4038" y="18021"/>
                </a:lnTo>
                <a:lnTo>
                  <a:pt x="13995" y="18021"/>
                </a:lnTo>
                <a:lnTo>
                  <a:pt x="18008" y="13982"/>
                </a:lnTo>
                <a:lnTo>
                  <a:pt x="18008" y="4038"/>
                </a:lnTo>
                <a:lnTo>
                  <a:pt x="13995" y="0"/>
                </a:lnTo>
                <a:close/>
              </a:path>
            </a:pathLst>
          </a:custGeom>
          <a:solidFill>
            <a:srgbClr val="0066B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6361176" y="1350391"/>
            <a:ext cx="18415" cy="18415"/>
          </a:xfrm>
          <a:custGeom>
            <a:avLst/>
            <a:gdLst/>
            <a:ahLst/>
            <a:cxnLst/>
            <a:rect l="l" t="t" r="r" b="b"/>
            <a:pathLst>
              <a:path w="18414" h="18415">
                <a:moveTo>
                  <a:pt x="13995" y="0"/>
                </a:moveTo>
                <a:lnTo>
                  <a:pt x="4038" y="0"/>
                </a:lnTo>
                <a:lnTo>
                  <a:pt x="0" y="4038"/>
                </a:lnTo>
                <a:lnTo>
                  <a:pt x="0" y="13982"/>
                </a:lnTo>
                <a:lnTo>
                  <a:pt x="4038" y="18021"/>
                </a:lnTo>
                <a:lnTo>
                  <a:pt x="13995" y="18021"/>
                </a:lnTo>
                <a:lnTo>
                  <a:pt x="18034" y="13982"/>
                </a:lnTo>
                <a:lnTo>
                  <a:pt x="18034" y="4038"/>
                </a:lnTo>
                <a:lnTo>
                  <a:pt x="13995" y="0"/>
                </a:lnTo>
                <a:close/>
              </a:path>
            </a:pathLst>
          </a:custGeom>
          <a:solidFill>
            <a:srgbClr val="0066B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 txBox="1"/>
          <p:nvPr/>
        </p:nvSpPr>
        <p:spPr>
          <a:xfrm>
            <a:off x="492505" y="559318"/>
            <a:ext cx="2277110" cy="116967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  <a:tabLst>
                <a:tab pos="408940" algn="l"/>
              </a:tabLst>
            </a:pPr>
            <a:r>
              <a:rPr sz="1100" spc="-10" dirty="0">
                <a:latin typeface="Arial"/>
                <a:cs typeface="Arial"/>
              </a:rPr>
              <a:t>70	</a:t>
            </a:r>
            <a:r>
              <a:rPr sz="1100" i="1" spc="-20" dirty="0">
                <a:latin typeface="Arial"/>
                <a:cs typeface="Arial"/>
              </a:rPr>
              <a:t>TOPIC </a:t>
            </a:r>
            <a:r>
              <a:rPr sz="1100" i="1" spc="-10" dirty="0">
                <a:latin typeface="Arial"/>
                <a:cs typeface="Arial"/>
              </a:rPr>
              <a:t>3.</a:t>
            </a:r>
            <a:r>
              <a:rPr sz="1100" i="1" spc="75" dirty="0">
                <a:latin typeface="Arial"/>
                <a:cs typeface="Arial"/>
              </a:rPr>
              <a:t> </a:t>
            </a:r>
            <a:r>
              <a:rPr sz="1100" i="1" spc="-30" dirty="0">
                <a:latin typeface="Arial"/>
                <a:cs typeface="Arial"/>
              </a:rPr>
              <a:t>IMPLEMENTATION</a:t>
            </a:r>
            <a:endParaRPr sz="11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12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1500">
              <a:latin typeface="Arial"/>
              <a:cs typeface="Arial"/>
            </a:endParaRPr>
          </a:p>
          <a:p>
            <a:pPr marL="210185">
              <a:lnSpc>
                <a:spcPct val="100000"/>
              </a:lnSpc>
            </a:pPr>
            <a:r>
              <a:rPr sz="1100" b="1" spc="-10" dirty="0">
                <a:latin typeface="Arial"/>
                <a:cs typeface="Arial"/>
              </a:rPr>
              <a:t>Activity: Using </a:t>
            </a:r>
            <a:r>
              <a:rPr sz="1100" b="1" spc="-35" dirty="0">
                <a:latin typeface="Arial"/>
                <a:cs typeface="Arial"/>
              </a:rPr>
              <a:t>UPDATE</a:t>
            </a:r>
            <a:r>
              <a:rPr sz="1100" b="1" spc="15" dirty="0">
                <a:latin typeface="Arial"/>
                <a:cs typeface="Arial"/>
              </a:rPr>
              <a:t> </a:t>
            </a:r>
            <a:r>
              <a:rPr sz="1100" b="1" spc="-5" dirty="0">
                <a:latin typeface="Arial"/>
                <a:cs typeface="Arial"/>
              </a:rPr>
              <a:t>(2)</a:t>
            </a:r>
            <a:endParaRPr sz="11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1650">
              <a:latin typeface="Arial"/>
              <a:cs typeface="Arial"/>
            </a:endParaRPr>
          </a:p>
          <a:p>
            <a:pPr marL="210185">
              <a:lnSpc>
                <a:spcPct val="100000"/>
              </a:lnSpc>
            </a:pPr>
            <a:r>
              <a:rPr sz="1100" spc="-5" dirty="0">
                <a:latin typeface="Arial"/>
                <a:cs typeface="Arial"/>
              </a:rPr>
              <a:t>Enter the</a:t>
            </a:r>
            <a:r>
              <a:rPr sz="1100" spc="-30" dirty="0">
                <a:latin typeface="Arial"/>
                <a:cs typeface="Arial"/>
              </a:rPr>
              <a:t> </a:t>
            </a:r>
            <a:r>
              <a:rPr sz="1100" spc="-10" dirty="0">
                <a:latin typeface="Arial"/>
                <a:cs typeface="Arial"/>
              </a:rPr>
              <a:t>SQL:</a:t>
            </a:r>
            <a:endParaRPr sz="1100">
              <a:latin typeface="Arial"/>
              <a:cs typeface="Arial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765183" y="1809475"/>
            <a:ext cx="88900" cy="481330"/>
          </a:xfrm>
          <a:prstGeom prst="rect">
            <a:avLst/>
          </a:prstGeom>
        </p:spPr>
        <p:txBody>
          <a:bodyPr vert="horz" wrap="square" lIns="0" tIns="279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20"/>
              </a:spcBef>
            </a:pPr>
            <a:r>
              <a:rPr sz="900" spc="-5" dirty="0">
                <a:latin typeface="Arial"/>
                <a:cs typeface="Arial"/>
              </a:rPr>
              <a:t>1</a:t>
            </a:r>
            <a:endParaRPr sz="9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900" spc="-5" dirty="0">
                <a:latin typeface="Arial"/>
                <a:cs typeface="Arial"/>
              </a:rPr>
              <a:t>2</a:t>
            </a:r>
            <a:endParaRPr sz="9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900" spc="-5" dirty="0">
                <a:latin typeface="Arial"/>
                <a:cs typeface="Arial"/>
              </a:rPr>
              <a:t>3</a:t>
            </a:r>
            <a:endParaRPr sz="900">
              <a:latin typeface="Arial"/>
              <a:cs typeface="Arial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928611" y="1779740"/>
            <a:ext cx="5466715" cy="586740"/>
          </a:xfrm>
          <a:prstGeom prst="rect">
            <a:avLst/>
          </a:prstGeom>
          <a:solidFill>
            <a:srgbClr val="F7F7F7"/>
          </a:solidFill>
          <a:ln w="6096">
            <a:solidFill>
              <a:srgbClr val="B1B1B1"/>
            </a:solidFill>
          </a:ln>
        </p:spPr>
        <p:txBody>
          <a:bodyPr vert="horz" wrap="square" lIns="0" tIns="57785" rIns="0" bIns="0" rtlCol="0">
            <a:spAutoFit/>
          </a:bodyPr>
          <a:lstStyle/>
          <a:p>
            <a:pPr marL="49530">
              <a:lnSpc>
                <a:spcPct val="100000"/>
              </a:lnSpc>
              <a:spcBef>
                <a:spcPts val="455"/>
              </a:spcBef>
            </a:pPr>
            <a:r>
              <a:rPr sz="900" i="1" spc="15" dirty="0">
                <a:latin typeface="Times New Roman"/>
                <a:cs typeface="Times New Roman"/>
              </a:rPr>
              <a:t>UPDATE</a:t>
            </a:r>
            <a:r>
              <a:rPr sz="900" i="1" spc="90" dirty="0">
                <a:latin typeface="Times New Roman"/>
                <a:cs typeface="Times New Roman"/>
              </a:rPr>
              <a:t> </a:t>
            </a:r>
            <a:r>
              <a:rPr sz="900" i="1" spc="185" dirty="0">
                <a:latin typeface="Times New Roman"/>
                <a:cs typeface="Times New Roman"/>
              </a:rPr>
              <a:t>Post</a:t>
            </a:r>
            <a:r>
              <a:rPr sz="900" i="1" spc="-145" dirty="0">
                <a:latin typeface="Times New Roman"/>
                <a:cs typeface="Times New Roman"/>
              </a:rPr>
              <a:t> </a:t>
            </a:r>
            <a:endParaRPr sz="900">
              <a:latin typeface="Times New Roman"/>
              <a:cs typeface="Times New Roman"/>
            </a:endParaRPr>
          </a:p>
          <a:p>
            <a:pPr marL="209550" marR="3587750" indent="-1905">
              <a:lnSpc>
                <a:spcPct val="110000"/>
              </a:lnSpc>
              <a:spcBef>
                <a:spcPts val="10"/>
              </a:spcBef>
            </a:pPr>
            <a:r>
              <a:rPr sz="900" i="1" spc="80" dirty="0">
                <a:latin typeface="Times New Roman"/>
                <a:cs typeface="Times New Roman"/>
              </a:rPr>
              <a:t>SET</a:t>
            </a:r>
            <a:r>
              <a:rPr sz="900" i="1" spc="385" dirty="0">
                <a:latin typeface="Times New Roman"/>
                <a:cs typeface="Times New Roman"/>
              </a:rPr>
              <a:t> </a:t>
            </a:r>
            <a:r>
              <a:rPr sz="900" i="1" spc="140" dirty="0">
                <a:latin typeface="Times New Roman"/>
                <a:cs typeface="Times New Roman"/>
              </a:rPr>
              <a:t>UserID </a:t>
            </a:r>
            <a:r>
              <a:rPr sz="900" i="1" spc="-80" dirty="0">
                <a:latin typeface="Times New Roman"/>
                <a:cs typeface="Times New Roman"/>
              </a:rPr>
              <a:t>= </a:t>
            </a:r>
            <a:r>
              <a:rPr sz="900" i="1" spc="140" dirty="0">
                <a:latin typeface="Times New Roman"/>
                <a:cs typeface="Times New Roman"/>
              </a:rPr>
              <a:t>72662  </a:t>
            </a:r>
            <a:r>
              <a:rPr sz="900" i="1" spc="-20" dirty="0">
                <a:latin typeface="Times New Roman"/>
                <a:cs typeface="Times New Roman"/>
              </a:rPr>
              <a:t>WHERE </a:t>
            </a:r>
            <a:r>
              <a:rPr sz="900" i="1" spc="140" dirty="0">
                <a:latin typeface="Times New Roman"/>
                <a:cs typeface="Times New Roman"/>
              </a:rPr>
              <a:t>UserID </a:t>
            </a:r>
            <a:r>
              <a:rPr sz="900" i="1" spc="-80" dirty="0">
                <a:latin typeface="Times New Roman"/>
                <a:cs typeface="Times New Roman"/>
              </a:rPr>
              <a:t>=</a:t>
            </a:r>
            <a:r>
              <a:rPr sz="900" i="1" spc="-75" dirty="0">
                <a:latin typeface="Times New Roman"/>
                <a:cs typeface="Times New Roman"/>
              </a:rPr>
              <a:t> </a:t>
            </a:r>
            <a:r>
              <a:rPr sz="900" i="1" spc="165" dirty="0">
                <a:latin typeface="Times New Roman"/>
                <a:cs typeface="Times New Roman"/>
              </a:rPr>
              <a:t>72620;</a:t>
            </a:r>
            <a:r>
              <a:rPr sz="900" i="1" spc="-145" dirty="0">
                <a:latin typeface="Times New Roman"/>
                <a:cs typeface="Times New Roman"/>
              </a:rPr>
              <a:t> </a:t>
            </a:r>
            <a:endParaRPr sz="900">
              <a:latin typeface="Times New Roman"/>
              <a:cs typeface="Times New Roman"/>
            </a:endParaRPr>
          </a:p>
        </p:txBody>
      </p:sp>
      <p:sp>
        <p:nvSpPr>
          <p:cNvPr id="24" name="object 24"/>
          <p:cNvSpPr/>
          <p:nvPr/>
        </p:nvSpPr>
        <p:spPr>
          <a:xfrm>
            <a:off x="505205" y="3598519"/>
            <a:ext cx="6048375" cy="2246630"/>
          </a:xfrm>
          <a:custGeom>
            <a:avLst/>
            <a:gdLst/>
            <a:ahLst/>
            <a:cxnLst/>
            <a:rect l="l" t="t" r="r" b="b"/>
            <a:pathLst>
              <a:path w="6048375" h="2246629">
                <a:moveTo>
                  <a:pt x="5994082" y="0"/>
                </a:moveTo>
                <a:lnTo>
                  <a:pt x="54000" y="0"/>
                </a:lnTo>
                <a:lnTo>
                  <a:pt x="32982" y="4242"/>
                </a:lnTo>
                <a:lnTo>
                  <a:pt x="15817" y="15813"/>
                </a:lnTo>
                <a:lnTo>
                  <a:pt x="4244" y="32977"/>
                </a:lnTo>
                <a:lnTo>
                  <a:pt x="0" y="54000"/>
                </a:lnTo>
                <a:lnTo>
                  <a:pt x="0" y="2192400"/>
                </a:lnTo>
                <a:lnTo>
                  <a:pt x="4244" y="2213418"/>
                </a:lnTo>
                <a:lnTo>
                  <a:pt x="15817" y="2230583"/>
                </a:lnTo>
                <a:lnTo>
                  <a:pt x="32982" y="2242157"/>
                </a:lnTo>
                <a:lnTo>
                  <a:pt x="54000" y="2246401"/>
                </a:lnTo>
                <a:lnTo>
                  <a:pt x="5994082" y="2246401"/>
                </a:lnTo>
                <a:lnTo>
                  <a:pt x="6015100" y="2242157"/>
                </a:lnTo>
                <a:lnTo>
                  <a:pt x="6032265" y="2230583"/>
                </a:lnTo>
                <a:lnTo>
                  <a:pt x="6043838" y="2213418"/>
                </a:lnTo>
                <a:lnTo>
                  <a:pt x="6048082" y="2192400"/>
                </a:lnTo>
                <a:lnTo>
                  <a:pt x="6048082" y="54000"/>
                </a:lnTo>
                <a:lnTo>
                  <a:pt x="6043838" y="32977"/>
                </a:lnTo>
                <a:lnTo>
                  <a:pt x="6032265" y="15813"/>
                </a:lnTo>
                <a:lnTo>
                  <a:pt x="6015100" y="4242"/>
                </a:lnTo>
                <a:lnTo>
                  <a:pt x="5994082" y="0"/>
                </a:lnTo>
                <a:close/>
              </a:path>
            </a:pathLst>
          </a:custGeom>
          <a:solidFill>
            <a:srgbClr val="99CC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523201" y="3838409"/>
            <a:ext cx="6012180" cy="1988820"/>
          </a:xfrm>
          <a:custGeom>
            <a:avLst/>
            <a:gdLst/>
            <a:ahLst/>
            <a:cxnLst/>
            <a:rect l="l" t="t" r="r" b="b"/>
            <a:pathLst>
              <a:path w="6012180" h="1988820">
                <a:moveTo>
                  <a:pt x="6012078" y="0"/>
                </a:moveTo>
                <a:lnTo>
                  <a:pt x="0" y="0"/>
                </a:lnTo>
                <a:lnTo>
                  <a:pt x="0" y="1952510"/>
                </a:lnTo>
                <a:lnTo>
                  <a:pt x="2828" y="1966526"/>
                </a:lnTo>
                <a:lnTo>
                  <a:pt x="10544" y="1977971"/>
                </a:lnTo>
                <a:lnTo>
                  <a:pt x="21988" y="1985686"/>
                </a:lnTo>
                <a:lnTo>
                  <a:pt x="36004" y="1988515"/>
                </a:lnTo>
                <a:lnTo>
                  <a:pt x="5976073" y="1988515"/>
                </a:lnTo>
                <a:lnTo>
                  <a:pt x="5990089" y="1985686"/>
                </a:lnTo>
                <a:lnTo>
                  <a:pt x="6001534" y="1977971"/>
                </a:lnTo>
                <a:lnTo>
                  <a:pt x="6009249" y="1966526"/>
                </a:lnTo>
                <a:lnTo>
                  <a:pt x="6012078" y="1952510"/>
                </a:lnTo>
                <a:lnTo>
                  <a:pt x="6012078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6124562" y="3520795"/>
            <a:ext cx="368935" cy="368935"/>
          </a:xfrm>
          <a:custGeom>
            <a:avLst/>
            <a:gdLst/>
            <a:ahLst/>
            <a:cxnLst/>
            <a:rect l="l" t="t" r="r" b="b"/>
            <a:pathLst>
              <a:path w="368935" h="368935">
                <a:moveTo>
                  <a:pt x="297027" y="0"/>
                </a:moveTo>
                <a:lnTo>
                  <a:pt x="71653" y="0"/>
                </a:lnTo>
                <a:lnTo>
                  <a:pt x="43826" y="5656"/>
                </a:lnTo>
                <a:lnTo>
                  <a:pt x="21043" y="21055"/>
                </a:lnTo>
                <a:lnTo>
                  <a:pt x="5652" y="43842"/>
                </a:lnTo>
                <a:lnTo>
                  <a:pt x="0" y="71666"/>
                </a:lnTo>
                <a:lnTo>
                  <a:pt x="0" y="297091"/>
                </a:lnTo>
                <a:lnTo>
                  <a:pt x="5652" y="324901"/>
                </a:lnTo>
                <a:lnTo>
                  <a:pt x="21043" y="347686"/>
                </a:lnTo>
                <a:lnTo>
                  <a:pt x="43826" y="363086"/>
                </a:lnTo>
                <a:lnTo>
                  <a:pt x="71653" y="368744"/>
                </a:lnTo>
                <a:lnTo>
                  <a:pt x="297027" y="368744"/>
                </a:lnTo>
                <a:lnTo>
                  <a:pt x="324850" y="363086"/>
                </a:lnTo>
                <a:lnTo>
                  <a:pt x="347638" y="347686"/>
                </a:lnTo>
                <a:lnTo>
                  <a:pt x="363037" y="324901"/>
                </a:lnTo>
                <a:lnTo>
                  <a:pt x="368693" y="297091"/>
                </a:lnTo>
                <a:lnTo>
                  <a:pt x="368693" y="71666"/>
                </a:lnTo>
                <a:lnTo>
                  <a:pt x="363037" y="43842"/>
                </a:lnTo>
                <a:lnTo>
                  <a:pt x="347638" y="21055"/>
                </a:lnTo>
                <a:lnTo>
                  <a:pt x="324850" y="5656"/>
                </a:lnTo>
                <a:lnTo>
                  <a:pt x="297027" y="0"/>
                </a:lnTo>
                <a:close/>
              </a:path>
            </a:pathLst>
          </a:custGeom>
          <a:solidFill>
            <a:srgbClr val="0066B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6194450" y="3553320"/>
            <a:ext cx="228917" cy="20542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6162230" y="3781311"/>
            <a:ext cx="294005" cy="76835"/>
          </a:xfrm>
          <a:custGeom>
            <a:avLst/>
            <a:gdLst/>
            <a:ahLst/>
            <a:cxnLst/>
            <a:rect l="l" t="t" r="r" b="b"/>
            <a:pathLst>
              <a:path w="294004" h="76835">
                <a:moveTo>
                  <a:pt x="255562" y="0"/>
                </a:moveTo>
                <a:lnTo>
                  <a:pt x="38226" y="0"/>
                </a:lnTo>
                <a:lnTo>
                  <a:pt x="23349" y="3008"/>
                </a:lnTo>
                <a:lnTo>
                  <a:pt x="11198" y="11207"/>
                </a:lnTo>
                <a:lnTo>
                  <a:pt x="3004" y="23360"/>
                </a:lnTo>
                <a:lnTo>
                  <a:pt x="0" y="38226"/>
                </a:lnTo>
                <a:lnTo>
                  <a:pt x="3004" y="53100"/>
                </a:lnTo>
                <a:lnTo>
                  <a:pt x="11198" y="65243"/>
                </a:lnTo>
                <a:lnTo>
                  <a:pt x="23349" y="73427"/>
                </a:lnTo>
                <a:lnTo>
                  <a:pt x="38226" y="76428"/>
                </a:lnTo>
                <a:lnTo>
                  <a:pt x="255562" y="76428"/>
                </a:lnTo>
                <a:lnTo>
                  <a:pt x="270435" y="73427"/>
                </a:lnTo>
                <a:lnTo>
                  <a:pt x="282578" y="65243"/>
                </a:lnTo>
                <a:lnTo>
                  <a:pt x="290762" y="53100"/>
                </a:lnTo>
                <a:lnTo>
                  <a:pt x="293763" y="38226"/>
                </a:lnTo>
                <a:lnTo>
                  <a:pt x="290762" y="23360"/>
                </a:lnTo>
                <a:lnTo>
                  <a:pt x="282578" y="11207"/>
                </a:lnTo>
                <a:lnTo>
                  <a:pt x="270435" y="3008"/>
                </a:lnTo>
                <a:lnTo>
                  <a:pt x="25556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6222377" y="3578415"/>
            <a:ext cx="173012" cy="155244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6200724" y="3793617"/>
            <a:ext cx="18415" cy="18415"/>
          </a:xfrm>
          <a:custGeom>
            <a:avLst/>
            <a:gdLst/>
            <a:ahLst/>
            <a:cxnLst/>
            <a:rect l="l" t="t" r="r" b="b"/>
            <a:pathLst>
              <a:path w="18414" h="18414">
                <a:moveTo>
                  <a:pt x="14008" y="0"/>
                </a:moveTo>
                <a:lnTo>
                  <a:pt x="4038" y="0"/>
                </a:lnTo>
                <a:lnTo>
                  <a:pt x="0" y="4025"/>
                </a:lnTo>
                <a:lnTo>
                  <a:pt x="0" y="13969"/>
                </a:lnTo>
                <a:lnTo>
                  <a:pt x="4038" y="18008"/>
                </a:lnTo>
                <a:lnTo>
                  <a:pt x="14008" y="18008"/>
                </a:lnTo>
                <a:lnTo>
                  <a:pt x="18021" y="13969"/>
                </a:lnTo>
                <a:lnTo>
                  <a:pt x="18021" y="4025"/>
                </a:lnTo>
                <a:lnTo>
                  <a:pt x="14008" y="0"/>
                </a:lnTo>
                <a:close/>
              </a:path>
            </a:pathLst>
          </a:custGeom>
          <a:solidFill>
            <a:srgbClr val="0066B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6232232" y="3793617"/>
            <a:ext cx="18415" cy="18415"/>
          </a:xfrm>
          <a:custGeom>
            <a:avLst/>
            <a:gdLst/>
            <a:ahLst/>
            <a:cxnLst/>
            <a:rect l="l" t="t" r="r" b="b"/>
            <a:pathLst>
              <a:path w="18414" h="18414">
                <a:moveTo>
                  <a:pt x="13969" y="0"/>
                </a:moveTo>
                <a:lnTo>
                  <a:pt x="4025" y="0"/>
                </a:lnTo>
                <a:lnTo>
                  <a:pt x="0" y="4025"/>
                </a:lnTo>
                <a:lnTo>
                  <a:pt x="0" y="13969"/>
                </a:lnTo>
                <a:lnTo>
                  <a:pt x="4025" y="18008"/>
                </a:lnTo>
                <a:lnTo>
                  <a:pt x="13969" y="18008"/>
                </a:lnTo>
                <a:lnTo>
                  <a:pt x="18021" y="13969"/>
                </a:lnTo>
                <a:lnTo>
                  <a:pt x="18021" y="4025"/>
                </a:lnTo>
                <a:lnTo>
                  <a:pt x="13969" y="0"/>
                </a:lnTo>
                <a:close/>
              </a:path>
            </a:pathLst>
          </a:custGeom>
          <a:solidFill>
            <a:srgbClr val="0066B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6263716" y="3793617"/>
            <a:ext cx="18415" cy="18415"/>
          </a:xfrm>
          <a:custGeom>
            <a:avLst/>
            <a:gdLst/>
            <a:ahLst/>
            <a:cxnLst/>
            <a:rect l="l" t="t" r="r" b="b"/>
            <a:pathLst>
              <a:path w="18414" h="18414">
                <a:moveTo>
                  <a:pt x="13995" y="0"/>
                </a:moveTo>
                <a:lnTo>
                  <a:pt x="4025" y="0"/>
                </a:lnTo>
                <a:lnTo>
                  <a:pt x="0" y="4025"/>
                </a:lnTo>
                <a:lnTo>
                  <a:pt x="0" y="13969"/>
                </a:lnTo>
                <a:lnTo>
                  <a:pt x="4025" y="18008"/>
                </a:lnTo>
                <a:lnTo>
                  <a:pt x="13995" y="18008"/>
                </a:lnTo>
                <a:lnTo>
                  <a:pt x="18021" y="13969"/>
                </a:lnTo>
                <a:lnTo>
                  <a:pt x="18021" y="4025"/>
                </a:lnTo>
                <a:lnTo>
                  <a:pt x="13995" y="0"/>
                </a:lnTo>
                <a:close/>
              </a:path>
            </a:pathLst>
          </a:custGeom>
          <a:solidFill>
            <a:srgbClr val="0066B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6295237" y="3793617"/>
            <a:ext cx="18415" cy="18415"/>
          </a:xfrm>
          <a:custGeom>
            <a:avLst/>
            <a:gdLst/>
            <a:ahLst/>
            <a:cxnLst/>
            <a:rect l="l" t="t" r="r" b="b"/>
            <a:pathLst>
              <a:path w="18414" h="18414">
                <a:moveTo>
                  <a:pt x="13944" y="0"/>
                </a:moveTo>
                <a:lnTo>
                  <a:pt x="4013" y="0"/>
                </a:lnTo>
                <a:lnTo>
                  <a:pt x="0" y="4025"/>
                </a:lnTo>
                <a:lnTo>
                  <a:pt x="0" y="13969"/>
                </a:lnTo>
                <a:lnTo>
                  <a:pt x="4013" y="18008"/>
                </a:lnTo>
                <a:lnTo>
                  <a:pt x="13944" y="18008"/>
                </a:lnTo>
                <a:lnTo>
                  <a:pt x="17995" y="13969"/>
                </a:lnTo>
                <a:lnTo>
                  <a:pt x="17995" y="4025"/>
                </a:lnTo>
                <a:lnTo>
                  <a:pt x="13944" y="0"/>
                </a:lnTo>
                <a:close/>
              </a:path>
            </a:pathLst>
          </a:custGeom>
          <a:solidFill>
            <a:srgbClr val="0066B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6326720" y="3793617"/>
            <a:ext cx="18415" cy="18415"/>
          </a:xfrm>
          <a:custGeom>
            <a:avLst/>
            <a:gdLst/>
            <a:ahLst/>
            <a:cxnLst/>
            <a:rect l="l" t="t" r="r" b="b"/>
            <a:pathLst>
              <a:path w="18414" h="18414">
                <a:moveTo>
                  <a:pt x="13969" y="0"/>
                </a:moveTo>
                <a:lnTo>
                  <a:pt x="4013" y="0"/>
                </a:lnTo>
                <a:lnTo>
                  <a:pt x="0" y="4025"/>
                </a:lnTo>
                <a:lnTo>
                  <a:pt x="0" y="13969"/>
                </a:lnTo>
                <a:lnTo>
                  <a:pt x="4013" y="18008"/>
                </a:lnTo>
                <a:lnTo>
                  <a:pt x="13969" y="18008"/>
                </a:lnTo>
                <a:lnTo>
                  <a:pt x="17983" y="13969"/>
                </a:lnTo>
                <a:lnTo>
                  <a:pt x="17983" y="4025"/>
                </a:lnTo>
                <a:lnTo>
                  <a:pt x="13969" y="0"/>
                </a:lnTo>
                <a:close/>
              </a:path>
            </a:pathLst>
          </a:custGeom>
          <a:solidFill>
            <a:srgbClr val="0066B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6358191" y="3793617"/>
            <a:ext cx="18415" cy="18415"/>
          </a:xfrm>
          <a:custGeom>
            <a:avLst/>
            <a:gdLst/>
            <a:ahLst/>
            <a:cxnLst/>
            <a:rect l="l" t="t" r="r" b="b"/>
            <a:pathLst>
              <a:path w="18414" h="18414">
                <a:moveTo>
                  <a:pt x="13995" y="0"/>
                </a:moveTo>
                <a:lnTo>
                  <a:pt x="4038" y="0"/>
                </a:lnTo>
                <a:lnTo>
                  <a:pt x="0" y="4025"/>
                </a:lnTo>
                <a:lnTo>
                  <a:pt x="0" y="13969"/>
                </a:lnTo>
                <a:lnTo>
                  <a:pt x="4038" y="18008"/>
                </a:lnTo>
                <a:lnTo>
                  <a:pt x="13995" y="18008"/>
                </a:lnTo>
                <a:lnTo>
                  <a:pt x="18008" y="13969"/>
                </a:lnTo>
                <a:lnTo>
                  <a:pt x="18008" y="4025"/>
                </a:lnTo>
                <a:lnTo>
                  <a:pt x="13995" y="0"/>
                </a:lnTo>
                <a:close/>
              </a:path>
            </a:pathLst>
          </a:custGeom>
          <a:solidFill>
            <a:srgbClr val="0066B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6389687" y="3793617"/>
            <a:ext cx="18415" cy="18415"/>
          </a:xfrm>
          <a:custGeom>
            <a:avLst/>
            <a:gdLst/>
            <a:ahLst/>
            <a:cxnLst/>
            <a:rect l="l" t="t" r="r" b="b"/>
            <a:pathLst>
              <a:path w="18414" h="18414">
                <a:moveTo>
                  <a:pt x="13995" y="0"/>
                </a:moveTo>
                <a:lnTo>
                  <a:pt x="4038" y="0"/>
                </a:lnTo>
                <a:lnTo>
                  <a:pt x="0" y="4025"/>
                </a:lnTo>
                <a:lnTo>
                  <a:pt x="0" y="13969"/>
                </a:lnTo>
                <a:lnTo>
                  <a:pt x="4038" y="18008"/>
                </a:lnTo>
                <a:lnTo>
                  <a:pt x="13995" y="18008"/>
                </a:lnTo>
                <a:lnTo>
                  <a:pt x="18008" y="13969"/>
                </a:lnTo>
                <a:lnTo>
                  <a:pt x="18008" y="4025"/>
                </a:lnTo>
                <a:lnTo>
                  <a:pt x="13995" y="0"/>
                </a:lnTo>
                <a:close/>
              </a:path>
            </a:pathLst>
          </a:custGeom>
          <a:solidFill>
            <a:srgbClr val="0066B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6200724" y="3825100"/>
            <a:ext cx="18415" cy="18415"/>
          </a:xfrm>
          <a:custGeom>
            <a:avLst/>
            <a:gdLst/>
            <a:ahLst/>
            <a:cxnLst/>
            <a:rect l="l" t="t" r="r" b="b"/>
            <a:pathLst>
              <a:path w="18414" h="18414">
                <a:moveTo>
                  <a:pt x="14008" y="0"/>
                </a:moveTo>
                <a:lnTo>
                  <a:pt x="4038" y="0"/>
                </a:lnTo>
                <a:lnTo>
                  <a:pt x="0" y="4038"/>
                </a:lnTo>
                <a:lnTo>
                  <a:pt x="0" y="13982"/>
                </a:lnTo>
                <a:lnTo>
                  <a:pt x="4038" y="18021"/>
                </a:lnTo>
                <a:lnTo>
                  <a:pt x="14008" y="18021"/>
                </a:lnTo>
                <a:lnTo>
                  <a:pt x="18021" y="13982"/>
                </a:lnTo>
                <a:lnTo>
                  <a:pt x="18021" y="4038"/>
                </a:lnTo>
                <a:lnTo>
                  <a:pt x="14008" y="0"/>
                </a:lnTo>
                <a:close/>
              </a:path>
            </a:pathLst>
          </a:custGeom>
          <a:solidFill>
            <a:srgbClr val="0066B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6232232" y="3825100"/>
            <a:ext cx="18415" cy="18415"/>
          </a:xfrm>
          <a:custGeom>
            <a:avLst/>
            <a:gdLst/>
            <a:ahLst/>
            <a:cxnLst/>
            <a:rect l="l" t="t" r="r" b="b"/>
            <a:pathLst>
              <a:path w="18414" h="18414">
                <a:moveTo>
                  <a:pt x="13969" y="0"/>
                </a:moveTo>
                <a:lnTo>
                  <a:pt x="4025" y="0"/>
                </a:lnTo>
                <a:lnTo>
                  <a:pt x="0" y="4038"/>
                </a:lnTo>
                <a:lnTo>
                  <a:pt x="0" y="13982"/>
                </a:lnTo>
                <a:lnTo>
                  <a:pt x="4025" y="18021"/>
                </a:lnTo>
                <a:lnTo>
                  <a:pt x="13969" y="18021"/>
                </a:lnTo>
                <a:lnTo>
                  <a:pt x="18021" y="13982"/>
                </a:lnTo>
                <a:lnTo>
                  <a:pt x="18021" y="4038"/>
                </a:lnTo>
                <a:lnTo>
                  <a:pt x="13969" y="0"/>
                </a:lnTo>
                <a:close/>
              </a:path>
            </a:pathLst>
          </a:custGeom>
          <a:solidFill>
            <a:srgbClr val="0066B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6258648" y="3825100"/>
            <a:ext cx="95885" cy="18415"/>
          </a:xfrm>
          <a:custGeom>
            <a:avLst/>
            <a:gdLst/>
            <a:ahLst/>
            <a:cxnLst/>
            <a:rect l="l" t="t" r="r" b="b"/>
            <a:pathLst>
              <a:path w="95885" h="18414">
                <a:moveTo>
                  <a:pt x="47828" y="0"/>
                </a:moveTo>
                <a:lnTo>
                  <a:pt x="29210" y="708"/>
                </a:lnTo>
                <a:lnTo>
                  <a:pt x="14008" y="2641"/>
                </a:lnTo>
                <a:lnTo>
                  <a:pt x="3758" y="5507"/>
                </a:lnTo>
                <a:lnTo>
                  <a:pt x="0" y="9017"/>
                </a:lnTo>
                <a:lnTo>
                  <a:pt x="3758" y="12518"/>
                </a:lnTo>
                <a:lnTo>
                  <a:pt x="14008" y="15381"/>
                </a:lnTo>
                <a:lnTo>
                  <a:pt x="29210" y="17312"/>
                </a:lnTo>
                <a:lnTo>
                  <a:pt x="47828" y="18021"/>
                </a:lnTo>
                <a:lnTo>
                  <a:pt x="66438" y="17312"/>
                </a:lnTo>
                <a:lnTo>
                  <a:pt x="81637" y="15381"/>
                </a:lnTo>
                <a:lnTo>
                  <a:pt x="91885" y="12518"/>
                </a:lnTo>
                <a:lnTo>
                  <a:pt x="95643" y="9017"/>
                </a:lnTo>
                <a:lnTo>
                  <a:pt x="91885" y="5507"/>
                </a:lnTo>
                <a:lnTo>
                  <a:pt x="81637" y="2641"/>
                </a:lnTo>
                <a:lnTo>
                  <a:pt x="66438" y="708"/>
                </a:lnTo>
                <a:lnTo>
                  <a:pt x="47828" y="0"/>
                </a:lnTo>
                <a:close/>
              </a:path>
            </a:pathLst>
          </a:custGeom>
          <a:solidFill>
            <a:srgbClr val="0066B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6389687" y="3825100"/>
            <a:ext cx="18415" cy="18415"/>
          </a:xfrm>
          <a:custGeom>
            <a:avLst/>
            <a:gdLst/>
            <a:ahLst/>
            <a:cxnLst/>
            <a:rect l="l" t="t" r="r" b="b"/>
            <a:pathLst>
              <a:path w="18414" h="18414">
                <a:moveTo>
                  <a:pt x="13995" y="0"/>
                </a:moveTo>
                <a:lnTo>
                  <a:pt x="4038" y="0"/>
                </a:lnTo>
                <a:lnTo>
                  <a:pt x="0" y="4038"/>
                </a:lnTo>
                <a:lnTo>
                  <a:pt x="0" y="13982"/>
                </a:lnTo>
                <a:lnTo>
                  <a:pt x="4038" y="18021"/>
                </a:lnTo>
                <a:lnTo>
                  <a:pt x="13995" y="18021"/>
                </a:lnTo>
                <a:lnTo>
                  <a:pt x="18008" y="13982"/>
                </a:lnTo>
                <a:lnTo>
                  <a:pt x="18008" y="4038"/>
                </a:lnTo>
                <a:lnTo>
                  <a:pt x="13995" y="0"/>
                </a:lnTo>
                <a:close/>
              </a:path>
            </a:pathLst>
          </a:custGeom>
          <a:solidFill>
            <a:srgbClr val="0066B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6361176" y="3825100"/>
            <a:ext cx="18415" cy="18415"/>
          </a:xfrm>
          <a:custGeom>
            <a:avLst/>
            <a:gdLst/>
            <a:ahLst/>
            <a:cxnLst/>
            <a:rect l="l" t="t" r="r" b="b"/>
            <a:pathLst>
              <a:path w="18414" h="18414">
                <a:moveTo>
                  <a:pt x="13995" y="0"/>
                </a:moveTo>
                <a:lnTo>
                  <a:pt x="4038" y="0"/>
                </a:lnTo>
                <a:lnTo>
                  <a:pt x="0" y="4038"/>
                </a:lnTo>
                <a:lnTo>
                  <a:pt x="0" y="13982"/>
                </a:lnTo>
                <a:lnTo>
                  <a:pt x="4038" y="18021"/>
                </a:lnTo>
                <a:lnTo>
                  <a:pt x="13995" y="18021"/>
                </a:lnTo>
                <a:lnTo>
                  <a:pt x="18034" y="13982"/>
                </a:lnTo>
                <a:lnTo>
                  <a:pt x="18034" y="4038"/>
                </a:lnTo>
                <a:lnTo>
                  <a:pt x="13995" y="0"/>
                </a:lnTo>
                <a:close/>
              </a:path>
            </a:pathLst>
          </a:custGeom>
          <a:solidFill>
            <a:srgbClr val="0066B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 txBox="1"/>
          <p:nvPr/>
        </p:nvSpPr>
        <p:spPr>
          <a:xfrm>
            <a:off x="690507" y="2509215"/>
            <a:ext cx="5659755" cy="169608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1100" spc="-5" dirty="0">
                <a:latin typeface="Arial"/>
                <a:cs typeface="Arial"/>
              </a:rPr>
              <a:t>This </a:t>
            </a:r>
            <a:r>
              <a:rPr sz="1100" spc="-10" dirty="0">
                <a:latin typeface="Arial"/>
                <a:cs typeface="Arial"/>
              </a:rPr>
              <a:t>will update </a:t>
            </a:r>
            <a:r>
              <a:rPr sz="1100" spc="-5" dirty="0">
                <a:latin typeface="Arial"/>
                <a:cs typeface="Arial"/>
              </a:rPr>
              <a:t>the </a:t>
            </a:r>
            <a:r>
              <a:rPr sz="1100" spc="-10" dirty="0">
                <a:latin typeface="Arial"/>
                <a:cs typeface="Arial"/>
              </a:rPr>
              <a:t>UserID where </a:t>
            </a:r>
            <a:r>
              <a:rPr sz="1100" spc="-5" dirty="0">
                <a:latin typeface="Arial"/>
                <a:cs typeface="Arial"/>
              </a:rPr>
              <a:t>the current </a:t>
            </a:r>
            <a:r>
              <a:rPr sz="1100" spc="-15" dirty="0">
                <a:latin typeface="Arial"/>
                <a:cs typeface="Arial"/>
              </a:rPr>
              <a:t>value </a:t>
            </a:r>
            <a:r>
              <a:rPr sz="1100" spc="-10" dirty="0">
                <a:latin typeface="Arial"/>
                <a:cs typeface="Arial"/>
              </a:rPr>
              <a:t>is </a:t>
            </a:r>
            <a:r>
              <a:rPr sz="1100" spc="-5" dirty="0">
                <a:latin typeface="Arial"/>
                <a:cs typeface="Arial"/>
              </a:rPr>
              <a:t>"72620" </a:t>
            </a:r>
            <a:r>
              <a:rPr sz="1100" spc="-10" dirty="0">
                <a:latin typeface="Arial"/>
                <a:cs typeface="Arial"/>
              </a:rPr>
              <a:t>and </a:t>
            </a:r>
            <a:r>
              <a:rPr sz="1100" spc="-5" dirty="0">
                <a:latin typeface="Arial"/>
                <a:cs typeface="Arial"/>
              </a:rPr>
              <a:t>replace it </a:t>
            </a:r>
            <a:r>
              <a:rPr sz="1100" spc="-10" dirty="0">
                <a:latin typeface="Arial"/>
                <a:cs typeface="Arial"/>
              </a:rPr>
              <a:t>with</a:t>
            </a:r>
            <a:r>
              <a:rPr sz="1100" spc="-100" dirty="0">
                <a:latin typeface="Arial"/>
                <a:cs typeface="Arial"/>
              </a:rPr>
              <a:t> </a:t>
            </a:r>
            <a:r>
              <a:rPr sz="1100" spc="-5" dirty="0">
                <a:latin typeface="Arial"/>
                <a:cs typeface="Arial"/>
              </a:rPr>
              <a:t>"72662".</a:t>
            </a:r>
            <a:endParaRPr sz="11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1600">
              <a:latin typeface="Arial"/>
              <a:cs typeface="Arial"/>
            </a:endParaRPr>
          </a:p>
          <a:p>
            <a:pPr marL="12700" marR="5080">
              <a:lnSpc>
                <a:spcPct val="102699"/>
              </a:lnSpc>
            </a:pPr>
            <a:r>
              <a:rPr sz="1100" b="1" spc="-5" dirty="0">
                <a:latin typeface="Arial"/>
                <a:cs typeface="Arial"/>
              </a:rPr>
              <a:t>Q16:</a:t>
            </a:r>
            <a:r>
              <a:rPr sz="1100" b="1" spc="215" dirty="0">
                <a:latin typeface="Arial"/>
                <a:cs typeface="Arial"/>
              </a:rPr>
              <a:t> </a:t>
            </a:r>
            <a:r>
              <a:rPr sz="1100" spc="-5" dirty="0">
                <a:latin typeface="Arial"/>
                <a:cs typeface="Arial"/>
              </a:rPr>
              <a:t>Write</a:t>
            </a:r>
            <a:r>
              <a:rPr sz="1100" spc="-20" dirty="0">
                <a:latin typeface="Arial"/>
                <a:cs typeface="Arial"/>
              </a:rPr>
              <a:t> </a:t>
            </a:r>
            <a:r>
              <a:rPr sz="1100" spc="-5" dirty="0">
                <a:latin typeface="Arial"/>
                <a:cs typeface="Arial"/>
              </a:rPr>
              <a:t>the</a:t>
            </a:r>
            <a:r>
              <a:rPr sz="1100" spc="-45" dirty="0">
                <a:latin typeface="Arial"/>
                <a:cs typeface="Arial"/>
              </a:rPr>
              <a:t> </a:t>
            </a:r>
            <a:r>
              <a:rPr sz="1100" spc="-10" dirty="0">
                <a:latin typeface="Arial"/>
                <a:cs typeface="Arial"/>
              </a:rPr>
              <a:t>SQL</a:t>
            </a:r>
            <a:r>
              <a:rPr sz="1100" spc="-45" dirty="0">
                <a:latin typeface="Arial"/>
                <a:cs typeface="Arial"/>
              </a:rPr>
              <a:t> </a:t>
            </a:r>
            <a:r>
              <a:rPr sz="1100" spc="-5" dirty="0">
                <a:latin typeface="Arial"/>
                <a:cs typeface="Arial"/>
              </a:rPr>
              <a:t>to</a:t>
            </a:r>
            <a:r>
              <a:rPr sz="1100" spc="-45" dirty="0">
                <a:latin typeface="Arial"/>
                <a:cs typeface="Arial"/>
              </a:rPr>
              <a:t> </a:t>
            </a:r>
            <a:r>
              <a:rPr sz="1100" spc="-10" dirty="0">
                <a:latin typeface="Arial"/>
                <a:cs typeface="Arial"/>
              </a:rPr>
              <a:t>update</a:t>
            </a:r>
            <a:r>
              <a:rPr sz="1100" spc="-55" dirty="0">
                <a:latin typeface="Arial"/>
                <a:cs typeface="Arial"/>
              </a:rPr>
              <a:t> </a:t>
            </a:r>
            <a:r>
              <a:rPr sz="1100" spc="-5" dirty="0">
                <a:latin typeface="Arial"/>
                <a:cs typeface="Arial"/>
              </a:rPr>
              <a:t>the</a:t>
            </a:r>
            <a:r>
              <a:rPr sz="1100" spc="-35" dirty="0">
                <a:latin typeface="Arial"/>
                <a:cs typeface="Arial"/>
              </a:rPr>
              <a:t> </a:t>
            </a:r>
            <a:r>
              <a:rPr sz="1100" spc="-10" dirty="0">
                <a:latin typeface="Arial"/>
                <a:cs typeface="Arial"/>
              </a:rPr>
              <a:t>UserID</a:t>
            </a:r>
            <a:r>
              <a:rPr sz="1100" spc="-45" dirty="0">
                <a:latin typeface="Arial"/>
                <a:cs typeface="Arial"/>
              </a:rPr>
              <a:t> </a:t>
            </a:r>
            <a:r>
              <a:rPr sz="1100" spc="-10" dirty="0">
                <a:latin typeface="Arial"/>
                <a:cs typeface="Arial"/>
              </a:rPr>
              <a:t>in</a:t>
            </a:r>
            <a:r>
              <a:rPr sz="1100" spc="-30" dirty="0">
                <a:latin typeface="Arial"/>
                <a:cs typeface="Arial"/>
              </a:rPr>
              <a:t> </a:t>
            </a:r>
            <a:r>
              <a:rPr sz="1100" spc="-5" dirty="0">
                <a:latin typeface="Arial"/>
                <a:cs typeface="Arial"/>
              </a:rPr>
              <a:t>the</a:t>
            </a:r>
            <a:r>
              <a:rPr sz="1100" spc="-45" dirty="0">
                <a:latin typeface="Arial"/>
                <a:cs typeface="Arial"/>
              </a:rPr>
              <a:t> </a:t>
            </a:r>
            <a:r>
              <a:rPr sz="1100" spc="-10" dirty="0">
                <a:latin typeface="Arial"/>
                <a:cs typeface="Arial"/>
              </a:rPr>
              <a:t>posts</a:t>
            </a:r>
            <a:r>
              <a:rPr sz="1100" spc="-30" dirty="0">
                <a:latin typeface="Arial"/>
                <a:cs typeface="Arial"/>
              </a:rPr>
              <a:t> </a:t>
            </a:r>
            <a:r>
              <a:rPr sz="1100" spc="-10" dirty="0">
                <a:latin typeface="Arial"/>
                <a:cs typeface="Arial"/>
              </a:rPr>
              <a:t>table</a:t>
            </a:r>
            <a:r>
              <a:rPr sz="1100" spc="-30" dirty="0">
                <a:latin typeface="Arial"/>
                <a:cs typeface="Arial"/>
              </a:rPr>
              <a:t> </a:t>
            </a:r>
            <a:r>
              <a:rPr sz="1100" spc="-5" dirty="0">
                <a:latin typeface="Arial"/>
                <a:cs typeface="Arial"/>
              </a:rPr>
              <a:t>to</a:t>
            </a:r>
            <a:r>
              <a:rPr sz="1100" spc="-50" dirty="0">
                <a:latin typeface="Arial"/>
                <a:cs typeface="Arial"/>
              </a:rPr>
              <a:t> </a:t>
            </a:r>
            <a:r>
              <a:rPr sz="1100" spc="-10" dirty="0">
                <a:latin typeface="Arial"/>
                <a:cs typeface="Arial"/>
              </a:rPr>
              <a:t>72645</a:t>
            </a:r>
            <a:r>
              <a:rPr sz="1100" spc="-55" dirty="0">
                <a:latin typeface="Arial"/>
                <a:cs typeface="Arial"/>
              </a:rPr>
              <a:t> </a:t>
            </a:r>
            <a:r>
              <a:rPr sz="1100" spc="-10" dirty="0">
                <a:latin typeface="Arial"/>
                <a:cs typeface="Arial"/>
              </a:rPr>
              <a:t>where</a:t>
            </a:r>
            <a:r>
              <a:rPr sz="1100" spc="-55" dirty="0">
                <a:latin typeface="Arial"/>
                <a:cs typeface="Arial"/>
              </a:rPr>
              <a:t> </a:t>
            </a:r>
            <a:r>
              <a:rPr sz="1100" spc="-5" dirty="0">
                <a:latin typeface="Arial"/>
                <a:cs typeface="Arial"/>
              </a:rPr>
              <a:t>the</a:t>
            </a:r>
            <a:r>
              <a:rPr sz="1100" spc="-30" dirty="0">
                <a:latin typeface="Arial"/>
                <a:cs typeface="Arial"/>
              </a:rPr>
              <a:t> </a:t>
            </a:r>
            <a:r>
              <a:rPr sz="1100" spc="-5" dirty="0">
                <a:latin typeface="Arial"/>
                <a:cs typeface="Arial"/>
              </a:rPr>
              <a:t>current</a:t>
            </a:r>
            <a:r>
              <a:rPr sz="1100" spc="-45" dirty="0">
                <a:latin typeface="Arial"/>
                <a:cs typeface="Arial"/>
              </a:rPr>
              <a:t> </a:t>
            </a:r>
            <a:r>
              <a:rPr sz="1100" spc="-15" dirty="0">
                <a:latin typeface="Arial"/>
                <a:cs typeface="Arial"/>
              </a:rPr>
              <a:t>value  </a:t>
            </a:r>
            <a:r>
              <a:rPr sz="1100" spc="-10" dirty="0">
                <a:latin typeface="Arial"/>
                <a:cs typeface="Arial"/>
              </a:rPr>
              <a:t>is</a:t>
            </a:r>
            <a:r>
              <a:rPr sz="1100" dirty="0">
                <a:latin typeface="Arial"/>
                <a:cs typeface="Arial"/>
              </a:rPr>
              <a:t> </a:t>
            </a:r>
            <a:r>
              <a:rPr sz="1100" spc="-10" dirty="0">
                <a:latin typeface="Arial"/>
                <a:cs typeface="Arial"/>
              </a:rPr>
              <a:t>72634.</a:t>
            </a:r>
            <a:endParaRPr sz="11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12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115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1100" b="1" spc="-10" dirty="0">
                <a:latin typeface="Arial"/>
                <a:cs typeface="Arial"/>
              </a:rPr>
              <a:t>Activity: Using </a:t>
            </a:r>
            <a:r>
              <a:rPr sz="1100" b="1" spc="-35" dirty="0">
                <a:latin typeface="Arial"/>
                <a:cs typeface="Arial"/>
              </a:rPr>
              <a:t>UPDATE</a:t>
            </a:r>
            <a:r>
              <a:rPr sz="1100" b="1" spc="30" dirty="0">
                <a:latin typeface="Arial"/>
                <a:cs typeface="Arial"/>
              </a:rPr>
              <a:t> </a:t>
            </a:r>
            <a:r>
              <a:rPr sz="1100" b="1" spc="-5" dirty="0">
                <a:latin typeface="Arial"/>
                <a:cs typeface="Arial"/>
              </a:rPr>
              <a:t>(3)</a:t>
            </a:r>
            <a:endParaRPr sz="11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165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1100" spc="-5" dirty="0">
                <a:latin typeface="Arial"/>
                <a:cs typeface="Arial"/>
              </a:rPr>
              <a:t>Enter the</a:t>
            </a:r>
            <a:r>
              <a:rPr sz="1100" spc="-30" dirty="0">
                <a:latin typeface="Arial"/>
                <a:cs typeface="Arial"/>
              </a:rPr>
              <a:t> </a:t>
            </a:r>
            <a:r>
              <a:rPr sz="1100" spc="-10" dirty="0">
                <a:latin typeface="Arial"/>
                <a:cs typeface="Arial"/>
              </a:rPr>
              <a:t>SQL:</a:t>
            </a:r>
            <a:endParaRPr sz="1100">
              <a:latin typeface="Arial"/>
              <a:cs typeface="Arial"/>
            </a:endParaRPr>
          </a:p>
        </p:txBody>
      </p:sp>
      <p:sp>
        <p:nvSpPr>
          <p:cNvPr id="43" name="object 43"/>
          <p:cNvSpPr txBox="1"/>
          <p:nvPr/>
        </p:nvSpPr>
        <p:spPr>
          <a:xfrm>
            <a:off x="765183" y="4284174"/>
            <a:ext cx="88900" cy="482600"/>
          </a:xfrm>
          <a:prstGeom prst="rect">
            <a:avLst/>
          </a:prstGeom>
        </p:spPr>
        <p:txBody>
          <a:bodyPr vert="horz" wrap="square" lIns="0" tIns="279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20"/>
              </a:spcBef>
            </a:pPr>
            <a:r>
              <a:rPr sz="900" spc="-5" dirty="0">
                <a:latin typeface="Arial"/>
                <a:cs typeface="Arial"/>
              </a:rPr>
              <a:t>1</a:t>
            </a:r>
            <a:endParaRPr sz="9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900" spc="-5" dirty="0">
                <a:latin typeface="Arial"/>
                <a:cs typeface="Arial"/>
              </a:rPr>
              <a:t>2</a:t>
            </a:r>
            <a:endParaRPr sz="9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900" spc="-5" dirty="0">
                <a:latin typeface="Arial"/>
                <a:cs typeface="Arial"/>
              </a:rPr>
              <a:t>3</a:t>
            </a:r>
            <a:endParaRPr sz="900">
              <a:latin typeface="Arial"/>
              <a:cs typeface="Arial"/>
            </a:endParaRPr>
          </a:p>
        </p:txBody>
      </p:sp>
      <p:sp>
        <p:nvSpPr>
          <p:cNvPr id="44" name="object 44"/>
          <p:cNvSpPr txBox="1"/>
          <p:nvPr/>
        </p:nvSpPr>
        <p:spPr>
          <a:xfrm>
            <a:off x="928611" y="4254436"/>
            <a:ext cx="5466715" cy="586740"/>
          </a:xfrm>
          <a:prstGeom prst="rect">
            <a:avLst/>
          </a:prstGeom>
          <a:solidFill>
            <a:srgbClr val="F7F7F7"/>
          </a:solidFill>
          <a:ln w="6096">
            <a:solidFill>
              <a:srgbClr val="B1B1B1"/>
            </a:solidFill>
          </a:ln>
        </p:spPr>
        <p:txBody>
          <a:bodyPr vert="horz" wrap="square" lIns="0" tIns="57785" rIns="0" bIns="0" rtlCol="0">
            <a:spAutoFit/>
          </a:bodyPr>
          <a:lstStyle/>
          <a:p>
            <a:pPr marL="49530">
              <a:lnSpc>
                <a:spcPct val="100000"/>
              </a:lnSpc>
              <a:spcBef>
                <a:spcPts val="455"/>
              </a:spcBef>
            </a:pPr>
            <a:r>
              <a:rPr sz="900" i="1" spc="15" dirty="0">
                <a:latin typeface="Times New Roman"/>
                <a:cs typeface="Times New Roman"/>
              </a:rPr>
              <a:t>UPDATE</a:t>
            </a:r>
            <a:r>
              <a:rPr sz="900" i="1" spc="90" dirty="0">
                <a:latin typeface="Times New Roman"/>
                <a:cs typeface="Times New Roman"/>
              </a:rPr>
              <a:t> </a:t>
            </a:r>
            <a:r>
              <a:rPr sz="900" i="1" spc="185" dirty="0">
                <a:latin typeface="Times New Roman"/>
                <a:cs typeface="Times New Roman"/>
              </a:rPr>
              <a:t>Post</a:t>
            </a:r>
            <a:r>
              <a:rPr sz="900" i="1" spc="-145" dirty="0">
                <a:latin typeface="Times New Roman"/>
                <a:cs typeface="Times New Roman"/>
              </a:rPr>
              <a:t> </a:t>
            </a:r>
            <a:endParaRPr sz="900">
              <a:latin typeface="Times New Roman"/>
              <a:cs typeface="Times New Roman"/>
            </a:endParaRPr>
          </a:p>
          <a:p>
            <a:pPr marL="209550" marR="1521460" indent="-1905">
              <a:lnSpc>
                <a:spcPct val="111100"/>
              </a:lnSpc>
            </a:pPr>
            <a:r>
              <a:rPr sz="900" i="1" spc="80" dirty="0">
                <a:latin typeface="Times New Roman"/>
                <a:cs typeface="Times New Roman"/>
              </a:rPr>
              <a:t>SET </a:t>
            </a:r>
            <a:r>
              <a:rPr sz="900" i="1" spc="204" dirty="0">
                <a:latin typeface="Times New Roman"/>
                <a:cs typeface="Times New Roman"/>
              </a:rPr>
              <a:t>PostContent </a:t>
            </a:r>
            <a:r>
              <a:rPr sz="900" i="1" spc="-80" dirty="0">
                <a:latin typeface="Times New Roman"/>
                <a:cs typeface="Times New Roman"/>
              </a:rPr>
              <a:t>= </a:t>
            </a:r>
            <a:r>
              <a:rPr sz="900" i="1" spc="-105" dirty="0">
                <a:latin typeface="Times New Roman"/>
                <a:cs typeface="Times New Roman"/>
              </a:rPr>
              <a:t>11K </a:t>
            </a:r>
            <a:r>
              <a:rPr sz="900" i="1" spc="195" dirty="0">
                <a:latin typeface="Times New Roman"/>
                <a:cs typeface="Times New Roman"/>
              </a:rPr>
              <a:t>ind </a:t>
            </a:r>
            <a:r>
              <a:rPr sz="900" i="1" spc="210" dirty="0">
                <a:latin typeface="Times New Roman"/>
                <a:cs typeface="Times New Roman"/>
              </a:rPr>
              <a:t>of </a:t>
            </a:r>
            <a:r>
              <a:rPr sz="900" i="1" spc="260" dirty="0">
                <a:latin typeface="Times New Roman"/>
                <a:cs typeface="Times New Roman"/>
              </a:rPr>
              <a:t>like </a:t>
            </a:r>
            <a:r>
              <a:rPr sz="900" i="1" spc="135" dirty="0">
                <a:latin typeface="Times New Roman"/>
                <a:cs typeface="Times New Roman"/>
              </a:rPr>
              <a:t>Lukewarm </a:t>
            </a:r>
            <a:r>
              <a:rPr sz="900" i="1" spc="150" dirty="0">
                <a:latin typeface="Times New Roman"/>
                <a:cs typeface="Times New Roman"/>
              </a:rPr>
              <a:t>Water </a:t>
            </a:r>
            <a:r>
              <a:rPr sz="900" i="1" spc="-190" dirty="0">
                <a:latin typeface="Times New Roman"/>
                <a:cs typeface="Times New Roman"/>
              </a:rPr>
              <a:t>11  </a:t>
            </a:r>
            <a:r>
              <a:rPr sz="900" i="1" spc="-20" dirty="0">
                <a:latin typeface="Times New Roman"/>
                <a:cs typeface="Times New Roman"/>
              </a:rPr>
              <a:t>WHERE </a:t>
            </a:r>
            <a:r>
              <a:rPr sz="900" i="1" spc="165" dirty="0">
                <a:latin typeface="Times New Roman"/>
                <a:cs typeface="Times New Roman"/>
              </a:rPr>
              <a:t>PostID </a:t>
            </a:r>
            <a:r>
              <a:rPr sz="900" i="1" spc="-80" dirty="0">
                <a:latin typeface="Times New Roman"/>
                <a:cs typeface="Times New Roman"/>
              </a:rPr>
              <a:t>=</a:t>
            </a:r>
            <a:r>
              <a:rPr sz="900" i="1" spc="50" dirty="0">
                <a:latin typeface="Times New Roman"/>
                <a:cs typeface="Times New Roman"/>
              </a:rPr>
              <a:t> </a:t>
            </a:r>
            <a:r>
              <a:rPr sz="900" i="1" spc="180" dirty="0">
                <a:latin typeface="Times New Roman"/>
                <a:cs typeface="Times New Roman"/>
              </a:rPr>
              <a:t>281721;</a:t>
            </a:r>
            <a:r>
              <a:rPr sz="900" i="1" spc="-130" dirty="0">
                <a:latin typeface="Times New Roman"/>
                <a:cs typeface="Times New Roman"/>
              </a:rPr>
              <a:t> </a:t>
            </a:r>
            <a:endParaRPr sz="900">
              <a:latin typeface="Times New Roman"/>
              <a:cs typeface="Times New Roman"/>
            </a:endParaRPr>
          </a:p>
        </p:txBody>
      </p:sp>
      <p:sp>
        <p:nvSpPr>
          <p:cNvPr id="45" name="object 45"/>
          <p:cNvSpPr txBox="1"/>
          <p:nvPr/>
        </p:nvSpPr>
        <p:spPr>
          <a:xfrm>
            <a:off x="492505" y="4983914"/>
            <a:ext cx="6057900" cy="188912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210185">
              <a:lnSpc>
                <a:spcPct val="100000"/>
              </a:lnSpc>
              <a:spcBef>
                <a:spcPts val="90"/>
              </a:spcBef>
            </a:pPr>
            <a:r>
              <a:rPr sz="1100" spc="-5" dirty="0">
                <a:latin typeface="Arial"/>
                <a:cs typeface="Arial"/>
              </a:rPr>
              <a:t>This </a:t>
            </a:r>
            <a:r>
              <a:rPr sz="1100" spc="-10" dirty="0">
                <a:latin typeface="Arial"/>
                <a:cs typeface="Arial"/>
              </a:rPr>
              <a:t>will update </a:t>
            </a:r>
            <a:r>
              <a:rPr sz="1100" spc="-5" dirty="0">
                <a:latin typeface="Arial"/>
                <a:cs typeface="Arial"/>
              </a:rPr>
              <a:t>the </a:t>
            </a:r>
            <a:r>
              <a:rPr sz="1100" spc="-15" dirty="0">
                <a:latin typeface="Arial"/>
                <a:cs typeface="Arial"/>
              </a:rPr>
              <a:t>PostContent </a:t>
            </a:r>
            <a:r>
              <a:rPr sz="1100" spc="-5" dirty="0">
                <a:latin typeface="Arial"/>
                <a:cs typeface="Arial"/>
              </a:rPr>
              <a:t>column </a:t>
            </a:r>
            <a:r>
              <a:rPr sz="1100" spc="-10" dirty="0">
                <a:latin typeface="Arial"/>
                <a:cs typeface="Arial"/>
              </a:rPr>
              <a:t>where </a:t>
            </a:r>
            <a:r>
              <a:rPr sz="1100" spc="-5" dirty="0">
                <a:latin typeface="Arial"/>
                <a:cs typeface="Arial"/>
              </a:rPr>
              <a:t>the current </a:t>
            </a:r>
            <a:r>
              <a:rPr sz="1100" spc="-15" dirty="0">
                <a:latin typeface="Arial"/>
                <a:cs typeface="Arial"/>
              </a:rPr>
              <a:t>value </a:t>
            </a:r>
            <a:r>
              <a:rPr sz="1100" spc="-10" dirty="0">
                <a:latin typeface="Arial"/>
                <a:cs typeface="Arial"/>
              </a:rPr>
              <a:t>of </a:t>
            </a:r>
            <a:r>
              <a:rPr sz="1100" spc="-20" dirty="0">
                <a:latin typeface="Arial"/>
                <a:cs typeface="Arial"/>
              </a:rPr>
              <a:t>PostID </a:t>
            </a:r>
            <a:r>
              <a:rPr sz="1100" spc="-10" dirty="0">
                <a:latin typeface="Arial"/>
                <a:cs typeface="Arial"/>
              </a:rPr>
              <a:t>is</a:t>
            </a:r>
            <a:r>
              <a:rPr sz="1100" spc="-50" dirty="0">
                <a:latin typeface="Arial"/>
                <a:cs typeface="Arial"/>
              </a:rPr>
              <a:t> </a:t>
            </a:r>
            <a:r>
              <a:rPr sz="1100" spc="-10" dirty="0">
                <a:latin typeface="Arial"/>
                <a:cs typeface="Arial"/>
              </a:rPr>
              <a:t>281721.</a:t>
            </a:r>
            <a:endParaRPr sz="11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1600">
              <a:latin typeface="Arial"/>
              <a:cs typeface="Arial"/>
            </a:endParaRPr>
          </a:p>
          <a:p>
            <a:pPr marL="210185" marR="205104">
              <a:lnSpc>
                <a:spcPct val="102699"/>
              </a:lnSpc>
            </a:pPr>
            <a:r>
              <a:rPr sz="1100" b="1" spc="-5" dirty="0">
                <a:latin typeface="Arial"/>
                <a:cs typeface="Arial"/>
              </a:rPr>
              <a:t>Q17: </a:t>
            </a:r>
            <a:r>
              <a:rPr sz="1100" spc="-5" dirty="0">
                <a:latin typeface="Arial"/>
                <a:cs typeface="Arial"/>
              </a:rPr>
              <a:t>Write the </a:t>
            </a:r>
            <a:r>
              <a:rPr sz="1100" spc="-10" dirty="0">
                <a:latin typeface="Arial"/>
                <a:cs typeface="Arial"/>
              </a:rPr>
              <a:t>SQL </a:t>
            </a:r>
            <a:r>
              <a:rPr sz="1100" spc="-5" dirty="0">
                <a:latin typeface="Arial"/>
                <a:cs typeface="Arial"/>
              </a:rPr>
              <a:t>to </a:t>
            </a:r>
            <a:r>
              <a:rPr sz="1100" spc="-10" dirty="0">
                <a:latin typeface="Arial"/>
                <a:cs typeface="Arial"/>
              </a:rPr>
              <a:t>update </a:t>
            </a:r>
            <a:r>
              <a:rPr sz="1100" spc="-5" dirty="0">
                <a:latin typeface="Arial"/>
                <a:cs typeface="Arial"/>
              </a:rPr>
              <a:t>the </a:t>
            </a:r>
            <a:r>
              <a:rPr sz="1100" spc="-15" dirty="0">
                <a:latin typeface="Arial"/>
                <a:cs typeface="Arial"/>
              </a:rPr>
              <a:t>PostContent, </a:t>
            </a:r>
            <a:r>
              <a:rPr sz="1100" spc="-10" dirty="0">
                <a:latin typeface="Arial"/>
                <a:cs typeface="Arial"/>
              </a:rPr>
              <a:t>of </a:t>
            </a:r>
            <a:r>
              <a:rPr sz="1100" spc="-5" dirty="0">
                <a:latin typeface="Arial"/>
                <a:cs typeface="Arial"/>
              </a:rPr>
              <a:t>the </a:t>
            </a:r>
            <a:r>
              <a:rPr sz="1100" spc="-10" dirty="0">
                <a:latin typeface="Arial"/>
                <a:cs typeface="Arial"/>
              </a:rPr>
              <a:t>row with </a:t>
            </a:r>
            <a:r>
              <a:rPr sz="1100" spc="-20" dirty="0">
                <a:latin typeface="Arial"/>
                <a:cs typeface="Arial"/>
              </a:rPr>
              <a:t>PostID </a:t>
            </a:r>
            <a:r>
              <a:rPr sz="1100" spc="-10" dirty="0">
                <a:latin typeface="Arial"/>
                <a:cs typeface="Arial"/>
              </a:rPr>
              <a:t>of 281758, </a:t>
            </a:r>
            <a:r>
              <a:rPr sz="1100" spc="-5" dirty="0">
                <a:latin typeface="Arial"/>
                <a:cs typeface="Arial"/>
              </a:rPr>
              <a:t>to "Best  </a:t>
            </a:r>
            <a:r>
              <a:rPr sz="1100" spc="-20" dirty="0">
                <a:latin typeface="Arial"/>
                <a:cs typeface="Arial"/>
              </a:rPr>
              <a:t>leave </a:t>
            </a:r>
            <a:r>
              <a:rPr sz="1100" spc="-5" dirty="0">
                <a:latin typeface="Arial"/>
                <a:cs typeface="Arial"/>
              </a:rPr>
              <a:t>it</a:t>
            </a:r>
            <a:r>
              <a:rPr sz="1100" dirty="0">
                <a:latin typeface="Arial"/>
                <a:cs typeface="Arial"/>
              </a:rPr>
              <a:t> </a:t>
            </a:r>
            <a:r>
              <a:rPr sz="1100" spc="-15" dirty="0">
                <a:latin typeface="Arial"/>
                <a:cs typeface="Arial"/>
              </a:rPr>
              <a:t>unsolved.".</a:t>
            </a:r>
            <a:endParaRPr sz="11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12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10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tabLst>
                <a:tab pos="502284" algn="l"/>
              </a:tabLst>
            </a:pPr>
            <a:r>
              <a:rPr sz="1200" b="1" spc="-10" dirty="0">
                <a:latin typeface="Arial"/>
                <a:cs typeface="Arial"/>
              </a:rPr>
              <a:t>3.2.5	</a:t>
            </a:r>
            <a:r>
              <a:rPr sz="1200" b="1" spc="-5" dirty="0">
                <a:latin typeface="Arial"/>
                <a:cs typeface="Arial"/>
              </a:rPr>
              <a:t>SQL operations:</a:t>
            </a:r>
            <a:r>
              <a:rPr sz="1200" b="1" spc="75" dirty="0">
                <a:latin typeface="Arial"/>
                <a:cs typeface="Arial"/>
              </a:rPr>
              <a:t> </a:t>
            </a:r>
            <a:r>
              <a:rPr sz="1200" b="1" spc="-10" dirty="0">
                <a:latin typeface="Arial"/>
                <a:cs typeface="Arial"/>
              </a:rPr>
              <a:t>DELETE</a:t>
            </a:r>
            <a:endParaRPr sz="1200">
              <a:latin typeface="Arial"/>
              <a:cs typeface="Arial"/>
            </a:endParaRPr>
          </a:p>
          <a:p>
            <a:pPr marL="12700" marR="5080" algn="just">
              <a:lnSpc>
                <a:spcPct val="102699"/>
              </a:lnSpc>
              <a:spcBef>
                <a:spcPts val="735"/>
              </a:spcBef>
            </a:pPr>
            <a:r>
              <a:rPr sz="1100" spc="-10" dirty="0">
                <a:latin typeface="Arial"/>
                <a:cs typeface="Arial"/>
              </a:rPr>
              <a:t>The </a:t>
            </a:r>
            <a:r>
              <a:rPr sz="1100" spc="-15" dirty="0">
                <a:latin typeface="Arial"/>
                <a:cs typeface="Arial"/>
              </a:rPr>
              <a:t>DELETE </a:t>
            </a:r>
            <a:r>
              <a:rPr sz="1100" spc="-10" dirty="0">
                <a:latin typeface="Arial"/>
                <a:cs typeface="Arial"/>
              </a:rPr>
              <a:t>command is used </a:t>
            </a:r>
            <a:r>
              <a:rPr sz="1100" spc="-5" dirty="0">
                <a:latin typeface="Arial"/>
                <a:cs typeface="Arial"/>
              </a:rPr>
              <a:t>to </a:t>
            </a:r>
            <a:r>
              <a:rPr sz="1100" spc="-10" dirty="0">
                <a:latin typeface="Arial"/>
                <a:cs typeface="Arial"/>
              </a:rPr>
              <a:t>delete rows in a </a:t>
            </a:r>
            <a:r>
              <a:rPr sz="1100" spc="-15" dirty="0">
                <a:latin typeface="Arial"/>
                <a:cs typeface="Arial"/>
              </a:rPr>
              <a:t>table. </a:t>
            </a:r>
            <a:r>
              <a:rPr sz="1100" spc="-5" dirty="0">
                <a:latin typeface="Arial"/>
                <a:cs typeface="Arial"/>
              </a:rPr>
              <a:t>It can </a:t>
            </a:r>
            <a:r>
              <a:rPr sz="1100" spc="-10" dirty="0">
                <a:latin typeface="Arial"/>
                <a:cs typeface="Arial"/>
              </a:rPr>
              <a:t>be used </a:t>
            </a:r>
            <a:r>
              <a:rPr sz="1100" spc="-5" dirty="0">
                <a:latin typeface="Arial"/>
                <a:cs typeface="Arial"/>
              </a:rPr>
              <a:t>to </a:t>
            </a:r>
            <a:r>
              <a:rPr sz="1100" spc="-10" dirty="0">
                <a:latin typeface="Arial"/>
                <a:cs typeface="Arial"/>
              </a:rPr>
              <a:t>delete multiple rows at  </a:t>
            </a:r>
            <a:r>
              <a:rPr sz="1100" spc="-5" dirty="0">
                <a:latin typeface="Arial"/>
                <a:cs typeface="Arial"/>
              </a:rPr>
              <a:t>the </a:t>
            </a:r>
            <a:r>
              <a:rPr sz="1100" spc="-10" dirty="0">
                <a:latin typeface="Arial"/>
                <a:cs typeface="Arial"/>
              </a:rPr>
              <a:t>same </a:t>
            </a:r>
            <a:r>
              <a:rPr sz="1100" spc="-5" dirty="0">
                <a:latin typeface="Arial"/>
                <a:cs typeface="Arial"/>
              </a:rPr>
              <a:t>time </a:t>
            </a:r>
            <a:r>
              <a:rPr sz="1100" spc="-10" dirty="0">
                <a:latin typeface="Arial"/>
                <a:cs typeface="Arial"/>
              </a:rPr>
              <a:t>and </a:t>
            </a:r>
            <a:r>
              <a:rPr sz="1100" spc="-15" dirty="0">
                <a:latin typeface="Arial"/>
                <a:cs typeface="Arial"/>
              </a:rPr>
              <a:t>makes </a:t>
            </a:r>
            <a:r>
              <a:rPr sz="1100" spc="-10" dirty="0">
                <a:latin typeface="Arial"/>
                <a:cs typeface="Arial"/>
              </a:rPr>
              <a:t>use of WHERE </a:t>
            </a:r>
            <a:r>
              <a:rPr sz="1100" spc="-5" dirty="0">
                <a:latin typeface="Arial"/>
                <a:cs typeface="Arial"/>
              </a:rPr>
              <a:t>clauses to select the </a:t>
            </a:r>
            <a:r>
              <a:rPr sz="1100" spc="-10" dirty="0">
                <a:latin typeface="Arial"/>
                <a:cs typeface="Arial"/>
              </a:rPr>
              <a:t>data </a:t>
            </a:r>
            <a:r>
              <a:rPr sz="1100" spc="-5" dirty="0">
                <a:latin typeface="Arial"/>
                <a:cs typeface="Arial"/>
              </a:rPr>
              <a:t>to </a:t>
            </a:r>
            <a:r>
              <a:rPr sz="1100" spc="-10" dirty="0">
                <a:latin typeface="Arial"/>
                <a:cs typeface="Arial"/>
              </a:rPr>
              <a:t>be deleted. The </a:t>
            </a:r>
            <a:r>
              <a:rPr sz="1100" spc="-5" dirty="0">
                <a:latin typeface="Arial"/>
                <a:cs typeface="Arial"/>
              </a:rPr>
              <a:t>syntax </a:t>
            </a:r>
            <a:r>
              <a:rPr sz="1100" spc="-10" dirty="0">
                <a:latin typeface="Arial"/>
                <a:cs typeface="Arial"/>
              </a:rPr>
              <a:t>of  </a:t>
            </a:r>
            <a:r>
              <a:rPr sz="1100" spc="-5" dirty="0">
                <a:latin typeface="Arial"/>
                <a:cs typeface="Arial"/>
              </a:rPr>
              <a:t>the </a:t>
            </a:r>
            <a:r>
              <a:rPr sz="1100" spc="-15" dirty="0">
                <a:latin typeface="Arial"/>
                <a:cs typeface="Arial"/>
              </a:rPr>
              <a:t>DELETE </a:t>
            </a:r>
            <a:r>
              <a:rPr sz="1100" spc="-10" dirty="0">
                <a:latin typeface="Arial"/>
                <a:cs typeface="Arial"/>
              </a:rPr>
              <a:t>command</a:t>
            </a:r>
            <a:r>
              <a:rPr sz="1100" spc="-55" dirty="0">
                <a:latin typeface="Arial"/>
                <a:cs typeface="Arial"/>
              </a:rPr>
              <a:t> </a:t>
            </a:r>
            <a:r>
              <a:rPr sz="1100" spc="-10" dirty="0">
                <a:latin typeface="Arial"/>
                <a:cs typeface="Arial"/>
              </a:rPr>
              <a:t>is:</a:t>
            </a:r>
            <a:endParaRPr sz="1100">
              <a:latin typeface="Arial"/>
              <a:cs typeface="Arial"/>
            </a:endParaRPr>
          </a:p>
        </p:txBody>
      </p:sp>
      <p:sp>
        <p:nvSpPr>
          <p:cNvPr id="46" name="object 46"/>
          <p:cNvSpPr txBox="1"/>
          <p:nvPr/>
        </p:nvSpPr>
        <p:spPr>
          <a:xfrm>
            <a:off x="567181" y="6952275"/>
            <a:ext cx="88900" cy="330200"/>
          </a:xfrm>
          <a:prstGeom prst="rect">
            <a:avLst/>
          </a:prstGeom>
        </p:spPr>
        <p:txBody>
          <a:bodyPr vert="horz" wrap="square" lIns="0" tIns="279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20"/>
              </a:spcBef>
            </a:pPr>
            <a:r>
              <a:rPr sz="900" spc="-5" dirty="0">
                <a:latin typeface="Arial"/>
                <a:cs typeface="Arial"/>
              </a:rPr>
              <a:t>1</a:t>
            </a:r>
            <a:endParaRPr sz="9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900" spc="-5" dirty="0">
                <a:latin typeface="Arial"/>
                <a:cs typeface="Arial"/>
              </a:rPr>
              <a:t>2</a:t>
            </a:r>
            <a:endParaRPr sz="900">
              <a:latin typeface="Arial"/>
              <a:cs typeface="Arial"/>
            </a:endParaRPr>
          </a:p>
        </p:txBody>
      </p:sp>
      <p:sp>
        <p:nvSpPr>
          <p:cNvPr id="47" name="object 47"/>
          <p:cNvSpPr txBox="1"/>
          <p:nvPr/>
        </p:nvSpPr>
        <p:spPr>
          <a:xfrm>
            <a:off x="730605" y="6922541"/>
            <a:ext cx="5862955" cy="436245"/>
          </a:xfrm>
          <a:prstGeom prst="rect">
            <a:avLst/>
          </a:prstGeom>
          <a:solidFill>
            <a:srgbClr val="F7F7F7"/>
          </a:solidFill>
          <a:ln w="6096">
            <a:solidFill>
              <a:srgbClr val="B1B1B1"/>
            </a:solidFill>
          </a:ln>
        </p:spPr>
        <p:txBody>
          <a:bodyPr vert="horz" wrap="square" lIns="0" tIns="42544" rIns="0" bIns="0" rtlCol="0">
            <a:spAutoFit/>
          </a:bodyPr>
          <a:lstStyle/>
          <a:p>
            <a:pPr marL="49530" marR="4459605">
              <a:lnSpc>
                <a:spcPct val="111100"/>
              </a:lnSpc>
              <a:spcBef>
                <a:spcPts val="334"/>
              </a:spcBef>
            </a:pPr>
            <a:r>
              <a:rPr sz="900" i="1" spc="40" dirty="0">
                <a:latin typeface="Times New Roman"/>
                <a:cs typeface="Times New Roman"/>
              </a:rPr>
              <a:t>DELETE </a:t>
            </a:r>
            <a:r>
              <a:rPr sz="900" i="1" spc="-40" dirty="0">
                <a:latin typeface="Times New Roman"/>
                <a:cs typeface="Times New Roman"/>
              </a:rPr>
              <a:t>FROM </a:t>
            </a:r>
            <a:r>
              <a:rPr sz="900" i="1" spc="229" dirty="0">
                <a:latin typeface="Times New Roman"/>
                <a:cs typeface="Times New Roman"/>
              </a:rPr>
              <a:t>table  </a:t>
            </a:r>
            <a:r>
              <a:rPr sz="900" i="1" spc="-20" dirty="0">
                <a:latin typeface="Times New Roman"/>
                <a:cs typeface="Times New Roman"/>
              </a:rPr>
              <a:t>WHERE</a:t>
            </a:r>
            <a:r>
              <a:rPr sz="900" i="1" spc="125" dirty="0">
                <a:latin typeface="Times New Roman"/>
                <a:cs typeface="Times New Roman"/>
              </a:rPr>
              <a:t> </a:t>
            </a:r>
            <a:r>
              <a:rPr sz="900" i="1" spc="240" dirty="0">
                <a:latin typeface="Times New Roman"/>
                <a:cs typeface="Times New Roman"/>
              </a:rPr>
              <a:t>condition;</a:t>
            </a:r>
            <a:endParaRPr sz="900">
              <a:latin typeface="Times New Roman"/>
              <a:cs typeface="Times New Roman"/>
            </a:endParaRPr>
          </a:p>
        </p:txBody>
      </p:sp>
      <p:sp>
        <p:nvSpPr>
          <p:cNvPr id="48" name="object 48"/>
          <p:cNvSpPr/>
          <p:nvPr/>
        </p:nvSpPr>
        <p:spPr>
          <a:xfrm>
            <a:off x="505205" y="7659230"/>
            <a:ext cx="6048375" cy="627380"/>
          </a:xfrm>
          <a:custGeom>
            <a:avLst/>
            <a:gdLst/>
            <a:ahLst/>
            <a:cxnLst/>
            <a:rect l="l" t="t" r="r" b="b"/>
            <a:pathLst>
              <a:path w="6048375" h="627379">
                <a:moveTo>
                  <a:pt x="5994082" y="0"/>
                </a:moveTo>
                <a:lnTo>
                  <a:pt x="54000" y="0"/>
                </a:lnTo>
                <a:lnTo>
                  <a:pt x="32982" y="4242"/>
                </a:lnTo>
                <a:lnTo>
                  <a:pt x="15817" y="15813"/>
                </a:lnTo>
                <a:lnTo>
                  <a:pt x="4244" y="32977"/>
                </a:lnTo>
                <a:lnTo>
                  <a:pt x="0" y="54000"/>
                </a:lnTo>
                <a:lnTo>
                  <a:pt x="0" y="573138"/>
                </a:lnTo>
                <a:lnTo>
                  <a:pt x="4244" y="594156"/>
                </a:lnTo>
                <a:lnTo>
                  <a:pt x="15817" y="611320"/>
                </a:lnTo>
                <a:lnTo>
                  <a:pt x="32982" y="622894"/>
                </a:lnTo>
                <a:lnTo>
                  <a:pt x="54000" y="627138"/>
                </a:lnTo>
                <a:lnTo>
                  <a:pt x="5994082" y="627138"/>
                </a:lnTo>
                <a:lnTo>
                  <a:pt x="6015100" y="622894"/>
                </a:lnTo>
                <a:lnTo>
                  <a:pt x="6032265" y="611320"/>
                </a:lnTo>
                <a:lnTo>
                  <a:pt x="6043838" y="594156"/>
                </a:lnTo>
                <a:lnTo>
                  <a:pt x="6048082" y="573138"/>
                </a:lnTo>
                <a:lnTo>
                  <a:pt x="6048082" y="54000"/>
                </a:lnTo>
                <a:lnTo>
                  <a:pt x="6043838" y="32977"/>
                </a:lnTo>
                <a:lnTo>
                  <a:pt x="6032265" y="15813"/>
                </a:lnTo>
                <a:lnTo>
                  <a:pt x="6015100" y="4242"/>
                </a:lnTo>
                <a:lnTo>
                  <a:pt x="5994082" y="0"/>
                </a:lnTo>
                <a:close/>
              </a:path>
            </a:pathLst>
          </a:custGeom>
          <a:solidFill>
            <a:srgbClr val="AA3F3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523201" y="7677226"/>
            <a:ext cx="6012180" cy="591185"/>
          </a:xfrm>
          <a:custGeom>
            <a:avLst/>
            <a:gdLst/>
            <a:ahLst/>
            <a:cxnLst/>
            <a:rect l="l" t="t" r="r" b="b"/>
            <a:pathLst>
              <a:path w="6012180" h="591184">
                <a:moveTo>
                  <a:pt x="5976073" y="0"/>
                </a:moveTo>
                <a:lnTo>
                  <a:pt x="36004" y="0"/>
                </a:lnTo>
                <a:lnTo>
                  <a:pt x="21988" y="2828"/>
                </a:lnTo>
                <a:lnTo>
                  <a:pt x="10544" y="10544"/>
                </a:lnTo>
                <a:lnTo>
                  <a:pt x="2828" y="21988"/>
                </a:lnTo>
                <a:lnTo>
                  <a:pt x="0" y="36004"/>
                </a:lnTo>
                <a:lnTo>
                  <a:pt x="0" y="555142"/>
                </a:lnTo>
                <a:lnTo>
                  <a:pt x="2828" y="569158"/>
                </a:lnTo>
                <a:lnTo>
                  <a:pt x="10544" y="580602"/>
                </a:lnTo>
                <a:lnTo>
                  <a:pt x="21988" y="588317"/>
                </a:lnTo>
                <a:lnTo>
                  <a:pt x="36004" y="591146"/>
                </a:lnTo>
                <a:lnTo>
                  <a:pt x="5976073" y="591146"/>
                </a:lnTo>
                <a:lnTo>
                  <a:pt x="5990089" y="588317"/>
                </a:lnTo>
                <a:lnTo>
                  <a:pt x="6001534" y="580602"/>
                </a:lnTo>
                <a:lnTo>
                  <a:pt x="6009249" y="569158"/>
                </a:lnTo>
                <a:lnTo>
                  <a:pt x="6012078" y="555142"/>
                </a:lnTo>
                <a:lnTo>
                  <a:pt x="6012078" y="36004"/>
                </a:lnTo>
                <a:lnTo>
                  <a:pt x="6009249" y="21988"/>
                </a:lnTo>
                <a:lnTo>
                  <a:pt x="6001534" y="10544"/>
                </a:lnTo>
                <a:lnTo>
                  <a:pt x="5990089" y="2828"/>
                </a:lnTo>
                <a:lnTo>
                  <a:pt x="5976073" y="0"/>
                </a:lnTo>
                <a:close/>
              </a:path>
            </a:pathLst>
          </a:custGeom>
          <a:solidFill>
            <a:srgbClr val="EECFC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669747" y="7547305"/>
            <a:ext cx="645160" cy="224154"/>
          </a:xfrm>
          <a:custGeom>
            <a:avLst/>
            <a:gdLst/>
            <a:ahLst/>
            <a:cxnLst/>
            <a:rect l="l" t="t" r="r" b="b"/>
            <a:pathLst>
              <a:path w="645160" h="224154">
                <a:moveTo>
                  <a:pt x="594042" y="0"/>
                </a:moveTo>
                <a:lnTo>
                  <a:pt x="50609" y="0"/>
                </a:lnTo>
                <a:lnTo>
                  <a:pt x="30909" y="3976"/>
                </a:lnTo>
                <a:lnTo>
                  <a:pt x="14822" y="14822"/>
                </a:lnTo>
                <a:lnTo>
                  <a:pt x="3976" y="30909"/>
                </a:lnTo>
                <a:lnTo>
                  <a:pt x="0" y="50609"/>
                </a:lnTo>
                <a:lnTo>
                  <a:pt x="0" y="173228"/>
                </a:lnTo>
                <a:lnTo>
                  <a:pt x="3976" y="192922"/>
                </a:lnTo>
                <a:lnTo>
                  <a:pt x="14822" y="209010"/>
                </a:lnTo>
                <a:lnTo>
                  <a:pt x="30909" y="219858"/>
                </a:lnTo>
                <a:lnTo>
                  <a:pt x="50609" y="223837"/>
                </a:lnTo>
                <a:lnTo>
                  <a:pt x="594042" y="223837"/>
                </a:lnTo>
                <a:lnTo>
                  <a:pt x="613742" y="219858"/>
                </a:lnTo>
                <a:lnTo>
                  <a:pt x="629829" y="209010"/>
                </a:lnTo>
                <a:lnTo>
                  <a:pt x="640675" y="192922"/>
                </a:lnTo>
                <a:lnTo>
                  <a:pt x="644652" y="173228"/>
                </a:lnTo>
                <a:lnTo>
                  <a:pt x="644652" y="50609"/>
                </a:lnTo>
                <a:lnTo>
                  <a:pt x="640675" y="30909"/>
                </a:lnTo>
                <a:lnTo>
                  <a:pt x="629829" y="14822"/>
                </a:lnTo>
                <a:lnTo>
                  <a:pt x="613742" y="3976"/>
                </a:lnTo>
                <a:lnTo>
                  <a:pt x="594042" y="0"/>
                </a:lnTo>
                <a:close/>
              </a:path>
            </a:pathLst>
          </a:custGeom>
          <a:solidFill>
            <a:srgbClr val="EECFC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669747" y="7547305"/>
            <a:ext cx="645160" cy="224154"/>
          </a:xfrm>
          <a:custGeom>
            <a:avLst/>
            <a:gdLst/>
            <a:ahLst/>
            <a:cxnLst/>
            <a:rect l="l" t="t" r="r" b="b"/>
            <a:pathLst>
              <a:path w="645160" h="224154">
                <a:moveTo>
                  <a:pt x="594042" y="0"/>
                </a:moveTo>
                <a:lnTo>
                  <a:pt x="50609" y="0"/>
                </a:lnTo>
                <a:lnTo>
                  <a:pt x="30909" y="3976"/>
                </a:lnTo>
                <a:lnTo>
                  <a:pt x="14822" y="14822"/>
                </a:lnTo>
                <a:lnTo>
                  <a:pt x="3976" y="30909"/>
                </a:lnTo>
                <a:lnTo>
                  <a:pt x="0" y="50609"/>
                </a:lnTo>
                <a:lnTo>
                  <a:pt x="0" y="173228"/>
                </a:lnTo>
                <a:lnTo>
                  <a:pt x="3976" y="192922"/>
                </a:lnTo>
                <a:lnTo>
                  <a:pt x="14822" y="209010"/>
                </a:lnTo>
                <a:lnTo>
                  <a:pt x="30909" y="219858"/>
                </a:lnTo>
                <a:lnTo>
                  <a:pt x="50609" y="223837"/>
                </a:lnTo>
                <a:lnTo>
                  <a:pt x="594042" y="223837"/>
                </a:lnTo>
                <a:lnTo>
                  <a:pt x="613742" y="219858"/>
                </a:lnTo>
                <a:lnTo>
                  <a:pt x="629829" y="209010"/>
                </a:lnTo>
                <a:lnTo>
                  <a:pt x="640675" y="192922"/>
                </a:lnTo>
                <a:lnTo>
                  <a:pt x="644652" y="173228"/>
                </a:lnTo>
                <a:lnTo>
                  <a:pt x="644652" y="50609"/>
                </a:lnTo>
                <a:lnTo>
                  <a:pt x="640675" y="30909"/>
                </a:lnTo>
                <a:lnTo>
                  <a:pt x="629829" y="14822"/>
                </a:lnTo>
                <a:lnTo>
                  <a:pt x="613742" y="3976"/>
                </a:lnTo>
                <a:lnTo>
                  <a:pt x="594042" y="0"/>
                </a:lnTo>
                <a:close/>
              </a:path>
            </a:pathLst>
          </a:custGeom>
          <a:ln w="5054">
            <a:solidFill>
              <a:srgbClr val="AA3F3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52"/>
          <p:cNvSpPr txBox="1"/>
          <p:nvPr/>
        </p:nvSpPr>
        <p:spPr>
          <a:xfrm>
            <a:off x="492512" y="7550366"/>
            <a:ext cx="5862955" cy="103759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12725">
              <a:lnSpc>
                <a:spcPct val="100000"/>
              </a:lnSpc>
              <a:spcBef>
                <a:spcPts val="95"/>
              </a:spcBef>
            </a:pPr>
            <a:r>
              <a:rPr sz="1000" b="1" spc="-15" dirty="0">
                <a:latin typeface="Arial"/>
                <a:cs typeface="Arial"/>
              </a:rPr>
              <a:t>Key</a:t>
            </a:r>
            <a:r>
              <a:rPr sz="1000" b="1" spc="-10" dirty="0">
                <a:latin typeface="Arial"/>
                <a:cs typeface="Arial"/>
              </a:rPr>
              <a:t> </a:t>
            </a:r>
            <a:r>
              <a:rPr sz="1000" b="1" spc="-5" dirty="0">
                <a:latin typeface="Arial"/>
                <a:cs typeface="Arial"/>
              </a:rPr>
              <a:t>point</a:t>
            </a:r>
            <a:endParaRPr sz="1000">
              <a:latin typeface="Arial"/>
              <a:cs typeface="Arial"/>
            </a:endParaRPr>
          </a:p>
          <a:p>
            <a:pPr marL="210185" marR="5080">
              <a:lnSpc>
                <a:spcPct val="102699"/>
              </a:lnSpc>
              <a:spcBef>
                <a:spcPts val="785"/>
              </a:spcBef>
            </a:pPr>
            <a:r>
              <a:rPr sz="1100" spc="-10" dirty="0">
                <a:latin typeface="Arial"/>
                <a:cs typeface="Arial"/>
              </a:rPr>
              <a:t>The WHERE </a:t>
            </a:r>
            <a:r>
              <a:rPr sz="1100" spc="-5" dirty="0">
                <a:latin typeface="Arial"/>
                <a:cs typeface="Arial"/>
              </a:rPr>
              <a:t>clause </a:t>
            </a:r>
            <a:r>
              <a:rPr sz="1100" spc="-10" dirty="0">
                <a:latin typeface="Arial"/>
                <a:cs typeface="Arial"/>
              </a:rPr>
              <a:t>in </a:t>
            </a:r>
            <a:r>
              <a:rPr sz="1100" spc="-5" dirty="0">
                <a:latin typeface="Arial"/>
                <a:cs typeface="Arial"/>
              </a:rPr>
              <a:t>the </a:t>
            </a:r>
            <a:r>
              <a:rPr sz="1100" spc="-15" dirty="0">
                <a:latin typeface="Arial"/>
                <a:cs typeface="Arial"/>
              </a:rPr>
              <a:t>DELETE </a:t>
            </a:r>
            <a:r>
              <a:rPr sz="1100" spc="-5" dirty="0">
                <a:latin typeface="Arial"/>
                <a:cs typeface="Arial"/>
              </a:rPr>
              <a:t>statement </a:t>
            </a:r>
            <a:r>
              <a:rPr sz="1100" spc="-10" dirty="0">
                <a:latin typeface="Arial"/>
                <a:cs typeface="Arial"/>
              </a:rPr>
              <a:t>is </a:t>
            </a:r>
            <a:r>
              <a:rPr sz="1100" spc="-5" dirty="0">
                <a:latin typeface="Arial"/>
                <a:cs typeface="Arial"/>
              </a:rPr>
              <a:t>really important. If </a:t>
            </a:r>
            <a:r>
              <a:rPr sz="1100" spc="-15" dirty="0">
                <a:latin typeface="Arial"/>
                <a:cs typeface="Arial"/>
              </a:rPr>
              <a:t>you forget </a:t>
            </a:r>
            <a:r>
              <a:rPr sz="1100" spc="-5" dirty="0">
                <a:latin typeface="Arial"/>
                <a:cs typeface="Arial"/>
              </a:rPr>
              <a:t>it </a:t>
            </a:r>
            <a:r>
              <a:rPr sz="1100" spc="-10" dirty="0">
                <a:latin typeface="Arial"/>
                <a:cs typeface="Arial"/>
              </a:rPr>
              <a:t>and just </a:t>
            </a:r>
            <a:r>
              <a:rPr sz="1100" spc="-5" dirty="0">
                <a:latin typeface="Arial"/>
                <a:cs typeface="Arial"/>
              </a:rPr>
              <a:t>run  </a:t>
            </a:r>
            <a:r>
              <a:rPr sz="1100" spc="-15" dirty="0">
                <a:latin typeface="Arial"/>
                <a:cs typeface="Arial"/>
              </a:rPr>
              <a:t>DELETE </a:t>
            </a:r>
            <a:r>
              <a:rPr sz="1100" spc="-10" dirty="0">
                <a:latin typeface="Arial"/>
                <a:cs typeface="Arial"/>
              </a:rPr>
              <a:t>without it, </a:t>
            </a:r>
            <a:r>
              <a:rPr sz="1100" spc="-15" dirty="0">
                <a:latin typeface="Arial"/>
                <a:cs typeface="Arial"/>
              </a:rPr>
              <a:t>you </a:t>
            </a:r>
            <a:r>
              <a:rPr sz="1100" spc="-10" dirty="0">
                <a:latin typeface="Arial"/>
                <a:cs typeface="Arial"/>
              </a:rPr>
              <a:t>will delete </a:t>
            </a:r>
            <a:r>
              <a:rPr sz="1100" spc="-15" dirty="0">
                <a:latin typeface="Arial"/>
                <a:cs typeface="Arial"/>
              </a:rPr>
              <a:t>every </a:t>
            </a:r>
            <a:r>
              <a:rPr sz="1100" spc="-10" dirty="0">
                <a:latin typeface="Arial"/>
                <a:cs typeface="Arial"/>
              </a:rPr>
              <a:t>row in </a:t>
            </a:r>
            <a:r>
              <a:rPr sz="1100" spc="-15" dirty="0">
                <a:latin typeface="Arial"/>
                <a:cs typeface="Arial"/>
              </a:rPr>
              <a:t>your table.</a:t>
            </a:r>
            <a:endParaRPr sz="11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17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1100" spc="-75" dirty="0">
                <a:latin typeface="Arial"/>
                <a:cs typeface="Arial"/>
              </a:rPr>
              <a:t>To </a:t>
            </a:r>
            <a:r>
              <a:rPr sz="1100" spc="-10" dirty="0">
                <a:latin typeface="Arial"/>
                <a:cs typeface="Arial"/>
              </a:rPr>
              <a:t>delete </a:t>
            </a:r>
            <a:r>
              <a:rPr sz="1100" spc="-5" dirty="0">
                <a:latin typeface="Arial"/>
                <a:cs typeface="Arial"/>
              </a:rPr>
              <a:t>the </a:t>
            </a:r>
            <a:r>
              <a:rPr sz="1100" spc="-25" dirty="0">
                <a:latin typeface="Arial"/>
                <a:cs typeface="Arial"/>
              </a:rPr>
              <a:t>Post </a:t>
            </a:r>
            <a:r>
              <a:rPr sz="1100" spc="-10" dirty="0">
                <a:latin typeface="Arial"/>
                <a:cs typeface="Arial"/>
              </a:rPr>
              <a:t>with </a:t>
            </a:r>
            <a:r>
              <a:rPr sz="1100" spc="-20" dirty="0">
                <a:latin typeface="Arial"/>
                <a:cs typeface="Arial"/>
              </a:rPr>
              <a:t>PostID </a:t>
            </a:r>
            <a:r>
              <a:rPr sz="1100" spc="-10" dirty="0">
                <a:latin typeface="Arial"/>
                <a:cs typeface="Arial"/>
              </a:rPr>
              <a:t>of 281767 </a:t>
            </a:r>
            <a:r>
              <a:rPr sz="1100" spc="-15" dirty="0">
                <a:latin typeface="Arial"/>
                <a:cs typeface="Arial"/>
              </a:rPr>
              <a:t>would </a:t>
            </a:r>
            <a:r>
              <a:rPr sz="1100" spc="-5" dirty="0">
                <a:latin typeface="Arial"/>
                <a:cs typeface="Arial"/>
              </a:rPr>
              <a:t>require this query</a:t>
            </a:r>
            <a:r>
              <a:rPr sz="1100" spc="20" dirty="0">
                <a:latin typeface="Arial"/>
                <a:cs typeface="Arial"/>
              </a:rPr>
              <a:t> </a:t>
            </a:r>
            <a:r>
              <a:rPr sz="1100" spc="-5" dirty="0">
                <a:latin typeface="Arial"/>
                <a:cs typeface="Arial"/>
              </a:rPr>
              <a:t>statement.</a:t>
            </a:r>
            <a:endParaRPr sz="1100">
              <a:latin typeface="Arial"/>
              <a:cs typeface="Arial"/>
            </a:endParaRPr>
          </a:p>
        </p:txBody>
      </p:sp>
      <p:sp>
        <p:nvSpPr>
          <p:cNvPr id="53" name="object 53"/>
          <p:cNvSpPr txBox="1"/>
          <p:nvPr/>
        </p:nvSpPr>
        <p:spPr>
          <a:xfrm>
            <a:off x="567181" y="8668299"/>
            <a:ext cx="88900" cy="330200"/>
          </a:xfrm>
          <a:prstGeom prst="rect">
            <a:avLst/>
          </a:prstGeom>
        </p:spPr>
        <p:txBody>
          <a:bodyPr vert="horz" wrap="square" lIns="0" tIns="279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20"/>
              </a:spcBef>
            </a:pPr>
            <a:r>
              <a:rPr sz="900" spc="-5" dirty="0">
                <a:latin typeface="Arial"/>
                <a:cs typeface="Arial"/>
              </a:rPr>
              <a:t>1</a:t>
            </a:r>
            <a:endParaRPr sz="9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900" spc="-5" dirty="0">
                <a:latin typeface="Arial"/>
                <a:cs typeface="Arial"/>
              </a:rPr>
              <a:t>2</a:t>
            </a:r>
            <a:endParaRPr sz="900">
              <a:latin typeface="Arial"/>
              <a:cs typeface="Arial"/>
            </a:endParaRPr>
          </a:p>
        </p:txBody>
      </p:sp>
      <p:sp>
        <p:nvSpPr>
          <p:cNvPr id="54" name="object 54"/>
          <p:cNvSpPr txBox="1"/>
          <p:nvPr/>
        </p:nvSpPr>
        <p:spPr>
          <a:xfrm>
            <a:off x="730605" y="8638565"/>
            <a:ext cx="5862955" cy="434340"/>
          </a:xfrm>
          <a:prstGeom prst="rect">
            <a:avLst/>
          </a:prstGeom>
          <a:solidFill>
            <a:srgbClr val="F7F7F7"/>
          </a:solidFill>
          <a:ln w="6096">
            <a:solidFill>
              <a:srgbClr val="B1B1B1"/>
            </a:solidFill>
          </a:ln>
        </p:spPr>
        <p:txBody>
          <a:bodyPr vert="horz" wrap="square" lIns="0" tIns="57785" rIns="0" bIns="0" rtlCol="0">
            <a:spAutoFit/>
          </a:bodyPr>
          <a:lstStyle/>
          <a:p>
            <a:pPr marL="49530">
              <a:lnSpc>
                <a:spcPct val="100000"/>
              </a:lnSpc>
              <a:spcBef>
                <a:spcPts val="455"/>
              </a:spcBef>
            </a:pPr>
            <a:r>
              <a:rPr sz="900" i="1" spc="40" dirty="0">
                <a:latin typeface="Times New Roman"/>
                <a:cs typeface="Times New Roman"/>
              </a:rPr>
              <a:t>DELETE </a:t>
            </a:r>
            <a:r>
              <a:rPr sz="900" i="1" spc="-40" dirty="0">
                <a:latin typeface="Times New Roman"/>
                <a:cs typeface="Times New Roman"/>
              </a:rPr>
              <a:t>FROM</a:t>
            </a:r>
            <a:r>
              <a:rPr sz="900" i="1" spc="-15" dirty="0">
                <a:latin typeface="Times New Roman"/>
                <a:cs typeface="Times New Roman"/>
              </a:rPr>
              <a:t> </a:t>
            </a:r>
            <a:r>
              <a:rPr sz="900" i="1" spc="185" dirty="0">
                <a:latin typeface="Times New Roman"/>
                <a:cs typeface="Times New Roman"/>
              </a:rPr>
              <a:t>Post</a:t>
            </a:r>
            <a:r>
              <a:rPr sz="900" i="1" spc="-145" dirty="0">
                <a:latin typeface="Times New Roman"/>
                <a:cs typeface="Times New Roman"/>
              </a:rPr>
              <a:t> </a:t>
            </a:r>
            <a:endParaRPr sz="900">
              <a:latin typeface="Times New Roman"/>
              <a:cs typeface="Times New Roman"/>
            </a:endParaRPr>
          </a:p>
          <a:p>
            <a:pPr marL="209550">
              <a:lnSpc>
                <a:spcPct val="100000"/>
              </a:lnSpc>
              <a:spcBef>
                <a:spcPts val="120"/>
              </a:spcBef>
            </a:pPr>
            <a:r>
              <a:rPr sz="900" i="1" spc="-20" dirty="0">
                <a:latin typeface="Times New Roman"/>
                <a:cs typeface="Times New Roman"/>
              </a:rPr>
              <a:t>WHERE </a:t>
            </a:r>
            <a:r>
              <a:rPr sz="900" i="1" spc="200" dirty="0">
                <a:latin typeface="Times New Roman"/>
                <a:cs typeface="Times New Roman"/>
              </a:rPr>
              <a:t>PostId </a:t>
            </a:r>
            <a:r>
              <a:rPr sz="900" i="1" spc="-80" dirty="0">
                <a:latin typeface="Times New Roman"/>
                <a:cs typeface="Times New Roman"/>
              </a:rPr>
              <a:t>=</a:t>
            </a:r>
            <a:r>
              <a:rPr sz="900" i="1" spc="-15" dirty="0">
                <a:latin typeface="Times New Roman"/>
                <a:cs typeface="Times New Roman"/>
              </a:rPr>
              <a:t> </a:t>
            </a:r>
            <a:r>
              <a:rPr sz="900" i="1" spc="180" dirty="0">
                <a:latin typeface="Times New Roman"/>
                <a:cs typeface="Times New Roman"/>
              </a:rPr>
              <a:t>281767;</a:t>
            </a:r>
            <a:r>
              <a:rPr sz="900" i="1" spc="-130" dirty="0">
                <a:latin typeface="Times New Roman"/>
                <a:cs typeface="Times New Roman"/>
              </a:rPr>
              <a:t> </a:t>
            </a:r>
            <a:endParaRPr sz="900">
              <a:latin typeface="Times New Roman"/>
              <a:cs typeface="Times New Roman"/>
            </a:endParaRPr>
          </a:p>
        </p:txBody>
      </p:sp>
      <p:sp>
        <p:nvSpPr>
          <p:cNvPr id="55" name="object 55"/>
          <p:cNvSpPr/>
          <p:nvPr/>
        </p:nvSpPr>
        <p:spPr>
          <a:xfrm>
            <a:off x="505053" y="9941585"/>
            <a:ext cx="6049010" cy="0"/>
          </a:xfrm>
          <a:custGeom>
            <a:avLst/>
            <a:gdLst/>
            <a:ahLst/>
            <a:cxnLst/>
            <a:rect l="l" t="t" r="r" b="b"/>
            <a:pathLst>
              <a:path w="6049009">
                <a:moveTo>
                  <a:pt x="0" y="0"/>
                </a:moveTo>
                <a:lnTo>
                  <a:pt x="6048756" y="0"/>
                </a:lnTo>
              </a:path>
            </a:pathLst>
          </a:custGeom>
          <a:ln w="609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object 56"/>
          <p:cNvSpPr txBox="1"/>
          <p:nvPr/>
        </p:nvSpPr>
        <p:spPr>
          <a:xfrm>
            <a:off x="4678934" y="9965447"/>
            <a:ext cx="1842135" cy="19177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1100" spc="-10" dirty="0">
                <a:latin typeface="Arial"/>
                <a:cs typeface="Arial"/>
              </a:rPr>
              <a:t>© </a:t>
            </a:r>
            <a:r>
              <a:rPr sz="1100" spc="20" dirty="0">
                <a:latin typeface="Arial"/>
                <a:cs typeface="Arial"/>
              </a:rPr>
              <a:t>H</a:t>
            </a:r>
            <a:r>
              <a:rPr sz="850" spc="20" dirty="0">
                <a:latin typeface="Arial"/>
                <a:cs typeface="Arial"/>
              </a:rPr>
              <a:t>ERIOT</a:t>
            </a:r>
            <a:r>
              <a:rPr sz="1100" spc="20" dirty="0">
                <a:latin typeface="Arial"/>
                <a:cs typeface="Arial"/>
              </a:rPr>
              <a:t>-W</a:t>
            </a:r>
            <a:r>
              <a:rPr sz="850" spc="20" dirty="0">
                <a:latin typeface="Arial"/>
                <a:cs typeface="Arial"/>
              </a:rPr>
              <a:t>ATT</a:t>
            </a:r>
            <a:r>
              <a:rPr sz="850" spc="75" dirty="0">
                <a:latin typeface="Arial"/>
                <a:cs typeface="Arial"/>
              </a:rPr>
              <a:t> </a:t>
            </a:r>
            <a:r>
              <a:rPr sz="1100" spc="55" dirty="0">
                <a:latin typeface="Arial"/>
                <a:cs typeface="Arial"/>
              </a:rPr>
              <a:t>U</a:t>
            </a:r>
            <a:r>
              <a:rPr sz="850" spc="55" dirty="0">
                <a:latin typeface="Arial"/>
                <a:cs typeface="Arial"/>
              </a:rPr>
              <a:t>NIVERSITY</a:t>
            </a:r>
            <a:endParaRPr sz="85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52169" y="559318"/>
            <a:ext cx="1880235" cy="19177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1100" i="1" spc="-20" dirty="0">
                <a:latin typeface="Arial"/>
                <a:cs typeface="Arial"/>
              </a:rPr>
              <a:t>TOPIC </a:t>
            </a:r>
            <a:r>
              <a:rPr sz="1100" i="1" spc="-10" dirty="0">
                <a:latin typeface="Arial"/>
                <a:cs typeface="Arial"/>
              </a:rPr>
              <a:t>3.</a:t>
            </a:r>
            <a:r>
              <a:rPr sz="1100" i="1" spc="75" dirty="0">
                <a:latin typeface="Arial"/>
                <a:cs typeface="Arial"/>
              </a:rPr>
              <a:t> </a:t>
            </a:r>
            <a:r>
              <a:rPr sz="1100" i="1" spc="-30" dirty="0">
                <a:latin typeface="Arial"/>
                <a:cs typeface="Arial"/>
              </a:rPr>
              <a:t>IMPLEMENTATION</a:t>
            </a:r>
            <a:endParaRPr sz="11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6737585" y="559318"/>
            <a:ext cx="179705" cy="19177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1100" spc="-15" dirty="0">
                <a:latin typeface="Arial"/>
                <a:cs typeface="Arial"/>
              </a:rPr>
              <a:t>71</a:t>
            </a:r>
            <a:endParaRPr sz="110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864717" y="765581"/>
            <a:ext cx="6049010" cy="0"/>
          </a:xfrm>
          <a:custGeom>
            <a:avLst/>
            <a:gdLst/>
            <a:ahLst/>
            <a:cxnLst/>
            <a:rect l="l" t="t" r="r" b="b"/>
            <a:pathLst>
              <a:path w="6049009">
                <a:moveTo>
                  <a:pt x="0" y="0"/>
                </a:moveTo>
                <a:lnTo>
                  <a:pt x="6048756" y="0"/>
                </a:lnTo>
              </a:path>
            </a:pathLst>
          </a:custGeom>
          <a:ln w="609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852169" y="1111007"/>
            <a:ext cx="5022850" cy="19177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1100" spc="-75" dirty="0">
                <a:latin typeface="Arial"/>
                <a:cs typeface="Arial"/>
              </a:rPr>
              <a:t>To </a:t>
            </a:r>
            <a:r>
              <a:rPr sz="1100" spc="-10" dirty="0">
                <a:latin typeface="Arial"/>
                <a:cs typeface="Arial"/>
              </a:rPr>
              <a:t>delete </a:t>
            </a:r>
            <a:r>
              <a:rPr sz="1100" spc="-5" dirty="0">
                <a:latin typeface="Arial"/>
                <a:cs typeface="Arial"/>
              </a:rPr>
              <a:t>the </a:t>
            </a:r>
            <a:r>
              <a:rPr sz="1100" spc="-10" dirty="0">
                <a:latin typeface="Arial"/>
                <a:cs typeface="Arial"/>
              </a:rPr>
              <a:t>all </a:t>
            </a:r>
            <a:r>
              <a:rPr sz="1100" spc="-5" dirty="0">
                <a:latin typeface="Arial"/>
                <a:cs typeface="Arial"/>
              </a:rPr>
              <a:t>the </a:t>
            </a:r>
            <a:r>
              <a:rPr sz="1100" spc="-10" dirty="0">
                <a:latin typeface="Arial"/>
                <a:cs typeface="Arial"/>
              </a:rPr>
              <a:t>posts </a:t>
            </a:r>
            <a:r>
              <a:rPr sz="1100" spc="-20" dirty="0">
                <a:latin typeface="Arial"/>
                <a:cs typeface="Arial"/>
              </a:rPr>
              <a:t>for </a:t>
            </a:r>
            <a:r>
              <a:rPr sz="1100" spc="-10" dirty="0">
                <a:latin typeface="Arial"/>
                <a:cs typeface="Arial"/>
              </a:rPr>
              <a:t>UserID of 72622 </a:t>
            </a:r>
            <a:r>
              <a:rPr sz="1100" spc="-15" dirty="0">
                <a:latin typeface="Arial"/>
                <a:cs typeface="Arial"/>
              </a:rPr>
              <a:t>would </a:t>
            </a:r>
            <a:r>
              <a:rPr sz="1100" spc="-5" dirty="0">
                <a:latin typeface="Arial"/>
                <a:cs typeface="Arial"/>
              </a:rPr>
              <a:t>require this query</a:t>
            </a:r>
            <a:r>
              <a:rPr sz="1100" spc="30" dirty="0">
                <a:latin typeface="Arial"/>
                <a:cs typeface="Arial"/>
              </a:rPr>
              <a:t> </a:t>
            </a:r>
            <a:r>
              <a:rPr sz="1100" spc="-5" dirty="0">
                <a:latin typeface="Arial"/>
                <a:cs typeface="Arial"/>
              </a:rPr>
              <a:t>statement.</a:t>
            </a:r>
            <a:endParaRPr sz="11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928369" y="1375959"/>
            <a:ext cx="88900" cy="330200"/>
          </a:xfrm>
          <a:prstGeom prst="rect">
            <a:avLst/>
          </a:prstGeom>
        </p:spPr>
        <p:txBody>
          <a:bodyPr vert="horz" wrap="square" lIns="0" tIns="279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20"/>
              </a:spcBef>
            </a:pPr>
            <a:r>
              <a:rPr sz="900" spc="-5" dirty="0">
                <a:latin typeface="Arial"/>
                <a:cs typeface="Arial"/>
              </a:rPr>
              <a:t>1</a:t>
            </a:r>
            <a:endParaRPr sz="9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900" spc="-5" dirty="0">
                <a:latin typeface="Arial"/>
                <a:cs typeface="Arial"/>
              </a:rPr>
              <a:t>2</a:t>
            </a:r>
            <a:endParaRPr sz="9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090269" y="1346225"/>
            <a:ext cx="5862955" cy="434340"/>
          </a:xfrm>
          <a:prstGeom prst="rect">
            <a:avLst/>
          </a:prstGeom>
          <a:solidFill>
            <a:srgbClr val="F7F7F7"/>
          </a:solidFill>
          <a:ln w="6096">
            <a:solidFill>
              <a:srgbClr val="B1B1B1"/>
            </a:solidFill>
          </a:ln>
        </p:spPr>
        <p:txBody>
          <a:bodyPr vert="horz" wrap="square" lIns="0" tIns="57785" rIns="0" bIns="0" rtlCol="0">
            <a:spAutoFit/>
          </a:bodyPr>
          <a:lstStyle/>
          <a:p>
            <a:pPr marL="49530">
              <a:lnSpc>
                <a:spcPct val="100000"/>
              </a:lnSpc>
              <a:spcBef>
                <a:spcPts val="455"/>
              </a:spcBef>
            </a:pPr>
            <a:r>
              <a:rPr sz="900" i="1" spc="40" dirty="0">
                <a:latin typeface="Times New Roman"/>
                <a:cs typeface="Times New Roman"/>
              </a:rPr>
              <a:t>DELETE </a:t>
            </a:r>
            <a:r>
              <a:rPr sz="900" i="1" spc="-40" dirty="0">
                <a:latin typeface="Times New Roman"/>
                <a:cs typeface="Times New Roman"/>
              </a:rPr>
              <a:t>FROM</a:t>
            </a:r>
            <a:r>
              <a:rPr sz="900" i="1" dirty="0">
                <a:latin typeface="Times New Roman"/>
                <a:cs typeface="Times New Roman"/>
              </a:rPr>
              <a:t> </a:t>
            </a:r>
            <a:r>
              <a:rPr sz="900" i="1" spc="185" dirty="0">
                <a:latin typeface="Times New Roman"/>
                <a:cs typeface="Times New Roman"/>
              </a:rPr>
              <a:t>Post</a:t>
            </a:r>
            <a:r>
              <a:rPr sz="900" i="1" spc="-145" dirty="0">
                <a:latin typeface="Times New Roman"/>
                <a:cs typeface="Times New Roman"/>
              </a:rPr>
              <a:t> </a:t>
            </a:r>
            <a:endParaRPr sz="900">
              <a:latin typeface="Times New Roman"/>
              <a:cs typeface="Times New Roman"/>
            </a:endParaRPr>
          </a:p>
          <a:p>
            <a:pPr marL="209550">
              <a:lnSpc>
                <a:spcPct val="100000"/>
              </a:lnSpc>
              <a:spcBef>
                <a:spcPts val="120"/>
              </a:spcBef>
            </a:pPr>
            <a:r>
              <a:rPr sz="900" i="1" spc="-20" dirty="0">
                <a:latin typeface="Times New Roman"/>
                <a:cs typeface="Times New Roman"/>
              </a:rPr>
              <a:t>WHERE </a:t>
            </a:r>
            <a:r>
              <a:rPr sz="900" i="1" spc="140" dirty="0">
                <a:latin typeface="Times New Roman"/>
                <a:cs typeface="Times New Roman"/>
              </a:rPr>
              <a:t>UserID </a:t>
            </a:r>
            <a:r>
              <a:rPr sz="900" i="1" spc="-80" dirty="0">
                <a:latin typeface="Times New Roman"/>
                <a:cs typeface="Times New Roman"/>
              </a:rPr>
              <a:t>=</a:t>
            </a:r>
            <a:r>
              <a:rPr sz="900" i="1" spc="-40" dirty="0">
                <a:latin typeface="Times New Roman"/>
                <a:cs typeface="Times New Roman"/>
              </a:rPr>
              <a:t> </a:t>
            </a:r>
            <a:r>
              <a:rPr sz="900" i="1" spc="165" dirty="0">
                <a:latin typeface="Times New Roman"/>
                <a:cs typeface="Times New Roman"/>
              </a:rPr>
              <a:t>72622;</a:t>
            </a:r>
            <a:r>
              <a:rPr sz="900" i="1" spc="-145" dirty="0">
                <a:latin typeface="Times New Roman"/>
                <a:cs typeface="Times New Roman"/>
              </a:rPr>
              <a:t> </a:t>
            </a:r>
            <a:endParaRPr sz="900">
              <a:latin typeface="Times New Roman"/>
              <a:cs typeface="Times New Roman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852169" y="1824377"/>
            <a:ext cx="6064250" cy="891540"/>
          </a:xfrm>
          <a:prstGeom prst="rect">
            <a:avLst/>
          </a:prstGeom>
        </p:spPr>
        <p:txBody>
          <a:bodyPr vert="horz" wrap="square" lIns="0" tIns="105410" rIns="0" bIns="0" rtlCol="0">
            <a:spAutoFit/>
          </a:bodyPr>
          <a:lstStyle/>
          <a:p>
            <a:pPr marL="12700" algn="just">
              <a:lnSpc>
                <a:spcPct val="100000"/>
              </a:lnSpc>
              <a:spcBef>
                <a:spcPts val="830"/>
              </a:spcBef>
            </a:pPr>
            <a:r>
              <a:rPr sz="1100" b="1" spc="-10" dirty="0">
                <a:latin typeface="Arial"/>
                <a:cs typeface="Arial"/>
              </a:rPr>
              <a:t>Cascade</a:t>
            </a:r>
            <a:r>
              <a:rPr sz="1100" b="1" spc="-50" dirty="0">
                <a:latin typeface="Arial"/>
                <a:cs typeface="Arial"/>
              </a:rPr>
              <a:t> </a:t>
            </a:r>
            <a:r>
              <a:rPr sz="1100" b="1" spc="-5" dirty="0">
                <a:latin typeface="Arial"/>
                <a:cs typeface="Arial"/>
              </a:rPr>
              <a:t>deletes</a:t>
            </a:r>
            <a:endParaRPr sz="1100">
              <a:latin typeface="Arial"/>
              <a:cs typeface="Arial"/>
            </a:endParaRPr>
          </a:p>
          <a:p>
            <a:pPr marL="12700" marR="5080" algn="just">
              <a:lnSpc>
                <a:spcPct val="102699"/>
              </a:lnSpc>
              <a:spcBef>
                <a:spcPts val="700"/>
              </a:spcBef>
            </a:pPr>
            <a:r>
              <a:rPr sz="1100" spc="-5" dirty="0">
                <a:latin typeface="Arial"/>
                <a:cs typeface="Arial"/>
              </a:rPr>
              <a:t>If </a:t>
            </a:r>
            <a:r>
              <a:rPr sz="1100" spc="-15" dirty="0">
                <a:latin typeface="Arial"/>
                <a:cs typeface="Arial"/>
              </a:rPr>
              <a:t>referential </a:t>
            </a:r>
            <a:r>
              <a:rPr sz="1100" spc="-10" dirty="0">
                <a:latin typeface="Arial"/>
                <a:cs typeface="Arial"/>
              </a:rPr>
              <a:t>integrity is not </a:t>
            </a:r>
            <a:r>
              <a:rPr sz="1100" spc="-15" dirty="0">
                <a:latin typeface="Arial"/>
                <a:cs typeface="Arial"/>
              </a:rPr>
              <a:t>enforced </a:t>
            </a:r>
            <a:r>
              <a:rPr sz="1100" spc="-20" dirty="0">
                <a:latin typeface="Arial"/>
                <a:cs typeface="Arial"/>
              </a:rPr>
              <a:t>by </a:t>
            </a:r>
            <a:r>
              <a:rPr sz="1100" spc="-15" dirty="0">
                <a:latin typeface="Arial"/>
                <a:cs typeface="Arial"/>
              </a:rPr>
              <a:t>your RDBMS, </a:t>
            </a:r>
            <a:r>
              <a:rPr sz="1100" spc="-5" dirty="0">
                <a:latin typeface="Arial"/>
                <a:cs typeface="Arial"/>
              </a:rPr>
              <a:t>then </a:t>
            </a:r>
            <a:r>
              <a:rPr sz="1100" spc="-15" dirty="0">
                <a:latin typeface="Arial"/>
                <a:cs typeface="Arial"/>
              </a:rPr>
              <a:t>you </a:t>
            </a:r>
            <a:r>
              <a:rPr sz="1100" spc="-10" dirty="0">
                <a:latin typeface="Arial"/>
                <a:cs typeface="Arial"/>
              </a:rPr>
              <a:t>will </a:t>
            </a:r>
            <a:r>
              <a:rPr sz="1100" spc="-20" dirty="0">
                <a:latin typeface="Arial"/>
                <a:cs typeface="Arial"/>
              </a:rPr>
              <a:t>have </a:t>
            </a:r>
            <a:r>
              <a:rPr sz="1100" spc="-5" dirty="0">
                <a:latin typeface="Arial"/>
                <a:cs typeface="Arial"/>
              </a:rPr>
              <a:t>to </a:t>
            </a:r>
            <a:r>
              <a:rPr sz="1100" spc="-10" dirty="0">
                <a:latin typeface="Arial"/>
                <a:cs typeface="Arial"/>
              </a:rPr>
              <a:t>ensure </a:t>
            </a:r>
            <a:r>
              <a:rPr sz="1100" spc="-5" dirty="0">
                <a:latin typeface="Arial"/>
                <a:cs typeface="Arial"/>
              </a:rPr>
              <a:t>that it </a:t>
            </a:r>
            <a:r>
              <a:rPr sz="1100" spc="-10" dirty="0">
                <a:latin typeface="Arial"/>
                <a:cs typeface="Arial"/>
              </a:rPr>
              <a:t>is  </a:t>
            </a:r>
            <a:r>
              <a:rPr sz="1100" spc="-5" dirty="0">
                <a:latin typeface="Arial"/>
                <a:cs typeface="Arial"/>
              </a:rPr>
              <a:t>maintained </a:t>
            </a:r>
            <a:r>
              <a:rPr sz="1100" spc="-25" dirty="0">
                <a:latin typeface="Arial"/>
                <a:cs typeface="Arial"/>
              </a:rPr>
              <a:t>manually. So, </a:t>
            </a:r>
            <a:r>
              <a:rPr sz="1100" spc="-5" dirty="0">
                <a:latin typeface="Arial"/>
                <a:cs typeface="Arial"/>
              </a:rPr>
              <a:t>if </a:t>
            </a:r>
            <a:r>
              <a:rPr sz="1100" spc="-15" dirty="0">
                <a:latin typeface="Arial"/>
                <a:cs typeface="Arial"/>
              </a:rPr>
              <a:t>you </a:t>
            </a:r>
            <a:r>
              <a:rPr sz="1100" spc="-10" dirty="0">
                <a:latin typeface="Arial"/>
                <a:cs typeface="Arial"/>
              </a:rPr>
              <a:t>delete a </a:t>
            </a:r>
            <a:r>
              <a:rPr sz="1100" spc="-5" dirty="0">
                <a:latin typeface="Arial"/>
                <a:cs typeface="Arial"/>
              </a:rPr>
              <a:t>primary </a:t>
            </a:r>
            <a:r>
              <a:rPr sz="1100" spc="-25" dirty="0">
                <a:latin typeface="Arial"/>
                <a:cs typeface="Arial"/>
              </a:rPr>
              <a:t>key </a:t>
            </a:r>
            <a:r>
              <a:rPr sz="1100" spc="-15" dirty="0">
                <a:latin typeface="Arial"/>
                <a:cs typeface="Arial"/>
              </a:rPr>
              <a:t>value </a:t>
            </a:r>
            <a:r>
              <a:rPr sz="1100" spc="-5" dirty="0">
                <a:latin typeface="Arial"/>
                <a:cs typeface="Arial"/>
              </a:rPr>
              <a:t>from </a:t>
            </a:r>
            <a:r>
              <a:rPr sz="1100" spc="-25" dirty="0">
                <a:latin typeface="Arial"/>
                <a:cs typeface="Arial"/>
              </a:rPr>
              <a:t>User, </a:t>
            </a:r>
            <a:r>
              <a:rPr sz="1100" spc="-15" dirty="0">
                <a:latin typeface="Arial"/>
                <a:cs typeface="Arial"/>
              </a:rPr>
              <a:t>you </a:t>
            </a:r>
            <a:r>
              <a:rPr sz="1100" spc="-10" dirty="0">
                <a:latin typeface="Arial"/>
                <a:cs typeface="Arial"/>
              </a:rPr>
              <a:t>need </a:t>
            </a:r>
            <a:r>
              <a:rPr sz="1100" spc="-5" dirty="0">
                <a:latin typeface="Arial"/>
                <a:cs typeface="Arial"/>
              </a:rPr>
              <a:t>to </a:t>
            </a:r>
            <a:r>
              <a:rPr sz="1100" spc="-10" dirty="0">
                <a:latin typeface="Arial"/>
                <a:cs typeface="Arial"/>
              </a:rPr>
              <a:t>delete </a:t>
            </a:r>
            <a:r>
              <a:rPr sz="1100" spc="-5" dirty="0">
                <a:latin typeface="Arial"/>
                <a:cs typeface="Arial"/>
              </a:rPr>
              <a:t>the  related </a:t>
            </a:r>
            <a:r>
              <a:rPr sz="1100" spc="-15" dirty="0">
                <a:latin typeface="Arial"/>
                <a:cs typeface="Arial"/>
              </a:rPr>
              <a:t>foreign </a:t>
            </a:r>
            <a:r>
              <a:rPr sz="1100" spc="-25" dirty="0">
                <a:latin typeface="Arial"/>
                <a:cs typeface="Arial"/>
              </a:rPr>
              <a:t>key </a:t>
            </a:r>
            <a:r>
              <a:rPr sz="1100" spc="-10" dirty="0">
                <a:latin typeface="Arial"/>
                <a:cs typeface="Arial"/>
              </a:rPr>
              <a:t>rows of</a:t>
            </a:r>
            <a:r>
              <a:rPr sz="1100" spc="10" dirty="0">
                <a:latin typeface="Arial"/>
                <a:cs typeface="Arial"/>
              </a:rPr>
              <a:t> </a:t>
            </a:r>
            <a:r>
              <a:rPr sz="1100" spc="-25" dirty="0">
                <a:latin typeface="Arial"/>
                <a:cs typeface="Arial"/>
              </a:rPr>
              <a:t>Post.</a:t>
            </a:r>
            <a:endParaRPr sz="110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928369" y="2788708"/>
            <a:ext cx="88900" cy="330200"/>
          </a:xfrm>
          <a:prstGeom prst="rect">
            <a:avLst/>
          </a:prstGeom>
        </p:spPr>
        <p:txBody>
          <a:bodyPr vert="horz" wrap="square" lIns="0" tIns="279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20"/>
              </a:spcBef>
            </a:pPr>
            <a:r>
              <a:rPr sz="900" spc="-5" dirty="0">
                <a:latin typeface="Arial"/>
                <a:cs typeface="Arial"/>
              </a:rPr>
              <a:t>1</a:t>
            </a:r>
            <a:endParaRPr sz="9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900" spc="-5" dirty="0">
                <a:latin typeface="Arial"/>
                <a:cs typeface="Arial"/>
              </a:rPr>
              <a:t>2</a:t>
            </a:r>
            <a:endParaRPr sz="900"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1090269" y="2758973"/>
            <a:ext cx="5862955" cy="434340"/>
          </a:xfrm>
          <a:prstGeom prst="rect">
            <a:avLst/>
          </a:prstGeom>
          <a:solidFill>
            <a:srgbClr val="F7F7F7"/>
          </a:solidFill>
          <a:ln w="6096">
            <a:solidFill>
              <a:srgbClr val="B1B1B1"/>
            </a:solidFill>
          </a:ln>
        </p:spPr>
        <p:txBody>
          <a:bodyPr vert="horz" wrap="square" lIns="0" tIns="57785" rIns="0" bIns="0" rtlCol="0">
            <a:spAutoFit/>
          </a:bodyPr>
          <a:lstStyle/>
          <a:p>
            <a:pPr marL="49530">
              <a:lnSpc>
                <a:spcPct val="100000"/>
              </a:lnSpc>
              <a:spcBef>
                <a:spcPts val="455"/>
              </a:spcBef>
            </a:pPr>
            <a:r>
              <a:rPr sz="900" i="1" spc="40" dirty="0">
                <a:latin typeface="Times New Roman"/>
                <a:cs typeface="Times New Roman"/>
              </a:rPr>
              <a:t>DELETE </a:t>
            </a:r>
            <a:r>
              <a:rPr sz="900" i="1" spc="-40" dirty="0">
                <a:latin typeface="Times New Roman"/>
                <a:cs typeface="Times New Roman"/>
              </a:rPr>
              <a:t>FROM</a:t>
            </a:r>
            <a:r>
              <a:rPr sz="900" i="1" dirty="0">
                <a:latin typeface="Times New Roman"/>
                <a:cs typeface="Times New Roman"/>
              </a:rPr>
              <a:t> </a:t>
            </a:r>
            <a:r>
              <a:rPr sz="900" i="1" spc="150" dirty="0">
                <a:latin typeface="Times New Roman"/>
                <a:cs typeface="Times New Roman"/>
              </a:rPr>
              <a:t>User</a:t>
            </a:r>
            <a:r>
              <a:rPr sz="900" i="1" spc="-145" dirty="0">
                <a:latin typeface="Times New Roman"/>
                <a:cs typeface="Times New Roman"/>
              </a:rPr>
              <a:t> </a:t>
            </a:r>
            <a:endParaRPr sz="900">
              <a:latin typeface="Times New Roman"/>
              <a:cs typeface="Times New Roman"/>
            </a:endParaRPr>
          </a:p>
          <a:p>
            <a:pPr marL="209550">
              <a:lnSpc>
                <a:spcPct val="100000"/>
              </a:lnSpc>
              <a:spcBef>
                <a:spcPts val="120"/>
              </a:spcBef>
            </a:pPr>
            <a:r>
              <a:rPr sz="900" i="1" spc="-20" dirty="0">
                <a:latin typeface="Times New Roman"/>
                <a:cs typeface="Times New Roman"/>
              </a:rPr>
              <a:t>WHERE </a:t>
            </a:r>
            <a:r>
              <a:rPr sz="900" i="1" spc="140" dirty="0">
                <a:latin typeface="Times New Roman"/>
                <a:cs typeface="Times New Roman"/>
              </a:rPr>
              <a:t>UserID </a:t>
            </a:r>
            <a:r>
              <a:rPr sz="900" i="1" spc="-80" dirty="0">
                <a:latin typeface="Times New Roman"/>
                <a:cs typeface="Times New Roman"/>
              </a:rPr>
              <a:t>=</a:t>
            </a:r>
            <a:r>
              <a:rPr sz="900" i="1" spc="-50" dirty="0">
                <a:latin typeface="Times New Roman"/>
                <a:cs typeface="Times New Roman"/>
              </a:rPr>
              <a:t> </a:t>
            </a:r>
            <a:r>
              <a:rPr sz="900" i="1" spc="170" dirty="0">
                <a:latin typeface="Times New Roman"/>
                <a:cs typeface="Times New Roman"/>
              </a:rPr>
              <a:t>7264;</a:t>
            </a:r>
            <a:r>
              <a:rPr sz="900" i="1" spc="-145" dirty="0">
                <a:latin typeface="Times New Roman"/>
                <a:cs typeface="Times New Roman"/>
              </a:rPr>
              <a:t> </a:t>
            </a:r>
            <a:endParaRPr sz="900">
              <a:latin typeface="Times New Roman"/>
              <a:cs typeface="Times New Roman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852169" y="3331476"/>
            <a:ext cx="6058535" cy="364490"/>
          </a:xfrm>
          <a:prstGeom prst="rect">
            <a:avLst/>
          </a:prstGeom>
        </p:spPr>
        <p:txBody>
          <a:bodyPr vert="horz" wrap="square" lIns="0" tIns="6985" rIns="0" bIns="0" rtlCol="0">
            <a:spAutoFit/>
          </a:bodyPr>
          <a:lstStyle/>
          <a:p>
            <a:pPr marL="12700" marR="5080">
              <a:lnSpc>
                <a:spcPct val="102699"/>
              </a:lnSpc>
              <a:spcBef>
                <a:spcPts val="55"/>
              </a:spcBef>
            </a:pPr>
            <a:r>
              <a:rPr sz="1100" spc="-10" dirty="0">
                <a:latin typeface="Arial"/>
                <a:cs typeface="Arial"/>
              </a:rPr>
              <a:t>Removing </a:t>
            </a:r>
            <a:r>
              <a:rPr sz="1100" spc="-5" dirty="0">
                <a:latin typeface="Arial"/>
                <a:cs typeface="Arial"/>
              </a:rPr>
              <a:t>this </a:t>
            </a:r>
            <a:r>
              <a:rPr sz="1100" spc="-10" dirty="0">
                <a:latin typeface="Arial"/>
                <a:cs typeface="Arial"/>
              </a:rPr>
              <a:t>row </a:t>
            </a:r>
            <a:r>
              <a:rPr sz="1100" spc="-5" dirty="0">
                <a:latin typeface="Arial"/>
                <a:cs typeface="Arial"/>
              </a:rPr>
              <a:t>from the </a:t>
            </a:r>
            <a:r>
              <a:rPr sz="1100" spc="-10" dirty="0">
                <a:latin typeface="Arial"/>
                <a:cs typeface="Arial"/>
              </a:rPr>
              <a:t>User table </a:t>
            </a:r>
            <a:r>
              <a:rPr sz="1100" spc="-15" dirty="0">
                <a:latin typeface="Arial"/>
                <a:cs typeface="Arial"/>
              </a:rPr>
              <a:t>would </a:t>
            </a:r>
            <a:r>
              <a:rPr sz="1100" spc="-5" dirty="0">
                <a:latin typeface="Arial"/>
                <a:cs typeface="Arial"/>
              </a:rPr>
              <a:t>require that the </a:t>
            </a:r>
            <a:r>
              <a:rPr sz="1100" spc="-15" dirty="0">
                <a:latin typeface="Arial"/>
                <a:cs typeface="Arial"/>
              </a:rPr>
              <a:t>following </a:t>
            </a:r>
            <a:r>
              <a:rPr sz="1100" spc="-5" dirty="0">
                <a:latin typeface="Arial"/>
                <a:cs typeface="Arial"/>
              </a:rPr>
              <a:t>query </a:t>
            </a:r>
            <a:r>
              <a:rPr sz="1100" spc="-10" dirty="0">
                <a:latin typeface="Arial"/>
                <a:cs typeface="Arial"/>
              </a:rPr>
              <a:t>is </a:t>
            </a:r>
            <a:r>
              <a:rPr sz="1100" spc="-5" dirty="0">
                <a:latin typeface="Arial"/>
                <a:cs typeface="Arial"/>
              </a:rPr>
              <a:t>carried </a:t>
            </a:r>
            <a:r>
              <a:rPr sz="1100" spc="-10" dirty="0">
                <a:latin typeface="Arial"/>
                <a:cs typeface="Arial"/>
              </a:rPr>
              <a:t>out on </a:t>
            </a:r>
            <a:r>
              <a:rPr sz="1100" spc="-5" dirty="0">
                <a:latin typeface="Arial"/>
                <a:cs typeface="Arial"/>
              </a:rPr>
              <a:t>the  </a:t>
            </a:r>
            <a:r>
              <a:rPr sz="1100" spc="-25" dirty="0">
                <a:latin typeface="Arial"/>
                <a:cs typeface="Arial"/>
              </a:rPr>
              <a:t>Post</a:t>
            </a:r>
            <a:r>
              <a:rPr sz="1100" dirty="0">
                <a:latin typeface="Arial"/>
                <a:cs typeface="Arial"/>
              </a:rPr>
              <a:t> </a:t>
            </a:r>
            <a:r>
              <a:rPr sz="1100" spc="-15" dirty="0">
                <a:latin typeface="Arial"/>
                <a:cs typeface="Arial"/>
              </a:rPr>
              <a:t>table.</a:t>
            </a:r>
            <a:endParaRPr sz="1100">
              <a:latin typeface="Arial"/>
              <a:cs typeface="Arial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928369" y="3770163"/>
            <a:ext cx="88900" cy="327660"/>
          </a:xfrm>
          <a:prstGeom prst="rect">
            <a:avLst/>
          </a:prstGeom>
        </p:spPr>
        <p:txBody>
          <a:bodyPr vert="horz" wrap="square" lIns="0" tIns="2603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04"/>
              </a:spcBef>
            </a:pPr>
            <a:r>
              <a:rPr sz="900" spc="-5" dirty="0">
                <a:latin typeface="Arial"/>
                <a:cs typeface="Arial"/>
              </a:rPr>
              <a:t>1</a:t>
            </a:r>
            <a:endParaRPr sz="9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900" spc="-5" dirty="0">
                <a:latin typeface="Arial"/>
                <a:cs typeface="Arial"/>
              </a:rPr>
              <a:t>2</a:t>
            </a:r>
            <a:endParaRPr sz="900">
              <a:latin typeface="Arial"/>
              <a:cs typeface="Arial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1090269" y="3737381"/>
            <a:ext cx="5862955" cy="436245"/>
          </a:xfrm>
          <a:prstGeom prst="rect">
            <a:avLst/>
          </a:prstGeom>
          <a:solidFill>
            <a:srgbClr val="F7F7F7"/>
          </a:solidFill>
          <a:ln w="6096">
            <a:solidFill>
              <a:srgbClr val="B1B1B1"/>
            </a:solidFill>
          </a:ln>
        </p:spPr>
        <p:txBody>
          <a:bodyPr vert="horz" wrap="square" lIns="0" tIns="59055" rIns="0" bIns="0" rtlCol="0">
            <a:spAutoFit/>
          </a:bodyPr>
          <a:lstStyle/>
          <a:p>
            <a:pPr marL="49530">
              <a:lnSpc>
                <a:spcPct val="100000"/>
              </a:lnSpc>
              <a:spcBef>
                <a:spcPts val="465"/>
              </a:spcBef>
            </a:pPr>
            <a:r>
              <a:rPr sz="900" i="1" spc="40" dirty="0">
                <a:latin typeface="Times New Roman"/>
                <a:cs typeface="Times New Roman"/>
              </a:rPr>
              <a:t>DELETE </a:t>
            </a:r>
            <a:r>
              <a:rPr sz="900" i="1" spc="-40" dirty="0">
                <a:latin typeface="Times New Roman"/>
                <a:cs typeface="Times New Roman"/>
              </a:rPr>
              <a:t>FROM</a:t>
            </a:r>
            <a:r>
              <a:rPr sz="900" i="1" dirty="0">
                <a:latin typeface="Times New Roman"/>
                <a:cs typeface="Times New Roman"/>
              </a:rPr>
              <a:t> </a:t>
            </a:r>
            <a:r>
              <a:rPr sz="900" i="1" spc="185" dirty="0">
                <a:latin typeface="Times New Roman"/>
                <a:cs typeface="Times New Roman"/>
              </a:rPr>
              <a:t>Post</a:t>
            </a:r>
            <a:r>
              <a:rPr sz="900" i="1" spc="-145" dirty="0">
                <a:latin typeface="Times New Roman"/>
                <a:cs typeface="Times New Roman"/>
              </a:rPr>
              <a:t> </a:t>
            </a:r>
            <a:endParaRPr sz="900">
              <a:latin typeface="Times New Roman"/>
              <a:cs typeface="Times New Roman"/>
            </a:endParaRPr>
          </a:p>
          <a:p>
            <a:pPr marL="209550">
              <a:lnSpc>
                <a:spcPct val="100000"/>
              </a:lnSpc>
              <a:spcBef>
                <a:spcPts val="110"/>
              </a:spcBef>
            </a:pPr>
            <a:r>
              <a:rPr sz="900" i="1" spc="-20" dirty="0">
                <a:latin typeface="Times New Roman"/>
                <a:cs typeface="Times New Roman"/>
              </a:rPr>
              <a:t>WHERE </a:t>
            </a:r>
            <a:r>
              <a:rPr sz="900" i="1" spc="140" dirty="0">
                <a:latin typeface="Times New Roman"/>
                <a:cs typeface="Times New Roman"/>
              </a:rPr>
              <a:t>UserID </a:t>
            </a:r>
            <a:r>
              <a:rPr sz="900" i="1" spc="-80" dirty="0">
                <a:latin typeface="Times New Roman"/>
                <a:cs typeface="Times New Roman"/>
              </a:rPr>
              <a:t>=</a:t>
            </a:r>
            <a:r>
              <a:rPr sz="900" i="1" spc="-40" dirty="0">
                <a:latin typeface="Times New Roman"/>
                <a:cs typeface="Times New Roman"/>
              </a:rPr>
              <a:t> </a:t>
            </a:r>
            <a:r>
              <a:rPr sz="900" i="1" spc="165" dirty="0">
                <a:latin typeface="Times New Roman"/>
                <a:cs typeface="Times New Roman"/>
              </a:rPr>
              <a:t>72640;</a:t>
            </a:r>
            <a:r>
              <a:rPr sz="900" i="1" spc="-145" dirty="0">
                <a:latin typeface="Times New Roman"/>
                <a:cs typeface="Times New Roman"/>
              </a:rPr>
              <a:t> </a:t>
            </a:r>
            <a:endParaRPr sz="900">
              <a:latin typeface="Times New Roman"/>
              <a:cs typeface="Times New Roman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852169" y="4311407"/>
            <a:ext cx="5920740" cy="19177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1100" spc="-65" dirty="0">
                <a:latin typeface="Arial"/>
                <a:cs typeface="Arial"/>
              </a:rPr>
              <a:t>You </a:t>
            </a:r>
            <a:r>
              <a:rPr sz="1100" spc="-5" dirty="0">
                <a:latin typeface="Arial"/>
                <a:cs typeface="Arial"/>
              </a:rPr>
              <a:t>can </a:t>
            </a:r>
            <a:r>
              <a:rPr sz="1100" spc="-10" dirty="0">
                <a:latin typeface="Arial"/>
                <a:cs typeface="Arial"/>
              </a:rPr>
              <a:t>delete data using </a:t>
            </a:r>
            <a:r>
              <a:rPr sz="1100" spc="-15" dirty="0">
                <a:latin typeface="Arial"/>
                <a:cs typeface="Arial"/>
              </a:rPr>
              <a:t>linked tables. </a:t>
            </a:r>
            <a:r>
              <a:rPr sz="1100" spc="-5" dirty="0">
                <a:latin typeface="Arial"/>
                <a:cs typeface="Arial"/>
              </a:rPr>
              <a:t>Again, this </a:t>
            </a:r>
            <a:r>
              <a:rPr sz="1100" spc="-10" dirty="0">
                <a:latin typeface="Arial"/>
                <a:cs typeface="Arial"/>
              </a:rPr>
              <a:t>will only delete data </a:t>
            </a:r>
            <a:r>
              <a:rPr sz="1100" spc="-5" dirty="0">
                <a:latin typeface="Arial"/>
                <a:cs typeface="Arial"/>
              </a:rPr>
              <a:t>from the first </a:t>
            </a:r>
            <a:r>
              <a:rPr sz="1100" spc="-10" dirty="0">
                <a:latin typeface="Arial"/>
                <a:cs typeface="Arial"/>
              </a:rPr>
              <a:t>listed</a:t>
            </a:r>
            <a:r>
              <a:rPr sz="1100" spc="165" dirty="0">
                <a:latin typeface="Arial"/>
                <a:cs typeface="Arial"/>
              </a:rPr>
              <a:t> </a:t>
            </a:r>
            <a:r>
              <a:rPr sz="1100" spc="-15" dirty="0">
                <a:latin typeface="Arial"/>
                <a:cs typeface="Arial"/>
              </a:rPr>
              <a:t>table.</a:t>
            </a:r>
            <a:endParaRPr sz="1100">
              <a:latin typeface="Arial"/>
              <a:cs typeface="Arial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928369" y="4577883"/>
            <a:ext cx="88900" cy="327660"/>
          </a:xfrm>
          <a:prstGeom prst="rect">
            <a:avLst/>
          </a:prstGeom>
        </p:spPr>
        <p:txBody>
          <a:bodyPr vert="horz" wrap="square" lIns="0" tIns="2603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04"/>
              </a:spcBef>
            </a:pPr>
            <a:r>
              <a:rPr sz="900" spc="-5" dirty="0">
                <a:latin typeface="Arial"/>
                <a:cs typeface="Arial"/>
              </a:rPr>
              <a:t>1</a:t>
            </a:r>
            <a:endParaRPr sz="9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900" spc="-5" dirty="0">
                <a:latin typeface="Arial"/>
                <a:cs typeface="Arial"/>
              </a:rPr>
              <a:t>2</a:t>
            </a:r>
            <a:endParaRPr sz="900">
              <a:latin typeface="Arial"/>
              <a:cs typeface="Arial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1090269" y="4545101"/>
            <a:ext cx="5862955" cy="436245"/>
          </a:xfrm>
          <a:prstGeom prst="rect">
            <a:avLst/>
          </a:prstGeom>
          <a:solidFill>
            <a:srgbClr val="F7F7F7"/>
          </a:solidFill>
          <a:ln w="6096">
            <a:solidFill>
              <a:srgbClr val="B1B1B1"/>
            </a:solidFill>
          </a:ln>
        </p:spPr>
        <p:txBody>
          <a:bodyPr vert="horz" wrap="square" lIns="0" tIns="59055" rIns="0" bIns="0" rtlCol="0">
            <a:spAutoFit/>
          </a:bodyPr>
          <a:lstStyle/>
          <a:p>
            <a:pPr marL="49530">
              <a:lnSpc>
                <a:spcPct val="100000"/>
              </a:lnSpc>
              <a:spcBef>
                <a:spcPts val="465"/>
              </a:spcBef>
            </a:pPr>
            <a:r>
              <a:rPr sz="900" i="1" spc="40" dirty="0">
                <a:latin typeface="Times New Roman"/>
                <a:cs typeface="Times New Roman"/>
              </a:rPr>
              <a:t>DELETE </a:t>
            </a:r>
            <a:r>
              <a:rPr sz="900" i="1" spc="-40" dirty="0">
                <a:latin typeface="Times New Roman"/>
                <a:cs typeface="Times New Roman"/>
              </a:rPr>
              <a:t>FROM </a:t>
            </a:r>
            <a:r>
              <a:rPr sz="900" i="1" spc="180" dirty="0">
                <a:latin typeface="Times New Roman"/>
                <a:cs typeface="Times New Roman"/>
              </a:rPr>
              <a:t>Post </a:t>
            </a:r>
            <a:r>
              <a:rPr sz="900" i="1" spc="300" dirty="0">
                <a:latin typeface="Times New Roman"/>
                <a:cs typeface="Times New Roman"/>
              </a:rPr>
              <a:t>,</a:t>
            </a:r>
            <a:r>
              <a:rPr sz="900" i="1" spc="305" dirty="0">
                <a:latin typeface="Times New Roman"/>
                <a:cs typeface="Times New Roman"/>
              </a:rPr>
              <a:t> </a:t>
            </a:r>
            <a:r>
              <a:rPr sz="900" i="1" spc="150" dirty="0">
                <a:latin typeface="Times New Roman"/>
                <a:cs typeface="Times New Roman"/>
              </a:rPr>
              <a:t>User</a:t>
            </a:r>
            <a:r>
              <a:rPr sz="900" i="1" spc="-145" dirty="0">
                <a:latin typeface="Times New Roman"/>
                <a:cs typeface="Times New Roman"/>
              </a:rPr>
              <a:t> </a:t>
            </a:r>
            <a:endParaRPr sz="900">
              <a:latin typeface="Times New Roman"/>
              <a:cs typeface="Times New Roman"/>
            </a:endParaRPr>
          </a:p>
          <a:p>
            <a:pPr marL="209550">
              <a:lnSpc>
                <a:spcPct val="100000"/>
              </a:lnSpc>
              <a:spcBef>
                <a:spcPts val="110"/>
              </a:spcBef>
            </a:pPr>
            <a:r>
              <a:rPr sz="900" i="1" spc="-20" dirty="0">
                <a:latin typeface="Times New Roman"/>
                <a:cs typeface="Times New Roman"/>
              </a:rPr>
              <a:t>WHERE</a:t>
            </a:r>
            <a:r>
              <a:rPr sz="900" i="1" spc="155" dirty="0">
                <a:latin typeface="Times New Roman"/>
                <a:cs typeface="Times New Roman"/>
              </a:rPr>
              <a:t> </a:t>
            </a:r>
            <a:r>
              <a:rPr sz="900" i="1" spc="185" dirty="0">
                <a:latin typeface="Times New Roman"/>
                <a:cs typeface="Times New Roman"/>
              </a:rPr>
              <a:t>Post</a:t>
            </a:r>
            <a:r>
              <a:rPr sz="900" i="1" spc="-114" dirty="0">
                <a:latin typeface="Times New Roman"/>
                <a:cs typeface="Times New Roman"/>
              </a:rPr>
              <a:t> </a:t>
            </a:r>
            <a:r>
              <a:rPr sz="900" i="1" spc="300" dirty="0">
                <a:latin typeface="Times New Roman"/>
                <a:cs typeface="Times New Roman"/>
              </a:rPr>
              <a:t>.</a:t>
            </a:r>
            <a:r>
              <a:rPr sz="900" i="1" spc="-95" dirty="0">
                <a:latin typeface="Times New Roman"/>
                <a:cs typeface="Times New Roman"/>
              </a:rPr>
              <a:t> </a:t>
            </a:r>
            <a:r>
              <a:rPr sz="900" i="1" spc="140" dirty="0">
                <a:latin typeface="Times New Roman"/>
                <a:cs typeface="Times New Roman"/>
              </a:rPr>
              <a:t>UserID</a:t>
            </a:r>
            <a:r>
              <a:rPr sz="900" i="1" spc="180" dirty="0">
                <a:latin typeface="Times New Roman"/>
                <a:cs typeface="Times New Roman"/>
              </a:rPr>
              <a:t> </a:t>
            </a:r>
            <a:r>
              <a:rPr sz="900" i="1" spc="-80" dirty="0">
                <a:latin typeface="Times New Roman"/>
                <a:cs typeface="Times New Roman"/>
              </a:rPr>
              <a:t>=</a:t>
            </a:r>
            <a:r>
              <a:rPr sz="900" i="1" spc="-40" dirty="0">
                <a:latin typeface="Times New Roman"/>
                <a:cs typeface="Times New Roman"/>
              </a:rPr>
              <a:t> </a:t>
            </a:r>
            <a:r>
              <a:rPr sz="900" i="1" spc="150" dirty="0">
                <a:latin typeface="Times New Roman"/>
                <a:cs typeface="Times New Roman"/>
              </a:rPr>
              <a:t>User</a:t>
            </a:r>
            <a:r>
              <a:rPr sz="900" i="1" spc="-114" dirty="0">
                <a:latin typeface="Times New Roman"/>
                <a:cs typeface="Times New Roman"/>
              </a:rPr>
              <a:t> </a:t>
            </a:r>
            <a:r>
              <a:rPr sz="900" i="1" spc="300" dirty="0">
                <a:latin typeface="Times New Roman"/>
                <a:cs typeface="Times New Roman"/>
              </a:rPr>
              <a:t>.</a:t>
            </a:r>
            <a:r>
              <a:rPr sz="900" i="1" spc="-85" dirty="0">
                <a:latin typeface="Times New Roman"/>
                <a:cs typeface="Times New Roman"/>
              </a:rPr>
              <a:t> </a:t>
            </a:r>
            <a:r>
              <a:rPr sz="900" i="1" spc="140" dirty="0">
                <a:latin typeface="Times New Roman"/>
                <a:cs typeface="Times New Roman"/>
              </a:rPr>
              <a:t>UserID</a:t>
            </a:r>
            <a:r>
              <a:rPr sz="900" i="1" spc="204" dirty="0">
                <a:latin typeface="Times New Roman"/>
                <a:cs typeface="Times New Roman"/>
              </a:rPr>
              <a:t> </a:t>
            </a:r>
            <a:r>
              <a:rPr sz="900" i="1" spc="-20" dirty="0">
                <a:latin typeface="Times New Roman"/>
                <a:cs typeface="Times New Roman"/>
              </a:rPr>
              <a:t>AND</a:t>
            </a:r>
            <a:r>
              <a:rPr sz="900" i="1" spc="130" dirty="0">
                <a:latin typeface="Times New Roman"/>
                <a:cs typeface="Times New Roman"/>
              </a:rPr>
              <a:t> </a:t>
            </a:r>
            <a:r>
              <a:rPr sz="900" i="1" spc="155" dirty="0">
                <a:latin typeface="Times New Roman"/>
                <a:cs typeface="Times New Roman"/>
              </a:rPr>
              <a:t>AccountName</a:t>
            </a:r>
            <a:r>
              <a:rPr sz="900" i="1" spc="500" dirty="0">
                <a:latin typeface="Times New Roman"/>
                <a:cs typeface="Times New Roman"/>
              </a:rPr>
              <a:t> </a:t>
            </a:r>
            <a:r>
              <a:rPr sz="900" i="1" spc="-80" dirty="0">
                <a:latin typeface="Times New Roman"/>
                <a:cs typeface="Times New Roman"/>
              </a:rPr>
              <a:t>=</a:t>
            </a:r>
            <a:r>
              <a:rPr sz="900" i="1" spc="-70" dirty="0">
                <a:latin typeface="Times New Roman"/>
                <a:cs typeface="Times New Roman"/>
              </a:rPr>
              <a:t> </a:t>
            </a:r>
            <a:r>
              <a:rPr sz="900" i="1" spc="-190" dirty="0">
                <a:latin typeface="Times New Roman"/>
                <a:cs typeface="Times New Roman"/>
              </a:rPr>
              <a:t>11 </a:t>
            </a:r>
            <a:r>
              <a:rPr sz="900" i="1" spc="204" dirty="0">
                <a:latin typeface="Times New Roman"/>
                <a:cs typeface="Times New Roman"/>
              </a:rPr>
              <a:t>ChainToffee</a:t>
            </a:r>
            <a:r>
              <a:rPr sz="900" i="1" spc="-120" dirty="0">
                <a:latin typeface="Times New Roman"/>
                <a:cs typeface="Times New Roman"/>
              </a:rPr>
              <a:t> </a:t>
            </a:r>
            <a:r>
              <a:rPr sz="900" i="1" spc="-25" dirty="0">
                <a:latin typeface="Times New Roman"/>
                <a:cs typeface="Times New Roman"/>
              </a:rPr>
              <a:t>11;</a:t>
            </a:r>
            <a:endParaRPr sz="900">
              <a:latin typeface="Times New Roman"/>
              <a:cs typeface="Times New Roman"/>
            </a:endParaRPr>
          </a:p>
        </p:txBody>
      </p:sp>
      <p:sp>
        <p:nvSpPr>
          <p:cNvPr id="17" name="object 17"/>
          <p:cNvSpPr/>
          <p:nvPr/>
        </p:nvSpPr>
        <p:spPr>
          <a:xfrm>
            <a:off x="864869" y="5279606"/>
            <a:ext cx="6048375" cy="1714500"/>
          </a:xfrm>
          <a:custGeom>
            <a:avLst/>
            <a:gdLst/>
            <a:ahLst/>
            <a:cxnLst/>
            <a:rect l="l" t="t" r="r" b="b"/>
            <a:pathLst>
              <a:path w="6048375" h="1714500">
                <a:moveTo>
                  <a:pt x="5994082" y="0"/>
                </a:moveTo>
                <a:lnTo>
                  <a:pt x="54000" y="0"/>
                </a:lnTo>
                <a:lnTo>
                  <a:pt x="32982" y="4244"/>
                </a:lnTo>
                <a:lnTo>
                  <a:pt x="15817" y="15817"/>
                </a:lnTo>
                <a:lnTo>
                  <a:pt x="4244" y="32982"/>
                </a:lnTo>
                <a:lnTo>
                  <a:pt x="0" y="54000"/>
                </a:lnTo>
                <a:lnTo>
                  <a:pt x="0" y="1660410"/>
                </a:lnTo>
                <a:lnTo>
                  <a:pt x="4244" y="1681428"/>
                </a:lnTo>
                <a:lnTo>
                  <a:pt x="15817" y="1698593"/>
                </a:lnTo>
                <a:lnTo>
                  <a:pt x="32982" y="1710166"/>
                </a:lnTo>
                <a:lnTo>
                  <a:pt x="54000" y="1714411"/>
                </a:lnTo>
                <a:lnTo>
                  <a:pt x="5994082" y="1714411"/>
                </a:lnTo>
                <a:lnTo>
                  <a:pt x="6015100" y="1710166"/>
                </a:lnTo>
                <a:lnTo>
                  <a:pt x="6032265" y="1698593"/>
                </a:lnTo>
                <a:lnTo>
                  <a:pt x="6043838" y="1681428"/>
                </a:lnTo>
                <a:lnTo>
                  <a:pt x="6048082" y="1660410"/>
                </a:lnTo>
                <a:lnTo>
                  <a:pt x="6048082" y="54000"/>
                </a:lnTo>
                <a:lnTo>
                  <a:pt x="6043838" y="32982"/>
                </a:lnTo>
                <a:lnTo>
                  <a:pt x="6032265" y="15817"/>
                </a:lnTo>
                <a:lnTo>
                  <a:pt x="6015100" y="4244"/>
                </a:lnTo>
                <a:lnTo>
                  <a:pt x="5994082" y="0"/>
                </a:lnTo>
                <a:close/>
              </a:path>
            </a:pathLst>
          </a:custGeom>
          <a:solidFill>
            <a:srgbClr val="99CC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882865" y="5519496"/>
            <a:ext cx="6012180" cy="1456690"/>
          </a:xfrm>
          <a:custGeom>
            <a:avLst/>
            <a:gdLst/>
            <a:ahLst/>
            <a:cxnLst/>
            <a:rect l="l" t="t" r="r" b="b"/>
            <a:pathLst>
              <a:path w="6012180" h="1456690">
                <a:moveTo>
                  <a:pt x="6012078" y="0"/>
                </a:moveTo>
                <a:lnTo>
                  <a:pt x="0" y="0"/>
                </a:lnTo>
                <a:lnTo>
                  <a:pt x="0" y="1420520"/>
                </a:lnTo>
                <a:lnTo>
                  <a:pt x="2828" y="1434536"/>
                </a:lnTo>
                <a:lnTo>
                  <a:pt x="10544" y="1445980"/>
                </a:lnTo>
                <a:lnTo>
                  <a:pt x="21988" y="1453695"/>
                </a:lnTo>
                <a:lnTo>
                  <a:pt x="36004" y="1456524"/>
                </a:lnTo>
                <a:lnTo>
                  <a:pt x="5976073" y="1456524"/>
                </a:lnTo>
                <a:lnTo>
                  <a:pt x="5990089" y="1453695"/>
                </a:lnTo>
                <a:lnTo>
                  <a:pt x="6001534" y="1445980"/>
                </a:lnTo>
                <a:lnTo>
                  <a:pt x="6009249" y="1434536"/>
                </a:lnTo>
                <a:lnTo>
                  <a:pt x="6012078" y="1420520"/>
                </a:lnTo>
                <a:lnTo>
                  <a:pt x="6012078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6484226" y="5201907"/>
            <a:ext cx="368935" cy="368935"/>
          </a:xfrm>
          <a:custGeom>
            <a:avLst/>
            <a:gdLst/>
            <a:ahLst/>
            <a:cxnLst/>
            <a:rect l="l" t="t" r="r" b="b"/>
            <a:pathLst>
              <a:path w="368934" h="368935">
                <a:moveTo>
                  <a:pt x="297027" y="0"/>
                </a:moveTo>
                <a:lnTo>
                  <a:pt x="71653" y="0"/>
                </a:lnTo>
                <a:lnTo>
                  <a:pt x="43826" y="5654"/>
                </a:lnTo>
                <a:lnTo>
                  <a:pt x="21043" y="21048"/>
                </a:lnTo>
                <a:lnTo>
                  <a:pt x="5652" y="43832"/>
                </a:lnTo>
                <a:lnTo>
                  <a:pt x="0" y="71653"/>
                </a:lnTo>
                <a:lnTo>
                  <a:pt x="0" y="297078"/>
                </a:lnTo>
                <a:lnTo>
                  <a:pt x="5652" y="324888"/>
                </a:lnTo>
                <a:lnTo>
                  <a:pt x="21043" y="347673"/>
                </a:lnTo>
                <a:lnTo>
                  <a:pt x="43826" y="363074"/>
                </a:lnTo>
                <a:lnTo>
                  <a:pt x="71653" y="368731"/>
                </a:lnTo>
                <a:lnTo>
                  <a:pt x="297027" y="368731"/>
                </a:lnTo>
                <a:lnTo>
                  <a:pt x="324850" y="363074"/>
                </a:lnTo>
                <a:lnTo>
                  <a:pt x="347638" y="347673"/>
                </a:lnTo>
                <a:lnTo>
                  <a:pt x="363037" y="324888"/>
                </a:lnTo>
                <a:lnTo>
                  <a:pt x="368693" y="297078"/>
                </a:lnTo>
                <a:lnTo>
                  <a:pt x="368693" y="71653"/>
                </a:lnTo>
                <a:lnTo>
                  <a:pt x="363037" y="43832"/>
                </a:lnTo>
                <a:lnTo>
                  <a:pt x="347638" y="21048"/>
                </a:lnTo>
                <a:lnTo>
                  <a:pt x="324850" y="5654"/>
                </a:lnTo>
                <a:lnTo>
                  <a:pt x="297027" y="0"/>
                </a:lnTo>
                <a:close/>
              </a:path>
            </a:pathLst>
          </a:custGeom>
          <a:solidFill>
            <a:srgbClr val="0066B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6554114" y="5234406"/>
            <a:ext cx="228917" cy="20542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6521894" y="5462409"/>
            <a:ext cx="294005" cy="76835"/>
          </a:xfrm>
          <a:custGeom>
            <a:avLst/>
            <a:gdLst/>
            <a:ahLst/>
            <a:cxnLst/>
            <a:rect l="l" t="t" r="r" b="b"/>
            <a:pathLst>
              <a:path w="294004" h="76835">
                <a:moveTo>
                  <a:pt x="255562" y="0"/>
                </a:moveTo>
                <a:lnTo>
                  <a:pt x="38226" y="0"/>
                </a:lnTo>
                <a:lnTo>
                  <a:pt x="23349" y="3008"/>
                </a:lnTo>
                <a:lnTo>
                  <a:pt x="11198" y="11207"/>
                </a:lnTo>
                <a:lnTo>
                  <a:pt x="3004" y="23360"/>
                </a:lnTo>
                <a:lnTo>
                  <a:pt x="0" y="38226"/>
                </a:lnTo>
                <a:lnTo>
                  <a:pt x="3004" y="53100"/>
                </a:lnTo>
                <a:lnTo>
                  <a:pt x="11198" y="65243"/>
                </a:lnTo>
                <a:lnTo>
                  <a:pt x="23349" y="73427"/>
                </a:lnTo>
                <a:lnTo>
                  <a:pt x="38226" y="76428"/>
                </a:lnTo>
                <a:lnTo>
                  <a:pt x="255562" y="76428"/>
                </a:lnTo>
                <a:lnTo>
                  <a:pt x="270435" y="73427"/>
                </a:lnTo>
                <a:lnTo>
                  <a:pt x="282578" y="65243"/>
                </a:lnTo>
                <a:lnTo>
                  <a:pt x="290762" y="53100"/>
                </a:lnTo>
                <a:lnTo>
                  <a:pt x="293763" y="38226"/>
                </a:lnTo>
                <a:lnTo>
                  <a:pt x="290762" y="23360"/>
                </a:lnTo>
                <a:lnTo>
                  <a:pt x="282578" y="11207"/>
                </a:lnTo>
                <a:lnTo>
                  <a:pt x="270435" y="3008"/>
                </a:lnTo>
                <a:lnTo>
                  <a:pt x="25556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6582041" y="5259514"/>
            <a:ext cx="173012" cy="15524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6560387" y="5474703"/>
            <a:ext cx="18415" cy="18415"/>
          </a:xfrm>
          <a:custGeom>
            <a:avLst/>
            <a:gdLst/>
            <a:ahLst/>
            <a:cxnLst/>
            <a:rect l="l" t="t" r="r" b="b"/>
            <a:pathLst>
              <a:path w="18415" h="18414">
                <a:moveTo>
                  <a:pt x="14008" y="0"/>
                </a:moveTo>
                <a:lnTo>
                  <a:pt x="4038" y="0"/>
                </a:lnTo>
                <a:lnTo>
                  <a:pt x="0" y="4025"/>
                </a:lnTo>
                <a:lnTo>
                  <a:pt x="0" y="13970"/>
                </a:lnTo>
                <a:lnTo>
                  <a:pt x="4038" y="18008"/>
                </a:lnTo>
                <a:lnTo>
                  <a:pt x="14008" y="18008"/>
                </a:lnTo>
                <a:lnTo>
                  <a:pt x="18021" y="13970"/>
                </a:lnTo>
                <a:lnTo>
                  <a:pt x="18021" y="4025"/>
                </a:lnTo>
                <a:lnTo>
                  <a:pt x="14008" y="0"/>
                </a:lnTo>
                <a:close/>
              </a:path>
            </a:pathLst>
          </a:custGeom>
          <a:solidFill>
            <a:srgbClr val="0066B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6591896" y="5474703"/>
            <a:ext cx="18415" cy="18415"/>
          </a:xfrm>
          <a:custGeom>
            <a:avLst/>
            <a:gdLst/>
            <a:ahLst/>
            <a:cxnLst/>
            <a:rect l="l" t="t" r="r" b="b"/>
            <a:pathLst>
              <a:path w="18415" h="18414">
                <a:moveTo>
                  <a:pt x="13969" y="0"/>
                </a:moveTo>
                <a:lnTo>
                  <a:pt x="4025" y="0"/>
                </a:lnTo>
                <a:lnTo>
                  <a:pt x="0" y="4025"/>
                </a:lnTo>
                <a:lnTo>
                  <a:pt x="0" y="13970"/>
                </a:lnTo>
                <a:lnTo>
                  <a:pt x="4025" y="18008"/>
                </a:lnTo>
                <a:lnTo>
                  <a:pt x="13969" y="18008"/>
                </a:lnTo>
                <a:lnTo>
                  <a:pt x="18021" y="13970"/>
                </a:lnTo>
                <a:lnTo>
                  <a:pt x="18021" y="4025"/>
                </a:lnTo>
                <a:lnTo>
                  <a:pt x="13969" y="0"/>
                </a:lnTo>
                <a:close/>
              </a:path>
            </a:pathLst>
          </a:custGeom>
          <a:solidFill>
            <a:srgbClr val="0066B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6623380" y="5474703"/>
            <a:ext cx="18415" cy="18415"/>
          </a:xfrm>
          <a:custGeom>
            <a:avLst/>
            <a:gdLst/>
            <a:ahLst/>
            <a:cxnLst/>
            <a:rect l="l" t="t" r="r" b="b"/>
            <a:pathLst>
              <a:path w="18415" h="18414">
                <a:moveTo>
                  <a:pt x="13995" y="0"/>
                </a:moveTo>
                <a:lnTo>
                  <a:pt x="4025" y="0"/>
                </a:lnTo>
                <a:lnTo>
                  <a:pt x="0" y="4025"/>
                </a:lnTo>
                <a:lnTo>
                  <a:pt x="0" y="13970"/>
                </a:lnTo>
                <a:lnTo>
                  <a:pt x="4025" y="18008"/>
                </a:lnTo>
                <a:lnTo>
                  <a:pt x="13995" y="18008"/>
                </a:lnTo>
                <a:lnTo>
                  <a:pt x="18021" y="13970"/>
                </a:lnTo>
                <a:lnTo>
                  <a:pt x="18021" y="4025"/>
                </a:lnTo>
                <a:lnTo>
                  <a:pt x="13995" y="0"/>
                </a:lnTo>
                <a:close/>
              </a:path>
            </a:pathLst>
          </a:custGeom>
          <a:solidFill>
            <a:srgbClr val="0066B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6654901" y="5474703"/>
            <a:ext cx="18415" cy="18415"/>
          </a:xfrm>
          <a:custGeom>
            <a:avLst/>
            <a:gdLst/>
            <a:ahLst/>
            <a:cxnLst/>
            <a:rect l="l" t="t" r="r" b="b"/>
            <a:pathLst>
              <a:path w="18415" h="18414">
                <a:moveTo>
                  <a:pt x="13944" y="0"/>
                </a:moveTo>
                <a:lnTo>
                  <a:pt x="4013" y="0"/>
                </a:lnTo>
                <a:lnTo>
                  <a:pt x="0" y="4025"/>
                </a:lnTo>
                <a:lnTo>
                  <a:pt x="0" y="13970"/>
                </a:lnTo>
                <a:lnTo>
                  <a:pt x="4013" y="18008"/>
                </a:lnTo>
                <a:lnTo>
                  <a:pt x="13944" y="18008"/>
                </a:lnTo>
                <a:lnTo>
                  <a:pt x="17995" y="13970"/>
                </a:lnTo>
                <a:lnTo>
                  <a:pt x="17995" y="4025"/>
                </a:lnTo>
                <a:lnTo>
                  <a:pt x="13944" y="0"/>
                </a:lnTo>
                <a:close/>
              </a:path>
            </a:pathLst>
          </a:custGeom>
          <a:solidFill>
            <a:srgbClr val="0066B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6686384" y="5474703"/>
            <a:ext cx="18415" cy="18415"/>
          </a:xfrm>
          <a:custGeom>
            <a:avLst/>
            <a:gdLst/>
            <a:ahLst/>
            <a:cxnLst/>
            <a:rect l="l" t="t" r="r" b="b"/>
            <a:pathLst>
              <a:path w="18415" h="18414">
                <a:moveTo>
                  <a:pt x="13970" y="0"/>
                </a:moveTo>
                <a:lnTo>
                  <a:pt x="4013" y="0"/>
                </a:lnTo>
                <a:lnTo>
                  <a:pt x="0" y="4025"/>
                </a:lnTo>
                <a:lnTo>
                  <a:pt x="0" y="13970"/>
                </a:lnTo>
                <a:lnTo>
                  <a:pt x="4013" y="18008"/>
                </a:lnTo>
                <a:lnTo>
                  <a:pt x="13970" y="18008"/>
                </a:lnTo>
                <a:lnTo>
                  <a:pt x="17983" y="13970"/>
                </a:lnTo>
                <a:lnTo>
                  <a:pt x="17983" y="4025"/>
                </a:lnTo>
                <a:lnTo>
                  <a:pt x="13970" y="0"/>
                </a:lnTo>
                <a:close/>
              </a:path>
            </a:pathLst>
          </a:custGeom>
          <a:solidFill>
            <a:srgbClr val="0066B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6717855" y="5474703"/>
            <a:ext cx="18415" cy="18415"/>
          </a:xfrm>
          <a:custGeom>
            <a:avLst/>
            <a:gdLst/>
            <a:ahLst/>
            <a:cxnLst/>
            <a:rect l="l" t="t" r="r" b="b"/>
            <a:pathLst>
              <a:path w="18415" h="18414">
                <a:moveTo>
                  <a:pt x="13995" y="0"/>
                </a:moveTo>
                <a:lnTo>
                  <a:pt x="4038" y="0"/>
                </a:lnTo>
                <a:lnTo>
                  <a:pt x="0" y="4025"/>
                </a:lnTo>
                <a:lnTo>
                  <a:pt x="0" y="13970"/>
                </a:lnTo>
                <a:lnTo>
                  <a:pt x="4038" y="18008"/>
                </a:lnTo>
                <a:lnTo>
                  <a:pt x="13995" y="18008"/>
                </a:lnTo>
                <a:lnTo>
                  <a:pt x="18008" y="13970"/>
                </a:lnTo>
                <a:lnTo>
                  <a:pt x="18008" y="4025"/>
                </a:lnTo>
                <a:lnTo>
                  <a:pt x="13995" y="0"/>
                </a:lnTo>
                <a:close/>
              </a:path>
            </a:pathLst>
          </a:custGeom>
          <a:solidFill>
            <a:srgbClr val="0066B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6749351" y="5474703"/>
            <a:ext cx="18415" cy="18415"/>
          </a:xfrm>
          <a:custGeom>
            <a:avLst/>
            <a:gdLst/>
            <a:ahLst/>
            <a:cxnLst/>
            <a:rect l="l" t="t" r="r" b="b"/>
            <a:pathLst>
              <a:path w="18415" h="18414">
                <a:moveTo>
                  <a:pt x="13995" y="0"/>
                </a:moveTo>
                <a:lnTo>
                  <a:pt x="4038" y="0"/>
                </a:lnTo>
                <a:lnTo>
                  <a:pt x="0" y="4025"/>
                </a:lnTo>
                <a:lnTo>
                  <a:pt x="0" y="13970"/>
                </a:lnTo>
                <a:lnTo>
                  <a:pt x="4038" y="18008"/>
                </a:lnTo>
                <a:lnTo>
                  <a:pt x="13995" y="18008"/>
                </a:lnTo>
                <a:lnTo>
                  <a:pt x="18008" y="13970"/>
                </a:lnTo>
                <a:lnTo>
                  <a:pt x="18008" y="4025"/>
                </a:lnTo>
                <a:lnTo>
                  <a:pt x="13995" y="0"/>
                </a:lnTo>
                <a:close/>
              </a:path>
            </a:pathLst>
          </a:custGeom>
          <a:solidFill>
            <a:srgbClr val="0066B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6560387" y="5506186"/>
            <a:ext cx="18415" cy="18415"/>
          </a:xfrm>
          <a:custGeom>
            <a:avLst/>
            <a:gdLst/>
            <a:ahLst/>
            <a:cxnLst/>
            <a:rect l="l" t="t" r="r" b="b"/>
            <a:pathLst>
              <a:path w="18415" h="18414">
                <a:moveTo>
                  <a:pt x="14008" y="0"/>
                </a:moveTo>
                <a:lnTo>
                  <a:pt x="4038" y="0"/>
                </a:lnTo>
                <a:lnTo>
                  <a:pt x="0" y="4038"/>
                </a:lnTo>
                <a:lnTo>
                  <a:pt x="0" y="13982"/>
                </a:lnTo>
                <a:lnTo>
                  <a:pt x="4038" y="18021"/>
                </a:lnTo>
                <a:lnTo>
                  <a:pt x="14008" y="18021"/>
                </a:lnTo>
                <a:lnTo>
                  <a:pt x="18021" y="13982"/>
                </a:lnTo>
                <a:lnTo>
                  <a:pt x="18021" y="4038"/>
                </a:lnTo>
                <a:lnTo>
                  <a:pt x="14008" y="0"/>
                </a:lnTo>
                <a:close/>
              </a:path>
            </a:pathLst>
          </a:custGeom>
          <a:solidFill>
            <a:srgbClr val="0066B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6591896" y="5506186"/>
            <a:ext cx="18415" cy="18415"/>
          </a:xfrm>
          <a:custGeom>
            <a:avLst/>
            <a:gdLst/>
            <a:ahLst/>
            <a:cxnLst/>
            <a:rect l="l" t="t" r="r" b="b"/>
            <a:pathLst>
              <a:path w="18415" h="18414">
                <a:moveTo>
                  <a:pt x="13969" y="0"/>
                </a:moveTo>
                <a:lnTo>
                  <a:pt x="4025" y="0"/>
                </a:lnTo>
                <a:lnTo>
                  <a:pt x="0" y="4038"/>
                </a:lnTo>
                <a:lnTo>
                  <a:pt x="0" y="13982"/>
                </a:lnTo>
                <a:lnTo>
                  <a:pt x="4025" y="18021"/>
                </a:lnTo>
                <a:lnTo>
                  <a:pt x="13969" y="18021"/>
                </a:lnTo>
                <a:lnTo>
                  <a:pt x="18021" y="13982"/>
                </a:lnTo>
                <a:lnTo>
                  <a:pt x="18021" y="4038"/>
                </a:lnTo>
                <a:lnTo>
                  <a:pt x="13969" y="0"/>
                </a:lnTo>
                <a:close/>
              </a:path>
            </a:pathLst>
          </a:custGeom>
          <a:solidFill>
            <a:srgbClr val="0066B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6618313" y="5506186"/>
            <a:ext cx="95885" cy="18415"/>
          </a:xfrm>
          <a:custGeom>
            <a:avLst/>
            <a:gdLst/>
            <a:ahLst/>
            <a:cxnLst/>
            <a:rect l="l" t="t" r="r" b="b"/>
            <a:pathLst>
              <a:path w="95884" h="18414">
                <a:moveTo>
                  <a:pt x="47828" y="0"/>
                </a:moveTo>
                <a:lnTo>
                  <a:pt x="29210" y="708"/>
                </a:lnTo>
                <a:lnTo>
                  <a:pt x="14008" y="2641"/>
                </a:lnTo>
                <a:lnTo>
                  <a:pt x="3758" y="5507"/>
                </a:lnTo>
                <a:lnTo>
                  <a:pt x="0" y="9016"/>
                </a:lnTo>
                <a:lnTo>
                  <a:pt x="3758" y="12518"/>
                </a:lnTo>
                <a:lnTo>
                  <a:pt x="14008" y="15381"/>
                </a:lnTo>
                <a:lnTo>
                  <a:pt x="29210" y="17312"/>
                </a:lnTo>
                <a:lnTo>
                  <a:pt x="47828" y="18021"/>
                </a:lnTo>
                <a:lnTo>
                  <a:pt x="66438" y="17312"/>
                </a:lnTo>
                <a:lnTo>
                  <a:pt x="81637" y="15381"/>
                </a:lnTo>
                <a:lnTo>
                  <a:pt x="91885" y="12518"/>
                </a:lnTo>
                <a:lnTo>
                  <a:pt x="95643" y="9016"/>
                </a:lnTo>
                <a:lnTo>
                  <a:pt x="91885" y="5507"/>
                </a:lnTo>
                <a:lnTo>
                  <a:pt x="81637" y="2641"/>
                </a:lnTo>
                <a:lnTo>
                  <a:pt x="66438" y="708"/>
                </a:lnTo>
                <a:lnTo>
                  <a:pt x="47828" y="0"/>
                </a:lnTo>
                <a:close/>
              </a:path>
            </a:pathLst>
          </a:custGeom>
          <a:solidFill>
            <a:srgbClr val="0066B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6749351" y="5506186"/>
            <a:ext cx="18415" cy="18415"/>
          </a:xfrm>
          <a:custGeom>
            <a:avLst/>
            <a:gdLst/>
            <a:ahLst/>
            <a:cxnLst/>
            <a:rect l="l" t="t" r="r" b="b"/>
            <a:pathLst>
              <a:path w="18415" h="18414">
                <a:moveTo>
                  <a:pt x="13995" y="0"/>
                </a:moveTo>
                <a:lnTo>
                  <a:pt x="4038" y="0"/>
                </a:lnTo>
                <a:lnTo>
                  <a:pt x="0" y="4038"/>
                </a:lnTo>
                <a:lnTo>
                  <a:pt x="0" y="13982"/>
                </a:lnTo>
                <a:lnTo>
                  <a:pt x="4038" y="18021"/>
                </a:lnTo>
                <a:lnTo>
                  <a:pt x="13995" y="18021"/>
                </a:lnTo>
                <a:lnTo>
                  <a:pt x="18008" y="13982"/>
                </a:lnTo>
                <a:lnTo>
                  <a:pt x="18008" y="4038"/>
                </a:lnTo>
                <a:lnTo>
                  <a:pt x="13995" y="0"/>
                </a:lnTo>
                <a:close/>
              </a:path>
            </a:pathLst>
          </a:custGeom>
          <a:solidFill>
            <a:srgbClr val="0066B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6720840" y="5506186"/>
            <a:ext cx="18415" cy="18415"/>
          </a:xfrm>
          <a:custGeom>
            <a:avLst/>
            <a:gdLst/>
            <a:ahLst/>
            <a:cxnLst/>
            <a:rect l="l" t="t" r="r" b="b"/>
            <a:pathLst>
              <a:path w="18415" h="18414">
                <a:moveTo>
                  <a:pt x="13995" y="0"/>
                </a:moveTo>
                <a:lnTo>
                  <a:pt x="4038" y="0"/>
                </a:lnTo>
                <a:lnTo>
                  <a:pt x="0" y="4038"/>
                </a:lnTo>
                <a:lnTo>
                  <a:pt x="0" y="13982"/>
                </a:lnTo>
                <a:lnTo>
                  <a:pt x="4038" y="18021"/>
                </a:lnTo>
                <a:lnTo>
                  <a:pt x="13995" y="18021"/>
                </a:lnTo>
                <a:lnTo>
                  <a:pt x="18033" y="13982"/>
                </a:lnTo>
                <a:lnTo>
                  <a:pt x="18033" y="4038"/>
                </a:lnTo>
                <a:lnTo>
                  <a:pt x="13995" y="0"/>
                </a:lnTo>
                <a:close/>
              </a:path>
            </a:pathLst>
          </a:custGeom>
          <a:solidFill>
            <a:srgbClr val="0066B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 txBox="1"/>
          <p:nvPr/>
        </p:nvSpPr>
        <p:spPr>
          <a:xfrm>
            <a:off x="1050171" y="5283431"/>
            <a:ext cx="1791335" cy="60261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1100" b="1" spc="-10" dirty="0">
                <a:latin typeface="Arial"/>
                <a:cs typeface="Arial"/>
              </a:rPr>
              <a:t>Activity: Using </a:t>
            </a:r>
            <a:r>
              <a:rPr sz="1100" b="1" spc="-15" dirty="0">
                <a:latin typeface="Arial"/>
                <a:cs typeface="Arial"/>
              </a:rPr>
              <a:t>DELETE</a:t>
            </a:r>
            <a:r>
              <a:rPr sz="1100" b="1" spc="-5" dirty="0">
                <a:latin typeface="Arial"/>
                <a:cs typeface="Arial"/>
              </a:rPr>
              <a:t> (1)</a:t>
            </a:r>
            <a:endParaRPr sz="11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165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1100" spc="-5" dirty="0">
                <a:latin typeface="Arial"/>
                <a:cs typeface="Arial"/>
              </a:rPr>
              <a:t>Enter the</a:t>
            </a:r>
            <a:r>
              <a:rPr sz="1100" spc="-35" dirty="0">
                <a:latin typeface="Arial"/>
                <a:cs typeface="Arial"/>
              </a:rPr>
              <a:t> </a:t>
            </a:r>
            <a:r>
              <a:rPr sz="1100" spc="-10" dirty="0">
                <a:latin typeface="Arial"/>
                <a:cs typeface="Arial"/>
              </a:rPr>
              <a:t>SQL:</a:t>
            </a:r>
            <a:endParaRPr sz="1100">
              <a:latin typeface="Arial"/>
              <a:cs typeface="Arial"/>
            </a:endParaRPr>
          </a:p>
        </p:txBody>
      </p:sp>
      <p:sp>
        <p:nvSpPr>
          <p:cNvPr id="36" name="object 36"/>
          <p:cNvSpPr txBox="1"/>
          <p:nvPr/>
        </p:nvSpPr>
        <p:spPr>
          <a:xfrm>
            <a:off x="1126371" y="5965407"/>
            <a:ext cx="88900" cy="330200"/>
          </a:xfrm>
          <a:prstGeom prst="rect">
            <a:avLst/>
          </a:prstGeom>
        </p:spPr>
        <p:txBody>
          <a:bodyPr vert="horz" wrap="square" lIns="0" tIns="279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20"/>
              </a:spcBef>
            </a:pPr>
            <a:r>
              <a:rPr sz="900" spc="-5" dirty="0">
                <a:latin typeface="Arial"/>
                <a:cs typeface="Arial"/>
              </a:rPr>
              <a:t>1</a:t>
            </a:r>
            <a:endParaRPr sz="9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900" spc="-5" dirty="0">
                <a:latin typeface="Arial"/>
                <a:cs typeface="Arial"/>
              </a:rPr>
              <a:t>2</a:t>
            </a:r>
            <a:endParaRPr sz="900">
              <a:latin typeface="Arial"/>
              <a:cs typeface="Arial"/>
            </a:endParaRPr>
          </a:p>
        </p:txBody>
      </p:sp>
      <p:sp>
        <p:nvSpPr>
          <p:cNvPr id="37" name="object 37"/>
          <p:cNvSpPr txBox="1"/>
          <p:nvPr/>
        </p:nvSpPr>
        <p:spPr>
          <a:xfrm>
            <a:off x="1288275" y="5935675"/>
            <a:ext cx="5466715" cy="436245"/>
          </a:xfrm>
          <a:prstGeom prst="rect">
            <a:avLst/>
          </a:prstGeom>
          <a:solidFill>
            <a:srgbClr val="F7F7F7"/>
          </a:solidFill>
          <a:ln w="6096">
            <a:solidFill>
              <a:srgbClr val="B1B1B1"/>
            </a:solidFill>
          </a:ln>
        </p:spPr>
        <p:txBody>
          <a:bodyPr vert="horz" wrap="square" lIns="0" tIns="57785" rIns="0" bIns="0" rtlCol="0">
            <a:spAutoFit/>
          </a:bodyPr>
          <a:lstStyle/>
          <a:p>
            <a:pPr marL="49530">
              <a:lnSpc>
                <a:spcPct val="100000"/>
              </a:lnSpc>
              <a:spcBef>
                <a:spcPts val="455"/>
              </a:spcBef>
            </a:pPr>
            <a:r>
              <a:rPr sz="900" i="1" spc="40" dirty="0">
                <a:latin typeface="Times New Roman"/>
                <a:cs typeface="Times New Roman"/>
              </a:rPr>
              <a:t>DELETE </a:t>
            </a:r>
            <a:r>
              <a:rPr sz="900" i="1" spc="-40" dirty="0">
                <a:latin typeface="Times New Roman"/>
                <a:cs typeface="Times New Roman"/>
              </a:rPr>
              <a:t>FROM</a:t>
            </a:r>
            <a:r>
              <a:rPr sz="900" i="1" dirty="0">
                <a:latin typeface="Times New Roman"/>
                <a:cs typeface="Times New Roman"/>
              </a:rPr>
              <a:t> </a:t>
            </a:r>
            <a:r>
              <a:rPr sz="900" i="1" spc="185" dirty="0">
                <a:latin typeface="Times New Roman"/>
                <a:cs typeface="Times New Roman"/>
              </a:rPr>
              <a:t>Post</a:t>
            </a:r>
            <a:r>
              <a:rPr sz="900" i="1" spc="-145" dirty="0">
                <a:latin typeface="Times New Roman"/>
                <a:cs typeface="Times New Roman"/>
              </a:rPr>
              <a:t> </a:t>
            </a:r>
            <a:endParaRPr sz="900">
              <a:latin typeface="Times New Roman"/>
              <a:cs typeface="Times New Roman"/>
            </a:endParaRPr>
          </a:p>
          <a:p>
            <a:pPr marL="209550">
              <a:lnSpc>
                <a:spcPct val="100000"/>
              </a:lnSpc>
              <a:spcBef>
                <a:spcPts val="120"/>
              </a:spcBef>
            </a:pPr>
            <a:r>
              <a:rPr sz="900" i="1" spc="-20" dirty="0">
                <a:latin typeface="Times New Roman"/>
                <a:cs typeface="Times New Roman"/>
              </a:rPr>
              <a:t>WHERE </a:t>
            </a:r>
            <a:r>
              <a:rPr sz="900" i="1" spc="200" dirty="0">
                <a:latin typeface="Times New Roman"/>
                <a:cs typeface="Times New Roman"/>
              </a:rPr>
              <a:t>PostId </a:t>
            </a:r>
            <a:r>
              <a:rPr sz="900" i="1" spc="-80" dirty="0">
                <a:latin typeface="Times New Roman"/>
                <a:cs typeface="Times New Roman"/>
              </a:rPr>
              <a:t>=</a:t>
            </a:r>
            <a:r>
              <a:rPr sz="900" i="1" spc="-15" dirty="0">
                <a:latin typeface="Times New Roman"/>
                <a:cs typeface="Times New Roman"/>
              </a:rPr>
              <a:t> </a:t>
            </a:r>
            <a:r>
              <a:rPr sz="900" i="1" spc="180" dirty="0">
                <a:latin typeface="Times New Roman"/>
                <a:cs typeface="Times New Roman"/>
              </a:rPr>
              <a:t>281767;</a:t>
            </a:r>
            <a:r>
              <a:rPr sz="900" i="1" spc="-130" dirty="0">
                <a:latin typeface="Times New Roman"/>
                <a:cs typeface="Times New Roman"/>
              </a:rPr>
              <a:t> </a:t>
            </a:r>
            <a:endParaRPr sz="900">
              <a:latin typeface="Times New Roman"/>
              <a:cs typeface="Times New Roman"/>
            </a:endParaRPr>
          </a:p>
        </p:txBody>
      </p:sp>
      <p:sp>
        <p:nvSpPr>
          <p:cNvPr id="38" name="object 38"/>
          <p:cNvSpPr/>
          <p:nvPr/>
        </p:nvSpPr>
        <p:spPr>
          <a:xfrm>
            <a:off x="864869" y="7222718"/>
            <a:ext cx="6048375" cy="2534920"/>
          </a:xfrm>
          <a:custGeom>
            <a:avLst/>
            <a:gdLst/>
            <a:ahLst/>
            <a:cxnLst/>
            <a:rect l="l" t="t" r="r" b="b"/>
            <a:pathLst>
              <a:path w="6048375" h="2534920">
                <a:moveTo>
                  <a:pt x="5994082" y="0"/>
                </a:moveTo>
                <a:lnTo>
                  <a:pt x="54000" y="0"/>
                </a:lnTo>
                <a:lnTo>
                  <a:pt x="32982" y="4244"/>
                </a:lnTo>
                <a:lnTo>
                  <a:pt x="15817" y="15817"/>
                </a:lnTo>
                <a:lnTo>
                  <a:pt x="4244" y="32982"/>
                </a:lnTo>
                <a:lnTo>
                  <a:pt x="0" y="54000"/>
                </a:lnTo>
                <a:lnTo>
                  <a:pt x="0" y="2480310"/>
                </a:lnTo>
                <a:lnTo>
                  <a:pt x="4244" y="2501327"/>
                </a:lnTo>
                <a:lnTo>
                  <a:pt x="15817" y="2518492"/>
                </a:lnTo>
                <a:lnTo>
                  <a:pt x="32982" y="2530066"/>
                </a:lnTo>
                <a:lnTo>
                  <a:pt x="54000" y="2534310"/>
                </a:lnTo>
                <a:lnTo>
                  <a:pt x="5994082" y="2534310"/>
                </a:lnTo>
                <a:lnTo>
                  <a:pt x="6015100" y="2530066"/>
                </a:lnTo>
                <a:lnTo>
                  <a:pt x="6032265" y="2518492"/>
                </a:lnTo>
                <a:lnTo>
                  <a:pt x="6043838" y="2501327"/>
                </a:lnTo>
                <a:lnTo>
                  <a:pt x="6048082" y="2480310"/>
                </a:lnTo>
                <a:lnTo>
                  <a:pt x="6048082" y="54000"/>
                </a:lnTo>
                <a:lnTo>
                  <a:pt x="6043838" y="32982"/>
                </a:lnTo>
                <a:lnTo>
                  <a:pt x="6032265" y="15817"/>
                </a:lnTo>
                <a:lnTo>
                  <a:pt x="6015100" y="4244"/>
                </a:lnTo>
                <a:lnTo>
                  <a:pt x="5994082" y="0"/>
                </a:lnTo>
                <a:close/>
              </a:path>
            </a:pathLst>
          </a:custGeom>
          <a:solidFill>
            <a:srgbClr val="99CC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882865" y="7462622"/>
            <a:ext cx="6012180" cy="2276475"/>
          </a:xfrm>
          <a:custGeom>
            <a:avLst/>
            <a:gdLst/>
            <a:ahLst/>
            <a:cxnLst/>
            <a:rect l="l" t="t" r="r" b="b"/>
            <a:pathLst>
              <a:path w="6012180" h="2276475">
                <a:moveTo>
                  <a:pt x="6012078" y="0"/>
                </a:moveTo>
                <a:lnTo>
                  <a:pt x="0" y="0"/>
                </a:lnTo>
                <a:lnTo>
                  <a:pt x="0" y="2240406"/>
                </a:lnTo>
                <a:lnTo>
                  <a:pt x="2828" y="2254423"/>
                </a:lnTo>
                <a:lnTo>
                  <a:pt x="10544" y="2265867"/>
                </a:lnTo>
                <a:lnTo>
                  <a:pt x="21988" y="2273582"/>
                </a:lnTo>
                <a:lnTo>
                  <a:pt x="36004" y="2276411"/>
                </a:lnTo>
                <a:lnTo>
                  <a:pt x="5976073" y="2276411"/>
                </a:lnTo>
                <a:lnTo>
                  <a:pt x="5990089" y="2273582"/>
                </a:lnTo>
                <a:lnTo>
                  <a:pt x="6001534" y="2265867"/>
                </a:lnTo>
                <a:lnTo>
                  <a:pt x="6009249" y="2254423"/>
                </a:lnTo>
                <a:lnTo>
                  <a:pt x="6012078" y="2240406"/>
                </a:lnTo>
                <a:lnTo>
                  <a:pt x="6012078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6484226" y="7145020"/>
            <a:ext cx="368935" cy="368935"/>
          </a:xfrm>
          <a:custGeom>
            <a:avLst/>
            <a:gdLst/>
            <a:ahLst/>
            <a:cxnLst/>
            <a:rect l="l" t="t" r="r" b="b"/>
            <a:pathLst>
              <a:path w="368934" h="368934">
                <a:moveTo>
                  <a:pt x="297027" y="0"/>
                </a:moveTo>
                <a:lnTo>
                  <a:pt x="71653" y="0"/>
                </a:lnTo>
                <a:lnTo>
                  <a:pt x="43826" y="5654"/>
                </a:lnTo>
                <a:lnTo>
                  <a:pt x="21043" y="21048"/>
                </a:lnTo>
                <a:lnTo>
                  <a:pt x="5652" y="43832"/>
                </a:lnTo>
                <a:lnTo>
                  <a:pt x="0" y="71653"/>
                </a:lnTo>
                <a:lnTo>
                  <a:pt x="0" y="297078"/>
                </a:lnTo>
                <a:lnTo>
                  <a:pt x="5652" y="324888"/>
                </a:lnTo>
                <a:lnTo>
                  <a:pt x="21043" y="347673"/>
                </a:lnTo>
                <a:lnTo>
                  <a:pt x="43826" y="363074"/>
                </a:lnTo>
                <a:lnTo>
                  <a:pt x="71653" y="368731"/>
                </a:lnTo>
                <a:lnTo>
                  <a:pt x="297027" y="368731"/>
                </a:lnTo>
                <a:lnTo>
                  <a:pt x="324850" y="363074"/>
                </a:lnTo>
                <a:lnTo>
                  <a:pt x="347638" y="347673"/>
                </a:lnTo>
                <a:lnTo>
                  <a:pt x="363037" y="324888"/>
                </a:lnTo>
                <a:lnTo>
                  <a:pt x="368693" y="297078"/>
                </a:lnTo>
                <a:lnTo>
                  <a:pt x="368693" y="71653"/>
                </a:lnTo>
                <a:lnTo>
                  <a:pt x="363037" y="43832"/>
                </a:lnTo>
                <a:lnTo>
                  <a:pt x="347638" y="21048"/>
                </a:lnTo>
                <a:lnTo>
                  <a:pt x="324850" y="5654"/>
                </a:lnTo>
                <a:lnTo>
                  <a:pt x="297027" y="0"/>
                </a:lnTo>
                <a:close/>
              </a:path>
            </a:pathLst>
          </a:custGeom>
          <a:solidFill>
            <a:srgbClr val="0066B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6554114" y="7177532"/>
            <a:ext cx="228917" cy="20542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6521894" y="7405522"/>
            <a:ext cx="294005" cy="76835"/>
          </a:xfrm>
          <a:custGeom>
            <a:avLst/>
            <a:gdLst/>
            <a:ahLst/>
            <a:cxnLst/>
            <a:rect l="l" t="t" r="r" b="b"/>
            <a:pathLst>
              <a:path w="294004" h="76834">
                <a:moveTo>
                  <a:pt x="255562" y="0"/>
                </a:moveTo>
                <a:lnTo>
                  <a:pt x="38226" y="0"/>
                </a:lnTo>
                <a:lnTo>
                  <a:pt x="23349" y="3008"/>
                </a:lnTo>
                <a:lnTo>
                  <a:pt x="11198" y="11207"/>
                </a:lnTo>
                <a:lnTo>
                  <a:pt x="3004" y="23360"/>
                </a:lnTo>
                <a:lnTo>
                  <a:pt x="0" y="38227"/>
                </a:lnTo>
                <a:lnTo>
                  <a:pt x="3004" y="53100"/>
                </a:lnTo>
                <a:lnTo>
                  <a:pt x="11198" y="65243"/>
                </a:lnTo>
                <a:lnTo>
                  <a:pt x="23349" y="73427"/>
                </a:lnTo>
                <a:lnTo>
                  <a:pt x="38226" y="76428"/>
                </a:lnTo>
                <a:lnTo>
                  <a:pt x="255562" y="76428"/>
                </a:lnTo>
                <a:lnTo>
                  <a:pt x="270435" y="73427"/>
                </a:lnTo>
                <a:lnTo>
                  <a:pt x="282578" y="65243"/>
                </a:lnTo>
                <a:lnTo>
                  <a:pt x="290762" y="53100"/>
                </a:lnTo>
                <a:lnTo>
                  <a:pt x="293763" y="38227"/>
                </a:lnTo>
                <a:lnTo>
                  <a:pt x="290762" y="23360"/>
                </a:lnTo>
                <a:lnTo>
                  <a:pt x="282578" y="11207"/>
                </a:lnTo>
                <a:lnTo>
                  <a:pt x="270435" y="3008"/>
                </a:lnTo>
                <a:lnTo>
                  <a:pt x="25556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6582041" y="7202627"/>
            <a:ext cx="173012" cy="15524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6560387" y="7417816"/>
            <a:ext cx="18415" cy="18415"/>
          </a:xfrm>
          <a:custGeom>
            <a:avLst/>
            <a:gdLst/>
            <a:ahLst/>
            <a:cxnLst/>
            <a:rect l="l" t="t" r="r" b="b"/>
            <a:pathLst>
              <a:path w="18415" h="18415">
                <a:moveTo>
                  <a:pt x="14008" y="0"/>
                </a:moveTo>
                <a:lnTo>
                  <a:pt x="4038" y="0"/>
                </a:lnTo>
                <a:lnTo>
                  <a:pt x="0" y="4025"/>
                </a:lnTo>
                <a:lnTo>
                  <a:pt x="0" y="13969"/>
                </a:lnTo>
                <a:lnTo>
                  <a:pt x="4038" y="18008"/>
                </a:lnTo>
                <a:lnTo>
                  <a:pt x="14008" y="18008"/>
                </a:lnTo>
                <a:lnTo>
                  <a:pt x="18021" y="13969"/>
                </a:lnTo>
                <a:lnTo>
                  <a:pt x="18021" y="4025"/>
                </a:lnTo>
                <a:lnTo>
                  <a:pt x="14008" y="0"/>
                </a:lnTo>
                <a:close/>
              </a:path>
            </a:pathLst>
          </a:custGeom>
          <a:solidFill>
            <a:srgbClr val="0066B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6591896" y="7417816"/>
            <a:ext cx="18415" cy="18415"/>
          </a:xfrm>
          <a:custGeom>
            <a:avLst/>
            <a:gdLst/>
            <a:ahLst/>
            <a:cxnLst/>
            <a:rect l="l" t="t" r="r" b="b"/>
            <a:pathLst>
              <a:path w="18415" h="18415">
                <a:moveTo>
                  <a:pt x="13969" y="0"/>
                </a:moveTo>
                <a:lnTo>
                  <a:pt x="4025" y="0"/>
                </a:lnTo>
                <a:lnTo>
                  <a:pt x="0" y="4025"/>
                </a:lnTo>
                <a:lnTo>
                  <a:pt x="0" y="13969"/>
                </a:lnTo>
                <a:lnTo>
                  <a:pt x="4025" y="18008"/>
                </a:lnTo>
                <a:lnTo>
                  <a:pt x="13969" y="18008"/>
                </a:lnTo>
                <a:lnTo>
                  <a:pt x="18021" y="13969"/>
                </a:lnTo>
                <a:lnTo>
                  <a:pt x="18021" y="4025"/>
                </a:lnTo>
                <a:lnTo>
                  <a:pt x="13969" y="0"/>
                </a:lnTo>
                <a:close/>
              </a:path>
            </a:pathLst>
          </a:custGeom>
          <a:solidFill>
            <a:srgbClr val="0066B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6623380" y="7417816"/>
            <a:ext cx="18415" cy="18415"/>
          </a:xfrm>
          <a:custGeom>
            <a:avLst/>
            <a:gdLst/>
            <a:ahLst/>
            <a:cxnLst/>
            <a:rect l="l" t="t" r="r" b="b"/>
            <a:pathLst>
              <a:path w="18415" h="18415">
                <a:moveTo>
                  <a:pt x="13995" y="0"/>
                </a:moveTo>
                <a:lnTo>
                  <a:pt x="4025" y="0"/>
                </a:lnTo>
                <a:lnTo>
                  <a:pt x="0" y="4025"/>
                </a:lnTo>
                <a:lnTo>
                  <a:pt x="0" y="13969"/>
                </a:lnTo>
                <a:lnTo>
                  <a:pt x="4025" y="18008"/>
                </a:lnTo>
                <a:lnTo>
                  <a:pt x="13995" y="18008"/>
                </a:lnTo>
                <a:lnTo>
                  <a:pt x="18021" y="13969"/>
                </a:lnTo>
                <a:lnTo>
                  <a:pt x="18021" y="4025"/>
                </a:lnTo>
                <a:lnTo>
                  <a:pt x="13995" y="0"/>
                </a:lnTo>
                <a:close/>
              </a:path>
            </a:pathLst>
          </a:custGeom>
          <a:solidFill>
            <a:srgbClr val="0066B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6654901" y="7417816"/>
            <a:ext cx="18415" cy="18415"/>
          </a:xfrm>
          <a:custGeom>
            <a:avLst/>
            <a:gdLst/>
            <a:ahLst/>
            <a:cxnLst/>
            <a:rect l="l" t="t" r="r" b="b"/>
            <a:pathLst>
              <a:path w="18415" h="18415">
                <a:moveTo>
                  <a:pt x="13944" y="0"/>
                </a:moveTo>
                <a:lnTo>
                  <a:pt x="4013" y="0"/>
                </a:lnTo>
                <a:lnTo>
                  <a:pt x="0" y="4025"/>
                </a:lnTo>
                <a:lnTo>
                  <a:pt x="0" y="13969"/>
                </a:lnTo>
                <a:lnTo>
                  <a:pt x="4013" y="18008"/>
                </a:lnTo>
                <a:lnTo>
                  <a:pt x="13944" y="18008"/>
                </a:lnTo>
                <a:lnTo>
                  <a:pt x="17995" y="13969"/>
                </a:lnTo>
                <a:lnTo>
                  <a:pt x="17995" y="4025"/>
                </a:lnTo>
                <a:lnTo>
                  <a:pt x="13944" y="0"/>
                </a:lnTo>
                <a:close/>
              </a:path>
            </a:pathLst>
          </a:custGeom>
          <a:solidFill>
            <a:srgbClr val="0066B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6686384" y="7417816"/>
            <a:ext cx="18415" cy="18415"/>
          </a:xfrm>
          <a:custGeom>
            <a:avLst/>
            <a:gdLst/>
            <a:ahLst/>
            <a:cxnLst/>
            <a:rect l="l" t="t" r="r" b="b"/>
            <a:pathLst>
              <a:path w="18415" h="18415">
                <a:moveTo>
                  <a:pt x="13970" y="0"/>
                </a:moveTo>
                <a:lnTo>
                  <a:pt x="4013" y="0"/>
                </a:lnTo>
                <a:lnTo>
                  <a:pt x="0" y="4025"/>
                </a:lnTo>
                <a:lnTo>
                  <a:pt x="0" y="13969"/>
                </a:lnTo>
                <a:lnTo>
                  <a:pt x="4013" y="18008"/>
                </a:lnTo>
                <a:lnTo>
                  <a:pt x="13970" y="18008"/>
                </a:lnTo>
                <a:lnTo>
                  <a:pt x="17983" y="13969"/>
                </a:lnTo>
                <a:lnTo>
                  <a:pt x="17983" y="4025"/>
                </a:lnTo>
                <a:lnTo>
                  <a:pt x="13970" y="0"/>
                </a:lnTo>
                <a:close/>
              </a:path>
            </a:pathLst>
          </a:custGeom>
          <a:solidFill>
            <a:srgbClr val="0066B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6717855" y="7417816"/>
            <a:ext cx="18415" cy="18415"/>
          </a:xfrm>
          <a:custGeom>
            <a:avLst/>
            <a:gdLst/>
            <a:ahLst/>
            <a:cxnLst/>
            <a:rect l="l" t="t" r="r" b="b"/>
            <a:pathLst>
              <a:path w="18415" h="18415">
                <a:moveTo>
                  <a:pt x="13995" y="0"/>
                </a:moveTo>
                <a:lnTo>
                  <a:pt x="4038" y="0"/>
                </a:lnTo>
                <a:lnTo>
                  <a:pt x="0" y="4025"/>
                </a:lnTo>
                <a:lnTo>
                  <a:pt x="0" y="13969"/>
                </a:lnTo>
                <a:lnTo>
                  <a:pt x="4038" y="18008"/>
                </a:lnTo>
                <a:lnTo>
                  <a:pt x="13995" y="18008"/>
                </a:lnTo>
                <a:lnTo>
                  <a:pt x="18008" y="13969"/>
                </a:lnTo>
                <a:lnTo>
                  <a:pt x="18008" y="4025"/>
                </a:lnTo>
                <a:lnTo>
                  <a:pt x="13995" y="0"/>
                </a:lnTo>
                <a:close/>
              </a:path>
            </a:pathLst>
          </a:custGeom>
          <a:solidFill>
            <a:srgbClr val="0066B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6749351" y="7417816"/>
            <a:ext cx="18415" cy="18415"/>
          </a:xfrm>
          <a:custGeom>
            <a:avLst/>
            <a:gdLst/>
            <a:ahLst/>
            <a:cxnLst/>
            <a:rect l="l" t="t" r="r" b="b"/>
            <a:pathLst>
              <a:path w="18415" h="18415">
                <a:moveTo>
                  <a:pt x="13995" y="0"/>
                </a:moveTo>
                <a:lnTo>
                  <a:pt x="4038" y="0"/>
                </a:lnTo>
                <a:lnTo>
                  <a:pt x="0" y="4025"/>
                </a:lnTo>
                <a:lnTo>
                  <a:pt x="0" y="13969"/>
                </a:lnTo>
                <a:lnTo>
                  <a:pt x="4038" y="18008"/>
                </a:lnTo>
                <a:lnTo>
                  <a:pt x="13995" y="18008"/>
                </a:lnTo>
                <a:lnTo>
                  <a:pt x="18008" y="13969"/>
                </a:lnTo>
                <a:lnTo>
                  <a:pt x="18008" y="4025"/>
                </a:lnTo>
                <a:lnTo>
                  <a:pt x="13995" y="0"/>
                </a:lnTo>
                <a:close/>
              </a:path>
            </a:pathLst>
          </a:custGeom>
          <a:solidFill>
            <a:srgbClr val="0066B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6560387" y="7449299"/>
            <a:ext cx="18415" cy="18415"/>
          </a:xfrm>
          <a:custGeom>
            <a:avLst/>
            <a:gdLst/>
            <a:ahLst/>
            <a:cxnLst/>
            <a:rect l="l" t="t" r="r" b="b"/>
            <a:pathLst>
              <a:path w="18415" h="18415">
                <a:moveTo>
                  <a:pt x="14008" y="0"/>
                </a:moveTo>
                <a:lnTo>
                  <a:pt x="4038" y="0"/>
                </a:lnTo>
                <a:lnTo>
                  <a:pt x="0" y="4038"/>
                </a:lnTo>
                <a:lnTo>
                  <a:pt x="0" y="13982"/>
                </a:lnTo>
                <a:lnTo>
                  <a:pt x="4038" y="18021"/>
                </a:lnTo>
                <a:lnTo>
                  <a:pt x="14008" y="18021"/>
                </a:lnTo>
                <a:lnTo>
                  <a:pt x="18021" y="13982"/>
                </a:lnTo>
                <a:lnTo>
                  <a:pt x="18021" y="4038"/>
                </a:lnTo>
                <a:lnTo>
                  <a:pt x="14008" y="0"/>
                </a:lnTo>
                <a:close/>
              </a:path>
            </a:pathLst>
          </a:custGeom>
          <a:solidFill>
            <a:srgbClr val="0066B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6591896" y="7449299"/>
            <a:ext cx="18415" cy="18415"/>
          </a:xfrm>
          <a:custGeom>
            <a:avLst/>
            <a:gdLst/>
            <a:ahLst/>
            <a:cxnLst/>
            <a:rect l="l" t="t" r="r" b="b"/>
            <a:pathLst>
              <a:path w="18415" h="18415">
                <a:moveTo>
                  <a:pt x="13969" y="0"/>
                </a:moveTo>
                <a:lnTo>
                  <a:pt x="4025" y="0"/>
                </a:lnTo>
                <a:lnTo>
                  <a:pt x="0" y="4038"/>
                </a:lnTo>
                <a:lnTo>
                  <a:pt x="0" y="13982"/>
                </a:lnTo>
                <a:lnTo>
                  <a:pt x="4025" y="18021"/>
                </a:lnTo>
                <a:lnTo>
                  <a:pt x="13969" y="18021"/>
                </a:lnTo>
                <a:lnTo>
                  <a:pt x="18021" y="13982"/>
                </a:lnTo>
                <a:lnTo>
                  <a:pt x="18021" y="4038"/>
                </a:lnTo>
                <a:lnTo>
                  <a:pt x="13969" y="0"/>
                </a:lnTo>
                <a:close/>
              </a:path>
            </a:pathLst>
          </a:custGeom>
          <a:solidFill>
            <a:srgbClr val="0066B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6618313" y="7449299"/>
            <a:ext cx="95885" cy="18415"/>
          </a:xfrm>
          <a:custGeom>
            <a:avLst/>
            <a:gdLst/>
            <a:ahLst/>
            <a:cxnLst/>
            <a:rect l="l" t="t" r="r" b="b"/>
            <a:pathLst>
              <a:path w="95884" h="18415">
                <a:moveTo>
                  <a:pt x="47828" y="0"/>
                </a:moveTo>
                <a:lnTo>
                  <a:pt x="29210" y="708"/>
                </a:lnTo>
                <a:lnTo>
                  <a:pt x="14008" y="2641"/>
                </a:lnTo>
                <a:lnTo>
                  <a:pt x="3758" y="5507"/>
                </a:lnTo>
                <a:lnTo>
                  <a:pt x="0" y="9017"/>
                </a:lnTo>
                <a:lnTo>
                  <a:pt x="3758" y="12518"/>
                </a:lnTo>
                <a:lnTo>
                  <a:pt x="14008" y="15381"/>
                </a:lnTo>
                <a:lnTo>
                  <a:pt x="29210" y="17312"/>
                </a:lnTo>
                <a:lnTo>
                  <a:pt x="47828" y="18021"/>
                </a:lnTo>
                <a:lnTo>
                  <a:pt x="66438" y="17312"/>
                </a:lnTo>
                <a:lnTo>
                  <a:pt x="81637" y="15381"/>
                </a:lnTo>
                <a:lnTo>
                  <a:pt x="91885" y="12518"/>
                </a:lnTo>
                <a:lnTo>
                  <a:pt x="95643" y="9017"/>
                </a:lnTo>
                <a:lnTo>
                  <a:pt x="91885" y="5507"/>
                </a:lnTo>
                <a:lnTo>
                  <a:pt x="81637" y="2641"/>
                </a:lnTo>
                <a:lnTo>
                  <a:pt x="66438" y="708"/>
                </a:lnTo>
                <a:lnTo>
                  <a:pt x="47828" y="0"/>
                </a:lnTo>
                <a:close/>
              </a:path>
            </a:pathLst>
          </a:custGeom>
          <a:solidFill>
            <a:srgbClr val="0066B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6749351" y="7449299"/>
            <a:ext cx="18415" cy="18415"/>
          </a:xfrm>
          <a:custGeom>
            <a:avLst/>
            <a:gdLst/>
            <a:ahLst/>
            <a:cxnLst/>
            <a:rect l="l" t="t" r="r" b="b"/>
            <a:pathLst>
              <a:path w="18415" h="18415">
                <a:moveTo>
                  <a:pt x="13995" y="0"/>
                </a:moveTo>
                <a:lnTo>
                  <a:pt x="4038" y="0"/>
                </a:lnTo>
                <a:lnTo>
                  <a:pt x="0" y="4038"/>
                </a:lnTo>
                <a:lnTo>
                  <a:pt x="0" y="13982"/>
                </a:lnTo>
                <a:lnTo>
                  <a:pt x="4038" y="18021"/>
                </a:lnTo>
                <a:lnTo>
                  <a:pt x="13995" y="18021"/>
                </a:lnTo>
                <a:lnTo>
                  <a:pt x="18008" y="13982"/>
                </a:lnTo>
                <a:lnTo>
                  <a:pt x="18008" y="4038"/>
                </a:lnTo>
                <a:lnTo>
                  <a:pt x="13995" y="0"/>
                </a:lnTo>
                <a:close/>
              </a:path>
            </a:pathLst>
          </a:custGeom>
          <a:solidFill>
            <a:srgbClr val="0066B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6720840" y="7449299"/>
            <a:ext cx="18415" cy="18415"/>
          </a:xfrm>
          <a:custGeom>
            <a:avLst/>
            <a:gdLst/>
            <a:ahLst/>
            <a:cxnLst/>
            <a:rect l="l" t="t" r="r" b="b"/>
            <a:pathLst>
              <a:path w="18415" h="18415">
                <a:moveTo>
                  <a:pt x="13995" y="0"/>
                </a:moveTo>
                <a:lnTo>
                  <a:pt x="4038" y="0"/>
                </a:lnTo>
                <a:lnTo>
                  <a:pt x="0" y="4038"/>
                </a:lnTo>
                <a:lnTo>
                  <a:pt x="0" y="13982"/>
                </a:lnTo>
                <a:lnTo>
                  <a:pt x="4038" y="18021"/>
                </a:lnTo>
                <a:lnTo>
                  <a:pt x="13995" y="18021"/>
                </a:lnTo>
                <a:lnTo>
                  <a:pt x="18033" y="13982"/>
                </a:lnTo>
                <a:lnTo>
                  <a:pt x="18033" y="4038"/>
                </a:lnTo>
                <a:lnTo>
                  <a:pt x="13995" y="0"/>
                </a:lnTo>
                <a:close/>
              </a:path>
            </a:pathLst>
          </a:custGeom>
          <a:solidFill>
            <a:srgbClr val="0066B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object 56"/>
          <p:cNvSpPr txBox="1"/>
          <p:nvPr/>
        </p:nvSpPr>
        <p:spPr>
          <a:xfrm>
            <a:off x="1050171" y="6665146"/>
            <a:ext cx="4516120" cy="116268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1100" b="1" spc="-5" dirty="0">
                <a:latin typeface="Arial"/>
                <a:cs typeface="Arial"/>
              </a:rPr>
              <a:t>Q18: </a:t>
            </a:r>
            <a:r>
              <a:rPr sz="1100" spc="-5" dirty="0">
                <a:latin typeface="Arial"/>
                <a:cs typeface="Arial"/>
              </a:rPr>
              <a:t>Write the </a:t>
            </a:r>
            <a:r>
              <a:rPr sz="1100" spc="-10" dirty="0">
                <a:latin typeface="Arial"/>
                <a:cs typeface="Arial"/>
              </a:rPr>
              <a:t>SQL </a:t>
            </a:r>
            <a:r>
              <a:rPr sz="1100" spc="-5" dirty="0">
                <a:latin typeface="Arial"/>
                <a:cs typeface="Arial"/>
              </a:rPr>
              <a:t>to </a:t>
            </a:r>
            <a:r>
              <a:rPr sz="1100" spc="-15" dirty="0">
                <a:latin typeface="Arial"/>
                <a:cs typeface="Arial"/>
              </a:rPr>
              <a:t>DELETE </a:t>
            </a:r>
            <a:r>
              <a:rPr sz="1100" spc="-10" dirty="0">
                <a:latin typeface="Arial"/>
                <a:cs typeface="Arial"/>
              </a:rPr>
              <a:t>a row </a:t>
            </a:r>
            <a:r>
              <a:rPr sz="1100" spc="-5" dirty="0">
                <a:latin typeface="Arial"/>
                <a:cs typeface="Arial"/>
              </a:rPr>
              <a:t>from </a:t>
            </a:r>
            <a:r>
              <a:rPr sz="1100" spc="-25" dirty="0">
                <a:latin typeface="Arial"/>
                <a:cs typeface="Arial"/>
              </a:rPr>
              <a:t>Post </a:t>
            </a:r>
            <a:r>
              <a:rPr sz="1100" spc="-10" dirty="0">
                <a:latin typeface="Arial"/>
                <a:cs typeface="Arial"/>
              </a:rPr>
              <a:t>where </a:t>
            </a:r>
            <a:r>
              <a:rPr sz="1100" spc="-20" dirty="0">
                <a:latin typeface="Arial"/>
                <a:cs typeface="Arial"/>
              </a:rPr>
              <a:t>PostID </a:t>
            </a:r>
            <a:r>
              <a:rPr sz="1100" spc="-10" dirty="0">
                <a:latin typeface="Arial"/>
                <a:cs typeface="Arial"/>
              </a:rPr>
              <a:t>=</a:t>
            </a:r>
            <a:r>
              <a:rPr sz="1100" spc="-90" dirty="0">
                <a:latin typeface="Arial"/>
                <a:cs typeface="Arial"/>
              </a:rPr>
              <a:t> </a:t>
            </a:r>
            <a:r>
              <a:rPr sz="1100" spc="-10" dirty="0">
                <a:latin typeface="Arial"/>
                <a:cs typeface="Arial"/>
              </a:rPr>
              <a:t>281954.</a:t>
            </a:r>
            <a:endParaRPr sz="11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12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145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1100" b="1" spc="-10" dirty="0">
                <a:latin typeface="Arial"/>
                <a:cs typeface="Arial"/>
              </a:rPr>
              <a:t>Activity: Using </a:t>
            </a:r>
            <a:r>
              <a:rPr sz="1100" b="1" spc="-15" dirty="0">
                <a:latin typeface="Arial"/>
                <a:cs typeface="Arial"/>
              </a:rPr>
              <a:t>DELETE</a:t>
            </a:r>
            <a:r>
              <a:rPr sz="1100" b="1" spc="30" dirty="0">
                <a:latin typeface="Arial"/>
                <a:cs typeface="Arial"/>
              </a:rPr>
              <a:t> </a:t>
            </a:r>
            <a:r>
              <a:rPr sz="1100" b="1" spc="-5" dirty="0">
                <a:latin typeface="Arial"/>
                <a:cs typeface="Arial"/>
              </a:rPr>
              <a:t>(2)</a:t>
            </a:r>
            <a:endParaRPr sz="11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165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1100" spc="-5" dirty="0">
                <a:latin typeface="Arial"/>
                <a:cs typeface="Arial"/>
              </a:rPr>
              <a:t>Enter the</a:t>
            </a:r>
            <a:r>
              <a:rPr sz="1100" spc="-30" dirty="0">
                <a:latin typeface="Arial"/>
                <a:cs typeface="Arial"/>
              </a:rPr>
              <a:t> </a:t>
            </a:r>
            <a:r>
              <a:rPr sz="1100" spc="-10" dirty="0">
                <a:latin typeface="Arial"/>
                <a:cs typeface="Arial"/>
              </a:rPr>
              <a:t>SQL:</a:t>
            </a:r>
            <a:endParaRPr sz="1100">
              <a:latin typeface="Arial"/>
              <a:cs typeface="Arial"/>
            </a:endParaRPr>
          </a:p>
        </p:txBody>
      </p:sp>
      <p:sp>
        <p:nvSpPr>
          <p:cNvPr id="57" name="object 57"/>
          <p:cNvSpPr txBox="1"/>
          <p:nvPr/>
        </p:nvSpPr>
        <p:spPr>
          <a:xfrm>
            <a:off x="1126371" y="7910031"/>
            <a:ext cx="88900" cy="327660"/>
          </a:xfrm>
          <a:prstGeom prst="rect">
            <a:avLst/>
          </a:prstGeom>
        </p:spPr>
        <p:txBody>
          <a:bodyPr vert="horz" wrap="square" lIns="0" tIns="2603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04"/>
              </a:spcBef>
            </a:pPr>
            <a:r>
              <a:rPr sz="900" spc="-5" dirty="0">
                <a:latin typeface="Arial"/>
                <a:cs typeface="Arial"/>
              </a:rPr>
              <a:t>1</a:t>
            </a:r>
            <a:endParaRPr sz="9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900" spc="-5" dirty="0">
                <a:latin typeface="Arial"/>
                <a:cs typeface="Arial"/>
              </a:rPr>
              <a:t>2</a:t>
            </a:r>
            <a:endParaRPr sz="900">
              <a:latin typeface="Arial"/>
              <a:cs typeface="Arial"/>
            </a:endParaRPr>
          </a:p>
        </p:txBody>
      </p:sp>
      <p:sp>
        <p:nvSpPr>
          <p:cNvPr id="58" name="object 58"/>
          <p:cNvSpPr txBox="1"/>
          <p:nvPr/>
        </p:nvSpPr>
        <p:spPr>
          <a:xfrm>
            <a:off x="1288275" y="7877251"/>
            <a:ext cx="5466715" cy="436245"/>
          </a:xfrm>
          <a:prstGeom prst="rect">
            <a:avLst/>
          </a:prstGeom>
          <a:solidFill>
            <a:srgbClr val="F7F7F7"/>
          </a:solidFill>
          <a:ln w="6096">
            <a:solidFill>
              <a:srgbClr val="B1B1B1"/>
            </a:solidFill>
          </a:ln>
        </p:spPr>
        <p:txBody>
          <a:bodyPr vert="horz" wrap="square" lIns="0" tIns="59055" rIns="0" bIns="0" rtlCol="0">
            <a:spAutoFit/>
          </a:bodyPr>
          <a:lstStyle/>
          <a:p>
            <a:pPr marL="49530">
              <a:lnSpc>
                <a:spcPct val="100000"/>
              </a:lnSpc>
              <a:spcBef>
                <a:spcPts val="465"/>
              </a:spcBef>
            </a:pPr>
            <a:r>
              <a:rPr sz="900" i="1" spc="40" dirty="0">
                <a:latin typeface="Times New Roman"/>
                <a:cs typeface="Times New Roman"/>
              </a:rPr>
              <a:t>DELETE </a:t>
            </a:r>
            <a:r>
              <a:rPr sz="900" i="1" spc="-40" dirty="0">
                <a:latin typeface="Times New Roman"/>
                <a:cs typeface="Times New Roman"/>
              </a:rPr>
              <a:t>FROM</a:t>
            </a:r>
            <a:r>
              <a:rPr sz="900" i="1" dirty="0">
                <a:latin typeface="Times New Roman"/>
                <a:cs typeface="Times New Roman"/>
              </a:rPr>
              <a:t> </a:t>
            </a:r>
            <a:r>
              <a:rPr sz="900" i="1" spc="150" dirty="0">
                <a:latin typeface="Times New Roman"/>
                <a:cs typeface="Times New Roman"/>
              </a:rPr>
              <a:t>User</a:t>
            </a:r>
            <a:r>
              <a:rPr sz="900" i="1" spc="-145" dirty="0">
                <a:latin typeface="Times New Roman"/>
                <a:cs typeface="Times New Roman"/>
              </a:rPr>
              <a:t> </a:t>
            </a:r>
            <a:endParaRPr sz="900">
              <a:latin typeface="Times New Roman"/>
              <a:cs typeface="Times New Roman"/>
            </a:endParaRPr>
          </a:p>
          <a:p>
            <a:pPr marL="209550">
              <a:lnSpc>
                <a:spcPct val="100000"/>
              </a:lnSpc>
              <a:spcBef>
                <a:spcPts val="110"/>
              </a:spcBef>
            </a:pPr>
            <a:r>
              <a:rPr sz="900" i="1" spc="-20" dirty="0">
                <a:latin typeface="Times New Roman"/>
                <a:cs typeface="Times New Roman"/>
              </a:rPr>
              <a:t>WHERE </a:t>
            </a:r>
            <a:r>
              <a:rPr sz="900" i="1" spc="140" dirty="0">
                <a:latin typeface="Times New Roman"/>
                <a:cs typeface="Times New Roman"/>
              </a:rPr>
              <a:t>UserID </a:t>
            </a:r>
            <a:r>
              <a:rPr sz="900" i="1" spc="-80" dirty="0">
                <a:latin typeface="Times New Roman"/>
                <a:cs typeface="Times New Roman"/>
              </a:rPr>
              <a:t>=</a:t>
            </a:r>
            <a:r>
              <a:rPr sz="900" i="1" spc="-40" dirty="0">
                <a:latin typeface="Times New Roman"/>
                <a:cs typeface="Times New Roman"/>
              </a:rPr>
              <a:t> </a:t>
            </a:r>
            <a:r>
              <a:rPr sz="900" i="1" spc="165" dirty="0">
                <a:latin typeface="Times New Roman"/>
                <a:cs typeface="Times New Roman"/>
              </a:rPr>
              <a:t>72640;</a:t>
            </a:r>
            <a:r>
              <a:rPr sz="900" i="1" spc="-145" dirty="0">
                <a:latin typeface="Times New Roman"/>
                <a:cs typeface="Times New Roman"/>
              </a:rPr>
              <a:t> </a:t>
            </a:r>
            <a:endParaRPr sz="900">
              <a:latin typeface="Times New Roman"/>
              <a:cs typeface="Times New Roman"/>
            </a:endParaRPr>
          </a:p>
        </p:txBody>
      </p:sp>
      <p:sp>
        <p:nvSpPr>
          <p:cNvPr id="59" name="object 59"/>
          <p:cNvSpPr txBox="1"/>
          <p:nvPr/>
        </p:nvSpPr>
        <p:spPr>
          <a:xfrm>
            <a:off x="1050171" y="8455846"/>
            <a:ext cx="2224405" cy="19177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1100" spc="-15" dirty="0">
                <a:latin typeface="Arial"/>
                <a:cs typeface="Arial"/>
              </a:rPr>
              <a:t>Now </a:t>
            </a:r>
            <a:r>
              <a:rPr sz="1100" spc="-10" dirty="0">
                <a:latin typeface="Arial"/>
                <a:cs typeface="Arial"/>
              </a:rPr>
              <a:t>delete </a:t>
            </a:r>
            <a:r>
              <a:rPr sz="1100" spc="-5" dirty="0">
                <a:latin typeface="Arial"/>
                <a:cs typeface="Arial"/>
              </a:rPr>
              <a:t>the related </a:t>
            </a:r>
            <a:r>
              <a:rPr sz="1100" spc="-10" dirty="0">
                <a:latin typeface="Arial"/>
                <a:cs typeface="Arial"/>
              </a:rPr>
              <a:t>rows in</a:t>
            </a:r>
            <a:r>
              <a:rPr sz="1100" spc="-95" dirty="0">
                <a:latin typeface="Arial"/>
                <a:cs typeface="Arial"/>
              </a:rPr>
              <a:t> </a:t>
            </a:r>
            <a:r>
              <a:rPr sz="1100" spc="-25" dirty="0">
                <a:latin typeface="Arial"/>
                <a:cs typeface="Arial"/>
              </a:rPr>
              <a:t>Post:</a:t>
            </a:r>
            <a:endParaRPr sz="1100">
              <a:latin typeface="Arial"/>
              <a:cs typeface="Arial"/>
            </a:endParaRPr>
          </a:p>
        </p:txBody>
      </p:sp>
      <p:sp>
        <p:nvSpPr>
          <p:cNvPr id="60" name="object 60"/>
          <p:cNvSpPr txBox="1"/>
          <p:nvPr/>
        </p:nvSpPr>
        <p:spPr>
          <a:xfrm>
            <a:off x="1126371" y="8729943"/>
            <a:ext cx="88900" cy="327660"/>
          </a:xfrm>
          <a:prstGeom prst="rect">
            <a:avLst/>
          </a:prstGeom>
        </p:spPr>
        <p:txBody>
          <a:bodyPr vert="horz" wrap="square" lIns="0" tIns="2603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04"/>
              </a:spcBef>
            </a:pPr>
            <a:r>
              <a:rPr sz="900" spc="-5" dirty="0">
                <a:latin typeface="Arial"/>
                <a:cs typeface="Arial"/>
              </a:rPr>
              <a:t>1</a:t>
            </a:r>
            <a:endParaRPr sz="9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900" spc="-5" dirty="0">
                <a:latin typeface="Arial"/>
                <a:cs typeface="Arial"/>
              </a:rPr>
              <a:t>2</a:t>
            </a:r>
            <a:endParaRPr sz="900">
              <a:latin typeface="Arial"/>
              <a:cs typeface="Arial"/>
            </a:endParaRPr>
          </a:p>
        </p:txBody>
      </p:sp>
      <p:sp>
        <p:nvSpPr>
          <p:cNvPr id="61" name="object 61"/>
          <p:cNvSpPr txBox="1"/>
          <p:nvPr/>
        </p:nvSpPr>
        <p:spPr>
          <a:xfrm>
            <a:off x="1288275" y="8697163"/>
            <a:ext cx="5466715" cy="436245"/>
          </a:xfrm>
          <a:prstGeom prst="rect">
            <a:avLst/>
          </a:prstGeom>
          <a:solidFill>
            <a:srgbClr val="F7F7F7"/>
          </a:solidFill>
          <a:ln w="6096">
            <a:solidFill>
              <a:srgbClr val="B1B1B1"/>
            </a:solidFill>
          </a:ln>
        </p:spPr>
        <p:txBody>
          <a:bodyPr vert="horz" wrap="square" lIns="0" tIns="59055" rIns="0" bIns="0" rtlCol="0">
            <a:spAutoFit/>
          </a:bodyPr>
          <a:lstStyle/>
          <a:p>
            <a:pPr marL="49530">
              <a:lnSpc>
                <a:spcPct val="100000"/>
              </a:lnSpc>
              <a:spcBef>
                <a:spcPts val="465"/>
              </a:spcBef>
            </a:pPr>
            <a:r>
              <a:rPr sz="900" i="1" spc="40" dirty="0">
                <a:latin typeface="Times New Roman"/>
                <a:cs typeface="Times New Roman"/>
              </a:rPr>
              <a:t>DELETE </a:t>
            </a:r>
            <a:r>
              <a:rPr sz="900" i="1" spc="-40" dirty="0">
                <a:latin typeface="Times New Roman"/>
                <a:cs typeface="Times New Roman"/>
              </a:rPr>
              <a:t>FROM</a:t>
            </a:r>
            <a:r>
              <a:rPr sz="900" i="1" dirty="0">
                <a:latin typeface="Times New Roman"/>
                <a:cs typeface="Times New Roman"/>
              </a:rPr>
              <a:t> </a:t>
            </a:r>
            <a:r>
              <a:rPr sz="900" i="1" spc="185" dirty="0">
                <a:latin typeface="Times New Roman"/>
                <a:cs typeface="Times New Roman"/>
              </a:rPr>
              <a:t>Post</a:t>
            </a:r>
            <a:r>
              <a:rPr sz="900" i="1" spc="-145" dirty="0">
                <a:latin typeface="Times New Roman"/>
                <a:cs typeface="Times New Roman"/>
              </a:rPr>
              <a:t> </a:t>
            </a:r>
            <a:endParaRPr sz="900">
              <a:latin typeface="Times New Roman"/>
              <a:cs typeface="Times New Roman"/>
            </a:endParaRPr>
          </a:p>
          <a:p>
            <a:pPr marL="209550">
              <a:lnSpc>
                <a:spcPct val="100000"/>
              </a:lnSpc>
              <a:spcBef>
                <a:spcPts val="110"/>
              </a:spcBef>
            </a:pPr>
            <a:r>
              <a:rPr sz="900" i="1" spc="-20" dirty="0">
                <a:latin typeface="Times New Roman"/>
                <a:cs typeface="Times New Roman"/>
              </a:rPr>
              <a:t>WHERE </a:t>
            </a:r>
            <a:r>
              <a:rPr sz="900" i="1" spc="140" dirty="0">
                <a:latin typeface="Times New Roman"/>
                <a:cs typeface="Times New Roman"/>
              </a:rPr>
              <a:t>UserID </a:t>
            </a:r>
            <a:r>
              <a:rPr sz="900" i="1" spc="-80" dirty="0">
                <a:latin typeface="Times New Roman"/>
                <a:cs typeface="Times New Roman"/>
              </a:rPr>
              <a:t>=</a:t>
            </a:r>
            <a:r>
              <a:rPr sz="900" i="1" spc="-40" dirty="0">
                <a:latin typeface="Times New Roman"/>
                <a:cs typeface="Times New Roman"/>
              </a:rPr>
              <a:t> </a:t>
            </a:r>
            <a:r>
              <a:rPr sz="900" i="1" spc="165" dirty="0">
                <a:latin typeface="Times New Roman"/>
                <a:cs typeface="Times New Roman"/>
              </a:rPr>
              <a:t>72640;</a:t>
            </a:r>
            <a:r>
              <a:rPr sz="900" i="1" spc="-145" dirty="0">
                <a:latin typeface="Times New Roman"/>
                <a:cs typeface="Times New Roman"/>
              </a:rPr>
              <a:t> </a:t>
            </a:r>
            <a:endParaRPr sz="900">
              <a:latin typeface="Times New Roman"/>
              <a:cs typeface="Times New Roman"/>
            </a:endParaRPr>
          </a:p>
        </p:txBody>
      </p:sp>
      <p:sp>
        <p:nvSpPr>
          <p:cNvPr id="62" name="object 62"/>
          <p:cNvSpPr txBox="1"/>
          <p:nvPr/>
        </p:nvSpPr>
        <p:spPr>
          <a:xfrm>
            <a:off x="1050171" y="9428158"/>
            <a:ext cx="4720590" cy="19177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1100" b="1" spc="-5" dirty="0">
                <a:latin typeface="Arial"/>
                <a:cs typeface="Arial"/>
              </a:rPr>
              <a:t>Q19: </a:t>
            </a:r>
            <a:r>
              <a:rPr sz="1100" spc="-5" dirty="0">
                <a:latin typeface="Arial"/>
                <a:cs typeface="Arial"/>
              </a:rPr>
              <a:t>Write the </a:t>
            </a:r>
            <a:r>
              <a:rPr sz="1100" spc="-10" dirty="0">
                <a:latin typeface="Arial"/>
                <a:cs typeface="Arial"/>
              </a:rPr>
              <a:t>SQL </a:t>
            </a:r>
            <a:r>
              <a:rPr sz="1100" spc="-5" dirty="0">
                <a:latin typeface="Arial"/>
                <a:cs typeface="Arial"/>
              </a:rPr>
              <a:t>to </a:t>
            </a:r>
            <a:r>
              <a:rPr sz="1100" spc="-15" dirty="0">
                <a:latin typeface="Arial"/>
                <a:cs typeface="Arial"/>
              </a:rPr>
              <a:t>DELETE </a:t>
            </a:r>
            <a:r>
              <a:rPr sz="1100" spc="-5" dirty="0">
                <a:latin typeface="Arial"/>
                <a:cs typeface="Arial"/>
              </a:rPr>
              <a:t>the </a:t>
            </a:r>
            <a:r>
              <a:rPr sz="1100" spc="-10" dirty="0">
                <a:latin typeface="Arial"/>
                <a:cs typeface="Arial"/>
              </a:rPr>
              <a:t>user and posts </a:t>
            </a:r>
            <a:r>
              <a:rPr sz="1100" spc="-5" dirty="0">
                <a:latin typeface="Arial"/>
                <a:cs typeface="Arial"/>
              </a:rPr>
              <a:t>related to </a:t>
            </a:r>
            <a:r>
              <a:rPr sz="1100" spc="-10" dirty="0">
                <a:latin typeface="Arial"/>
                <a:cs typeface="Arial"/>
              </a:rPr>
              <a:t>UserID</a:t>
            </a:r>
            <a:r>
              <a:rPr sz="1100" spc="-140" dirty="0">
                <a:latin typeface="Arial"/>
                <a:cs typeface="Arial"/>
              </a:rPr>
              <a:t> </a:t>
            </a:r>
            <a:r>
              <a:rPr sz="1100" spc="-10" dirty="0">
                <a:latin typeface="Arial"/>
                <a:cs typeface="Arial"/>
              </a:rPr>
              <a:t>72660.</a:t>
            </a:r>
            <a:endParaRPr sz="1100">
              <a:latin typeface="Arial"/>
              <a:cs typeface="Arial"/>
            </a:endParaRPr>
          </a:p>
        </p:txBody>
      </p:sp>
      <p:sp>
        <p:nvSpPr>
          <p:cNvPr id="63" name="object 63"/>
          <p:cNvSpPr/>
          <p:nvPr/>
        </p:nvSpPr>
        <p:spPr>
          <a:xfrm>
            <a:off x="864717" y="9941585"/>
            <a:ext cx="6049010" cy="0"/>
          </a:xfrm>
          <a:custGeom>
            <a:avLst/>
            <a:gdLst/>
            <a:ahLst/>
            <a:cxnLst/>
            <a:rect l="l" t="t" r="r" b="b"/>
            <a:pathLst>
              <a:path w="6049009">
                <a:moveTo>
                  <a:pt x="0" y="0"/>
                </a:moveTo>
                <a:lnTo>
                  <a:pt x="6048756" y="0"/>
                </a:lnTo>
              </a:path>
            </a:pathLst>
          </a:custGeom>
          <a:ln w="609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" name="object 64"/>
          <p:cNvSpPr txBox="1"/>
          <p:nvPr/>
        </p:nvSpPr>
        <p:spPr>
          <a:xfrm>
            <a:off x="852169" y="9965447"/>
            <a:ext cx="1842135" cy="19177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1100" spc="-10" dirty="0">
                <a:latin typeface="Arial"/>
                <a:cs typeface="Arial"/>
              </a:rPr>
              <a:t>© </a:t>
            </a:r>
            <a:r>
              <a:rPr sz="1100" spc="20" dirty="0">
                <a:latin typeface="Arial"/>
                <a:cs typeface="Arial"/>
              </a:rPr>
              <a:t>H</a:t>
            </a:r>
            <a:r>
              <a:rPr sz="850" spc="20" dirty="0">
                <a:latin typeface="Arial"/>
                <a:cs typeface="Arial"/>
              </a:rPr>
              <a:t>ERIOT</a:t>
            </a:r>
            <a:r>
              <a:rPr sz="1100" spc="20" dirty="0">
                <a:latin typeface="Arial"/>
                <a:cs typeface="Arial"/>
              </a:rPr>
              <a:t>-W</a:t>
            </a:r>
            <a:r>
              <a:rPr sz="850" spc="20" dirty="0">
                <a:latin typeface="Arial"/>
                <a:cs typeface="Arial"/>
              </a:rPr>
              <a:t>ATT</a:t>
            </a:r>
            <a:r>
              <a:rPr sz="850" spc="75" dirty="0">
                <a:latin typeface="Arial"/>
                <a:cs typeface="Arial"/>
              </a:rPr>
              <a:t> </a:t>
            </a:r>
            <a:r>
              <a:rPr sz="1100" spc="55" dirty="0">
                <a:latin typeface="Arial"/>
                <a:cs typeface="Arial"/>
              </a:rPr>
              <a:t>U</a:t>
            </a:r>
            <a:r>
              <a:rPr sz="850" spc="55" dirty="0">
                <a:latin typeface="Arial"/>
                <a:cs typeface="Arial"/>
              </a:rPr>
              <a:t>NIVERSITY</a:t>
            </a:r>
            <a:endParaRPr sz="85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05053" y="765581"/>
            <a:ext cx="6049010" cy="0"/>
          </a:xfrm>
          <a:custGeom>
            <a:avLst/>
            <a:gdLst/>
            <a:ahLst/>
            <a:cxnLst/>
            <a:rect l="l" t="t" r="r" b="b"/>
            <a:pathLst>
              <a:path w="6049009">
                <a:moveTo>
                  <a:pt x="0" y="0"/>
                </a:moveTo>
                <a:lnTo>
                  <a:pt x="6048756" y="0"/>
                </a:lnTo>
              </a:path>
            </a:pathLst>
          </a:custGeom>
          <a:ln w="609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505205" y="1123251"/>
            <a:ext cx="6048375" cy="2096135"/>
          </a:xfrm>
          <a:custGeom>
            <a:avLst/>
            <a:gdLst/>
            <a:ahLst/>
            <a:cxnLst/>
            <a:rect l="l" t="t" r="r" b="b"/>
            <a:pathLst>
              <a:path w="6048375" h="2096135">
                <a:moveTo>
                  <a:pt x="5994082" y="0"/>
                </a:moveTo>
                <a:lnTo>
                  <a:pt x="54000" y="0"/>
                </a:lnTo>
                <a:lnTo>
                  <a:pt x="32982" y="4242"/>
                </a:lnTo>
                <a:lnTo>
                  <a:pt x="15817" y="15813"/>
                </a:lnTo>
                <a:lnTo>
                  <a:pt x="4244" y="32977"/>
                </a:lnTo>
                <a:lnTo>
                  <a:pt x="0" y="54000"/>
                </a:lnTo>
                <a:lnTo>
                  <a:pt x="0" y="2041817"/>
                </a:lnTo>
                <a:lnTo>
                  <a:pt x="4244" y="2062834"/>
                </a:lnTo>
                <a:lnTo>
                  <a:pt x="15817" y="2079999"/>
                </a:lnTo>
                <a:lnTo>
                  <a:pt x="32982" y="2091573"/>
                </a:lnTo>
                <a:lnTo>
                  <a:pt x="54000" y="2095817"/>
                </a:lnTo>
                <a:lnTo>
                  <a:pt x="5994082" y="2095817"/>
                </a:lnTo>
                <a:lnTo>
                  <a:pt x="6015100" y="2091573"/>
                </a:lnTo>
                <a:lnTo>
                  <a:pt x="6032265" y="2079999"/>
                </a:lnTo>
                <a:lnTo>
                  <a:pt x="6043838" y="2062834"/>
                </a:lnTo>
                <a:lnTo>
                  <a:pt x="6048082" y="2041817"/>
                </a:lnTo>
                <a:lnTo>
                  <a:pt x="6048082" y="54000"/>
                </a:lnTo>
                <a:lnTo>
                  <a:pt x="6043838" y="32977"/>
                </a:lnTo>
                <a:lnTo>
                  <a:pt x="6032265" y="15813"/>
                </a:lnTo>
                <a:lnTo>
                  <a:pt x="6015100" y="4242"/>
                </a:lnTo>
                <a:lnTo>
                  <a:pt x="5994082" y="0"/>
                </a:lnTo>
                <a:close/>
              </a:path>
            </a:pathLst>
          </a:custGeom>
          <a:solidFill>
            <a:srgbClr val="99CC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523201" y="1363141"/>
            <a:ext cx="6012180" cy="1838325"/>
          </a:xfrm>
          <a:custGeom>
            <a:avLst/>
            <a:gdLst/>
            <a:ahLst/>
            <a:cxnLst/>
            <a:rect l="l" t="t" r="r" b="b"/>
            <a:pathLst>
              <a:path w="6012180" h="1838325">
                <a:moveTo>
                  <a:pt x="6012078" y="0"/>
                </a:moveTo>
                <a:lnTo>
                  <a:pt x="0" y="0"/>
                </a:lnTo>
                <a:lnTo>
                  <a:pt x="0" y="1801926"/>
                </a:lnTo>
                <a:lnTo>
                  <a:pt x="2828" y="1815942"/>
                </a:lnTo>
                <a:lnTo>
                  <a:pt x="10544" y="1827387"/>
                </a:lnTo>
                <a:lnTo>
                  <a:pt x="21988" y="1835102"/>
                </a:lnTo>
                <a:lnTo>
                  <a:pt x="36004" y="1837931"/>
                </a:lnTo>
                <a:lnTo>
                  <a:pt x="5976073" y="1837931"/>
                </a:lnTo>
                <a:lnTo>
                  <a:pt x="5990089" y="1835102"/>
                </a:lnTo>
                <a:lnTo>
                  <a:pt x="6001534" y="1827387"/>
                </a:lnTo>
                <a:lnTo>
                  <a:pt x="6009249" y="1815942"/>
                </a:lnTo>
                <a:lnTo>
                  <a:pt x="6012078" y="1801926"/>
                </a:lnTo>
                <a:lnTo>
                  <a:pt x="6012078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6124562" y="1045540"/>
            <a:ext cx="368935" cy="368935"/>
          </a:xfrm>
          <a:custGeom>
            <a:avLst/>
            <a:gdLst/>
            <a:ahLst/>
            <a:cxnLst/>
            <a:rect l="l" t="t" r="r" b="b"/>
            <a:pathLst>
              <a:path w="368935" h="368934">
                <a:moveTo>
                  <a:pt x="297027" y="0"/>
                </a:moveTo>
                <a:lnTo>
                  <a:pt x="71653" y="0"/>
                </a:lnTo>
                <a:lnTo>
                  <a:pt x="43826" y="5654"/>
                </a:lnTo>
                <a:lnTo>
                  <a:pt x="21043" y="21048"/>
                </a:lnTo>
                <a:lnTo>
                  <a:pt x="5652" y="43832"/>
                </a:lnTo>
                <a:lnTo>
                  <a:pt x="0" y="71653"/>
                </a:lnTo>
                <a:lnTo>
                  <a:pt x="0" y="297078"/>
                </a:lnTo>
                <a:lnTo>
                  <a:pt x="5652" y="324888"/>
                </a:lnTo>
                <a:lnTo>
                  <a:pt x="21043" y="347673"/>
                </a:lnTo>
                <a:lnTo>
                  <a:pt x="43826" y="363074"/>
                </a:lnTo>
                <a:lnTo>
                  <a:pt x="71653" y="368731"/>
                </a:lnTo>
                <a:lnTo>
                  <a:pt x="297027" y="368731"/>
                </a:lnTo>
                <a:lnTo>
                  <a:pt x="324850" y="363074"/>
                </a:lnTo>
                <a:lnTo>
                  <a:pt x="347638" y="347673"/>
                </a:lnTo>
                <a:lnTo>
                  <a:pt x="363037" y="324888"/>
                </a:lnTo>
                <a:lnTo>
                  <a:pt x="368693" y="297078"/>
                </a:lnTo>
                <a:lnTo>
                  <a:pt x="368693" y="71653"/>
                </a:lnTo>
                <a:lnTo>
                  <a:pt x="363037" y="43832"/>
                </a:lnTo>
                <a:lnTo>
                  <a:pt x="347638" y="21048"/>
                </a:lnTo>
                <a:lnTo>
                  <a:pt x="324850" y="5654"/>
                </a:lnTo>
                <a:lnTo>
                  <a:pt x="297027" y="0"/>
                </a:lnTo>
                <a:close/>
              </a:path>
            </a:pathLst>
          </a:custGeom>
          <a:solidFill>
            <a:srgbClr val="0066B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6194450" y="1078052"/>
            <a:ext cx="228917" cy="20542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6162230" y="1306042"/>
            <a:ext cx="294005" cy="76835"/>
          </a:xfrm>
          <a:custGeom>
            <a:avLst/>
            <a:gdLst/>
            <a:ahLst/>
            <a:cxnLst/>
            <a:rect l="l" t="t" r="r" b="b"/>
            <a:pathLst>
              <a:path w="294004" h="76834">
                <a:moveTo>
                  <a:pt x="255562" y="0"/>
                </a:moveTo>
                <a:lnTo>
                  <a:pt x="38226" y="0"/>
                </a:lnTo>
                <a:lnTo>
                  <a:pt x="23349" y="3008"/>
                </a:lnTo>
                <a:lnTo>
                  <a:pt x="11198" y="11207"/>
                </a:lnTo>
                <a:lnTo>
                  <a:pt x="3004" y="23360"/>
                </a:lnTo>
                <a:lnTo>
                  <a:pt x="0" y="38226"/>
                </a:lnTo>
                <a:lnTo>
                  <a:pt x="3004" y="53100"/>
                </a:lnTo>
                <a:lnTo>
                  <a:pt x="11198" y="65243"/>
                </a:lnTo>
                <a:lnTo>
                  <a:pt x="23349" y="73427"/>
                </a:lnTo>
                <a:lnTo>
                  <a:pt x="38226" y="76428"/>
                </a:lnTo>
                <a:lnTo>
                  <a:pt x="255562" y="76428"/>
                </a:lnTo>
                <a:lnTo>
                  <a:pt x="270435" y="73427"/>
                </a:lnTo>
                <a:lnTo>
                  <a:pt x="282578" y="65243"/>
                </a:lnTo>
                <a:lnTo>
                  <a:pt x="290762" y="53100"/>
                </a:lnTo>
                <a:lnTo>
                  <a:pt x="293763" y="38226"/>
                </a:lnTo>
                <a:lnTo>
                  <a:pt x="290762" y="23360"/>
                </a:lnTo>
                <a:lnTo>
                  <a:pt x="282578" y="11207"/>
                </a:lnTo>
                <a:lnTo>
                  <a:pt x="270435" y="3008"/>
                </a:lnTo>
                <a:lnTo>
                  <a:pt x="25556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6222377" y="1103147"/>
            <a:ext cx="173012" cy="15524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6200724" y="1318349"/>
            <a:ext cx="18415" cy="18415"/>
          </a:xfrm>
          <a:custGeom>
            <a:avLst/>
            <a:gdLst/>
            <a:ahLst/>
            <a:cxnLst/>
            <a:rect l="l" t="t" r="r" b="b"/>
            <a:pathLst>
              <a:path w="18414" h="18415">
                <a:moveTo>
                  <a:pt x="14008" y="0"/>
                </a:moveTo>
                <a:lnTo>
                  <a:pt x="4038" y="0"/>
                </a:lnTo>
                <a:lnTo>
                  <a:pt x="0" y="4025"/>
                </a:lnTo>
                <a:lnTo>
                  <a:pt x="0" y="13969"/>
                </a:lnTo>
                <a:lnTo>
                  <a:pt x="4038" y="18008"/>
                </a:lnTo>
                <a:lnTo>
                  <a:pt x="14008" y="18008"/>
                </a:lnTo>
                <a:lnTo>
                  <a:pt x="18021" y="13969"/>
                </a:lnTo>
                <a:lnTo>
                  <a:pt x="18021" y="4025"/>
                </a:lnTo>
                <a:lnTo>
                  <a:pt x="14008" y="0"/>
                </a:lnTo>
                <a:close/>
              </a:path>
            </a:pathLst>
          </a:custGeom>
          <a:solidFill>
            <a:srgbClr val="0066B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6232232" y="1318349"/>
            <a:ext cx="18415" cy="18415"/>
          </a:xfrm>
          <a:custGeom>
            <a:avLst/>
            <a:gdLst/>
            <a:ahLst/>
            <a:cxnLst/>
            <a:rect l="l" t="t" r="r" b="b"/>
            <a:pathLst>
              <a:path w="18414" h="18415">
                <a:moveTo>
                  <a:pt x="13969" y="0"/>
                </a:moveTo>
                <a:lnTo>
                  <a:pt x="4025" y="0"/>
                </a:lnTo>
                <a:lnTo>
                  <a:pt x="0" y="4025"/>
                </a:lnTo>
                <a:lnTo>
                  <a:pt x="0" y="13969"/>
                </a:lnTo>
                <a:lnTo>
                  <a:pt x="4025" y="18008"/>
                </a:lnTo>
                <a:lnTo>
                  <a:pt x="13969" y="18008"/>
                </a:lnTo>
                <a:lnTo>
                  <a:pt x="18021" y="13969"/>
                </a:lnTo>
                <a:lnTo>
                  <a:pt x="18021" y="4025"/>
                </a:lnTo>
                <a:lnTo>
                  <a:pt x="13969" y="0"/>
                </a:lnTo>
                <a:close/>
              </a:path>
            </a:pathLst>
          </a:custGeom>
          <a:solidFill>
            <a:srgbClr val="0066B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6263716" y="1318349"/>
            <a:ext cx="18415" cy="18415"/>
          </a:xfrm>
          <a:custGeom>
            <a:avLst/>
            <a:gdLst/>
            <a:ahLst/>
            <a:cxnLst/>
            <a:rect l="l" t="t" r="r" b="b"/>
            <a:pathLst>
              <a:path w="18414" h="18415">
                <a:moveTo>
                  <a:pt x="13995" y="0"/>
                </a:moveTo>
                <a:lnTo>
                  <a:pt x="4025" y="0"/>
                </a:lnTo>
                <a:lnTo>
                  <a:pt x="0" y="4025"/>
                </a:lnTo>
                <a:lnTo>
                  <a:pt x="0" y="13969"/>
                </a:lnTo>
                <a:lnTo>
                  <a:pt x="4025" y="18008"/>
                </a:lnTo>
                <a:lnTo>
                  <a:pt x="13995" y="18008"/>
                </a:lnTo>
                <a:lnTo>
                  <a:pt x="18021" y="13969"/>
                </a:lnTo>
                <a:lnTo>
                  <a:pt x="18021" y="4025"/>
                </a:lnTo>
                <a:lnTo>
                  <a:pt x="13995" y="0"/>
                </a:lnTo>
                <a:close/>
              </a:path>
            </a:pathLst>
          </a:custGeom>
          <a:solidFill>
            <a:srgbClr val="0066B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6295237" y="1318349"/>
            <a:ext cx="18415" cy="18415"/>
          </a:xfrm>
          <a:custGeom>
            <a:avLst/>
            <a:gdLst/>
            <a:ahLst/>
            <a:cxnLst/>
            <a:rect l="l" t="t" r="r" b="b"/>
            <a:pathLst>
              <a:path w="18414" h="18415">
                <a:moveTo>
                  <a:pt x="13944" y="0"/>
                </a:moveTo>
                <a:lnTo>
                  <a:pt x="4013" y="0"/>
                </a:lnTo>
                <a:lnTo>
                  <a:pt x="0" y="4025"/>
                </a:lnTo>
                <a:lnTo>
                  <a:pt x="0" y="13969"/>
                </a:lnTo>
                <a:lnTo>
                  <a:pt x="4013" y="18008"/>
                </a:lnTo>
                <a:lnTo>
                  <a:pt x="13944" y="18008"/>
                </a:lnTo>
                <a:lnTo>
                  <a:pt x="17995" y="13969"/>
                </a:lnTo>
                <a:lnTo>
                  <a:pt x="17995" y="4025"/>
                </a:lnTo>
                <a:lnTo>
                  <a:pt x="13944" y="0"/>
                </a:lnTo>
                <a:close/>
              </a:path>
            </a:pathLst>
          </a:custGeom>
          <a:solidFill>
            <a:srgbClr val="0066B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6326720" y="1318349"/>
            <a:ext cx="18415" cy="18415"/>
          </a:xfrm>
          <a:custGeom>
            <a:avLst/>
            <a:gdLst/>
            <a:ahLst/>
            <a:cxnLst/>
            <a:rect l="l" t="t" r="r" b="b"/>
            <a:pathLst>
              <a:path w="18414" h="18415">
                <a:moveTo>
                  <a:pt x="13969" y="0"/>
                </a:moveTo>
                <a:lnTo>
                  <a:pt x="4013" y="0"/>
                </a:lnTo>
                <a:lnTo>
                  <a:pt x="0" y="4025"/>
                </a:lnTo>
                <a:lnTo>
                  <a:pt x="0" y="13969"/>
                </a:lnTo>
                <a:lnTo>
                  <a:pt x="4013" y="18008"/>
                </a:lnTo>
                <a:lnTo>
                  <a:pt x="13969" y="18008"/>
                </a:lnTo>
                <a:lnTo>
                  <a:pt x="17983" y="13969"/>
                </a:lnTo>
                <a:lnTo>
                  <a:pt x="17983" y="4025"/>
                </a:lnTo>
                <a:lnTo>
                  <a:pt x="13969" y="0"/>
                </a:lnTo>
                <a:close/>
              </a:path>
            </a:pathLst>
          </a:custGeom>
          <a:solidFill>
            <a:srgbClr val="0066B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6358191" y="1318349"/>
            <a:ext cx="18415" cy="18415"/>
          </a:xfrm>
          <a:custGeom>
            <a:avLst/>
            <a:gdLst/>
            <a:ahLst/>
            <a:cxnLst/>
            <a:rect l="l" t="t" r="r" b="b"/>
            <a:pathLst>
              <a:path w="18414" h="18415">
                <a:moveTo>
                  <a:pt x="13995" y="0"/>
                </a:moveTo>
                <a:lnTo>
                  <a:pt x="4038" y="0"/>
                </a:lnTo>
                <a:lnTo>
                  <a:pt x="0" y="4025"/>
                </a:lnTo>
                <a:lnTo>
                  <a:pt x="0" y="13969"/>
                </a:lnTo>
                <a:lnTo>
                  <a:pt x="4038" y="18008"/>
                </a:lnTo>
                <a:lnTo>
                  <a:pt x="13995" y="18008"/>
                </a:lnTo>
                <a:lnTo>
                  <a:pt x="18008" y="13969"/>
                </a:lnTo>
                <a:lnTo>
                  <a:pt x="18008" y="4025"/>
                </a:lnTo>
                <a:lnTo>
                  <a:pt x="13995" y="0"/>
                </a:lnTo>
                <a:close/>
              </a:path>
            </a:pathLst>
          </a:custGeom>
          <a:solidFill>
            <a:srgbClr val="0066B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6389687" y="1318349"/>
            <a:ext cx="18415" cy="18415"/>
          </a:xfrm>
          <a:custGeom>
            <a:avLst/>
            <a:gdLst/>
            <a:ahLst/>
            <a:cxnLst/>
            <a:rect l="l" t="t" r="r" b="b"/>
            <a:pathLst>
              <a:path w="18414" h="18415">
                <a:moveTo>
                  <a:pt x="13995" y="0"/>
                </a:moveTo>
                <a:lnTo>
                  <a:pt x="4038" y="0"/>
                </a:lnTo>
                <a:lnTo>
                  <a:pt x="0" y="4025"/>
                </a:lnTo>
                <a:lnTo>
                  <a:pt x="0" y="13969"/>
                </a:lnTo>
                <a:lnTo>
                  <a:pt x="4038" y="18008"/>
                </a:lnTo>
                <a:lnTo>
                  <a:pt x="13995" y="18008"/>
                </a:lnTo>
                <a:lnTo>
                  <a:pt x="18008" y="13969"/>
                </a:lnTo>
                <a:lnTo>
                  <a:pt x="18008" y="4025"/>
                </a:lnTo>
                <a:lnTo>
                  <a:pt x="13995" y="0"/>
                </a:lnTo>
                <a:close/>
              </a:path>
            </a:pathLst>
          </a:custGeom>
          <a:solidFill>
            <a:srgbClr val="0066B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6200724" y="1349832"/>
            <a:ext cx="18415" cy="18415"/>
          </a:xfrm>
          <a:custGeom>
            <a:avLst/>
            <a:gdLst/>
            <a:ahLst/>
            <a:cxnLst/>
            <a:rect l="l" t="t" r="r" b="b"/>
            <a:pathLst>
              <a:path w="18414" h="18415">
                <a:moveTo>
                  <a:pt x="14008" y="0"/>
                </a:moveTo>
                <a:lnTo>
                  <a:pt x="4038" y="0"/>
                </a:lnTo>
                <a:lnTo>
                  <a:pt x="0" y="4038"/>
                </a:lnTo>
                <a:lnTo>
                  <a:pt x="0" y="13982"/>
                </a:lnTo>
                <a:lnTo>
                  <a:pt x="4038" y="18021"/>
                </a:lnTo>
                <a:lnTo>
                  <a:pt x="14008" y="18021"/>
                </a:lnTo>
                <a:lnTo>
                  <a:pt x="18021" y="13982"/>
                </a:lnTo>
                <a:lnTo>
                  <a:pt x="18021" y="4038"/>
                </a:lnTo>
                <a:lnTo>
                  <a:pt x="14008" y="0"/>
                </a:lnTo>
                <a:close/>
              </a:path>
            </a:pathLst>
          </a:custGeom>
          <a:solidFill>
            <a:srgbClr val="0066B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6232232" y="1349832"/>
            <a:ext cx="18415" cy="18415"/>
          </a:xfrm>
          <a:custGeom>
            <a:avLst/>
            <a:gdLst/>
            <a:ahLst/>
            <a:cxnLst/>
            <a:rect l="l" t="t" r="r" b="b"/>
            <a:pathLst>
              <a:path w="18414" h="18415">
                <a:moveTo>
                  <a:pt x="13969" y="0"/>
                </a:moveTo>
                <a:lnTo>
                  <a:pt x="4025" y="0"/>
                </a:lnTo>
                <a:lnTo>
                  <a:pt x="0" y="4038"/>
                </a:lnTo>
                <a:lnTo>
                  <a:pt x="0" y="13982"/>
                </a:lnTo>
                <a:lnTo>
                  <a:pt x="4025" y="18021"/>
                </a:lnTo>
                <a:lnTo>
                  <a:pt x="13969" y="18021"/>
                </a:lnTo>
                <a:lnTo>
                  <a:pt x="18021" y="13982"/>
                </a:lnTo>
                <a:lnTo>
                  <a:pt x="18021" y="4038"/>
                </a:lnTo>
                <a:lnTo>
                  <a:pt x="13969" y="0"/>
                </a:lnTo>
                <a:close/>
              </a:path>
            </a:pathLst>
          </a:custGeom>
          <a:solidFill>
            <a:srgbClr val="0066B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6258648" y="1349832"/>
            <a:ext cx="95885" cy="18415"/>
          </a:xfrm>
          <a:custGeom>
            <a:avLst/>
            <a:gdLst/>
            <a:ahLst/>
            <a:cxnLst/>
            <a:rect l="l" t="t" r="r" b="b"/>
            <a:pathLst>
              <a:path w="95885" h="18415">
                <a:moveTo>
                  <a:pt x="47828" y="0"/>
                </a:moveTo>
                <a:lnTo>
                  <a:pt x="29210" y="708"/>
                </a:lnTo>
                <a:lnTo>
                  <a:pt x="14008" y="2641"/>
                </a:lnTo>
                <a:lnTo>
                  <a:pt x="3758" y="5507"/>
                </a:lnTo>
                <a:lnTo>
                  <a:pt x="0" y="9017"/>
                </a:lnTo>
                <a:lnTo>
                  <a:pt x="3758" y="12518"/>
                </a:lnTo>
                <a:lnTo>
                  <a:pt x="14008" y="15381"/>
                </a:lnTo>
                <a:lnTo>
                  <a:pt x="29210" y="17312"/>
                </a:lnTo>
                <a:lnTo>
                  <a:pt x="47828" y="18021"/>
                </a:lnTo>
                <a:lnTo>
                  <a:pt x="66438" y="17312"/>
                </a:lnTo>
                <a:lnTo>
                  <a:pt x="81637" y="15381"/>
                </a:lnTo>
                <a:lnTo>
                  <a:pt x="91885" y="12518"/>
                </a:lnTo>
                <a:lnTo>
                  <a:pt x="95643" y="9017"/>
                </a:lnTo>
                <a:lnTo>
                  <a:pt x="91885" y="5507"/>
                </a:lnTo>
                <a:lnTo>
                  <a:pt x="81637" y="2641"/>
                </a:lnTo>
                <a:lnTo>
                  <a:pt x="66438" y="708"/>
                </a:lnTo>
                <a:lnTo>
                  <a:pt x="47828" y="0"/>
                </a:lnTo>
                <a:close/>
              </a:path>
            </a:pathLst>
          </a:custGeom>
          <a:solidFill>
            <a:srgbClr val="0066B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6389687" y="1349832"/>
            <a:ext cx="18415" cy="18415"/>
          </a:xfrm>
          <a:custGeom>
            <a:avLst/>
            <a:gdLst/>
            <a:ahLst/>
            <a:cxnLst/>
            <a:rect l="l" t="t" r="r" b="b"/>
            <a:pathLst>
              <a:path w="18414" h="18415">
                <a:moveTo>
                  <a:pt x="13995" y="0"/>
                </a:moveTo>
                <a:lnTo>
                  <a:pt x="4038" y="0"/>
                </a:lnTo>
                <a:lnTo>
                  <a:pt x="0" y="4038"/>
                </a:lnTo>
                <a:lnTo>
                  <a:pt x="0" y="13982"/>
                </a:lnTo>
                <a:lnTo>
                  <a:pt x="4038" y="18021"/>
                </a:lnTo>
                <a:lnTo>
                  <a:pt x="13995" y="18021"/>
                </a:lnTo>
                <a:lnTo>
                  <a:pt x="18008" y="13982"/>
                </a:lnTo>
                <a:lnTo>
                  <a:pt x="18008" y="4038"/>
                </a:lnTo>
                <a:lnTo>
                  <a:pt x="13995" y="0"/>
                </a:lnTo>
                <a:close/>
              </a:path>
            </a:pathLst>
          </a:custGeom>
          <a:solidFill>
            <a:srgbClr val="0066B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6361176" y="1349832"/>
            <a:ext cx="18415" cy="18415"/>
          </a:xfrm>
          <a:custGeom>
            <a:avLst/>
            <a:gdLst/>
            <a:ahLst/>
            <a:cxnLst/>
            <a:rect l="l" t="t" r="r" b="b"/>
            <a:pathLst>
              <a:path w="18414" h="18415">
                <a:moveTo>
                  <a:pt x="13995" y="0"/>
                </a:moveTo>
                <a:lnTo>
                  <a:pt x="4038" y="0"/>
                </a:lnTo>
                <a:lnTo>
                  <a:pt x="0" y="4038"/>
                </a:lnTo>
                <a:lnTo>
                  <a:pt x="0" y="13982"/>
                </a:lnTo>
                <a:lnTo>
                  <a:pt x="4038" y="18021"/>
                </a:lnTo>
                <a:lnTo>
                  <a:pt x="13995" y="18021"/>
                </a:lnTo>
                <a:lnTo>
                  <a:pt x="18034" y="13982"/>
                </a:lnTo>
                <a:lnTo>
                  <a:pt x="18034" y="4038"/>
                </a:lnTo>
                <a:lnTo>
                  <a:pt x="13995" y="0"/>
                </a:lnTo>
                <a:close/>
              </a:path>
            </a:pathLst>
          </a:custGeom>
          <a:solidFill>
            <a:srgbClr val="0066B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 txBox="1"/>
          <p:nvPr/>
        </p:nvSpPr>
        <p:spPr>
          <a:xfrm>
            <a:off x="492505" y="559318"/>
            <a:ext cx="2277110" cy="116967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  <a:tabLst>
                <a:tab pos="408940" algn="l"/>
              </a:tabLst>
            </a:pPr>
            <a:r>
              <a:rPr sz="1100" spc="-10" dirty="0">
                <a:latin typeface="Arial"/>
                <a:cs typeface="Arial"/>
              </a:rPr>
              <a:t>72	</a:t>
            </a:r>
            <a:r>
              <a:rPr sz="1100" i="1" spc="-20" dirty="0">
                <a:latin typeface="Arial"/>
                <a:cs typeface="Arial"/>
              </a:rPr>
              <a:t>TOPIC </a:t>
            </a:r>
            <a:r>
              <a:rPr sz="1100" i="1" spc="-10" dirty="0">
                <a:latin typeface="Arial"/>
                <a:cs typeface="Arial"/>
              </a:rPr>
              <a:t>3.</a:t>
            </a:r>
            <a:r>
              <a:rPr sz="1100" i="1" spc="75" dirty="0">
                <a:latin typeface="Arial"/>
                <a:cs typeface="Arial"/>
              </a:rPr>
              <a:t> </a:t>
            </a:r>
            <a:r>
              <a:rPr sz="1100" i="1" spc="-30" dirty="0">
                <a:latin typeface="Arial"/>
                <a:cs typeface="Arial"/>
              </a:rPr>
              <a:t>IMPLEMENTATION</a:t>
            </a:r>
            <a:endParaRPr sz="11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12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1500">
              <a:latin typeface="Arial"/>
              <a:cs typeface="Arial"/>
            </a:endParaRPr>
          </a:p>
          <a:p>
            <a:pPr marL="210185">
              <a:lnSpc>
                <a:spcPct val="100000"/>
              </a:lnSpc>
            </a:pPr>
            <a:r>
              <a:rPr sz="1100" b="1" spc="-10" dirty="0">
                <a:latin typeface="Arial"/>
                <a:cs typeface="Arial"/>
              </a:rPr>
              <a:t>Activity: Using </a:t>
            </a:r>
            <a:r>
              <a:rPr sz="1100" b="1" spc="-15" dirty="0">
                <a:latin typeface="Arial"/>
                <a:cs typeface="Arial"/>
              </a:rPr>
              <a:t>DELETE</a:t>
            </a:r>
            <a:r>
              <a:rPr sz="1100" b="1" spc="10" dirty="0">
                <a:latin typeface="Arial"/>
                <a:cs typeface="Arial"/>
              </a:rPr>
              <a:t> </a:t>
            </a:r>
            <a:r>
              <a:rPr sz="1100" b="1" spc="-5" dirty="0">
                <a:latin typeface="Arial"/>
                <a:cs typeface="Arial"/>
              </a:rPr>
              <a:t>(3)</a:t>
            </a:r>
            <a:endParaRPr sz="11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1650">
              <a:latin typeface="Arial"/>
              <a:cs typeface="Arial"/>
            </a:endParaRPr>
          </a:p>
          <a:p>
            <a:pPr marL="210185">
              <a:lnSpc>
                <a:spcPct val="100000"/>
              </a:lnSpc>
            </a:pPr>
            <a:r>
              <a:rPr sz="1100" spc="-5" dirty="0">
                <a:latin typeface="Arial"/>
                <a:cs typeface="Arial"/>
              </a:rPr>
              <a:t>Enter the</a:t>
            </a:r>
            <a:r>
              <a:rPr sz="1100" spc="-30" dirty="0">
                <a:latin typeface="Arial"/>
                <a:cs typeface="Arial"/>
              </a:rPr>
              <a:t> </a:t>
            </a:r>
            <a:r>
              <a:rPr sz="1100" spc="-10" dirty="0">
                <a:latin typeface="Arial"/>
                <a:cs typeface="Arial"/>
              </a:rPr>
              <a:t>SQL:</a:t>
            </a:r>
            <a:endParaRPr sz="1100">
              <a:latin typeface="Arial"/>
              <a:cs typeface="Arial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765183" y="1809475"/>
            <a:ext cx="88900" cy="330200"/>
          </a:xfrm>
          <a:prstGeom prst="rect">
            <a:avLst/>
          </a:prstGeom>
        </p:spPr>
        <p:txBody>
          <a:bodyPr vert="horz" wrap="square" lIns="0" tIns="279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20"/>
              </a:spcBef>
            </a:pPr>
            <a:r>
              <a:rPr sz="900" spc="-5" dirty="0">
                <a:latin typeface="Arial"/>
                <a:cs typeface="Arial"/>
              </a:rPr>
              <a:t>1</a:t>
            </a:r>
            <a:endParaRPr sz="9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900" spc="-5" dirty="0">
                <a:latin typeface="Arial"/>
                <a:cs typeface="Arial"/>
              </a:rPr>
              <a:t>2</a:t>
            </a:r>
            <a:endParaRPr sz="900">
              <a:latin typeface="Arial"/>
              <a:cs typeface="Arial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928611" y="1779740"/>
            <a:ext cx="5466715" cy="434340"/>
          </a:xfrm>
          <a:prstGeom prst="rect">
            <a:avLst/>
          </a:prstGeom>
          <a:solidFill>
            <a:srgbClr val="F7F7F7"/>
          </a:solidFill>
          <a:ln w="6096">
            <a:solidFill>
              <a:srgbClr val="B1B1B1"/>
            </a:solidFill>
          </a:ln>
        </p:spPr>
        <p:txBody>
          <a:bodyPr vert="horz" wrap="square" lIns="0" tIns="57785" rIns="0" bIns="0" rtlCol="0">
            <a:spAutoFit/>
          </a:bodyPr>
          <a:lstStyle/>
          <a:p>
            <a:pPr marL="49530">
              <a:lnSpc>
                <a:spcPct val="100000"/>
              </a:lnSpc>
              <a:spcBef>
                <a:spcPts val="455"/>
              </a:spcBef>
            </a:pPr>
            <a:r>
              <a:rPr sz="900" i="1" spc="40" dirty="0">
                <a:latin typeface="Times New Roman"/>
                <a:cs typeface="Times New Roman"/>
              </a:rPr>
              <a:t>DELETE </a:t>
            </a:r>
            <a:r>
              <a:rPr sz="900" i="1" spc="-40" dirty="0">
                <a:latin typeface="Times New Roman"/>
                <a:cs typeface="Times New Roman"/>
              </a:rPr>
              <a:t>FROM</a:t>
            </a:r>
            <a:r>
              <a:rPr sz="900" i="1" spc="-15" dirty="0">
                <a:latin typeface="Times New Roman"/>
                <a:cs typeface="Times New Roman"/>
              </a:rPr>
              <a:t> </a:t>
            </a:r>
            <a:r>
              <a:rPr sz="900" i="1" spc="185" dirty="0">
                <a:latin typeface="Times New Roman"/>
                <a:cs typeface="Times New Roman"/>
              </a:rPr>
              <a:t>Post</a:t>
            </a:r>
            <a:r>
              <a:rPr sz="900" i="1" spc="-145" dirty="0">
                <a:latin typeface="Times New Roman"/>
                <a:cs typeface="Times New Roman"/>
              </a:rPr>
              <a:t> </a:t>
            </a:r>
            <a:endParaRPr sz="900">
              <a:latin typeface="Times New Roman"/>
              <a:cs typeface="Times New Roman"/>
            </a:endParaRPr>
          </a:p>
          <a:p>
            <a:pPr marL="209550">
              <a:lnSpc>
                <a:spcPct val="100000"/>
              </a:lnSpc>
              <a:spcBef>
                <a:spcPts val="120"/>
              </a:spcBef>
            </a:pPr>
            <a:r>
              <a:rPr sz="900" i="1" spc="-20" dirty="0">
                <a:latin typeface="Times New Roman"/>
                <a:cs typeface="Times New Roman"/>
              </a:rPr>
              <a:t>WHERE </a:t>
            </a:r>
            <a:r>
              <a:rPr sz="900" i="1" spc="165" dirty="0">
                <a:latin typeface="Times New Roman"/>
                <a:cs typeface="Times New Roman"/>
              </a:rPr>
              <a:t>PostID </a:t>
            </a:r>
            <a:r>
              <a:rPr sz="900" i="1" spc="-80" dirty="0">
                <a:latin typeface="Times New Roman"/>
                <a:cs typeface="Times New Roman"/>
              </a:rPr>
              <a:t>&gt; </a:t>
            </a:r>
            <a:r>
              <a:rPr sz="900" i="1" spc="140" dirty="0">
                <a:latin typeface="Times New Roman"/>
                <a:cs typeface="Times New Roman"/>
              </a:rPr>
              <a:t>281774 </a:t>
            </a:r>
            <a:r>
              <a:rPr sz="900" i="1" spc="-20" dirty="0">
                <a:latin typeface="Times New Roman"/>
                <a:cs typeface="Times New Roman"/>
              </a:rPr>
              <a:t>AND </a:t>
            </a:r>
            <a:r>
              <a:rPr sz="900" i="1" spc="165" dirty="0">
                <a:latin typeface="Times New Roman"/>
                <a:cs typeface="Times New Roman"/>
              </a:rPr>
              <a:t>PostID </a:t>
            </a:r>
            <a:r>
              <a:rPr sz="900" i="1" spc="-80" dirty="0">
                <a:latin typeface="Times New Roman"/>
                <a:cs typeface="Times New Roman"/>
              </a:rPr>
              <a:t>&lt;</a:t>
            </a:r>
            <a:r>
              <a:rPr sz="900" i="1" spc="-65" dirty="0">
                <a:latin typeface="Times New Roman"/>
                <a:cs typeface="Times New Roman"/>
              </a:rPr>
              <a:t> </a:t>
            </a:r>
            <a:r>
              <a:rPr sz="900" i="1" spc="180" dirty="0">
                <a:latin typeface="Times New Roman"/>
                <a:cs typeface="Times New Roman"/>
              </a:rPr>
              <a:t>281778;</a:t>
            </a:r>
            <a:r>
              <a:rPr sz="900" i="1" spc="-130" dirty="0">
                <a:latin typeface="Times New Roman"/>
                <a:cs typeface="Times New Roman"/>
              </a:rPr>
              <a:t> </a:t>
            </a:r>
            <a:endParaRPr sz="900">
              <a:latin typeface="Times New Roman"/>
              <a:cs typeface="Times New Roman"/>
            </a:endParaRPr>
          </a:p>
        </p:txBody>
      </p:sp>
      <p:sp>
        <p:nvSpPr>
          <p:cNvPr id="24" name="object 24"/>
          <p:cNvSpPr/>
          <p:nvPr/>
        </p:nvSpPr>
        <p:spPr>
          <a:xfrm>
            <a:off x="505205" y="3447351"/>
            <a:ext cx="6048375" cy="2096135"/>
          </a:xfrm>
          <a:custGeom>
            <a:avLst/>
            <a:gdLst/>
            <a:ahLst/>
            <a:cxnLst/>
            <a:rect l="l" t="t" r="r" b="b"/>
            <a:pathLst>
              <a:path w="6048375" h="2096135">
                <a:moveTo>
                  <a:pt x="5994082" y="0"/>
                </a:moveTo>
                <a:lnTo>
                  <a:pt x="54000" y="0"/>
                </a:lnTo>
                <a:lnTo>
                  <a:pt x="32982" y="4242"/>
                </a:lnTo>
                <a:lnTo>
                  <a:pt x="15817" y="15813"/>
                </a:lnTo>
                <a:lnTo>
                  <a:pt x="4244" y="32977"/>
                </a:lnTo>
                <a:lnTo>
                  <a:pt x="0" y="54000"/>
                </a:lnTo>
                <a:lnTo>
                  <a:pt x="0" y="2041817"/>
                </a:lnTo>
                <a:lnTo>
                  <a:pt x="4244" y="2062834"/>
                </a:lnTo>
                <a:lnTo>
                  <a:pt x="15817" y="2079999"/>
                </a:lnTo>
                <a:lnTo>
                  <a:pt x="32982" y="2091573"/>
                </a:lnTo>
                <a:lnTo>
                  <a:pt x="54000" y="2095817"/>
                </a:lnTo>
                <a:lnTo>
                  <a:pt x="5994082" y="2095817"/>
                </a:lnTo>
                <a:lnTo>
                  <a:pt x="6015100" y="2091573"/>
                </a:lnTo>
                <a:lnTo>
                  <a:pt x="6032265" y="2079999"/>
                </a:lnTo>
                <a:lnTo>
                  <a:pt x="6043838" y="2062834"/>
                </a:lnTo>
                <a:lnTo>
                  <a:pt x="6048082" y="2041817"/>
                </a:lnTo>
                <a:lnTo>
                  <a:pt x="6048082" y="54000"/>
                </a:lnTo>
                <a:lnTo>
                  <a:pt x="6043838" y="32977"/>
                </a:lnTo>
                <a:lnTo>
                  <a:pt x="6032265" y="15813"/>
                </a:lnTo>
                <a:lnTo>
                  <a:pt x="6015100" y="4242"/>
                </a:lnTo>
                <a:lnTo>
                  <a:pt x="5994082" y="0"/>
                </a:lnTo>
                <a:close/>
              </a:path>
            </a:pathLst>
          </a:custGeom>
          <a:solidFill>
            <a:srgbClr val="99CC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523201" y="3687241"/>
            <a:ext cx="6012180" cy="1838325"/>
          </a:xfrm>
          <a:custGeom>
            <a:avLst/>
            <a:gdLst/>
            <a:ahLst/>
            <a:cxnLst/>
            <a:rect l="l" t="t" r="r" b="b"/>
            <a:pathLst>
              <a:path w="6012180" h="1838325">
                <a:moveTo>
                  <a:pt x="6012078" y="0"/>
                </a:moveTo>
                <a:lnTo>
                  <a:pt x="0" y="0"/>
                </a:lnTo>
                <a:lnTo>
                  <a:pt x="0" y="1801926"/>
                </a:lnTo>
                <a:lnTo>
                  <a:pt x="2828" y="1815942"/>
                </a:lnTo>
                <a:lnTo>
                  <a:pt x="10544" y="1827387"/>
                </a:lnTo>
                <a:lnTo>
                  <a:pt x="21988" y="1835102"/>
                </a:lnTo>
                <a:lnTo>
                  <a:pt x="36004" y="1837931"/>
                </a:lnTo>
                <a:lnTo>
                  <a:pt x="5976073" y="1837931"/>
                </a:lnTo>
                <a:lnTo>
                  <a:pt x="5990089" y="1835102"/>
                </a:lnTo>
                <a:lnTo>
                  <a:pt x="6001534" y="1827387"/>
                </a:lnTo>
                <a:lnTo>
                  <a:pt x="6009249" y="1815942"/>
                </a:lnTo>
                <a:lnTo>
                  <a:pt x="6012078" y="1801926"/>
                </a:lnTo>
                <a:lnTo>
                  <a:pt x="6012078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6124562" y="3369640"/>
            <a:ext cx="368935" cy="368935"/>
          </a:xfrm>
          <a:custGeom>
            <a:avLst/>
            <a:gdLst/>
            <a:ahLst/>
            <a:cxnLst/>
            <a:rect l="l" t="t" r="r" b="b"/>
            <a:pathLst>
              <a:path w="368935" h="368935">
                <a:moveTo>
                  <a:pt x="297027" y="0"/>
                </a:moveTo>
                <a:lnTo>
                  <a:pt x="71653" y="0"/>
                </a:lnTo>
                <a:lnTo>
                  <a:pt x="43826" y="5654"/>
                </a:lnTo>
                <a:lnTo>
                  <a:pt x="21043" y="21048"/>
                </a:lnTo>
                <a:lnTo>
                  <a:pt x="5652" y="43832"/>
                </a:lnTo>
                <a:lnTo>
                  <a:pt x="0" y="71653"/>
                </a:lnTo>
                <a:lnTo>
                  <a:pt x="0" y="297078"/>
                </a:lnTo>
                <a:lnTo>
                  <a:pt x="5652" y="324888"/>
                </a:lnTo>
                <a:lnTo>
                  <a:pt x="21043" y="347673"/>
                </a:lnTo>
                <a:lnTo>
                  <a:pt x="43826" y="363074"/>
                </a:lnTo>
                <a:lnTo>
                  <a:pt x="71653" y="368731"/>
                </a:lnTo>
                <a:lnTo>
                  <a:pt x="297027" y="368731"/>
                </a:lnTo>
                <a:lnTo>
                  <a:pt x="324850" y="363074"/>
                </a:lnTo>
                <a:lnTo>
                  <a:pt x="347638" y="347673"/>
                </a:lnTo>
                <a:lnTo>
                  <a:pt x="363037" y="324888"/>
                </a:lnTo>
                <a:lnTo>
                  <a:pt x="368693" y="297078"/>
                </a:lnTo>
                <a:lnTo>
                  <a:pt x="368693" y="71653"/>
                </a:lnTo>
                <a:lnTo>
                  <a:pt x="363037" y="43832"/>
                </a:lnTo>
                <a:lnTo>
                  <a:pt x="347638" y="21048"/>
                </a:lnTo>
                <a:lnTo>
                  <a:pt x="324850" y="5654"/>
                </a:lnTo>
                <a:lnTo>
                  <a:pt x="297027" y="0"/>
                </a:lnTo>
                <a:close/>
              </a:path>
            </a:pathLst>
          </a:custGeom>
          <a:solidFill>
            <a:srgbClr val="0066B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6194450" y="3402152"/>
            <a:ext cx="228917" cy="20542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6162230" y="3630142"/>
            <a:ext cx="294005" cy="76835"/>
          </a:xfrm>
          <a:custGeom>
            <a:avLst/>
            <a:gdLst/>
            <a:ahLst/>
            <a:cxnLst/>
            <a:rect l="l" t="t" r="r" b="b"/>
            <a:pathLst>
              <a:path w="294004" h="76835">
                <a:moveTo>
                  <a:pt x="255562" y="0"/>
                </a:moveTo>
                <a:lnTo>
                  <a:pt x="38226" y="0"/>
                </a:lnTo>
                <a:lnTo>
                  <a:pt x="23349" y="3008"/>
                </a:lnTo>
                <a:lnTo>
                  <a:pt x="11198" y="11207"/>
                </a:lnTo>
                <a:lnTo>
                  <a:pt x="3004" y="23360"/>
                </a:lnTo>
                <a:lnTo>
                  <a:pt x="0" y="38226"/>
                </a:lnTo>
                <a:lnTo>
                  <a:pt x="3004" y="53100"/>
                </a:lnTo>
                <a:lnTo>
                  <a:pt x="11198" y="65243"/>
                </a:lnTo>
                <a:lnTo>
                  <a:pt x="23349" y="73427"/>
                </a:lnTo>
                <a:lnTo>
                  <a:pt x="38226" y="76428"/>
                </a:lnTo>
                <a:lnTo>
                  <a:pt x="255562" y="76428"/>
                </a:lnTo>
                <a:lnTo>
                  <a:pt x="270435" y="73427"/>
                </a:lnTo>
                <a:lnTo>
                  <a:pt x="282578" y="65243"/>
                </a:lnTo>
                <a:lnTo>
                  <a:pt x="290762" y="53100"/>
                </a:lnTo>
                <a:lnTo>
                  <a:pt x="293763" y="38226"/>
                </a:lnTo>
                <a:lnTo>
                  <a:pt x="290762" y="23360"/>
                </a:lnTo>
                <a:lnTo>
                  <a:pt x="282578" y="11207"/>
                </a:lnTo>
                <a:lnTo>
                  <a:pt x="270435" y="3008"/>
                </a:lnTo>
                <a:lnTo>
                  <a:pt x="25556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6222377" y="3427247"/>
            <a:ext cx="173012" cy="15524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6200724" y="3642448"/>
            <a:ext cx="18415" cy="18415"/>
          </a:xfrm>
          <a:custGeom>
            <a:avLst/>
            <a:gdLst/>
            <a:ahLst/>
            <a:cxnLst/>
            <a:rect l="l" t="t" r="r" b="b"/>
            <a:pathLst>
              <a:path w="18414" h="18414">
                <a:moveTo>
                  <a:pt x="14008" y="0"/>
                </a:moveTo>
                <a:lnTo>
                  <a:pt x="4038" y="0"/>
                </a:lnTo>
                <a:lnTo>
                  <a:pt x="0" y="4025"/>
                </a:lnTo>
                <a:lnTo>
                  <a:pt x="0" y="13969"/>
                </a:lnTo>
                <a:lnTo>
                  <a:pt x="4038" y="18008"/>
                </a:lnTo>
                <a:lnTo>
                  <a:pt x="14008" y="18008"/>
                </a:lnTo>
                <a:lnTo>
                  <a:pt x="18021" y="13969"/>
                </a:lnTo>
                <a:lnTo>
                  <a:pt x="18021" y="4025"/>
                </a:lnTo>
                <a:lnTo>
                  <a:pt x="14008" y="0"/>
                </a:lnTo>
                <a:close/>
              </a:path>
            </a:pathLst>
          </a:custGeom>
          <a:solidFill>
            <a:srgbClr val="0066B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6232232" y="3642448"/>
            <a:ext cx="18415" cy="18415"/>
          </a:xfrm>
          <a:custGeom>
            <a:avLst/>
            <a:gdLst/>
            <a:ahLst/>
            <a:cxnLst/>
            <a:rect l="l" t="t" r="r" b="b"/>
            <a:pathLst>
              <a:path w="18414" h="18414">
                <a:moveTo>
                  <a:pt x="13969" y="0"/>
                </a:moveTo>
                <a:lnTo>
                  <a:pt x="4025" y="0"/>
                </a:lnTo>
                <a:lnTo>
                  <a:pt x="0" y="4025"/>
                </a:lnTo>
                <a:lnTo>
                  <a:pt x="0" y="13969"/>
                </a:lnTo>
                <a:lnTo>
                  <a:pt x="4025" y="18008"/>
                </a:lnTo>
                <a:lnTo>
                  <a:pt x="13969" y="18008"/>
                </a:lnTo>
                <a:lnTo>
                  <a:pt x="18021" y="13969"/>
                </a:lnTo>
                <a:lnTo>
                  <a:pt x="18021" y="4025"/>
                </a:lnTo>
                <a:lnTo>
                  <a:pt x="13969" y="0"/>
                </a:lnTo>
                <a:close/>
              </a:path>
            </a:pathLst>
          </a:custGeom>
          <a:solidFill>
            <a:srgbClr val="0066B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6263716" y="3642448"/>
            <a:ext cx="18415" cy="18415"/>
          </a:xfrm>
          <a:custGeom>
            <a:avLst/>
            <a:gdLst/>
            <a:ahLst/>
            <a:cxnLst/>
            <a:rect l="l" t="t" r="r" b="b"/>
            <a:pathLst>
              <a:path w="18414" h="18414">
                <a:moveTo>
                  <a:pt x="13995" y="0"/>
                </a:moveTo>
                <a:lnTo>
                  <a:pt x="4025" y="0"/>
                </a:lnTo>
                <a:lnTo>
                  <a:pt x="0" y="4025"/>
                </a:lnTo>
                <a:lnTo>
                  <a:pt x="0" y="13969"/>
                </a:lnTo>
                <a:lnTo>
                  <a:pt x="4025" y="18008"/>
                </a:lnTo>
                <a:lnTo>
                  <a:pt x="13995" y="18008"/>
                </a:lnTo>
                <a:lnTo>
                  <a:pt x="18021" y="13969"/>
                </a:lnTo>
                <a:lnTo>
                  <a:pt x="18021" y="4025"/>
                </a:lnTo>
                <a:lnTo>
                  <a:pt x="13995" y="0"/>
                </a:lnTo>
                <a:close/>
              </a:path>
            </a:pathLst>
          </a:custGeom>
          <a:solidFill>
            <a:srgbClr val="0066B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6295237" y="3642448"/>
            <a:ext cx="18415" cy="18415"/>
          </a:xfrm>
          <a:custGeom>
            <a:avLst/>
            <a:gdLst/>
            <a:ahLst/>
            <a:cxnLst/>
            <a:rect l="l" t="t" r="r" b="b"/>
            <a:pathLst>
              <a:path w="18414" h="18414">
                <a:moveTo>
                  <a:pt x="13944" y="0"/>
                </a:moveTo>
                <a:lnTo>
                  <a:pt x="4013" y="0"/>
                </a:lnTo>
                <a:lnTo>
                  <a:pt x="0" y="4025"/>
                </a:lnTo>
                <a:lnTo>
                  <a:pt x="0" y="13969"/>
                </a:lnTo>
                <a:lnTo>
                  <a:pt x="4013" y="18008"/>
                </a:lnTo>
                <a:lnTo>
                  <a:pt x="13944" y="18008"/>
                </a:lnTo>
                <a:lnTo>
                  <a:pt x="17995" y="13969"/>
                </a:lnTo>
                <a:lnTo>
                  <a:pt x="17995" y="4025"/>
                </a:lnTo>
                <a:lnTo>
                  <a:pt x="13944" y="0"/>
                </a:lnTo>
                <a:close/>
              </a:path>
            </a:pathLst>
          </a:custGeom>
          <a:solidFill>
            <a:srgbClr val="0066B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6326720" y="3642448"/>
            <a:ext cx="18415" cy="18415"/>
          </a:xfrm>
          <a:custGeom>
            <a:avLst/>
            <a:gdLst/>
            <a:ahLst/>
            <a:cxnLst/>
            <a:rect l="l" t="t" r="r" b="b"/>
            <a:pathLst>
              <a:path w="18414" h="18414">
                <a:moveTo>
                  <a:pt x="13969" y="0"/>
                </a:moveTo>
                <a:lnTo>
                  <a:pt x="4013" y="0"/>
                </a:lnTo>
                <a:lnTo>
                  <a:pt x="0" y="4025"/>
                </a:lnTo>
                <a:lnTo>
                  <a:pt x="0" y="13969"/>
                </a:lnTo>
                <a:lnTo>
                  <a:pt x="4013" y="18008"/>
                </a:lnTo>
                <a:lnTo>
                  <a:pt x="13969" y="18008"/>
                </a:lnTo>
                <a:lnTo>
                  <a:pt x="17983" y="13969"/>
                </a:lnTo>
                <a:lnTo>
                  <a:pt x="17983" y="4025"/>
                </a:lnTo>
                <a:lnTo>
                  <a:pt x="13969" y="0"/>
                </a:lnTo>
                <a:close/>
              </a:path>
            </a:pathLst>
          </a:custGeom>
          <a:solidFill>
            <a:srgbClr val="0066B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6358191" y="3642448"/>
            <a:ext cx="18415" cy="18415"/>
          </a:xfrm>
          <a:custGeom>
            <a:avLst/>
            <a:gdLst/>
            <a:ahLst/>
            <a:cxnLst/>
            <a:rect l="l" t="t" r="r" b="b"/>
            <a:pathLst>
              <a:path w="18414" h="18414">
                <a:moveTo>
                  <a:pt x="13995" y="0"/>
                </a:moveTo>
                <a:lnTo>
                  <a:pt x="4038" y="0"/>
                </a:lnTo>
                <a:lnTo>
                  <a:pt x="0" y="4025"/>
                </a:lnTo>
                <a:lnTo>
                  <a:pt x="0" y="13969"/>
                </a:lnTo>
                <a:lnTo>
                  <a:pt x="4038" y="18008"/>
                </a:lnTo>
                <a:lnTo>
                  <a:pt x="13995" y="18008"/>
                </a:lnTo>
                <a:lnTo>
                  <a:pt x="18008" y="13969"/>
                </a:lnTo>
                <a:lnTo>
                  <a:pt x="18008" y="4025"/>
                </a:lnTo>
                <a:lnTo>
                  <a:pt x="13995" y="0"/>
                </a:lnTo>
                <a:close/>
              </a:path>
            </a:pathLst>
          </a:custGeom>
          <a:solidFill>
            <a:srgbClr val="0066B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6389687" y="3642448"/>
            <a:ext cx="18415" cy="18415"/>
          </a:xfrm>
          <a:custGeom>
            <a:avLst/>
            <a:gdLst/>
            <a:ahLst/>
            <a:cxnLst/>
            <a:rect l="l" t="t" r="r" b="b"/>
            <a:pathLst>
              <a:path w="18414" h="18414">
                <a:moveTo>
                  <a:pt x="13995" y="0"/>
                </a:moveTo>
                <a:lnTo>
                  <a:pt x="4038" y="0"/>
                </a:lnTo>
                <a:lnTo>
                  <a:pt x="0" y="4025"/>
                </a:lnTo>
                <a:lnTo>
                  <a:pt x="0" y="13969"/>
                </a:lnTo>
                <a:lnTo>
                  <a:pt x="4038" y="18008"/>
                </a:lnTo>
                <a:lnTo>
                  <a:pt x="13995" y="18008"/>
                </a:lnTo>
                <a:lnTo>
                  <a:pt x="18008" y="13969"/>
                </a:lnTo>
                <a:lnTo>
                  <a:pt x="18008" y="4025"/>
                </a:lnTo>
                <a:lnTo>
                  <a:pt x="13995" y="0"/>
                </a:lnTo>
                <a:close/>
              </a:path>
            </a:pathLst>
          </a:custGeom>
          <a:solidFill>
            <a:srgbClr val="0066B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6200724" y="3673932"/>
            <a:ext cx="18415" cy="18415"/>
          </a:xfrm>
          <a:custGeom>
            <a:avLst/>
            <a:gdLst/>
            <a:ahLst/>
            <a:cxnLst/>
            <a:rect l="l" t="t" r="r" b="b"/>
            <a:pathLst>
              <a:path w="18414" h="18414">
                <a:moveTo>
                  <a:pt x="14008" y="0"/>
                </a:moveTo>
                <a:lnTo>
                  <a:pt x="4038" y="0"/>
                </a:lnTo>
                <a:lnTo>
                  <a:pt x="0" y="4038"/>
                </a:lnTo>
                <a:lnTo>
                  <a:pt x="0" y="13982"/>
                </a:lnTo>
                <a:lnTo>
                  <a:pt x="4038" y="18021"/>
                </a:lnTo>
                <a:lnTo>
                  <a:pt x="14008" y="18021"/>
                </a:lnTo>
                <a:lnTo>
                  <a:pt x="18021" y="13982"/>
                </a:lnTo>
                <a:lnTo>
                  <a:pt x="18021" y="4038"/>
                </a:lnTo>
                <a:lnTo>
                  <a:pt x="14008" y="0"/>
                </a:lnTo>
                <a:close/>
              </a:path>
            </a:pathLst>
          </a:custGeom>
          <a:solidFill>
            <a:srgbClr val="0066B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6232232" y="3673932"/>
            <a:ext cx="18415" cy="18415"/>
          </a:xfrm>
          <a:custGeom>
            <a:avLst/>
            <a:gdLst/>
            <a:ahLst/>
            <a:cxnLst/>
            <a:rect l="l" t="t" r="r" b="b"/>
            <a:pathLst>
              <a:path w="18414" h="18414">
                <a:moveTo>
                  <a:pt x="13969" y="0"/>
                </a:moveTo>
                <a:lnTo>
                  <a:pt x="4025" y="0"/>
                </a:lnTo>
                <a:lnTo>
                  <a:pt x="0" y="4038"/>
                </a:lnTo>
                <a:lnTo>
                  <a:pt x="0" y="13982"/>
                </a:lnTo>
                <a:lnTo>
                  <a:pt x="4025" y="18021"/>
                </a:lnTo>
                <a:lnTo>
                  <a:pt x="13969" y="18021"/>
                </a:lnTo>
                <a:lnTo>
                  <a:pt x="18021" y="13982"/>
                </a:lnTo>
                <a:lnTo>
                  <a:pt x="18021" y="4038"/>
                </a:lnTo>
                <a:lnTo>
                  <a:pt x="13969" y="0"/>
                </a:lnTo>
                <a:close/>
              </a:path>
            </a:pathLst>
          </a:custGeom>
          <a:solidFill>
            <a:srgbClr val="0066B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6258648" y="3673932"/>
            <a:ext cx="95885" cy="18415"/>
          </a:xfrm>
          <a:custGeom>
            <a:avLst/>
            <a:gdLst/>
            <a:ahLst/>
            <a:cxnLst/>
            <a:rect l="l" t="t" r="r" b="b"/>
            <a:pathLst>
              <a:path w="95885" h="18414">
                <a:moveTo>
                  <a:pt x="47828" y="0"/>
                </a:moveTo>
                <a:lnTo>
                  <a:pt x="29210" y="708"/>
                </a:lnTo>
                <a:lnTo>
                  <a:pt x="14008" y="2641"/>
                </a:lnTo>
                <a:lnTo>
                  <a:pt x="3758" y="5507"/>
                </a:lnTo>
                <a:lnTo>
                  <a:pt x="0" y="9017"/>
                </a:lnTo>
                <a:lnTo>
                  <a:pt x="3758" y="12518"/>
                </a:lnTo>
                <a:lnTo>
                  <a:pt x="14008" y="15381"/>
                </a:lnTo>
                <a:lnTo>
                  <a:pt x="29210" y="17312"/>
                </a:lnTo>
                <a:lnTo>
                  <a:pt x="47828" y="18021"/>
                </a:lnTo>
                <a:lnTo>
                  <a:pt x="66438" y="17312"/>
                </a:lnTo>
                <a:lnTo>
                  <a:pt x="81637" y="15381"/>
                </a:lnTo>
                <a:lnTo>
                  <a:pt x="91885" y="12518"/>
                </a:lnTo>
                <a:lnTo>
                  <a:pt x="95643" y="9017"/>
                </a:lnTo>
                <a:lnTo>
                  <a:pt x="91885" y="5507"/>
                </a:lnTo>
                <a:lnTo>
                  <a:pt x="81637" y="2641"/>
                </a:lnTo>
                <a:lnTo>
                  <a:pt x="66438" y="708"/>
                </a:lnTo>
                <a:lnTo>
                  <a:pt x="47828" y="0"/>
                </a:lnTo>
                <a:close/>
              </a:path>
            </a:pathLst>
          </a:custGeom>
          <a:solidFill>
            <a:srgbClr val="0066B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6389687" y="3673932"/>
            <a:ext cx="18415" cy="18415"/>
          </a:xfrm>
          <a:custGeom>
            <a:avLst/>
            <a:gdLst/>
            <a:ahLst/>
            <a:cxnLst/>
            <a:rect l="l" t="t" r="r" b="b"/>
            <a:pathLst>
              <a:path w="18414" h="18414">
                <a:moveTo>
                  <a:pt x="13995" y="0"/>
                </a:moveTo>
                <a:lnTo>
                  <a:pt x="4038" y="0"/>
                </a:lnTo>
                <a:lnTo>
                  <a:pt x="0" y="4038"/>
                </a:lnTo>
                <a:lnTo>
                  <a:pt x="0" y="13982"/>
                </a:lnTo>
                <a:lnTo>
                  <a:pt x="4038" y="18021"/>
                </a:lnTo>
                <a:lnTo>
                  <a:pt x="13995" y="18021"/>
                </a:lnTo>
                <a:lnTo>
                  <a:pt x="18008" y="13982"/>
                </a:lnTo>
                <a:lnTo>
                  <a:pt x="18008" y="4038"/>
                </a:lnTo>
                <a:lnTo>
                  <a:pt x="13995" y="0"/>
                </a:lnTo>
                <a:close/>
              </a:path>
            </a:pathLst>
          </a:custGeom>
          <a:solidFill>
            <a:srgbClr val="0066B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6361176" y="3673932"/>
            <a:ext cx="18415" cy="18415"/>
          </a:xfrm>
          <a:custGeom>
            <a:avLst/>
            <a:gdLst/>
            <a:ahLst/>
            <a:cxnLst/>
            <a:rect l="l" t="t" r="r" b="b"/>
            <a:pathLst>
              <a:path w="18414" h="18414">
                <a:moveTo>
                  <a:pt x="13995" y="0"/>
                </a:moveTo>
                <a:lnTo>
                  <a:pt x="4038" y="0"/>
                </a:lnTo>
                <a:lnTo>
                  <a:pt x="0" y="4038"/>
                </a:lnTo>
                <a:lnTo>
                  <a:pt x="0" y="13982"/>
                </a:lnTo>
                <a:lnTo>
                  <a:pt x="4038" y="18021"/>
                </a:lnTo>
                <a:lnTo>
                  <a:pt x="13995" y="18021"/>
                </a:lnTo>
                <a:lnTo>
                  <a:pt x="18034" y="13982"/>
                </a:lnTo>
                <a:lnTo>
                  <a:pt x="18034" y="4038"/>
                </a:lnTo>
                <a:lnTo>
                  <a:pt x="13995" y="0"/>
                </a:lnTo>
                <a:close/>
              </a:path>
            </a:pathLst>
          </a:custGeom>
          <a:solidFill>
            <a:srgbClr val="0066B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 txBox="1"/>
          <p:nvPr/>
        </p:nvSpPr>
        <p:spPr>
          <a:xfrm>
            <a:off x="690507" y="2356815"/>
            <a:ext cx="5657850" cy="169608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1100" spc="-5" dirty="0">
                <a:latin typeface="Arial"/>
                <a:cs typeface="Arial"/>
              </a:rPr>
              <a:t>This </a:t>
            </a:r>
            <a:r>
              <a:rPr sz="1100" spc="-10" dirty="0">
                <a:latin typeface="Arial"/>
                <a:cs typeface="Arial"/>
              </a:rPr>
              <a:t>will delete all </a:t>
            </a:r>
            <a:r>
              <a:rPr sz="1100" spc="-5" dirty="0">
                <a:latin typeface="Arial"/>
                <a:cs typeface="Arial"/>
              </a:rPr>
              <a:t>the </a:t>
            </a:r>
            <a:r>
              <a:rPr sz="1100" spc="-10" dirty="0">
                <a:latin typeface="Arial"/>
                <a:cs typeface="Arial"/>
              </a:rPr>
              <a:t>rows with a </a:t>
            </a:r>
            <a:r>
              <a:rPr sz="1100" spc="-20" dirty="0">
                <a:latin typeface="Arial"/>
                <a:cs typeface="Arial"/>
              </a:rPr>
              <a:t>PostID </a:t>
            </a:r>
            <a:r>
              <a:rPr sz="1100" spc="-10" dirty="0">
                <a:latin typeface="Arial"/>
                <a:cs typeface="Arial"/>
              </a:rPr>
              <a:t>of more </a:t>
            </a:r>
            <a:r>
              <a:rPr sz="1100" spc="-5" dirty="0">
                <a:latin typeface="Arial"/>
                <a:cs typeface="Arial"/>
              </a:rPr>
              <a:t>than </a:t>
            </a:r>
            <a:r>
              <a:rPr sz="1100" spc="-10" dirty="0">
                <a:latin typeface="Arial"/>
                <a:cs typeface="Arial"/>
              </a:rPr>
              <a:t>281774 and less </a:t>
            </a:r>
            <a:r>
              <a:rPr sz="1100" spc="-5" dirty="0">
                <a:latin typeface="Arial"/>
                <a:cs typeface="Arial"/>
              </a:rPr>
              <a:t>than</a:t>
            </a:r>
            <a:r>
              <a:rPr sz="1100" spc="-65" dirty="0">
                <a:latin typeface="Arial"/>
                <a:cs typeface="Arial"/>
              </a:rPr>
              <a:t> </a:t>
            </a:r>
            <a:r>
              <a:rPr sz="1100" spc="-10" dirty="0">
                <a:latin typeface="Arial"/>
                <a:cs typeface="Arial"/>
              </a:rPr>
              <a:t>281778.</a:t>
            </a:r>
            <a:endParaRPr sz="11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1600">
              <a:latin typeface="Arial"/>
              <a:cs typeface="Arial"/>
            </a:endParaRPr>
          </a:p>
          <a:p>
            <a:pPr marL="12700" marR="5080">
              <a:lnSpc>
                <a:spcPct val="102699"/>
              </a:lnSpc>
            </a:pPr>
            <a:r>
              <a:rPr sz="1100" b="1" spc="-5" dirty="0">
                <a:latin typeface="Arial"/>
                <a:cs typeface="Arial"/>
              </a:rPr>
              <a:t>Q20:</a:t>
            </a:r>
            <a:r>
              <a:rPr sz="1100" b="1" spc="225" dirty="0">
                <a:latin typeface="Arial"/>
                <a:cs typeface="Arial"/>
              </a:rPr>
              <a:t> </a:t>
            </a:r>
            <a:r>
              <a:rPr sz="1100" spc="-5" dirty="0">
                <a:latin typeface="Arial"/>
                <a:cs typeface="Arial"/>
              </a:rPr>
              <a:t>Write</a:t>
            </a:r>
            <a:r>
              <a:rPr sz="1100" spc="-30" dirty="0">
                <a:latin typeface="Arial"/>
                <a:cs typeface="Arial"/>
              </a:rPr>
              <a:t> </a:t>
            </a:r>
            <a:r>
              <a:rPr sz="1100" spc="-5" dirty="0">
                <a:latin typeface="Arial"/>
                <a:cs typeface="Arial"/>
              </a:rPr>
              <a:t>the</a:t>
            </a:r>
            <a:r>
              <a:rPr sz="1100" spc="-50" dirty="0">
                <a:latin typeface="Arial"/>
                <a:cs typeface="Arial"/>
              </a:rPr>
              <a:t> </a:t>
            </a:r>
            <a:r>
              <a:rPr sz="1100" spc="-10" dirty="0">
                <a:latin typeface="Arial"/>
                <a:cs typeface="Arial"/>
              </a:rPr>
              <a:t>SQL</a:t>
            </a:r>
            <a:r>
              <a:rPr sz="1100" spc="-55" dirty="0">
                <a:latin typeface="Arial"/>
                <a:cs typeface="Arial"/>
              </a:rPr>
              <a:t> </a:t>
            </a:r>
            <a:r>
              <a:rPr sz="1100" spc="-5" dirty="0">
                <a:latin typeface="Arial"/>
                <a:cs typeface="Arial"/>
              </a:rPr>
              <a:t>to</a:t>
            </a:r>
            <a:r>
              <a:rPr sz="1100" spc="-45" dirty="0">
                <a:latin typeface="Arial"/>
                <a:cs typeface="Arial"/>
              </a:rPr>
              <a:t> </a:t>
            </a:r>
            <a:r>
              <a:rPr sz="1100" spc="-15" dirty="0">
                <a:latin typeface="Arial"/>
                <a:cs typeface="Arial"/>
              </a:rPr>
              <a:t>DELETE</a:t>
            </a:r>
            <a:r>
              <a:rPr sz="1100" spc="-65" dirty="0">
                <a:latin typeface="Arial"/>
                <a:cs typeface="Arial"/>
              </a:rPr>
              <a:t> </a:t>
            </a:r>
            <a:r>
              <a:rPr sz="1100" spc="-5" dirty="0">
                <a:latin typeface="Arial"/>
                <a:cs typeface="Arial"/>
              </a:rPr>
              <a:t>the</a:t>
            </a:r>
            <a:r>
              <a:rPr sz="1100" spc="-55" dirty="0">
                <a:latin typeface="Arial"/>
                <a:cs typeface="Arial"/>
              </a:rPr>
              <a:t> </a:t>
            </a:r>
            <a:r>
              <a:rPr sz="1100" spc="-10" dirty="0">
                <a:latin typeface="Arial"/>
                <a:cs typeface="Arial"/>
              </a:rPr>
              <a:t>posts</a:t>
            </a:r>
            <a:r>
              <a:rPr sz="1100" spc="-40" dirty="0">
                <a:latin typeface="Arial"/>
                <a:cs typeface="Arial"/>
              </a:rPr>
              <a:t> </a:t>
            </a:r>
            <a:r>
              <a:rPr sz="1100" spc="-10" dirty="0">
                <a:latin typeface="Arial"/>
                <a:cs typeface="Arial"/>
              </a:rPr>
              <a:t>with</a:t>
            </a:r>
            <a:r>
              <a:rPr sz="1100" spc="-45" dirty="0">
                <a:latin typeface="Arial"/>
                <a:cs typeface="Arial"/>
              </a:rPr>
              <a:t> </a:t>
            </a:r>
            <a:r>
              <a:rPr sz="1100" spc="-10" dirty="0">
                <a:latin typeface="Arial"/>
                <a:cs typeface="Arial"/>
              </a:rPr>
              <a:t>a</a:t>
            </a:r>
            <a:r>
              <a:rPr sz="1100" spc="-40" dirty="0">
                <a:latin typeface="Arial"/>
                <a:cs typeface="Arial"/>
              </a:rPr>
              <a:t> </a:t>
            </a:r>
            <a:r>
              <a:rPr sz="1100" spc="-20" dirty="0">
                <a:latin typeface="Arial"/>
                <a:cs typeface="Arial"/>
              </a:rPr>
              <a:t>PostID</a:t>
            </a:r>
            <a:r>
              <a:rPr sz="1100" spc="-45" dirty="0">
                <a:latin typeface="Arial"/>
                <a:cs typeface="Arial"/>
              </a:rPr>
              <a:t> </a:t>
            </a:r>
            <a:r>
              <a:rPr sz="1100" spc="-10" dirty="0">
                <a:latin typeface="Arial"/>
                <a:cs typeface="Arial"/>
              </a:rPr>
              <a:t>of</a:t>
            </a:r>
            <a:r>
              <a:rPr sz="1100" spc="-40" dirty="0">
                <a:latin typeface="Arial"/>
                <a:cs typeface="Arial"/>
              </a:rPr>
              <a:t> </a:t>
            </a:r>
            <a:r>
              <a:rPr sz="1100" spc="-10" dirty="0">
                <a:latin typeface="Arial"/>
                <a:cs typeface="Arial"/>
              </a:rPr>
              <a:t>greater</a:t>
            </a:r>
            <a:r>
              <a:rPr sz="1100" spc="-55" dirty="0">
                <a:latin typeface="Arial"/>
                <a:cs typeface="Arial"/>
              </a:rPr>
              <a:t> </a:t>
            </a:r>
            <a:r>
              <a:rPr sz="1100" spc="-5" dirty="0">
                <a:latin typeface="Arial"/>
                <a:cs typeface="Arial"/>
              </a:rPr>
              <a:t>than</a:t>
            </a:r>
            <a:r>
              <a:rPr sz="1100" spc="-50" dirty="0">
                <a:latin typeface="Arial"/>
                <a:cs typeface="Arial"/>
              </a:rPr>
              <a:t> </a:t>
            </a:r>
            <a:r>
              <a:rPr sz="1100" spc="-10" dirty="0">
                <a:latin typeface="Arial"/>
                <a:cs typeface="Arial"/>
              </a:rPr>
              <a:t>281795</a:t>
            </a:r>
            <a:r>
              <a:rPr sz="1100" spc="-80" dirty="0">
                <a:latin typeface="Arial"/>
                <a:cs typeface="Arial"/>
              </a:rPr>
              <a:t> </a:t>
            </a:r>
            <a:r>
              <a:rPr sz="1100" spc="-10" dirty="0">
                <a:latin typeface="Arial"/>
                <a:cs typeface="Arial"/>
              </a:rPr>
              <a:t>and</a:t>
            </a:r>
            <a:r>
              <a:rPr sz="1100" spc="-50" dirty="0">
                <a:latin typeface="Arial"/>
                <a:cs typeface="Arial"/>
              </a:rPr>
              <a:t> </a:t>
            </a:r>
            <a:r>
              <a:rPr sz="1100" spc="-10" dirty="0">
                <a:latin typeface="Arial"/>
                <a:cs typeface="Arial"/>
              </a:rPr>
              <a:t>less</a:t>
            </a:r>
            <a:r>
              <a:rPr sz="1100" spc="-45" dirty="0">
                <a:latin typeface="Arial"/>
                <a:cs typeface="Arial"/>
              </a:rPr>
              <a:t> </a:t>
            </a:r>
            <a:r>
              <a:rPr sz="1100" spc="-5" dirty="0">
                <a:latin typeface="Arial"/>
                <a:cs typeface="Arial"/>
              </a:rPr>
              <a:t>than  </a:t>
            </a:r>
            <a:r>
              <a:rPr sz="1100" spc="-10" dirty="0">
                <a:latin typeface="Arial"/>
                <a:cs typeface="Arial"/>
              </a:rPr>
              <a:t>281802.</a:t>
            </a:r>
            <a:endParaRPr sz="11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12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115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1100" b="1" spc="-10" dirty="0">
                <a:latin typeface="Arial"/>
                <a:cs typeface="Arial"/>
              </a:rPr>
              <a:t>Activity: Using </a:t>
            </a:r>
            <a:r>
              <a:rPr sz="1100" b="1" spc="-15" dirty="0">
                <a:latin typeface="Arial"/>
                <a:cs typeface="Arial"/>
              </a:rPr>
              <a:t>DELETE</a:t>
            </a:r>
            <a:r>
              <a:rPr sz="1100" b="1" spc="20" dirty="0">
                <a:latin typeface="Arial"/>
                <a:cs typeface="Arial"/>
              </a:rPr>
              <a:t> </a:t>
            </a:r>
            <a:r>
              <a:rPr sz="1100" b="1" spc="-5" dirty="0">
                <a:latin typeface="Arial"/>
                <a:cs typeface="Arial"/>
              </a:rPr>
              <a:t>(4)</a:t>
            </a:r>
            <a:endParaRPr sz="11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165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1100" spc="-5" dirty="0">
                <a:latin typeface="Arial"/>
                <a:cs typeface="Arial"/>
              </a:rPr>
              <a:t>Enter the</a:t>
            </a:r>
            <a:r>
              <a:rPr sz="1100" spc="-30" dirty="0">
                <a:latin typeface="Arial"/>
                <a:cs typeface="Arial"/>
              </a:rPr>
              <a:t> </a:t>
            </a:r>
            <a:r>
              <a:rPr sz="1100" spc="-10" dirty="0">
                <a:latin typeface="Arial"/>
                <a:cs typeface="Arial"/>
              </a:rPr>
              <a:t>SQL:</a:t>
            </a:r>
            <a:endParaRPr sz="1100">
              <a:latin typeface="Arial"/>
              <a:cs typeface="Arial"/>
            </a:endParaRPr>
          </a:p>
        </p:txBody>
      </p:sp>
      <p:sp>
        <p:nvSpPr>
          <p:cNvPr id="43" name="object 43"/>
          <p:cNvSpPr txBox="1"/>
          <p:nvPr/>
        </p:nvSpPr>
        <p:spPr>
          <a:xfrm>
            <a:off x="765183" y="4135099"/>
            <a:ext cx="88900" cy="327660"/>
          </a:xfrm>
          <a:prstGeom prst="rect">
            <a:avLst/>
          </a:prstGeom>
        </p:spPr>
        <p:txBody>
          <a:bodyPr vert="horz" wrap="square" lIns="0" tIns="2603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04"/>
              </a:spcBef>
            </a:pPr>
            <a:r>
              <a:rPr sz="900" spc="-5" dirty="0">
                <a:latin typeface="Arial"/>
                <a:cs typeface="Arial"/>
              </a:rPr>
              <a:t>1</a:t>
            </a:r>
            <a:endParaRPr sz="9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900" spc="-5" dirty="0">
                <a:latin typeface="Arial"/>
                <a:cs typeface="Arial"/>
              </a:rPr>
              <a:t>2</a:t>
            </a:r>
            <a:endParaRPr sz="900">
              <a:latin typeface="Arial"/>
              <a:cs typeface="Arial"/>
            </a:endParaRPr>
          </a:p>
        </p:txBody>
      </p:sp>
      <p:sp>
        <p:nvSpPr>
          <p:cNvPr id="44" name="object 44"/>
          <p:cNvSpPr txBox="1"/>
          <p:nvPr/>
        </p:nvSpPr>
        <p:spPr>
          <a:xfrm>
            <a:off x="928611" y="4102316"/>
            <a:ext cx="5466715" cy="436245"/>
          </a:xfrm>
          <a:prstGeom prst="rect">
            <a:avLst/>
          </a:prstGeom>
          <a:solidFill>
            <a:srgbClr val="F7F7F7"/>
          </a:solidFill>
          <a:ln w="6096">
            <a:solidFill>
              <a:srgbClr val="B1B1B1"/>
            </a:solidFill>
          </a:ln>
        </p:spPr>
        <p:txBody>
          <a:bodyPr vert="horz" wrap="square" lIns="0" tIns="59055" rIns="0" bIns="0" rtlCol="0">
            <a:spAutoFit/>
          </a:bodyPr>
          <a:lstStyle/>
          <a:p>
            <a:pPr marL="49530">
              <a:lnSpc>
                <a:spcPct val="100000"/>
              </a:lnSpc>
              <a:spcBef>
                <a:spcPts val="465"/>
              </a:spcBef>
            </a:pPr>
            <a:r>
              <a:rPr sz="900" i="1" spc="40" dirty="0">
                <a:latin typeface="Times New Roman"/>
                <a:cs typeface="Times New Roman"/>
              </a:rPr>
              <a:t>DELETE </a:t>
            </a:r>
            <a:r>
              <a:rPr sz="900" i="1" spc="-40" dirty="0">
                <a:latin typeface="Times New Roman"/>
                <a:cs typeface="Times New Roman"/>
              </a:rPr>
              <a:t>FROM</a:t>
            </a:r>
            <a:r>
              <a:rPr sz="900" i="1" spc="-15" dirty="0">
                <a:latin typeface="Times New Roman"/>
                <a:cs typeface="Times New Roman"/>
              </a:rPr>
              <a:t> </a:t>
            </a:r>
            <a:r>
              <a:rPr sz="900" i="1" spc="185" dirty="0">
                <a:latin typeface="Times New Roman"/>
                <a:cs typeface="Times New Roman"/>
              </a:rPr>
              <a:t>Post</a:t>
            </a:r>
            <a:r>
              <a:rPr sz="900" i="1" spc="-145" dirty="0">
                <a:latin typeface="Times New Roman"/>
                <a:cs typeface="Times New Roman"/>
              </a:rPr>
              <a:t> </a:t>
            </a:r>
            <a:endParaRPr sz="900">
              <a:latin typeface="Times New Roman"/>
              <a:cs typeface="Times New Roman"/>
            </a:endParaRPr>
          </a:p>
          <a:p>
            <a:pPr marL="209550">
              <a:lnSpc>
                <a:spcPct val="100000"/>
              </a:lnSpc>
              <a:spcBef>
                <a:spcPts val="110"/>
              </a:spcBef>
            </a:pPr>
            <a:r>
              <a:rPr sz="900" i="1" spc="-20" dirty="0">
                <a:latin typeface="Times New Roman"/>
                <a:cs typeface="Times New Roman"/>
              </a:rPr>
              <a:t>WHERE </a:t>
            </a:r>
            <a:r>
              <a:rPr sz="900" i="1" spc="165" dirty="0">
                <a:latin typeface="Times New Roman"/>
                <a:cs typeface="Times New Roman"/>
              </a:rPr>
              <a:t>PostID </a:t>
            </a:r>
            <a:r>
              <a:rPr sz="900" i="1" spc="-80" dirty="0">
                <a:latin typeface="Times New Roman"/>
                <a:cs typeface="Times New Roman"/>
              </a:rPr>
              <a:t>= </a:t>
            </a:r>
            <a:r>
              <a:rPr sz="900" i="1" spc="140" dirty="0">
                <a:latin typeface="Times New Roman"/>
                <a:cs typeface="Times New Roman"/>
              </a:rPr>
              <a:t>281820 </a:t>
            </a:r>
            <a:r>
              <a:rPr sz="900" i="1" spc="-40" dirty="0">
                <a:latin typeface="Times New Roman"/>
                <a:cs typeface="Times New Roman"/>
              </a:rPr>
              <a:t>OR </a:t>
            </a:r>
            <a:r>
              <a:rPr sz="900" i="1" spc="165" dirty="0">
                <a:latin typeface="Times New Roman"/>
                <a:cs typeface="Times New Roman"/>
              </a:rPr>
              <a:t>PostID </a:t>
            </a:r>
            <a:r>
              <a:rPr sz="900" i="1" spc="-80" dirty="0">
                <a:latin typeface="Times New Roman"/>
                <a:cs typeface="Times New Roman"/>
              </a:rPr>
              <a:t>=</a:t>
            </a:r>
            <a:r>
              <a:rPr sz="900" i="1" spc="15" dirty="0">
                <a:latin typeface="Times New Roman"/>
                <a:cs typeface="Times New Roman"/>
              </a:rPr>
              <a:t> </a:t>
            </a:r>
            <a:r>
              <a:rPr sz="900" i="1" spc="180" dirty="0">
                <a:latin typeface="Times New Roman"/>
                <a:cs typeface="Times New Roman"/>
              </a:rPr>
              <a:t>281836;</a:t>
            </a:r>
            <a:r>
              <a:rPr sz="900" i="1" spc="-130" dirty="0">
                <a:latin typeface="Times New Roman"/>
                <a:cs typeface="Times New Roman"/>
              </a:rPr>
              <a:t> </a:t>
            </a:r>
            <a:endParaRPr sz="900">
              <a:latin typeface="Times New Roman"/>
              <a:cs typeface="Times New Roman"/>
            </a:endParaRPr>
          </a:p>
        </p:txBody>
      </p:sp>
      <p:sp>
        <p:nvSpPr>
          <p:cNvPr id="45" name="object 45"/>
          <p:cNvSpPr txBox="1"/>
          <p:nvPr/>
        </p:nvSpPr>
        <p:spPr>
          <a:xfrm>
            <a:off x="690507" y="4680915"/>
            <a:ext cx="5662295" cy="77406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1100" spc="-5" dirty="0">
                <a:latin typeface="Arial"/>
                <a:cs typeface="Arial"/>
              </a:rPr>
              <a:t>This </a:t>
            </a:r>
            <a:r>
              <a:rPr sz="1100" spc="-10" dirty="0">
                <a:latin typeface="Arial"/>
                <a:cs typeface="Arial"/>
              </a:rPr>
              <a:t>will delete </a:t>
            </a:r>
            <a:r>
              <a:rPr sz="1100" spc="-5" dirty="0">
                <a:latin typeface="Arial"/>
                <a:cs typeface="Arial"/>
              </a:rPr>
              <a:t>the </a:t>
            </a:r>
            <a:r>
              <a:rPr sz="1100" spc="-10" dirty="0">
                <a:latin typeface="Arial"/>
                <a:cs typeface="Arial"/>
              </a:rPr>
              <a:t>two rows with </a:t>
            </a:r>
            <a:r>
              <a:rPr sz="1100" spc="-5" dirty="0">
                <a:latin typeface="Arial"/>
                <a:cs typeface="Arial"/>
              </a:rPr>
              <a:t>the </a:t>
            </a:r>
            <a:r>
              <a:rPr sz="1100" spc="-20" dirty="0">
                <a:latin typeface="Arial"/>
                <a:cs typeface="Arial"/>
              </a:rPr>
              <a:t>PostID </a:t>
            </a:r>
            <a:r>
              <a:rPr sz="1100" spc="-15" dirty="0">
                <a:latin typeface="Arial"/>
                <a:cs typeface="Arial"/>
              </a:rPr>
              <a:t>values</a:t>
            </a:r>
            <a:r>
              <a:rPr sz="1100" spc="-40" dirty="0">
                <a:latin typeface="Arial"/>
                <a:cs typeface="Arial"/>
              </a:rPr>
              <a:t> </a:t>
            </a:r>
            <a:r>
              <a:rPr sz="1100" spc="-15" dirty="0">
                <a:latin typeface="Arial"/>
                <a:cs typeface="Arial"/>
              </a:rPr>
              <a:t>given.</a:t>
            </a:r>
            <a:endParaRPr sz="11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1600">
              <a:latin typeface="Arial"/>
              <a:cs typeface="Arial"/>
            </a:endParaRPr>
          </a:p>
          <a:p>
            <a:pPr marL="12700" marR="5080">
              <a:lnSpc>
                <a:spcPct val="102699"/>
              </a:lnSpc>
            </a:pPr>
            <a:r>
              <a:rPr sz="1100" b="1" spc="-5" dirty="0">
                <a:latin typeface="Arial"/>
                <a:cs typeface="Arial"/>
              </a:rPr>
              <a:t>Q21: </a:t>
            </a:r>
            <a:r>
              <a:rPr sz="1100" spc="-5" dirty="0">
                <a:latin typeface="Arial"/>
                <a:cs typeface="Arial"/>
              </a:rPr>
              <a:t>Write the </a:t>
            </a:r>
            <a:r>
              <a:rPr sz="1100" spc="-10" dirty="0">
                <a:latin typeface="Arial"/>
                <a:cs typeface="Arial"/>
              </a:rPr>
              <a:t>SQL </a:t>
            </a:r>
            <a:r>
              <a:rPr sz="1100" spc="-5" dirty="0">
                <a:latin typeface="Arial"/>
                <a:cs typeface="Arial"/>
              </a:rPr>
              <a:t>to </a:t>
            </a:r>
            <a:r>
              <a:rPr sz="1100" spc="-15" dirty="0">
                <a:latin typeface="Arial"/>
                <a:cs typeface="Arial"/>
              </a:rPr>
              <a:t>DELETE </a:t>
            </a:r>
            <a:r>
              <a:rPr sz="1100" spc="-5" dirty="0">
                <a:latin typeface="Arial"/>
                <a:cs typeface="Arial"/>
              </a:rPr>
              <a:t>the </a:t>
            </a:r>
            <a:r>
              <a:rPr sz="1100" spc="-10" dirty="0">
                <a:latin typeface="Arial"/>
                <a:cs typeface="Arial"/>
              </a:rPr>
              <a:t>posts with </a:t>
            </a:r>
            <a:r>
              <a:rPr sz="1100" spc="-5" dirty="0">
                <a:latin typeface="Arial"/>
                <a:cs typeface="Arial"/>
              </a:rPr>
              <a:t>the </a:t>
            </a:r>
            <a:r>
              <a:rPr sz="1100" spc="-15" dirty="0">
                <a:latin typeface="Arial"/>
                <a:cs typeface="Arial"/>
              </a:rPr>
              <a:t>following </a:t>
            </a:r>
            <a:r>
              <a:rPr sz="1100" spc="-20" dirty="0">
                <a:latin typeface="Arial"/>
                <a:cs typeface="Arial"/>
              </a:rPr>
              <a:t>PostIDs:</a:t>
            </a:r>
            <a:r>
              <a:rPr sz="1100" spc="265" dirty="0">
                <a:latin typeface="Arial"/>
                <a:cs typeface="Arial"/>
              </a:rPr>
              <a:t> </a:t>
            </a:r>
            <a:r>
              <a:rPr sz="1100" spc="-10" dirty="0">
                <a:latin typeface="Arial"/>
                <a:cs typeface="Arial"/>
              </a:rPr>
              <a:t>281838, 281841,  281843 </a:t>
            </a:r>
            <a:r>
              <a:rPr sz="1100" spc="-5" dirty="0">
                <a:latin typeface="Arial"/>
                <a:cs typeface="Arial"/>
              </a:rPr>
              <a:t>from the </a:t>
            </a:r>
            <a:r>
              <a:rPr sz="1100" spc="-25" dirty="0">
                <a:latin typeface="Arial"/>
                <a:cs typeface="Arial"/>
              </a:rPr>
              <a:t>Post</a:t>
            </a:r>
            <a:r>
              <a:rPr sz="1100" spc="-45" dirty="0">
                <a:latin typeface="Arial"/>
                <a:cs typeface="Arial"/>
              </a:rPr>
              <a:t> </a:t>
            </a:r>
            <a:r>
              <a:rPr sz="1100" spc="-35" dirty="0">
                <a:latin typeface="Arial"/>
                <a:cs typeface="Arial"/>
              </a:rPr>
              <a:t>Table.</a:t>
            </a:r>
            <a:endParaRPr sz="1100">
              <a:latin typeface="Arial"/>
              <a:cs typeface="Arial"/>
            </a:endParaRPr>
          </a:p>
        </p:txBody>
      </p:sp>
      <p:sp>
        <p:nvSpPr>
          <p:cNvPr id="46" name="object 46"/>
          <p:cNvSpPr txBox="1"/>
          <p:nvPr/>
        </p:nvSpPr>
        <p:spPr>
          <a:xfrm>
            <a:off x="492505" y="6134656"/>
            <a:ext cx="6081395" cy="1466850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  <a:tabLst>
                <a:tab pos="448309" algn="l"/>
              </a:tabLst>
            </a:pPr>
            <a:r>
              <a:rPr sz="1400" b="1" spc="10" dirty="0">
                <a:latin typeface="Arial"/>
                <a:cs typeface="Arial"/>
              </a:rPr>
              <a:t>3.3	</a:t>
            </a:r>
            <a:r>
              <a:rPr sz="1400" b="1" spc="20" dirty="0">
                <a:latin typeface="Arial"/>
                <a:cs typeface="Arial"/>
              </a:rPr>
              <a:t>Example</a:t>
            </a:r>
            <a:r>
              <a:rPr sz="1400" b="1" spc="25" dirty="0">
                <a:latin typeface="Arial"/>
                <a:cs typeface="Arial"/>
              </a:rPr>
              <a:t> </a:t>
            </a:r>
            <a:r>
              <a:rPr sz="1400" b="1" spc="15" dirty="0">
                <a:latin typeface="Arial"/>
                <a:cs typeface="Arial"/>
              </a:rPr>
              <a:t>database</a:t>
            </a:r>
            <a:endParaRPr sz="1400">
              <a:latin typeface="Arial"/>
              <a:cs typeface="Arial"/>
            </a:endParaRPr>
          </a:p>
          <a:p>
            <a:pPr marL="12700" marR="17145" algn="just">
              <a:lnSpc>
                <a:spcPct val="102699"/>
              </a:lnSpc>
              <a:spcBef>
                <a:spcPts val="815"/>
              </a:spcBef>
            </a:pPr>
            <a:r>
              <a:rPr sz="1100" spc="-15" dirty="0">
                <a:latin typeface="Arial"/>
                <a:cs typeface="Arial"/>
              </a:rPr>
              <a:t>Exercises </a:t>
            </a:r>
            <a:r>
              <a:rPr sz="1100" spc="-20" dirty="0">
                <a:latin typeface="Arial"/>
                <a:cs typeface="Arial"/>
              </a:rPr>
              <a:t>for </a:t>
            </a:r>
            <a:r>
              <a:rPr sz="1100" spc="-5" dirty="0">
                <a:latin typeface="Arial"/>
                <a:cs typeface="Arial"/>
              </a:rPr>
              <a:t>the rest </a:t>
            </a:r>
            <a:r>
              <a:rPr sz="1100" spc="-10" dirty="0">
                <a:latin typeface="Arial"/>
                <a:cs typeface="Arial"/>
              </a:rPr>
              <a:t>of </a:t>
            </a:r>
            <a:r>
              <a:rPr sz="1100" spc="-5" dirty="0">
                <a:latin typeface="Arial"/>
                <a:cs typeface="Arial"/>
              </a:rPr>
              <a:t>this </a:t>
            </a:r>
            <a:r>
              <a:rPr sz="1100" spc="-35" dirty="0">
                <a:latin typeface="Arial"/>
                <a:cs typeface="Arial"/>
              </a:rPr>
              <a:t>Topic </a:t>
            </a:r>
            <a:r>
              <a:rPr sz="1100" spc="-10" dirty="0">
                <a:latin typeface="Arial"/>
                <a:cs typeface="Arial"/>
              </a:rPr>
              <a:t>will </a:t>
            </a:r>
            <a:r>
              <a:rPr sz="1100" spc="-15" dirty="0">
                <a:latin typeface="Arial"/>
                <a:cs typeface="Arial"/>
              </a:rPr>
              <a:t>make </a:t>
            </a:r>
            <a:r>
              <a:rPr sz="1100" spc="-10" dirty="0">
                <a:latin typeface="Arial"/>
                <a:cs typeface="Arial"/>
              </a:rPr>
              <a:t>use of </a:t>
            </a:r>
            <a:r>
              <a:rPr sz="1100" spc="-5" dirty="0">
                <a:latin typeface="Arial"/>
                <a:cs typeface="Arial"/>
              </a:rPr>
              <a:t>the </a:t>
            </a:r>
            <a:r>
              <a:rPr sz="1100" spc="-10" dirty="0">
                <a:latin typeface="Arial"/>
                <a:cs typeface="Arial"/>
              </a:rPr>
              <a:t>Movies database. The Movies database is  provided with </a:t>
            </a:r>
            <a:r>
              <a:rPr sz="1100" spc="-5" dirty="0">
                <a:latin typeface="Arial"/>
                <a:cs typeface="Arial"/>
              </a:rPr>
              <a:t>permission from </a:t>
            </a:r>
            <a:r>
              <a:rPr sz="1100" spc="-5" dirty="0">
                <a:solidFill>
                  <a:srgbClr val="0000FF"/>
                </a:solidFill>
                <a:latin typeface="Arial"/>
                <a:cs typeface="Arial"/>
                <a:hlinkClick r:id="rId4"/>
              </a:rPr>
              <a:t>http://sqlzoo.net/</a:t>
            </a:r>
            <a:r>
              <a:rPr sz="1100" spc="-5" dirty="0">
                <a:latin typeface="Arial"/>
                <a:cs typeface="Arial"/>
              </a:rPr>
              <a:t>. </a:t>
            </a:r>
            <a:r>
              <a:rPr sz="1100" spc="-10" dirty="0">
                <a:latin typeface="Arial"/>
                <a:cs typeface="Arial"/>
              </a:rPr>
              <a:t>The </a:t>
            </a:r>
            <a:r>
              <a:rPr sz="1100" spc="-5" dirty="0">
                <a:latin typeface="Arial"/>
                <a:cs typeface="Arial"/>
              </a:rPr>
              <a:t>site contains </a:t>
            </a:r>
            <a:r>
              <a:rPr sz="1100" spc="-10" dirty="0">
                <a:latin typeface="Arial"/>
                <a:cs typeface="Arial"/>
              </a:rPr>
              <a:t>many SQL </a:t>
            </a:r>
            <a:r>
              <a:rPr sz="1100" spc="-20" dirty="0">
                <a:latin typeface="Arial"/>
                <a:cs typeface="Arial"/>
              </a:rPr>
              <a:t>exercises </a:t>
            </a:r>
            <a:r>
              <a:rPr sz="1100" spc="-5" dirty="0">
                <a:latin typeface="Arial"/>
                <a:cs typeface="Arial"/>
              </a:rPr>
              <a:t>that </a:t>
            </a:r>
            <a:r>
              <a:rPr sz="1100" spc="-15" dirty="0">
                <a:latin typeface="Arial"/>
                <a:cs typeface="Arial"/>
              </a:rPr>
              <a:t>you  </a:t>
            </a:r>
            <a:r>
              <a:rPr sz="1100" spc="-20" dirty="0">
                <a:latin typeface="Arial"/>
                <a:cs typeface="Arial"/>
              </a:rPr>
              <a:t>may </a:t>
            </a:r>
            <a:r>
              <a:rPr sz="1100" spc="-10" dirty="0">
                <a:latin typeface="Arial"/>
                <a:cs typeface="Arial"/>
              </a:rPr>
              <a:t>wish </a:t>
            </a:r>
            <a:r>
              <a:rPr sz="1100" spc="-5" dirty="0">
                <a:latin typeface="Arial"/>
                <a:cs typeface="Arial"/>
              </a:rPr>
              <a:t>to </a:t>
            </a:r>
            <a:r>
              <a:rPr sz="1100" spc="-25" dirty="0">
                <a:latin typeface="Arial"/>
                <a:cs typeface="Arial"/>
              </a:rPr>
              <a:t>view.</a:t>
            </a:r>
            <a:endParaRPr sz="1100">
              <a:latin typeface="Arial"/>
              <a:cs typeface="Arial"/>
            </a:endParaRPr>
          </a:p>
          <a:p>
            <a:pPr marL="12700" marR="5080" algn="just">
              <a:lnSpc>
                <a:spcPct val="102299"/>
              </a:lnSpc>
              <a:spcBef>
                <a:spcPts val="700"/>
              </a:spcBef>
            </a:pPr>
            <a:r>
              <a:rPr sz="1100" spc="-15" dirty="0">
                <a:latin typeface="Arial"/>
                <a:cs typeface="Arial"/>
              </a:rPr>
              <a:t>Download </a:t>
            </a:r>
            <a:r>
              <a:rPr sz="1100" spc="-10" dirty="0">
                <a:solidFill>
                  <a:srgbClr val="0000FF"/>
                </a:solidFill>
                <a:latin typeface="Arial"/>
                <a:cs typeface="Arial"/>
                <a:hlinkClick r:id="rId5"/>
              </a:rPr>
              <a:t>https://courses.scholar.hw.ac.uk/vle/asset/Downloads/H-CCMP/Course%20Downloads/ </a:t>
            </a:r>
            <a:r>
              <a:rPr sz="1100" spc="-10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z="1100" spc="-5" dirty="0">
                <a:solidFill>
                  <a:srgbClr val="0000FF"/>
                </a:solidFill>
                <a:latin typeface="Arial"/>
                <a:cs typeface="Arial"/>
                <a:hlinkClick r:id="rId5"/>
              </a:rPr>
              <a:t>4D0AE6A2-01F6-8137-D618-772AE364ECFC/movies.zip</a:t>
            </a:r>
            <a:r>
              <a:rPr sz="1100" spc="-5" dirty="0">
                <a:latin typeface="Arial"/>
                <a:cs typeface="Arial"/>
              </a:rPr>
              <a:t>, </a:t>
            </a:r>
            <a:r>
              <a:rPr sz="1100" spc="-15" dirty="0">
                <a:latin typeface="Arial"/>
                <a:cs typeface="Arial"/>
              </a:rPr>
              <a:t>extract </a:t>
            </a:r>
            <a:r>
              <a:rPr sz="1100" spc="-5" dirty="0">
                <a:latin typeface="Arial"/>
                <a:cs typeface="Arial"/>
              </a:rPr>
              <a:t>the files </a:t>
            </a:r>
            <a:r>
              <a:rPr sz="1100" spc="-10" dirty="0">
                <a:latin typeface="Arial"/>
                <a:cs typeface="Arial"/>
              </a:rPr>
              <a:t>and </a:t>
            </a:r>
            <a:r>
              <a:rPr sz="1100" spc="-5" dirty="0">
                <a:latin typeface="Arial"/>
                <a:cs typeface="Arial"/>
              </a:rPr>
              <a:t>then </a:t>
            </a:r>
            <a:r>
              <a:rPr sz="1100" dirty="0">
                <a:latin typeface="Arial"/>
                <a:cs typeface="Arial"/>
              </a:rPr>
              <a:t>carry </a:t>
            </a:r>
            <a:r>
              <a:rPr sz="1100" spc="-10" dirty="0">
                <a:latin typeface="Arial"/>
                <a:cs typeface="Arial"/>
              </a:rPr>
              <a:t>out </a:t>
            </a:r>
            <a:r>
              <a:rPr sz="1100" spc="-5" dirty="0">
                <a:latin typeface="Arial"/>
                <a:cs typeface="Arial"/>
              </a:rPr>
              <a:t>the  </a:t>
            </a:r>
            <a:r>
              <a:rPr sz="1100" spc="-15" dirty="0">
                <a:latin typeface="Arial"/>
                <a:cs typeface="Arial"/>
              </a:rPr>
              <a:t>following </a:t>
            </a:r>
            <a:r>
              <a:rPr sz="1100" spc="-10" dirty="0">
                <a:latin typeface="Arial"/>
                <a:cs typeface="Arial"/>
              </a:rPr>
              <a:t>actions using </a:t>
            </a:r>
            <a:r>
              <a:rPr sz="1100" spc="-15" dirty="0">
                <a:latin typeface="Arial"/>
                <a:cs typeface="Arial"/>
              </a:rPr>
              <a:t>your RDMS:</a:t>
            </a:r>
            <a:endParaRPr sz="1100">
              <a:latin typeface="Arial"/>
              <a:cs typeface="Arial"/>
            </a:endParaRPr>
          </a:p>
        </p:txBody>
      </p:sp>
      <p:sp>
        <p:nvSpPr>
          <p:cNvPr id="47" name="object 47"/>
          <p:cNvSpPr txBox="1"/>
          <p:nvPr/>
        </p:nvSpPr>
        <p:spPr>
          <a:xfrm>
            <a:off x="838453" y="7784603"/>
            <a:ext cx="4533900" cy="19177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1100" dirty="0">
                <a:latin typeface="Arial"/>
                <a:cs typeface="Arial"/>
              </a:rPr>
              <a:t>import </a:t>
            </a:r>
            <a:r>
              <a:rPr sz="1100" i="1" spc="-10" dirty="0">
                <a:latin typeface="Arial"/>
                <a:cs typeface="Arial"/>
              </a:rPr>
              <a:t>movies.sql </a:t>
            </a:r>
            <a:r>
              <a:rPr sz="1100" spc="-5" dirty="0">
                <a:latin typeface="Arial"/>
                <a:cs typeface="Arial"/>
              </a:rPr>
              <a:t>to </a:t>
            </a:r>
            <a:r>
              <a:rPr sz="1100" spc="-10" dirty="0">
                <a:latin typeface="Arial"/>
                <a:cs typeface="Arial"/>
              </a:rPr>
              <a:t>an empty database </a:t>
            </a:r>
            <a:r>
              <a:rPr sz="1100" spc="-5" dirty="0">
                <a:latin typeface="Arial"/>
                <a:cs typeface="Arial"/>
              </a:rPr>
              <a:t>to create the complete</a:t>
            </a:r>
            <a:r>
              <a:rPr sz="1100" spc="-30" dirty="0">
                <a:latin typeface="Arial"/>
                <a:cs typeface="Arial"/>
              </a:rPr>
              <a:t> </a:t>
            </a:r>
            <a:r>
              <a:rPr sz="1100" spc="-10" dirty="0">
                <a:latin typeface="Arial"/>
                <a:cs typeface="Arial"/>
              </a:rPr>
              <a:t>database;</a:t>
            </a:r>
            <a:endParaRPr sz="1100">
              <a:latin typeface="Arial"/>
              <a:cs typeface="Arial"/>
            </a:endParaRPr>
          </a:p>
        </p:txBody>
      </p:sp>
      <p:sp>
        <p:nvSpPr>
          <p:cNvPr id="48" name="object 48"/>
          <p:cNvSpPr txBox="1"/>
          <p:nvPr/>
        </p:nvSpPr>
        <p:spPr>
          <a:xfrm>
            <a:off x="637286" y="7790976"/>
            <a:ext cx="81280" cy="73025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850" spc="-105" dirty="0">
                <a:latin typeface="Lucida Sans Unicode"/>
                <a:cs typeface="Lucida Sans Unicode"/>
              </a:rPr>
              <a:t>•</a:t>
            </a:r>
            <a:endParaRPr sz="850">
              <a:latin typeface="Lucida Sans Unicode"/>
              <a:cs typeface="Lucida Sans Unicode"/>
            </a:endParaRPr>
          </a:p>
          <a:p>
            <a:pPr marL="12700">
              <a:lnSpc>
                <a:spcPct val="100000"/>
              </a:lnSpc>
              <a:spcBef>
                <a:spcPts val="1235"/>
              </a:spcBef>
            </a:pPr>
            <a:r>
              <a:rPr sz="850" spc="-105" dirty="0">
                <a:latin typeface="Lucida Sans Unicode"/>
                <a:cs typeface="Lucida Sans Unicode"/>
              </a:rPr>
              <a:t>•</a:t>
            </a:r>
            <a:endParaRPr sz="850">
              <a:latin typeface="Lucida Sans Unicode"/>
              <a:cs typeface="Lucida Sans Unicode"/>
            </a:endParaRPr>
          </a:p>
          <a:p>
            <a:pPr marL="12700">
              <a:lnSpc>
                <a:spcPct val="100000"/>
              </a:lnSpc>
              <a:spcBef>
                <a:spcPts val="1225"/>
              </a:spcBef>
            </a:pPr>
            <a:r>
              <a:rPr sz="850" spc="-105" dirty="0">
                <a:latin typeface="Lucida Sans Unicode"/>
                <a:cs typeface="Lucida Sans Unicode"/>
              </a:rPr>
              <a:t>•</a:t>
            </a:r>
            <a:endParaRPr sz="850">
              <a:latin typeface="Lucida Sans Unicode"/>
              <a:cs typeface="Lucida Sans Unicode"/>
            </a:endParaRPr>
          </a:p>
        </p:txBody>
      </p:sp>
      <p:sp>
        <p:nvSpPr>
          <p:cNvPr id="49" name="object 49"/>
          <p:cNvSpPr txBox="1"/>
          <p:nvPr/>
        </p:nvSpPr>
        <p:spPr>
          <a:xfrm>
            <a:off x="838453" y="8071115"/>
            <a:ext cx="5723255" cy="64897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1100" spc="-10" dirty="0">
                <a:latin typeface="Arial"/>
                <a:cs typeface="Arial"/>
              </a:rPr>
              <a:t>open </a:t>
            </a:r>
            <a:r>
              <a:rPr sz="1100" i="1" spc="-10" dirty="0">
                <a:latin typeface="Arial"/>
                <a:cs typeface="Arial"/>
              </a:rPr>
              <a:t>movies.accdb </a:t>
            </a:r>
            <a:r>
              <a:rPr sz="1100" spc="-10" dirty="0">
                <a:latin typeface="Arial"/>
                <a:cs typeface="Arial"/>
              </a:rPr>
              <a:t>in </a:t>
            </a:r>
            <a:r>
              <a:rPr sz="1100" spc="-5" dirty="0">
                <a:latin typeface="Arial"/>
                <a:cs typeface="Arial"/>
              </a:rPr>
              <a:t>Microsoft</a:t>
            </a:r>
            <a:r>
              <a:rPr sz="1100" spc="5" dirty="0">
                <a:latin typeface="Arial"/>
                <a:cs typeface="Arial"/>
              </a:rPr>
              <a:t> </a:t>
            </a:r>
            <a:r>
              <a:rPr sz="1100" spc="-5" dirty="0">
                <a:latin typeface="Arial"/>
                <a:cs typeface="Arial"/>
              </a:rPr>
              <a:t>Access;</a:t>
            </a:r>
            <a:endParaRPr sz="1100">
              <a:latin typeface="Arial"/>
              <a:cs typeface="Arial"/>
            </a:endParaRPr>
          </a:p>
          <a:p>
            <a:pPr marL="12700" marR="5080">
              <a:lnSpc>
                <a:spcPct val="102699"/>
              </a:lnSpc>
              <a:spcBef>
                <a:spcPts val="890"/>
              </a:spcBef>
            </a:pPr>
            <a:r>
              <a:rPr sz="1100" spc="-10" dirty="0">
                <a:latin typeface="Arial"/>
                <a:cs typeface="Arial"/>
              </a:rPr>
              <a:t>CSV </a:t>
            </a:r>
            <a:r>
              <a:rPr sz="1100" spc="-5" dirty="0">
                <a:latin typeface="Arial"/>
                <a:cs typeface="Arial"/>
              </a:rPr>
              <a:t>files </a:t>
            </a:r>
            <a:r>
              <a:rPr sz="1100" i="1" spc="-15" dirty="0">
                <a:latin typeface="Arial"/>
                <a:cs typeface="Arial"/>
              </a:rPr>
              <a:t>actor.csv</a:t>
            </a:r>
            <a:r>
              <a:rPr sz="1100" spc="-15" dirty="0">
                <a:latin typeface="Arial"/>
                <a:cs typeface="Arial"/>
              </a:rPr>
              <a:t>, </a:t>
            </a:r>
            <a:r>
              <a:rPr sz="1100" i="1" spc="-5" dirty="0">
                <a:latin typeface="Arial"/>
                <a:cs typeface="Arial"/>
              </a:rPr>
              <a:t>casting.csv </a:t>
            </a:r>
            <a:r>
              <a:rPr sz="1100" spc="-10" dirty="0">
                <a:latin typeface="Arial"/>
                <a:cs typeface="Arial"/>
              </a:rPr>
              <a:t>and </a:t>
            </a:r>
            <a:r>
              <a:rPr sz="1100" i="1" spc="-10" dirty="0">
                <a:latin typeface="Arial"/>
                <a:cs typeface="Arial"/>
              </a:rPr>
              <a:t>movie.csv </a:t>
            </a:r>
            <a:r>
              <a:rPr sz="1100" spc="-10" dirty="0">
                <a:latin typeface="Arial"/>
                <a:cs typeface="Arial"/>
              </a:rPr>
              <a:t>are </a:t>
            </a:r>
            <a:r>
              <a:rPr sz="1100" spc="-20" dirty="0">
                <a:latin typeface="Arial"/>
                <a:cs typeface="Arial"/>
              </a:rPr>
              <a:t>available for </a:t>
            </a:r>
            <a:r>
              <a:rPr sz="1100" spc="-10" dirty="0">
                <a:latin typeface="Arial"/>
                <a:cs typeface="Arial"/>
              </a:rPr>
              <a:t>each database table </a:t>
            </a:r>
            <a:r>
              <a:rPr sz="1100" spc="-20" dirty="0">
                <a:latin typeface="Arial"/>
                <a:cs typeface="Arial"/>
              </a:rPr>
              <a:t>for  </a:t>
            </a:r>
            <a:r>
              <a:rPr sz="1100" spc="-15" dirty="0">
                <a:latin typeface="Arial"/>
                <a:cs typeface="Arial"/>
              </a:rPr>
              <a:t>conversion </a:t>
            </a:r>
            <a:r>
              <a:rPr sz="1100" spc="-5" dirty="0">
                <a:latin typeface="Arial"/>
                <a:cs typeface="Arial"/>
              </a:rPr>
              <a:t>to </a:t>
            </a:r>
            <a:r>
              <a:rPr sz="1100" spc="-10" dirty="0">
                <a:latin typeface="Arial"/>
                <a:cs typeface="Arial"/>
              </a:rPr>
              <a:t>other</a:t>
            </a:r>
            <a:r>
              <a:rPr sz="1100" spc="-25" dirty="0">
                <a:latin typeface="Arial"/>
                <a:cs typeface="Arial"/>
              </a:rPr>
              <a:t> </a:t>
            </a:r>
            <a:r>
              <a:rPr sz="1100" spc="-10" dirty="0">
                <a:latin typeface="Arial"/>
                <a:cs typeface="Arial"/>
              </a:rPr>
              <a:t>platforms.</a:t>
            </a:r>
            <a:endParaRPr sz="1100">
              <a:latin typeface="Arial"/>
              <a:cs typeface="Arial"/>
            </a:endParaRPr>
          </a:p>
        </p:txBody>
      </p:sp>
      <p:sp>
        <p:nvSpPr>
          <p:cNvPr id="50" name="object 50"/>
          <p:cNvSpPr/>
          <p:nvPr/>
        </p:nvSpPr>
        <p:spPr>
          <a:xfrm>
            <a:off x="505053" y="9941585"/>
            <a:ext cx="6049010" cy="0"/>
          </a:xfrm>
          <a:custGeom>
            <a:avLst/>
            <a:gdLst/>
            <a:ahLst/>
            <a:cxnLst/>
            <a:rect l="l" t="t" r="r" b="b"/>
            <a:pathLst>
              <a:path w="6049009">
                <a:moveTo>
                  <a:pt x="0" y="0"/>
                </a:moveTo>
                <a:lnTo>
                  <a:pt x="6048756" y="0"/>
                </a:lnTo>
              </a:path>
            </a:pathLst>
          </a:custGeom>
          <a:ln w="609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 txBox="1"/>
          <p:nvPr/>
        </p:nvSpPr>
        <p:spPr>
          <a:xfrm>
            <a:off x="4678934" y="9965447"/>
            <a:ext cx="1842135" cy="19177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1100" spc="-10" dirty="0">
                <a:latin typeface="Arial"/>
                <a:cs typeface="Arial"/>
              </a:rPr>
              <a:t>© </a:t>
            </a:r>
            <a:r>
              <a:rPr sz="1100" spc="20" dirty="0">
                <a:latin typeface="Arial"/>
                <a:cs typeface="Arial"/>
              </a:rPr>
              <a:t>H</a:t>
            </a:r>
            <a:r>
              <a:rPr sz="850" spc="20" dirty="0">
                <a:latin typeface="Arial"/>
                <a:cs typeface="Arial"/>
              </a:rPr>
              <a:t>ERIOT</a:t>
            </a:r>
            <a:r>
              <a:rPr sz="1100" spc="20" dirty="0">
                <a:latin typeface="Arial"/>
                <a:cs typeface="Arial"/>
              </a:rPr>
              <a:t>-W</a:t>
            </a:r>
            <a:r>
              <a:rPr sz="850" spc="20" dirty="0">
                <a:latin typeface="Arial"/>
                <a:cs typeface="Arial"/>
              </a:rPr>
              <a:t>ATT</a:t>
            </a:r>
            <a:r>
              <a:rPr sz="850" spc="75" dirty="0">
                <a:latin typeface="Arial"/>
                <a:cs typeface="Arial"/>
              </a:rPr>
              <a:t> </a:t>
            </a:r>
            <a:r>
              <a:rPr sz="1100" spc="55" dirty="0">
                <a:latin typeface="Arial"/>
                <a:cs typeface="Arial"/>
              </a:rPr>
              <a:t>U</a:t>
            </a:r>
            <a:r>
              <a:rPr sz="850" spc="55" dirty="0">
                <a:latin typeface="Arial"/>
                <a:cs typeface="Arial"/>
              </a:rPr>
              <a:t>NIVERSITY</a:t>
            </a:r>
            <a:endParaRPr sz="85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52169" y="559318"/>
            <a:ext cx="1880235" cy="19177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1100" i="1" spc="-20" dirty="0">
                <a:latin typeface="Arial"/>
                <a:cs typeface="Arial"/>
              </a:rPr>
              <a:t>TOPIC </a:t>
            </a:r>
            <a:r>
              <a:rPr sz="1100" i="1" spc="-10" dirty="0">
                <a:latin typeface="Arial"/>
                <a:cs typeface="Arial"/>
              </a:rPr>
              <a:t>3.</a:t>
            </a:r>
            <a:r>
              <a:rPr sz="1100" i="1" spc="75" dirty="0">
                <a:latin typeface="Arial"/>
                <a:cs typeface="Arial"/>
              </a:rPr>
              <a:t> </a:t>
            </a:r>
            <a:r>
              <a:rPr sz="1100" i="1" spc="-30" dirty="0">
                <a:latin typeface="Arial"/>
                <a:cs typeface="Arial"/>
              </a:rPr>
              <a:t>IMPLEMENTATION</a:t>
            </a:r>
            <a:endParaRPr sz="11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6737585" y="559318"/>
            <a:ext cx="179705" cy="19177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1100" spc="-15" dirty="0">
                <a:latin typeface="Arial"/>
                <a:cs typeface="Arial"/>
              </a:rPr>
              <a:t>73</a:t>
            </a:r>
            <a:endParaRPr sz="110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864717" y="765581"/>
            <a:ext cx="6049010" cy="0"/>
          </a:xfrm>
          <a:custGeom>
            <a:avLst/>
            <a:gdLst/>
            <a:ahLst/>
            <a:cxnLst/>
            <a:rect l="l" t="t" r="r" b="b"/>
            <a:pathLst>
              <a:path w="6049009">
                <a:moveTo>
                  <a:pt x="0" y="0"/>
                </a:moveTo>
                <a:lnTo>
                  <a:pt x="6048756" y="0"/>
                </a:lnTo>
              </a:path>
            </a:pathLst>
          </a:custGeom>
          <a:ln w="609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1946401" y="1111007"/>
            <a:ext cx="3876040" cy="19177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1100" i="1" spc="-5" dirty="0">
                <a:latin typeface="Arial"/>
                <a:cs typeface="Arial"/>
              </a:rPr>
              <a:t>Figure </a:t>
            </a:r>
            <a:r>
              <a:rPr sz="1100" i="1" spc="-10" dirty="0">
                <a:latin typeface="Arial"/>
                <a:cs typeface="Arial"/>
              </a:rPr>
              <a:t>3.10: </a:t>
            </a:r>
            <a:r>
              <a:rPr sz="1100" i="1" spc="-5" dirty="0">
                <a:latin typeface="Arial"/>
                <a:cs typeface="Arial"/>
              </a:rPr>
              <a:t>Entity </a:t>
            </a:r>
            <a:r>
              <a:rPr sz="1100" i="1" spc="-10" dirty="0">
                <a:latin typeface="Arial"/>
                <a:cs typeface="Arial"/>
              </a:rPr>
              <a:t>Relational </a:t>
            </a:r>
            <a:r>
              <a:rPr sz="1100" i="1" spc="-15" dirty="0">
                <a:latin typeface="Arial"/>
                <a:cs typeface="Arial"/>
              </a:rPr>
              <a:t>Diagram </a:t>
            </a:r>
            <a:r>
              <a:rPr sz="1100" i="1" spc="-20" dirty="0">
                <a:latin typeface="Arial"/>
                <a:cs typeface="Arial"/>
              </a:rPr>
              <a:t>for </a:t>
            </a:r>
            <a:r>
              <a:rPr sz="1100" i="1" spc="-5" dirty="0">
                <a:latin typeface="Arial"/>
                <a:cs typeface="Arial"/>
              </a:rPr>
              <a:t>the </a:t>
            </a:r>
            <a:r>
              <a:rPr sz="1100" i="1" spc="-10" dirty="0">
                <a:latin typeface="Arial"/>
                <a:cs typeface="Arial"/>
              </a:rPr>
              <a:t>movies</a:t>
            </a:r>
            <a:r>
              <a:rPr sz="1100" i="1" spc="15" dirty="0">
                <a:latin typeface="Arial"/>
                <a:cs typeface="Arial"/>
              </a:rPr>
              <a:t> </a:t>
            </a:r>
            <a:r>
              <a:rPr sz="1100" i="1" spc="-10" dirty="0">
                <a:latin typeface="Arial"/>
                <a:cs typeface="Arial"/>
              </a:rPr>
              <a:t>database</a:t>
            </a:r>
            <a:endParaRPr sz="1100">
              <a:latin typeface="Arial"/>
              <a:cs typeface="Arial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864857" y="1381099"/>
            <a:ext cx="5049304" cy="307393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852169" y="4564391"/>
            <a:ext cx="6054090" cy="624840"/>
          </a:xfrm>
          <a:prstGeom prst="rect">
            <a:avLst/>
          </a:prstGeom>
        </p:spPr>
        <p:txBody>
          <a:bodyPr vert="horz" wrap="square" lIns="0" tIns="6985" rIns="0" bIns="0" rtlCol="0">
            <a:spAutoFit/>
          </a:bodyPr>
          <a:lstStyle/>
          <a:p>
            <a:pPr marL="12700" marR="5080">
              <a:lnSpc>
                <a:spcPct val="102699"/>
              </a:lnSpc>
              <a:spcBef>
                <a:spcPts val="55"/>
              </a:spcBef>
            </a:pPr>
            <a:r>
              <a:rPr sz="1100" spc="-10" dirty="0">
                <a:latin typeface="Arial"/>
                <a:cs typeface="Arial"/>
              </a:rPr>
              <a:t>The</a:t>
            </a:r>
            <a:r>
              <a:rPr sz="1100" spc="-80" dirty="0">
                <a:latin typeface="Arial"/>
                <a:cs typeface="Arial"/>
              </a:rPr>
              <a:t> </a:t>
            </a:r>
            <a:r>
              <a:rPr sz="1100" spc="-10" dirty="0">
                <a:latin typeface="Arial"/>
                <a:cs typeface="Arial"/>
              </a:rPr>
              <a:t>movies</a:t>
            </a:r>
            <a:r>
              <a:rPr sz="1100" spc="-55" dirty="0">
                <a:latin typeface="Arial"/>
                <a:cs typeface="Arial"/>
              </a:rPr>
              <a:t> </a:t>
            </a:r>
            <a:r>
              <a:rPr sz="1100" spc="-10" dirty="0">
                <a:latin typeface="Arial"/>
                <a:cs typeface="Arial"/>
              </a:rPr>
              <a:t>database</a:t>
            </a:r>
            <a:r>
              <a:rPr sz="1100" spc="-75" dirty="0">
                <a:latin typeface="Arial"/>
                <a:cs typeface="Arial"/>
              </a:rPr>
              <a:t> </a:t>
            </a:r>
            <a:r>
              <a:rPr sz="1100" spc="-5" dirty="0">
                <a:latin typeface="Arial"/>
                <a:cs typeface="Arial"/>
              </a:rPr>
              <a:t>contains</a:t>
            </a:r>
            <a:r>
              <a:rPr sz="1100" spc="-70" dirty="0">
                <a:latin typeface="Arial"/>
                <a:cs typeface="Arial"/>
              </a:rPr>
              <a:t> </a:t>
            </a:r>
            <a:r>
              <a:rPr sz="1100" spc="-5" dirty="0">
                <a:latin typeface="Arial"/>
                <a:cs typeface="Arial"/>
              </a:rPr>
              <a:t>the</a:t>
            </a:r>
            <a:r>
              <a:rPr sz="1100" spc="-65" dirty="0">
                <a:latin typeface="Arial"/>
                <a:cs typeface="Arial"/>
              </a:rPr>
              <a:t> </a:t>
            </a:r>
            <a:r>
              <a:rPr sz="1100" spc="-10" dirty="0">
                <a:latin typeface="Arial"/>
                <a:cs typeface="Arial"/>
              </a:rPr>
              <a:t>details</a:t>
            </a:r>
            <a:r>
              <a:rPr sz="1100" spc="-55" dirty="0">
                <a:latin typeface="Arial"/>
                <a:cs typeface="Arial"/>
              </a:rPr>
              <a:t> </a:t>
            </a:r>
            <a:r>
              <a:rPr sz="1100" spc="-10" dirty="0">
                <a:latin typeface="Arial"/>
                <a:cs typeface="Arial"/>
              </a:rPr>
              <a:t>of</a:t>
            </a:r>
            <a:r>
              <a:rPr sz="1100" spc="-65" dirty="0">
                <a:latin typeface="Arial"/>
                <a:cs typeface="Arial"/>
              </a:rPr>
              <a:t> </a:t>
            </a:r>
            <a:r>
              <a:rPr sz="1100" spc="-20" dirty="0">
                <a:latin typeface="Arial"/>
                <a:cs typeface="Arial"/>
              </a:rPr>
              <a:t>over</a:t>
            </a:r>
            <a:r>
              <a:rPr sz="1100" spc="-70" dirty="0">
                <a:latin typeface="Arial"/>
                <a:cs typeface="Arial"/>
              </a:rPr>
              <a:t> </a:t>
            </a:r>
            <a:r>
              <a:rPr sz="1100" spc="-10" dirty="0">
                <a:latin typeface="Arial"/>
                <a:cs typeface="Arial"/>
              </a:rPr>
              <a:t>48,000</a:t>
            </a:r>
            <a:r>
              <a:rPr sz="1100" spc="-75" dirty="0">
                <a:latin typeface="Arial"/>
                <a:cs typeface="Arial"/>
              </a:rPr>
              <a:t> </a:t>
            </a:r>
            <a:r>
              <a:rPr sz="1100" spc="-10" dirty="0">
                <a:latin typeface="Arial"/>
                <a:cs typeface="Arial"/>
              </a:rPr>
              <a:t>actors,</a:t>
            </a:r>
            <a:r>
              <a:rPr sz="1100" spc="-45" dirty="0">
                <a:latin typeface="Arial"/>
                <a:cs typeface="Arial"/>
              </a:rPr>
              <a:t> </a:t>
            </a:r>
            <a:r>
              <a:rPr sz="1100" spc="-10" dirty="0">
                <a:latin typeface="Arial"/>
                <a:cs typeface="Arial"/>
              </a:rPr>
              <a:t>12,000</a:t>
            </a:r>
            <a:r>
              <a:rPr sz="1100" spc="-75" dirty="0">
                <a:latin typeface="Arial"/>
                <a:cs typeface="Arial"/>
              </a:rPr>
              <a:t> </a:t>
            </a:r>
            <a:r>
              <a:rPr sz="1100" spc="-10" dirty="0">
                <a:latin typeface="Arial"/>
                <a:cs typeface="Arial"/>
              </a:rPr>
              <a:t>movies</a:t>
            </a:r>
            <a:r>
              <a:rPr sz="1100" spc="-55" dirty="0">
                <a:latin typeface="Arial"/>
                <a:cs typeface="Arial"/>
              </a:rPr>
              <a:t> </a:t>
            </a:r>
            <a:r>
              <a:rPr sz="1100" spc="-10" dirty="0">
                <a:latin typeface="Arial"/>
                <a:cs typeface="Arial"/>
              </a:rPr>
              <a:t>and</a:t>
            </a:r>
            <a:r>
              <a:rPr sz="1100" spc="-75" dirty="0">
                <a:latin typeface="Arial"/>
                <a:cs typeface="Arial"/>
              </a:rPr>
              <a:t> </a:t>
            </a:r>
            <a:r>
              <a:rPr sz="1100" spc="-10" dirty="0">
                <a:latin typeface="Arial"/>
                <a:cs typeface="Arial"/>
              </a:rPr>
              <a:t>120,000</a:t>
            </a:r>
            <a:r>
              <a:rPr sz="1100" spc="-90" dirty="0">
                <a:latin typeface="Arial"/>
                <a:cs typeface="Arial"/>
              </a:rPr>
              <a:t> </a:t>
            </a:r>
            <a:r>
              <a:rPr sz="1100" spc="-5" dirty="0">
                <a:latin typeface="Arial"/>
                <a:cs typeface="Arial"/>
              </a:rPr>
              <a:t>casting  </a:t>
            </a:r>
            <a:r>
              <a:rPr sz="1100" spc="-10" dirty="0">
                <a:latin typeface="Arial"/>
                <a:cs typeface="Arial"/>
              </a:rPr>
              <a:t>roles. The actor table </a:t>
            </a:r>
            <a:r>
              <a:rPr sz="1100" spc="-5" dirty="0">
                <a:latin typeface="Arial"/>
                <a:cs typeface="Arial"/>
              </a:rPr>
              <a:t>contains </a:t>
            </a:r>
            <a:r>
              <a:rPr sz="1100" spc="-10" dirty="0">
                <a:latin typeface="Arial"/>
                <a:cs typeface="Arial"/>
              </a:rPr>
              <a:t>an id and name e.g. id: 6066, name: Mena</a:t>
            </a:r>
            <a:r>
              <a:rPr sz="1100" spc="204" dirty="0">
                <a:latin typeface="Arial"/>
                <a:cs typeface="Arial"/>
              </a:rPr>
              <a:t> </a:t>
            </a:r>
            <a:r>
              <a:rPr sz="1100" spc="-10" dirty="0">
                <a:latin typeface="Arial"/>
                <a:cs typeface="Arial"/>
              </a:rPr>
              <a:t>Suvari.</a:t>
            </a:r>
            <a:endParaRPr sz="11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730"/>
              </a:spcBef>
            </a:pPr>
            <a:r>
              <a:rPr sz="1100" spc="-10" dirty="0">
                <a:latin typeface="Arial"/>
                <a:cs typeface="Arial"/>
              </a:rPr>
              <a:t>The movie table has </a:t>
            </a:r>
            <a:r>
              <a:rPr sz="1100" spc="-5" dirty="0">
                <a:latin typeface="Arial"/>
                <a:cs typeface="Arial"/>
              </a:rPr>
              <a:t>the </a:t>
            </a:r>
            <a:r>
              <a:rPr sz="1100" spc="-15" dirty="0">
                <a:latin typeface="Arial"/>
                <a:cs typeface="Arial"/>
              </a:rPr>
              <a:t>following</a:t>
            </a:r>
            <a:r>
              <a:rPr sz="1100" spc="-60" dirty="0">
                <a:latin typeface="Arial"/>
                <a:cs typeface="Arial"/>
              </a:rPr>
              <a:t> </a:t>
            </a:r>
            <a:r>
              <a:rPr sz="1100" spc="-5" dirty="0">
                <a:latin typeface="Arial"/>
                <a:cs typeface="Arial"/>
              </a:rPr>
              <a:t>columns:</a:t>
            </a:r>
            <a:endParaRPr sz="110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852169" y="5215278"/>
            <a:ext cx="530860" cy="1273810"/>
          </a:xfrm>
          <a:prstGeom prst="rect">
            <a:avLst/>
          </a:prstGeom>
        </p:spPr>
        <p:txBody>
          <a:bodyPr vert="horz" wrap="square" lIns="0" tIns="27305" rIns="0" bIns="0" rtlCol="0">
            <a:spAutoFit/>
          </a:bodyPr>
          <a:lstStyle/>
          <a:p>
            <a:pPr marL="12700" marR="200025">
              <a:lnSpc>
                <a:spcPct val="107700"/>
              </a:lnSpc>
              <a:spcBef>
                <a:spcPts val="215"/>
              </a:spcBef>
            </a:pPr>
            <a:r>
              <a:rPr sz="1100" spc="-10" dirty="0">
                <a:latin typeface="Arial"/>
                <a:cs typeface="Arial"/>
              </a:rPr>
              <a:t>id:  </a:t>
            </a:r>
            <a:r>
              <a:rPr sz="1100" spc="-5" dirty="0">
                <a:latin typeface="Arial"/>
                <a:cs typeface="Arial"/>
              </a:rPr>
              <a:t>title:  </a:t>
            </a:r>
            <a:r>
              <a:rPr sz="1100" spc="-30" dirty="0">
                <a:latin typeface="Arial"/>
                <a:cs typeface="Arial"/>
              </a:rPr>
              <a:t>y</a:t>
            </a:r>
            <a:r>
              <a:rPr sz="1100" spc="-15" dirty="0">
                <a:latin typeface="Arial"/>
                <a:cs typeface="Arial"/>
              </a:rPr>
              <a:t>ea</a:t>
            </a:r>
            <a:r>
              <a:rPr sz="1100" spc="30" dirty="0">
                <a:latin typeface="Arial"/>
                <a:cs typeface="Arial"/>
              </a:rPr>
              <a:t>r</a:t>
            </a:r>
            <a:r>
              <a:rPr sz="1100" spc="-5" dirty="0">
                <a:latin typeface="Arial"/>
                <a:cs typeface="Arial"/>
              </a:rPr>
              <a:t>:</a:t>
            </a:r>
            <a:endParaRPr sz="1100">
              <a:latin typeface="Arial"/>
              <a:cs typeface="Arial"/>
            </a:endParaRPr>
          </a:p>
          <a:p>
            <a:pPr marL="12700" marR="5080">
              <a:lnSpc>
                <a:spcPct val="116399"/>
              </a:lnSpc>
              <a:spcBef>
                <a:spcPts val="275"/>
              </a:spcBef>
            </a:pPr>
            <a:r>
              <a:rPr sz="1100" spc="-10" dirty="0">
                <a:latin typeface="Arial"/>
                <a:cs typeface="Arial"/>
              </a:rPr>
              <a:t>directo</a:t>
            </a:r>
            <a:r>
              <a:rPr sz="1100" spc="30" dirty="0">
                <a:latin typeface="Arial"/>
                <a:cs typeface="Arial"/>
              </a:rPr>
              <a:t>r</a:t>
            </a:r>
            <a:r>
              <a:rPr sz="1100" spc="-5" dirty="0">
                <a:latin typeface="Arial"/>
                <a:cs typeface="Arial"/>
              </a:rPr>
              <a:t>:  </a:t>
            </a:r>
            <a:r>
              <a:rPr sz="1100" spc="-15" dirty="0">
                <a:latin typeface="Arial"/>
                <a:cs typeface="Arial"/>
              </a:rPr>
              <a:t>budget:</a:t>
            </a:r>
            <a:endParaRPr sz="11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780"/>
              </a:spcBef>
            </a:pPr>
            <a:r>
              <a:rPr sz="1100" spc="-10" dirty="0">
                <a:latin typeface="Arial"/>
                <a:cs typeface="Arial"/>
              </a:rPr>
              <a:t>gross:</a:t>
            </a:r>
            <a:endParaRPr sz="110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1731518" y="5189370"/>
            <a:ext cx="5138420" cy="141414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3742054">
              <a:lnSpc>
                <a:spcPct val="124500"/>
              </a:lnSpc>
              <a:spcBef>
                <a:spcPts val="100"/>
              </a:spcBef>
            </a:pPr>
            <a:r>
              <a:rPr sz="1100" spc="-10" dirty="0">
                <a:latin typeface="Arial"/>
                <a:cs typeface="Arial"/>
              </a:rPr>
              <a:t>Unique id </a:t>
            </a:r>
            <a:r>
              <a:rPr sz="1100" spc="-20" dirty="0">
                <a:latin typeface="Arial"/>
                <a:cs typeface="Arial"/>
              </a:rPr>
              <a:t>for </a:t>
            </a:r>
            <a:r>
              <a:rPr sz="1100" spc="-10" dirty="0">
                <a:latin typeface="Arial"/>
                <a:cs typeface="Arial"/>
              </a:rPr>
              <a:t>each</a:t>
            </a:r>
            <a:r>
              <a:rPr sz="1100" spc="-90" dirty="0">
                <a:latin typeface="Arial"/>
                <a:cs typeface="Arial"/>
              </a:rPr>
              <a:t> </a:t>
            </a:r>
            <a:r>
              <a:rPr sz="1100" spc="-10" dirty="0">
                <a:latin typeface="Arial"/>
                <a:cs typeface="Arial"/>
              </a:rPr>
              <a:t>row  The </a:t>
            </a:r>
            <a:r>
              <a:rPr sz="1100" spc="-5" dirty="0">
                <a:latin typeface="Arial"/>
                <a:cs typeface="Arial"/>
              </a:rPr>
              <a:t>title </a:t>
            </a:r>
            <a:r>
              <a:rPr sz="1100" spc="-10" dirty="0">
                <a:latin typeface="Arial"/>
                <a:cs typeface="Arial"/>
              </a:rPr>
              <a:t>of </a:t>
            </a:r>
            <a:r>
              <a:rPr sz="1100" spc="-5" dirty="0">
                <a:latin typeface="Arial"/>
                <a:cs typeface="Arial"/>
              </a:rPr>
              <a:t>the</a:t>
            </a:r>
            <a:r>
              <a:rPr sz="1100" spc="-60" dirty="0">
                <a:latin typeface="Arial"/>
                <a:cs typeface="Arial"/>
              </a:rPr>
              <a:t> </a:t>
            </a:r>
            <a:r>
              <a:rPr sz="1100" spc="-10" dirty="0">
                <a:latin typeface="Arial"/>
                <a:cs typeface="Arial"/>
              </a:rPr>
              <a:t>movie</a:t>
            </a:r>
            <a:endParaRPr sz="11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75"/>
              </a:spcBef>
            </a:pPr>
            <a:r>
              <a:rPr sz="1100" spc="-10" dirty="0">
                <a:latin typeface="Arial"/>
                <a:cs typeface="Arial"/>
              </a:rPr>
              <a:t>The </a:t>
            </a:r>
            <a:r>
              <a:rPr sz="1100" spc="-15" dirty="0">
                <a:latin typeface="Arial"/>
                <a:cs typeface="Arial"/>
              </a:rPr>
              <a:t>year </a:t>
            </a:r>
            <a:r>
              <a:rPr sz="1100" spc="-5" dirty="0">
                <a:latin typeface="Arial"/>
                <a:cs typeface="Arial"/>
              </a:rPr>
              <a:t>the </a:t>
            </a:r>
            <a:r>
              <a:rPr sz="1100" spc="-10" dirty="0">
                <a:latin typeface="Arial"/>
                <a:cs typeface="Arial"/>
              </a:rPr>
              <a:t>movie </a:t>
            </a:r>
            <a:r>
              <a:rPr sz="1100" spc="-15" dirty="0">
                <a:latin typeface="Arial"/>
                <a:cs typeface="Arial"/>
              </a:rPr>
              <a:t>was</a:t>
            </a:r>
            <a:r>
              <a:rPr sz="1100" spc="-45" dirty="0">
                <a:latin typeface="Arial"/>
                <a:cs typeface="Arial"/>
              </a:rPr>
              <a:t> </a:t>
            </a:r>
            <a:r>
              <a:rPr sz="1100" spc="-5" dirty="0">
                <a:latin typeface="Arial"/>
                <a:cs typeface="Arial"/>
              </a:rPr>
              <a:t>released</a:t>
            </a:r>
            <a:endParaRPr sz="1100">
              <a:latin typeface="Arial"/>
              <a:cs typeface="Arial"/>
            </a:endParaRPr>
          </a:p>
          <a:p>
            <a:pPr marL="12700" marR="2402205">
              <a:lnSpc>
                <a:spcPts val="1639"/>
              </a:lnSpc>
              <a:spcBef>
                <a:spcPts val="85"/>
              </a:spcBef>
            </a:pPr>
            <a:r>
              <a:rPr sz="1100" spc="-10" dirty="0">
                <a:latin typeface="Arial"/>
                <a:cs typeface="Arial"/>
              </a:rPr>
              <a:t>The id </a:t>
            </a:r>
            <a:r>
              <a:rPr sz="1100" spc="-5" dirty="0">
                <a:latin typeface="Arial"/>
                <a:cs typeface="Arial"/>
              </a:rPr>
              <a:t>(from the </a:t>
            </a:r>
            <a:r>
              <a:rPr sz="1100" spc="-10" dirty="0">
                <a:latin typeface="Arial"/>
                <a:cs typeface="Arial"/>
              </a:rPr>
              <a:t>actor table) of </a:t>
            </a:r>
            <a:r>
              <a:rPr sz="1100" spc="-5" dirty="0">
                <a:latin typeface="Arial"/>
                <a:cs typeface="Arial"/>
              </a:rPr>
              <a:t>the </a:t>
            </a:r>
            <a:r>
              <a:rPr sz="1100" spc="-10" dirty="0">
                <a:latin typeface="Arial"/>
                <a:cs typeface="Arial"/>
              </a:rPr>
              <a:t>director  The </a:t>
            </a:r>
            <a:r>
              <a:rPr sz="1100" spc="-15" dirty="0">
                <a:latin typeface="Arial"/>
                <a:cs typeface="Arial"/>
              </a:rPr>
              <a:t>budget </a:t>
            </a:r>
            <a:r>
              <a:rPr sz="1100" spc="-20" dirty="0">
                <a:latin typeface="Arial"/>
                <a:cs typeface="Arial"/>
              </a:rPr>
              <a:t>for </a:t>
            </a:r>
            <a:r>
              <a:rPr sz="1100" spc="-5" dirty="0">
                <a:latin typeface="Arial"/>
                <a:cs typeface="Arial"/>
              </a:rPr>
              <a:t>the </a:t>
            </a:r>
            <a:r>
              <a:rPr sz="1100" spc="-10" dirty="0">
                <a:latin typeface="Arial"/>
                <a:cs typeface="Arial"/>
              </a:rPr>
              <a:t>movie </a:t>
            </a:r>
            <a:r>
              <a:rPr sz="1100" spc="-5" dirty="0">
                <a:latin typeface="Arial"/>
                <a:cs typeface="Arial"/>
              </a:rPr>
              <a:t>(where it </a:t>
            </a:r>
            <a:r>
              <a:rPr sz="1100" spc="-10" dirty="0">
                <a:latin typeface="Arial"/>
                <a:cs typeface="Arial"/>
              </a:rPr>
              <a:t>is</a:t>
            </a:r>
            <a:r>
              <a:rPr sz="1100" spc="-70" dirty="0">
                <a:latin typeface="Arial"/>
                <a:cs typeface="Arial"/>
              </a:rPr>
              <a:t> </a:t>
            </a:r>
            <a:r>
              <a:rPr sz="1100" spc="-10" dirty="0">
                <a:latin typeface="Arial"/>
                <a:cs typeface="Arial"/>
              </a:rPr>
              <a:t>known)</a:t>
            </a:r>
            <a:endParaRPr sz="1100">
              <a:latin typeface="Arial"/>
              <a:cs typeface="Arial"/>
            </a:endParaRPr>
          </a:p>
          <a:p>
            <a:pPr marL="12700" marR="5080">
              <a:lnSpc>
                <a:spcPct val="102699"/>
              </a:lnSpc>
              <a:spcBef>
                <a:spcPts val="175"/>
              </a:spcBef>
            </a:pPr>
            <a:r>
              <a:rPr sz="1100" spc="-15" dirty="0">
                <a:latin typeface="Arial"/>
                <a:cs typeface="Arial"/>
              </a:rPr>
              <a:t>How much money </a:t>
            </a:r>
            <a:r>
              <a:rPr sz="1100" spc="-5" dirty="0">
                <a:latin typeface="Arial"/>
                <a:cs typeface="Arial"/>
              </a:rPr>
              <a:t>the </a:t>
            </a:r>
            <a:r>
              <a:rPr sz="1100" spc="-10" dirty="0">
                <a:latin typeface="Arial"/>
                <a:cs typeface="Arial"/>
              </a:rPr>
              <a:t>movie grossed </a:t>
            </a:r>
            <a:r>
              <a:rPr sz="1100" spc="-5" dirty="0">
                <a:latin typeface="Arial"/>
                <a:cs typeface="Arial"/>
              </a:rPr>
              <a:t>(where </a:t>
            </a:r>
            <a:r>
              <a:rPr sz="1100" spc="-10" dirty="0">
                <a:latin typeface="Arial"/>
                <a:cs typeface="Arial"/>
              </a:rPr>
              <a:t>known). The gross </a:t>
            </a:r>
            <a:r>
              <a:rPr sz="1100" spc="-5" dirty="0">
                <a:latin typeface="Arial"/>
                <a:cs typeface="Arial"/>
              </a:rPr>
              <a:t>the total </a:t>
            </a:r>
            <a:r>
              <a:rPr sz="1100" spc="-10" dirty="0">
                <a:latin typeface="Arial"/>
                <a:cs typeface="Arial"/>
              </a:rPr>
              <a:t>income </a:t>
            </a:r>
            <a:r>
              <a:rPr sz="1100" spc="-20" dirty="0">
                <a:latin typeface="Arial"/>
                <a:cs typeface="Arial"/>
              </a:rPr>
              <a:t>for  </a:t>
            </a:r>
            <a:r>
              <a:rPr sz="1100" spc="-5" dirty="0">
                <a:latin typeface="Arial"/>
                <a:cs typeface="Arial"/>
              </a:rPr>
              <a:t>the </a:t>
            </a:r>
            <a:r>
              <a:rPr sz="1100" spc="-10" dirty="0">
                <a:latin typeface="Arial"/>
                <a:cs typeface="Arial"/>
              </a:rPr>
              <a:t>movie </a:t>
            </a:r>
            <a:r>
              <a:rPr sz="1100" spc="-15" dirty="0">
                <a:latin typeface="Arial"/>
                <a:cs typeface="Arial"/>
              </a:rPr>
              <a:t>before </a:t>
            </a:r>
            <a:r>
              <a:rPr sz="1100" spc="-5" dirty="0">
                <a:latin typeface="Arial"/>
                <a:cs typeface="Arial"/>
              </a:rPr>
              <a:t>costs </a:t>
            </a:r>
            <a:r>
              <a:rPr sz="1100" spc="-10" dirty="0">
                <a:latin typeface="Arial"/>
                <a:cs typeface="Arial"/>
              </a:rPr>
              <a:t>are</a:t>
            </a:r>
            <a:r>
              <a:rPr sz="1100" spc="-25" dirty="0">
                <a:latin typeface="Arial"/>
                <a:cs typeface="Arial"/>
              </a:rPr>
              <a:t> </a:t>
            </a:r>
            <a:r>
              <a:rPr sz="1100" spc="-10" dirty="0">
                <a:latin typeface="Arial"/>
                <a:cs typeface="Arial"/>
              </a:rPr>
              <a:t>deducted.</a:t>
            </a:r>
            <a:endParaRPr sz="1100"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852169" y="6688849"/>
            <a:ext cx="6061075" cy="1359535"/>
          </a:xfrm>
          <a:prstGeom prst="rect">
            <a:avLst/>
          </a:prstGeom>
        </p:spPr>
        <p:txBody>
          <a:bodyPr vert="horz" wrap="square" lIns="0" tIns="6985" rIns="0" bIns="0" rtlCol="0">
            <a:spAutoFit/>
          </a:bodyPr>
          <a:lstStyle/>
          <a:p>
            <a:pPr marL="12700" marR="5080" algn="just">
              <a:lnSpc>
                <a:spcPct val="102699"/>
              </a:lnSpc>
              <a:spcBef>
                <a:spcPts val="55"/>
              </a:spcBef>
            </a:pPr>
            <a:r>
              <a:rPr sz="1100" spc="-10" dirty="0">
                <a:latin typeface="Arial"/>
                <a:cs typeface="Arial"/>
              </a:rPr>
              <a:t>The</a:t>
            </a:r>
            <a:r>
              <a:rPr sz="1100" spc="-50" dirty="0">
                <a:latin typeface="Arial"/>
                <a:cs typeface="Arial"/>
              </a:rPr>
              <a:t> </a:t>
            </a:r>
            <a:r>
              <a:rPr sz="1100" spc="-5" dirty="0">
                <a:latin typeface="Arial"/>
                <a:cs typeface="Arial"/>
              </a:rPr>
              <a:t>casting</a:t>
            </a:r>
            <a:r>
              <a:rPr sz="1100" spc="-40" dirty="0">
                <a:latin typeface="Arial"/>
                <a:cs typeface="Arial"/>
              </a:rPr>
              <a:t> </a:t>
            </a:r>
            <a:r>
              <a:rPr sz="1100" spc="-10" dirty="0">
                <a:latin typeface="Arial"/>
                <a:cs typeface="Arial"/>
              </a:rPr>
              <a:t>table</a:t>
            </a:r>
            <a:r>
              <a:rPr sz="1100" spc="-35" dirty="0">
                <a:latin typeface="Arial"/>
                <a:cs typeface="Arial"/>
              </a:rPr>
              <a:t> </a:t>
            </a:r>
            <a:r>
              <a:rPr sz="1100" spc="-10" dirty="0">
                <a:latin typeface="Arial"/>
                <a:cs typeface="Arial"/>
              </a:rPr>
              <a:t>has</a:t>
            </a:r>
            <a:r>
              <a:rPr sz="1100" spc="-40" dirty="0">
                <a:latin typeface="Arial"/>
                <a:cs typeface="Arial"/>
              </a:rPr>
              <a:t> </a:t>
            </a:r>
            <a:r>
              <a:rPr sz="1100" spc="-10" dirty="0">
                <a:latin typeface="Arial"/>
                <a:cs typeface="Arial"/>
              </a:rPr>
              <a:t>movieid,</a:t>
            </a:r>
            <a:r>
              <a:rPr sz="1100" spc="-40" dirty="0">
                <a:latin typeface="Arial"/>
                <a:cs typeface="Arial"/>
              </a:rPr>
              <a:t> </a:t>
            </a:r>
            <a:r>
              <a:rPr sz="1100" spc="-10" dirty="0">
                <a:latin typeface="Arial"/>
                <a:cs typeface="Arial"/>
              </a:rPr>
              <a:t>actorid</a:t>
            </a:r>
            <a:r>
              <a:rPr sz="1100" spc="-35" dirty="0">
                <a:latin typeface="Arial"/>
                <a:cs typeface="Arial"/>
              </a:rPr>
              <a:t> </a:t>
            </a:r>
            <a:r>
              <a:rPr sz="1100" spc="-10" dirty="0">
                <a:latin typeface="Arial"/>
                <a:cs typeface="Arial"/>
              </a:rPr>
              <a:t>and</a:t>
            </a:r>
            <a:r>
              <a:rPr sz="1100" spc="-50" dirty="0">
                <a:latin typeface="Arial"/>
                <a:cs typeface="Arial"/>
              </a:rPr>
              <a:t> </a:t>
            </a:r>
            <a:r>
              <a:rPr sz="1100" spc="-10" dirty="0">
                <a:latin typeface="Arial"/>
                <a:cs typeface="Arial"/>
              </a:rPr>
              <a:t>ord</a:t>
            </a:r>
            <a:r>
              <a:rPr sz="1100" spc="-35" dirty="0">
                <a:latin typeface="Arial"/>
                <a:cs typeface="Arial"/>
              </a:rPr>
              <a:t> </a:t>
            </a:r>
            <a:r>
              <a:rPr sz="1100" spc="-10" dirty="0">
                <a:latin typeface="Arial"/>
                <a:cs typeface="Arial"/>
              </a:rPr>
              <a:t>columns.</a:t>
            </a:r>
            <a:r>
              <a:rPr sz="1100" spc="45" dirty="0">
                <a:latin typeface="Arial"/>
                <a:cs typeface="Arial"/>
              </a:rPr>
              <a:t> </a:t>
            </a:r>
            <a:r>
              <a:rPr sz="1100" spc="-10" dirty="0">
                <a:latin typeface="Arial"/>
                <a:cs typeface="Arial"/>
              </a:rPr>
              <a:t>The</a:t>
            </a:r>
            <a:r>
              <a:rPr sz="1100" spc="-45" dirty="0">
                <a:latin typeface="Arial"/>
                <a:cs typeface="Arial"/>
              </a:rPr>
              <a:t> </a:t>
            </a:r>
            <a:r>
              <a:rPr sz="1100" spc="-10" dirty="0">
                <a:latin typeface="Arial"/>
                <a:cs typeface="Arial"/>
              </a:rPr>
              <a:t>movieid</a:t>
            </a:r>
            <a:r>
              <a:rPr sz="1100" spc="-40" dirty="0">
                <a:latin typeface="Arial"/>
                <a:cs typeface="Arial"/>
              </a:rPr>
              <a:t> </a:t>
            </a:r>
            <a:r>
              <a:rPr sz="1100" spc="-5" dirty="0">
                <a:latin typeface="Arial"/>
                <a:cs typeface="Arial"/>
              </a:rPr>
              <a:t>contains</a:t>
            </a:r>
            <a:r>
              <a:rPr sz="1100" spc="-50" dirty="0">
                <a:latin typeface="Arial"/>
                <a:cs typeface="Arial"/>
              </a:rPr>
              <a:t> </a:t>
            </a:r>
            <a:r>
              <a:rPr sz="1100" spc="-5" dirty="0">
                <a:latin typeface="Arial"/>
                <a:cs typeface="Arial"/>
              </a:rPr>
              <a:t>the</a:t>
            </a:r>
            <a:r>
              <a:rPr sz="1100" spc="-35" dirty="0">
                <a:latin typeface="Arial"/>
                <a:cs typeface="Arial"/>
              </a:rPr>
              <a:t> </a:t>
            </a:r>
            <a:r>
              <a:rPr sz="1100" spc="-15" dirty="0">
                <a:latin typeface="Arial"/>
                <a:cs typeface="Arial"/>
              </a:rPr>
              <a:t>foreign</a:t>
            </a:r>
            <a:r>
              <a:rPr sz="1100" spc="-40" dirty="0">
                <a:latin typeface="Arial"/>
                <a:cs typeface="Arial"/>
              </a:rPr>
              <a:t> </a:t>
            </a:r>
            <a:r>
              <a:rPr sz="1100" spc="-25" dirty="0">
                <a:latin typeface="Arial"/>
                <a:cs typeface="Arial"/>
              </a:rPr>
              <a:t>key</a:t>
            </a:r>
            <a:r>
              <a:rPr sz="1100" spc="-20" dirty="0">
                <a:latin typeface="Arial"/>
                <a:cs typeface="Arial"/>
              </a:rPr>
              <a:t> </a:t>
            </a:r>
            <a:r>
              <a:rPr sz="1100" spc="-15" dirty="0">
                <a:latin typeface="Arial"/>
                <a:cs typeface="Arial"/>
              </a:rPr>
              <a:t>linked  </a:t>
            </a:r>
            <a:r>
              <a:rPr sz="1100" spc="-5" dirty="0">
                <a:latin typeface="Arial"/>
                <a:cs typeface="Arial"/>
              </a:rPr>
              <a:t>to the </a:t>
            </a:r>
            <a:r>
              <a:rPr sz="1100" spc="-10" dirty="0">
                <a:latin typeface="Arial"/>
                <a:cs typeface="Arial"/>
              </a:rPr>
              <a:t>movie table id. The actorid is </a:t>
            </a:r>
            <a:r>
              <a:rPr sz="1100" spc="-15" dirty="0">
                <a:latin typeface="Arial"/>
                <a:cs typeface="Arial"/>
              </a:rPr>
              <a:t>linked </a:t>
            </a:r>
            <a:r>
              <a:rPr sz="1100" spc="-5" dirty="0">
                <a:latin typeface="Arial"/>
                <a:cs typeface="Arial"/>
              </a:rPr>
              <a:t>to the </a:t>
            </a:r>
            <a:r>
              <a:rPr sz="1100" spc="-10" dirty="0">
                <a:latin typeface="Arial"/>
                <a:cs typeface="Arial"/>
              </a:rPr>
              <a:t>actor table id </a:t>
            </a:r>
            <a:r>
              <a:rPr sz="1100" spc="-5" dirty="0">
                <a:latin typeface="Arial"/>
                <a:cs typeface="Arial"/>
              </a:rPr>
              <a:t>column. </a:t>
            </a:r>
            <a:r>
              <a:rPr sz="1100" spc="-10" dirty="0">
                <a:latin typeface="Arial"/>
                <a:cs typeface="Arial"/>
              </a:rPr>
              <a:t>The ord </a:t>
            </a:r>
            <a:r>
              <a:rPr sz="1100" spc="-5" dirty="0">
                <a:latin typeface="Arial"/>
                <a:cs typeface="Arial"/>
              </a:rPr>
              <a:t>column </a:t>
            </a:r>
            <a:r>
              <a:rPr sz="1100" spc="-10" dirty="0">
                <a:latin typeface="Arial"/>
                <a:cs typeface="Arial"/>
              </a:rPr>
              <a:t>is </a:t>
            </a:r>
            <a:r>
              <a:rPr sz="1100" spc="-5" dirty="0">
                <a:latin typeface="Arial"/>
                <a:cs typeface="Arial"/>
              </a:rPr>
              <a:t>the  </a:t>
            </a:r>
            <a:r>
              <a:rPr sz="1100" spc="-10" dirty="0">
                <a:latin typeface="Arial"/>
                <a:cs typeface="Arial"/>
              </a:rPr>
              <a:t>position of </a:t>
            </a:r>
            <a:r>
              <a:rPr sz="1100" spc="-5" dirty="0">
                <a:latin typeface="Arial"/>
                <a:cs typeface="Arial"/>
              </a:rPr>
              <a:t>the </a:t>
            </a:r>
            <a:r>
              <a:rPr sz="1100" spc="-10" dirty="0">
                <a:latin typeface="Arial"/>
                <a:cs typeface="Arial"/>
              </a:rPr>
              <a:t>actor in </a:t>
            </a:r>
            <a:r>
              <a:rPr sz="1100" spc="-5" dirty="0">
                <a:latin typeface="Arial"/>
                <a:cs typeface="Arial"/>
              </a:rPr>
              <a:t>the credits </a:t>
            </a:r>
            <a:r>
              <a:rPr sz="1100" spc="-20" dirty="0">
                <a:latin typeface="Arial"/>
                <a:cs typeface="Arial"/>
              </a:rPr>
              <a:t>for </a:t>
            </a:r>
            <a:r>
              <a:rPr sz="1100" spc="-5" dirty="0">
                <a:latin typeface="Arial"/>
                <a:cs typeface="Arial"/>
              </a:rPr>
              <a:t>the </a:t>
            </a:r>
            <a:r>
              <a:rPr sz="1100" spc="-10" dirty="0">
                <a:latin typeface="Arial"/>
                <a:cs typeface="Arial"/>
              </a:rPr>
              <a:t>movie. The </a:t>
            </a:r>
            <a:r>
              <a:rPr sz="1100" spc="-5" dirty="0">
                <a:latin typeface="Arial"/>
                <a:cs typeface="Arial"/>
              </a:rPr>
              <a:t>main star </a:t>
            </a:r>
            <a:r>
              <a:rPr sz="1100" spc="-15" dirty="0">
                <a:latin typeface="Arial"/>
                <a:cs typeface="Arial"/>
              </a:rPr>
              <a:t>would </a:t>
            </a:r>
            <a:r>
              <a:rPr sz="1100" spc="-20" dirty="0">
                <a:latin typeface="Arial"/>
                <a:cs typeface="Arial"/>
              </a:rPr>
              <a:t>have </a:t>
            </a:r>
            <a:r>
              <a:rPr sz="1100" spc="-10" dirty="0">
                <a:latin typeface="Arial"/>
                <a:cs typeface="Arial"/>
              </a:rPr>
              <a:t>an ord </a:t>
            </a:r>
            <a:r>
              <a:rPr sz="1100" spc="-15" dirty="0">
                <a:latin typeface="Arial"/>
                <a:cs typeface="Arial"/>
              </a:rPr>
              <a:t>value </a:t>
            </a:r>
            <a:r>
              <a:rPr sz="1100" spc="-10" dirty="0">
                <a:latin typeface="Arial"/>
                <a:cs typeface="Arial"/>
              </a:rPr>
              <a:t>of 1, </a:t>
            </a:r>
            <a:r>
              <a:rPr sz="1100" spc="-5" dirty="0">
                <a:latin typeface="Arial"/>
                <a:cs typeface="Arial"/>
              </a:rPr>
              <a:t>the  co-star </a:t>
            </a:r>
            <a:r>
              <a:rPr sz="1100" spc="-10" dirty="0">
                <a:latin typeface="Arial"/>
                <a:cs typeface="Arial"/>
              </a:rPr>
              <a:t>2 and </a:t>
            </a:r>
            <a:r>
              <a:rPr sz="1100" spc="-5" dirty="0">
                <a:latin typeface="Arial"/>
                <a:cs typeface="Arial"/>
              </a:rPr>
              <a:t>so</a:t>
            </a:r>
            <a:r>
              <a:rPr sz="1100" spc="-15" dirty="0">
                <a:latin typeface="Arial"/>
                <a:cs typeface="Arial"/>
              </a:rPr>
              <a:t> </a:t>
            </a:r>
            <a:r>
              <a:rPr sz="1100" spc="-10" dirty="0">
                <a:latin typeface="Arial"/>
                <a:cs typeface="Arial"/>
              </a:rPr>
              <a:t>on.</a:t>
            </a:r>
            <a:endParaRPr sz="11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1500">
              <a:latin typeface="Arial"/>
              <a:cs typeface="Arial"/>
            </a:endParaRPr>
          </a:p>
          <a:p>
            <a:pPr marL="2540" algn="ctr">
              <a:lnSpc>
                <a:spcPct val="100000"/>
              </a:lnSpc>
            </a:pPr>
            <a:r>
              <a:rPr sz="1100" i="1" spc="-40" dirty="0">
                <a:latin typeface="Arial"/>
                <a:cs typeface="Arial"/>
              </a:rPr>
              <a:t>Table </a:t>
            </a:r>
            <a:r>
              <a:rPr sz="1100" i="1" spc="-10" dirty="0">
                <a:latin typeface="Arial"/>
                <a:cs typeface="Arial"/>
              </a:rPr>
              <a:t>3.1: Sample of data </a:t>
            </a:r>
            <a:r>
              <a:rPr sz="1100" i="1" spc="-5" dirty="0">
                <a:latin typeface="Arial"/>
                <a:cs typeface="Arial"/>
              </a:rPr>
              <a:t>from the </a:t>
            </a:r>
            <a:r>
              <a:rPr sz="1100" i="1" spc="-10" dirty="0">
                <a:latin typeface="Arial"/>
                <a:cs typeface="Arial"/>
              </a:rPr>
              <a:t>Movies</a:t>
            </a:r>
            <a:r>
              <a:rPr sz="1100" i="1" spc="45" dirty="0">
                <a:latin typeface="Arial"/>
                <a:cs typeface="Arial"/>
              </a:rPr>
              <a:t> </a:t>
            </a:r>
            <a:r>
              <a:rPr sz="1100" i="1" spc="-10" dirty="0">
                <a:latin typeface="Arial"/>
                <a:cs typeface="Arial"/>
              </a:rPr>
              <a:t>database</a:t>
            </a:r>
            <a:endParaRPr sz="1100">
              <a:latin typeface="Arial"/>
              <a:cs typeface="Arial"/>
            </a:endParaRPr>
          </a:p>
          <a:p>
            <a:pPr marL="12065" algn="ctr">
              <a:lnSpc>
                <a:spcPct val="100000"/>
              </a:lnSpc>
              <a:spcBef>
                <a:spcPts val="735"/>
              </a:spcBef>
            </a:pPr>
            <a:r>
              <a:rPr sz="1100" b="1" spc="-10" dirty="0">
                <a:latin typeface="Arial"/>
                <a:cs typeface="Arial"/>
              </a:rPr>
              <a:t>actor</a:t>
            </a:r>
            <a:endParaRPr sz="1100">
              <a:latin typeface="Arial"/>
              <a:cs typeface="Arial"/>
            </a:endParaRPr>
          </a:p>
        </p:txBody>
      </p:sp>
      <p:graphicFrame>
        <p:nvGraphicFramePr>
          <p:cNvPr id="11" name="object 11"/>
          <p:cNvGraphicFramePr>
            <a:graphicFrameLocks noGrp="1"/>
          </p:cNvGraphicFramePr>
          <p:nvPr/>
        </p:nvGraphicFramePr>
        <p:xfrm>
          <a:off x="1907133" y="8108213"/>
          <a:ext cx="3967479" cy="171767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97993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7866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84404">
                <a:tc>
                  <a:txBody>
                    <a:bodyPr/>
                    <a:lstStyle/>
                    <a:p>
                      <a:pPr marL="39370"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r>
                        <a:rPr sz="1100" b="1" spc="-5" dirty="0">
                          <a:latin typeface="Arial"/>
                          <a:cs typeface="Arial"/>
                        </a:rPr>
                        <a:t>id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317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9370">
                        <a:lnSpc>
                          <a:spcPts val="1240"/>
                        </a:lnSpc>
                      </a:pPr>
                      <a:r>
                        <a:rPr sz="1100" b="1" spc="-10" dirty="0">
                          <a:latin typeface="Arial"/>
                          <a:cs typeface="Arial"/>
                        </a:rPr>
                        <a:t>name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82879">
                <a:tc>
                  <a:txBody>
                    <a:bodyPr/>
                    <a:lstStyle/>
                    <a:p>
                      <a:pPr marL="39370">
                        <a:lnSpc>
                          <a:spcPct val="100000"/>
                        </a:lnSpc>
                      </a:pPr>
                      <a:r>
                        <a:rPr sz="1100" spc="-15" dirty="0">
                          <a:latin typeface="Arial"/>
                          <a:cs typeface="Arial"/>
                        </a:rPr>
                        <a:t>3875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6830">
                        <a:lnSpc>
                          <a:spcPct val="100000"/>
                        </a:lnSpc>
                      </a:pPr>
                      <a:r>
                        <a:rPr sz="1100" spc="-15" dirty="0">
                          <a:latin typeface="Arial"/>
                          <a:cs typeface="Arial"/>
                        </a:rPr>
                        <a:t>James </a:t>
                      </a:r>
                      <a:r>
                        <a:rPr sz="1100" spc="-5" dirty="0">
                          <a:latin typeface="Arial"/>
                          <a:cs typeface="Arial"/>
                        </a:rPr>
                        <a:t>Whitmore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85927">
                <a:tc>
                  <a:txBody>
                    <a:bodyPr/>
                    <a:lstStyle/>
                    <a:p>
                      <a:pPr marL="39370"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r>
                        <a:rPr sz="1100" spc="-15" dirty="0">
                          <a:latin typeface="Arial"/>
                          <a:cs typeface="Arial"/>
                        </a:rPr>
                        <a:t>4058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190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9370"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r>
                        <a:rPr sz="1100" spc="-10" dirty="0">
                          <a:latin typeface="Arial"/>
                          <a:cs typeface="Arial"/>
                        </a:rPr>
                        <a:t>Bob</a:t>
                      </a:r>
                      <a:r>
                        <a:rPr sz="1100" spc="-2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5" dirty="0">
                          <a:latin typeface="Arial"/>
                          <a:cs typeface="Arial"/>
                        </a:rPr>
                        <a:t>Gunton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317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81356">
                <a:tc>
                  <a:txBody>
                    <a:bodyPr/>
                    <a:lstStyle/>
                    <a:p>
                      <a:pPr marL="39370">
                        <a:lnSpc>
                          <a:spcPts val="1310"/>
                        </a:lnSpc>
                      </a:pPr>
                      <a:r>
                        <a:rPr sz="1100" spc="-15" dirty="0">
                          <a:latin typeface="Arial"/>
                          <a:cs typeface="Arial"/>
                        </a:rPr>
                        <a:t>5353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9370">
                        <a:lnSpc>
                          <a:spcPct val="100000"/>
                        </a:lnSpc>
                      </a:pPr>
                      <a:r>
                        <a:rPr sz="1100" spc="-5" dirty="0">
                          <a:latin typeface="Arial"/>
                          <a:cs typeface="Arial"/>
                        </a:rPr>
                        <a:t>Mark</a:t>
                      </a:r>
                      <a:r>
                        <a:rPr sz="1100" spc="-1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10" dirty="0">
                          <a:latin typeface="Arial"/>
                          <a:cs typeface="Arial"/>
                        </a:rPr>
                        <a:t>Rolston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11836">
                <a:tc>
                  <a:txBody>
                    <a:bodyPr/>
                    <a:lstStyle/>
                    <a:p>
                      <a:pPr marL="39370">
                        <a:lnSpc>
                          <a:spcPct val="100000"/>
                        </a:lnSpc>
                        <a:spcBef>
                          <a:spcPts val="110"/>
                        </a:spcBef>
                      </a:pPr>
                      <a:r>
                        <a:rPr sz="1100" spc="-15" dirty="0">
                          <a:latin typeface="Arial"/>
                          <a:cs typeface="Arial"/>
                        </a:rPr>
                        <a:t>6152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1397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9370"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r>
                        <a:rPr sz="1100" spc="-10" dirty="0">
                          <a:latin typeface="Arial"/>
                          <a:cs typeface="Arial"/>
                        </a:rPr>
                        <a:t>Morgan</a:t>
                      </a:r>
                      <a:r>
                        <a:rPr sz="1100" spc="-3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15" dirty="0">
                          <a:latin typeface="Arial"/>
                          <a:cs typeface="Arial"/>
                        </a:rPr>
                        <a:t>Freeman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190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81356">
                <a:tc>
                  <a:txBody>
                    <a:bodyPr/>
                    <a:lstStyle/>
                    <a:p>
                      <a:pPr marL="39370">
                        <a:lnSpc>
                          <a:spcPts val="1310"/>
                        </a:lnSpc>
                      </a:pPr>
                      <a:r>
                        <a:rPr sz="1100" spc="-15" dirty="0">
                          <a:latin typeface="Arial"/>
                          <a:cs typeface="Arial"/>
                        </a:rPr>
                        <a:t>6514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9370">
                        <a:lnSpc>
                          <a:spcPct val="100000"/>
                        </a:lnSpc>
                      </a:pPr>
                      <a:r>
                        <a:rPr sz="1100" spc="-5" dirty="0">
                          <a:latin typeface="Arial"/>
                          <a:cs typeface="Arial"/>
                        </a:rPr>
                        <a:t>Tim</a:t>
                      </a:r>
                      <a:r>
                        <a:rPr sz="1100" spc="-2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15" dirty="0">
                          <a:latin typeface="Arial"/>
                          <a:cs typeface="Arial"/>
                        </a:rPr>
                        <a:t>Robbins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85927">
                <a:tc>
                  <a:txBody>
                    <a:bodyPr/>
                    <a:lstStyle/>
                    <a:p>
                      <a:pPr marL="39370"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r>
                        <a:rPr sz="1100" spc="-15" dirty="0">
                          <a:latin typeface="Arial"/>
                          <a:cs typeface="Arial"/>
                        </a:rPr>
                        <a:t>8029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190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9370"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r>
                        <a:rPr sz="1100" spc="-5" dirty="0">
                          <a:latin typeface="Arial"/>
                          <a:cs typeface="Arial"/>
                        </a:rPr>
                        <a:t>William</a:t>
                      </a:r>
                      <a:r>
                        <a:rPr sz="1100" spc="-1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5" dirty="0">
                          <a:latin typeface="Arial"/>
                          <a:cs typeface="Arial"/>
                        </a:rPr>
                        <a:t>Sadler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317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11836">
                <a:tc>
                  <a:txBody>
                    <a:bodyPr/>
                    <a:lstStyle/>
                    <a:p>
                      <a:pPr marL="39370">
                        <a:lnSpc>
                          <a:spcPct val="100000"/>
                        </a:lnSpc>
                        <a:spcBef>
                          <a:spcPts val="120"/>
                        </a:spcBef>
                      </a:pPr>
                      <a:r>
                        <a:rPr sz="1100" spc="-15" dirty="0">
                          <a:latin typeface="Arial"/>
                          <a:cs typeface="Arial"/>
                        </a:rPr>
                        <a:t>9571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1524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9370"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r>
                        <a:rPr sz="1100" spc="-10" dirty="0">
                          <a:latin typeface="Arial"/>
                          <a:cs typeface="Arial"/>
                        </a:rPr>
                        <a:t>Clancy</a:t>
                      </a:r>
                      <a:r>
                        <a:rPr sz="1100" spc="-15" dirty="0">
                          <a:latin typeface="Arial"/>
                          <a:cs typeface="Arial"/>
                        </a:rPr>
                        <a:t> Brown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317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85927">
                <a:tc>
                  <a:txBody>
                    <a:bodyPr/>
                    <a:lstStyle/>
                    <a:p>
                      <a:pPr marL="39370"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r>
                        <a:rPr sz="1100" spc="-15" dirty="0">
                          <a:latin typeface="Arial"/>
                          <a:cs typeface="Arial"/>
                        </a:rPr>
                        <a:t>26722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190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9370"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r>
                        <a:rPr sz="1100" spc="-5" dirty="0">
                          <a:latin typeface="Arial"/>
                          <a:cs typeface="Arial"/>
                        </a:rPr>
                        <a:t>Gil</a:t>
                      </a:r>
                      <a:r>
                        <a:rPr sz="1100" spc="-1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10" dirty="0">
                          <a:latin typeface="Arial"/>
                          <a:cs typeface="Arial"/>
                        </a:rPr>
                        <a:t>Bellows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317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12" name="object 12"/>
          <p:cNvSpPr/>
          <p:nvPr/>
        </p:nvSpPr>
        <p:spPr>
          <a:xfrm>
            <a:off x="864717" y="9941585"/>
            <a:ext cx="6049010" cy="0"/>
          </a:xfrm>
          <a:custGeom>
            <a:avLst/>
            <a:gdLst/>
            <a:ahLst/>
            <a:cxnLst/>
            <a:rect l="l" t="t" r="r" b="b"/>
            <a:pathLst>
              <a:path w="6049009">
                <a:moveTo>
                  <a:pt x="0" y="0"/>
                </a:moveTo>
                <a:lnTo>
                  <a:pt x="6048756" y="0"/>
                </a:lnTo>
              </a:path>
            </a:pathLst>
          </a:custGeom>
          <a:ln w="609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 txBox="1"/>
          <p:nvPr/>
        </p:nvSpPr>
        <p:spPr>
          <a:xfrm>
            <a:off x="852169" y="9965447"/>
            <a:ext cx="1842135" cy="19177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1100" spc="-10" dirty="0">
                <a:latin typeface="Arial"/>
                <a:cs typeface="Arial"/>
              </a:rPr>
              <a:t>© </a:t>
            </a:r>
            <a:r>
              <a:rPr sz="1100" spc="20" dirty="0">
                <a:latin typeface="Arial"/>
                <a:cs typeface="Arial"/>
              </a:rPr>
              <a:t>H</a:t>
            </a:r>
            <a:r>
              <a:rPr sz="850" spc="20" dirty="0">
                <a:latin typeface="Arial"/>
                <a:cs typeface="Arial"/>
              </a:rPr>
              <a:t>ERIOT</a:t>
            </a:r>
            <a:r>
              <a:rPr sz="1100" spc="20" dirty="0">
                <a:latin typeface="Arial"/>
                <a:cs typeface="Arial"/>
              </a:rPr>
              <a:t>-W</a:t>
            </a:r>
            <a:r>
              <a:rPr sz="850" spc="20" dirty="0">
                <a:latin typeface="Arial"/>
                <a:cs typeface="Arial"/>
              </a:rPr>
              <a:t>ATT</a:t>
            </a:r>
            <a:r>
              <a:rPr sz="850" spc="75" dirty="0">
                <a:latin typeface="Arial"/>
                <a:cs typeface="Arial"/>
              </a:rPr>
              <a:t> </a:t>
            </a:r>
            <a:r>
              <a:rPr sz="1100" spc="55" dirty="0">
                <a:latin typeface="Arial"/>
                <a:cs typeface="Arial"/>
              </a:rPr>
              <a:t>U</a:t>
            </a:r>
            <a:r>
              <a:rPr sz="850" spc="55" dirty="0">
                <a:latin typeface="Arial"/>
                <a:cs typeface="Arial"/>
              </a:rPr>
              <a:t>NIVERSITY</a:t>
            </a:r>
            <a:endParaRPr sz="85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05053" y="765581"/>
            <a:ext cx="6049010" cy="0"/>
          </a:xfrm>
          <a:custGeom>
            <a:avLst/>
            <a:gdLst/>
            <a:ahLst/>
            <a:cxnLst/>
            <a:rect l="l" t="t" r="r" b="b"/>
            <a:pathLst>
              <a:path w="6049009">
                <a:moveTo>
                  <a:pt x="0" y="0"/>
                </a:moveTo>
                <a:lnTo>
                  <a:pt x="6048756" y="0"/>
                </a:lnTo>
              </a:path>
            </a:pathLst>
          </a:custGeom>
          <a:ln w="609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492505" y="559318"/>
            <a:ext cx="3291840" cy="74358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  <a:tabLst>
                <a:tab pos="408940" algn="l"/>
              </a:tabLst>
            </a:pPr>
            <a:r>
              <a:rPr sz="1100" spc="-10" dirty="0">
                <a:latin typeface="Arial"/>
                <a:cs typeface="Arial"/>
              </a:rPr>
              <a:t>74	</a:t>
            </a:r>
            <a:r>
              <a:rPr sz="1100" i="1" spc="-20" dirty="0">
                <a:latin typeface="Arial"/>
                <a:cs typeface="Arial"/>
              </a:rPr>
              <a:t>TOPIC </a:t>
            </a:r>
            <a:r>
              <a:rPr sz="1100" i="1" spc="-10" dirty="0">
                <a:latin typeface="Arial"/>
                <a:cs typeface="Arial"/>
              </a:rPr>
              <a:t>3.</a:t>
            </a:r>
            <a:r>
              <a:rPr sz="1100" i="1" spc="75" dirty="0">
                <a:latin typeface="Arial"/>
                <a:cs typeface="Arial"/>
              </a:rPr>
              <a:t> </a:t>
            </a:r>
            <a:r>
              <a:rPr sz="1100" i="1" spc="-30" dirty="0">
                <a:latin typeface="Arial"/>
                <a:cs typeface="Arial"/>
              </a:rPr>
              <a:t>IMPLEMENTATION</a:t>
            </a:r>
            <a:endParaRPr sz="11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12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1400">
              <a:latin typeface="Arial"/>
              <a:cs typeface="Arial"/>
            </a:endParaRPr>
          </a:p>
          <a:p>
            <a:pPr marR="5080" algn="r">
              <a:lnSpc>
                <a:spcPct val="100000"/>
              </a:lnSpc>
            </a:pPr>
            <a:r>
              <a:rPr sz="1100" b="1" spc="-10" dirty="0">
                <a:latin typeface="Arial"/>
                <a:cs typeface="Arial"/>
              </a:rPr>
              <a:t>casting</a:t>
            </a:r>
            <a:endParaRPr sz="1100">
              <a:latin typeface="Arial"/>
              <a:cs typeface="Arial"/>
            </a:endParaRPr>
          </a:p>
        </p:txBody>
      </p:sp>
      <p:graphicFrame>
        <p:nvGraphicFramePr>
          <p:cNvPr id="4" name="object 4"/>
          <p:cNvGraphicFramePr>
            <a:graphicFrameLocks noGrp="1"/>
          </p:cNvGraphicFramePr>
          <p:nvPr/>
        </p:nvGraphicFramePr>
        <p:xfrm>
          <a:off x="873861" y="1393469"/>
          <a:ext cx="5313045" cy="16510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76783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6783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6783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84403">
                <a:tc>
                  <a:txBody>
                    <a:bodyPr/>
                    <a:lstStyle/>
                    <a:p>
                      <a:pPr marL="39370"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r>
                        <a:rPr sz="1100" b="1" spc="-15" dirty="0">
                          <a:latin typeface="Arial"/>
                          <a:cs typeface="Arial"/>
                        </a:rPr>
                        <a:t>movieid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317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7465"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r>
                        <a:rPr sz="1100" b="1" spc="-10" dirty="0">
                          <a:latin typeface="Arial"/>
                          <a:cs typeface="Arial"/>
                        </a:rPr>
                        <a:t>actorid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317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1275"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r>
                        <a:rPr sz="1100" b="1" spc="-15" dirty="0">
                          <a:latin typeface="Arial"/>
                          <a:cs typeface="Arial"/>
                        </a:rPr>
                        <a:t>ord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190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82879">
                <a:tc>
                  <a:txBody>
                    <a:bodyPr/>
                    <a:lstStyle/>
                    <a:p>
                      <a:pPr marL="39370">
                        <a:lnSpc>
                          <a:spcPct val="100000"/>
                        </a:lnSpc>
                      </a:pPr>
                      <a:r>
                        <a:rPr sz="1100" spc="-15" dirty="0">
                          <a:latin typeface="Arial"/>
                          <a:cs typeface="Arial"/>
                        </a:rPr>
                        <a:t>20434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6195">
                        <a:lnSpc>
                          <a:spcPct val="100000"/>
                        </a:lnSpc>
                      </a:pPr>
                      <a:r>
                        <a:rPr sz="1100" spc="-15" dirty="0">
                          <a:latin typeface="Arial"/>
                          <a:cs typeface="Arial"/>
                        </a:rPr>
                        <a:t>3875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4925">
                        <a:lnSpc>
                          <a:spcPct val="100000"/>
                        </a:lnSpc>
                      </a:pPr>
                      <a:r>
                        <a:rPr sz="1100" dirty="0">
                          <a:latin typeface="Arial"/>
                          <a:cs typeface="Arial"/>
                        </a:rPr>
                        <a:t>8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81356">
                <a:tc>
                  <a:txBody>
                    <a:bodyPr/>
                    <a:lstStyle/>
                    <a:p>
                      <a:pPr marL="39370">
                        <a:lnSpc>
                          <a:spcPts val="1310"/>
                        </a:lnSpc>
                      </a:pPr>
                      <a:r>
                        <a:rPr sz="1100" spc="-15" dirty="0">
                          <a:latin typeface="Arial"/>
                          <a:cs typeface="Arial"/>
                        </a:rPr>
                        <a:t>20434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9370">
                        <a:lnSpc>
                          <a:spcPct val="100000"/>
                        </a:lnSpc>
                      </a:pPr>
                      <a:r>
                        <a:rPr sz="1100" spc="-15" dirty="0">
                          <a:latin typeface="Arial"/>
                          <a:cs typeface="Arial"/>
                        </a:rPr>
                        <a:t>4058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8100">
                        <a:lnSpc>
                          <a:spcPct val="100000"/>
                        </a:lnSpc>
                      </a:pPr>
                      <a:r>
                        <a:rPr sz="1100" dirty="0">
                          <a:latin typeface="Arial"/>
                          <a:cs typeface="Arial"/>
                        </a:rPr>
                        <a:t>3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82879">
                <a:tc>
                  <a:txBody>
                    <a:bodyPr/>
                    <a:lstStyle/>
                    <a:p>
                      <a:pPr marL="39370">
                        <a:lnSpc>
                          <a:spcPct val="100000"/>
                        </a:lnSpc>
                      </a:pPr>
                      <a:r>
                        <a:rPr sz="1100" spc="-15" dirty="0">
                          <a:latin typeface="Arial"/>
                          <a:cs typeface="Arial"/>
                        </a:rPr>
                        <a:t>20434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6195">
                        <a:lnSpc>
                          <a:spcPct val="100000"/>
                        </a:lnSpc>
                      </a:pPr>
                      <a:r>
                        <a:rPr sz="1100" spc="-15" dirty="0">
                          <a:latin typeface="Arial"/>
                          <a:cs typeface="Arial"/>
                        </a:rPr>
                        <a:t>5353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1275">
                        <a:lnSpc>
                          <a:spcPts val="1310"/>
                        </a:lnSpc>
                      </a:pPr>
                      <a:r>
                        <a:rPr sz="1100" dirty="0">
                          <a:latin typeface="Arial"/>
                          <a:cs typeface="Arial"/>
                        </a:rPr>
                        <a:t>7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82879">
                <a:tc>
                  <a:txBody>
                    <a:bodyPr/>
                    <a:lstStyle/>
                    <a:p>
                      <a:pPr marL="39370">
                        <a:lnSpc>
                          <a:spcPct val="100000"/>
                        </a:lnSpc>
                      </a:pPr>
                      <a:r>
                        <a:rPr sz="1100" spc="-15" dirty="0">
                          <a:latin typeface="Arial"/>
                          <a:cs typeface="Arial"/>
                        </a:rPr>
                        <a:t>20434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6195">
                        <a:lnSpc>
                          <a:spcPct val="100000"/>
                        </a:lnSpc>
                      </a:pPr>
                      <a:r>
                        <a:rPr sz="1100" spc="-15" dirty="0">
                          <a:latin typeface="Arial"/>
                          <a:cs typeface="Arial"/>
                        </a:rPr>
                        <a:t>6152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1275"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r>
                        <a:rPr sz="1100" dirty="0">
                          <a:latin typeface="Arial"/>
                          <a:cs typeface="Arial"/>
                        </a:rPr>
                        <a:t>2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190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82879">
                <a:tc>
                  <a:txBody>
                    <a:bodyPr/>
                    <a:lstStyle/>
                    <a:p>
                      <a:pPr marL="39370">
                        <a:lnSpc>
                          <a:spcPct val="100000"/>
                        </a:lnSpc>
                      </a:pPr>
                      <a:r>
                        <a:rPr sz="1100" spc="-15" dirty="0">
                          <a:latin typeface="Arial"/>
                          <a:cs typeface="Arial"/>
                        </a:rPr>
                        <a:t>20434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6195">
                        <a:lnSpc>
                          <a:spcPct val="100000"/>
                        </a:lnSpc>
                      </a:pPr>
                      <a:r>
                        <a:rPr sz="1100" spc="-15" dirty="0">
                          <a:latin typeface="Arial"/>
                          <a:cs typeface="Arial"/>
                        </a:rPr>
                        <a:t>6514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1275"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r>
                        <a:rPr sz="1100" dirty="0">
                          <a:latin typeface="Arial"/>
                          <a:cs typeface="Arial"/>
                        </a:rPr>
                        <a:t>1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190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82879">
                <a:tc>
                  <a:txBody>
                    <a:bodyPr/>
                    <a:lstStyle/>
                    <a:p>
                      <a:pPr marL="39370">
                        <a:lnSpc>
                          <a:spcPts val="1310"/>
                        </a:lnSpc>
                      </a:pPr>
                      <a:r>
                        <a:rPr sz="1100" spc="-15" dirty="0">
                          <a:latin typeface="Arial"/>
                          <a:cs typeface="Arial"/>
                        </a:rPr>
                        <a:t>20434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9370">
                        <a:lnSpc>
                          <a:spcPct val="100000"/>
                        </a:lnSpc>
                      </a:pPr>
                      <a:r>
                        <a:rPr sz="1100" spc="-15" dirty="0">
                          <a:latin typeface="Arial"/>
                          <a:cs typeface="Arial"/>
                        </a:rPr>
                        <a:t>8029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1275"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r>
                        <a:rPr sz="1100" dirty="0">
                          <a:latin typeface="Arial"/>
                          <a:cs typeface="Arial"/>
                        </a:rPr>
                        <a:t>4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190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81356">
                <a:tc>
                  <a:txBody>
                    <a:bodyPr/>
                    <a:lstStyle/>
                    <a:p>
                      <a:pPr marL="39370">
                        <a:lnSpc>
                          <a:spcPts val="1310"/>
                        </a:lnSpc>
                      </a:pPr>
                      <a:r>
                        <a:rPr sz="1100" spc="-15" dirty="0">
                          <a:latin typeface="Arial"/>
                          <a:cs typeface="Arial"/>
                        </a:rPr>
                        <a:t>20434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6195">
                        <a:lnSpc>
                          <a:spcPts val="1310"/>
                        </a:lnSpc>
                      </a:pPr>
                      <a:r>
                        <a:rPr sz="1100" spc="-15" dirty="0">
                          <a:latin typeface="Arial"/>
                          <a:cs typeface="Arial"/>
                        </a:rPr>
                        <a:t>9571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1275">
                        <a:lnSpc>
                          <a:spcPts val="1285"/>
                        </a:lnSpc>
                      </a:pPr>
                      <a:r>
                        <a:rPr sz="1100" dirty="0">
                          <a:latin typeface="Arial"/>
                          <a:cs typeface="Arial"/>
                        </a:rPr>
                        <a:t>5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82879">
                <a:tc>
                  <a:txBody>
                    <a:bodyPr/>
                    <a:lstStyle/>
                    <a:p>
                      <a:pPr marL="39370">
                        <a:lnSpc>
                          <a:spcPct val="100000"/>
                        </a:lnSpc>
                      </a:pPr>
                      <a:r>
                        <a:rPr sz="1100" spc="-15" dirty="0">
                          <a:latin typeface="Arial"/>
                          <a:cs typeface="Arial"/>
                        </a:rPr>
                        <a:t>20434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6195">
                        <a:lnSpc>
                          <a:spcPct val="100000"/>
                        </a:lnSpc>
                      </a:pPr>
                      <a:r>
                        <a:rPr sz="1100" spc="-15" dirty="0">
                          <a:latin typeface="Arial"/>
                          <a:cs typeface="Arial"/>
                        </a:rPr>
                        <a:t>26722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4290">
                        <a:lnSpc>
                          <a:spcPct val="100000"/>
                        </a:lnSpc>
                      </a:pPr>
                      <a:r>
                        <a:rPr sz="1100" dirty="0">
                          <a:latin typeface="Arial"/>
                          <a:cs typeface="Arial"/>
                        </a:rPr>
                        <a:t>6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5" name="object 5"/>
          <p:cNvSpPr txBox="1"/>
          <p:nvPr/>
        </p:nvSpPr>
        <p:spPr>
          <a:xfrm>
            <a:off x="3318002" y="3166883"/>
            <a:ext cx="422909" cy="19177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1100" b="1" spc="-15" dirty="0">
                <a:latin typeface="Arial"/>
                <a:cs typeface="Arial"/>
              </a:rPr>
              <a:t>m</a:t>
            </a:r>
            <a:r>
              <a:rPr sz="1100" b="1" spc="-35" dirty="0">
                <a:latin typeface="Arial"/>
                <a:cs typeface="Arial"/>
              </a:rPr>
              <a:t>o</a:t>
            </a:r>
            <a:r>
              <a:rPr sz="1100" b="1" spc="-10" dirty="0">
                <a:latin typeface="Arial"/>
                <a:cs typeface="Arial"/>
              </a:rPr>
              <a:t>vie</a:t>
            </a:r>
            <a:endParaRPr sz="1100">
              <a:latin typeface="Arial"/>
              <a:cs typeface="Arial"/>
            </a:endParaRPr>
          </a:p>
        </p:txBody>
      </p:sp>
      <p:graphicFrame>
        <p:nvGraphicFramePr>
          <p:cNvPr id="6" name="object 6"/>
          <p:cNvGraphicFramePr>
            <a:graphicFrameLocks noGrp="1"/>
          </p:cNvGraphicFramePr>
          <p:nvPr/>
        </p:nvGraphicFramePr>
        <p:xfrm>
          <a:off x="506577" y="3420389"/>
          <a:ext cx="6049010" cy="76962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00584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0711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0583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0711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0583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00711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210311">
                <a:tc>
                  <a:txBody>
                    <a:bodyPr/>
                    <a:lstStyle/>
                    <a:p>
                      <a:pPr marL="39370">
                        <a:lnSpc>
                          <a:spcPct val="100000"/>
                        </a:lnSpc>
                        <a:spcBef>
                          <a:spcPts val="120"/>
                        </a:spcBef>
                      </a:pPr>
                      <a:r>
                        <a:rPr sz="1100" b="1" spc="-5" dirty="0">
                          <a:latin typeface="Arial"/>
                          <a:cs typeface="Arial"/>
                        </a:rPr>
                        <a:t>id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1524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9370">
                        <a:lnSpc>
                          <a:spcPct val="100000"/>
                        </a:lnSpc>
                        <a:spcBef>
                          <a:spcPts val="120"/>
                        </a:spcBef>
                      </a:pPr>
                      <a:r>
                        <a:rPr sz="1100" b="1" spc="-5" dirty="0">
                          <a:latin typeface="Arial"/>
                          <a:cs typeface="Arial"/>
                        </a:rPr>
                        <a:t>title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1524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9370">
                        <a:lnSpc>
                          <a:spcPts val="1225"/>
                        </a:lnSpc>
                      </a:pPr>
                      <a:r>
                        <a:rPr sz="1100" b="1" spc="-15" dirty="0">
                          <a:latin typeface="Arial"/>
                          <a:cs typeface="Arial"/>
                        </a:rPr>
                        <a:t>year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1275">
                        <a:lnSpc>
                          <a:spcPct val="100000"/>
                        </a:lnSpc>
                        <a:spcBef>
                          <a:spcPts val="120"/>
                        </a:spcBef>
                      </a:pPr>
                      <a:r>
                        <a:rPr sz="1100" b="1" spc="-5" dirty="0">
                          <a:latin typeface="Arial"/>
                          <a:cs typeface="Arial"/>
                        </a:rPr>
                        <a:t>director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1524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9370">
                        <a:lnSpc>
                          <a:spcPts val="1310"/>
                        </a:lnSpc>
                      </a:pPr>
                      <a:r>
                        <a:rPr sz="1100" b="1" spc="-10" dirty="0">
                          <a:latin typeface="Arial"/>
                          <a:cs typeface="Arial"/>
                        </a:rPr>
                        <a:t>budget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1275">
                        <a:lnSpc>
                          <a:spcPts val="1225"/>
                        </a:lnSpc>
                      </a:pPr>
                      <a:r>
                        <a:rPr sz="1100" b="1" spc="-10" dirty="0">
                          <a:latin typeface="Arial"/>
                          <a:cs typeface="Arial"/>
                        </a:rPr>
                        <a:t>gross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53212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endParaRPr sz="1250">
                        <a:latin typeface="Times New Roman"/>
                        <a:cs typeface="Times New Roman"/>
                      </a:endParaRPr>
                    </a:p>
                    <a:p>
                      <a:pPr marL="39370">
                        <a:lnSpc>
                          <a:spcPct val="100000"/>
                        </a:lnSpc>
                      </a:pPr>
                      <a:r>
                        <a:rPr sz="1100" spc="-15" dirty="0">
                          <a:latin typeface="Arial"/>
                          <a:cs typeface="Arial"/>
                        </a:rPr>
                        <a:t>20434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190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9370">
                        <a:lnSpc>
                          <a:spcPct val="100000"/>
                        </a:lnSpc>
                      </a:pPr>
                      <a:r>
                        <a:rPr sz="1100" spc="-10" dirty="0">
                          <a:latin typeface="Arial"/>
                          <a:cs typeface="Arial"/>
                        </a:rPr>
                        <a:t>The</a:t>
                      </a:r>
                      <a:endParaRPr sz="1100">
                        <a:latin typeface="Arial"/>
                        <a:cs typeface="Arial"/>
                      </a:endParaRPr>
                    </a:p>
                    <a:p>
                      <a:pPr marL="39370" marR="212725">
                        <a:lnSpc>
                          <a:spcPct val="101800"/>
                        </a:lnSpc>
                        <a:spcBef>
                          <a:spcPts val="15"/>
                        </a:spcBef>
                      </a:pPr>
                      <a:r>
                        <a:rPr sz="1100" spc="-15" dirty="0">
                          <a:latin typeface="Arial"/>
                          <a:cs typeface="Arial"/>
                        </a:rPr>
                        <a:t>Shawshank  </a:t>
                      </a:r>
                      <a:r>
                        <a:rPr sz="1100" spc="-5" dirty="0">
                          <a:latin typeface="Arial"/>
                          <a:cs typeface="Arial"/>
                        </a:rPr>
                        <a:t>Redemption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endParaRPr sz="1250">
                        <a:latin typeface="Times New Roman"/>
                        <a:cs typeface="Times New Roman"/>
                      </a:endParaRPr>
                    </a:p>
                    <a:p>
                      <a:pPr marL="39370">
                        <a:lnSpc>
                          <a:spcPct val="100000"/>
                        </a:lnSpc>
                      </a:pPr>
                      <a:r>
                        <a:rPr sz="1100" spc="-15" dirty="0">
                          <a:latin typeface="Arial"/>
                          <a:cs typeface="Arial"/>
                        </a:rPr>
                        <a:t>1994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190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endParaRPr sz="1250">
                        <a:latin typeface="Times New Roman"/>
                        <a:cs typeface="Times New Roman"/>
                      </a:endParaRPr>
                    </a:p>
                    <a:p>
                      <a:pPr marL="38100">
                        <a:lnSpc>
                          <a:spcPct val="100000"/>
                        </a:lnSpc>
                      </a:pPr>
                      <a:r>
                        <a:rPr sz="1100" spc="-15" dirty="0">
                          <a:latin typeface="Arial"/>
                          <a:cs typeface="Arial"/>
                        </a:rPr>
                        <a:t>41208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190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endParaRPr sz="1250">
                        <a:latin typeface="Times New Roman"/>
                        <a:cs typeface="Times New Roman"/>
                      </a:endParaRPr>
                    </a:p>
                    <a:p>
                      <a:pPr marL="33020">
                        <a:lnSpc>
                          <a:spcPct val="100000"/>
                        </a:lnSpc>
                      </a:pPr>
                      <a:r>
                        <a:rPr sz="1100" spc="-15" dirty="0">
                          <a:latin typeface="Arial"/>
                          <a:cs typeface="Arial"/>
                        </a:rPr>
                        <a:t>25000000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190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endParaRPr sz="1250">
                        <a:latin typeface="Times New Roman"/>
                        <a:cs typeface="Times New Roman"/>
                      </a:endParaRPr>
                    </a:p>
                    <a:p>
                      <a:pPr marL="29209">
                        <a:lnSpc>
                          <a:spcPct val="100000"/>
                        </a:lnSpc>
                      </a:pPr>
                      <a:r>
                        <a:rPr sz="1100" spc="-15" dirty="0">
                          <a:latin typeface="Arial"/>
                          <a:cs typeface="Arial"/>
                        </a:rPr>
                        <a:t>28341469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190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7" name="object 7"/>
          <p:cNvSpPr txBox="1"/>
          <p:nvPr/>
        </p:nvSpPr>
        <p:spPr>
          <a:xfrm>
            <a:off x="492505" y="4314455"/>
            <a:ext cx="6059170" cy="534670"/>
          </a:xfrm>
          <a:prstGeom prst="rect">
            <a:avLst/>
          </a:prstGeom>
        </p:spPr>
        <p:txBody>
          <a:bodyPr vert="horz" wrap="square" lIns="0" tIns="7620" rIns="0" bIns="0" rtlCol="0">
            <a:spAutoFit/>
          </a:bodyPr>
          <a:lstStyle/>
          <a:p>
            <a:pPr marL="12700" marR="5080" algn="just">
              <a:lnSpc>
                <a:spcPct val="102299"/>
              </a:lnSpc>
              <a:spcBef>
                <a:spcPts val="60"/>
              </a:spcBef>
            </a:pPr>
            <a:r>
              <a:rPr sz="1100" spc="-10" dirty="0">
                <a:latin typeface="Arial"/>
                <a:cs typeface="Arial"/>
              </a:rPr>
              <a:t>The </a:t>
            </a:r>
            <a:r>
              <a:rPr sz="1100" spc="-15" dirty="0">
                <a:latin typeface="Arial"/>
                <a:cs typeface="Arial"/>
              </a:rPr>
              <a:t>above example </a:t>
            </a:r>
            <a:r>
              <a:rPr sz="1100" spc="-10" dirty="0">
                <a:latin typeface="Arial"/>
                <a:cs typeface="Arial"/>
              </a:rPr>
              <a:t>shows </a:t>
            </a:r>
            <a:r>
              <a:rPr sz="1100" spc="-5" dirty="0">
                <a:latin typeface="Arial"/>
                <a:cs typeface="Arial"/>
              </a:rPr>
              <a:t>that Tim </a:t>
            </a:r>
            <a:r>
              <a:rPr sz="1100" spc="-15" dirty="0">
                <a:latin typeface="Arial"/>
                <a:cs typeface="Arial"/>
              </a:rPr>
              <a:t>Robbins (actor.id value </a:t>
            </a:r>
            <a:r>
              <a:rPr sz="1100" spc="-10" dirty="0">
                <a:latin typeface="Arial"/>
                <a:cs typeface="Arial"/>
              </a:rPr>
              <a:t>of 6514) is </a:t>
            </a:r>
            <a:r>
              <a:rPr sz="1100" spc="-5" dirty="0">
                <a:latin typeface="Arial"/>
                <a:cs typeface="Arial"/>
              </a:rPr>
              <a:t>cast </a:t>
            </a:r>
            <a:r>
              <a:rPr sz="1100" spc="-10" dirty="0">
                <a:latin typeface="Arial"/>
                <a:cs typeface="Arial"/>
              </a:rPr>
              <a:t>in </a:t>
            </a:r>
            <a:r>
              <a:rPr sz="1100" spc="-5" dirty="0">
                <a:latin typeface="Arial"/>
                <a:cs typeface="Arial"/>
              </a:rPr>
              <a:t>"The </a:t>
            </a:r>
            <a:r>
              <a:rPr sz="1100" spc="-15" dirty="0">
                <a:latin typeface="Arial"/>
                <a:cs typeface="Arial"/>
              </a:rPr>
              <a:t>Shawshank  </a:t>
            </a:r>
            <a:r>
              <a:rPr sz="1100" spc="-10" dirty="0">
                <a:latin typeface="Arial"/>
                <a:cs typeface="Arial"/>
              </a:rPr>
              <a:t>Redemption" with an ord </a:t>
            </a:r>
            <a:r>
              <a:rPr sz="1100" spc="-5" dirty="0">
                <a:latin typeface="Arial"/>
                <a:cs typeface="Arial"/>
              </a:rPr>
              <a:t>column </a:t>
            </a:r>
            <a:r>
              <a:rPr sz="1100" spc="-15" dirty="0">
                <a:latin typeface="Arial"/>
                <a:cs typeface="Arial"/>
              </a:rPr>
              <a:t>value </a:t>
            </a:r>
            <a:r>
              <a:rPr sz="1100" spc="-10" dirty="0">
                <a:latin typeface="Arial"/>
                <a:cs typeface="Arial"/>
              </a:rPr>
              <a:t>of 1. </a:t>
            </a:r>
            <a:r>
              <a:rPr sz="1100" spc="-5" dirty="0">
                <a:latin typeface="Arial"/>
                <a:cs typeface="Arial"/>
              </a:rPr>
              <a:t>This </a:t>
            </a:r>
            <a:r>
              <a:rPr sz="1100" spc="-10" dirty="0">
                <a:latin typeface="Arial"/>
                <a:cs typeface="Arial"/>
              </a:rPr>
              <a:t>means </a:t>
            </a:r>
            <a:r>
              <a:rPr sz="1100" spc="-5" dirty="0">
                <a:latin typeface="Arial"/>
                <a:cs typeface="Arial"/>
              </a:rPr>
              <a:t>that </a:t>
            </a:r>
            <a:r>
              <a:rPr sz="1100" spc="-10" dirty="0">
                <a:latin typeface="Arial"/>
                <a:cs typeface="Arial"/>
              </a:rPr>
              <a:t>he appears in </a:t>
            </a:r>
            <a:r>
              <a:rPr sz="1100" spc="-5" dirty="0">
                <a:latin typeface="Arial"/>
                <a:cs typeface="Arial"/>
              </a:rPr>
              <a:t>the first </a:t>
            </a:r>
            <a:r>
              <a:rPr sz="1100" spc="-10" dirty="0">
                <a:latin typeface="Arial"/>
                <a:cs typeface="Arial"/>
              </a:rPr>
              <a:t>position in </a:t>
            </a:r>
            <a:r>
              <a:rPr sz="1100" spc="-5" dirty="0">
                <a:latin typeface="Arial"/>
                <a:cs typeface="Arial"/>
              </a:rPr>
              <a:t>the  credits </a:t>
            </a:r>
            <a:r>
              <a:rPr sz="1100" spc="-20" dirty="0">
                <a:latin typeface="Arial"/>
                <a:cs typeface="Arial"/>
              </a:rPr>
              <a:t>for </a:t>
            </a:r>
            <a:r>
              <a:rPr sz="1100" spc="-5" dirty="0">
                <a:latin typeface="Arial"/>
                <a:cs typeface="Arial"/>
              </a:rPr>
              <a:t>the </a:t>
            </a:r>
            <a:r>
              <a:rPr sz="1100" spc="-10" dirty="0">
                <a:latin typeface="Arial"/>
                <a:cs typeface="Arial"/>
              </a:rPr>
              <a:t>movie </a:t>
            </a:r>
            <a:r>
              <a:rPr sz="1100" spc="-5" dirty="0">
                <a:latin typeface="Arial"/>
                <a:cs typeface="Arial"/>
              </a:rPr>
              <a:t>(because </a:t>
            </a:r>
            <a:r>
              <a:rPr sz="1100" spc="-10" dirty="0">
                <a:latin typeface="Arial"/>
                <a:cs typeface="Arial"/>
              </a:rPr>
              <a:t>he is </a:t>
            </a:r>
            <a:r>
              <a:rPr sz="1100" spc="-5" dirty="0">
                <a:latin typeface="Arial"/>
                <a:cs typeface="Arial"/>
              </a:rPr>
              <a:t>the main star </a:t>
            </a:r>
            <a:r>
              <a:rPr sz="1100" spc="-10" dirty="0">
                <a:latin typeface="Arial"/>
                <a:cs typeface="Arial"/>
              </a:rPr>
              <a:t>of </a:t>
            </a:r>
            <a:r>
              <a:rPr sz="1100" spc="-5" dirty="0">
                <a:latin typeface="Arial"/>
                <a:cs typeface="Arial"/>
              </a:rPr>
              <a:t>the</a:t>
            </a:r>
            <a:r>
              <a:rPr sz="1100" spc="-30" dirty="0">
                <a:latin typeface="Arial"/>
                <a:cs typeface="Arial"/>
              </a:rPr>
              <a:t> </a:t>
            </a:r>
            <a:r>
              <a:rPr sz="1100" spc="-10" dirty="0">
                <a:latin typeface="Arial"/>
                <a:cs typeface="Arial"/>
              </a:rPr>
              <a:t>movie).</a:t>
            </a:r>
            <a:endParaRPr sz="110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492502" y="5401612"/>
            <a:ext cx="6066790" cy="1899920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  <a:tabLst>
                <a:tab pos="448309" algn="l"/>
              </a:tabLst>
            </a:pPr>
            <a:r>
              <a:rPr sz="1400" b="1" spc="10" dirty="0">
                <a:latin typeface="Arial"/>
                <a:cs typeface="Arial"/>
              </a:rPr>
              <a:t>3.4	</a:t>
            </a:r>
            <a:r>
              <a:rPr sz="1400" b="1" spc="20" dirty="0">
                <a:latin typeface="Arial"/>
                <a:cs typeface="Arial"/>
              </a:rPr>
              <a:t>SQL</a:t>
            </a:r>
            <a:r>
              <a:rPr sz="1400" b="1" dirty="0">
                <a:latin typeface="Arial"/>
                <a:cs typeface="Arial"/>
              </a:rPr>
              <a:t> </a:t>
            </a:r>
            <a:r>
              <a:rPr sz="1400" b="1" spc="15" dirty="0">
                <a:latin typeface="Arial"/>
                <a:cs typeface="Arial"/>
              </a:rPr>
              <a:t>Wildcards</a:t>
            </a:r>
            <a:endParaRPr sz="1400">
              <a:latin typeface="Arial"/>
              <a:cs typeface="Arial"/>
            </a:endParaRPr>
          </a:p>
          <a:p>
            <a:pPr marL="12700" marR="10795" algn="just">
              <a:lnSpc>
                <a:spcPct val="102699"/>
              </a:lnSpc>
              <a:spcBef>
                <a:spcPts val="800"/>
              </a:spcBef>
            </a:pPr>
            <a:r>
              <a:rPr sz="1100" spc="-10" dirty="0">
                <a:latin typeface="Arial"/>
                <a:cs typeface="Arial"/>
              </a:rPr>
              <a:t>SQL queries </a:t>
            </a:r>
            <a:r>
              <a:rPr sz="1100" spc="-5" dirty="0">
                <a:latin typeface="Arial"/>
                <a:cs typeface="Arial"/>
              </a:rPr>
              <a:t>can </a:t>
            </a:r>
            <a:r>
              <a:rPr sz="1100" spc="-15" dirty="0">
                <a:latin typeface="Arial"/>
                <a:cs typeface="Arial"/>
              </a:rPr>
              <a:t>make </a:t>
            </a:r>
            <a:r>
              <a:rPr sz="1100" spc="-10" dirty="0">
                <a:latin typeface="Arial"/>
                <a:cs typeface="Arial"/>
              </a:rPr>
              <a:t>use of wildcards in a </a:t>
            </a:r>
            <a:r>
              <a:rPr sz="1100" spc="-15" dirty="0">
                <a:latin typeface="Arial"/>
                <a:cs typeface="Arial"/>
              </a:rPr>
              <a:t>number </a:t>
            </a:r>
            <a:r>
              <a:rPr sz="1100" spc="-10" dirty="0">
                <a:latin typeface="Arial"/>
                <a:cs typeface="Arial"/>
              </a:rPr>
              <a:t>of </a:t>
            </a:r>
            <a:r>
              <a:rPr sz="1100" spc="-20" dirty="0">
                <a:latin typeface="Arial"/>
                <a:cs typeface="Arial"/>
              </a:rPr>
              <a:t>ways. From </a:t>
            </a:r>
            <a:r>
              <a:rPr sz="1100" spc="-15" dirty="0">
                <a:latin typeface="Arial"/>
                <a:cs typeface="Arial"/>
              </a:rPr>
              <a:t>your </a:t>
            </a:r>
            <a:r>
              <a:rPr sz="1100" spc="-10" dirty="0">
                <a:latin typeface="Arial"/>
                <a:cs typeface="Arial"/>
              </a:rPr>
              <a:t>National 5 </a:t>
            </a:r>
            <a:r>
              <a:rPr sz="1100" spc="-5" dirty="0">
                <a:latin typeface="Arial"/>
                <a:cs typeface="Arial"/>
              </a:rPr>
              <a:t>course </a:t>
            </a:r>
            <a:r>
              <a:rPr sz="1100" spc="-15" dirty="0">
                <a:latin typeface="Arial"/>
                <a:cs typeface="Arial"/>
              </a:rPr>
              <a:t>you </a:t>
            </a:r>
            <a:r>
              <a:rPr sz="1100" spc="-10" dirty="0">
                <a:latin typeface="Arial"/>
                <a:cs typeface="Arial"/>
              </a:rPr>
              <a:t>are  already </a:t>
            </a:r>
            <a:r>
              <a:rPr sz="1100" spc="-15" dirty="0">
                <a:latin typeface="Arial"/>
                <a:cs typeface="Arial"/>
              </a:rPr>
              <a:t>familiar </a:t>
            </a:r>
            <a:r>
              <a:rPr sz="1100" spc="-10" dirty="0">
                <a:latin typeface="Arial"/>
                <a:cs typeface="Arial"/>
              </a:rPr>
              <a:t>with </a:t>
            </a:r>
            <a:r>
              <a:rPr sz="1100" spc="-5" dirty="0">
                <a:latin typeface="Arial"/>
                <a:cs typeface="Arial"/>
              </a:rPr>
              <a:t>the * </a:t>
            </a:r>
            <a:r>
              <a:rPr sz="1100" spc="-10" dirty="0">
                <a:latin typeface="Arial"/>
                <a:cs typeface="Arial"/>
              </a:rPr>
              <a:t>wildcard </a:t>
            </a:r>
            <a:r>
              <a:rPr sz="1100" spc="-5" dirty="0">
                <a:latin typeface="Arial"/>
                <a:cs typeface="Arial"/>
              </a:rPr>
              <a:t>that can </a:t>
            </a:r>
            <a:r>
              <a:rPr sz="1100" spc="-10" dirty="0">
                <a:latin typeface="Arial"/>
                <a:cs typeface="Arial"/>
              </a:rPr>
              <a:t>be used </a:t>
            </a:r>
            <a:r>
              <a:rPr sz="1100" spc="-5" dirty="0">
                <a:latin typeface="Arial"/>
                <a:cs typeface="Arial"/>
              </a:rPr>
              <a:t>to select </a:t>
            </a:r>
            <a:r>
              <a:rPr sz="1100" spc="-10" dirty="0">
                <a:latin typeface="Arial"/>
                <a:cs typeface="Arial"/>
              </a:rPr>
              <a:t>all </a:t>
            </a:r>
            <a:r>
              <a:rPr sz="1100" spc="-5" dirty="0">
                <a:latin typeface="Arial"/>
                <a:cs typeface="Arial"/>
              </a:rPr>
              <a:t>columns from the </a:t>
            </a:r>
            <a:r>
              <a:rPr sz="1100" spc="-10" dirty="0">
                <a:latin typeface="Arial"/>
                <a:cs typeface="Arial"/>
              </a:rPr>
              <a:t>underlying </a:t>
            </a:r>
            <a:r>
              <a:rPr sz="1100" spc="-15" dirty="0">
                <a:latin typeface="Arial"/>
                <a:cs typeface="Arial"/>
              </a:rPr>
              <a:t>tables  </a:t>
            </a:r>
            <a:r>
              <a:rPr sz="1100" spc="-10" dirty="0">
                <a:latin typeface="Arial"/>
                <a:cs typeface="Arial"/>
              </a:rPr>
              <a:t>in a</a:t>
            </a:r>
            <a:r>
              <a:rPr sz="1100" spc="-15" dirty="0">
                <a:latin typeface="Arial"/>
                <a:cs typeface="Arial"/>
              </a:rPr>
              <a:t> </a:t>
            </a:r>
            <a:r>
              <a:rPr sz="1100" spc="-20" dirty="0">
                <a:latin typeface="Arial"/>
                <a:cs typeface="Arial"/>
              </a:rPr>
              <a:t>query.</a:t>
            </a:r>
            <a:endParaRPr sz="1100">
              <a:latin typeface="Arial"/>
              <a:cs typeface="Arial"/>
            </a:endParaRPr>
          </a:p>
          <a:p>
            <a:pPr marL="12700" marR="5080" algn="just">
              <a:lnSpc>
                <a:spcPct val="102699"/>
              </a:lnSpc>
              <a:spcBef>
                <a:spcPts val="700"/>
              </a:spcBef>
            </a:pPr>
            <a:r>
              <a:rPr sz="1100" spc="-5" dirty="0">
                <a:latin typeface="Arial"/>
                <a:cs typeface="Arial"/>
              </a:rPr>
              <a:t>Wildcards</a:t>
            </a:r>
            <a:r>
              <a:rPr sz="1100" spc="-80" dirty="0">
                <a:latin typeface="Arial"/>
                <a:cs typeface="Arial"/>
              </a:rPr>
              <a:t> </a:t>
            </a:r>
            <a:r>
              <a:rPr sz="1100" spc="-5" dirty="0">
                <a:latin typeface="Arial"/>
                <a:cs typeface="Arial"/>
              </a:rPr>
              <a:t>can</a:t>
            </a:r>
            <a:r>
              <a:rPr sz="1100" spc="-80" dirty="0">
                <a:latin typeface="Arial"/>
                <a:cs typeface="Arial"/>
              </a:rPr>
              <a:t> </a:t>
            </a:r>
            <a:r>
              <a:rPr sz="1100" spc="-10" dirty="0">
                <a:latin typeface="Arial"/>
                <a:cs typeface="Arial"/>
              </a:rPr>
              <a:t>also</a:t>
            </a:r>
            <a:r>
              <a:rPr sz="1100" spc="-65" dirty="0">
                <a:latin typeface="Arial"/>
                <a:cs typeface="Arial"/>
              </a:rPr>
              <a:t> </a:t>
            </a:r>
            <a:r>
              <a:rPr sz="1100" spc="-10" dirty="0">
                <a:latin typeface="Arial"/>
                <a:cs typeface="Arial"/>
              </a:rPr>
              <a:t>be</a:t>
            </a:r>
            <a:r>
              <a:rPr sz="1100" spc="-90" dirty="0">
                <a:latin typeface="Arial"/>
                <a:cs typeface="Arial"/>
              </a:rPr>
              <a:t> </a:t>
            </a:r>
            <a:r>
              <a:rPr sz="1100" spc="-10" dirty="0">
                <a:latin typeface="Arial"/>
                <a:cs typeface="Arial"/>
              </a:rPr>
              <a:t>used</a:t>
            </a:r>
            <a:r>
              <a:rPr sz="1100" spc="-75" dirty="0">
                <a:latin typeface="Arial"/>
                <a:cs typeface="Arial"/>
              </a:rPr>
              <a:t> </a:t>
            </a:r>
            <a:r>
              <a:rPr sz="1100" spc="-10" dirty="0">
                <a:latin typeface="Arial"/>
                <a:cs typeface="Arial"/>
              </a:rPr>
              <a:t>with</a:t>
            </a:r>
            <a:r>
              <a:rPr sz="1100" spc="-80" dirty="0">
                <a:latin typeface="Arial"/>
                <a:cs typeface="Arial"/>
              </a:rPr>
              <a:t> </a:t>
            </a:r>
            <a:r>
              <a:rPr sz="1100" spc="-5" dirty="0">
                <a:latin typeface="Arial"/>
                <a:cs typeface="Arial"/>
              </a:rPr>
              <a:t>the</a:t>
            </a:r>
            <a:r>
              <a:rPr sz="1100" spc="-75" dirty="0">
                <a:latin typeface="Arial"/>
                <a:cs typeface="Arial"/>
              </a:rPr>
              <a:t> </a:t>
            </a:r>
            <a:r>
              <a:rPr sz="1100" spc="-10" dirty="0">
                <a:latin typeface="Arial"/>
                <a:cs typeface="Arial"/>
              </a:rPr>
              <a:t>LIKE</a:t>
            </a:r>
            <a:r>
              <a:rPr sz="1100" spc="-80" dirty="0">
                <a:latin typeface="Arial"/>
                <a:cs typeface="Arial"/>
              </a:rPr>
              <a:t> </a:t>
            </a:r>
            <a:r>
              <a:rPr sz="1100" spc="-20" dirty="0">
                <a:latin typeface="Arial"/>
                <a:cs typeface="Arial"/>
              </a:rPr>
              <a:t>operator.</a:t>
            </a:r>
            <a:r>
              <a:rPr sz="1100" spc="45" dirty="0">
                <a:latin typeface="Arial"/>
                <a:cs typeface="Arial"/>
              </a:rPr>
              <a:t> </a:t>
            </a:r>
            <a:r>
              <a:rPr sz="1100" spc="-10" dirty="0">
                <a:latin typeface="Arial"/>
                <a:cs typeface="Arial"/>
              </a:rPr>
              <a:t>The</a:t>
            </a:r>
            <a:r>
              <a:rPr sz="1100" spc="-90" dirty="0">
                <a:latin typeface="Arial"/>
                <a:cs typeface="Arial"/>
              </a:rPr>
              <a:t> </a:t>
            </a:r>
            <a:r>
              <a:rPr sz="1100" spc="-10" dirty="0">
                <a:latin typeface="Arial"/>
                <a:cs typeface="Arial"/>
              </a:rPr>
              <a:t>LIKE</a:t>
            </a:r>
            <a:r>
              <a:rPr sz="1100" spc="-75" dirty="0">
                <a:latin typeface="Arial"/>
                <a:cs typeface="Arial"/>
              </a:rPr>
              <a:t> </a:t>
            </a:r>
            <a:r>
              <a:rPr sz="1100" spc="-10" dirty="0">
                <a:latin typeface="Arial"/>
                <a:cs typeface="Arial"/>
              </a:rPr>
              <a:t>operator</a:t>
            </a:r>
            <a:r>
              <a:rPr sz="1100" spc="-90" dirty="0">
                <a:latin typeface="Arial"/>
                <a:cs typeface="Arial"/>
              </a:rPr>
              <a:t> </a:t>
            </a:r>
            <a:r>
              <a:rPr sz="1100" spc="-10" dirty="0">
                <a:latin typeface="Arial"/>
                <a:cs typeface="Arial"/>
              </a:rPr>
              <a:t>is</a:t>
            </a:r>
            <a:r>
              <a:rPr sz="1100" spc="-70" dirty="0">
                <a:latin typeface="Arial"/>
                <a:cs typeface="Arial"/>
              </a:rPr>
              <a:t> </a:t>
            </a:r>
            <a:r>
              <a:rPr sz="1100" spc="-10" dirty="0">
                <a:latin typeface="Arial"/>
                <a:cs typeface="Arial"/>
              </a:rPr>
              <a:t>used</a:t>
            </a:r>
            <a:r>
              <a:rPr sz="1100" spc="-75" dirty="0">
                <a:latin typeface="Arial"/>
                <a:cs typeface="Arial"/>
              </a:rPr>
              <a:t> </a:t>
            </a:r>
            <a:r>
              <a:rPr sz="1100" spc="-10" dirty="0">
                <a:latin typeface="Arial"/>
                <a:cs typeface="Arial"/>
              </a:rPr>
              <a:t>in</a:t>
            </a:r>
            <a:r>
              <a:rPr sz="1100" spc="-80" dirty="0">
                <a:latin typeface="Arial"/>
                <a:cs typeface="Arial"/>
              </a:rPr>
              <a:t> </a:t>
            </a:r>
            <a:r>
              <a:rPr sz="1100" spc="-10" dirty="0">
                <a:latin typeface="Arial"/>
                <a:cs typeface="Arial"/>
              </a:rPr>
              <a:t>a</a:t>
            </a:r>
            <a:r>
              <a:rPr sz="1100" spc="-75" dirty="0">
                <a:latin typeface="Arial"/>
                <a:cs typeface="Arial"/>
              </a:rPr>
              <a:t> </a:t>
            </a:r>
            <a:r>
              <a:rPr sz="1100" spc="-10" dirty="0">
                <a:latin typeface="Arial"/>
                <a:cs typeface="Arial"/>
              </a:rPr>
              <a:t>WHERE</a:t>
            </a:r>
            <a:r>
              <a:rPr sz="1100" spc="-90" dirty="0">
                <a:latin typeface="Arial"/>
                <a:cs typeface="Arial"/>
              </a:rPr>
              <a:t> </a:t>
            </a:r>
            <a:r>
              <a:rPr sz="1100" spc="-5" dirty="0">
                <a:latin typeface="Arial"/>
                <a:cs typeface="Arial"/>
              </a:rPr>
              <a:t>clause</a:t>
            </a:r>
            <a:r>
              <a:rPr sz="1100" spc="-75" dirty="0">
                <a:latin typeface="Arial"/>
                <a:cs typeface="Arial"/>
              </a:rPr>
              <a:t> </a:t>
            </a:r>
            <a:r>
              <a:rPr sz="1100" spc="-5" dirty="0">
                <a:latin typeface="Arial"/>
                <a:cs typeface="Arial"/>
              </a:rPr>
              <a:t>to  match specific </a:t>
            </a:r>
            <a:r>
              <a:rPr sz="1100" spc="-10" dirty="0">
                <a:latin typeface="Arial"/>
                <a:cs typeface="Arial"/>
              </a:rPr>
              <a:t>data in a </a:t>
            </a:r>
            <a:r>
              <a:rPr sz="1100" spc="-5" dirty="0">
                <a:latin typeface="Arial"/>
                <a:cs typeface="Arial"/>
              </a:rPr>
              <a:t>column. </a:t>
            </a:r>
            <a:r>
              <a:rPr sz="1100" spc="-10" dirty="0">
                <a:latin typeface="Arial"/>
                <a:cs typeface="Arial"/>
              </a:rPr>
              <a:t>The </a:t>
            </a:r>
            <a:r>
              <a:rPr sz="1100" spc="-5" dirty="0">
                <a:latin typeface="Arial"/>
                <a:cs typeface="Arial"/>
              </a:rPr>
              <a:t>query </a:t>
            </a:r>
            <a:r>
              <a:rPr sz="1000" i="1" spc="-20" dirty="0">
                <a:latin typeface="Times New Roman"/>
                <a:cs typeface="Times New Roman"/>
              </a:rPr>
              <a:t>SELECT </a:t>
            </a:r>
            <a:r>
              <a:rPr sz="1000" i="1" spc="60" dirty="0">
                <a:latin typeface="Times New Roman"/>
                <a:cs typeface="Times New Roman"/>
              </a:rPr>
              <a:t>* </a:t>
            </a:r>
            <a:r>
              <a:rPr sz="1000" i="1" spc="-135" dirty="0">
                <a:latin typeface="Times New Roman"/>
                <a:cs typeface="Times New Roman"/>
              </a:rPr>
              <a:t>FROM </a:t>
            </a:r>
            <a:r>
              <a:rPr sz="1000" i="1" spc="140" dirty="0">
                <a:latin typeface="Times New Roman"/>
                <a:cs typeface="Times New Roman"/>
              </a:rPr>
              <a:t>actor </a:t>
            </a:r>
            <a:r>
              <a:rPr sz="1000" i="1" spc="-114" dirty="0">
                <a:latin typeface="Times New Roman"/>
                <a:cs typeface="Times New Roman"/>
              </a:rPr>
              <a:t>WHERE </a:t>
            </a:r>
            <a:r>
              <a:rPr sz="1000" i="1" spc="175" dirty="0">
                <a:latin typeface="Times New Roman"/>
                <a:cs typeface="Times New Roman"/>
              </a:rPr>
              <a:t>id </a:t>
            </a:r>
            <a:r>
              <a:rPr sz="1000" i="1" spc="20" dirty="0">
                <a:latin typeface="Times New Roman"/>
                <a:cs typeface="Times New Roman"/>
              </a:rPr>
              <a:t>LIKE </a:t>
            </a:r>
            <a:r>
              <a:rPr sz="1000" i="1" spc="60" dirty="0">
                <a:latin typeface="Times New Roman"/>
                <a:cs typeface="Times New Roman"/>
              </a:rPr>
              <a:t>4058 </a:t>
            </a:r>
            <a:r>
              <a:rPr sz="1100" spc="-5" dirty="0">
                <a:latin typeface="Arial"/>
                <a:cs typeface="Arial"/>
              </a:rPr>
              <a:t>functions  </a:t>
            </a:r>
            <a:r>
              <a:rPr sz="1100" spc="-10" dirty="0">
                <a:latin typeface="Arial"/>
                <a:cs typeface="Arial"/>
              </a:rPr>
              <a:t>in </a:t>
            </a:r>
            <a:r>
              <a:rPr sz="1100" spc="-5" dirty="0">
                <a:latin typeface="Arial"/>
                <a:cs typeface="Arial"/>
              </a:rPr>
              <a:t>the </a:t>
            </a:r>
            <a:r>
              <a:rPr sz="1100" spc="-10" dirty="0">
                <a:latin typeface="Arial"/>
                <a:cs typeface="Arial"/>
              </a:rPr>
              <a:t>same </a:t>
            </a:r>
            <a:r>
              <a:rPr sz="1100" spc="-25" dirty="0">
                <a:latin typeface="Arial"/>
                <a:cs typeface="Arial"/>
              </a:rPr>
              <a:t>way </a:t>
            </a:r>
            <a:r>
              <a:rPr sz="1100" spc="-10" dirty="0">
                <a:latin typeface="Arial"/>
                <a:cs typeface="Arial"/>
              </a:rPr>
              <a:t>as </a:t>
            </a:r>
            <a:r>
              <a:rPr sz="1000" i="1" spc="-20" dirty="0">
                <a:latin typeface="Times New Roman"/>
                <a:cs typeface="Times New Roman"/>
              </a:rPr>
              <a:t>SELECT </a:t>
            </a:r>
            <a:r>
              <a:rPr sz="1000" i="1" spc="60" dirty="0">
                <a:latin typeface="Times New Roman"/>
                <a:cs typeface="Times New Roman"/>
              </a:rPr>
              <a:t>* </a:t>
            </a:r>
            <a:r>
              <a:rPr sz="1000" i="1" spc="-135" dirty="0">
                <a:latin typeface="Times New Roman"/>
                <a:cs typeface="Times New Roman"/>
              </a:rPr>
              <a:t>FROM </a:t>
            </a:r>
            <a:r>
              <a:rPr sz="1000" i="1" spc="140" dirty="0">
                <a:latin typeface="Times New Roman"/>
                <a:cs typeface="Times New Roman"/>
              </a:rPr>
              <a:t>actor </a:t>
            </a:r>
            <a:r>
              <a:rPr sz="1000" i="1" spc="-114" dirty="0">
                <a:latin typeface="Times New Roman"/>
                <a:cs typeface="Times New Roman"/>
              </a:rPr>
              <a:t>WHERE </a:t>
            </a:r>
            <a:r>
              <a:rPr sz="1000" i="1" spc="175" dirty="0">
                <a:latin typeface="Times New Roman"/>
                <a:cs typeface="Times New Roman"/>
              </a:rPr>
              <a:t>id </a:t>
            </a:r>
            <a:r>
              <a:rPr sz="1000" i="1" spc="-114" dirty="0">
                <a:latin typeface="Times New Roman"/>
                <a:cs typeface="Times New Roman"/>
              </a:rPr>
              <a:t>= </a:t>
            </a:r>
            <a:r>
              <a:rPr sz="1000" i="1" spc="50" dirty="0">
                <a:latin typeface="Times New Roman"/>
                <a:cs typeface="Times New Roman"/>
              </a:rPr>
              <a:t>4058</a:t>
            </a:r>
            <a:r>
              <a:rPr sz="1100" spc="50" dirty="0">
                <a:latin typeface="Arial"/>
                <a:cs typeface="Arial"/>
              </a:rPr>
              <a:t>. </a:t>
            </a:r>
            <a:r>
              <a:rPr sz="1100" spc="-5" dirty="0">
                <a:latin typeface="Arial"/>
                <a:cs typeface="Arial"/>
              </a:rPr>
              <a:t>But </a:t>
            </a:r>
            <a:r>
              <a:rPr sz="1100" spc="-10" dirty="0">
                <a:latin typeface="Arial"/>
                <a:cs typeface="Arial"/>
              </a:rPr>
              <a:t>using wildcards with </a:t>
            </a:r>
            <a:r>
              <a:rPr sz="1100" spc="-5" dirty="0">
                <a:latin typeface="Arial"/>
                <a:cs typeface="Arial"/>
              </a:rPr>
              <a:t>the </a:t>
            </a:r>
            <a:r>
              <a:rPr sz="1100" spc="-10" dirty="0">
                <a:latin typeface="Arial"/>
                <a:cs typeface="Arial"/>
              </a:rPr>
              <a:t>LIKE  operator allows us more</a:t>
            </a:r>
            <a:r>
              <a:rPr sz="1100" spc="-35" dirty="0">
                <a:latin typeface="Arial"/>
                <a:cs typeface="Arial"/>
              </a:rPr>
              <a:t> </a:t>
            </a:r>
            <a:r>
              <a:rPr sz="1100" spc="-10" dirty="0">
                <a:latin typeface="Arial"/>
                <a:cs typeface="Arial"/>
              </a:rPr>
              <a:t>options.</a:t>
            </a:r>
            <a:endParaRPr sz="1100">
              <a:latin typeface="Arial"/>
              <a:cs typeface="Arial"/>
            </a:endParaRPr>
          </a:p>
          <a:p>
            <a:pPr marL="12700" algn="just">
              <a:lnSpc>
                <a:spcPct val="100000"/>
              </a:lnSpc>
              <a:spcBef>
                <a:spcPts val="730"/>
              </a:spcBef>
            </a:pPr>
            <a:r>
              <a:rPr sz="1100" spc="-10" dirty="0">
                <a:latin typeface="Arial"/>
                <a:cs typeface="Arial"/>
              </a:rPr>
              <a:t>The wildcards used with </a:t>
            </a:r>
            <a:r>
              <a:rPr sz="1100" spc="-5" dirty="0">
                <a:latin typeface="Arial"/>
                <a:cs typeface="Arial"/>
              </a:rPr>
              <a:t>the </a:t>
            </a:r>
            <a:r>
              <a:rPr sz="1100" spc="-10" dirty="0">
                <a:latin typeface="Arial"/>
                <a:cs typeface="Arial"/>
              </a:rPr>
              <a:t>LIKE operator</a:t>
            </a:r>
            <a:r>
              <a:rPr sz="1100" spc="-60" dirty="0">
                <a:latin typeface="Arial"/>
                <a:cs typeface="Arial"/>
              </a:rPr>
              <a:t> </a:t>
            </a:r>
            <a:r>
              <a:rPr sz="1100" spc="-10" dirty="0">
                <a:latin typeface="Arial"/>
                <a:cs typeface="Arial"/>
              </a:rPr>
              <a:t>are:</a:t>
            </a:r>
            <a:endParaRPr sz="110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637286" y="7490748"/>
            <a:ext cx="81280" cy="443865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850" spc="-105" dirty="0">
                <a:latin typeface="Lucida Sans Unicode"/>
                <a:cs typeface="Lucida Sans Unicode"/>
              </a:rPr>
              <a:t>•</a:t>
            </a:r>
            <a:endParaRPr sz="850">
              <a:latin typeface="Lucida Sans Unicode"/>
              <a:cs typeface="Lucida Sans Unicode"/>
            </a:endParaRPr>
          </a:p>
          <a:p>
            <a:pPr marL="12700">
              <a:lnSpc>
                <a:spcPct val="100000"/>
              </a:lnSpc>
              <a:spcBef>
                <a:spcPts val="1225"/>
              </a:spcBef>
            </a:pPr>
            <a:r>
              <a:rPr sz="850" spc="-105" dirty="0">
                <a:latin typeface="Lucida Sans Unicode"/>
                <a:cs typeface="Lucida Sans Unicode"/>
              </a:rPr>
              <a:t>•</a:t>
            </a:r>
            <a:endParaRPr sz="850">
              <a:latin typeface="Lucida Sans Unicode"/>
              <a:cs typeface="Lucida Sans Unicode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838453" y="7484375"/>
            <a:ext cx="3987165" cy="476884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1100" spc="-10" dirty="0">
                <a:latin typeface="Arial"/>
                <a:cs typeface="Arial"/>
              </a:rPr>
              <a:t>% </a:t>
            </a:r>
            <a:r>
              <a:rPr sz="1100" spc="-5" dirty="0">
                <a:latin typeface="Arial"/>
                <a:cs typeface="Arial"/>
              </a:rPr>
              <a:t>- the </a:t>
            </a:r>
            <a:r>
              <a:rPr sz="1100" spc="-10" dirty="0">
                <a:latin typeface="Arial"/>
                <a:cs typeface="Arial"/>
              </a:rPr>
              <a:t>percent </a:t>
            </a:r>
            <a:r>
              <a:rPr sz="1100" spc="-5" dirty="0">
                <a:latin typeface="Arial"/>
                <a:cs typeface="Arial"/>
              </a:rPr>
              <a:t>sign represents </a:t>
            </a:r>
            <a:r>
              <a:rPr sz="1100" spc="-20" dirty="0">
                <a:latin typeface="Arial"/>
                <a:cs typeface="Arial"/>
              </a:rPr>
              <a:t>zero, </a:t>
            </a:r>
            <a:r>
              <a:rPr sz="1100" spc="-15" dirty="0">
                <a:latin typeface="Arial"/>
                <a:cs typeface="Arial"/>
              </a:rPr>
              <a:t>one, </a:t>
            </a:r>
            <a:r>
              <a:rPr sz="1100" spc="-10" dirty="0">
                <a:latin typeface="Arial"/>
                <a:cs typeface="Arial"/>
              </a:rPr>
              <a:t>or multiple</a:t>
            </a:r>
            <a:r>
              <a:rPr sz="1100" spc="-50" dirty="0">
                <a:latin typeface="Arial"/>
                <a:cs typeface="Arial"/>
              </a:rPr>
              <a:t> </a:t>
            </a:r>
            <a:r>
              <a:rPr sz="1100" spc="-10" dirty="0">
                <a:latin typeface="Arial"/>
                <a:cs typeface="Arial"/>
              </a:rPr>
              <a:t>characters;</a:t>
            </a:r>
            <a:endParaRPr sz="11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925"/>
              </a:spcBef>
            </a:pPr>
            <a:r>
              <a:rPr sz="1000" i="1" spc="310" dirty="0">
                <a:latin typeface="Times New Roman"/>
                <a:cs typeface="Times New Roman"/>
              </a:rPr>
              <a:t> </a:t>
            </a:r>
            <a:r>
              <a:rPr sz="1000" i="1" spc="5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Arial"/>
                <a:cs typeface="Arial"/>
              </a:rPr>
              <a:t>- the </a:t>
            </a:r>
            <a:r>
              <a:rPr sz="1100" spc="-10" dirty="0">
                <a:latin typeface="Arial"/>
                <a:cs typeface="Arial"/>
              </a:rPr>
              <a:t>underscore </a:t>
            </a:r>
            <a:r>
              <a:rPr sz="1100" spc="-5" dirty="0">
                <a:latin typeface="Arial"/>
                <a:cs typeface="Arial"/>
              </a:rPr>
              <a:t>represents </a:t>
            </a:r>
            <a:r>
              <a:rPr sz="1100" spc="-10" dirty="0">
                <a:latin typeface="Arial"/>
                <a:cs typeface="Arial"/>
              </a:rPr>
              <a:t>a </a:t>
            </a:r>
            <a:r>
              <a:rPr sz="1100" spc="-5" dirty="0">
                <a:latin typeface="Arial"/>
                <a:cs typeface="Arial"/>
              </a:rPr>
              <a:t>single</a:t>
            </a:r>
            <a:r>
              <a:rPr sz="1100" spc="-45" dirty="0">
                <a:latin typeface="Arial"/>
                <a:cs typeface="Arial"/>
              </a:rPr>
              <a:t> </a:t>
            </a:r>
            <a:r>
              <a:rPr sz="1100" spc="-15" dirty="0">
                <a:latin typeface="Arial"/>
                <a:cs typeface="Arial"/>
              </a:rPr>
              <a:t>character.</a:t>
            </a:r>
            <a:endParaRPr sz="1100">
              <a:latin typeface="Arial"/>
              <a:cs typeface="Arial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505205" y="8288502"/>
            <a:ext cx="6048375" cy="629285"/>
          </a:xfrm>
          <a:custGeom>
            <a:avLst/>
            <a:gdLst/>
            <a:ahLst/>
            <a:cxnLst/>
            <a:rect l="l" t="t" r="r" b="b"/>
            <a:pathLst>
              <a:path w="6048375" h="629284">
                <a:moveTo>
                  <a:pt x="5994082" y="0"/>
                </a:moveTo>
                <a:lnTo>
                  <a:pt x="54000" y="0"/>
                </a:lnTo>
                <a:lnTo>
                  <a:pt x="32982" y="4242"/>
                </a:lnTo>
                <a:lnTo>
                  <a:pt x="15817" y="15813"/>
                </a:lnTo>
                <a:lnTo>
                  <a:pt x="4244" y="32977"/>
                </a:lnTo>
                <a:lnTo>
                  <a:pt x="0" y="54000"/>
                </a:lnTo>
                <a:lnTo>
                  <a:pt x="0" y="574801"/>
                </a:lnTo>
                <a:lnTo>
                  <a:pt x="4244" y="595819"/>
                </a:lnTo>
                <a:lnTo>
                  <a:pt x="15817" y="612984"/>
                </a:lnTo>
                <a:lnTo>
                  <a:pt x="32982" y="624558"/>
                </a:lnTo>
                <a:lnTo>
                  <a:pt x="54000" y="628802"/>
                </a:lnTo>
                <a:lnTo>
                  <a:pt x="5994082" y="628802"/>
                </a:lnTo>
                <a:lnTo>
                  <a:pt x="6015100" y="624558"/>
                </a:lnTo>
                <a:lnTo>
                  <a:pt x="6032265" y="612984"/>
                </a:lnTo>
                <a:lnTo>
                  <a:pt x="6043838" y="595819"/>
                </a:lnTo>
                <a:lnTo>
                  <a:pt x="6048082" y="574801"/>
                </a:lnTo>
                <a:lnTo>
                  <a:pt x="6048082" y="54000"/>
                </a:lnTo>
                <a:lnTo>
                  <a:pt x="6043838" y="32977"/>
                </a:lnTo>
                <a:lnTo>
                  <a:pt x="6032265" y="15813"/>
                </a:lnTo>
                <a:lnTo>
                  <a:pt x="6015100" y="4242"/>
                </a:lnTo>
                <a:lnTo>
                  <a:pt x="5994082" y="0"/>
                </a:lnTo>
                <a:close/>
              </a:path>
            </a:pathLst>
          </a:custGeom>
          <a:solidFill>
            <a:srgbClr val="AA3F3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523201" y="8306498"/>
            <a:ext cx="6012180" cy="593090"/>
          </a:xfrm>
          <a:custGeom>
            <a:avLst/>
            <a:gdLst/>
            <a:ahLst/>
            <a:cxnLst/>
            <a:rect l="l" t="t" r="r" b="b"/>
            <a:pathLst>
              <a:path w="6012180" h="593090">
                <a:moveTo>
                  <a:pt x="5976073" y="0"/>
                </a:moveTo>
                <a:lnTo>
                  <a:pt x="36004" y="0"/>
                </a:lnTo>
                <a:lnTo>
                  <a:pt x="21988" y="2828"/>
                </a:lnTo>
                <a:lnTo>
                  <a:pt x="10544" y="10544"/>
                </a:lnTo>
                <a:lnTo>
                  <a:pt x="2828" y="21988"/>
                </a:lnTo>
                <a:lnTo>
                  <a:pt x="0" y="36004"/>
                </a:lnTo>
                <a:lnTo>
                  <a:pt x="0" y="556806"/>
                </a:lnTo>
                <a:lnTo>
                  <a:pt x="2828" y="570822"/>
                </a:lnTo>
                <a:lnTo>
                  <a:pt x="10544" y="582266"/>
                </a:lnTo>
                <a:lnTo>
                  <a:pt x="21988" y="589981"/>
                </a:lnTo>
                <a:lnTo>
                  <a:pt x="36004" y="592810"/>
                </a:lnTo>
                <a:lnTo>
                  <a:pt x="5976073" y="592810"/>
                </a:lnTo>
                <a:lnTo>
                  <a:pt x="5990089" y="589981"/>
                </a:lnTo>
                <a:lnTo>
                  <a:pt x="6001534" y="582266"/>
                </a:lnTo>
                <a:lnTo>
                  <a:pt x="6009249" y="570822"/>
                </a:lnTo>
                <a:lnTo>
                  <a:pt x="6012078" y="556806"/>
                </a:lnTo>
                <a:lnTo>
                  <a:pt x="6012078" y="36004"/>
                </a:lnTo>
                <a:lnTo>
                  <a:pt x="6009249" y="21988"/>
                </a:lnTo>
                <a:lnTo>
                  <a:pt x="6001534" y="10544"/>
                </a:lnTo>
                <a:lnTo>
                  <a:pt x="5990089" y="2828"/>
                </a:lnTo>
                <a:lnTo>
                  <a:pt x="5976073" y="0"/>
                </a:lnTo>
                <a:close/>
              </a:path>
            </a:pathLst>
          </a:custGeom>
          <a:solidFill>
            <a:srgbClr val="EECFC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669747" y="8176577"/>
            <a:ext cx="645160" cy="224154"/>
          </a:xfrm>
          <a:custGeom>
            <a:avLst/>
            <a:gdLst/>
            <a:ahLst/>
            <a:cxnLst/>
            <a:rect l="l" t="t" r="r" b="b"/>
            <a:pathLst>
              <a:path w="645160" h="224154">
                <a:moveTo>
                  <a:pt x="594042" y="0"/>
                </a:moveTo>
                <a:lnTo>
                  <a:pt x="50609" y="0"/>
                </a:lnTo>
                <a:lnTo>
                  <a:pt x="30909" y="3976"/>
                </a:lnTo>
                <a:lnTo>
                  <a:pt x="14822" y="14822"/>
                </a:lnTo>
                <a:lnTo>
                  <a:pt x="3976" y="30909"/>
                </a:lnTo>
                <a:lnTo>
                  <a:pt x="0" y="50609"/>
                </a:lnTo>
                <a:lnTo>
                  <a:pt x="0" y="173228"/>
                </a:lnTo>
                <a:lnTo>
                  <a:pt x="3976" y="192922"/>
                </a:lnTo>
                <a:lnTo>
                  <a:pt x="14822" y="209010"/>
                </a:lnTo>
                <a:lnTo>
                  <a:pt x="30909" y="219858"/>
                </a:lnTo>
                <a:lnTo>
                  <a:pt x="50609" y="223837"/>
                </a:lnTo>
                <a:lnTo>
                  <a:pt x="594042" y="223837"/>
                </a:lnTo>
                <a:lnTo>
                  <a:pt x="613742" y="219858"/>
                </a:lnTo>
                <a:lnTo>
                  <a:pt x="629829" y="209010"/>
                </a:lnTo>
                <a:lnTo>
                  <a:pt x="640675" y="192922"/>
                </a:lnTo>
                <a:lnTo>
                  <a:pt x="644652" y="173228"/>
                </a:lnTo>
                <a:lnTo>
                  <a:pt x="644652" y="50609"/>
                </a:lnTo>
                <a:lnTo>
                  <a:pt x="640675" y="30909"/>
                </a:lnTo>
                <a:lnTo>
                  <a:pt x="629829" y="14822"/>
                </a:lnTo>
                <a:lnTo>
                  <a:pt x="613742" y="3976"/>
                </a:lnTo>
                <a:lnTo>
                  <a:pt x="594042" y="0"/>
                </a:lnTo>
                <a:close/>
              </a:path>
            </a:pathLst>
          </a:custGeom>
          <a:solidFill>
            <a:srgbClr val="EECFC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669747" y="8176577"/>
            <a:ext cx="645160" cy="224154"/>
          </a:xfrm>
          <a:custGeom>
            <a:avLst/>
            <a:gdLst/>
            <a:ahLst/>
            <a:cxnLst/>
            <a:rect l="l" t="t" r="r" b="b"/>
            <a:pathLst>
              <a:path w="645160" h="224154">
                <a:moveTo>
                  <a:pt x="594042" y="0"/>
                </a:moveTo>
                <a:lnTo>
                  <a:pt x="50609" y="0"/>
                </a:lnTo>
                <a:lnTo>
                  <a:pt x="30909" y="3976"/>
                </a:lnTo>
                <a:lnTo>
                  <a:pt x="14822" y="14822"/>
                </a:lnTo>
                <a:lnTo>
                  <a:pt x="3976" y="30909"/>
                </a:lnTo>
                <a:lnTo>
                  <a:pt x="0" y="50609"/>
                </a:lnTo>
                <a:lnTo>
                  <a:pt x="0" y="173228"/>
                </a:lnTo>
                <a:lnTo>
                  <a:pt x="3976" y="192922"/>
                </a:lnTo>
                <a:lnTo>
                  <a:pt x="14822" y="209010"/>
                </a:lnTo>
                <a:lnTo>
                  <a:pt x="30909" y="219858"/>
                </a:lnTo>
                <a:lnTo>
                  <a:pt x="50609" y="223837"/>
                </a:lnTo>
                <a:lnTo>
                  <a:pt x="594042" y="223837"/>
                </a:lnTo>
                <a:lnTo>
                  <a:pt x="613742" y="219858"/>
                </a:lnTo>
                <a:lnTo>
                  <a:pt x="629829" y="209010"/>
                </a:lnTo>
                <a:lnTo>
                  <a:pt x="640675" y="192922"/>
                </a:lnTo>
                <a:lnTo>
                  <a:pt x="644652" y="173228"/>
                </a:lnTo>
                <a:lnTo>
                  <a:pt x="644652" y="50609"/>
                </a:lnTo>
                <a:lnTo>
                  <a:pt x="640675" y="30909"/>
                </a:lnTo>
                <a:lnTo>
                  <a:pt x="629829" y="14822"/>
                </a:lnTo>
                <a:lnTo>
                  <a:pt x="613742" y="3976"/>
                </a:lnTo>
                <a:lnTo>
                  <a:pt x="594042" y="0"/>
                </a:lnTo>
                <a:close/>
              </a:path>
            </a:pathLst>
          </a:custGeom>
          <a:ln w="5054">
            <a:solidFill>
              <a:srgbClr val="AA3F3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 txBox="1"/>
          <p:nvPr/>
        </p:nvSpPr>
        <p:spPr>
          <a:xfrm>
            <a:off x="690505" y="8179639"/>
            <a:ext cx="5672455" cy="62166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4604">
              <a:lnSpc>
                <a:spcPct val="100000"/>
              </a:lnSpc>
              <a:spcBef>
                <a:spcPts val="95"/>
              </a:spcBef>
            </a:pPr>
            <a:r>
              <a:rPr sz="1000" b="1" spc="-15" dirty="0">
                <a:latin typeface="Arial"/>
                <a:cs typeface="Arial"/>
              </a:rPr>
              <a:t>Key</a:t>
            </a:r>
            <a:r>
              <a:rPr sz="1000" b="1" spc="-10" dirty="0">
                <a:latin typeface="Arial"/>
                <a:cs typeface="Arial"/>
              </a:rPr>
              <a:t> </a:t>
            </a:r>
            <a:r>
              <a:rPr sz="1000" b="1" spc="-5" dirty="0">
                <a:latin typeface="Arial"/>
                <a:cs typeface="Arial"/>
              </a:rPr>
              <a:t>point</a:t>
            </a:r>
            <a:endParaRPr sz="1000">
              <a:latin typeface="Arial"/>
              <a:cs typeface="Arial"/>
            </a:endParaRPr>
          </a:p>
          <a:p>
            <a:pPr marL="12700" marR="5080">
              <a:lnSpc>
                <a:spcPct val="102699"/>
              </a:lnSpc>
              <a:spcBef>
                <a:spcPts val="785"/>
              </a:spcBef>
            </a:pPr>
            <a:r>
              <a:rPr sz="1100" spc="-5" dirty="0">
                <a:latin typeface="Arial"/>
                <a:cs typeface="Arial"/>
              </a:rPr>
              <a:t>Microsoft Access </a:t>
            </a:r>
            <a:r>
              <a:rPr sz="1100" spc="-10" dirty="0">
                <a:latin typeface="Arial"/>
                <a:cs typeface="Arial"/>
              </a:rPr>
              <a:t>uses a question </a:t>
            </a:r>
            <a:r>
              <a:rPr sz="1100" spc="-5" dirty="0">
                <a:latin typeface="Arial"/>
                <a:cs typeface="Arial"/>
              </a:rPr>
              <a:t>mark (?) </a:t>
            </a:r>
            <a:r>
              <a:rPr sz="1100" spc="-10" dirty="0">
                <a:latin typeface="Arial"/>
                <a:cs typeface="Arial"/>
              </a:rPr>
              <a:t>instead of </a:t>
            </a:r>
            <a:r>
              <a:rPr sz="1100" spc="-5" dirty="0">
                <a:latin typeface="Arial"/>
                <a:cs typeface="Arial"/>
              </a:rPr>
              <a:t>the </a:t>
            </a:r>
            <a:r>
              <a:rPr sz="1100" spc="-10" dirty="0">
                <a:latin typeface="Arial"/>
                <a:cs typeface="Arial"/>
              </a:rPr>
              <a:t>underscore </a:t>
            </a:r>
            <a:r>
              <a:rPr sz="1100" spc="-5" dirty="0">
                <a:latin typeface="Arial"/>
                <a:cs typeface="Arial"/>
              </a:rPr>
              <a:t>( ). All these </a:t>
            </a:r>
            <a:r>
              <a:rPr sz="1100" spc="-10" dirty="0">
                <a:latin typeface="Arial"/>
                <a:cs typeface="Arial"/>
              </a:rPr>
              <a:t>examples  will use </a:t>
            </a:r>
            <a:r>
              <a:rPr sz="1100" spc="-5" dirty="0">
                <a:latin typeface="Arial"/>
                <a:cs typeface="Arial"/>
              </a:rPr>
              <a:t>. If </a:t>
            </a:r>
            <a:r>
              <a:rPr sz="1100" spc="-10" dirty="0">
                <a:latin typeface="Arial"/>
                <a:cs typeface="Arial"/>
              </a:rPr>
              <a:t>using </a:t>
            </a:r>
            <a:r>
              <a:rPr sz="1100" spc="-5" dirty="0">
                <a:latin typeface="Arial"/>
                <a:cs typeface="Arial"/>
              </a:rPr>
              <a:t>Microsoft Access </a:t>
            </a:r>
            <a:r>
              <a:rPr sz="1100" spc="-10" dirty="0">
                <a:latin typeface="Arial"/>
                <a:cs typeface="Arial"/>
              </a:rPr>
              <a:t>please </a:t>
            </a:r>
            <a:r>
              <a:rPr sz="1100" spc="-5" dirty="0">
                <a:latin typeface="Arial"/>
                <a:cs typeface="Arial"/>
              </a:rPr>
              <a:t>substitute </a:t>
            </a:r>
            <a:r>
              <a:rPr sz="1100" spc="-10" dirty="0">
                <a:latin typeface="Arial"/>
                <a:cs typeface="Arial"/>
              </a:rPr>
              <a:t>a ? where a is</a:t>
            </a:r>
            <a:r>
              <a:rPr sz="1100" spc="105" dirty="0">
                <a:latin typeface="Arial"/>
                <a:cs typeface="Arial"/>
              </a:rPr>
              <a:t> </a:t>
            </a:r>
            <a:r>
              <a:rPr sz="1100" spc="-10" dirty="0">
                <a:latin typeface="Arial"/>
                <a:cs typeface="Arial"/>
              </a:rPr>
              <a:t>shown.</a:t>
            </a:r>
            <a:endParaRPr sz="1100">
              <a:latin typeface="Arial"/>
              <a:cs typeface="Arial"/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505053" y="9941585"/>
            <a:ext cx="6049010" cy="0"/>
          </a:xfrm>
          <a:custGeom>
            <a:avLst/>
            <a:gdLst/>
            <a:ahLst/>
            <a:cxnLst/>
            <a:rect l="l" t="t" r="r" b="b"/>
            <a:pathLst>
              <a:path w="6049009">
                <a:moveTo>
                  <a:pt x="0" y="0"/>
                </a:moveTo>
                <a:lnTo>
                  <a:pt x="6048756" y="0"/>
                </a:lnTo>
              </a:path>
            </a:pathLst>
          </a:custGeom>
          <a:ln w="609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 txBox="1"/>
          <p:nvPr/>
        </p:nvSpPr>
        <p:spPr>
          <a:xfrm>
            <a:off x="4678934" y="9965447"/>
            <a:ext cx="1842135" cy="19177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1100" spc="-10" dirty="0">
                <a:latin typeface="Arial"/>
                <a:cs typeface="Arial"/>
              </a:rPr>
              <a:t>© </a:t>
            </a:r>
            <a:r>
              <a:rPr sz="1100" spc="20" dirty="0">
                <a:latin typeface="Arial"/>
                <a:cs typeface="Arial"/>
              </a:rPr>
              <a:t>H</a:t>
            </a:r>
            <a:r>
              <a:rPr sz="850" spc="20" dirty="0">
                <a:latin typeface="Arial"/>
                <a:cs typeface="Arial"/>
              </a:rPr>
              <a:t>ERIOT</a:t>
            </a:r>
            <a:r>
              <a:rPr sz="1100" spc="20" dirty="0">
                <a:latin typeface="Arial"/>
                <a:cs typeface="Arial"/>
              </a:rPr>
              <a:t>-W</a:t>
            </a:r>
            <a:r>
              <a:rPr sz="850" spc="20" dirty="0">
                <a:latin typeface="Arial"/>
                <a:cs typeface="Arial"/>
              </a:rPr>
              <a:t>ATT</a:t>
            </a:r>
            <a:r>
              <a:rPr sz="850" spc="75" dirty="0">
                <a:latin typeface="Arial"/>
                <a:cs typeface="Arial"/>
              </a:rPr>
              <a:t> </a:t>
            </a:r>
            <a:r>
              <a:rPr sz="1100" spc="55" dirty="0">
                <a:latin typeface="Arial"/>
                <a:cs typeface="Arial"/>
              </a:rPr>
              <a:t>U</a:t>
            </a:r>
            <a:r>
              <a:rPr sz="850" spc="55" dirty="0">
                <a:latin typeface="Arial"/>
                <a:cs typeface="Arial"/>
              </a:rPr>
              <a:t>NIVERSITY</a:t>
            </a:r>
            <a:endParaRPr sz="85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52169" y="559318"/>
            <a:ext cx="1880235" cy="19177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1100" i="1" spc="-20" dirty="0">
                <a:latin typeface="Arial"/>
                <a:cs typeface="Arial"/>
              </a:rPr>
              <a:t>TOPIC </a:t>
            </a:r>
            <a:r>
              <a:rPr sz="1100" i="1" spc="-10" dirty="0">
                <a:latin typeface="Arial"/>
                <a:cs typeface="Arial"/>
              </a:rPr>
              <a:t>3.</a:t>
            </a:r>
            <a:r>
              <a:rPr sz="1100" i="1" spc="75" dirty="0">
                <a:latin typeface="Arial"/>
                <a:cs typeface="Arial"/>
              </a:rPr>
              <a:t> </a:t>
            </a:r>
            <a:r>
              <a:rPr sz="1100" i="1" spc="-30" dirty="0">
                <a:latin typeface="Arial"/>
                <a:cs typeface="Arial"/>
              </a:rPr>
              <a:t>IMPLEMENTATION</a:t>
            </a:r>
            <a:endParaRPr sz="11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6737585" y="559318"/>
            <a:ext cx="179705" cy="19177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1100" spc="-15" dirty="0">
                <a:latin typeface="Arial"/>
                <a:cs typeface="Arial"/>
              </a:rPr>
              <a:t>75</a:t>
            </a:r>
            <a:endParaRPr sz="110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864717" y="765581"/>
            <a:ext cx="6049010" cy="0"/>
          </a:xfrm>
          <a:custGeom>
            <a:avLst/>
            <a:gdLst/>
            <a:ahLst/>
            <a:cxnLst/>
            <a:rect l="l" t="t" r="r" b="b"/>
            <a:pathLst>
              <a:path w="6049009">
                <a:moveTo>
                  <a:pt x="0" y="0"/>
                </a:moveTo>
                <a:lnTo>
                  <a:pt x="6048756" y="0"/>
                </a:lnTo>
              </a:path>
            </a:pathLst>
          </a:custGeom>
          <a:ln w="609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3249422" y="1111007"/>
            <a:ext cx="1275715" cy="19177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1100" i="1" spc="-40" dirty="0">
                <a:latin typeface="Arial"/>
                <a:cs typeface="Arial"/>
              </a:rPr>
              <a:t>Table </a:t>
            </a:r>
            <a:r>
              <a:rPr sz="1100" i="1" spc="-10" dirty="0">
                <a:latin typeface="Arial"/>
                <a:cs typeface="Arial"/>
              </a:rPr>
              <a:t>3.2:</a:t>
            </a:r>
            <a:r>
              <a:rPr sz="1100" i="1" spc="20" dirty="0">
                <a:latin typeface="Arial"/>
                <a:cs typeface="Arial"/>
              </a:rPr>
              <a:t> </a:t>
            </a:r>
            <a:r>
              <a:rPr sz="1100" i="1" spc="-5" dirty="0">
                <a:latin typeface="Arial"/>
                <a:cs typeface="Arial"/>
              </a:rPr>
              <a:t>Wildcards</a:t>
            </a:r>
            <a:endParaRPr sz="1100">
              <a:latin typeface="Arial"/>
              <a:cs typeface="Arial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1129893" y="1729511"/>
            <a:ext cx="2763520" cy="0"/>
          </a:xfrm>
          <a:custGeom>
            <a:avLst/>
            <a:gdLst/>
            <a:ahLst/>
            <a:cxnLst/>
            <a:rect l="l" t="t" r="r" b="b"/>
            <a:pathLst>
              <a:path w="2763520">
                <a:moveTo>
                  <a:pt x="0" y="0"/>
                </a:moveTo>
                <a:lnTo>
                  <a:pt x="2763012" y="0"/>
                </a:lnTo>
              </a:path>
            </a:pathLst>
          </a:custGeom>
          <a:ln w="44196">
            <a:solidFill>
              <a:srgbClr val="F7F7F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172565" y="1751609"/>
            <a:ext cx="2676525" cy="26034"/>
          </a:xfrm>
          <a:custGeom>
            <a:avLst/>
            <a:gdLst/>
            <a:ahLst/>
            <a:cxnLst/>
            <a:rect l="l" t="t" r="r" b="b"/>
            <a:pathLst>
              <a:path w="2676525" h="26035">
                <a:moveTo>
                  <a:pt x="0" y="25907"/>
                </a:moveTo>
                <a:lnTo>
                  <a:pt x="2676144" y="25907"/>
                </a:lnTo>
                <a:lnTo>
                  <a:pt x="2676144" y="0"/>
                </a:lnTo>
                <a:lnTo>
                  <a:pt x="0" y="0"/>
                </a:lnTo>
                <a:lnTo>
                  <a:pt x="0" y="25907"/>
                </a:lnTo>
                <a:close/>
              </a:path>
            </a:pathLst>
          </a:custGeom>
          <a:solidFill>
            <a:srgbClr val="F7F7F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172565" y="1777517"/>
            <a:ext cx="2676525" cy="151130"/>
          </a:xfrm>
          <a:custGeom>
            <a:avLst/>
            <a:gdLst/>
            <a:ahLst/>
            <a:cxnLst/>
            <a:rect l="l" t="t" r="r" b="b"/>
            <a:pathLst>
              <a:path w="2676525" h="151130">
                <a:moveTo>
                  <a:pt x="0" y="150875"/>
                </a:moveTo>
                <a:lnTo>
                  <a:pt x="2676144" y="150875"/>
                </a:lnTo>
                <a:lnTo>
                  <a:pt x="2676144" y="0"/>
                </a:lnTo>
                <a:lnTo>
                  <a:pt x="0" y="0"/>
                </a:lnTo>
                <a:lnTo>
                  <a:pt x="0" y="150875"/>
                </a:lnTo>
                <a:close/>
              </a:path>
            </a:pathLst>
          </a:custGeom>
          <a:solidFill>
            <a:srgbClr val="F7F7F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1172565" y="1928393"/>
            <a:ext cx="2676525" cy="152400"/>
          </a:xfrm>
          <a:custGeom>
            <a:avLst/>
            <a:gdLst/>
            <a:ahLst/>
            <a:cxnLst/>
            <a:rect l="l" t="t" r="r" b="b"/>
            <a:pathLst>
              <a:path w="2676525" h="152400">
                <a:moveTo>
                  <a:pt x="0" y="152400"/>
                </a:moveTo>
                <a:lnTo>
                  <a:pt x="2676144" y="152400"/>
                </a:lnTo>
                <a:lnTo>
                  <a:pt x="2676144" y="0"/>
                </a:lnTo>
                <a:lnTo>
                  <a:pt x="0" y="0"/>
                </a:lnTo>
                <a:lnTo>
                  <a:pt x="0" y="152400"/>
                </a:lnTo>
                <a:close/>
              </a:path>
            </a:pathLst>
          </a:custGeom>
          <a:solidFill>
            <a:srgbClr val="F7F7F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1153515" y="1751609"/>
            <a:ext cx="0" cy="508000"/>
          </a:xfrm>
          <a:custGeom>
            <a:avLst/>
            <a:gdLst/>
            <a:ahLst/>
            <a:cxnLst/>
            <a:rect l="l" t="t" r="r" b="b"/>
            <a:pathLst>
              <a:path h="508000">
                <a:moveTo>
                  <a:pt x="0" y="0"/>
                </a:moveTo>
                <a:lnTo>
                  <a:pt x="0" y="507491"/>
                </a:lnTo>
              </a:path>
            </a:pathLst>
          </a:custGeom>
          <a:ln w="38100">
            <a:solidFill>
              <a:srgbClr val="F7F7F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1172565" y="2080793"/>
            <a:ext cx="2676525" cy="152400"/>
          </a:xfrm>
          <a:custGeom>
            <a:avLst/>
            <a:gdLst/>
            <a:ahLst/>
            <a:cxnLst/>
            <a:rect l="l" t="t" r="r" b="b"/>
            <a:pathLst>
              <a:path w="2676525" h="152400">
                <a:moveTo>
                  <a:pt x="0" y="152400"/>
                </a:moveTo>
                <a:lnTo>
                  <a:pt x="2676144" y="152400"/>
                </a:lnTo>
                <a:lnTo>
                  <a:pt x="2676144" y="0"/>
                </a:lnTo>
                <a:lnTo>
                  <a:pt x="0" y="0"/>
                </a:lnTo>
                <a:lnTo>
                  <a:pt x="0" y="152400"/>
                </a:lnTo>
                <a:close/>
              </a:path>
            </a:pathLst>
          </a:custGeom>
          <a:solidFill>
            <a:srgbClr val="F7F7F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3867759" y="1751609"/>
            <a:ext cx="0" cy="508000"/>
          </a:xfrm>
          <a:custGeom>
            <a:avLst/>
            <a:gdLst/>
            <a:ahLst/>
            <a:cxnLst/>
            <a:rect l="l" t="t" r="r" b="b"/>
            <a:pathLst>
              <a:path h="508000">
                <a:moveTo>
                  <a:pt x="0" y="0"/>
                </a:moveTo>
                <a:lnTo>
                  <a:pt x="0" y="507491"/>
                </a:lnTo>
              </a:path>
            </a:pathLst>
          </a:custGeom>
          <a:ln w="38100">
            <a:solidFill>
              <a:srgbClr val="F7F7F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1172565" y="2233193"/>
            <a:ext cx="2676525" cy="26034"/>
          </a:xfrm>
          <a:custGeom>
            <a:avLst/>
            <a:gdLst/>
            <a:ahLst/>
            <a:cxnLst/>
            <a:rect l="l" t="t" r="r" b="b"/>
            <a:pathLst>
              <a:path w="2676525" h="26035">
                <a:moveTo>
                  <a:pt x="0" y="25907"/>
                </a:moveTo>
                <a:lnTo>
                  <a:pt x="2676144" y="25907"/>
                </a:lnTo>
                <a:lnTo>
                  <a:pt x="2676144" y="0"/>
                </a:lnTo>
                <a:lnTo>
                  <a:pt x="0" y="0"/>
                </a:lnTo>
                <a:lnTo>
                  <a:pt x="0" y="25907"/>
                </a:lnTo>
                <a:close/>
              </a:path>
            </a:pathLst>
          </a:custGeom>
          <a:solidFill>
            <a:srgbClr val="F7F7F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1129893" y="2279675"/>
            <a:ext cx="2763520" cy="0"/>
          </a:xfrm>
          <a:custGeom>
            <a:avLst/>
            <a:gdLst/>
            <a:ahLst/>
            <a:cxnLst/>
            <a:rect l="l" t="t" r="r" b="b"/>
            <a:pathLst>
              <a:path w="2763520">
                <a:moveTo>
                  <a:pt x="0" y="0"/>
                </a:moveTo>
                <a:lnTo>
                  <a:pt x="2763012" y="0"/>
                </a:lnTo>
              </a:path>
            </a:pathLst>
          </a:custGeom>
          <a:ln w="44196">
            <a:solidFill>
              <a:srgbClr val="F7F7F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1129893" y="2567711"/>
            <a:ext cx="2763520" cy="0"/>
          </a:xfrm>
          <a:custGeom>
            <a:avLst/>
            <a:gdLst/>
            <a:ahLst/>
            <a:cxnLst/>
            <a:rect l="l" t="t" r="r" b="b"/>
            <a:pathLst>
              <a:path w="2763520">
                <a:moveTo>
                  <a:pt x="0" y="0"/>
                </a:moveTo>
                <a:lnTo>
                  <a:pt x="2763012" y="0"/>
                </a:lnTo>
              </a:path>
            </a:pathLst>
          </a:custGeom>
          <a:ln w="44196">
            <a:solidFill>
              <a:srgbClr val="F7F7F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1172565" y="2589809"/>
            <a:ext cx="2676525" cy="24765"/>
          </a:xfrm>
          <a:custGeom>
            <a:avLst/>
            <a:gdLst/>
            <a:ahLst/>
            <a:cxnLst/>
            <a:rect l="l" t="t" r="r" b="b"/>
            <a:pathLst>
              <a:path w="2676525" h="24764">
                <a:moveTo>
                  <a:pt x="0" y="24384"/>
                </a:moveTo>
                <a:lnTo>
                  <a:pt x="2676144" y="24384"/>
                </a:lnTo>
                <a:lnTo>
                  <a:pt x="2676144" y="0"/>
                </a:lnTo>
                <a:lnTo>
                  <a:pt x="0" y="0"/>
                </a:lnTo>
                <a:lnTo>
                  <a:pt x="0" y="24384"/>
                </a:lnTo>
                <a:close/>
              </a:path>
            </a:pathLst>
          </a:custGeom>
          <a:solidFill>
            <a:srgbClr val="F7F7F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1172565" y="2614193"/>
            <a:ext cx="2676525" cy="152400"/>
          </a:xfrm>
          <a:custGeom>
            <a:avLst/>
            <a:gdLst/>
            <a:ahLst/>
            <a:cxnLst/>
            <a:rect l="l" t="t" r="r" b="b"/>
            <a:pathLst>
              <a:path w="2676525" h="152400">
                <a:moveTo>
                  <a:pt x="0" y="152400"/>
                </a:moveTo>
                <a:lnTo>
                  <a:pt x="2676144" y="152400"/>
                </a:lnTo>
                <a:lnTo>
                  <a:pt x="2676144" y="0"/>
                </a:lnTo>
                <a:lnTo>
                  <a:pt x="0" y="0"/>
                </a:lnTo>
                <a:lnTo>
                  <a:pt x="0" y="152400"/>
                </a:lnTo>
                <a:close/>
              </a:path>
            </a:pathLst>
          </a:custGeom>
          <a:solidFill>
            <a:srgbClr val="F7F7F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1172565" y="2766593"/>
            <a:ext cx="2676525" cy="152400"/>
          </a:xfrm>
          <a:custGeom>
            <a:avLst/>
            <a:gdLst/>
            <a:ahLst/>
            <a:cxnLst/>
            <a:rect l="l" t="t" r="r" b="b"/>
            <a:pathLst>
              <a:path w="2676525" h="152400">
                <a:moveTo>
                  <a:pt x="0" y="152400"/>
                </a:moveTo>
                <a:lnTo>
                  <a:pt x="2676144" y="152400"/>
                </a:lnTo>
                <a:lnTo>
                  <a:pt x="2676144" y="0"/>
                </a:lnTo>
                <a:lnTo>
                  <a:pt x="0" y="0"/>
                </a:lnTo>
                <a:lnTo>
                  <a:pt x="0" y="152400"/>
                </a:lnTo>
                <a:close/>
              </a:path>
            </a:pathLst>
          </a:custGeom>
          <a:solidFill>
            <a:srgbClr val="F7F7F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1153515" y="2589809"/>
            <a:ext cx="0" cy="506095"/>
          </a:xfrm>
          <a:custGeom>
            <a:avLst/>
            <a:gdLst/>
            <a:ahLst/>
            <a:cxnLst/>
            <a:rect l="l" t="t" r="r" b="b"/>
            <a:pathLst>
              <a:path h="506094">
                <a:moveTo>
                  <a:pt x="0" y="0"/>
                </a:moveTo>
                <a:lnTo>
                  <a:pt x="0" y="505967"/>
                </a:lnTo>
              </a:path>
            </a:pathLst>
          </a:custGeom>
          <a:ln w="38100">
            <a:solidFill>
              <a:srgbClr val="F7F7F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1172565" y="2918993"/>
            <a:ext cx="2676525" cy="152400"/>
          </a:xfrm>
          <a:custGeom>
            <a:avLst/>
            <a:gdLst/>
            <a:ahLst/>
            <a:cxnLst/>
            <a:rect l="l" t="t" r="r" b="b"/>
            <a:pathLst>
              <a:path w="2676525" h="152400">
                <a:moveTo>
                  <a:pt x="0" y="152400"/>
                </a:moveTo>
                <a:lnTo>
                  <a:pt x="2676144" y="152400"/>
                </a:lnTo>
                <a:lnTo>
                  <a:pt x="2676144" y="0"/>
                </a:lnTo>
                <a:lnTo>
                  <a:pt x="0" y="0"/>
                </a:lnTo>
                <a:lnTo>
                  <a:pt x="0" y="152400"/>
                </a:lnTo>
                <a:close/>
              </a:path>
            </a:pathLst>
          </a:custGeom>
          <a:solidFill>
            <a:srgbClr val="F7F7F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3867759" y="2589809"/>
            <a:ext cx="0" cy="506095"/>
          </a:xfrm>
          <a:custGeom>
            <a:avLst/>
            <a:gdLst/>
            <a:ahLst/>
            <a:cxnLst/>
            <a:rect l="l" t="t" r="r" b="b"/>
            <a:pathLst>
              <a:path h="506094">
                <a:moveTo>
                  <a:pt x="0" y="0"/>
                </a:moveTo>
                <a:lnTo>
                  <a:pt x="0" y="505967"/>
                </a:lnTo>
              </a:path>
            </a:pathLst>
          </a:custGeom>
          <a:ln w="38100">
            <a:solidFill>
              <a:srgbClr val="F7F7F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1172565" y="3069869"/>
            <a:ext cx="2676525" cy="26034"/>
          </a:xfrm>
          <a:custGeom>
            <a:avLst/>
            <a:gdLst/>
            <a:ahLst/>
            <a:cxnLst/>
            <a:rect l="l" t="t" r="r" b="b"/>
            <a:pathLst>
              <a:path w="2676525" h="26035">
                <a:moveTo>
                  <a:pt x="0" y="25907"/>
                </a:moveTo>
                <a:lnTo>
                  <a:pt x="2676144" y="25907"/>
                </a:lnTo>
                <a:lnTo>
                  <a:pt x="2676144" y="0"/>
                </a:lnTo>
                <a:lnTo>
                  <a:pt x="0" y="0"/>
                </a:lnTo>
                <a:lnTo>
                  <a:pt x="0" y="25907"/>
                </a:lnTo>
                <a:close/>
              </a:path>
            </a:pathLst>
          </a:custGeom>
          <a:solidFill>
            <a:srgbClr val="F7F7F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1129893" y="3116351"/>
            <a:ext cx="2763520" cy="0"/>
          </a:xfrm>
          <a:custGeom>
            <a:avLst/>
            <a:gdLst/>
            <a:ahLst/>
            <a:cxnLst/>
            <a:rect l="l" t="t" r="r" b="b"/>
            <a:pathLst>
              <a:path w="2763520">
                <a:moveTo>
                  <a:pt x="0" y="0"/>
                </a:moveTo>
                <a:lnTo>
                  <a:pt x="2763012" y="0"/>
                </a:lnTo>
              </a:path>
            </a:pathLst>
          </a:custGeom>
          <a:ln w="44196">
            <a:solidFill>
              <a:srgbClr val="F7F7F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1129893" y="3405911"/>
            <a:ext cx="2763520" cy="0"/>
          </a:xfrm>
          <a:custGeom>
            <a:avLst/>
            <a:gdLst/>
            <a:ahLst/>
            <a:cxnLst/>
            <a:rect l="l" t="t" r="r" b="b"/>
            <a:pathLst>
              <a:path w="2763520">
                <a:moveTo>
                  <a:pt x="0" y="0"/>
                </a:moveTo>
                <a:lnTo>
                  <a:pt x="2763012" y="0"/>
                </a:lnTo>
              </a:path>
            </a:pathLst>
          </a:custGeom>
          <a:ln w="44196">
            <a:solidFill>
              <a:srgbClr val="F7F7F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1172565" y="3426485"/>
            <a:ext cx="2676525" cy="26034"/>
          </a:xfrm>
          <a:custGeom>
            <a:avLst/>
            <a:gdLst/>
            <a:ahLst/>
            <a:cxnLst/>
            <a:rect l="l" t="t" r="r" b="b"/>
            <a:pathLst>
              <a:path w="2676525" h="26035">
                <a:moveTo>
                  <a:pt x="0" y="25907"/>
                </a:moveTo>
                <a:lnTo>
                  <a:pt x="2676144" y="25907"/>
                </a:lnTo>
                <a:lnTo>
                  <a:pt x="2676144" y="0"/>
                </a:lnTo>
                <a:lnTo>
                  <a:pt x="0" y="0"/>
                </a:lnTo>
                <a:lnTo>
                  <a:pt x="0" y="25907"/>
                </a:lnTo>
                <a:close/>
              </a:path>
            </a:pathLst>
          </a:custGeom>
          <a:solidFill>
            <a:srgbClr val="F7F7F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1172565" y="3452393"/>
            <a:ext cx="2676525" cy="152400"/>
          </a:xfrm>
          <a:custGeom>
            <a:avLst/>
            <a:gdLst/>
            <a:ahLst/>
            <a:cxnLst/>
            <a:rect l="l" t="t" r="r" b="b"/>
            <a:pathLst>
              <a:path w="2676525" h="152400">
                <a:moveTo>
                  <a:pt x="0" y="152400"/>
                </a:moveTo>
                <a:lnTo>
                  <a:pt x="2676144" y="152400"/>
                </a:lnTo>
                <a:lnTo>
                  <a:pt x="2676144" y="0"/>
                </a:lnTo>
                <a:lnTo>
                  <a:pt x="0" y="0"/>
                </a:lnTo>
                <a:lnTo>
                  <a:pt x="0" y="152400"/>
                </a:lnTo>
                <a:close/>
              </a:path>
            </a:pathLst>
          </a:custGeom>
          <a:solidFill>
            <a:srgbClr val="F7F7F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1172565" y="3604793"/>
            <a:ext cx="2676525" cy="151130"/>
          </a:xfrm>
          <a:custGeom>
            <a:avLst/>
            <a:gdLst/>
            <a:ahLst/>
            <a:cxnLst/>
            <a:rect l="l" t="t" r="r" b="b"/>
            <a:pathLst>
              <a:path w="2676525" h="151129">
                <a:moveTo>
                  <a:pt x="0" y="150875"/>
                </a:moveTo>
                <a:lnTo>
                  <a:pt x="2676144" y="150875"/>
                </a:lnTo>
                <a:lnTo>
                  <a:pt x="2676144" y="0"/>
                </a:lnTo>
                <a:lnTo>
                  <a:pt x="0" y="0"/>
                </a:lnTo>
                <a:lnTo>
                  <a:pt x="0" y="150875"/>
                </a:lnTo>
                <a:close/>
              </a:path>
            </a:pathLst>
          </a:custGeom>
          <a:solidFill>
            <a:srgbClr val="F7F7F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1153515" y="3426485"/>
            <a:ext cx="0" cy="508000"/>
          </a:xfrm>
          <a:custGeom>
            <a:avLst/>
            <a:gdLst/>
            <a:ahLst/>
            <a:cxnLst/>
            <a:rect l="l" t="t" r="r" b="b"/>
            <a:pathLst>
              <a:path h="508000">
                <a:moveTo>
                  <a:pt x="0" y="0"/>
                </a:moveTo>
                <a:lnTo>
                  <a:pt x="0" y="507491"/>
                </a:lnTo>
              </a:path>
            </a:pathLst>
          </a:custGeom>
          <a:ln w="38100">
            <a:solidFill>
              <a:srgbClr val="F7F7F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1172565" y="3755669"/>
            <a:ext cx="2676525" cy="152400"/>
          </a:xfrm>
          <a:custGeom>
            <a:avLst/>
            <a:gdLst/>
            <a:ahLst/>
            <a:cxnLst/>
            <a:rect l="l" t="t" r="r" b="b"/>
            <a:pathLst>
              <a:path w="2676525" h="152400">
                <a:moveTo>
                  <a:pt x="0" y="152400"/>
                </a:moveTo>
                <a:lnTo>
                  <a:pt x="2676144" y="152400"/>
                </a:lnTo>
                <a:lnTo>
                  <a:pt x="2676144" y="0"/>
                </a:lnTo>
                <a:lnTo>
                  <a:pt x="0" y="0"/>
                </a:lnTo>
                <a:lnTo>
                  <a:pt x="0" y="152400"/>
                </a:lnTo>
                <a:close/>
              </a:path>
            </a:pathLst>
          </a:custGeom>
          <a:solidFill>
            <a:srgbClr val="F7F7F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3867759" y="3426485"/>
            <a:ext cx="0" cy="508000"/>
          </a:xfrm>
          <a:custGeom>
            <a:avLst/>
            <a:gdLst/>
            <a:ahLst/>
            <a:cxnLst/>
            <a:rect l="l" t="t" r="r" b="b"/>
            <a:pathLst>
              <a:path h="508000">
                <a:moveTo>
                  <a:pt x="0" y="0"/>
                </a:moveTo>
                <a:lnTo>
                  <a:pt x="0" y="507491"/>
                </a:lnTo>
              </a:path>
            </a:pathLst>
          </a:custGeom>
          <a:ln w="38100">
            <a:solidFill>
              <a:srgbClr val="F7F7F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1172565" y="3908069"/>
            <a:ext cx="2676525" cy="26034"/>
          </a:xfrm>
          <a:custGeom>
            <a:avLst/>
            <a:gdLst/>
            <a:ahLst/>
            <a:cxnLst/>
            <a:rect l="l" t="t" r="r" b="b"/>
            <a:pathLst>
              <a:path w="2676525" h="26035">
                <a:moveTo>
                  <a:pt x="0" y="25907"/>
                </a:moveTo>
                <a:lnTo>
                  <a:pt x="2676144" y="25907"/>
                </a:lnTo>
                <a:lnTo>
                  <a:pt x="2676144" y="0"/>
                </a:lnTo>
                <a:lnTo>
                  <a:pt x="0" y="0"/>
                </a:lnTo>
                <a:lnTo>
                  <a:pt x="0" y="25907"/>
                </a:lnTo>
                <a:close/>
              </a:path>
            </a:pathLst>
          </a:custGeom>
          <a:solidFill>
            <a:srgbClr val="F7F7F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1129893" y="3954551"/>
            <a:ext cx="2763520" cy="0"/>
          </a:xfrm>
          <a:custGeom>
            <a:avLst/>
            <a:gdLst/>
            <a:ahLst/>
            <a:cxnLst/>
            <a:rect l="l" t="t" r="r" b="b"/>
            <a:pathLst>
              <a:path w="2763520">
                <a:moveTo>
                  <a:pt x="0" y="0"/>
                </a:moveTo>
                <a:lnTo>
                  <a:pt x="2763012" y="0"/>
                </a:lnTo>
              </a:path>
            </a:pathLst>
          </a:custGeom>
          <a:ln w="44196">
            <a:solidFill>
              <a:srgbClr val="F7F7F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1129893" y="4242587"/>
            <a:ext cx="2763520" cy="0"/>
          </a:xfrm>
          <a:custGeom>
            <a:avLst/>
            <a:gdLst/>
            <a:ahLst/>
            <a:cxnLst/>
            <a:rect l="l" t="t" r="r" b="b"/>
            <a:pathLst>
              <a:path w="2763520">
                <a:moveTo>
                  <a:pt x="0" y="0"/>
                </a:moveTo>
                <a:lnTo>
                  <a:pt x="2763012" y="0"/>
                </a:lnTo>
              </a:path>
            </a:pathLst>
          </a:custGeom>
          <a:ln w="44196">
            <a:solidFill>
              <a:srgbClr val="F7F7F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1172565" y="4264685"/>
            <a:ext cx="2676525" cy="26034"/>
          </a:xfrm>
          <a:custGeom>
            <a:avLst/>
            <a:gdLst/>
            <a:ahLst/>
            <a:cxnLst/>
            <a:rect l="l" t="t" r="r" b="b"/>
            <a:pathLst>
              <a:path w="2676525" h="26035">
                <a:moveTo>
                  <a:pt x="0" y="25907"/>
                </a:moveTo>
                <a:lnTo>
                  <a:pt x="2676144" y="25907"/>
                </a:lnTo>
                <a:lnTo>
                  <a:pt x="2676144" y="0"/>
                </a:lnTo>
                <a:lnTo>
                  <a:pt x="0" y="0"/>
                </a:lnTo>
                <a:lnTo>
                  <a:pt x="0" y="25907"/>
                </a:lnTo>
                <a:close/>
              </a:path>
            </a:pathLst>
          </a:custGeom>
          <a:solidFill>
            <a:srgbClr val="F7F7F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1172565" y="4290593"/>
            <a:ext cx="2676525" cy="151130"/>
          </a:xfrm>
          <a:custGeom>
            <a:avLst/>
            <a:gdLst/>
            <a:ahLst/>
            <a:cxnLst/>
            <a:rect l="l" t="t" r="r" b="b"/>
            <a:pathLst>
              <a:path w="2676525" h="151129">
                <a:moveTo>
                  <a:pt x="0" y="150875"/>
                </a:moveTo>
                <a:lnTo>
                  <a:pt x="2676144" y="150875"/>
                </a:lnTo>
                <a:lnTo>
                  <a:pt x="2676144" y="0"/>
                </a:lnTo>
                <a:lnTo>
                  <a:pt x="0" y="0"/>
                </a:lnTo>
                <a:lnTo>
                  <a:pt x="0" y="150875"/>
                </a:lnTo>
                <a:close/>
              </a:path>
            </a:pathLst>
          </a:custGeom>
          <a:solidFill>
            <a:srgbClr val="F7F7F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1172565" y="4441469"/>
            <a:ext cx="2676525" cy="152400"/>
          </a:xfrm>
          <a:custGeom>
            <a:avLst/>
            <a:gdLst/>
            <a:ahLst/>
            <a:cxnLst/>
            <a:rect l="l" t="t" r="r" b="b"/>
            <a:pathLst>
              <a:path w="2676525" h="152400">
                <a:moveTo>
                  <a:pt x="0" y="152400"/>
                </a:moveTo>
                <a:lnTo>
                  <a:pt x="2676144" y="152400"/>
                </a:lnTo>
                <a:lnTo>
                  <a:pt x="2676144" y="0"/>
                </a:lnTo>
                <a:lnTo>
                  <a:pt x="0" y="0"/>
                </a:lnTo>
                <a:lnTo>
                  <a:pt x="0" y="152400"/>
                </a:lnTo>
                <a:close/>
              </a:path>
            </a:pathLst>
          </a:custGeom>
          <a:solidFill>
            <a:srgbClr val="F7F7F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1153515" y="4264685"/>
            <a:ext cx="0" cy="506095"/>
          </a:xfrm>
          <a:custGeom>
            <a:avLst/>
            <a:gdLst/>
            <a:ahLst/>
            <a:cxnLst/>
            <a:rect l="l" t="t" r="r" b="b"/>
            <a:pathLst>
              <a:path h="506095">
                <a:moveTo>
                  <a:pt x="0" y="0"/>
                </a:moveTo>
                <a:lnTo>
                  <a:pt x="0" y="505967"/>
                </a:lnTo>
              </a:path>
            </a:pathLst>
          </a:custGeom>
          <a:ln w="38100">
            <a:solidFill>
              <a:srgbClr val="F7F7F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1172565" y="4593869"/>
            <a:ext cx="2676525" cy="152400"/>
          </a:xfrm>
          <a:custGeom>
            <a:avLst/>
            <a:gdLst/>
            <a:ahLst/>
            <a:cxnLst/>
            <a:rect l="l" t="t" r="r" b="b"/>
            <a:pathLst>
              <a:path w="2676525" h="152400">
                <a:moveTo>
                  <a:pt x="0" y="152400"/>
                </a:moveTo>
                <a:lnTo>
                  <a:pt x="2676144" y="152400"/>
                </a:lnTo>
                <a:lnTo>
                  <a:pt x="2676144" y="0"/>
                </a:lnTo>
                <a:lnTo>
                  <a:pt x="0" y="0"/>
                </a:lnTo>
                <a:lnTo>
                  <a:pt x="0" y="152400"/>
                </a:lnTo>
                <a:close/>
              </a:path>
            </a:pathLst>
          </a:custGeom>
          <a:solidFill>
            <a:srgbClr val="F7F7F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3867759" y="4264685"/>
            <a:ext cx="0" cy="506095"/>
          </a:xfrm>
          <a:custGeom>
            <a:avLst/>
            <a:gdLst/>
            <a:ahLst/>
            <a:cxnLst/>
            <a:rect l="l" t="t" r="r" b="b"/>
            <a:pathLst>
              <a:path h="506095">
                <a:moveTo>
                  <a:pt x="0" y="0"/>
                </a:moveTo>
                <a:lnTo>
                  <a:pt x="0" y="505967"/>
                </a:lnTo>
              </a:path>
            </a:pathLst>
          </a:custGeom>
          <a:ln w="38100">
            <a:solidFill>
              <a:srgbClr val="F7F7F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1172565" y="4744745"/>
            <a:ext cx="2676525" cy="26034"/>
          </a:xfrm>
          <a:custGeom>
            <a:avLst/>
            <a:gdLst/>
            <a:ahLst/>
            <a:cxnLst/>
            <a:rect l="l" t="t" r="r" b="b"/>
            <a:pathLst>
              <a:path w="2676525" h="26035">
                <a:moveTo>
                  <a:pt x="0" y="25907"/>
                </a:moveTo>
                <a:lnTo>
                  <a:pt x="2676144" y="25907"/>
                </a:lnTo>
                <a:lnTo>
                  <a:pt x="2676144" y="0"/>
                </a:lnTo>
                <a:lnTo>
                  <a:pt x="0" y="0"/>
                </a:lnTo>
                <a:lnTo>
                  <a:pt x="0" y="25907"/>
                </a:lnTo>
                <a:close/>
              </a:path>
            </a:pathLst>
          </a:custGeom>
          <a:solidFill>
            <a:srgbClr val="F7F7F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1129893" y="4792751"/>
            <a:ext cx="2763520" cy="0"/>
          </a:xfrm>
          <a:custGeom>
            <a:avLst/>
            <a:gdLst/>
            <a:ahLst/>
            <a:cxnLst/>
            <a:rect l="l" t="t" r="r" b="b"/>
            <a:pathLst>
              <a:path w="2763520">
                <a:moveTo>
                  <a:pt x="0" y="0"/>
                </a:moveTo>
                <a:lnTo>
                  <a:pt x="2763012" y="0"/>
                </a:lnTo>
              </a:path>
            </a:pathLst>
          </a:custGeom>
          <a:ln w="44196">
            <a:solidFill>
              <a:srgbClr val="F7F7F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1129893" y="5080787"/>
            <a:ext cx="2763520" cy="0"/>
          </a:xfrm>
          <a:custGeom>
            <a:avLst/>
            <a:gdLst/>
            <a:ahLst/>
            <a:cxnLst/>
            <a:rect l="l" t="t" r="r" b="b"/>
            <a:pathLst>
              <a:path w="2763520">
                <a:moveTo>
                  <a:pt x="0" y="0"/>
                </a:moveTo>
                <a:lnTo>
                  <a:pt x="2763012" y="0"/>
                </a:lnTo>
              </a:path>
            </a:pathLst>
          </a:custGeom>
          <a:ln w="44196">
            <a:solidFill>
              <a:srgbClr val="F7F7F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1172565" y="5101361"/>
            <a:ext cx="2676525" cy="26034"/>
          </a:xfrm>
          <a:custGeom>
            <a:avLst/>
            <a:gdLst/>
            <a:ahLst/>
            <a:cxnLst/>
            <a:rect l="l" t="t" r="r" b="b"/>
            <a:pathLst>
              <a:path w="2676525" h="26035">
                <a:moveTo>
                  <a:pt x="0" y="25907"/>
                </a:moveTo>
                <a:lnTo>
                  <a:pt x="2676144" y="25907"/>
                </a:lnTo>
                <a:lnTo>
                  <a:pt x="2676144" y="0"/>
                </a:lnTo>
                <a:lnTo>
                  <a:pt x="0" y="0"/>
                </a:lnTo>
                <a:lnTo>
                  <a:pt x="0" y="25907"/>
                </a:lnTo>
                <a:close/>
              </a:path>
            </a:pathLst>
          </a:custGeom>
          <a:solidFill>
            <a:srgbClr val="F7F7F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1172565" y="5127269"/>
            <a:ext cx="2676525" cy="152400"/>
          </a:xfrm>
          <a:custGeom>
            <a:avLst/>
            <a:gdLst/>
            <a:ahLst/>
            <a:cxnLst/>
            <a:rect l="l" t="t" r="r" b="b"/>
            <a:pathLst>
              <a:path w="2676525" h="152400">
                <a:moveTo>
                  <a:pt x="0" y="152400"/>
                </a:moveTo>
                <a:lnTo>
                  <a:pt x="2676144" y="152400"/>
                </a:lnTo>
                <a:lnTo>
                  <a:pt x="2676144" y="0"/>
                </a:lnTo>
                <a:lnTo>
                  <a:pt x="0" y="0"/>
                </a:lnTo>
                <a:lnTo>
                  <a:pt x="0" y="152400"/>
                </a:lnTo>
                <a:close/>
              </a:path>
            </a:pathLst>
          </a:custGeom>
          <a:solidFill>
            <a:srgbClr val="F7F7F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1172565" y="5279669"/>
            <a:ext cx="2676525" cy="151130"/>
          </a:xfrm>
          <a:custGeom>
            <a:avLst/>
            <a:gdLst/>
            <a:ahLst/>
            <a:cxnLst/>
            <a:rect l="l" t="t" r="r" b="b"/>
            <a:pathLst>
              <a:path w="2676525" h="151129">
                <a:moveTo>
                  <a:pt x="0" y="150875"/>
                </a:moveTo>
                <a:lnTo>
                  <a:pt x="2676144" y="150875"/>
                </a:lnTo>
                <a:lnTo>
                  <a:pt x="2676144" y="0"/>
                </a:lnTo>
                <a:lnTo>
                  <a:pt x="0" y="0"/>
                </a:lnTo>
                <a:lnTo>
                  <a:pt x="0" y="150875"/>
                </a:lnTo>
                <a:close/>
              </a:path>
            </a:pathLst>
          </a:custGeom>
          <a:solidFill>
            <a:srgbClr val="F7F7F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1153515" y="5101361"/>
            <a:ext cx="0" cy="508000"/>
          </a:xfrm>
          <a:custGeom>
            <a:avLst/>
            <a:gdLst/>
            <a:ahLst/>
            <a:cxnLst/>
            <a:rect l="l" t="t" r="r" b="b"/>
            <a:pathLst>
              <a:path h="508000">
                <a:moveTo>
                  <a:pt x="0" y="0"/>
                </a:moveTo>
                <a:lnTo>
                  <a:pt x="0" y="507491"/>
                </a:lnTo>
              </a:path>
            </a:pathLst>
          </a:custGeom>
          <a:ln w="38100">
            <a:solidFill>
              <a:srgbClr val="F7F7F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1172565" y="5430545"/>
            <a:ext cx="2676525" cy="152400"/>
          </a:xfrm>
          <a:custGeom>
            <a:avLst/>
            <a:gdLst/>
            <a:ahLst/>
            <a:cxnLst/>
            <a:rect l="l" t="t" r="r" b="b"/>
            <a:pathLst>
              <a:path w="2676525" h="152400">
                <a:moveTo>
                  <a:pt x="0" y="152400"/>
                </a:moveTo>
                <a:lnTo>
                  <a:pt x="2676144" y="152400"/>
                </a:lnTo>
                <a:lnTo>
                  <a:pt x="2676144" y="0"/>
                </a:lnTo>
                <a:lnTo>
                  <a:pt x="0" y="0"/>
                </a:lnTo>
                <a:lnTo>
                  <a:pt x="0" y="152400"/>
                </a:lnTo>
                <a:close/>
              </a:path>
            </a:pathLst>
          </a:custGeom>
          <a:solidFill>
            <a:srgbClr val="F7F7F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3867759" y="5101361"/>
            <a:ext cx="0" cy="508000"/>
          </a:xfrm>
          <a:custGeom>
            <a:avLst/>
            <a:gdLst/>
            <a:ahLst/>
            <a:cxnLst/>
            <a:rect l="l" t="t" r="r" b="b"/>
            <a:pathLst>
              <a:path h="508000">
                <a:moveTo>
                  <a:pt x="0" y="0"/>
                </a:moveTo>
                <a:lnTo>
                  <a:pt x="0" y="507491"/>
                </a:lnTo>
              </a:path>
            </a:pathLst>
          </a:custGeom>
          <a:ln w="38100">
            <a:solidFill>
              <a:srgbClr val="F7F7F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1172565" y="5582945"/>
            <a:ext cx="2676525" cy="26034"/>
          </a:xfrm>
          <a:custGeom>
            <a:avLst/>
            <a:gdLst/>
            <a:ahLst/>
            <a:cxnLst/>
            <a:rect l="l" t="t" r="r" b="b"/>
            <a:pathLst>
              <a:path w="2676525" h="26035">
                <a:moveTo>
                  <a:pt x="0" y="25907"/>
                </a:moveTo>
                <a:lnTo>
                  <a:pt x="2676144" y="25907"/>
                </a:lnTo>
                <a:lnTo>
                  <a:pt x="2676144" y="0"/>
                </a:lnTo>
                <a:lnTo>
                  <a:pt x="0" y="0"/>
                </a:lnTo>
                <a:lnTo>
                  <a:pt x="0" y="25907"/>
                </a:lnTo>
                <a:close/>
              </a:path>
            </a:pathLst>
          </a:custGeom>
          <a:solidFill>
            <a:srgbClr val="F7F7F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1129893" y="5629427"/>
            <a:ext cx="2763520" cy="0"/>
          </a:xfrm>
          <a:custGeom>
            <a:avLst/>
            <a:gdLst/>
            <a:ahLst/>
            <a:cxnLst/>
            <a:rect l="l" t="t" r="r" b="b"/>
            <a:pathLst>
              <a:path w="2763520">
                <a:moveTo>
                  <a:pt x="0" y="0"/>
                </a:moveTo>
                <a:lnTo>
                  <a:pt x="2763012" y="0"/>
                </a:lnTo>
              </a:path>
            </a:pathLst>
          </a:custGeom>
          <a:ln w="44196">
            <a:solidFill>
              <a:srgbClr val="F7F7F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aphicFrame>
        <p:nvGraphicFramePr>
          <p:cNvPr id="51" name="object 51"/>
          <p:cNvGraphicFramePr>
            <a:graphicFrameLocks noGrp="1"/>
          </p:cNvGraphicFramePr>
          <p:nvPr/>
        </p:nvGraphicFramePr>
        <p:xfrm>
          <a:off x="864717" y="1366037"/>
          <a:ext cx="6074410" cy="440436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6543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7820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9624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1087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8826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801369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3023235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210311">
                <a:tc gridSpan="6">
                  <a:txBody>
                    <a:bodyPr/>
                    <a:lstStyle/>
                    <a:p>
                      <a:pPr marL="39370"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r>
                        <a:rPr sz="1100" b="1" spc="-10" dirty="0">
                          <a:latin typeface="Arial"/>
                          <a:cs typeface="Arial"/>
                        </a:rPr>
                        <a:t>SELECT </a:t>
                      </a:r>
                      <a:r>
                        <a:rPr sz="1100" b="1" spc="-5" dirty="0">
                          <a:latin typeface="Arial"/>
                          <a:cs typeface="Arial"/>
                        </a:rPr>
                        <a:t>query with </a:t>
                      </a:r>
                      <a:r>
                        <a:rPr sz="1100" b="1" spc="-10" dirty="0">
                          <a:latin typeface="Arial"/>
                          <a:cs typeface="Arial"/>
                        </a:rPr>
                        <a:t>LIKE</a:t>
                      </a:r>
                      <a:r>
                        <a:rPr sz="1100" b="1" spc="-7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b="1" spc="-5" dirty="0">
                          <a:latin typeface="Arial"/>
                          <a:cs typeface="Arial"/>
                        </a:rPr>
                        <a:t>operator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190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1750"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r>
                        <a:rPr sz="1100" b="1" spc="-10" dirty="0">
                          <a:latin typeface="Arial"/>
                          <a:cs typeface="Arial"/>
                        </a:rPr>
                        <a:t>Description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190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32588">
                <a:tc gridSpan="6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86739">
                <a:tc>
                  <a:txBody>
                    <a:bodyPr/>
                    <a:lstStyle/>
                    <a:p>
                      <a:pPr marL="115570">
                        <a:lnSpc>
                          <a:spcPct val="100000"/>
                        </a:lnSpc>
                        <a:spcBef>
                          <a:spcPts val="455"/>
                        </a:spcBef>
                      </a:pPr>
                      <a:r>
                        <a:rPr sz="900" dirty="0">
                          <a:latin typeface="Arial"/>
                          <a:cs typeface="Arial"/>
                        </a:rPr>
                        <a:t>1</a:t>
                      </a:r>
                      <a:endParaRPr sz="900">
                        <a:latin typeface="Arial"/>
                        <a:cs typeface="Arial"/>
                      </a:endParaRPr>
                    </a:p>
                    <a:p>
                      <a:pPr marL="115570">
                        <a:lnSpc>
                          <a:spcPct val="100000"/>
                        </a:lnSpc>
                        <a:spcBef>
                          <a:spcPts val="105"/>
                        </a:spcBef>
                      </a:pPr>
                      <a:r>
                        <a:rPr sz="900" dirty="0">
                          <a:latin typeface="Arial"/>
                          <a:cs typeface="Arial"/>
                        </a:rPr>
                        <a:t>2</a:t>
                      </a:r>
                      <a:endParaRPr sz="900">
                        <a:latin typeface="Arial"/>
                        <a:cs typeface="Arial"/>
                      </a:endParaRPr>
                    </a:p>
                    <a:p>
                      <a:pPr marL="115570">
                        <a:lnSpc>
                          <a:spcPct val="100000"/>
                        </a:lnSpc>
                        <a:spcBef>
                          <a:spcPts val="120"/>
                        </a:spcBef>
                      </a:pPr>
                      <a:r>
                        <a:rPr sz="900" dirty="0">
                          <a:latin typeface="Arial"/>
                          <a:cs typeface="Arial"/>
                        </a:rPr>
                        <a:t>3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5778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B1B1B1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49530">
                        <a:lnSpc>
                          <a:spcPct val="100000"/>
                        </a:lnSpc>
                        <a:spcBef>
                          <a:spcPts val="455"/>
                        </a:spcBef>
                      </a:pPr>
                      <a:r>
                        <a:rPr sz="900" i="1" spc="65" dirty="0">
                          <a:latin typeface="Times New Roman"/>
                          <a:cs typeface="Times New Roman"/>
                        </a:rPr>
                        <a:t>SELECT</a:t>
                      </a:r>
                      <a:r>
                        <a:rPr sz="900" i="1" spc="24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900" i="1" spc="75" dirty="0">
                          <a:latin typeface="Times New Roman"/>
                          <a:cs typeface="Times New Roman"/>
                        </a:rPr>
                        <a:t>*</a:t>
                      </a:r>
                      <a:endParaRPr sz="900">
                        <a:latin typeface="Times New Roman"/>
                        <a:cs typeface="Times New Roman"/>
                      </a:endParaRPr>
                    </a:p>
                    <a:p>
                      <a:pPr marL="49530" marR="31115">
                        <a:lnSpc>
                          <a:spcPts val="1200"/>
                        </a:lnSpc>
                        <a:spcBef>
                          <a:spcPts val="45"/>
                        </a:spcBef>
                      </a:pPr>
                      <a:r>
                        <a:rPr sz="900" i="1" spc="-40" dirty="0">
                          <a:latin typeface="Times New Roman"/>
                          <a:cs typeface="Times New Roman"/>
                        </a:rPr>
                        <a:t>FROM </a:t>
                      </a:r>
                      <a:r>
                        <a:rPr sz="900" i="1" spc="210" dirty="0">
                          <a:latin typeface="Times New Roman"/>
                          <a:cs typeface="Times New Roman"/>
                        </a:rPr>
                        <a:t>actor  </a:t>
                      </a:r>
                      <a:r>
                        <a:rPr sz="900" i="1" spc="-20" dirty="0">
                          <a:latin typeface="Times New Roman"/>
                          <a:cs typeface="Times New Roman"/>
                        </a:rPr>
                        <a:t>WHERE</a:t>
                      </a:r>
                      <a:r>
                        <a:rPr sz="900" i="1" spc="8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900" i="1" spc="100" dirty="0">
                          <a:latin typeface="Times New Roman"/>
                          <a:cs typeface="Times New Roman"/>
                        </a:rPr>
                        <a:t>name</a:t>
                      </a:r>
                      <a:r>
                        <a:rPr sz="900" i="1" spc="-145" dirty="0">
                          <a:latin typeface="Times New Roman"/>
                          <a:cs typeface="Times New Roman"/>
                        </a:rPr>
                        <a:t> </a:t>
                      </a: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57785" marB="0">
                    <a:lnL w="6350">
                      <a:solidFill>
                        <a:srgbClr val="B1B1B1"/>
                      </a:solidFill>
                      <a:prstDash val="solid"/>
                    </a:lnL>
                    <a:lnT w="6350">
                      <a:solidFill>
                        <a:srgbClr val="B1B1B1"/>
                      </a:solidFill>
                      <a:prstDash val="solid"/>
                    </a:lnT>
                    <a:lnB w="6350">
                      <a:solidFill>
                        <a:srgbClr val="B1B1B1"/>
                      </a:solidFill>
                      <a:prstDash val="solid"/>
                    </a:lnB>
                    <a:solidFill>
                      <a:srgbClr val="F7F7F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  <a:p>
                      <a:pPr marR="27940" algn="r">
                        <a:lnSpc>
                          <a:spcPct val="100000"/>
                        </a:lnSpc>
                        <a:spcBef>
                          <a:spcPts val="770"/>
                        </a:spcBef>
                      </a:pPr>
                      <a:r>
                        <a:rPr sz="900" i="1" spc="80" dirty="0">
                          <a:latin typeface="Times New Roman"/>
                          <a:cs typeface="Times New Roman"/>
                        </a:rPr>
                        <a:t>LIK</a:t>
                      </a:r>
                      <a:r>
                        <a:rPr sz="900" i="1" dirty="0">
                          <a:latin typeface="Times New Roman"/>
                          <a:cs typeface="Times New Roman"/>
                        </a:rPr>
                        <a:t>E</a:t>
                      </a:r>
                      <a:r>
                        <a:rPr sz="900" i="1" spc="-145" dirty="0">
                          <a:latin typeface="Times New Roman"/>
                          <a:cs typeface="Times New Roman"/>
                        </a:rPr>
                        <a:t> </a:t>
                      </a: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T w="6350">
                      <a:solidFill>
                        <a:srgbClr val="B1B1B1"/>
                      </a:solidFill>
                      <a:prstDash val="solid"/>
                    </a:lnT>
                    <a:lnB w="6350">
                      <a:solidFill>
                        <a:srgbClr val="B1B1B1"/>
                      </a:solidFill>
                      <a:prstDash val="solid"/>
                    </a:lnB>
                    <a:solidFill>
                      <a:srgbClr val="F7F7F7"/>
                    </a:solidFill>
                  </a:tcPr>
                </a:tc>
                <a:tc>
                  <a:txBody>
                    <a:bodyPr/>
                    <a:lstStyle/>
                    <a:p>
                      <a:pPr marR="3175"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  <a:p>
                      <a:pPr marR="3175"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  <a:p>
                      <a:pPr marR="8255" algn="r">
                        <a:lnSpc>
                          <a:spcPct val="100000"/>
                        </a:lnSpc>
                        <a:spcBef>
                          <a:spcPts val="770"/>
                        </a:spcBef>
                      </a:pPr>
                      <a:r>
                        <a:rPr sz="900" i="1" spc="-190" dirty="0">
                          <a:latin typeface="Times New Roman"/>
                          <a:cs typeface="Times New Roman"/>
                        </a:rPr>
                        <a:t>11</a:t>
                      </a:r>
                      <a:r>
                        <a:rPr sz="900" i="1" spc="-18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900" i="1" spc="-75" dirty="0">
                          <a:latin typeface="Times New Roman"/>
                          <a:cs typeface="Times New Roman"/>
                        </a:rPr>
                        <a:t>C</a:t>
                      </a:r>
                      <a:r>
                        <a:rPr sz="900" i="1" spc="-16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900" i="1" spc="210" dirty="0">
                          <a:latin typeface="Times New Roman"/>
                          <a:cs typeface="Times New Roman"/>
                        </a:rPr>
                        <a:t>harl</a:t>
                      </a:r>
                      <a:r>
                        <a:rPr sz="900" i="1" spc="-11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900" i="1" spc="-225" dirty="0">
                          <a:latin typeface="Times New Roman"/>
                          <a:cs typeface="Times New Roman"/>
                        </a:rPr>
                        <a:t>%</a:t>
                      </a: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T w="6350">
                      <a:solidFill>
                        <a:srgbClr val="B1B1B1"/>
                      </a:solidFill>
                      <a:prstDash val="solid"/>
                    </a:lnT>
                    <a:lnB w="6350">
                      <a:solidFill>
                        <a:srgbClr val="B1B1B1"/>
                      </a:solidFill>
                      <a:prstDash val="solid"/>
                    </a:lnB>
                    <a:solidFill>
                      <a:srgbClr val="F7F7F7"/>
                    </a:solidFill>
                  </a:tcPr>
                </a:tc>
                <a:tc>
                  <a:txBody>
                    <a:bodyPr/>
                    <a:lstStyle/>
                    <a:p>
                      <a:pPr marR="3175"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  <a:p>
                      <a:pPr marR="3175"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  <a:p>
                      <a:pPr marL="3810" algn="ctr">
                        <a:lnSpc>
                          <a:spcPct val="100000"/>
                        </a:lnSpc>
                        <a:spcBef>
                          <a:spcPts val="770"/>
                        </a:spcBef>
                      </a:pPr>
                      <a:r>
                        <a:rPr sz="900" i="1" spc="40" dirty="0">
                          <a:latin typeface="Times New Roman"/>
                          <a:cs typeface="Times New Roman"/>
                        </a:rPr>
                        <a:t>11</a:t>
                      </a: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T w="6350">
                      <a:solidFill>
                        <a:srgbClr val="B1B1B1"/>
                      </a:solidFill>
                      <a:prstDash val="solid"/>
                    </a:lnT>
                    <a:lnB w="6350">
                      <a:solidFill>
                        <a:srgbClr val="B1B1B1"/>
                      </a:solidFill>
                      <a:prstDash val="solid"/>
                    </a:lnB>
                    <a:solidFill>
                      <a:srgbClr val="F7F7F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  <a:p>
                      <a:pPr marL="2540">
                        <a:lnSpc>
                          <a:spcPct val="100000"/>
                        </a:lnSpc>
                        <a:spcBef>
                          <a:spcPts val="770"/>
                        </a:spcBef>
                      </a:pPr>
                      <a:r>
                        <a:rPr sz="900" i="1" spc="225" dirty="0">
                          <a:latin typeface="Times New Roman"/>
                          <a:cs typeface="Times New Roman"/>
                        </a:rPr>
                        <a:t>;</a:t>
                      </a:r>
                      <a:r>
                        <a:rPr sz="900" i="1" spc="-145" dirty="0">
                          <a:latin typeface="Times New Roman"/>
                          <a:cs typeface="Times New Roman"/>
                        </a:rPr>
                        <a:t> </a:t>
                      </a: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B1B1B1"/>
                      </a:solidFill>
                      <a:prstDash val="solid"/>
                    </a:lnT>
                    <a:lnB w="6350">
                      <a:solidFill>
                        <a:srgbClr val="B1B1B1"/>
                      </a:solidFill>
                      <a:prstDash val="solid"/>
                    </a:lnB>
                    <a:solidFill>
                      <a:srgbClr val="F7F7F7"/>
                    </a:solidFill>
                  </a:tcPr>
                </a:tc>
                <a:tc>
                  <a:txBody>
                    <a:bodyPr/>
                    <a:lstStyle/>
                    <a:p>
                      <a:pPr marL="41275" marR="255904">
                        <a:lnSpc>
                          <a:spcPct val="102699"/>
                        </a:lnSpc>
                        <a:spcBef>
                          <a:spcPts val="830"/>
                        </a:spcBef>
                      </a:pPr>
                      <a:r>
                        <a:rPr sz="1100" spc="-10" dirty="0">
                          <a:latin typeface="Arial"/>
                          <a:cs typeface="Arial"/>
                        </a:rPr>
                        <a:t>Show all rows </a:t>
                      </a:r>
                      <a:r>
                        <a:rPr sz="1100" spc="-5" dirty="0">
                          <a:latin typeface="Arial"/>
                          <a:cs typeface="Arial"/>
                        </a:rPr>
                        <a:t>from the </a:t>
                      </a:r>
                      <a:r>
                        <a:rPr sz="1100" spc="-10" dirty="0">
                          <a:latin typeface="Arial"/>
                          <a:cs typeface="Arial"/>
                        </a:rPr>
                        <a:t>actor table where</a:t>
                      </a:r>
                      <a:r>
                        <a:rPr sz="1100" spc="-12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5" dirty="0">
                          <a:latin typeface="Arial"/>
                          <a:cs typeface="Arial"/>
                        </a:rPr>
                        <a:t>the  </a:t>
                      </a:r>
                      <a:r>
                        <a:rPr sz="1100" spc="-10" dirty="0">
                          <a:latin typeface="Arial"/>
                          <a:cs typeface="Arial"/>
                        </a:rPr>
                        <a:t>name </a:t>
                      </a:r>
                      <a:r>
                        <a:rPr sz="1100" dirty="0">
                          <a:latin typeface="Arial"/>
                          <a:cs typeface="Arial"/>
                        </a:rPr>
                        <a:t>starts </a:t>
                      </a:r>
                      <a:r>
                        <a:rPr sz="1100" spc="-10" dirty="0">
                          <a:latin typeface="Arial"/>
                          <a:cs typeface="Arial"/>
                        </a:rPr>
                        <a:t>with </a:t>
                      </a:r>
                      <a:r>
                        <a:rPr sz="1100" spc="-5" dirty="0">
                          <a:latin typeface="Arial"/>
                          <a:cs typeface="Arial"/>
                        </a:rPr>
                        <a:t>the </a:t>
                      </a:r>
                      <a:r>
                        <a:rPr sz="1100" spc="-10" dirty="0">
                          <a:latin typeface="Arial"/>
                          <a:cs typeface="Arial"/>
                        </a:rPr>
                        <a:t>letters</a:t>
                      </a:r>
                      <a:r>
                        <a:rPr sz="1100" spc="-3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5" dirty="0">
                          <a:latin typeface="Arial"/>
                          <a:cs typeface="Arial"/>
                        </a:rPr>
                        <a:t>"Charl".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10541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18872">
                <a:tc gridSpan="6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31064">
                <a:tc gridSpan="6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86739">
                <a:tc>
                  <a:txBody>
                    <a:bodyPr/>
                    <a:lstStyle/>
                    <a:p>
                      <a:pPr marL="115570">
                        <a:lnSpc>
                          <a:spcPct val="100000"/>
                        </a:lnSpc>
                        <a:spcBef>
                          <a:spcPts val="455"/>
                        </a:spcBef>
                      </a:pPr>
                      <a:r>
                        <a:rPr sz="900" dirty="0">
                          <a:latin typeface="Arial"/>
                          <a:cs typeface="Arial"/>
                        </a:rPr>
                        <a:t>1</a:t>
                      </a:r>
                      <a:endParaRPr sz="900">
                        <a:latin typeface="Arial"/>
                        <a:cs typeface="Arial"/>
                      </a:endParaRPr>
                    </a:p>
                    <a:p>
                      <a:pPr marL="115570">
                        <a:lnSpc>
                          <a:spcPct val="100000"/>
                        </a:lnSpc>
                        <a:spcBef>
                          <a:spcPts val="120"/>
                        </a:spcBef>
                      </a:pPr>
                      <a:r>
                        <a:rPr sz="900" dirty="0">
                          <a:latin typeface="Arial"/>
                          <a:cs typeface="Arial"/>
                        </a:rPr>
                        <a:t>2</a:t>
                      </a:r>
                      <a:endParaRPr sz="900">
                        <a:latin typeface="Arial"/>
                        <a:cs typeface="Arial"/>
                      </a:endParaRPr>
                    </a:p>
                    <a:p>
                      <a:pPr marL="115570">
                        <a:lnSpc>
                          <a:spcPct val="100000"/>
                        </a:lnSpc>
                        <a:spcBef>
                          <a:spcPts val="120"/>
                        </a:spcBef>
                      </a:pPr>
                      <a:r>
                        <a:rPr sz="900" dirty="0">
                          <a:latin typeface="Arial"/>
                          <a:cs typeface="Arial"/>
                        </a:rPr>
                        <a:t>3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5778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B1B1B1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49530">
                        <a:lnSpc>
                          <a:spcPct val="100000"/>
                        </a:lnSpc>
                        <a:spcBef>
                          <a:spcPts val="455"/>
                        </a:spcBef>
                      </a:pPr>
                      <a:r>
                        <a:rPr sz="900" i="1" spc="65" dirty="0">
                          <a:latin typeface="Times New Roman"/>
                          <a:cs typeface="Times New Roman"/>
                        </a:rPr>
                        <a:t>SELECT</a:t>
                      </a:r>
                      <a:r>
                        <a:rPr sz="900" i="1" spc="24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900" i="1" spc="75" dirty="0">
                          <a:latin typeface="Times New Roman"/>
                          <a:cs typeface="Times New Roman"/>
                        </a:rPr>
                        <a:t>*</a:t>
                      </a:r>
                      <a:endParaRPr sz="900">
                        <a:latin typeface="Times New Roman"/>
                        <a:cs typeface="Times New Roman"/>
                      </a:endParaRPr>
                    </a:p>
                    <a:p>
                      <a:pPr marL="49530" marR="31115">
                        <a:lnSpc>
                          <a:spcPct val="111100"/>
                        </a:lnSpc>
                      </a:pPr>
                      <a:r>
                        <a:rPr sz="900" i="1" spc="-40" dirty="0">
                          <a:latin typeface="Times New Roman"/>
                          <a:cs typeface="Times New Roman"/>
                        </a:rPr>
                        <a:t>FROM </a:t>
                      </a:r>
                      <a:r>
                        <a:rPr sz="900" i="1" spc="210" dirty="0">
                          <a:latin typeface="Times New Roman"/>
                          <a:cs typeface="Times New Roman"/>
                        </a:rPr>
                        <a:t>actor  </a:t>
                      </a:r>
                      <a:r>
                        <a:rPr sz="900" i="1" spc="-20" dirty="0">
                          <a:latin typeface="Times New Roman"/>
                          <a:cs typeface="Times New Roman"/>
                        </a:rPr>
                        <a:t>WHERE</a:t>
                      </a:r>
                      <a:r>
                        <a:rPr sz="900" i="1" spc="8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900" i="1" spc="100" dirty="0">
                          <a:latin typeface="Times New Roman"/>
                          <a:cs typeface="Times New Roman"/>
                        </a:rPr>
                        <a:t>name</a:t>
                      </a:r>
                      <a:r>
                        <a:rPr sz="900" i="1" spc="-145" dirty="0">
                          <a:latin typeface="Times New Roman"/>
                          <a:cs typeface="Times New Roman"/>
                        </a:rPr>
                        <a:t> </a:t>
                      </a: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57785" marB="0">
                    <a:lnL w="6350">
                      <a:solidFill>
                        <a:srgbClr val="B1B1B1"/>
                      </a:solidFill>
                      <a:prstDash val="solid"/>
                    </a:lnL>
                    <a:lnT w="6350">
                      <a:solidFill>
                        <a:srgbClr val="B1B1B1"/>
                      </a:solidFill>
                      <a:prstDash val="solid"/>
                    </a:lnT>
                    <a:lnB w="6350">
                      <a:solidFill>
                        <a:srgbClr val="B1B1B1"/>
                      </a:solidFill>
                      <a:prstDash val="solid"/>
                    </a:lnB>
                    <a:solidFill>
                      <a:srgbClr val="F7F7F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  <a:p>
                      <a:pPr marR="27940" algn="r">
                        <a:lnSpc>
                          <a:spcPct val="100000"/>
                        </a:lnSpc>
                        <a:spcBef>
                          <a:spcPts val="785"/>
                        </a:spcBef>
                      </a:pPr>
                      <a:r>
                        <a:rPr sz="900" i="1" spc="80" dirty="0">
                          <a:latin typeface="Times New Roman"/>
                          <a:cs typeface="Times New Roman"/>
                        </a:rPr>
                        <a:t>LIK</a:t>
                      </a:r>
                      <a:r>
                        <a:rPr sz="900" i="1" dirty="0">
                          <a:latin typeface="Times New Roman"/>
                          <a:cs typeface="Times New Roman"/>
                        </a:rPr>
                        <a:t>E</a:t>
                      </a:r>
                      <a:r>
                        <a:rPr sz="900" i="1" spc="-145" dirty="0">
                          <a:latin typeface="Times New Roman"/>
                          <a:cs typeface="Times New Roman"/>
                        </a:rPr>
                        <a:t> </a:t>
                      </a: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T w="6350">
                      <a:solidFill>
                        <a:srgbClr val="B1B1B1"/>
                      </a:solidFill>
                      <a:prstDash val="solid"/>
                    </a:lnT>
                    <a:lnB w="6350">
                      <a:solidFill>
                        <a:srgbClr val="B1B1B1"/>
                      </a:solidFill>
                      <a:prstDash val="solid"/>
                    </a:lnB>
                    <a:solidFill>
                      <a:srgbClr val="F7F7F7"/>
                    </a:solidFill>
                  </a:tcPr>
                </a:tc>
                <a:tc>
                  <a:txBody>
                    <a:bodyPr/>
                    <a:lstStyle/>
                    <a:p>
                      <a:pPr marR="3175"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  <a:p>
                      <a:pPr marR="3175"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  <a:p>
                      <a:pPr marR="8255" algn="r">
                        <a:lnSpc>
                          <a:spcPct val="100000"/>
                        </a:lnSpc>
                        <a:spcBef>
                          <a:spcPts val="785"/>
                        </a:spcBef>
                      </a:pPr>
                      <a:r>
                        <a:rPr sz="900" i="1" spc="-175" dirty="0">
                          <a:latin typeface="Times New Roman"/>
                          <a:cs typeface="Times New Roman"/>
                        </a:rPr>
                        <a:t>11% </a:t>
                      </a:r>
                      <a:r>
                        <a:rPr sz="900" i="1" spc="210" dirty="0">
                          <a:latin typeface="Times New Roman"/>
                          <a:cs typeface="Times New Roman"/>
                        </a:rPr>
                        <a:t>love</a:t>
                      </a:r>
                      <a:r>
                        <a:rPr sz="900" i="1" spc="-13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900" i="1" spc="-190" dirty="0">
                          <a:latin typeface="Times New Roman"/>
                          <a:cs typeface="Times New Roman"/>
                        </a:rPr>
                        <a:t>11</a:t>
                      </a: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T w="6350">
                      <a:solidFill>
                        <a:srgbClr val="B1B1B1"/>
                      </a:solidFill>
                      <a:prstDash val="solid"/>
                    </a:lnT>
                    <a:lnB w="6350">
                      <a:solidFill>
                        <a:srgbClr val="B1B1B1"/>
                      </a:solidFill>
                      <a:prstDash val="solid"/>
                    </a:lnB>
                    <a:solidFill>
                      <a:srgbClr val="F7F7F7"/>
                    </a:solidFill>
                  </a:tcPr>
                </a:tc>
                <a:tc>
                  <a:txBody>
                    <a:bodyPr/>
                    <a:lstStyle/>
                    <a:p>
                      <a:pPr marR="3175"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  <a:p>
                      <a:pPr marR="3175"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  <a:p>
                      <a:pPr marR="8255" algn="ctr">
                        <a:lnSpc>
                          <a:spcPct val="100000"/>
                        </a:lnSpc>
                        <a:spcBef>
                          <a:spcPts val="785"/>
                        </a:spcBef>
                      </a:pPr>
                      <a:r>
                        <a:rPr sz="900" i="1" dirty="0">
                          <a:latin typeface="Times New Roman"/>
                          <a:cs typeface="Times New Roman"/>
                        </a:rPr>
                        <a:t>;</a:t>
                      </a: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T w="6350">
                      <a:solidFill>
                        <a:srgbClr val="B1B1B1"/>
                      </a:solidFill>
                      <a:prstDash val="solid"/>
                    </a:lnT>
                    <a:lnB w="6350">
                      <a:solidFill>
                        <a:srgbClr val="B1B1B1"/>
                      </a:solidFill>
                      <a:prstDash val="solid"/>
                    </a:lnB>
                    <a:solidFill>
                      <a:srgbClr val="F7F7F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B1B1B1"/>
                      </a:solidFill>
                      <a:prstDash val="solid"/>
                    </a:lnT>
                    <a:lnB w="6350">
                      <a:solidFill>
                        <a:srgbClr val="B1B1B1"/>
                      </a:solidFill>
                      <a:prstDash val="solid"/>
                    </a:lnB>
                    <a:solidFill>
                      <a:srgbClr val="F7F7F7"/>
                    </a:solidFill>
                  </a:tcPr>
                </a:tc>
                <a:tc>
                  <a:txBody>
                    <a:bodyPr/>
                    <a:lstStyle/>
                    <a:p>
                      <a:pPr marL="41275" marR="255904">
                        <a:lnSpc>
                          <a:spcPct val="102699"/>
                        </a:lnSpc>
                        <a:spcBef>
                          <a:spcPts val="840"/>
                        </a:spcBef>
                      </a:pPr>
                      <a:r>
                        <a:rPr sz="1100" spc="-10" dirty="0">
                          <a:latin typeface="Arial"/>
                          <a:cs typeface="Arial"/>
                        </a:rPr>
                        <a:t>Show all rows </a:t>
                      </a:r>
                      <a:r>
                        <a:rPr sz="1100" spc="-5" dirty="0">
                          <a:latin typeface="Arial"/>
                          <a:cs typeface="Arial"/>
                        </a:rPr>
                        <a:t>from the </a:t>
                      </a:r>
                      <a:r>
                        <a:rPr sz="1100" spc="-10" dirty="0">
                          <a:latin typeface="Arial"/>
                          <a:cs typeface="Arial"/>
                        </a:rPr>
                        <a:t>actor table where</a:t>
                      </a:r>
                      <a:r>
                        <a:rPr sz="1100" spc="-12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5" dirty="0">
                          <a:latin typeface="Arial"/>
                          <a:cs typeface="Arial"/>
                        </a:rPr>
                        <a:t>the  </a:t>
                      </a:r>
                      <a:r>
                        <a:rPr sz="1100" spc="-10" dirty="0">
                          <a:latin typeface="Arial"/>
                          <a:cs typeface="Arial"/>
                        </a:rPr>
                        <a:t>name ends with </a:t>
                      </a:r>
                      <a:r>
                        <a:rPr sz="1100" spc="-5" dirty="0">
                          <a:latin typeface="Arial"/>
                          <a:cs typeface="Arial"/>
                        </a:rPr>
                        <a:t>the </a:t>
                      </a:r>
                      <a:r>
                        <a:rPr sz="1100" spc="-10" dirty="0">
                          <a:latin typeface="Arial"/>
                          <a:cs typeface="Arial"/>
                        </a:rPr>
                        <a:t>letters</a:t>
                      </a:r>
                      <a:r>
                        <a:rPr sz="1100" spc="-4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15" dirty="0">
                          <a:latin typeface="Arial"/>
                          <a:cs typeface="Arial"/>
                        </a:rPr>
                        <a:t>"love".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10668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18872">
                <a:tc gridSpan="6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32588">
                <a:tc gridSpan="6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586739">
                <a:tc>
                  <a:txBody>
                    <a:bodyPr/>
                    <a:lstStyle/>
                    <a:p>
                      <a:pPr marL="115570">
                        <a:lnSpc>
                          <a:spcPct val="100000"/>
                        </a:lnSpc>
                        <a:spcBef>
                          <a:spcPts val="455"/>
                        </a:spcBef>
                      </a:pPr>
                      <a:r>
                        <a:rPr sz="900" dirty="0">
                          <a:latin typeface="Arial"/>
                          <a:cs typeface="Arial"/>
                        </a:rPr>
                        <a:t>1</a:t>
                      </a:r>
                      <a:endParaRPr sz="900">
                        <a:latin typeface="Arial"/>
                        <a:cs typeface="Arial"/>
                      </a:endParaRPr>
                    </a:p>
                    <a:p>
                      <a:pPr marL="115570">
                        <a:lnSpc>
                          <a:spcPct val="100000"/>
                        </a:lnSpc>
                        <a:spcBef>
                          <a:spcPts val="120"/>
                        </a:spcBef>
                      </a:pPr>
                      <a:r>
                        <a:rPr sz="900" dirty="0">
                          <a:latin typeface="Arial"/>
                          <a:cs typeface="Arial"/>
                        </a:rPr>
                        <a:t>2</a:t>
                      </a:r>
                      <a:endParaRPr sz="900">
                        <a:latin typeface="Arial"/>
                        <a:cs typeface="Arial"/>
                      </a:endParaRPr>
                    </a:p>
                    <a:p>
                      <a:pPr marL="115570">
                        <a:lnSpc>
                          <a:spcPct val="100000"/>
                        </a:lnSpc>
                        <a:spcBef>
                          <a:spcPts val="105"/>
                        </a:spcBef>
                      </a:pPr>
                      <a:r>
                        <a:rPr sz="900" dirty="0">
                          <a:latin typeface="Arial"/>
                          <a:cs typeface="Arial"/>
                        </a:rPr>
                        <a:t>3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5778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B1B1B1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49530">
                        <a:lnSpc>
                          <a:spcPct val="100000"/>
                        </a:lnSpc>
                        <a:spcBef>
                          <a:spcPts val="455"/>
                        </a:spcBef>
                      </a:pPr>
                      <a:r>
                        <a:rPr sz="900" i="1" spc="65" dirty="0">
                          <a:latin typeface="Times New Roman"/>
                          <a:cs typeface="Times New Roman"/>
                        </a:rPr>
                        <a:t>SELECT</a:t>
                      </a:r>
                      <a:r>
                        <a:rPr sz="900" i="1" spc="24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900" i="1" spc="75" dirty="0">
                          <a:latin typeface="Times New Roman"/>
                          <a:cs typeface="Times New Roman"/>
                        </a:rPr>
                        <a:t>*</a:t>
                      </a:r>
                      <a:endParaRPr sz="900">
                        <a:latin typeface="Times New Roman"/>
                        <a:cs typeface="Times New Roman"/>
                      </a:endParaRPr>
                    </a:p>
                    <a:p>
                      <a:pPr marL="49530" marR="31115">
                        <a:lnSpc>
                          <a:spcPct val="110000"/>
                        </a:lnSpc>
                        <a:spcBef>
                          <a:spcPts val="10"/>
                        </a:spcBef>
                      </a:pPr>
                      <a:r>
                        <a:rPr sz="900" i="1" spc="-40" dirty="0">
                          <a:latin typeface="Times New Roman"/>
                          <a:cs typeface="Times New Roman"/>
                        </a:rPr>
                        <a:t>FROM </a:t>
                      </a:r>
                      <a:r>
                        <a:rPr sz="900" i="1" spc="210" dirty="0">
                          <a:latin typeface="Times New Roman"/>
                          <a:cs typeface="Times New Roman"/>
                        </a:rPr>
                        <a:t>actor  </a:t>
                      </a:r>
                      <a:r>
                        <a:rPr sz="900" i="1" spc="-20" dirty="0">
                          <a:latin typeface="Times New Roman"/>
                          <a:cs typeface="Times New Roman"/>
                        </a:rPr>
                        <a:t>WHERE</a:t>
                      </a:r>
                      <a:r>
                        <a:rPr sz="900" i="1" spc="8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900" i="1" spc="100" dirty="0">
                          <a:latin typeface="Times New Roman"/>
                          <a:cs typeface="Times New Roman"/>
                        </a:rPr>
                        <a:t>name</a:t>
                      </a:r>
                      <a:r>
                        <a:rPr sz="900" i="1" spc="-145" dirty="0">
                          <a:latin typeface="Times New Roman"/>
                          <a:cs typeface="Times New Roman"/>
                        </a:rPr>
                        <a:t> </a:t>
                      </a: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57785" marB="0">
                    <a:lnL w="6350">
                      <a:solidFill>
                        <a:srgbClr val="B1B1B1"/>
                      </a:solidFill>
                      <a:prstDash val="solid"/>
                    </a:lnL>
                    <a:lnT w="6350">
                      <a:solidFill>
                        <a:srgbClr val="B1B1B1"/>
                      </a:solidFill>
                      <a:prstDash val="solid"/>
                    </a:lnT>
                    <a:lnB w="6350">
                      <a:solidFill>
                        <a:srgbClr val="B1B1B1"/>
                      </a:solidFill>
                      <a:prstDash val="solid"/>
                    </a:lnB>
                    <a:solidFill>
                      <a:srgbClr val="F7F7F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  <a:p>
                      <a:pPr marR="27940" algn="r">
                        <a:lnSpc>
                          <a:spcPct val="100000"/>
                        </a:lnSpc>
                        <a:spcBef>
                          <a:spcPts val="770"/>
                        </a:spcBef>
                      </a:pPr>
                      <a:r>
                        <a:rPr sz="900" i="1" spc="80" dirty="0">
                          <a:latin typeface="Times New Roman"/>
                          <a:cs typeface="Times New Roman"/>
                        </a:rPr>
                        <a:t>LIK</a:t>
                      </a:r>
                      <a:r>
                        <a:rPr sz="900" i="1" dirty="0">
                          <a:latin typeface="Times New Roman"/>
                          <a:cs typeface="Times New Roman"/>
                        </a:rPr>
                        <a:t>E</a:t>
                      </a:r>
                      <a:r>
                        <a:rPr sz="900" i="1" spc="-145" dirty="0">
                          <a:latin typeface="Times New Roman"/>
                          <a:cs typeface="Times New Roman"/>
                        </a:rPr>
                        <a:t> </a:t>
                      </a: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T w="6350">
                      <a:solidFill>
                        <a:srgbClr val="B1B1B1"/>
                      </a:solidFill>
                      <a:prstDash val="solid"/>
                    </a:lnT>
                    <a:lnB w="6350">
                      <a:solidFill>
                        <a:srgbClr val="B1B1B1"/>
                      </a:solidFill>
                      <a:prstDash val="solid"/>
                    </a:lnB>
                    <a:solidFill>
                      <a:srgbClr val="F7F7F7"/>
                    </a:solidFill>
                  </a:tcPr>
                </a:tc>
                <a:tc>
                  <a:txBody>
                    <a:bodyPr/>
                    <a:lstStyle/>
                    <a:p>
                      <a:pPr marR="3175"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  <a:p>
                      <a:pPr marR="3175"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  <a:p>
                      <a:pPr marR="12700" algn="r">
                        <a:lnSpc>
                          <a:spcPct val="100000"/>
                        </a:lnSpc>
                        <a:spcBef>
                          <a:spcPts val="770"/>
                        </a:spcBef>
                      </a:pPr>
                      <a:r>
                        <a:rPr sz="900" i="1" spc="-175" dirty="0">
                          <a:latin typeface="Times New Roman"/>
                          <a:cs typeface="Times New Roman"/>
                        </a:rPr>
                        <a:t>11%</a:t>
                      </a:r>
                      <a:r>
                        <a:rPr sz="900" i="1" spc="-14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900" i="1" spc="25" dirty="0">
                          <a:latin typeface="Times New Roman"/>
                          <a:cs typeface="Times New Roman"/>
                        </a:rPr>
                        <a:t>L</a:t>
                      </a:r>
                      <a:r>
                        <a:rPr sz="900" i="1" spc="-12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900" i="1" spc="80" dirty="0">
                          <a:latin typeface="Times New Roman"/>
                          <a:cs typeface="Times New Roman"/>
                        </a:rPr>
                        <a:t>.%</a:t>
                      </a:r>
                      <a:r>
                        <a:rPr sz="900" i="1" spc="-16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900" i="1" spc="-190" dirty="0">
                          <a:latin typeface="Times New Roman"/>
                          <a:cs typeface="Times New Roman"/>
                        </a:rPr>
                        <a:t>11</a:t>
                      </a:r>
                      <a:r>
                        <a:rPr sz="900" i="1" spc="-16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900" i="1" spc="225" dirty="0">
                          <a:latin typeface="Times New Roman"/>
                          <a:cs typeface="Times New Roman"/>
                        </a:rPr>
                        <a:t>;</a:t>
                      </a: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T w="6350">
                      <a:solidFill>
                        <a:srgbClr val="B1B1B1"/>
                      </a:solidFill>
                      <a:prstDash val="solid"/>
                    </a:lnT>
                    <a:lnB w="6350">
                      <a:solidFill>
                        <a:srgbClr val="B1B1B1"/>
                      </a:solidFill>
                      <a:prstDash val="solid"/>
                    </a:lnB>
                    <a:solidFill>
                      <a:srgbClr val="F7F7F7"/>
                    </a:solidFill>
                  </a:tcPr>
                </a:tc>
                <a:tc>
                  <a:txBody>
                    <a:bodyPr/>
                    <a:lstStyle/>
                    <a:p>
                      <a:pPr marR="3175"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T w="6350">
                      <a:solidFill>
                        <a:srgbClr val="B1B1B1"/>
                      </a:solidFill>
                      <a:prstDash val="solid"/>
                    </a:lnT>
                    <a:lnB w="6350">
                      <a:solidFill>
                        <a:srgbClr val="B1B1B1"/>
                      </a:solidFill>
                      <a:prstDash val="solid"/>
                    </a:lnB>
                    <a:solidFill>
                      <a:srgbClr val="F7F7F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B1B1B1"/>
                      </a:solidFill>
                      <a:prstDash val="solid"/>
                    </a:lnT>
                    <a:lnB w="6350">
                      <a:solidFill>
                        <a:srgbClr val="B1B1B1"/>
                      </a:solidFill>
                      <a:prstDash val="solid"/>
                    </a:lnB>
                    <a:solidFill>
                      <a:srgbClr val="F7F7F7"/>
                    </a:solidFill>
                  </a:tcPr>
                </a:tc>
                <a:tc>
                  <a:txBody>
                    <a:bodyPr/>
                    <a:lstStyle/>
                    <a:p>
                      <a:pPr marL="41275" marR="508634">
                        <a:lnSpc>
                          <a:spcPct val="102699"/>
                        </a:lnSpc>
                        <a:spcBef>
                          <a:spcPts val="735"/>
                        </a:spcBef>
                      </a:pPr>
                      <a:r>
                        <a:rPr sz="1100" spc="-10" dirty="0">
                          <a:latin typeface="Arial"/>
                          <a:cs typeface="Arial"/>
                        </a:rPr>
                        <a:t>Show all rows </a:t>
                      </a:r>
                      <a:r>
                        <a:rPr sz="1100" spc="-5" dirty="0">
                          <a:latin typeface="Arial"/>
                          <a:cs typeface="Arial"/>
                        </a:rPr>
                        <a:t>from the </a:t>
                      </a:r>
                      <a:r>
                        <a:rPr sz="1100" spc="-10" dirty="0">
                          <a:latin typeface="Arial"/>
                          <a:cs typeface="Arial"/>
                        </a:rPr>
                        <a:t>actor table</a:t>
                      </a:r>
                      <a:r>
                        <a:rPr sz="1100" spc="-12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10" dirty="0">
                          <a:latin typeface="Arial"/>
                          <a:cs typeface="Arial"/>
                        </a:rPr>
                        <a:t>which  </a:t>
                      </a:r>
                      <a:r>
                        <a:rPr sz="1100" spc="-5" dirty="0">
                          <a:latin typeface="Arial"/>
                          <a:cs typeface="Arial"/>
                        </a:rPr>
                        <a:t>contain "L." </a:t>
                      </a:r>
                      <a:r>
                        <a:rPr sz="1100" spc="-10" dirty="0">
                          <a:latin typeface="Arial"/>
                          <a:cs typeface="Arial"/>
                        </a:rPr>
                        <a:t>in </a:t>
                      </a:r>
                      <a:r>
                        <a:rPr sz="1100" spc="-15" dirty="0">
                          <a:latin typeface="Arial"/>
                          <a:cs typeface="Arial"/>
                        </a:rPr>
                        <a:t>any</a:t>
                      </a:r>
                      <a:r>
                        <a:rPr sz="1100" spc="-3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10" dirty="0">
                          <a:latin typeface="Arial"/>
                          <a:cs typeface="Arial"/>
                        </a:rPr>
                        <a:t>position.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9334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18872">
                <a:tc gridSpan="6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31064">
                <a:tc gridSpan="6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588263">
                <a:tc>
                  <a:txBody>
                    <a:bodyPr/>
                    <a:lstStyle/>
                    <a:p>
                      <a:pPr marL="115570">
                        <a:lnSpc>
                          <a:spcPct val="100000"/>
                        </a:lnSpc>
                        <a:spcBef>
                          <a:spcPts val="465"/>
                        </a:spcBef>
                      </a:pPr>
                      <a:r>
                        <a:rPr sz="900" dirty="0">
                          <a:latin typeface="Arial"/>
                          <a:cs typeface="Arial"/>
                        </a:rPr>
                        <a:t>1</a:t>
                      </a:r>
                      <a:endParaRPr sz="900">
                        <a:latin typeface="Arial"/>
                        <a:cs typeface="Arial"/>
                      </a:endParaRPr>
                    </a:p>
                    <a:p>
                      <a:pPr marL="115570">
                        <a:lnSpc>
                          <a:spcPct val="100000"/>
                        </a:lnSpc>
                        <a:spcBef>
                          <a:spcPts val="110"/>
                        </a:spcBef>
                      </a:pPr>
                      <a:r>
                        <a:rPr sz="900" dirty="0">
                          <a:latin typeface="Arial"/>
                          <a:cs typeface="Arial"/>
                        </a:rPr>
                        <a:t>2</a:t>
                      </a:r>
                      <a:endParaRPr sz="900">
                        <a:latin typeface="Arial"/>
                        <a:cs typeface="Arial"/>
                      </a:endParaRPr>
                    </a:p>
                    <a:p>
                      <a:pPr marL="115570">
                        <a:lnSpc>
                          <a:spcPct val="100000"/>
                        </a:lnSpc>
                        <a:spcBef>
                          <a:spcPts val="120"/>
                        </a:spcBef>
                      </a:pPr>
                      <a:r>
                        <a:rPr sz="900" dirty="0">
                          <a:latin typeface="Arial"/>
                          <a:cs typeface="Arial"/>
                        </a:rPr>
                        <a:t>3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5905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B1B1B1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49530">
                        <a:lnSpc>
                          <a:spcPct val="100000"/>
                        </a:lnSpc>
                        <a:spcBef>
                          <a:spcPts val="465"/>
                        </a:spcBef>
                      </a:pPr>
                      <a:r>
                        <a:rPr sz="900" i="1" spc="65" dirty="0">
                          <a:latin typeface="Times New Roman"/>
                          <a:cs typeface="Times New Roman"/>
                        </a:rPr>
                        <a:t>SELECT</a:t>
                      </a:r>
                      <a:r>
                        <a:rPr sz="900" i="1" spc="24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900" i="1" spc="75" dirty="0">
                          <a:latin typeface="Times New Roman"/>
                          <a:cs typeface="Times New Roman"/>
                        </a:rPr>
                        <a:t>*</a:t>
                      </a:r>
                      <a:endParaRPr sz="900">
                        <a:latin typeface="Times New Roman"/>
                        <a:cs typeface="Times New Roman"/>
                      </a:endParaRPr>
                    </a:p>
                    <a:p>
                      <a:pPr marL="49530" marR="31115">
                        <a:lnSpc>
                          <a:spcPts val="1200"/>
                        </a:lnSpc>
                        <a:spcBef>
                          <a:spcPts val="50"/>
                        </a:spcBef>
                      </a:pPr>
                      <a:r>
                        <a:rPr sz="900" i="1" spc="-40" dirty="0">
                          <a:latin typeface="Times New Roman"/>
                          <a:cs typeface="Times New Roman"/>
                        </a:rPr>
                        <a:t>FROM </a:t>
                      </a:r>
                      <a:r>
                        <a:rPr sz="900" i="1" spc="210" dirty="0">
                          <a:latin typeface="Times New Roman"/>
                          <a:cs typeface="Times New Roman"/>
                        </a:rPr>
                        <a:t>actor  </a:t>
                      </a:r>
                      <a:r>
                        <a:rPr sz="900" i="1" spc="-20" dirty="0">
                          <a:latin typeface="Times New Roman"/>
                          <a:cs typeface="Times New Roman"/>
                        </a:rPr>
                        <a:t>WHERE</a:t>
                      </a:r>
                      <a:r>
                        <a:rPr sz="900" i="1" spc="8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900" i="1" spc="100" dirty="0">
                          <a:latin typeface="Times New Roman"/>
                          <a:cs typeface="Times New Roman"/>
                        </a:rPr>
                        <a:t>name</a:t>
                      </a:r>
                      <a:r>
                        <a:rPr sz="900" i="1" spc="-145" dirty="0">
                          <a:latin typeface="Times New Roman"/>
                          <a:cs typeface="Times New Roman"/>
                        </a:rPr>
                        <a:t> </a:t>
                      </a: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59055" marB="0">
                    <a:lnL w="6350">
                      <a:solidFill>
                        <a:srgbClr val="B1B1B1"/>
                      </a:solidFill>
                      <a:prstDash val="solid"/>
                    </a:lnL>
                    <a:lnT w="6350">
                      <a:solidFill>
                        <a:srgbClr val="B1B1B1"/>
                      </a:solidFill>
                      <a:prstDash val="solid"/>
                    </a:lnT>
                    <a:lnB w="6350">
                      <a:solidFill>
                        <a:srgbClr val="B1B1B1"/>
                      </a:solidFill>
                      <a:prstDash val="solid"/>
                    </a:lnB>
                    <a:solidFill>
                      <a:srgbClr val="F7F7F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  <a:p>
                      <a:pPr marR="27940" algn="r">
                        <a:lnSpc>
                          <a:spcPct val="100000"/>
                        </a:lnSpc>
                        <a:spcBef>
                          <a:spcPts val="785"/>
                        </a:spcBef>
                      </a:pPr>
                      <a:r>
                        <a:rPr sz="900" i="1" spc="80" dirty="0">
                          <a:latin typeface="Times New Roman"/>
                          <a:cs typeface="Times New Roman"/>
                        </a:rPr>
                        <a:t>LIK</a:t>
                      </a:r>
                      <a:r>
                        <a:rPr sz="900" i="1" dirty="0">
                          <a:latin typeface="Times New Roman"/>
                          <a:cs typeface="Times New Roman"/>
                        </a:rPr>
                        <a:t>E</a:t>
                      </a:r>
                      <a:r>
                        <a:rPr sz="900" i="1" spc="-145" dirty="0">
                          <a:latin typeface="Times New Roman"/>
                          <a:cs typeface="Times New Roman"/>
                        </a:rPr>
                        <a:t> </a:t>
                      </a: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T w="6350">
                      <a:solidFill>
                        <a:srgbClr val="B1B1B1"/>
                      </a:solidFill>
                      <a:prstDash val="solid"/>
                    </a:lnT>
                    <a:lnB w="6350">
                      <a:solidFill>
                        <a:srgbClr val="B1B1B1"/>
                      </a:solidFill>
                      <a:prstDash val="solid"/>
                    </a:lnB>
                    <a:solidFill>
                      <a:srgbClr val="F7F7F7"/>
                    </a:solidFill>
                  </a:tcPr>
                </a:tc>
                <a:tc>
                  <a:txBody>
                    <a:bodyPr/>
                    <a:lstStyle/>
                    <a:p>
                      <a:pPr marR="3175"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  <a:p>
                      <a:pPr marR="3175"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  <a:p>
                      <a:pPr algn="r">
                        <a:lnSpc>
                          <a:spcPct val="100000"/>
                        </a:lnSpc>
                        <a:spcBef>
                          <a:spcPts val="785"/>
                        </a:spcBef>
                      </a:pPr>
                      <a:r>
                        <a:rPr sz="900" i="1" spc="-190" dirty="0">
                          <a:latin typeface="Times New Roman"/>
                          <a:cs typeface="Times New Roman"/>
                        </a:rPr>
                        <a:t>11 </a:t>
                      </a:r>
                      <a:r>
                        <a:rPr sz="900" i="1" spc="160" dirty="0">
                          <a:latin typeface="Times New Roman"/>
                          <a:cs typeface="Times New Roman"/>
                        </a:rPr>
                        <a:t>_ans</a:t>
                      </a:r>
                      <a:r>
                        <a:rPr sz="900" i="1" spc="-114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900" i="1" spc="-225" dirty="0">
                          <a:latin typeface="Times New Roman"/>
                          <a:cs typeface="Times New Roman"/>
                        </a:rPr>
                        <a:t>%</a:t>
                      </a:r>
                      <a:r>
                        <a:rPr sz="900" i="1" spc="-150" dirty="0">
                          <a:latin typeface="Times New Roman"/>
                          <a:cs typeface="Times New Roman"/>
                        </a:rPr>
                        <a:t>11</a:t>
                      </a: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T w="6350">
                      <a:solidFill>
                        <a:srgbClr val="B1B1B1"/>
                      </a:solidFill>
                      <a:prstDash val="solid"/>
                    </a:lnT>
                    <a:lnB w="6350">
                      <a:solidFill>
                        <a:srgbClr val="B1B1B1"/>
                      </a:solidFill>
                      <a:prstDash val="solid"/>
                    </a:lnB>
                    <a:solidFill>
                      <a:srgbClr val="F7F7F7"/>
                    </a:solidFill>
                  </a:tcPr>
                </a:tc>
                <a:tc>
                  <a:txBody>
                    <a:bodyPr/>
                    <a:lstStyle/>
                    <a:p>
                      <a:pPr marR="3175"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  <a:p>
                      <a:pPr marR="3175"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  <a:p>
                      <a:pPr marL="2540" algn="ctr">
                        <a:lnSpc>
                          <a:spcPct val="100000"/>
                        </a:lnSpc>
                        <a:spcBef>
                          <a:spcPts val="785"/>
                        </a:spcBef>
                      </a:pPr>
                      <a:r>
                        <a:rPr sz="900" i="1" dirty="0">
                          <a:latin typeface="Times New Roman"/>
                          <a:cs typeface="Times New Roman"/>
                        </a:rPr>
                        <a:t>;</a:t>
                      </a:r>
                      <a:r>
                        <a:rPr sz="900" i="1" spc="-145" dirty="0">
                          <a:latin typeface="Times New Roman"/>
                          <a:cs typeface="Times New Roman"/>
                        </a:rPr>
                        <a:t> </a:t>
                      </a: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T w="6350">
                      <a:solidFill>
                        <a:srgbClr val="B1B1B1"/>
                      </a:solidFill>
                      <a:prstDash val="solid"/>
                    </a:lnT>
                    <a:lnB w="6350">
                      <a:solidFill>
                        <a:srgbClr val="B1B1B1"/>
                      </a:solidFill>
                      <a:prstDash val="solid"/>
                    </a:lnB>
                    <a:solidFill>
                      <a:srgbClr val="F7F7F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B1B1B1"/>
                      </a:solidFill>
                      <a:prstDash val="solid"/>
                    </a:lnT>
                    <a:lnB w="6350">
                      <a:solidFill>
                        <a:srgbClr val="B1B1B1"/>
                      </a:solidFill>
                      <a:prstDash val="solid"/>
                    </a:lnB>
                    <a:solidFill>
                      <a:srgbClr val="F7F7F7"/>
                    </a:solidFill>
                  </a:tcPr>
                </a:tc>
                <a:tc>
                  <a:txBody>
                    <a:bodyPr/>
                    <a:lstStyle/>
                    <a:p>
                      <a:pPr marL="41275" marR="105410">
                        <a:lnSpc>
                          <a:spcPct val="101800"/>
                        </a:lnSpc>
                        <a:spcBef>
                          <a:spcPts val="760"/>
                        </a:spcBef>
                      </a:pPr>
                      <a:r>
                        <a:rPr sz="1100" spc="-10" dirty="0">
                          <a:latin typeface="Arial"/>
                          <a:cs typeface="Arial"/>
                        </a:rPr>
                        <a:t>Shows all rows </a:t>
                      </a:r>
                      <a:r>
                        <a:rPr sz="1100" spc="-5" dirty="0">
                          <a:latin typeface="Arial"/>
                          <a:cs typeface="Arial"/>
                        </a:rPr>
                        <a:t>from the </a:t>
                      </a:r>
                      <a:r>
                        <a:rPr sz="1100" spc="-10" dirty="0">
                          <a:latin typeface="Arial"/>
                          <a:cs typeface="Arial"/>
                        </a:rPr>
                        <a:t>actor table which </a:t>
                      </a:r>
                      <a:r>
                        <a:rPr sz="1100" spc="-20" dirty="0">
                          <a:latin typeface="Arial"/>
                          <a:cs typeface="Arial"/>
                        </a:rPr>
                        <a:t>have  </a:t>
                      </a:r>
                      <a:r>
                        <a:rPr sz="1100" spc="-5" dirty="0">
                          <a:latin typeface="Arial"/>
                          <a:cs typeface="Arial"/>
                        </a:rPr>
                        <a:t>"ans" </a:t>
                      </a:r>
                      <a:r>
                        <a:rPr sz="1100" spc="-10" dirty="0">
                          <a:latin typeface="Arial"/>
                          <a:cs typeface="Arial"/>
                        </a:rPr>
                        <a:t>in </a:t>
                      </a:r>
                      <a:r>
                        <a:rPr sz="1100" spc="-5" dirty="0">
                          <a:latin typeface="Arial"/>
                          <a:cs typeface="Arial"/>
                        </a:rPr>
                        <a:t>the second</a:t>
                      </a:r>
                      <a:r>
                        <a:rPr sz="1100" spc="-4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10" dirty="0">
                          <a:latin typeface="Arial"/>
                          <a:cs typeface="Arial"/>
                        </a:rPr>
                        <a:t>position.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9652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118872">
                <a:tc gridSpan="6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131063">
                <a:tc gridSpan="6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586739">
                <a:tc>
                  <a:txBody>
                    <a:bodyPr/>
                    <a:lstStyle/>
                    <a:p>
                      <a:pPr marL="115570">
                        <a:lnSpc>
                          <a:spcPct val="100000"/>
                        </a:lnSpc>
                        <a:spcBef>
                          <a:spcPts val="455"/>
                        </a:spcBef>
                      </a:pPr>
                      <a:r>
                        <a:rPr sz="900" dirty="0">
                          <a:latin typeface="Arial"/>
                          <a:cs typeface="Arial"/>
                        </a:rPr>
                        <a:t>1</a:t>
                      </a:r>
                      <a:endParaRPr sz="900">
                        <a:latin typeface="Arial"/>
                        <a:cs typeface="Arial"/>
                      </a:endParaRPr>
                    </a:p>
                    <a:p>
                      <a:pPr marL="115570">
                        <a:lnSpc>
                          <a:spcPct val="100000"/>
                        </a:lnSpc>
                        <a:spcBef>
                          <a:spcPts val="120"/>
                        </a:spcBef>
                      </a:pPr>
                      <a:r>
                        <a:rPr sz="900" dirty="0">
                          <a:latin typeface="Arial"/>
                          <a:cs typeface="Arial"/>
                        </a:rPr>
                        <a:t>2</a:t>
                      </a:r>
                      <a:endParaRPr sz="900">
                        <a:latin typeface="Arial"/>
                        <a:cs typeface="Arial"/>
                      </a:endParaRPr>
                    </a:p>
                    <a:p>
                      <a:pPr marL="115570">
                        <a:lnSpc>
                          <a:spcPct val="100000"/>
                        </a:lnSpc>
                        <a:spcBef>
                          <a:spcPts val="105"/>
                        </a:spcBef>
                      </a:pPr>
                      <a:r>
                        <a:rPr sz="900" dirty="0">
                          <a:latin typeface="Arial"/>
                          <a:cs typeface="Arial"/>
                        </a:rPr>
                        <a:t>3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5778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B1B1B1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49530">
                        <a:lnSpc>
                          <a:spcPct val="100000"/>
                        </a:lnSpc>
                        <a:spcBef>
                          <a:spcPts val="455"/>
                        </a:spcBef>
                      </a:pPr>
                      <a:r>
                        <a:rPr sz="900" i="1" spc="65" dirty="0">
                          <a:latin typeface="Times New Roman"/>
                          <a:cs typeface="Times New Roman"/>
                        </a:rPr>
                        <a:t>SELECT</a:t>
                      </a:r>
                      <a:r>
                        <a:rPr sz="900" i="1" spc="24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900" i="1" spc="75" dirty="0">
                          <a:latin typeface="Times New Roman"/>
                          <a:cs typeface="Times New Roman"/>
                        </a:rPr>
                        <a:t>*</a:t>
                      </a:r>
                      <a:endParaRPr sz="900">
                        <a:latin typeface="Times New Roman"/>
                        <a:cs typeface="Times New Roman"/>
                      </a:endParaRPr>
                    </a:p>
                    <a:p>
                      <a:pPr marL="49530" marR="31115">
                        <a:lnSpc>
                          <a:spcPct val="110000"/>
                        </a:lnSpc>
                        <a:spcBef>
                          <a:spcPts val="10"/>
                        </a:spcBef>
                      </a:pPr>
                      <a:r>
                        <a:rPr sz="900" i="1" spc="-40" dirty="0">
                          <a:latin typeface="Times New Roman"/>
                          <a:cs typeface="Times New Roman"/>
                        </a:rPr>
                        <a:t>FROM </a:t>
                      </a:r>
                      <a:r>
                        <a:rPr sz="900" i="1" spc="210" dirty="0">
                          <a:latin typeface="Times New Roman"/>
                          <a:cs typeface="Times New Roman"/>
                        </a:rPr>
                        <a:t>actor  </a:t>
                      </a:r>
                      <a:r>
                        <a:rPr sz="900" i="1" spc="-20" dirty="0">
                          <a:latin typeface="Times New Roman"/>
                          <a:cs typeface="Times New Roman"/>
                        </a:rPr>
                        <a:t>WHERE</a:t>
                      </a:r>
                      <a:r>
                        <a:rPr sz="900" i="1" spc="8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900" i="1" spc="100" dirty="0">
                          <a:latin typeface="Times New Roman"/>
                          <a:cs typeface="Times New Roman"/>
                        </a:rPr>
                        <a:t>name</a:t>
                      </a:r>
                      <a:r>
                        <a:rPr sz="900" i="1" spc="-145" dirty="0">
                          <a:latin typeface="Times New Roman"/>
                          <a:cs typeface="Times New Roman"/>
                        </a:rPr>
                        <a:t> </a:t>
                      </a: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57785" marB="0">
                    <a:lnL w="6350">
                      <a:solidFill>
                        <a:srgbClr val="B1B1B1"/>
                      </a:solidFill>
                      <a:prstDash val="solid"/>
                    </a:lnL>
                    <a:lnT w="6350">
                      <a:solidFill>
                        <a:srgbClr val="B1B1B1"/>
                      </a:solidFill>
                      <a:prstDash val="solid"/>
                    </a:lnT>
                    <a:lnB w="6350">
                      <a:solidFill>
                        <a:srgbClr val="B1B1B1"/>
                      </a:solidFill>
                      <a:prstDash val="solid"/>
                    </a:lnB>
                    <a:solidFill>
                      <a:srgbClr val="F7F7F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  <a:p>
                      <a:pPr marR="27940" algn="r">
                        <a:lnSpc>
                          <a:spcPct val="100000"/>
                        </a:lnSpc>
                        <a:spcBef>
                          <a:spcPts val="770"/>
                        </a:spcBef>
                      </a:pPr>
                      <a:r>
                        <a:rPr sz="900" i="1" spc="80" dirty="0">
                          <a:latin typeface="Times New Roman"/>
                          <a:cs typeface="Times New Roman"/>
                        </a:rPr>
                        <a:t>LIK</a:t>
                      </a:r>
                      <a:r>
                        <a:rPr sz="900" i="1" dirty="0">
                          <a:latin typeface="Times New Roman"/>
                          <a:cs typeface="Times New Roman"/>
                        </a:rPr>
                        <a:t>E</a:t>
                      </a:r>
                      <a:r>
                        <a:rPr sz="900" i="1" spc="-145" dirty="0">
                          <a:latin typeface="Times New Roman"/>
                          <a:cs typeface="Times New Roman"/>
                        </a:rPr>
                        <a:t> </a:t>
                      </a: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T w="6350">
                      <a:solidFill>
                        <a:srgbClr val="B1B1B1"/>
                      </a:solidFill>
                      <a:prstDash val="solid"/>
                    </a:lnT>
                    <a:lnB w="6350">
                      <a:solidFill>
                        <a:srgbClr val="B1B1B1"/>
                      </a:solidFill>
                      <a:prstDash val="solid"/>
                    </a:lnB>
                    <a:solidFill>
                      <a:srgbClr val="F7F7F7"/>
                    </a:solidFill>
                  </a:tcPr>
                </a:tc>
                <a:tc>
                  <a:txBody>
                    <a:bodyPr/>
                    <a:lstStyle/>
                    <a:p>
                      <a:pPr marR="3175"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  <a:p>
                      <a:pPr marR="3175"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  <a:p>
                      <a:pPr marR="9525" algn="r">
                        <a:lnSpc>
                          <a:spcPct val="100000"/>
                        </a:lnSpc>
                        <a:spcBef>
                          <a:spcPts val="770"/>
                        </a:spcBef>
                      </a:pPr>
                      <a:r>
                        <a:rPr sz="900" i="1" spc="-20" dirty="0">
                          <a:latin typeface="Times New Roman"/>
                          <a:cs typeface="Times New Roman"/>
                        </a:rPr>
                        <a:t>11Z_</a:t>
                      </a:r>
                      <a:r>
                        <a:rPr sz="900" i="1" spc="-15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900" i="1" spc="-225" dirty="0">
                          <a:latin typeface="Times New Roman"/>
                          <a:cs typeface="Times New Roman"/>
                        </a:rPr>
                        <a:t>%</a:t>
                      </a:r>
                      <a:r>
                        <a:rPr sz="900" i="1" spc="-15" dirty="0">
                          <a:latin typeface="Times New Roman"/>
                          <a:cs typeface="Times New Roman"/>
                        </a:rPr>
                        <a:t>_%</a:t>
                      </a:r>
                      <a:r>
                        <a:rPr sz="900" i="1" spc="-17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900" i="1" spc="-190" dirty="0">
                          <a:latin typeface="Times New Roman"/>
                          <a:cs typeface="Times New Roman"/>
                        </a:rPr>
                        <a:t>11</a:t>
                      </a: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T w="6350">
                      <a:solidFill>
                        <a:srgbClr val="B1B1B1"/>
                      </a:solidFill>
                      <a:prstDash val="solid"/>
                    </a:lnT>
                    <a:lnB w="6350">
                      <a:solidFill>
                        <a:srgbClr val="B1B1B1"/>
                      </a:solidFill>
                      <a:prstDash val="solid"/>
                    </a:lnB>
                    <a:solidFill>
                      <a:srgbClr val="F7F7F7"/>
                    </a:solidFill>
                  </a:tcPr>
                </a:tc>
                <a:tc>
                  <a:txBody>
                    <a:bodyPr/>
                    <a:lstStyle/>
                    <a:p>
                      <a:pPr marR="3175"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  <a:p>
                      <a:pPr marR="3175"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  <a:p>
                      <a:pPr marR="8255" algn="ctr">
                        <a:lnSpc>
                          <a:spcPct val="100000"/>
                        </a:lnSpc>
                        <a:spcBef>
                          <a:spcPts val="770"/>
                        </a:spcBef>
                      </a:pPr>
                      <a:r>
                        <a:rPr sz="900" i="1" dirty="0">
                          <a:latin typeface="Times New Roman"/>
                          <a:cs typeface="Times New Roman"/>
                        </a:rPr>
                        <a:t>;</a:t>
                      </a: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T w="6350">
                      <a:solidFill>
                        <a:srgbClr val="B1B1B1"/>
                      </a:solidFill>
                      <a:prstDash val="solid"/>
                    </a:lnT>
                    <a:lnB w="6350">
                      <a:solidFill>
                        <a:srgbClr val="B1B1B1"/>
                      </a:solidFill>
                      <a:prstDash val="solid"/>
                    </a:lnB>
                    <a:solidFill>
                      <a:srgbClr val="F7F7F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B1B1B1"/>
                      </a:solidFill>
                      <a:prstDash val="solid"/>
                    </a:lnT>
                    <a:lnB w="6350">
                      <a:solidFill>
                        <a:srgbClr val="B1B1B1"/>
                      </a:solidFill>
                      <a:prstDash val="solid"/>
                    </a:lnB>
                    <a:solidFill>
                      <a:srgbClr val="F7F7F7"/>
                    </a:solidFill>
                  </a:tcPr>
                </a:tc>
                <a:tc>
                  <a:txBody>
                    <a:bodyPr/>
                    <a:lstStyle/>
                    <a:p>
                      <a:pPr marL="41275" marR="105410">
                        <a:lnSpc>
                          <a:spcPct val="102699"/>
                        </a:lnSpc>
                        <a:spcBef>
                          <a:spcPts val="735"/>
                        </a:spcBef>
                      </a:pPr>
                      <a:r>
                        <a:rPr sz="1100" spc="-10" dirty="0">
                          <a:latin typeface="Arial"/>
                          <a:cs typeface="Arial"/>
                        </a:rPr>
                        <a:t>Shows all rows </a:t>
                      </a:r>
                      <a:r>
                        <a:rPr sz="1100" spc="-5" dirty="0">
                          <a:latin typeface="Arial"/>
                          <a:cs typeface="Arial"/>
                        </a:rPr>
                        <a:t>from the </a:t>
                      </a:r>
                      <a:r>
                        <a:rPr sz="1100" spc="-10" dirty="0">
                          <a:latin typeface="Arial"/>
                          <a:cs typeface="Arial"/>
                        </a:rPr>
                        <a:t>actor table which </a:t>
                      </a:r>
                      <a:r>
                        <a:rPr sz="1100" spc="-20" dirty="0">
                          <a:latin typeface="Arial"/>
                          <a:cs typeface="Arial"/>
                        </a:rPr>
                        <a:t>have  </a:t>
                      </a:r>
                      <a:r>
                        <a:rPr sz="1100" spc="-10" dirty="0">
                          <a:latin typeface="Arial"/>
                          <a:cs typeface="Arial"/>
                        </a:rPr>
                        <a:t>at least </a:t>
                      </a:r>
                      <a:r>
                        <a:rPr sz="1100" spc="-5" dirty="0">
                          <a:latin typeface="Arial"/>
                          <a:cs typeface="Arial"/>
                        </a:rPr>
                        <a:t>three </a:t>
                      </a:r>
                      <a:r>
                        <a:rPr sz="1100" spc="-10" dirty="0">
                          <a:latin typeface="Arial"/>
                          <a:cs typeface="Arial"/>
                        </a:rPr>
                        <a:t>characters </a:t>
                      </a:r>
                      <a:r>
                        <a:rPr sz="1100" dirty="0">
                          <a:latin typeface="Arial"/>
                          <a:cs typeface="Arial"/>
                        </a:rPr>
                        <a:t>starting </a:t>
                      </a:r>
                      <a:r>
                        <a:rPr sz="1100" spc="-10" dirty="0">
                          <a:latin typeface="Arial"/>
                          <a:cs typeface="Arial"/>
                        </a:rPr>
                        <a:t>with</a:t>
                      </a:r>
                      <a:r>
                        <a:rPr sz="1100" spc="-3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5" dirty="0">
                          <a:latin typeface="Arial"/>
                          <a:cs typeface="Arial"/>
                        </a:rPr>
                        <a:t>"Z".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9334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118872">
                <a:tc gridSpan="6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</a:tbl>
          </a:graphicData>
        </a:graphic>
      </p:graphicFrame>
      <p:sp>
        <p:nvSpPr>
          <p:cNvPr id="52" name="object 52"/>
          <p:cNvSpPr/>
          <p:nvPr/>
        </p:nvSpPr>
        <p:spPr>
          <a:xfrm>
            <a:off x="864869" y="6071413"/>
            <a:ext cx="6048375" cy="2085975"/>
          </a:xfrm>
          <a:custGeom>
            <a:avLst/>
            <a:gdLst/>
            <a:ahLst/>
            <a:cxnLst/>
            <a:rect l="l" t="t" r="r" b="b"/>
            <a:pathLst>
              <a:path w="6048375" h="2085975">
                <a:moveTo>
                  <a:pt x="5994082" y="0"/>
                </a:moveTo>
                <a:lnTo>
                  <a:pt x="54000" y="0"/>
                </a:lnTo>
                <a:lnTo>
                  <a:pt x="32982" y="4242"/>
                </a:lnTo>
                <a:lnTo>
                  <a:pt x="15817" y="15813"/>
                </a:lnTo>
                <a:lnTo>
                  <a:pt x="4244" y="32977"/>
                </a:lnTo>
                <a:lnTo>
                  <a:pt x="0" y="54000"/>
                </a:lnTo>
                <a:lnTo>
                  <a:pt x="0" y="2031415"/>
                </a:lnTo>
                <a:lnTo>
                  <a:pt x="4244" y="2052433"/>
                </a:lnTo>
                <a:lnTo>
                  <a:pt x="15817" y="2069598"/>
                </a:lnTo>
                <a:lnTo>
                  <a:pt x="32982" y="2081172"/>
                </a:lnTo>
                <a:lnTo>
                  <a:pt x="54000" y="2085416"/>
                </a:lnTo>
                <a:lnTo>
                  <a:pt x="5994082" y="2085416"/>
                </a:lnTo>
                <a:lnTo>
                  <a:pt x="6015100" y="2081172"/>
                </a:lnTo>
                <a:lnTo>
                  <a:pt x="6032265" y="2069598"/>
                </a:lnTo>
                <a:lnTo>
                  <a:pt x="6043838" y="2052433"/>
                </a:lnTo>
                <a:lnTo>
                  <a:pt x="6048082" y="2031415"/>
                </a:lnTo>
                <a:lnTo>
                  <a:pt x="6048082" y="54000"/>
                </a:lnTo>
                <a:lnTo>
                  <a:pt x="6043838" y="32977"/>
                </a:lnTo>
                <a:lnTo>
                  <a:pt x="6032265" y="15813"/>
                </a:lnTo>
                <a:lnTo>
                  <a:pt x="6015100" y="4242"/>
                </a:lnTo>
                <a:lnTo>
                  <a:pt x="5994082" y="0"/>
                </a:lnTo>
                <a:close/>
              </a:path>
            </a:pathLst>
          </a:custGeom>
          <a:solidFill>
            <a:srgbClr val="99CC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882865" y="6311303"/>
            <a:ext cx="6012180" cy="1827530"/>
          </a:xfrm>
          <a:custGeom>
            <a:avLst/>
            <a:gdLst/>
            <a:ahLst/>
            <a:cxnLst/>
            <a:rect l="l" t="t" r="r" b="b"/>
            <a:pathLst>
              <a:path w="6012180" h="1827529">
                <a:moveTo>
                  <a:pt x="6012078" y="0"/>
                </a:moveTo>
                <a:lnTo>
                  <a:pt x="0" y="0"/>
                </a:lnTo>
                <a:lnTo>
                  <a:pt x="0" y="1791525"/>
                </a:lnTo>
                <a:lnTo>
                  <a:pt x="2828" y="1805541"/>
                </a:lnTo>
                <a:lnTo>
                  <a:pt x="10544" y="1816985"/>
                </a:lnTo>
                <a:lnTo>
                  <a:pt x="21988" y="1824701"/>
                </a:lnTo>
                <a:lnTo>
                  <a:pt x="36004" y="1827530"/>
                </a:lnTo>
                <a:lnTo>
                  <a:pt x="5976073" y="1827530"/>
                </a:lnTo>
                <a:lnTo>
                  <a:pt x="5990089" y="1824701"/>
                </a:lnTo>
                <a:lnTo>
                  <a:pt x="6001534" y="1816985"/>
                </a:lnTo>
                <a:lnTo>
                  <a:pt x="6009249" y="1805541"/>
                </a:lnTo>
                <a:lnTo>
                  <a:pt x="6012078" y="1791525"/>
                </a:lnTo>
                <a:lnTo>
                  <a:pt x="6012078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6484226" y="5993701"/>
            <a:ext cx="368935" cy="368935"/>
          </a:xfrm>
          <a:custGeom>
            <a:avLst/>
            <a:gdLst/>
            <a:ahLst/>
            <a:cxnLst/>
            <a:rect l="l" t="t" r="r" b="b"/>
            <a:pathLst>
              <a:path w="368934" h="368935">
                <a:moveTo>
                  <a:pt x="297027" y="0"/>
                </a:moveTo>
                <a:lnTo>
                  <a:pt x="71653" y="0"/>
                </a:lnTo>
                <a:lnTo>
                  <a:pt x="43826" y="5654"/>
                </a:lnTo>
                <a:lnTo>
                  <a:pt x="21043" y="21048"/>
                </a:lnTo>
                <a:lnTo>
                  <a:pt x="5652" y="43832"/>
                </a:lnTo>
                <a:lnTo>
                  <a:pt x="0" y="71653"/>
                </a:lnTo>
                <a:lnTo>
                  <a:pt x="0" y="297078"/>
                </a:lnTo>
                <a:lnTo>
                  <a:pt x="5652" y="324888"/>
                </a:lnTo>
                <a:lnTo>
                  <a:pt x="21043" y="347673"/>
                </a:lnTo>
                <a:lnTo>
                  <a:pt x="43826" y="363074"/>
                </a:lnTo>
                <a:lnTo>
                  <a:pt x="71653" y="368731"/>
                </a:lnTo>
                <a:lnTo>
                  <a:pt x="297027" y="368731"/>
                </a:lnTo>
                <a:lnTo>
                  <a:pt x="324850" y="363074"/>
                </a:lnTo>
                <a:lnTo>
                  <a:pt x="347638" y="347673"/>
                </a:lnTo>
                <a:lnTo>
                  <a:pt x="363037" y="324888"/>
                </a:lnTo>
                <a:lnTo>
                  <a:pt x="368693" y="297078"/>
                </a:lnTo>
                <a:lnTo>
                  <a:pt x="368693" y="71653"/>
                </a:lnTo>
                <a:lnTo>
                  <a:pt x="363037" y="43832"/>
                </a:lnTo>
                <a:lnTo>
                  <a:pt x="347638" y="21048"/>
                </a:lnTo>
                <a:lnTo>
                  <a:pt x="324850" y="5654"/>
                </a:lnTo>
                <a:lnTo>
                  <a:pt x="297027" y="0"/>
                </a:lnTo>
                <a:close/>
              </a:path>
            </a:pathLst>
          </a:custGeom>
          <a:solidFill>
            <a:srgbClr val="0066B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6554114" y="6026213"/>
            <a:ext cx="228917" cy="20542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6521894" y="6254203"/>
            <a:ext cx="294005" cy="76835"/>
          </a:xfrm>
          <a:custGeom>
            <a:avLst/>
            <a:gdLst/>
            <a:ahLst/>
            <a:cxnLst/>
            <a:rect l="l" t="t" r="r" b="b"/>
            <a:pathLst>
              <a:path w="294004" h="76835">
                <a:moveTo>
                  <a:pt x="255562" y="0"/>
                </a:moveTo>
                <a:lnTo>
                  <a:pt x="38226" y="0"/>
                </a:lnTo>
                <a:lnTo>
                  <a:pt x="23349" y="3008"/>
                </a:lnTo>
                <a:lnTo>
                  <a:pt x="11198" y="11207"/>
                </a:lnTo>
                <a:lnTo>
                  <a:pt x="3004" y="23360"/>
                </a:lnTo>
                <a:lnTo>
                  <a:pt x="0" y="38226"/>
                </a:lnTo>
                <a:lnTo>
                  <a:pt x="3004" y="53100"/>
                </a:lnTo>
                <a:lnTo>
                  <a:pt x="11198" y="65243"/>
                </a:lnTo>
                <a:lnTo>
                  <a:pt x="23349" y="73427"/>
                </a:lnTo>
                <a:lnTo>
                  <a:pt x="38226" y="76428"/>
                </a:lnTo>
                <a:lnTo>
                  <a:pt x="255562" y="76428"/>
                </a:lnTo>
                <a:lnTo>
                  <a:pt x="270435" y="73427"/>
                </a:lnTo>
                <a:lnTo>
                  <a:pt x="282578" y="65243"/>
                </a:lnTo>
                <a:lnTo>
                  <a:pt x="290762" y="53100"/>
                </a:lnTo>
                <a:lnTo>
                  <a:pt x="293763" y="38226"/>
                </a:lnTo>
                <a:lnTo>
                  <a:pt x="290762" y="23360"/>
                </a:lnTo>
                <a:lnTo>
                  <a:pt x="282578" y="11207"/>
                </a:lnTo>
                <a:lnTo>
                  <a:pt x="270435" y="3008"/>
                </a:lnTo>
                <a:lnTo>
                  <a:pt x="25556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6582041" y="6051308"/>
            <a:ext cx="173012" cy="15524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6560387" y="6266510"/>
            <a:ext cx="18415" cy="18415"/>
          </a:xfrm>
          <a:custGeom>
            <a:avLst/>
            <a:gdLst/>
            <a:ahLst/>
            <a:cxnLst/>
            <a:rect l="l" t="t" r="r" b="b"/>
            <a:pathLst>
              <a:path w="18415" h="18414">
                <a:moveTo>
                  <a:pt x="14008" y="0"/>
                </a:moveTo>
                <a:lnTo>
                  <a:pt x="4038" y="0"/>
                </a:lnTo>
                <a:lnTo>
                  <a:pt x="0" y="4025"/>
                </a:lnTo>
                <a:lnTo>
                  <a:pt x="0" y="13970"/>
                </a:lnTo>
                <a:lnTo>
                  <a:pt x="4038" y="18008"/>
                </a:lnTo>
                <a:lnTo>
                  <a:pt x="14008" y="18008"/>
                </a:lnTo>
                <a:lnTo>
                  <a:pt x="18021" y="13970"/>
                </a:lnTo>
                <a:lnTo>
                  <a:pt x="18021" y="4025"/>
                </a:lnTo>
                <a:lnTo>
                  <a:pt x="14008" y="0"/>
                </a:lnTo>
                <a:close/>
              </a:path>
            </a:pathLst>
          </a:custGeom>
          <a:solidFill>
            <a:srgbClr val="0066B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6591896" y="6266510"/>
            <a:ext cx="18415" cy="18415"/>
          </a:xfrm>
          <a:custGeom>
            <a:avLst/>
            <a:gdLst/>
            <a:ahLst/>
            <a:cxnLst/>
            <a:rect l="l" t="t" r="r" b="b"/>
            <a:pathLst>
              <a:path w="18415" h="18414">
                <a:moveTo>
                  <a:pt x="13969" y="0"/>
                </a:moveTo>
                <a:lnTo>
                  <a:pt x="4025" y="0"/>
                </a:lnTo>
                <a:lnTo>
                  <a:pt x="0" y="4025"/>
                </a:lnTo>
                <a:lnTo>
                  <a:pt x="0" y="13970"/>
                </a:lnTo>
                <a:lnTo>
                  <a:pt x="4025" y="18008"/>
                </a:lnTo>
                <a:lnTo>
                  <a:pt x="13969" y="18008"/>
                </a:lnTo>
                <a:lnTo>
                  <a:pt x="18021" y="13970"/>
                </a:lnTo>
                <a:lnTo>
                  <a:pt x="18021" y="4025"/>
                </a:lnTo>
                <a:lnTo>
                  <a:pt x="13969" y="0"/>
                </a:lnTo>
                <a:close/>
              </a:path>
            </a:pathLst>
          </a:custGeom>
          <a:solidFill>
            <a:srgbClr val="0066B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6623380" y="6266510"/>
            <a:ext cx="18415" cy="18415"/>
          </a:xfrm>
          <a:custGeom>
            <a:avLst/>
            <a:gdLst/>
            <a:ahLst/>
            <a:cxnLst/>
            <a:rect l="l" t="t" r="r" b="b"/>
            <a:pathLst>
              <a:path w="18415" h="18414">
                <a:moveTo>
                  <a:pt x="13995" y="0"/>
                </a:moveTo>
                <a:lnTo>
                  <a:pt x="4025" y="0"/>
                </a:lnTo>
                <a:lnTo>
                  <a:pt x="0" y="4025"/>
                </a:lnTo>
                <a:lnTo>
                  <a:pt x="0" y="13970"/>
                </a:lnTo>
                <a:lnTo>
                  <a:pt x="4025" y="18008"/>
                </a:lnTo>
                <a:lnTo>
                  <a:pt x="13995" y="18008"/>
                </a:lnTo>
                <a:lnTo>
                  <a:pt x="18021" y="13970"/>
                </a:lnTo>
                <a:lnTo>
                  <a:pt x="18021" y="4025"/>
                </a:lnTo>
                <a:lnTo>
                  <a:pt x="13995" y="0"/>
                </a:lnTo>
                <a:close/>
              </a:path>
            </a:pathLst>
          </a:custGeom>
          <a:solidFill>
            <a:srgbClr val="0066B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" name="object 61"/>
          <p:cNvSpPr/>
          <p:nvPr/>
        </p:nvSpPr>
        <p:spPr>
          <a:xfrm>
            <a:off x="6654901" y="6266510"/>
            <a:ext cx="18415" cy="18415"/>
          </a:xfrm>
          <a:custGeom>
            <a:avLst/>
            <a:gdLst/>
            <a:ahLst/>
            <a:cxnLst/>
            <a:rect l="l" t="t" r="r" b="b"/>
            <a:pathLst>
              <a:path w="18415" h="18414">
                <a:moveTo>
                  <a:pt x="13944" y="0"/>
                </a:moveTo>
                <a:lnTo>
                  <a:pt x="4013" y="0"/>
                </a:lnTo>
                <a:lnTo>
                  <a:pt x="0" y="4025"/>
                </a:lnTo>
                <a:lnTo>
                  <a:pt x="0" y="13970"/>
                </a:lnTo>
                <a:lnTo>
                  <a:pt x="4013" y="18008"/>
                </a:lnTo>
                <a:lnTo>
                  <a:pt x="13944" y="18008"/>
                </a:lnTo>
                <a:lnTo>
                  <a:pt x="17995" y="13970"/>
                </a:lnTo>
                <a:lnTo>
                  <a:pt x="17995" y="4025"/>
                </a:lnTo>
                <a:lnTo>
                  <a:pt x="13944" y="0"/>
                </a:lnTo>
                <a:close/>
              </a:path>
            </a:pathLst>
          </a:custGeom>
          <a:solidFill>
            <a:srgbClr val="0066B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" name="object 62"/>
          <p:cNvSpPr/>
          <p:nvPr/>
        </p:nvSpPr>
        <p:spPr>
          <a:xfrm>
            <a:off x="6686384" y="6266510"/>
            <a:ext cx="18415" cy="18415"/>
          </a:xfrm>
          <a:custGeom>
            <a:avLst/>
            <a:gdLst/>
            <a:ahLst/>
            <a:cxnLst/>
            <a:rect l="l" t="t" r="r" b="b"/>
            <a:pathLst>
              <a:path w="18415" h="18414">
                <a:moveTo>
                  <a:pt x="13970" y="0"/>
                </a:moveTo>
                <a:lnTo>
                  <a:pt x="4013" y="0"/>
                </a:lnTo>
                <a:lnTo>
                  <a:pt x="0" y="4025"/>
                </a:lnTo>
                <a:lnTo>
                  <a:pt x="0" y="13970"/>
                </a:lnTo>
                <a:lnTo>
                  <a:pt x="4013" y="18008"/>
                </a:lnTo>
                <a:lnTo>
                  <a:pt x="13970" y="18008"/>
                </a:lnTo>
                <a:lnTo>
                  <a:pt x="17983" y="13970"/>
                </a:lnTo>
                <a:lnTo>
                  <a:pt x="17983" y="4025"/>
                </a:lnTo>
                <a:lnTo>
                  <a:pt x="13970" y="0"/>
                </a:lnTo>
                <a:close/>
              </a:path>
            </a:pathLst>
          </a:custGeom>
          <a:solidFill>
            <a:srgbClr val="0066B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" name="object 63"/>
          <p:cNvSpPr/>
          <p:nvPr/>
        </p:nvSpPr>
        <p:spPr>
          <a:xfrm>
            <a:off x="6717855" y="6266510"/>
            <a:ext cx="18415" cy="18415"/>
          </a:xfrm>
          <a:custGeom>
            <a:avLst/>
            <a:gdLst/>
            <a:ahLst/>
            <a:cxnLst/>
            <a:rect l="l" t="t" r="r" b="b"/>
            <a:pathLst>
              <a:path w="18415" h="18414">
                <a:moveTo>
                  <a:pt x="13995" y="0"/>
                </a:moveTo>
                <a:lnTo>
                  <a:pt x="4038" y="0"/>
                </a:lnTo>
                <a:lnTo>
                  <a:pt x="0" y="4025"/>
                </a:lnTo>
                <a:lnTo>
                  <a:pt x="0" y="13970"/>
                </a:lnTo>
                <a:lnTo>
                  <a:pt x="4038" y="18008"/>
                </a:lnTo>
                <a:lnTo>
                  <a:pt x="13995" y="18008"/>
                </a:lnTo>
                <a:lnTo>
                  <a:pt x="18008" y="13970"/>
                </a:lnTo>
                <a:lnTo>
                  <a:pt x="18008" y="4025"/>
                </a:lnTo>
                <a:lnTo>
                  <a:pt x="13995" y="0"/>
                </a:lnTo>
                <a:close/>
              </a:path>
            </a:pathLst>
          </a:custGeom>
          <a:solidFill>
            <a:srgbClr val="0066B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" name="object 64"/>
          <p:cNvSpPr/>
          <p:nvPr/>
        </p:nvSpPr>
        <p:spPr>
          <a:xfrm>
            <a:off x="6749351" y="6266510"/>
            <a:ext cx="18415" cy="18415"/>
          </a:xfrm>
          <a:custGeom>
            <a:avLst/>
            <a:gdLst/>
            <a:ahLst/>
            <a:cxnLst/>
            <a:rect l="l" t="t" r="r" b="b"/>
            <a:pathLst>
              <a:path w="18415" h="18414">
                <a:moveTo>
                  <a:pt x="13995" y="0"/>
                </a:moveTo>
                <a:lnTo>
                  <a:pt x="4038" y="0"/>
                </a:lnTo>
                <a:lnTo>
                  <a:pt x="0" y="4025"/>
                </a:lnTo>
                <a:lnTo>
                  <a:pt x="0" y="13970"/>
                </a:lnTo>
                <a:lnTo>
                  <a:pt x="4038" y="18008"/>
                </a:lnTo>
                <a:lnTo>
                  <a:pt x="13995" y="18008"/>
                </a:lnTo>
                <a:lnTo>
                  <a:pt x="18008" y="13970"/>
                </a:lnTo>
                <a:lnTo>
                  <a:pt x="18008" y="4025"/>
                </a:lnTo>
                <a:lnTo>
                  <a:pt x="13995" y="0"/>
                </a:lnTo>
                <a:close/>
              </a:path>
            </a:pathLst>
          </a:custGeom>
          <a:solidFill>
            <a:srgbClr val="0066B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" name="object 65"/>
          <p:cNvSpPr/>
          <p:nvPr/>
        </p:nvSpPr>
        <p:spPr>
          <a:xfrm>
            <a:off x="6560387" y="6297981"/>
            <a:ext cx="18415" cy="18415"/>
          </a:xfrm>
          <a:custGeom>
            <a:avLst/>
            <a:gdLst/>
            <a:ahLst/>
            <a:cxnLst/>
            <a:rect l="l" t="t" r="r" b="b"/>
            <a:pathLst>
              <a:path w="18415" h="18414">
                <a:moveTo>
                  <a:pt x="14008" y="0"/>
                </a:moveTo>
                <a:lnTo>
                  <a:pt x="4038" y="0"/>
                </a:lnTo>
                <a:lnTo>
                  <a:pt x="0" y="4038"/>
                </a:lnTo>
                <a:lnTo>
                  <a:pt x="0" y="13982"/>
                </a:lnTo>
                <a:lnTo>
                  <a:pt x="4038" y="18021"/>
                </a:lnTo>
                <a:lnTo>
                  <a:pt x="14008" y="18021"/>
                </a:lnTo>
                <a:lnTo>
                  <a:pt x="18021" y="13982"/>
                </a:lnTo>
                <a:lnTo>
                  <a:pt x="18021" y="4038"/>
                </a:lnTo>
                <a:lnTo>
                  <a:pt x="14008" y="0"/>
                </a:lnTo>
                <a:close/>
              </a:path>
            </a:pathLst>
          </a:custGeom>
          <a:solidFill>
            <a:srgbClr val="0066B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" name="object 66"/>
          <p:cNvSpPr/>
          <p:nvPr/>
        </p:nvSpPr>
        <p:spPr>
          <a:xfrm>
            <a:off x="6591896" y="6297981"/>
            <a:ext cx="18415" cy="18415"/>
          </a:xfrm>
          <a:custGeom>
            <a:avLst/>
            <a:gdLst/>
            <a:ahLst/>
            <a:cxnLst/>
            <a:rect l="l" t="t" r="r" b="b"/>
            <a:pathLst>
              <a:path w="18415" h="18414">
                <a:moveTo>
                  <a:pt x="13969" y="0"/>
                </a:moveTo>
                <a:lnTo>
                  <a:pt x="4025" y="0"/>
                </a:lnTo>
                <a:lnTo>
                  <a:pt x="0" y="4038"/>
                </a:lnTo>
                <a:lnTo>
                  <a:pt x="0" y="13982"/>
                </a:lnTo>
                <a:lnTo>
                  <a:pt x="4025" y="18021"/>
                </a:lnTo>
                <a:lnTo>
                  <a:pt x="13969" y="18021"/>
                </a:lnTo>
                <a:lnTo>
                  <a:pt x="18021" y="13982"/>
                </a:lnTo>
                <a:lnTo>
                  <a:pt x="18021" y="4038"/>
                </a:lnTo>
                <a:lnTo>
                  <a:pt x="13969" y="0"/>
                </a:lnTo>
                <a:close/>
              </a:path>
            </a:pathLst>
          </a:custGeom>
          <a:solidFill>
            <a:srgbClr val="0066B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" name="object 67"/>
          <p:cNvSpPr/>
          <p:nvPr/>
        </p:nvSpPr>
        <p:spPr>
          <a:xfrm>
            <a:off x="6618313" y="6297981"/>
            <a:ext cx="95885" cy="18415"/>
          </a:xfrm>
          <a:custGeom>
            <a:avLst/>
            <a:gdLst/>
            <a:ahLst/>
            <a:cxnLst/>
            <a:rect l="l" t="t" r="r" b="b"/>
            <a:pathLst>
              <a:path w="95884" h="18414">
                <a:moveTo>
                  <a:pt x="47828" y="0"/>
                </a:moveTo>
                <a:lnTo>
                  <a:pt x="29210" y="708"/>
                </a:lnTo>
                <a:lnTo>
                  <a:pt x="14008" y="2641"/>
                </a:lnTo>
                <a:lnTo>
                  <a:pt x="3758" y="5507"/>
                </a:lnTo>
                <a:lnTo>
                  <a:pt x="0" y="9016"/>
                </a:lnTo>
                <a:lnTo>
                  <a:pt x="3758" y="12518"/>
                </a:lnTo>
                <a:lnTo>
                  <a:pt x="14008" y="15381"/>
                </a:lnTo>
                <a:lnTo>
                  <a:pt x="29210" y="17312"/>
                </a:lnTo>
                <a:lnTo>
                  <a:pt x="47828" y="18021"/>
                </a:lnTo>
                <a:lnTo>
                  <a:pt x="66438" y="17312"/>
                </a:lnTo>
                <a:lnTo>
                  <a:pt x="81637" y="15381"/>
                </a:lnTo>
                <a:lnTo>
                  <a:pt x="91885" y="12518"/>
                </a:lnTo>
                <a:lnTo>
                  <a:pt x="95643" y="9016"/>
                </a:lnTo>
                <a:lnTo>
                  <a:pt x="91885" y="5507"/>
                </a:lnTo>
                <a:lnTo>
                  <a:pt x="81637" y="2641"/>
                </a:lnTo>
                <a:lnTo>
                  <a:pt x="66438" y="708"/>
                </a:lnTo>
                <a:lnTo>
                  <a:pt x="47828" y="0"/>
                </a:lnTo>
                <a:close/>
              </a:path>
            </a:pathLst>
          </a:custGeom>
          <a:solidFill>
            <a:srgbClr val="0066B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" name="object 68"/>
          <p:cNvSpPr/>
          <p:nvPr/>
        </p:nvSpPr>
        <p:spPr>
          <a:xfrm>
            <a:off x="6749351" y="6297981"/>
            <a:ext cx="18415" cy="18415"/>
          </a:xfrm>
          <a:custGeom>
            <a:avLst/>
            <a:gdLst/>
            <a:ahLst/>
            <a:cxnLst/>
            <a:rect l="l" t="t" r="r" b="b"/>
            <a:pathLst>
              <a:path w="18415" h="18414">
                <a:moveTo>
                  <a:pt x="13995" y="0"/>
                </a:moveTo>
                <a:lnTo>
                  <a:pt x="4038" y="0"/>
                </a:lnTo>
                <a:lnTo>
                  <a:pt x="0" y="4038"/>
                </a:lnTo>
                <a:lnTo>
                  <a:pt x="0" y="13982"/>
                </a:lnTo>
                <a:lnTo>
                  <a:pt x="4038" y="18021"/>
                </a:lnTo>
                <a:lnTo>
                  <a:pt x="13995" y="18021"/>
                </a:lnTo>
                <a:lnTo>
                  <a:pt x="18008" y="13982"/>
                </a:lnTo>
                <a:lnTo>
                  <a:pt x="18008" y="4038"/>
                </a:lnTo>
                <a:lnTo>
                  <a:pt x="13995" y="0"/>
                </a:lnTo>
                <a:close/>
              </a:path>
            </a:pathLst>
          </a:custGeom>
          <a:solidFill>
            <a:srgbClr val="0066B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" name="object 69"/>
          <p:cNvSpPr/>
          <p:nvPr/>
        </p:nvSpPr>
        <p:spPr>
          <a:xfrm>
            <a:off x="6720840" y="6297981"/>
            <a:ext cx="18415" cy="18415"/>
          </a:xfrm>
          <a:custGeom>
            <a:avLst/>
            <a:gdLst/>
            <a:ahLst/>
            <a:cxnLst/>
            <a:rect l="l" t="t" r="r" b="b"/>
            <a:pathLst>
              <a:path w="18415" h="18414">
                <a:moveTo>
                  <a:pt x="13995" y="0"/>
                </a:moveTo>
                <a:lnTo>
                  <a:pt x="4038" y="0"/>
                </a:lnTo>
                <a:lnTo>
                  <a:pt x="0" y="4038"/>
                </a:lnTo>
                <a:lnTo>
                  <a:pt x="0" y="13982"/>
                </a:lnTo>
                <a:lnTo>
                  <a:pt x="4038" y="18021"/>
                </a:lnTo>
                <a:lnTo>
                  <a:pt x="13995" y="18021"/>
                </a:lnTo>
                <a:lnTo>
                  <a:pt x="18033" y="13982"/>
                </a:lnTo>
                <a:lnTo>
                  <a:pt x="18033" y="4038"/>
                </a:lnTo>
                <a:lnTo>
                  <a:pt x="13995" y="0"/>
                </a:lnTo>
                <a:close/>
              </a:path>
            </a:pathLst>
          </a:custGeom>
          <a:solidFill>
            <a:srgbClr val="0066B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" name="object 70"/>
          <p:cNvSpPr txBox="1"/>
          <p:nvPr/>
        </p:nvSpPr>
        <p:spPr>
          <a:xfrm>
            <a:off x="1050171" y="6075233"/>
            <a:ext cx="5669280" cy="196532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1100" b="1" spc="-10" dirty="0">
                <a:latin typeface="Arial"/>
                <a:cs typeface="Arial"/>
              </a:rPr>
              <a:t>Activity: Using</a:t>
            </a:r>
            <a:r>
              <a:rPr sz="1100" b="1" spc="50" dirty="0">
                <a:latin typeface="Arial"/>
                <a:cs typeface="Arial"/>
              </a:rPr>
              <a:t> </a:t>
            </a:r>
            <a:r>
              <a:rPr sz="1100" b="1" spc="-10" dirty="0">
                <a:latin typeface="Arial"/>
                <a:cs typeface="Arial"/>
              </a:rPr>
              <a:t>Wildcards</a:t>
            </a:r>
            <a:endParaRPr sz="11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1550">
              <a:latin typeface="Arial"/>
              <a:cs typeface="Arial"/>
            </a:endParaRPr>
          </a:p>
          <a:p>
            <a:pPr marL="12700" marR="5080">
              <a:lnSpc>
                <a:spcPct val="102699"/>
              </a:lnSpc>
            </a:pPr>
            <a:r>
              <a:rPr sz="1100" b="1" spc="-5" dirty="0">
                <a:latin typeface="Arial"/>
                <a:cs typeface="Arial"/>
              </a:rPr>
              <a:t>Q22:</a:t>
            </a:r>
            <a:r>
              <a:rPr sz="1100" b="1" spc="225" dirty="0">
                <a:latin typeface="Arial"/>
                <a:cs typeface="Arial"/>
              </a:rPr>
              <a:t> </a:t>
            </a:r>
            <a:r>
              <a:rPr sz="1100" spc="-5" dirty="0">
                <a:latin typeface="Arial"/>
                <a:cs typeface="Arial"/>
              </a:rPr>
              <a:t>Write</a:t>
            </a:r>
            <a:r>
              <a:rPr sz="1100" spc="-15" dirty="0">
                <a:latin typeface="Arial"/>
                <a:cs typeface="Arial"/>
              </a:rPr>
              <a:t> </a:t>
            </a:r>
            <a:r>
              <a:rPr sz="1100" spc="-5" dirty="0">
                <a:latin typeface="Arial"/>
                <a:cs typeface="Arial"/>
              </a:rPr>
              <a:t>the</a:t>
            </a:r>
            <a:r>
              <a:rPr sz="1100" spc="-55" dirty="0">
                <a:latin typeface="Arial"/>
                <a:cs typeface="Arial"/>
              </a:rPr>
              <a:t> </a:t>
            </a:r>
            <a:r>
              <a:rPr sz="1100" spc="-10" dirty="0">
                <a:latin typeface="Arial"/>
                <a:cs typeface="Arial"/>
              </a:rPr>
              <a:t>SQL</a:t>
            </a:r>
            <a:r>
              <a:rPr sz="1100" spc="-40" dirty="0">
                <a:latin typeface="Arial"/>
                <a:cs typeface="Arial"/>
              </a:rPr>
              <a:t> </a:t>
            </a:r>
            <a:r>
              <a:rPr sz="1100" spc="-5" dirty="0">
                <a:latin typeface="Arial"/>
                <a:cs typeface="Arial"/>
              </a:rPr>
              <a:t>to</a:t>
            </a:r>
            <a:r>
              <a:rPr sz="1100" spc="-40" dirty="0">
                <a:latin typeface="Arial"/>
                <a:cs typeface="Arial"/>
              </a:rPr>
              <a:t> </a:t>
            </a:r>
            <a:r>
              <a:rPr sz="1100" spc="-15" dirty="0">
                <a:latin typeface="Arial"/>
                <a:cs typeface="Arial"/>
              </a:rPr>
              <a:t>display</a:t>
            </a:r>
            <a:r>
              <a:rPr sz="1100" spc="-30" dirty="0">
                <a:latin typeface="Arial"/>
                <a:cs typeface="Arial"/>
              </a:rPr>
              <a:t> </a:t>
            </a:r>
            <a:r>
              <a:rPr sz="1100" spc="-5" dirty="0">
                <a:latin typeface="Arial"/>
                <a:cs typeface="Arial"/>
              </a:rPr>
              <a:t>the</a:t>
            </a:r>
            <a:r>
              <a:rPr sz="1100" spc="-40" dirty="0">
                <a:latin typeface="Arial"/>
                <a:cs typeface="Arial"/>
              </a:rPr>
              <a:t> </a:t>
            </a:r>
            <a:r>
              <a:rPr sz="1100" spc="-10" dirty="0">
                <a:latin typeface="Arial"/>
                <a:cs typeface="Arial"/>
              </a:rPr>
              <a:t>id</a:t>
            </a:r>
            <a:r>
              <a:rPr sz="1100" spc="-25" dirty="0">
                <a:latin typeface="Arial"/>
                <a:cs typeface="Arial"/>
              </a:rPr>
              <a:t> </a:t>
            </a:r>
            <a:r>
              <a:rPr sz="1100" spc="-10" dirty="0">
                <a:latin typeface="Arial"/>
                <a:cs typeface="Arial"/>
              </a:rPr>
              <a:t>and</a:t>
            </a:r>
            <a:r>
              <a:rPr sz="1100" spc="-55" dirty="0">
                <a:latin typeface="Arial"/>
                <a:cs typeface="Arial"/>
              </a:rPr>
              <a:t> </a:t>
            </a:r>
            <a:r>
              <a:rPr sz="1100" spc="-5" dirty="0">
                <a:latin typeface="Arial"/>
                <a:cs typeface="Arial"/>
              </a:rPr>
              <a:t>title</a:t>
            </a:r>
            <a:r>
              <a:rPr sz="1100" spc="-25" dirty="0">
                <a:latin typeface="Arial"/>
                <a:cs typeface="Arial"/>
              </a:rPr>
              <a:t> </a:t>
            </a:r>
            <a:r>
              <a:rPr sz="1100" spc="-10" dirty="0">
                <a:latin typeface="Arial"/>
                <a:cs typeface="Arial"/>
              </a:rPr>
              <a:t>of</a:t>
            </a:r>
            <a:r>
              <a:rPr sz="1100" spc="-40" dirty="0">
                <a:latin typeface="Arial"/>
                <a:cs typeface="Arial"/>
              </a:rPr>
              <a:t> </a:t>
            </a:r>
            <a:r>
              <a:rPr sz="1100" spc="-5" dirty="0">
                <a:latin typeface="Arial"/>
                <a:cs typeface="Arial"/>
              </a:rPr>
              <a:t>the</a:t>
            </a:r>
            <a:r>
              <a:rPr sz="1100" spc="-45" dirty="0">
                <a:latin typeface="Arial"/>
                <a:cs typeface="Arial"/>
              </a:rPr>
              <a:t> </a:t>
            </a:r>
            <a:r>
              <a:rPr sz="1100" spc="-10" dirty="0">
                <a:latin typeface="Arial"/>
                <a:cs typeface="Arial"/>
              </a:rPr>
              <a:t>movies</a:t>
            </a:r>
            <a:r>
              <a:rPr sz="1100" spc="-40" dirty="0">
                <a:latin typeface="Arial"/>
                <a:cs typeface="Arial"/>
              </a:rPr>
              <a:t> </a:t>
            </a:r>
            <a:r>
              <a:rPr sz="1100" spc="-10" dirty="0">
                <a:latin typeface="Arial"/>
                <a:cs typeface="Arial"/>
              </a:rPr>
              <a:t>with</a:t>
            </a:r>
            <a:r>
              <a:rPr sz="1100" spc="-25" dirty="0">
                <a:latin typeface="Arial"/>
                <a:cs typeface="Arial"/>
              </a:rPr>
              <a:t> </a:t>
            </a:r>
            <a:r>
              <a:rPr sz="1100" spc="-10" dirty="0">
                <a:latin typeface="Arial"/>
                <a:cs typeface="Arial"/>
              </a:rPr>
              <a:t>a</a:t>
            </a:r>
            <a:r>
              <a:rPr sz="1100" spc="-45" dirty="0">
                <a:latin typeface="Arial"/>
                <a:cs typeface="Arial"/>
              </a:rPr>
              <a:t> </a:t>
            </a:r>
            <a:r>
              <a:rPr sz="1100" spc="-5" dirty="0">
                <a:latin typeface="Arial"/>
                <a:cs typeface="Arial"/>
              </a:rPr>
              <a:t>title</a:t>
            </a:r>
            <a:r>
              <a:rPr sz="1100" spc="-25" dirty="0">
                <a:latin typeface="Arial"/>
                <a:cs typeface="Arial"/>
              </a:rPr>
              <a:t> </a:t>
            </a:r>
            <a:r>
              <a:rPr sz="1100" spc="-10" dirty="0">
                <a:latin typeface="Arial"/>
                <a:cs typeface="Arial"/>
              </a:rPr>
              <a:t>of</a:t>
            </a:r>
            <a:r>
              <a:rPr sz="1100" spc="-45" dirty="0">
                <a:latin typeface="Arial"/>
                <a:cs typeface="Arial"/>
              </a:rPr>
              <a:t> </a:t>
            </a:r>
            <a:r>
              <a:rPr sz="1100" spc="-5" dirty="0">
                <a:latin typeface="Arial"/>
                <a:cs typeface="Arial"/>
              </a:rPr>
              <a:t>"Star</a:t>
            </a:r>
            <a:r>
              <a:rPr sz="1100" spc="-25" dirty="0">
                <a:latin typeface="Arial"/>
                <a:cs typeface="Arial"/>
              </a:rPr>
              <a:t> </a:t>
            </a:r>
            <a:r>
              <a:rPr sz="1100" spc="-20" dirty="0">
                <a:latin typeface="Arial"/>
                <a:cs typeface="Arial"/>
              </a:rPr>
              <a:t>Wars"</a:t>
            </a:r>
            <a:r>
              <a:rPr sz="1100" spc="-25" dirty="0">
                <a:latin typeface="Arial"/>
                <a:cs typeface="Arial"/>
              </a:rPr>
              <a:t> </a:t>
            </a:r>
            <a:r>
              <a:rPr sz="1100" spc="-20" dirty="0">
                <a:latin typeface="Arial"/>
                <a:cs typeface="Arial"/>
              </a:rPr>
              <a:t>followed  by </a:t>
            </a:r>
            <a:r>
              <a:rPr sz="1100" spc="-5" dirty="0">
                <a:latin typeface="Arial"/>
                <a:cs typeface="Arial"/>
              </a:rPr>
              <a:t>something </a:t>
            </a:r>
            <a:r>
              <a:rPr sz="1100" spc="-10" dirty="0">
                <a:latin typeface="Arial"/>
                <a:cs typeface="Arial"/>
              </a:rPr>
              <a:t>e.g. </a:t>
            </a:r>
            <a:r>
              <a:rPr sz="1100" spc="-5" dirty="0">
                <a:latin typeface="Arial"/>
                <a:cs typeface="Arial"/>
              </a:rPr>
              <a:t>"Star </a:t>
            </a:r>
            <a:r>
              <a:rPr sz="1100" spc="-25" dirty="0">
                <a:latin typeface="Arial"/>
                <a:cs typeface="Arial"/>
              </a:rPr>
              <a:t>Wars </a:t>
            </a:r>
            <a:r>
              <a:rPr sz="1100" spc="-10" dirty="0">
                <a:latin typeface="Arial"/>
                <a:cs typeface="Arial"/>
              </a:rPr>
              <a:t>1: The Phantom</a:t>
            </a:r>
            <a:r>
              <a:rPr sz="1100" spc="130" dirty="0">
                <a:latin typeface="Arial"/>
                <a:cs typeface="Arial"/>
              </a:rPr>
              <a:t> </a:t>
            </a:r>
            <a:r>
              <a:rPr sz="1100" spc="-10" dirty="0">
                <a:latin typeface="Arial"/>
                <a:cs typeface="Arial"/>
              </a:rPr>
              <a:t>Menace"</a:t>
            </a:r>
            <a:endParaRPr sz="1100">
              <a:latin typeface="Arial"/>
              <a:cs typeface="Arial"/>
            </a:endParaRPr>
          </a:p>
          <a:p>
            <a:pPr marL="1416050">
              <a:lnSpc>
                <a:spcPct val="100000"/>
              </a:lnSpc>
              <a:spcBef>
                <a:spcPts val="480"/>
              </a:spcBef>
            </a:pPr>
            <a:r>
              <a:rPr sz="1100" spc="170" dirty="0">
                <a:latin typeface="Arial"/>
                <a:cs typeface="Arial"/>
              </a:rPr>
              <a:t>...............................................</a:t>
            </a:r>
            <a:r>
              <a:rPr sz="1100" spc="-130" dirty="0">
                <a:latin typeface="Arial"/>
                <a:cs typeface="Arial"/>
              </a:rPr>
              <a:t> </a:t>
            </a:r>
            <a:endParaRPr sz="11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940"/>
              </a:spcBef>
            </a:pPr>
            <a:r>
              <a:rPr sz="1100" b="1" spc="-5" dirty="0">
                <a:latin typeface="Arial"/>
                <a:cs typeface="Arial"/>
              </a:rPr>
              <a:t>Q23: </a:t>
            </a:r>
            <a:r>
              <a:rPr sz="1100" spc="-5" dirty="0">
                <a:latin typeface="Arial"/>
                <a:cs typeface="Arial"/>
              </a:rPr>
              <a:t>Write the </a:t>
            </a:r>
            <a:r>
              <a:rPr sz="1100" spc="-10" dirty="0">
                <a:latin typeface="Arial"/>
                <a:cs typeface="Arial"/>
              </a:rPr>
              <a:t>SQL </a:t>
            </a:r>
            <a:r>
              <a:rPr sz="1100" spc="-5" dirty="0">
                <a:latin typeface="Arial"/>
                <a:cs typeface="Arial"/>
              </a:rPr>
              <a:t>to </a:t>
            </a:r>
            <a:r>
              <a:rPr sz="1100" spc="-15" dirty="0">
                <a:latin typeface="Arial"/>
                <a:cs typeface="Arial"/>
              </a:rPr>
              <a:t>display </a:t>
            </a:r>
            <a:r>
              <a:rPr sz="1100" spc="-5" dirty="0">
                <a:latin typeface="Arial"/>
                <a:cs typeface="Arial"/>
              </a:rPr>
              <a:t>the </a:t>
            </a:r>
            <a:r>
              <a:rPr sz="1100" spc="-10" dirty="0">
                <a:latin typeface="Arial"/>
                <a:cs typeface="Arial"/>
              </a:rPr>
              <a:t>id and </a:t>
            </a:r>
            <a:r>
              <a:rPr sz="1100" spc="-5" dirty="0">
                <a:latin typeface="Arial"/>
                <a:cs typeface="Arial"/>
              </a:rPr>
              <a:t>title </a:t>
            </a:r>
            <a:r>
              <a:rPr sz="1100" spc="-10" dirty="0">
                <a:latin typeface="Arial"/>
                <a:cs typeface="Arial"/>
              </a:rPr>
              <a:t>of </a:t>
            </a:r>
            <a:r>
              <a:rPr sz="1100" spc="-5" dirty="0">
                <a:latin typeface="Arial"/>
                <a:cs typeface="Arial"/>
              </a:rPr>
              <a:t>the </a:t>
            </a:r>
            <a:r>
              <a:rPr sz="1100" spc="-10" dirty="0">
                <a:latin typeface="Arial"/>
                <a:cs typeface="Arial"/>
              </a:rPr>
              <a:t>movies with </a:t>
            </a:r>
            <a:r>
              <a:rPr sz="1100" spc="-5" dirty="0">
                <a:latin typeface="Arial"/>
                <a:cs typeface="Arial"/>
              </a:rPr>
              <a:t>three </a:t>
            </a:r>
            <a:r>
              <a:rPr sz="1100" spc="-10" dirty="0">
                <a:latin typeface="Arial"/>
                <a:cs typeface="Arial"/>
              </a:rPr>
              <a:t>letter</a:t>
            </a:r>
            <a:r>
              <a:rPr sz="1100" spc="-90" dirty="0">
                <a:latin typeface="Arial"/>
                <a:cs typeface="Arial"/>
              </a:rPr>
              <a:t> </a:t>
            </a:r>
            <a:r>
              <a:rPr sz="1100" spc="-10" dirty="0">
                <a:latin typeface="Arial"/>
                <a:cs typeface="Arial"/>
              </a:rPr>
              <a:t>titles.</a:t>
            </a:r>
            <a:endParaRPr sz="1100">
              <a:latin typeface="Arial"/>
              <a:cs typeface="Arial"/>
            </a:endParaRPr>
          </a:p>
          <a:p>
            <a:pPr marL="1416050">
              <a:lnSpc>
                <a:spcPct val="100000"/>
              </a:lnSpc>
              <a:spcBef>
                <a:spcPts val="480"/>
              </a:spcBef>
            </a:pPr>
            <a:r>
              <a:rPr sz="1100" spc="170" dirty="0">
                <a:latin typeface="Arial"/>
                <a:cs typeface="Arial"/>
              </a:rPr>
              <a:t>...............................................</a:t>
            </a:r>
            <a:r>
              <a:rPr sz="1100" spc="-130" dirty="0">
                <a:latin typeface="Arial"/>
                <a:cs typeface="Arial"/>
              </a:rPr>
              <a:t> </a:t>
            </a:r>
            <a:endParaRPr sz="1100">
              <a:latin typeface="Arial"/>
              <a:cs typeface="Arial"/>
            </a:endParaRPr>
          </a:p>
          <a:p>
            <a:pPr marL="12700" marR="10795">
              <a:lnSpc>
                <a:spcPct val="102699"/>
              </a:lnSpc>
              <a:spcBef>
                <a:spcPts val="900"/>
              </a:spcBef>
            </a:pPr>
            <a:r>
              <a:rPr sz="1100" b="1" spc="-5" dirty="0">
                <a:latin typeface="Arial"/>
                <a:cs typeface="Arial"/>
              </a:rPr>
              <a:t>Q24: </a:t>
            </a:r>
            <a:r>
              <a:rPr sz="1100" spc="-5" dirty="0">
                <a:latin typeface="Arial"/>
                <a:cs typeface="Arial"/>
              </a:rPr>
              <a:t>Write the </a:t>
            </a:r>
            <a:r>
              <a:rPr sz="1100" spc="-10" dirty="0">
                <a:latin typeface="Arial"/>
                <a:cs typeface="Arial"/>
              </a:rPr>
              <a:t>SQL </a:t>
            </a:r>
            <a:r>
              <a:rPr sz="1100" spc="-5" dirty="0">
                <a:latin typeface="Arial"/>
                <a:cs typeface="Arial"/>
              </a:rPr>
              <a:t>to </a:t>
            </a:r>
            <a:r>
              <a:rPr sz="1100" spc="-15" dirty="0">
                <a:latin typeface="Arial"/>
                <a:cs typeface="Arial"/>
              </a:rPr>
              <a:t>display </a:t>
            </a:r>
            <a:r>
              <a:rPr sz="1100" spc="-5" dirty="0">
                <a:latin typeface="Arial"/>
                <a:cs typeface="Arial"/>
              </a:rPr>
              <a:t>the </a:t>
            </a:r>
            <a:r>
              <a:rPr sz="1100" spc="-10" dirty="0">
                <a:latin typeface="Arial"/>
                <a:cs typeface="Arial"/>
              </a:rPr>
              <a:t>id and </a:t>
            </a:r>
            <a:r>
              <a:rPr sz="1100" spc="-5" dirty="0">
                <a:latin typeface="Arial"/>
                <a:cs typeface="Arial"/>
              </a:rPr>
              <a:t>title </a:t>
            </a:r>
            <a:r>
              <a:rPr sz="1100" spc="-10" dirty="0">
                <a:latin typeface="Arial"/>
                <a:cs typeface="Arial"/>
              </a:rPr>
              <a:t>of </a:t>
            </a:r>
            <a:r>
              <a:rPr sz="1100" spc="-5" dirty="0">
                <a:latin typeface="Arial"/>
                <a:cs typeface="Arial"/>
              </a:rPr>
              <a:t>the </a:t>
            </a:r>
            <a:r>
              <a:rPr sz="1100" spc="-10" dirty="0">
                <a:latin typeface="Arial"/>
                <a:cs typeface="Arial"/>
              </a:rPr>
              <a:t>movies which end with </a:t>
            </a:r>
            <a:r>
              <a:rPr sz="1100" spc="-5" dirty="0">
                <a:latin typeface="Arial"/>
                <a:cs typeface="Arial"/>
              </a:rPr>
              <a:t>the </a:t>
            </a:r>
            <a:r>
              <a:rPr sz="1100" spc="-15" dirty="0">
                <a:latin typeface="Arial"/>
                <a:cs typeface="Arial"/>
              </a:rPr>
              <a:t>word </a:t>
            </a:r>
            <a:r>
              <a:rPr sz="1100" spc="-10" dirty="0">
                <a:latin typeface="Arial"/>
                <a:cs typeface="Arial"/>
              </a:rPr>
              <a:t>"Part"  </a:t>
            </a:r>
            <a:r>
              <a:rPr sz="1100" spc="-20" dirty="0">
                <a:latin typeface="Arial"/>
                <a:cs typeface="Arial"/>
              </a:rPr>
              <a:t>followed by </a:t>
            </a:r>
            <a:r>
              <a:rPr sz="1100" spc="-10" dirty="0">
                <a:latin typeface="Arial"/>
                <a:cs typeface="Arial"/>
              </a:rPr>
              <a:t>two characters. </a:t>
            </a:r>
            <a:r>
              <a:rPr sz="1100" spc="-20" dirty="0">
                <a:latin typeface="Arial"/>
                <a:cs typeface="Arial"/>
              </a:rPr>
              <a:t>For </a:t>
            </a:r>
            <a:r>
              <a:rPr sz="1100" spc="-15" dirty="0">
                <a:latin typeface="Arial"/>
                <a:cs typeface="Arial"/>
              </a:rPr>
              <a:t>example, </a:t>
            </a:r>
            <a:r>
              <a:rPr sz="1100" spc="-5" dirty="0">
                <a:latin typeface="Arial"/>
                <a:cs typeface="Arial"/>
              </a:rPr>
              <a:t>"Atlas </a:t>
            </a:r>
            <a:r>
              <a:rPr sz="1100" spc="-10" dirty="0">
                <a:latin typeface="Arial"/>
                <a:cs typeface="Arial"/>
              </a:rPr>
              <a:t>Shrugged: Part</a:t>
            </a:r>
            <a:r>
              <a:rPr sz="1100" spc="145" dirty="0">
                <a:latin typeface="Arial"/>
                <a:cs typeface="Arial"/>
              </a:rPr>
              <a:t> </a:t>
            </a:r>
            <a:r>
              <a:rPr sz="1100" spc="-5" dirty="0">
                <a:latin typeface="Arial"/>
                <a:cs typeface="Arial"/>
              </a:rPr>
              <a:t>I".</a:t>
            </a:r>
            <a:endParaRPr sz="1100">
              <a:latin typeface="Arial"/>
              <a:cs typeface="Arial"/>
            </a:endParaRPr>
          </a:p>
        </p:txBody>
      </p:sp>
      <p:sp>
        <p:nvSpPr>
          <p:cNvPr id="71" name="object 71"/>
          <p:cNvSpPr/>
          <p:nvPr/>
        </p:nvSpPr>
        <p:spPr>
          <a:xfrm>
            <a:off x="864717" y="9941585"/>
            <a:ext cx="6049010" cy="0"/>
          </a:xfrm>
          <a:custGeom>
            <a:avLst/>
            <a:gdLst/>
            <a:ahLst/>
            <a:cxnLst/>
            <a:rect l="l" t="t" r="r" b="b"/>
            <a:pathLst>
              <a:path w="6049009">
                <a:moveTo>
                  <a:pt x="0" y="0"/>
                </a:moveTo>
                <a:lnTo>
                  <a:pt x="6048756" y="0"/>
                </a:lnTo>
              </a:path>
            </a:pathLst>
          </a:custGeom>
          <a:ln w="609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" name="object 72"/>
          <p:cNvSpPr txBox="1"/>
          <p:nvPr/>
        </p:nvSpPr>
        <p:spPr>
          <a:xfrm>
            <a:off x="852169" y="9965447"/>
            <a:ext cx="1842135" cy="19177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1100" spc="-10" dirty="0">
                <a:latin typeface="Arial"/>
                <a:cs typeface="Arial"/>
              </a:rPr>
              <a:t>© </a:t>
            </a:r>
            <a:r>
              <a:rPr sz="1100" spc="20" dirty="0">
                <a:latin typeface="Arial"/>
                <a:cs typeface="Arial"/>
              </a:rPr>
              <a:t>H</a:t>
            </a:r>
            <a:r>
              <a:rPr sz="850" spc="20" dirty="0">
                <a:latin typeface="Arial"/>
                <a:cs typeface="Arial"/>
              </a:rPr>
              <a:t>ERIOT</a:t>
            </a:r>
            <a:r>
              <a:rPr sz="1100" spc="20" dirty="0">
                <a:latin typeface="Arial"/>
                <a:cs typeface="Arial"/>
              </a:rPr>
              <a:t>-W</a:t>
            </a:r>
            <a:r>
              <a:rPr sz="850" spc="20" dirty="0">
                <a:latin typeface="Arial"/>
                <a:cs typeface="Arial"/>
              </a:rPr>
              <a:t>ATT</a:t>
            </a:r>
            <a:r>
              <a:rPr sz="850" spc="75" dirty="0">
                <a:latin typeface="Arial"/>
                <a:cs typeface="Arial"/>
              </a:rPr>
              <a:t> </a:t>
            </a:r>
            <a:r>
              <a:rPr sz="1100" spc="55" dirty="0">
                <a:latin typeface="Arial"/>
                <a:cs typeface="Arial"/>
              </a:rPr>
              <a:t>U</a:t>
            </a:r>
            <a:r>
              <a:rPr sz="850" spc="55" dirty="0">
                <a:latin typeface="Arial"/>
                <a:cs typeface="Arial"/>
              </a:rPr>
              <a:t>NIVERSITY</a:t>
            </a:r>
            <a:endParaRPr sz="85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05053" y="765581"/>
            <a:ext cx="6049010" cy="0"/>
          </a:xfrm>
          <a:custGeom>
            <a:avLst/>
            <a:gdLst/>
            <a:ahLst/>
            <a:cxnLst/>
            <a:rect l="l" t="t" r="r" b="b"/>
            <a:pathLst>
              <a:path w="6049009">
                <a:moveTo>
                  <a:pt x="0" y="0"/>
                </a:moveTo>
                <a:lnTo>
                  <a:pt x="6048756" y="0"/>
                </a:lnTo>
              </a:path>
            </a:pathLst>
          </a:custGeom>
          <a:ln w="609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492505" y="559318"/>
            <a:ext cx="6064885" cy="189103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  <a:tabLst>
                <a:tab pos="408940" algn="l"/>
              </a:tabLst>
            </a:pPr>
            <a:r>
              <a:rPr sz="1100" spc="-10" dirty="0">
                <a:latin typeface="Arial"/>
                <a:cs typeface="Arial"/>
              </a:rPr>
              <a:t>76	</a:t>
            </a:r>
            <a:r>
              <a:rPr sz="1100" i="1" spc="-20" dirty="0">
                <a:latin typeface="Arial"/>
                <a:cs typeface="Arial"/>
              </a:rPr>
              <a:t>TOPIC </a:t>
            </a:r>
            <a:r>
              <a:rPr sz="1100" i="1" spc="-10" dirty="0">
                <a:latin typeface="Arial"/>
                <a:cs typeface="Arial"/>
              </a:rPr>
              <a:t>3.</a:t>
            </a:r>
            <a:r>
              <a:rPr sz="1100" i="1" spc="80" dirty="0">
                <a:latin typeface="Arial"/>
                <a:cs typeface="Arial"/>
              </a:rPr>
              <a:t> </a:t>
            </a:r>
            <a:r>
              <a:rPr sz="1100" i="1" spc="-30" dirty="0">
                <a:latin typeface="Arial"/>
                <a:cs typeface="Arial"/>
              </a:rPr>
              <a:t>IMPLEMENTATION</a:t>
            </a:r>
            <a:endParaRPr sz="11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12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115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tabLst>
                <a:tab pos="448309" algn="l"/>
              </a:tabLst>
            </a:pPr>
            <a:r>
              <a:rPr sz="1400" b="1" spc="10" dirty="0">
                <a:latin typeface="Arial"/>
                <a:cs typeface="Arial"/>
              </a:rPr>
              <a:t>3.5	</a:t>
            </a:r>
            <a:r>
              <a:rPr sz="1400" b="1" spc="-10" dirty="0">
                <a:latin typeface="Arial"/>
                <a:cs typeface="Arial"/>
              </a:rPr>
              <a:t>Table </a:t>
            </a:r>
            <a:r>
              <a:rPr sz="1400" b="1" spc="15" dirty="0">
                <a:latin typeface="Arial"/>
                <a:cs typeface="Arial"/>
              </a:rPr>
              <a:t>and column</a:t>
            </a:r>
            <a:r>
              <a:rPr sz="1400" b="1" spc="50" dirty="0">
                <a:latin typeface="Arial"/>
                <a:cs typeface="Arial"/>
              </a:rPr>
              <a:t> </a:t>
            </a:r>
            <a:r>
              <a:rPr sz="1400" b="1" spc="10" dirty="0">
                <a:latin typeface="Arial"/>
                <a:cs typeface="Arial"/>
              </a:rPr>
              <a:t>aliases</a:t>
            </a:r>
            <a:endParaRPr sz="1400">
              <a:latin typeface="Arial"/>
              <a:cs typeface="Arial"/>
            </a:endParaRPr>
          </a:p>
          <a:p>
            <a:pPr marL="12700" algn="just">
              <a:lnSpc>
                <a:spcPct val="100000"/>
              </a:lnSpc>
              <a:spcBef>
                <a:spcPts val="855"/>
              </a:spcBef>
            </a:pPr>
            <a:r>
              <a:rPr sz="1100" b="1" spc="-30" dirty="0">
                <a:latin typeface="Arial"/>
                <a:cs typeface="Arial"/>
              </a:rPr>
              <a:t>Table</a:t>
            </a:r>
            <a:r>
              <a:rPr sz="1100" b="1" spc="-35" dirty="0">
                <a:latin typeface="Arial"/>
                <a:cs typeface="Arial"/>
              </a:rPr>
              <a:t> </a:t>
            </a:r>
            <a:r>
              <a:rPr sz="1100" b="1" spc="-10" dirty="0">
                <a:latin typeface="Arial"/>
                <a:cs typeface="Arial"/>
              </a:rPr>
              <a:t>alias</a:t>
            </a:r>
            <a:endParaRPr sz="1100">
              <a:latin typeface="Arial"/>
              <a:cs typeface="Arial"/>
            </a:endParaRPr>
          </a:p>
          <a:p>
            <a:pPr marL="12700" marR="5080" algn="just">
              <a:lnSpc>
                <a:spcPct val="102299"/>
              </a:lnSpc>
              <a:spcBef>
                <a:spcPts val="700"/>
              </a:spcBef>
            </a:pPr>
            <a:r>
              <a:rPr sz="1100" spc="-10" dirty="0">
                <a:latin typeface="Arial"/>
                <a:cs typeface="Arial"/>
              </a:rPr>
              <a:t>A table alias is a </a:t>
            </a:r>
            <a:r>
              <a:rPr sz="1100" dirty="0">
                <a:latin typeface="Arial"/>
                <a:cs typeface="Arial"/>
              </a:rPr>
              <a:t>shortened </a:t>
            </a:r>
            <a:r>
              <a:rPr sz="1100" spc="-15" dirty="0">
                <a:latin typeface="Arial"/>
                <a:cs typeface="Arial"/>
              </a:rPr>
              <a:t>version </a:t>
            </a:r>
            <a:r>
              <a:rPr sz="1100" spc="-10" dirty="0">
                <a:latin typeface="Arial"/>
                <a:cs typeface="Arial"/>
              </a:rPr>
              <a:t>of </a:t>
            </a:r>
            <a:r>
              <a:rPr sz="1100" spc="-5" dirty="0">
                <a:latin typeface="Arial"/>
                <a:cs typeface="Arial"/>
              </a:rPr>
              <a:t>the </a:t>
            </a:r>
            <a:r>
              <a:rPr sz="1100" spc="-10" dirty="0">
                <a:latin typeface="Arial"/>
                <a:cs typeface="Arial"/>
              </a:rPr>
              <a:t>table name which </a:t>
            </a:r>
            <a:r>
              <a:rPr sz="1100" spc="-5" dirty="0">
                <a:latin typeface="Arial"/>
                <a:cs typeface="Arial"/>
              </a:rPr>
              <a:t>can </a:t>
            </a:r>
            <a:r>
              <a:rPr sz="1100" spc="-10" dirty="0">
                <a:latin typeface="Arial"/>
                <a:cs typeface="Arial"/>
              </a:rPr>
              <a:t>be used </a:t>
            </a:r>
            <a:r>
              <a:rPr sz="1100" spc="-5" dirty="0">
                <a:latin typeface="Arial"/>
                <a:cs typeface="Arial"/>
              </a:rPr>
              <a:t>to </a:t>
            </a:r>
            <a:r>
              <a:rPr sz="1100" spc="-15" dirty="0">
                <a:latin typeface="Arial"/>
                <a:cs typeface="Arial"/>
              </a:rPr>
              <a:t>refer </a:t>
            </a:r>
            <a:r>
              <a:rPr sz="1100" spc="-5" dirty="0">
                <a:latin typeface="Arial"/>
                <a:cs typeface="Arial"/>
              </a:rPr>
              <a:t>to </a:t>
            </a:r>
            <a:r>
              <a:rPr sz="1100" spc="-10" dirty="0">
                <a:latin typeface="Arial"/>
                <a:cs typeface="Arial"/>
              </a:rPr>
              <a:t>columns. </a:t>
            </a:r>
            <a:r>
              <a:rPr sz="1100" spc="-5" dirty="0">
                <a:latin typeface="Arial"/>
                <a:cs typeface="Arial"/>
              </a:rPr>
              <a:t>This  </a:t>
            </a:r>
            <a:r>
              <a:rPr sz="1100" spc="-10" dirty="0">
                <a:latin typeface="Arial"/>
                <a:cs typeface="Arial"/>
              </a:rPr>
              <a:t>is </a:t>
            </a:r>
            <a:r>
              <a:rPr sz="1100" spc="-5" dirty="0">
                <a:latin typeface="Arial"/>
                <a:cs typeface="Arial"/>
              </a:rPr>
              <a:t>particularly </a:t>
            </a:r>
            <a:r>
              <a:rPr sz="1100" spc="-10" dirty="0">
                <a:latin typeface="Arial"/>
                <a:cs typeface="Arial"/>
              </a:rPr>
              <a:t>useful </a:t>
            </a:r>
            <a:r>
              <a:rPr sz="1100" spc="-5" dirty="0">
                <a:latin typeface="Arial"/>
                <a:cs typeface="Arial"/>
              </a:rPr>
              <a:t>if the </a:t>
            </a:r>
            <a:r>
              <a:rPr sz="1100" spc="-10" dirty="0">
                <a:latin typeface="Arial"/>
                <a:cs typeface="Arial"/>
              </a:rPr>
              <a:t>SELECT </a:t>
            </a:r>
            <a:r>
              <a:rPr sz="1100" spc="-5" dirty="0">
                <a:latin typeface="Arial"/>
                <a:cs typeface="Arial"/>
              </a:rPr>
              <a:t>statement contains </a:t>
            </a:r>
            <a:r>
              <a:rPr sz="1100" spc="-15" dirty="0">
                <a:latin typeface="Arial"/>
                <a:cs typeface="Arial"/>
              </a:rPr>
              <a:t>references </a:t>
            </a:r>
            <a:r>
              <a:rPr sz="1100" spc="-5" dirty="0">
                <a:latin typeface="Arial"/>
                <a:cs typeface="Arial"/>
              </a:rPr>
              <a:t>to </a:t>
            </a:r>
            <a:r>
              <a:rPr sz="1100" spc="-10" dirty="0">
                <a:latin typeface="Arial"/>
                <a:cs typeface="Arial"/>
              </a:rPr>
              <a:t>two </a:t>
            </a:r>
            <a:r>
              <a:rPr sz="1100" spc="-5" dirty="0">
                <a:latin typeface="Arial"/>
                <a:cs typeface="Arial"/>
              </a:rPr>
              <a:t>columns </a:t>
            </a:r>
            <a:r>
              <a:rPr sz="1100" spc="-10" dirty="0">
                <a:latin typeface="Arial"/>
                <a:cs typeface="Arial"/>
              </a:rPr>
              <a:t>with </a:t>
            </a:r>
            <a:r>
              <a:rPr sz="1100" spc="-5" dirty="0">
                <a:latin typeface="Arial"/>
                <a:cs typeface="Arial"/>
              </a:rPr>
              <a:t>the </a:t>
            </a:r>
            <a:r>
              <a:rPr sz="1100" spc="-10" dirty="0">
                <a:latin typeface="Arial"/>
                <a:cs typeface="Arial"/>
              </a:rPr>
              <a:t>same  name in </a:t>
            </a:r>
            <a:r>
              <a:rPr sz="1100" spc="-15" dirty="0">
                <a:latin typeface="Arial"/>
                <a:cs typeface="Arial"/>
              </a:rPr>
              <a:t>different</a:t>
            </a:r>
            <a:r>
              <a:rPr sz="1100" spc="-35" dirty="0">
                <a:latin typeface="Arial"/>
                <a:cs typeface="Arial"/>
              </a:rPr>
              <a:t> </a:t>
            </a:r>
            <a:r>
              <a:rPr sz="1100" spc="-15" dirty="0">
                <a:latin typeface="Arial"/>
                <a:cs typeface="Arial"/>
              </a:rPr>
              <a:t>tables.</a:t>
            </a:r>
            <a:endParaRPr sz="1100">
              <a:latin typeface="Arial"/>
              <a:cs typeface="Arial"/>
            </a:endParaRPr>
          </a:p>
          <a:p>
            <a:pPr marL="12700" algn="just">
              <a:lnSpc>
                <a:spcPct val="100000"/>
              </a:lnSpc>
              <a:spcBef>
                <a:spcPts val="730"/>
              </a:spcBef>
            </a:pPr>
            <a:r>
              <a:rPr sz="1100" spc="-20" dirty="0">
                <a:latin typeface="Arial"/>
                <a:cs typeface="Arial"/>
              </a:rPr>
              <a:t>For</a:t>
            </a:r>
            <a:r>
              <a:rPr sz="1100" spc="-15" dirty="0">
                <a:latin typeface="Arial"/>
                <a:cs typeface="Arial"/>
              </a:rPr>
              <a:t> </a:t>
            </a:r>
            <a:r>
              <a:rPr sz="1100" spc="-10" dirty="0">
                <a:latin typeface="Arial"/>
                <a:cs typeface="Arial"/>
              </a:rPr>
              <a:t>example:</a:t>
            </a:r>
            <a:endParaRPr sz="11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67181" y="2531151"/>
            <a:ext cx="88900" cy="481330"/>
          </a:xfrm>
          <a:prstGeom prst="rect">
            <a:avLst/>
          </a:prstGeom>
        </p:spPr>
        <p:txBody>
          <a:bodyPr vert="horz" wrap="square" lIns="0" tIns="279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20"/>
              </a:spcBef>
            </a:pPr>
            <a:r>
              <a:rPr sz="900" spc="-5" dirty="0">
                <a:latin typeface="Arial"/>
                <a:cs typeface="Arial"/>
              </a:rPr>
              <a:t>1</a:t>
            </a:r>
            <a:endParaRPr sz="9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900" spc="-5" dirty="0">
                <a:latin typeface="Arial"/>
                <a:cs typeface="Arial"/>
              </a:rPr>
              <a:t>2</a:t>
            </a:r>
            <a:endParaRPr sz="9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900" spc="-5" dirty="0">
                <a:latin typeface="Arial"/>
                <a:cs typeface="Arial"/>
              </a:rPr>
              <a:t>3</a:t>
            </a:r>
            <a:endParaRPr sz="9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730605" y="2501417"/>
            <a:ext cx="5862955" cy="586740"/>
          </a:xfrm>
          <a:prstGeom prst="rect">
            <a:avLst/>
          </a:prstGeom>
          <a:solidFill>
            <a:srgbClr val="F7F7F7"/>
          </a:solidFill>
          <a:ln w="6096">
            <a:solidFill>
              <a:srgbClr val="B1B1B1"/>
            </a:solidFill>
          </a:ln>
        </p:spPr>
        <p:txBody>
          <a:bodyPr vert="horz" wrap="square" lIns="0" tIns="42544" rIns="0" bIns="0" rtlCol="0">
            <a:spAutoFit/>
          </a:bodyPr>
          <a:lstStyle/>
          <a:p>
            <a:pPr marL="49530" marR="1504315">
              <a:lnSpc>
                <a:spcPct val="111100"/>
              </a:lnSpc>
              <a:spcBef>
                <a:spcPts val="334"/>
              </a:spcBef>
            </a:pPr>
            <a:r>
              <a:rPr sz="900" i="1" spc="65" dirty="0">
                <a:latin typeface="Times New Roman"/>
                <a:cs typeface="Times New Roman"/>
              </a:rPr>
              <a:t>SELECT</a:t>
            </a:r>
            <a:r>
              <a:rPr sz="900" i="1" spc="285" dirty="0">
                <a:latin typeface="Times New Roman"/>
                <a:cs typeface="Times New Roman"/>
              </a:rPr>
              <a:t> </a:t>
            </a:r>
            <a:r>
              <a:rPr sz="900" i="1" spc="185" dirty="0">
                <a:latin typeface="Times New Roman"/>
                <a:cs typeface="Times New Roman"/>
              </a:rPr>
              <a:t>Post</a:t>
            </a:r>
            <a:r>
              <a:rPr sz="900" i="1" spc="-100" dirty="0">
                <a:latin typeface="Times New Roman"/>
                <a:cs typeface="Times New Roman"/>
              </a:rPr>
              <a:t> </a:t>
            </a:r>
            <a:r>
              <a:rPr sz="900" i="1" spc="300" dirty="0">
                <a:latin typeface="Times New Roman"/>
                <a:cs typeface="Times New Roman"/>
              </a:rPr>
              <a:t>.</a:t>
            </a:r>
            <a:r>
              <a:rPr sz="900" i="1" spc="-105" dirty="0">
                <a:latin typeface="Times New Roman"/>
                <a:cs typeface="Times New Roman"/>
              </a:rPr>
              <a:t> </a:t>
            </a:r>
            <a:r>
              <a:rPr sz="900" i="1" spc="-125" dirty="0">
                <a:latin typeface="Times New Roman"/>
                <a:cs typeface="Times New Roman"/>
              </a:rPr>
              <a:t>U</a:t>
            </a:r>
            <a:r>
              <a:rPr sz="900" i="1" spc="-145" dirty="0">
                <a:latin typeface="Times New Roman"/>
                <a:cs typeface="Times New Roman"/>
              </a:rPr>
              <a:t> </a:t>
            </a:r>
            <a:r>
              <a:rPr sz="900" i="1" spc="180" dirty="0">
                <a:latin typeface="Times New Roman"/>
                <a:cs typeface="Times New Roman"/>
              </a:rPr>
              <a:t>serID</a:t>
            </a:r>
            <a:r>
              <a:rPr sz="900" i="1" spc="-70" dirty="0">
                <a:latin typeface="Times New Roman"/>
                <a:cs typeface="Times New Roman"/>
              </a:rPr>
              <a:t> </a:t>
            </a:r>
            <a:r>
              <a:rPr sz="900" i="1" spc="300" dirty="0">
                <a:latin typeface="Times New Roman"/>
                <a:cs typeface="Times New Roman"/>
              </a:rPr>
              <a:t>,</a:t>
            </a:r>
            <a:r>
              <a:rPr sz="900" i="1" spc="535" dirty="0">
                <a:latin typeface="Times New Roman"/>
                <a:cs typeface="Times New Roman"/>
              </a:rPr>
              <a:t> </a:t>
            </a:r>
            <a:r>
              <a:rPr sz="900" i="1" spc="185" dirty="0">
                <a:latin typeface="Times New Roman"/>
                <a:cs typeface="Times New Roman"/>
              </a:rPr>
              <a:t>Post</a:t>
            </a:r>
            <a:r>
              <a:rPr sz="900" i="1" spc="-120" dirty="0">
                <a:latin typeface="Times New Roman"/>
                <a:cs typeface="Times New Roman"/>
              </a:rPr>
              <a:t> </a:t>
            </a:r>
            <a:r>
              <a:rPr sz="900" i="1" spc="300" dirty="0">
                <a:latin typeface="Times New Roman"/>
                <a:cs typeface="Times New Roman"/>
              </a:rPr>
              <a:t>.</a:t>
            </a:r>
            <a:r>
              <a:rPr sz="900" i="1" spc="-85" dirty="0">
                <a:latin typeface="Times New Roman"/>
                <a:cs typeface="Times New Roman"/>
              </a:rPr>
              <a:t> </a:t>
            </a:r>
            <a:r>
              <a:rPr sz="900" i="1" spc="-25" dirty="0">
                <a:latin typeface="Times New Roman"/>
                <a:cs typeface="Times New Roman"/>
              </a:rPr>
              <a:t>P</a:t>
            </a:r>
            <a:r>
              <a:rPr sz="900" i="1" spc="-145" dirty="0">
                <a:latin typeface="Times New Roman"/>
                <a:cs typeface="Times New Roman"/>
              </a:rPr>
              <a:t> </a:t>
            </a:r>
            <a:r>
              <a:rPr sz="900" i="1" spc="210" dirty="0">
                <a:latin typeface="Times New Roman"/>
                <a:cs typeface="Times New Roman"/>
              </a:rPr>
              <a:t>ostContent</a:t>
            </a:r>
            <a:r>
              <a:rPr sz="900" i="1" spc="-5" dirty="0">
                <a:latin typeface="Times New Roman"/>
                <a:cs typeface="Times New Roman"/>
              </a:rPr>
              <a:t> </a:t>
            </a:r>
            <a:r>
              <a:rPr sz="900" i="1" spc="300" dirty="0">
                <a:latin typeface="Times New Roman"/>
                <a:cs typeface="Times New Roman"/>
              </a:rPr>
              <a:t>,</a:t>
            </a:r>
            <a:r>
              <a:rPr sz="900" i="1" spc="535" dirty="0">
                <a:latin typeface="Times New Roman"/>
                <a:cs typeface="Times New Roman"/>
              </a:rPr>
              <a:t> </a:t>
            </a:r>
            <a:r>
              <a:rPr sz="900" i="1" spc="150" dirty="0">
                <a:latin typeface="Times New Roman"/>
                <a:cs typeface="Times New Roman"/>
              </a:rPr>
              <a:t>User</a:t>
            </a:r>
            <a:r>
              <a:rPr sz="900" i="1" spc="-105" dirty="0">
                <a:latin typeface="Times New Roman"/>
                <a:cs typeface="Times New Roman"/>
              </a:rPr>
              <a:t> </a:t>
            </a:r>
            <a:r>
              <a:rPr sz="900" i="1" spc="300" dirty="0">
                <a:latin typeface="Times New Roman"/>
                <a:cs typeface="Times New Roman"/>
              </a:rPr>
              <a:t>.</a:t>
            </a:r>
            <a:r>
              <a:rPr sz="900" i="1" spc="-85" dirty="0">
                <a:latin typeface="Times New Roman"/>
                <a:cs typeface="Times New Roman"/>
              </a:rPr>
              <a:t> </a:t>
            </a:r>
            <a:r>
              <a:rPr sz="900" i="1" spc="-25" dirty="0">
                <a:latin typeface="Times New Roman"/>
                <a:cs typeface="Times New Roman"/>
              </a:rPr>
              <a:t>A</a:t>
            </a:r>
            <a:r>
              <a:rPr sz="900" i="1" spc="-130" dirty="0">
                <a:latin typeface="Times New Roman"/>
                <a:cs typeface="Times New Roman"/>
              </a:rPr>
              <a:t> </a:t>
            </a:r>
            <a:r>
              <a:rPr sz="900" i="1" spc="160" dirty="0">
                <a:latin typeface="Times New Roman"/>
                <a:cs typeface="Times New Roman"/>
              </a:rPr>
              <a:t>ccountName  </a:t>
            </a:r>
            <a:r>
              <a:rPr sz="900" i="1" spc="-40" dirty="0">
                <a:latin typeface="Times New Roman"/>
                <a:cs typeface="Times New Roman"/>
              </a:rPr>
              <a:t>FROM </a:t>
            </a:r>
            <a:r>
              <a:rPr sz="900" i="1" spc="140" dirty="0">
                <a:latin typeface="Times New Roman"/>
                <a:cs typeface="Times New Roman"/>
              </a:rPr>
              <a:t>User </a:t>
            </a:r>
            <a:r>
              <a:rPr sz="900" i="1" spc="300" dirty="0">
                <a:latin typeface="Times New Roman"/>
                <a:cs typeface="Times New Roman"/>
              </a:rPr>
              <a:t>,</a:t>
            </a:r>
            <a:r>
              <a:rPr sz="900" i="1" spc="340" dirty="0">
                <a:latin typeface="Times New Roman"/>
                <a:cs typeface="Times New Roman"/>
              </a:rPr>
              <a:t> </a:t>
            </a:r>
            <a:r>
              <a:rPr sz="900" i="1" spc="185" dirty="0">
                <a:latin typeface="Times New Roman"/>
                <a:cs typeface="Times New Roman"/>
              </a:rPr>
              <a:t>Post</a:t>
            </a:r>
            <a:r>
              <a:rPr sz="900" i="1" spc="-145" dirty="0">
                <a:latin typeface="Times New Roman"/>
                <a:cs typeface="Times New Roman"/>
              </a:rPr>
              <a:t> </a:t>
            </a:r>
            <a:endParaRPr sz="900">
              <a:latin typeface="Times New Roman"/>
              <a:cs typeface="Times New Roman"/>
            </a:endParaRPr>
          </a:p>
          <a:p>
            <a:pPr marL="49530">
              <a:lnSpc>
                <a:spcPct val="100000"/>
              </a:lnSpc>
              <a:spcBef>
                <a:spcPts val="105"/>
              </a:spcBef>
            </a:pPr>
            <a:r>
              <a:rPr sz="900" i="1" spc="-20" dirty="0">
                <a:latin typeface="Times New Roman"/>
                <a:cs typeface="Times New Roman"/>
              </a:rPr>
              <a:t>WHERE</a:t>
            </a:r>
            <a:r>
              <a:rPr sz="900" i="1" spc="150" dirty="0">
                <a:latin typeface="Times New Roman"/>
                <a:cs typeface="Times New Roman"/>
              </a:rPr>
              <a:t> User</a:t>
            </a:r>
            <a:r>
              <a:rPr sz="900" i="1" spc="-120" dirty="0">
                <a:latin typeface="Times New Roman"/>
                <a:cs typeface="Times New Roman"/>
              </a:rPr>
              <a:t> </a:t>
            </a:r>
            <a:r>
              <a:rPr sz="900" i="1" spc="300" dirty="0">
                <a:latin typeface="Times New Roman"/>
                <a:cs typeface="Times New Roman"/>
              </a:rPr>
              <a:t>.</a:t>
            </a:r>
            <a:r>
              <a:rPr sz="900" i="1" spc="-85" dirty="0">
                <a:latin typeface="Times New Roman"/>
                <a:cs typeface="Times New Roman"/>
              </a:rPr>
              <a:t> </a:t>
            </a:r>
            <a:r>
              <a:rPr sz="900" i="1" spc="140" dirty="0">
                <a:latin typeface="Times New Roman"/>
                <a:cs typeface="Times New Roman"/>
              </a:rPr>
              <a:t>UserID</a:t>
            </a:r>
            <a:r>
              <a:rPr sz="900" i="1" spc="175" dirty="0">
                <a:latin typeface="Times New Roman"/>
                <a:cs typeface="Times New Roman"/>
              </a:rPr>
              <a:t> </a:t>
            </a:r>
            <a:r>
              <a:rPr sz="900" i="1" spc="-80" dirty="0">
                <a:latin typeface="Times New Roman"/>
                <a:cs typeface="Times New Roman"/>
              </a:rPr>
              <a:t>=</a:t>
            </a:r>
            <a:r>
              <a:rPr sz="900" i="1" spc="-50" dirty="0">
                <a:latin typeface="Times New Roman"/>
                <a:cs typeface="Times New Roman"/>
              </a:rPr>
              <a:t> </a:t>
            </a:r>
            <a:r>
              <a:rPr sz="900" i="1" spc="185" dirty="0">
                <a:latin typeface="Times New Roman"/>
                <a:cs typeface="Times New Roman"/>
              </a:rPr>
              <a:t>Post</a:t>
            </a:r>
            <a:r>
              <a:rPr sz="900" i="1" spc="-120" dirty="0">
                <a:latin typeface="Times New Roman"/>
                <a:cs typeface="Times New Roman"/>
              </a:rPr>
              <a:t> </a:t>
            </a:r>
            <a:r>
              <a:rPr sz="900" i="1" spc="300" dirty="0">
                <a:latin typeface="Times New Roman"/>
                <a:cs typeface="Times New Roman"/>
              </a:rPr>
              <a:t>.</a:t>
            </a:r>
            <a:r>
              <a:rPr sz="900" i="1" spc="-85" dirty="0">
                <a:latin typeface="Times New Roman"/>
                <a:cs typeface="Times New Roman"/>
              </a:rPr>
              <a:t> </a:t>
            </a:r>
            <a:r>
              <a:rPr sz="900" i="1" spc="-125" dirty="0">
                <a:latin typeface="Times New Roman"/>
                <a:cs typeface="Times New Roman"/>
              </a:rPr>
              <a:t>U</a:t>
            </a:r>
            <a:r>
              <a:rPr sz="900" i="1" spc="-145" dirty="0">
                <a:latin typeface="Times New Roman"/>
                <a:cs typeface="Times New Roman"/>
              </a:rPr>
              <a:t> </a:t>
            </a:r>
            <a:r>
              <a:rPr sz="900" i="1" spc="180" dirty="0">
                <a:latin typeface="Times New Roman"/>
                <a:cs typeface="Times New Roman"/>
              </a:rPr>
              <a:t>serID</a:t>
            </a:r>
            <a:r>
              <a:rPr sz="900" i="1" spc="-95" dirty="0">
                <a:latin typeface="Times New Roman"/>
                <a:cs typeface="Times New Roman"/>
              </a:rPr>
              <a:t> </a:t>
            </a:r>
            <a:r>
              <a:rPr sz="900" i="1" spc="225" dirty="0">
                <a:latin typeface="Times New Roman"/>
                <a:cs typeface="Times New Roman"/>
              </a:rPr>
              <a:t>;</a:t>
            </a:r>
            <a:endParaRPr sz="90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492505" y="3233939"/>
            <a:ext cx="6057900" cy="536575"/>
          </a:xfrm>
          <a:prstGeom prst="rect">
            <a:avLst/>
          </a:prstGeom>
        </p:spPr>
        <p:txBody>
          <a:bodyPr vert="horz" wrap="square" lIns="0" tIns="6985" rIns="0" bIns="0" rtlCol="0">
            <a:spAutoFit/>
          </a:bodyPr>
          <a:lstStyle/>
          <a:p>
            <a:pPr marL="12700" marR="5080" algn="just">
              <a:lnSpc>
                <a:spcPct val="102699"/>
              </a:lnSpc>
              <a:spcBef>
                <a:spcPts val="55"/>
              </a:spcBef>
            </a:pPr>
            <a:r>
              <a:rPr sz="1100" spc="-5" dirty="0">
                <a:latin typeface="Arial"/>
                <a:cs typeface="Arial"/>
              </a:rPr>
              <a:t>This </a:t>
            </a:r>
            <a:r>
              <a:rPr sz="1100" spc="-10" dirty="0">
                <a:latin typeface="Arial"/>
                <a:cs typeface="Arial"/>
              </a:rPr>
              <a:t>is a long SQL </a:t>
            </a:r>
            <a:r>
              <a:rPr sz="1100" spc="-5" dirty="0">
                <a:latin typeface="Arial"/>
                <a:cs typeface="Arial"/>
              </a:rPr>
              <a:t>statement </a:t>
            </a:r>
            <a:r>
              <a:rPr sz="1100" spc="-15" dirty="0">
                <a:latin typeface="Arial"/>
                <a:cs typeface="Arial"/>
              </a:rPr>
              <a:t>but </a:t>
            </a:r>
            <a:r>
              <a:rPr sz="1100" spc="-5" dirty="0">
                <a:latin typeface="Arial"/>
                <a:cs typeface="Arial"/>
              </a:rPr>
              <a:t>it can </a:t>
            </a:r>
            <a:r>
              <a:rPr sz="1100" spc="-10" dirty="0">
                <a:latin typeface="Arial"/>
                <a:cs typeface="Arial"/>
              </a:rPr>
              <a:t>be </a:t>
            </a:r>
            <a:r>
              <a:rPr sz="1100" dirty="0">
                <a:latin typeface="Arial"/>
                <a:cs typeface="Arial"/>
              </a:rPr>
              <a:t>shortened </a:t>
            </a:r>
            <a:r>
              <a:rPr sz="1100" spc="-20" dirty="0">
                <a:latin typeface="Arial"/>
                <a:cs typeface="Arial"/>
              </a:rPr>
              <a:t>by </a:t>
            </a:r>
            <a:r>
              <a:rPr sz="1100" spc="-10" dirty="0">
                <a:latin typeface="Arial"/>
                <a:cs typeface="Arial"/>
              </a:rPr>
              <a:t>using table aliases. </a:t>
            </a:r>
            <a:r>
              <a:rPr sz="1100" spc="-75" dirty="0">
                <a:latin typeface="Arial"/>
                <a:cs typeface="Arial"/>
              </a:rPr>
              <a:t>To </a:t>
            </a:r>
            <a:r>
              <a:rPr sz="1100" spc="-5" dirty="0">
                <a:latin typeface="Arial"/>
                <a:cs typeface="Arial"/>
              </a:rPr>
              <a:t>create </a:t>
            </a:r>
            <a:r>
              <a:rPr sz="1100" spc="-10" dirty="0">
                <a:latin typeface="Arial"/>
                <a:cs typeface="Arial"/>
              </a:rPr>
              <a:t>an alias </a:t>
            </a:r>
            <a:r>
              <a:rPr sz="1100" spc="-15" dirty="0">
                <a:latin typeface="Arial"/>
                <a:cs typeface="Arial"/>
              </a:rPr>
              <a:t>an  </a:t>
            </a:r>
            <a:r>
              <a:rPr sz="1100" spc="-10" dirty="0">
                <a:latin typeface="Arial"/>
                <a:cs typeface="Arial"/>
              </a:rPr>
              <a:t>alternate name </a:t>
            </a:r>
            <a:r>
              <a:rPr sz="1100" spc="-20" dirty="0">
                <a:latin typeface="Arial"/>
                <a:cs typeface="Arial"/>
              </a:rPr>
              <a:t>for </a:t>
            </a:r>
            <a:r>
              <a:rPr sz="1100" spc="-5" dirty="0">
                <a:latin typeface="Arial"/>
                <a:cs typeface="Arial"/>
              </a:rPr>
              <a:t>the </a:t>
            </a:r>
            <a:r>
              <a:rPr sz="1100" spc="-10" dirty="0">
                <a:latin typeface="Arial"/>
                <a:cs typeface="Arial"/>
              </a:rPr>
              <a:t>table is entered after </a:t>
            </a:r>
            <a:r>
              <a:rPr sz="1100" spc="-5" dirty="0">
                <a:latin typeface="Arial"/>
                <a:cs typeface="Arial"/>
              </a:rPr>
              <a:t>the </a:t>
            </a:r>
            <a:r>
              <a:rPr sz="1100" spc="-10" dirty="0">
                <a:latin typeface="Arial"/>
                <a:cs typeface="Arial"/>
              </a:rPr>
              <a:t>table name in </a:t>
            </a:r>
            <a:r>
              <a:rPr sz="1100" spc="-5" dirty="0">
                <a:latin typeface="Arial"/>
                <a:cs typeface="Arial"/>
              </a:rPr>
              <a:t>the </a:t>
            </a:r>
            <a:r>
              <a:rPr sz="1100" spc="-15" dirty="0">
                <a:latin typeface="Arial"/>
                <a:cs typeface="Arial"/>
              </a:rPr>
              <a:t>FROM </a:t>
            </a:r>
            <a:r>
              <a:rPr sz="1100" spc="-10" dirty="0">
                <a:latin typeface="Arial"/>
                <a:cs typeface="Arial"/>
              </a:rPr>
              <a:t>clause. So </a:t>
            </a:r>
            <a:r>
              <a:rPr sz="1100" spc="-5" dirty="0">
                <a:latin typeface="Arial"/>
                <a:cs typeface="Arial"/>
              </a:rPr>
              <a:t>the </a:t>
            </a:r>
            <a:r>
              <a:rPr sz="1100" spc="-15" dirty="0">
                <a:latin typeface="Arial"/>
                <a:cs typeface="Arial"/>
              </a:rPr>
              <a:t>above </a:t>
            </a:r>
            <a:r>
              <a:rPr sz="1100" spc="-10" dirty="0">
                <a:latin typeface="Arial"/>
                <a:cs typeface="Arial"/>
              </a:rPr>
              <a:t>SQL  </a:t>
            </a:r>
            <a:r>
              <a:rPr sz="1100" spc="-5" dirty="0">
                <a:latin typeface="Arial"/>
                <a:cs typeface="Arial"/>
              </a:rPr>
              <a:t>statement could </a:t>
            </a:r>
            <a:r>
              <a:rPr sz="1100" spc="-10" dirty="0">
                <a:latin typeface="Arial"/>
                <a:cs typeface="Arial"/>
              </a:rPr>
              <a:t>be </a:t>
            </a:r>
            <a:r>
              <a:rPr sz="1100" dirty="0">
                <a:latin typeface="Arial"/>
                <a:cs typeface="Arial"/>
              </a:rPr>
              <a:t>shortened</a:t>
            </a:r>
            <a:r>
              <a:rPr sz="1100" spc="-65" dirty="0">
                <a:latin typeface="Arial"/>
                <a:cs typeface="Arial"/>
              </a:rPr>
              <a:t> </a:t>
            </a:r>
            <a:r>
              <a:rPr sz="1100" spc="-5" dirty="0">
                <a:latin typeface="Arial"/>
                <a:cs typeface="Arial"/>
              </a:rPr>
              <a:t>to:</a:t>
            </a:r>
            <a:endParaRPr sz="11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567181" y="3849411"/>
            <a:ext cx="88900" cy="482600"/>
          </a:xfrm>
          <a:prstGeom prst="rect">
            <a:avLst/>
          </a:prstGeom>
        </p:spPr>
        <p:txBody>
          <a:bodyPr vert="horz" wrap="square" lIns="0" tIns="279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20"/>
              </a:spcBef>
            </a:pPr>
            <a:r>
              <a:rPr sz="900" spc="-5" dirty="0">
                <a:latin typeface="Arial"/>
                <a:cs typeface="Arial"/>
              </a:rPr>
              <a:t>1</a:t>
            </a:r>
            <a:endParaRPr sz="9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900" spc="-5" dirty="0">
                <a:latin typeface="Arial"/>
                <a:cs typeface="Arial"/>
              </a:rPr>
              <a:t>2</a:t>
            </a:r>
            <a:endParaRPr sz="9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900" spc="-5" dirty="0">
                <a:latin typeface="Arial"/>
                <a:cs typeface="Arial"/>
              </a:rPr>
              <a:t>3</a:t>
            </a:r>
            <a:endParaRPr sz="90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730605" y="3819677"/>
            <a:ext cx="5862955" cy="586740"/>
          </a:xfrm>
          <a:prstGeom prst="rect">
            <a:avLst/>
          </a:prstGeom>
          <a:solidFill>
            <a:srgbClr val="F7F7F7"/>
          </a:solidFill>
          <a:ln w="6096">
            <a:solidFill>
              <a:srgbClr val="B1B1B1"/>
            </a:solidFill>
          </a:ln>
        </p:spPr>
        <p:txBody>
          <a:bodyPr vert="horz" wrap="square" lIns="0" tIns="42544" rIns="0" bIns="0" rtlCol="0">
            <a:spAutoFit/>
          </a:bodyPr>
          <a:lstStyle/>
          <a:p>
            <a:pPr marL="49530" marR="2222500">
              <a:lnSpc>
                <a:spcPct val="111100"/>
              </a:lnSpc>
              <a:spcBef>
                <a:spcPts val="334"/>
              </a:spcBef>
            </a:pPr>
            <a:r>
              <a:rPr sz="900" i="1" spc="65" dirty="0">
                <a:latin typeface="Times New Roman"/>
                <a:cs typeface="Times New Roman"/>
              </a:rPr>
              <a:t>SELECT</a:t>
            </a:r>
            <a:r>
              <a:rPr sz="900" i="1" spc="245" dirty="0">
                <a:latin typeface="Times New Roman"/>
                <a:cs typeface="Times New Roman"/>
              </a:rPr>
              <a:t> </a:t>
            </a:r>
            <a:r>
              <a:rPr sz="900" i="1" spc="240" dirty="0">
                <a:latin typeface="Times New Roman"/>
                <a:cs typeface="Times New Roman"/>
              </a:rPr>
              <a:t>p.</a:t>
            </a:r>
            <a:r>
              <a:rPr sz="900" i="1" spc="-105" dirty="0">
                <a:latin typeface="Times New Roman"/>
                <a:cs typeface="Times New Roman"/>
              </a:rPr>
              <a:t> </a:t>
            </a:r>
            <a:r>
              <a:rPr sz="900" i="1" spc="-125" dirty="0">
                <a:latin typeface="Times New Roman"/>
                <a:cs typeface="Times New Roman"/>
              </a:rPr>
              <a:t>U</a:t>
            </a:r>
            <a:r>
              <a:rPr sz="900" i="1" spc="-150" dirty="0">
                <a:latin typeface="Times New Roman"/>
                <a:cs typeface="Times New Roman"/>
              </a:rPr>
              <a:t> </a:t>
            </a:r>
            <a:r>
              <a:rPr sz="900" i="1" spc="180" dirty="0">
                <a:latin typeface="Times New Roman"/>
                <a:cs typeface="Times New Roman"/>
              </a:rPr>
              <a:t>serID</a:t>
            </a:r>
            <a:r>
              <a:rPr sz="900" i="1" spc="-70" dirty="0">
                <a:latin typeface="Times New Roman"/>
                <a:cs typeface="Times New Roman"/>
              </a:rPr>
              <a:t> </a:t>
            </a:r>
            <a:r>
              <a:rPr sz="900" i="1" spc="300" dirty="0">
                <a:latin typeface="Times New Roman"/>
                <a:cs typeface="Times New Roman"/>
              </a:rPr>
              <a:t>,</a:t>
            </a:r>
            <a:r>
              <a:rPr sz="900" i="1" spc="495" dirty="0">
                <a:latin typeface="Times New Roman"/>
                <a:cs typeface="Times New Roman"/>
              </a:rPr>
              <a:t> </a:t>
            </a:r>
            <a:r>
              <a:rPr sz="900" i="1" spc="75" dirty="0">
                <a:latin typeface="Times New Roman"/>
                <a:cs typeface="Times New Roman"/>
              </a:rPr>
              <a:t>p</a:t>
            </a:r>
            <a:r>
              <a:rPr sz="900" i="1" spc="-125" dirty="0">
                <a:latin typeface="Times New Roman"/>
                <a:cs typeface="Times New Roman"/>
              </a:rPr>
              <a:t> </a:t>
            </a:r>
            <a:r>
              <a:rPr sz="900" i="1" spc="300" dirty="0">
                <a:latin typeface="Times New Roman"/>
                <a:cs typeface="Times New Roman"/>
              </a:rPr>
              <a:t>.</a:t>
            </a:r>
            <a:r>
              <a:rPr sz="900" i="1" spc="-95" dirty="0">
                <a:latin typeface="Times New Roman"/>
                <a:cs typeface="Times New Roman"/>
              </a:rPr>
              <a:t> </a:t>
            </a:r>
            <a:r>
              <a:rPr sz="900" i="1" spc="195" dirty="0">
                <a:latin typeface="Times New Roman"/>
                <a:cs typeface="Times New Roman"/>
              </a:rPr>
              <a:t>PostContent</a:t>
            </a:r>
            <a:r>
              <a:rPr sz="900" i="1" spc="-10" dirty="0">
                <a:latin typeface="Times New Roman"/>
                <a:cs typeface="Times New Roman"/>
              </a:rPr>
              <a:t> </a:t>
            </a:r>
            <a:r>
              <a:rPr sz="900" i="1" spc="300" dirty="0">
                <a:latin typeface="Times New Roman"/>
                <a:cs typeface="Times New Roman"/>
              </a:rPr>
              <a:t>,</a:t>
            </a:r>
            <a:r>
              <a:rPr sz="900" i="1" spc="500" dirty="0">
                <a:latin typeface="Times New Roman"/>
                <a:cs typeface="Times New Roman"/>
              </a:rPr>
              <a:t> </a:t>
            </a:r>
            <a:r>
              <a:rPr sz="900" i="1" spc="235" dirty="0">
                <a:latin typeface="Times New Roman"/>
                <a:cs typeface="Times New Roman"/>
              </a:rPr>
              <a:t>u.</a:t>
            </a:r>
            <a:r>
              <a:rPr sz="900" i="1" spc="-85" dirty="0">
                <a:latin typeface="Times New Roman"/>
                <a:cs typeface="Times New Roman"/>
              </a:rPr>
              <a:t> </a:t>
            </a:r>
            <a:r>
              <a:rPr sz="900" i="1" spc="155" dirty="0">
                <a:latin typeface="Times New Roman"/>
                <a:cs typeface="Times New Roman"/>
              </a:rPr>
              <a:t>AccountName  </a:t>
            </a:r>
            <a:r>
              <a:rPr sz="900" i="1" spc="-40" dirty="0">
                <a:latin typeface="Times New Roman"/>
                <a:cs typeface="Times New Roman"/>
              </a:rPr>
              <a:t>FROM </a:t>
            </a:r>
            <a:r>
              <a:rPr sz="900" i="1" spc="150" dirty="0">
                <a:latin typeface="Times New Roman"/>
                <a:cs typeface="Times New Roman"/>
              </a:rPr>
              <a:t>User </a:t>
            </a:r>
            <a:r>
              <a:rPr sz="900" i="1" spc="250" dirty="0">
                <a:latin typeface="Times New Roman"/>
                <a:cs typeface="Times New Roman"/>
              </a:rPr>
              <a:t>u, </a:t>
            </a:r>
            <a:r>
              <a:rPr sz="900" i="1" spc="185" dirty="0">
                <a:latin typeface="Times New Roman"/>
                <a:cs typeface="Times New Roman"/>
              </a:rPr>
              <a:t>Post</a:t>
            </a:r>
            <a:r>
              <a:rPr sz="900" i="1" spc="310" dirty="0">
                <a:latin typeface="Times New Roman"/>
                <a:cs typeface="Times New Roman"/>
              </a:rPr>
              <a:t> </a:t>
            </a:r>
            <a:r>
              <a:rPr sz="900" i="1" spc="75" dirty="0">
                <a:latin typeface="Times New Roman"/>
                <a:cs typeface="Times New Roman"/>
              </a:rPr>
              <a:t>p</a:t>
            </a:r>
            <a:endParaRPr sz="900">
              <a:latin typeface="Times New Roman"/>
              <a:cs typeface="Times New Roman"/>
            </a:endParaRPr>
          </a:p>
          <a:p>
            <a:pPr marL="49530">
              <a:lnSpc>
                <a:spcPct val="100000"/>
              </a:lnSpc>
              <a:spcBef>
                <a:spcPts val="120"/>
              </a:spcBef>
            </a:pPr>
            <a:r>
              <a:rPr sz="900" i="1" spc="-20" dirty="0">
                <a:latin typeface="Times New Roman"/>
                <a:cs typeface="Times New Roman"/>
              </a:rPr>
              <a:t>WHERE</a:t>
            </a:r>
            <a:r>
              <a:rPr sz="900" i="1" spc="114" dirty="0">
                <a:latin typeface="Times New Roman"/>
                <a:cs typeface="Times New Roman"/>
              </a:rPr>
              <a:t> </a:t>
            </a:r>
            <a:r>
              <a:rPr sz="900" i="1" spc="235" dirty="0">
                <a:latin typeface="Times New Roman"/>
                <a:cs typeface="Times New Roman"/>
              </a:rPr>
              <a:t>u.</a:t>
            </a:r>
            <a:r>
              <a:rPr sz="900" i="1" spc="-85" dirty="0">
                <a:latin typeface="Times New Roman"/>
                <a:cs typeface="Times New Roman"/>
              </a:rPr>
              <a:t> </a:t>
            </a:r>
            <a:r>
              <a:rPr sz="900" i="1" spc="-125" dirty="0">
                <a:latin typeface="Times New Roman"/>
                <a:cs typeface="Times New Roman"/>
              </a:rPr>
              <a:t>U</a:t>
            </a:r>
            <a:r>
              <a:rPr sz="900" i="1" spc="-145" dirty="0">
                <a:latin typeface="Times New Roman"/>
                <a:cs typeface="Times New Roman"/>
              </a:rPr>
              <a:t> </a:t>
            </a:r>
            <a:r>
              <a:rPr sz="900" i="1" spc="180" dirty="0">
                <a:latin typeface="Times New Roman"/>
                <a:cs typeface="Times New Roman"/>
              </a:rPr>
              <a:t>serID</a:t>
            </a:r>
            <a:r>
              <a:rPr sz="900" i="1" spc="540" dirty="0">
                <a:latin typeface="Times New Roman"/>
                <a:cs typeface="Times New Roman"/>
              </a:rPr>
              <a:t> </a:t>
            </a:r>
            <a:r>
              <a:rPr sz="900" i="1" spc="-80" dirty="0">
                <a:latin typeface="Times New Roman"/>
                <a:cs typeface="Times New Roman"/>
              </a:rPr>
              <a:t>=</a:t>
            </a:r>
            <a:r>
              <a:rPr sz="900" i="1" spc="60" dirty="0">
                <a:latin typeface="Times New Roman"/>
                <a:cs typeface="Times New Roman"/>
              </a:rPr>
              <a:t> </a:t>
            </a:r>
            <a:r>
              <a:rPr sz="900" i="1" spc="75" dirty="0">
                <a:latin typeface="Times New Roman"/>
                <a:cs typeface="Times New Roman"/>
              </a:rPr>
              <a:t>p</a:t>
            </a:r>
            <a:r>
              <a:rPr sz="900" i="1" spc="-120" dirty="0">
                <a:latin typeface="Times New Roman"/>
                <a:cs typeface="Times New Roman"/>
              </a:rPr>
              <a:t> </a:t>
            </a:r>
            <a:r>
              <a:rPr sz="900" i="1" spc="300" dirty="0">
                <a:latin typeface="Times New Roman"/>
                <a:cs typeface="Times New Roman"/>
              </a:rPr>
              <a:t>.</a:t>
            </a:r>
            <a:r>
              <a:rPr sz="900" i="1" spc="-95" dirty="0">
                <a:latin typeface="Times New Roman"/>
                <a:cs typeface="Times New Roman"/>
              </a:rPr>
              <a:t> </a:t>
            </a:r>
            <a:r>
              <a:rPr sz="900" i="1" spc="140" dirty="0">
                <a:latin typeface="Times New Roman"/>
                <a:cs typeface="Times New Roman"/>
              </a:rPr>
              <a:t>UserID</a:t>
            </a:r>
            <a:r>
              <a:rPr sz="900" i="1" spc="-85" dirty="0">
                <a:latin typeface="Times New Roman"/>
                <a:cs typeface="Times New Roman"/>
              </a:rPr>
              <a:t> </a:t>
            </a:r>
            <a:r>
              <a:rPr sz="900" i="1" spc="225" dirty="0">
                <a:latin typeface="Times New Roman"/>
                <a:cs typeface="Times New Roman"/>
              </a:rPr>
              <a:t>;</a:t>
            </a:r>
            <a:endParaRPr sz="900">
              <a:latin typeface="Times New Roman"/>
              <a:cs typeface="Times New Roman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492505" y="4552199"/>
            <a:ext cx="5576570" cy="19177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1100" spc="-10" dirty="0">
                <a:latin typeface="Arial"/>
                <a:cs typeface="Arial"/>
              </a:rPr>
              <a:t>The MySQL </a:t>
            </a:r>
            <a:r>
              <a:rPr sz="1100" spc="-20" dirty="0">
                <a:latin typeface="Arial"/>
                <a:cs typeface="Arial"/>
              </a:rPr>
              <a:t>keyword </a:t>
            </a:r>
            <a:r>
              <a:rPr sz="1100" spc="-10" dirty="0">
                <a:latin typeface="Arial"/>
                <a:cs typeface="Arial"/>
              </a:rPr>
              <a:t>AS </a:t>
            </a:r>
            <a:r>
              <a:rPr sz="1100" spc="-5" dirty="0">
                <a:latin typeface="Arial"/>
                <a:cs typeface="Arial"/>
              </a:rPr>
              <a:t>can </a:t>
            </a:r>
            <a:r>
              <a:rPr sz="1100" spc="-10" dirty="0">
                <a:latin typeface="Arial"/>
                <a:cs typeface="Arial"/>
              </a:rPr>
              <a:t>be used in </a:t>
            </a:r>
            <a:r>
              <a:rPr sz="1100" spc="-5" dirty="0">
                <a:latin typeface="Arial"/>
                <a:cs typeface="Arial"/>
              </a:rPr>
              <a:t>the clause </a:t>
            </a:r>
            <a:r>
              <a:rPr sz="1100" spc="-20" dirty="0">
                <a:latin typeface="Arial"/>
                <a:cs typeface="Arial"/>
              </a:rPr>
              <a:t>for clarity, </a:t>
            </a:r>
            <a:r>
              <a:rPr sz="1100" spc="-15" dirty="0">
                <a:latin typeface="Arial"/>
                <a:cs typeface="Arial"/>
              </a:rPr>
              <a:t>but </a:t>
            </a:r>
            <a:r>
              <a:rPr sz="1100" spc="-5" dirty="0">
                <a:latin typeface="Arial"/>
                <a:cs typeface="Arial"/>
              </a:rPr>
              <a:t>it </a:t>
            </a:r>
            <a:r>
              <a:rPr sz="1100" spc="-10" dirty="0">
                <a:latin typeface="Arial"/>
                <a:cs typeface="Arial"/>
              </a:rPr>
              <a:t>is not a </a:t>
            </a:r>
            <a:r>
              <a:rPr sz="1100" spc="-5" dirty="0">
                <a:latin typeface="Arial"/>
                <a:cs typeface="Arial"/>
              </a:rPr>
              <a:t>requirement</a:t>
            </a:r>
            <a:r>
              <a:rPr sz="1100" spc="60" dirty="0">
                <a:latin typeface="Arial"/>
                <a:cs typeface="Arial"/>
              </a:rPr>
              <a:t> </a:t>
            </a:r>
            <a:r>
              <a:rPr sz="1100" spc="-10" dirty="0">
                <a:latin typeface="Arial"/>
                <a:cs typeface="Arial"/>
              </a:rPr>
              <a:t>i.e.</a:t>
            </a:r>
            <a:endParaRPr sz="1100"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567181" y="4826295"/>
            <a:ext cx="88900" cy="480059"/>
          </a:xfrm>
          <a:prstGeom prst="rect">
            <a:avLst/>
          </a:prstGeom>
        </p:spPr>
        <p:txBody>
          <a:bodyPr vert="horz" wrap="square" lIns="0" tIns="2603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04"/>
              </a:spcBef>
            </a:pPr>
            <a:r>
              <a:rPr sz="900" spc="-5" dirty="0">
                <a:latin typeface="Arial"/>
                <a:cs typeface="Arial"/>
              </a:rPr>
              <a:t>1</a:t>
            </a:r>
            <a:endParaRPr sz="9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900" spc="-5" dirty="0">
                <a:latin typeface="Arial"/>
                <a:cs typeface="Arial"/>
              </a:rPr>
              <a:t>2</a:t>
            </a:r>
            <a:endParaRPr sz="9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900" spc="-5" dirty="0">
                <a:latin typeface="Arial"/>
                <a:cs typeface="Arial"/>
              </a:rPr>
              <a:t>3</a:t>
            </a:r>
            <a:endParaRPr sz="900">
              <a:latin typeface="Arial"/>
              <a:cs typeface="Aria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730605" y="4793513"/>
            <a:ext cx="5862955" cy="588645"/>
          </a:xfrm>
          <a:prstGeom prst="rect">
            <a:avLst/>
          </a:prstGeom>
          <a:solidFill>
            <a:srgbClr val="F7F7F7"/>
          </a:solidFill>
          <a:ln w="6096">
            <a:solidFill>
              <a:srgbClr val="B1B1B1"/>
            </a:solidFill>
          </a:ln>
        </p:spPr>
        <p:txBody>
          <a:bodyPr vert="horz" wrap="square" lIns="0" tIns="45085" rIns="0" bIns="0" rtlCol="0">
            <a:spAutoFit/>
          </a:bodyPr>
          <a:lstStyle/>
          <a:p>
            <a:pPr marL="49530" marR="2222500">
              <a:lnSpc>
                <a:spcPct val="110000"/>
              </a:lnSpc>
              <a:spcBef>
                <a:spcPts val="355"/>
              </a:spcBef>
            </a:pPr>
            <a:r>
              <a:rPr sz="900" i="1" spc="65" dirty="0">
                <a:latin typeface="Times New Roman"/>
                <a:cs typeface="Times New Roman"/>
              </a:rPr>
              <a:t>SELECT</a:t>
            </a:r>
            <a:r>
              <a:rPr sz="900" i="1" spc="245" dirty="0">
                <a:latin typeface="Times New Roman"/>
                <a:cs typeface="Times New Roman"/>
              </a:rPr>
              <a:t> </a:t>
            </a:r>
            <a:r>
              <a:rPr sz="900" i="1" spc="240" dirty="0">
                <a:latin typeface="Times New Roman"/>
                <a:cs typeface="Times New Roman"/>
              </a:rPr>
              <a:t>p.</a:t>
            </a:r>
            <a:r>
              <a:rPr sz="900" i="1" spc="-105" dirty="0">
                <a:latin typeface="Times New Roman"/>
                <a:cs typeface="Times New Roman"/>
              </a:rPr>
              <a:t> </a:t>
            </a:r>
            <a:r>
              <a:rPr sz="900" i="1" spc="-125" dirty="0">
                <a:latin typeface="Times New Roman"/>
                <a:cs typeface="Times New Roman"/>
              </a:rPr>
              <a:t>U</a:t>
            </a:r>
            <a:r>
              <a:rPr sz="900" i="1" spc="-150" dirty="0">
                <a:latin typeface="Times New Roman"/>
                <a:cs typeface="Times New Roman"/>
              </a:rPr>
              <a:t> </a:t>
            </a:r>
            <a:r>
              <a:rPr sz="900" i="1" spc="180" dirty="0">
                <a:latin typeface="Times New Roman"/>
                <a:cs typeface="Times New Roman"/>
              </a:rPr>
              <a:t>serID</a:t>
            </a:r>
            <a:r>
              <a:rPr sz="900" i="1" spc="-70" dirty="0">
                <a:latin typeface="Times New Roman"/>
                <a:cs typeface="Times New Roman"/>
              </a:rPr>
              <a:t> </a:t>
            </a:r>
            <a:r>
              <a:rPr sz="900" i="1" spc="300" dirty="0">
                <a:latin typeface="Times New Roman"/>
                <a:cs typeface="Times New Roman"/>
              </a:rPr>
              <a:t>,</a:t>
            </a:r>
            <a:r>
              <a:rPr sz="900" i="1" spc="495" dirty="0">
                <a:latin typeface="Times New Roman"/>
                <a:cs typeface="Times New Roman"/>
              </a:rPr>
              <a:t> </a:t>
            </a:r>
            <a:r>
              <a:rPr sz="900" i="1" spc="75" dirty="0">
                <a:latin typeface="Times New Roman"/>
                <a:cs typeface="Times New Roman"/>
              </a:rPr>
              <a:t>p</a:t>
            </a:r>
            <a:r>
              <a:rPr sz="900" i="1" spc="-125" dirty="0">
                <a:latin typeface="Times New Roman"/>
                <a:cs typeface="Times New Roman"/>
              </a:rPr>
              <a:t> </a:t>
            </a:r>
            <a:r>
              <a:rPr sz="900" i="1" spc="300" dirty="0">
                <a:latin typeface="Times New Roman"/>
                <a:cs typeface="Times New Roman"/>
              </a:rPr>
              <a:t>.</a:t>
            </a:r>
            <a:r>
              <a:rPr sz="900" i="1" spc="-95" dirty="0">
                <a:latin typeface="Times New Roman"/>
                <a:cs typeface="Times New Roman"/>
              </a:rPr>
              <a:t> </a:t>
            </a:r>
            <a:r>
              <a:rPr sz="900" i="1" spc="195" dirty="0">
                <a:latin typeface="Times New Roman"/>
                <a:cs typeface="Times New Roman"/>
              </a:rPr>
              <a:t>PostContent</a:t>
            </a:r>
            <a:r>
              <a:rPr sz="900" i="1" spc="-10" dirty="0">
                <a:latin typeface="Times New Roman"/>
                <a:cs typeface="Times New Roman"/>
              </a:rPr>
              <a:t> </a:t>
            </a:r>
            <a:r>
              <a:rPr sz="900" i="1" spc="300" dirty="0">
                <a:latin typeface="Times New Roman"/>
                <a:cs typeface="Times New Roman"/>
              </a:rPr>
              <a:t>,</a:t>
            </a:r>
            <a:r>
              <a:rPr sz="900" i="1" spc="500" dirty="0">
                <a:latin typeface="Times New Roman"/>
                <a:cs typeface="Times New Roman"/>
              </a:rPr>
              <a:t> </a:t>
            </a:r>
            <a:r>
              <a:rPr sz="900" i="1" spc="235" dirty="0">
                <a:latin typeface="Times New Roman"/>
                <a:cs typeface="Times New Roman"/>
              </a:rPr>
              <a:t>u.</a:t>
            </a:r>
            <a:r>
              <a:rPr sz="900" i="1" spc="-85" dirty="0">
                <a:latin typeface="Times New Roman"/>
                <a:cs typeface="Times New Roman"/>
              </a:rPr>
              <a:t> </a:t>
            </a:r>
            <a:r>
              <a:rPr sz="900" i="1" spc="155" dirty="0">
                <a:latin typeface="Times New Roman"/>
                <a:cs typeface="Times New Roman"/>
              </a:rPr>
              <a:t>AccountName  </a:t>
            </a:r>
            <a:r>
              <a:rPr sz="900" i="1" spc="-40" dirty="0">
                <a:latin typeface="Times New Roman"/>
                <a:cs typeface="Times New Roman"/>
              </a:rPr>
              <a:t>FROM </a:t>
            </a:r>
            <a:r>
              <a:rPr sz="900" i="1" spc="150" dirty="0">
                <a:latin typeface="Times New Roman"/>
                <a:cs typeface="Times New Roman"/>
              </a:rPr>
              <a:t>User </a:t>
            </a:r>
            <a:r>
              <a:rPr sz="900" i="1" spc="60" dirty="0">
                <a:latin typeface="Times New Roman"/>
                <a:cs typeface="Times New Roman"/>
              </a:rPr>
              <a:t>AS </a:t>
            </a:r>
            <a:r>
              <a:rPr sz="900" i="1" spc="240" dirty="0">
                <a:latin typeface="Times New Roman"/>
                <a:cs typeface="Times New Roman"/>
              </a:rPr>
              <a:t>u, </a:t>
            </a:r>
            <a:r>
              <a:rPr sz="900" i="1" spc="185" dirty="0">
                <a:latin typeface="Times New Roman"/>
                <a:cs typeface="Times New Roman"/>
              </a:rPr>
              <a:t>Post </a:t>
            </a:r>
            <a:r>
              <a:rPr sz="900" i="1" spc="60" dirty="0">
                <a:latin typeface="Times New Roman"/>
                <a:cs typeface="Times New Roman"/>
              </a:rPr>
              <a:t>AS</a:t>
            </a:r>
            <a:r>
              <a:rPr sz="900" i="1" spc="165" dirty="0">
                <a:latin typeface="Times New Roman"/>
                <a:cs typeface="Times New Roman"/>
              </a:rPr>
              <a:t> </a:t>
            </a:r>
            <a:r>
              <a:rPr sz="900" i="1" spc="75" dirty="0">
                <a:latin typeface="Times New Roman"/>
                <a:cs typeface="Times New Roman"/>
              </a:rPr>
              <a:t>p</a:t>
            </a:r>
            <a:endParaRPr sz="900">
              <a:latin typeface="Times New Roman"/>
              <a:cs typeface="Times New Roman"/>
            </a:endParaRPr>
          </a:p>
          <a:p>
            <a:pPr marL="49530">
              <a:lnSpc>
                <a:spcPct val="100000"/>
              </a:lnSpc>
              <a:spcBef>
                <a:spcPts val="120"/>
              </a:spcBef>
            </a:pPr>
            <a:r>
              <a:rPr sz="900" i="1" spc="-20" dirty="0">
                <a:latin typeface="Times New Roman"/>
                <a:cs typeface="Times New Roman"/>
              </a:rPr>
              <a:t>WHERE</a:t>
            </a:r>
            <a:r>
              <a:rPr sz="900" i="1" spc="114" dirty="0">
                <a:latin typeface="Times New Roman"/>
                <a:cs typeface="Times New Roman"/>
              </a:rPr>
              <a:t> </a:t>
            </a:r>
            <a:r>
              <a:rPr sz="900" i="1" spc="235" dirty="0">
                <a:latin typeface="Times New Roman"/>
                <a:cs typeface="Times New Roman"/>
              </a:rPr>
              <a:t>u.</a:t>
            </a:r>
            <a:r>
              <a:rPr sz="900" i="1" spc="-85" dirty="0">
                <a:latin typeface="Times New Roman"/>
                <a:cs typeface="Times New Roman"/>
              </a:rPr>
              <a:t> </a:t>
            </a:r>
            <a:r>
              <a:rPr sz="900" i="1" spc="-125" dirty="0">
                <a:latin typeface="Times New Roman"/>
                <a:cs typeface="Times New Roman"/>
              </a:rPr>
              <a:t>U</a:t>
            </a:r>
            <a:r>
              <a:rPr sz="900" i="1" spc="-145" dirty="0">
                <a:latin typeface="Times New Roman"/>
                <a:cs typeface="Times New Roman"/>
              </a:rPr>
              <a:t> </a:t>
            </a:r>
            <a:r>
              <a:rPr sz="900" i="1" spc="180" dirty="0">
                <a:latin typeface="Times New Roman"/>
                <a:cs typeface="Times New Roman"/>
              </a:rPr>
              <a:t>serID</a:t>
            </a:r>
            <a:r>
              <a:rPr sz="900" i="1" spc="540" dirty="0">
                <a:latin typeface="Times New Roman"/>
                <a:cs typeface="Times New Roman"/>
              </a:rPr>
              <a:t> </a:t>
            </a:r>
            <a:r>
              <a:rPr sz="900" i="1" spc="-80" dirty="0">
                <a:latin typeface="Times New Roman"/>
                <a:cs typeface="Times New Roman"/>
              </a:rPr>
              <a:t>=</a:t>
            </a:r>
            <a:r>
              <a:rPr sz="900" i="1" spc="60" dirty="0">
                <a:latin typeface="Times New Roman"/>
                <a:cs typeface="Times New Roman"/>
              </a:rPr>
              <a:t> </a:t>
            </a:r>
            <a:r>
              <a:rPr sz="900" i="1" spc="75" dirty="0">
                <a:latin typeface="Times New Roman"/>
                <a:cs typeface="Times New Roman"/>
              </a:rPr>
              <a:t>p</a:t>
            </a:r>
            <a:r>
              <a:rPr sz="900" i="1" spc="-120" dirty="0">
                <a:latin typeface="Times New Roman"/>
                <a:cs typeface="Times New Roman"/>
              </a:rPr>
              <a:t> </a:t>
            </a:r>
            <a:r>
              <a:rPr sz="900" i="1" spc="300" dirty="0">
                <a:latin typeface="Times New Roman"/>
                <a:cs typeface="Times New Roman"/>
              </a:rPr>
              <a:t>.</a:t>
            </a:r>
            <a:r>
              <a:rPr sz="900" i="1" spc="-95" dirty="0">
                <a:latin typeface="Times New Roman"/>
                <a:cs typeface="Times New Roman"/>
              </a:rPr>
              <a:t> </a:t>
            </a:r>
            <a:r>
              <a:rPr sz="900" i="1" spc="140" dirty="0">
                <a:latin typeface="Times New Roman"/>
                <a:cs typeface="Times New Roman"/>
              </a:rPr>
              <a:t>UserID</a:t>
            </a:r>
            <a:r>
              <a:rPr sz="900" i="1" spc="-85" dirty="0">
                <a:latin typeface="Times New Roman"/>
                <a:cs typeface="Times New Roman"/>
              </a:rPr>
              <a:t> </a:t>
            </a:r>
            <a:r>
              <a:rPr sz="900" i="1" spc="225" dirty="0">
                <a:latin typeface="Times New Roman"/>
                <a:cs typeface="Times New Roman"/>
              </a:rPr>
              <a:t>;</a:t>
            </a:r>
            <a:endParaRPr sz="900">
              <a:latin typeface="Times New Roman"/>
              <a:cs typeface="Times New Roman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492505" y="5431686"/>
            <a:ext cx="4926330" cy="807720"/>
          </a:xfrm>
          <a:prstGeom prst="rect">
            <a:avLst/>
          </a:prstGeom>
        </p:spPr>
        <p:txBody>
          <a:bodyPr vert="horz" wrap="square" lIns="0" tIns="1054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830"/>
              </a:spcBef>
            </a:pPr>
            <a:r>
              <a:rPr sz="1100" b="1" spc="-10" dirty="0">
                <a:latin typeface="Arial"/>
                <a:cs typeface="Arial"/>
              </a:rPr>
              <a:t>Column</a:t>
            </a:r>
            <a:r>
              <a:rPr sz="1100" b="1" spc="-35" dirty="0">
                <a:latin typeface="Arial"/>
                <a:cs typeface="Arial"/>
              </a:rPr>
              <a:t> </a:t>
            </a:r>
            <a:r>
              <a:rPr sz="1100" b="1" spc="-10" dirty="0">
                <a:latin typeface="Arial"/>
                <a:cs typeface="Arial"/>
              </a:rPr>
              <a:t>alias</a:t>
            </a:r>
            <a:endParaRPr sz="1100">
              <a:latin typeface="Arial"/>
              <a:cs typeface="Arial"/>
            </a:endParaRPr>
          </a:p>
          <a:p>
            <a:pPr marL="12700" marR="5080">
              <a:lnSpc>
                <a:spcPct val="155500"/>
              </a:lnSpc>
            </a:pPr>
            <a:r>
              <a:rPr sz="1100" spc="-10" dirty="0">
                <a:latin typeface="Arial"/>
                <a:cs typeface="Arial"/>
              </a:rPr>
              <a:t>A </a:t>
            </a:r>
            <a:r>
              <a:rPr sz="1100" spc="-5" dirty="0">
                <a:latin typeface="Arial"/>
                <a:cs typeface="Arial"/>
              </a:rPr>
              <a:t>column, calculation </a:t>
            </a:r>
            <a:r>
              <a:rPr sz="1100" spc="-10" dirty="0">
                <a:latin typeface="Arial"/>
                <a:cs typeface="Arial"/>
              </a:rPr>
              <a:t>or aggregate </a:t>
            </a:r>
            <a:r>
              <a:rPr sz="1100" spc="-5" dirty="0">
                <a:latin typeface="Arial"/>
                <a:cs typeface="Arial"/>
              </a:rPr>
              <a:t>function can </a:t>
            </a:r>
            <a:r>
              <a:rPr sz="1100" spc="-10" dirty="0">
                <a:latin typeface="Arial"/>
                <a:cs typeface="Arial"/>
              </a:rPr>
              <a:t>be </a:t>
            </a:r>
            <a:r>
              <a:rPr sz="1100" spc="-15" dirty="0">
                <a:latin typeface="Arial"/>
                <a:cs typeface="Arial"/>
              </a:rPr>
              <a:t>given </a:t>
            </a:r>
            <a:r>
              <a:rPr sz="1100" spc="-10" dirty="0">
                <a:latin typeface="Arial"/>
                <a:cs typeface="Arial"/>
              </a:rPr>
              <a:t>an alias within a </a:t>
            </a:r>
            <a:r>
              <a:rPr sz="1100" spc="-20" dirty="0">
                <a:latin typeface="Arial"/>
                <a:cs typeface="Arial"/>
              </a:rPr>
              <a:t>query.  For </a:t>
            </a:r>
            <a:r>
              <a:rPr sz="1100" spc="-15" dirty="0">
                <a:latin typeface="Arial"/>
                <a:cs typeface="Arial"/>
              </a:rPr>
              <a:t>example, </a:t>
            </a:r>
            <a:r>
              <a:rPr sz="1100" spc="-5" dirty="0">
                <a:latin typeface="Arial"/>
                <a:cs typeface="Arial"/>
              </a:rPr>
              <a:t>the</a:t>
            </a:r>
            <a:r>
              <a:rPr sz="1100" spc="-20" dirty="0">
                <a:latin typeface="Arial"/>
                <a:cs typeface="Arial"/>
              </a:rPr>
              <a:t> </a:t>
            </a:r>
            <a:r>
              <a:rPr sz="1100" spc="-5" dirty="0">
                <a:latin typeface="Arial"/>
                <a:cs typeface="Arial"/>
              </a:rPr>
              <a:t>query:</a:t>
            </a:r>
            <a:endParaRPr sz="1100">
              <a:latin typeface="Arial"/>
              <a:cs typeface="Arial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567181" y="6321339"/>
            <a:ext cx="88900" cy="480059"/>
          </a:xfrm>
          <a:prstGeom prst="rect">
            <a:avLst/>
          </a:prstGeom>
        </p:spPr>
        <p:txBody>
          <a:bodyPr vert="horz" wrap="square" lIns="0" tIns="2603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04"/>
              </a:spcBef>
            </a:pPr>
            <a:r>
              <a:rPr sz="900" spc="-5" dirty="0">
                <a:latin typeface="Arial"/>
                <a:cs typeface="Arial"/>
              </a:rPr>
              <a:t>1</a:t>
            </a:r>
            <a:endParaRPr sz="9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900" spc="-5" dirty="0">
                <a:latin typeface="Arial"/>
                <a:cs typeface="Arial"/>
              </a:rPr>
              <a:t>2</a:t>
            </a:r>
            <a:endParaRPr sz="9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900" spc="-5" dirty="0">
                <a:latin typeface="Arial"/>
                <a:cs typeface="Arial"/>
              </a:rPr>
              <a:t>3</a:t>
            </a:r>
            <a:endParaRPr sz="900">
              <a:latin typeface="Arial"/>
              <a:cs typeface="Arial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730605" y="6290081"/>
            <a:ext cx="5862955" cy="586740"/>
          </a:xfrm>
          <a:prstGeom prst="rect">
            <a:avLst/>
          </a:prstGeom>
          <a:solidFill>
            <a:srgbClr val="F7F7F7"/>
          </a:solidFill>
          <a:ln w="6096">
            <a:solidFill>
              <a:srgbClr val="B1B1B1"/>
            </a:solidFill>
          </a:ln>
        </p:spPr>
        <p:txBody>
          <a:bodyPr vert="horz" wrap="square" lIns="0" tIns="57785" rIns="0" bIns="0" rtlCol="0">
            <a:spAutoFit/>
          </a:bodyPr>
          <a:lstStyle/>
          <a:p>
            <a:pPr marL="49530">
              <a:lnSpc>
                <a:spcPct val="100000"/>
              </a:lnSpc>
              <a:spcBef>
                <a:spcPts val="455"/>
              </a:spcBef>
            </a:pPr>
            <a:r>
              <a:rPr sz="900" i="1" spc="65" dirty="0">
                <a:latin typeface="Times New Roman"/>
                <a:cs typeface="Times New Roman"/>
              </a:rPr>
              <a:t>SELECT </a:t>
            </a:r>
            <a:r>
              <a:rPr sz="900" i="1" spc="140" dirty="0">
                <a:latin typeface="Times New Roman"/>
                <a:cs typeface="Times New Roman"/>
              </a:rPr>
              <a:t>UserID </a:t>
            </a:r>
            <a:r>
              <a:rPr sz="900" i="1" spc="300" dirty="0">
                <a:latin typeface="Times New Roman"/>
                <a:cs typeface="Times New Roman"/>
              </a:rPr>
              <a:t>, </a:t>
            </a:r>
            <a:r>
              <a:rPr sz="900" i="1" spc="-10" dirty="0">
                <a:latin typeface="Times New Roman"/>
                <a:cs typeface="Times New Roman"/>
              </a:rPr>
              <a:t>COUNT</a:t>
            </a:r>
            <a:r>
              <a:rPr sz="900" i="1" spc="-145" dirty="0">
                <a:latin typeface="Times New Roman"/>
                <a:cs typeface="Times New Roman"/>
              </a:rPr>
              <a:t> </a:t>
            </a:r>
            <a:r>
              <a:rPr sz="900" i="1" spc="229" dirty="0">
                <a:latin typeface="Times New Roman"/>
                <a:cs typeface="Times New Roman"/>
              </a:rPr>
              <a:t>(*)</a:t>
            </a:r>
            <a:r>
              <a:rPr sz="900" i="1" spc="-145" dirty="0">
                <a:latin typeface="Times New Roman"/>
                <a:cs typeface="Times New Roman"/>
              </a:rPr>
              <a:t> </a:t>
            </a:r>
            <a:endParaRPr sz="900">
              <a:latin typeface="Times New Roman"/>
              <a:cs typeface="Times New Roman"/>
            </a:endParaRPr>
          </a:p>
          <a:p>
            <a:pPr marL="49530">
              <a:lnSpc>
                <a:spcPct val="100000"/>
              </a:lnSpc>
              <a:spcBef>
                <a:spcPts val="105"/>
              </a:spcBef>
            </a:pPr>
            <a:r>
              <a:rPr sz="900" i="1" spc="-40" dirty="0">
                <a:latin typeface="Times New Roman"/>
                <a:cs typeface="Times New Roman"/>
              </a:rPr>
              <a:t>FROM</a:t>
            </a:r>
            <a:r>
              <a:rPr sz="900" i="1" spc="-20" dirty="0">
                <a:latin typeface="Times New Roman"/>
                <a:cs typeface="Times New Roman"/>
              </a:rPr>
              <a:t> </a:t>
            </a:r>
            <a:r>
              <a:rPr sz="900" i="1" spc="185" dirty="0">
                <a:latin typeface="Times New Roman"/>
                <a:cs typeface="Times New Roman"/>
              </a:rPr>
              <a:t>Post</a:t>
            </a:r>
            <a:r>
              <a:rPr sz="900" i="1" spc="-145" dirty="0">
                <a:latin typeface="Times New Roman"/>
                <a:cs typeface="Times New Roman"/>
              </a:rPr>
              <a:t> </a:t>
            </a:r>
            <a:endParaRPr sz="900">
              <a:latin typeface="Times New Roman"/>
              <a:cs typeface="Times New Roman"/>
            </a:endParaRPr>
          </a:p>
          <a:p>
            <a:pPr marL="49530">
              <a:lnSpc>
                <a:spcPct val="100000"/>
              </a:lnSpc>
              <a:spcBef>
                <a:spcPts val="120"/>
              </a:spcBef>
            </a:pPr>
            <a:r>
              <a:rPr sz="900" i="1" spc="-20" dirty="0">
                <a:latin typeface="Times New Roman"/>
                <a:cs typeface="Times New Roman"/>
              </a:rPr>
              <a:t>GROUP </a:t>
            </a:r>
            <a:r>
              <a:rPr sz="900" i="1" spc="35" dirty="0">
                <a:latin typeface="Times New Roman"/>
                <a:cs typeface="Times New Roman"/>
              </a:rPr>
              <a:t>BY </a:t>
            </a:r>
            <a:r>
              <a:rPr sz="900" i="1" spc="140" dirty="0">
                <a:latin typeface="Times New Roman"/>
                <a:cs typeface="Times New Roman"/>
              </a:rPr>
              <a:t>UserID</a:t>
            </a:r>
            <a:r>
              <a:rPr sz="900" i="1" spc="-145" dirty="0">
                <a:latin typeface="Times New Roman"/>
                <a:cs typeface="Times New Roman"/>
              </a:rPr>
              <a:t> </a:t>
            </a:r>
            <a:r>
              <a:rPr sz="900" i="1" spc="225" dirty="0">
                <a:latin typeface="Times New Roman"/>
                <a:cs typeface="Times New Roman"/>
              </a:rPr>
              <a:t>;</a:t>
            </a:r>
            <a:endParaRPr sz="900">
              <a:latin typeface="Times New Roman"/>
              <a:cs typeface="Times New Roman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492505" y="7021079"/>
            <a:ext cx="1776095" cy="19177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1100" spc="-10" dirty="0">
                <a:latin typeface="Arial"/>
                <a:cs typeface="Arial"/>
              </a:rPr>
              <a:t>Generates </a:t>
            </a:r>
            <a:r>
              <a:rPr sz="1100" spc="-5" dirty="0">
                <a:latin typeface="Arial"/>
                <a:cs typeface="Arial"/>
              </a:rPr>
              <a:t>this </a:t>
            </a:r>
            <a:r>
              <a:rPr sz="1100" spc="-20" dirty="0">
                <a:latin typeface="Arial"/>
                <a:cs typeface="Arial"/>
              </a:rPr>
              <a:t>answer</a:t>
            </a:r>
            <a:r>
              <a:rPr sz="1100" spc="-50" dirty="0">
                <a:latin typeface="Arial"/>
                <a:cs typeface="Arial"/>
              </a:rPr>
              <a:t> </a:t>
            </a:r>
            <a:r>
              <a:rPr sz="1100" spc="-15" dirty="0">
                <a:latin typeface="Arial"/>
                <a:cs typeface="Arial"/>
              </a:rPr>
              <a:t>table:</a:t>
            </a:r>
            <a:endParaRPr sz="1100">
              <a:latin typeface="Arial"/>
              <a:cs typeface="Arial"/>
            </a:endParaRPr>
          </a:p>
        </p:txBody>
      </p:sp>
      <p:graphicFrame>
        <p:nvGraphicFramePr>
          <p:cNvPr id="16" name="object 16"/>
          <p:cNvGraphicFramePr>
            <a:graphicFrameLocks noGrp="1"/>
          </p:cNvGraphicFramePr>
          <p:nvPr/>
        </p:nvGraphicFramePr>
        <p:xfrm>
          <a:off x="505053" y="7276109"/>
          <a:ext cx="3967479" cy="112522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9780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7929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10312">
                <a:tc>
                  <a:txBody>
                    <a:bodyPr/>
                    <a:lstStyle/>
                    <a:p>
                      <a:pPr marL="39370">
                        <a:lnSpc>
                          <a:spcPct val="100000"/>
                        </a:lnSpc>
                        <a:spcBef>
                          <a:spcPts val="110"/>
                        </a:spcBef>
                      </a:pPr>
                      <a:r>
                        <a:rPr sz="1100" b="1" spc="-10" dirty="0">
                          <a:latin typeface="Arial"/>
                          <a:cs typeface="Arial"/>
                        </a:rPr>
                        <a:t>UserID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1397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9370"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r>
                        <a:rPr sz="1100" b="1" spc="-15" dirty="0">
                          <a:latin typeface="Arial"/>
                          <a:cs typeface="Arial"/>
                        </a:rPr>
                        <a:t>COUNT(*)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190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82879">
                <a:tc>
                  <a:txBody>
                    <a:bodyPr/>
                    <a:lstStyle/>
                    <a:p>
                      <a:pPr marL="39370">
                        <a:lnSpc>
                          <a:spcPct val="100000"/>
                        </a:lnSpc>
                      </a:pPr>
                      <a:r>
                        <a:rPr sz="1100" spc="-15" dirty="0">
                          <a:latin typeface="Arial"/>
                          <a:cs typeface="Arial"/>
                        </a:rPr>
                        <a:t>72618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9370"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r>
                        <a:rPr sz="1100" dirty="0">
                          <a:latin typeface="Arial"/>
                          <a:cs typeface="Arial"/>
                        </a:rPr>
                        <a:t>4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190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marL="39370">
                        <a:lnSpc>
                          <a:spcPct val="100000"/>
                        </a:lnSpc>
                      </a:pPr>
                      <a:r>
                        <a:rPr sz="1100" spc="-15" dirty="0">
                          <a:latin typeface="Arial"/>
                          <a:cs typeface="Arial"/>
                        </a:rPr>
                        <a:t>72619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9370">
                        <a:lnSpc>
                          <a:spcPts val="1310"/>
                        </a:lnSpc>
                      </a:pPr>
                      <a:r>
                        <a:rPr sz="1100" dirty="0">
                          <a:latin typeface="Arial"/>
                          <a:cs typeface="Arial"/>
                        </a:rPr>
                        <a:t>7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82879">
                <a:tc>
                  <a:txBody>
                    <a:bodyPr/>
                    <a:lstStyle/>
                    <a:p>
                      <a:pPr marL="39370">
                        <a:lnSpc>
                          <a:spcPct val="100000"/>
                        </a:lnSpc>
                      </a:pPr>
                      <a:r>
                        <a:rPr sz="1100" spc="-15" dirty="0">
                          <a:latin typeface="Arial"/>
                          <a:cs typeface="Arial"/>
                        </a:rPr>
                        <a:t>72621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9370"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r>
                        <a:rPr sz="1100" dirty="0">
                          <a:latin typeface="Arial"/>
                          <a:cs typeface="Arial"/>
                        </a:rPr>
                        <a:t>4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190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81356">
                <a:tc>
                  <a:txBody>
                    <a:bodyPr/>
                    <a:lstStyle/>
                    <a:p>
                      <a:pPr marL="39370">
                        <a:lnSpc>
                          <a:spcPts val="1310"/>
                        </a:lnSpc>
                      </a:pPr>
                      <a:r>
                        <a:rPr sz="1100" spc="-15" dirty="0">
                          <a:latin typeface="Arial"/>
                          <a:cs typeface="Arial"/>
                        </a:rPr>
                        <a:t>72622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6195">
                        <a:lnSpc>
                          <a:spcPts val="1310"/>
                        </a:lnSpc>
                      </a:pPr>
                      <a:r>
                        <a:rPr sz="1100" dirty="0">
                          <a:latin typeface="Arial"/>
                          <a:cs typeface="Arial"/>
                        </a:rPr>
                        <a:t>7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78307">
                <a:tc>
                  <a:txBody>
                    <a:bodyPr/>
                    <a:lstStyle/>
                    <a:p>
                      <a:pPr marL="39370">
                        <a:lnSpc>
                          <a:spcPts val="985"/>
                        </a:lnSpc>
                      </a:pPr>
                      <a:r>
                        <a:rPr sz="1100" spc="-5" dirty="0">
                          <a:latin typeface="Arial"/>
                          <a:cs typeface="Arial"/>
                        </a:rPr>
                        <a:t>...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0640">
                        <a:lnSpc>
                          <a:spcPts val="985"/>
                        </a:lnSpc>
                      </a:pPr>
                      <a:r>
                        <a:rPr sz="1100" spc="-5" dirty="0">
                          <a:latin typeface="Arial"/>
                          <a:cs typeface="Arial"/>
                        </a:rPr>
                        <a:t>...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17" name="object 17"/>
          <p:cNvSpPr txBox="1"/>
          <p:nvPr/>
        </p:nvSpPr>
        <p:spPr>
          <a:xfrm>
            <a:off x="492505" y="8523743"/>
            <a:ext cx="6051550" cy="364490"/>
          </a:xfrm>
          <a:prstGeom prst="rect">
            <a:avLst/>
          </a:prstGeom>
        </p:spPr>
        <p:txBody>
          <a:bodyPr vert="horz" wrap="square" lIns="0" tIns="6985" rIns="0" bIns="0" rtlCol="0">
            <a:spAutoFit/>
          </a:bodyPr>
          <a:lstStyle/>
          <a:p>
            <a:pPr marL="12700" marR="5080">
              <a:lnSpc>
                <a:spcPct val="102699"/>
              </a:lnSpc>
              <a:spcBef>
                <a:spcPts val="55"/>
              </a:spcBef>
            </a:pPr>
            <a:r>
              <a:rPr sz="1100" spc="-5" dirty="0">
                <a:latin typeface="Arial"/>
                <a:cs typeface="Arial"/>
              </a:rPr>
              <a:t>It </a:t>
            </a:r>
            <a:r>
              <a:rPr sz="1100" spc="-15" dirty="0">
                <a:latin typeface="Arial"/>
                <a:cs typeface="Arial"/>
              </a:rPr>
              <a:t>would </a:t>
            </a:r>
            <a:r>
              <a:rPr sz="1100" spc="-10" dirty="0">
                <a:latin typeface="Arial"/>
                <a:cs typeface="Arial"/>
              </a:rPr>
              <a:t>be better </a:t>
            </a:r>
            <a:r>
              <a:rPr sz="1100" spc="-5" dirty="0">
                <a:latin typeface="Arial"/>
                <a:cs typeface="Arial"/>
              </a:rPr>
              <a:t>if the </a:t>
            </a:r>
            <a:r>
              <a:rPr sz="1100" spc="-10" dirty="0">
                <a:latin typeface="Arial"/>
                <a:cs typeface="Arial"/>
              </a:rPr>
              <a:t>COUNT(*) </a:t>
            </a:r>
            <a:r>
              <a:rPr sz="1100" spc="-5" dirty="0">
                <a:latin typeface="Arial"/>
                <a:cs typeface="Arial"/>
              </a:rPr>
              <a:t>column </a:t>
            </a:r>
            <a:r>
              <a:rPr sz="1100" spc="-10" dirty="0">
                <a:latin typeface="Arial"/>
                <a:cs typeface="Arial"/>
              </a:rPr>
              <a:t>had a name </a:t>
            </a:r>
            <a:r>
              <a:rPr sz="1100" spc="-5" dirty="0">
                <a:latin typeface="Arial"/>
                <a:cs typeface="Arial"/>
              </a:rPr>
              <a:t>that </a:t>
            </a:r>
            <a:r>
              <a:rPr sz="1100" spc="-15" dirty="0">
                <a:latin typeface="Arial"/>
                <a:cs typeface="Arial"/>
              </a:rPr>
              <a:t>was </a:t>
            </a:r>
            <a:r>
              <a:rPr sz="1100" spc="-10" dirty="0">
                <a:latin typeface="Arial"/>
                <a:cs typeface="Arial"/>
              </a:rPr>
              <a:t>more helpful. </a:t>
            </a:r>
            <a:r>
              <a:rPr sz="1100" spc="-5" dirty="0">
                <a:latin typeface="Arial"/>
                <a:cs typeface="Arial"/>
              </a:rPr>
              <a:t>This can </a:t>
            </a:r>
            <a:r>
              <a:rPr sz="1100" spc="-10" dirty="0">
                <a:latin typeface="Arial"/>
                <a:cs typeface="Arial"/>
              </a:rPr>
              <a:t>be done </a:t>
            </a:r>
            <a:r>
              <a:rPr sz="1100" spc="-20" dirty="0">
                <a:latin typeface="Arial"/>
                <a:cs typeface="Arial"/>
              </a:rPr>
              <a:t>by  </a:t>
            </a:r>
            <a:r>
              <a:rPr sz="1100" spc="-10" dirty="0">
                <a:latin typeface="Arial"/>
                <a:cs typeface="Arial"/>
              </a:rPr>
              <a:t>using </a:t>
            </a:r>
            <a:r>
              <a:rPr sz="1100" spc="-5" dirty="0">
                <a:latin typeface="Arial"/>
                <a:cs typeface="Arial"/>
              </a:rPr>
              <a:t>the </a:t>
            </a:r>
            <a:r>
              <a:rPr sz="1100" spc="-10" dirty="0">
                <a:latin typeface="Arial"/>
                <a:cs typeface="Arial"/>
              </a:rPr>
              <a:t>AS</a:t>
            </a:r>
            <a:r>
              <a:rPr sz="1100" spc="-40" dirty="0">
                <a:latin typeface="Arial"/>
                <a:cs typeface="Arial"/>
              </a:rPr>
              <a:t> </a:t>
            </a:r>
            <a:r>
              <a:rPr sz="1100" spc="-20" dirty="0">
                <a:latin typeface="Arial"/>
                <a:cs typeface="Arial"/>
              </a:rPr>
              <a:t>operator.</a:t>
            </a:r>
            <a:endParaRPr sz="1100">
              <a:latin typeface="Arial"/>
              <a:cs typeface="Arial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567181" y="8968527"/>
            <a:ext cx="88900" cy="481330"/>
          </a:xfrm>
          <a:prstGeom prst="rect">
            <a:avLst/>
          </a:prstGeom>
        </p:spPr>
        <p:txBody>
          <a:bodyPr vert="horz" wrap="square" lIns="0" tIns="279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20"/>
              </a:spcBef>
            </a:pPr>
            <a:r>
              <a:rPr sz="900" spc="-5" dirty="0">
                <a:latin typeface="Arial"/>
                <a:cs typeface="Arial"/>
              </a:rPr>
              <a:t>1</a:t>
            </a:r>
            <a:endParaRPr sz="9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900" spc="-5" dirty="0">
                <a:latin typeface="Arial"/>
                <a:cs typeface="Arial"/>
              </a:rPr>
              <a:t>2</a:t>
            </a:r>
            <a:endParaRPr sz="9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900" spc="-5" dirty="0">
                <a:latin typeface="Arial"/>
                <a:cs typeface="Arial"/>
              </a:rPr>
              <a:t>3</a:t>
            </a:r>
            <a:endParaRPr sz="900">
              <a:latin typeface="Arial"/>
              <a:cs typeface="Arial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730605" y="8938793"/>
            <a:ext cx="5862955" cy="586740"/>
          </a:xfrm>
          <a:prstGeom prst="rect">
            <a:avLst/>
          </a:prstGeom>
          <a:solidFill>
            <a:srgbClr val="F7F7F7"/>
          </a:solidFill>
          <a:ln w="6096">
            <a:solidFill>
              <a:srgbClr val="B1B1B1"/>
            </a:solidFill>
          </a:ln>
        </p:spPr>
        <p:txBody>
          <a:bodyPr vert="horz" wrap="square" lIns="0" tIns="42544" rIns="0" bIns="0" rtlCol="0">
            <a:spAutoFit/>
          </a:bodyPr>
          <a:lstStyle/>
          <a:p>
            <a:pPr marL="49530" marR="2315210">
              <a:lnSpc>
                <a:spcPct val="111100"/>
              </a:lnSpc>
              <a:spcBef>
                <a:spcPts val="334"/>
              </a:spcBef>
            </a:pPr>
            <a:r>
              <a:rPr sz="900" i="1" spc="65" dirty="0">
                <a:latin typeface="Times New Roman"/>
                <a:cs typeface="Times New Roman"/>
              </a:rPr>
              <a:t>SELECT </a:t>
            </a:r>
            <a:r>
              <a:rPr sz="900" i="1" spc="140" dirty="0">
                <a:latin typeface="Times New Roman"/>
                <a:cs typeface="Times New Roman"/>
              </a:rPr>
              <a:t>UserID </a:t>
            </a:r>
            <a:r>
              <a:rPr sz="900" i="1" spc="300" dirty="0">
                <a:latin typeface="Times New Roman"/>
                <a:cs typeface="Times New Roman"/>
              </a:rPr>
              <a:t>, </a:t>
            </a:r>
            <a:r>
              <a:rPr sz="900" i="1" spc="-10" dirty="0">
                <a:latin typeface="Times New Roman"/>
                <a:cs typeface="Times New Roman"/>
              </a:rPr>
              <a:t>COUNT </a:t>
            </a:r>
            <a:r>
              <a:rPr sz="900" i="1" spc="229" dirty="0">
                <a:latin typeface="Times New Roman"/>
                <a:cs typeface="Times New Roman"/>
              </a:rPr>
              <a:t>(*) </a:t>
            </a:r>
            <a:r>
              <a:rPr sz="900" i="1" spc="60" dirty="0">
                <a:latin typeface="Times New Roman"/>
                <a:cs typeface="Times New Roman"/>
              </a:rPr>
              <a:t>AS </a:t>
            </a:r>
            <a:r>
              <a:rPr sz="900" i="1" spc="-190" dirty="0">
                <a:latin typeface="Times New Roman"/>
                <a:cs typeface="Times New Roman"/>
              </a:rPr>
              <a:t>11 </a:t>
            </a:r>
            <a:r>
              <a:rPr sz="900" i="1" spc="-75" dirty="0">
                <a:latin typeface="Times New Roman"/>
                <a:cs typeface="Times New Roman"/>
              </a:rPr>
              <a:t>N </a:t>
            </a:r>
            <a:r>
              <a:rPr sz="900" i="1" spc="130" dirty="0">
                <a:latin typeface="Times New Roman"/>
                <a:cs typeface="Times New Roman"/>
              </a:rPr>
              <a:t>umber </a:t>
            </a:r>
            <a:r>
              <a:rPr sz="900" i="1" spc="210" dirty="0">
                <a:latin typeface="Times New Roman"/>
                <a:cs typeface="Times New Roman"/>
              </a:rPr>
              <a:t>of </a:t>
            </a:r>
            <a:r>
              <a:rPr sz="900" i="1" spc="200" dirty="0">
                <a:latin typeface="Times New Roman"/>
                <a:cs typeface="Times New Roman"/>
              </a:rPr>
              <a:t>Posts </a:t>
            </a:r>
            <a:r>
              <a:rPr sz="900" i="1" spc="-190" dirty="0">
                <a:latin typeface="Times New Roman"/>
                <a:cs typeface="Times New Roman"/>
              </a:rPr>
              <a:t>11  </a:t>
            </a:r>
            <a:r>
              <a:rPr sz="900" i="1" spc="-40" dirty="0">
                <a:latin typeface="Times New Roman"/>
                <a:cs typeface="Times New Roman"/>
              </a:rPr>
              <a:t>FROM</a:t>
            </a:r>
            <a:r>
              <a:rPr sz="900" i="1" spc="-20" dirty="0">
                <a:latin typeface="Times New Roman"/>
                <a:cs typeface="Times New Roman"/>
              </a:rPr>
              <a:t> </a:t>
            </a:r>
            <a:r>
              <a:rPr sz="900" i="1" spc="185" dirty="0">
                <a:latin typeface="Times New Roman"/>
                <a:cs typeface="Times New Roman"/>
              </a:rPr>
              <a:t>Post</a:t>
            </a:r>
            <a:r>
              <a:rPr sz="900" i="1" spc="-145" dirty="0">
                <a:latin typeface="Times New Roman"/>
                <a:cs typeface="Times New Roman"/>
              </a:rPr>
              <a:t> </a:t>
            </a:r>
            <a:endParaRPr sz="900">
              <a:latin typeface="Times New Roman"/>
              <a:cs typeface="Times New Roman"/>
            </a:endParaRPr>
          </a:p>
          <a:p>
            <a:pPr marL="49530">
              <a:lnSpc>
                <a:spcPct val="100000"/>
              </a:lnSpc>
              <a:spcBef>
                <a:spcPts val="105"/>
              </a:spcBef>
            </a:pPr>
            <a:r>
              <a:rPr sz="900" i="1" spc="-20" dirty="0">
                <a:latin typeface="Times New Roman"/>
                <a:cs typeface="Times New Roman"/>
              </a:rPr>
              <a:t>GROUP </a:t>
            </a:r>
            <a:r>
              <a:rPr sz="900" i="1" spc="35" dirty="0">
                <a:latin typeface="Times New Roman"/>
                <a:cs typeface="Times New Roman"/>
              </a:rPr>
              <a:t>BY </a:t>
            </a:r>
            <a:r>
              <a:rPr sz="900" i="1" spc="140" dirty="0">
                <a:latin typeface="Times New Roman"/>
                <a:cs typeface="Times New Roman"/>
              </a:rPr>
              <a:t>UserID</a:t>
            </a:r>
            <a:r>
              <a:rPr sz="900" i="1" spc="-145" dirty="0">
                <a:latin typeface="Times New Roman"/>
                <a:cs typeface="Times New Roman"/>
              </a:rPr>
              <a:t> </a:t>
            </a:r>
            <a:r>
              <a:rPr sz="900" i="1" spc="225" dirty="0">
                <a:latin typeface="Times New Roman"/>
                <a:cs typeface="Times New Roman"/>
              </a:rPr>
              <a:t>;</a:t>
            </a:r>
            <a:endParaRPr sz="900">
              <a:latin typeface="Times New Roman"/>
              <a:cs typeface="Times New Roman"/>
            </a:endParaRPr>
          </a:p>
        </p:txBody>
      </p:sp>
      <p:sp>
        <p:nvSpPr>
          <p:cNvPr id="20" name="object 20"/>
          <p:cNvSpPr/>
          <p:nvPr/>
        </p:nvSpPr>
        <p:spPr>
          <a:xfrm>
            <a:off x="505053" y="9941585"/>
            <a:ext cx="6049010" cy="0"/>
          </a:xfrm>
          <a:custGeom>
            <a:avLst/>
            <a:gdLst/>
            <a:ahLst/>
            <a:cxnLst/>
            <a:rect l="l" t="t" r="r" b="b"/>
            <a:pathLst>
              <a:path w="6049009">
                <a:moveTo>
                  <a:pt x="0" y="0"/>
                </a:moveTo>
                <a:lnTo>
                  <a:pt x="6048756" y="0"/>
                </a:lnTo>
              </a:path>
            </a:pathLst>
          </a:custGeom>
          <a:ln w="609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 txBox="1"/>
          <p:nvPr/>
        </p:nvSpPr>
        <p:spPr>
          <a:xfrm>
            <a:off x="4678934" y="9965447"/>
            <a:ext cx="1842135" cy="19177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1100" spc="-10" dirty="0">
                <a:latin typeface="Arial"/>
                <a:cs typeface="Arial"/>
              </a:rPr>
              <a:t>© </a:t>
            </a:r>
            <a:r>
              <a:rPr sz="1100" spc="20" dirty="0">
                <a:latin typeface="Arial"/>
                <a:cs typeface="Arial"/>
              </a:rPr>
              <a:t>H</a:t>
            </a:r>
            <a:r>
              <a:rPr sz="850" spc="20" dirty="0">
                <a:latin typeface="Arial"/>
                <a:cs typeface="Arial"/>
              </a:rPr>
              <a:t>ERIOT</a:t>
            </a:r>
            <a:r>
              <a:rPr sz="1100" spc="20" dirty="0">
                <a:latin typeface="Arial"/>
                <a:cs typeface="Arial"/>
              </a:rPr>
              <a:t>-W</a:t>
            </a:r>
            <a:r>
              <a:rPr sz="850" spc="20" dirty="0">
                <a:latin typeface="Arial"/>
                <a:cs typeface="Arial"/>
              </a:rPr>
              <a:t>ATT</a:t>
            </a:r>
            <a:r>
              <a:rPr sz="850" spc="75" dirty="0">
                <a:latin typeface="Arial"/>
                <a:cs typeface="Arial"/>
              </a:rPr>
              <a:t> </a:t>
            </a:r>
            <a:r>
              <a:rPr sz="1100" spc="55" dirty="0">
                <a:latin typeface="Arial"/>
                <a:cs typeface="Arial"/>
              </a:rPr>
              <a:t>U</a:t>
            </a:r>
            <a:r>
              <a:rPr sz="850" spc="55" dirty="0">
                <a:latin typeface="Arial"/>
                <a:cs typeface="Arial"/>
              </a:rPr>
              <a:t>NIVERSITY</a:t>
            </a:r>
            <a:endParaRPr sz="85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52169" y="559318"/>
            <a:ext cx="1880235" cy="19177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1100" i="1" spc="-20" dirty="0">
                <a:latin typeface="Arial"/>
                <a:cs typeface="Arial"/>
              </a:rPr>
              <a:t>TOPIC </a:t>
            </a:r>
            <a:r>
              <a:rPr sz="1100" i="1" spc="-10" dirty="0">
                <a:latin typeface="Arial"/>
                <a:cs typeface="Arial"/>
              </a:rPr>
              <a:t>3.</a:t>
            </a:r>
            <a:r>
              <a:rPr sz="1100" i="1" spc="75" dirty="0">
                <a:latin typeface="Arial"/>
                <a:cs typeface="Arial"/>
              </a:rPr>
              <a:t> </a:t>
            </a:r>
            <a:r>
              <a:rPr sz="1100" i="1" spc="-30" dirty="0">
                <a:latin typeface="Arial"/>
                <a:cs typeface="Arial"/>
              </a:rPr>
              <a:t>IMPLEMENTATION</a:t>
            </a:r>
            <a:endParaRPr sz="11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6737585" y="559318"/>
            <a:ext cx="179705" cy="19177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1100" spc="-15" dirty="0">
                <a:latin typeface="Arial"/>
                <a:cs typeface="Arial"/>
              </a:rPr>
              <a:t>77</a:t>
            </a:r>
            <a:endParaRPr sz="110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864717" y="765581"/>
            <a:ext cx="6049010" cy="0"/>
          </a:xfrm>
          <a:custGeom>
            <a:avLst/>
            <a:gdLst/>
            <a:ahLst/>
            <a:cxnLst/>
            <a:rect l="l" t="t" r="r" b="b"/>
            <a:pathLst>
              <a:path w="6049009">
                <a:moveTo>
                  <a:pt x="0" y="0"/>
                </a:moveTo>
                <a:lnTo>
                  <a:pt x="6048756" y="0"/>
                </a:lnTo>
              </a:path>
            </a:pathLst>
          </a:custGeom>
          <a:ln w="609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852169" y="1111007"/>
            <a:ext cx="1518285" cy="19177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1100" spc="-15" dirty="0">
                <a:latin typeface="Arial"/>
                <a:cs typeface="Arial"/>
              </a:rPr>
              <a:t>Now </a:t>
            </a:r>
            <a:r>
              <a:rPr sz="1100" spc="-5" dirty="0">
                <a:latin typeface="Arial"/>
                <a:cs typeface="Arial"/>
              </a:rPr>
              <a:t>the </a:t>
            </a:r>
            <a:r>
              <a:rPr sz="1100" spc="-20" dirty="0">
                <a:latin typeface="Arial"/>
                <a:cs typeface="Arial"/>
              </a:rPr>
              <a:t>answer </a:t>
            </a:r>
            <a:r>
              <a:rPr sz="1100" spc="-10" dirty="0">
                <a:latin typeface="Arial"/>
                <a:cs typeface="Arial"/>
              </a:rPr>
              <a:t>table</a:t>
            </a:r>
            <a:r>
              <a:rPr sz="1100" spc="-90" dirty="0">
                <a:latin typeface="Arial"/>
                <a:cs typeface="Arial"/>
              </a:rPr>
              <a:t> </a:t>
            </a:r>
            <a:r>
              <a:rPr sz="1100" spc="-10" dirty="0">
                <a:latin typeface="Arial"/>
                <a:cs typeface="Arial"/>
              </a:rPr>
              <a:t>is:</a:t>
            </a:r>
            <a:endParaRPr sz="1100">
              <a:latin typeface="Arial"/>
              <a:cs typeface="Arial"/>
            </a:endParaRPr>
          </a:p>
        </p:txBody>
      </p:sp>
      <p:graphicFrame>
        <p:nvGraphicFramePr>
          <p:cNvPr id="6" name="object 6"/>
          <p:cNvGraphicFramePr>
            <a:graphicFrameLocks noGrp="1"/>
          </p:cNvGraphicFramePr>
          <p:nvPr/>
        </p:nvGraphicFramePr>
        <p:xfrm>
          <a:off x="864717" y="1364513"/>
          <a:ext cx="3967479" cy="112522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9780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7929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10311">
                <a:tc>
                  <a:txBody>
                    <a:bodyPr/>
                    <a:lstStyle/>
                    <a:p>
                      <a:pPr marL="39370">
                        <a:lnSpc>
                          <a:spcPct val="100000"/>
                        </a:lnSpc>
                        <a:spcBef>
                          <a:spcPts val="110"/>
                        </a:spcBef>
                      </a:pPr>
                      <a:r>
                        <a:rPr sz="1100" b="1" spc="-10" dirty="0">
                          <a:latin typeface="Arial"/>
                          <a:cs typeface="Arial"/>
                        </a:rPr>
                        <a:t>UserID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1397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1275"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r>
                        <a:rPr sz="1100" b="1" spc="-10" dirty="0">
                          <a:latin typeface="Arial"/>
                          <a:cs typeface="Arial"/>
                        </a:rPr>
                        <a:t>Number </a:t>
                      </a:r>
                      <a:r>
                        <a:rPr sz="1100" b="1" spc="-5" dirty="0">
                          <a:latin typeface="Arial"/>
                          <a:cs typeface="Arial"/>
                        </a:rPr>
                        <a:t>of</a:t>
                      </a:r>
                      <a:r>
                        <a:rPr sz="1100" b="1" spc="-4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b="1" spc="-5" dirty="0">
                          <a:latin typeface="Arial"/>
                          <a:cs typeface="Arial"/>
                        </a:rPr>
                        <a:t>posts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190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82879">
                <a:tc>
                  <a:txBody>
                    <a:bodyPr/>
                    <a:lstStyle/>
                    <a:p>
                      <a:pPr marL="39370">
                        <a:lnSpc>
                          <a:spcPct val="100000"/>
                        </a:lnSpc>
                      </a:pPr>
                      <a:r>
                        <a:rPr sz="1100" spc="-15" dirty="0">
                          <a:latin typeface="Arial"/>
                          <a:cs typeface="Arial"/>
                        </a:rPr>
                        <a:t>72618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1275"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r>
                        <a:rPr sz="1100" dirty="0">
                          <a:latin typeface="Arial"/>
                          <a:cs typeface="Arial"/>
                        </a:rPr>
                        <a:t>4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190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marL="39370">
                        <a:lnSpc>
                          <a:spcPct val="100000"/>
                        </a:lnSpc>
                      </a:pPr>
                      <a:r>
                        <a:rPr sz="1100" spc="-15" dirty="0">
                          <a:latin typeface="Arial"/>
                          <a:cs typeface="Arial"/>
                        </a:rPr>
                        <a:t>72619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1275">
                        <a:lnSpc>
                          <a:spcPts val="1310"/>
                        </a:lnSpc>
                      </a:pPr>
                      <a:r>
                        <a:rPr sz="1100" dirty="0">
                          <a:latin typeface="Arial"/>
                          <a:cs typeface="Arial"/>
                        </a:rPr>
                        <a:t>7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82879">
                <a:tc>
                  <a:txBody>
                    <a:bodyPr/>
                    <a:lstStyle/>
                    <a:p>
                      <a:pPr marL="39370">
                        <a:lnSpc>
                          <a:spcPct val="100000"/>
                        </a:lnSpc>
                      </a:pPr>
                      <a:r>
                        <a:rPr sz="1100" spc="-15" dirty="0">
                          <a:latin typeface="Arial"/>
                          <a:cs typeface="Arial"/>
                        </a:rPr>
                        <a:t>72621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1275"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r>
                        <a:rPr sz="1100" dirty="0">
                          <a:latin typeface="Arial"/>
                          <a:cs typeface="Arial"/>
                        </a:rPr>
                        <a:t>4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190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81355">
                <a:tc>
                  <a:txBody>
                    <a:bodyPr/>
                    <a:lstStyle/>
                    <a:p>
                      <a:pPr marL="39370">
                        <a:lnSpc>
                          <a:spcPts val="1310"/>
                        </a:lnSpc>
                      </a:pPr>
                      <a:r>
                        <a:rPr sz="1100" spc="-15" dirty="0">
                          <a:latin typeface="Arial"/>
                          <a:cs typeface="Arial"/>
                        </a:rPr>
                        <a:t>72622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7465">
                        <a:lnSpc>
                          <a:spcPts val="1310"/>
                        </a:lnSpc>
                      </a:pPr>
                      <a:r>
                        <a:rPr sz="1100" dirty="0">
                          <a:latin typeface="Arial"/>
                          <a:cs typeface="Arial"/>
                        </a:rPr>
                        <a:t>7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78307">
                <a:tc>
                  <a:txBody>
                    <a:bodyPr/>
                    <a:lstStyle/>
                    <a:p>
                      <a:pPr marL="39370">
                        <a:lnSpc>
                          <a:spcPts val="985"/>
                        </a:lnSpc>
                      </a:pPr>
                      <a:r>
                        <a:rPr sz="1100" spc="-5" dirty="0">
                          <a:latin typeface="Arial"/>
                          <a:cs typeface="Arial"/>
                        </a:rPr>
                        <a:t>...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2545">
                        <a:lnSpc>
                          <a:spcPts val="985"/>
                        </a:lnSpc>
                      </a:pPr>
                      <a:r>
                        <a:rPr sz="1100" spc="-5" dirty="0">
                          <a:latin typeface="Arial"/>
                          <a:cs typeface="Arial"/>
                        </a:rPr>
                        <a:t>...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7" name="object 7"/>
          <p:cNvSpPr txBox="1"/>
          <p:nvPr/>
        </p:nvSpPr>
        <p:spPr>
          <a:xfrm>
            <a:off x="852169" y="2613670"/>
            <a:ext cx="2018030" cy="19177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1100" spc="-10" dirty="0">
                <a:latin typeface="Arial"/>
                <a:cs typeface="Arial"/>
              </a:rPr>
              <a:t>The AS operator </a:t>
            </a:r>
            <a:r>
              <a:rPr sz="1100" spc="-5" dirty="0">
                <a:latin typeface="Arial"/>
                <a:cs typeface="Arial"/>
              </a:rPr>
              <a:t>can </a:t>
            </a:r>
            <a:r>
              <a:rPr sz="1100" spc="-10" dirty="0">
                <a:latin typeface="Arial"/>
                <a:cs typeface="Arial"/>
              </a:rPr>
              <a:t>be</a:t>
            </a:r>
            <a:r>
              <a:rPr sz="1100" spc="-114" dirty="0">
                <a:latin typeface="Arial"/>
                <a:cs typeface="Arial"/>
              </a:rPr>
              <a:t> </a:t>
            </a:r>
            <a:r>
              <a:rPr sz="1100" spc="-10" dirty="0">
                <a:latin typeface="Arial"/>
                <a:cs typeface="Arial"/>
              </a:rPr>
              <a:t>omitted.</a:t>
            </a:r>
            <a:endParaRPr sz="110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928369" y="2884720"/>
            <a:ext cx="88900" cy="481330"/>
          </a:xfrm>
          <a:prstGeom prst="rect">
            <a:avLst/>
          </a:prstGeom>
        </p:spPr>
        <p:txBody>
          <a:bodyPr vert="horz" wrap="square" lIns="0" tIns="279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20"/>
              </a:spcBef>
            </a:pPr>
            <a:r>
              <a:rPr sz="900" spc="-5" dirty="0">
                <a:latin typeface="Arial"/>
                <a:cs typeface="Arial"/>
              </a:rPr>
              <a:t>1</a:t>
            </a:r>
            <a:endParaRPr sz="9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900" spc="-5" dirty="0">
                <a:latin typeface="Arial"/>
                <a:cs typeface="Arial"/>
              </a:rPr>
              <a:t>2</a:t>
            </a:r>
            <a:endParaRPr sz="9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900" spc="-5" dirty="0">
                <a:latin typeface="Arial"/>
                <a:cs typeface="Arial"/>
              </a:rPr>
              <a:t>3</a:t>
            </a:r>
            <a:endParaRPr sz="90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1090269" y="2854985"/>
            <a:ext cx="5862955" cy="586740"/>
          </a:xfrm>
          <a:prstGeom prst="rect">
            <a:avLst/>
          </a:prstGeom>
          <a:solidFill>
            <a:srgbClr val="F7F7F7"/>
          </a:solidFill>
          <a:ln w="6096">
            <a:solidFill>
              <a:srgbClr val="B1B1B1"/>
            </a:solidFill>
          </a:ln>
        </p:spPr>
        <p:txBody>
          <a:bodyPr vert="horz" wrap="square" lIns="0" tIns="42544" rIns="0" bIns="0" rtlCol="0">
            <a:spAutoFit/>
          </a:bodyPr>
          <a:lstStyle/>
          <a:p>
            <a:pPr marL="49530" marR="2554605">
              <a:lnSpc>
                <a:spcPct val="111100"/>
              </a:lnSpc>
              <a:spcBef>
                <a:spcPts val="334"/>
              </a:spcBef>
            </a:pPr>
            <a:r>
              <a:rPr sz="900" i="1" spc="65" dirty="0">
                <a:latin typeface="Times New Roman"/>
                <a:cs typeface="Times New Roman"/>
              </a:rPr>
              <a:t>SELECT </a:t>
            </a:r>
            <a:r>
              <a:rPr sz="900" i="1" spc="140" dirty="0">
                <a:latin typeface="Times New Roman"/>
                <a:cs typeface="Times New Roman"/>
              </a:rPr>
              <a:t>UserID </a:t>
            </a:r>
            <a:r>
              <a:rPr sz="900" i="1" spc="300" dirty="0">
                <a:latin typeface="Times New Roman"/>
                <a:cs typeface="Times New Roman"/>
              </a:rPr>
              <a:t>, </a:t>
            </a:r>
            <a:r>
              <a:rPr sz="900" i="1" spc="-10" dirty="0">
                <a:latin typeface="Times New Roman"/>
                <a:cs typeface="Times New Roman"/>
              </a:rPr>
              <a:t>COUNT </a:t>
            </a:r>
            <a:r>
              <a:rPr sz="900" i="1" spc="229" dirty="0">
                <a:latin typeface="Times New Roman"/>
                <a:cs typeface="Times New Roman"/>
              </a:rPr>
              <a:t>(*) </a:t>
            </a:r>
            <a:r>
              <a:rPr sz="900" i="1" spc="-190" dirty="0">
                <a:latin typeface="Times New Roman"/>
                <a:cs typeface="Times New Roman"/>
              </a:rPr>
              <a:t>11 </a:t>
            </a:r>
            <a:r>
              <a:rPr sz="900" i="1" spc="110" dirty="0">
                <a:latin typeface="Times New Roman"/>
                <a:cs typeface="Times New Roman"/>
              </a:rPr>
              <a:t>Number </a:t>
            </a:r>
            <a:r>
              <a:rPr sz="900" i="1" spc="210" dirty="0">
                <a:latin typeface="Times New Roman"/>
                <a:cs typeface="Times New Roman"/>
              </a:rPr>
              <a:t>of </a:t>
            </a:r>
            <a:r>
              <a:rPr sz="900" i="1" spc="200" dirty="0">
                <a:latin typeface="Times New Roman"/>
                <a:cs typeface="Times New Roman"/>
              </a:rPr>
              <a:t>Posts </a:t>
            </a:r>
            <a:r>
              <a:rPr sz="900" i="1" spc="-190" dirty="0">
                <a:latin typeface="Times New Roman"/>
                <a:cs typeface="Times New Roman"/>
              </a:rPr>
              <a:t>11  </a:t>
            </a:r>
            <a:r>
              <a:rPr sz="900" i="1" spc="-40" dirty="0">
                <a:latin typeface="Times New Roman"/>
                <a:cs typeface="Times New Roman"/>
              </a:rPr>
              <a:t>FROM</a:t>
            </a:r>
            <a:r>
              <a:rPr sz="900" i="1" spc="-5" dirty="0">
                <a:latin typeface="Times New Roman"/>
                <a:cs typeface="Times New Roman"/>
              </a:rPr>
              <a:t> </a:t>
            </a:r>
            <a:r>
              <a:rPr sz="900" i="1" spc="185" dirty="0">
                <a:latin typeface="Times New Roman"/>
                <a:cs typeface="Times New Roman"/>
              </a:rPr>
              <a:t>Post</a:t>
            </a:r>
            <a:r>
              <a:rPr sz="900" i="1" spc="-145" dirty="0">
                <a:latin typeface="Times New Roman"/>
                <a:cs typeface="Times New Roman"/>
              </a:rPr>
              <a:t> </a:t>
            </a:r>
            <a:endParaRPr sz="900">
              <a:latin typeface="Times New Roman"/>
              <a:cs typeface="Times New Roman"/>
            </a:endParaRPr>
          </a:p>
          <a:p>
            <a:pPr marL="49530">
              <a:lnSpc>
                <a:spcPct val="100000"/>
              </a:lnSpc>
              <a:spcBef>
                <a:spcPts val="105"/>
              </a:spcBef>
            </a:pPr>
            <a:r>
              <a:rPr sz="900" i="1" spc="-20" dirty="0">
                <a:latin typeface="Times New Roman"/>
                <a:cs typeface="Times New Roman"/>
              </a:rPr>
              <a:t>GROUP </a:t>
            </a:r>
            <a:r>
              <a:rPr sz="900" i="1" spc="35" dirty="0">
                <a:latin typeface="Times New Roman"/>
                <a:cs typeface="Times New Roman"/>
              </a:rPr>
              <a:t>BY </a:t>
            </a:r>
            <a:r>
              <a:rPr sz="900" i="1" spc="140" dirty="0">
                <a:latin typeface="Times New Roman"/>
                <a:cs typeface="Times New Roman"/>
              </a:rPr>
              <a:t>UserID</a:t>
            </a:r>
            <a:r>
              <a:rPr sz="900" i="1" spc="-145" dirty="0">
                <a:latin typeface="Times New Roman"/>
                <a:cs typeface="Times New Roman"/>
              </a:rPr>
              <a:t> </a:t>
            </a:r>
            <a:r>
              <a:rPr sz="900" i="1" spc="225" dirty="0">
                <a:latin typeface="Times New Roman"/>
                <a:cs typeface="Times New Roman"/>
              </a:rPr>
              <a:t>;</a:t>
            </a:r>
            <a:endParaRPr sz="900">
              <a:latin typeface="Times New Roman"/>
              <a:cs typeface="Times New Roman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852169" y="3493158"/>
            <a:ext cx="5159375" cy="546735"/>
          </a:xfrm>
          <a:prstGeom prst="rect">
            <a:avLst/>
          </a:prstGeom>
        </p:spPr>
        <p:txBody>
          <a:bodyPr vert="horz" wrap="square" lIns="0" tIns="1054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830"/>
              </a:spcBef>
            </a:pPr>
            <a:r>
              <a:rPr sz="1100" spc="-5" dirty="0">
                <a:latin typeface="Arial"/>
                <a:cs typeface="Arial"/>
              </a:rPr>
              <a:t>This </a:t>
            </a:r>
            <a:r>
              <a:rPr sz="1100" spc="-10" dirty="0">
                <a:latin typeface="Arial"/>
                <a:cs typeface="Arial"/>
              </a:rPr>
              <a:t>generates </a:t>
            </a:r>
            <a:r>
              <a:rPr sz="1100" spc="-5" dirty="0">
                <a:latin typeface="Arial"/>
                <a:cs typeface="Arial"/>
              </a:rPr>
              <a:t>the </a:t>
            </a:r>
            <a:r>
              <a:rPr sz="1100" spc="-10" dirty="0">
                <a:latin typeface="Arial"/>
                <a:cs typeface="Arial"/>
              </a:rPr>
              <a:t>same </a:t>
            </a:r>
            <a:r>
              <a:rPr sz="1100" spc="-20" dirty="0">
                <a:latin typeface="Arial"/>
                <a:cs typeface="Arial"/>
              </a:rPr>
              <a:t>answer</a:t>
            </a:r>
            <a:r>
              <a:rPr sz="1100" spc="-55" dirty="0">
                <a:latin typeface="Arial"/>
                <a:cs typeface="Arial"/>
              </a:rPr>
              <a:t> </a:t>
            </a:r>
            <a:r>
              <a:rPr sz="1100" spc="-15" dirty="0">
                <a:latin typeface="Arial"/>
                <a:cs typeface="Arial"/>
              </a:rPr>
              <a:t>table.</a:t>
            </a:r>
            <a:endParaRPr sz="11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735"/>
              </a:spcBef>
            </a:pPr>
            <a:r>
              <a:rPr sz="1100" spc="-10" dirty="0">
                <a:latin typeface="Arial"/>
                <a:cs typeface="Arial"/>
              </a:rPr>
              <a:t>A </a:t>
            </a:r>
            <a:r>
              <a:rPr sz="1100" spc="-5" dirty="0">
                <a:latin typeface="Arial"/>
                <a:cs typeface="Arial"/>
              </a:rPr>
              <a:t>column </a:t>
            </a:r>
            <a:r>
              <a:rPr sz="1100" spc="-10" dirty="0">
                <a:latin typeface="Arial"/>
                <a:cs typeface="Arial"/>
              </a:rPr>
              <a:t>alias </a:t>
            </a:r>
            <a:r>
              <a:rPr sz="1100" spc="-5" dirty="0">
                <a:latin typeface="Arial"/>
                <a:cs typeface="Arial"/>
              </a:rPr>
              <a:t>can </a:t>
            </a:r>
            <a:r>
              <a:rPr sz="1100" spc="-10" dirty="0">
                <a:latin typeface="Arial"/>
                <a:cs typeface="Arial"/>
              </a:rPr>
              <a:t>be </a:t>
            </a:r>
            <a:r>
              <a:rPr sz="1100" spc="-15" dirty="0">
                <a:latin typeface="Arial"/>
                <a:cs typeface="Arial"/>
              </a:rPr>
              <a:t>given </a:t>
            </a:r>
            <a:r>
              <a:rPr sz="1100" spc="-5" dirty="0">
                <a:latin typeface="Arial"/>
                <a:cs typeface="Arial"/>
              </a:rPr>
              <a:t>to </a:t>
            </a:r>
            <a:r>
              <a:rPr sz="1100" spc="-15" dirty="0">
                <a:latin typeface="Arial"/>
                <a:cs typeface="Arial"/>
              </a:rPr>
              <a:t>any </a:t>
            </a:r>
            <a:r>
              <a:rPr sz="1100" spc="-5" dirty="0">
                <a:latin typeface="Arial"/>
                <a:cs typeface="Arial"/>
              </a:rPr>
              <a:t>calculated </a:t>
            </a:r>
            <a:r>
              <a:rPr sz="1100" spc="-15" dirty="0">
                <a:latin typeface="Arial"/>
                <a:cs typeface="Arial"/>
              </a:rPr>
              <a:t>value, </a:t>
            </a:r>
            <a:r>
              <a:rPr sz="1100" spc="-10" dirty="0">
                <a:latin typeface="Arial"/>
                <a:cs typeface="Arial"/>
              </a:rPr>
              <a:t>aggregated </a:t>
            </a:r>
            <a:r>
              <a:rPr sz="1100" spc="-5" dirty="0">
                <a:latin typeface="Arial"/>
                <a:cs typeface="Arial"/>
              </a:rPr>
              <a:t>function </a:t>
            </a:r>
            <a:r>
              <a:rPr sz="1100" spc="-10" dirty="0">
                <a:latin typeface="Arial"/>
                <a:cs typeface="Arial"/>
              </a:rPr>
              <a:t>or</a:t>
            </a:r>
            <a:r>
              <a:rPr sz="1100" spc="-85" dirty="0">
                <a:latin typeface="Arial"/>
                <a:cs typeface="Arial"/>
              </a:rPr>
              <a:t> </a:t>
            </a:r>
            <a:r>
              <a:rPr sz="1100" spc="-5" dirty="0">
                <a:latin typeface="Arial"/>
                <a:cs typeface="Arial"/>
              </a:rPr>
              <a:t>column.</a:t>
            </a:r>
            <a:endParaRPr sz="1100">
              <a:latin typeface="Arial"/>
              <a:cs typeface="Aria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852169" y="4590844"/>
            <a:ext cx="6101080" cy="162242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  <a:tabLst>
                <a:tab pos="450215" algn="l"/>
              </a:tabLst>
            </a:pPr>
            <a:r>
              <a:rPr sz="1400" b="1" spc="10" dirty="0">
                <a:latin typeface="Arial"/>
                <a:cs typeface="Arial"/>
              </a:rPr>
              <a:t>3.6	</a:t>
            </a:r>
            <a:r>
              <a:rPr sz="1400" b="1" spc="15" dirty="0">
                <a:latin typeface="Arial"/>
                <a:cs typeface="Arial"/>
              </a:rPr>
              <a:t>Using</a:t>
            </a:r>
            <a:r>
              <a:rPr sz="1400" b="1" spc="10" dirty="0">
                <a:latin typeface="Arial"/>
                <a:cs typeface="Arial"/>
              </a:rPr>
              <a:t> sub-queries</a:t>
            </a:r>
            <a:endParaRPr sz="14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850"/>
              </a:spcBef>
            </a:pPr>
            <a:r>
              <a:rPr sz="1100" spc="-5" dirty="0">
                <a:latin typeface="Arial"/>
                <a:cs typeface="Arial"/>
              </a:rPr>
              <a:t>Sub-queries </a:t>
            </a:r>
            <a:r>
              <a:rPr sz="1100" spc="-10" dirty="0">
                <a:latin typeface="Arial"/>
                <a:cs typeface="Arial"/>
              </a:rPr>
              <a:t>are used </a:t>
            </a:r>
            <a:r>
              <a:rPr sz="1100" spc="-5" dirty="0">
                <a:latin typeface="Arial"/>
                <a:cs typeface="Arial"/>
              </a:rPr>
              <a:t>to </a:t>
            </a:r>
            <a:r>
              <a:rPr sz="1100" spc="-10" dirty="0">
                <a:latin typeface="Arial"/>
                <a:cs typeface="Arial"/>
              </a:rPr>
              <a:t>use one </a:t>
            </a:r>
            <a:r>
              <a:rPr sz="1100" spc="-5" dirty="0">
                <a:latin typeface="Arial"/>
                <a:cs typeface="Arial"/>
              </a:rPr>
              <a:t>query </a:t>
            </a:r>
            <a:r>
              <a:rPr sz="1100" spc="-10" dirty="0">
                <a:latin typeface="Arial"/>
                <a:cs typeface="Arial"/>
              </a:rPr>
              <a:t>as </a:t>
            </a:r>
            <a:r>
              <a:rPr sz="1100" spc="-5" dirty="0">
                <a:latin typeface="Arial"/>
                <a:cs typeface="Arial"/>
              </a:rPr>
              <a:t>the </a:t>
            </a:r>
            <a:r>
              <a:rPr sz="1100" spc="-10" dirty="0">
                <a:latin typeface="Arial"/>
                <a:cs typeface="Arial"/>
              </a:rPr>
              <a:t>basis </a:t>
            </a:r>
            <a:r>
              <a:rPr sz="1100" spc="-20" dirty="0">
                <a:latin typeface="Arial"/>
                <a:cs typeface="Arial"/>
              </a:rPr>
              <a:t>for </a:t>
            </a:r>
            <a:r>
              <a:rPr sz="1100" spc="-10" dirty="0">
                <a:latin typeface="Arial"/>
                <a:cs typeface="Arial"/>
              </a:rPr>
              <a:t>another</a:t>
            </a:r>
            <a:r>
              <a:rPr sz="1100" spc="-70" dirty="0">
                <a:latin typeface="Arial"/>
                <a:cs typeface="Arial"/>
              </a:rPr>
              <a:t> </a:t>
            </a:r>
            <a:r>
              <a:rPr sz="1100" spc="-20" dirty="0">
                <a:latin typeface="Arial"/>
                <a:cs typeface="Arial"/>
              </a:rPr>
              <a:t>query.</a:t>
            </a:r>
            <a:endParaRPr sz="11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730"/>
              </a:spcBef>
            </a:pPr>
            <a:r>
              <a:rPr sz="1100" spc="-25" dirty="0">
                <a:latin typeface="Arial"/>
                <a:cs typeface="Arial"/>
              </a:rPr>
              <a:t>So, </a:t>
            </a:r>
            <a:r>
              <a:rPr sz="1100" spc="-20" dirty="0">
                <a:latin typeface="Arial"/>
                <a:cs typeface="Arial"/>
              </a:rPr>
              <a:t>for </a:t>
            </a:r>
            <a:r>
              <a:rPr sz="1100" spc="-15" dirty="0">
                <a:latin typeface="Arial"/>
                <a:cs typeface="Arial"/>
              </a:rPr>
              <a:t>example, </a:t>
            </a:r>
            <a:r>
              <a:rPr sz="1100" spc="-10" dirty="0">
                <a:latin typeface="Arial"/>
                <a:cs typeface="Arial"/>
              </a:rPr>
              <a:t>a </a:t>
            </a:r>
            <a:r>
              <a:rPr sz="1100" spc="-5" dirty="0">
                <a:latin typeface="Arial"/>
                <a:cs typeface="Arial"/>
              </a:rPr>
              <a:t>query to find the </a:t>
            </a:r>
            <a:r>
              <a:rPr sz="1100" spc="-10" dirty="0">
                <a:latin typeface="Arial"/>
                <a:cs typeface="Arial"/>
              </a:rPr>
              <a:t>movie with </a:t>
            </a:r>
            <a:r>
              <a:rPr sz="1100" spc="-5" dirty="0">
                <a:latin typeface="Arial"/>
                <a:cs typeface="Arial"/>
              </a:rPr>
              <a:t>the </a:t>
            </a:r>
            <a:r>
              <a:rPr sz="1100" spc="-10" dirty="0">
                <a:latin typeface="Arial"/>
                <a:cs typeface="Arial"/>
              </a:rPr>
              <a:t>biggest </a:t>
            </a:r>
            <a:r>
              <a:rPr sz="1100" spc="-15" dirty="0">
                <a:latin typeface="Arial"/>
                <a:cs typeface="Arial"/>
              </a:rPr>
              <a:t>budget would</a:t>
            </a:r>
            <a:r>
              <a:rPr sz="1100" spc="-45" dirty="0">
                <a:latin typeface="Arial"/>
                <a:cs typeface="Arial"/>
              </a:rPr>
              <a:t> </a:t>
            </a:r>
            <a:r>
              <a:rPr sz="1100" spc="-10" dirty="0">
                <a:latin typeface="Arial"/>
                <a:cs typeface="Arial"/>
              </a:rPr>
              <a:t>be:</a:t>
            </a:r>
            <a:endParaRPr sz="1100">
              <a:latin typeface="Arial"/>
              <a:cs typeface="Arial"/>
            </a:endParaRPr>
          </a:p>
          <a:p>
            <a:pPr marL="88900">
              <a:lnSpc>
                <a:spcPct val="100000"/>
              </a:lnSpc>
              <a:spcBef>
                <a:spcPts val="944"/>
              </a:spcBef>
              <a:tabLst>
                <a:tab pos="287655" algn="l"/>
              </a:tabLst>
            </a:pPr>
            <a:r>
              <a:rPr sz="900" spc="-5" dirty="0">
                <a:latin typeface="Arial"/>
                <a:cs typeface="Arial"/>
              </a:rPr>
              <a:t>1	</a:t>
            </a:r>
            <a:r>
              <a:rPr sz="900" i="1" spc="65" dirty="0">
                <a:latin typeface="Times New Roman"/>
                <a:cs typeface="Times New Roman"/>
              </a:rPr>
              <a:t>SELECT </a:t>
            </a:r>
            <a:r>
              <a:rPr sz="900" i="1" spc="-40" dirty="0">
                <a:latin typeface="Times New Roman"/>
                <a:cs typeface="Times New Roman"/>
              </a:rPr>
              <a:t>MAX </a:t>
            </a:r>
            <a:r>
              <a:rPr sz="900" i="1" spc="225" dirty="0">
                <a:latin typeface="Times New Roman"/>
                <a:cs typeface="Times New Roman"/>
              </a:rPr>
              <a:t>( </a:t>
            </a:r>
            <a:r>
              <a:rPr sz="900" i="1" spc="185" dirty="0">
                <a:latin typeface="Times New Roman"/>
                <a:cs typeface="Times New Roman"/>
              </a:rPr>
              <a:t>budget </a:t>
            </a:r>
            <a:r>
              <a:rPr sz="900" i="1" spc="225" dirty="0">
                <a:latin typeface="Times New Roman"/>
                <a:cs typeface="Times New Roman"/>
              </a:rPr>
              <a:t>) </a:t>
            </a:r>
            <a:r>
              <a:rPr sz="900" i="1" spc="-40" dirty="0">
                <a:latin typeface="Times New Roman"/>
                <a:cs typeface="Times New Roman"/>
              </a:rPr>
              <a:t>FROM</a:t>
            </a:r>
            <a:r>
              <a:rPr sz="900" i="1" spc="135" dirty="0">
                <a:latin typeface="Times New Roman"/>
                <a:cs typeface="Times New Roman"/>
              </a:rPr>
              <a:t> </a:t>
            </a:r>
            <a:r>
              <a:rPr sz="900" i="1" spc="160" dirty="0">
                <a:latin typeface="Times New Roman"/>
                <a:cs typeface="Times New Roman"/>
              </a:rPr>
              <a:t>movie </a:t>
            </a:r>
            <a:r>
              <a:rPr sz="900" i="1" spc="225" dirty="0">
                <a:latin typeface="Times New Roman"/>
                <a:cs typeface="Times New Roman"/>
              </a:rPr>
              <a:t>;</a:t>
            </a:r>
            <a:endParaRPr sz="9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000">
              <a:latin typeface="Times New Roman"/>
              <a:cs typeface="Times New Roman"/>
            </a:endParaRPr>
          </a:p>
          <a:p>
            <a:pPr marL="12700" marR="47625">
              <a:lnSpc>
                <a:spcPct val="102699"/>
              </a:lnSpc>
              <a:spcBef>
                <a:spcPts val="750"/>
              </a:spcBef>
            </a:pPr>
            <a:r>
              <a:rPr sz="1100" spc="-5" dirty="0">
                <a:latin typeface="Arial"/>
                <a:cs typeface="Arial"/>
              </a:rPr>
              <a:t>This </a:t>
            </a:r>
            <a:r>
              <a:rPr sz="1100" spc="-10" dirty="0">
                <a:latin typeface="Arial"/>
                <a:cs typeface="Arial"/>
              </a:rPr>
              <a:t>will </a:t>
            </a:r>
            <a:r>
              <a:rPr sz="1100" spc="-15" dirty="0">
                <a:latin typeface="Arial"/>
                <a:cs typeface="Arial"/>
              </a:rPr>
              <a:t>display </a:t>
            </a:r>
            <a:r>
              <a:rPr sz="1100" spc="-5" dirty="0">
                <a:latin typeface="Arial"/>
                <a:cs typeface="Arial"/>
              </a:rPr>
              <a:t>the </a:t>
            </a:r>
            <a:r>
              <a:rPr sz="1100" spc="-15" dirty="0">
                <a:latin typeface="Arial"/>
                <a:cs typeface="Arial"/>
              </a:rPr>
              <a:t>budget </a:t>
            </a:r>
            <a:r>
              <a:rPr sz="1100" spc="-5" dirty="0">
                <a:latin typeface="Arial"/>
                <a:cs typeface="Arial"/>
              </a:rPr>
              <a:t>column </a:t>
            </a:r>
            <a:r>
              <a:rPr sz="1100" spc="-20" dirty="0">
                <a:latin typeface="Arial"/>
                <a:cs typeface="Arial"/>
              </a:rPr>
              <a:t>for </a:t>
            </a:r>
            <a:r>
              <a:rPr sz="1100" spc="-5" dirty="0">
                <a:latin typeface="Arial"/>
                <a:cs typeface="Arial"/>
              </a:rPr>
              <a:t>the </a:t>
            </a:r>
            <a:r>
              <a:rPr sz="1100" spc="-10" dirty="0">
                <a:latin typeface="Arial"/>
                <a:cs typeface="Arial"/>
              </a:rPr>
              <a:t>movie </a:t>
            </a:r>
            <a:r>
              <a:rPr sz="1100" spc="-5" dirty="0">
                <a:latin typeface="Arial"/>
                <a:cs typeface="Arial"/>
              </a:rPr>
              <a:t>that </a:t>
            </a:r>
            <a:r>
              <a:rPr sz="1100" spc="-10" dirty="0">
                <a:latin typeface="Arial"/>
                <a:cs typeface="Arial"/>
              </a:rPr>
              <a:t>has </a:t>
            </a:r>
            <a:r>
              <a:rPr sz="1100" spc="-5" dirty="0">
                <a:latin typeface="Arial"/>
                <a:cs typeface="Arial"/>
              </a:rPr>
              <a:t>the </a:t>
            </a:r>
            <a:r>
              <a:rPr sz="1100" spc="-10" dirty="0">
                <a:latin typeface="Arial"/>
                <a:cs typeface="Arial"/>
              </a:rPr>
              <a:t>largest </a:t>
            </a:r>
            <a:r>
              <a:rPr sz="1100" spc="-15" dirty="0">
                <a:latin typeface="Arial"/>
                <a:cs typeface="Arial"/>
              </a:rPr>
              <a:t>budget. </a:t>
            </a:r>
            <a:r>
              <a:rPr sz="1100" spc="-5" dirty="0">
                <a:latin typeface="Arial"/>
                <a:cs typeface="Arial"/>
              </a:rPr>
              <a:t>But if </a:t>
            </a:r>
            <a:r>
              <a:rPr sz="1100" spc="-15" dirty="0">
                <a:latin typeface="Arial"/>
                <a:cs typeface="Arial"/>
              </a:rPr>
              <a:t>you wanted </a:t>
            </a:r>
            <a:r>
              <a:rPr sz="1100" spc="-5" dirty="0">
                <a:latin typeface="Arial"/>
                <a:cs typeface="Arial"/>
              </a:rPr>
              <a:t>to  </a:t>
            </a:r>
            <a:r>
              <a:rPr sz="1100" spc="-10" dirty="0">
                <a:latin typeface="Arial"/>
                <a:cs typeface="Arial"/>
              </a:rPr>
              <a:t>know which movie had </a:t>
            </a:r>
            <a:r>
              <a:rPr sz="1100" spc="-5" dirty="0">
                <a:latin typeface="Arial"/>
                <a:cs typeface="Arial"/>
              </a:rPr>
              <a:t>that </a:t>
            </a:r>
            <a:r>
              <a:rPr sz="1100" spc="-15" dirty="0">
                <a:latin typeface="Arial"/>
                <a:cs typeface="Arial"/>
              </a:rPr>
              <a:t>budget you </a:t>
            </a:r>
            <a:r>
              <a:rPr sz="1100" spc="-5" dirty="0">
                <a:latin typeface="Arial"/>
                <a:cs typeface="Arial"/>
              </a:rPr>
              <a:t>could</a:t>
            </a:r>
            <a:r>
              <a:rPr sz="1100" spc="-60" dirty="0">
                <a:latin typeface="Arial"/>
                <a:cs typeface="Arial"/>
              </a:rPr>
              <a:t> </a:t>
            </a:r>
            <a:r>
              <a:rPr sz="1100" spc="-10" dirty="0">
                <a:latin typeface="Arial"/>
                <a:cs typeface="Arial"/>
              </a:rPr>
              <a:t>use:</a:t>
            </a:r>
            <a:endParaRPr sz="1100">
              <a:latin typeface="Arial"/>
              <a:cs typeface="Arial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928369" y="6292383"/>
            <a:ext cx="88900" cy="330200"/>
          </a:xfrm>
          <a:prstGeom prst="rect">
            <a:avLst/>
          </a:prstGeom>
        </p:spPr>
        <p:txBody>
          <a:bodyPr vert="horz" wrap="square" lIns="0" tIns="279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20"/>
              </a:spcBef>
            </a:pPr>
            <a:r>
              <a:rPr sz="900" spc="-5" dirty="0">
                <a:latin typeface="Arial"/>
                <a:cs typeface="Arial"/>
              </a:rPr>
              <a:t>1</a:t>
            </a:r>
            <a:endParaRPr sz="9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900" spc="-5" dirty="0">
                <a:latin typeface="Arial"/>
                <a:cs typeface="Arial"/>
              </a:rPr>
              <a:t>2</a:t>
            </a:r>
            <a:endParaRPr sz="900">
              <a:latin typeface="Arial"/>
              <a:cs typeface="Arial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1090269" y="6262649"/>
            <a:ext cx="5862955" cy="436245"/>
          </a:xfrm>
          <a:prstGeom prst="rect">
            <a:avLst/>
          </a:prstGeom>
          <a:solidFill>
            <a:srgbClr val="F7F7F7"/>
          </a:solidFill>
          <a:ln w="6096">
            <a:solidFill>
              <a:srgbClr val="B1B1B1"/>
            </a:solidFill>
          </a:ln>
        </p:spPr>
        <p:txBody>
          <a:bodyPr vert="horz" wrap="square" lIns="0" tIns="57785" rIns="0" bIns="0" rtlCol="0">
            <a:spAutoFit/>
          </a:bodyPr>
          <a:lstStyle/>
          <a:p>
            <a:pPr marL="49530">
              <a:lnSpc>
                <a:spcPct val="100000"/>
              </a:lnSpc>
              <a:spcBef>
                <a:spcPts val="455"/>
              </a:spcBef>
            </a:pPr>
            <a:r>
              <a:rPr sz="900" i="1" spc="65" dirty="0">
                <a:latin typeface="Times New Roman"/>
                <a:cs typeface="Times New Roman"/>
              </a:rPr>
              <a:t>SELECT </a:t>
            </a:r>
            <a:r>
              <a:rPr sz="900" i="1" spc="300" dirty="0">
                <a:latin typeface="Times New Roman"/>
                <a:cs typeface="Times New Roman"/>
              </a:rPr>
              <a:t>title , </a:t>
            </a:r>
            <a:r>
              <a:rPr sz="900" i="1" spc="180" dirty="0">
                <a:latin typeface="Times New Roman"/>
                <a:cs typeface="Times New Roman"/>
              </a:rPr>
              <a:t>year </a:t>
            </a:r>
            <a:r>
              <a:rPr sz="900" i="1" spc="300" dirty="0">
                <a:latin typeface="Times New Roman"/>
                <a:cs typeface="Times New Roman"/>
              </a:rPr>
              <a:t>, </a:t>
            </a:r>
            <a:r>
              <a:rPr sz="900" i="1" spc="185" dirty="0">
                <a:latin typeface="Times New Roman"/>
                <a:cs typeface="Times New Roman"/>
              </a:rPr>
              <a:t>budget </a:t>
            </a:r>
            <a:r>
              <a:rPr sz="900" i="1" spc="-40" dirty="0">
                <a:latin typeface="Times New Roman"/>
                <a:cs typeface="Times New Roman"/>
              </a:rPr>
              <a:t>FROM</a:t>
            </a:r>
            <a:r>
              <a:rPr sz="900" i="1" spc="135" dirty="0">
                <a:latin typeface="Times New Roman"/>
                <a:cs typeface="Times New Roman"/>
              </a:rPr>
              <a:t> </a:t>
            </a:r>
            <a:r>
              <a:rPr sz="900" i="1" spc="160" dirty="0">
                <a:latin typeface="Times New Roman"/>
                <a:cs typeface="Times New Roman"/>
              </a:rPr>
              <a:t>movie</a:t>
            </a:r>
            <a:r>
              <a:rPr sz="900" i="1" spc="-145" dirty="0">
                <a:latin typeface="Times New Roman"/>
                <a:cs typeface="Times New Roman"/>
              </a:rPr>
              <a:t> </a:t>
            </a:r>
            <a:endParaRPr sz="900">
              <a:latin typeface="Times New Roman"/>
              <a:cs typeface="Times New Roman"/>
            </a:endParaRPr>
          </a:p>
          <a:p>
            <a:pPr marL="49530">
              <a:lnSpc>
                <a:spcPct val="100000"/>
              </a:lnSpc>
              <a:spcBef>
                <a:spcPts val="120"/>
              </a:spcBef>
            </a:pPr>
            <a:r>
              <a:rPr sz="900" i="1" spc="-20" dirty="0">
                <a:latin typeface="Times New Roman"/>
                <a:cs typeface="Times New Roman"/>
              </a:rPr>
              <a:t>WHERE</a:t>
            </a:r>
            <a:r>
              <a:rPr sz="900" i="1" spc="155" dirty="0">
                <a:latin typeface="Times New Roman"/>
                <a:cs typeface="Times New Roman"/>
              </a:rPr>
              <a:t> </a:t>
            </a:r>
            <a:r>
              <a:rPr sz="900" i="1" spc="185" dirty="0">
                <a:latin typeface="Times New Roman"/>
                <a:cs typeface="Times New Roman"/>
              </a:rPr>
              <a:t>budget</a:t>
            </a:r>
            <a:r>
              <a:rPr sz="900" i="1" spc="540" dirty="0">
                <a:latin typeface="Times New Roman"/>
                <a:cs typeface="Times New Roman"/>
              </a:rPr>
              <a:t> </a:t>
            </a:r>
            <a:r>
              <a:rPr sz="900" i="1" spc="-80" dirty="0">
                <a:latin typeface="Times New Roman"/>
                <a:cs typeface="Times New Roman"/>
              </a:rPr>
              <a:t>=</a:t>
            </a:r>
            <a:r>
              <a:rPr sz="900" i="1" spc="-75" dirty="0">
                <a:latin typeface="Times New Roman"/>
                <a:cs typeface="Times New Roman"/>
              </a:rPr>
              <a:t> </a:t>
            </a:r>
            <a:r>
              <a:rPr sz="900" i="1" spc="160" dirty="0">
                <a:latin typeface="Times New Roman"/>
                <a:cs typeface="Times New Roman"/>
              </a:rPr>
              <a:t>(SE</a:t>
            </a:r>
            <a:r>
              <a:rPr sz="900" i="1" spc="-145" dirty="0">
                <a:latin typeface="Times New Roman"/>
                <a:cs typeface="Times New Roman"/>
              </a:rPr>
              <a:t> </a:t>
            </a:r>
            <a:r>
              <a:rPr sz="900" i="1" spc="40" dirty="0">
                <a:latin typeface="Times New Roman"/>
                <a:cs typeface="Times New Roman"/>
              </a:rPr>
              <a:t>LE</a:t>
            </a:r>
            <a:r>
              <a:rPr sz="900" i="1" spc="-145" dirty="0">
                <a:latin typeface="Times New Roman"/>
                <a:cs typeface="Times New Roman"/>
              </a:rPr>
              <a:t> </a:t>
            </a:r>
            <a:r>
              <a:rPr sz="900" i="1" spc="-75" dirty="0">
                <a:latin typeface="Times New Roman"/>
                <a:cs typeface="Times New Roman"/>
              </a:rPr>
              <a:t>C</a:t>
            </a:r>
            <a:r>
              <a:rPr sz="900" i="1" spc="-145" dirty="0">
                <a:latin typeface="Times New Roman"/>
                <a:cs typeface="Times New Roman"/>
              </a:rPr>
              <a:t> </a:t>
            </a:r>
            <a:r>
              <a:rPr sz="900" i="1" spc="25" dirty="0">
                <a:latin typeface="Times New Roman"/>
                <a:cs typeface="Times New Roman"/>
              </a:rPr>
              <a:t>T</a:t>
            </a:r>
            <a:r>
              <a:rPr sz="900" i="1" spc="65" dirty="0">
                <a:latin typeface="Times New Roman"/>
                <a:cs typeface="Times New Roman"/>
              </a:rPr>
              <a:t> </a:t>
            </a:r>
            <a:r>
              <a:rPr sz="900" i="1" spc="-40" dirty="0">
                <a:latin typeface="Times New Roman"/>
                <a:cs typeface="Times New Roman"/>
              </a:rPr>
              <a:t>MAX</a:t>
            </a:r>
            <a:r>
              <a:rPr sz="900" i="1" spc="-120" dirty="0">
                <a:latin typeface="Times New Roman"/>
                <a:cs typeface="Times New Roman"/>
              </a:rPr>
              <a:t> </a:t>
            </a:r>
            <a:r>
              <a:rPr sz="900" i="1" spc="225" dirty="0">
                <a:latin typeface="Times New Roman"/>
                <a:cs typeface="Times New Roman"/>
              </a:rPr>
              <a:t>(</a:t>
            </a:r>
            <a:r>
              <a:rPr sz="900" i="1" spc="-85" dirty="0">
                <a:latin typeface="Times New Roman"/>
                <a:cs typeface="Times New Roman"/>
              </a:rPr>
              <a:t> </a:t>
            </a:r>
            <a:r>
              <a:rPr sz="900" i="1" spc="185" dirty="0">
                <a:latin typeface="Times New Roman"/>
                <a:cs typeface="Times New Roman"/>
              </a:rPr>
              <a:t>budget</a:t>
            </a:r>
            <a:r>
              <a:rPr sz="900" i="1" spc="-95" dirty="0">
                <a:latin typeface="Times New Roman"/>
                <a:cs typeface="Times New Roman"/>
              </a:rPr>
              <a:t> </a:t>
            </a:r>
            <a:r>
              <a:rPr sz="900" i="1" spc="225" dirty="0">
                <a:latin typeface="Times New Roman"/>
                <a:cs typeface="Times New Roman"/>
              </a:rPr>
              <a:t>)</a:t>
            </a:r>
            <a:r>
              <a:rPr sz="900" i="1" spc="530" dirty="0">
                <a:latin typeface="Times New Roman"/>
                <a:cs typeface="Times New Roman"/>
              </a:rPr>
              <a:t> </a:t>
            </a:r>
            <a:r>
              <a:rPr sz="900" i="1" spc="-40" dirty="0">
                <a:latin typeface="Times New Roman"/>
                <a:cs typeface="Times New Roman"/>
              </a:rPr>
              <a:t>FROM</a:t>
            </a:r>
            <a:r>
              <a:rPr sz="900" i="1" dirty="0">
                <a:latin typeface="Times New Roman"/>
                <a:cs typeface="Times New Roman"/>
              </a:rPr>
              <a:t> </a:t>
            </a:r>
            <a:r>
              <a:rPr sz="900" i="1" spc="160" dirty="0">
                <a:latin typeface="Times New Roman"/>
                <a:cs typeface="Times New Roman"/>
              </a:rPr>
              <a:t>movie</a:t>
            </a:r>
            <a:r>
              <a:rPr sz="900" i="1" spc="-95" dirty="0">
                <a:latin typeface="Times New Roman"/>
                <a:cs typeface="Times New Roman"/>
              </a:rPr>
              <a:t> </a:t>
            </a:r>
            <a:r>
              <a:rPr sz="900" i="1" spc="275" dirty="0">
                <a:latin typeface="Times New Roman"/>
                <a:cs typeface="Times New Roman"/>
              </a:rPr>
              <a:t>);</a:t>
            </a:r>
            <a:endParaRPr sz="900">
              <a:latin typeface="Times New Roman"/>
              <a:cs typeface="Times New Roman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852168" y="6842771"/>
            <a:ext cx="6101080" cy="129540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1100" spc="-5" dirty="0">
                <a:latin typeface="Arial"/>
                <a:cs typeface="Arial"/>
              </a:rPr>
              <a:t>This </a:t>
            </a:r>
            <a:r>
              <a:rPr sz="1100" spc="-10" dirty="0">
                <a:latin typeface="Arial"/>
                <a:cs typeface="Arial"/>
              </a:rPr>
              <a:t>uses </a:t>
            </a:r>
            <a:r>
              <a:rPr sz="1100" spc="-5" dirty="0">
                <a:latin typeface="Arial"/>
                <a:cs typeface="Arial"/>
              </a:rPr>
              <a:t>the </a:t>
            </a:r>
            <a:r>
              <a:rPr sz="1100" spc="-20" dirty="0">
                <a:latin typeface="Arial"/>
                <a:cs typeface="Arial"/>
              </a:rPr>
              <a:t>answer </a:t>
            </a:r>
            <a:r>
              <a:rPr sz="1100" spc="-5" dirty="0">
                <a:latin typeface="Arial"/>
                <a:cs typeface="Arial"/>
              </a:rPr>
              <a:t>to </a:t>
            </a:r>
            <a:r>
              <a:rPr sz="1100" spc="-10" dirty="0">
                <a:latin typeface="Arial"/>
                <a:cs typeface="Arial"/>
              </a:rPr>
              <a:t>one </a:t>
            </a:r>
            <a:r>
              <a:rPr sz="1100" spc="-5" dirty="0">
                <a:latin typeface="Arial"/>
                <a:cs typeface="Arial"/>
              </a:rPr>
              <a:t>query </a:t>
            </a:r>
            <a:r>
              <a:rPr sz="1100" spc="-10" dirty="0">
                <a:latin typeface="Arial"/>
                <a:cs typeface="Arial"/>
              </a:rPr>
              <a:t>as </a:t>
            </a:r>
            <a:r>
              <a:rPr sz="1100" spc="-5" dirty="0">
                <a:latin typeface="Arial"/>
                <a:cs typeface="Arial"/>
              </a:rPr>
              <a:t>the criteria </a:t>
            </a:r>
            <a:r>
              <a:rPr sz="1100" spc="-20" dirty="0">
                <a:latin typeface="Arial"/>
                <a:cs typeface="Arial"/>
              </a:rPr>
              <a:t>for another.</a:t>
            </a:r>
            <a:r>
              <a:rPr sz="1100" spc="265" dirty="0">
                <a:latin typeface="Arial"/>
                <a:cs typeface="Arial"/>
              </a:rPr>
              <a:t> </a:t>
            </a:r>
            <a:r>
              <a:rPr sz="1100" spc="-5" dirty="0">
                <a:latin typeface="Arial"/>
                <a:cs typeface="Arial"/>
              </a:rPr>
              <a:t>In this </a:t>
            </a:r>
            <a:r>
              <a:rPr sz="1100" spc="-10" dirty="0">
                <a:latin typeface="Arial"/>
                <a:cs typeface="Arial"/>
              </a:rPr>
              <a:t>case, </a:t>
            </a:r>
            <a:r>
              <a:rPr sz="1100" spc="-5" dirty="0">
                <a:latin typeface="Arial"/>
                <a:cs typeface="Arial"/>
              </a:rPr>
              <a:t>it </a:t>
            </a:r>
            <a:r>
              <a:rPr sz="1100" spc="-10" dirty="0">
                <a:latin typeface="Arial"/>
                <a:cs typeface="Arial"/>
              </a:rPr>
              <a:t>works,</a:t>
            </a:r>
            <a:r>
              <a:rPr sz="1100" spc="5" dirty="0">
                <a:latin typeface="Arial"/>
                <a:cs typeface="Arial"/>
              </a:rPr>
              <a:t> </a:t>
            </a:r>
            <a:r>
              <a:rPr sz="1100" spc="-10" dirty="0">
                <a:latin typeface="Arial"/>
                <a:cs typeface="Arial"/>
              </a:rPr>
              <a:t>because</a:t>
            </a:r>
            <a:endParaRPr sz="11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35"/>
              </a:spcBef>
            </a:pPr>
            <a:r>
              <a:rPr sz="1000" i="1" spc="-20" dirty="0">
                <a:latin typeface="Times New Roman"/>
                <a:cs typeface="Times New Roman"/>
              </a:rPr>
              <a:t>SELECT </a:t>
            </a:r>
            <a:r>
              <a:rPr sz="1000" i="1" spc="65" dirty="0">
                <a:latin typeface="Times New Roman"/>
                <a:cs typeface="Times New Roman"/>
              </a:rPr>
              <a:t>MAX(budget) </a:t>
            </a:r>
            <a:r>
              <a:rPr sz="1000" i="1" spc="-135" dirty="0">
                <a:latin typeface="Times New Roman"/>
                <a:cs typeface="Times New Roman"/>
              </a:rPr>
              <a:t>FROM </a:t>
            </a:r>
            <a:r>
              <a:rPr sz="1000" i="1" spc="70" dirty="0">
                <a:latin typeface="Times New Roman"/>
                <a:cs typeface="Times New Roman"/>
              </a:rPr>
              <a:t>rnovie; </a:t>
            </a:r>
            <a:r>
              <a:rPr sz="1100" spc="-10" dirty="0">
                <a:latin typeface="Arial"/>
                <a:cs typeface="Arial"/>
              </a:rPr>
              <a:t>only </a:t>
            </a:r>
            <a:r>
              <a:rPr sz="1100" spc="-5" dirty="0">
                <a:latin typeface="Arial"/>
                <a:cs typeface="Arial"/>
              </a:rPr>
              <a:t>returns </a:t>
            </a:r>
            <a:r>
              <a:rPr sz="1100" spc="-10" dirty="0">
                <a:latin typeface="Arial"/>
                <a:cs typeface="Arial"/>
              </a:rPr>
              <a:t>a </a:t>
            </a:r>
            <a:r>
              <a:rPr sz="1100" spc="-5" dirty="0">
                <a:latin typeface="Arial"/>
                <a:cs typeface="Arial"/>
              </a:rPr>
              <a:t>single</a:t>
            </a:r>
            <a:r>
              <a:rPr sz="1100" spc="-30" dirty="0">
                <a:latin typeface="Arial"/>
                <a:cs typeface="Arial"/>
              </a:rPr>
              <a:t> </a:t>
            </a:r>
            <a:r>
              <a:rPr sz="1100" spc="-15" dirty="0">
                <a:latin typeface="Arial"/>
                <a:cs typeface="Arial"/>
              </a:rPr>
              <a:t>value.</a:t>
            </a:r>
            <a:endParaRPr sz="11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730"/>
              </a:spcBef>
            </a:pPr>
            <a:r>
              <a:rPr sz="1100" spc="-10" dirty="0">
                <a:latin typeface="Arial"/>
                <a:cs typeface="Arial"/>
              </a:rPr>
              <a:t>The</a:t>
            </a:r>
            <a:r>
              <a:rPr sz="1100" spc="-25" dirty="0">
                <a:latin typeface="Arial"/>
                <a:cs typeface="Arial"/>
              </a:rPr>
              <a:t> </a:t>
            </a:r>
            <a:r>
              <a:rPr sz="1100" spc="-5" dirty="0">
                <a:latin typeface="Arial"/>
                <a:cs typeface="Arial"/>
              </a:rPr>
              <a:t>query:</a:t>
            </a:r>
            <a:endParaRPr sz="1100">
              <a:latin typeface="Arial"/>
              <a:cs typeface="Arial"/>
            </a:endParaRPr>
          </a:p>
          <a:p>
            <a:pPr marL="88900">
              <a:lnSpc>
                <a:spcPct val="100000"/>
              </a:lnSpc>
              <a:spcBef>
                <a:spcPts val="960"/>
              </a:spcBef>
              <a:tabLst>
                <a:tab pos="287655" algn="l"/>
              </a:tabLst>
            </a:pPr>
            <a:r>
              <a:rPr sz="900" spc="-5" dirty="0">
                <a:latin typeface="Arial"/>
                <a:cs typeface="Arial"/>
              </a:rPr>
              <a:t>1	</a:t>
            </a:r>
            <a:r>
              <a:rPr sz="900" i="1" spc="65" dirty="0">
                <a:latin typeface="Times New Roman"/>
                <a:cs typeface="Times New Roman"/>
              </a:rPr>
              <a:t>SELECT </a:t>
            </a:r>
            <a:r>
              <a:rPr sz="900" i="1" spc="75" dirty="0">
                <a:latin typeface="Times New Roman"/>
                <a:cs typeface="Times New Roman"/>
              </a:rPr>
              <a:t>* </a:t>
            </a:r>
            <a:r>
              <a:rPr sz="900" i="1" spc="-40" dirty="0">
                <a:latin typeface="Times New Roman"/>
                <a:cs typeface="Times New Roman"/>
              </a:rPr>
              <a:t>FROM </a:t>
            </a:r>
            <a:r>
              <a:rPr sz="900" i="1" spc="160" dirty="0">
                <a:latin typeface="Times New Roman"/>
                <a:cs typeface="Times New Roman"/>
              </a:rPr>
              <a:t>movie </a:t>
            </a:r>
            <a:r>
              <a:rPr sz="900" i="1" spc="-20" dirty="0">
                <a:latin typeface="Times New Roman"/>
                <a:cs typeface="Times New Roman"/>
              </a:rPr>
              <a:t>WHERE </a:t>
            </a:r>
            <a:r>
              <a:rPr sz="900" i="1" spc="310" dirty="0">
                <a:latin typeface="Times New Roman"/>
                <a:cs typeface="Times New Roman"/>
              </a:rPr>
              <a:t>title </a:t>
            </a:r>
            <a:r>
              <a:rPr sz="900" i="1" spc="100" dirty="0">
                <a:latin typeface="Times New Roman"/>
                <a:cs typeface="Times New Roman"/>
              </a:rPr>
              <a:t>LIKE </a:t>
            </a:r>
            <a:r>
              <a:rPr sz="900" i="1" spc="-175" dirty="0">
                <a:latin typeface="Times New Roman"/>
                <a:cs typeface="Times New Roman"/>
              </a:rPr>
              <a:t>11% </a:t>
            </a:r>
            <a:r>
              <a:rPr sz="900" i="1" spc="210" dirty="0">
                <a:latin typeface="Times New Roman"/>
                <a:cs typeface="Times New Roman"/>
              </a:rPr>
              <a:t>Star </a:t>
            </a:r>
            <a:r>
              <a:rPr sz="900" i="1" spc="110" dirty="0">
                <a:latin typeface="Times New Roman"/>
                <a:cs typeface="Times New Roman"/>
              </a:rPr>
              <a:t>Wars</a:t>
            </a:r>
            <a:r>
              <a:rPr sz="900" i="1" spc="-50" dirty="0">
                <a:latin typeface="Times New Roman"/>
                <a:cs typeface="Times New Roman"/>
              </a:rPr>
              <a:t> </a:t>
            </a:r>
            <a:r>
              <a:rPr sz="900" i="1" spc="-225" dirty="0">
                <a:latin typeface="Times New Roman"/>
                <a:cs typeface="Times New Roman"/>
              </a:rPr>
              <a:t>%</a:t>
            </a:r>
            <a:r>
              <a:rPr sz="900" i="1" spc="-25" dirty="0">
                <a:latin typeface="Times New Roman"/>
                <a:cs typeface="Times New Roman"/>
              </a:rPr>
              <a:t>11;</a:t>
            </a:r>
            <a:r>
              <a:rPr sz="900" i="1" spc="-145" dirty="0">
                <a:latin typeface="Times New Roman"/>
                <a:cs typeface="Times New Roman"/>
              </a:rPr>
              <a:t> </a:t>
            </a:r>
            <a:endParaRPr sz="9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0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775"/>
              </a:spcBef>
            </a:pPr>
            <a:r>
              <a:rPr sz="1100" spc="-5" dirty="0">
                <a:latin typeface="Arial"/>
                <a:cs typeface="Arial"/>
              </a:rPr>
              <a:t>... </a:t>
            </a:r>
            <a:r>
              <a:rPr sz="1100" spc="-10" dirty="0">
                <a:latin typeface="Arial"/>
                <a:cs typeface="Arial"/>
              </a:rPr>
              <a:t>generates an </a:t>
            </a:r>
            <a:r>
              <a:rPr sz="1100" spc="-20" dirty="0">
                <a:latin typeface="Arial"/>
                <a:cs typeface="Arial"/>
              </a:rPr>
              <a:t>answer </a:t>
            </a:r>
            <a:r>
              <a:rPr sz="1100" spc="-10" dirty="0">
                <a:latin typeface="Arial"/>
                <a:cs typeface="Arial"/>
              </a:rPr>
              <a:t>table which </a:t>
            </a:r>
            <a:r>
              <a:rPr sz="1100" spc="-5" dirty="0">
                <a:latin typeface="Arial"/>
                <a:cs typeface="Arial"/>
              </a:rPr>
              <a:t>contains </a:t>
            </a:r>
            <a:r>
              <a:rPr sz="1100" spc="-10" dirty="0">
                <a:latin typeface="Arial"/>
                <a:cs typeface="Arial"/>
              </a:rPr>
              <a:t>all </a:t>
            </a:r>
            <a:r>
              <a:rPr sz="1100" spc="-5" dirty="0">
                <a:latin typeface="Arial"/>
                <a:cs typeface="Arial"/>
              </a:rPr>
              <a:t>the </a:t>
            </a:r>
            <a:r>
              <a:rPr sz="1100" spc="-10" dirty="0">
                <a:latin typeface="Arial"/>
                <a:cs typeface="Arial"/>
              </a:rPr>
              <a:t>movies </a:t>
            </a:r>
            <a:r>
              <a:rPr sz="1100" spc="-5" dirty="0">
                <a:latin typeface="Arial"/>
                <a:cs typeface="Arial"/>
              </a:rPr>
              <a:t>related to "Star</a:t>
            </a:r>
            <a:r>
              <a:rPr sz="1100" spc="25" dirty="0">
                <a:latin typeface="Arial"/>
                <a:cs typeface="Arial"/>
              </a:rPr>
              <a:t> </a:t>
            </a:r>
            <a:r>
              <a:rPr sz="1100" spc="-20" dirty="0">
                <a:latin typeface="Arial"/>
                <a:cs typeface="Arial"/>
              </a:rPr>
              <a:t>Wars".</a:t>
            </a:r>
            <a:endParaRPr sz="1100">
              <a:latin typeface="Arial"/>
              <a:cs typeface="Arial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864717" y="9941585"/>
            <a:ext cx="6049010" cy="0"/>
          </a:xfrm>
          <a:custGeom>
            <a:avLst/>
            <a:gdLst/>
            <a:ahLst/>
            <a:cxnLst/>
            <a:rect l="l" t="t" r="r" b="b"/>
            <a:pathLst>
              <a:path w="6049009">
                <a:moveTo>
                  <a:pt x="0" y="0"/>
                </a:moveTo>
                <a:lnTo>
                  <a:pt x="6048756" y="0"/>
                </a:lnTo>
              </a:path>
            </a:pathLst>
          </a:custGeom>
          <a:ln w="609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 txBox="1"/>
          <p:nvPr/>
        </p:nvSpPr>
        <p:spPr>
          <a:xfrm>
            <a:off x="852169" y="9965447"/>
            <a:ext cx="1842135" cy="19177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1100" spc="-10" dirty="0">
                <a:latin typeface="Arial"/>
                <a:cs typeface="Arial"/>
              </a:rPr>
              <a:t>© </a:t>
            </a:r>
            <a:r>
              <a:rPr sz="1100" spc="20" dirty="0">
                <a:latin typeface="Arial"/>
                <a:cs typeface="Arial"/>
              </a:rPr>
              <a:t>H</a:t>
            </a:r>
            <a:r>
              <a:rPr sz="850" spc="20" dirty="0">
                <a:latin typeface="Arial"/>
                <a:cs typeface="Arial"/>
              </a:rPr>
              <a:t>ERIOT</a:t>
            </a:r>
            <a:r>
              <a:rPr sz="1100" spc="20" dirty="0">
                <a:latin typeface="Arial"/>
                <a:cs typeface="Arial"/>
              </a:rPr>
              <a:t>-W</a:t>
            </a:r>
            <a:r>
              <a:rPr sz="850" spc="20" dirty="0">
                <a:latin typeface="Arial"/>
                <a:cs typeface="Arial"/>
              </a:rPr>
              <a:t>ATT</a:t>
            </a:r>
            <a:r>
              <a:rPr sz="850" spc="75" dirty="0">
                <a:latin typeface="Arial"/>
                <a:cs typeface="Arial"/>
              </a:rPr>
              <a:t> </a:t>
            </a:r>
            <a:r>
              <a:rPr sz="1100" spc="55" dirty="0">
                <a:latin typeface="Arial"/>
                <a:cs typeface="Arial"/>
              </a:rPr>
              <a:t>U</a:t>
            </a:r>
            <a:r>
              <a:rPr sz="850" spc="55" dirty="0">
                <a:latin typeface="Arial"/>
                <a:cs typeface="Arial"/>
              </a:rPr>
              <a:t>NIVERSITY</a:t>
            </a:r>
            <a:endParaRPr sz="85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92505" y="559318"/>
            <a:ext cx="102870" cy="19177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1100" spc="-10" dirty="0">
                <a:latin typeface="Arial"/>
                <a:cs typeface="Arial"/>
              </a:rPr>
              <a:t>6</a:t>
            </a:r>
            <a:endParaRPr sz="11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889577" y="559318"/>
            <a:ext cx="1339850" cy="19177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1100" i="1" spc="-20" dirty="0">
                <a:latin typeface="Arial"/>
                <a:cs typeface="Arial"/>
              </a:rPr>
              <a:t>TOPIC </a:t>
            </a:r>
            <a:r>
              <a:rPr sz="1100" i="1" spc="-10" dirty="0">
                <a:latin typeface="Arial"/>
                <a:cs typeface="Arial"/>
              </a:rPr>
              <a:t>1.</a:t>
            </a:r>
            <a:r>
              <a:rPr sz="1100" i="1" spc="45" dirty="0">
                <a:latin typeface="Arial"/>
                <a:cs typeface="Arial"/>
              </a:rPr>
              <a:t> </a:t>
            </a:r>
            <a:r>
              <a:rPr sz="1100" i="1" spc="-30" dirty="0">
                <a:latin typeface="Arial"/>
                <a:cs typeface="Arial"/>
              </a:rPr>
              <a:t>ANALYSIS</a:t>
            </a:r>
            <a:endParaRPr sz="110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505053" y="765581"/>
            <a:ext cx="6049010" cy="0"/>
          </a:xfrm>
          <a:custGeom>
            <a:avLst/>
            <a:gdLst/>
            <a:ahLst/>
            <a:cxnLst/>
            <a:rect l="l" t="t" r="r" b="b"/>
            <a:pathLst>
              <a:path w="6049009">
                <a:moveTo>
                  <a:pt x="0" y="0"/>
                </a:moveTo>
                <a:lnTo>
                  <a:pt x="6048756" y="0"/>
                </a:lnTo>
              </a:path>
            </a:pathLst>
          </a:custGeom>
          <a:ln w="609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505205" y="1123861"/>
            <a:ext cx="6048375" cy="1005840"/>
          </a:xfrm>
          <a:custGeom>
            <a:avLst/>
            <a:gdLst/>
            <a:ahLst/>
            <a:cxnLst/>
            <a:rect l="l" t="t" r="r" b="b"/>
            <a:pathLst>
              <a:path w="6048375" h="1005839">
                <a:moveTo>
                  <a:pt x="5994082" y="0"/>
                </a:moveTo>
                <a:lnTo>
                  <a:pt x="54000" y="0"/>
                </a:lnTo>
                <a:lnTo>
                  <a:pt x="32982" y="4242"/>
                </a:lnTo>
                <a:lnTo>
                  <a:pt x="15817" y="15813"/>
                </a:lnTo>
                <a:lnTo>
                  <a:pt x="4244" y="32977"/>
                </a:lnTo>
                <a:lnTo>
                  <a:pt x="0" y="54000"/>
                </a:lnTo>
                <a:lnTo>
                  <a:pt x="0" y="951547"/>
                </a:lnTo>
                <a:lnTo>
                  <a:pt x="4244" y="972565"/>
                </a:lnTo>
                <a:lnTo>
                  <a:pt x="15817" y="989730"/>
                </a:lnTo>
                <a:lnTo>
                  <a:pt x="32982" y="1001303"/>
                </a:lnTo>
                <a:lnTo>
                  <a:pt x="54000" y="1005547"/>
                </a:lnTo>
                <a:lnTo>
                  <a:pt x="5994082" y="1005547"/>
                </a:lnTo>
                <a:lnTo>
                  <a:pt x="6015100" y="1001303"/>
                </a:lnTo>
                <a:lnTo>
                  <a:pt x="6032265" y="989730"/>
                </a:lnTo>
                <a:lnTo>
                  <a:pt x="6043838" y="972565"/>
                </a:lnTo>
                <a:lnTo>
                  <a:pt x="6048082" y="951547"/>
                </a:lnTo>
                <a:lnTo>
                  <a:pt x="6048082" y="54000"/>
                </a:lnTo>
                <a:lnTo>
                  <a:pt x="6043838" y="32977"/>
                </a:lnTo>
                <a:lnTo>
                  <a:pt x="6032265" y="15813"/>
                </a:lnTo>
                <a:lnTo>
                  <a:pt x="6015100" y="4242"/>
                </a:lnTo>
                <a:lnTo>
                  <a:pt x="5994082" y="0"/>
                </a:lnTo>
                <a:close/>
              </a:path>
            </a:pathLst>
          </a:custGeom>
          <a:solidFill>
            <a:srgbClr val="FFED7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523201" y="1141857"/>
            <a:ext cx="6012180" cy="969644"/>
          </a:xfrm>
          <a:custGeom>
            <a:avLst/>
            <a:gdLst/>
            <a:ahLst/>
            <a:cxnLst/>
            <a:rect l="l" t="t" r="r" b="b"/>
            <a:pathLst>
              <a:path w="6012180" h="969644">
                <a:moveTo>
                  <a:pt x="5976073" y="0"/>
                </a:moveTo>
                <a:lnTo>
                  <a:pt x="36004" y="0"/>
                </a:lnTo>
                <a:lnTo>
                  <a:pt x="21988" y="2828"/>
                </a:lnTo>
                <a:lnTo>
                  <a:pt x="10544" y="10544"/>
                </a:lnTo>
                <a:lnTo>
                  <a:pt x="2828" y="21988"/>
                </a:lnTo>
                <a:lnTo>
                  <a:pt x="0" y="36004"/>
                </a:lnTo>
                <a:lnTo>
                  <a:pt x="0" y="933551"/>
                </a:lnTo>
                <a:lnTo>
                  <a:pt x="2828" y="947567"/>
                </a:lnTo>
                <a:lnTo>
                  <a:pt x="10544" y="959011"/>
                </a:lnTo>
                <a:lnTo>
                  <a:pt x="21988" y="966727"/>
                </a:lnTo>
                <a:lnTo>
                  <a:pt x="36004" y="969556"/>
                </a:lnTo>
                <a:lnTo>
                  <a:pt x="5976073" y="969556"/>
                </a:lnTo>
                <a:lnTo>
                  <a:pt x="5990089" y="966727"/>
                </a:lnTo>
                <a:lnTo>
                  <a:pt x="6001534" y="959011"/>
                </a:lnTo>
                <a:lnTo>
                  <a:pt x="6009249" y="947567"/>
                </a:lnTo>
                <a:lnTo>
                  <a:pt x="6012078" y="933551"/>
                </a:lnTo>
                <a:lnTo>
                  <a:pt x="6012078" y="36004"/>
                </a:lnTo>
                <a:lnTo>
                  <a:pt x="6009249" y="21988"/>
                </a:lnTo>
                <a:lnTo>
                  <a:pt x="6001534" y="10544"/>
                </a:lnTo>
                <a:lnTo>
                  <a:pt x="5990089" y="2828"/>
                </a:lnTo>
                <a:lnTo>
                  <a:pt x="5976073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514210" y="1132852"/>
            <a:ext cx="6030595" cy="988060"/>
          </a:xfrm>
          <a:custGeom>
            <a:avLst/>
            <a:gdLst/>
            <a:ahLst/>
            <a:cxnLst/>
            <a:rect l="l" t="t" r="r" b="b"/>
            <a:pathLst>
              <a:path w="6030595" h="988060">
                <a:moveTo>
                  <a:pt x="0" y="942555"/>
                </a:moveTo>
                <a:lnTo>
                  <a:pt x="0" y="45008"/>
                </a:lnTo>
                <a:lnTo>
                  <a:pt x="3535" y="27490"/>
                </a:lnTo>
                <a:lnTo>
                  <a:pt x="13177" y="13184"/>
                </a:lnTo>
                <a:lnTo>
                  <a:pt x="27480" y="3537"/>
                </a:lnTo>
                <a:lnTo>
                  <a:pt x="44996" y="0"/>
                </a:lnTo>
                <a:lnTo>
                  <a:pt x="5985078" y="0"/>
                </a:lnTo>
                <a:lnTo>
                  <a:pt x="6002594" y="3537"/>
                </a:lnTo>
                <a:lnTo>
                  <a:pt x="6016896" y="13184"/>
                </a:lnTo>
                <a:lnTo>
                  <a:pt x="6026538" y="27490"/>
                </a:lnTo>
                <a:lnTo>
                  <a:pt x="6030074" y="45008"/>
                </a:lnTo>
                <a:lnTo>
                  <a:pt x="6030074" y="942555"/>
                </a:lnTo>
                <a:lnTo>
                  <a:pt x="6026538" y="960071"/>
                </a:lnTo>
                <a:lnTo>
                  <a:pt x="6016896" y="974374"/>
                </a:lnTo>
                <a:lnTo>
                  <a:pt x="6002594" y="984016"/>
                </a:lnTo>
                <a:lnTo>
                  <a:pt x="5985078" y="987551"/>
                </a:lnTo>
                <a:lnTo>
                  <a:pt x="44996" y="987551"/>
                </a:lnTo>
                <a:lnTo>
                  <a:pt x="27480" y="984016"/>
                </a:lnTo>
                <a:lnTo>
                  <a:pt x="13177" y="974374"/>
                </a:lnTo>
                <a:lnTo>
                  <a:pt x="3535" y="960071"/>
                </a:lnTo>
                <a:lnTo>
                  <a:pt x="0" y="942555"/>
                </a:lnTo>
                <a:close/>
              </a:path>
            </a:pathLst>
          </a:custGeom>
          <a:ln w="17995">
            <a:solidFill>
              <a:srgbClr val="FFED78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505205" y="2953512"/>
            <a:ext cx="6048375" cy="1777364"/>
          </a:xfrm>
          <a:custGeom>
            <a:avLst/>
            <a:gdLst/>
            <a:ahLst/>
            <a:cxnLst/>
            <a:rect l="l" t="t" r="r" b="b"/>
            <a:pathLst>
              <a:path w="6048375" h="1777364">
                <a:moveTo>
                  <a:pt x="5994082" y="0"/>
                </a:moveTo>
                <a:lnTo>
                  <a:pt x="54000" y="0"/>
                </a:lnTo>
                <a:lnTo>
                  <a:pt x="32982" y="4242"/>
                </a:lnTo>
                <a:lnTo>
                  <a:pt x="15817" y="15813"/>
                </a:lnTo>
                <a:lnTo>
                  <a:pt x="4244" y="32977"/>
                </a:lnTo>
                <a:lnTo>
                  <a:pt x="0" y="54000"/>
                </a:lnTo>
                <a:lnTo>
                  <a:pt x="0" y="1723364"/>
                </a:lnTo>
                <a:lnTo>
                  <a:pt x="4244" y="1744382"/>
                </a:lnTo>
                <a:lnTo>
                  <a:pt x="15817" y="1761547"/>
                </a:lnTo>
                <a:lnTo>
                  <a:pt x="32982" y="1773120"/>
                </a:lnTo>
                <a:lnTo>
                  <a:pt x="54000" y="1777365"/>
                </a:lnTo>
                <a:lnTo>
                  <a:pt x="5994082" y="1777365"/>
                </a:lnTo>
                <a:lnTo>
                  <a:pt x="6015100" y="1773120"/>
                </a:lnTo>
                <a:lnTo>
                  <a:pt x="6032265" y="1761547"/>
                </a:lnTo>
                <a:lnTo>
                  <a:pt x="6043838" y="1744382"/>
                </a:lnTo>
                <a:lnTo>
                  <a:pt x="6048082" y="1723364"/>
                </a:lnTo>
                <a:lnTo>
                  <a:pt x="6048082" y="54000"/>
                </a:lnTo>
                <a:lnTo>
                  <a:pt x="6043838" y="32977"/>
                </a:lnTo>
                <a:lnTo>
                  <a:pt x="6032265" y="15813"/>
                </a:lnTo>
                <a:lnTo>
                  <a:pt x="6015100" y="4242"/>
                </a:lnTo>
                <a:lnTo>
                  <a:pt x="5994082" y="0"/>
                </a:lnTo>
                <a:close/>
              </a:path>
            </a:pathLst>
          </a:custGeom>
          <a:solidFill>
            <a:srgbClr val="FFED7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523201" y="2971508"/>
            <a:ext cx="6012180" cy="1741805"/>
          </a:xfrm>
          <a:custGeom>
            <a:avLst/>
            <a:gdLst/>
            <a:ahLst/>
            <a:cxnLst/>
            <a:rect l="l" t="t" r="r" b="b"/>
            <a:pathLst>
              <a:path w="6012180" h="1741804">
                <a:moveTo>
                  <a:pt x="5976073" y="0"/>
                </a:moveTo>
                <a:lnTo>
                  <a:pt x="36004" y="0"/>
                </a:lnTo>
                <a:lnTo>
                  <a:pt x="21988" y="2828"/>
                </a:lnTo>
                <a:lnTo>
                  <a:pt x="10544" y="10544"/>
                </a:lnTo>
                <a:lnTo>
                  <a:pt x="2828" y="21988"/>
                </a:lnTo>
                <a:lnTo>
                  <a:pt x="0" y="36004"/>
                </a:lnTo>
                <a:lnTo>
                  <a:pt x="0" y="1705368"/>
                </a:lnTo>
                <a:lnTo>
                  <a:pt x="2828" y="1719384"/>
                </a:lnTo>
                <a:lnTo>
                  <a:pt x="10544" y="1730829"/>
                </a:lnTo>
                <a:lnTo>
                  <a:pt x="21988" y="1738544"/>
                </a:lnTo>
                <a:lnTo>
                  <a:pt x="36004" y="1741373"/>
                </a:lnTo>
                <a:lnTo>
                  <a:pt x="5976073" y="1741373"/>
                </a:lnTo>
                <a:lnTo>
                  <a:pt x="5990089" y="1738544"/>
                </a:lnTo>
                <a:lnTo>
                  <a:pt x="6001534" y="1730829"/>
                </a:lnTo>
                <a:lnTo>
                  <a:pt x="6009249" y="1719384"/>
                </a:lnTo>
                <a:lnTo>
                  <a:pt x="6012078" y="1705368"/>
                </a:lnTo>
                <a:lnTo>
                  <a:pt x="6012078" y="36004"/>
                </a:lnTo>
                <a:lnTo>
                  <a:pt x="6009249" y="21988"/>
                </a:lnTo>
                <a:lnTo>
                  <a:pt x="6001534" y="10544"/>
                </a:lnTo>
                <a:lnTo>
                  <a:pt x="5990089" y="2828"/>
                </a:lnTo>
                <a:lnTo>
                  <a:pt x="5976073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514210" y="2962516"/>
            <a:ext cx="6030595" cy="1759585"/>
          </a:xfrm>
          <a:custGeom>
            <a:avLst/>
            <a:gdLst/>
            <a:ahLst/>
            <a:cxnLst/>
            <a:rect l="l" t="t" r="r" b="b"/>
            <a:pathLst>
              <a:path w="6030595" h="1759585">
                <a:moveTo>
                  <a:pt x="0" y="1714360"/>
                </a:moveTo>
                <a:lnTo>
                  <a:pt x="0" y="44996"/>
                </a:lnTo>
                <a:lnTo>
                  <a:pt x="3535" y="27480"/>
                </a:lnTo>
                <a:lnTo>
                  <a:pt x="13177" y="13177"/>
                </a:lnTo>
                <a:lnTo>
                  <a:pt x="27480" y="3535"/>
                </a:lnTo>
                <a:lnTo>
                  <a:pt x="44996" y="0"/>
                </a:lnTo>
                <a:lnTo>
                  <a:pt x="5985078" y="0"/>
                </a:lnTo>
                <a:lnTo>
                  <a:pt x="6002594" y="3535"/>
                </a:lnTo>
                <a:lnTo>
                  <a:pt x="6016896" y="13177"/>
                </a:lnTo>
                <a:lnTo>
                  <a:pt x="6026538" y="27480"/>
                </a:lnTo>
                <a:lnTo>
                  <a:pt x="6030074" y="44996"/>
                </a:lnTo>
                <a:lnTo>
                  <a:pt x="6030074" y="1714360"/>
                </a:lnTo>
                <a:lnTo>
                  <a:pt x="6026538" y="1731876"/>
                </a:lnTo>
                <a:lnTo>
                  <a:pt x="6016896" y="1746178"/>
                </a:lnTo>
                <a:lnTo>
                  <a:pt x="6002594" y="1755820"/>
                </a:lnTo>
                <a:lnTo>
                  <a:pt x="5985078" y="1759356"/>
                </a:lnTo>
                <a:lnTo>
                  <a:pt x="44996" y="1759356"/>
                </a:lnTo>
                <a:lnTo>
                  <a:pt x="27480" y="1755820"/>
                </a:lnTo>
                <a:lnTo>
                  <a:pt x="13177" y="1746178"/>
                </a:lnTo>
                <a:lnTo>
                  <a:pt x="3535" y="1731876"/>
                </a:lnTo>
                <a:lnTo>
                  <a:pt x="0" y="1714360"/>
                </a:lnTo>
                <a:close/>
              </a:path>
            </a:pathLst>
          </a:custGeom>
          <a:ln w="17995">
            <a:solidFill>
              <a:srgbClr val="FFED78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492505" y="1128054"/>
            <a:ext cx="6068060" cy="5073015"/>
          </a:xfrm>
          <a:prstGeom prst="rect">
            <a:avLst/>
          </a:prstGeom>
        </p:spPr>
        <p:txBody>
          <a:bodyPr vert="horz" wrap="square" lIns="0" tIns="102870" rIns="0" bIns="0" rtlCol="0">
            <a:spAutoFit/>
          </a:bodyPr>
          <a:lstStyle/>
          <a:p>
            <a:pPr marL="210185" algn="just">
              <a:lnSpc>
                <a:spcPct val="100000"/>
              </a:lnSpc>
              <a:spcBef>
                <a:spcPts val="810"/>
              </a:spcBef>
            </a:pPr>
            <a:r>
              <a:rPr sz="1100" b="1" spc="-10" dirty="0">
                <a:latin typeface="Arial"/>
                <a:cs typeface="Arial"/>
              </a:rPr>
              <a:t>Example </a:t>
            </a:r>
            <a:r>
              <a:rPr sz="1100" b="1" spc="-5" dirty="0">
                <a:latin typeface="Arial"/>
                <a:cs typeface="Arial"/>
              </a:rPr>
              <a:t>: Legal </a:t>
            </a:r>
            <a:r>
              <a:rPr sz="1100" b="1" spc="-10" dirty="0">
                <a:latin typeface="Arial"/>
                <a:cs typeface="Arial"/>
              </a:rPr>
              <a:t>requirements</a:t>
            </a:r>
            <a:r>
              <a:rPr sz="1100" b="1" spc="-75" dirty="0">
                <a:latin typeface="Arial"/>
                <a:cs typeface="Arial"/>
              </a:rPr>
              <a:t> </a:t>
            </a:r>
            <a:r>
              <a:rPr sz="1100" b="1" spc="-15" dirty="0">
                <a:latin typeface="Arial"/>
                <a:cs typeface="Arial"/>
              </a:rPr>
              <a:t>example</a:t>
            </a:r>
            <a:endParaRPr sz="1100">
              <a:latin typeface="Arial"/>
              <a:cs typeface="Arial"/>
            </a:endParaRPr>
          </a:p>
          <a:p>
            <a:pPr marL="210185" marR="211454" algn="just">
              <a:lnSpc>
                <a:spcPct val="102699"/>
              </a:lnSpc>
              <a:spcBef>
                <a:spcPts val="670"/>
              </a:spcBef>
            </a:pPr>
            <a:r>
              <a:rPr sz="1100" spc="-10" dirty="0">
                <a:latin typeface="Arial"/>
                <a:cs typeface="Arial"/>
              </a:rPr>
              <a:t>The</a:t>
            </a:r>
            <a:r>
              <a:rPr sz="1100" spc="-90" dirty="0">
                <a:latin typeface="Arial"/>
                <a:cs typeface="Arial"/>
              </a:rPr>
              <a:t> </a:t>
            </a:r>
            <a:r>
              <a:rPr sz="1100" spc="-5" dirty="0">
                <a:latin typeface="Arial"/>
                <a:cs typeface="Arial"/>
              </a:rPr>
              <a:t>system</a:t>
            </a:r>
            <a:r>
              <a:rPr sz="1100" spc="-60" dirty="0">
                <a:latin typeface="Arial"/>
                <a:cs typeface="Arial"/>
              </a:rPr>
              <a:t> </a:t>
            </a:r>
            <a:r>
              <a:rPr sz="1100" spc="-15" dirty="0">
                <a:latin typeface="Arial"/>
                <a:cs typeface="Arial"/>
              </a:rPr>
              <a:t>must</a:t>
            </a:r>
            <a:r>
              <a:rPr sz="1100" spc="-80" dirty="0">
                <a:latin typeface="Arial"/>
                <a:cs typeface="Arial"/>
              </a:rPr>
              <a:t> </a:t>
            </a:r>
            <a:r>
              <a:rPr sz="1100" spc="-5" dirty="0">
                <a:latin typeface="Arial"/>
                <a:cs typeface="Arial"/>
              </a:rPr>
              <a:t>timestamp</a:t>
            </a:r>
            <a:r>
              <a:rPr sz="1100" spc="-80" dirty="0">
                <a:latin typeface="Arial"/>
                <a:cs typeface="Arial"/>
              </a:rPr>
              <a:t> </a:t>
            </a:r>
            <a:r>
              <a:rPr sz="1100" spc="-10" dirty="0">
                <a:latin typeface="Arial"/>
                <a:cs typeface="Arial"/>
              </a:rPr>
              <a:t>all</a:t>
            </a:r>
            <a:r>
              <a:rPr sz="1100" spc="-70" dirty="0">
                <a:latin typeface="Arial"/>
                <a:cs typeface="Arial"/>
              </a:rPr>
              <a:t> </a:t>
            </a:r>
            <a:r>
              <a:rPr sz="1100" spc="-10" dirty="0">
                <a:latin typeface="Arial"/>
                <a:cs typeface="Arial"/>
              </a:rPr>
              <a:t>personal</a:t>
            </a:r>
            <a:r>
              <a:rPr sz="1100" spc="-90" dirty="0">
                <a:latin typeface="Arial"/>
                <a:cs typeface="Arial"/>
              </a:rPr>
              <a:t> </a:t>
            </a:r>
            <a:r>
              <a:rPr sz="1100" spc="-10" dirty="0">
                <a:latin typeface="Arial"/>
                <a:cs typeface="Arial"/>
              </a:rPr>
              <a:t>data</a:t>
            </a:r>
            <a:r>
              <a:rPr sz="1100" spc="-90" dirty="0">
                <a:latin typeface="Arial"/>
                <a:cs typeface="Arial"/>
              </a:rPr>
              <a:t> </a:t>
            </a:r>
            <a:r>
              <a:rPr sz="1100" spc="-5" dirty="0">
                <a:latin typeface="Arial"/>
                <a:cs typeface="Arial"/>
              </a:rPr>
              <a:t>stored</a:t>
            </a:r>
            <a:r>
              <a:rPr sz="1100" spc="-70" dirty="0">
                <a:latin typeface="Arial"/>
                <a:cs typeface="Arial"/>
              </a:rPr>
              <a:t> </a:t>
            </a:r>
            <a:r>
              <a:rPr sz="1100" spc="-10" dirty="0">
                <a:latin typeface="Arial"/>
                <a:cs typeface="Arial"/>
              </a:rPr>
              <a:t>and</a:t>
            </a:r>
            <a:r>
              <a:rPr sz="1100" spc="-90" dirty="0">
                <a:latin typeface="Arial"/>
                <a:cs typeface="Arial"/>
              </a:rPr>
              <a:t> </a:t>
            </a:r>
            <a:r>
              <a:rPr sz="1100" spc="-10" dirty="0">
                <a:latin typeface="Arial"/>
                <a:cs typeface="Arial"/>
              </a:rPr>
              <a:t>provide</a:t>
            </a:r>
            <a:r>
              <a:rPr sz="1100" spc="-90" dirty="0">
                <a:latin typeface="Arial"/>
                <a:cs typeface="Arial"/>
              </a:rPr>
              <a:t> </a:t>
            </a:r>
            <a:r>
              <a:rPr sz="1100" spc="-10" dirty="0">
                <a:latin typeface="Arial"/>
                <a:cs typeface="Arial"/>
              </a:rPr>
              <a:t>a</a:t>
            </a:r>
            <a:r>
              <a:rPr sz="1100" spc="-80" dirty="0">
                <a:latin typeface="Arial"/>
                <a:cs typeface="Arial"/>
              </a:rPr>
              <a:t> </a:t>
            </a:r>
            <a:r>
              <a:rPr sz="1100" spc="-5" dirty="0">
                <a:latin typeface="Arial"/>
                <a:cs typeface="Arial"/>
              </a:rPr>
              <a:t>maintenance</a:t>
            </a:r>
            <a:r>
              <a:rPr sz="1100" spc="-90" dirty="0">
                <a:latin typeface="Arial"/>
                <a:cs typeface="Arial"/>
              </a:rPr>
              <a:t> </a:t>
            </a:r>
            <a:r>
              <a:rPr sz="1100" spc="-5" dirty="0">
                <a:latin typeface="Arial"/>
                <a:cs typeface="Arial"/>
              </a:rPr>
              <a:t>screen</a:t>
            </a:r>
            <a:r>
              <a:rPr sz="1100" spc="-80" dirty="0">
                <a:latin typeface="Arial"/>
                <a:cs typeface="Arial"/>
              </a:rPr>
              <a:t> </a:t>
            </a:r>
            <a:r>
              <a:rPr sz="1100" spc="-10" dirty="0">
                <a:latin typeface="Arial"/>
                <a:cs typeface="Arial"/>
              </a:rPr>
              <a:t>which  will </a:t>
            </a:r>
            <a:r>
              <a:rPr sz="1100" spc="-15" dirty="0">
                <a:latin typeface="Arial"/>
                <a:cs typeface="Arial"/>
              </a:rPr>
              <a:t>allow </a:t>
            </a:r>
            <a:r>
              <a:rPr sz="1100" spc="-10" dirty="0">
                <a:latin typeface="Arial"/>
                <a:cs typeface="Arial"/>
              </a:rPr>
              <a:t>data </a:t>
            </a:r>
            <a:r>
              <a:rPr sz="1100" spc="-5" dirty="0">
                <a:latin typeface="Arial"/>
                <a:cs typeface="Arial"/>
              </a:rPr>
              <a:t>to </a:t>
            </a:r>
            <a:r>
              <a:rPr sz="1100" spc="-10" dirty="0">
                <a:latin typeface="Arial"/>
                <a:cs typeface="Arial"/>
              </a:rPr>
              <a:t>be deleted after a defined </a:t>
            </a:r>
            <a:r>
              <a:rPr sz="1100" spc="-5" dirty="0">
                <a:latin typeface="Arial"/>
                <a:cs typeface="Arial"/>
              </a:rPr>
              <a:t>retention </a:t>
            </a:r>
            <a:r>
              <a:rPr sz="1100" spc="-10" dirty="0">
                <a:latin typeface="Arial"/>
                <a:cs typeface="Arial"/>
              </a:rPr>
              <a:t>period. </a:t>
            </a:r>
            <a:r>
              <a:rPr sz="1100" spc="-5" dirty="0">
                <a:latin typeface="Arial"/>
                <a:cs typeface="Arial"/>
              </a:rPr>
              <a:t>This </a:t>
            </a:r>
            <a:r>
              <a:rPr sz="1100" spc="-10" dirty="0">
                <a:latin typeface="Arial"/>
                <a:cs typeface="Arial"/>
              </a:rPr>
              <a:t>period </a:t>
            </a:r>
            <a:r>
              <a:rPr sz="1100" spc="-5" dirty="0">
                <a:latin typeface="Arial"/>
                <a:cs typeface="Arial"/>
              </a:rPr>
              <a:t>can </a:t>
            </a:r>
            <a:r>
              <a:rPr sz="1100" spc="-10" dirty="0">
                <a:latin typeface="Arial"/>
                <a:cs typeface="Arial"/>
              </a:rPr>
              <a:t>be </a:t>
            </a:r>
            <a:r>
              <a:rPr sz="1100" spc="-5" dirty="0">
                <a:latin typeface="Arial"/>
                <a:cs typeface="Arial"/>
              </a:rPr>
              <a:t>modified via  </a:t>
            </a:r>
            <a:r>
              <a:rPr sz="1100" spc="-10" dirty="0">
                <a:latin typeface="Arial"/>
                <a:cs typeface="Arial"/>
              </a:rPr>
              <a:t>a </a:t>
            </a:r>
            <a:r>
              <a:rPr sz="1100" spc="-5" dirty="0">
                <a:latin typeface="Arial"/>
                <a:cs typeface="Arial"/>
              </a:rPr>
              <a:t>settings</a:t>
            </a:r>
            <a:r>
              <a:rPr sz="1100" spc="-15" dirty="0">
                <a:latin typeface="Arial"/>
                <a:cs typeface="Arial"/>
              </a:rPr>
              <a:t> </a:t>
            </a:r>
            <a:r>
              <a:rPr sz="1100" spc="-5" dirty="0">
                <a:latin typeface="Arial"/>
                <a:cs typeface="Arial"/>
              </a:rPr>
              <a:t>screen.</a:t>
            </a:r>
            <a:endParaRPr sz="11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1700">
              <a:latin typeface="Arial"/>
              <a:cs typeface="Arial"/>
            </a:endParaRPr>
          </a:p>
          <a:p>
            <a:pPr marL="12700" algn="just">
              <a:lnSpc>
                <a:spcPct val="100000"/>
              </a:lnSpc>
              <a:spcBef>
                <a:spcPts val="5"/>
              </a:spcBef>
            </a:pPr>
            <a:r>
              <a:rPr sz="1100" b="1" spc="-5" dirty="0">
                <a:latin typeface="Arial"/>
                <a:cs typeface="Arial"/>
              </a:rPr>
              <a:t>Security</a:t>
            </a:r>
            <a:r>
              <a:rPr sz="1100" b="1" spc="-25" dirty="0">
                <a:latin typeface="Arial"/>
                <a:cs typeface="Arial"/>
              </a:rPr>
              <a:t> </a:t>
            </a:r>
            <a:r>
              <a:rPr sz="1100" b="1" spc="-10" dirty="0">
                <a:latin typeface="Arial"/>
                <a:cs typeface="Arial"/>
              </a:rPr>
              <a:t>requirements</a:t>
            </a:r>
            <a:endParaRPr sz="1100">
              <a:latin typeface="Arial"/>
              <a:cs typeface="Arial"/>
            </a:endParaRPr>
          </a:p>
          <a:p>
            <a:pPr marL="12700" marR="9525" algn="just">
              <a:lnSpc>
                <a:spcPct val="102699"/>
              </a:lnSpc>
              <a:spcBef>
                <a:spcPts val="695"/>
              </a:spcBef>
            </a:pPr>
            <a:r>
              <a:rPr sz="1100" spc="-5" dirty="0">
                <a:latin typeface="Arial"/>
                <a:cs typeface="Arial"/>
              </a:rPr>
              <a:t>All systems should </a:t>
            </a:r>
            <a:r>
              <a:rPr sz="1100" spc="-20" dirty="0">
                <a:latin typeface="Arial"/>
                <a:cs typeface="Arial"/>
              </a:rPr>
              <a:t>have </a:t>
            </a:r>
            <a:r>
              <a:rPr sz="1100" spc="-10" dirty="0">
                <a:latin typeface="Arial"/>
                <a:cs typeface="Arial"/>
              </a:rPr>
              <a:t>appropriate </a:t>
            </a:r>
            <a:r>
              <a:rPr sz="1100" spc="-5" dirty="0">
                <a:latin typeface="Arial"/>
                <a:cs typeface="Arial"/>
              </a:rPr>
              <a:t>security requirements </a:t>
            </a:r>
            <a:r>
              <a:rPr sz="1100" spc="-10" dirty="0">
                <a:latin typeface="Arial"/>
                <a:cs typeface="Arial"/>
              </a:rPr>
              <a:t>applied </a:t>
            </a:r>
            <a:r>
              <a:rPr sz="1100" spc="-5" dirty="0">
                <a:latin typeface="Arial"/>
                <a:cs typeface="Arial"/>
              </a:rPr>
              <a:t>to them. </a:t>
            </a:r>
            <a:r>
              <a:rPr sz="1100" spc="-10" dirty="0">
                <a:latin typeface="Arial"/>
                <a:cs typeface="Arial"/>
              </a:rPr>
              <a:t>These </a:t>
            </a:r>
            <a:r>
              <a:rPr sz="1100" spc="-5" dirty="0">
                <a:latin typeface="Arial"/>
                <a:cs typeface="Arial"/>
              </a:rPr>
              <a:t>requirements  </a:t>
            </a:r>
            <a:r>
              <a:rPr sz="1100" spc="-10" dirty="0">
                <a:latin typeface="Arial"/>
                <a:cs typeface="Arial"/>
              </a:rPr>
              <a:t>ensure </a:t>
            </a:r>
            <a:r>
              <a:rPr sz="1100" spc="-5" dirty="0">
                <a:latin typeface="Arial"/>
                <a:cs typeface="Arial"/>
              </a:rPr>
              <a:t>that </a:t>
            </a:r>
            <a:r>
              <a:rPr sz="1100" spc="-10" dirty="0">
                <a:latin typeface="Arial"/>
                <a:cs typeface="Arial"/>
              </a:rPr>
              <a:t>data is </a:t>
            </a:r>
            <a:r>
              <a:rPr sz="1100" spc="-15" dirty="0">
                <a:latin typeface="Arial"/>
                <a:cs typeface="Arial"/>
              </a:rPr>
              <a:t>kept </a:t>
            </a:r>
            <a:r>
              <a:rPr sz="1100" spc="-5" dirty="0">
                <a:latin typeface="Arial"/>
                <a:cs typeface="Arial"/>
              </a:rPr>
              <a:t>securely </a:t>
            </a:r>
            <a:r>
              <a:rPr sz="1100" spc="-10" dirty="0">
                <a:latin typeface="Arial"/>
                <a:cs typeface="Arial"/>
              </a:rPr>
              <a:t>and </a:t>
            </a:r>
            <a:r>
              <a:rPr sz="1100" spc="-5" dirty="0">
                <a:latin typeface="Arial"/>
                <a:cs typeface="Arial"/>
              </a:rPr>
              <a:t>that </a:t>
            </a:r>
            <a:r>
              <a:rPr sz="1100" spc="-10" dirty="0">
                <a:latin typeface="Arial"/>
                <a:cs typeface="Arial"/>
              </a:rPr>
              <a:t>users </a:t>
            </a:r>
            <a:r>
              <a:rPr sz="1100" spc="-20" dirty="0">
                <a:latin typeface="Arial"/>
                <a:cs typeface="Arial"/>
              </a:rPr>
              <a:t>have </a:t>
            </a:r>
            <a:r>
              <a:rPr sz="1100" spc="-5" dirty="0">
                <a:latin typeface="Arial"/>
                <a:cs typeface="Arial"/>
              </a:rPr>
              <a:t>the </a:t>
            </a:r>
            <a:r>
              <a:rPr sz="1100" spc="-10" dirty="0">
                <a:latin typeface="Arial"/>
                <a:cs typeface="Arial"/>
              </a:rPr>
              <a:t>appropriate </a:t>
            </a:r>
            <a:r>
              <a:rPr sz="1100" spc="-20" dirty="0">
                <a:latin typeface="Arial"/>
                <a:cs typeface="Arial"/>
              </a:rPr>
              <a:t>level </a:t>
            </a:r>
            <a:r>
              <a:rPr sz="1100" spc="-10" dirty="0">
                <a:latin typeface="Arial"/>
                <a:cs typeface="Arial"/>
              </a:rPr>
              <a:t>of access </a:t>
            </a:r>
            <a:r>
              <a:rPr sz="1100" spc="-5" dirty="0">
                <a:latin typeface="Arial"/>
                <a:cs typeface="Arial"/>
              </a:rPr>
              <a:t>to the</a:t>
            </a:r>
            <a:r>
              <a:rPr sz="1100" spc="-35" dirty="0">
                <a:latin typeface="Arial"/>
                <a:cs typeface="Arial"/>
              </a:rPr>
              <a:t> </a:t>
            </a:r>
            <a:r>
              <a:rPr sz="1100" spc="-5" dirty="0">
                <a:latin typeface="Arial"/>
                <a:cs typeface="Arial"/>
              </a:rPr>
              <a:t>system.</a:t>
            </a:r>
            <a:endParaRPr sz="11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1400">
              <a:latin typeface="Arial"/>
              <a:cs typeface="Arial"/>
            </a:endParaRPr>
          </a:p>
          <a:p>
            <a:pPr marL="210185" algn="just">
              <a:lnSpc>
                <a:spcPct val="100000"/>
              </a:lnSpc>
            </a:pPr>
            <a:r>
              <a:rPr sz="1100" b="1" spc="-10" dirty="0">
                <a:latin typeface="Arial"/>
                <a:cs typeface="Arial"/>
              </a:rPr>
              <a:t>Example </a:t>
            </a:r>
            <a:r>
              <a:rPr sz="1100" b="1" spc="-5" dirty="0">
                <a:latin typeface="Arial"/>
                <a:cs typeface="Arial"/>
              </a:rPr>
              <a:t>: Security </a:t>
            </a:r>
            <a:r>
              <a:rPr sz="1100" b="1" spc="-10" dirty="0">
                <a:latin typeface="Arial"/>
                <a:cs typeface="Arial"/>
              </a:rPr>
              <a:t>requirements</a:t>
            </a:r>
            <a:r>
              <a:rPr sz="1100" b="1" spc="-65" dirty="0">
                <a:latin typeface="Arial"/>
                <a:cs typeface="Arial"/>
              </a:rPr>
              <a:t> </a:t>
            </a:r>
            <a:r>
              <a:rPr sz="1100" b="1" spc="-15" dirty="0">
                <a:latin typeface="Arial"/>
                <a:cs typeface="Arial"/>
              </a:rPr>
              <a:t>example</a:t>
            </a:r>
            <a:endParaRPr sz="1100">
              <a:latin typeface="Arial"/>
              <a:cs typeface="Arial"/>
            </a:endParaRPr>
          </a:p>
          <a:p>
            <a:pPr marL="210185" algn="just">
              <a:lnSpc>
                <a:spcPct val="100000"/>
              </a:lnSpc>
              <a:spcBef>
                <a:spcPts val="710"/>
              </a:spcBef>
            </a:pPr>
            <a:r>
              <a:rPr sz="1100" spc="-10" dirty="0">
                <a:latin typeface="Arial"/>
                <a:cs typeface="Arial"/>
              </a:rPr>
              <a:t>The </a:t>
            </a:r>
            <a:r>
              <a:rPr sz="1100" spc="-5" dirty="0">
                <a:latin typeface="Arial"/>
                <a:cs typeface="Arial"/>
              </a:rPr>
              <a:t>system </a:t>
            </a:r>
            <a:r>
              <a:rPr sz="1100" spc="-15" dirty="0">
                <a:latin typeface="Arial"/>
                <a:cs typeface="Arial"/>
              </a:rPr>
              <a:t>must </a:t>
            </a:r>
            <a:r>
              <a:rPr sz="1100" spc="-20" dirty="0">
                <a:latin typeface="Arial"/>
                <a:cs typeface="Arial"/>
              </a:rPr>
              <a:t>have </a:t>
            </a:r>
            <a:r>
              <a:rPr sz="1100" spc="-5" dirty="0">
                <a:latin typeface="Arial"/>
                <a:cs typeface="Arial"/>
              </a:rPr>
              <a:t>three </a:t>
            </a:r>
            <a:r>
              <a:rPr sz="1100" spc="-20" dirty="0">
                <a:latin typeface="Arial"/>
                <a:cs typeface="Arial"/>
              </a:rPr>
              <a:t>levels </a:t>
            </a:r>
            <a:r>
              <a:rPr sz="1100" spc="-10" dirty="0">
                <a:latin typeface="Arial"/>
                <a:cs typeface="Arial"/>
              </a:rPr>
              <a:t>of</a:t>
            </a:r>
            <a:r>
              <a:rPr sz="1100" spc="10" dirty="0">
                <a:latin typeface="Arial"/>
                <a:cs typeface="Arial"/>
              </a:rPr>
              <a:t> </a:t>
            </a:r>
            <a:r>
              <a:rPr sz="1100" spc="-10" dirty="0">
                <a:latin typeface="Arial"/>
                <a:cs typeface="Arial"/>
              </a:rPr>
              <a:t>access:</a:t>
            </a:r>
            <a:endParaRPr sz="11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5"/>
              </a:spcBef>
            </a:pPr>
            <a:endParaRPr sz="1350">
              <a:latin typeface="Arial"/>
              <a:cs typeface="Arial"/>
            </a:endParaRPr>
          </a:p>
          <a:p>
            <a:pPr marL="556260" indent="-184785">
              <a:lnSpc>
                <a:spcPct val="100000"/>
              </a:lnSpc>
              <a:buAutoNum type="arabicPeriod"/>
              <a:tabLst>
                <a:tab pos="556895" algn="l"/>
              </a:tabLst>
            </a:pPr>
            <a:r>
              <a:rPr sz="1100" spc="-20" dirty="0">
                <a:latin typeface="Arial"/>
                <a:cs typeface="Arial"/>
              </a:rPr>
              <a:t>Level </a:t>
            </a:r>
            <a:r>
              <a:rPr sz="1100" spc="-10" dirty="0">
                <a:latin typeface="Arial"/>
                <a:cs typeface="Arial"/>
              </a:rPr>
              <a:t>1 will </a:t>
            </a:r>
            <a:r>
              <a:rPr sz="1100" spc="-15" dirty="0">
                <a:latin typeface="Arial"/>
                <a:cs typeface="Arial"/>
              </a:rPr>
              <a:t>allow </a:t>
            </a:r>
            <a:r>
              <a:rPr sz="1100" spc="-5" dirty="0">
                <a:latin typeface="Arial"/>
                <a:cs typeface="Arial"/>
              </a:rPr>
              <a:t>read </a:t>
            </a:r>
            <a:r>
              <a:rPr sz="1100" spc="-10" dirty="0">
                <a:latin typeface="Arial"/>
                <a:cs typeface="Arial"/>
              </a:rPr>
              <a:t>only access </a:t>
            </a:r>
            <a:r>
              <a:rPr sz="1100" spc="-5" dirty="0">
                <a:latin typeface="Arial"/>
                <a:cs typeface="Arial"/>
              </a:rPr>
              <a:t>to </a:t>
            </a:r>
            <a:r>
              <a:rPr sz="1100" spc="-10" dirty="0">
                <a:latin typeface="Arial"/>
                <a:cs typeface="Arial"/>
              </a:rPr>
              <a:t>order and </a:t>
            </a:r>
            <a:r>
              <a:rPr sz="1100" spc="-5" dirty="0">
                <a:latin typeface="Arial"/>
                <a:cs typeface="Arial"/>
              </a:rPr>
              <a:t>customer</a:t>
            </a:r>
            <a:r>
              <a:rPr sz="1100" spc="-20" dirty="0">
                <a:latin typeface="Arial"/>
                <a:cs typeface="Arial"/>
              </a:rPr>
              <a:t> </a:t>
            </a:r>
            <a:r>
              <a:rPr sz="1100" spc="-10" dirty="0">
                <a:latin typeface="Arial"/>
                <a:cs typeface="Arial"/>
              </a:rPr>
              <a:t>data.</a:t>
            </a:r>
            <a:endParaRPr sz="1100">
              <a:latin typeface="Arial"/>
              <a:cs typeface="Arial"/>
            </a:endParaRPr>
          </a:p>
          <a:p>
            <a:pPr marL="556260" indent="-184785">
              <a:lnSpc>
                <a:spcPct val="100000"/>
              </a:lnSpc>
              <a:spcBef>
                <a:spcPts val="935"/>
              </a:spcBef>
              <a:buAutoNum type="arabicPeriod"/>
              <a:tabLst>
                <a:tab pos="556895" algn="l"/>
              </a:tabLst>
            </a:pPr>
            <a:r>
              <a:rPr sz="1100" spc="-20" dirty="0">
                <a:latin typeface="Arial"/>
                <a:cs typeface="Arial"/>
              </a:rPr>
              <a:t>Level </a:t>
            </a:r>
            <a:r>
              <a:rPr sz="1100" spc="-10" dirty="0">
                <a:latin typeface="Arial"/>
                <a:cs typeface="Arial"/>
              </a:rPr>
              <a:t>2 will </a:t>
            </a:r>
            <a:r>
              <a:rPr sz="1100" spc="-15" dirty="0">
                <a:latin typeface="Arial"/>
                <a:cs typeface="Arial"/>
              </a:rPr>
              <a:t>allow </a:t>
            </a:r>
            <a:r>
              <a:rPr sz="1100" spc="-5" dirty="0">
                <a:latin typeface="Arial"/>
                <a:cs typeface="Arial"/>
              </a:rPr>
              <a:t>the modification </a:t>
            </a:r>
            <a:r>
              <a:rPr sz="1100" spc="-10" dirty="0">
                <a:latin typeface="Arial"/>
                <a:cs typeface="Arial"/>
              </a:rPr>
              <a:t>and input of data </a:t>
            </a:r>
            <a:r>
              <a:rPr sz="1100" spc="-20" dirty="0">
                <a:latin typeface="Arial"/>
                <a:cs typeface="Arial"/>
              </a:rPr>
              <a:t>for </a:t>
            </a:r>
            <a:r>
              <a:rPr sz="1100" spc="-10" dirty="0">
                <a:latin typeface="Arial"/>
                <a:cs typeface="Arial"/>
              </a:rPr>
              <a:t>all areas of </a:t>
            </a:r>
            <a:r>
              <a:rPr sz="1100" spc="-5" dirty="0">
                <a:latin typeface="Arial"/>
                <a:cs typeface="Arial"/>
              </a:rPr>
              <a:t>the</a:t>
            </a:r>
            <a:r>
              <a:rPr sz="1100" spc="-25" dirty="0">
                <a:latin typeface="Arial"/>
                <a:cs typeface="Arial"/>
              </a:rPr>
              <a:t> </a:t>
            </a:r>
            <a:r>
              <a:rPr sz="1100" spc="-5" dirty="0">
                <a:latin typeface="Arial"/>
                <a:cs typeface="Arial"/>
              </a:rPr>
              <a:t>system.</a:t>
            </a:r>
            <a:endParaRPr sz="1100">
              <a:latin typeface="Arial"/>
              <a:cs typeface="Arial"/>
            </a:endParaRPr>
          </a:p>
          <a:p>
            <a:pPr marL="556260" marR="201295" indent="-184785">
              <a:lnSpc>
                <a:spcPct val="102699"/>
              </a:lnSpc>
              <a:spcBef>
                <a:spcPts val="890"/>
              </a:spcBef>
              <a:buAutoNum type="arabicPeriod"/>
              <a:tabLst>
                <a:tab pos="556895" algn="l"/>
              </a:tabLst>
            </a:pPr>
            <a:r>
              <a:rPr sz="1100" spc="-20" dirty="0">
                <a:latin typeface="Arial"/>
                <a:cs typeface="Arial"/>
              </a:rPr>
              <a:t>Level </a:t>
            </a:r>
            <a:r>
              <a:rPr sz="1100" spc="-10" dirty="0">
                <a:latin typeface="Arial"/>
                <a:cs typeface="Arial"/>
              </a:rPr>
              <a:t>3 will </a:t>
            </a:r>
            <a:r>
              <a:rPr sz="1100" spc="-15" dirty="0">
                <a:latin typeface="Arial"/>
                <a:cs typeface="Arial"/>
              </a:rPr>
              <a:t>allow </a:t>
            </a:r>
            <a:r>
              <a:rPr sz="1100" spc="-10" dirty="0">
                <a:latin typeface="Arial"/>
                <a:cs typeface="Arial"/>
              </a:rPr>
              <a:t>access </a:t>
            </a:r>
            <a:r>
              <a:rPr sz="1100" spc="-5" dirty="0">
                <a:latin typeface="Arial"/>
                <a:cs typeface="Arial"/>
              </a:rPr>
              <a:t>to </a:t>
            </a:r>
            <a:r>
              <a:rPr sz="1100" spc="-10" dirty="0">
                <a:latin typeface="Arial"/>
                <a:cs typeface="Arial"/>
              </a:rPr>
              <a:t>all aspects of </a:t>
            </a:r>
            <a:r>
              <a:rPr sz="1100" spc="-5" dirty="0">
                <a:latin typeface="Arial"/>
                <a:cs typeface="Arial"/>
              </a:rPr>
              <a:t>the system </a:t>
            </a:r>
            <a:r>
              <a:rPr sz="1100" spc="-10" dirty="0">
                <a:latin typeface="Arial"/>
                <a:cs typeface="Arial"/>
              </a:rPr>
              <a:t>including setup/configuration  </a:t>
            </a:r>
            <a:r>
              <a:rPr sz="1100" spc="-5" dirty="0">
                <a:latin typeface="Arial"/>
                <a:cs typeface="Arial"/>
              </a:rPr>
              <a:t>screens </a:t>
            </a:r>
            <a:r>
              <a:rPr sz="1100" spc="-10" dirty="0">
                <a:latin typeface="Arial"/>
                <a:cs typeface="Arial"/>
              </a:rPr>
              <a:t>and user management.</a:t>
            </a:r>
            <a:endParaRPr sz="11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12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125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  <a:tabLst>
                <a:tab pos="502284" algn="l"/>
              </a:tabLst>
            </a:pPr>
            <a:r>
              <a:rPr sz="1200" b="1" spc="-10" dirty="0">
                <a:latin typeface="Arial"/>
                <a:cs typeface="Arial"/>
              </a:rPr>
              <a:t>1.3.2	</a:t>
            </a:r>
            <a:r>
              <a:rPr sz="1200" b="1" spc="-5" dirty="0">
                <a:latin typeface="Arial"/>
                <a:cs typeface="Arial"/>
              </a:rPr>
              <a:t>Identifying functional</a:t>
            </a:r>
            <a:r>
              <a:rPr sz="1200" b="1" spc="-10" dirty="0">
                <a:latin typeface="Arial"/>
                <a:cs typeface="Arial"/>
              </a:rPr>
              <a:t> requirements</a:t>
            </a:r>
            <a:endParaRPr sz="1200">
              <a:latin typeface="Arial"/>
              <a:cs typeface="Arial"/>
            </a:endParaRPr>
          </a:p>
          <a:p>
            <a:pPr marL="12700" marR="5080" algn="just">
              <a:lnSpc>
                <a:spcPct val="102699"/>
              </a:lnSpc>
              <a:spcBef>
                <a:spcPts val="720"/>
              </a:spcBef>
            </a:pPr>
            <a:r>
              <a:rPr sz="1100" spc="-5" dirty="0">
                <a:latin typeface="Arial"/>
                <a:cs typeface="Arial"/>
              </a:rPr>
              <a:t>Functional requirements </a:t>
            </a:r>
            <a:r>
              <a:rPr sz="1100" spc="-10" dirty="0">
                <a:latin typeface="Arial"/>
                <a:cs typeface="Arial"/>
              </a:rPr>
              <a:t>are identified </a:t>
            </a:r>
            <a:r>
              <a:rPr sz="1100" spc="-20" dirty="0">
                <a:latin typeface="Arial"/>
                <a:cs typeface="Arial"/>
              </a:rPr>
              <a:t>by </a:t>
            </a:r>
            <a:r>
              <a:rPr sz="1100" spc="-10" dirty="0">
                <a:latin typeface="Arial"/>
                <a:cs typeface="Arial"/>
              </a:rPr>
              <a:t>a </a:t>
            </a:r>
            <a:r>
              <a:rPr sz="1100" spc="-5" dirty="0">
                <a:latin typeface="Arial"/>
                <a:cs typeface="Arial"/>
              </a:rPr>
              <a:t>systems </a:t>
            </a:r>
            <a:r>
              <a:rPr sz="1100" spc="-10" dirty="0">
                <a:latin typeface="Arial"/>
                <a:cs typeface="Arial"/>
              </a:rPr>
              <a:t>analyst as </a:t>
            </a:r>
            <a:r>
              <a:rPr sz="1100" dirty="0">
                <a:latin typeface="Arial"/>
                <a:cs typeface="Arial"/>
              </a:rPr>
              <a:t>part </a:t>
            </a:r>
            <a:r>
              <a:rPr sz="1100" spc="-10" dirty="0">
                <a:latin typeface="Arial"/>
                <a:cs typeface="Arial"/>
              </a:rPr>
              <a:t>of </a:t>
            </a:r>
            <a:r>
              <a:rPr sz="1100" spc="-5" dirty="0">
                <a:latin typeface="Arial"/>
                <a:cs typeface="Arial"/>
              </a:rPr>
              <a:t>the </a:t>
            </a:r>
            <a:r>
              <a:rPr sz="1100" spc="-10" dirty="0">
                <a:latin typeface="Arial"/>
                <a:cs typeface="Arial"/>
              </a:rPr>
              <a:t>analysis of </a:t>
            </a:r>
            <a:r>
              <a:rPr sz="1100" spc="-5" dirty="0">
                <a:latin typeface="Arial"/>
                <a:cs typeface="Arial"/>
              </a:rPr>
              <a:t>the system.  </a:t>
            </a:r>
            <a:r>
              <a:rPr sz="1100" spc="-15" dirty="0">
                <a:latin typeface="Arial"/>
                <a:cs typeface="Arial"/>
              </a:rPr>
              <a:t>They </a:t>
            </a:r>
            <a:r>
              <a:rPr sz="1100" spc="-10" dirty="0">
                <a:latin typeface="Arial"/>
                <a:cs typeface="Arial"/>
              </a:rPr>
              <a:t>will be added </a:t>
            </a:r>
            <a:r>
              <a:rPr sz="1100" spc="-5" dirty="0">
                <a:latin typeface="Arial"/>
                <a:cs typeface="Arial"/>
              </a:rPr>
              <a:t>to the </a:t>
            </a:r>
            <a:r>
              <a:rPr sz="1100" b="1" spc="-10" dirty="0">
                <a:latin typeface="Arial"/>
                <a:cs typeface="Arial"/>
                <a:hlinkClick r:id="rId2" action="ppaction://hlinksldjump"/>
              </a:rPr>
              <a:t>requirements specification</a:t>
            </a:r>
            <a:r>
              <a:rPr sz="1100" b="1" spc="-10" dirty="0">
                <a:latin typeface="Arial"/>
                <a:cs typeface="Arial"/>
              </a:rPr>
              <a:t> </a:t>
            </a:r>
            <a:r>
              <a:rPr sz="1100" spc="-10" dirty="0">
                <a:latin typeface="Arial"/>
                <a:cs typeface="Arial"/>
              </a:rPr>
              <a:t>or </a:t>
            </a:r>
            <a:r>
              <a:rPr sz="1100" spc="-5" dirty="0">
                <a:latin typeface="Arial"/>
                <a:cs typeface="Arial"/>
              </a:rPr>
              <a:t>the </a:t>
            </a:r>
            <a:r>
              <a:rPr sz="1100" b="1" spc="-10" dirty="0">
                <a:latin typeface="Arial"/>
                <a:cs typeface="Arial"/>
                <a:hlinkClick r:id="rId2" action="ppaction://hlinksldjump"/>
              </a:rPr>
              <a:t>product </a:t>
            </a:r>
            <a:r>
              <a:rPr sz="1100" b="1" spc="-15" dirty="0">
                <a:latin typeface="Arial"/>
                <a:cs typeface="Arial"/>
                <a:hlinkClick r:id="rId2" action="ppaction://hlinksldjump"/>
              </a:rPr>
              <a:t>backlog</a:t>
            </a:r>
            <a:r>
              <a:rPr sz="1100" b="1" spc="-15" dirty="0">
                <a:latin typeface="Arial"/>
                <a:cs typeface="Arial"/>
              </a:rPr>
              <a:t> </a:t>
            </a:r>
            <a:r>
              <a:rPr sz="1100" spc="-10" dirty="0">
                <a:latin typeface="Arial"/>
                <a:cs typeface="Arial"/>
              </a:rPr>
              <a:t>depending </a:t>
            </a:r>
            <a:r>
              <a:rPr sz="1100" spc="-15" dirty="0">
                <a:latin typeface="Arial"/>
                <a:cs typeface="Arial"/>
              </a:rPr>
              <a:t>on  </a:t>
            </a:r>
            <a:r>
              <a:rPr sz="1100" spc="-10" dirty="0">
                <a:latin typeface="Arial"/>
                <a:cs typeface="Arial"/>
              </a:rPr>
              <a:t>whether an </a:t>
            </a:r>
            <a:r>
              <a:rPr sz="1100" spc="-15" dirty="0">
                <a:latin typeface="Arial"/>
                <a:cs typeface="Arial"/>
              </a:rPr>
              <a:t>iterative development </a:t>
            </a:r>
            <a:r>
              <a:rPr sz="1100" spc="-10" dirty="0">
                <a:latin typeface="Arial"/>
                <a:cs typeface="Arial"/>
              </a:rPr>
              <a:t>process or an agile one has been</a:t>
            </a:r>
            <a:r>
              <a:rPr sz="1100" spc="-80" dirty="0">
                <a:latin typeface="Arial"/>
                <a:cs typeface="Arial"/>
              </a:rPr>
              <a:t> </a:t>
            </a:r>
            <a:r>
              <a:rPr sz="1100" spc="-10" dirty="0">
                <a:latin typeface="Arial"/>
                <a:cs typeface="Arial"/>
              </a:rPr>
              <a:t>adopted.</a:t>
            </a:r>
            <a:endParaRPr sz="1100">
              <a:latin typeface="Arial"/>
              <a:cs typeface="Arial"/>
            </a:endParaRPr>
          </a:p>
          <a:p>
            <a:pPr marL="12700" marR="12700" algn="just">
              <a:lnSpc>
                <a:spcPct val="102699"/>
              </a:lnSpc>
              <a:spcBef>
                <a:spcPts val="700"/>
              </a:spcBef>
            </a:pPr>
            <a:r>
              <a:rPr sz="1100" spc="-10" dirty="0">
                <a:latin typeface="Arial"/>
                <a:cs typeface="Arial"/>
              </a:rPr>
              <a:t>The process of identifying </a:t>
            </a:r>
            <a:r>
              <a:rPr sz="1100" spc="-5" dirty="0">
                <a:latin typeface="Arial"/>
                <a:cs typeface="Arial"/>
              </a:rPr>
              <a:t>functional requirements </a:t>
            </a:r>
            <a:r>
              <a:rPr sz="1100" spc="-10" dirty="0">
                <a:latin typeface="Arial"/>
                <a:cs typeface="Arial"/>
              </a:rPr>
              <a:t>is </a:t>
            </a:r>
            <a:r>
              <a:rPr sz="1100" spc="-5" dirty="0">
                <a:latin typeface="Arial"/>
                <a:cs typeface="Arial"/>
              </a:rPr>
              <a:t>the </a:t>
            </a:r>
            <a:r>
              <a:rPr sz="1100" spc="-10" dirty="0">
                <a:latin typeface="Arial"/>
                <a:cs typeface="Arial"/>
              </a:rPr>
              <a:t>same </a:t>
            </a:r>
            <a:r>
              <a:rPr sz="1100" spc="-20" dirty="0">
                <a:latin typeface="Arial"/>
                <a:cs typeface="Arial"/>
              </a:rPr>
              <a:t>for </a:t>
            </a:r>
            <a:r>
              <a:rPr sz="1100" spc="-10" dirty="0">
                <a:latin typeface="Arial"/>
                <a:cs typeface="Arial"/>
              </a:rPr>
              <a:t>each approach. The </a:t>
            </a:r>
            <a:r>
              <a:rPr sz="1100" spc="-5" dirty="0">
                <a:latin typeface="Arial"/>
                <a:cs typeface="Arial"/>
              </a:rPr>
              <a:t>systems  </a:t>
            </a:r>
            <a:r>
              <a:rPr sz="1100" spc="-10" dirty="0">
                <a:latin typeface="Arial"/>
                <a:cs typeface="Arial"/>
              </a:rPr>
              <a:t>analyst will </a:t>
            </a:r>
            <a:r>
              <a:rPr sz="1100" spc="-5" dirty="0">
                <a:latin typeface="Arial"/>
                <a:cs typeface="Arial"/>
              </a:rPr>
              <a:t>complete the </a:t>
            </a:r>
            <a:r>
              <a:rPr sz="1100" spc="-15" dirty="0">
                <a:latin typeface="Arial"/>
                <a:cs typeface="Arial"/>
              </a:rPr>
              <a:t>following </a:t>
            </a:r>
            <a:r>
              <a:rPr sz="1100" spc="-5" dirty="0">
                <a:latin typeface="Arial"/>
                <a:cs typeface="Arial"/>
              </a:rPr>
              <a:t>sequence </a:t>
            </a:r>
            <a:r>
              <a:rPr sz="1100" spc="-10" dirty="0">
                <a:latin typeface="Arial"/>
                <a:cs typeface="Arial"/>
              </a:rPr>
              <a:t>of</a:t>
            </a:r>
            <a:r>
              <a:rPr sz="1100" spc="-50" dirty="0">
                <a:latin typeface="Arial"/>
                <a:cs typeface="Arial"/>
              </a:rPr>
              <a:t> </a:t>
            </a:r>
            <a:r>
              <a:rPr sz="1100" spc="-10" dirty="0">
                <a:latin typeface="Arial"/>
                <a:cs typeface="Arial"/>
              </a:rPr>
              <a:t>activities.</a:t>
            </a:r>
            <a:endParaRPr sz="1100">
              <a:latin typeface="Arial"/>
              <a:cs typeface="Arial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637286" y="6341652"/>
            <a:ext cx="81280" cy="15875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850" spc="-105" dirty="0">
                <a:latin typeface="Lucida Sans Unicode"/>
                <a:cs typeface="Lucida Sans Unicode"/>
              </a:rPr>
              <a:t>•</a:t>
            </a:r>
            <a:endParaRPr sz="850">
              <a:latin typeface="Lucida Sans Unicode"/>
              <a:cs typeface="Lucida Sans Unicode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637286" y="6779040"/>
            <a:ext cx="81280" cy="15875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850" spc="-105" dirty="0">
                <a:latin typeface="Lucida Sans Unicode"/>
                <a:cs typeface="Lucida Sans Unicode"/>
              </a:rPr>
              <a:t>•</a:t>
            </a:r>
            <a:endParaRPr sz="850">
              <a:latin typeface="Lucida Sans Unicode"/>
              <a:cs typeface="Lucida Sans Unicode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637286" y="7733064"/>
            <a:ext cx="81280" cy="15875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850" spc="-105" dirty="0">
                <a:latin typeface="Lucida Sans Unicode"/>
                <a:cs typeface="Lucida Sans Unicode"/>
              </a:rPr>
              <a:t>•</a:t>
            </a:r>
            <a:endParaRPr sz="850">
              <a:latin typeface="Lucida Sans Unicode"/>
              <a:cs typeface="Lucida Sans Unicode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637286" y="8344188"/>
            <a:ext cx="81280" cy="15875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850" spc="-105" dirty="0">
                <a:latin typeface="Lucida Sans Unicode"/>
                <a:cs typeface="Lucida Sans Unicode"/>
              </a:rPr>
              <a:t>•</a:t>
            </a:r>
            <a:endParaRPr sz="850">
              <a:latin typeface="Lucida Sans Unicode"/>
              <a:cs typeface="Lucida Sans Unicode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838453" y="6335279"/>
            <a:ext cx="5718810" cy="2366645"/>
          </a:xfrm>
          <a:prstGeom prst="rect">
            <a:avLst/>
          </a:prstGeom>
        </p:spPr>
        <p:txBody>
          <a:bodyPr vert="horz" wrap="square" lIns="0" tIns="8255" rIns="0" bIns="0" rtlCol="0">
            <a:spAutoFit/>
          </a:bodyPr>
          <a:lstStyle/>
          <a:p>
            <a:pPr marL="12700" marR="6985" algn="just">
              <a:lnSpc>
                <a:spcPct val="101800"/>
              </a:lnSpc>
              <a:spcBef>
                <a:spcPts val="65"/>
              </a:spcBef>
            </a:pPr>
            <a:r>
              <a:rPr sz="1100" spc="-10" dirty="0">
                <a:latin typeface="Arial"/>
                <a:cs typeface="Arial"/>
              </a:rPr>
              <a:t>End user or </a:t>
            </a:r>
            <a:r>
              <a:rPr sz="1100" spc="-5" dirty="0">
                <a:latin typeface="Arial"/>
                <a:cs typeface="Arial"/>
              </a:rPr>
              <a:t>system </a:t>
            </a:r>
            <a:r>
              <a:rPr sz="1100" spc="-15" dirty="0">
                <a:latin typeface="Arial"/>
                <a:cs typeface="Arial"/>
              </a:rPr>
              <a:t>owner </a:t>
            </a:r>
            <a:r>
              <a:rPr sz="1100" spc="-5" dirty="0">
                <a:latin typeface="Arial"/>
                <a:cs typeface="Arial"/>
              </a:rPr>
              <a:t>request </a:t>
            </a:r>
            <a:r>
              <a:rPr sz="1100" spc="-10" dirty="0">
                <a:latin typeface="Arial"/>
                <a:cs typeface="Arial"/>
              </a:rPr>
              <a:t>a </a:t>
            </a:r>
            <a:r>
              <a:rPr sz="1100" spc="-5" dirty="0">
                <a:latin typeface="Arial"/>
                <a:cs typeface="Arial"/>
              </a:rPr>
              <a:t>requirement: </a:t>
            </a:r>
            <a:r>
              <a:rPr sz="1100" spc="-10" dirty="0">
                <a:latin typeface="Arial"/>
                <a:cs typeface="Arial"/>
              </a:rPr>
              <a:t>The analyst receives </a:t>
            </a:r>
            <a:r>
              <a:rPr sz="1100" spc="-5" dirty="0">
                <a:latin typeface="Arial"/>
                <a:cs typeface="Arial"/>
              </a:rPr>
              <a:t>the requirement  request.</a:t>
            </a:r>
            <a:endParaRPr sz="1100">
              <a:latin typeface="Arial"/>
              <a:cs typeface="Arial"/>
            </a:endParaRPr>
          </a:p>
          <a:p>
            <a:pPr marL="12700" marR="6350" algn="just">
              <a:lnSpc>
                <a:spcPct val="102699"/>
              </a:lnSpc>
              <a:spcBef>
                <a:spcPts val="745"/>
              </a:spcBef>
            </a:pPr>
            <a:r>
              <a:rPr sz="1100" spc="-5" dirty="0">
                <a:latin typeface="Arial"/>
                <a:cs typeface="Arial"/>
              </a:rPr>
              <a:t>Analyse: the systems </a:t>
            </a:r>
            <a:r>
              <a:rPr sz="1100" spc="-10" dirty="0">
                <a:latin typeface="Arial"/>
                <a:cs typeface="Arial"/>
              </a:rPr>
              <a:t>analyst examines </a:t>
            </a:r>
            <a:r>
              <a:rPr sz="1100" spc="-5" dirty="0">
                <a:latin typeface="Arial"/>
                <a:cs typeface="Arial"/>
              </a:rPr>
              <a:t>the requirement; </a:t>
            </a:r>
            <a:r>
              <a:rPr sz="1100" spc="-25" dirty="0">
                <a:latin typeface="Arial"/>
                <a:cs typeface="Arial"/>
              </a:rPr>
              <a:t>why </a:t>
            </a:r>
            <a:r>
              <a:rPr sz="1100" spc="-5" dirty="0">
                <a:latin typeface="Arial"/>
                <a:cs typeface="Arial"/>
              </a:rPr>
              <a:t>it </a:t>
            </a:r>
            <a:r>
              <a:rPr sz="1100" spc="-10" dirty="0">
                <a:latin typeface="Arial"/>
                <a:cs typeface="Arial"/>
              </a:rPr>
              <a:t>is needed and what is  </a:t>
            </a:r>
            <a:r>
              <a:rPr sz="1100" spc="-5" dirty="0">
                <a:latin typeface="Arial"/>
                <a:cs typeface="Arial"/>
              </a:rPr>
              <a:t>required to </a:t>
            </a:r>
            <a:r>
              <a:rPr sz="1100" spc="-15" dirty="0">
                <a:latin typeface="Arial"/>
                <a:cs typeface="Arial"/>
              </a:rPr>
              <a:t>deliver </a:t>
            </a:r>
            <a:r>
              <a:rPr sz="1100" spc="-10" dirty="0">
                <a:latin typeface="Arial"/>
                <a:cs typeface="Arial"/>
              </a:rPr>
              <a:t>it. The analyst will </a:t>
            </a:r>
            <a:r>
              <a:rPr sz="1100" spc="-20" dirty="0">
                <a:latin typeface="Arial"/>
                <a:cs typeface="Arial"/>
              </a:rPr>
              <a:t>have </a:t>
            </a:r>
            <a:r>
              <a:rPr sz="1100" spc="-5" dirty="0">
                <a:latin typeface="Arial"/>
                <a:cs typeface="Arial"/>
              </a:rPr>
              <a:t>to </a:t>
            </a:r>
            <a:r>
              <a:rPr sz="1100" spc="-10" dirty="0">
                <a:latin typeface="Arial"/>
                <a:cs typeface="Arial"/>
              </a:rPr>
              <a:t>ensure </a:t>
            </a:r>
            <a:r>
              <a:rPr sz="1100" spc="-5" dirty="0">
                <a:latin typeface="Arial"/>
                <a:cs typeface="Arial"/>
              </a:rPr>
              <a:t>that the requirement </a:t>
            </a:r>
            <a:r>
              <a:rPr sz="1100" spc="-10" dirty="0">
                <a:latin typeface="Arial"/>
                <a:cs typeface="Arial"/>
              </a:rPr>
              <a:t>is </a:t>
            </a:r>
            <a:r>
              <a:rPr sz="1100" spc="-5" dirty="0">
                <a:latin typeface="Arial"/>
                <a:cs typeface="Arial"/>
              </a:rPr>
              <a:t>fully </a:t>
            </a:r>
            <a:r>
              <a:rPr sz="1100" spc="-10" dirty="0">
                <a:latin typeface="Arial"/>
                <a:cs typeface="Arial"/>
              </a:rPr>
              <a:t>understood  </a:t>
            </a:r>
            <a:r>
              <a:rPr sz="1100" spc="-15" dirty="0">
                <a:latin typeface="Arial"/>
                <a:cs typeface="Arial"/>
              </a:rPr>
              <a:t>before </a:t>
            </a:r>
            <a:r>
              <a:rPr sz="1100" spc="-5" dirty="0">
                <a:latin typeface="Arial"/>
                <a:cs typeface="Arial"/>
              </a:rPr>
              <a:t>it can </a:t>
            </a:r>
            <a:r>
              <a:rPr sz="1100" spc="-10" dirty="0">
                <a:latin typeface="Arial"/>
                <a:cs typeface="Arial"/>
              </a:rPr>
              <a:t>be documented. </a:t>
            </a:r>
            <a:r>
              <a:rPr sz="1100" spc="-5" dirty="0">
                <a:latin typeface="Arial"/>
                <a:cs typeface="Arial"/>
              </a:rPr>
              <a:t>This </a:t>
            </a:r>
            <a:r>
              <a:rPr sz="1100" spc="-20" dirty="0">
                <a:latin typeface="Arial"/>
                <a:cs typeface="Arial"/>
              </a:rPr>
              <a:t>may </a:t>
            </a:r>
            <a:r>
              <a:rPr sz="1100" spc="-10" dirty="0">
                <a:latin typeface="Arial"/>
                <a:cs typeface="Arial"/>
              </a:rPr>
              <a:t>include observation of existing </a:t>
            </a:r>
            <a:r>
              <a:rPr sz="1100" spc="-15" dirty="0">
                <a:latin typeface="Arial"/>
                <a:cs typeface="Arial"/>
              </a:rPr>
              <a:t>operations, reviewing  </a:t>
            </a:r>
            <a:r>
              <a:rPr sz="1100" spc="-10" dirty="0">
                <a:latin typeface="Arial"/>
                <a:cs typeface="Arial"/>
              </a:rPr>
              <a:t>documents produced </a:t>
            </a:r>
            <a:r>
              <a:rPr sz="1100" spc="-20" dirty="0">
                <a:latin typeface="Arial"/>
                <a:cs typeface="Arial"/>
              </a:rPr>
              <a:t>by </a:t>
            </a:r>
            <a:r>
              <a:rPr sz="1100" spc="-10" dirty="0">
                <a:latin typeface="Arial"/>
                <a:cs typeface="Arial"/>
              </a:rPr>
              <a:t>existing processes or </a:t>
            </a:r>
            <a:r>
              <a:rPr sz="1100" spc="-5" dirty="0">
                <a:latin typeface="Arial"/>
                <a:cs typeface="Arial"/>
              </a:rPr>
              <a:t>modelling the requirement to </a:t>
            </a:r>
            <a:r>
              <a:rPr sz="1100" spc="-10" dirty="0">
                <a:latin typeface="Arial"/>
                <a:cs typeface="Arial"/>
              </a:rPr>
              <a:t>ensure </a:t>
            </a:r>
            <a:r>
              <a:rPr sz="1100" spc="-5" dirty="0">
                <a:latin typeface="Arial"/>
                <a:cs typeface="Arial"/>
              </a:rPr>
              <a:t>that it </a:t>
            </a:r>
            <a:r>
              <a:rPr sz="1100" spc="-10" dirty="0">
                <a:latin typeface="Arial"/>
                <a:cs typeface="Arial"/>
              </a:rPr>
              <a:t>is  </a:t>
            </a:r>
            <a:r>
              <a:rPr sz="1100" spc="-5" dirty="0">
                <a:latin typeface="Arial"/>
                <a:cs typeface="Arial"/>
              </a:rPr>
              <a:t>correctly</a:t>
            </a:r>
            <a:r>
              <a:rPr sz="1100" spc="10" dirty="0">
                <a:latin typeface="Arial"/>
                <a:cs typeface="Arial"/>
              </a:rPr>
              <a:t> </a:t>
            </a:r>
            <a:r>
              <a:rPr sz="1100" spc="-10" dirty="0">
                <a:latin typeface="Arial"/>
                <a:cs typeface="Arial"/>
              </a:rPr>
              <a:t>understood.</a:t>
            </a:r>
            <a:endParaRPr sz="1100">
              <a:latin typeface="Arial"/>
              <a:cs typeface="Arial"/>
            </a:endParaRPr>
          </a:p>
          <a:p>
            <a:pPr marL="12700" marR="5080" algn="just">
              <a:lnSpc>
                <a:spcPct val="102699"/>
              </a:lnSpc>
              <a:spcBef>
                <a:spcPts val="730"/>
              </a:spcBef>
            </a:pPr>
            <a:r>
              <a:rPr sz="1100" spc="-10" dirty="0">
                <a:latin typeface="Arial"/>
                <a:cs typeface="Arial"/>
              </a:rPr>
              <a:t>Use </a:t>
            </a:r>
            <a:r>
              <a:rPr sz="1100" spc="-5" dirty="0">
                <a:latin typeface="Arial"/>
                <a:cs typeface="Arial"/>
              </a:rPr>
              <a:t>case: </a:t>
            </a:r>
            <a:r>
              <a:rPr sz="1100" spc="-10" dirty="0">
                <a:latin typeface="Arial"/>
                <a:cs typeface="Arial"/>
              </a:rPr>
              <a:t>a use </a:t>
            </a:r>
            <a:r>
              <a:rPr sz="1100" spc="-5" dirty="0">
                <a:latin typeface="Arial"/>
                <a:cs typeface="Arial"/>
              </a:rPr>
              <a:t>case </a:t>
            </a:r>
            <a:r>
              <a:rPr sz="1100" spc="-10" dirty="0">
                <a:latin typeface="Arial"/>
                <a:cs typeface="Arial"/>
              </a:rPr>
              <a:t>is a list of actions or </a:t>
            </a:r>
            <a:r>
              <a:rPr sz="1100" spc="-20" dirty="0">
                <a:latin typeface="Arial"/>
                <a:cs typeface="Arial"/>
              </a:rPr>
              <a:t>events </a:t>
            </a:r>
            <a:r>
              <a:rPr sz="1100" spc="-10" dirty="0">
                <a:latin typeface="Arial"/>
                <a:cs typeface="Arial"/>
              </a:rPr>
              <a:t>detailing </a:t>
            </a:r>
            <a:r>
              <a:rPr sz="1100" spc="-5" dirty="0">
                <a:latin typeface="Arial"/>
                <a:cs typeface="Arial"/>
              </a:rPr>
              <a:t>the </a:t>
            </a:r>
            <a:r>
              <a:rPr sz="1100" spc="-10" dirty="0">
                <a:latin typeface="Arial"/>
                <a:cs typeface="Arial"/>
              </a:rPr>
              <a:t>interactions, </a:t>
            </a:r>
            <a:r>
              <a:rPr sz="1100" spc="-15" dirty="0">
                <a:latin typeface="Arial"/>
                <a:cs typeface="Arial"/>
              </a:rPr>
              <a:t>between </a:t>
            </a:r>
            <a:r>
              <a:rPr sz="1100" spc="-10" dirty="0">
                <a:latin typeface="Arial"/>
                <a:cs typeface="Arial"/>
              </a:rPr>
              <a:t>an </a:t>
            </a:r>
            <a:r>
              <a:rPr sz="1100" spc="-15" dirty="0">
                <a:latin typeface="Arial"/>
                <a:cs typeface="Arial"/>
              </a:rPr>
              <a:t>end  </a:t>
            </a:r>
            <a:r>
              <a:rPr sz="1100" spc="-10" dirty="0">
                <a:latin typeface="Arial"/>
                <a:cs typeface="Arial"/>
              </a:rPr>
              <a:t>user</a:t>
            </a:r>
            <a:r>
              <a:rPr sz="1100" spc="-30" dirty="0">
                <a:latin typeface="Arial"/>
                <a:cs typeface="Arial"/>
              </a:rPr>
              <a:t> </a:t>
            </a:r>
            <a:r>
              <a:rPr sz="1100" spc="-10" dirty="0">
                <a:latin typeface="Arial"/>
                <a:cs typeface="Arial"/>
              </a:rPr>
              <a:t>and</a:t>
            </a:r>
            <a:r>
              <a:rPr sz="1100" spc="-55" dirty="0">
                <a:latin typeface="Arial"/>
                <a:cs typeface="Arial"/>
              </a:rPr>
              <a:t> </a:t>
            </a:r>
            <a:r>
              <a:rPr sz="1100" spc="-5" dirty="0">
                <a:latin typeface="Arial"/>
                <a:cs typeface="Arial"/>
              </a:rPr>
              <a:t>the</a:t>
            </a:r>
            <a:r>
              <a:rPr sz="1100" spc="-30" dirty="0">
                <a:latin typeface="Arial"/>
                <a:cs typeface="Arial"/>
              </a:rPr>
              <a:t> </a:t>
            </a:r>
            <a:r>
              <a:rPr sz="1100" spc="-5" dirty="0">
                <a:latin typeface="Arial"/>
                <a:cs typeface="Arial"/>
              </a:rPr>
              <a:t>system,</a:t>
            </a:r>
            <a:r>
              <a:rPr sz="1100" spc="-20" dirty="0">
                <a:latin typeface="Arial"/>
                <a:cs typeface="Arial"/>
              </a:rPr>
              <a:t> </a:t>
            </a:r>
            <a:r>
              <a:rPr sz="1100" spc="-5" dirty="0">
                <a:latin typeface="Arial"/>
                <a:cs typeface="Arial"/>
              </a:rPr>
              <a:t>to</a:t>
            </a:r>
            <a:r>
              <a:rPr sz="1100" spc="-30" dirty="0">
                <a:latin typeface="Arial"/>
                <a:cs typeface="Arial"/>
              </a:rPr>
              <a:t> </a:t>
            </a:r>
            <a:r>
              <a:rPr sz="1100" spc="-20" dirty="0">
                <a:latin typeface="Arial"/>
                <a:cs typeface="Arial"/>
              </a:rPr>
              <a:t>achieve</a:t>
            </a:r>
            <a:r>
              <a:rPr sz="1100" spc="-30" dirty="0">
                <a:latin typeface="Arial"/>
                <a:cs typeface="Arial"/>
              </a:rPr>
              <a:t> </a:t>
            </a:r>
            <a:r>
              <a:rPr sz="1100" spc="-5" dirty="0">
                <a:latin typeface="Arial"/>
                <a:cs typeface="Arial"/>
              </a:rPr>
              <a:t>the</a:t>
            </a:r>
            <a:r>
              <a:rPr sz="1100" spc="-40" dirty="0">
                <a:latin typeface="Arial"/>
                <a:cs typeface="Arial"/>
              </a:rPr>
              <a:t> </a:t>
            </a:r>
            <a:r>
              <a:rPr sz="1100" spc="-5" dirty="0">
                <a:latin typeface="Arial"/>
                <a:cs typeface="Arial"/>
              </a:rPr>
              <a:t>functional</a:t>
            </a:r>
            <a:r>
              <a:rPr sz="1100" spc="-45" dirty="0">
                <a:latin typeface="Arial"/>
                <a:cs typeface="Arial"/>
              </a:rPr>
              <a:t> </a:t>
            </a:r>
            <a:r>
              <a:rPr sz="1100" spc="-5" dirty="0">
                <a:latin typeface="Arial"/>
                <a:cs typeface="Arial"/>
              </a:rPr>
              <a:t>requirement.</a:t>
            </a:r>
            <a:r>
              <a:rPr sz="1100" spc="40" dirty="0">
                <a:latin typeface="Arial"/>
                <a:cs typeface="Arial"/>
              </a:rPr>
              <a:t> </a:t>
            </a:r>
            <a:r>
              <a:rPr sz="1100" spc="-5" dirty="0">
                <a:latin typeface="Arial"/>
                <a:cs typeface="Arial"/>
              </a:rPr>
              <a:t>It</a:t>
            </a:r>
            <a:r>
              <a:rPr sz="1100" spc="-30" dirty="0">
                <a:latin typeface="Arial"/>
                <a:cs typeface="Arial"/>
              </a:rPr>
              <a:t> </a:t>
            </a:r>
            <a:r>
              <a:rPr sz="1100" spc="-10" dirty="0">
                <a:latin typeface="Arial"/>
                <a:cs typeface="Arial"/>
              </a:rPr>
              <a:t>is</a:t>
            </a:r>
            <a:r>
              <a:rPr sz="1100" spc="-20" dirty="0">
                <a:latin typeface="Arial"/>
                <a:cs typeface="Arial"/>
              </a:rPr>
              <a:t> </a:t>
            </a:r>
            <a:r>
              <a:rPr sz="1100" spc="-10" dirty="0">
                <a:latin typeface="Arial"/>
                <a:cs typeface="Arial"/>
              </a:rPr>
              <a:t>a</a:t>
            </a:r>
            <a:r>
              <a:rPr sz="1100" spc="-30" dirty="0">
                <a:latin typeface="Arial"/>
                <a:cs typeface="Arial"/>
              </a:rPr>
              <a:t> </a:t>
            </a:r>
            <a:r>
              <a:rPr sz="1100" spc="-25" dirty="0">
                <a:latin typeface="Arial"/>
                <a:cs typeface="Arial"/>
              </a:rPr>
              <a:t>way</a:t>
            </a:r>
            <a:r>
              <a:rPr sz="1100" spc="-45" dirty="0">
                <a:latin typeface="Arial"/>
                <a:cs typeface="Arial"/>
              </a:rPr>
              <a:t> </a:t>
            </a:r>
            <a:r>
              <a:rPr sz="1100" spc="-5" dirty="0">
                <a:latin typeface="Arial"/>
                <a:cs typeface="Arial"/>
              </a:rPr>
              <a:t>to</a:t>
            </a:r>
            <a:r>
              <a:rPr sz="1100" spc="-25" dirty="0">
                <a:latin typeface="Arial"/>
                <a:cs typeface="Arial"/>
              </a:rPr>
              <a:t> </a:t>
            </a:r>
            <a:r>
              <a:rPr sz="1100" spc="-10" dirty="0">
                <a:latin typeface="Arial"/>
                <a:cs typeface="Arial"/>
              </a:rPr>
              <a:t>document</a:t>
            </a:r>
            <a:r>
              <a:rPr sz="1100" spc="-55" dirty="0">
                <a:latin typeface="Arial"/>
                <a:cs typeface="Arial"/>
              </a:rPr>
              <a:t> </a:t>
            </a:r>
            <a:r>
              <a:rPr sz="1100" spc="-10" dirty="0">
                <a:latin typeface="Arial"/>
                <a:cs typeface="Arial"/>
              </a:rPr>
              <a:t>what</a:t>
            </a:r>
            <a:r>
              <a:rPr sz="1100" spc="-45" dirty="0">
                <a:latin typeface="Arial"/>
                <a:cs typeface="Arial"/>
              </a:rPr>
              <a:t> </a:t>
            </a:r>
            <a:r>
              <a:rPr sz="1100" spc="-15" dirty="0">
                <a:latin typeface="Arial"/>
                <a:cs typeface="Arial"/>
              </a:rPr>
              <a:t>must  </a:t>
            </a:r>
            <a:r>
              <a:rPr sz="1100" spc="-10" dirty="0">
                <a:latin typeface="Arial"/>
                <a:cs typeface="Arial"/>
              </a:rPr>
              <a:t>happen.</a:t>
            </a:r>
            <a:endParaRPr sz="1100">
              <a:latin typeface="Arial"/>
              <a:cs typeface="Arial"/>
            </a:endParaRPr>
          </a:p>
          <a:p>
            <a:pPr marL="12700" marR="12065" algn="just">
              <a:lnSpc>
                <a:spcPct val="102699"/>
              </a:lnSpc>
              <a:spcBef>
                <a:spcPts val="745"/>
              </a:spcBef>
            </a:pPr>
            <a:r>
              <a:rPr sz="1100" spc="-5" dirty="0">
                <a:latin typeface="Arial"/>
                <a:cs typeface="Arial"/>
              </a:rPr>
              <a:t>Incorporate: </a:t>
            </a:r>
            <a:r>
              <a:rPr sz="1100" spc="-10" dirty="0">
                <a:latin typeface="Arial"/>
                <a:cs typeface="Arial"/>
              </a:rPr>
              <a:t>once </a:t>
            </a:r>
            <a:r>
              <a:rPr sz="1100" spc="-5" dirty="0">
                <a:latin typeface="Arial"/>
                <a:cs typeface="Arial"/>
              </a:rPr>
              <a:t>the functional requirement </a:t>
            </a:r>
            <a:r>
              <a:rPr sz="1100" spc="-10" dirty="0">
                <a:latin typeface="Arial"/>
                <a:cs typeface="Arial"/>
              </a:rPr>
              <a:t>is documented, </a:t>
            </a:r>
            <a:r>
              <a:rPr sz="1100" spc="-5" dirty="0">
                <a:latin typeface="Arial"/>
                <a:cs typeface="Arial"/>
              </a:rPr>
              <a:t>it can </a:t>
            </a:r>
            <a:r>
              <a:rPr sz="1100" spc="-10" dirty="0">
                <a:latin typeface="Arial"/>
                <a:cs typeface="Arial"/>
              </a:rPr>
              <a:t>be added </a:t>
            </a:r>
            <a:r>
              <a:rPr sz="1100" spc="-5" dirty="0">
                <a:latin typeface="Arial"/>
                <a:cs typeface="Arial"/>
              </a:rPr>
              <a:t>to the  requirements specification </a:t>
            </a:r>
            <a:r>
              <a:rPr sz="1100" spc="-10" dirty="0">
                <a:latin typeface="Arial"/>
                <a:cs typeface="Arial"/>
              </a:rPr>
              <a:t>or product backlog </a:t>
            </a:r>
            <a:r>
              <a:rPr sz="1100" spc="-20" dirty="0">
                <a:latin typeface="Arial"/>
                <a:cs typeface="Arial"/>
              </a:rPr>
              <a:t>for</a:t>
            </a:r>
            <a:r>
              <a:rPr sz="1100" spc="-30" dirty="0">
                <a:latin typeface="Arial"/>
                <a:cs typeface="Arial"/>
              </a:rPr>
              <a:t> </a:t>
            </a:r>
            <a:r>
              <a:rPr sz="1100" spc="-10" dirty="0">
                <a:latin typeface="Arial"/>
                <a:cs typeface="Arial"/>
              </a:rPr>
              <a:t>implementation.</a:t>
            </a:r>
            <a:endParaRPr sz="1100">
              <a:latin typeface="Arial"/>
              <a:cs typeface="Arial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492505" y="8720284"/>
            <a:ext cx="6061075" cy="751205"/>
          </a:xfrm>
          <a:prstGeom prst="rect">
            <a:avLst/>
          </a:prstGeom>
        </p:spPr>
        <p:txBody>
          <a:bodyPr vert="horz" wrap="square" lIns="0" tIns="11938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40"/>
              </a:spcBef>
              <a:tabLst>
                <a:tab pos="502284" algn="l"/>
              </a:tabLst>
            </a:pPr>
            <a:r>
              <a:rPr sz="1200" b="1" spc="-10" dirty="0">
                <a:latin typeface="Arial"/>
                <a:cs typeface="Arial"/>
              </a:rPr>
              <a:t>1.3.3	</a:t>
            </a:r>
            <a:r>
              <a:rPr sz="1200" b="1" spc="-5" dirty="0">
                <a:latin typeface="Arial"/>
                <a:cs typeface="Arial"/>
              </a:rPr>
              <a:t>Example functional</a:t>
            </a:r>
            <a:r>
              <a:rPr sz="1200" b="1" dirty="0">
                <a:latin typeface="Arial"/>
                <a:cs typeface="Arial"/>
              </a:rPr>
              <a:t> </a:t>
            </a:r>
            <a:r>
              <a:rPr sz="1200" b="1" spc="-10" dirty="0">
                <a:latin typeface="Arial"/>
                <a:cs typeface="Arial"/>
              </a:rPr>
              <a:t>requirements</a:t>
            </a:r>
            <a:endParaRPr sz="1200">
              <a:latin typeface="Arial"/>
              <a:cs typeface="Arial"/>
            </a:endParaRPr>
          </a:p>
          <a:p>
            <a:pPr marL="12700" marR="5080">
              <a:lnSpc>
                <a:spcPct val="102699"/>
              </a:lnSpc>
              <a:spcBef>
                <a:spcPts val="720"/>
              </a:spcBef>
            </a:pPr>
            <a:r>
              <a:rPr sz="1100" spc="-10" dirty="0">
                <a:latin typeface="Arial"/>
                <a:cs typeface="Arial"/>
              </a:rPr>
              <a:t>A </a:t>
            </a:r>
            <a:r>
              <a:rPr sz="1100" spc="-5" dirty="0">
                <a:latin typeface="Arial"/>
                <a:cs typeface="Arial"/>
              </a:rPr>
              <a:t>systems </a:t>
            </a:r>
            <a:r>
              <a:rPr sz="1100" spc="-10" dirty="0">
                <a:latin typeface="Arial"/>
                <a:cs typeface="Arial"/>
              </a:rPr>
              <a:t>analyst has prepared </a:t>
            </a:r>
            <a:r>
              <a:rPr sz="1100" spc="-5" dirty="0">
                <a:latin typeface="Arial"/>
                <a:cs typeface="Arial"/>
              </a:rPr>
              <a:t>the </a:t>
            </a:r>
            <a:r>
              <a:rPr sz="1100" spc="-15" dirty="0">
                <a:latin typeface="Arial"/>
                <a:cs typeface="Arial"/>
              </a:rPr>
              <a:t>following </a:t>
            </a:r>
            <a:r>
              <a:rPr sz="1100" dirty="0">
                <a:latin typeface="Arial"/>
                <a:cs typeface="Arial"/>
              </a:rPr>
              <a:t>partial </a:t>
            </a:r>
            <a:r>
              <a:rPr sz="1100" spc="-5" dirty="0">
                <a:latin typeface="Arial"/>
                <a:cs typeface="Arial"/>
              </a:rPr>
              <a:t>functional requirements </a:t>
            </a:r>
            <a:r>
              <a:rPr sz="1100" spc="-20" dirty="0">
                <a:latin typeface="Arial"/>
                <a:cs typeface="Arial"/>
              </a:rPr>
              <a:t>for </a:t>
            </a:r>
            <a:r>
              <a:rPr sz="1100" spc="-5" dirty="0">
                <a:latin typeface="Arial"/>
                <a:cs typeface="Arial"/>
              </a:rPr>
              <a:t>Bob's </a:t>
            </a:r>
            <a:r>
              <a:rPr sz="1100" spc="-15" dirty="0">
                <a:latin typeface="Arial"/>
                <a:cs typeface="Arial"/>
              </a:rPr>
              <a:t>Sweet </a:t>
            </a:r>
            <a:r>
              <a:rPr sz="1100" spc="-10" dirty="0">
                <a:latin typeface="Arial"/>
                <a:cs typeface="Arial"/>
              </a:rPr>
              <a:t>Shop  </a:t>
            </a:r>
            <a:r>
              <a:rPr sz="1100" spc="-5" dirty="0">
                <a:latin typeface="Arial"/>
                <a:cs typeface="Arial"/>
              </a:rPr>
              <a:t>system. This </a:t>
            </a:r>
            <a:r>
              <a:rPr sz="1100" spc="-10" dirty="0">
                <a:latin typeface="Arial"/>
                <a:cs typeface="Arial"/>
              </a:rPr>
              <a:t>is written as a </a:t>
            </a:r>
            <a:r>
              <a:rPr sz="1100" spc="-15" dirty="0">
                <a:latin typeface="Arial"/>
                <a:cs typeface="Arial"/>
              </a:rPr>
              <a:t>number </a:t>
            </a:r>
            <a:r>
              <a:rPr sz="1100" spc="-10" dirty="0">
                <a:latin typeface="Arial"/>
                <a:cs typeface="Arial"/>
              </a:rPr>
              <a:t>of </a:t>
            </a:r>
            <a:r>
              <a:rPr sz="1100" spc="-5" dirty="0">
                <a:latin typeface="Arial"/>
                <a:cs typeface="Arial"/>
              </a:rPr>
              <a:t>simple </a:t>
            </a:r>
            <a:r>
              <a:rPr sz="1100" spc="-10" dirty="0">
                <a:latin typeface="Arial"/>
                <a:cs typeface="Arial"/>
              </a:rPr>
              <a:t>use</a:t>
            </a:r>
            <a:r>
              <a:rPr sz="1100" spc="75" dirty="0">
                <a:latin typeface="Arial"/>
                <a:cs typeface="Arial"/>
              </a:rPr>
              <a:t> </a:t>
            </a:r>
            <a:r>
              <a:rPr sz="1100" spc="-10" dirty="0">
                <a:latin typeface="Arial"/>
                <a:cs typeface="Arial"/>
              </a:rPr>
              <a:t>cases.</a:t>
            </a:r>
            <a:endParaRPr sz="1100">
              <a:latin typeface="Arial"/>
              <a:cs typeface="Arial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637286" y="9612156"/>
            <a:ext cx="81280" cy="15875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850" spc="-105" dirty="0">
                <a:latin typeface="Lucida Sans Unicode"/>
                <a:cs typeface="Lucida Sans Unicode"/>
              </a:rPr>
              <a:t>•</a:t>
            </a:r>
            <a:endParaRPr sz="850">
              <a:latin typeface="Lucida Sans Unicode"/>
              <a:cs typeface="Lucida Sans Unicode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838453" y="9605784"/>
            <a:ext cx="5716905" cy="19177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1100" spc="-10" dirty="0">
                <a:latin typeface="Arial"/>
                <a:cs typeface="Arial"/>
              </a:rPr>
              <a:t>The</a:t>
            </a:r>
            <a:r>
              <a:rPr sz="1100" spc="190" dirty="0">
                <a:latin typeface="Arial"/>
                <a:cs typeface="Arial"/>
              </a:rPr>
              <a:t> </a:t>
            </a:r>
            <a:r>
              <a:rPr sz="1100" spc="-5" dirty="0">
                <a:latin typeface="Arial"/>
                <a:cs typeface="Arial"/>
              </a:rPr>
              <a:t>system</a:t>
            </a:r>
            <a:r>
              <a:rPr sz="1100" spc="225" dirty="0">
                <a:latin typeface="Arial"/>
                <a:cs typeface="Arial"/>
              </a:rPr>
              <a:t> </a:t>
            </a:r>
            <a:r>
              <a:rPr sz="1100" spc="-15" dirty="0">
                <a:latin typeface="Arial"/>
                <a:cs typeface="Arial"/>
              </a:rPr>
              <a:t>must</a:t>
            </a:r>
            <a:r>
              <a:rPr sz="1100" spc="210" dirty="0">
                <a:latin typeface="Arial"/>
                <a:cs typeface="Arial"/>
              </a:rPr>
              <a:t> </a:t>
            </a:r>
            <a:r>
              <a:rPr sz="1100" spc="-20" dirty="0">
                <a:latin typeface="Arial"/>
                <a:cs typeface="Arial"/>
              </a:rPr>
              <a:t>have</a:t>
            </a:r>
            <a:r>
              <a:rPr sz="1100" spc="190" dirty="0">
                <a:latin typeface="Arial"/>
                <a:cs typeface="Arial"/>
              </a:rPr>
              <a:t> </a:t>
            </a:r>
            <a:r>
              <a:rPr sz="1100" spc="-10" dirty="0">
                <a:latin typeface="Arial"/>
                <a:cs typeface="Arial"/>
              </a:rPr>
              <a:t>an</a:t>
            </a:r>
            <a:r>
              <a:rPr sz="1100" spc="204" dirty="0">
                <a:latin typeface="Arial"/>
                <a:cs typeface="Arial"/>
              </a:rPr>
              <a:t> </a:t>
            </a:r>
            <a:r>
              <a:rPr sz="1100" spc="-15" dirty="0">
                <a:latin typeface="Arial"/>
                <a:cs typeface="Arial"/>
              </a:rPr>
              <a:t>interface</a:t>
            </a:r>
            <a:r>
              <a:rPr sz="1100" spc="210" dirty="0">
                <a:latin typeface="Arial"/>
                <a:cs typeface="Arial"/>
              </a:rPr>
              <a:t> </a:t>
            </a:r>
            <a:r>
              <a:rPr sz="1100" spc="-5" dirty="0">
                <a:latin typeface="Arial"/>
                <a:cs typeface="Arial"/>
              </a:rPr>
              <a:t>to</a:t>
            </a:r>
            <a:r>
              <a:rPr sz="1100" spc="200" dirty="0">
                <a:latin typeface="Arial"/>
                <a:cs typeface="Arial"/>
              </a:rPr>
              <a:t> </a:t>
            </a:r>
            <a:r>
              <a:rPr sz="1100" spc="-10" dirty="0">
                <a:latin typeface="Arial"/>
                <a:cs typeface="Arial"/>
              </a:rPr>
              <a:t>access</a:t>
            </a:r>
            <a:r>
              <a:rPr sz="1100" spc="225" dirty="0">
                <a:latin typeface="Arial"/>
                <a:cs typeface="Arial"/>
              </a:rPr>
              <a:t> </a:t>
            </a:r>
            <a:r>
              <a:rPr sz="1100" spc="-5" dirty="0">
                <a:latin typeface="Arial"/>
                <a:cs typeface="Arial"/>
              </a:rPr>
              <a:t>the</a:t>
            </a:r>
            <a:r>
              <a:rPr sz="1100" spc="204" dirty="0">
                <a:latin typeface="Arial"/>
                <a:cs typeface="Arial"/>
              </a:rPr>
              <a:t> </a:t>
            </a:r>
            <a:r>
              <a:rPr sz="1100" spc="-15" dirty="0">
                <a:latin typeface="Arial"/>
                <a:cs typeface="Arial"/>
              </a:rPr>
              <a:t>following</a:t>
            </a:r>
            <a:r>
              <a:rPr sz="1100" spc="190" dirty="0">
                <a:latin typeface="Arial"/>
                <a:cs typeface="Arial"/>
              </a:rPr>
              <a:t> </a:t>
            </a:r>
            <a:r>
              <a:rPr sz="1100" spc="-10" dirty="0">
                <a:latin typeface="Arial"/>
                <a:cs typeface="Arial"/>
              </a:rPr>
              <a:t>options:</a:t>
            </a:r>
            <a:r>
              <a:rPr sz="1100" spc="200" dirty="0">
                <a:latin typeface="Arial"/>
                <a:cs typeface="Arial"/>
              </a:rPr>
              <a:t> </a:t>
            </a:r>
            <a:r>
              <a:rPr sz="1100" spc="-10" dirty="0">
                <a:latin typeface="Arial"/>
                <a:cs typeface="Arial"/>
              </a:rPr>
              <a:t>manage</a:t>
            </a:r>
            <a:r>
              <a:rPr sz="1100" spc="175" dirty="0">
                <a:latin typeface="Arial"/>
                <a:cs typeface="Arial"/>
              </a:rPr>
              <a:t> </a:t>
            </a:r>
            <a:r>
              <a:rPr sz="1100" spc="-10" dirty="0">
                <a:latin typeface="Arial"/>
                <a:cs typeface="Arial"/>
              </a:rPr>
              <a:t>customers,</a:t>
            </a:r>
            <a:endParaRPr sz="1100">
              <a:latin typeface="Arial"/>
              <a:cs typeface="Arial"/>
            </a:endParaRPr>
          </a:p>
        </p:txBody>
      </p:sp>
      <p:sp>
        <p:nvSpPr>
          <p:cNvPr id="20" name="object 20"/>
          <p:cNvSpPr/>
          <p:nvPr/>
        </p:nvSpPr>
        <p:spPr>
          <a:xfrm>
            <a:off x="505053" y="9941585"/>
            <a:ext cx="6049010" cy="0"/>
          </a:xfrm>
          <a:custGeom>
            <a:avLst/>
            <a:gdLst/>
            <a:ahLst/>
            <a:cxnLst/>
            <a:rect l="l" t="t" r="r" b="b"/>
            <a:pathLst>
              <a:path w="6049009">
                <a:moveTo>
                  <a:pt x="0" y="0"/>
                </a:moveTo>
                <a:lnTo>
                  <a:pt x="6048756" y="0"/>
                </a:lnTo>
              </a:path>
            </a:pathLst>
          </a:custGeom>
          <a:ln w="6095">
            <a:solidFill>
              <a:srgbClr val="000000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 txBox="1"/>
          <p:nvPr/>
        </p:nvSpPr>
        <p:spPr>
          <a:xfrm>
            <a:off x="4678934" y="9965449"/>
            <a:ext cx="1842135" cy="19177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1100" spc="-10" dirty="0">
                <a:latin typeface="Arial"/>
                <a:cs typeface="Arial"/>
              </a:rPr>
              <a:t>© </a:t>
            </a:r>
            <a:r>
              <a:rPr sz="1100" spc="20" dirty="0">
                <a:latin typeface="Arial"/>
                <a:cs typeface="Arial"/>
              </a:rPr>
              <a:t>H</a:t>
            </a:r>
            <a:r>
              <a:rPr sz="850" spc="20" dirty="0">
                <a:latin typeface="Arial"/>
                <a:cs typeface="Arial"/>
              </a:rPr>
              <a:t>ERIOT</a:t>
            </a:r>
            <a:r>
              <a:rPr sz="1100" spc="20" dirty="0">
                <a:latin typeface="Arial"/>
                <a:cs typeface="Arial"/>
              </a:rPr>
              <a:t>-W</a:t>
            </a:r>
            <a:r>
              <a:rPr sz="850" spc="20" dirty="0">
                <a:latin typeface="Arial"/>
                <a:cs typeface="Arial"/>
              </a:rPr>
              <a:t>ATT</a:t>
            </a:r>
            <a:r>
              <a:rPr sz="850" spc="75" dirty="0">
                <a:latin typeface="Arial"/>
                <a:cs typeface="Arial"/>
              </a:rPr>
              <a:t> </a:t>
            </a:r>
            <a:r>
              <a:rPr sz="1100" spc="55" dirty="0">
                <a:latin typeface="Arial"/>
                <a:cs typeface="Arial"/>
              </a:rPr>
              <a:t>U</a:t>
            </a:r>
            <a:r>
              <a:rPr sz="850" spc="55" dirty="0">
                <a:latin typeface="Arial"/>
                <a:cs typeface="Arial"/>
              </a:rPr>
              <a:t>NIVERSITY</a:t>
            </a:r>
            <a:endParaRPr sz="85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92505" y="559318"/>
            <a:ext cx="2277110" cy="19177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  <a:tabLst>
                <a:tab pos="408940" algn="l"/>
              </a:tabLst>
            </a:pPr>
            <a:r>
              <a:rPr sz="1100" spc="-10" dirty="0">
                <a:latin typeface="Arial"/>
                <a:cs typeface="Arial"/>
              </a:rPr>
              <a:t>78	</a:t>
            </a:r>
            <a:r>
              <a:rPr sz="1100" i="1" spc="-20" dirty="0">
                <a:latin typeface="Arial"/>
                <a:cs typeface="Arial"/>
              </a:rPr>
              <a:t>TOPIC </a:t>
            </a:r>
            <a:r>
              <a:rPr sz="1100" i="1" spc="-10" dirty="0">
                <a:latin typeface="Arial"/>
                <a:cs typeface="Arial"/>
              </a:rPr>
              <a:t>3.</a:t>
            </a:r>
            <a:r>
              <a:rPr sz="1100" i="1" spc="75" dirty="0">
                <a:latin typeface="Arial"/>
                <a:cs typeface="Arial"/>
              </a:rPr>
              <a:t> </a:t>
            </a:r>
            <a:r>
              <a:rPr sz="1100" i="1" spc="-30" dirty="0">
                <a:latin typeface="Arial"/>
                <a:cs typeface="Arial"/>
              </a:rPr>
              <a:t>IMPLEMENTATION</a:t>
            </a:r>
            <a:endParaRPr sz="110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505053" y="765581"/>
            <a:ext cx="6049010" cy="0"/>
          </a:xfrm>
          <a:custGeom>
            <a:avLst/>
            <a:gdLst/>
            <a:ahLst/>
            <a:cxnLst/>
            <a:rect l="l" t="t" r="r" b="b"/>
            <a:pathLst>
              <a:path w="6049009">
                <a:moveTo>
                  <a:pt x="0" y="0"/>
                </a:moveTo>
                <a:lnTo>
                  <a:pt x="6048756" y="0"/>
                </a:lnTo>
              </a:path>
            </a:pathLst>
          </a:custGeom>
          <a:ln w="609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aphicFrame>
        <p:nvGraphicFramePr>
          <p:cNvPr id="4" name="object 4"/>
          <p:cNvGraphicFramePr>
            <a:graphicFrameLocks noGrp="1"/>
          </p:cNvGraphicFramePr>
          <p:nvPr/>
        </p:nvGraphicFramePr>
        <p:xfrm>
          <a:off x="505053" y="1122197"/>
          <a:ext cx="6049010" cy="203327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52451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80289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2577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3690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4676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80327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210312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20"/>
                        </a:spcBef>
                      </a:pPr>
                      <a:r>
                        <a:rPr sz="1100" b="1" spc="-5" dirty="0">
                          <a:latin typeface="Arial"/>
                          <a:cs typeface="Arial"/>
                        </a:rPr>
                        <a:t>id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1524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0640">
                        <a:lnSpc>
                          <a:spcPct val="100000"/>
                        </a:lnSpc>
                        <a:spcBef>
                          <a:spcPts val="120"/>
                        </a:spcBef>
                      </a:pPr>
                      <a:r>
                        <a:rPr sz="1100" b="1" spc="-5" dirty="0">
                          <a:latin typeface="Arial"/>
                          <a:cs typeface="Arial"/>
                        </a:rPr>
                        <a:t>title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1524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25"/>
                        </a:lnSpc>
                      </a:pPr>
                      <a:r>
                        <a:rPr sz="1100" b="1" spc="-15" dirty="0">
                          <a:latin typeface="Arial"/>
                          <a:cs typeface="Arial"/>
                        </a:rPr>
                        <a:t>year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9370">
                        <a:lnSpc>
                          <a:spcPct val="100000"/>
                        </a:lnSpc>
                        <a:spcBef>
                          <a:spcPts val="120"/>
                        </a:spcBef>
                      </a:pPr>
                      <a:r>
                        <a:rPr sz="1100" b="1" spc="-5" dirty="0">
                          <a:latin typeface="Arial"/>
                          <a:cs typeface="Arial"/>
                        </a:rPr>
                        <a:t>director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1524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9370">
                        <a:lnSpc>
                          <a:spcPts val="1310"/>
                        </a:lnSpc>
                      </a:pPr>
                      <a:r>
                        <a:rPr sz="1100" b="1" spc="-10" dirty="0">
                          <a:latin typeface="Arial"/>
                          <a:cs typeface="Arial"/>
                        </a:rPr>
                        <a:t>budget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9370">
                        <a:lnSpc>
                          <a:spcPts val="1225"/>
                        </a:lnSpc>
                      </a:pPr>
                      <a:r>
                        <a:rPr sz="1100" b="1" spc="-10" dirty="0">
                          <a:latin typeface="Arial"/>
                          <a:cs typeface="Arial"/>
                        </a:rPr>
                        <a:t>gross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85927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r>
                        <a:rPr sz="1100" spc="-15" dirty="0">
                          <a:latin typeface="Arial"/>
                          <a:cs typeface="Arial"/>
                        </a:rPr>
                        <a:t>17781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190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1275"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r>
                        <a:rPr sz="1100" spc="-5" dirty="0">
                          <a:latin typeface="Arial"/>
                          <a:cs typeface="Arial"/>
                        </a:rPr>
                        <a:t>Star </a:t>
                      </a:r>
                      <a:r>
                        <a:rPr sz="1100" spc="-20" dirty="0">
                          <a:latin typeface="Arial"/>
                          <a:cs typeface="Arial"/>
                        </a:rPr>
                        <a:t>Wars: </a:t>
                      </a:r>
                      <a:r>
                        <a:rPr sz="1100" spc="-10" dirty="0">
                          <a:latin typeface="Arial"/>
                          <a:cs typeface="Arial"/>
                        </a:rPr>
                        <a:t>The Clone</a:t>
                      </a:r>
                      <a:r>
                        <a:rPr sz="1100" spc="4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25" dirty="0">
                          <a:latin typeface="Arial"/>
                          <a:cs typeface="Arial"/>
                        </a:rPr>
                        <a:t>Wars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317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r>
                        <a:rPr sz="1100" spc="-15" dirty="0">
                          <a:latin typeface="Arial"/>
                          <a:cs typeface="Arial"/>
                        </a:rPr>
                        <a:t>2008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190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36195" algn="r"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r>
                        <a:rPr sz="1100" spc="-5" dirty="0">
                          <a:latin typeface="Arial"/>
                          <a:cs typeface="Arial"/>
                        </a:rPr>
                        <a:t>37204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190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38100" algn="r"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r>
                        <a:rPr sz="1100" spc="-5" dirty="0">
                          <a:latin typeface="Arial"/>
                          <a:cs typeface="Arial"/>
                        </a:rPr>
                        <a:t>8500000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190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43815" algn="r"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r>
                        <a:rPr sz="1100" spc="-5" dirty="0">
                          <a:latin typeface="Arial"/>
                          <a:cs typeface="Arial"/>
                        </a:rPr>
                        <a:t>68284217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190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11835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10"/>
                        </a:spcBef>
                      </a:pPr>
                      <a:r>
                        <a:rPr sz="1100" spc="-15" dirty="0">
                          <a:latin typeface="Arial"/>
                          <a:cs typeface="Arial"/>
                        </a:rPr>
                        <a:t>17782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1397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1275"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r>
                        <a:rPr sz="1100" spc="-5" dirty="0">
                          <a:latin typeface="Arial"/>
                          <a:cs typeface="Arial"/>
                        </a:rPr>
                        <a:t>Star </a:t>
                      </a:r>
                      <a:r>
                        <a:rPr sz="1100" spc="-25" dirty="0">
                          <a:latin typeface="Arial"/>
                          <a:cs typeface="Arial"/>
                        </a:rPr>
                        <a:t>Wars </a:t>
                      </a:r>
                      <a:r>
                        <a:rPr sz="1100" spc="-5" dirty="0">
                          <a:latin typeface="Arial"/>
                          <a:cs typeface="Arial"/>
                        </a:rPr>
                        <a:t>Episode I: </a:t>
                      </a:r>
                      <a:r>
                        <a:rPr sz="1100" spc="-10" dirty="0">
                          <a:latin typeface="Arial"/>
                          <a:cs typeface="Arial"/>
                        </a:rPr>
                        <a:t>The Phantom</a:t>
                      </a:r>
                      <a:r>
                        <a:rPr sz="1100" spc="-3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10" dirty="0">
                          <a:latin typeface="Arial"/>
                          <a:cs typeface="Arial"/>
                        </a:rPr>
                        <a:t>Menace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317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20"/>
                        </a:spcBef>
                      </a:pPr>
                      <a:r>
                        <a:rPr sz="1100" spc="-15" dirty="0">
                          <a:latin typeface="Arial"/>
                          <a:cs typeface="Arial"/>
                        </a:rPr>
                        <a:t>1999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1524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35560" algn="r">
                        <a:lnSpc>
                          <a:spcPct val="100000"/>
                        </a:lnSpc>
                        <a:spcBef>
                          <a:spcPts val="120"/>
                        </a:spcBef>
                      </a:pPr>
                      <a:r>
                        <a:rPr sz="1100" spc="-5" dirty="0">
                          <a:latin typeface="Arial"/>
                          <a:cs typeface="Arial"/>
                        </a:rPr>
                        <a:t>5969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1524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3655">
                        <a:lnSpc>
                          <a:spcPct val="100000"/>
                        </a:lnSpc>
                        <a:spcBef>
                          <a:spcPts val="120"/>
                        </a:spcBef>
                      </a:pPr>
                      <a:r>
                        <a:rPr sz="1100" spc="-15" dirty="0">
                          <a:latin typeface="Arial"/>
                          <a:cs typeface="Arial"/>
                        </a:rPr>
                        <a:t>115000000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1524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6515">
                        <a:lnSpc>
                          <a:spcPct val="100000"/>
                        </a:lnSpc>
                        <a:spcBef>
                          <a:spcPts val="120"/>
                        </a:spcBef>
                      </a:pPr>
                      <a:r>
                        <a:rPr sz="1100" spc="-15" dirty="0">
                          <a:latin typeface="Arial"/>
                          <a:cs typeface="Arial"/>
                        </a:rPr>
                        <a:t>924317558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1524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11836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10"/>
                        </a:spcBef>
                      </a:pPr>
                      <a:r>
                        <a:rPr sz="1100" spc="-15" dirty="0">
                          <a:latin typeface="Arial"/>
                          <a:cs typeface="Arial"/>
                        </a:rPr>
                        <a:t>17783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1397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1275"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r>
                        <a:rPr sz="1100" spc="-5" dirty="0">
                          <a:latin typeface="Arial"/>
                          <a:cs typeface="Arial"/>
                        </a:rPr>
                        <a:t>Star </a:t>
                      </a:r>
                      <a:r>
                        <a:rPr sz="1100" spc="-25" dirty="0">
                          <a:latin typeface="Arial"/>
                          <a:cs typeface="Arial"/>
                        </a:rPr>
                        <a:t>Wars </a:t>
                      </a:r>
                      <a:r>
                        <a:rPr sz="1100" spc="-5" dirty="0">
                          <a:latin typeface="Arial"/>
                          <a:cs typeface="Arial"/>
                        </a:rPr>
                        <a:t>Episode II: </a:t>
                      </a:r>
                      <a:r>
                        <a:rPr sz="1100" spc="-10" dirty="0">
                          <a:latin typeface="Arial"/>
                          <a:cs typeface="Arial"/>
                        </a:rPr>
                        <a:t>Attack of </a:t>
                      </a:r>
                      <a:r>
                        <a:rPr sz="1100" spc="-5" dirty="0">
                          <a:latin typeface="Arial"/>
                          <a:cs typeface="Arial"/>
                        </a:rPr>
                        <a:t>the</a:t>
                      </a:r>
                      <a:r>
                        <a:rPr sz="1100" spc="-2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10" dirty="0">
                          <a:latin typeface="Arial"/>
                          <a:cs typeface="Arial"/>
                        </a:rPr>
                        <a:t>Clones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317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20"/>
                        </a:spcBef>
                      </a:pPr>
                      <a:r>
                        <a:rPr sz="1100" spc="-15" dirty="0">
                          <a:latin typeface="Arial"/>
                          <a:cs typeface="Arial"/>
                        </a:rPr>
                        <a:t>2002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1524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35560" algn="r">
                        <a:lnSpc>
                          <a:spcPct val="100000"/>
                        </a:lnSpc>
                        <a:spcBef>
                          <a:spcPts val="120"/>
                        </a:spcBef>
                      </a:pPr>
                      <a:r>
                        <a:rPr sz="1100" spc="-5" dirty="0">
                          <a:latin typeface="Arial"/>
                          <a:cs typeface="Arial"/>
                        </a:rPr>
                        <a:t>5969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1524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38100" algn="r">
                        <a:lnSpc>
                          <a:spcPct val="100000"/>
                        </a:lnSpc>
                        <a:spcBef>
                          <a:spcPts val="120"/>
                        </a:spcBef>
                      </a:pPr>
                      <a:r>
                        <a:rPr sz="1100" i="1" spc="-5" dirty="0">
                          <a:latin typeface="Arial"/>
                          <a:cs typeface="Arial"/>
                        </a:rPr>
                        <a:t>NULL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1524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40640" algn="r">
                        <a:lnSpc>
                          <a:spcPct val="100000"/>
                        </a:lnSpc>
                        <a:spcBef>
                          <a:spcPts val="120"/>
                        </a:spcBef>
                      </a:pPr>
                      <a:r>
                        <a:rPr sz="1100" i="1" spc="-5" dirty="0">
                          <a:latin typeface="Arial"/>
                          <a:cs typeface="Arial"/>
                        </a:rPr>
                        <a:t>NULL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1524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13359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20"/>
                        </a:spcBef>
                      </a:pPr>
                      <a:r>
                        <a:rPr sz="1100" spc="-15" dirty="0">
                          <a:latin typeface="Arial"/>
                          <a:cs typeface="Arial"/>
                        </a:rPr>
                        <a:t>17784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1524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1275"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r>
                        <a:rPr sz="1100" spc="-5" dirty="0">
                          <a:latin typeface="Arial"/>
                          <a:cs typeface="Arial"/>
                        </a:rPr>
                        <a:t>Star </a:t>
                      </a:r>
                      <a:r>
                        <a:rPr sz="1100" spc="-25" dirty="0">
                          <a:latin typeface="Arial"/>
                          <a:cs typeface="Arial"/>
                        </a:rPr>
                        <a:t>Wars </a:t>
                      </a:r>
                      <a:r>
                        <a:rPr sz="1100" spc="-5" dirty="0">
                          <a:latin typeface="Arial"/>
                          <a:cs typeface="Arial"/>
                        </a:rPr>
                        <a:t>Episode III: </a:t>
                      </a:r>
                      <a:r>
                        <a:rPr sz="1100" spc="-20" dirty="0">
                          <a:latin typeface="Arial"/>
                          <a:cs typeface="Arial"/>
                        </a:rPr>
                        <a:t>Revenge </a:t>
                      </a:r>
                      <a:r>
                        <a:rPr sz="1100" spc="-10" dirty="0">
                          <a:latin typeface="Arial"/>
                          <a:cs typeface="Arial"/>
                        </a:rPr>
                        <a:t>of </a:t>
                      </a:r>
                      <a:r>
                        <a:rPr sz="1100" spc="-5" dirty="0">
                          <a:latin typeface="Arial"/>
                          <a:cs typeface="Arial"/>
                        </a:rPr>
                        <a:t>the</a:t>
                      </a:r>
                      <a:r>
                        <a:rPr sz="1100" spc="-3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5" dirty="0">
                          <a:latin typeface="Arial"/>
                          <a:cs typeface="Arial"/>
                        </a:rPr>
                        <a:t>Sith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317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20"/>
                        </a:spcBef>
                      </a:pPr>
                      <a:r>
                        <a:rPr sz="1100" spc="-15" dirty="0">
                          <a:latin typeface="Arial"/>
                          <a:cs typeface="Arial"/>
                        </a:rPr>
                        <a:t>2005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1524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35560" algn="r">
                        <a:lnSpc>
                          <a:spcPct val="100000"/>
                        </a:lnSpc>
                        <a:spcBef>
                          <a:spcPts val="120"/>
                        </a:spcBef>
                      </a:pPr>
                      <a:r>
                        <a:rPr sz="1100" spc="-5" dirty="0">
                          <a:latin typeface="Arial"/>
                          <a:cs typeface="Arial"/>
                        </a:rPr>
                        <a:t>5969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1524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38100" algn="r">
                        <a:lnSpc>
                          <a:spcPct val="100000"/>
                        </a:lnSpc>
                        <a:spcBef>
                          <a:spcPts val="120"/>
                        </a:spcBef>
                      </a:pPr>
                      <a:r>
                        <a:rPr sz="1100" i="1" spc="-5" dirty="0">
                          <a:latin typeface="Arial"/>
                          <a:cs typeface="Arial"/>
                        </a:rPr>
                        <a:t>NULL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1524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0325">
                        <a:lnSpc>
                          <a:spcPct val="100000"/>
                        </a:lnSpc>
                        <a:spcBef>
                          <a:spcPts val="120"/>
                        </a:spcBef>
                      </a:pPr>
                      <a:r>
                        <a:rPr sz="1100" spc="-15" dirty="0">
                          <a:latin typeface="Arial"/>
                          <a:cs typeface="Arial"/>
                        </a:rPr>
                        <a:t>848754768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1524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13359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20"/>
                        </a:spcBef>
                      </a:pPr>
                      <a:r>
                        <a:rPr sz="1100" spc="-15" dirty="0">
                          <a:latin typeface="Arial"/>
                          <a:cs typeface="Arial"/>
                        </a:rPr>
                        <a:t>17785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1524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1275"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r>
                        <a:rPr sz="1100" spc="-5" dirty="0">
                          <a:latin typeface="Arial"/>
                          <a:cs typeface="Arial"/>
                        </a:rPr>
                        <a:t>Star </a:t>
                      </a:r>
                      <a:r>
                        <a:rPr sz="1100" spc="-25" dirty="0">
                          <a:latin typeface="Arial"/>
                          <a:cs typeface="Arial"/>
                        </a:rPr>
                        <a:t>Wars </a:t>
                      </a:r>
                      <a:r>
                        <a:rPr sz="1100" spc="-5" dirty="0">
                          <a:latin typeface="Arial"/>
                          <a:cs typeface="Arial"/>
                        </a:rPr>
                        <a:t>Episode </a:t>
                      </a:r>
                      <a:r>
                        <a:rPr sz="1100" spc="-25" dirty="0">
                          <a:latin typeface="Arial"/>
                          <a:cs typeface="Arial"/>
                        </a:rPr>
                        <a:t>IV: </a:t>
                      </a:r>
                      <a:r>
                        <a:rPr sz="1100" spc="-10" dirty="0">
                          <a:latin typeface="Arial"/>
                          <a:cs typeface="Arial"/>
                        </a:rPr>
                        <a:t>A </a:t>
                      </a:r>
                      <a:r>
                        <a:rPr sz="1100" spc="-20" dirty="0">
                          <a:latin typeface="Arial"/>
                          <a:cs typeface="Arial"/>
                        </a:rPr>
                        <a:t>New</a:t>
                      </a:r>
                      <a:r>
                        <a:rPr sz="1100" spc="-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15" dirty="0">
                          <a:latin typeface="Arial"/>
                          <a:cs typeface="Arial"/>
                        </a:rPr>
                        <a:t>Hope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317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20"/>
                        </a:spcBef>
                      </a:pPr>
                      <a:r>
                        <a:rPr sz="1100" spc="-15" dirty="0">
                          <a:latin typeface="Arial"/>
                          <a:cs typeface="Arial"/>
                        </a:rPr>
                        <a:t>1977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1524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35560" algn="r">
                        <a:lnSpc>
                          <a:spcPct val="100000"/>
                        </a:lnSpc>
                        <a:spcBef>
                          <a:spcPts val="120"/>
                        </a:spcBef>
                      </a:pPr>
                      <a:r>
                        <a:rPr sz="1100" spc="-5" dirty="0">
                          <a:latin typeface="Arial"/>
                          <a:cs typeface="Arial"/>
                        </a:rPr>
                        <a:t>5969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1524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38100" algn="r">
                        <a:lnSpc>
                          <a:spcPct val="100000"/>
                        </a:lnSpc>
                        <a:spcBef>
                          <a:spcPts val="120"/>
                        </a:spcBef>
                      </a:pPr>
                      <a:r>
                        <a:rPr sz="1100" spc="-5" dirty="0">
                          <a:latin typeface="Arial"/>
                          <a:cs typeface="Arial"/>
                        </a:rPr>
                        <a:t>11000000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1524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43815" algn="r">
                        <a:lnSpc>
                          <a:spcPct val="100000"/>
                        </a:lnSpc>
                        <a:spcBef>
                          <a:spcPts val="120"/>
                        </a:spcBef>
                      </a:pPr>
                      <a:r>
                        <a:rPr sz="1100" i="1" spc="-5" dirty="0">
                          <a:latin typeface="Arial"/>
                          <a:cs typeface="Arial"/>
                        </a:rPr>
                        <a:t>NULL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1524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55092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75"/>
                        </a:spcBef>
                      </a:pPr>
                      <a:r>
                        <a:rPr sz="1100" spc="-15" dirty="0">
                          <a:latin typeface="Arial"/>
                          <a:cs typeface="Arial"/>
                        </a:rPr>
                        <a:t>17786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8572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1275" marR="231775">
                        <a:lnSpc>
                          <a:spcPts val="1360"/>
                        </a:lnSpc>
                        <a:spcBef>
                          <a:spcPts val="25"/>
                        </a:spcBef>
                      </a:pPr>
                      <a:r>
                        <a:rPr sz="1100" spc="-5" dirty="0">
                          <a:latin typeface="Arial"/>
                          <a:cs typeface="Arial"/>
                        </a:rPr>
                        <a:t>Star </a:t>
                      </a:r>
                      <a:r>
                        <a:rPr sz="1100" spc="-25" dirty="0">
                          <a:latin typeface="Arial"/>
                          <a:cs typeface="Arial"/>
                        </a:rPr>
                        <a:t>Wars </a:t>
                      </a:r>
                      <a:r>
                        <a:rPr sz="1100" spc="-5" dirty="0">
                          <a:latin typeface="Arial"/>
                          <a:cs typeface="Arial"/>
                        </a:rPr>
                        <a:t>Episode </a:t>
                      </a:r>
                      <a:r>
                        <a:rPr sz="1100" spc="-30" dirty="0">
                          <a:latin typeface="Arial"/>
                          <a:cs typeface="Arial"/>
                        </a:rPr>
                        <a:t>V: </a:t>
                      </a:r>
                      <a:r>
                        <a:rPr sz="1100" spc="-10" dirty="0">
                          <a:latin typeface="Arial"/>
                          <a:cs typeface="Arial"/>
                        </a:rPr>
                        <a:t>The </a:t>
                      </a:r>
                      <a:r>
                        <a:rPr sz="1100" spc="-5" dirty="0">
                          <a:latin typeface="Arial"/>
                          <a:cs typeface="Arial"/>
                        </a:rPr>
                        <a:t>Empire </a:t>
                      </a:r>
                      <a:r>
                        <a:rPr sz="1100" spc="-10" dirty="0">
                          <a:latin typeface="Arial"/>
                          <a:cs typeface="Arial"/>
                        </a:rPr>
                        <a:t>Strikes  </a:t>
                      </a:r>
                      <a:r>
                        <a:rPr sz="1100" spc="-15" dirty="0">
                          <a:latin typeface="Arial"/>
                          <a:cs typeface="Arial"/>
                        </a:rPr>
                        <a:t>Back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317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85"/>
                        </a:spcBef>
                      </a:pPr>
                      <a:r>
                        <a:rPr sz="1100" spc="-15" dirty="0">
                          <a:latin typeface="Arial"/>
                          <a:cs typeface="Arial"/>
                        </a:rPr>
                        <a:t>1980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8699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36195" algn="r">
                        <a:lnSpc>
                          <a:spcPct val="100000"/>
                        </a:lnSpc>
                        <a:spcBef>
                          <a:spcPts val="685"/>
                        </a:spcBef>
                      </a:pPr>
                      <a:r>
                        <a:rPr sz="1100" spc="-5" dirty="0">
                          <a:latin typeface="Arial"/>
                          <a:cs typeface="Arial"/>
                        </a:rPr>
                        <a:t>20166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8699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38735" algn="r">
                        <a:lnSpc>
                          <a:spcPct val="100000"/>
                        </a:lnSpc>
                        <a:spcBef>
                          <a:spcPts val="685"/>
                        </a:spcBef>
                      </a:pPr>
                      <a:r>
                        <a:rPr sz="1100" spc="-5" dirty="0">
                          <a:latin typeface="Arial"/>
                          <a:cs typeface="Arial"/>
                        </a:rPr>
                        <a:t>32000000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8699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6515">
                        <a:lnSpc>
                          <a:spcPct val="100000"/>
                        </a:lnSpc>
                        <a:spcBef>
                          <a:spcPts val="685"/>
                        </a:spcBef>
                      </a:pPr>
                      <a:r>
                        <a:rPr sz="1100" spc="-15" dirty="0">
                          <a:latin typeface="Arial"/>
                          <a:cs typeface="Arial"/>
                        </a:rPr>
                        <a:t>538375067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8699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1336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20"/>
                        </a:spcBef>
                      </a:pPr>
                      <a:r>
                        <a:rPr sz="1100" spc="-15" dirty="0">
                          <a:latin typeface="Arial"/>
                          <a:cs typeface="Arial"/>
                        </a:rPr>
                        <a:t>17787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1524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1275"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r>
                        <a:rPr sz="1100" spc="-5" dirty="0">
                          <a:latin typeface="Arial"/>
                          <a:cs typeface="Arial"/>
                        </a:rPr>
                        <a:t>Star </a:t>
                      </a:r>
                      <a:r>
                        <a:rPr sz="1100" spc="-25" dirty="0">
                          <a:latin typeface="Arial"/>
                          <a:cs typeface="Arial"/>
                        </a:rPr>
                        <a:t>Wars </a:t>
                      </a:r>
                      <a:r>
                        <a:rPr sz="1100" spc="-5" dirty="0">
                          <a:latin typeface="Arial"/>
                          <a:cs typeface="Arial"/>
                        </a:rPr>
                        <a:t>Episode VI: Return </a:t>
                      </a:r>
                      <a:r>
                        <a:rPr sz="1100" spc="-10" dirty="0">
                          <a:latin typeface="Arial"/>
                          <a:cs typeface="Arial"/>
                        </a:rPr>
                        <a:t>of </a:t>
                      </a:r>
                      <a:r>
                        <a:rPr sz="1100" spc="-5" dirty="0">
                          <a:latin typeface="Arial"/>
                          <a:cs typeface="Arial"/>
                        </a:rPr>
                        <a:t>the</a:t>
                      </a:r>
                      <a:r>
                        <a:rPr sz="1100" spc="-5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5" dirty="0">
                          <a:latin typeface="Arial"/>
                          <a:cs typeface="Arial"/>
                        </a:rPr>
                        <a:t>Jedi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317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20"/>
                        </a:spcBef>
                      </a:pPr>
                      <a:r>
                        <a:rPr sz="1100" spc="-15" dirty="0">
                          <a:latin typeface="Arial"/>
                          <a:cs typeface="Arial"/>
                        </a:rPr>
                        <a:t>1983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1524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36195" algn="r">
                        <a:lnSpc>
                          <a:spcPct val="100000"/>
                        </a:lnSpc>
                        <a:spcBef>
                          <a:spcPts val="120"/>
                        </a:spcBef>
                      </a:pPr>
                      <a:r>
                        <a:rPr sz="1100" spc="-5" dirty="0">
                          <a:latin typeface="Arial"/>
                          <a:cs typeface="Arial"/>
                        </a:rPr>
                        <a:t>10439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1524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38735" algn="r">
                        <a:lnSpc>
                          <a:spcPct val="100000"/>
                        </a:lnSpc>
                        <a:spcBef>
                          <a:spcPts val="120"/>
                        </a:spcBef>
                      </a:pPr>
                      <a:r>
                        <a:rPr sz="1100" spc="-5" dirty="0">
                          <a:latin typeface="Arial"/>
                          <a:cs typeface="Arial"/>
                        </a:rPr>
                        <a:t>32500000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1524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6515">
                        <a:lnSpc>
                          <a:spcPct val="100000"/>
                        </a:lnSpc>
                        <a:spcBef>
                          <a:spcPts val="120"/>
                        </a:spcBef>
                      </a:pPr>
                      <a:r>
                        <a:rPr sz="1100" spc="-15" dirty="0">
                          <a:latin typeface="Arial"/>
                          <a:cs typeface="Arial"/>
                        </a:rPr>
                        <a:t>475106177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1524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11835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10"/>
                        </a:spcBef>
                      </a:pPr>
                      <a:r>
                        <a:rPr sz="1100" spc="-15" dirty="0">
                          <a:latin typeface="Arial"/>
                          <a:cs typeface="Arial"/>
                        </a:rPr>
                        <a:t>20542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1397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1275"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r>
                        <a:rPr sz="1100" spc="-10" dirty="0">
                          <a:latin typeface="Arial"/>
                          <a:cs typeface="Arial"/>
                        </a:rPr>
                        <a:t>The </a:t>
                      </a:r>
                      <a:r>
                        <a:rPr sz="1100" spc="-5" dirty="0">
                          <a:latin typeface="Arial"/>
                          <a:cs typeface="Arial"/>
                        </a:rPr>
                        <a:t>Star </a:t>
                      </a:r>
                      <a:r>
                        <a:rPr sz="1100" spc="-25" dirty="0">
                          <a:latin typeface="Arial"/>
                          <a:cs typeface="Arial"/>
                        </a:rPr>
                        <a:t>Wars </a:t>
                      </a:r>
                      <a:r>
                        <a:rPr sz="1100" spc="-15" dirty="0">
                          <a:latin typeface="Arial"/>
                          <a:cs typeface="Arial"/>
                        </a:rPr>
                        <a:t>Holiday</a:t>
                      </a:r>
                      <a:r>
                        <a:rPr sz="1100" spc="-2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5" dirty="0">
                          <a:latin typeface="Arial"/>
                          <a:cs typeface="Arial"/>
                        </a:rPr>
                        <a:t>Special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190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10"/>
                        </a:spcBef>
                      </a:pPr>
                      <a:r>
                        <a:rPr sz="1100" spc="-15" dirty="0">
                          <a:latin typeface="Arial"/>
                          <a:cs typeface="Arial"/>
                        </a:rPr>
                        <a:t>1978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1397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36195" algn="r">
                        <a:lnSpc>
                          <a:spcPct val="100000"/>
                        </a:lnSpc>
                        <a:spcBef>
                          <a:spcPts val="110"/>
                        </a:spcBef>
                      </a:pPr>
                      <a:r>
                        <a:rPr sz="1100" spc="-5" dirty="0">
                          <a:latin typeface="Arial"/>
                          <a:cs typeface="Arial"/>
                        </a:rPr>
                        <a:t>22625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1397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38735" algn="r">
                        <a:lnSpc>
                          <a:spcPct val="100000"/>
                        </a:lnSpc>
                        <a:spcBef>
                          <a:spcPts val="110"/>
                        </a:spcBef>
                      </a:pPr>
                      <a:r>
                        <a:rPr sz="1100" i="1" spc="-5" dirty="0">
                          <a:latin typeface="Arial"/>
                          <a:cs typeface="Arial"/>
                        </a:rPr>
                        <a:t>NULL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1397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41275" algn="r">
                        <a:lnSpc>
                          <a:spcPct val="100000"/>
                        </a:lnSpc>
                        <a:spcBef>
                          <a:spcPts val="110"/>
                        </a:spcBef>
                      </a:pPr>
                      <a:r>
                        <a:rPr sz="1100" i="1" spc="-5" dirty="0">
                          <a:latin typeface="Arial"/>
                          <a:cs typeface="Arial"/>
                        </a:rPr>
                        <a:t>NULL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1397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5" name="object 5"/>
          <p:cNvSpPr txBox="1"/>
          <p:nvPr/>
        </p:nvSpPr>
        <p:spPr>
          <a:xfrm>
            <a:off x="492505" y="3279659"/>
            <a:ext cx="5099685" cy="19177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1100" spc="-75" dirty="0">
                <a:latin typeface="Arial"/>
                <a:cs typeface="Arial"/>
              </a:rPr>
              <a:t>To </a:t>
            </a:r>
            <a:r>
              <a:rPr sz="1100" spc="-5" dirty="0">
                <a:latin typeface="Arial"/>
                <a:cs typeface="Arial"/>
              </a:rPr>
              <a:t>query this </a:t>
            </a:r>
            <a:r>
              <a:rPr sz="1100" spc="-20" dirty="0">
                <a:latin typeface="Arial"/>
                <a:cs typeface="Arial"/>
              </a:rPr>
              <a:t>answer </a:t>
            </a:r>
            <a:r>
              <a:rPr sz="1100" spc="-10" dirty="0">
                <a:latin typeface="Arial"/>
                <a:cs typeface="Arial"/>
              </a:rPr>
              <a:t>table further, </a:t>
            </a:r>
            <a:r>
              <a:rPr sz="1100" spc="-5" dirty="0">
                <a:latin typeface="Arial"/>
                <a:cs typeface="Arial"/>
              </a:rPr>
              <a:t>the </a:t>
            </a:r>
            <a:r>
              <a:rPr sz="1100" spc="-10" dirty="0">
                <a:latin typeface="Arial"/>
                <a:cs typeface="Arial"/>
              </a:rPr>
              <a:t>original </a:t>
            </a:r>
            <a:r>
              <a:rPr sz="1100" spc="-5" dirty="0">
                <a:latin typeface="Arial"/>
                <a:cs typeface="Arial"/>
              </a:rPr>
              <a:t>query could </a:t>
            </a:r>
            <a:r>
              <a:rPr sz="1100" spc="-10" dirty="0">
                <a:latin typeface="Arial"/>
                <a:cs typeface="Arial"/>
              </a:rPr>
              <a:t>be used as a</a:t>
            </a:r>
            <a:r>
              <a:rPr sz="1100" spc="105" dirty="0">
                <a:latin typeface="Arial"/>
                <a:cs typeface="Arial"/>
              </a:rPr>
              <a:t> </a:t>
            </a:r>
            <a:r>
              <a:rPr sz="1100" spc="-5" dirty="0">
                <a:latin typeface="Arial"/>
                <a:cs typeface="Arial"/>
              </a:rPr>
              <a:t>sub-query:</a:t>
            </a:r>
            <a:endParaRPr sz="11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567181" y="3527847"/>
            <a:ext cx="88900" cy="782955"/>
          </a:xfrm>
          <a:prstGeom prst="rect">
            <a:avLst/>
          </a:prstGeom>
        </p:spPr>
        <p:txBody>
          <a:bodyPr vert="horz" wrap="square" lIns="0" tIns="2603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04"/>
              </a:spcBef>
            </a:pPr>
            <a:r>
              <a:rPr sz="900" spc="-5" dirty="0">
                <a:latin typeface="Arial"/>
                <a:cs typeface="Arial"/>
              </a:rPr>
              <a:t>1</a:t>
            </a:r>
            <a:endParaRPr sz="9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900" spc="-5" dirty="0">
                <a:latin typeface="Arial"/>
                <a:cs typeface="Arial"/>
              </a:rPr>
              <a:t>2</a:t>
            </a:r>
            <a:endParaRPr sz="9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900" spc="-5" dirty="0">
                <a:latin typeface="Arial"/>
                <a:cs typeface="Arial"/>
              </a:rPr>
              <a:t>3</a:t>
            </a:r>
            <a:endParaRPr sz="9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900" spc="-5" dirty="0">
                <a:latin typeface="Arial"/>
                <a:cs typeface="Arial"/>
              </a:rPr>
              <a:t>4</a:t>
            </a:r>
            <a:endParaRPr sz="9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900" spc="-5" dirty="0">
                <a:latin typeface="Arial"/>
                <a:cs typeface="Arial"/>
              </a:rPr>
              <a:t>5</a:t>
            </a:r>
            <a:endParaRPr sz="9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730605" y="3495065"/>
            <a:ext cx="5862955" cy="891540"/>
          </a:xfrm>
          <a:prstGeom prst="rect">
            <a:avLst/>
          </a:prstGeom>
          <a:solidFill>
            <a:srgbClr val="F7F7F7"/>
          </a:solidFill>
          <a:ln w="6096">
            <a:solidFill>
              <a:srgbClr val="B1B1B1"/>
            </a:solidFill>
          </a:ln>
        </p:spPr>
        <p:txBody>
          <a:bodyPr vert="horz" wrap="square" lIns="0" tIns="45085" rIns="0" bIns="0" rtlCol="0">
            <a:spAutoFit/>
          </a:bodyPr>
          <a:lstStyle/>
          <a:p>
            <a:pPr marL="49530" marR="4859020">
              <a:lnSpc>
                <a:spcPct val="110000"/>
              </a:lnSpc>
              <a:spcBef>
                <a:spcPts val="355"/>
              </a:spcBef>
              <a:tabLst>
                <a:tab pos="526415" algn="l"/>
              </a:tabLst>
            </a:pPr>
            <a:r>
              <a:rPr sz="900" i="1" spc="65" dirty="0">
                <a:latin typeface="Times New Roman"/>
                <a:cs typeface="Times New Roman"/>
              </a:rPr>
              <a:t>SELECT </a:t>
            </a:r>
            <a:r>
              <a:rPr sz="900" i="1" spc="310" dirty="0">
                <a:latin typeface="Times New Roman"/>
                <a:cs typeface="Times New Roman"/>
              </a:rPr>
              <a:t>title  </a:t>
            </a:r>
            <a:r>
              <a:rPr sz="900" i="1" spc="-40" dirty="0">
                <a:latin typeface="Times New Roman"/>
                <a:cs typeface="Times New Roman"/>
              </a:rPr>
              <a:t>FROM	</a:t>
            </a:r>
            <a:r>
              <a:rPr sz="900" i="1" spc="200" dirty="0">
                <a:latin typeface="Times New Roman"/>
                <a:cs typeface="Times New Roman"/>
              </a:rPr>
              <a:t>actor</a:t>
            </a:r>
            <a:r>
              <a:rPr sz="900" i="1" spc="-95" dirty="0">
                <a:latin typeface="Times New Roman"/>
                <a:cs typeface="Times New Roman"/>
              </a:rPr>
              <a:t> </a:t>
            </a:r>
            <a:r>
              <a:rPr sz="900" i="1" spc="300" dirty="0">
                <a:latin typeface="Times New Roman"/>
                <a:cs typeface="Times New Roman"/>
              </a:rPr>
              <a:t>,</a:t>
            </a:r>
            <a:endParaRPr sz="900">
              <a:latin typeface="Times New Roman"/>
              <a:cs typeface="Times New Roman"/>
            </a:endParaRPr>
          </a:p>
          <a:p>
            <a:pPr marL="49530" marR="547370" indent="154940">
              <a:lnSpc>
                <a:spcPct val="111100"/>
              </a:lnSpc>
            </a:pPr>
            <a:r>
              <a:rPr sz="900" i="1" spc="225" dirty="0">
                <a:latin typeface="Times New Roman"/>
                <a:cs typeface="Times New Roman"/>
              </a:rPr>
              <a:t>( </a:t>
            </a:r>
            <a:r>
              <a:rPr sz="900" i="1" spc="65" dirty="0">
                <a:latin typeface="Times New Roman"/>
                <a:cs typeface="Times New Roman"/>
              </a:rPr>
              <a:t>SELECT </a:t>
            </a:r>
            <a:r>
              <a:rPr sz="900" i="1" spc="75" dirty="0">
                <a:latin typeface="Times New Roman"/>
                <a:cs typeface="Times New Roman"/>
              </a:rPr>
              <a:t>* </a:t>
            </a:r>
            <a:r>
              <a:rPr sz="900" i="1" spc="-40" dirty="0">
                <a:latin typeface="Times New Roman"/>
                <a:cs typeface="Times New Roman"/>
              </a:rPr>
              <a:t>FROM </a:t>
            </a:r>
            <a:r>
              <a:rPr sz="900" i="1" spc="160" dirty="0">
                <a:latin typeface="Times New Roman"/>
                <a:cs typeface="Times New Roman"/>
              </a:rPr>
              <a:t>movie </a:t>
            </a:r>
            <a:r>
              <a:rPr sz="900" i="1" spc="-20" dirty="0">
                <a:latin typeface="Times New Roman"/>
                <a:cs typeface="Times New Roman"/>
              </a:rPr>
              <a:t>WHERE </a:t>
            </a:r>
            <a:r>
              <a:rPr sz="900" i="1" spc="310" dirty="0">
                <a:latin typeface="Times New Roman"/>
                <a:cs typeface="Times New Roman"/>
              </a:rPr>
              <a:t>title </a:t>
            </a:r>
            <a:r>
              <a:rPr sz="900" i="1" spc="100" dirty="0">
                <a:latin typeface="Times New Roman"/>
                <a:cs typeface="Times New Roman"/>
              </a:rPr>
              <a:t>LIKE </a:t>
            </a:r>
            <a:r>
              <a:rPr sz="900" i="1" spc="-175" dirty="0">
                <a:latin typeface="Times New Roman"/>
                <a:cs typeface="Times New Roman"/>
              </a:rPr>
              <a:t>11% </a:t>
            </a:r>
            <a:r>
              <a:rPr sz="900" i="1" spc="210" dirty="0">
                <a:latin typeface="Times New Roman"/>
                <a:cs typeface="Times New Roman"/>
              </a:rPr>
              <a:t>Star </a:t>
            </a:r>
            <a:r>
              <a:rPr sz="900" i="1" spc="110" dirty="0">
                <a:latin typeface="Times New Roman"/>
                <a:cs typeface="Times New Roman"/>
              </a:rPr>
              <a:t>Wars </a:t>
            </a:r>
            <a:r>
              <a:rPr sz="900" i="1" spc="-225" dirty="0">
                <a:latin typeface="Times New Roman"/>
                <a:cs typeface="Times New Roman"/>
              </a:rPr>
              <a:t>%</a:t>
            </a:r>
            <a:r>
              <a:rPr sz="900" i="1" spc="-25" dirty="0">
                <a:latin typeface="Times New Roman"/>
                <a:cs typeface="Times New Roman"/>
              </a:rPr>
              <a:t>11) </a:t>
            </a:r>
            <a:r>
              <a:rPr sz="900" i="1" spc="60" dirty="0">
                <a:latin typeface="Times New Roman"/>
                <a:cs typeface="Times New Roman"/>
              </a:rPr>
              <a:t>AS </a:t>
            </a:r>
            <a:r>
              <a:rPr sz="900" i="1" spc="215" dirty="0">
                <a:latin typeface="Times New Roman"/>
                <a:cs typeface="Times New Roman"/>
              </a:rPr>
              <a:t>starwars  </a:t>
            </a:r>
            <a:r>
              <a:rPr sz="900" i="1" spc="-20" dirty="0">
                <a:latin typeface="Times New Roman"/>
                <a:cs typeface="Times New Roman"/>
              </a:rPr>
              <a:t>WHERE</a:t>
            </a:r>
            <a:r>
              <a:rPr sz="900" i="1" spc="150" dirty="0">
                <a:latin typeface="Times New Roman"/>
                <a:cs typeface="Times New Roman"/>
              </a:rPr>
              <a:t> </a:t>
            </a:r>
            <a:r>
              <a:rPr sz="900" i="1" spc="210" dirty="0">
                <a:latin typeface="Times New Roman"/>
                <a:cs typeface="Times New Roman"/>
              </a:rPr>
              <a:t>actor</a:t>
            </a:r>
            <a:r>
              <a:rPr sz="900" i="1" spc="-95" dirty="0">
                <a:latin typeface="Times New Roman"/>
                <a:cs typeface="Times New Roman"/>
              </a:rPr>
              <a:t> </a:t>
            </a:r>
            <a:r>
              <a:rPr sz="900" i="1" spc="300" dirty="0">
                <a:latin typeface="Times New Roman"/>
                <a:cs typeface="Times New Roman"/>
              </a:rPr>
              <a:t>.</a:t>
            </a:r>
            <a:r>
              <a:rPr sz="900" i="1" spc="-120" dirty="0">
                <a:latin typeface="Times New Roman"/>
                <a:cs typeface="Times New Roman"/>
              </a:rPr>
              <a:t> </a:t>
            </a:r>
            <a:r>
              <a:rPr sz="900" i="1" spc="210" dirty="0">
                <a:latin typeface="Times New Roman"/>
                <a:cs typeface="Times New Roman"/>
              </a:rPr>
              <a:t>id</a:t>
            </a:r>
            <a:r>
              <a:rPr sz="900" i="1" spc="515" dirty="0">
                <a:latin typeface="Times New Roman"/>
                <a:cs typeface="Times New Roman"/>
              </a:rPr>
              <a:t> </a:t>
            </a:r>
            <a:r>
              <a:rPr sz="900" i="1" spc="-80" dirty="0">
                <a:latin typeface="Times New Roman"/>
                <a:cs typeface="Times New Roman"/>
              </a:rPr>
              <a:t>=</a:t>
            </a:r>
            <a:r>
              <a:rPr sz="900" i="1" spc="-40" dirty="0">
                <a:latin typeface="Times New Roman"/>
                <a:cs typeface="Times New Roman"/>
              </a:rPr>
              <a:t> </a:t>
            </a:r>
            <a:r>
              <a:rPr sz="900" i="1" spc="235" dirty="0">
                <a:latin typeface="Times New Roman"/>
                <a:cs typeface="Times New Roman"/>
              </a:rPr>
              <a:t>starwars.</a:t>
            </a:r>
            <a:r>
              <a:rPr sz="900" i="1" spc="-95" dirty="0">
                <a:latin typeface="Times New Roman"/>
                <a:cs typeface="Times New Roman"/>
              </a:rPr>
              <a:t> </a:t>
            </a:r>
            <a:r>
              <a:rPr sz="900" i="1" spc="75" dirty="0">
                <a:latin typeface="Times New Roman"/>
                <a:cs typeface="Times New Roman"/>
              </a:rPr>
              <a:t>d</a:t>
            </a:r>
            <a:r>
              <a:rPr sz="900" i="1" spc="-130" dirty="0">
                <a:latin typeface="Times New Roman"/>
                <a:cs typeface="Times New Roman"/>
              </a:rPr>
              <a:t> </a:t>
            </a:r>
            <a:r>
              <a:rPr sz="900" i="1" spc="254" dirty="0">
                <a:latin typeface="Times New Roman"/>
                <a:cs typeface="Times New Roman"/>
              </a:rPr>
              <a:t>irector</a:t>
            </a:r>
            <a:r>
              <a:rPr sz="900" i="1" spc="-130" dirty="0">
                <a:latin typeface="Times New Roman"/>
                <a:cs typeface="Times New Roman"/>
              </a:rPr>
              <a:t> </a:t>
            </a:r>
            <a:endParaRPr sz="900">
              <a:latin typeface="Times New Roman"/>
              <a:cs typeface="Times New Roman"/>
            </a:endParaRPr>
          </a:p>
          <a:p>
            <a:pPr marL="49530">
              <a:lnSpc>
                <a:spcPct val="100000"/>
              </a:lnSpc>
              <a:spcBef>
                <a:spcPts val="110"/>
              </a:spcBef>
            </a:pPr>
            <a:r>
              <a:rPr sz="900" i="1" spc="-20" dirty="0">
                <a:latin typeface="Times New Roman"/>
                <a:cs typeface="Times New Roman"/>
              </a:rPr>
              <a:t>AND</a:t>
            </a:r>
            <a:r>
              <a:rPr sz="900" i="1" spc="114" dirty="0">
                <a:latin typeface="Times New Roman"/>
                <a:cs typeface="Times New Roman"/>
              </a:rPr>
              <a:t> </a:t>
            </a:r>
            <a:r>
              <a:rPr sz="900" i="1" spc="210" dirty="0">
                <a:latin typeface="Times New Roman"/>
                <a:cs typeface="Times New Roman"/>
              </a:rPr>
              <a:t>actor</a:t>
            </a:r>
            <a:r>
              <a:rPr sz="900" i="1" spc="-95" dirty="0">
                <a:latin typeface="Times New Roman"/>
                <a:cs typeface="Times New Roman"/>
              </a:rPr>
              <a:t> </a:t>
            </a:r>
            <a:r>
              <a:rPr sz="900" i="1" spc="300" dirty="0">
                <a:latin typeface="Times New Roman"/>
                <a:cs typeface="Times New Roman"/>
              </a:rPr>
              <a:t>.</a:t>
            </a:r>
            <a:r>
              <a:rPr sz="900" i="1" spc="-95" dirty="0">
                <a:latin typeface="Times New Roman"/>
                <a:cs typeface="Times New Roman"/>
              </a:rPr>
              <a:t> </a:t>
            </a:r>
            <a:r>
              <a:rPr sz="900" i="1" spc="100" dirty="0">
                <a:latin typeface="Times New Roman"/>
                <a:cs typeface="Times New Roman"/>
              </a:rPr>
              <a:t>name</a:t>
            </a:r>
            <a:r>
              <a:rPr sz="900" i="1" spc="190" dirty="0">
                <a:latin typeface="Times New Roman"/>
                <a:cs typeface="Times New Roman"/>
              </a:rPr>
              <a:t> </a:t>
            </a:r>
            <a:r>
              <a:rPr sz="900" i="1" spc="-80" dirty="0">
                <a:latin typeface="Times New Roman"/>
                <a:cs typeface="Times New Roman"/>
              </a:rPr>
              <a:t>=</a:t>
            </a:r>
            <a:r>
              <a:rPr sz="900" i="1" spc="60" dirty="0">
                <a:latin typeface="Times New Roman"/>
                <a:cs typeface="Times New Roman"/>
              </a:rPr>
              <a:t> </a:t>
            </a:r>
            <a:r>
              <a:rPr sz="900" i="1" spc="-120" dirty="0">
                <a:latin typeface="Times New Roman"/>
                <a:cs typeface="Times New Roman"/>
              </a:rPr>
              <a:t>11G</a:t>
            </a:r>
            <a:r>
              <a:rPr sz="900" i="1" spc="-145" dirty="0">
                <a:latin typeface="Times New Roman"/>
                <a:cs typeface="Times New Roman"/>
              </a:rPr>
              <a:t> </a:t>
            </a:r>
            <a:r>
              <a:rPr sz="900" i="1" spc="180" dirty="0">
                <a:latin typeface="Times New Roman"/>
                <a:cs typeface="Times New Roman"/>
              </a:rPr>
              <a:t>eorge</a:t>
            </a:r>
            <a:r>
              <a:rPr sz="900" i="1" spc="570" dirty="0">
                <a:latin typeface="Times New Roman"/>
                <a:cs typeface="Times New Roman"/>
              </a:rPr>
              <a:t> </a:t>
            </a:r>
            <a:r>
              <a:rPr sz="900" i="1" spc="160" dirty="0">
                <a:latin typeface="Times New Roman"/>
                <a:cs typeface="Times New Roman"/>
              </a:rPr>
              <a:t>Lucas</a:t>
            </a:r>
            <a:r>
              <a:rPr sz="900" i="1" spc="-85" dirty="0">
                <a:latin typeface="Times New Roman"/>
                <a:cs typeface="Times New Roman"/>
              </a:rPr>
              <a:t> </a:t>
            </a:r>
            <a:r>
              <a:rPr sz="900" i="1" spc="-25" dirty="0">
                <a:latin typeface="Times New Roman"/>
                <a:cs typeface="Times New Roman"/>
              </a:rPr>
              <a:t>11;</a:t>
            </a:r>
            <a:endParaRPr sz="900">
              <a:latin typeface="Times New Roman"/>
              <a:cs typeface="Times New Roman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492501" y="4506479"/>
            <a:ext cx="6235700" cy="796925"/>
          </a:xfrm>
          <a:prstGeom prst="rect">
            <a:avLst/>
          </a:prstGeom>
        </p:spPr>
        <p:txBody>
          <a:bodyPr vert="horz" wrap="square" lIns="0" tIns="6985" rIns="0" bIns="0" rtlCol="0">
            <a:spAutoFit/>
          </a:bodyPr>
          <a:lstStyle/>
          <a:p>
            <a:pPr marL="12700" marR="5080">
              <a:lnSpc>
                <a:spcPct val="102699"/>
              </a:lnSpc>
              <a:spcBef>
                <a:spcPts val="55"/>
              </a:spcBef>
            </a:pPr>
            <a:r>
              <a:rPr sz="1100" spc="-5" dirty="0">
                <a:latin typeface="Arial"/>
                <a:cs typeface="Arial"/>
              </a:rPr>
              <a:t>This </a:t>
            </a:r>
            <a:r>
              <a:rPr sz="1100" spc="-10" dirty="0">
                <a:latin typeface="Arial"/>
                <a:cs typeface="Arial"/>
              </a:rPr>
              <a:t>uses </a:t>
            </a:r>
            <a:r>
              <a:rPr sz="1100" spc="-5" dirty="0">
                <a:latin typeface="Arial"/>
                <a:cs typeface="Arial"/>
              </a:rPr>
              <a:t>the </a:t>
            </a:r>
            <a:r>
              <a:rPr sz="1100" spc="-20" dirty="0">
                <a:latin typeface="Arial"/>
                <a:cs typeface="Arial"/>
              </a:rPr>
              <a:t>answer </a:t>
            </a:r>
            <a:r>
              <a:rPr sz="1100" spc="-10" dirty="0">
                <a:latin typeface="Arial"/>
                <a:cs typeface="Arial"/>
              </a:rPr>
              <a:t>table </a:t>
            </a:r>
            <a:r>
              <a:rPr sz="1100" spc="-15" dirty="0">
                <a:latin typeface="Arial"/>
                <a:cs typeface="Arial"/>
              </a:rPr>
              <a:t>generated </a:t>
            </a:r>
            <a:r>
              <a:rPr sz="1100" spc="-20" dirty="0">
                <a:latin typeface="Arial"/>
                <a:cs typeface="Arial"/>
              </a:rPr>
              <a:t>by </a:t>
            </a:r>
            <a:r>
              <a:rPr sz="1000" i="1" spc="15" dirty="0">
                <a:latin typeface="Times New Roman"/>
                <a:cs typeface="Times New Roman"/>
              </a:rPr>
              <a:t>(SELECT </a:t>
            </a:r>
            <a:r>
              <a:rPr sz="1000" i="1" spc="60" dirty="0">
                <a:latin typeface="Times New Roman"/>
                <a:cs typeface="Times New Roman"/>
              </a:rPr>
              <a:t>* </a:t>
            </a:r>
            <a:r>
              <a:rPr sz="1000" i="1" spc="-135" dirty="0">
                <a:latin typeface="Times New Roman"/>
                <a:cs typeface="Times New Roman"/>
              </a:rPr>
              <a:t>FROM </a:t>
            </a:r>
            <a:r>
              <a:rPr sz="1000" i="1" spc="40" dirty="0">
                <a:latin typeface="Times New Roman"/>
                <a:cs typeface="Times New Roman"/>
              </a:rPr>
              <a:t>rnovie </a:t>
            </a:r>
            <a:r>
              <a:rPr sz="1000" i="1" spc="-114" dirty="0">
                <a:latin typeface="Times New Roman"/>
                <a:cs typeface="Times New Roman"/>
              </a:rPr>
              <a:t>WHERE </a:t>
            </a:r>
            <a:r>
              <a:rPr sz="1000" i="1" spc="250" dirty="0">
                <a:latin typeface="Times New Roman"/>
                <a:cs typeface="Times New Roman"/>
              </a:rPr>
              <a:t>title </a:t>
            </a:r>
            <a:r>
              <a:rPr sz="1000" i="1" spc="20" dirty="0">
                <a:latin typeface="Times New Roman"/>
                <a:cs typeface="Times New Roman"/>
              </a:rPr>
              <a:t>LIKE </a:t>
            </a:r>
            <a:r>
              <a:rPr sz="1000" i="1" spc="75" dirty="0">
                <a:latin typeface="Times New Roman"/>
                <a:cs typeface="Times New Roman"/>
              </a:rPr>
              <a:t>"%Star </a:t>
            </a:r>
            <a:r>
              <a:rPr sz="1000" i="1" spc="30" dirty="0">
                <a:latin typeface="Times New Roman"/>
                <a:cs typeface="Times New Roman"/>
              </a:rPr>
              <a:t>Wars%")</a:t>
            </a:r>
            <a:r>
              <a:rPr sz="1100" spc="30" dirty="0">
                <a:latin typeface="Arial"/>
                <a:cs typeface="Arial"/>
              </a:rPr>
              <a:t>.  </a:t>
            </a:r>
            <a:r>
              <a:rPr sz="1100" spc="-5" dirty="0">
                <a:latin typeface="Arial"/>
                <a:cs typeface="Arial"/>
              </a:rPr>
              <a:t>It </a:t>
            </a:r>
            <a:r>
              <a:rPr sz="1100" spc="-15" dirty="0">
                <a:latin typeface="Arial"/>
                <a:cs typeface="Arial"/>
              </a:rPr>
              <a:t>gives </a:t>
            </a:r>
            <a:r>
              <a:rPr sz="1100" spc="-5" dirty="0">
                <a:latin typeface="Arial"/>
                <a:cs typeface="Arial"/>
              </a:rPr>
              <a:t>this </a:t>
            </a:r>
            <a:r>
              <a:rPr sz="1100" spc="-20" dirty="0">
                <a:latin typeface="Arial"/>
                <a:cs typeface="Arial"/>
              </a:rPr>
              <a:t>answer </a:t>
            </a:r>
            <a:r>
              <a:rPr sz="1100" spc="-10" dirty="0">
                <a:latin typeface="Arial"/>
                <a:cs typeface="Arial"/>
              </a:rPr>
              <a:t>table </a:t>
            </a:r>
            <a:r>
              <a:rPr sz="1100" spc="-5" dirty="0">
                <a:latin typeface="Arial"/>
                <a:cs typeface="Arial"/>
              </a:rPr>
              <a:t>the </a:t>
            </a:r>
            <a:r>
              <a:rPr sz="1100" spc="-10" dirty="0">
                <a:latin typeface="Arial"/>
                <a:cs typeface="Arial"/>
              </a:rPr>
              <a:t>alias "starwars" and </a:t>
            </a:r>
            <a:r>
              <a:rPr sz="1100" spc="-5" dirty="0">
                <a:latin typeface="Arial"/>
                <a:cs typeface="Arial"/>
              </a:rPr>
              <a:t>then it </a:t>
            </a:r>
            <a:r>
              <a:rPr sz="1100" spc="-10" dirty="0">
                <a:latin typeface="Arial"/>
                <a:cs typeface="Arial"/>
              </a:rPr>
              <a:t>is </a:t>
            </a:r>
            <a:r>
              <a:rPr sz="1100" spc="-5" dirty="0">
                <a:latin typeface="Arial"/>
                <a:cs typeface="Arial"/>
              </a:rPr>
              <a:t>treated </a:t>
            </a:r>
            <a:r>
              <a:rPr sz="1100" spc="-15" dirty="0">
                <a:latin typeface="Arial"/>
                <a:cs typeface="Arial"/>
              </a:rPr>
              <a:t>like any </a:t>
            </a:r>
            <a:r>
              <a:rPr sz="1100" spc="-10" dirty="0">
                <a:latin typeface="Arial"/>
                <a:cs typeface="Arial"/>
              </a:rPr>
              <a:t>other</a:t>
            </a:r>
            <a:r>
              <a:rPr sz="1100" spc="30" dirty="0">
                <a:latin typeface="Arial"/>
                <a:cs typeface="Arial"/>
              </a:rPr>
              <a:t> </a:t>
            </a:r>
            <a:r>
              <a:rPr sz="1100" spc="-15" dirty="0">
                <a:latin typeface="Arial"/>
                <a:cs typeface="Arial"/>
              </a:rPr>
              <a:t>table.</a:t>
            </a:r>
            <a:endParaRPr sz="1100">
              <a:latin typeface="Arial"/>
              <a:cs typeface="Arial"/>
            </a:endParaRPr>
          </a:p>
          <a:p>
            <a:pPr marL="12700" marR="182880">
              <a:lnSpc>
                <a:spcPct val="102699"/>
              </a:lnSpc>
              <a:spcBef>
                <a:spcPts val="695"/>
              </a:spcBef>
            </a:pPr>
            <a:r>
              <a:rPr sz="1100" spc="-25" dirty="0">
                <a:latin typeface="Arial"/>
                <a:cs typeface="Arial"/>
              </a:rPr>
              <a:t>So, </a:t>
            </a:r>
            <a:r>
              <a:rPr sz="1100" spc="-5" dirty="0">
                <a:latin typeface="Arial"/>
                <a:cs typeface="Arial"/>
              </a:rPr>
              <a:t>the</a:t>
            </a:r>
            <a:r>
              <a:rPr sz="1100" spc="-35" dirty="0">
                <a:latin typeface="Arial"/>
                <a:cs typeface="Arial"/>
              </a:rPr>
              <a:t> </a:t>
            </a:r>
            <a:r>
              <a:rPr sz="1100" spc="-5" dirty="0">
                <a:latin typeface="Arial"/>
                <a:cs typeface="Arial"/>
              </a:rPr>
              <a:t>query</a:t>
            </a:r>
            <a:r>
              <a:rPr sz="1100" spc="-40" dirty="0">
                <a:latin typeface="Arial"/>
                <a:cs typeface="Arial"/>
              </a:rPr>
              <a:t> </a:t>
            </a:r>
            <a:r>
              <a:rPr sz="1100" spc="-5" dirty="0">
                <a:latin typeface="Arial"/>
                <a:cs typeface="Arial"/>
              </a:rPr>
              <a:t>(including</a:t>
            </a:r>
            <a:r>
              <a:rPr sz="1100" spc="-35" dirty="0">
                <a:latin typeface="Arial"/>
                <a:cs typeface="Arial"/>
              </a:rPr>
              <a:t> </a:t>
            </a:r>
            <a:r>
              <a:rPr sz="1100" spc="-5" dirty="0">
                <a:latin typeface="Arial"/>
                <a:cs typeface="Arial"/>
              </a:rPr>
              <a:t>the</a:t>
            </a:r>
            <a:r>
              <a:rPr sz="1100" spc="-35" dirty="0">
                <a:latin typeface="Arial"/>
                <a:cs typeface="Arial"/>
              </a:rPr>
              <a:t> </a:t>
            </a:r>
            <a:r>
              <a:rPr sz="1100" spc="-5" dirty="0">
                <a:latin typeface="Arial"/>
                <a:cs typeface="Arial"/>
              </a:rPr>
              <a:t>sub-query)</a:t>
            </a:r>
            <a:r>
              <a:rPr sz="1100" spc="-40" dirty="0">
                <a:latin typeface="Arial"/>
                <a:cs typeface="Arial"/>
              </a:rPr>
              <a:t> </a:t>
            </a:r>
            <a:r>
              <a:rPr sz="1100" spc="-15" dirty="0">
                <a:latin typeface="Arial"/>
                <a:cs typeface="Arial"/>
              </a:rPr>
              <a:t>would</a:t>
            </a:r>
            <a:r>
              <a:rPr sz="1100" spc="-35" dirty="0">
                <a:latin typeface="Arial"/>
                <a:cs typeface="Arial"/>
              </a:rPr>
              <a:t> </a:t>
            </a:r>
            <a:r>
              <a:rPr sz="1100" spc="-15" dirty="0">
                <a:latin typeface="Arial"/>
                <a:cs typeface="Arial"/>
              </a:rPr>
              <a:t>generate</a:t>
            </a:r>
            <a:r>
              <a:rPr sz="1100" spc="-65" dirty="0">
                <a:latin typeface="Arial"/>
                <a:cs typeface="Arial"/>
              </a:rPr>
              <a:t> </a:t>
            </a:r>
            <a:r>
              <a:rPr sz="1100" spc="-5" dirty="0">
                <a:latin typeface="Arial"/>
                <a:cs typeface="Arial"/>
              </a:rPr>
              <a:t>the</a:t>
            </a:r>
            <a:r>
              <a:rPr sz="1100" spc="-20" dirty="0">
                <a:latin typeface="Arial"/>
                <a:cs typeface="Arial"/>
              </a:rPr>
              <a:t> answer</a:t>
            </a:r>
            <a:r>
              <a:rPr sz="1100" spc="-40" dirty="0">
                <a:latin typeface="Arial"/>
                <a:cs typeface="Arial"/>
              </a:rPr>
              <a:t> </a:t>
            </a:r>
            <a:r>
              <a:rPr sz="1100" spc="-10" dirty="0">
                <a:latin typeface="Arial"/>
                <a:cs typeface="Arial"/>
              </a:rPr>
              <a:t>table</a:t>
            </a:r>
            <a:r>
              <a:rPr sz="1100" spc="-35" dirty="0">
                <a:latin typeface="Arial"/>
                <a:cs typeface="Arial"/>
              </a:rPr>
              <a:t> </a:t>
            </a:r>
            <a:r>
              <a:rPr sz="1100" spc="-10" dirty="0">
                <a:latin typeface="Arial"/>
                <a:cs typeface="Arial"/>
              </a:rPr>
              <a:t>of</a:t>
            </a:r>
            <a:r>
              <a:rPr sz="1100" spc="-20" dirty="0">
                <a:latin typeface="Arial"/>
                <a:cs typeface="Arial"/>
              </a:rPr>
              <a:t> </a:t>
            </a:r>
            <a:r>
              <a:rPr sz="1100" spc="-10" dirty="0">
                <a:latin typeface="Arial"/>
                <a:cs typeface="Arial"/>
              </a:rPr>
              <a:t>all</a:t>
            </a:r>
            <a:r>
              <a:rPr sz="1100" spc="-25" dirty="0">
                <a:latin typeface="Arial"/>
                <a:cs typeface="Arial"/>
              </a:rPr>
              <a:t> </a:t>
            </a:r>
            <a:r>
              <a:rPr sz="1100" spc="-5" dirty="0">
                <a:latin typeface="Arial"/>
                <a:cs typeface="Arial"/>
              </a:rPr>
              <a:t>the</a:t>
            </a:r>
            <a:r>
              <a:rPr sz="1100" spc="-35" dirty="0">
                <a:latin typeface="Arial"/>
                <a:cs typeface="Arial"/>
              </a:rPr>
              <a:t> </a:t>
            </a:r>
            <a:r>
              <a:rPr sz="1100" spc="-5" dirty="0">
                <a:latin typeface="Arial"/>
                <a:cs typeface="Arial"/>
              </a:rPr>
              <a:t>Star</a:t>
            </a:r>
            <a:r>
              <a:rPr sz="1100" spc="-40" dirty="0">
                <a:latin typeface="Arial"/>
                <a:cs typeface="Arial"/>
              </a:rPr>
              <a:t> </a:t>
            </a:r>
            <a:r>
              <a:rPr sz="1100" spc="-25" dirty="0">
                <a:latin typeface="Arial"/>
                <a:cs typeface="Arial"/>
              </a:rPr>
              <a:t>Wars</a:t>
            </a:r>
            <a:r>
              <a:rPr sz="1100" spc="-10" dirty="0">
                <a:latin typeface="Arial"/>
                <a:cs typeface="Arial"/>
              </a:rPr>
              <a:t> movies  </a:t>
            </a:r>
            <a:r>
              <a:rPr sz="1100" spc="-5" dirty="0">
                <a:latin typeface="Arial"/>
                <a:cs typeface="Arial"/>
              </a:rPr>
              <a:t>that </a:t>
            </a:r>
            <a:r>
              <a:rPr sz="1100" spc="-15" dirty="0">
                <a:latin typeface="Arial"/>
                <a:cs typeface="Arial"/>
              </a:rPr>
              <a:t>were </a:t>
            </a:r>
            <a:r>
              <a:rPr sz="1100" spc="-10" dirty="0">
                <a:latin typeface="Arial"/>
                <a:cs typeface="Arial"/>
              </a:rPr>
              <a:t>directed </a:t>
            </a:r>
            <a:r>
              <a:rPr sz="1100" spc="-20" dirty="0">
                <a:latin typeface="Arial"/>
                <a:cs typeface="Arial"/>
              </a:rPr>
              <a:t>by </a:t>
            </a:r>
            <a:r>
              <a:rPr sz="1100" spc="-10" dirty="0">
                <a:latin typeface="Arial"/>
                <a:cs typeface="Arial"/>
              </a:rPr>
              <a:t>George</a:t>
            </a:r>
            <a:r>
              <a:rPr sz="1100" spc="-25" dirty="0">
                <a:latin typeface="Arial"/>
                <a:cs typeface="Arial"/>
              </a:rPr>
              <a:t> </a:t>
            </a:r>
            <a:r>
              <a:rPr sz="1100" spc="-15" dirty="0">
                <a:latin typeface="Arial"/>
                <a:cs typeface="Arial"/>
              </a:rPr>
              <a:t>Lucas.</a:t>
            </a:r>
            <a:endParaRPr sz="1100">
              <a:latin typeface="Arial"/>
              <a:cs typeface="Arial"/>
            </a:endParaRPr>
          </a:p>
        </p:txBody>
      </p:sp>
      <p:graphicFrame>
        <p:nvGraphicFramePr>
          <p:cNvPr id="9" name="object 9"/>
          <p:cNvGraphicFramePr>
            <a:graphicFrameLocks noGrp="1"/>
          </p:cNvGraphicFramePr>
          <p:nvPr/>
        </p:nvGraphicFramePr>
        <p:xfrm>
          <a:off x="1904085" y="5470169"/>
          <a:ext cx="3253740" cy="1039494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2448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82880">
                <a:tc>
                  <a:txBody>
                    <a:bodyPr/>
                    <a:lstStyle/>
                    <a:p>
                      <a:pPr marL="39370"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r>
                        <a:rPr sz="1100" b="1" spc="-5" dirty="0">
                          <a:latin typeface="Arial"/>
                          <a:cs typeface="Arial"/>
                        </a:rPr>
                        <a:t>title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190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11835">
                <a:tc>
                  <a:txBody>
                    <a:bodyPr/>
                    <a:lstStyle/>
                    <a:p>
                      <a:pPr marL="39370"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r>
                        <a:rPr sz="1100" spc="-5" dirty="0">
                          <a:latin typeface="Arial"/>
                          <a:cs typeface="Arial"/>
                        </a:rPr>
                        <a:t>Star </a:t>
                      </a:r>
                      <a:r>
                        <a:rPr sz="1100" spc="-25" dirty="0">
                          <a:latin typeface="Arial"/>
                          <a:cs typeface="Arial"/>
                        </a:rPr>
                        <a:t>Wars </a:t>
                      </a:r>
                      <a:r>
                        <a:rPr sz="1100" spc="-5" dirty="0">
                          <a:latin typeface="Arial"/>
                          <a:cs typeface="Arial"/>
                        </a:rPr>
                        <a:t>Episode I: </a:t>
                      </a:r>
                      <a:r>
                        <a:rPr sz="1100" spc="-10" dirty="0">
                          <a:latin typeface="Arial"/>
                          <a:cs typeface="Arial"/>
                        </a:rPr>
                        <a:t>The Phantom</a:t>
                      </a:r>
                      <a:r>
                        <a:rPr sz="1100" spc="-3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10" dirty="0">
                          <a:latin typeface="Arial"/>
                          <a:cs typeface="Arial"/>
                        </a:rPr>
                        <a:t>Menace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317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11836">
                <a:tc>
                  <a:txBody>
                    <a:bodyPr/>
                    <a:lstStyle/>
                    <a:p>
                      <a:pPr marL="39370"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r>
                        <a:rPr sz="1100" spc="-5" dirty="0">
                          <a:latin typeface="Arial"/>
                          <a:cs typeface="Arial"/>
                        </a:rPr>
                        <a:t>Star </a:t>
                      </a:r>
                      <a:r>
                        <a:rPr sz="1100" spc="-25" dirty="0">
                          <a:latin typeface="Arial"/>
                          <a:cs typeface="Arial"/>
                        </a:rPr>
                        <a:t>Wars </a:t>
                      </a:r>
                      <a:r>
                        <a:rPr sz="1100" spc="-5" dirty="0">
                          <a:latin typeface="Arial"/>
                          <a:cs typeface="Arial"/>
                        </a:rPr>
                        <a:t>Episode II: </a:t>
                      </a:r>
                      <a:r>
                        <a:rPr sz="1100" spc="-10" dirty="0">
                          <a:latin typeface="Arial"/>
                          <a:cs typeface="Arial"/>
                        </a:rPr>
                        <a:t>Attack of </a:t>
                      </a:r>
                      <a:r>
                        <a:rPr sz="1100" spc="-5" dirty="0">
                          <a:latin typeface="Arial"/>
                          <a:cs typeface="Arial"/>
                        </a:rPr>
                        <a:t>the</a:t>
                      </a:r>
                      <a:r>
                        <a:rPr sz="1100" spc="1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10" dirty="0">
                          <a:latin typeface="Arial"/>
                          <a:cs typeface="Arial"/>
                        </a:rPr>
                        <a:t>Clones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317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14884">
                <a:tc>
                  <a:txBody>
                    <a:bodyPr/>
                    <a:lstStyle/>
                    <a:p>
                      <a:pPr marL="39370"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r>
                        <a:rPr sz="1100" spc="-5" dirty="0">
                          <a:latin typeface="Arial"/>
                          <a:cs typeface="Arial"/>
                        </a:rPr>
                        <a:t>Star </a:t>
                      </a:r>
                      <a:r>
                        <a:rPr sz="1100" spc="-25" dirty="0">
                          <a:latin typeface="Arial"/>
                          <a:cs typeface="Arial"/>
                        </a:rPr>
                        <a:t>Wars </a:t>
                      </a:r>
                      <a:r>
                        <a:rPr sz="1100" spc="-5" dirty="0">
                          <a:latin typeface="Arial"/>
                          <a:cs typeface="Arial"/>
                        </a:rPr>
                        <a:t>Episode III: </a:t>
                      </a:r>
                      <a:r>
                        <a:rPr sz="1100" spc="-20" dirty="0">
                          <a:latin typeface="Arial"/>
                          <a:cs typeface="Arial"/>
                        </a:rPr>
                        <a:t>Revenge </a:t>
                      </a:r>
                      <a:r>
                        <a:rPr sz="1100" spc="-10" dirty="0">
                          <a:latin typeface="Arial"/>
                          <a:cs typeface="Arial"/>
                        </a:rPr>
                        <a:t>of </a:t>
                      </a:r>
                      <a:r>
                        <a:rPr sz="1100" spc="-5" dirty="0">
                          <a:latin typeface="Arial"/>
                          <a:cs typeface="Arial"/>
                        </a:rPr>
                        <a:t>the</a:t>
                      </a:r>
                      <a:r>
                        <a:rPr sz="1100" spc="-1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5" dirty="0">
                          <a:latin typeface="Arial"/>
                          <a:cs typeface="Arial"/>
                        </a:rPr>
                        <a:t>Sith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317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11836">
                <a:tc>
                  <a:txBody>
                    <a:bodyPr/>
                    <a:lstStyle/>
                    <a:p>
                      <a:pPr marL="39370"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r>
                        <a:rPr sz="1100" spc="-5" dirty="0">
                          <a:latin typeface="Arial"/>
                          <a:cs typeface="Arial"/>
                        </a:rPr>
                        <a:t>Star </a:t>
                      </a:r>
                      <a:r>
                        <a:rPr sz="1100" spc="-25" dirty="0">
                          <a:latin typeface="Arial"/>
                          <a:cs typeface="Arial"/>
                        </a:rPr>
                        <a:t>Wars </a:t>
                      </a:r>
                      <a:r>
                        <a:rPr sz="1100" spc="-5" dirty="0">
                          <a:latin typeface="Arial"/>
                          <a:cs typeface="Arial"/>
                        </a:rPr>
                        <a:t>Episode </a:t>
                      </a:r>
                      <a:r>
                        <a:rPr sz="1100" spc="-25" dirty="0">
                          <a:latin typeface="Arial"/>
                          <a:cs typeface="Arial"/>
                        </a:rPr>
                        <a:t>IV: </a:t>
                      </a:r>
                      <a:r>
                        <a:rPr sz="1100" spc="-10" dirty="0">
                          <a:latin typeface="Arial"/>
                          <a:cs typeface="Arial"/>
                        </a:rPr>
                        <a:t>A </a:t>
                      </a:r>
                      <a:r>
                        <a:rPr sz="1100" spc="-20" dirty="0">
                          <a:latin typeface="Arial"/>
                          <a:cs typeface="Arial"/>
                        </a:rPr>
                        <a:t>New</a:t>
                      </a:r>
                      <a:r>
                        <a:rPr sz="1100" spc="1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15" dirty="0">
                          <a:latin typeface="Arial"/>
                          <a:cs typeface="Arial"/>
                        </a:rPr>
                        <a:t>Hope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190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10" name="object 10"/>
          <p:cNvSpPr/>
          <p:nvPr/>
        </p:nvSpPr>
        <p:spPr>
          <a:xfrm>
            <a:off x="505205" y="7177023"/>
            <a:ext cx="6048375" cy="2580005"/>
          </a:xfrm>
          <a:custGeom>
            <a:avLst/>
            <a:gdLst/>
            <a:ahLst/>
            <a:cxnLst/>
            <a:rect l="l" t="t" r="r" b="b"/>
            <a:pathLst>
              <a:path w="6048375" h="2580004">
                <a:moveTo>
                  <a:pt x="5994082" y="0"/>
                </a:moveTo>
                <a:lnTo>
                  <a:pt x="54000" y="0"/>
                </a:lnTo>
                <a:lnTo>
                  <a:pt x="32982" y="4244"/>
                </a:lnTo>
                <a:lnTo>
                  <a:pt x="15817" y="15817"/>
                </a:lnTo>
                <a:lnTo>
                  <a:pt x="4244" y="32982"/>
                </a:lnTo>
                <a:lnTo>
                  <a:pt x="0" y="54000"/>
                </a:lnTo>
                <a:lnTo>
                  <a:pt x="0" y="2580004"/>
                </a:lnTo>
                <a:lnTo>
                  <a:pt x="6048082" y="2580004"/>
                </a:lnTo>
                <a:lnTo>
                  <a:pt x="6048082" y="54000"/>
                </a:lnTo>
                <a:lnTo>
                  <a:pt x="6043838" y="32982"/>
                </a:lnTo>
                <a:lnTo>
                  <a:pt x="6032265" y="15817"/>
                </a:lnTo>
                <a:lnTo>
                  <a:pt x="6015100" y="4244"/>
                </a:lnTo>
                <a:lnTo>
                  <a:pt x="5994082" y="0"/>
                </a:lnTo>
                <a:close/>
              </a:path>
            </a:pathLst>
          </a:custGeom>
          <a:solidFill>
            <a:srgbClr val="FFED7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523201" y="7195032"/>
            <a:ext cx="6012180" cy="2562225"/>
          </a:xfrm>
          <a:custGeom>
            <a:avLst/>
            <a:gdLst/>
            <a:ahLst/>
            <a:cxnLst/>
            <a:rect l="l" t="t" r="r" b="b"/>
            <a:pathLst>
              <a:path w="6012180" h="2562225">
                <a:moveTo>
                  <a:pt x="5976073" y="0"/>
                </a:moveTo>
                <a:lnTo>
                  <a:pt x="36004" y="0"/>
                </a:lnTo>
                <a:lnTo>
                  <a:pt x="21988" y="2828"/>
                </a:lnTo>
                <a:lnTo>
                  <a:pt x="10544" y="10542"/>
                </a:lnTo>
                <a:lnTo>
                  <a:pt x="2828" y="21983"/>
                </a:lnTo>
                <a:lnTo>
                  <a:pt x="0" y="35991"/>
                </a:lnTo>
                <a:lnTo>
                  <a:pt x="0" y="2561996"/>
                </a:lnTo>
                <a:lnTo>
                  <a:pt x="6012078" y="2561996"/>
                </a:lnTo>
                <a:lnTo>
                  <a:pt x="6012078" y="35991"/>
                </a:lnTo>
                <a:lnTo>
                  <a:pt x="6009249" y="21983"/>
                </a:lnTo>
                <a:lnTo>
                  <a:pt x="6001534" y="10542"/>
                </a:lnTo>
                <a:lnTo>
                  <a:pt x="5990089" y="2828"/>
                </a:lnTo>
                <a:lnTo>
                  <a:pt x="5976073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514210" y="7186028"/>
            <a:ext cx="6030595" cy="2571115"/>
          </a:xfrm>
          <a:custGeom>
            <a:avLst/>
            <a:gdLst/>
            <a:ahLst/>
            <a:cxnLst/>
            <a:rect l="l" t="t" r="r" b="b"/>
            <a:pathLst>
              <a:path w="6030595" h="2571115">
                <a:moveTo>
                  <a:pt x="0" y="2571000"/>
                </a:moveTo>
                <a:lnTo>
                  <a:pt x="0" y="44996"/>
                </a:lnTo>
                <a:lnTo>
                  <a:pt x="3535" y="27480"/>
                </a:lnTo>
                <a:lnTo>
                  <a:pt x="13177" y="13177"/>
                </a:lnTo>
                <a:lnTo>
                  <a:pt x="27480" y="3535"/>
                </a:lnTo>
                <a:lnTo>
                  <a:pt x="44996" y="0"/>
                </a:lnTo>
                <a:lnTo>
                  <a:pt x="5985078" y="0"/>
                </a:lnTo>
                <a:lnTo>
                  <a:pt x="6002594" y="3535"/>
                </a:lnTo>
                <a:lnTo>
                  <a:pt x="6016896" y="13177"/>
                </a:lnTo>
                <a:lnTo>
                  <a:pt x="6026538" y="27480"/>
                </a:lnTo>
                <a:lnTo>
                  <a:pt x="6030074" y="44996"/>
                </a:lnTo>
                <a:lnTo>
                  <a:pt x="6030074" y="2571000"/>
                </a:lnTo>
              </a:path>
            </a:pathLst>
          </a:custGeom>
          <a:ln w="17995">
            <a:solidFill>
              <a:srgbClr val="FFED78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 txBox="1"/>
          <p:nvPr/>
        </p:nvSpPr>
        <p:spPr>
          <a:xfrm>
            <a:off x="492505" y="6538110"/>
            <a:ext cx="5445125" cy="1312545"/>
          </a:xfrm>
          <a:prstGeom prst="rect">
            <a:avLst/>
          </a:prstGeom>
        </p:spPr>
        <p:txBody>
          <a:bodyPr vert="horz" wrap="square" lIns="0" tIns="1054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830"/>
              </a:spcBef>
            </a:pPr>
            <a:r>
              <a:rPr sz="1100" b="1" spc="-5" dirty="0">
                <a:latin typeface="Arial"/>
                <a:cs typeface="Arial"/>
              </a:rPr>
              <a:t>Query</a:t>
            </a:r>
            <a:r>
              <a:rPr sz="1100" b="1" spc="-25" dirty="0">
                <a:latin typeface="Arial"/>
                <a:cs typeface="Arial"/>
              </a:rPr>
              <a:t> </a:t>
            </a:r>
            <a:r>
              <a:rPr sz="1100" b="1" spc="-5" dirty="0">
                <a:latin typeface="Arial"/>
                <a:cs typeface="Arial"/>
              </a:rPr>
              <a:t>design</a:t>
            </a:r>
            <a:endParaRPr sz="11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735"/>
              </a:spcBef>
            </a:pPr>
            <a:r>
              <a:rPr sz="1100" spc="-10" dirty="0">
                <a:latin typeface="Arial"/>
                <a:cs typeface="Arial"/>
              </a:rPr>
              <a:t>When </a:t>
            </a:r>
            <a:r>
              <a:rPr sz="1100" spc="-15" dirty="0">
                <a:latin typeface="Arial"/>
                <a:cs typeface="Arial"/>
              </a:rPr>
              <a:t>you </a:t>
            </a:r>
            <a:r>
              <a:rPr sz="1100" spc="-20" dirty="0">
                <a:latin typeface="Arial"/>
                <a:cs typeface="Arial"/>
              </a:rPr>
              <a:t>have </a:t>
            </a:r>
            <a:r>
              <a:rPr sz="1100" spc="-10" dirty="0">
                <a:latin typeface="Arial"/>
                <a:cs typeface="Arial"/>
              </a:rPr>
              <a:t>a </a:t>
            </a:r>
            <a:r>
              <a:rPr sz="1100" spc="-5" dirty="0">
                <a:latin typeface="Arial"/>
                <a:cs typeface="Arial"/>
              </a:rPr>
              <a:t>query </a:t>
            </a:r>
            <a:r>
              <a:rPr sz="1100" spc="-10" dirty="0">
                <a:latin typeface="Arial"/>
                <a:cs typeface="Arial"/>
              </a:rPr>
              <a:t>design, </a:t>
            </a:r>
            <a:r>
              <a:rPr sz="1100" spc="-5" dirty="0">
                <a:latin typeface="Arial"/>
                <a:cs typeface="Arial"/>
              </a:rPr>
              <a:t>that </a:t>
            </a:r>
            <a:r>
              <a:rPr sz="1100" spc="-10" dirty="0">
                <a:latin typeface="Arial"/>
                <a:cs typeface="Arial"/>
              </a:rPr>
              <a:t>uses one </a:t>
            </a:r>
            <a:r>
              <a:rPr sz="1100" spc="-5" dirty="0">
                <a:latin typeface="Arial"/>
                <a:cs typeface="Arial"/>
              </a:rPr>
              <a:t>query </a:t>
            </a:r>
            <a:r>
              <a:rPr sz="1100" spc="-10" dirty="0">
                <a:latin typeface="Arial"/>
                <a:cs typeface="Arial"/>
              </a:rPr>
              <a:t>as </a:t>
            </a:r>
            <a:r>
              <a:rPr sz="1100" spc="-5" dirty="0">
                <a:latin typeface="Arial"/>
                <a:cs typeface="Arial"/>
              </a:rPr>
              <a:t>the </a:t>
            </a:r>
            <a:r>
              <a:rPr sz="1100" spc="-10" dirty="0">
                <a:latin typeface="Arial"/>
                <a:cs typeface="Arial"/>
              </a:rPr>
              <a:t>basis </a:t>
            </a:r>
            <a:r>
              <a:rPr sz="1100" spc="-20" dirty="0">
                <a:latin typeface="Arial"/>
                <a:cs typeface="Arial"/>
              </a:rPr>
              <a:t>for </a:t>
            </a:r>
            <a:r>
              <a:rPr sz="1100" spc="-10" dirty="0">
                <a:latin typeface="Arial"/>
                <a:cs typeface="Arial"/>
              </a:rPr>
              <a:t>a </a:t>
            </a:r>
            <a:r>
              <a:rPr sz="1100" spc="-5" dirty="0">
                <a:latin typeface="Arial"/>
                <a:cs typeface="Arial"/>
              </a:rPr>
              <a:t>second query</a:t>
            </a:r>
            <a:r>
              <a:rPr sz="1100" spc="-15" dirty="0">
                <a:latin typeface="Arial"/>
                <a:cs typeface="Arial"/>
              </a:rPr>
              <a:t> </a:t>
            </a:r>
            <a:r>
              <a:rPr sz="1100" spc="-10" dirty="0">
                <a:latin typeface="Arial"/>
                <a:cs typeface="Arial"/>
              </a:rPr>
              <a:t>e.g.</a:t>
            </a:r>
            <a:endParaRPr sz="11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1250">
              <a:latin typeface="Arial"/>
              <a:cs typeface="Arial"/>
            </a:endParaRPr>
          </a:p>
          <a:p>
            <a:pPr marL="210185">
              <a:lnSpc>
                <a:spcPct val="100000"/>
              </a:lnSpc>
              <a:spcBef>
                <a:spcPts val="5"/>
              </a:spcBef>
            </a:pPr>
            <a:r>
              <a:rPr sz="1100" b="1" spc="-10" dirty="0">
                <a:latin typeface="Arial"/>
                <a:cs typeface="Arial"/>
              </a:rPr>
              <a:t>Examples</a:t>
            </a:r>
            <a:endParaRPr sz="11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1650">
              <a:latin typeface="Arial"/>
              <a:cs typeface="Arial"/>
            </a:endParaRPr>
          </a:p>
          <a:p>
            <a:pPr marL="210185">
              <a:lnSpc>
                <a:spcPct val="100000"/>
              </a:lnSpc>
            </a:pPr>
            <a:r>
              <a:rPr sz="1100" b="1" spc="-10" dirty="0">
                <a:latin typeface="Arial"/>
                <a:cs typeface="Arial"/>
              </a:rPr>
              <a:t>1.  </a:t>
            </a:r>
            <a:r>
              <a:rPr sz="1100" b="1" spc="-5" dirty="0">
                <a:latin typeface="Arial"/>
                <a:cs typeface="Arial"/>
              </a:rPr>
              <a:t>Query</a:t>
            </a:r>
            <a:r>
              <a:rPr sz="1100" b="1" spc="-155" dirty="0">
                <a:latin typeface="Arial"/>
                <a:cs typeface="Arial"/>
              </a:rPr>
              <a:t> </a:t>
            </a:r>
            <a:r>
              <a:rPr sz="1100" b="1" spc="-10" dirty="0">
                <a:latin typeface="Arial"/>
                <a:cs typeface="Arial"/>
              </a:rPr>
              <a:t>1</a:t>
            </a:r>
            <a:endParaRPr sz="1100">
              <a:latin typeface="Arial"/>
              <a:cs typeface="Arial"/>
            </a:endParaRPr>
          </a:p>
        </p:txBody>
      </p:sp>
      <p:graphicFrame>
        <p:nvGraphicFramePr>
          <p:cNvPr id="14" name="object 14"/>
          <p:cNvGraphicFramePr>
            <a:graphicFrameLocks noGrp="1"/>
          </p:cNvGraphicFramePr>
          <p:nvPr/>
        </p:nvGraphicFramePr>
        <p:xfrm>
          <a:off x="703059" y="7930591"/>
          <a:ext cx="5659120" cy="120713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27520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37375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10312">
                <a:tc>
                  <a:txBody>
                    <a:bodyPr/>
                    <a:lstStyle/>
                    <a:p>
                      <a:pPr marL="39370"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r>
                        <a:rPr sz="1100" b="1" spc="-20" dirty="0">
                          <a:latin typeface="Arial"/>
                          <a:cs typeface="Arial"/>
                        </a:rPr>
                        <a:t>Table(s) </a:t>
                      </a:r>
                      <a:r>
                        <a:rPr sz="1100" b="1" spc="-10" dirty="0">
                          <a:latin typeface="Arial"/>
                          <a:cs typeface="Arial"/>
                        </a:rPr>
                        <a:t>and </a:t>
                      </a:r>
                      <a:r>
                        <a:rPr sz="1100" b="1" spc="-5" dirty="0">
                          <a:latin typeface="Arial"/>
                          <a:cs typeface="Arial"/>
                        </a:rPr>
                        <a:t>/ or</a:t>
                      </a:r>
                      <a:r>
                        <a:rPr sz="1100" b="1" spc="-3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b="1" spc="-5" dirty="0">
                          <a:latin typeface="Arial"/>
                          <a:cs typeface="Arial"/>
                        </a:rPr>
                        <a:t>query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190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9370">
                        <a:lnSpc>
                          <a:spcPct val="100000"/>
                        </a:lnSpc>
                      </a:pPr>
                      <a:r>
                        <a:rPr sz="1100" spc="-25" dirty="0">
                          <a:latin typeface="Arial"/>
                          <a:cs typeface="Arial"/>
                        </a:rPr>
                        <a:t>player,</a:t>
                      </a:r>
                      <a:r>
                        <a:rPr sz="110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10" dirty="0">
                          <a:latin typeface="Arial"/>
                          <a:cs typeface="Arial"/>
                        </a:rPr>
                        <a:t>gamescore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08787">
                <a:tc>
                  <a:txBody>
                    <a:bodyPr/>
                    <a:lstStyle/>
                    <a:p>
                      <a:pPr marL="39370">
                        <a:lnSpc>
                          <a:spcPct val="100000"/>
                        </a:lnSpc>
                        <a:spcBef>
                          <a:spcPts val="120"/>
                        </a:spcBef>
                      </a:pPr>
                      <a:r>
                        <a:rPr sz="1100" b="1" spc="-5" dirty="0">
                          <a:latin typeface="Arial"/>
                          <a:cs typeface="Arial"/>
                        </a:rPr>
                        <a:t>Fields </a:t>
                      </a:r>
                      <a:r>
                        <a:rPr sz="1100" b="1" spc="-10" dirty="0">
                          <a:latin typeface="Arial"/>
                          <a:cs typeface="Arial"/>
                        </a:rPr>
                        <a:t>and </a:t>
                      </a:r>
                      <a:r>
                        <a:rPr sz="1100" b="1" spc="-5" dirty="0">
                          <a:latin typeface="Arial"/>
                          <a:cs typeface="Arial"/>
                        </a:rPr>
                        <a:t>/ or</a:t>
                      </a:r>
                      <a:r>
                        <a:rPr sz="1100" b="1" spc="-4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b="1" spc="-10" dirty="0">
                          <a:latin typeface="Arial"/>
                          <a:cs typeface="Arial"/>
                        </a:rPr>
                        <a:t>calculations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1524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9370">
                        <a:lnSpc>
                          <a:spcPct val="100000"/>
                        </a:lnSpc>
                      </a:pPr>
                      <a:r>
                        <a:rPr sz="1100" spc="-10" dirty="0">
                          <a:latin typeface="Arial"/>
                          <a:cs typeface="Arial"/>
                        </a:rPr>
                        <a:t>position,</a:t>
                      </a:r>
                      <a:r>
                        <a:rPr sz="1100" spc="-15" dirty="0">
                          <a:latin typeface="Arial"/>
                          <a:cs typeface="Arial"/>
                        </a:rPr>
                        <a:t> prizemoney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4060">
                <a:tc>
                  <a:txBody>
                    <a:bodyPr/>
                    <a:lstStyle/>
                    <a:p>
                      <a:pPr marL="39370">
                        <a:lnSpc>
                          <a:spcPct val="100000"/>
                        </a:lnSpc>
                        <a:spcBef>
                          <a:spcPts val="805"/>
                        </a:spcBef>
                      </a:pPr>
                      <a:r>
                        <a:rPr sz="1100" b="1" spc="-15" dirty="0">
                          <a:latin typeface="Arial"/>
                          <a:cs typeface="Arial"/>
                        </a:rPr>
                        <a:t>Search</a:t>
                      </a:r>
                      <a:r>
                        <a:rPr sz="1100" b="1" spc="-2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b="1" spc="-10" dirty="0">
                          <a:latin typeface="Arial"/>
                          <a:cs typeface="Arial"/>
                        </a:rPr>
                        <a:t>criteria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10223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9370" marR="792480">
                        <a:lnSpc>
                          <a:spcPts val="1360"/>
                        </a:lnSpc>
                        <a:spcBef>
                          <a:spcPts val="35"/>
                        </a:spcBef>
                      </a:pPr>
                      <a:r>
                        <a:rPr sz="1100" spc="-15" dirty="0">
                          <a:latin typeface="Arial"/>
                          <a:cs typeface="Arial"/>
                        </a:rPr>
                        <a:t>forename </a:t>
                      </a:r>
                      <a:r>
                        <a:rPr sz="1100" spc="-10" dirty="0">
                          <a:latin typeface="Arial"/>
                          <a:cs typeface="Arial"/>
                        </a:rPr>
                        <a:t>= "Jenny", </a:t>
                      </a:r>
                      <a:r>
                        <a:rPr sz="1100" spc="-5" dirty="0">
                          <a:latin typeface="Arial"/>
                          <a:cs typeface="Arial"/>
                        </a:rPr>
                        <a:t>surname </a:t>
                      </a:r>
                      <a:r>
                        <a:rPr sz="1100" spc="-10" dirty="0">
                          <a:latin typeface="Arial"/>
                          <a:cs typeface="Arial"/>
                        </a:rPr>
                        <a:t>= "McKay",  </a:t>
                      </a:r>
                      <a:r>
                        <a:rPr sz="1100" spc="-20" dirty="0">
                          <a:latin typeface="Arial"/>
                          <a:cs typeface="Arial"/>
                        </a:rPr>
                        <a:t>player.playerid </a:t>
                      </a:r>
                      <a:r>
                        <a:rPr sz="1100" spc="-10" dirty="0">
                          <a:latin typeface="Arial"/>
                          <a:cs typeface="Arial"/>
                        </a:rPr>
                        <a:t>=</a:t>
                      </a:r>
                      <a:r>
                        <a:rPr sz="1100" spc="2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10" dirty="0">
                          <a:latin typeface="Arial"/>
                          <a:cs typeface="Arial"/>
                        </a:rPr>
                        <a:t>result.playerid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444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13347">
                <a:tc>
                  <a:txBody>
                    <a:bodyPr/>
                    <a:lstStyle/>
                    <a:p>
                      <a:pPr marL="39370"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r>
                        <a:rPr sz="1100" b="1" spc="-10" dirty="0">
                          <a:latin typeface="Arial"/>
                          <a:cs typeface="Arial"/>
                        </a:rPr>
                        <a:t>Grouping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317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84416">
                <a:tc>
                  <a:txBody>
                    <a:bodyPr/>
                    <a:lstStyle/>
                    <a:p>
                      <a:pPr marL="39370"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r>
                        <a:rPr sz="1100" b="1" dirty="0">
                          <a:latin typeface="Arial"/>
                          <a:cs typeface="Arial"/>
                        </a:rPr>
                        <a:t>Sort</a:t>
                      </a:r>
                      <a:r>
                        <a:rPr sz="1100" b="1" spc="-1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b="1" spc="-10" dirty="0">
                          <a:latin typeface="Arial"/>
                          <a:cs typeface="Arial"/>
                        </a:rPr>
                        <a:t>order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190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15" name="object 15"/>
          <p:cNvSpPr txBox="1"/>
          <p:nvPr/>
        </p:nvSpPr>
        <p:spPr>
          <a:xfrm>
            <a:off x="2094111" y="9143179"/>
            <a:ext cx="2910205" cy="19177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1100" spc="170" dirty="0">
                <a:latin typeface="Arial"/>
                <a:cs typeface="Arial"/>
              </a:rPr>
              <a:t>...............................................</a:t>
            </a:r>
            <a:r>
              <a:rPr sz="1100" spc="-130" dirty="0">
                <a:latin typeface="Arial"/>
                <a:cs typeface="Arial"/>
              </a:rPr>
              <a:t> </a:t>
            </a:r>
            <a:endParaRPr sz="1100">
              <a:latin typeface="Arial"/>
              <a:cs typeface="Arial"/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505053" y="9941585"/>
            <a:ext cx="6049010" cy="0"/>
          </a:xfrm>
          <a:custGeom>
            <a:avLst/>
            <a:gdLst/>
            <a:ahLst/>
            <a:cxnLst/>
            <a:rect l="l" t="t" r="r" b="b"/>
            <a:pathLst>
              <a:path w="6049009">
                <a:moveTo>
                  <a:pt x="0" y="0"/>
                </a:moveTo>
                <a:lnTo>
                  <a:pt x="6048756" y="0"/>
                </a:lnTo>
              </a:path>
            </a:pathLst>
          </a:custGeom>
          <a:ln w="6095">
            <a:solidFill>
              <a:srgbClr val="000000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 txBox="1"/>
          <p:nvPr/>
        </p:nvSpPr>
        <p:spPr>
          <a:xfrm>
            <a:off x="4678934" y="9965447"/>
            <a:ext cx="1842135" cy="19177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1100" spc="-10" dirty="0">
                <a:latin typeface="Arial"/>
                <a:cs typeface="Arial"/>
              </a:rPr>
              <a:t>© </a:t>
            </a:r>
            <a:r>
              <a:rPr sz="1100" spc="20" dirty="0">
                <a:latin typeface="Arial"/>
                <a:cs typeface="Arial"/>
              </a:rPr>
              <a:t>H</a:t>
            </a:r>
            <a:r>
              <a:rPr sz="850" spc="20" dirty="0">
                <a:latin typeface="Arial"/>
                <a:cs typeface="Arial"/>
              </a:rPr>
              <a:t>ERIOT</a:t>
            </a:r>
            <a:r>
              <a:rPr sz="1100" spc="20" dirty="0">
                <a:latin typeface="Arial"/>
                <a:cs typeface="Arial"/>
              </a:rPr>
              <a:t>-W</a:t>
            </a:r>
            <a:r>
              <a:rPr sz="850" spc="20" dirty="0">
                <a:latin typeface="Arial"/>
                <a:cs typeface="Arial"/>
              </a:rPr>
              <a:t>ATT</a:t>
            </a:r>
            <a:r>
              <a:rPr sz="850" spc="75" dirty="0">
                <a:latin typeface="Arial"/>
                <a:cs typeface="Arial"/>
              </a:rPr>
              <a:t> </a:t>
            </a:r>
            <a:r>
              <a:rPr sz="1100" spc="55" dirty="0">
                <a:latin typeface="Arial"/>
                <a:cs typeface="Arial"/>
              </a:rPr>
              <a:t>U</a:t>
            </a:r>
            <a:r>
              <a:rPr sz="850" spc="55" dirty="0">
                <a:latin typeface="Arial"/>
                <a:cs typeface="Arial"/>
              </a:rPr>
              <a:t>NIVERSITY</a:t>
            </a:r>
            <a:endParaRPr sz="85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52169" y="559318"/>
            <a:ext cx="1880235" cy="19177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1100" i="1" spc="-20" dirty="0">
                <a:latin typeface="Arial"/>
                <a:cs typeface="Arial"/>
              </a:rPr>
              <a:t>TOPIC </a:t>
            </a:r>
            <a:r>
              <a:rPr sz="1100" i="1" spc="-10" dirty="0">
                <a:latin typeface="Arial"/>
                <a:cs typeface="Arial"/>
              </a:rPr>
              <a:t>3.</a:t>
            </a:r>
            <a:r>
              <a:rPr sz="1100" i="1" spc="75" dirty="0">
                <a:latin typeface="Arial"/>
                <a:cs typeface="Arial"/>
              </a:rPr>
              <a:t> </a:t>
            </a:r>
            <a:r>
              <a:rPr sz="1100" i="1" spc="-30" dirty="0">
                <a:latin typeface="Arial"/>
                <a:cs typeface="Arial"/>
              </a:rPr>
              <a:t>IMPLEMENTATION</a:t>
            </a:r>
            <a:endParaRPr sz="11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6737585" y="559318"/>
            <a:ext cx="179705" cy="19177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1100" spc="-15" dirty="0">
                <a:latin typeface="Arial"/>
                <a:cs typeface="Arial"/>
              </a:rPr>
              <a:t>79</a:t>
            </a:r>
            <a:endParaRPr sz="110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864717" y="765581"/>
            <a:ext cx="6049010" cy="0"/>
          </a:xfrm>
          <a:custGeom>
            <a:avLst/>
            <a:gdLst/>
            <a:ahLst/>
            <a:cxnLst/>
            <a:rect l="l" t="t" r="r" b="b"/>
            <a:pathLst>
              <a:path w="6049009">
                <a:moveTo>
                  <a:pt x="0" y="0"/>
                </a:moveTo>
                <a:lnTo>
                  <a:pt x="6048756" y="0"/>
                </a:lnTo>
              </a:path>
            </a:pathLst>
          </a:custGeom>
          <a:ln w="609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864869" y="1122984"/>
            <a:ext cx="6048375" cy="1600835"/>
          </a:xfrm>
          <a:custGeom>
            <a:avLst/>
            <a:gdLst/>
            <a:ahLst/>
            <a:cxnLst/>
            <a:rect l="l" t="t" r="r" b="b"/>
            <a:pathLst>
              <a:path w="6048375" h="1600835">
                <a:moveTo>
                  <a:pt x="6048082" y="0"/>
                </a:moveTo>
                <a:lnTo>
                  <a:pt x="0" y="0"/>
                </a:lnTo>
                <a:lnTo>
                  <a:pt x="0" y="1546783"/>
                </a:lnTo>
                <a:lnTo>
                  <a:pt x="4244" y="1567801"/>
                </a:lnTo>
                <a:lnTo>
                  <a:pt x="15817" y="1584966"/>
                </a:lnTo>
                <a:lnTo>
                  <a:pt x="32982" y="1596540"/>
                </a:lnTo>
                <a:lnTo>
                  <a:pt x="54000" y="1600784"/>
                </a:lnTo>
                <a:lnTo>
                  <a:pt x="5994082" y="1600784"/>
                </a:lnTo>
                <a:lnTo>
                  <a:pt x="6015100" y="1596540"/>
                </a:lnTo>
                <a:lnTo>
                  <a:pt x="6032265" y="1584966"/>
                </a:lnTo>
                <a:lnTo>
                  <a:pt x="6043838" y="1567801"/>
                </a:lnTo>
                <a:lnTo>
                  <a:pt x="6048082" y="1546783"/>
                </a:lnTo>
                <a:lnTo>
                  <a:pt x="6048082" y="0"/>
                </a:lnTo>
                <a:close/>
              </a:path>
            </a:pathLst>
          </a:custGeom>
          <a:solidFill>
            <a:srgbClr val="FFED7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882865" y="1122984"/>
            <a:ext cx="6012180" cy="1583055"/>
          </a:xfrm>
          <a:custGeom>
            <a:avLst/>
            <a:gdLst/>
            <a:ahLst/>
            <a:cxnLst/>
            <a:rect l="l" t="t" r="r" b="b"/>
            <a:pathLst>
              <a:path w="6012180" h="1583055">
                <a:moveTo>
                  <a:pt x="6012078" y="0"/>
                </a:moveTo>
                <a:lnTo>
                  <a:pt x="0" y="0"/>
                </a:lnTo>
                <a:lnTo>
                  <a:pt x="0" y="1546783"/>
                </a:lnTo>
                <a:lnTo>
                  <a:pt x="2828" y="1560799"/>
                </a:lnTo>
                <a:lnTo>
                  <a:pt x="10544" y="1572244"/>
                </a:lnTo>
                <a:lnTo>
                  <a:pt x="21988" y="1579959"/>
                </a:lnTo>
                <a:lnTo>
                  <a:pt x="36004" y="1582788"/>
                </a:lnTo>
                <a:lnTo>
                  <a:pt x="5976073" y="1582788"/>
                </a:lnTo>
                <a:lnTo>
                  <a:pt x="5990089" y="1579959"/>
                </a:lnTo>
                <a:lnTo>
                  <a:pt x="6001534" y="1572244"/>
                </a:lnTo>
                <a:lnTo>
                  <a:pt x="6009249" y="1560799"/>
                </a:lnTo>
                <a:lnTo>
                  <a:pt x="6012078" y="1546783"/>
                </a:lnTo>
                <a:lnTo>
                  <a:pt x="6012078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873874" y="1122984"/>
            <a:ext cx="6030595" cy="1591945"/>
          </a:xfrm>
          <a:custGeom>
            <a:avLst/>
            <a:gdLst/>
            <a:ahLst/>
            <a:cxnLst/>
            <a:rect l="l" t="t" r="r" b="b"/>
            <a:pathLst>
              <a:path w="6030595" h="1591945">
                <a:moveTo>
                  <a:pt x="0" y="0"/>
                </a:moveTo>
                <a:lnTo>
                  <a:pt x="0" y="1546783"/>
                </a:lnTo>
                <a:lnTo>
                  <a:pt x="3535" y="1564299"/>
                </a:lnTo>
                <a:lnTo>
                  <a:pt x="13177" y="1578602"/>
                </a:lnTo>
                <a:lnTo>
                  <a:pt x="27480" y="1588244"/>
                </a:lnTo>
                <a:lnTo>
                  <a:pt x="44996" y="1591779"/>
                </a:lnTo>
                <a:lnTo>
                  <a:pt x="5985078" y="1591779"/>
                </a:lnTo>
                <a:lnTo>
                  <a:pt x="6002594" y="1588244"/>
                </a:lnTo>
                <a:lnTo>
                  <a:pt x="6016896" y="1578602"/>
                </a:lnTo>
                <a:lnTo>
                  <a:pt x="6026538" y="1564299"/>
                </a:lnTo>
                <a:lnTo>
                  <a:pt x="6030074" y="1546783"/>
                </a:lnTo>
                <a:lnTo>
                  <a:pt x="6030074" y="0"/>
                </a:lnTo>
              </a:path>
            </a:pathLst>
          </a:custGeom>
          <a:ln w="17995">
            <a:solidFill>
              <a:srgbClr val="FFED78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1050171" y="1218177"/>
            <a:ext cx="725170" cy="19177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1100" b="1" spc="-10" dirty="0">
                <a:latin typeface="Arial"/>
                <a:cs typeface="Arial"/>
              </a:rPr>
              <a:t>2. </a:t>
            </a:r>
            <a:r>
              <a:rPr sz="1100" b="1" spc="-5" dirty="0">
                <a:latin typeface="Arial"/>
                <a:cs typeface="Arial"/>
              </a:rPr>
              <a:t>Query</a:t>
            </a:r>
            <a:r>
              <a:rPr sz="1100" b="1" spc="-145" dirty="0">
                <a:latin typeface="Arial"/>
                <a:cs typeface="Arial"/>
              </a:rPr>
              <a:t> </a:t>
            </a:r>
            <a:r>
              <a:rPr sz="1100" b="1" spc="-10" dirty="0">
                <a:latin typeface="Arial"/>
                <a:cs typeface="Arial"/>
              </a:rPr>
              <a:t>2</a:t>
            </a:r>
            <a:endParaRPr sz="1100">
              <a:latin typeface="Arial"/>
              <a:cs typeface="Arial"/>
            </a:endParaRPr>
          </a:p>
        </p:txBody>
      </p:sp>
      <p:graphicFrame>
        <p:nvGraphicFramePr>
          <p:cNvPr id="9" name="object 9"/>
          <p:cNvGraphicFramePr>
            <a:graphicFrameLocks noGrp="1"/>
          </p:cNvGraphicFramePr>
          <p:nvPr/>
        </p:nvGraphicFramePr>
        <p:xfrm>
          <a:off x="1062723" y="1489976"/>
          <a:ext cx="5659120" cy="1036319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27520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37375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11835">
                <a:tc>
                  <a:txBody>
                    <a:bodyPr/>
                    <a:lstStyle/>
                    <a:p>
                      <a:pPr marL="39370"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r>
                        <a:rPr sz="1100" b="1" spc="-20" dirty="0">
                          <a:latin typeface="Arial"/>
                          <a:cs typeface="Arial"/>
                        </a:rPr>
                        <a:t>Table(s) </a:t>
                      </a:r>
                      <a:r>
                        <a:rPr sz="1100" b="1" spc="-10" dirty="0">
                          <a:latin typeface="Arial"/>
                          <a:cs typeface="Arial"/>
                        </a:rPr>
                        <a:t>and </a:t>
                      </a:r>
                      <a:r>
                        <a:rPr sz="1100" b="1" spc="-5" dirty="0">
                          <a:latin typeface="Arial"/>
                          <a:cs typeface="Arial"/>
                        </a:rPr>
                        <a:t>/ or</a:t>
                      </a:r>
                      <a:r>
                        <a:rPr sz="1100" b="1" spc="-3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b="1" spc="-5" dirty="0">
                          <a:latin typeface="Arial"/>
                          <a:cs typeface="Arial"/>
                        </a:rPr>
                        <a:t>query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317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4925"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r>
                        <a:rPr sz="1100" spc="-5" dirty="0">
                          <a:latin typeface="Arial"/>
                          <a:cs typeface="Arial"/>
                        </a:rPr>
                        <a:t>[All results </a:t>
                      </a:r>
                      <a:r>
                        <a:rPr sz="1100" spc="-20" dirty="0">
                          <a:latin typeface="Arial"/>
                          <a:cs typeface="Arial"/>
                        </a:rPr>
                        <a:t>for </a:t>
                      </a:r>
                      <a:r>
                        <a:rPr sz="1100" spc="-10" dirty="0">
                          <a:latin typeface="Arial"/>
                          <a:cs typeface="Arial"/>
                        </a:rPr>
                        <a:t>Jenny</a:t>
                      </a:r>
                      <a:r>
                        <a:rPr sz="1100" spc="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15" dirty="0">
                          <a:latin typeface="Arial"/>
                          <a:cs typeface="Arial"/>
                        </a:rPr>
                        <a:t>McKay]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317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13359">
                <a:tc>
                  <a:txBody>
                    <a:bodyPr/>
                    <a:lstStyle/>
                    <a:p>
                      <a:pPr marL="39370">
                        <a:lnSpc>
                          <a:spcPct val="100000"/>
                        </a:lnSpc>
                        <a:spcBef>
                          <a:spcPts val="135"/>
                        </a:spcBef>
                      </a:pPr>
                      <a:r>
                        <a:rPr sz="1100" b="1" spc="-5" dirty="0">
                          <a:latin typeface="Arial"/>
                          <a:cs typeface="Arial"/>
                        </a:rPr>
                        <a:t>Fields </a:t>
                      </a:r>
                      <a:r>
                        <a:rPr sz="1100" b="1" spc="-10" dirty="0">
                          <a:latin typeface="Arial"/>
                          <a:cs typeface="Arial"/>
                        </a:rPr>
                        <a:t>and </a:t>
                      </a:r>
                      <a:r>
                        <a:rPr sz="1100" b="1" spc="-5" dirty="0">
                          <a:latin typeface="Arial"/>
                          <a:cs typeface="Arial"/>
                        </a:rPr>
                        <a:t>/ or</a:t>
                      </a:r>
                      <a:r>
                        <a:rPr sz="1100" b="1" spc="-4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b="1" spc="-10" dirty="0">
                          <a:latin typeface="Arial"/>
                          <a:cs typeface="Arial"/>
                        </a:rPr>
                        <a:t>calculations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1714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1275"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r>
                        <a:rPr sz="1100" spc="-10" dirty="0">
                          <a:latin typeface="Arial"/>
                          <a:cs typeface="Arial"/>
                        </a:rPr>
                        <a:t>MAX(prizemoney)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317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08788">
                <a:tc>
                  <a:txBody>
                    <a:bodyPr/>
                    <a:lstStyle/>
                    <a:p>
                      <a:pPr marL="39370">
                        <a:lnSpc>
                          <a:spcPct val="100000"/>
                        </a:lnSpc>
                        <a:spcBef>
                          <a:spcPts val="110"/>
                        </a:spcBef>
                      </a:pPr>
                      <a:r>
                        <a:rPr sz="1100" b="1" spc="-15" dirty="0">
                          <a:latin typeface="Arial"/>
                          <a:cs typeface="Arial"/>
                        </a:rPr>
                        <a:t>Search</a:t>
                      </a:r>
                      <a:r>
                        <a:rPr sz="1100" b="1" spc="-2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b="1" spc="-10" dirty="0">
                          <a:latin typeface="Arial"/>
                          <a:cs typeface="Arial"/>
                        </a:rPr>
                        <a:t>criteria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1397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1275">
                        <a:lnSpc>
                          <a:spcPts val="1310"/>
                        </a:lnSpc>
                      </a:pPr>
                      <a:r>
                        <a:rPr sz="1100" spc="-10" dirty="0">
                          <a:latin typeface="Arial"/>
                          <a:cs typeface="Arial"/>
                        </a:rPr>
                        <a:t>position =</a:t>
                      </a:r>
                      <a:r>
                        <a:rPr sz="1100" spc="-2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10" dirty="0">
                          <a:latin typeface="Arial"/>
                          <a:cs typeface="Arial"/>
                        </a:rPr>
                        <a:t>1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11835">
                <a:tc>
                  <a:txBody>
                    <a:bodyPr/>
                    <a:lstStyle/>
                    <a:p>
                      <a:pPr marL="39370"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r>
                        <a:rPr sz="1100" b="1" spc="-10" dirty="0">
                          <a:latin typeface="Arial"/>
                          <a:cs typeface="Arial"/>
                        </a:rPr>
                        <a:t>Grouping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190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84404">
                <a:tc>
                  <a:txBody>
                    <a:bodyPr/>
                    <a:lstStyle/>
                    <a:p>
                      <a:pPr marL="39370"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r>
                        <a:rPr sz="1100" b="1" dirty="0">
                          <a:latin typeface="Arial"/>
                          <a:cs typeface="Arial"/>
                        </a:rPr>
                        <a:t>Sort</a:t>
                      </a:r>
                      <a:r>
                        <a:rPr sz="1100" b="1" spc="-1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b="1" spc="-10" dirty="0">
                          <a:latin typeface="Arial"/>
                          <a:cs typeface="Arial"/>
                        </a:rPr>
                        <a:t>order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190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10" name="object 10"/>
          <p:cNvSpPr txBox="1"/>
          <p:nvPr/>
        </p:nvSpPr>
        <p:spPr>
          <a:xfrm>
            <a:off x="852169" y="2833127"/>
            <a:ext cx="2792095" cy="19177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1100" spc="-5" dirty="0">
                <a:latin typeface="Arial"/>
                <a:cs typeface="Arial"/>
              </a:rPr>
              <a:t>Implemented </a:t>
            </a:r>
            <a:r>
              <a:rPr sz="1100" spc="-10" dirty="0">
                <a:latin typeface="Arial"/>
                <a:cs typeface="Arial"/>
              </a:rPr>
              <a:t>in SQL </a:t>
            </a:r>
            <a:r>
              <a:rPr sz="1100" spc="-5" dirty="0">
                <a:latin typeface="Arial"/>
                <a:cs typeface="Arial"/>
              </a:rPr>
              <a:t>the first query </a:t>
            </a:r>
            <a:r>
              <a:rPr sz="1100" spc="-15" dirty="0">
                <a:latin typeface="Arial"/>
                <a:cs typeface="Arial"/>
              </a:rPr>
              <a:t>would</a:t>
            </a:r>
            <a:r>
              <a:rPr sz="1100" spc="-85" dirty="0">
                <a:latin typeface="Arial"/>
                <a:cs typeface="Arial"/>
              </a:rPr>
              <a:t> </a:t>
            </a:r>
            <a:r>
              <a:rPr sz="1100" spc="-10" dirty="0">
                <a:latin typeface="Arial"/>
                <a:cs typeface="Arial"/>
              </a:rPr>
              <a:t>be:</a:t>
            </a:r>
            <a:endParaRPr sz="1100">
              <a:latin typeface="Arial"/>
              <a:cs typeface="Aria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928369" y="3105699"/>
            <a:ext cx="88900" cy="786130"/>
          </a:xfrm>
          <a:prstGeom prst="rect">
            <a:avLst/>
          </a:prstGeom>
        </p:spPr>
        <p:txBody>
          <a:bodyPr vert="horz" wrap="square" lIns="0" tIns="279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20"/>
              </a:spcBef>
            </a:pPr>
            <a:r>
              <a:rPr sz="900" spc="-5" dirty="0">
                <a:latin typeface="Arial"/>
                <a:cs typeface="Arial"/>
              </a:rPr>
              <a:t>1</a:t>
            </a:r>
            <a:endParaRPr sz="9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900" spc="-5" dirty="0">
                <a:latin typeface="Arial"/>
                <a:cs typeface="Arial"/>
              </a:rPr>
              <a:t>2</a:t>
            </a:r>
            <a:endParaRPr sz="9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900" spc="-5" dirty="0">
                <a:latin typeface="Arial"/>
                <a:cs typeface="Arial"/>
              </a:rPr>
              <a:t>3</a:t>
            </a:r>
            <a:endParaRPr sz="9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900" spc="-5" dirty="0">
                <a:latin typeface="Arial"/>
                <a:cs typeface="Arial"/>
              </a:rPr>
              <a:t>4</a:t>
            </a:r>
            <a:endParaRPr sz="9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900" spc="-5" dirty="0">
                <a:latin typeface="Arial"/>
                <a:cs typeface="Arial"/>
              </a:rPr>
              <a:t>5</a:t>
            </a:r>
            <a:endParaRPr sz="900">
              <a:latin typeface="Arial"/>
              <a:cs typeface="Arial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1090269" y="3075965"/>
            <a:ext cx="5862955" cy="890269"/>
          </a:xfrm>
          <a:prstGeom prst="rect">
            <a:avLst/>
          </a:prstGeom>
          <a:solidFill>
            <a:srgbClr val="F7F7F7"/>
          </a:solidFill>
          <a:ln w="6096">
            <a:solidFill>
              <a:srgbClr val="B1B1B1"/>
            </a:solidFill>
          </a:ln>
        </p:spPr>
        <p:txBody>
          <a:bodyPr vert="horz" wrap="square" lIns="0" tIns="42544" rIns="0" bIns="0" rtlCol="0">
            <a:spAutoFit/>
          </a:bodyPr>
          <a:lstStyle/>
          <a:p>
            <a:pPr marL="49530" marR="2552700">
              <a:lnSpc>
                <a:spcPct val="111100"/>
              </a:lnSpc>
              <a:spcBef>
                <a:spcPts val="334"/>
              </a:spcBef>
            </a:pPr>
            <a:r>
              <a:rPr sz="900" i="1" spc="65" dirty="0">
                <a:latin typeface="Times New Roman"/>
                <a:cs typeface="Times New Roman"/>
              </a:rPr>
              <a:t>SELECT</a:t>
            </a:r>
            <a:r>
              <a:rPr sz="900" i="1" spc="300" dirty="0">
                <a:latin typeface="Times New Roman"/>
                <a:cs typeface="Times New Roman"/>
              </a:rPr>
              <a:t> </a:t>
            </a:r>
            <a:r>
              <a:rPr sz="900" i="1" spc="250" dirty="0">
                <a:latin typeface="Times New Roman"/>
                <a:cs typeface="Times New Roman"/>
              </a:rPr>
              <a:t>result</a:t>
            </a:r>
            <a:r>
              <a:rPr sz="900" i="1" spc="-95" dirty="0">
                <a:latin typeface="Times New Roman"/>
                <a:cs typeface="Times New Roman"/>
              </a:rPr>
              <a:t> </a:t>
            </a:r>
            <a:r>
              <a:rPr sz="900" i="1" spc="300" dirty="0">
                <a:latin typeface="Times New Roman"/>
                <a:cs typeface="Times New Roman"/>
              </a:rPr>
              <a:t>.</a:t>
            </a:r>
            <a:r>
              <a:rPr sz="900" i="1" spc="-95" dirty="0">
                <a:latin typeface="Times New Roman"/>
                <a:cs typeface="Times New Roman"/>
              </a:rPr>
              <a:t> </a:t>
            </a:r>
            <a:r>
              <a:rPr sz="900" i="1" spc="235" dirty="0">
                <a:latin typeface="Times New Roman"/>
                <a:cs typeface="Times New Roman"/>
              </a:rPr>
              <a:t>position</a:t>
            </a:r>
            <a:r>
              <a:rPr sz="900" i="1" spc="-45" dirty="0">
                <a:latin typeface="Times New Roman"/>
                <a:cs typeface="Times New Roman"/>
              </a:rPr>
              <a:t> </a:t>
            </a:r>
            <a:r>
              <a:rPr sz="900" i="1" spc="300" dirty="0">
                <a:latin typeface="Times New Roman"/>
                <a:cs typeface="Times New Roman"/>
              </a:rPr>
              <a:t>,</a:t>
            </a:r>
            <a:r>
              <a:rPr sz="900" i="1" spc="540" dirty="0">
                <a:latin typeface="Times New Roman"/>
                <a:cs typeface="Times New Roman"/>
              </a:rPr>
              <a:t> </a:t>
            </a:r>
            <a:r>
              <a:rPr sz="900" i="1" spc="250" dirty="0">
                <a:latin typeface="Times New Roman"/>
                <a:cs typeface="Times New Roman"/>
              </a:rPr>
              <a:t>result</a:t>
            </a:r>
            <a:r>
              <a:rPr sz="900" i="1" spc="-90" dirty="0">
                <a:latin typeface="Times New Roman"/>
                <a:cs typeface="Times New Roman"/>
              </a:rPr>
              <a:t> </a:t>
            </a:r>
            <a:r>
              <a:rPr sz="900" i="1" spc="300" dirty="0">
                <a:latin typeface="Times New Roman"/>
                <a:cs typeface="Times New Roman"/>
              </a:rPr>
              <a:t>.</a:t>
            </a:r>
            <a:r>
              <a:rPr sz="900" i="1" spc="-85" dirty="0">
                <a:latin typeface="Times New Roman"/>
                <a:cs typeface="Times New Roman"/>
              </a:rPr>
              <a:t> </a:t>
            </a:r>
            <a:r>
              <a:rPr sz="900" i="1" spc="75" dirty="0">
                <a:latin typeface="Times New Roman"/>
                <a:cs typeface="Times New Roman"/>
              </a:rPr>
              <a:t>p</a:t>
            </a:r>
            <a:r>
              <a:rPr sz="900" i="1" spc="-130" dirty="0">
                <a:latin typeface="Times New Roman"/>
                <a:cs typeface="Times New Roman"/>
              </a:rPr>
              <a:t> </a:t>
            </a:r>
            <a:r>
              <a:rPr sz="900" i="1" spc="200" dirty="0">
                <a:latin typeface="Times New Roman"/>
                <a:cs typeface="Times New Roman"/>
              </a:rPr>
              <a:t>rizem</a:t>
            </a:r>
            <a:r>
              <a:rPr sz="900" i="1" spc="-130" dirty="0">
                <a:latin typeface="Times New Roman"/>
                <a:cs typeface="Times New Roman"/>
              </a:rPr>
              <a:t> </a:t>
            </a:r>
            <a:r>
              <a:rPr sz="900" i="1" spc="75" dirty="0">
                <a:latin typeface="Times New Roman"/>
                <a:cs typeface="Times New Roman"/>
              </a:rPr>
              <a:t>o</a:t>
            </a:r>
            <a:r>
              <a:rPr sz="900" i="1" spc="-130" dirty="0">
                <a:latin typeface="Times New Roman"/>
                <a:cs typeface="Times New Roman"/>
              </a:rPr>
              <a:t> </a:t>
            </a:r>
            <a:r>
              <a:rPr sz="900" i="1" spc="75" dirty="0">
                <a:latin typeface="Times New Roman"/>
                <a:cs typeface="Times New Roman"/>
              </a:rPr>
              <a:t>n</a:t>
            </a:r>
            <a:r>
              <a:rPr sz="900" i="1" spc="-130" dirty="0">
                <a:latin typeface="Times New Roman"/>
                <a:cs typeface="Times New Roman"/>
              </a:rPr>
              <a:t> </a:t>
            </a:r>
            <a:r>
              <a:rPr sz="900" i="1" spc="175" dirty="0">
                <a:latin typeface="Times New Roman"/>
                <a:cs typeface="Times New Roman"/>
              </a:rPr>
              <a:t>ey  </a:t>
            </a:r>
            <a:r>
              <a:rPr sz="900" i="1" spc="-40" dirty="0">
                <a:latin typeface="Times New Roman"/>
                <a:cs typeface="Times New Roman"/>
              </a:rPr>
              <a:t>FROM </a:t>
            </a:r>
            <a:r>
              <a:rPr sz="900" i="1" spc="210" dirty="0">
                <a:latin typeface="Times New Roman"/>
                <a:cs typeface="Times New Roman"/>
              </a:rPr>
              <a:t>player </a:t>
            </a:r>
            <a:r>
              <a:rPr sz="900" i="1" spc="300" dirty="0">
                <a:latin typeface="Times New Roman"/>
                <a:cs typeface="Times New Roman"/>
              </a:rPr>
              <a:t>,</a:t>
            </a:r>
            <a:r>
              <a:rPr sz="900" i="1" spc="265" dirty="0">
                <a:latin typeface="Times New Roman"/>
                <a:cs typeface="Times New Roman"/>
              </a:rPr>
              <a:t> </a:t>
            </a:r>
            <a:r>
              <a:rPr sz="900" i="1" spc="250" dirty="0">
                <a:latin typeface="Times New Roman"/>
                <a:cs typeface="Times New Roman"/>
              </a:rPr>
              <a:t>result</a:t>
            </a:r>
            <a:r>
              <a:rPr sz="900" i="1" spc="-145" dirty="0">
                <a:latin typeface="Times New Roman"/>
                <a:cs typeface="Times New Roman"/>
              </a:rPr>
              <a:t> </a:t>
            </a:r>
            <a:endParaRPr sz="900">
              <a:latin typeface="Times New Roman"/>
              <a:cs typeface="Times New Roman"/>
            </a:endParaRPr>
          </a:p>
          <a:p>
            <a:pPr marL="49530" marR="3351529">
              <a:lnSpc>
                <a:spcPts val="1200"/>
              </a:lnSpc>
              <a:spcBef>
                <a:spcPts val="45"/>
              </a:spcBef>
            </a:pPr>
            <a:r>
              <a:rPr sz="900" i="1" spc="-20" dirty="0">
                <a:latin typeface="Times New Roman"/>
                <a:cs typeface="Times New Roman"/>
              </a:rPr>
              <a:t>WHERE</a:t>
            </a:r>
            <a:r>
              <a:rPr sz="900" i="1" spc="145" dirty="0">
                <a:latin typeface="Times New Roman"/>
                <a:cs typeface="Times New Roman"/>
              </a:rPr>
              <a:t> </a:t>
            </a:r>
            <a:r>
              <a:rPr sz="900" i="1" spc="210" dirty="0">
                <a:latin typeface="Times New Roman"/>
                <a:cs typeface="Times New Roman"/>
              </a:rPr>
              <a:t>player</a:t>
            </a:r>
            <a:r>
              <a:rPr sz="900" i="1" spc="-85" dirty="0">
                <a:latin typeface="Times New Roman"/>
                <a:cs typeface="Times New Roman"/>
              </a:rPr>
              <a:t> </a:t>
            </a:r>
            <a:r>
              <a:rPr sz="900" i="1" spc="300" dirty="0">
                <a:latin typeface="Times New Roman"/>
                <a:cs typeface="Times New Roman"/>
              </a:rPr>
              <a:t>.</a:t>
            </a:r>
            <a:r>
              <a:rPr sz="900" i="1" spc="-90" dirty="0">
                <a:latin typeface="Times New Roman"/>
                <a:cs typeface="Times New Roman"/>
              </a:rPr>
              <a:t> </a:t>
            </a:r>
            <a:r>
              <a:rPr sz="900" i="1" spc="225" dirty="0">
                <a:latin typeface="Times New Roman"/>
                <a:cs typeface="Times New Roman"/>
              </a:rPr>
              <a:t>fo</a:t>
            </a:r>
            <a:r>
              <a:rPr sz="900" i="1" spc="-130" dirty="0">
                <a:latin typeface="Times New Roman"/>
                <a:cs typeface="Times New Roman"/>
              </a:rPr>
              <a:t> </a:t>
            </a:r>
            <a:r>
              <a:rPr sz="900" i="1" spc="190" dirty="0">
                <a:latin typeface="Times New Roman"/>
                <a:cs typeface="Times New Roman"/>
              </a:rPr>
              <a:t>ren</a:t>
            </a:r>
            <a:r>
              <a:rPr sz="900" i="1" spc="-130" dirty="0">
                <a:latin typeface="Times New Roman"/>
                <a:cs typeface="Times New Roman"/>
              </a:rPr>
              <a:t> </a:t>
            </a:r>
            <a:r>
              <a:rPr sz="900" i="1" spc="75" dirty="0">
                <a:latin typeface="Times New Roman"/>
                <a:cs typeface="Times New Roman"/>
              </a:rPr>
              <a:t>a</a:t>
            </a:r>
            <a:r>
              <a:rPr sz="900" i="1" spc="-130" dirty="0">
                <a:latin typeface="Times New Roman"/>
                <a:cs typeface="Times New Roman"/>
              </a:rPr>
              <a:t> </a:t>
            </a:r>
            <a:r>
              <a:rPr sz="900" i="1" spc="-125" dirty="0">
                <a:latin typeface="Times New Roman"/>
                <a:cs typeface="Times New Roman"/>
              </a:rPr>
              <a:t>m</a:t>
            </a:r>
            <a:r>
              <a:rPr sz="900" i="1" spc="-135" dirty="0">
                <a:latin typeface="Times New Roman"/>
                <a:cs typeface="Times New Roman"/>
              </a:rPr>
              <a:t> </a:t>
            </a:r>
            <a:r>
              <a:rPr sz="900" i="1" spc="125" dirty="0">
                <a:latin typeface="Times New Roman"/>
                <a:cs typeface="Times New Roman"/>
              </a:rPr>
              <a:t>e  </a:t>
            </a:r>
            <a:r>
              <a:rPr sz="900" i="1" spc="-80" dirty="0">
                <a:latin typeface="Times New Roman"/>
                <a:cs typeface="Times New Roman"/>
              </a:rPr>
              <a:t>=</a:t>
            </a:r>
            <a:r>
              <a:rPr sz="900" i="1" spc="60" dirty="0">
                <a:latin typeface="Times New Roman"/>
                <a:cs typeface="Times New Roman"/>
              </a:rPr>
              <a:t> </a:t>
            </a:r>
            <a:r>
              <a:rPr sz="900" i="1" spc="-190" dirty="0">
                <a:latin typeface="Times New Roman"/>
                <a:cs typeface="Times New Roman"/>
              </a:rPr>
              <a:t>11</a:t>
            </a:r>
            <a:r>
              <a:rPr sz="900" i="1" spc="-165" dirty="0">
                <a:latin typeface="Times New Roman"/>
                <a:cs typeface="Times New Roman"/>
              </a:rPr>
              <a:t> </a:t>
            </a:r>
            <a:r>
              <a:rPr sz="900" i="1" spc="170" dirty="0">
                <a:latin typeface="Times New Roman"/>
                <a:cs typeface="Times New Roman"/>
              </a:rPr>
              <a:t>Jenny</a:t>
            </a:r>
            <a:r>
              <a:rPr sz="900" i="1" spc="-105" dirty="0">
                <a:latin typeface="Times New Roman"/>
                <a:cs typeface="Times New Roman"/>
              </a:rPr>
              <a:t> </a:t>
            </a:r>
            <a:r>
              <a:rPr sz="900" i="1" spc="-190" dirty="0">
                <a:latin typeface="Times New Roman"/>
                <a:cs typeface="Times New Roman"/>
              </a:rPr>
              <a:t>11  </a:t>
            </a:r>
            <a:r>
              <a:rPr sz="900" i="1" spc="-20" dirty="0">
                <a:latin typeface="Times New Roman"/>
                <a:cs typeface="Times New Roman"/>
              </a:rPr>
              <a:t>AND</a:t>
            </a:r>
            <a:r>
              <a:rPr sz="900" i="1" spc="120" dirty="0">
                <a:latin typeface="Times New Roman"/>
                <a:cs typeface="Times New Roman"/>
              </a:rPr>
              <a:t> </a:t>
            </a:r>
            <a:r>
              <a:rPr sz="900" i="1" spc="210" dirty="0">
                <a:latin typeface="Times New Roman"/>
                <a:cs typeface="Times New Roman"/>
              </a:rPr>
              <a:t>player</a:t>
            </a:r>
            <a:r>
              <a:rPr sz="900" i="1" spc="-85" dirty="0">
                <a:latin typeface="Times New Roman"/>
                <a:cs typeface="Times New Roman"/>
              </a:rPr>
              <a:t> </a:t>
            </a:r>
            <a:r>
              <a:rPr sz="900" i="1" spc="300" dirty="0">
                <a:latin typeface="Times New Roman"/>
                <a:cs typeface="Times New Roman"/>
              </a:rPr>
              <a:t>.</a:t>
            </a:r>
            <a:r>
              <a:rPr sz="900" i="1" spc="-95" dirty="0">
                <a:latin typeface="Times New Roman"/>
                <a:cs typeface="Times New Roman"/>
              </a:rPr>
              <a:t> </a:t>
            </a:r>
            <a:r>
              <a:rPr sz="900" i="1" spc="175" dirty="0">
                <a:latin typeface="Times New Roman"/>
                <a:cs typeface="Times New Roman"/>
              </a:rPr>
              <a:t>su</a:t>
            </a:r>
            <a:r>
              <a:rPr sz="900" i="1" spc="-130" dirty="0">
                <a:latin typeface="Times New Roman"/>
                <a:cs typeface="Times New Roman"/>
              </a:rPr>
              <a:t> </a:t>
            </a:r>
            <a:r>
              <a:rPr sz="900" i="1" spc="175" dirty="0">
                <a:latin typeface="Times New Roman"/>
                <a:cs typeface="Times New Roman"/>
              </a:rPr>
              <a:t>rn</a:t>
            </a:r>
            <a:r>
              <a:rPr sz="900" i="1" spc="-135" dirty="0">
                <a:latin typeface="Times New Roman"/>
                <a:cs typeface="Times New Roman"/>
              </a:rPr>
              <a:t> </a:t>
            </a:r>
            <a:r>
              <a:rPr sz="900" i="1" spc="75" dirty="0">
                <a:latin typeface="Times New Roman"/>
                <a:cs typeface="Times New Roman"/>
              </a:rPr>
              <a:t>a</a:t>
            </a:r>
            <a:r>
              <a:rPr sz="900" i="1" spc="-130" dirty="0">
                <a:latin typeface="Times New Roman"/>
                <a:cs typeface="Times New Roman"/>
              </a:rPr>
              <a:t> </a:t>
            </a:r>
            <a:r>
              <a:rPr sz="900" i="1" spc="-125" dirty="0">
                <a:latin typeface="Times New Roman"/>
                <a:cs typeface="Times New Roman"/>
              </a:rPr>
              <a:t>m</a:t>
            </a:r>
            <a:r>
              <a:rPr sz="900" i="1" spc="-130" dirty="0">
                <a:latin typeface="Times New Roman"/>
                <a:cs typeface="Times New Roman"/>
              </a:rPr>
              <a:t> </a:t>
            </a:r>
            <a:r>
              <a:rPr sz="900" i="1" spc="125" dirty="0">
                <a:latin typeface="Times New Roman"/>
                <a:cs typeface="Times New Roman"/>
              </a:rPr>
              <a:t>e  </a:t>
            </a:r>
            <a:r>
              <a:rPr sz="900" i="1" spc="-80" dirty="0">
                <a:latin typeface="Times New Roman"/>
                <a:cs typeface="Times New Roman"/>
              </a:rPr>
              <a:t>=</a:t>
            </a:r>
            <a:r>
              <a:rPr sz="900" i="1" spc="60" dirty="0">
                <a:latin typeface="Times New Roman"/>
                <a:cs typeface="Times New Roman"/>
              </a:rPr>
              <a:t> </a:t>
            </a:r>
            <a:r>
              <a:rPr sz="900" i="1" spc="-190" dirty="0">
                <a:latin typeface="Times New Roman"/>
                <a:cs typeface="Times New Roman"/>
              </a:rPr>
              <a:t>11</a:t>
            </a:r>
            <a:r>
              <a:rPr sz="900" i="1" spc="-165" dirty="0">
                <a:latin typeface="Times New Roman"/>
                <a:cs typeface="Times New Roman"/>
              </a:rPr>
              <a:t> </a:t>
            </a:r>
            <a:r>
              <a:rPr sz="900" i="1" spc="110" dirty="0">
                <a:latin typeface="Times New Roman"/>
                <a:cs typeface="Times New Roman"/>
              </a:rPr>
              <a:t>Mckay</a:t>
            </a:r>
            <a:r>
              <a:rPr sz="900" i="1" spc="-105" dirty="0">
                <a:latin typeface="Times New Roman"/>
                <a:cs typeface="Times New Roman"/>
              </a:rPr>
              <a:t> </a:t>
            </a:r>
            <a:r>
              <a:rPr sz="900" i="1" spc="-190" dirty="0">
                <a:latin typeface="Times New Roman"/>
                <a:cs typeface="Times New Roman"/>
              </a:rPr>
              <a:t>11</a:t>
            </a:r>
            <a:endParaRPr sz="900">
              <a:latin typeface="Times New Roman"/>
              <a:cs typeface="Times New Roman"/>
            </a:endParaRPr>
          </a:p>
          <a:p>
            <a:pPr marL="49530">
              <a:lnSpc>
                <a:spcPct val="100000"/>
              </a:lnSpc>
              <a:spcBef>
                <a:spcPts val="60"/>
              </a:spcBef>
            </a:pPr>
            <a:r>
              <a:rPr sz="900" i="1" spc="-20" dirty="0">
                <a:latin typeface="Times New Roman"/>
                <a:cs typeface="Times New Roman"/>
              </a:rPr>
              <a:t>AND</a:t>
            </a:r>
            <a:r>
              <a:rPr sz="900" i="1" spc="125" dirty="0">
                <a:latin typeface="Times New Roman"/>
                <a:cs typeface="Times New Roman"/>
              </a:rPr>
              <a:t> </a:t>
            </a:r>
            <a:r>
              <a:rPr sz="900" i="1" spc="210" dirty="0">
                <a:latin typeface="Times New Roman"/>
                <a:cs typeface="Times New Roman"/>
              </a:rPr>
              <a:t>player</a:t>
            </a:r>
            <a:r>
              <a:rPr sz="900" i="1" spc="-85" dirty="0">
                <a:latin typeface="Times New Roman"/>
                <a:cs typeface="Times New Roman"/>
              </a:rPr>
              <a:t> </a:t>
            </a:r>
            <a:r>
              <a:rPr sz="900" i="1" spc="300" dirty="0">
                <a:latin typeface="Times New Roman"/>
                <a:cs typeface="Times New Roman"/>
              </a:rPr>
              <a:t>.</a:t>
            </a:r>
            <a:r>
              <a:rPr sz="900" i="1" spc="-95" dirty="0">
                <a:latin typeface="Times New Roman"/>
                <a:cs typeface="Times New Roman"/>
              </a:rPr>
              <a:t> </a:t>
            </a:r>
            <a:r>
              <a:rPr sz="900" i="1" spc="75" dirty="0">
                <a:latin typeface="Times New Roman"/>
                <a:cs typeface="Times New Roman"/>
              </a:rPr>
              <a:t>p</a:t>
            </a:r>
            <a:r>
              <a:rPr sz="900" i="1" spc="-130" dirty="0">
                <a:latin typeface="Times New Roman"/>
                <a:cs typeface="Times New Roman"/>
              </a:rPr>
              <a:t> </a:t>
            </a:r>
            <a:r>
              <a:rPr sz="900" i="1" spc="225" dirty="0">
                <a:latin typeface="Times New Roman"/>
                <a:cs typeface="Times New Roman"/>
              </a:rPr>
              <a:t>la</a:t>
            </a:r>
            <a:r>
              <a:rPr sz="900" i="1" spc="-130" dirty="0">
                <a:latin typeface="Times New Roman"/>
                <a:cs typeface="Times New Roman"/>
              </a:rPr>
              <a:t> </a:t>
            </a:r>
            <a:r>
              <a:rPr sz="900" i="1" spc="229" dirty="0">
                <a:latin typeface="Times New Roman"/>
                <a:cs typeface="Times New Roman"/>
              </a:rPr>
              <a:t>yerid</a:t>
            </a:r>
            <a:r>
              <a:rPr sz="900" i="1" spc="480" dirty="0">
                <a:latin typeface="Times New Roman"/>
                <a:cs typeface="Times New Roman"/>
              </a:rPr>
              <a:t> </a:t>
            </a:r>
            <a:r>
              <a:rPr sz="900" i="1" spc="-80" dirty="0">
                <a:latin typeface="Times New Roman"/>
                <a:cs typeface="Times New Roman"/>
              </a:rPr>
              <a:t>=</a:t>
            </a:r>
            <a:r>
              <a:rPr sz="900" i="1" spc="-40" dirty="0">
                <a:latin typeface="Times New Roman"/>
                <a:cs typeface="Times New Roman"/>
              </a:rPr>
              <a:t> </a:t>
            </a:r>
            <a:r>
              <a:rPr sz="900" i="1" spc="250" dirty="0">
                <a:latin typeface="Times New Roman"/>
                <a:cs typeface="Times New Roman"/>
              </a:rPr>
              <a:t>result</a:t>
            </a:r>
            <a:r>
              <a:rPr sz="900" i="1" spc="-85" dirty="0">
                <a:latin typeface="Times New Roman"/>
                <a:cs typeface="Times New Roman"/>
              </a:rPr>
              <a:t> </a:t>
            </a:r>
            <a:r>
              <a:rPr sz="900" i="1" spc="300" dirty="0">
                <a:latin typeface="Times New Roman"/>
                <a:cs typeface="Times New Roman"/>
              </a:rPr>
              <a:t>.</a:t>
            </a:r>
            <a:r>
              <a:rPr sz="900" i="1" spc="-95" dirty="0">
                <a:latin typeface="Times New Roman"/>
                <a:cs typeface="Times New Roman"/>
              </a:rPr>
              <a:t> </a:t>
            </a:r>
            <a:r>
              <a:rPr sz="900" i="1" spc="75" dirty="0">
                <a:latin typeface="Times New Roman"/>
                <a:cs typeface="Times New Roman"/>
              </a:rPr>
              <a:t>p</a:t>
            </a:r>
            <a:r>
              <a:rPr sz="900" i="1" spc="-130" dirty="0">
                <a:latin typeface="Times New Roman"/>
                <a:cs typeface="Times New Roman"/>
              </a:rPr>
              <a:t> </a:t>
            </a:r>
            <a:r>
              <a:rPr sz="900" i="1" spc="225" dirty="0">
                <a:latin typeface="Times New Roman"/>
                <a:cs typeface="Times New Roman"/>
              </a:rPr>
              <a:t>la</a:t>
            </a:r>
            <a:r>
              <a:rPr sz="900" i="1" spc="-130" dirty="0">
                <a:latin typeface="Times New Roman"/>
                <a:cs typeface="Times New Roman"/>
              </a:rPr>
              <a:t> </a:t>
            </a:r>
            <a:r>
              <a:rPr sz="900" i="1" spc="245" dirty="0">
                <a:latin typeface="Times New Roman"/>
                <a:cs typeface="Times New Roman"/>
              </a:rPr>
              <a:t>yerid;</a:t>
            </a:r>
            <a:endParaRPr sz="900">
              <a:latin typeface="Times New Roman"/>
              <a:cs typeface="Times New Roman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852167" y="4111763"/>
            <a:ext cx="6062345" cy="796925"/>
          </a:xfrm>
          <a:prstGeom prst="rect">
            <a:avLst/>
          </a:prstGeom>
        </p:spPr>
        <p:txBody>
          <a:bodyPr vert="horz" wrap="square" lIns="0" tIns="6985" rIns="0" bIns="0" rtlCol="0">
            <a:spAutoFit/>
          </a:bodyPr>
          <a:lstStyle/>
          <a:p>
            <a:pPr marL="12700" marR="5080" algn="just">
              <a:lnSpc>
                <a:spcPct val="102699"/>
              </a:lnSpc>
              <a:spcBef>
                <a:spcPts val="55"/>
              </a:spcBef>
            </a:pPr>
            <a:r>
              <a:rPr sz="1100" spc="-5" dirty="0">
                <a:latin typeface="Arial"/>
                <a:cs typeface="Arial"/>
              </a:rPr>
              <a:t>This</a:t>
            </a:r>
            <a:r>
              <a:rPr sz="1100" spc="50" dirty="0">
                <a:latin typeface="Arial"/>
                <a:cs typeface="Arial"/>
              </a:rPr>
              <a:t> </a:t>
            </a:r>
            <a:r>
              <a:rPr sz="1100" spc="-15" dirty="0">
                <a:latin typeface="Arial"/>
                <a:cs typeface="Arial"/>
              </a:rPr>
              <a:t>que</a:t>
            </a:r>
            <a:r>
              <a:rPr sz="1100" spc="30" dirty="0">
                <a:latin typeface="Arial"/>
                <a:cs typeface="Arial"/>
              </a:rPr>
              <a:t>r</a:t>
            </a:r>
            <a:r>
              <a:rPr sz="1100" spc="-5" dirty="0">
                <a:latin typeface="Arial"/>
                <a:cs typeface="Arial"/>
              </a:rPr>
              <a:t>y</a:t>
            </a:r>
            <a:r>
              <a:rPr sz="1100" spc="50" dirty="0">
                <a:latin typeface="Arial"/>
                <a:cs typeface="Arial"/>
              </a:rPr>
              <a:t> </a:t>
            </a:r>
            <a:r>
              <a:rPr sz="1100" spc="-5" dirty="0">
                <a:latin typeface="Arial"/>
                <a:cs typeface="Arial"/>
              </a:rPr>
              <a:t>can</a:t>
            </a:r>
            <a:r>
              <a:rPr sz="1100" spc="50" dirty="0">
                <a:latin typeface="Arial"/>
                <a:cs typeface="Arial"/>
              </a:rPr>
              <a:t> </a:t>
            </a:r>
            <a:r>
              <a:rPr sz="1100" spc="-15" dirty="0">
                <a:latin typeface="Arial"/>
                <a:cs typeface="Arial"/>
              </a:rPr>
              <a:t>b</a:t>
            </a:r>
            <a:r>
              <a:rPr sz="1100" spc="-10" dirty="0">
                <a:latin typeface="Arial"/>
                <a:cs typeface="Arial"/>
              </a:rPr>
              <a:t>e</a:t>
            </a:r>
            <a:r>
              <a:rPr sz="1100" spc="50" dirty="0">
                <a:latin typeface="Arial"/>
                <a:cs typeface="Arial"/>
              </a:rPr>
              <a:t> </a:t>
            </a:r>
            <a:r>
              <a:rPr sz="1100" spc="-10" dirty="0">
                <a:latin typeface="Arial"/>
                <a:cs typeface="Arial"/>
              </a:rPr>
              <a:t>assigned</a:t>
            </a:r>
            <a:r>
              <a:rPr sz="1100" spc="50" dirty="0">
                <a:latin typeface="Arial"/>
                <a:cs typeface="Arial"/>
              </a:rPr>
              <a:t> </a:t>
            </a:r>
            <a:r>
              <a:rPr sz="1100" spc="-5" dirty="0">
                <a:latin typeface="Arial"/>
                <a:cs typeface="Arial"/>
              </a:rPr>
              <a:t>the</a:t>
            </a:r>
            <a:r>
              <a:rPr sz="1100" spc="50" dirty="0">
                <a:latin typeface="Arial"/>
                <a:cs typeface="Arial"/>
              </a:rPr>
              <a:t> </a:t>
            </a:r>
            <a:r>
              <a:rPr sz="1100" spc="-10" dirty="0">
                <a:latin typeface="Arial"/>
                <a:cs typeface="Arial"/>
              </a:rPr>
              <a:t>alia</a:t>
            </a:r>
            <a:r>
              <a:rPr sz="1100" spc="-5" dirty="0">
                <a:latin typeface="Arial"/>
                <a:cs typeface="Arial"/>
              </a:rPr>
              <a:t>s</a:t>
            </a:r>
            <a:r>
              <a:rPr sz="1100" spc="50" dirty="0">
                <a:latin typeface="Arial"/>
                <a:cs typeface="Arial"/>
              </a:rPr>
              <a:t> </a:t>
            </a:r>
            <a:r>
              <a:rPr sz="300" i="1" spc="459" dirty="0">
                <a:latin typeface="Times New Roman"/>
                <a:cs typeface="Times New Roman"/>
              </a:rPr>
              <a:t>I</a:t>
            </a:r>
            <a:r>
              <a:rPr sz="1000" i="1" spc="175" dirty="0">
                <a:latin typeface="Times New Roman"/>
                <a:cs typeface="Times New Roman"/>
              </a:rPr>
              <a:t>All</a:t>
            </a:r>
            <a:r>
              <a:rPr sz="1000" i="1" dirty="0">
                <a:latin typeface="Times New Roman"/>
                <a:cs typeface="Times New Roman"/>
              </a:rPr>
              <a:t> </a:t>
            </a:r>
            <a:r>
              <a:rPr sz="1000" i="1" spc="60" dirty="0">
                <a:latin typeface="Times New Roman"/>
                <a:cs typeface="Times New Roman"/>
              </a:rPr>
              <a:t> </a:t>
            </a:r>
            <a:r>
              <a:rPr sz="1000" i="1" spc="180" dirty="0">
                <a:latin typeface="Times New Roman"/>
                <a:cs typeface="Times New Roman"/>
              </a:rPr>
              <a:t>results</a:t>
            </a:r>
            <a:r>
              <a:rPr sz="1000" i="1" dirty="0">
                <a:latin typeface="Times New Roman"/>
                <a:cs typeface="Times New Roman"/>
              </a:rPr>
              <a:t> </a:t>
            </a:r>
            <a:r>
              <a:rPr sz="1000" i="1" spc="60" dirty="0">
                <a:latin typeface="Times New Roman"/>
                <a:cs typeface="Times New Roman"/>
              </a:rPr>
              <a:t> </a:t>
            </a:r>
            <a:r>
              <a:rPr sz="1000" i="1" spc="175" dirty="0">
                <a:latin typeface="Times New Roman"/>
                <a:cs typeface="Times New Roman"/>
              </a:rPr>
              <a:t>for</a:t>
            </a:r>
            <a:r>
              <a:rPr sz="1000" i="1" dirty="0">
                <a:latin typeface="Times New Roman"/>
                <a:cs typeface="Times New Roman"/>
              </a:rPr>
              <a:t> </a:t>
            </a:r>
            <a:r>
              <a:rPr sz="1000" i="1" spc="60" dirty="0">
                <a:latin typeface="Times New Roman"/>
                <a:cs typeface="Times New Roman"/>
              </a:rPr>
              <a:t> </a:t>
            </a:r>
            <a:r>
              <a:rPr sz="1000" i="1" spc="95" dirty="0">
                <a:latin typeface="Times New Roman"/>
                <a:cs typeface="Times New Roman"/>
              </a:rPr>
              <a:t>Jenny</a:t>
            </a:r>
            <a:r>
              <a:rPr sz="1000" i="1" dirty="0">
                <a:latin typeface="Times New Roman"/>
                <a:cs typeface="Times New Roman"/>
              </a:rPr>
              <a:t> </a:t>
            </a:r>
            <a:r>
              <a:rPr sz="1000" i="1" spc="60" dirty="0">
                <a:latin typeface="Times New Roman"/>
                <a:cs typeface="Times New Roman"/>
              </a:rPr>
              <a:t> </a:t>
            </a:r>
            <a:r>
              <a:rPr sz="1000" i="1" spc="30" dirty="0">
                <a:latin typeface="Times New Roman"/>
                <a:cs typeface="Times New Roman"/>
              </a:rPr>
              <a:t>Mckay</a:t>
            </a:r>
            <a:r>
              <a:rPr sz="300" i="1" spc="445" dirty="0">
                <a:latin typeface="Times New Roman"/>
                <a:cs typeface="Times New Roman"/>
              </a:rPr>
              <a:t>I</a:t>
            </a:r>
            <a:r>
              <a:rPr sz="1100" spc="-5" dirty="0">
                <a:latin typeface="Arial"/>
                <a:cs typeface="Arial"/>
              </a:rPr>
              <a:t>,</a:t>
            </a:r>
            <a:r>
              <a:rPr sz="1100" spc="90" dirty="0">
                <a:latin typeface="Arial"/>
                <a:cs typeface="Arial"/>
              </a:rPr>
              <a:t> </a:t>
            </a:r>
            <a:r>
              <a:rPr sz="1100" spc="-10" dirty="0">
                <a:latin typeface="Arial"/>
                <a:cs typeface="Arial"/>
              </a:rPr>
              <a:t>in</a:t>
            </a:r>
            <a:r>
              <a:rPr sz="1100" spc="50" dirty="0">
                <a:latin typeface="Arial"/>
                <a:cs typeface="Arial"/>
              </a:rPr>
              <a:t> </a:t>
            </a:r>
            <a:r>
              <a:rPr sz="1100" spc="-10" dirty="0">
                <a:latin typeface="Arial"/>
                <a:cs typeface="Arial"/>
              </a:rPr>
              <a:t>SQL</a:t>
            </a:r>
            <a:r>
              <a:rPr sz="1100" spc="50" dirty="0">
                <a:latin typeface="Arial"/>
                <a:cs typeface="Arial"/>
              </a:rPr>
              <a:t> </a:t>
            </a:r>
            <a:r>
              <a:rPr sz="1100" spc="-5" dirty="0">
                <a:latin typeface="Arial"/>
                <a:cs typeface="Arial"/>
              </a:rPr>
              <a:t>to</a:t>
            </a:r>
            <a:r>
              <a:rPr sz="1100" spc="50" dirty="0">
                <a:latin typeface="Arial"/>
                <a:cs typeface="Arial"/>
              </a:rPr>
              <a:t> </a:t>
            </a:r>
            <a:r>
              <a:rPr sz="1100" spc="-15" dirty="0">
                <a:latin typeface="Arial"/>
                <a:cs typeface="Arial"/>
              </a:rPr>
              <a:t>b</a:t>
            </a:r>
            <a:r>
              <a:rPr sz="1100" spc="-10" dirty="0">
                <a:latin typeface="Arial"/>
                <a:cs typeface="Arial"/>
              </a:rPr>
              <a:t>e</a:t>
            </a:r>
            <a:r>
              <a:rPr sz="1100" spc="50" dirty="0">
                <a:latin typeface="Arial"/>
                <a:cs typeface="Arial"/>
              </a:rPr>
              <a:t> </a:t>
            </a:r>
            <a:r>
              <a:rPr sz="1100" spc="-10" dirty="0">
                <a:latin typeface="Arial"/>
                <a:cs typeface="Arial"/>
              </a:rPr>
              <a:t>used</a:t>
            </a:r>
            <a:r>
              <a:rPr sz="1100" spc="50" dirty="0">
                <a:latin typeface="Arial"/>
                <a:cs typeface="Arial"/>
              </a:rPr>
              <a:t> </a:t>
            </a:r>
            <a:r>
              <a:rPr sz="1100" spc="-10" dirty="0">
                <a:latin typeface="Arial"/>
                <a:cs typeface="Arial"/>
              </a:rPr>
              <a:t>in</a:t>
            </a:r>
            <a:r>
              <a:rPr sz="1100" spc="50" dirty="0">
                <a:latin typeface="Arial"/>
                <a:cs typeface="Arial"/>
              </a:rPr>
              <a:t> </a:t>
            </a:r>
            <a:r>
              <a:rPr sz="1100" spc="-5" dirty="0">
                <a:latin typeface="Arial"/>
                <a:cs typeface="Arial"/>
              </a:rPr>
              <a:t>the  second </a:t>
            </a:r>
            <a:r>
              <a:rPr sz="1100" spc="-20" dirty="0">
                <a:latin typeface="Arial"/>
                <a:cs typeface="Arial"/>
              </a:rPr>
              <a:t>query. </a:t>
            </a:r>
            <a:r>
              <a:rPr sz="1100" spc="-10" dirty="0">
                <a:latin typeface="Arial"/>
                <a:cs typeface="Arial"/>
              </a:rPr>
              <a:t>Note </a:t>
            </a:r>
            <a:r>
              <a:rPr sz="1100" spc="-5" dirty="0">
                <a:latin typeface="Arial"/>
                <a:cs typeface="Arial"/>
              </a:rPr>
              <a:t>the </a:t>
            </a:r>
            <a:r>
              <a:rPr sz="1100" spc="-10" dirty="0">
                <a:latin typeface="Arial"/>
                <a:cs typeface="Arial"/>
              </a:rPr>
              <a:t>use of </a:t>
            </a:r>
            <a:r>
              <a:rPr sz="300" i="1" spc="459" dirty="0">
                <a:latin typeface="Times New Roman"/>
                <a:cs typeface="Times New Roman"/>
              </a:rPr>
              <a:t>I </a:t>
            </a:r>
            <a:r>
              <a:rPr sz="1100" spc="-5" dirty="0">
                <a:latin typeface="Arial"/>
                <a:cs typeface="Arial"/>
              </a:rPr>
              <a:t>- this </a:t>
            </a:r>
            <a:r>
              <a:rPr sz="1100" spc="-10" dirty="0">
                <a:latin typeface="Arial"/>
                <a:cs typeface="Arial"/>
              </a:rPr>
              <a:t>is because </a:t>
            </a:r>
            <a:r>
              <a:rPr sz="1100" spc="-5" dirty="0">
                <a:latin typeface="Arial"/>
                <a:cs typeface="Arial"/>
              </a:rPr>
              <a:t>there </a:t>
            </a:r>
            <a:r>
              <a:rPr sz="1100" spc="-10" dirty="0">
                <a:latin typeface="Arial"/>
                <a:cs typeface="Arial"/>
              </a:rPr>
              <a:t>are </a:t>
            </a:r>
            <a:r>
              <a:rPr sz="1100" spc="-5" dirty="0">
                <a:latin typeface="Arial"/>
                <a:cs typeface="Arial"/>
              </a:rPr>
              <a:t>spaces </a:t>
            </a:r>
            <a:r>
              <a:rPr sz="1100" spc="-10" dirty="0">
                <a:latin typeface="Arial"/>
                <a:cs typeface="Arial"/>
              </a:rPr>
              <a:t>in </a:t>
            </a:r>
            <a:r>
              <a:rPr sz="1100" spc="-5" dirty="0">
                <a:latin typeface="Arial"/>
                <a:cs typeface="Arial"/>
              </a:rPr>
              <a:t>the </a:t>
            </a:r>
            <a:r>
              <a:rPr sz="1100" spc="-10" dirty="0">
                <a:latin typeface="Arial"/>
                <a:cs typeface="Arial"/>
              </a:rPr>
              <a:t>alias </a:t>
            </a:r>
            <a:r>
              <a:rPr sz="1100" spc="-5" dirty="0">
                <a:latin typeface="Arial"/>
                <a:cs typeface="Arial"/>
              </a:rPr>
              <a:t>so </a:t>
            </a:r>
            <a:r>
              <a:rPr sz="1100" spc="-15" dirty="0">
                <a:latin typeface="Arial"/>
                <a:cs typeface="Arial"/>
              </a:rPr>
              <a:t>we </a:t>
            </a:r>
            <a:r>
              <a:rPr sz="1100" spc="-20" dirty="0">
                <a:latin typeface="Arial"/>
                <a:cs typeface="Arial"/>
              </a:rPr>
              <a:t>have </a:t>
            </a:r>
            <a:r>
              <a:rPr sz="1100" spc="-5" dirty="0">
                <a:latin typeface="Arial"/>
                <a:cs typeface="Arial"/>
              </a:rPr>
              <a:t>to </a:t>
            </a:r>
            <a:r>
              <a:rPr sz="1100" spc="-10" dirty="0">
                <a:latin typeface="Arial"/>
                <a:cs typeface="Arial"/>
              </a:rPr>
              <a:t>use </a:t>
            </a:r>
            <a:r>
              <a:rPr sz="300" i="1" spc="459" dirty="0">
                <a:latin typeface="Times New Roman"/>
                <a:cs typeface="Times New Roman"/>
              </a:rPr>
              <a:t>I  </a:t>
            </a:r>
            <a:r>
              <a:rPr sz="1100" spc="-10" dirty="0">
                <a:latin typeface="Arial"/>
                <a:cs typeface="Arial"/>
              </a:rPr>
              <a:t>around</a:t>
            </a:r>
            <a:r>
              <a:rPr sz="1100" spc="-35" dirty="0">
                <a:latin typeface="Arial"/>
                <a:cs typeface="Arial"/>
              </a:rPr>
              <a:t> </a:t>
            </a:r>
            <a:r>
              <a:rPr sz="1100" spc="-10" dirty="0">
                <a:latin typeface="Arial"/>
                <a:cs typeface="Arial"/>
              </a:rPr>
              <a:t>it.</a:t>
            </a:r>
            <a:endParaRPr sz="1100">
              <a:latin typeface="Arial"/>
              <a:cs typeface="Arial"/>
            </a:endParaRPr>
          </a:p>
          <a:p>
            <a:pPr marL="12700" algn="just">
              <a:lnSpc>
                <a:spcPct val="100000"/>
              </a:lnSpc>
              <a:spcBef>
                <a:spcPts val="730"/>
              </a:spcBef>
            </a:pPr>
            <a:r>
              <a:rPr sz="1100" spc="-5" dirty="0">
                <a:latin typeface="Arial"/>
                <a:cs typeface="Arial"/>
              </a:rPr>
              <a:t>Implemented </a:t>
            </a:r>
            <a:r>
              <a:rPr sz="1100" spc="-10" dirty="0">
                <a:latin typeface="Arial"/>
                <a:cs typeface="Arial"/>
              </a:rPr>
              <a:t>in SQL </a:t>
            </a:r>
            <a:r>
              <a:rPr sz="1100" spc="-5" dirty="0">
                <a:latin typeface="Arial"/>
                <a:cs typeface="Arial"/>
              </a:rPr>
              <a:t>the second query </a:t>
            </a:r>
            <a:r>
              <a:rPr sz="1100" spc="-15" dirty="0">
                <a:latin typeface="Arial"/>
                <a:cs typeface="Arial"/>
              </a:rPr>
              <a:t>would</a:t>
            </a:r>
            <a:r>
              <a:rPr sz="1100" spc="-95" dirty="0">
                <a:latin typeface="Arial"/>
                <a:cs typeface="Arial"/>
              </a:rPr>
              <a:t> </a:t>
            </a:r>
            <a:r>
              <a:rPr sz="1100" spc="-10" dirty="0">
                <a:latin typeface="Arial"/>
                <a:cs typeface="Arial"/>
              </a:rPr>
              <a:t>be:</a:t>
            </a:r>
            <a:endParaRPr sz="1100">
              <a:latin typeface="Arial"/>
              <a:cs typeface="Arial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928369" y="4987839"/>
            <a:ext cx="88900" cy="1392555"/>
          </a:xfrm>
          <a:prstGeom prst="rect">
            <a:avLst/>
          </a:prstGeom>
        </p:spPr>
        <p:txBody>
          <a:bodyPr vert="horz" wrap="square" lIns="0" tIns="279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20"/>
              </a:spcBef>
            </a:pPr>
            <a:r>
              <a:rPr sz="900" spc="-5" dirty="0">
                <a:latin typeface="Arial"/>
                <a:cs typeface="Arial"/>
              </a:rPr>
              <a:t>1</a:t>
            </a:r>
            <a:endParaRPr sz="9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900" spc="-5" dirty="0">
                <a:latin typeface="Arial"/>
                <a:cs typeface="Arial"/>
              </a:rPr>
              <a:t>2</a:t>
            </a:r>
            <a:endParaRPr sz="9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900" spc="-5" dirty="0">
                <a:latin typeface="Arial"/>
                <a:cs typeface="Arial"/>
              </a:rPr>
              <a:t>3</a:t>
            </a:r>
            <a:endParaRPr sz="9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900" spc="-5" dirty="0">
                <a:latin typeface="Arial"/>
                <a:cs typeface="Arial"/>
              </a:rPr>
              <a:t>4</a:t>
            </a:r>
            <a:endParaRPr sz="9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900" spc="-5" dirty="0">
                <a:latin typeface="Arial"/>
                <a:cs typeface="Arial"/>
              </a:rPr>
              <a:t>5</a:t>
            </a:r>
            <a:endParaRPr sz="9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900" spc="-5" dirty="0">
                <a:latin typeface="Arial"/>
                <a:cs typeface="Arial"/>
              </a:rPr>
              <a:t>6</a:t>
            </a:r>
            <a:endParaRPr sz="9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900" spc="-5" dirty="0">
                <a:latin typeface="Arial"/>
                <a:cs typeface="Arial"/>
              </a:rPr>
              <a:t>7</a:t>
            </a:r>
            <a:endParaRPr sz="9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900" spc="-5" dirty="0">
                <a:latin typeface="Arial"/>
                <a:cs typeface="Arial"/>
              </a:rPr>
              <a:t>8</a:t>
            </a:r>
            <a:endParaRPr sz="9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900" spc="-5" dirty="0">
                <a:latin typeface="Arial"/>
                <a:cs typeface="Arial"/>
              </a:rPr>
              <a:t>9</a:t>
            </a:r>
            <a:endParaRPr sz="900">
              <a:latin typeface="Arial"/>
              <a:cs typeface="Arial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1090269" y="4958105"/>
            <a:ext cx="5862955" cy="1498600"/>
          </a:xfrm>
          <a:prstGeom prst="rect">
            <a:avLst/>
          </a:prstGeom>
          <a:solidFill>
            <a:srgbClr val="F7F7F7"/>
          </a:solidFill>
          <a:ln w="6096">
            <a:solidFill>
              <a:srgbClr val="B1B1B1"/>
            </a:solidFill>
          </a:ln>
        </p:spPr>
        <p:txBody>
          <a:bodyPr vert="horz" wrap="square" lIns="0" tIns="42544" rIns="0" bIns="0" rtlCol="0">
            <a:spAutoFit/>
          </a:bodyPr>
          <a:lstStyle/>
          <a:p>
            <a:pPr marL="49530" marR="1678305">
              <a:lnSpc>
                <a:spcPct val="111100"/>
              </a:lnSpc>
              <a:spcBef>
                <a:spcPts val="334"/>
              </a:spcBef>
            </a:pPr>
            <a:r>
              <a:rPr sz="900" i="1" spc="65" dirty="0">
                <a:latin typeface="Times New Roman"/>
                <a:cs typeface="Times New Roman"/>
              </a:rPr>
              <a:t>SELECT </a:t>
            </a:r>
            <a:r>
              <a:rPr sz="900" i="1" spc="-225" dirty="0">
                <a:latin typeface="Times New Roman"/>
                <a:cs typeface="Times New Roman"/>
              </a:rPr>
              <a:t>M</a:t>
            </a:r>
            <a:r>
              <a:rPr sz="900" i="1" spc="265" dirty="0">
                <a:latin typeface="Times New Roman"/>
                <a:cs typeface="Times New Roman"/>
              </a:rPr>
              <a:t>ax('All results </a:t>
            </a:r>
            <a:r>
              <a:rPr sz="900" i="1" spc="229" dirty="0">
                <a:latin typeface="Times New Roman"/>
                <a:cs typeface="Times New Roman"/>
              </a:rPr>
              <a:t>for </a:t>
            </a:r>
            <a:r>
              <a:rPr sz="900" i="1" spc="170" dirty="0">
                <a:latin typeface="Times New Roman"/>
                <a:cs typeface="Times New Roman"/>
              </a:rPr>
              <a:t>Jenny </a:t>
            </a:r>
            <a:r>
              <a:rPr sz="900" i="1" spc="100" dirty="0">
                <a:latin typeface="Times New Roman"/>
                <a:cs typeface="Times New Roman"/>
              </a:rPr>
              <a:t>Mckay </a:t>
            </a:r>
            <a:r>
              <a:rPr sz="900" i="1" spc="350" dirty="0">
                <a:latin typeface="Times New Roman"/>
                <a:cs typeface="Times New Roman"/>
              </a:rPr>
              <a:t>'. </a:t>
            </a:r>
            <a:r>
              <a:rPr sz="900" i="1" spc="204" dirty="0">
                <a:latin typeface="Times New Roman"/>
                <a:cs typeface="Times New Roman"/>
              </a:rPr>
              <a:t>prizemoney)  </a:t>
            </a:r>
            <a:r>
              <a:rPr sz="900" i="1" spc="-40" dirty="0">
                <a:latin typeface="Times New Roman"/>
                <a:cs typeface="Times New Roman"/>
              </a:rPr>
              <a:t>FROM</a:t>
            </a:r>
            <a:r>
              <a:rPr sz="900" i="1" spc="140" dirty="0">
                <a:latin typeface="Times New Roman"/>
                <a:cs typeface="Times New Roman"/>
              </a:rPr>
              <a:t> </a:t>
            </a:r>
            <a:r>
              <a:rPr sz="900" i="1" spc="225" dirty="0">
                <a:latin typeface="Times New Roman"/>
                <a:cs typeface="Times New Roman"/>
              </a:rPr>
              <a:t>(</a:t>
            </a:r>
            <a:endParaRPr sz="900">
              <a:latin typeface="Times New Roman"/>
              <a:cs typeface="Times New Roman"/>
            </a:endParaRPr>
          </a:p>
          <a:p>
            <a:pPr marL="209550" marR="2380615">
              <a:lnSpc>
                <a:spcPct val="110000"/>
              </a:lnSpc>
              <a:spcBef>
                <a:spcPts val="10"/>
              </a:spcBef>
            </a:pPr>
            <a:r>
              <a:rPr sz="900" i="1" spc="65" dirty="0">
                <a:latin typeface="Times New Roman"/>
                <a:cs typeface="Times New Roman"/>
              </a:rPr>
              <a:t>SELECT</a:t>
            </a:r>
            <a:r>
              <a:rPr sz="900" i="1" spc="285" dirty="0">
                <a:latin typeface="Times New Roman"/>
                <a:cs typeface="Times New Roman"/>
              </a:rPr>
              <a:t> </a:t>
            </a:r>
            <a:r>
              <a:rPr sz="900" i="1" spc="250" dirty="0">
                <a:latin typeface="Times New Roman"/>
                <a:cs typeface="Times New Roman"/>
              </a:rPr>
              <a:t>result</a:t>
            </a:r>
            <a:r>
              <a:rPr sz="900" i="1" spc="-85" dirty="0">
                <a:latin typeface="Times New Roman"/>
                <a:cs typeface="Times New Roman"/>
              </a:rPr>
              <a:t> </a:t>
            </a:r>
            <a:r>
              <a:rPr sz="900" i="1" spc="300" dirty="0">
                <a:latin typeface="Times New Roman"/>
                <a:cs typeface="Times New Roman"/>
              </a:rPr>
              <a:t>.</a:t>
            </a:r>
            <a:r>
              <a:rPr sz="900" i="1" spc="-90" dirty="0">
                <a:latin typeface="Times New Roman"/>
                <a:cs typeface="Times New Roman"/>
              </a:rPr>
              <a:t> </a:t>
            </a:r>
            <a:r>
              <a:rPr sz="900" i="1" spc="235" dirty="0">
                <a:latin typeface="Times New Roman"/>
                <a:cs typeface="Times New Roman"/>
              </a:rPr>
              <a:t>position</a:t>
            </a:r>
            <a:r>
              <a:rPr sz="900" i="1" spc="-45" dirty="0">
                <a:latin typeface="Times New Roman"/>
                <a:cs typeface="Times New Roman"/>
              </a:rPr>
              <a:t> </a:t>
            </a:r>
            <a:r>
              <a:rPr sz="900" i="1" spc="300" dirty="0">
                <a:latin typeface="Times New Roman"/>
                <a:cs typeface="Times New Roman"/>
              </a:rPr>
              <a:t>,</a:t>
            </a:r>
            <a:r>
              <a:rPr sz="900" i="1" spc="530" dirty="0">
                <a:latin typeface="Times New Roman"/>
                <a:cs typeface="Times New Roman"/>
              </a:rPr>
              <a:t> </a:t>
            </a:r>
            <a:r>
              <a:rPr sz="900" i="1" spc="250" dirty="0">
                <a:latin typeface="Times New Roman"/>
                <a:cs typeface="Times New Roman"/>
              </a:rPr>
              <a:t>result</a:t>
            </a:r>
            <a:r>
              <a:rPr sz="900" i="1" spc="-80" dirty="0">
                <a:latin typeface="Times New Roman"/>
                <a:cs typeface="Times New Roman"/>
              </a:rPr>
              <a:t> </a:t>
            </a:r>
            <a:r>
              <a:rPr sz="900" i="1" spc="300" dirty="0">
                <a:latin typeface="Times New Roman"/>
                <a:cs typeface="Times New Roman"/>
              </a:rPr>
              <a:t>.</a:t>
            </a:r>
            <a:r>
              <a:rPr sz="900" i="1" spc="-85" dirty="0">
                <a:latin typeface="Times New Roman"/>
                <a:cs typeface="Times New Roman"/>
              </a:rPr>
              <a:t> </a:t>
            </a:r>
            <a:r>
              <a:rPr sz="900" i="1" spc="195" dirty="0">
                <a:latin typeface="Times New Roman"/>
                <a:cs typeface="Times New Roman"/>
              </a:rPr>
              <a:t>prizemoney  </a:t>
            </a:r>
            <a:r>
              <a:rPr sz="900" i="1" spc="-40" dirty="0">
                <a:latin typeface="Times New Roman"/>
                <a:cs typeface="Times New Roman"/>
              </a:rPr>
              <a:t>FROM </a:t>
            </a:r>
            <a:r>
              <a:rPr sz="900" i="1" spc="210" dirty="0">
                <a:latin typeface="Times New Roman"/>
                <a:cs typeface="Times New Roman"/>
              </a:rPr>
              <a:t>player </a:t>
            </a:r>
            <a:r>
              <a:rPr sz="900" i="1" spc="300" dirty="0">
                <a:latin typeface="Times New Roman"/>
                <a:cs typeface="Times New Roman"/>
              </a:rPr>
              <a:t>,</a:t>
            </a:r>
            <a:r>
              <a:rPr sz="900" i="1" spc="260" dirty="0">
                <a:latin typeface="Times New Roman"/>
                <a:cs typeface="Times New Roman"/>
              </a:rPr>
              <a:t> </a:t>
            </a:r>
            <a:r>
              <a:rPr sz="900" i="1" spc="250" dirty="0">
                <a:latin typeface="Times New Roman"/>
                <a:cs typeface="Times New Roman"/>
              </a:rPr>
              <a:t>result</a:t>
            </a:r>
            <a:r>
              <a:rPr sz="900" i="1" spc="-145" dirty="0">
                <a:latin typeface="Times New Roman"/>
                <a:cs typeface="Times New Roman"/>
              </a:rPr>
              <a:t> </a:t>
            </a:r>
            <a:endParaRPr sz="900">
              <a:latin typeface="Times New Roman"/>
              <a:cs typeface="Times New Roman"/>
            </a:endParaRPr>
          </a:p>
          <a:p>
            <a:pPr marL="207645" marR="3191510" indent="1270">
              <a:lnSpc>
                <a:spcPct val="111100"/>
              </a:lnSpc>
            </a:pPr>
            <a:r>
              <a:rPr sz="900" i="1" spc="-20" dirty="0">
                <a:latin typeface="Times New Roman"/>
                <a:cs typeface="Times New Roman"/>
              </a:rPr>
              <a:t>WHERE </a:t>
            </a:r>
            <a:r>
              <a:rPr sz="900" i="1" spc="210" dirty="0">
                <a:latin typeface="Times New Roman"/>
                <a:cs typeface="Times New Roman"/>
              </a:rPr>
              <a:t>player </a:t>
            </a:r>
            <a:r>
              <a:rPr sz="900" i="1" spc="300" dirty="0">
                <a:latin typeface="Times New Roman"/>
                <a:cs typeface="Times New Roman"/>
              </a:rPr>
              <a:t>. </a:t>
            </a:r>
            <a:r>
              <a:rPr sz="900" i="1" spc="185" dirty="0">
                <a:latin typeface="Times New Roman"/>
                <a:cs typeface="Times New Roman"/>
              </a:rPr>
              <a:t>forename </a:t>
            </a:r>
            <a:r>
              <a:rPr sz="900" i="1" spc="-80" dirty="0">
                <a:latin typeface="Times New Roman"/>
                <a:cs typeface="Times New Roman"/>
              </a:rPr>
              <a:t>= </a:t>
            </a:r>
            <a:r>
              <a:rPr sz="900" i="1" spc="-190" dirty="0">
                <a:latin typeface="Times New Roman"/>
                <a:cs typeface="Times New Roman"/>
              </a:rPr>
              <a:t>11 </a:t>
            </a:r>
            <a:r>
              <a:rPr sz="900" i="1" spc="170" dirty="0">
                <a:latin typeface="Times New Roman"/>
                <a:cs typeface="Times New Roman"/>
              </a:rPr>
              <a:t>Jenny</a:t>
            </a:r>
            <a:r>
              <a:rPr sz="900" i="1" spc="-175" dirty="0">
                <a:latin typeface="Times New Roman"/>
                <a:cs typeface="Times New Roman"/>
              </a:rPr>
              <a:t> </a:t>
            </a:r>
            <a:r>
              <a:rPr sz="900" i="1" spc="-190" dirty="0">
                <a:latin typeface="Times New Roman"/>
                <a:cs typeface="Times New Roman"/>
              </a:rPr>
              <a:t>11  </a:t>
            </a:r>
            <a:r>
              <a:rPr sz="900" i="1" spc="-20" dirty="0">
                <a:latin typeface="Times New Roman"/>
                <a:cs typeface="Times New Roman"/>
              </a:rPr>
              <a:t>AND</a:t>
            </a:r>
            <a:r>
              <a:rPr sz="900" i="1" spc="120" dirty="0">
                <a:latin typeface="Times New Roman"/>
                <a:cs typeface="Times New Roman"/>
              </a:rPr>
              <a:t> </a:t>
            </a:r>
            <a:r>
              <a:rPr sz="900" i="1" spc="210" dirty="0">
                <a:latin typeface="Times New Roman"/>
                <a:cs typeface="Times New Roman"/>
              </a:rPr>
              <a:t>player</a:t>
            </a:r>
            <a:r>
              <a:rPr sz="900" i="1" spc="-85" dirty="0">
                <a:latin typeface="Times New Roman"/>
                <a:cs typeface="Times New Roman"/>
              </a:rPr>
              <a:t> </a:t>
            </a:r>
            <a:r>
              <a:rPr sz="900" i="1" spc="300" dirty="0">
                <a:latin typeface="Times New Roman"/>
                <a:cs typeface="Times New Roman"/>
              </a:rPr>
              <a:t>.</a:t>
            </a:r>
            <a:r>
              <a:rPr sz="900" i="1" spc="-85" dirty="0">
                <a:latin typeface="Times New Roman"/>
                <a:cs typeface="Times New Roman"/>
              </a:rPr>
              <a:t> </a:t>
            </a:r>
            <a:r>
              <a:rPr sz="900" i="1" spc="175" dirty="0">
                <a:latin typeface="Times New Roman"/>
                <a:cs typeface="Times New Roman"/>
              </a:rPr>
              <a:t>su</a:t>
            </a:r>
            <a:r>
              <a:rPr sz="900" i="1" spc="-135" dirty="0">
                <a:latin typeface="Times New Roman"/>
                <a:cs typeface="Times New Roman"/>
              </a:rPr>
              <a:t> </a:t>
            </a:r>
            <a:r>
              <a:rPr sz="900" i="1" spc="175" dirty="0">
                <a:latin typeface="Times New Roman"/>
                <a:cs typeface="Times New Roman"/>
              </a:rPr>
              <a:t>rn</a:t>
            </a:r>
            <a:r>
              <a:rPr sz="900" i="1" spc="-130" dirty="0">
                <a:latin typeface="Times New Roman"/>
                <a:cs typeface="Times New Roman"/>
              </a:rPr>
              <a:t> </a:t>
            </a:r>
            <a:r>
              <a:rPr sz="900" i="1" spc="75" dirty="0">
                <a:latin typeface="Times New Roman"/>
                <a:cs typeface="Times New Roman"/>
              </a:rPr>
              <a:t>a</a:t>
            </a:r>
            <a:r>
              <a:rPr sz="900" i="1" spc="-130" dirty="0">
                <a:latin typeface="Times New Roman"/>
                <a:cs typeface="Times New Roman"/>
              </a:rPr>
              <a:t> </a:t>
            </a:r>
            <a:r>
              <a:rPr sz="900" i="1" spc="-125" dirty="0">
                <a:latin typeface="Times New Roman"/>
                <a:cs typeface="Times New Roman"/>
              </a:rPr>
              <a:t>m</a:t>
            </a:r>
            <a:r>
              <a:rPr sz="900" i="1" spc="-130" dirty="0">
                <a:latin typeface="Times New Roman"/>
                <a:cs typeface="Times New Roman"/>
              </a:rPr>
              <a:t> </a:t>
            </a:r>
            <a:r>
              <a:rPr sz="900" i="1" spc="125" dirty="0">
                <a:latin typeface="Times New Roman"/>
                <a:cs typeface="Times New Roman"/>
              </a:rPr>
              <a:t>e</a:t>
            </a:r>
            <a:r>
              <a:rPr sz="900" i="1" spc="470" dirty="0">
                <a:latin typeface="Times New Roman"/>
                <a:cs typeface="Times New Roman"/>
              </a:rPr>
              <a:t> </a:t>
            </a:r>
            <a:r>
              <a:rPr sz="900" i="1" spc="-80" dirty="0">
                <a:latin typeface="Times New Roman"/>
                <a:cs typeface="Times New Roman"/>
              </a:rPr>
              <a:t>=</a:t>
            </a:r>
            <a:r>
              <a:rPr sz="900" i="1" spc="55" dirty="0">
                <a:latin typeface="Times New Roman"/>
                <a:cs typeface="Times New Roman"/>
              </a:rPr>
              <a:t> </a:t>
            </a:r>
            <a:r>
              <a:rPr sz="900" i="1" spc="-190" dirty="0">
                <a:latin typeface="Times New Roman"/>
                <a:cs typeface="Times New Roman"/>
              </a:rPr>
              <a:t>11</a:t>
            </a:r>
            <a:r>
              <a:rPr sz="900" i="1" spc="-165" dirty="0">
                <a:latin typeface="Times New Roman"/>
                <a:cs typeface="Times New Roman"/>
              </a:rPr>
              <a:t> </a:t>
            </a:r>
            <a:r>
              <a:rPr sz="900" i="1" spc="-225" dirty="0">
                <a:latin typeface="Times New Roman"/>
                <a:cs typeface="Times New Roman"/>
              </a:rPr>
              <a:t>M</a:t>
            </a:r>
            <a:r>
              <a:rPr sz="900" i="1" spc="175" dirty="0">
                <a:latin typeface="Times New Roman"/>
                <a:cs typeface="Times New Roman"/>
              </a:rPr>
              <a:t>ckay</a:t>
            </a:r>
            <a:r>
              <a:rPr sz="900" i="1" spc="-100" dirty="0">
                <a:latin typeface="Times New Roman"/>
                <a:cs typeface="Times New Roman"/>
              </a:rPr>
              <a:t> </a:t>
            </a:r>
            <a:r>
              <a:rPr sz="900" i="1" spc="-190" dirty="0">
                <a:latin typeface="Times New Roman"/>
                <a:cs typeface="Times New Roman"/>
              </a:rPr>
              <a:t>11</a:t>
            </a:r>
            <a:endParaRPr sz="900">
              <a:latin typeface="Times New Roman"/>
              <a:cs typeface="Times New Roman"/>
            </a:endParaRPr>
          </a:p>
          <a:p>
            <a:pPr marL="47625" marR="2633980" indent="160020">
              <a:lnSpc>
                <a:spcPts val="1200"/>
              </a:lnSpc>
              <a:spcBef>
                <a:spcPts val="50"/>
              </a:spcBef>
            </a:pPr>
            <a:r>
              <a:rPr sz="900" i="1" spc="-20" dirty="0">
                <a:latin typeface="Times New Roman"/>
                <a:cs typeface="Times New Roman"/>
              </a:rPr>
              <a:t>AND</a:t>
            </a:r>
            <a:r>
              <a:rPr sz="900" i="1" spc="120" dirty="0">
                <a:latin typeface="Times New Roman"/>
                <a:cs typeface="Times New Roman"/>
              </a:rPr>
              <a:t> </a:t>
            </a:r>
            <a:r>
              <a:rPr sz="900" i="1" spc="210" dirty="0">
                <a:latin typeface="Times New Roman"/>
                <a:cs typeface="Times New Roman"/>
              </a:rPr>
              <a:t>player</a:t>
            </a:r>
            <a:r>
              <a:rPr sz="900" i="1" spc="-85" dirty="0">
                <a:latin typeface="Times New Roman"/>
                <a:cs typeface="Times New Roman"/>
              </a:rPr>
              <a:t> </a:t>
            </a:r>
            <a:r>
              <a:rPr sz="900" i="1" spc="300" dirty="0">
                <a:latin typeface="Times New Roman"/>
                <a:cs typeface="Times New Roman"/>
              </a:rPr>
              <a:t>.</a:t>
            </a:r>
            <a:r>
              <a:rPr sz="900" i="1" spc="-85" dirty="0">
                <a:latin typeface="Times New Roman"/>
                <a:cs typeface="Times New Roman"/>
              </a:rPr>
              <a:t> </a:t>
            </a:r>
            <a:r>
              <a:rPr sz="900" i="1" spc="75" dirty="0">
                <a:latin typeface="Times New Roman"/>
                <a:cs typeface="Times New Roman"/>
              </a:rPr>
              <a:t>p</a:t>
            </a:r>
            <a:r>
              <a:rPr sz="900" i="1" spc="-130" dirty="0">
                <a:latin typeface="Times New Roman"/>
                <a:cs typeface="Times New Roman"/>
              </a:rPr>
              <a:t> </a:t>
            </a:r>
            <a:r>
              <a:rPr sz="900" i="1" spc="225" dirty="0">
                <a:latin typeface="Times New Roman"/>
                <a:cs typeface="Times New Roman"/>
              </a:rPr>
              <a:t>la</a:t>
            </a:r>
            <a:r>
              <a:rPr sz="900" i="1" spc="-130" dirty="0">
                <a:latin typeface="Times New Roman"/>
                <a:cs typeface="Times New Roman"/>
              </a:rPr>
              <a:t> </a:t>
            </a:r>
            <a:r>
              <a:rPr sz="900" i="1" spc="229" dirty="0">
                <a:latin typeface="Times New Roman"/>
                <a:cs typeface="Times New Roman"/>
              </a:rPr>
              <a:t>yerid</a:t>
            </a:r>
            <a:r>
              <a:rPr sz="900" i="1" spc="475" dirty="0">
                <a:latin typeface="Times New Roman"/>
                <a:cs typeface="Times New Roman"/>
              </a:rPr>
              <a:t> </a:t>
            </a:r>
            <a:r>
              <a:rPr sz="900" i="1" spc="-80" dirty="0">
                <a:latin typeface="Times New Roman"/>
                <a:cs typeface="Times New Roman"/>
              </a:rPr>
              <a:t>=</a:t>
            </a:r>
            <a:r>
              <a:rPr sz="900" i="1" spc="-50" dirty="0">
                <a:latin typeface="Times New Roman"/>
                <a:cs typeface="Times New Roman"/>
              </a:rPr>
              <a:t> </a:t>
            </a:r>
            <a:r>
              <a:rPr sz="900" i="1" spc="250" dirty="0">
                <a:latin typeface="Times New Roman"/>
                <a:cs typeface="Times New Roman"/>
              </a:rPr>
              <a:t>result</a:t>
            </a:r>
            <a:r>
              <a:rPr sz="900" i="1" spc="-95" dirty="0">
                <a:latin typeface="Times New Roman"/>
                <a:cs typeface="Times New Roman"/>
              </a:rPr>
              <a:t> </a:t>
            </a:r>
            <a:r>
              <a:rPr sz="900" i="1" spc="300" dirty="0">
                <a:latin typeface="Times New Roman"/>
                <a:cs typeface="Times New Roman"/>
              </a:rPr>
              <a:t>.</a:t>
            </a:r>
            <a:r>
              <a:rPr sz="900" i="1" spc="-85" dirty="0">
                <a:latin typeface="Times New Roman"/>
                <a:cs typeface="Times New Roman"/>
              </a:rPr>
              <a:t> </a:t>
            </a:r>
            <a:r>
              <a:rPr sz="900" i="1" spc="75" dirty="0">
                <a:latin typeface="Times New Roman"/>
                <a:cs typeface="Times New Roman"/>
              </a:rPr>
              <a:t>p</a:t>
            </a:r>
            <a:r>
              <a:rPr sz="900" i="1" spc="-130" dirty="0">
                <a:latin typeface="Times New Roman"/>
                <a:cs typeface="Times New Roman"/>
              </a:rPr>
              <a:t> </a:t>
            </a:r>
            <a:r>
              <a:rPr sz="900" i="1" spc="225" dirty="0">
                <a:latin typeface="Times New Roman"/>
                <a:cs typeface="Times New Roman"/>
              </a:rPr>
              <a:t>la</a:t>
            </a:r>
            <a:r>
              <a:rPr sz="900" i="1" spc="-130" dirty="0">
                <a:latin typeface="Times New Roman"/>
                <a:cs typeface="Times New Roman"/>
              </a:rPr>
              <a:t> </a:t>
            </a:r>
            <a:r>
              <a:rPr sz="900" i="1" spc="245" dirty="0">
                <a:latin typeface="Times New Roman"/>
                <a:cs typeface="Times New Roman"/>
              </a:rPr>
              <a:t>yerid)  </a:t>
            </a:r>
            <a:r>
              <a:rPr sz="900" i="1" spc="60" dirty="0">
                <a:latin typeface="Times New Roman"/>
                <a:cs typeface="Times New Roman"/>
              </a:rPr>
              <a:t>AS </a:t>
            </a:r>
            <a:r>
              <a:rPr sz="900" i="1" spc="335" dirty="0">
                <a:latin typeface="Times New Roman"/>
                <a:cs typeface="Times New Roman"/>
              </a:rPr>
              <a:t>' </a:t>
            </a:r>
            <a:r>
              <a:rPr sz="900" i="1" spc="229" dirty="0">
                <a:latin typeface="Times New Roman"/>
                <a:cs typeface="Times New Roman"/>
              </a:rPr>
              <a:t>All </a:t>
            </a:r>
            <a:r>
              <a:rPr sz="900" i="1" spc="265" dirty="0">
                <a:latin typeface="Times New Roman"/>
                <a:cs typeface="Times New Roman"/>
              </a:rPr>
              <a:t>results </a:t>
            </a:r>
            <a:r>
              <a:rPr sz="900" i="1" spc="229" dirty="0">
                <a:latin typeface="Times New Roman"/>
                <a:cs typeface="Times New Roman"/>
              </a:rPr>
              <a:t>for </a:t>
            </a:r>
            <a:r>
              <a:rPr sz="900" i="1" spc="170" dirty="0">
                <a:latin typeface="Times New Roman"/>
                <a:cs typeface="Times New Roman"/>
              </a:rPr>
              <a:t>Jenny</a:t>
            </a:r>
            <a:r>
              <a:rPr sz="900" i="1" spc="80" dirty="0">
                <a:latin typeface="Times New Roman"/>
                <a:cs typeface="Times New Roman"/>
              </a:rPr>
              <a:t> </a:t>
            </a:r>
            <a:r>
              <a:rPr sz="900" i="1" spc="100" dirty="0">
                <a:latin typeface="Times New Roman"/>
                <a:cs typeface="Times New Roman"/>
              </a:rPr>
              <a:t>Mckay </a:t>
            </a:r>
            <a:r>
              <a:rPr sz="900" i="1" spc="335" dirty="0">
                <a:latin typeface="Times New Roman"/>
                <a:cs typeface="Times New Roman"/>
              </a:rPr>
              <a:t>'</a:t>
            </a:r>
            <a:endParaRPr sz="900">
              <a:latin typeface="Times New Roman"/>
              <a:cs typeface="Times New Roman"/>
            </a:endParaRPr>
          </a:p>
          <a:p>
            <a:pPr marL="49530">
              <a:lnSpc>
                <a:spcPct val="100000"/>
              </a:lnSpc>
              <a:spcBef>
                <a:spcPts val="45"/>
              </a:spcBef>
            </a:pPr>
            <a:r>
              <a:rPr sz="900" i="1" spc="-20" dirty="0">
                <a:latin typeface="Times New Roman"/>
                <a:cs typeface="Times New Roman"/>
              </a:rPr>
              <a:t>WHERE </a:t>
            </a:r>
            <a:r>
              <a:rPr sz="900" i="1" spc="280" dirty="0">
                <a:latin typeface="Times New Roman"/>
                <a:cs typeface="Times New Roman"/>
              </a:rPr>
              <a:t>'All </a:t>
            </a:r>
            <a:r>
              <a:rPr sz="900" i="1" spc="265" dirty="0">
                <a:latin typeface="Times New Roman"/>
                <a:cs typeface="Times New Roman"/>
              </a:rPr>
              <a:t>results </a:t>
            </a:r>
            <a:r>
              <a:rPr sz="900" i="1" spc="229" dirty="0">
                <a:latin typeface="Times New Roman"/>
                <a:cs typeface="Times New Roman"/>
              </a:rPr>
              <a:t>for </a:t>
            </a:r>
            <a:r>
              <a:rPr sz="900" i="1" spc="170" dirty="0">
                <a:latin typeface="Times New Roman"/>
                <a:cs typeface="Times New Roman"/>
              </a:rPr>
              <a:t>Jenny </a:t>
            </a:r>
            <a:r>
              <a:rPr sz="900" i="1" spc="100" dirty="0">
                <a:latin typeface="Times New Roman"/>
                <a:cs typeface="Times New Roman"/>
              </a:rPr>
              <a:t>Mckay </a:t>
            </a:r>
            <a:r>
              <a:rPr sz="900" i="1" spc="350" dirty="0">
                <a:latin typeface="Times New Roman"/>
                <a:cs typeface="Times New Roman"/>
              </a:rPr>
              <a:t>'. </a:t>
            </a:r>
            <a:r>
              <a:rPr sz="900" i="1" spc="245" dirty="0">
                <a:latin typeface="Times New Roman"/>
                <a:cs typeface="Times New Roman"/>
              </a:rPr>
              <a:t>position </a:t>
            </a:r>
            <a:r>
              <a:rPr sz="900" i="1" spc="-80" dirty="0">
                <a:latin typeface="Times New Roman"/>
                <a:cs typeface="Times New Roman"/>
              </a:rPr>
              <a:t>=</a:t>
            </a:r>
            <a:r>
              <a:rPr sz="900" i="1" spc="-70" dirty="0">
                <a:latin typeface="Times New Roman"/>
                <a:cs typeface="Times New Roman"/>
              </a:rPr>
              <a:t> </a:t>
            </a:r>
            <a:r>
              <a:rPr sz="900" i="1" spc="220" dirty="0">
                <a:latin typeface="Times New Roman"/>
                <a:cs typeface="Times New Roman"/>
              </a:rPr>
              <a:t>1;</a:t>
            </a:r>
            <a:endParaRPr sz="900">
              <a:latin typeface="Times New Roman"/>
              <a:cs typeface="Times New Roman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852169" y="6601979"/>
            <a:ext cx="5122545" cy="19177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1100" spc="-5" dirty="0">
                <a:latin typeface="Arial"/>
                <a:cs typeface="Arial"/>
              </a:rPr>
              <a:t>This </a:t>
            </a:r>
            <a:r>
              <a:rPr sz="1100" spc="-10" dirty="0">
                <a:latin typeface="Arial"/>
                <a:cs typeface="Arial"/>
              </a:rPr>
              <a:t>is </a:t>
            </a:r>
            <a:r>
              <a:rPr sz="1100" spc="-30" dirty="0">
                <a:latin typeface="Arial"/>
                <a:cs typeface="Arial"/>
              </a:rPr>
              <a:t>how, </a:t>
            </a:r>
            <a:r>
              <a:rPr sz="1100" spc="-10" dirty="0">
                <a:latin typeface="Arial"/>
                <a:cs typeface="Arial"/>
              </a:rPr>
              <a:t>in SQL, </a:t>
            </a:r>
            <a:r>
              <a:rPr sz="1100" spc="-15" dirty="0">
                <a:latin typeface="Arial"/>
                <a:cs typeface="Arial"/>
              </a:rPr>
              <a:t>we </a:t>
            </a:r>
            <a:r>
              <a:rPr sz="1100" spc="-10" dirty="0">
                <a:latin typeface="Arial"/>
                <a:cs typeface="Arial"/>
              </a:rPr>
              <a:t>use </a:t>
            </a:r>
            <a:r>
              <a:rPr sz="1100" spc="-5" dirty="0">
                <a:latin typeface="Arial"/>
                <a:cs typeface="Arial"/>
              </a:rPr>
              <a:t>the result </a:t>
            </a:r>
            <a:r>
              <a:rPr sz="1100" spc="-10" dirty="0">
                <a:latin typeface="Arial"/>
                <a:cs typeface="Arial"/>
              </a:rPr>
              <a:t>of one </a:t>
            </a:r>
            <a:r>
              <a:rPr sz="1100" spc="-5" dirty="0">
                <a:latin typeface="Arial"/>
                <a:cs typeface="Arial"/>
              </a:rPr>
              <a:t>query </a:t>
            </a:r>
            <a:r>
              <a:rPr sz="1100" spc="-10" dirty="0">
                <a:latin typeface="Arial"/>
                <a:cs typeface="Arial"/>
              </a:rPr>
              <a:t>as </a:t>
            </a:r>
            <a:r>
              <a:rPr sz="1100" spc="-5" dirty="0">
                <a:latin typeface="Arial"/>
                <a:cs typeface="Arial"/>
              </a:rPr>
              <a:t>the </a:t>
            </a:r>
            <a:r>
              <a:rPr sz="1100" spc="-10" dirty="0">
                <a:latin typeface="Arial"/>
                <a:cs typeface="Arial"/>
              </a:rPr>
              <a:t>basis </a:t>
            </a:r>
            <a:r>
              <a:rPr sz="1100" spc="-20" dirty="0">
                <a:latin typeface="Arial"/>
                <a:cs typeface="Arial"/>
              </a:rPr>
              <a:t>for </a:t>
            </a:r>
            <a:r>
              <a:rPr sz="1100" spc="-10" dirty="0">
                <a:latin typeface="Arial"/>
                <a:cs typeface="Arial"/>
              </a:rPr>
              <a:t>a </a:t>
            </a:r>
            <a:r>
              <a:rPr sz="1100" spc="-5" dirty="0">
                <a:latin typeface="Arial"/>
                <a:cs typeface="Arial"/>
              </a:rPr>
              <a:t>second</a:t>
            </a:r>
            <a:r>
              <a:rPr sz="1100" spc="15" dirty="0">
                <a:latin typeface="Arial"/>
                <a:cs typeface="Arial"/>
              </a:rPr>
              <a:t> </a:t>
            </a:r>
            <a:r>
              <a:rPr sz="1100" spc="-20" dirty="0">
                <a:latin typeface="Arial"/>
                <a:cs typeface="Arial"/>
              </a:rPr>
              <a:t>query.</a:t>
            </a:r>
            <a:endParaRPr sz="1100">
              <a:latin typeface="Arial"/>
              <a:cs typeface="Arial"/>
            </a:endParaRPr>
          </a:p>
        </p:txBody>
      </p:sp>
      <p:sp>
        <p:nvSpPr>
          <p:cNvPr id="17" name="object 17"/>
          <p:cNvSpPr/>
          <p:nvPr/>
        </p:nvSpPr>
        <p:spPr>
          <a:xfrm>
            <a:off x="864717" y="9941585"/>
            <a:ext cx="6049010" cy="0"/>
          </a:xfrm>
          <a:custGeom>
            <a:avLst/>
            <a:gdLst/>
            <a:ahLst/>
            <a:cxnLst/>
            <a:rect l="l" t="t" r="r" b="b"/>
            <a:pathLst>
              <a:path w="6049009">
                <a:moveTo>
                  <a:pt x="0" y="0"/>
                </a:moveTo>
                <a:lnTo>
                  <a:pt x="6048756" y="0"/>
                </a:lnTo>
              </a:path>
            </a:pathLst>
          </a:custGeom>
          <a:ln w="6095">
            <a:solidFill>
              <a:srgbClr val="000000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 txBox="1"/>
          <p:nvPr/>
        </p:nvSpPr>
        <p:spPr>
          <a:xfrm>
            <a:off x="852169" y="9965447"/>
            <a:ext cx="1842135" cy="19177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1100" spc="-10" dirty="0">
                <a:latin typeface="Arial"/>
                <a:cs typeface="Arial"/>
              </a:rPr>
              <a:t>© </a:t>
            </a:r>
            <a:r>
              <a:rPr sz="1100" spc="20" dirty="0">
                <a:latin typeface="Arial"/>
                <a:cs typeface="Arial"/>
              </a:rPr>
              <a:t>H</a:t>
            </a:r>
            <a:r>
              <a:rPr sz="850" spc="20" dirty="0">
                <a:latin typeface="Arial"/>
                <a:cs typeface="Arial"/>
              </a:rPr>
              <a:t>ERIOT</a:t>
            </a:r>
            <a:r>
              <a:rPr sz="1100" spc="20" dirty="0">
                <a:latin typeface="Arial"/>
                <a:cs typeface="Arial"/>
              </a:rPr>
              <a:t>-W</a:t>
            </a:r>
            <a:r>
              <a:rPr sz="850" spc="20" dirty="0">
                <a:latin typeface="Arial"/>
                <a:cs typeface="Arial"/>
              </a:rPr>
              <a:t>ATT</a:t>
            </a:r>
            <a:r>
              <a:rPr sz="850" spc="75" dirty="0">
                <a:latin typeface="Arial"/>
                <a:cs typeface="Arial"/>
              </a:rPr>
              <a:t> </a:t>
            </a:r>
            <a:r>
              <a:rPr sz="1100" spc="55" dirty="0">
                <a:latin typeface="Arial"/>
                <a:cs typeface="Arial"/>
              </a:rPr>
              <a:t>U</a:t>
            </a:r>
            <a:r>
              <a:rPr sz="850" spc="55" dirty="0">
                <a:latin typeface="Arial"/>
                <a:cs typeface="Arial"/>
              </a:rPr>
              <a:t>NIVERSITY</a:t>
            </a:r>
            <a:endParaRPr sz="85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05053" y="765581"/>
            <a:ext cx="6049010" cy="0"/>
          </a:xfrm>
          <a:custGeom>
            <a:avLst/>
            <a:gdLst/>
            <a:ahLst/>
            <a:cxnLst/>
            <a:rect l="l" t="t" r="r" b="b"/>
            <a:pathLst>
              <a:path w="6049009">
                <a:moveTo>
                  <a:pt x="0" y="0"/>
                </a:moveTo>
                <a:lnTo>
                  <a:pt x="6048756" y="0"/>
                </a:lnTo>
              </a:path>
            </a:pathLst>
          </a:custGeom>
          <a:ln w="609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492505" y="559318"/>
            <a:ext cx="6059170" cy="153479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  <a:tabLst>
                <a:tab pos="408940" algn="l"/>
              </a:tabLst>
            </a:pPr>
            <a:r>
              <a:rPr sz="1100" spc="-10" dirty="0">
                <a:latin typeface="Arial"/>
                <a:cs typeface="Arial"/>
              </a:rPr>
              <a:t>80	</a:t>
            </a:r>
            <a:r>
              <a:rPr sz="1100" i="1" spc="-20" dirty="0">
                <a:latin typeface="Arial"/>
                <a:cs typeface="Arial"/>
              </a:rPr>
              <a:t>TOPIC </a:t>
            </a:r>
            <a:r>
              <a:rPr sz="1100" i="1" spc="-10" dirty="0">
                <a:latin typeface="Arial"/>
                <a:cs typeface="Arial"/>
              </a:rPr>
              <a:t>3.</a:t>
            </a:r>
            <a:r>
              <a:rPr sz="1100" i="1" spc="80" dirty="0">
                <a:latin typeface="Arial"/>
                <a:cs typeface="Arial"/>
              </a:rPr>
              <a:t> </a:t>
            </a:r>
            <a:r>
              <a:rPr sz="1100" i="1" spc="-30" dirty="0">
                <a:latin typeface="Arial"/>
                <a:cs typeface="Arial"/>
              </a:rPr>
              <a:t>IMPLEMENTATION</a:t>
            </a:r>
            <a:endParaRPr sz="11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12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115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tabLst>
                <a:tab pos="448309" algn="l"/>
              </a:tabLst>
            </a:pPr>
            <a:r>
              <a:rPr sz="1400" b="1" spc="10" dirty="0">
                <a:latin typeface="Arial"/>
                <a:cs typeface="Arial"/>
              </a:rPr>
              <a:t>3.7	</a:t>
            </a:r>
            <a:r>
              <a:rPr sz="1400" b="1" spc="20" dirty="0">
                <a:latin typeface="Arial"/>
                <a:cs typeface="Arial"/>
              </a:rPr>
              <a:t>SQL </a:t>
            </a:r>
            <a:r>
              <a:rPr sz="1400" b="1" spc="15" dirty="0">
                <a:latin typeface="Arial"/>
                <a:cs typeface="Arial"/>
              </a:rPr>
              <a:t>aggregate functions (MIN, </a:t>
            </a:r>
            <a:r>
              <a:rPr sz="1400" b="1" spc="20" dirty="0">
                <a:latin typeface="Arial"/>
                <a:cs typeface="Arial"/>
              </a:rPr>
              <a:t>MAX, </a:t>
            </a:r>
            <a:r>
              <a:rPr sz="1400" b="1" spc="-30" dirty="0">
                <a:latin typeface="Arial"/>
                <a:cs typeface="Arial"/>
              </a:rPr>
              <a:t>AVG, </a:t>
            </a:r>
            <a:r>
              <a:rPr sz="1400" b="1" spc="20" dirty="0">
                <a:latin typeface="Arial"/>
                <a:cs typeface="Arial"/>
              </a:rPr>
              <a:t>SUM,</a:t>
            </a:r>
            <a:r>
              <a:rPr sz="1400" b="1" spc="15" dirty="0">
                <a:latin typeface="Arial"/>
                <a:cs typeface="Arial"/>
              </a:rPr>
              <a:t> COUNT)</a:t>
            </a:r>
            <a:endParaRPr sz="1400">
              <a:latin typeface="Arial"/>
              <a:cs typeface="Arial"/>
            </a:endParaRPr>
          </a:p>
          <a:p>
            <a:pPr marL="12700" marR="5080">
              <a:lnSpc>
                <a:spcPct val="102699"/>
              </a:lnSpc>
              <a:spcBef>
                <a:spcPts val="820"/>
              </a:spcBef>
            </a:pPr>
            <a:r>
              <a:rPr sz="1100" spc="-10" dirty="0">
                <a:latin typeface="Arial"/>
                <a:cs typeface="Arial"/>
              </a:rPr>
              <a:t>Aggregate</a:t>
            </a:r>
            <a:r>
              <a:rPr sz="1100" spc="-100" dirty="0">
                <a:latin typeface="Arial"/>
                <a:cs typeface="Arial"/>
              </a:rPr>
              <a:t> </a:t>
            </a:r>
            <a:r>
              <a:rPr sz="1100" spc="-5" dirty="0">
                <a:latin typeface="Arial"/>
                <a:cs typeface="Arial"/>
              </a:rPr>
              <a:t>functions</a:t>
            </a:r>
            <a:r>
              <a:rPr sz="1100" spc="-75" dirty="0">
                <a:latin typeface="Arial"/>
                <a:cs typeface="Arial"/>
              </a:rPr>
              <a:t> </a:t>
            </a:r>
            <a:r>
              <a:rPr sz="1100" spc="-10" dirty="0">
                <a:latin typeface="Arial"/>
                <a:cs typeface="Arial"/>
              </a:rPr>
              <a:t>in</a:t>
            </a:r>
            <a:r>
              <a:rPr sz="1100" spc="-75" dirty="0">
                <a:latin typeface="Arial"/>
                <a:cs typeface="Arial"/>
              </a:rPr>
              <a:t> </a:t>
            </a:r>
            <a:r>
              <a:rPr sz="1100" spc="-10" dirty="0">
                <a:latin typeface="Arial"/>
                <a:cs typeface="Arial"/>
              </a:rPr>
              <a:t>SQL</a:t>
            </a:r>
            <a:r>
              <a:rPr sz="1100" spc="-75" dirty="0">
                <a:latin typeface="Arial"/>
                <a:cs typeface="Arial"/>
              </a:rPr>
              <a:t> </a:t>
            </a:r>
            <a:r>
              <a:rPr sz="1100" spc="-15" dirty="0">
                <a:latin typeface="Arial"/>
                <a:cs typeface="Arial"/>
              </a:rPr>
              <a:t>examine</a:t>
            </a:r>
            <a:r>
              <a:rPr sz="1100" spc="-85" dirty="0">
                <a:latin typeface="Arial"/>
                <a:cs typeface="Arial"/>
              </a:rPr>
              <a:t> </a:t>
            </a:r>
            <a:r>
              <a:rPr sz="1100" spc="-10" dirty="0">
                <a:latin typeface="Arial"/>
                <a:cs typeface="Arial"/>
              </a:rPr>
              <a:t>multiple</a:t>
            </a:r>
            <a:r>
              <a:rPr sz="1100" spc="-70" dirty="0">
                <a:latin typeface="Arial"/>
                <a:cs typeface="Arial"/>
              </a:rPr>
              <a:t> </a:t>
            </a:r>
            <a:r>
              <a:rPr sz="1100" spc="-15" dirty="0">
                <a:latin typeface="Arial"/>
                <a:cs typeface="Arial"/>
              </a:rPr>
              <a:t>values</a:t>
            </a:r>
            <a:r>
              <a:rPr sz="1100" spc="-75" dirty="0">
                <a:latin typeface="Arial"/>
                <a:cs typeface="Arial"/>
              </a:rPr>
              <a:t> </a:t>
            </a:r>
            <a:r>
              <a:rPr sz="1100" spc="-10" dirty="0">
                <a:latin typeface="Arial"/>
                <a:cs typeface="Arial"/>
              </a:rPr>
              <a:t>across</a:t>
            </a:r>
            <a:r>
              <a:rPr sz="1100" spc="-65" dirty="0">
                <a:latin typeface="Arial"/>
                <a:cs typeface="Arial"/>
              </a:rPr>
              <a:t> </a:t>
            </a:r>
            <a:r>
              <a:rPr sz="1100" spc="-10" dirty="0">
                <a:latin typeface="Arial"/>
                <a:cs typeface="Arial"/>
              </a:rPr>
              <a:t>a</a:t>
            </a:r>
            <a:r>
              <a:rPr sz="1100" spc="-75" dirty="0">
                <a:latin typeface="Arial"/>
                <a:cs typeface="Arial"/>
              </a:rPr>
              <a:t> </a:t>
            </a:r>
            <a:r>
              <a:rPr sz="1100" spc="-5" dirty="0">
                <a:latin typeface="Arial"/>
                <a:cs typeface="Arial"/>
              </a:rPr>
              <a:t>selected</a:t>
            </a:r>
            <a:r>
              <a:rPr sz="1100" spc="-60" dirty="0">
                <a:latin typeface="Arial"/>
                <a:cs typeface="Arial"/>
              </a:rPr>
              <a:t> </a:t>
            </a:r>
            <a:r>
              <a:rPr sz="1100" spc="-10" dirty="0">
                <a:latin typeface="Arial"/>
                <a:cs typeface="Arial"/>
              </a:rPr>
              <a:t>row</a:t>
            </a:r>
            <a:r>
              <a:rPr sz="1100" spc="-85" dirty="0">
                <a:latin typeface="Arial"/>
                <a:cs typeface="Arial"/>
              </a:rPr>
              <a:t> </a:t>
            </a:r>
            <a:r>
              <a:rPr sz="1100" spc="-10" dirty="0">
                <a:latin typeface="Arial"/>
                <a:cs typeface="Arial"/>
              </a:rPr>
              <a:t>and</a:t>
            </a:r>
            <a:r>
              <a:rPr sz="1100" spc="-85" dirty="0">
                <a:latin typeface="Arial"/>
                <a:cs typeface="Arial"/>
              </a:rPr>
              <a:t> </a:t>
            </a:r>
            <a:r>
              <a:rPr sz="1100" spc="-15" dirty="0">
                <a:latin typeface="Arial"/>
                <a:cs typeface="Arial"/>
              </a:rPr>
              <a:t>perform</a:t>
            </a:r>
            <a:r>
              <a:rPr sz="1100" spc="-65" dirty="0">
                <a:latin typeface="Arial"/>
                <a:cs typeface="Arial"/>
              </a:rPr>
              <a:t> </a:t>
            </a:r>
            <a:r>
              <a:rPr sz="1100" spc="-10" dirty="0">
                <a:latin typeface="Arial"/>
                <a:cs typeface="Arial"/>
              </a:rPr>
              <a:t>a</a:t>
            </a:r>
            <a:r>
              <a:rPr sz="1100" spc="-70" dirty="0">
                <a:latin typeface="Arial"/>
                <a:cs typeface="Arial"/>
              </a:rPr>
              <a:t> </a:t>
            </a:r>
            <a:r>
              <a:rPr sz="1100" spc="-5" dirty="0">
                <a:latin typeface="Arial"/>
                <a:cs typeface="Arial"/>
              </a:rPr>
              <a:t>calculation  </a:t>
            </a:r>
            <a:r>
              <a:rPr sz="1100" spc="-10" dirty="0">
                <a:latin typeface="Arial"/>
                <a:cs typeface="Arial"/>
              </a:rPr>
              <a:t>on</a:t>
            </a:r>
            <a:r>
              <a:rPr sz="1100" spc="-25" dirty="0">
                <a:latin typeface="Arial"/>
                <a:cs typeface="Arial"/>
              </a:rPr>
              <a:t> </a:t>
            </a:r>
            <a:r>
              <a:rPr sz="1100" spc="-10" dirty="0">
                <a:latin typeface="Arial"/>
                <a:cs typeface="Arial"/>
              </a:rPr>
              <a:t>these.</a:t>
            </a:r>
            <a:endParaRPr sz="11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1100">
              <a:latin typeface="Arial"/>
              <a:cs typeface="Arial"/>
            </a:endParaRPr>
          </a:p>
          <a:p>
            <a:pPr marR="28575" algn="ctr">
              <a:lnSpc>
                <a:spcPct val="100000"/>
              </a:lnSpc>
              <a:spcBef>
                <a:spcPts val="5"/>
              </a:spcBef>
            </a:pPr>
            <a:r>
              <a:rPr sz="1100" i="1" spc="-40" dirty="0">
                <a:latin typeface="Arial"/>
                <a:cs typeface="Arial"/>
              </a:rPr>
              <a:t>Table</a:t>
            </a:r>
            <a:r>
              <a:rPr sz="1100" i="1" spc="-35" dirty="0">
                <a:latin typeface="Arial"/>
                <a:cs typeface="Arial"/>
              </a:rPr>
              <a:t> </a:t>
            </a:r>
            <a:r>
              <a:rPr sz="1100" i="1" spc="-10" dirty="0">
                <a:latin typeface="Arial"/>
                <a:cs typeface="Arial"/>
              </a:rPr>
              <a:t>3.3:</a:t>
            </a:r>
            <a:endParaRPr sz="1100">
              <a:latin typeface="Arial"/>
              <a:cs typeface="Arial"/>
            </a:endParaRPr>
          </a:p>
        </p:txBody>
      </p:sp>
      <p:graphicFrame>
        <p:nvGraphicFramePr>
          <p:cNvPr id="4" name="object 4"/>
          <p:cNvGraphicFramePr>
            <a:graphicFrameLocks noGrp="1"/>
          </p:cNvGraphicFramePr>
          <p:nvPr/>
        </p:nvGraphicFramePr>
        <p:xfrm>
          <a:off x="505053" y="2156993"/>
          <a:ext cx="6053455" cy="217360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66167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4003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0545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47713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10311">
                <a:tc>
                  <a:txBody>
                    <a:bodyPr/>
                    <a:lstStyle/>
                    <a:p>
                      <a:pPr marL="39370">
                        <a:lnSpc>
                          <a:spcPct val="100000"/>
                        </a:lnSpc>
                        <a:spcBef>
                          <a:spcPts val="120"/>
                        </a:spcBef>
                      </a:pPr>
                      <a:r>
                        <a:rPr sz="1100" b="1" spc="-5" dirty="0">
                          <a:latin typeface="Arial"/>
                          <a:cs typeface="Arial"/>
                        </a:rPr>
                        <a:t>Function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1524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9370"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r>
                        <a:rPr sz="1100" b="1" spc="-10" dirty="0">
                          <a:latin typeface="Arial"/>
                          <a:cs typeface="Arial"/>
                        </a:rPr>
                        <a:t>Decsription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190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gridSpan="2">
                  <a:txBody>
                    <a:bodyPr/>
                    <a:lstStyle/>
                    <a:p>
                      <a:pPr marL="39370">
                        <a:lnSpc>
                          <a:spcPct val="100000"/>
                        </a:lnSpc>
                      </a:pPr>
                      <a:r>
                        <a:rPr sz="1100" b="1" spc="-10" dirty="0">
                          <a:latin typeface="Arial"/>
                          <a:cs typeface="Arial"/>
                        </a:rPr>
                        <a:t>Example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56616">
                <a:tc>
                  <a:txBody>
                    <a:bodyPr/>
                    <a:lstStyle/>
                    <a:p>
                      <a:pPr marL="39370">
                        <a:lnSpc>
                          <a:spcPct val="100000"/>
                        </a:lnSpc>
                        <a:spcBef>
                          <a:spcPts val="735"/>
                        </a:spcBef>
                      </a:pPr>
                      <a:r>
                        <a:rPr sz="1000" i="1" spc="-50" dirty="0">
                          <a:latin typeface="Times New Roman"/>
                          <a:cs typeface="Times New Roman"/>
                        </a:rPr>
                        <a:t>MIN</a:t>
                      </a: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9334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9370" marR="136525">
                        <a:lnSpc>
                          <a:spcPts val="1360"/>
                        </a:lnSpc>
                        <a:spcBef>
                          <a:spcPts val="35"/>
                        </a:spcBef>
                      </a:pPr>
                      <a:r>
                        <a:rPr sz="1100" spc="-10" dirty="0">
                          <a:latin typeface="Arial"/>
                          <a:cs typeface="Arial"/>
                        </a:rPr>
                        <a:t>Calculates </a:t>
                      </a:r>
                      <a:r>
                        <a:rPr sz="1100" spc="-5" dirty="0">
                          <a:latin typeface="Arial"/>
                          <a:cs typeface="Arial"/>
                        </a:rPr>
                        <a:t>the smallest </a:t>
                      </a:r>
                      <a:r>
                        <a:rPr sz="1100" spc="-15" dirty="0">
                          <a:latin typeface="Arial"/>
                          <a:cs typeface="Arial"/>
                        </a:rPr>
                        <a:t>value </a:t>
                      </a:r>
                      <a:r>
                        <a:rPr sz="1100" spc="-20" dirty="0">
                          <a:latin typeface="Arial"/>
                          <a:cs typeface="Arial"/>
                        </a:rPr>
                        <a:t>for </a:t>
                      </a:r>
                      <a:r>
                        <a:rPr sz="1100" spc="-5" dirty="0">
                          <a:latin typeface="Arial"/>
                          <a:cs typeface="Arial"/>
                        </a:rPr>
                        <a:t>the  column </a:t>
                      </a:r>
                      <a:r>
                        <a:rPr sz="1100" spc="-10" dirty="0">
                          <a:latin typeface="Arial"/>
                          <a:cs typeface="Arial"/>
                        </a:rPr>
                        <a:t>or</a:t>
                      </a:r>
                      <a:r>
                        <a:rPr sz="1100" spc="-3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5" dirty="0">
                          <a:latin typeface="Arial"/>
                          <a:cs typeface="Arial"/>
                        </a:rPr>
                        <a:t>calculation.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444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27940" algn="r">
                        <a:lnSpc>
                          <a:spcPct val="100000"/>
                        </a:lnSpc>
                        <a:spcBef>
                          <a:spcPts val="665"/>
                        </a:spcBef>
                      </a:pPr>
                      <a:r>
                        <a:rPr sz="1000" i="1" dirty="0">
                          <a:latin typeface="Times New Roman"/>
                          <a:cs typeface="Times New Roman"/>
                        </a:rPr>
                        <a:t>SELECT</a:t>
                      </a: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84455" marB="0">
                    <a:lnL w="6350">
                      <a:solidFill>
                        <a:srgbClr val="000000"/>
                      </a:solidFill>
                      <a:prstDash val="solid"/>
                    </a:lnL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5560">
                        <a:lnSpc>
                          <a:spcPct val="100000"/>
                        </a:lnSpc>
                        <a:spcBef>
                          <a:spcPts val="665"/>
                        </a:spcBef>
                      </a:pPr>
                      <a:r>
                        <a:rPr sz="1000" i="1" spc="85" dirty="0">
                          <a:latin typeface="Times New Roman"/>
                          <a:cs typeface="Times New Roman"/>
                        </a:rPr>
                        <a:t>MIN(budget) </a:t>
                      </a:r>
                      <a:r>
                        <a:rPr sz="1000" i="1" spc="-135" dirty="0">
                          <a:latin typeface="Times New Roman"/>
                          <a:cs typeface="Times New Roman"/>
                        </a:rPr>
                        <a:t>FROM</a:t>
                      </a:r>
                      <a:r>
                        <a:rPr sz="1000" i="1" spc="-3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i="1" spc="70" dirty="0">
                          <a:latin typeface="Times New Roman"/>
                          <a:cs typeface="Times New Roman"/>
                        </a:rPr>
                        <a:t>rnovie;</a:t>
                      </a: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84455" marB="0"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56616">
                <a:tc>
                  <a:txBody>
                    <a:bodyPr/>
                    <a:lstStyle/>
                    <a:p>
                      <a:pPr marL="39370">
                        <a:lnSpc>
                          <a:spcPct val="100000"/>
                        </a:lnSpc>
                        <a:spcBef>
                          <a:spcPts val="735"/>
                        </a:spcBef>
                      </a:pPr>
                      <a:r>
                        <a:rPr sz="1000" i="1" spc="-125" dirty="0">
                          <a:latin typeface="Times New Roman"/>
                          <a:cs typeface="Times New Roman"/>
                        </a:rPr>
                        <a:t>MAX</a:t>
                      </a: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9334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9370" marR="230504">
                        <a:lnSpc>
                          <a:spcPts val="1360"/>
                        </a:lnSpc>
                        <a:spcBef>
                          <a:spcPts val="35"/>
                        </a:spcBef>
                      </a:pPr>
                      <a:r>
                        <a:rPr sz="1100" spc="-10" dirty="0">
                          <a:latin typeface="Arial"/>
                          <a:cs typeface="Arial"/>
                        </a:rPr>
                        <a:t>Calculates </a:t>
                      </a:r>
                      <a:r>
                        <a:rPr sz="1100" spc="-5" dirty="0">
                          <a:latin typeface="Arial"/>
                          <a:cs typeface="Arial"/>
                        </a:rPr>
                        <a:t>the </a:t>
                      </a:r>
                      <a:r>
                        <a:rPr sz="1100" spc="-10" dirty="0">
                          <a:latin typeface="Arial"/>
                          <a:cs typeface="Arial"/>
                        </a:rPr>
                        <a:t>largest </a:t>
                      </a:r>
                      <a:r>
                        <a:rPr sz="1100" spc="-15" dirty="0">
                          <a:latin typeface="Arial"/>
                          <a:cs typeface="Arial"/>
                        </a:rPr>
                        <a:t>value </a:t>
                      </a:r>
                      <a:r>
                        <a:rPr sz="1100" spc="-20" dirty="0">
                          <a:latin typeface="Arial"/>
                          <a:cs typeface="Arial"/>
                        </a:rPr>
                        <a:t>for </a:t>
                      </a:r>
                      <a:r>
                        <a:rPr sz="1100" spc="-5" dirty="0">
                          <a:latin typeface="Arial"/>
                          <a:cs typeface="Arial"/>
                        </a:rPr>
                        <a:t>the  column </a:t>
                      </a:r>
                      <a:r>
                        <a:rPr sz="1100" spc="-10" dirty="0">
                          <a:latin typeface="Arial"/>
                          <a:cs typeface="Arial"/>
                        </a:rPr>
                        <a:t>or</a:t>
                      </a:r>
                      <a:r>
                        <a:rPr sz="1100" spc="-3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5" dirty="0">
                          <a:latin typeface="Arial"/>
                          <a:cs typeface="Arial"/>
                        </a:rPr>
                        <a:t>calculation.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444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27940" algn="r">
                        <a:lnSpc>
                          <a:spcPct val="100000"/>
                        </a:lnSpc>
                        <a:spcBef>
                          <a:spcPts val="665"/>
                        </a:spcBef>
                      </a:pPr>
                      <a:r>
                        <a:rPr sz="1000" i="1" dirty="0">
                          <a:latin typeface="Times New Roman"/>
                          <a:cs typeface="Times New Roman"/>
                        </a:rPr>
                        <a:t>SELECT</a:t>
                      </a: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84455" marB="0">
                    <a:lnL w="6350">
                      <a:solidFill>
                        <a:srgbClr val="000000"/>
                      </a:solidFill>
                      <a:prstDash val="solid"/>
                    </a:lnL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5560">
                        <a:lnSpc>
                          <a:spcPct val="100000"/>
                        </a:lnSpc>
                        <a:spcBef>
                          <a:spcPts val="665"/>
                        </a:spcBef>
                      </a:pPr>
                      <a:r>
                        <a:rPr sz="1000" i="1" spc="20" dirty="0">
                          <a:latin typeface="Times New Roman"/>
                          <a:cs typeface="Times New Roman"/>
                        </a:rPr>
                        <a:t>MAX(wages </a:t>
                      </a:r>
                      <a:r>
                        <a:rPr sz="1000" i="1" spc="60" dirty="0">
                          <a:latin typeface="Times New Roman"/>
                          <a:cs typeface="Times New Roman"/>
                        </a:rPr>
                        <a:t>* </a:t>
                      </a:r>
                      <a:r>
                        <a:rPr sz="1000" i="1" spc="125" dirty="0">
                          <a:latin typeface="Times New Roman"/>
                          <a:cs typeface="Times New Roman"/>
                        </a:rPr>
                        <a:t>hours) </a:t>
                      </a:r>
                      <a:r>
                        <a:rPr sz="1000" i="1" spc="-135" dirty="0">
                          <a:latin typeface="Times New Roman"/>
                          <a:cs typeface="Times New Roman"/>
                        </a:rPr>
                        <a:t>FROM</a:t>
                      </a:r>
                      <a:r>
                        <a:rPr sz="1000" i="1" spc="-4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i="1" spc="120" dirty="0">
                          <a:latin typeface="Times New Roman"/>
                          <a:cs typeface="Times New Roman"/>
                        </a:rPr>
                        <a:t>tirnesheet;</a:t>
                      </a: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84455" marB="0"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56615">
                <a:tc>
                  <a:txBody>
                    <a:bodyPr/>
                    <a:lstStyle/>
                    <a:p>
                      <a:pPr marL="39370">
                        <a:lnSpc>
                          <a:spcPct val="100000"/>
                        </a:lnSpc>
                        <a:spcBef>
                          <a:spcPts val="735"/>
                        </a:spcBef>
                      </a:pPr>
                      <a:r>
                        <a:rPr sz="1000" i="1" spc="-85" dirty="0">
                          <a:latin typeface="Times New Roman"/>
                          <a:cs typeface="Times New Roman"/>
                        </a:rPr>
                        <a:t>AVG</a:t>
                      </a: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9334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9370" marR="38100">
                        <a:lnSpc>
                          <a:spcPts val="1360"/>
                        </a:lnSpc>
                        <a:spcBef>
                          <a:spcPts val="35"/>
                        </a:spcBef>
                      </a:pPr>
                      <a:r>
                        <a:rPr sz="1100" spc="-10" dirty="0">
                          <a:latin typeface="Arial"/>
                          <a:cs typeface="Arial"/>
                        </a:rPr>
                        <a:t>Calculates </a:t>
                      </a:r>
                      <a:r>
                        <a:rPr sz="1100" spc="-5" dirty="0">
                          <a:latin typeface="Arial"/>
                          <a:cs typeface="Arial"/>
                        </a:rPr>
                        <a:t>the </a:t>
                      </a:r>
                      <a:r>
                        <a:rPr sz="1100" spc="-20" dirty="0">
                          <a:latin typeface="Arial"/>
                          <a:cs typeface="Arial"/>
                        </a:rPr>
                        <a:t>average for </a:t>
                      </a:r>
                      <a:r>
                        <a:rPr sz="1100" spc="-5" dirty="0">
                          <a:latin typeface="Arial"/>
                          <a:cs typeface="Arial"/>
                        </a:rPr>
                        <a:t>the column  </a:t>
                      </a:r>
                      <a:r>
                        <a:rPr sz="1100" spc="-10" dirty="0">
                          <a:latin typeface="Arial"/>
                          <a:cs typeface="Arial"/>
                        </a:rPr>
                        <a:t>or</a:t>
                      </a:r>
                      <a:r>
                        <a:rPr sz="1100" spc="-1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5" dirty="0">
                          <a:latin typeface="Arial"/>
                          <a:cs typeface="Arial"/>
                        </a:rPr>
                        <a:t>calculation.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444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27940" algn="r">
                        <a:lnSpc>
                          <a:spcPct val="100000"/>
                        </a:lnSpc>
                        <a:spcBef>
                          <a:spcPts val="665"/>
                        </a:spcBef>
                      </a:pPr>
                      <a:r>
                        <a:rPr sz="1000" i="1" dirty="0">
                          <a:latin typeface="Times New Roman"/>
                          <a:cs typeface="Times New Roman"/>
                        </a:rPr>
                        <a:t>SELECT</a:t>
                      </a: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84455" marB="0">
                    <a:lnL w="6350">
                      <a:solidFill>
                        <a:srgbClr val="000000"/>
                      </a:solidFill>
                      <a:prstDash val="solid"/>
                    </a:lnL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5560">
                        <a:lnSpc>
                          <a:spcPct val="100000"/>
                        </a:lnSpc>
                        <a:spcBef>
                          <a:spcPts val="665"/>
                        </a:spcBef>
                      </a:pPr>
                      <a:r>
                        <a:rPr sz="1000" i="1" spc="95" dirty="0">
                          <a:latin typeface="Times New Roman"/>
                          <a:cs typeface="Times New Roman"/>
                        </a:rPr>
                        <a:t>AVG(height) </a:t>
                      </a:r>
                      <a:r>
                        <a:rPr sz="1000" i="1" spc="-135" dirty="0">
                          <a:latin typeface="Times New Roman"/>
                          <a:cs typeface="Times New Roman"/>
                        </a:rPr>
                        <a:t>FROM</a:t>
                      </a:r>
                      <a:r>
                        <a:rPr sz="1000" i="1" spc="-5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i="1" spc="160" dirty="0">
                          <a:latin typeface="Times New Roman"/>
                          <a:cs typeface="Times New Roman"/>
                        </a:rPr>
                        <a:t>students;</a:t>
                      </a: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84455" marB="0"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56616">
                <a:tc>
                  <a:txBody>
                    <a:bodyPr/>
                    <a:lstStyle/>
                    <a:p>
                      <a:pPr marL="39370">
                        <a:lnSpc>
                          <a:spcPct val="100000"/>
                        </a:lnSpc>
                        <a:spcBef>
                          <a:spcPts val="735"/>
                        </a:spcBef>
                      </a:pPr>
                      <a:r>
                        <a:rPr sz="1000" i="1" spc="-125" dirty="0">
                          <a:latin typeface="Times New Roman"/>
                          <a:cs typeface="Times New Roman"/>
                        </a:rPr>
                        <a:t>SUM</a:t>
                      </a: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9334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9370" marR="104775">
                        <a:lnSpc>
                          <a:spcPts val="1360"/>
                        </a:lnSpc>
                        <a:spcBef>
                          <a:spcPts val="35"/>
                        </a:spcBef>
                      </a:pPr>
                      <a:r>
                        <a:rPr sz="1100" spc="-10" dirty="0">
                          <a:latin typeface="Arial"/>
                          <a:cs typeface="Arial"/>
                        </a:rPr>
                        <a:t>Calculates </a:t>
                      </a:r>
                      <a:r>
                        <a:rPr sz="1100" spc="-5" dirty="0">
                          <a:latin typeface="Arial"/>
                          <a:cs typeface="Arial"/>
                        </a:rPr>
                        <a:t>the total </a:t>
                      </a:r>
                      <a:r>
                        <a:rPr sz="1100" spc="-20" dirty="0">
                          <a:latin typeface="Arial"/>
                          <a:cs typeface="Arial"/>
                        </a:rPr>
                        <a:t>for </a:t>
                      </a:r>
                      <a:r>
                        <a:rPr sz="1100" spc="-5" dirty="0">
                          <a:latin typeface="Arial"/>
                          <a:cs typeface="Arial"/>
                        </a:rPr>
                        <a:t>the column </a:t>
                      </a:r>
                      <a:r>
                        <a:rPr sz="1100" spc="-10" dirty="0">
                          <a:latin typeface="Arial"/>
                          <a:cs typeface="Arial"/>
                        </a:rPr>
                        <a:t>or  </a:t>
                      </a:r>
                      <a:r>
                        <a:rPr sz="1100" spc="-5" dirty="0">
                          <a:latin typeface="Arial"/>
                          <a:cs typeface="Arial"/>
                        </a:rPr>
                        <a:t>calculation.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444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27940" algn="r">
                        <a:lnSpc>
                          <a:spcPct val="100000"/>
                        </a:lnSpc>
                        <a:spcBef>
                          <a:spcPts val="665"/>
                        </a:spcBef>
                      </a:pPr>
                      <a:r>
                        <a:rPr sz="1000" i="1" dirty="0">
                          <a:latin typeface="Times New Roman"/>
                          <a:cs typeface="Times New Roman"/>
                        </a:rPr>
                        <a:t>SELECT</a:t>
                      </a: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84455" marB="0">
                    <a:lnL w="6350">
                      <a:solidFill>
                        <a:srgbClr val="000000"/>
                      </a:solidFill>
                      <a:prstDash val="solid"/>
                    </a:lnL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5560">
                        <a:lnSpc>
                          <a:spcPct val="100000"/>
                        </a:lnSpc>
                        <a:spcBef>
                          <a:spcPts val="665"/>
                        </a:spcBef>
                      </a:pPr>
                      <a:r>
                        <a:rPr sz="1000" i="1" spc="85" dirty="0">
                          <a:latin typeface="Times New Roman"/>
                          <a:cs typeface="Times New Roman"/>
                        </a:rPr>
                        <a:t>SUM(salary) </a:t>
                      </a:r>
                      <a:r>
                        <a:rPr sz="1000" i="1" spc="-135" dirty="0">
                          <a:latin typeface="Times New Roman"/>
                          <a:cs typeface="Times New Roman"/>
                        </a:rPr>
                        <a:t>FROM</a:t>
                      </a:r>
                      <a:r>
                        <a:rPr sz="1000" i="1" spc="-3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i="1" spc="190" dirty="0">
                          <a:latin typeface="Times New Roman"/>
                          <a:cs typeface="Times New Roman"/>
                        </a:rPr>
                        <a:t>staffing;</a:t>
                      </a: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84455" marB="0"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30351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marL="39370">
                        <a:lnSpc>
                          <a:spcPct val="100000"/>
                        </a:lnSpc>
                      </a:pPr>
                      <a:r>
                        <a:rPr sz="1000" i="1" spc="-105" dirty="0">
                          <a:latin typeface="Times New Roman"/>
                          <a:cs typeface="Times New Roman"/>
                        </a:rPr>
                        <a:t>COUNT</a:t>
                      </a: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508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9370" marR="113664">
                        <a:lnSpc>
                          <a:spcPts val="1360"/>
                        </a:lnSpc>
                        <a:spcBef>
                          <a:spcPts val="35"/>
                        </a:spcBef>
                      </a:pPr>
                      <a:r>
                        <a:rPr sz="1100" spc="-10" dirty="0">
                          <a:latin typeface="Arial"/>
                          <a:cs typeface="Arial"/>
                        </a:rPr>
                        <a:t>Calculates </a:t>
                      </a:r>
                      <a:r>
                        <a:rPr sz="1100" spc="-5" dirty="0">
                          <a:latin typeface="Arial"/>
                          <a:cs typeface="Arial"/>
                        </a:rPr>
                        <a:t>the total </a:t>
                      </a:r>
                      <a:r>
                        <a:rPr sz="1100" spc="-15" dirty="0">
                          <a:latin typeface="Arial"/>
                          <a:cs typeface="Arial"/>
                        </a:rPr>
                        <a:t>number </a:t>
                      </a:r>
                      <a:r>
                        <a:rPr sz="1100" spc="-10" dirty="0">
                          <a:latin typeface="Arial"/>
                          <a:cs typeface="Arial"/>
                        </a:rPr>
                        <a:t>of rows </a:t>
                      </a:r>
                      <a:r>
                        <a:rPr sz="1100" spc="-5" dirty="0">
                          <a:latin typeface="Arial"/>
                          <a:cs typeface="Arial"/>
                        </a:rPr>
                        <a:t>/  </a:t>
                      </a:r>
                      <a:r>
                        <a:rPr sz="1100" spc="-10" dirty="0">
                          <a:latin typeface="Arial"/>
                          <a:cs typeface="Arial"/>
                        </a:rPr>
                        <a:t>occurrences </a:t>
                      </a:r>
                      <a:r>
                        <a:rPr sz="1100" spc="-20" dirty="0">
                          <a:latin typeface="Arial"/>
                          <a:cs typeface="Arial"/>
                        </a:rPr>
                        <a:t>for </a:t>
                      </a:r>
                      <a:r>
                        <a:rPr sz="1100" spc="-15" dirty="0">
                          <a:latin typeface="Arial"/>
                          <a:cs typeface="Arial"/>
                        </a:rPr>
                        <a:t>values </a:t>
                      </a:r>
                      <a:r>
                        <a:rPr sz="1100" spc="-10" dirty="0">
                          <a:latin typeface="Arial"/>
                          <a:cs typeface="Arial"/>
                        </a:rPr>
                        <a:t>in a </a:t>
                      </a:r>
                      <a:r>
                        <a:rPr sz="1100" spc="-5" dirty="0">
                          <a:latin typeface="Arial"/>
                          <a:cs typeface="Arial"/>
                        </a:rPr>
                        <a:t>column.  </a:t>
                      </a:r>
                      <a:r>
                        <a:rPr sz="1100" spc="-10" dirty="0">
                          <a:latin typeface="Arial"/>
                          <a:cs typeface="Arial"/>
                        </a:rPr>
                        <a:t>Can use </a:t>
                      </a:r>
                      <a:r>
                        <a:rPr sz="1100" spc="-5" dirty="0">
                          <a:latin typeface="Arial"/>
                          <a:cs typeface="Arial"/>
                        </a:rPr>
                        <a:t>* to count</a:t>
                      </a:r>
                      <a:r>
                        <a:rPr sz="1100" spc="-4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15" dirty="0">
                          <a:latin typeface="Arial"/>
                          <a:cs typeface="Arial"/>
                        </a:rPr>
                        <a:t>rows.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444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marR="27940" algn="r">
                        <a:lnSpc>
                          <a:spcPct val="100000"/>
                        </a:lnSpc>
                      </a:pPr>
                      <a:r>
                        <a:rPr sz="1000" i="1" dirty="0">
                          <a:latin typeface="Times New Roman"/>
                          <a:cs typeface="Times New Roman"/>
                        </a:rPr>
                        <a:t>SELECT</a:t>
                      </a: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1905" marB="0">
                    <a:lnL w="6350">
                      <a:solidFill>
                        <a:srgbClr val="000000"/>
                      </a:solidFill>
                      <a:prstDash val="solid"/>
                    </a:lnL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marL="35560">
                        <a:lnSpc>
                          <a:spcPct val="100000"/>
                        </a:lnSpc>
                      </a:pPr>
                      <a:r>
                        <a:rPr sz="1000" i="1" spc="110" dirty="0">
                          <a:latin typeface="Times New Roman"/>
                          <a:cs typeface="Times New Roman"/>
                        </a:rPr>
                        <a:t>Count(*) </a:t>
                      </a:r>
                      <a:r>
                        <a:rPr sz="1000" i="1" spc="-135" dirty="0">
                          <a:latin typeface="Times New Roman"/>
                          <a:cs typeface="Times New Roman"/>
                        </a:rPr>
                        <a:t>FROM</a:t>
                      </a:r>
                      <a:r>
                        <a:rPr sz="1000" i="1" spc="-9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i="1" spc="150" dirty="0">
                          <a:latin typeface="Times New Roman"/>
                          <a:cs typeface="Times New Roman"/>
                        </a:rPr>
                        <a:t>teachers;</a:t>
                      </a: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1905" marB="0"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5" name="object 5"/>
          <p:cNvSpPr/>
          <p:nvPr/>
        </p:nvSpPr>
        <p:spPr>
          <a:xfrm>
            <a:off x="505205" y="4629836"/>
            <a:ext cx="6048375" cy="3460115"/>
          </a:xfrm>
          <a:custGeom>
            <a:avLst/>
            <a:gdLst/>
            <a:ahLst/>
            <a:cxnLst/>
            <a:rect l="l" t="t" r="r" b="b"/>
            <a:pathLst>
              <a:path w="6048375" h="3460115">
                <a:moveTo>
                  <a:pt x="5994082" y="0"/>
                </a:moveTo>
                <a:lnTo>
                  <a:pt x="54000" y="0"/>
                </a:lnTo>
                <a:lnTo>
                  <a:pt x="32982" y="4244"/>
                </a:lnTo>
                <a:lnTo>
                  <a:pt x="15817" y="15817"/>
                </a:lnTo>
                <a:lnTo>
                  <a:pt x="4244" y="32982"/>
                </a:lnTo>
                <a:lnTo>
                  <a:pt x="0" y="54000"/>
                </a:lnTo>
                <a:lnTo>
                  <a:pt x="0" y="3405936"/>
                </a:lnTo>
                <a:lnTo>
                  <a:pt x="4244" y="3426954"/>
                </a:lnTo>
                <a:lnTo>
                  <a:pt x="15817" y="3444119"/>
                </a:lnTo>
                <a:lnTo>
                  <a:pt x="32982" y="3455693"/>
                </a:lnTo>
                <a:lnTo>
                  <a:pt x="54000" y="3459937"/>
                </a:lnTo>
                <a:lnTo>
                  <a:pt x="5994082" y="3459937"/>
                </a:lnTo>
                <a:lnTo>
                  <a:pt x="6015100" y="3455693"/>
                </a:lnTo>
                <a:lnTo>
                  <a:pt x="6032265" y="3444119"/>
                </a:lnTo>
                <a:lnTo>
                  <a:pt x="6043838" y="3426954"/>
                </a:lnTo>
                <a:lnTo>
                  <a:pt x="6048082" y="3405936"/>
                </a:lnTo>
                <a:lnTo>
                  <a:pt x="6048082" y="54000"/>
                </a:lnTo>
                <a:lnTo>
                  <a:pt x="6043838" y="32982"/>
                </a:lnTo>
                <a:lnTo>
                  <a:pt x="6032265" y="15817"/>
                </a:lnTo>
                <a:lnTo>
                  <a:pt x="6015100" y="4244"/>
                </a:lnTo>
                <a:lnTo>
                  <a:pt x="5994082" y="0"/>
                </a:lnTo>
                <a:close/>
              </a:path>
            </a:pathLst>
          </a:custGeom>
          <a:solidFill>
            <a:srgbClr val="99CC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523201" y="4869738"/>
            <a:ext cx="6012180" cy="3202305"/>
          </a:xfrm>
          <a:custGeom>
            <a:avLst/>
            <a:gdLst/>
            <a:ahLst/>
            <a:cxnLst/>
            <a:rect l="l" t="t" r="r" b="b"/>
            <a:pathLst>
              <a:path w="6012180" h="3202304">
                <a:moveTo>
                  <a:pt x="6012078" y="0"/>
                </a:moveTo>
                <a:lnTo>
                  <a:pt x="0" y="0"/>
                </a:lnTo>
                <a:lnTo>
                  <a:pt x="0" y="3166033"/>
                </a:lnTo>
                <a:lnTo>
                  <a:pt x="2828" y="3180049"/>
                </a:lnTo>
                <a:lnTo>
                  <a:pt x="10544" y="3191494"/>
                </a:lnTo>
                <a:lnTo>
                  <a:pt x="21988" y="3199209"/>
                </a:lnTo>
                <a:lnTo>
                  <a:pt x="36004" y="3202038"/>
                </a:lnTo>
                <a:lnTo>
                  <a:pt x="5976073" y="3202038"/>
                </a:lnTo>
                <a:lnTo>
                  <a:pt x="5990089" y="3199209"/>
                </a:lnTo>
                <a:lnTo>
                  <a:pt x="6001534" y="3191494"/>
                </a:lnTo>
                <a:lnTo>
                  <a:pt x="6009249" y="3180049"/>
                </a:lnTo>
                <a:lnTo>
                  <a:pt x="6012078" y="3166033"/>
                </a:lnTo>
                <a:lnTo>
                  <a:pt x="6012078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6124562" y="4552137"/>
            <a:ext cx="368935" cy="368935"/>
          </a:xfrm>
          <a:custGeom>
            <a:avLst/>
            <a:gdLst/>
            <a:ahLst/>
            <a:cxnLst/>
            <a:rect l="l" t="t" r="r" b="b"/>
            <a:pathLst>
              <a:path w="368935" h="368935">
                <a:moveTo>
                  <a:pt x="297027" y="0"/>
                </a:moveTo>
                <a:lnTo>
                  <a:pt x="71653" y="0"/>
                </a:lnTo>
                <a:lnTo>
                  <a:pt x="43826" y="5654"/>
                </a:lnTo>
                <a:lnTo>
                  <a:pt x="21043" y="21048"/>
                </a:lnTo>
                <a:lnTo>
                  <a:pt x="5652" y="43832"/>
                </a:lnTo>
                <a:lnTo>
                  <a:pt x="0" y="71653"/>
                </a:lnTo>
                <a:lnTo>
                  <a:pt x="0" y="297078"/>
                </a:lnTo>
                <a:lnTo>
                  <a:pt x="5652" y="324888"/>
                </a:lnTo>
                <a:lnTo>
                  <a:pt x="21043" y="347673"/>
                </a:lnTo>
                <a:lnTo>
                  <a:pt x="43826" y="363074"/>
                </a:lnTo>
                <a:lnTo>
                  <a:pt x="71653" y="368731"/>
                </a:lnTo>
                <a:lnTo>
                  <a:pt x="297027" y="368731"/>
                </a:lnTo>
                <a:lnTo>
                  <a:pt x="324850" y="363074"/>
                </a:lnTo>
                <a:lnTo>
                  <a:pt x="347638" y="347673"/>
                </a:lnTo>
                <a:lnTo>
                  <a:pt x="363037" y="324888"/>
                </a:lnTo>
                <a:lnTo>
                  <a:pt x="368693" y="297078"/>
                </a:lnTo>
                <a:lnTo>
                  <a:pt x="368693" y="71653"/>
                </a:lnTo>
                <a:lnTo>
                  <a:pt x="363037" y="43832"/>
                </a:lnTo>
                <a:lnTo>
                  <a:pt x="347638" y="21048"/>
                </a:lnTo>
                <a:lnTo>
                  <a:pt x="324850" y="5654"/>
                </a:lnTo>
                <a:lnTo>
                  <a:pt x="297027" y="0"/>
                </a:lnTo>
                <a:close/>
              </a:path>
            </a:pathLst>
          </a:custGeom>
          <a:solidFill>
            <a:srgbClr val="0066B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6194450" y="4584649"/>
            <a:ext cx="228917" cy="20542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6162230" y="4812639"/>
            <a:ext cx="294005" cy="76835"/>
          </a:xfrm>
          <a:custGeom>
            <a:avLst/>
            <a:gdLst/>
            <a:ahLst/>
            <a:cxnLst/>
            <a:rect l="l" t="t" r="r" b="b"/>
            <a:pathLst>
              <a:path w="294004" h="76835">
                <a:moveTo>
                  <a:pt x="255562" y="0"/>
                </a:moveTo>
                <a:lnTo>
                  <a:pt x="38226" y="0"/>
                </a:lnTo>
                <a:lnTo>
                  <a:pt x="23349" y="3008"/>
                </a:lnTo>
                <a:lnTo>
                  <a:pt x="11198" y="11207"/>
                </a:lnTo>
                <a:lnTo>
                  <a:pt x="3004" y="23360"/>
                </a:lnTo>
                <a:lnTo>
                  <a:pt x="0" y="38226"/>
                </a:lnTo>
                <a:lnTo>
                  <a:pt x="3004" y="53100"/>
                </a:lnTo>
                <a:lnTo>
                  <a:pt x="11198" y="65243"/>
                </a:lnTo>
                <a:lnTo>
                  <a:pt x="23349" y="73427"/>
                </a:lnTo>
                <a:lnTo>
                  <a:pt x="38226" y="76428"/>
                </a:lnTo>
                <a:lnTo>
                  <a:pt x="255562" y="76428"/>
                </a:lnTo>
                <a:lnTo>
                  <a:pt x="270435" y="73427"/>
                </a:lnTo>
                <a:lnTo>
                  <a:pt x="282578" y="65243"/>
                </a:lnTo>
                <a:lnTo>
                  <a:pt x="290762" y="53100"/>
                </a:lnTo>
                <a:lnTo>
                  <a:pt x="293763" y="38226"/>
                </a:lnTo>
                <a:lnTo>
                  <a:pt x="290762" y="23360"/>
                </a:lnTo>
                <a:lnTo>
                  <a:pt x="282578" y="11207"/>
                </a:lnTo>
                <a:lnTo>
                  <a:pt x="270435" y="3008"/>
                </a:lnTo>
                <a:lnTo>
                  <a:pt x="25556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6222377" y="4609744"/>
            <a:ext cx="173012" cy="15524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6200724" y="4824933"/>
            <a:ext cx="18415" cy="18415"/>
          </a:xfrm>
          <a:custGeom>
            <a:avLst/>
            <a:gdLst/>
            <a:ahLst/>
            <a:cxnLst/>
            <a:rect l="l" t="t" r="r" b="b"/>
            <a:pathLst>
              <a:path w="18414" h="18414">
                <a:moveTo>
                  <a:pt x="14008" y="0"/>
                </a:moveTo>
                <a:lnTo>
                  <a:pt x="4038" y="0"/>
                </a:lnTo>
                <a:lnTo>
                  <a:pt x="0" y="4025"/>
                </a:lnTo>
                <a:lnTo>
                  <a:pt x="0" y="13970"/>
                </a:lnTo>
                <a:lnTo>
                  <a:pt x="4038" y="18008"/>
                </a:lnTo>
                <a:lnTo>
                  <a:pt x="14008" y="18008"/>
                </a:lnTo>
                <a:lnTo>
                  <a:pt x="18021" y="13970"/>
                </a:lnTo>
                <a:lnTo>
                  <a:pt x="18021" y="4025"/>
                </a:lnTo>
                <a:lnTo>
                  <a:pt x="14008" y="0"/>
                </a:lnTo>
                <a:close/>
              </a:path>
            </a:pathLst>
          </a:custGeom>
          <a:solidFill>
            <a:srgbClr val="0066B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6232232" y="4824933"/>
            <a:ext cx="18415" cy="18415"/>
          </a:xfrm>
          <a:custGeom>
            <a:avLst/>
            <a:gdLst/>
            <a:ahLst/>
            <a:cxnLst/>
            <a:rect l="l" t="t" r="r" b="b"/>
            <a:pathLst>
              <a:path w="18414" h="18414">
                <a:moveTo>
                  <a:pt x="13969" y="0"/>
                </a:moveTo>
                <a:lnTo>
                  <a:pt x="4025" y="0"/>
                </a:lnTo>
                <a:lnTo>
                  <a:pt x="0" y="4025"/>
                </a:lnTo>
                <a:lnTo>
                  <a:pt x="0" y="13970"/>
                </a:lnTo>
                <a:lnTo>
                  <a:pt x="4025" y="18008"/>
                </a:lnTo>
                <a:lnTo>
                  <a:pt x="13969" y="18008"/>
                </a:lnTo>
                <a:lnTo>
                  <a:pt x="18021" y="13970"/>
                </a:lnTo>
                <a:lnTo>
                  <a:pt x="18021" y="4025"/>
                </a:lnTo>
                <a:lnTo>
                  <a:pt x="13969" y="0"/>
                </a:lnTo>
                <a:close/>
              </a:path>
            </a:pathLst>
          </a:custGeom>
          <a:solidFill>
            <a:srgbClr val="0066B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6263716" y="4824933"/>
            <a:ext cx="18415" cy="18415"/>
          </a:xfrm>
          <a:custGeom>
            <a:avLst/>
            <a:gdLst/>
            <a:ahLst/>
            <a:cxnLst/>
            <a:rect l="l" t="t" r="r" b="b"/>
            <a:pathLst>
              <a:path w="18414" h="18414">
                <a:moveTo>
                  <a:pt x="13995" y="0"/>
                </a:moveTo>
                <a:lnTo>
                  <a:pt x="4025" y="0"/>
                </a:lnTo>
                <a:lnTo>
                  <a:pt x="0" y="4025"/>
                </a:lnTo>
                <a:lnTo>
                  <a:pt x="0" y="13970"/>
                </a:lnTo>
                <a:lnTo>
                  <a:pt x="4025" y="18008"/>
                </a:lnTo>
                <a:lnTo>
                  <a:pt x="13995" y="18008"/>
                </a:lnTo>
                <a:lnTo>
                  <a:pt x="18021" y="13970"/>
                </a:lnTo>
                <a:lnTo>
                  <a:pt x="18021" y="4025"/>
                </a:lnTo>
                <a:lnTo>
                  <a:pt x="13995" y="0"/>
                </a:lnTo>
                <a:close/>
              </a:path>
            </a:pathLst>
          </a:custGeom>
          <a:solidFill>
            <a:srgbClr val="0066B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6295237" y="4824933"/>
            <a:ext cx="18415" cy="18415"/>
          </a:xfrm>
          <a:custGeom>
            <a:avLst/>
            <a:gdLst/>
            <a:ahLst/>
            <a:cxnLst/>
            <a:rect l="l" t="t" r="r" b="b"/>
            <a:pathLst>
              <a:path w="18414" h="18414">
                <a:moveTo>
                  <a:pt x="13944" y="0"/>
                </a:moveTo>
                <a:lnTo>
                  <a:pt x="4013" y="0"/>
                </a:lnTo>
                <a:lnTo>
                  <a:pt x="0" y="4025"/>
                </a:lnTo>
                <a:lnTo>
                  <a:pt x="0" y="13970"/>
                </a:lnTo>
                <a:lnTo>
                  <a:pt x="4013" y="18008"/>
                </a:lnTo>
                <a:lnTo>
                  <a:pt x="13944" y="18008"/>
                </a:lnTo>
                <a:lnTo>
                  <a:pt x="17995" y="13970"/>
                </a:lnTo>
                <a:lnTo>
                  <a:pt x="17995" y="4025"/>
                </a:lnTo>
                <a:lnTo>
                  <a:pt x="13944" y="0"/>
                </a:lnTo>
                <a:close/>
              </a:path>
            </a:pathLst>
          </a:custGeom>
          <a:solidFill>
            <a:srgbClr val="0066B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6326720" y="4824933"/>
            <a:ext cx="18415" cy="18415"/>
          </a:xfrm>
          <a:custGeom>
            <a:avLst/>
            <a:gdLst/>
            <a:ahLst/>
            <a:cxnLst/>
            <a:rect l="l" t="t" r="r" b="b"/>
            <a:pathLst>
              <a:path w="18414" h="18414">
                <a:moveTo>
                  <a:pt x="13969" y="0"/>
                </a:moveTo>
                <a:lnTo>
                  <a:pt x="4013" y="0"/>
                </a:lnTo>
                <a:lnTo>
                  <a:pt x="0" y="4025"/>
                </a:lnTo>
                <a:lnTo>
                  <a:pt x="0" y="13970"/>
                </a:lnTo>
                <a:lnTo>
                  <a:pt x="4013" y="18008"/>
                </a:lnTo>
                <a:lnTo>
                  <a:pt x="13969" y="18008"/>
                </a:lnTo>
                <a:lnTo>
                  <a:pt x="17983" y="13970"/>
                </a:lnTo>
                <a:lnTo>
                  <a:pt x="17983" y="4025"/>
                </a:lnTo>
                <a:lnTo>
                  <a:pt x="13969" y="0"/>
                </a:lnTo>
                <a:close/>
              </a:path>
            </a:pathLst>
          </a:custGeom>
          <a:solidFill>
            <a:srgbClr val="0066B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6358191" y="4824933"/>
            <a:ext cx="18415" cy="18415"/>
          </a:xfrm>
          <a:custGeom>
            <a:avLst/>
            <a:gdLst/>
            <a:ahLst/>
            <a:cxnLst/>
            <a:rect l="l" t="t" r="r" b="b"/>
            <a:pathLst>
              <a:path w="18414" h="18414">
                <a:moveTo>
                  <a:pt x="13995" y="0"/>
                </a:moveTo>
                <a:lnTo>
                  <a:pt x="4038" y="0"/>
                </a:lnTo>
                <a:lnTo>
                  <a:pt x="0" y="4025"/>
                </a:lnTo>
                <a:lnTo>
                  <a:pt x="0" y="13970"/>
                </a:lnTo>
                <a:lnTo>
                  <a:pt x="4038" y="18008"/>
                </a:lnTo>
                <a:lnTo>
                  <a:pt x="13995" y="18008"/>
                </a:lnTo>
                <a:lnTo>
                  <a:pt x="18008" y="13970"/>
                </a:lnTo>
                <a:lnTo>
                  <a:pt x="18008" y="4025"/>
                </a:lnTo>
                <a:lnTo>
                  <a:pt x="13995" y="0"/>
                </a:lnTo>
                <a:close/>
              </a:path>
            </a:pathLst>
          </a:custGeom>
          <a:solidFill>
            <a:srgbClr val="0066B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6389687" y="4824933"/>
            <a:ext cx="18415" cy="18415"/>
          </a:xfrm>
          <a:custGeom>
            <a:avLst/>
            <a:gdLst/>
            <a:ahLst/>
            <a:cxnLst/>
            <a:rect l="l" t="t" r="r" b="b"/>
            <a:pathLst>
              <a:path w="18414" h="18414">
                <a:moveTo>
                  <a:pt x="13995" y="0"/>
                </a:moveTo>
                <a:lnTo>
                  <a:pt x="4038" y="0"/>
                </a:lnTo>
                <a:lnTo>
                  <a:pt x="0" y="4025"/>
                </a:lnTo>
                <a:lnTo>
                  <a:pt x="0" y="13970"/>
                </a:lnTo>
                <a:lnTo>
                  <a:pt x="4038" y="18008"/>
                </a:lnTo>
                <a:lnTo>
                  <a:pt x="13995" y="18008"/>
                </a:lnTo>
                <a:lnTo>
                  <a:pt x="18008" y="13970"/>
                </a:lnTo>
                <a:lnTo>
                  <a:pt x="18008" y="4025"/>
                </a:lnTo>
                <a:lnTo>
                  <a:pt x="13995" y="0"/>
                </a:lnTo>
                <a:close/>
              </a:path>
            </a:pathLst>
          </a:custGeom>
          <a:solidFill>
            <a:srgbClr val="0066B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6200724" y="4856416"/>
            <a:ext cx="18415" cy="18415"/>
          </a:xfrm>
          <a:custGeom>
            <a:avLst/>
            <a:gdLst/>
            <a:ahLst/>
            <a:cxnLst/>
            <a:rect l="l" t="t" r="r" b="b"/>
            <a:pathLst>
              <a:path w="18414" h="18414">
                <a:moveTo>
                  <a:pt x="14008" y="0"/>
                </a:moveTo>
                <a:lnTo>
                  <a:pt x="4038" y="0"/>
                </a:lnTo>
                <a:lnTo>
                  <a:pt x="0" y="4038"/>
                </a:lnTo>
                <a:lnTo>
                  <a:pt x="0" y="13982"/>
                </a:lnTo>
                <a:lnTo>
                  <a:pt x="4038" y="18021"/>
                </a:lnTo>
                <a:lnTo>
                  <a:pt x="14008" y="18021"/>
                </a:lnTo>
                <a:lnTo>
                  <a:pt x="18021" y="13982"/>
                </a:lnTo>
                <a:lnTo>
                  <a:pt x="18021" y="4038"/>
                </a:lnTo>
                <a:lnTo>
                  <a:pt x="14008" y="0"/>
                </a:lnTo>
                <a:close/>
              </a:path>
            </a:pathLst>
          </a:custGeom>
          <a:solidFill>
            <a:srgbClr val="0066B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6232232" y="4856416"/>
            <a:ext cx="18415" cy="18415"/>
          </a:xfrm>
          <a:custGeom>
            <a:avLst/>
            <a:gdLst/>
            <a:ahLst/>
            <a:cxnLst/>
            <a:rect l="l" t="t" r="r" b="b"/>
            <a:pathLst>
              <a:path w="18414" h="18414">
                <a:moveTo>
                  <a:pt x="13969" y="0"/>
                </a:moveTo>
                <a:lnTo>
                  <a:pt x="4025" y="0"/>
                </a:lnTo>
                <a:lnTo>
                  <a:pt x="0" y="4038"/>
                </a:lnTo>
                <a:lnTo>
                  <a:pt x="0" y="13982"/>
                </a:lnTo>
                <a:lnTo>
                  <a:pt x="4025" y="18021"/>
                </a:lnTo>
                <a:lnTo>
                  <a:pt x="13969" y="18021"/>
                </a:lnTo>
                <a:lnTo>
                  <a:pt x="18021" y="13982"/>
                </a:lnTo>
                <a:lnTo>
                  <a:pt x="18021" y="4038"/>
                </a:lnTo>
                <a:lnTo>
                  <a:pt x="13969" y="0"/>
                </a:lnTo>
                <a:close/>
              </a:path>
            </a:pathLst>
          </a:custGeom>
          <a:solidFill>
            <a:srgbClr val="0066B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6258648" y="4856416"/>
            <a:ext cx="95885" cy="18415"/>
          </a:xfrm>
          <a:custGeom>
            <a:avLst/>
            <a:gdLst/>
            <a:ahLst/>
            <a:cxnLst/>
            <a:rect l="l" t="t" r="r" b="b"/>
            <a:pathLst>
              <a:path w="95885" h="18414">
                <a:moveTo>
                  <a:pt x="47828" y="0"/>
                </a:moveTo>
                <a:lnTo>
                  <a:pt x="29210" y="708"/>
                </a:lnTo>
                <a:lnTo>
                  <a:pt x="14008" y="2641"/>
                </a:lnTo>
                <a:lnTo>
                  <a:pt x="3758" y="5507"/>
                </a:lnTo>
                <a:lnTo>
                  <a:pt x="0" y="9016"/>
                </a:lnTo>
                <a:lnTo>
                  <a:pt x="3758" y="12518"/>
                </a:lnTo>
                <a:lnTo>
                  <a:pt x="14008" y="15381"/>
                </a:lnTo>
                <a:lnTo>
                  <a:pt x="29210" y="17312"/>
                </a:lnTo>
                <a:lnTo>
                  <a:pt x="47828" y="18021"/>
                </a:lnTo>
                <a:lnTo>
                  <a:pt x="66438" y="17312"/>
                </a:lnTo>
                <a:lnTo>
                  <a:pt x="81637" y="15381"/>
                </a:lnTo>
                <a:lnTo>
                  <a:pt x="91885" y="12518"/>
                </a:lnTo>
                <a:lnTo>
                  <a:pt x="95643" y="9016"/>
                </a:lnTo>
                <a:lnTo>
                  <a:pt x="91885" y="5507"/>
                </a:lnTo>
                <a:lnTo>
                  <a:pt x="81637" y="2641"/>
                </a:lnTo>
                <a:lnTo>
                  <a:pt x="66438" y="708"/>
                </a:lnTo>
                <a:lnTo>
                  <a:pt x="47828" y="0"/>
                </a:lnTo>
                <a:close/>
              </a:path>
            </a:pathLst>
          </a:custGeom>
          <a:solidFill>
            <a:srgbClr val="0066B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6389687" y="4856416"/>
            <a:ext cx="18415" cy="18415"/>
          </a:xfrm>
          <a:custGeom>
            <a:avLst/>
            <a:gdLst/>
            <a:ahLst/>
            <a:cxnLst/>
            <a:rect l="l" t="t" r="r" b="b"/>
            <a:pathLst>
              <a:path w="18414" h="18414">
                <a:moveTo>
                  <a:pt x="13995" y="0"/>
                </a:moveTo>
                <a:lnTo>
                  <a:pt x="4038" y="0"/>
                </a:lnTo>
                <a:lnTo>
                  <a:pt x="0" y="4038"/>
                </a:lnTo>
                <a:lnTo>
                  <a:pt x="0" y="13982"/>
                </a:lnTo>
                <a:lnTo>
                  <a:pt x="4038" y="18021"/>
                </a:lnTo>
                <a:lnTo>
                  <a:pt x="13995" y="18021"/>
                </a:lnTo>
                <a:lnTo>
                  <a:pt x="18008" y="13982"/>
                </a:lnTo>
                <a:lnTo>
                  <a:pt x="18008" y="4038"/>
                </a:lnTo>
                <a:lnTo>
                  <a:pt x="13995" y="0"/>
                </a:lnTo>
                <a:close/>
              </a:path>
            </a:pathLst>
          </a:custGeom>
          <a:solidFill>
            <a:srgbClr val="0066B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6361176" y="4856416"/>
            <a:ext cx="18415" cy="18415"/>
          </a:xfrm>
          <a:custGeom>
            <a:avLst/>
            <a:gdLst/>
            <a:ahLst/>
            <a:cxnLst/>
            <a:rect l="l" t="t" r="r" b="b"/>
            <a:pathLst>
              <a:path w="18414" h="18414">
                <a:moveTo>
                  <a:pt x="13995" y="0"/>
                </a:moveTo>
                <a:lnTo>
                  <a:pt x="4038" y="0"/>
                </a:lnTo>
                <a:lnTo>
                  <a:pt x="0" y="4038"/>
                </a:lnTo>
                <a:lnTo>
                  <a:pt x="0" y="13982"/>
                </a:lnTo>
                <a:lnTo>
                  <a:pt x="4038" y="18021"/>
                </a:lnTo>
                <a:lnTo>
                  <a:pt x="13995" y="18021"/>
                </a:lnTo>
                <a:lnTo>
                  <a:pt x="18034" y="13982"/>
                </a:lnTo>
                <a:lnTo>
                  <a:pt x="18034" y="4038"/>
                </a:lnTo>
                <a:lnTo>
                  <a:pt x="13995" y="0"/>
                </a:lnTo>
                <a:close/>
              </a:path>
            </a:pathLst>
          </a:custGeom>
          <a:solidFill>
            <a:srgbClr val="0066B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 txBox="1"/>
          <p:nvPr/>
        </p:nvSpPr>
        <p:spPr>
          <a:xfrm>
            <a:off x="690507" y="4633664"/>
            <a:ext cx="3306445" cy="60134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1100" b="1" spc="-10" dirty="0">
                <a:latin typeface="Arial"/>
                <a:cs typeface="Arial"/>
              </a:rPr>
              <a:t>Activity: Using</a:t>
            </a:r>
            <a:r>
              <a:rPr sz="1100" b="1" spc="40" dirty="0">
                <a:latin typeface="Arial"/>
                <a:cs typeface="Arial"/>
              </a:rPr>
              <a:t> </a:t>
            </a:r>
            <a:r>
              <a:rPr sz="1100" b="1" spc="-10" dirty="0">
                <a:latin typeface="Arial"/>
                <a:cs typeface="Arial"/>
              </a:rPr>
              <a:t>MIN</a:t>
            </a:r>
            <a:endParaRPr sz="11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165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1100" spc="-10" dirty="0">
                <a:latin typeface="Arial"/>
                <a:cs typeface="Arial"/>
              </a:rPr>
              <a:t>Using </a:t>
            </a:r>
            <a:r>
              <a:rPr sz="1100" spc="-5" dirty="0">
                <a:latin typeface="Arial"/>
                <a:cs typeface="Arial"/>
              </a:rPr>
              <a:t>the </a:t>
            </a:r>
            <a:r>
              <a:rPr sz="1100" spc="-10" dirty="0">
                <a:latin typeface="Arial"/>
                <a:cs typeface="Arial"/>
              </a:rPr>
              <a:t>movies database, enter </a:t>
            </a:r>
            <a:r>
              <a:rPr sz="1100" spc="-5" dirty="0">
                <a:latin typeface="Arial"/>
                <a:cs typeface="Arial"/>
              </a:rPr>
              <a:t>the </a:t>
            </a:r>
            <a:r>
              <a:rPr sz="1100" spc="-15" dirty="0">
                <a:latin typeface="Arial"/>
                <a:cs typeface="Arial"/>
              </a:rPr>
              <a:t>following</a:t>
            </a:r>
            <a:r>
              <a:rPr sz="1100" spc="-95" dirty="0">
                <a:latin typeface="Arial"/>
                <a:cs typeface="Arial"/>
              </a:rPr>
              <a:t> </a:t>
            </a:r>
            <a:r>
              <a:rPr sz="1100" spc="-5" dirty="0">
                <a:latin typeface="Arial"/>
                <a:cs typeface="Arial"/>
              </a:rPr>
              <a:t>query:</a:t>
            </a:r>
            <a:endParaRPr sz="1100">
              <a:latin typeface="Arial"/>
              <a:cs typeface="Arial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765183" y="5315644"/>
            <a:ext cx="88900" cy="330200"/>
          </a:xfrm>
          <a:prstGeom prst="rect">
            <a:avLst/>
          </a:prstGeom>
        </p:spPr>
        <p:txBody>
          <a:bodyPr vert="horz" wrap="square" lIns="0" tIns="279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20"/>
              </a:spcBef>
            </a:pPr>
            <a:r>
              <a:rPr sz="900" spc="-5" dirty="0">
                <a:latin typeface="Arial"/>
                <a:cs typeface="Arial"/>
              </a:rPr>
              <a:t>1</a:t>
            </a:r>
            <a:endParaRPr sz="9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900" spc="-5" dirty="0">
                <a:latin typeface="Arial"/>
                <a:cs typeface="Arial"/>
              </a:rPr>
              <a:t>2</a:t>
            </a:r>
            <a:endParaRPr sz="900">
              <a:latin typeface="Arial"/>
              <a:cs typeface="Arial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928611" y="5285905"/>
            <a:ext cx="5466715" cy="434340"/>
          </a:xfrm>
          <a:prstGeom prst="rect">
            <a:avLst/>
          </a:prstGeom>
          <a:solidFill>
            <a:srgbClr val="F7F7F7"/>
          </a:solidFill>
          <a:ln w="6096">
            <a:solidFill>
              <a:srgbClr val="B1B1B1"/>
            </a:solidFill>
          </a:ln>
        </p:spPr>
        <p:txBody>
          <a:bodyPr vert="horz" wrap="square" lIns="0" tIns="57785" rIns="0" bIns="0" rtlCol="0">
            <a:spAutoFit/>
          </a:bodyPr>
          <a:lstStyle/>
          <a:p>
            <a:pPr marL="49530">
              <a:lnSpc>
                <a:spcPct val="100000"/>
              </a:lnSpc>
              <a:spcBef>
                <a:spcPts val="455"/>
              </a:spcBef>
            </a:pPr>
            <a:r>
              <a:rPr sz="900" i="1" spc="65" dirty="0">
                <a:latin typeface="Times New Roman"/>
                <a:cs typeface="Times New Roman"/>
              </a:rPr>
              <a:t>SELECT </a:t>
            </a:r>
            <a:r>
              <a:rPr sz="900" i="1" spc="75" dirty="0">
                <a:latin typeface="Times New Roman"/>
                <a:cs typeface="Times New Roman"/>
              </a:rPr>
              <a:t>* </a:t>
            </a:r>
            <a:r>
              <a:rPr sz="900" i="1" spc="-40" dirty="0">
                <a:latin typeface="Times New Roman"/>
                <a:cs typeface="Times New Roman"/>
              </a:rPr>
              <a:t>FROM</a:t>
            </a:r>
            <a:r>
              <a:rPr sz="900" i="1" spc="110" dirty="0">
                <a:latin typeface="Times New Roman"/>
                <a:cs typeface="Times New Roman"/>
              </a:rPr>
              <a:t> </a:t>
            </a:r>
            <a:r>
              <a:rPr sz="900" i="1" spc="160" dirty="0">
                <a:latin typeface="Times New Roman"/>
                <a:cs typeface="Times New Roman"/>
              </a:rPr>
              <a:t>movie</a:t>
            </a:r>
            <a:r>
              <a:rPr sz="900" i="1" spc="-145" dirty="0">
                <a:latin typeface="Times New Roman"/>
                <a:cs typeface="Times New Roman"/>
              </a:rPr>
              <a:t> </a:t>
            </a:r>
            <a:endParaRPr sz="900">
              <a:latin typeface="Times New Roman"/>
              <a:cs typeface="Times New Roman"/>
            </a:endParaRPr>
          </a:p>
          <a:p>
            <a:pPr marL="49530">
              <a:lnSpc>
                <a:spcPct val="100000"/>
              </a:lnSpc>
              <a:spcBef>
                <a:spcPts val="120"/>
              </a:spcBef>
            </a:pPr>
            <a:r>
              <a:rPr sz="900" i="1" spc="-20" dirty="0">
                <a:latin typeface="Times New Roman"/>
                <a:cs typeface="Times New Roman"/>
              </a:rPr>
              <a:t>WHERE </a:t>
            </a:r>
            <a:r>
              <a:rPr sz="900" i="1" spc="185" dirty="0">
                <a:latin typeface="Times New Roman"/>
                <a:cs typeface="Times New Roman"/>
              </a:rPr>
              <a:t>budget IS </a:t>
            </a:r>
            <a:r>
              <a:rPr sz="900" i="1" spc="-5" dirty="0">
                <a:latin typeface="Times New Roman"/>
                <a:cs typeface="Times New Roman"/>
              </a:rPr>
              <a:t>NOT </a:t>
            </a:r>
            <a:r>
              <a:rPr sz="900" i="1" spc="200" dirty="0">
                <a:latin typeface="Times New Roman"/>
                <a:cs typeface="Times New Roman"/>
              </a:rPr>
              <a:t>Null </a:t>
            </a:r>
            <a:r>
              <a:rPr sz="900" i="1" spc="-20" dirty="0">
                <a:latin typeface="Times New Roman"/>
                <a:cs typeface="Times New Roman"/>
              </a:rPr>
              <a:t>AND </a:t>
            </a:r>
            <a:r>
              <a:rPr sz="900" i="1" spc="200" dirty="0">
                <a:latin typeface="Times New Roman"/>
                <a:cs typeface="Times New Roman"/>
              </a:rPr>
              <a:t>gross </a:t>
            </a:r>
            <a:r>
              <a:rPr sz="900" i="1" spc="185" dirty="0">
                <a:latin typeface="Times New Roman"/>
                <a:cs typeface="Times New Roman"/>
              </a:rPr>
              <a:t>IS </a:t>
            </a:r>
            <a:r>
              <a:rPr sz="900" i="1" spc="-5" dirty="0">
                <a:latin typeface="Times New Roman"/>
                <a:cs typeface="Times New Roman"/>
              </a:rPr>
              <a:t>NOT </a:t>
            </a:r>
            <a:r>
              <a:rPr sz="900" i="1" spc="200" dirty="0">
                <a:latin typeface="Times New Roman"/>
                <a:cs typeface="Times New Roman"/>
              </a:rPr>
              <a:t>Null</a:t>
            </a:r>
            <a:r>
              <a:rPr sz="900" i="1" spc="-120" dirty="0">
                <a:latin typeface="Times New Roman"/>
                <a:cs typeface="Times New Roman"/>
              </a:rPr>
              <a:t> </a:t>
            </a:r>
            <a:r>
              <a:rPr sz="900" i="1" spc="225" dirty="0">
                <a:latin typeface="Times New Roman"/>
                <a:cs typeface="Times New Roman"/>
              </a:rPr>
              <a:t>;</a:t>
            </a:r>
            <a:endParaRPr sz="900">
              <a:latin typeface="Times New Roman"/>
              <a:cs typeface="Times New Roman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690507" y="5862984"/>
            <a:ext cx="5668645" cy="966469"/>
          </a:xfrm>
          <a:prstGeom prst="rect">
            <a:avLst/>
          </a:prstGeom>
        </p:spPr>
        <p:txBody>
          <a:bodyPr vert="horz" wrap="square" lIns="0" tIns="6985" rIns="0" bIns="0" rtlCol="0">
            <a:spAutoFit/>
          </a:bodyPr>
          <a:lstStyle/>
          <a:p>
            <a:pPr marL="12700" marR="5080" algn="just">
              <a:lnSpc>
                <a:spcPct val="102699"/>
              </a:lnSpc>
              <a:spcBef>
                <a:spcPts val="55"/>
              </a:spcBef>
            </a:pPr>
            <a:r>
              <a:rPr sz="1100" spc="-5" dirty="0">
                <a:latin typeface="Arial"/>
                <a:cs typeface="Arial"/>
              </a:rPr>
              <a:t>Sometimes </a:t>
            </a:r>
            <a:r>
              <a:rPr sz="1100" spc="-10" dirty="0">
                <a:latin typeface="Arial"/>
                <a:cs typeface="Arial"/>
              </a:rPr>
              <a:t>some of </a:t>
            </a:r>
            <a:r>
              <a:rPr sz="1100" spc="-5" dirty="0">
                <a:latin typeface="Arial"/>
                <a:cs typeface="Arial"/>
              </a:rPr>
              <a:t>the </a:t>
            </a:r>
            <a:r>
              <a:rPr sz="1100" spc="-10" dirty="0">
                <a:latin typeface="Arial"/>
                <a:cs typeface="Arial"/>
              </a:rPr>
              <a:t>rows </a:t>
            </a:r>
            <a:r>
              <a:rPr sz="1100" spc="-20" dirty="0">
                <a:latin typeface="Arial"/>
                <a:cs typeface="Arial"/>
              </a:rPr>
              <a:t>may </a:t>
            </a:r>
            <a:r>
              <a:rPr sz="1100" spc="-5" dirty="0">
                <a:latin typeface="Arial"/>
                <a:cs typeface="Arial"/>
              </a:rPr>
              <a:t>contain </a:t>
            </a:r>
            <a:r>
              <a:rPr sz="1100" spc="-10" dirty="0">
                <a:latin typeface="Arial"/>
                <a:cs typeface="Arial"/>
              </a:rPr>
              <a:t>empty </a:t>
            </a:r>
            <a:r>
              <a:rPr sz="1100" spc="-15" dirty="0">
                <a:latin typeface="Arial"/>
                <a:cs typeface="Arial"/>
              </a:rPr>
              <a:t>values. </a:t>
            </a:r>
            <a:r>
              <a:rPr sz="1100" spc="-20" dirty="0">
                <a:latin typeface="Arial"/>
                <a:cs typeface="Arial"/>
              </a:rPr>
              <a:t>For </a:t>
            </a:r>
            <a:r>
              <a:rPr sz="1100" spc="-15" dirty="0">
                <a:latin typeface="Arial"/>
                <a:cs typeface="Arial"/>
              </a:rPr>
              <a:t>example, </a:t>
            </a:r>
            <a:r>
              <a:rPr sz="1100" spc="-10" dirty="0">
                <a:latin typeface="Arial"/>
                <a:cs typeface="Arial"/>
              </a:rPr>
              <a:t>in </a:t>
            </a:r>
            <a:r>
              <a:rPr sz="1100" spc="-5" dirty="0">
                <a:latin typeface="Arial"/>
                <a:cs typeface="Arial"/>
              </a:rPr>
              <a:t>the </a:t>
            </a:r>
            <a:r>
              <a:rPr sz="1100" spc="-10" dirty="0">
                <a:latin typeface="Arial"/>
                <a:cs typeface="Arial"/>
              </a:rPr>
              <a:t>movie table </a:t>
            </a:r>
            <a:r>
              <a:rPr sz="1100" spc="-5" dirty="0">
                <a:latin typeface="Arial"/>
                <a:cs typeface="Arial"/>
              </a:rPr>
              <a:t>the  </a:t>
            </a:r>
            <a:r>
              <a:rPr sz="1100" spc="-15" dirty="0">
                <a:latin typeface="Arial"/>
                <a:cs typeface="Arial"/>
              </a:rPr>
              <a:t>budget </a:t>
            </a:r>
            <a:r>
              <a:rPr sz="1100" spc="-10" dirty="0">
                <a:latin typeface="Arial"/>
                <a:cs typeface="Arial"/>
              </a:rPr>
              <a:t>or </a:t>
            </a:r>
            <a:r>
              <a:rPr sz="1100" spc="-5" dirty="0">
                <a:latin typeface="Arial"/>
                <a:cs typeface="Arial"/>
              </a:rPr>
              <a:t>the </a:t>
            </a:r>
            <a:r>
              <a:rPr sz="1100" spc="-10" dirty="0">
                <a:latin typeface="Arial"/>
                <a:cs typeface="Arial"/>
              </a:rPr>
              <a:t>gross </a:t>
            </a:r>
            <a:r>
              <a:rPr sz="1100" spc="-5" dirty="0">
                <a:latin typeface="Arial"/>
                <a:cs typeface="Arial"/>
              </a:rPr>
              <a:t>figure </a:t>
            </a:r>
            <a:r>
              <a:rPr sz="1100" spc="-20" dirty="0">
                <a:latin typeface="Arial"/>
                <a:cs typeface="Arial"/>
              </a:rPr>
              <a:t>for </a:t>
            </a:r>
            <a:r>
              <a:rPr sz="1100" spc="-10" dirty="0">
                <a:latin typeface="Arial"/>
                <a:cs typeface="Arial"/>
              </a:rPr>
              <a:t>a movie </a:t>
            </a:r>
            <a:r>
              <a:rPr sz="1100" spc="-20" dirty="0">
                <a:latin typeface="Arial"/>
                <a:cs typeface="Arial"/>
              </a:rPr>
              <a:t>may </a:t>
            </a:r>
            <a:r>
              <a:rPr sz="1100" spc="-10" dirty="0">
                <a:latin typeface="Arial"/>
                <a:cs typeface="Arial"/>
              </a:rPr>
              <a:t>not be known. </a:t>
            </a:r>
            <a:r>
              <a:rPr sz="1100" spc="-5" dirty="0">
                <a:latin typeface="Arial"/>
                <a:cs typeface="Arial"/>
              </a:rPr>
              <a:t>In this </a:t>
            </a:r>
            <a:r>
              <a:rPr sz="1100" spc="-10" dirty="0">
                <a:latin typeface="Arial"/>
                <a:cs typeface="Arial"/>
              </a:rPr>
              <a:t>case, </a:t>
            </a:r>
            <a:r>
              <a:rPr sz="1100" spc="-5" dirty="0">
                <a:latin typeface="Arial"/>
                <a:cs typeface="Arial"/>
              </a:rPr>
              <a:t>the </a:t>
            </a:r>
            <a:r>
              <a:rPr sz="1100" spc="-15" dirty="0">
                <a:latin typeface="Arial"/>
                <a:cs typeface="Arial"/>
              </a:rPr>
              <a:t>value </a:t>
            </a:r>
            <a:r>
              <a:rPr sz="1100" spc="-10" dirty="0">
                <a:latin typeface="Arial"/>
                <a:cs typeface="Arial"/>
              </a:rPr>
              <a:t>is a </a:t>
            </a:r>
            <a:r>
              <a:rPr sz="1100" spc="-15" dirty="0">
                <a:latin typeface="Arial"/>
                <a:cs typeface="Arial"/>
              </a:rPr>
              <a:t>NULL.  </a:t>
            </a:r>
            <a:r>
              <a:rPr sz="1100" spc="-10" dirty="0">
                <a:latin typeface="Arial"/>
                <a:cs typeface="Arial"/>
              </a:rPr>
              <a:t>NULL means </a:t>
            </a:r>
            <a:r>
              <a:rPr sz="1100" spc="-5" dirty="0">
                <a:latin typeface="Arial"/>
                <a:cs typeface="Arial"/>
              </a:rPr>
              <a:t>that the cell </a:t>
            </a:r>
            <a:r>
              <a:rPr sz="1100" spc="-10" dirty="0">
                <a:latin typeface="Arial"/>
                <a:cs typeface="Arial"/>
              </a:rPr>
              <a:t>has no </a:t>
            </a:r>
            <a:r>
              <a:rPr sz="1100" spc="-15" dirty="0">
                <a:latin typeface="Arial"/>
                <a:cs typeface="Arial"/>
              </a:rPr>
              <a:t>value </a:t>
            </a:r>
            <a:r>
              <a:rPr sz="1100" spc="-5" dirty="0">
                <a:latin typeface="Arial"/>
                <a:cs typeface="Arial"/>
              </a:rPr>
              <a:t>set - this </a:t>
            </a:r>
            <a:r>
              <a:rPr sz="1100" spc="-10" dirty="0">
                <a:latin typeface="Arial"/>
                <a:cs typeface="Arial"/>
              </a:rPr>
              <a:t>is </a:t>
            </a:r>
            <a:r>
              <a:rPr sz="1100" spc="-15" dirty="0">
                <a:latin typeface="Arial"/>
                <a:cs typeface="Arial"/>
              </a:rPr>
              <a:t>different </a:t>
            </a:r>
            <a:r>
              <a:rPr sz="1100" spc="-5" dirty="0">
                <a:latin typeface="Arial"/>
                <a:cs typeface="Arial"/>
              </a:rPr>
              <a:t>from </a:t>
            </a:r>
            <a:r>
              <a:rPr sz="1100" spc="-10" dirty="0">
                <a:latin typeface="Arial"/>
                <a:cs typeface="Arial"/>
              </a:rPr>
              <a:t>an empty </a:t>
            </a:r>
            <a:r>
              <a:rPr sz="1100" spc="-15" dirty="0">
                <a:latin typeface="Arial"/>
                <a:cs typeface="Arial"/>
              </a:rPr>
              <a:t>value </a:t>
            </a:r>
            <a:r>
              <a:rPr sz="1100" spc="-10" dirty="0">
                <a:latin typeface="Arial"/>
                <a:cs typeface="Arial"/>
              </a:rPr>
              <a:t>(e.g. </a:t>
            </a:r>
            <a:r>
              <a:rPr sz="1100" spc="-5" dirty="0">
                <a:latin typeface="Arial"/>
                <a:cs typeface="Arial"/>
              </a:rPr>
              <a:t>"") </a:t>
            </a:r>
            <a:r>
              <a:rPr sz="1100" spc="-15" dirty="0">
                <a:latin typeface="Arial"/>
                <a:cs typeface="Arial"/>
              </a:rPr>
              <a:t>and  different </a:t>
            </a:r>
            <a:r>
              <a:rPr sz="1100" spc="-5" dirty="0">
                <a:latin typeface="Arial"/>
                <a:cs typeface="Arial"/>
              </a:rPr>
              <a:t>from</a:t>
            </a:r>
            <a:r>
              <a:rPr sz="1100" spc="-10" dirty="0">
                <a:latin typeface="Arial"/>
                <a:cs typeface="Arial"/>
              </a:rPr>
              <a:t> 0.</a:t>
            </a:r>
            <a:endParaRPr sz="1100">
              <a:latin typeface="Arial"/>
              <a:cs typeface="Arial"/>
            </a:endParaRPr>
          </a:p>
          <a:p>
            <a:pPr marL="12700" algn="just">
              <a:lnSpc>
                <a:spcPct val="100000"/>
              </a:lnSpc>
              <a:spcBef>
                <a:spcPts val="705"/>
              </a:spcBef>
            </a:pPr>
            <a:r>
              <a:rPr sz="1100" spc="-75" dirty="0">
                <a:latin typeface="Arial"/>
                <a:cs typeface="Arial"/>
              </a:rPr>
              <a:t>To </a:t>
            </a:r>
            <a:r>
              <a:rPr sz="1100" spc="-5" dirty="0">
                <a:latin typeface="Arial"/>
                <a:cs typeface="Arial"/>
              </a:rPr>
              <a:t>find the smallest </a:t>
            </a:r>
            <a:r>
              <a:rPr sz="1100" spc="-15" dirty="0">
                <a:latin typeface="Arial"/>
                <a:cs typeface="Arial"/>
              </a:rPr>
              <a:t>budget </a:t>
            </a:r>
            <a:r>
              <a:rPr sz="1100" spc="-20" dirty="0">
                <a:latin typeface="Arial"/>
                <a:cs typeface="Arial"/>
              </a:rPr>
              <a:t>for </a:t>
            </a:r>
            <a:r>
              <a:rPr sz="1100" spc="-10" dirty="0">
                <a:latin typeface="Arial"/>
                <a:cs typeface="Arial"/>
              </a:rPr>
              <a:t>a movie with a known </a:t>
            </a:r>
            <a:r>
              <a:rPr sz="1100" b="1" spc="-10" dirty="0">
                <a:latin typeface="Arial"/>
                <a:cs typeface="Arial"/>
              </a:rPr>
              <a:t>budget </a:t>
            </a:r>
            <a:r>
              <a:rPr sz="1100" spc="-10" dirty="0">
                <a:latin typeface="Arial"/>
                <a:cs typeface="Arial"/>
              </a:rPr>
              <a:t>and</a:t>
            </a:r>
            <a:r>
              <a:rPr sz="1100" spc="-20" dirty="0">
                <a:latin typeface="Arial"/>
                <a:cs typeface="Arial"/>
              </a:rPr>
              <a:t> </a:t>
            </a:r>
            <a:r>
              <a:rPr sz="1100" b="1" spc="-10" dirty="0">
                <a:latin typeface="Arial"/>
                <a:cs typeface="Arial"/>
              </a:rPr>
              <a:t>gross</a:t>
            </a:r>
            <a:r>
              <a:rPr sz="1100" spc="-10" dirty="0">
                <a:latin typeface="Arial"/>
                <a:cs typeface="Arial"/>
              </a:rPr>
              <a:t>:</a:t>
            </a:r>
            <a:endParaRPr sz="1100">
              <a:latin typeface="Arial"/>
              <a:cs typeface="Arial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765183" y="6909748"/>
            <a:ext cx="88900" cy="330200"/>
          </a:xfrm>
          <a:prstGeom prst="rect">
            <a:avLst/>
          </a:prstGeom>
        </p:spPr>
        <p:txBody>
          <a:bodyPr vert="horz" wrap="square" lIns="0" tIns="279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20"/>
              </a:spcBef>
            </a:pPr>
            <a:r>
              <a:rPr sz="900" spc="-5" dirty="0">
                <a:latin typeface="Arial"/>
                <a:cs typeface="Arial"/>
              </a:rPr>
              <a:t>1</a:t>
            </a:r>
            <a:endParaRPr sz="9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900" spc="-5" dirty="0">
                <a:latin typeface="Arial"/>
                <a:cs typeface="Arial"/>
              </a:rPr>
              <a:t>2</a:t>
            </a:r>
            <a:endParaRPr sz="900">
              <a:latin typeface="Arial"/>
              <a:cs typeface="Arial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928611" y="6880009"/>
            <a:ext cx="5466715" cy="434340"/>
          </a:xfrm>
          <a:prstGeom prst="rect">
            <a:avLst/>
          </a:prstGeom>
          <a:solidFill>
            <a:srgbClr val="F7F7F7"/>
          </a:solidFill>
          <a:ln w="6096">
            <a:solidFill>
              <a:srgbClr val="B1B1B1"/>
            </a:solidFill>
          </a:ln>
        </p:spPr>
        <p:txBody>
          <a:bodyPr vert="horz" wrap="square" lIns="0" tIns="57785" rIns="0" bIns="0" rtlCol="0">
            <a:spAutoFit/>
          </a:bodyPr>
          <a:lstStyle/>
          <a:p>
            <a:pPr marL="49530">
              <a:lnSpc>
                <a:spcPct val="100000"/>
              </a:lnSpc>
              <a:spcBef>
                <a:spcPts val="455"/>
              </a:spcBef>
            </a:pPr>
            <a:r>
              <a:rPr sz="900" i="1" spc="65" dirty="0">
                <a:latin typeface="Times New Roman"/>
                <a:cs typeface="Times New Roman"/>
              </a:rPr>
              <a:t>SELECT </a:t>
            </a:r>
            <a:r>
              <a:rPr sz="900" i="1" spc="30" dirty="0">
                <a:latin typeface="Times New Roman"/>
                <a:cs typeface="Times New Roman"/>
              </a:rPr>
              <a:t>MIN </a:t>
            </a:r>
            <a:r>
              <a:rPr sz="900" i="1" spc="225" dirty="0">
                <a:latin typeface="Times New Roman"/>
                <a:cs typeface="Times New Roman"/>
              </a:rPr>
              <a:t>( </a:t>
            </a:r>
            <a:r>
              <a:rPr sz="900" i="1" spc="185" dirty="0">
                <a:latin typeface="Times New Roman"/>
                <a:cs typeface="Times New Roman"/>
              </a:rPr>
              <a:t>budget </a:t>
            </a:r>
            <a:r>
              <a:rPr sz="900" i="1" spc="225" dirty="0">
                <a:latin typeface="Times New Roman"/>
                <a:cs typeface="Times New Roman"/>
              </a:rPr>
              <a:t>) </a:t>
            </a:r>
            <a:r>
              <a:rPr sz="900" i="1" spc="-40" dirty="0">
                <a:latin typeface="Times New Roman"/>
                <a:cs typeface="Times New Roman"/>
              </a:rPr>
              <a:t>FROM</a:t>
            </a:r>
            <a:r>
              <a:rPr sz="900" i="1" spc="30" dirty="0">
                <a:latin typeface="Times New Roman"/>
                <a:cs typeface="Times New Roman"/>
              </a:rPr>
              <a:t> </a:t>
            </a:r>
            <a:r>
              <a:rPr sz="900" i="1" spc="160" dirty="0">
                <a:latin typeface="Times New Roman"/>
                <a:cs typeface="Times New Roman"/>
              </a:rPr>
              <a:t>movie</a:t>
            </a:r>
            <a:r>
              <a:rPr sz="900" i="1" spc="-145" dirty="0">
                <a:latin typeface="Times New Roman"/>
                <a:cs typeface="Times New Roman"/>
              </a:rPr>
              <a:t> </a:t>
            </a:r>
            <a:endParaRPr sz="900">
              <a:latin typeface="Times New Roman"/>
              <a:cs typeface="Times New Roman"/>
            </a:endParaRPr>
          </a:p>
          <a:p>
            <a:pPr marL="49530">
              <a:lnSpc>
                <a:spcPct val="100000"/>
              </a:lnSpc>
              <a:spcBef>
                <a:spcPts val="120"/>
              </a:spcBef>
            </a:pPr>
            <a:r>
              <a:rPr sz="900" i="1" spc="-20" dirty="0">
                <a:latin typeface="Times New Roman"/>
                <a:cs typeface="Times New Roman"/>
              </a:rPr>
              <a:t>WHERE </a:t>
            </a:r>
            <a:r>
              <a:rPr sz="900" i="1" spc="185" dirty="0">
                <a:latin typeface="Times New Roman"/>
                <a:cs typeface="Times New Roman"/>
              </a:rPr>
              <a:t>budget IS </a:t>
            </a:r>
            <a:r>
              <a:rPr sz="900" i="1" spc="-5" dirty="0">
                <a:latin typeface="Times New Roman"/>
                <a:cs typeface="Times New Roman"/>
              </a:rPr>
              <a:t>NOT </a:t>
            </a:r>
            <a:r>
              <a:rPr sz="900" i="1" spc="200" dirty="0">
                <a:latin typeface="Times New Roman"/>
                <a:cs typeface="Times New Roman"/>
              </a:rPr>
              <a:t>Null </a:t>
            </a:r>
            <a:r>
              <a:rPr sz="900" i="1" spc="-20" dirty="0">
                <a:latin typeface="Times New Roman"/>
                <a:cs typeface="Times New Roman"/>
              </a:rPr>
              <a:t>AND </a:t>
            </a:r>
            <a:r>
              <a:rPr sz="900" i="1" spc="200" dirty="0">
                <a:latin typeface="Times New Roman"/>
                <a:cs typeface="Times New Roman"/>
              </a:rPr>
              <a:t>gross </a:t>
            </a:r>
            <a:r>
              <a:rPr sz="900" i="1" spc="185" dirty="0">
                <a:latin typeface="Times New Roman"/>
                <a:cs typeface="Times New Roman"/>
              </a:rPr>
              <a:t>IS </a:t>
            </a:r>
            <a:r>
              <a:rPr sz="900" i="1" spc="-5" dirty="0">
                <a:latin typeface="Times New Roman"/>
                <a:cs typeface="Times New Roman"/>
              </a:rPr>
              <a:t>NOT </a:t>
            </a:r>
            <a:r>
              <a:rPr sz="900" i="1" spc="200" dirty="0">
                <a:latin typeface="Times New Roman"/>
                <a:cs typeface="Times New Roman"/>
              </a:rPr>
              <a:t>Null</a:t>
            </a:r>
            <a:r>
              <a:rPr sz="900" i="1" spc="-120" dirty="0">
                <a:latin typeface="Times New Roman"/>
                <a:cs typeface="Times New Roman"/>
              </a:rPr>
              <a:t> </a:t>
            </a:r>
            <a:r>
              <a:rPr sz="900" i="1" spc="225" dirty="0">
                <a:latin typeface="Times New Roman"/>
                <a:cs typeface="Times New Roman"/>
              </a:rPr>
              <a:t>;</a:t>
            </a:r>
            <a:endParaRPr sz="900">
              <a:latin typeface="Times New Roman"/>
              <a:cs typeface="Times New Roman"/>
            </a:endParaRPr>
          </a:p>
        </p:txBody>
      </p:sp>
      <p:sp>
        <p:nvSpPr>
          <p:cNvPr id="29" name="object 29"/>
          <p:cNvSpPr/>
          <p:nvPr/>
        </p:nvSpPr>
        <p:spPr>
          <a:xfrm>
            <a:off x="505205" y="8318119"/>
            <a:ext cx="6048375" cy="1438910"/>
          </a:xfrm>
          <a:custGeom>
            <a:avLst/>
            <a:gdLst/>
            <a:ahLst/>
            <a:cxnLst/>
            <a:rect l="l" t="t" r="r" b="b"/>
            <a:pathLst>
              <a:path w="6048375" h="1438909">
                <a:moveTo>
                  <a:pt x="5994082" y="0"/>
                </a:moveTo>
                <a:lnTo>
                  <a:pt x="54000" y="0"/>
                </a:lnTo>
                <a:lnTo>
                  <a:pt x="32982" y="4244"/>
                </a:lnTo>
                <a:lnTo>
                  <a:pt x="15817" y="15817"/>
                </a:lnTo>
                <a:lnTo>
                  <a:pt x="4244" y="32982"/>
                </a:lnTo>
                <a:lnTo>
                  <a:pt x="0" y="54000"/>
                </a:lnTo>
                <a:lnTo>
                  <a:pt x="0" y="1438910"/>
                </a:lnTo>
                <a:lnTo>
                  <a:pt x="6048082" y="1438910"/>
                </a:lnTo>
                <a:lnTo>
                  <a:pt x="6048082" y="54000"/>
                </a:lnTo>
                <a:lnTo>
                  <a:pt x="6043838" y="32982"/>
                </a:lnTo>
                <a:lnTo>
                  <a:pt x="6032265" y="15817"/>
                </a:lnTo>
                <a:lnTo>
                  <a:pt x="6015100" y="4244"/>
                </a:lnTo>
                <a:lnTo>
                  <a:pt x="5994082" y="0"/>
                </a:lnTo>
                <a:close/>
              </a:path>
            </a:pathLst>
          </a:custGeom>
          <a:solidFill>
            <a:srgbClr val="99CC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523201" y="8558021"/>
            <a:ext cx="6012180" cy="1199515"/>
          </a:xfrm>
          <a:custGeom>
            <a:avLst/>
            <a:gdLst/>
            <a:ahLst/>
            <a:cxnLst/>
            <a:rect l="l" t="t" r="r" b="b"/>
            <a:pathLst>
              <a:path w="6012180" h="1199515">
                <a:moveTo>
                  <a:pt x="0" y="1199006"/>
                </a:moveTo>
                <a:lnTo>
                  <a:pt x="6012078" y="1199006"/>
                </a:lnTo>
                <a:lnTo>
                  <a:pt x="6012078" y="0"/>
                </a:lnTo>
                <a:lnTo>
                  <a:pt x="0" y="0"/>
                </a:lnTo>
                <a:lnTo>
                  <a:pt x="0" y="119900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6124562" y="8240420"/>
            <a:ext cx="368935" cy="368935"/>
          </a:xfrm>
          <a:custGeom>
            <a:avLst/>
            <a:gdLst/>
            <a:ahLst/>
            <a:cxnLst/>
            <a:rect l="l" t="t" r="r" b="b"/>
            <a:pathLst>
              <a:path w="368935" h="368934">
                <a:moveTo>
                  <a:pt x="297027" y="0"/>
                </a:moveTo>
                <a:lnTo>
                  <a:pt x="71653" y="0"/>
                </a:lnTo>
                <a:lnTo>
                  <a:pt x="43826" y="5654"/>
                </a:lnTo>
                <a:lnTo>
                  <a:pt x="21043" y="21048"/>
                </a:lnTo>
                <a:lnTo>
                  <a:pt x="5652" y="43832"/>
                </a:lnTo>
                <a:lnTo>
                  <a:pt x="0" y="71653"/>
                </a:lnTo>
                <a:lnTo>
                  <a:pt x="0" y="297078"/>
                </a:lnTo>
                <a:lnTo>
                  <a:pt x="5652" y="324888"/>
                </a:lnTo>
                <a:lnTo>
                  <a:pt x="21043" y="347673"/>
                </a:lnTo>
                <a:lnTo>
                  <a:pt x="43826" y="363074"/>
                </a:lnTo>
                <a:lnTo>
                  <a:pt x="71653" y="368731"/>
                </a:lnTo>
                <a:lnTo>
                  <a:pt x="297027" y="368731"/>
                </a:lnTo>
                <a:lnTo>
                  <a:pt x="324850" y="363074"/>
                </a:lnTo>
                <a:lnTo>
                  <a:pt x="347638" y="347673"/>
                </a:lnTo>
                <a:lnTo>
                  <a:pt x="363037" y="324888"/>
                </a:lnTo>
                <a:lnTo>
                  <a:pt x="368693" y="297078"/>
                </a:lnTo>
                <a:lnTo>
                  <a:pt x="368693" y="71653"/>
                </a:lnTo>
                <a:lnTo>
                  <a:pt x="363037" y="43832"/>
                </a:lnTo>
                <a:lnTo>
                  <a:pt x="347638" y="21048"/>
                </a:lnTo>
                <a:lnTo>
                  <a:pt x="324850" y="5654"/>
                </a:lnTo>
                <a:lnTo>
                  <a:pt x="297027" y="0"/>
                </a:lnTo>
                <a:close/>
              </a:path>
            </a:pathLst>
          </a:custGeom>
          <a:solidFill>
            <a:srgbClr val="0066B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6194450" y="8272932"/>
            <a:ext cx="228917" cy="20542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6162230" y="8500922"/>
            <a:ext cx="294005" cy="76835"/>
          </a:xfrm>
          <a:custGeom>
            <a:avLst/>
            <a:gdLst/>
            <a:ahLst/>
            <a:cxnLst/>
            <a:rect l="l" t="t" r="r" b="b"/>
            <a:pathLst>
              <a:path w="294004" h="76834">
                <a:moveTo>
                  <a:pt x="255562" y="0"/>
                </a:moveTo>
                <a:lnTo>
                  <a:pt x="38226" y="0"/>
                </a:lnTo>
                <a:lnTo>
                  <a:pt x="23349" y="3008"/>
                </a:lnTo>
                <a:lnTo>
                  <a:pt x="11198" y="11207"/>
                </a:lnTo>
                <a:lnTo>
                  <a:pt x="3004" y="23360"/>
                </a:lnTo>
                <a:lnTo>
                  <a:pt x="0" y="38226"/>
                </a:lnTo>
                <a:lnTo>
                  <a:pt x="3004" y="53100"/>
                </a:lnTo>
                <a:lnTo>
                  <a:pt x="11198" y="65243"/>
                </a:lnTo>
                <a:lnTo>
                  <a:pt x="23349" y="73427"/>
                </a:lnTo>
                <a:lnTo>
                  <a:pt x="38226" y="76428"/>
                </a:lnTo>
                <a:lnTo>
                  <a:pt x="255562" y="76428"/>
                </a:lnTo>
                <a:lnTo>
                  <a:pt x="270435" y="73427"/>
                </a:lnTo>
                <a:lnTo>
                  <a:pt x="282578" y="65243"/>
                </a:lnTo>
                <a:lnTo>
                  <a:pt x="290762" y="53100"/>
                </a:lnTo>
                <a:lnTo>
                  <a:pt x="293763" y="38226"/>
                </a:lnTo>
                <a:lnTo>
                  <a:pt x="290762" y="23360"/>
                </a:lnTo>
                <a:lnTo>
                  <a:pt x="282578" y="11207"/>
                </a:lnTo>
                <a:lnTo>
                  <a:pt x="270435" y="3008"/>
                </a:lnTo>
                <a:lnTo>
                  <a:pt x="25556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6222377" y="8298027"/>
            <a:ext cx="173012" cy="15524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6200724" y="8513216"/>
            <a:ext cx="18415" cy="18415"/>
          </a:xfrm>
          <a:custGeom>
            <a:avLst/>
            <a:gdLst/>
            <a:ahLst/>
            <a:cxnLst/>
            <a:rect l="l" t="t" r="r" b="b"/>
            <a:pathLst>
              <a:path w="18414" h="18415">
                <a:moveTo>
                  <a:pt x="14008" y="0"/>
                </a:moveTo>
                <a:lnTo>
                  <a:pt x="4038" y="0"/>
                </a:lnTo>
                <a:lnTo>
                  <a:pt x="0" y="4025"/>
                </a:lnTo>
                <a:lnTo>
                  <a:pt x="0" y="13969"/>
                </a:lnTo>
                <a:lnTo>
                  <a:pt x="4038" y="18008"/>
                </a:lnTo>
                <a:lnTo>
                  <a:pt x="14008" y="18008"/>
                </a:lnTo>
                <a:lnTo>
                  <a:pt x="18021" y="13969"/>
                </a:lnTo>
                <a:lnTo>
                  <a:pt x="18021" y="4025"/>
                </a:lnTo>
                <a:lnTo>
                  <a:pt x="14008" y="0"/>
                </a:lnTo>
                <a:close/>
              </a:path>
            </a:pathLst>
          </a:custGeom>
          <a:solidFill>
            <a:srgbClr val="0066B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6232232" y="8513216"/>
            <a:ext cx="18415" cy="18415"/>
          </a:xfrm>
          <a:custGeom>
            <a:avLst/>
            <a:gdLst/>
            <a:ahLst/>
            <a:cxnLst/>
            <a:rect l="l" t="t" r="r" b="b"/>
            <a:pathLst>
              <a:path w="18414" h="18415">
                <a:moveTo>
                  <a:pt x="13969" y="0"/>
                </a:moveTo>
                <a:lnTo>
                  <a:pt x="4025" y="0"/>
                </a:lnTo>
                <a:lnTo>
                  <a:pt x="0" y="4025"/>
                </a:lnTo>
                <a:lnTo>
                  <a:pt x="0" y="13969"/>
                </a:lnTo>
                <a:lnTo>
                  <a:pt x="4025" y="18008"/>
                </a:lnTo>
                <a:lnTo>
                  <a:pt x="13969" y="18008"/>
                </a:lnTo>
                <a:lnTo>
                  <a:pt x="18021" y="13969"/>
                </a:lnTo>
                <a:lnTo>
                  <a:pt x="18021" y="4025"/>
                </a:lnTo>
                <a:lnTo>
                  <a:pt x="13969" y="0"/>
                </a:lnTo>
                <a:close/>
              </a:path>
            </a:pathLst>
          </a:custGeom>
          <a:solidFill>
            <a:srgbClr val="0066B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6263716" y="8513216"/>
            <a:ext cx="18415" cy="18415"/>
          </a:xfrm>
          <a:custGeom>
            <a:avLst/>
            <a:gdLst/>
            <a:ahLst/>
            <a:cxnLst/>
            <a:rect l="l" t="t" r="r" b="b"/>
            <a:pathLst>
              <a:path w="18414" h="18415">
                <a:moveTo>
                  <a:pt x="13995" y="0"/>
                </a:moveTo>
                <a:lnTo>
                  <a:pt x="4025" y="0"/>
                </a:lnTo>
                <a:lnTo>
                  <a:pt x="0" y="4025"/>
                </a:lnTo>
                <a:lnTo>
                  <a:pt x="0" y="13969"/>
                </a:lnTo>
                <a:lnTo>
                  <a:pt x="4025" y="18008"/>
                </a:lnTo>
                <a:lnTo>
                  <a:pt x="13995" y="18008"/>
                </a:lnTo>
                <a:lnTo>
                  <a:pt x="18021" y="13969"/>
                </a:lnTo>
                <a:lnTo>
                  <a:pt x="18021" y="4025"/>
                </a:lnTo>
                <a:lnTo>
                  <a:pt x="13995" y="0"/>
                </a:lnTo>
                <a:close/>
              </a:path>
            </a:pathLst>
          </a:custGeom>
          <a:solidFill>
            <a:srgbClr val="0066B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6295237" y="8513216"/>
            <a:ext cx="18415" cy="18415"/>
          </a:xfrm>
          <a:custGeom>
            <a:avLst/>
            <a:gdLst/>
            <a:ahLst/>
            <a:cxnLst/>
            <a:rect l="l" t="t" r="r" b="b"/>
            <a:pathLst>
              <a:path w="18414" h="18415">
                <a:moveTo>
                  <a:pt x="13944" y="0"/>
                </a:moveTo>
                <a:lnTo>
                  <a:pt x="4013" y="0"/>
                </a:lnTo>
                <a:lnTo>
                  <a:pt x="0" y="4025"/>
                </a:lnTo>
                <a:lnTo>
                  <a:pt x="0" y="13969"/>
                </a:lnTo>
                <a:lnTo>
                  <a:pt x="4013" y="18008"/>
                </a:lnTo>
                <a:lnTo>
                  <a:pt x="13944" y="18008"/>
                </a:lnTo>
                <a:lnTo>
                  <a:pt x="17995" y="13969"/>
                </a:lnTo>
                <a:lnTo>
                  <a:pt x="17995" y="4025"/>
                </a:lnTo>
                <a:lnTo>
                  <a:pt x="13944" y="0"/>
                </a:lnTo>
                <a:close/>
              </a:path>
            </a:pathLst>
          </a:custGeom>
          <a:solidFill>
            <a:srgbClr val="0066B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6326720" y="8513216"/>
            <a:ext cx="18415" cy="18415"/>
          </a:xfrm>
          <a:custGeom>
            <a:avLst/>
            <a:gdLst/>
            <a:ahLst/>
            <a:cxnLst/>
            <a:rect l="l" t="t" r="r" b="b"/>
            <a:pathLst>
              <a:path w="18414" h="18415">
                <a:moveTo>
                  <a:pt x="13969" y="0"/>
                </a:moveTo>
                <a:lnTo>
                  <a:pt x="4013" y="0"/>
                </a:lnTo>
                <a:lnTo>
                  <a:pt x="0" y="4025"/>
                </a:lnTo>
                <a:lnTo>
                  <a:pt x="0" y="13969"/>
                </a:lnTo>
                <a:lnTo>
                  <a:pt x="4013" y="18008"/>
                </a:lnTo>
                <a:lnTo>
                  <a:pt x="13969" y="18008"/>
                </a:lnTo>
                <a:lnTo>
                  <a:pt x="17983" y="13969"/>
                </a:lnTo>
                <a:lnTo>
                  <a:pt x="17983" y="4025"/>
                </a:lnTo>
                <a:lnTo>
                  <a:pt x="13969" y="0"/>
                </a:lnTo>
                <a:close/>
              </a:path>
            </a:pathLst>
          </a:custGeom>
          <a:solidFill>
            <a:srgbClr val="0066B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6358191" y="8513216"/>
            <a:ext cx="18415" cy="18415"/>
          </a:xfrm>
          <a:custGeom>
            <a:avLst/>
            <a:gdLst/>
            <a:ahLst/>
            <a:cxnLst/>
            <a:rect l="l" t="t" r="r" b="b"/>
            <a:pathLst>
              <a:path w="18414" h="18415">
                <a:moveTo>
                  <a:pt x="13995" y="0"/>
                </a:moveTo>
                <a:lnTo>
                  <a:pt x="4038" y="0"/>
                </a:lnTo>
                <a:lnTo>
                  <a:pt x="0" y="4025"/>
                </a:lnTo>
                <a:lnTo>
                  <a:pt x="0" y="13969"/>
                </a:lnTo>
                <a:lnTo>
                  <a:pt x="4038" y="18008"/>
                </a:lnTo>
                <a:lnTo>
                  <a:pt x="13995" y="18008"/>
                </a:lnTo>
                <a:lnTo>
                  <a:pt x="18008" y="13969"/>
                </a:lnTo>
                <a:lnTo>
                  <a:pt x="18008" y="4025"/>
                </a:lnTo>
                <a:lnTo>
                  <a:pt x="13995" y="0"/>
                </a:lnTo>
                <a:close/>
              </a:path>
            </a:pathLst>
          </a:custGeom>
          <a:solidFill>
            <a:srgbClr val="0066B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6389687" y="8513216"/>
            <a:ext cx="18415" cy="18415"/>
          </a:xfrm>
          <a:custGeom>
            <a:avLst/>
            <a:gdLst/>
            <a:ahLst/>
            <a:cxnLst/>
            <a:rect l="l" t="t" r="r" b="b"/>
            <a:pathLst>
              <a:path w="18414" h="18415">
                <a:moveTo>
                  <a:pt x="13995" y="0"/>
                </a:moveTo>
                <a:lnTo>
                  <a:pt x="4038" y="0"/>
                </a:lnTo>
                <a:lnTo>
                  <a:pt x="0" y="4025"/>
                </a:lnTo>
                <a:lnTo>
                  <a:pt x="0" y="13969"/>
                </a:lnTo>
                <a:lnTo>
                  <a:pt x="4038" y="18008"/>
                </a:lnTo>
                <a:lnTo>
                  <a:pt x="13995" y="18008"/>
                </a:lnTo>
                <a:lnTo>
                  <a:pt x="18008" y="13969"/>
                </a:lnTo>
                <a:lnTo>
                  <a:pt x="18008" y="4025"/>
                </a:lnTo>
                <a:lnTo>
                  <a:pt x="13995" y="0"/>
                </a:lnTo>
                <a:close/>
              </a:path>
            </a:pathLst>
          </a:custGeom>
          <a:solidFill>
            <a:srgbClr val="0066B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6200724" y="8544700"/>
            <a:ext cx="18415" cy="18415"/>
          </a:xfrm>
          <a:custGeom>
            <a:avLst/>
            <a:gdLst/>
            <a:ahLst/>
            <a:cxnLst/>
            <a:rect l="l" t="t" r="r" b="b"/>
            <a:pathLst>
              <a:path w="18414" h="18415">
                <a:moveTo>
                  <a:pt x="14008" y="0"/>
                </a:moveTo>
                <a:lnTo>
                  <a:pt x="4038" y="0"/>
                </a:lnTo>
                <a:lnTo>
                  <a:pt x="0" y="4038"/>
                </a:lnTo>
                <a:lnTo>
                  <a:pt x="0" y="13982"/>
                </a:lnTo>
                <a:lnTo>
                  <a:pt x="4038" y="18021"/>
                </a:lnTo>
                <a:lnTo>
                  <a:pt x="14008" y="18021"/>
                </a:lnTo>
                <a:lnTo>
                  <a:pt x="18021" y="13982"/>
                </a:lnTo>
                <a:lnTo>
                  <a:pt x="18021" y="4038"/>
                </a:lnTo>
                <a:lnTo>
                  <a:pt x="14008" y="0"/>
                </a:lnTo>
                <a:close/>
              </a:path>
            </a:pathLst>
          </a:custGeom>
          <a:solidFill>
            <a:srgbClr val="0066B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6232232" y="8544700"/>
            <a:ext cx="18415" cy="18415"/>
          </a:xfrm>
          <a:custGeom>
            <a:avLst/>
            <a:gdLst/>
            <a:ahLst/>
            <a:cxnLst/>
            <a:rect l="l" t="t" r="r" b="b"/>
            <a:pathLst>
              <a:path w="18414" h="18415">
                <a:moveTo>
                  <a:pt x="13969" y="0"/>
                </a:moveTo>
                <a:lnTo>
                  <a:pt x="4025" y="0"/>
                </a:lnTo>
                <a:lnTo>
                  <a:pt x="0" y="4038"/>
                </a:lnTo>
                <a:lnTo>
                  <a:pt x="0" y="13982"/>
                </a:lnTo>
                <a:lnTo>
                  <a:pt x="4025" y="18021"/>
                </a:lnTo>
                <a:lnTo>
                  <a:pt x="13969" y="18021"/>
                </a:lnTo>
                <a:lnTo>
                  <a:pt x="18021" y="13982"/>
                </a:lnTo>
                <a:lnTo>
                  <a:pt x="18021" y="4038"/>
                </a:lnTo>
                <a:lnTo>
                  <a:pt x="13969" y="0"/>
                </a:lnTo>
                <a:close/>
              </a:path>
            </a:pathLst>
          </a:custGeom>
          <a:solidFill>
            <a:srgbClr val="0066B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6258648" y="8544700"/>
            <a:ext cx="95885" cy="18415"/>
          </a:xfrm>
          <a:custGeom>
            <a:avLst/>
            <a:gdLst/>
            <a:ahLst/>
            <a:cxnLst/>
            <a:rect l="l" t="t" r="r" b="b"/>
            <a:pathLst>
              <a:path w="95885" h="18415">
                <a:moveTo>
                  <a:pt x="47828" y="0"/>
                </a:moveTo>
                <a:lnTo>
                  <a:pt x="29210" y="708"/>
                </a:lnTo>
                <a:lnTo>
                  <a:pt x="14008" y="2641"/>
                </a:lnTo>
                <a:lnTo>
                  <a:pt x="3758" y="5507"/>
                </a:lnTo>
                <a:lnTo>
                  <a:pt x="0" y="9016"/>
                </a:lnTo>
                <a:lnTo>
                  <a:pt x="3758" y="12518"/>
                </a:lnTo>
                <a:lnTo>
                  <a:pt x="14008" y="15381"/>
                </a:lnTo>
                <a:lnTo>
                  <a:pt x="29210" y="17312"/>
                </a:lnTo>
                <a:lnTo>
                  <a:pt x="47828" y="18021"/>
                </a:lnTo>
                <a:lnTo>
                  <a:pt x="66438" y="17312"/>
                </a:lnTo>
                <a:lnTo>
                  <a:pt x="81637" y="15381"/>
                </a:lnTo>
                <a:lnTo>
                  <a:pt x="91885" y="12518"/>
                </a:lnTo>
                <a:lnTo>
                  <a:pt x="95643" y="9016"/>
                </a:lnTo>
                <a:lnTo>
                  <a:pt x="91885" y="5507"/>
                </a:lnTo>
                <a:lnTo>
                  <a:pt x="81637" y="2641"/>
                </a:lnTo>
                <a:lnTo>
                  <a:pt x="66438" y="708"/>
                </a:lnTo>
                <a:lnTo>
                  <a:pt x="47828" y="0"/>
                </a:lnTo>
                <a:close/>
              </a:path>
            </a:pathLst>
          </a:custGeom>
          <a:solidFill>
            <a:srgbClr val="0066B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6389687" y="8544700"/>
            <a:ext cx="18415" cy="18415"/>
          </a:xfrm>
          <a:custGeom>
            <a:avLst/>
            <a:gdLst/>
            <a:ahLst/>
            <a:cxnLst/>
            <a:rect l="l" t="t" r="r" b="b"/>
            <a:pathLst>
              <a:path w="18414" h="18415">
                <a:moveTo>
                  <a:pt x="13995" y="0"/>
                </a:moveTo>
                <a:lnTo>
                  <a:pt x="4038" y="0"/>
                </a:lnTo>
                <a:lnTo>
                  <a:pt x="0" y="4038"/>
                </a:lnTo>
                <a:lnTo>
                  <a:pt x="0" y="13982"/>
                </a:lnTo>
                <a:lnTo>
                  <a:pt x="4038" y="18021"/>
                </a:lnTo>
                <a:lnTo>
                  <a:pt x="13995" y="18021"/>
                </a:lnTo>
                <a:lnTo>
                  <a:pt x="18008" y="13982"/>
                </a:lnTo>
                <a:lnTo>
                  <a:pt x="18008" y="4038"/>
                </a:lnTo>
                <a:lnTo>
                  <a:pt x="13995" y="0"/>
                </a:lnTo>
                <a:close/>
              </a:path>
            </a:pathLst>
          </a:custGeom>
          <a:solidFill>
            <a:srgbClr val="0066B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6361176" y="8544700"/>
            <a:ext cx="18415" cy="18415"/>
          </a:xfrm>
          <a:custGeom>
            <a:avLst/>
            <a:gdLst/>
            <a:ahLst/>
            <a:cxnLst/>
            <a:rect l="l" t="t" r="r" b="b"/>
            <a:pathLst>
              <a:path w="18414" h="18415">
                <a:moveTo>
                  <a:pt x="13995" y="0"/>
                </a:moveTo>
                <a:lnTo>
                  <a:pt x="4038" y="0"/>
                </a:lnTo>
                <a:lnTo>
                  <a:pt x="0" y="4038"/>
                </a:lnTo>
                <a:lnTo>
                  <a:pt x="0" y="13982"/>
                </a:lnTo>
                <a:lnTo>
                  <a:pt x="4038" y="18021"/>
                </a:lnTo>
                <a:lnTo>
                  <a:pt x="13995" y="18021"/>
                </a:lnTo>
                <a:lnTo>
                  <a:pt x="18034" y="13982"/>
                </a:lnTo>
                <a:lnTo>
                  <a:pt x="18034" y="4038"/>
                </a:lnTo>
                <a:lnTo>
                  <a:pt x="13995" y="0"/>
                </a:lnTo>
                <a:close/>
              </a:path>
            </a:pathLst>
          </a:custGeom>
          <a:solidFill>
            <a:srgbClr val="0066B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 txBox="1"/>
          <p:nvPr/>
        </p:nvSpPr>
        <p:spPr>
          <a:xfrm>
            <a:off x="690507" y="7609488"/>
            <a:ext cx="5662930" cy="904240"/>
          </a:xfrm>
          <a:prstGeom prst="rect">
            <a:avLst/>
          </a:prstGeom>
        </p:spPr>
        <p:txBody>
          <a:bodyPr vert="horz" wrap="square" lIns="0" tIns="6985" rIns="0" bIns="0" rtlCol="0">
            <a:spAutoFit/>
          </a:bodyPr>
          <a:lstStyle/>
          <a:p>
            <a:pPr marL="12700" marR="5080">
              <a:lnSpc>
                <a:spcPct val="102699"/>
              </a:lnSpc>
              <a:spcBef>
                <a:spcPts val="55"/>
              </a:spcBef>
            </a:pPr>
            <a:r>
              <a:rPr sz="1100" b="1" spc="-5" dirty="0">
                <a:latin typeface="Arial"/>
                <a:cs typeface="Arial"/>
              </a:rPr>
              <a:t>Q25: </a:t>
            </a:r>
            <a:r>
              <a:rPr sz="1100" spc="-5" dirty="0">
                <a:latin typeface="Arial"/>
                <a:cs typeface="Arial"/>
              </a:rPr>
              <a:t>Write the </a:t>
            </a:r>
            <a:r>
              <a:rPr sz="1100" spc="-10" dirty="0">
                <a:latin typeface="Arial"/>
                <a:cs typeface="Arial"/>
              </a:rPr>
              <a:t>SQL </a:t>
            </a:r>
            <a:r>
              <a:rPr sz="1100" spc="-5" dirty="0">
                <a:latin typeface="Arial"/>
                <a:cs typeface="Arial"/>
              </a:rPr>
              <a:t>to </a:t>
            </a:r>
            <a:r>
              <a:rPr sz="1100" spc="-15" dirty="0">
                <a:latin typeface="Arial"/>
                <a:cs typeface="Arial"/>
              </a:rPr>
              <a:t>display </a:t>
            </a:r>
            <a:r>
              <a:rPr sz="1100" spc="-5" dirty="0">
                <a:latin typeface="Arial"/>
                <a:cs typeface="Arial"/>
              </a:rPr>
              <a:t>the </a:t>
            </a:r>
            <a:r>
              <a:rPr sz="1100" spc="-10" dirty="0">
                <a:latin typeface="Arial"/>
                <a:cs typeface="Arial"/>
              </a:rPr>
              <a:t>minimum gross </a:t>
            </a:r>
            <a:r>
              <a:rPr sz="1100" spc="-20" dirty="0">
                <a:latin typeface="Arial"/>
                <a:cs typeface="Arial"/>
              </a:rPr>
              <a:t>for </a:t>
            </a:r>
            <a:r>
              <a:rPr sz="1100" spc="-10" dirty="0">
                <a:latin typeface="Arial"/>
                <a:cs typeface="Arial"/>
              </a:rPr>
              <a:t>movies where both </a:t>
            </a:r>
            <a:r>
              <a:rPr sz="1100" spc="-5" dirty="0">
                <a:latin typeface="Arial"/>
                <a:cs typeface="Arial"/>
              </a:rPr>
              <a:t>the </a:t>
            </a:r>
            <a:r>
              <a:rPr sz="1100" spc="-15" dirty="0">
                <a:latin typeface="Arial"/>
                <a:cs typeface="Arial"/>
              </a:rPr>
              <a:t>budget and  </a:t>
            </a:r>
            <a:r>
              <a:rPr sz="1100" spc="-10" dirty="0">
                <a:latin typeface="Arial"/>
                <a:cs typeface="Arial"/>
              </a:rPr>
              <a:t>gross are not</a:t>
            </a:r>
            <a:r>
              <a:rPr sz="1100" spc="-15" dirty="0">
                <a:latin typeface="Arial"/>
                <a:cs typeface="Arial"/>
              </a:rPr>
              <a:t> null.</a:t>
            </a:r>
            <a:endParaRPr sz="11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12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135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1100" b="1" spc="-10" dirty="0">
                <a:latin typeface="Arial"/>
                <a:cs typeface="Arial"/>
              </a:rPr>
              <a:t>Activity: Using</a:t>
            </a:r>
            <a:r>
              <a:rPr sz="1100" b="1" spc="40" dirty="0">
                <a:latin typeface="Arial"/>
                <a:cs typeface="Arial"/>
              </a:rPr>
              <a:t> </a:t>
            </a:r>
            <a:r>
              <a:rPr sz="1100" b="1" spc="-10" dirty="0">
                <a:latin typeface="Arial"/>
                <a:cs typeface="Arial"/>
              </a:rPr>
              <a:t>MAX</a:t>
            </a:r>
            <a:endParaRPr sz="1100">
              <a:latin typeface="Arial"/>
              <a:cs typeface="Arial"/>
            </a:endParaRPr>
          </a:p>
        </p:txBody>
      </p:sp>
      <p:sp>
        <p:nvSpPr>
          <p:cNvPr id="48" name="object 48"/>
          <p:cNvSpPr txBox="1"/>
          <p:nvPr/>
        </p:nvSpPr>
        <p:spPr>
          <a:xfrm>
            <a:off x="928611" y="8973807"/>
            <a:ext cx="5466715" cy="283845"/>
          </a:xfrm>
          <a:prstGeom prst="rect">
            <a:avLst/>
          </a:prstGeom>
          <a:solidFill>
            <a:srgbClr val="F7F7F7"/>
          </a:solidFill>
          <a:ln w="6096">
            <a:solidFill>
              <a:srgbClr val="B1B1B1"/>
            </a:solidFill>
          </a:ln>
        </p:spPr>
        <p:txBody>
          <a:bodyPr vert="horz" wrap="square" lIns="0" tIns="57785" rIns="0" bIns="0" rtlCol="0">
            <a:spAutoFit/>
          </a:bodyPr>
          <a:lstStyle/>
          <a:p>
            <a:pPr marL="49530">
              <a:lnSpc>
                <a:spcPct val="100000"/>
              </a:lnSpc>
              <a:spcBef>
                <a:spcPts val="455"/>
              </a:spcBef>
            </a:pPr>
            <a:r>
              <a:rPr sz="900" i="1" spc="65" dirty="0">
                <a:latin typeface="Times New Roman"/>
                <a:cs typeface="Times New Roman"/>
              </a:rPr>
              <a:t>SELECT </a:t>
            </a:r>
            <a:r>
              <a:rPr sz="900" i="1" spc="-40" dirty="0">
                <a:latin typeface="Times New Roman"/>
                <a:cs typeface="Times New Roman"/>
              </a:rPr>
              <a:t>MAX </a:t>
            </a:r>
            <a:r>
              <a:rPr sz="900" i="1" spc="225" dirty="0">
                <a:latin typeface="Times New Roman"/>
                <a:cs typeface="Times New Roman"/>
              </a:rPr>
              <a:t>( </a:t>
            </a:r>
            <a:r>
              <a:rPr sz="900" i="1" spc="185" dirty="0">
                <a:latin typeface="Times New Roman"/>
                <a:cs typeface="Times New Roman"/>
              </a:rPr>
              <a:t>budget </a:t>
            </a:r>
            <a:r>
              <a:rPr sz="900" i="1" spc="225" dirty="0">
                <a:latin typeface="Times New Roman"/>
                <a:cs typeface="Times New Roman"/>
              </a:rPr>
              <a:t>) </a:t>
            </a:r>
            <a:r>
              <a:rPr sz="900" i="1" spc="-40" dirty="0">
                <a:latin typeface="Times New Roman"/>
                <a:cs typeface="Times New Roman"/>
              </a:rPr>
              <a:t>FROM</a:t>
            </a:r>
            <a:r>
              <a:rPr sz="900" i="1" spc="135" dirty="0">
                <a:latin typeface="Times New Roman"/>
                <a:cs typeface="Times New Roman"/>
              </a:rPr>
              <a:t> </a:t>
            </a:r>
            <a:r>
              <a:rPr sz="900" i="1" spc="160" dirty="0">
                <a:latin typeface="Times New Roman"/>
                <a:cs typeface="Times New Roman"/>
              </a:rPr>
              <a:t>movie </a:t>
            </a:r>
            <a:r>
              <a:rPr sz="900" i="1" spc="225" dirty="0">
                <a:latin typeface="Times New Roman"/>
                <a:cs typeface="Times New Roman"/>
              </a:rPr>
              <a:t>;</a:t>
            </a:r>
            <a:endParaRPr sz="900">
              <a:latin typeface="Times New Roman"/>
              <a:cs typeface="Times New Roman"/>
            </a:endParaRPr>
          </a:p>
        </p:txBody>
      </p:sp>
      <p:sp>
        <p:nvSpPr>
          <p:cNvPr id="49" name="object 49"/>
          <p:cNvSpPr txBox="1"/>
          <p:nvPr/>
        </p:nvSpPr>
        <p:spPr>
          <a:xfrm>
            <a:off x="523201" y="8730963"/>
            <a:ext cx="6012180" cy="86106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79705">
              <a:lnSpc>
                <a:spcPct val="100000"/>
              </a:lnSpc>
              <a:spcBef>
                <a:spcPts val="90"/>
              </a:spcBef>
            </a:pPr>
            <a:r>
              <a:rPr sz="1100" spc="-30" dirty="0">
                <a:latin typeface="Arial"/>
                <a:cs typeface="Arial"/>
              </a:rPr>
              <a:t>We </a:t>
            </a:r>
            <a:r>
              <a:rPr sz="1100" spc="-5" dirty="0">
                <a:latin typeface="Arial"/>
                <a:cs typeface="Arial"/>
              </a:rPr>
              <a:t>can find the </a:t>
            </a:r>
            <a:r>
              <a:rPr sz="1100" spc="-10" dirty="0">
                <a:latin typeface="Arial"/>
                <a:cs typeface="Arial"/>
              </a:rPr>
              <a:t>maximum </a:t>
            </a:r>
            <a:r>
              <a:rPr sz="1100" spc="-15" dirty="0">
                <a:latin typeface="Arial"/>
                <a:cs typeface="Arial"/>
              </a:rPr>
              <a:t>value </a:t>
            </a:r>
            <a:r>
              <a:rPr sz="1100" spc="-20" dirty="0">
                <a:latin typeface="Arial"/>
                <a:cs typeface="Arial"/>
              </a:rPr>
              <a:t>for </a:t>
            </a:r>
            <a:r>
              <a:rPr sz="1100" spc="-5" dirty="0">
                <a:latin typeface="Arial"/>
                <a:cs typeface="Arial"/>
              </a:rPr>
              <a:t>the </a:t>
            </a:r>
            <a:r>
              <a:rPr sz="1100" spc="-15" dirty="0">
                <a:latin typeface="Arial"/>
                <a:cs typeface="Arial"/>
              </a:rPr>
              <a:t>budget </a:t>
            </a:r>
            <a:r>
              <a:rPr sz="1100" spc="-10" dirty="0">
                <a:latin typeface="Arial"/>
                <a:cs typeface="Arial"/>
              </a:rPr>
              <a:t>in a movie using </a:t>
            </a:r>
            <a:r>
              <a:rPr sz="1100" spc="-5" dirty="0">
                <a:latin typeface="Arial"/>
                <a:cs typeface="Arial"/>
              </a:rPr>
              <a:t>the</a:t>
            </a:r>
            <a:r>
              <a:rPr sz="1100" spc="-40" dirty="0">
                <a:latin typeface="Arial"/>
                <a:cs typeface="Arial"/>
              </a:rPr>
              <a:t> </a:t>
            </a:r>
            <a:r>
              <a:rPr sz="1100" spc="-5" dirty="0">
                <a:latin typeface="Arial"/>
                <a:cs typeface="Arial"/>
              </a:rPr>
              <a:t>query:</a:t>
            </a:r>
            <a:endParaRPr sz="1100">
              <a:latin typeface="Arial"/>
              <a:cs typeface="Arial"/>
            </a:endParaRPr>
          </a:p>
          <a:p>
            <a:pPr marL="254635">
              <a:lnSpc>
                <a:spcPct val="100000"/>
              </a:lnSpc>
              <a:spcBef>
                <a:spcPts val="955"/>
              </a:spcBef>
            </a:pPr>
            <a:r>
              <a:rPr sz="900" spc="-5" dirty="0">
                <a:latin typeface="Arial"/>
                <a:cs typeface="Arial"/>
              </a:rPr>
              <a:t>1</a:t>
            </a:r>
            <a:endParaRPr sz="9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1000">
              <a:latin typeface="Arial"/>
              <a:cs typeface="Arial"/>
            </a:endParaRPr>
          </a:p>
          <a:p>
            <a:pPr marL="179705">
              <a:lnSpc>
                <a:spcPct val="100000"/>
              </a:lnSpc>
              <a:spcBef>
                <a:spcPts val="765"/>
              </a:spcBef>
            </a:pPr>
            <a:r>
              <a:rPr sz="1100" spc="-30" dirty="0">
                <a:latin typeface="Arial"/>
                <a:cs typeface="Arial"/>
              </a:rPr>
              <a:t>We </a:t>
            </a:r>
            <a:r>
              <a:rPr sz="1100" spc="-5" dirty="0">
                <a:latin typeface="Arial"/>
                <a:cs typeface="Arial"/>
              </a:rPr>
              <a:t>can </a:t>
            </a:r>
            <a:r>
              <a:rPr sz="1100" spc="-10" dirty="0">
                <a:latin typeface="Arial"/>
                <a:cs typeface="Arial"/>
              </a:rPr>
              <a:t>use </a:t>
            </a:r>
            <a:r>
              <a:rPr sz="1100" spc="-5" dirty="0">
                <a:latin typeface="Arial"/>
                <a:cs typeface="Arial"/>
              </a:rPr>
              <a:t>this to find the </a:t>
            </a:r>
            <a:r>
              <a:rPr sz="1100" spc="-10" dirty="0">
                <a:latin typeface="Arial"/>
                <a:cs typeface="Arial"/>
              </a:rPr>
              <a:t>row in </a:t>
            </a:r>
            <a:r>
              <a:rPr sz="1100" spc="-5" dirty="0">
                <a:latin typeface="Arial"/>
                <a:cs typeface="Arial"/>
              </a:rPr>
              <a:t>the </a:t>
            </a:r>
            <a:r>
              <a:rPr sz="1100" spc="-10" dirty="0">
                <a:latin typeface="Arial"/>
                <a:cs typeface="Arial"/>
              </a:rPr>
              <a:t>table which </a:t>
            </a:r>
            <a:r>
              <a:rPr sz="1100" spc="-5" dirty="0">
                <a:latin typeface="Arial"/>
                <a:cs typeface="Arial"/>
              </a:rPr>
              <a:t>contains this</a:t>
            </a:r>
            <a:r>
              <a:rPr sz="1100" spc="-45" dirty="0">
                <a:latin typeface="Arial"/>
                <a:cs typeface="Arial"/>
              </a:rPr>
              <a:t> </a:t>
            </a:r>
            <a:r>
              <a:rPr sz="1100" spc="-15" dirty="0">
                <a:latin typeface="Arial"/>
                <a:cs typeface="Arial"/>
              </a:rPr>
              <a:t>value:</a:t>
            </a:r>
            <a:endParaRPr sz="1100">
              <a:latin typeface="Arial"/>
              <a:cs typeface="Arial"/>
            </a:endParaRPr>
          </a:p>
        </p:txBody>
      </p:sp>
      <p:sp>
        <p:nvSpPr>
          <p:cNvPr id="50" name="object 50"/>
          <p:cNvSpPr/>
          <p:nvPr/>
        </p:nvSpPr>
        <p:spPr>
          <a:xfrm>
            <a:off x="505053" y="9941585"/>
            <a:ext cx="6049010" cy="0"/>
          </a:xfrm>
          <a:custGeom>
            <a:avLst/>
            <a:gdLst/>
            <a:ahLst/>
            <a:cxnLst/>
            <a:rect l="l" t="t" r="r" b="b"/>
            <a:pathLst>
              <a:path w="6049009">
                <a:moveTo>
                  <a:pt x="0" y="0"/>
                </a:moveTo>
                <a:lnTo>
                  <a:pt x="6048756" y="0"/>
                </a:lnTo>
              </a:path>
            </a:pathLst>
          </a:custGeom>
          <a:ln w="609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 txBox="1"/>
          <p:nvPr/>
        </p:nvSpPr>
        <p:spPr>
          <a:xfrm>
            <a:off x="4678934" y="9965447"/>
            <a:ext cx="1842135" cy="19177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1100" spc="-10" dirty="0">
                <a:latin typeface="Arial"/>
                <a:cs typeface="Arial"/>
              </a:rPr>
              <a:t>© </a:t>
            </a:r>
            <a:r>
              <a:rPr sz="1100" spc="20" dirty="0">
                <a:latin typeface="Arial"/>
                <a:cs typeface="Arial"/>
              </a:rPr>
              <a:t>H</a:t>
            </a:r>
            <a:r>
              <a:rPr sz="850" spc="20" dirty="0">
                <a:latin typeface="Arial"/>
                <a:cs typeface="Arial"/>
              </a:rPr>
              <a:t>ERIOT</a:t>
            </a:r>
            <a:r>
              <a:rPr sz="1100" spc="20" dirty="0">
                <a:latin typeface="Arial"/>
                <a:cs typeface="Arial"/>
              </a:rPr>
              <a:t>-W</a:t>
            </a:r>
            <a:r>
              <a:rPr sz="850" spc="20" dirty="0">
                <a:latin typeface="Arial"/>
                <a:cs typeface="Arial"/>
              </a:rPr>
              <a:t>ATT</a:t>
            </a:r>
            <a:r>
              <a:rPr sz="850" spc="75" dirty="0">
                <a:latin typeface="Arial"/>
                <a:cs typeface="Arial"/>
              </a:rPr>
              <a:t> </a:t>
            </a:r>
            <a:r>
              <a:rPr sz="1100" spc="55" dirty="0">
                <a:latin typeface="Arial"/>
                <a:cs typeface="Arial"/>
              </a:rPr>
              <a:t>U</a:t>
            </a:r>
            <a:r>
              <a:rPr sz="850" spc="55" dirty="0">
                <a:latin typeface="Arial"/>
                <a:cs typeface="Arial"/>
              </a:rPr>
              <a:t>NIVERSITY</a:t>
            </a:r>
            <a:endParaRPr sz="85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52169" y="559318"/>
            <a:ext cx="1880235" cy="19177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1100" i="1" spc="-20" dirty="0">
                <a:latin typeface="Arial"/>
                <a:cs typeface="Arial"/>
              </a:rPr>
              <a:t>TOPIC </a:t>
            </a:r>
            <a:r>
              <a:rPr sz="1100" i="1" spc="-10" dirty="0">
                <a:latin typeface="Arial"/>
                <a:cs typeface="Arial"/>
              </a:rPr>
              <a:t>3.</a:t>
            </a:r>
            <a:r>
              <a:rPr sz="1100" i="1" spc="75" dirty="0">
                <a:latin typeface="Arial"/>
                <a:cs typeface="Arial"/>
              </a:rPr>
              <a:t> </a:t>
            </a:r>
            <a:r>
              <a:rPr sz="1100" i="1" spc="-30" dirty="0">
                <a:latin typeface="Arial"/>
                <a:cs typeface="Arial"/>
              </a:rPr>
              <a:t>IMPLEMENTATION</a:t>
            </a:r>
            <a:endParaRPr sz="11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6737585" y="559318"/>
            <a:ext cx="179705" cy="19177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1100" spc="-15" dirty="0">
                <a:latin typeface="Arial"/>
                <a:cs typeface="Arial"/>
              </a:rPr>
              <a:t>81</a:t>
            </a:r>
            <a:endParaRPr sz="110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864717" y="765581"/>
            <a:ext cx="6049010" cy="0"/>
          </a:xfrm>
          <a:custGeom>
            <a:avLst/>
            <a:gdLst/>
            <a:ahLst/>
            <a:cxnLst/>
            <a:rect l="l" t="t" r="r" b="b"/>
            <a:pathLst>
              <a:path w="6049009">
                <a:moveTo>
                  <a:pt x="0" y="0"/>
                </a:moveTo>
                <a:lnTo>
                  <a:pt x="6048756" y="0"/>
                </a:lnTo>
              </a:path>
            </a:pathLst>
          </a:custGeom>
          <a:ln w="609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864869" y="1123708"/>
            <a:ext cx="6048375" cy="1216025"/>
          </a:xfrm>
          <a:custGeom>
            <a:avLst/>
            <a:gdLst/>
            <a:ahLst/>
            <a:cxnLst/>
            <a:rect l="l" t="t" r="r" b="b"/>
            <a:pathLst>
              <a:path w="6048375" h="1216025">
                <a:moveTo>
                  <a:pt x="6048082" y="0"/>
                </a:moveTo>
                <a:lnTo>
                  <a:pt x="0" y="0"/>
                </a:lnTo>
                <a:lnTo>
                  <a:pt x="0" y="1162011"/>
                </a:lnTo>
                <a:lnTo>
                  <a:pt x="4244" y="1183029"/>
                </a:lnTo>
                <a:lnTo>
                  <a:pt x="15817" y="1200194"/>
                </a:lnTo>
                <a:lnTo>
                  <a:pt x="32982" y="1211768"/>
                </a:lnTo>
                <a:lnTo>
                  <a:pt x="54000" y="1216012"/>
                </a:lnTo>
                <a:lnTo>
                  <a:pt x="5994082" y="1216012"/>
                </a:lnTo>
                <a:lnTo>
                  <a:pt x="6015100" y="1211768"/>
                </a:lnTo>
                <a:lnTo>
                  <a:pt x="6032265" y="1200194"/>
                </a:lnTo>
                <a:lnTo>
                  <a:pt x="6043838" y="1183029"/>
                </a:lnTo>
                <a:lnTo>
                  <a:pt x="6048082" y="1162011"/>
                </a:lnTo>
                <a:lnTo>
                  <a:pt x="6048082" y="0"/>
                </a:lnTo>
                <a:close/>
              </a:path>
            </a:pathLst>
          </a:custGeom>
          <a:solidFill>
            <a:srgbClr val="99CC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882865" y="1123708"/>
            <a:ext cx="6012180" cy="1198245"/>
          </a:xfrm>
          <a:custGeom>
            <a:avLst/>
            <a:gdLst/>
            <a:ahLst/>
            <a:cxnLst/>
            <a:rect l="l" t="t" r="r" b="b"/>
            <a:pathLst>
              <a:path w="6012180" h="1198245">
                <a:moveTo>
                  <a:pt x="6012078" y="0"/>
                </a:moveTo>
                <a:lnTo>
                  <a:pt x="0" y="0"/>
                </a:lnTo>
                <a:lnTo>
                  <a:pt x="0" y="1162011"/>
                </a:lnTo>
                <a:lnTo>
                  <a:pt x="2828" y="1176027"/>
                </a:lnTo>
                <a:lnTo>
                  <a:pt x="10544" y="1187472"/>
                </a:lnTo>
                <a:lnTo>
                  <a:pt x="21988" y="1195187"/>
                </a:lnTo>
                <a:lnTo>
                  <a:pt x="36004" y="1198016"/>
                </a:lnTo>
                <a:lnTo>
                  <a:pt x="5976073" y="1198016"/>
                </a:lnTo>
                <a:lnTo>
                  <a:pt x="5990089" y="1195187"/>
                </a:lnTo>
                <a:lnTo>
                  <a:pt x="6001534" y="1187472"/>
                </a:lnTo>
                <a:lnTo>
                  <a:pt x="6009249" y="1176027"/>
                </a:lnTo>
                <a:lnTo>
                  <a:pt x="6012078" y="1162011"/>
                </a:lnTo>
                <a:lnTo>
                  <a:pt x="6012078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1126371" y="1311110"/>
            <a:ext cx="88900" cy="330200"/>
          </a:xfrm>
          <a:prstGeom prst="rect">
            <a:avLst/>
          </a:prstGeom>
        </p:spPr>
        <p:txBody>
          <a:bodyPr vert="horz" wrap="square" lIns="0" tIns="279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20"/>
              </a:spcBef>
            </a:pPr>
            <a:r>
              <a:rPr sz="900" spc="-5" dirty="0">
                <a:latin typeface="Arial"/>
                <a:cs typeface="Arial"/>
              </a:rPr>
              <a:t>1</a:t>
            </a:r>
            <a:endParaRPr sz="9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900" spc="-5" dirty="0">
                <a:latin typeface="Arial"/>
                <a:cs typeface="Arial"/>
              </a:rPr>
              <a:t>2</a:t>
            </a:r>
            <a:endParaRPr sz="90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288275" y="1281379"/>
            <a:ext cx="5466715" cy="434340"/>
          </a:xfrm>
          <a:prstGeom prst="rect">
            <a:avLst/>
          </a:prstGeom>
          <a:solidFill>
            <a:srgbClr val="F7F7F7"/>
          </a:solidFill>
          <a:ln w="6096">
            <a:solidFill>
              <a:srgbClr val="B1B1B1"/>
            </a:solidFill>
          </a:ln>
        </p:spPr>
        <p:txBody>
          <a:bodyPr vert="horz" wrap="square" lIns="0" tIns="57785" rIns="0" bIns="0" rtlCol="0">
            <a:spAutoFit/>
          </a:bodyPr>
          <a:lstStyle/>
          <a:p>
            <a:pPr marL="49530">
              <a:lnSpc>
                <a:spcPct val="100000"/>
              </a:lnSpc>
              <a:spcBef>
                <a:spcPts val="455"/>
              </a:spcBef>
            </a:pPr>
            <a:r>
              <a:rPr sz="900" i="1" spc="65" dirty="0">
                <a:latin typeface="Times New Roman"/>
                <a:cs typeface="Times New Roman"/>
              </a:rPr>
              <a:t>SELECT </a:t>
            </a:r>
            <a:r>
              <a:rPr sz="900" i="1" spc="300" dirty="0">
                <a:latin typeface="Times New Roman"/>
                <a:cs typeface="Times New Roman"/>
              </a:rPr>
              <a:t>title , </a:t>
            </a:r>
            <a:r>
              <a:rPr sz="900" i="1" spc="180" dirty="0">
                <a:latin typeface="Times New Roman"/>
                <a:cs typeface="Times New Roman"/>
              </a:rPr>
              <a:t>year </a:t>
            </a:r>
            <a:r>
              <a:rPr sz="900" i="1" spc="300" dirty="0">
                <a:latin typeface="Times New Roman"/>
                <a:cs typeface="Times New Roman"/>
              </a:rPr>
              <a:t>, </a:t>
            </a:r>
            <a:r>
              <a:rPr sz="900" i="1" spc="185" dirty="0">
                <a:latin typeface="Times New Roman"/>
                <a:cs typeface="Times New Roman"/>
              </a:rPr>
              <a:t>budget </a:t>
            </a:r>
            <a:r>
              <a:rPr sz="900" i="1" spc="-40" dirty="0">
                <a:latin typeface="Times New Roman"/>
                <a:cs typeface="Times New Roman"/>
              </a:rPr>
              <a:t>FROM</a:t>
            </a:r>
            <a:r>
              <a:rPr sz="900" i="1" spc="135" dirty="0">
                <a:latin typeface="Times New Roman"/>
                <a:cs typeface="Times New Roman"/>
              </a:rPr>
              <a:t> </a:t>
            </a:r>
            <a:r>
              <a:rPr sz="900" i="1" spc="160" dirty="0">
                <a:latin typeface="Times New Roman"/>
                <a:cs typeface="Times New Roman"/>
              </a:rPr>
              <a:t>movie</a:t>
            </a:r>
            <a:r>
              <a:rPr sz="900" i="1" spc="-145" dirty="0">
                <a:latin typeface="Times New Roman"/>
                <a:cs typeface="Times New Roman"/>
              </a:rPr>
              <a:t> </a:t>
            </a:r>
            <a:endParaRPr sz="900">
              <a:latin typeface="Times New Roman"/>
              <a:cs typeface="Times New Roman"/>
            </a:endParaRPr>
          </a:p>
          <a:p>
            <a:pPr marL="49530">
              <a:lnSpc>
                <a:spcPct val="100000"/>
              </a:lnSpc>
              <a:spcBef>
                <a:spcPts val="120"/>
              </a:spcBef>
            </a:pPr>
            <a:r>
              <a:rPr sz="900" i="1" spc="-20" dirty="0">
                <a:latin typeface="Times New Roman"/>
                <a:cs typeface="Times New Roman"/>
              </a:rPr>
              <a:t>WHERE</a:t>
            </a:r>
            <a:r>
              <a:rPr sz="900" i="1" spc="155" dirty="0">
                <a:latin typeface="Times New Roman"/>
                <a:cs typeface="Times New Roman"/>
              </a:rPr>
              <a:t> </a:t>
            </a:r>
            <a:r>
              <a:rPr sz="900" i="1" spc="185" dirty="0">
                <a:latin typeface="Times New Roman"/>
                <a:cs typeface="Times New Roman"/>
              </a:rPr>
              <a:t>budget</a:t>
            </a:r>
            <a:r>
              <a:rPr sz="900" i="1" spc="540" dirty="0">
                <a:latin typeface="Times New Roman"/>
                <a:cs typeface="Times New Roman"/>
              </a:rPr>
              <a:t> </a:t>
            </a:r>
            <a:r>
              <a:rPr sz="900" i="1" spc="-80" dirty="0">
                <a:latin typeface="Times New Roman"/>
                <a:cs typeface="Times New Roman"/>
              </a:rPr>
              <a:t>=</a:t>
            </a:r>
            <a:r>
              <a:rPr sz="900" i="1" spc="-75" dirty="0">
                <a:latin typeface="Times New Roman"/>
                <a:cs typeface="Times New Roman"/>
              </a:rPr>
              <a:t> </a:t>
            </a:r>
            <a:r>
              <a:rPr sz="900" i="1" spc="160" dirty="0">
                <a:latin typeface="Times New Roman"/>
                <a:cs typeface="Times New Roman"/>
              </a:rPr>
              <a:t>(SE</a:t>
            </a:r>
            <a:r>
              <a:rPr sz="900" i="1" spc="-145" dirty="0">
                <a:latin typeface="Times New Roman"/>
                <a:cs typeface="Times New Roman"/>
              </a:rPr>
              <a:t> </a:t>
            </a:r>
            <a:r>
              <a:rPr sz="900" i="1" spc="40" dirty="0">
                <a:latin typeface="Times New Roman"/>
                <a:cs typeface="Times New Roman"/>
              </a:rPr>
              <a:t>LE</a:t>
            </a:r>
            <a:r>
              <a:rPr sz="900" i="1" spc="-145" dirty="0">
                <a:latin typeface="Times New Roman"/>
                <a:cs typeface="Times New Roman"/>
              </a:rPr>
              <a:t> </a:t>
            </a:r>
            <a:r>
              <a:rPr sz="900" i="1" spc="-75" dirty="0">
                <a:latin typeface="Times New Roman"/>
                <a:cs typeface="Times New Roman"/>
              </a:rPr>
              <a:t>C</a:t>
            </a:r>
            <a:r>
              <a:rPr sz="900" i="1" spc="-145" dirty="0">
                <a:latin typeface="Times New Roman"/>
                <a:cs typeface="Times New Roman"/>
              </a:rPr>
              <a:t> </a:t>
            </a:r>
            <a:r>
              <a:rPr sz="900" i="1" spc="25" dirty="0">
                <a:latin typeface="Times New Roman"/>
                <a:cs typeface="Times New Roman"/>
              </a:rPr>
              <a:t>T</a:t>
            </a:r>
            <a:r>
              <a:rPr sz="900" i="1" spc="65" dirty="0">
                <a:latin typeface="Times New Roman"/>
                <a:cs typeface="Times New Roman"/>
              </a:rPr>
              <a:t> </a:t>
            </a:r>
            <a:r>
              <a:rPr sz="900" i="1" spc="-40" dirty="0">
                <a:latin typeface="Times New Roman"/>
                <a:cs typeface="Times New Roman"/>
              </a:rPr>
              <a:t>MAX</a:t>
            </a:r>
            <a:r>
              <a:rPr sz="900" i="1" spc="-120" dirty="0">
                <a:latin typeface="Times New Roman"/>
                <a:cs typeface="Times New Roman"/>
              </a:rPr>
              <a:t> </a:t>
            </a:r>
            <a:r>
              <a:rPr sz="900" i="1" spc="225" dirty="0">
                <a:latin typeface="Times New Roman"/>
                <a:cs typeface="Times New Roman"/>
              </a:rPr>
              <a:t>(</a:t>
            </a:r>
            <a:r>
              <a:rPr sz="900" i="1" spc="-85" dirty="0">
                <a:latin typeface="Times New Roman"/>
                <a:cs typeface="Times New Roman"/>
              </a:rPr>
              <a:t> </a:t>
            </a:r>
            <a:r>
              <a:rPr sz="900" i="1" spc="185" dirty="0">
                <a:latin typeface="Times New Roman"/>
                <a:cs typeface="Times New Roman"/>
              </a:rPr>
              <a:t>budget</a:t>
            </a:r>
            <a:r>
              <a:rPr sz="900" i="1" spc="-95" dirty="0">
                <a:latin typeface="Times New Roman"/>
                <a:cs typeface="Times New Roman"/>
              </a:rPr>
              <a:t> </a:t>
            </a:r>
            <a:r>
              <a:rPr sz="900" i="1" spc="225" dirty="0">
                <a:latin typeface="Times New Roman"/>
                <a:cs typeface="Times New Roman"/>
              </a:rPr>
              <a:t>)</a:t>
            </a:r>
            <a:r>
              <a:rPr sz="900" i="1" spc="530" dirty="0">
                <a:latin typeface="Times New Roman"/>
                <a:cs typeface="Times New Roman"/>
              </a:rPr>
              <a:t> </a:t>
            </a:r>
            <a:r>
              <a:rPr sz="900" i="1" spc="-40" dirty="0">
                <a:latin typeface="Times New Roman"/>
                <a:cs typeface="Times New Roman"/>
              </a:rPr>
              <a:t>FROM</a:t>
            </a:r>
            <a:r>
              <a:rPr sz="900" i="1" dirty="0">
                <a:latin typeface="Times New Roman"/>
                <a:cs typeface="Times New Roman"/>
              </a:rPr>
              <a:t> </a:t>
            </a:r>
            <a:r>
              <a:rPr sz="900" i="1" spc="160" dirty="0">
                <a:latin typeface="Times New Roman"/>
                <a:cs typeface="Times New Roman"/>
              </a:rPr>
              <a:t>movie</a:t>
            </a:r>
            <a:r>
              <a:rPr sz="900" i="1" spc="-95" dirty="0">
                <a:latin typeface="Times New Roman"/>
                <a:cs typeface="Times New Roman"/>
              </a:rPr>
              <a:t> </a:t>
            </a:r>
            <a:r>
              <a:rPr sz="900" i="1" spc="275" dirty="0">
                <a:latin typeface="Times New Roman"/>
                <a:cs typeface="Times New Roman"/>
              </a:rPr>
              <a:t>);</a:t>
            </a:r>
            <a:endParaRPr sz="900">
              <a:latin typeface="Times New Roman"/>
              <a:cs typeface="Times New Roman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864869" y="2567825"/>
            <a:ext cx="6048375" cy="3042920"/>
          </a:xfrm>
          <a:custGeom>
            <a:avLst/>
            <a:gdLst/>
            <a:ahLst/>
            <a:cxnLst/>
            <a:rect l="l" t="t" r="r" b="b"/>
            <a:pathLst>
              <a:path w="6048375" h="3042920">
                <a:moveTo>
                  <a:pt x="5994082" y="0"/>
                </a:moveTo>
                <a:lnTo>
                  <a:pt x="54000" y="0"/>
                </a:lnTo>
                <a:lnTo>
                  <a:pt x="32982" y="4244"/>
                </a:lnTo>
                <a:lnTo>
                  <a:pt x="15817" y="15817"/>
                </a:lnTo>
                <a:lnTo>
                  <a:pt x="4244" y="32982"/>
                </a:lnTo>
                <a:lnTo>
                  <a:pt x="0" y="54000"/>
                </a:lnTo>
                <a:lnTo>
                  <a:pt x="0" y="2988398"/>
                </a:lnTo>
                <a:lnTo>
                  <a:pt x="4244" y="3009416"/>
                </a:lnTo>
                <a:lnTo>
                  <a:pt x="15817" y="3026581"/>
                </a:lnTo>
                <a:lnTo>
                  <a:pt x="32982" y="3038155"/>
                </a:lnTo>
                <a:lnTo>
                  <a:pt x="54000" y="3042399"/>
                </a:lnTo>
                <a:lnTo>
                  <a:pt x="5994082" y="3042399"/>
                </a:lnTo>
                <a:lnTo>
                  <a:pt x="6015100" y="3038155"/>
                </a:lnTo>
                <a:lnTo>
                  <a:pt x="6032265" y="3026581"/>
                </a:lnTo>
                <a:lnTo>
                  <a:pt x="6043838" y="3009416"/>
                </a:lnTo>
                <a:lnTo>
                  <a:pt x="6048082" y="2988398"/>
                </a:lnTo>
                <a:lnTo>
                  <a:pt x="6048082" y="54000"/>
                </a:lnTo>
                <a:lnTo>
                  <a:pt x="6043838" y="32982"/>
                </a:lnTo>
                <a:lnTo>
                  <a:pt x="6032265" y="15817"/>
                </a:lnTo>
                <a:lnTo>
                  <a:pt x="6015100" y="4244"/>
                </a:lnTo>
                <a:lnTo>
                  <a:pt x="5994082" y="0"/>
                </a:lnTo>
                <a:close/>
              </a:path>
            </a:pathLst>
          </a:custGeom>
          <a:solidFill>
            <a:srgbClr val="99CC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882865" y="2807728"/>
            <a:ext cx="6012180" cy="2785110"/>
          </a:xfrm>
          <a:custGeom>
            <a:avLst/>
            <a:gdLst/>
            <a:ahLst/>
            <a:cxnLst/>
            <a:rect l="l" t="t" r="r" b="b"/>
            <a:pathLst>
              <a:path w="6012180" h="2785110">
                <a:moveTo>
                  <a:pt x="6012078" y="0"/>
                </a:moveTo>
                <a:lnTo>
                  <a:pt x="0" y="0"/>
                </a:lnTo>
                <a:lnTo>
                  <a:pt x="0" y="2748495"/>
                </a:lnTo>
                <a:lnTo>
                  <a:pt x="2828" y="2762511"/>
                </a:lnTo>
                <a:lnTo>
                  <a:pt x="10544" y="2773956"/>
                </a:lnTo>
                <a:lnTo>
                  <a:pt x="21988" y="2781671"/>
                </a:lnTo>
                <a:lnTo>
                  <a:pt x="36004" y="2784500"/>
                </a:lnTo>
                <a:lnTo>
                  <a:pt x="5976073" y="2784500"/>
                </a:lnTo>
                <a:lnTo>
                  <a:pt x="5990089" y="2781671"/>
                </a:lnTo>
                <a:lnTo>
                  <a:pt x="6001534" y="2773956"/>
                </a:lnTo>
                <a:lnTo>
                  <a:pt x="6009249" y="2762511"/>
                </a:lnTo>
                <a:lnTo>
                  <a:pt x="6012078" y="2748495"/>
                </a:lnTo>
                <a:lnTo>
                  <a:pt x="6012078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6484226" y="2490127"/>
            <a:ext cx="368935" cy="368935"/>
          </a:xfrm>
          <a:custGeom>
            <a:avLst/>
            <a:gdLst/>
            <a:ahLst/>
            <a:cxnLst/>
            <a:rect l="l" t="t" r="r" b="b"/>
            <a:pathLst>
              <a:path w="368934" h="368935">
                <a:moveTo>
                  <a:pt x="297027" y="0"/>
                </a:moveTo>
                <a:lnTo>
                  <a:pt x="71653" y="0"/>
                </a:lnTo>
                <a:lnTo>
                  <a:pt x="43826" y="5654"/>
                </a:lnTo>
                <a:lnTo>
                  <a:pt x="21043" y="21048"/>
                </a:lnTo>
                <a:lnTo>
                  <a:pt x="5652" y="43832"/>
                </a:lnTo>
                <a:lnTo>
                  <a:pt x="0" y="71653"/>
                </a:lnTo>
                <a:lnTo>
                  <a:pt x="0" y="297078"/>
                </a:lnTo>
                <a:lnTo>
                  <a:pt x="5652" y="324888"/>
                </a:lnTo>
                <a:lnTo>
                  <a:pt x="21043" y="347673"/>
                </a:lnTo>
                <a:lnTo>
                  <a:pt x="43826" y="363074"/>
                </a:lnTo>
                <a:lnTo>
                  <a:pt x="71653" y="368731"/>
                </a:lnTo>
                <a:lnTo>
                  <a:pt x="297027" y="368731"/>
                </a:lnTo>
                <a:lnTo>
                  <a:pt x="324850" y="363074"/>
                </a:lnTo>
                <a:lnTo>
                  <a:pt x="347638" y="347673"/>
                </a:lnTo>
                <a:lnTo>
                  <a:pt x="363037" y="324888"/>
                </a:lnTo>
                <a:lnTo>
                  <a:pt x="368693" y="297078"/>
                </a:lnTo>
                <a:lnTo>
                  <a:pt x="368693" y="71653"/>
                </a:lnTo>
                <a:lnTo>
                  <a:pt x="363037" y="43832"/>
                </a:lnTo>
                <a:lnTo>
                  <a:pt x="347638" y="21048"/>
                </a:lnTo>
                <a:lnTo>
                  <a:pt x="324850" y="5654"/>
                </a:lnTo>
                <a:lnTo>
                  <a:pt x="297027" y="0"/>
                </a:lnTo>
                <a:close/>
              </a:path>
            </a:pathLst>
          </a:custGeom>
          <a:solidFill>
            <a:srgbClr val="0066B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6554114" y="2522639"/>
            <a:ext cx="228917" cy="20542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6521894" y="2750629"/>
            <a:ext cx="294005" cy="76835"/>
          </a:xfrm>
          <a:custGeom>
            <a:avLst/>
            <a:gdLst/>
            <a:ahLst/>
            <a:cxnLst/>
            <a:rect l="l" t="t" r="r" b="b"/>
            <a:pathLst>
              <a:path w="294004" h="76835">
                <a:moveTo>
                  <a:pt x="255562" y="0"/>
                </a:moveTo>
                <a:lnTo>
                  <a:pt x="38226" y="0"/>
                </a:lnTo>
                <a:lnTo>
                  <a:pt x="23349" y="3008"/>
                </a:lnTo>
                <a:lnTo>
                  <a:pt x="11198" y="11207"/>
                </a:lnTo>
                <a:lnTo>
                  <a:pt x="3004" y="23360"/>
                </a:lnTo>
                <a:lnTo>
                  <a:pt x="0" y="38226"/>
                </a:lnTo>
                <a:lnTo>
                  <a:pt x="3004" y="53100"/>
                </a:lnTo>
                <a:lnTo>
                  <a:pt x="11198" y="65243"/>
                </a:lnTo>
                <a:lnTo>
                  <a:pt x="23349" y="73427"/>
                </a:lnTo>
                <a:lnTo>
                  <a:pt x="38226" y="76428"/>
                </a:lnTo>
                <a:lnTo>
                  <a:pt x="255562" y="76428"/>
                </a:lnTo>
                <a:lnTo>
                  <a:pt x="270435" y="73427"/>
                </a:lnTo>
                <a:lnTo>
                  <a:pt x="282578" y="65243"/>
                </a:lnTo>
                <a:lnTo>
                  <a:pt x="290762" y="53100"/>
                </a:lnTo>
                <a:lnTo>
                  <a:pt x="293763" y="38226"/>
                </a:lnTo>
                <a:lnTo>
                  <a:pt x="290762" y="23360"/>
                </a:lnTo>
                <a:lnTo>
                  <a:pt x="282578" y="11207"/>
                </a:lnTo>
                <a:lnTo>
                  <a:pt x="270435" y="3008"/>
                </a:lnTo>
                <a:lnTo>
                  <a:pt x="25556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6582041" y="2547734"/>
            <a:ext cx="173012" cy="15524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6560387" y="2762923"/>
            <a:ext cx="18415" cy="18415"/>
          </a:xfrm>
          <a:custGeom>
            <a:avLst/>
            <a:gdLst/>
            <a:ahLst/>
            <a:cxnLst/>
            <a:rect l="l" t="t" r="r" b="b"/>
            <a:pathLst>
              <a:path w="18415" h="18414">
                <a:moveTo>
                  <a:pt x="14008" y="0"/>
                </a:moveTo>
                <a:lnTo>
                  <a:pt x="4038" y="0"/>
                </a:lnTo>
                <a:lnTo>
                  <a:pt x="0" y="4025"/>
                </a:lnTo>
                <a:lnTo>
                  <a:pt x="0" y="13969"/>
                </a:lnTo>
                <a:lnTo>
                  <a:pt x="4038" y="18008"/>
                </a:lnTo>
                <a:lnTo>
                  <a:pt x="14008" y="18008"/>
                </a:lnTo>
                <a:lnTo>
                  <a:pt x="18021" y="13969"/>
                </a:lnTo>
                <a:lnTo>
                  <a:pt x="18021" y="4025"/>
                </a:lnTo>
                <a:lnTo>
                  <a:pt x="14008" y="0"/>
                </a:lnTo>
                <a:close/>
              </a:path>
            </a:pathLst>
          </a:custGeom>
          <a:solidFill>
            <a:srgbClr val="0066B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6591896" y="2762923"/>
            <a:ext cx="18415" cy="18415"/>
          </a:xfrm>
          <a:custGeom>
            <a:avLst/>
            <a:gdLst/>
            <a:ahLst/>
            <a:cxnLst/>
            <a:rect l="l" t="t" r="r" b="b"/>
            <a:pathLst>
              <a:path w="18415" h="18414">
                <a:moveTo>
                  <a:pt x="13969" y="0"/>
                </a:moveTo>
                <a:lnTo>
                  <a:pt x="4025" y="0"/>
                </a:lnTo>
                <a:lnTo>
                  <a:pt x="0" y="4025"/>
                </a:lnTo>
                <a:lnTo>
                  <a:pt x="0" y="13969"/>
                </a:lnTo>
                <a:lnTo>
                  <a:pt x="4025" y="18008"/>
                </a:lnTo>
                <a:lnTo>
                  <a:pt x="13969" y="18008"/>
                </a:lnTo>
                <a:lnTo>
                  <a:pt x="18021" y="13969"/>
                </a:lnTo>
                <a:lnTo>
                  <a:pt x="18021" y="4025"/>
                </a:lnTo>
                <a:lnTo>
                  <a:pt x="13969" y="0"/>
                </a:lnTo>
                <a:close/>
              </a:path>
            </a:pathLst>
          </a:custGeom>
          <a:solidFill>
            <a:srgbClr val="0066B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6623380" y="2762923"/>
            <a:ext cx="18415" cy="18415"/>
          </a:xfrm>
          <a:custGeom>
            <a:avLst/>
            <a:gdLst/>
            <a:ahLst/>
            <a:cxnLst/>
            <a:rect l="l" t="t" r="r" b="b"/>
            <a:pathLst>
              <a:path w="18415" h="18414">
                <a:moveTo>
                  <a:pt x="13995" y="0"/>
                </a:moveTo>
                <a:lnTo>
                  <a:pt x="4025" y="0"/>
                </a:lnTo>
                <a:lnTo>
                  <a:pt x="0" y="4025"/>
                </a:lnTo>
                <a:lnTo>
                  <a:pt x="0" y="13969"/>
                </a:lnTo>
                <a:lnTo>
                  <a:pt x="4025" y="18008"/>
                </a:lnTo>
                <a:lnTo>
                  <a:pt x="13995" y="18008"/>
                </a:lnTo>
                <a:lnTo>
                  <a:pt x="18021" y="13969"/>
                </a:lnTo>
                <a:lnTo>
                  <a:pt x="18021" y="4025"/>
                </a:lnTo>
                <a:lnTo>
                  <a:pt x="13995" y="0"/>
                </a:lnTo>
                <a:close/>
              </a:path>
            </a:pathLst>
          </a:custGeom>
          <a:solidFill>
            <a:srgbClr val="0066B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6654901" y="2762923"/>
            <a:ext cx="18415" cy="18415"/>
          </a:xfrm>
          <a:custGeom>
            <a:avLst/>
            <a:gdLst/>
            <a:ahLst/>
            <a:cxnLst/>
            <a:rect l="l" t="t" r="r" b="b"/>
            <a:pathLst>
              <a:path w="18415" h="18414">
                <a:moveTo>
                  <a:pt x="13944" y="0"/>
                </a:moveTo>
                <a:lnTo>
                  <a:pt x="4013" y="0"/>
                </a:lnTo>
                <a:lnTo>
                  <a:pt x="0" y="4025"/>
                </a:lnTo>
                <a:lnTo>
                  <a:pt x="0" y="13969"/>
                </a:lnTo>
                <a:lnTo>
                  <a:pt x="4013" y="18008"/>
                </a:lnTo>
                <a:lnTo>
                  <a:pt x="13944" y="18008"/>
                </a:lnTo>
                <a:lnTo>
                  <a:pt x="17995" y="13969"/>
                </a:lnTo>
                <a:lnTo>
                  <a:pt x="17995" y="4025"/>
                </a:lnTo>
                <a:lnTo>
                  <a:pt x="13944" y="0"/>
                </a:lnTo>
                <a:close/>
              </a:path>
            </a:pathLst>
          </a:custGeom>
          <a:solidFill>
            <a:srgbClr val="0066B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6686384" y="2762923"/>
            <a:ext cx="18415" cy="18415"/>
          </a:xfrm>
          <a:custGeom>
            <a:avLst/>
            <a:gdLst/>
            <a:ahLst/>
            <a:cxnLst/>
            <a:rect l="l" t="t" r="r" b="b"/>
            <a:pathLst>
              <a:path w="18415" h="18414">
                <a:moveTo>
                  <a:pt x="13970" y="0"/>
                </a:moveTo>
                <a:lnTo>
                  <a:pt x="4013" y="0"/>
                </a:lnTo>
                <a:lnTo>
                  <a:pt x="0" y="4025"/>
                </a:lnTo>
                <a:lnTo>
                  <a:pt x="0" y="13969"/>
                </a:lnTo>
                <a:lnTo>
                  <a:pt x="4013" y="18008"/>
                </a:lnTo>
                <a:lnTo>
                  <a:pt x="13970" y="18008"/>
                </a:lnTo>
                <a:lnTo>
                  <a:pt x="17983" y="13969"/>
                </a:lnTo>
                <a:lnTo>
                  <a:pt x="17983" y="4025"/>
                </a:lnTo>
                <a:lnTo>
                  <a:pt x="13970" y="0"/>
                </a:lnTo>
                <a:close/>
              </a:path>
            </a:pathLst>
          </a:custGeom>
          <a:solidFill>
            <a:srgbClr val="0066B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6717855" y="2762923"/>
            <a:ext cx="18415" cy="18415"/>
          </a:xfrm>
          <a:custGeom>
            <a:avLst/>
            <a:gdLst/>
            <a:ahLst/>
            <a:cxnLst/>
            <a:rect l="l" t="t" r="r" b="b"/>
            <a:pathLst>
              <a:path w="18415" h="18414">
                <a:moveTo>
                  <a:pt x="13995" y="0"/>
                </a:moveTo>
                <a:lnTo>
                  <a:pt x="4038" y="0"/>
                </a:lnTo>
                <a:lnTo>
                  <a:pt x="0" y="4025"/>
                </a:lnTo>
                <a:lnTo>
                  <a:pt x="0" y="13969"/>
                </a:lnTo>
                <a:lnTo>
                  <a:pt x="4038" y="18008"/>
                </a:lnTo>
                <a:lnTo>
                  <a:pt x="13995" y="18008"/>
                </a:lnTo>
                <a:lnTo>
                  <a:pt x="18008" y="13969"/>
                </a:lnTo>
                <a:lnTo>
                  <a:pt x="18008" y="4025"/>
                </a:lnTo>
                <a:lnTo>
                  <a:pt x="13995" y="0"/>
                </a:lnTo>
                <a:close/>
              </a:path>
            </a:pathLst>
          </a:custGeom>
          <a:solidFill>
            <a:srgbClr val="0066B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6749351" y="2762923"/>
            <a:ext cx="18415" cy="18415"/>
          </a:xfrm>
          <a:custGeom>
            <a:avLst/>
            <a:gdLst/>
            <a:ahLst/>
            <a:cxnLst/>
            <a:rect l="l" t="t" r="r" b="b"/>
            <a:pathLst>
              <a:path w="18415" h="18414">
                <a:moveTo>
                  <a:pt x="13995" y="0"/>
                </a:moveTo>
                <a:lnTo>
                  <a:pt x="4038" y="0"/>
                </a:lnTo>
                <a:lnTo>
                  <a:pt x="0" y="4025"/>
                </a:lnTo>
                <a:lnTo>
                  <a:pt x="0" y="13969"/>
                </a:lnTo>
                <a:lnTo>
                  <a:pt x="4038" y="18008"/>
                </a:lnTo>
                <a:lnTo>
                  <a:pt x="13995" y="18008"/>
                </a:lnTo>
                <a:lnTo>
                  <a:pt x="18008" y="13969"/>
                </a:lnTo>
                <a:lnTo>
                  <a:pt x="18008" y="4025"/>
                </a:lnTo>
                <a:lnTo>
                  <a:pt x="13995" y="0"/>
                </a:lnTo>
                <a:close/>
              </a:path>
            </a:pathLst>
          </a:custGeom>
          <a:solidFill>
            <a:srgbClr val="0066B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6560387" y="2794406"/>
            <a:ext cx="18415" cy="18415"/>
          </a:xfrm>
          <a:custGeom>
            <a:avLst/>
            <a:gdLst/>
            <a:ahLst/>
            <a:cxnLst/>
            <a:rect l="l" t="t" r="r" b="b"/>
            <a:pathLst>
              <a:path w="18415" h="18414">
                <a:moveTo>
                  <a:pt x="14008" y="0"/>
                </a:moveTo>
                <a:lnTo>
                  <a:pt x="4038" y="0"/>
                </a:lnTo>
                <a:lnTo>
                  <a:pt x="0" y="4038"/>
                </a:lnTo>
                <a:lnTo>
                  <a:pt x="0" y="13982"/>
                </a:lnTo>
                <a:lnTo>
                  <a:pt x="4038" y="18021"/>
                </a:lnTo>
                <a:lnTo>
                  <a:pt x="14008" y="18021"/>
                </a:lnTo>
                <a:lnTo>
                  <a:pt x="18021" y="13982"/>
                </a:lnTo>
                <a:lnTo>
                  <a:pt x="18021" y="4038"/>
                </a:lnTo>
                <a:lnTo>
                  <a:pt x="14008" y="0"/>
                </a:lnTo>
                <a:close/>
              </a:path>
            </a:pathLst>
          </a:custGeom>
          <a:solidFill>
            <a:srgbClr val="0066B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6591896" y="2794406"/>
            <a:ext cx="18415" cy="18415"/>
          </a:xfrm>
          <a:custGeom>
            <a:avLst/>
            <a:gdLst/>
            <a:ahLst/>
            <a:cxnLst/>
            <a:rect l="l" t="t" r="r" b="b"/>
            <a:pathLst>
              <a:path w="18415" h="18414">
                <a:moveTo>
                  <a:pt x="13969" y="0"/>
                </a:moveTo>
                <a:lnTo>
                  <a:pt x="4025" y="0"/>
                </a:lnTo>
                <a:lnTo>
                  <a:pt x="0" y="4038"/>
                </a:lnTo>
                <a:lnTo>
                  <a:pt x="0" y="13982"/>
                </a:lnTo>
                <a:lnTo>
                  <a:pt x="4025" y="18021"/>
                </a:lnTo>
                <a:lnTo>
                  <a:pt x="13969" y="18021"/>
                </a:lnTo>
                <a:lnTo>
                  <a:pt x="18021" y="13982"/>
                </a:lnTo>
                <a:lnTo>
                  <a:pt x="18021" y="4038"/>
                </a:lnTo>
                <a:lnTo>
                  <a:pt x="13969" y="0"/>
                </a:lnTo>
                <a:close/>
              </a:path>
            </a:pathLst>
          </a:custGeom>
          <a:solidFill>
            <a:srgbClr val="0066B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6618313" y="2794406"/>
            <a:ext cx="95885" cy="18415"/>
          </a:xfrm>
          <a:custGeom>
            <a:avLst/>
            <a:gdLst/>
            <a:ahLst/>
            <a:cxnLst/>
            <a:rect l="l" t="t" r="r" b="b"/>
            <a:pathLst>
              <a:path w="95884" h="18414">
                <a:moveTo>
                  <a:pt x="47828" y="0"/>
                </a:moveTo>
                <a:lnTo>
                  <a:pt x="29210" y="708"/>
                </a:lnTo>
                <a:lnTo>
                  <a:pt x="14008" y="2641"/>
                </a:lnTo>
                <a:lnTo>
                  <a:pt x="3758" y="5507"/>
                </a:lnTo>
                <a:lnTo>
                  <a:pt x="0" y="9017"/>
                </a:lnTo>
                <a:lnTo>
                  <a:pt x="3758" y="12518"/>
                </a:lnTo>
                <a:lnTo>
                  <a:pt x="14008" y="15381"/>
                </a:lnTo>
                <a:lnTo>
                  <a:pt x="29210" y="17312"/>
                </a:lnTo>
                <a:lnTo>
                  <a:pt x="47828" y="18021"/>
                </a:lnTo>
                <a:lnTo>
                  <a:pt x="66438" y="17312"/>
                </a:lnTo>
                <a:lnTo>
                  <a:pt x="81637" y="15381"/>
                </a:lnTo>
                <a:lnTo>
                  <a:pt x="91885" y="12518"/>
                </a:lnTo>
                <a:lnTo>
                  <a:pt x="95643" y="9017"/>
                </a:lnTo>
                <a:lnTo>
                  <a:pt x="91885" y="5507"/>
                </a:lnTo>
                <a:lnTo>
                  <a:pt x="81637" y="2641"/>
                </a:lnTo>
                <a:lnTo>
                  <a:pt x="66438" y="708"/>
                </a:lnTo>
                <a:lnTo>
                  <a:pt x="47828" y="0"/>
                </a:lnTo>
                <a:close/>
              </a:path>
            </a:pathLst>
          </a:custGeom>
          <a:solidFill>
            <a:srgbClr val="0066B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6749351" y="2794406"/>
            <a:ext cx="18415" cy="18415"/>
          </a:xfrm>
          <a:custGeom>
            <a:avLst/>
            <a:gdLst/>
            <a:ahLst/>
            <a:cxnLst/>
            <a:rect l="l" t="t" r="r" b="b"/>
            <a:pathLst>
              <a:path w="18415" h="18414">
                <a:moveTo>
                  <a:pt x="13995" y="0"/>
                </a:moveTo>
                <a:lnTo>
                  <a:pt x="4038" y="0"/>
                </a:lnTo>
                <a:lnTo>
                  <a:pt x="0" y="4038"/>
                </a:lnTo>
                <a:lnTo>
                  <a:pt x="0" y="13982"/>
                </a:lnTo>
                <a:lnTo>
                  <a:pt x="4038" y="18021"/>
                </a:lnTo>
                <a:lnTo>
                  <a:pt x="13995" y="18021"/>
                </a:lnTo>
                <a:lnTo>
                  <a:pt x="18008" y="13982"/>
                </a:lnTo>
                <a:lnTo>
                  <a:pt x="18008" y="4038"/>
                </a:lnTo>
                <a:lnTo>
                  <a:pt x="13995" y="0"/>
                </a:lnTo>
                <a:close/>
              </a:path>
            </a:pathLst>
          </a:custGeom>
          <a:solidFill>
            <a:srgbClr val="0066B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6720840" y="2794406"/>
            <a:ext cx="18415" cy="18415"/>
          </a:xfrm>
          <a:custGeom>
            <a:avLst/>
            <a:gdLst/>
            <a:ahLst/>
            <a:cxnLst/>
            <a:rect l="l" t="t" r="r" b="b"/>
            <a:pathLst>
              <a:path w="18415" h="18414">
                <a:moveTo>
                  <a:pt x="13995" y="0"/>
                </a:moveTo>
                <a:lnTo>
                  <a:pt x="4038" y="0"/>
                </a:lnTo>
                <a:lnTo>
                  <a:pt x="0" y="4038"/>
                </a:lnTo>
                <a:lnTo>
                  <a:pt x="0" y="13982"/>
                </a:lnTo>
                <a:lnTo>
                  <a:pt x="4038" y="18021"/>
                </a:lnTo>
                <a:lnTo>
                  <a:pt x="13995" y="18021"/>
                </a:lnTo>
                <a:lnTo>
                  <a:pt x="18033" y="13982"/>
                </a:lnTo>
                <a:lnTo>
                  <a:pt x="18033" y="4038"/>
                </a:lnTo>
                <a:lnTo>
                  <a:pt x="13995" y="0"/>
                </a:lnTo>
                <a:close/>
              </a:path>
            </a:pathLst>
          </a:custGeom>
          <a:solidFill>
            <a:srgbClr val="0066B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 txBox="1"/>
          <p:nvPr/>
        </p:nvSpPr>
        <p:spPr>
          <a:xfrm>
            <a:off x="1050171" y="2010851"/>
            <a:ext cx="5704840" cy="183007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1100" b="1" spc="-5" dirty="0">
                <a:latin typeface="Arial"/>
                <a:cs typeface="Arial"/>
              </a:rPr>
              <a:t>Q26: </a:t>
            </a:r>
            <a:r>
              <a:rPr sz="1100" spc="-5" dirty="0">
                <a:latin typeface="Arial"/>
                <a:cs typeface="Arial"/>
              </a:rPr>
              <a:t>Write the </a:t>
            </a:r>
            <a:r>
              <a:rPr sz="1100" spc="-10" dirty="0">
                <a:latin typeface="Arial"/>
                <a:cs typeface="Arial"/>
              </a:rPr>
              <a:t>SQL </a:t>
            </a:r>
            <a:r>
              <a:rPr sz="1100" spc="-5" dirty="0">
                <a:latin typeface="Arial"/>
                <a:cs typeface="Arial"/>
              </a:rPr>
              <a:t>to </a:t>
            </a:r>
            <a:r>
              <a:rPr sz="1100" spc="-15" dirty="0">
                <a:latin typeface="Arial"/>
                <a:cs typeface="Arial"/>
              </a:rPr>
              <a:t>display </a:t>
            </a:r>
            <a:r>
              <a:rPr sz="1100" spc="-5" dirty="0">
                <a:latin typeface="Arial"/>
                <a:cs typeface="Arial"/>
              </a:rPr>
              <a:t>the title </a:t>
            </a:r>
            <a:r>
              <a:rPr sz="1100" spc="-10" dirty="0">
                <a:latin typeface="Arial"/>
                <a:cs typeface="Arial"/>
              </a:rPr>
              <a:t>and </a:t>
            </a:r>
            <a:r>
              <a:rPr sz="1100" spc="-15" dirty="0">
                <a:latin typeface="Arial"/>
                <a:cs typeface="Arial"/>
              </a:rPr>
              <a:t>year </a:t>
            </a:r>
            <a:r>
              <a:rPr sz="1100" spc="-10" dirty="0">
                <a:latin typeface="Arial"/>
                <a:cs typeface="Arial"/>
              </a:rPr>
              <a:t>of </a:t>
            </a:r>
            <a:r>
              <a:rPr sz="1100" spc="-5" dirty="0">
                <a:latin typeface="Arial"/>
                <a:cs typeface="Arial"/>
              </a:rPr>
              <a:t>the most recent</a:t>
            </a:r>
            <a:r>
              <a:rPr sz="1100" spc="-105" dirty="0">
                <a:latin typeface="Arial"/>
                <a:cs typeface="Arial"/>
              </a:rPr>
              <a:t> </a:t>
            </a:r>
            <a:r>
              <a:rPr sz="1100" spc="-10" dirty="0">
                <a:latin typeface="Arial"/>
                <a:cs typeface="Arial"/>
              </a:rPr>
              <a:t>movie.</a:t>
            </a:r>
            <a:endParaRPr sz="11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12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145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1100" b="1" spc="-10" dirty="0">
                <a:latin typeface="Arial"/>
                <a:cs typeface="Arial"/>
              </a:rPr>
              <a:t>Activity: Using</a:t>
            </a:r>
            <a:r>
              <a:rPr sz="1100" b="1" spc="50" dirty="0">
                <a:latin typeface="Arial"/>
                <a:cs typeface="Arial"/>
              </a:rPr>
              <a:t> </a:t>
            </a:r>
            <a:r>
              <a:rPr sz="1100" b="1" spc="-55" dirty="0">
                <a:latin typeface="Arial"/>
                <a:cs typeface="Arial"/>
              </a:rPr>
              <a:t>AVG</a:t>
            </a:r>
            <a:endParaRPr sz="11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165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1100" spc="-30" dirty="0">
                <a:latin typeface="Arial"/>
                <a:cs typeface="Arial"/>
              </a:rPr>
              <a:t>We </a:t>
            </a:r>
            <a:r>
              <a:rPr sz="1100" spc="-5" dirty="0">
                <a:latin typeface="Arial"/>
                <a:cs typeface="Arial"/>
              </a:rPr>
              <a:t>can find the </a:t>
            </a:r>
            <a:r>
              <a:rPr sz="1100" spc="-20" dirty="0">
                <a:latin typeface="Arial"/>
                <a:cs typeface="Arial"/>
              </a:rPr>
              <a:t>average </a:t>
            </a:r>
            <a:r>
              <a:rPr sz="1100" spc="-15" dirty="0">
                <a:latin typeface="Arial"/>
                <a:cs typeface="Arial"/>
              </a:rPr>
              <a:t>budget </a:t>
            </a:r>
            <a:r>
              <a:rPr sz="1100" spc="-20" dirty="0">
                <a:latin typeface="Arial"/>
                <a:cs typeface="Arial"/>
              </a:rPr>
              <a:t>for </a:t>
            </a:r>
            <a:r>
              <a:rPr sz="1100" spc="-10" dirty="0">
                <a:latin typeface="Arial"/>
                <a:cs typeface="Arial"/>
              </a:rPr>
              <a:t>a movie</a:t>
            </a:r>
            <a:r>
              <a:rPr sz="1100" spc="-20" dirty="0">
                <a:latin typeface="Arial"/>
                <a:cs typeface="Arial"/>
              </a:rPr>
              <a:t> </a:t>
            </a:r>
            <a:r>
              <a:rPr sz="1100" spc="-10" dirty="0">
                <a:latin typeface="Arial"/>
                <a:cs typeface="Arial"/>
              </a:rPr>
              <a:t>using:</a:t>
            </a:r>
            <a:endParaRPr sz="1100">
              <a:latin typeface="Arial"/>
              <a:cs typeface="Arial"/>
            </a:endParaRPr>
          </a:p>
          <a:p>
            <a:pPr marL="88900">
              <a:lnSpc>
                <a:spcPct val="100000"/>
              </a:lnSpc>
              <a:spcBef>
                <a:spcPts val="944"/>
              </a:spcBef>
              <a:tabLst>
                <a:tab pos="287655" algn="l"/>
              </a:tabLst>
            </a:pPr>
            <a:r>
              <a:rPr sz="900" spc="-5" dirty="0">
                <a:latin typeface="Arial"/>
                <a:cs typeface="Arial"/>
              </a:rPr>
              <a:t>1	</a:t>
            </a:r>
            <a:r>
              <a:rPr sz="900" i="1" spc="65" dirty="0">
                <a:latin typeface="Times New Roman"/>
                <a:cs typeface="Times New Roman"/>
              </a:rPr>
              <a:t>SELECT </a:t>
            </a:r>
            <a:r>
              <a:rPr sz="900" i="1" spc="-5" dirty="0">
                <a:latin typeface="Times New Roman"/>
                <a:cs typeface="Times New Roman"/>
              </a:rPr>
              <a:t>AVG </a:t>
            </a:r>
            <a:r>
              <a:rPr sz="900" i="1" spc="225" dirty="0">
                <a:latin typeface="Times New Roman"/>
                <a:cs typeface="Times New Roman"/>
              </a:rPr>
              <a:t>( </a:t>
            </a:r>
            <a:r>
              <a:rPr sz="900" i="1" spc="185" dirty="0">
                <a:latin typeface="Times New Roman"/>
                <a:cs typeface="Times New Roman"/>
              </a:rPr>
              <a:t>budget </a:t>
            </a:r>
            <a:r>
              <a:rPr sz="900" i="1" spc="225" dirty="0">
                <a:latin typeface="Times New Roman"/>
                <a:cs typeface="Times New Roman"/>
              </a:rPr>
              <a:t>) </a:t>
            </a:r>
            <a:r>
              <a:rPr sz="900" i="1" spc="-40" dirty="0">
                <a:latin typeface="Times New Roman"/>
                <a:cs typeface="Times New Roman"/>
              </a:rPr>
              <a:t>FROM</a:t>
            </a:r>
            <a:r>
              <a:rPr sz="900" i="1" spc="100" dirty="0">
                <a:latin typeface="Times New Roman"/>
                <a:cs typeface="Times New Roman"/>
              </a:rPr>
              <a:t> </a:t>
            </a:r>
            <a:r>
              <a:rPr sz="900" i="1" spc="160" dirty="0">
                <a:latin typeface="Times New Roman"/>
                <a:cs typeface="Times New Roman"/>
              </a:rPr>
              <a:t>movie </a:t>
            </a:r>
            <a:r>
              <a:rPr sz="900" i="1" spc="225" dirty="0">
                <a:latin typeface="Times New Roman"/>
                <a:cs typeface="Times New Roman"/>
              </a:rPr>
              <a:t>;</a:t>
            </a:r>
            <a:endParaRPr sz="9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0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765"/>
              </a:spcBef>
            </a:pPr>
            <a:r>
              <a:rPr sz="1100" spc="-5" dirty="0">
                <a:latin typeface="Arial"/>
                <a:cs typeface="Arial"/>
              </a:rPr>
              <a:t>If </a:t>
            </a:r>
            <a:r>
              <a:rPr sz="1100" spc="-15" dirty="0">
                <a:latin typeface="Arial"/>
                <a:cs typeface="Arial"/>
              </a:rPr>
              <a:t>we want </a:t>
            </a:r>
            <a:r>
              <a:rPr sz="1100" spc="-5" dirty="0">
                <a:latin typeface="Arial"/>
                <a:cs typeface="Arial"/>
              </a:rPr>
              <a:t>to </a:t>
            </a:r>
            <a:r>
              <a:rPr sz="1100" spc="-10" dirty="0">
                <a:latin typeface="Arial"/>
                <a:cs typeface="Arial"/>
              </a:rPr>
              <a:t>ignore </a:t>
            </a:r>
            <a:r>
              <a:rPr sz="1100" spc="-5" dirty="0">
                <a:latin typeface="Arial"/>
                <a:cs typeface="Arial"/>
              </a:rPr>
              <a:t>the </a:t>
            </a:r>
            <a:r>
              <a:rPr sz="1100" spc="-10" dirty="0">
                <a:latin typeface="Arial"/>
                <a:cs typeface="Arial"/>
              </a:rPr>
              <a:t>rows where </a:t>
            </a:r>
            <a:r>
              <a:rPr sz="1100" spc="-5" dirty="0">
                <a:latin typeface="Arial"/>
                <a:cs typeface="Arial"/>
              </a:rPr>
              <a:t>the </a:t>
            </a:r>
            <a:r>
              <a:rPr sz="1100" spc="-15" dirty="0">
                <a:latin typeface="Arial"/>
                <a:cs typeface="Arial"/>
              </a:rPr>
              <a:t>budget </a:t>
            </a:r>
            <a:r>
              <a:rPr sz="1100" spc="-10" dirty="0">
                <a:latin typeface="Arial"/>
                <a:cs typeface="Arial"/>
              </a:rPr>
              <a:t>is NULL </a:t>
            </a:r>
            <a:r>
              <a:rPr sz="1100" spc="-15" dirty="0">
                <a:latin typeface="Arial"/>
                <a:cs typeface="Arial"/>
              </a:rPr>
              <a:t>we would</a:t>
            </a:r>
            <a:r>
              <a:rPr sz="1100" spc="-85" dirty="0">
                <a:latin typeface="Arial"/>
                <a:cs typeface="Arial"/>
              </a:rPr>
              <a:t> </a:t>
            </a:r>
            <a:r>
              <a:rPr sz="1100" spc="-10" dirty="0">
                <a:latin typeface="Arial"/>
                <a:cs typeface="Arial"/>
              </a:rPr>
              <a:t>use:</a:t>
            </a:r>
            <a:endParaRPr sz="1100">
              <a:latin typeface="Arial"/>
              <a:cs typeface="Arial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1126371" y="3923055"/>
            <a:ext cx="88900" cy="327660"/>
          </a:xfrm>
          <a:prstGeom prst="rect">
            <a:avLst/>
          </a:prstGeom>
        </p:spPr>
        <p:txBody>
          <a:bodyPr vert="horz" wrap="square" lIns="0" tIns="2603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04"/>
              </a:spcBef>
            </a:pPr>
            <a:r>
              <a:rPr sz="900" spc="-5" dirty="0">
                <a:latin typeface="Arial"/>
                <a:cs typeface="Arial"/>
              </a:rPr>
              <a:t>1</a:t>
            </a:r>
            <a:endParaRPr sz="9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900" spc="-5" dirty="0">
                <a:latin typeface="Arial"/>
                <a:cs typeface="Arial"/>
              </a:rPr>
              <a:t>2</a:t>
            </a:r>
            <a:endParaRPr sz="900">
              <a:latin typeface="Arial"/>
              <a:cs typeface="Arial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1288275" y="3891800"/>
            <a:ext cx="5466715" cy="434340"/>
          </a:xfrm>
          <a:prstGeom prst="rect">
            <a:avLst/>
          </a:prstGeom>
          <a:solidFill>
            <a:srgbClr val="F7F7F7"/>
          </a:solidFill>
          <a:ln w="6096">
            <a:solidFill>
              <a:srgbClr val="B1B1B1"/>
            </a:solidFill>
          </a:ln>
        </p:spPr>
        <p:txBody>
          <a:bodyPr vert="horz" wrap="square" lIns="0" tIns="43815" rIns="0" bIns="0" rtlCol="0">
            <a:spAutoFit/>
          </a:bodyPr>
          <a:lstStyle/>
          <a:p>
            <a:pPr marL="49530" marR="3107690">
              <a:lnSpc>
                <a:spcPct val="110000"/>
              </a:lnSpc>
              <a:spcBef>
                <a:spcPts val="345"/>
              </a:spcBef>
            </a:pPr>
            <a:r>
              <a:rPr sz="900" i="1" spc="65" dirty="0">
                <a:latin typeface="Times New Roman"/>
                <a:cs typeface="Times New Roman"/>
              </a:rPr>
              <a:t>SELECT </a:t>
            </a:r>
            <a:r>
              <a:rPr sz="900" i="1" spc="-5" dirty="0">
                <a:latin typeface="Times New Roman"/>
                <a:cs typeface="Times New Roman"/>
              </a:rPr>
              <a:t>AVG </a:t>
            </a:r>
            <a:r>
              <a:rPr sz="900" i="1" spc="225" dirty="0">
                <a:latin typeface="Times New Roman"/>
                <a:cs typeface="Times New Roman"/>
              </a:rPr>
              <a:t>( </a:t>
            </a:r>
            <a:r>
              <a:rPr sz="900" i="1" spc="185" dirty="0">
                <a:latin typeface="Times New Roman"/>
                <a:cs typeface="Times New Roman"/>
              </a:rPr>
              <a:t>budget </a:t>
            </a:r>
            <a:r>
              <a:rPr sz="900" i="1" spc="225" dirty="0">
                <a:latin typeface="Times New Roman"/>
                <a:cs typeface="Times New Roman"/>
              </a:rPr>
              <a:t>) </a:t>
            </a:r>
            <a:r>
              <a:rPr sz="900" i="1" spc="-40" dirty="0">
                <a:latin typeface="Times New Roman"/>
                <a:cs typeface="Times New Roman"/>
              </a:rPr>
              <a:t>FROM </a:t>
            </a:r>
            <a:r>
              <a:rPr sz="900" i="1" spc="160" dirty="0">
                <a:latin typeface="Times New Roman"/>
                <a:cs typeface="Times New Roman"/>
              </a:rPr>
              <a:t>movie  </a:t>
            </a:r>
            <a:r>
              <a:rPr sz="900" i="1" spc="-20" dirty="0">
                <a:latin typeface="Times New Roman"/>
                <a:cs typeface="Times New Roman"/>
              </a:rPr>
              <a:t>WHERE </a:t>
            </a:r>
            <a:r>
              <a:rPr sz="900" i="1" spc="185" dirty="0">
                <a:latin typeface="Times New Roman"/>
                <a:cs typeface="Times New Roman"/>
              </a:rPr>
              <a:t>budget IS </a:t>
            </a:r>
            <a:r>
              <a:rPr sz="900" i="1" spc="-5" dirty="0">
                <a:latin typeface="Times New Roman"/>
                <a:cs typeface="Times New Roman"/>
              </a:rPr>
              <a:t>NOT </a:t>
            </a:r>
            <a:r>
              <a:rPr sz="900" i="1" spc="25" dirty="0">
                <a:latin typeface="Times New Roman"/>
                <a:cs typeface="Times New Roman"/>
              </a:rPr>
              <a:t>NULL</a:t>
            </a:r>
            <a:r>
              <a:rPr sz="900" i="1" spc="-160" dirty="0">
                <a:latin typeface="Times New Roman"/>
                <a:cs typeface="Times New Roman"/>
              </a:rPr>
              <a:t> </a:t>
            </a:r>
            <a:r>
              <a:rPr sz="900" i="1" spc="225" dirty="0">
                <a:latin typeface="Times New Roman"/>
                <a:cs typeface="Times New Roman"/>
              </a:rPr>
              <a:t>;</a:t>
            </a:r>
            <a:endParaRPr sz="900">
              <a:latin typeface="Times New Roman"/>
              <a:cs typeface="Times New Roman"/>
            </a:endParaRPr>
          </a:p>
        </p:txBody>
      </p:sp>
      <p:sp>
        <p:nvSpPr>
          <p:cNvPr id="30" name="object 30"/>
          <p:cNvSpPr/>
          <p:nvPr/>
        </p:nvSpPr>
        <p:spPr>
          <a:xfrm>
            <a:off x="864869" y="5837390"/>
            <a:ext cx="6048375" cy="1714500"/>
          </a:xfrm>
          <a:custGeom>
            <a:avLst/>
            <a:gdLst/>
            <a:ahLst/>
            <a:cxnLst/>
            <a:rect l="l" t="t" r="r" b="b"/>
            <a:pathLst>
              <a:path w="6048375" h="1714500">
                <a:moveTo>
                  <a:pt x="5994082" y="0"/>
                </a:moveTo>
                <a:lnTo>
                  <a:pt x="54000" y="0"/>
                </a:lnTo>
                <a:lnTo>
                  <a:pt x="32982" y="4244"/>
                </a:lnTo>
                <a:lnTo>
                  <a:pt x="15817" y="15817"/>
                </a:lnTo>
                <a:lnTo>
                  <a:pt x="4244" y="32982"/>
                </a:lnTo>
                <a:lnTo>
                  <a:pt x="0" y="54000"/>
                </a:lnTo>
                <a:lnTo>
                  <a:pt x="0" y="1660410"/>
                </a:lnTo>
                <a:lnTo>
                  <a:pt x="4244" y="1681428"/>
                </a:lnTo>
                <a:lnTo>
                  <a:pt x="15817" y="1698593"/>
                </a:lnTo>
                <a:lnTo>
                  <a:pt x="32982" y="1710166"/>
                </a:lnTo>
                <a:lnTo>
                  <a:pt x="54000" y="1714411"/>
                </a:lnTo>
                <a:lnTo>
                  <a:pt x="5994082" y="1714411"/>
                </a:lnTo>
                <a:lnTo>
                  <a:pt x="6015100" y="1710166"/>
                </a:lnTo>
                <a:lnTo>
                  <a:pt x="6032265" y="1698593"/>
                </a:lnTo>
                <a:lnTo>
                  <a:pt x="6043838" y="1681428"/>
                </a:lnTo>
                <a:lnTo>
                  <a:pt x="6048082" y="1660410"/>
                </a:lnTo>
                <a:lnTo>
                  <a:pt x="6048082" y="54000"/>
                </a:lnTo>
                <a:lnTo>
                  <a:pt x="6043838" y="32982"/>
                </a:lnTo>
                <a:lnTo>
                  <a:pt x="6032265" y="15817"/>
                </a:lnTo>
                <a:lnTo>
                  <a:pt x="6015100" y="4244"/>
                </a:lnTo>
                <a:lnTo>
                  <a:pt x="5994082" y="0"/>
                </a:lnTo>
                <a:close/>
              </a:path>
            </a:pathLst>
          </a:custGeom>
          <a:solidFill>
            <a:srgbClr val="99CC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882865" y="6077280"/>
            <a:ext cx="6012180" cy="1456690"/>
          </a:xfrm>
          <a:custGeom>
            <a:avLst/>
            <a:gdLst/>
            <a:ahLst/>
            <a:cxnLst/>
            <a:rect l="l" t="t" r="r" b="b"/>
            <a:pathLst>
              <a:path w="6012180" h="1456690">
                <a:moveTo>
                  <a:pt x="6012078" y="0"/>
                </a:moveTo>
                <a:lnTo>
                  <a:pt x="0" y="0"/>
                </a:lnTo>
                <a:lnTo>
                  <a:pt x="0" y="1420520"/>
                </a:lnTo>
                <a:lnTo>
                  <a:pt x="2828" y="1434536"/>
                </a:lnTo>
                <a:lnTo>
                  <a:pt x="10544" y="1445980"/>
                </a:lnTo>
                <a:lnTo>
                  <a:pt x="21988" y="1453695"/>
                </a:lnTo>
                <a:lnTo>
                  <a:pt x="36004" y="1456524"/>
                </a:lnTo>
                <a:lnTo>
                  <a:pt x="5976073" y="1456524"/>
                </a:lnTo>
                <a:lnTo>
                  <a:pt x="5990089" y="1453695"/>
                </a:lnTo>
                <a:lnTo>
                  <a:pt x="6001534" y="1445980"/>
                </a:lnTo>
                <a:lnTo>
                  <a:pt x="6009249" y="1434536"/>
                </a:lnTo>
                <a:lnTo>
                  <a:pt x="6012078" y="1420520"/>
                </a:lnTo>
                <a:lnTo>
                  <a:pt x="6012078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6484226" y="5759691"/>
            <a:ext cx="368935" cy="368935"/>
          </a:xfrm>
          <a:custGeom>
            <a:avLst/>
            <a:gdLst/>
            <a:ahLst/>
            <a:cxnLst/>
            <a:rect l="l" t="t" r="r" b="b"/>
            <a:pathLst>
              <a:path w="368934" h="368935">
                <a:moveTo>
                  <a:pt x="297027" y="0"/>
                </a:moveTo>
                <a:lnTo>
                  <a:pt x="71653" y="0"/>
                </a:lnTo>
                <a:lnTo>
                  <a:pt x="43826" y="5654"/>
                </a:lnTo>
                <a:lnTo>
                  <a:pt x="21043" y="21048"/>
                </a:lnTo>
                <a:lnTo>
                  <a:pt x="5652" y="43832"/>
                </a:lnTo>
                <a:lnTo>
                  <a:pt x="0" y="71653"/>
                </a:lnTo>
                <a:lnTo>
                  <a:pt x="0" y="297078"/>
                </a:lnTo>
                <a:lnTo>
                  <a:pt x="5652" y="324888"/>
                </a:lnTo>
                <a:lnTo>
                  <a:pt x="21043" y="347673"/>
                </a:lnTo>
                <a:lnTo>
                  <a:pt x="43826" y="363074"/>
                </a:lnTo>
                <a:lnTo>
                  <a:pt x="71653" y="368731"/>
                </a:lnTo>
                <a:lnTo>
                  <a:pt x="297027" y="368731"/>
                </a:lnTo>
                <a:lnTo>
                  <a:pt x="324850" y="363074"/>
                </a:lnTo>
                <a:lnTo>
                  <a:pt x="347638" y="347673"/>
                </a:lnTo>
                <a:lnTo>
                  <a:pt x="363037" y="324888"/>
                </a:lnTo>
                <a:lnTo>
                  <a:pt x="368693" y="297078"/>
                </a:lnTo>
                <a:lnTo>
                  <a:pt x="368693" y="71653"/>
                </a:lnTo>
                <a:lnTo>
                  <a:pt x="363037" y="43832"/>
                </a:lnTo>
                <a:lnTo>
                  <a:pt x="347638" y="21048"/>
                </a:lnTo>
                <a:lnTo>
                  <a:pt x="324850" y="5654"/>
                </a:lnTo>
                <a:lnTo>
                  <a:pt x="297027" y="0"/>
                </a:lnTo>
                <a:close/>
              </a:path>
            </a:pathLst>
          </a:custGeom>
          <a:solidFill>
            <a:srgbClr val="0066B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6554114" y="5792190"/>
            <a:ext cx="228917" cy="20542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6521894" y="6020181"/>
            <a:ext cx="294005" cy="76835"/>
          </a:xfrm>
          <a:custGeom>
            <a:avLst/>
            <a:gdLst/>
            <a:ahLst/>
            <a:cxnLst/>
            <a:rect l="l" t="t" r="r" b="b"/>
            <a:pathLst>
              <a:path w="294004" h="76835">
                <a:moveTo>
                  <a:pt x="255562" y="0"/>
                </a:moveTo>
                <a:lnTo>
                  <a:pt x="38226" y="0"/>
                </a:lnTo>
                <a:lnTo>
                  <a:pt x="23349" y="3008"/>
                </a:lnTo>
                <a:lnTo>
                  <a:pt x="11198" y="11207"/>
                </a:lnTo>
                <a:lnTo>
                  <a:pt x="3004" y="23360"/>
                </a:lnTo>
                <a:lnTo>
                  <a:pt x="0" y="38226"/>
                </a:lnTo>
                <a:lnTo>
                  <a:pt x="3004" y="53100"/>
                </a:lnTo>
                <a:lnTo>
                  <a:pt x="11198" y="65243"/>
                </a:lnTo>
                <a:lnTo>
                  <a:pt x="23349" y="73427"/>
                </a:lnTo>
                <a:lnTo>
                  <a:pt x="38226" y="76428"/>
                </a:lnTo>
                <a:lnTo>
                  <a:pt x="255562" y="76428"/>
                </a:lnTo>
                <a:lnTo>
                  <a:pt x="270435" y="73427"/>
                </a:lnTo>
                <a:lnTo>
                  <a:pt x="282578" y="65243"/>
                </a:lnTo>
                <a:lnTo>
                  <a:pt x="290762" y="53100"/>
                </a:lnTo>
                <a:lnTo>
                  <a:pt x="293763" y="38226"/>
                </a:lnTo>
                <a:lnTo>
                  <a:pt x="290762" y="23360"/>
                </a:lnTo>
                <a:lnTo>
                  <a:pt x="282578" y="11207"/>
                </a:lnTo>
                <a:lnTo>
                  <a:pt x="270435" y="3008"/>
                </a:lnTo>
                <a:lnTo>
                  <a:pt x="25556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6582041" y="5817298"/>
            <a:ext cx="173012" cy="15524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6560387" y="6032487"/>
            <a:ext cx="18415" cy="18415"/>
          </a:xfrm>
          <a:custGeom>
            <a:avLst/>
            <a:gdLst/>
            <a:ahLst/>
            <a:cxnLst/>
            <a:rect l="l" t="t" r="r" b="b"/>
            <a:pathLst>
              <a:path w="18415" h="18414">
                <a:moveTo>
                  <a:pt x="14008" y="0"/>
                </a:moveTo>
                <a:lnTo>
                  <a:pt x="4038" y="0"/>
                </a:lnTo>
                <a:lnTo>
                  <a:pt x="0" y="4025"/>
                </a:lnTo>
                <a:lnTo>
                  <a:pt x="0" y="13970"/>
                </a:lnTo>
                <a:lnTo>
                  <a:pt x="4038" y="18008"/>
                </a:lnTo>
                <a:lnTo>
                  <a:pt x="14008" y="18008"/>
                </a:lnTo>
                <a:lnTo>
                  <a:pt x="18021" y="13970"/>
                </a:lnTo>
                <a:lnTo>
                  <a:pt x="18021" y="4025"/>
                </a:lnTo>
                <a:lnTo>
                  <a:pt x="14008" y="0"/>
                </a:lnTo>
                <a:close/>
              </a:path>
            </a:pathLst>
          </a:custGeom>
          <a:solidFill>
            <a:srgbClr val="0066B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6591896" y="6032487"/>
            <a:ext cx="18415" cy="18415"/>
          </a:xfrm>
          <a:custGeom>
            <a:avLst/>
            <a:gdLst/>
            <a:ahLst/>
            <a:cxnLst/>
            <a:rect l="l" t="t" r="r" b="b"/>
            <a:pathLst>
              <a:path w="18415" h="18414">
                <a:moveTo>
                  <a:pt x="13969" y="0"/>
                </a:moveTo>
                <a:lnTo>
                  <a:pt x="4025" y="0"/>
                </a:lnTo>
                <a:lnTo>
                  <a:pt x="0" y="4025"/>
                </a:lnTo>
                <a:lnTo>
                  <a:pt x="0" y="13970"/>
                </a:lnTo>
                <a:lnTo>
                  <a:pt x="4025" y="18008"/>
                </a:lnTo>
                <a:lnTo>
                  <a:pt x="13969" y="18008"/>
                </a:lnTo>
                <a:lnTo>
                  <a:pt x="18021" y="13970"/>
                </a:lnTo>
                <a:lnTo>
                  <a:pt x="18021" y="4025"/>
                </a:lnTo>
                <a:lnTo>
                  <a:pt x="13969" y="0"/>
                </a:lnTo>
                <a:close/>
              </a:path>
            </a:pathLst>
          </a:custGeom>
          <a:solidFill>
            <a:srgbClr val="0066B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6623380" y="6032487"/>
            <a:ext cx="18415" cy="18415"/>
          </a:xfrm>
          <a:custGeom>
            <a:avLst/>
            <a:gdLst/>
            <a:ahLst/>
            <a:cxnLst/>
            <a:rect l="l" t="t" r="r" b="b"/>
            <a:pathLst>
              <a:path w="18415" h="18414">
                <a:moveTo>
                  <a:pt x="13995" y="0"/>
                </a:moveTo>
                <a:lnTo>
                  <a:pt x="4025" y="0"/>
                </a:lnTo>
                <a:lnTo>
                  <a:pt x="0" y="4025"/>
                </a:lnTo>
                <a:lnTo>
                  <a:pt x="0" y="13970"/>
                </a:lnTo>
                <a:lnTo>
                  <a:pt x="4025" y="18008"/>
                </a:lnTo>
                <a:lnTo>
                  <a:pt x="13995" y="18008"/>
                </a:lnTo>
                <a:lnTo>
                  <a:pt x="18021" y="13970"/>
                </a:lnTo>
                <a:lnTo>
                  <a:pt x="18021" y="4025"/>
                </a:lnTo>
                <a:lnTo>
                  <a:pt x="13995" y="0"/>
                </a:lnTo>
                <a:close/>
              </a:path>
            </a:pathLst>
          </a:custGeom>
          <a:solidFill>
            <a:srgbClr val="0066B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6654901" y="6032487"/>
            <a:ext cx="18415" cy="18415"/>
          </a:xfrm>
          <a:custGeom>
            <a:avLst/>
            <a:gdLst/>
            <a:ahLst/>
            <a:cxnLst/>
            <a:rect l="l" t="t" r="r" b="b"/>
            <a:pathLst>
              <a:path w="18415" h="18414">
                <a:moveTo>
                  <a:pt x="13944" y="0"/>
                </a:moveTo>
                <a:lnTo>
                  <a:pt x="4013" y="0"/>
                </a:lnTo>
                <a:lnTo>
                  <a:pt x="0" y="4025"/>
                </a:lnTo>
                <a:lnTo>
                  <a:pt x="0" y="13970"/>
                </a:lnTo>
                <a:lnTo>
                  <a:pt x="4013" y="18008"/>
                </a:lnTo>
                <a:lnTo>
                  <a:pt x="13944" y="18008"/>
                </a:lnTo>
                <a:lnTo>
                  <a:pt x="17995" y="13970"/>
                </a:lnTo>
                <a:lnTo>
                  <a:pt x="17995" y="4025"/>
                </a:lnTo>
                <a:lnTo>
                  <a:pt x="13944" y="0"/>
                </a:lnTo>
                <a:close/>
              </a:path>
            </a:pathLst>
          </a:custGeom>
          <a:solidFill>
            <a:srgbClr val="0066B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6686384" y="6032487"/>
            <a:ext cx="18415" cy="18415"/>
          </a:xfrm>
          <a:custGeom>
            <a:avLst/>
            <a:gdLst/>
            <a:ahLst/>
            <a:cxnLst/>
            <a:rect l="l" t="t" r="r" b="b"/>
            <a:pathLst>
              <a:path w="18415" h="18414">
                <a:moveTo>
                  <a:pt x="13970" y="0"/>
                </a:moveTo>
                <a:lnTo>
                  <a:pt x="4013" y="0"/>
                </a:lnTo>
                <a:lnTo>
                  <a:pt x="0" y="4025"/>
                </a:lnTo>
                <a:lnTo>
                  <a:pt x="0" y="13970"/>
                </a:lnTo>
                <a:lnTo>
                  <a:pt x="4013" y="18008"/>
                </a:lnTo>
                <a:lnTo>
                  <a:pt x="13970" y="18008"/>
                </a:lnTo>
                <a:lnTo>
                  <a:pt x="17983" y="13970"/>
                </a:lnTo>
                <a:lnTo>
                  <a:pt x="17983" y="4025"/>
                </a:lnTo>
                <a:lnTo>
                  <a:pt x="13970" y="0"/>
                </a:lnTo>
                <a:close/>
              </a:path>
            </a:pathLst>
          </a:custGeom>
          <a:solidFill>
            <a:srgbClr val="0066B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6717855" y="6032487"/>
            <a:ext cx="18415" cy="18415"/>
          </a:xfrm>
          <a:custGeom>
            <a:avLst/>
            <a:gdLst/>
            <a:ahLst/>
            <a:cxnLst/>
            <a:rect l="l" t="t" r="r" b="b"/>
            <a:pathLst>
              <a:path w="18415" h="18414">
                <a:moveTo>
                  <a:pt x="13995" y="0"/>
                </a:moveTo>
                <a:lnTo>
                  <a:pt x="4038" y="0"/>
                </a:lnTo>
                <a:lnTo>
                  <a:pt x="0" y="4025"/>
                </a:lnTo>
                <a:lnTo>
                  <a:pt x="0" y="13970"/>
                </a:lnTo>
                <a:lnTo>
                  <a:pt x="4038" y="18008"/>
                </a:lnTo>
                <a:lnTo>
                  <a:pt x="13995" y="18008"/>
                </a:lnTo>
                <a:lnTo>
                  <a:pt x="18008" y="13970"/>
                </a:lnTo>
                <a:lnTo>
                  <a:pt x="18008" y="4025"/>
                </a:lnTo>
                <a:lnTo>
                  <a:pt x="13995" y="0"/>
                </a:lnTo>
                <a:close/>
              </a:path>
            </a:pathLst>
          </a:custGeom>
          <a:solidFill>
            <a:srgbClr val="0066B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6749351" y="6032487"/>
            <a:ext cx="18415" cy="18415"/>
          </a:xfrm>
          <a:custGeom>
            <a:avLst/>
            <a:gdLst/>
            <a:ahLst/>
            <a:cxnLst/>
            <a:rect l="l" t="t" r="r" b="b"/>
            <a:pathLst>
              <a:path w="18415" h="18414">
                <a:moveTo>
                  <a:pt x="13995" y="0"/>
                </a:moveTo>
                <a:lnTo>
                  <a:pt x="4038" y="0"/>
                </a:lnTo>
                <a:lnTo>
                  <a:pt x="0" y="4025"/>
                </a:lnTo>
                <a:lnTo>
                  <a:pt x="0" y="13970"/>
                </a:lnTo>
                <a:lnTo>
                  <a:pt x="4038" y="18008"/>
                </a:lnTo>
                <a:lnTo>
                  <a:pt x="13995" y="18008"/>
                </a:lnTo>
                <a:lnTo>
                  <a:pt x="18008" y="13970"/>
                </a:lnTo>
                <a:lnTo>
                  <a:pt x="18008" y="4025"/>
                </a:lnTo>
                <a:lnTo>
                  <a:pt x="13995" y="0"/>
                </a:lnTo>
                <a:close/>
              </a:path>
            </a:pathLst>
          </a:custGeom>
          <a:solidFill>
            <a:srgbClr val="0066B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6560387" y="6063970"/>
            <a:ext cx="18415" cy="18415"/>
          </a:xfrm>
          <a:custGeom>
            <a:avLst/>
            <a:gdLst/>
            <a:ahLst/>
            <a:cxnLst/>
            <a:rect l="l" t="t" r="r" b="b"/>
            <a:pathLst>
              <a:path w="18415" h="18414">
                <a:moveTo>
                  <a:pt x="14008" y="0"/>
                </a:moveTo>
                <a:lnTo>
                  <a:pt x="4038" y="0"/>
                </a:lnTo>
                <a:lnTo>
                  <a:pt x="0" y="4038"/>
                </a:lnTo>
                <a:lnTo>
                  <a:pt x="0" y="13982"/>
                </a:lnTo>
                <a:lnTo>
                  <a:pt x="4038" y="18021"/>
                </a:lnTo>
                <a:lnTo>
                  <a:pt x="14008" y="18021"/>
                </a:lnTo>
                <a:lnTo>
                  <a:pt x="18021" y="13982"/>
                </a:lnTo>
                <a:lnTo>
                  <a:pt x="18021" y="4038"/>
                </a:lnTo>
                <a:lnTo>
                  <a:pt x="14008" y="0"/>
                </a:lnTo>
                <a:close/>
              </a:path>
            </a:pathLst>
          </a:custGeom>
          <a:solidFill>
            <a:srgbClr val="0066B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6591896" y="6063970"/>
            <a:ext cx="18415" cy="18415"/>
          </a:xfrm>
          <a:custGeom>
            <a:avLst/>
            <a:gdLst/>
            <a:ahLst/>
            <a:cxnLst/>
            <a:rect l="l" t="t" r="r" b="b"/>
            <a:pathLst>
              <a:path w="18415" h="18414">
                <a:moveTo>
                  <a:pt x="13969" y="0"/>
                </a:moveTo>
                <a:lnTo>
                  <a:pt x="4025" y="0"/>
                </a:lnTo>
                <a:lnTo>
                  <a:pt x="0" y="4038"/>
                </a:lnTo>
                <a:lnTo>
                  <a:pt x="0" y="13982"/>
                </a:lnTo>
                <a:lnTo>
                  <a:pt x="4025" y="18021"/>
                </a:lnTo>
                <a:lnTo>
                  <a:pt x="13969" y="18021"/>
                </a:lnTo>
                <a:lnTo>
                  <a:pt x="18021" y="13982"/>
                </a:lnTo>
                <a:lnTo>
                  <a:pt x="18021" y="4038"/>
                </a:lnTo>
                <a:lnTo>
                  <a:pt x="13969" y="0"/>
                </a:lnTo>
                <a:close/>
              </a:path>
            </a:pathLst>
          </a:custGeom>
          <a:solidFill>
            <a:srgbClr val="0066B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6618313" y="6063970"/>
            <a:ext cx="95885" cy="18415"/>
          </a:xfrm>
          <a:custGeom>
            <a:avLst/>
            <a:gdLst/>
            <a:ahLst/>
            <a:cxnLst/>
            <a:rect l="l" t="t" r="r" b="b"/>
            <a:pathLst>
              <a:path w="95884" h="18414">
                <a:moveTo>
                  <a:pt x="47828" y="0"/>
                </a:moveTo>
                <a:lnTo>
                  <a:pt x="29210" y="708"/>
                </a:lnTo>
                <a:lnTo>
                  <a:pt x="14008" y="2641"/>
                </a:lnTo>
                <a:lnTo>
                  <a:pt x="3758" y="5507"/>
                </a:lnTo>
                <a:lnTo>
                  <a:pt x="0" y="9016"/>
                </a:lnTo>
                <a:lnTo>
                  <a:pt x="3758" y="12518"/>
                </a:lnTo>
                <a:lnTo>
                  <a:pt x="14008" y="15381"/>
                </a:lnTo>
                <a:lnTo>
                  <a:pt x="29210" y="17312"/>
                </a:lnTo>
                <a:lnTo>
                  <a:pt x="47828" y="18021"/>
                </a:lnTo>
                <a:lnTo>
                  <a:pt x="66438" y="17312"/>
                </a:lnTo>
                <a:lnTo>
                  <a:pt x="81637" y="15381"/>
                </a:lnTo>
                <a:lnTo>
                  <a:pt x="91885" y="12518"/>
                </a:lnTo>
                <a:lnTo>
                  <a:pt x="95643" y="9016"/>
                </a:lnTo>
                <a:lnTo>
                  <a:pt x="91885" y="5507"/>
                </a:lnTo>
                <a:lnTo>
                  <a:pt x="81637" y="2641"/>
                </a:lnTo>
                <a:lnTo>
                  <a:pt x="66438" y="708"/>
                </a:lnTo>
                <a:lnTo>
                  <a:pt x="47828" y="0"/>
                </a:lnTo>
                <a:close/>
              </a:path>
            </a:pathLst>
          </a:custGeom>
          <a:solidFill>
            <a:srgbClr val="0066B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6749351" y="6063970"/>
            <a:ext cx="18415" cy="18415"/>
          </a:xfrm>
          <a:custGeom>
            <a:avLst/>
            <a:gdLst/>
            <a:ahLst/>
            <a:cxnLst/>
            <a:rect l="l" t="t" r="r" b="b"/>
            <a:pathLst>
              <a:path w="18415" h="18414">
                <a:moveTo>
                  <a:pt x="13995" y="0"/>
                </a:moveTo>
                <a:lnTo>
                  <a:pt x="4038" y="0"/>
                </a:lnTo>
                <a:lnTo>
                  <a:pt x="0" y="4038"/>
                </a:lnTo>
                <a:lnTo>
                  <a:pt x="0" y="13982"/>
                </a:lnTo>
                <a:lnTo>
                  <a:pt x="4038" y="18021"/>
                </a:lnTo>
                <a:lnTo>
                  <a:pt x="13995" y="18021"/>
                </a:lnTo>
                <a:lnTo>
                  <a:pt x="18008" y="13982"/>
                </a:lnTo>
                <a:lnTo>
                  <a:pt x="18008" y="4038"/>
                </a:lnTo>
                <a:lnTo>
                  <a:pt x="13995" y="0"/>
                </a:lnTo>
                <a:close/>
              </a:path>
            </a:pathLst>
          </a:custGeom>
          <a:solidFill>
            <a:srgbClr val="0066B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6720840" y="6063970"/>
            <a:ext cx="18415" cy="18415"/>
          </a:xfrm>
          <a:custGeom>
            <a:avLst/>
            <a:gdLst/>
            <a:ahLst/>
            <a:cxnLst/>
            <a:rect l="l" t="t" r="r" b="b"/>
            <a:pathLst>
              <a:path w="18415" h="18414">
                <a:moveTo>
                  <a:pt x="13995" y="0"/>
                </a:moveTo>
                <a:lnTo>
                  <a:pt x="4038" y="0"/>
                </a:lnTo>
                <a:lnTo>
                  <a:pt x="0" y="4038"/>
                </a:lnTo>
                <a:lnTo>
                  <a:pt x="0" y="13982"/>
                </a:lnTo>
                <a:lnTo>
                  <a:pt x="4038" y="18021"/>
                </a:lnTo>
                <a:lnTo>
                  <a:pt x="13995" y="18021"/>
                </a:lnTo>
                <a:lnTo>
                  <a:pt x="18033" y="13982"/>
                </a:lnTo>
                <a:lnTo>
                  <a:pt x="18033" y="4038"/>
                </a:lnTo>
                <a:lnTo>
                  <a:pt x="13995" y="0"/>
                </a:lnTo>
                <a:close/>
              </a:path>
            </a:pathLst>
          </a:custGeom>
          <a:solidFill>
            <a:srgbClr val="0066B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 txBox="1"/>
          <p:nvPr/>
        </p:nvSpPr>
        <p:spPr>
          <a:xfrm>
            <a:off x="1050171" y="4621271"/>
            <a:ext cx="5668645" cy="182118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1100" b="1" spc="-5" dirty="0">
                <a:latin typeface="Arial"/>
                <a:cs typeface="Arial"/>
              </a:rPr>
              <a:t>Q27:</a:t>
            </a:r>
            <a:endParaRPr sz="1100">
              <a:latin typeface="Arial"/>
              <a:cs typeface="Arial"/>
            </a:endParaRPr>
          </a:p>
          <a:p>
            <a:pPr marL="317500" marR="5080" indent="-192405">
              <a:lnSpc>
                <a:spcPct val="102699"/>
              </a:lnSpc>
              <a:spcBef>
                <a:spcPts val="890"/>
              </a:spcBef>
              <a:buAutoNum type="alphaLcParenR"/>
              <a:tabLst>
                <a:tab pos="317500" algn="l"/>
              </a:tabLst>
            </a:pPr>
            <a:r>
              <a:rPr sz="1100" spc="-5" dirty="0">
                <a:latin typeface="Arial"/>
                <a:cs typeface="Arial"/>
              </a:rPr>
              <a:t>Write the </a:t>
            </a:r>
            <a:r>
              <a:rPr sz="1100" spc="-10" dirty="0">
                <a:latin typeface="Arial"/>
                <a:cs typeface="Arial"/>
              </a:rPr>
              <a:t>SQL </a:t>
            </a:r>
            <a:r>
              <a:rPr sz="1100" spc="-5" dirty="0">
                <a:latin typeface="Arial"/>
                <a:cs typeface="Arial"/>
              </a:rPr>
              <a:t>to calculate the </a:t>
            </a:r>
            <a:r>
              <a:rPr sz="1100" spc="-20" dirty="0">
                <a:latin typeface="Arial"/>
                <a:cs typeface="Arial"/>
              </a:rPr>
              <a:t>average </a:t>
            </a:r>
            <a:r>
              <a:rPr sz="1100" spc="-10" dirty="0">
                <a:latin typeface="Arial"/>
                <a:cs typeface="Arial"/>
              </a:rPr>
              <a:t>gross </a:t>
            </a:r>
            <a:r>
              <a:rPr sz="1100" spc="-20" dirty="0">
                <a:latin typeface="Arial"/>
                <a:cs typeface="Arial"/>
              </a:rPr>
              <a:t>for </a:t>
            </a:r>
            <a:r>
              <a:rPr sz="1100" spc="-10" dirty="0">
                <a:latin typeface="Arial"/>
                <a:cs typeface="Arial"/>
              </a:rPr>
              <a:t>movies where </a:t>
            </a:r>
            <a:r>
              <a:rPr sz="1100" spc="-5" dirty="0">
                <a:latin typeface="Arial"/>
                <a:cs typeface="Arial"/>
              </a:rPr>
              <a:t>the </a:t>
            </a:r>
            <a:r>
              <a:rPr sz="1100" spc="-10" dirty="0">
                <a:latin typeface="Arial"/>
                <a:cs typeface="Arial"/>
              </a:rPr>
              <a:t>gross </a:t>
            </a:r>
            <a:r>
              <a:rPr sz="1100" spc="-5" dirty="0">
                <a:latin typeface="Arial"/>
                <a:cs typeface="Arial"/>
              </a:rPr>
              <a:t>figure </a:t>
            </a:r>
            <a:r>
              <a:rPr sz="1100" spc="-10" dirty="0">
                <a:latin typeface="Arial"/>
                <a:cs typeface="Arial"/>
              </a:rPr>
              <a:t>is not  </a:t>
            </a:r>
            <a:r>
              <a:rPr sz="1100" spc="-15" dirty="0">
                <a:latin typeface="Arial"/>
                <a:cs typeface="Arial"/>
              </a:rPr>
              <a:t>NULL.</a:t>
            </a:r>
            <a:endParaRPr sz="1100">
              <a:latin typeface="Arial"/>
              <a:cs typeface="Arial"/>
            </a:endParaRPr>
          </a:p>
          <a:p>
            <a:pPr marL="316865" indent="-192405">
              <a:lnSpc>
                <a:spcPct val="100000"/>
              </a:lnSpc>
              <a:spcBef>
                <a:spcPts val="430"/>
              </a:spcBef>
              <a:buAutoNum type="alphaLcParenR"/>
              <a:tabLst>
                <a:tab pos="317500" algn="l"/>
              </a:tabLst>
            </a:pPr>
            <a:r>
              <a:rPr sz="1100" spc="-5" dirty="0">
                <a:latin typeface="Arial"/>
                <a:cs typeface="Arial"/>
              </a:rPr>
              <a:t>Write the </a:t>
            </a:r>
            <a:r>
              <a:rPr sz="1100" spc="-10" dirty="0">
                <a:latin typeface="Arial"/>
                <a:cs typeface="Arial"/>
              </a:rPr>
              <a:t>SQL </a:t>
            </a:r>
            <a:r>
              <a:rPr sz="1100" spc="-5" dirty="0">
                <a:latin typeface="Arial"/>
                <a:cs typeface="Arial"/>
              </a:rPr>
              <a:t>to calculate the </a:t>
            </a:r>
            <a:r>
              <a:rPr sz="1100" spc="-20" dirty="0">
                <a:latin typeface="Arial"/>
                <a:cs typeface="Arial"/>
              </a:rPr>
              <a:t>average </a:t>
            </a:r>
            <a:r>
              <a:rPr sz="1100" spc="-15" dirty="0">
                <a:latin typeface="Arial"/>
                <a:cs typeface="Arial"/>
              </a:rPr>
              <a:t>budget </a:t>
            </a:r>
            <a:r>
              <a:rPr sz="1100" spc="-20" dirty="0">
                <a:latin typeface="Arial"/>
                <a:cs typeface="Arial"/>
              </a:rPr>
              <a:t>for </a:t>
            </a:r>
            <a:r>
              <a:rPr sz="1100" spc="-10" dirty="0">
                <a:latin typeface="Arial"/>
                <a:cs typeface="Arial"/>
              </a:rPr>
              <a:t>all movies made in</a:t>
            </a:r>
            <a:r>
              <a:rPr sz="1100" spc="-25" dirty="0">
                <a:latin typeface="Arial"/>
                <a:cs typeface="Arial"/>
              </a:rPr>
              <a:t> </a:t>
            </a:r>
            <a:r>
              <a:rPr sz="1100" spc="-10" dirty="0">
                <a:latin typeface="Arial"/>
                <a:cs typeface="Arial"/>
              </a:rPr>
              <a:t>1975.</a:t>
            </a:r>
            <a:endParaRPr sz="11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12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135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1100" b="1" spc="-10" dirty="0">
                <a:latin typeface="Arial"/>
                <a:cs typeface="Arial"/>
              </a:rPr>
              <a:t>Activity: Using</a:t>
            </a:r>
            <a:r>
              <a:rPr sz="1100" b="1" spc="50" dirty="0">
                <a:latin typeface="Arial"/>
                <a:cs typeface="Arial"/>
              </a:rPr>
              <a:t> </a:t>
            </a:r>
            <a:r>
              <a:rPr sz="1100" b="1" spc="-10" dirty="0">
                <a:latin typeface="Arial"/>
                <a:cs typeface="Arial"/>
              </a:rPr>
              <a:t>SUM</a:t>
            </a:r>
            <a:endParaRPr sz="11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165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1100" spc="-30" dirty="0">
                <a:latin typeface="Arial"/>
                <a:cs typeface="Arial"/>
              </a:rPr>
              <a:t>We </a:t>
            </a:r>
            <a:r>
              <a:rPr sz="1100" spc="-5" dirty="0">
                <a:latin typeface="Arial"/>
                <a:cs typeface="Arial"/>
              </a:rPr>
              <a:t>can find the total </a:t>
            </a:r>
            <a:r>
              <a:rPr sz="1100" spc="-15" dirty="0">
                <a:latin typeface="Arial"/>
                <a:cs typeface="Arial"/>
              </a:rPr>
              <a:t>budget </a:t>
            </a:r>
            <a:r>
              <a:rPr sz="1100" spc="-20" dirty="0">
                <a:latin typeface="Arial"/>
                <a:cs typeface="Arial"/>
              </a:rPr>
              <a:t>for </a:t>
            </a:r>
            <a:r>
              <a:rPr sz="1100" spc="-10" dirty="0">
                <a:latin typeface="Arial"/>
                <a:cs typeface="Arial"/>
              </a:rPr>
              <a:t>movies made in 1920</a:t>
            </a:r>
            <a:r>
              <a:rPr sz="1100" spc="-50" dirty="0">
                <a:latin typeface="Arial"/>
                <a:cs typeface="Arial"/>
              </a:rPr>
              <a:t> </a:t>
            </a:r>
            <a:r>
              <a:rPr sz="1100" spc="-10" dirty="0">
                <a:latin typeface="Arial"/>
                <a:cs typeface="Arial"/>
              </a:rPr>
              <a:t>using:</a:t>
            </a:r>
            <a:endParaRPr sz="1100">
              <a:latin typeface="Arial"/>
              <a:cs typeface="Arial"/>
            </a:endParaRPr>
          </a:p>
        </p:txBody>
      </p:sp>
      <p:sp>
        <p:nvSpPr>
          <p:cNvPr id="49" name="object 49"/>
          <p:cNvSpPr txBox="1"/>
          <p:nvPr/>
        </p:nvSpPr>
        <p:spPr>
          <a:xfrm>
            <a:off x="1126371" y="6523190"/>
            <a:ext cx="88900" cy="330200"/>
          </a:xfrm>
          <a:prstGeom prst="rect">
            <a:avLst/>
          </a:prstGeom>
        </p:spPr>
        <p:txBody>
          <a:bodyPr vert="horz" wrap="square" lIns="0" tIns="279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20"/>
              </a:spcBef>
            </a:pPr>
            <a:r>
              <a:rPr sz="900" spc="-5" dirty="0">
                <a:latin typeface="Arial"/>
                <a:cs typeface="Arial"/>
              </a:rPr>
              <a:t>1</a:t>
            </a:r>
            <a:endParaRPr sz="9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900" spc="-5" dirty="0">
                <a:latin typeface="Arial"/>
                <a:cs typeface="Arial"/>
              </a:rPr>
              <a:t>2</a:t>
            </a:r>
            <a:endParaRPr sz="900">
              <a:latin typeface="Arial"/>
              <a:cs typeface="Arial"/>
            </a:endParaRPr>
          </a:p>
        </p:txBody>
      </p:sp>
      <p:sp>
        <p:nvSpPr>
          <p:cNvPr id="50" name="object 50"/>
          <p:cNvSpPr txBox="1"/>
          <p:nvPr/>
        </p:nvSpPr>
        <p:spPr>
          <a:xfrm>
            <a:off x="1288275" y="6493459"/>
            <a:ext cx="5466715" cy="434340"/>
          </a:xfrm>
          <a:prstGeom prst="rect">
            <a:avLst/>
          </a:prstGeom>
          <a:solidFill>
            <a:srgbClr val="F7F7F7"/>
          </a:solidFill>
          <a:ln w="6096">
            <a:solidFill>
              <a:srgbClr val="B1B1B1"/>
            </a:solidFill>
          </a:ln>
        </p:spPr>
        <p:txBody>
          <a:bodyPr vert="horz" wrap="square" lIns="0" tIns="42544" rIns="0" bIns="0" rtlCol="0">
            <a:spAutoFit/>
          </a:bodyPr>
          <a:lstStyle/>
          <a:p>
            <a:pPr marL="49530" marR="3107690">
              <a:lnSpc>
                <a:spcPct val="111100"/>
              </a:lnSpc>
              <a:spcBef>
                <a:spcPts val="334"/>
              </a:spcBef>
            </a:pPr>
            <a:r>
              <a:rPr sz="900" i="1" spc="65" dirty="0">
                <a:latin typeface="Times New Roman"/>
                <a:cs typeface="Times New Roman"/>
              </a:rPr>
              <a:t>SELECT </a:t>
            </a:r>
            <a:r>
              <a:rPr sz="900" i="1" spc="-40" dirty="0">
                <a:latin typeface="Times New Roman"/>
                <a:cs typeface="Times New Roman"/>
              </a:rPr>
              <a:t>SUM </a:t>
            </a:r>
            <a:r>
              <a:rPr sz="900" i="1" spc="225" dirty="0">
                <a:latin typeface="Times New Roman"/>
                <a:cs typeface="Times New Roman"/>
              </a:rPr>
              <a:t>( </a:t>
            </a:r>
            <a:r>
              <a:rPr sz="900" i="1" spc="185" dirty="0">
                <a:latin typeface="Times New Roman"/>
                <a:cs typeface="Times New Roman"/>
              </a:rPr>
              <a:t>budget </a:t>
            </a:r>
            <a:r>
              <a:rPr sz="900" i="1" spc="225" dirty="0">
                <a:latin typeface="Times New Roman"/>
                <a:cs typeface="Times New Roman"/>
              </a:rPr>
              <a:t>) </a:t>
            </a:r>
            <a:r>
              <a:rPr sz="900" i="1" spc="-40" dirty="0">
                <a:latin typeface="Times New Roman"/>
                <a:cs typeface="Times New Roman"/>
              </a:rPr>
              <a:t>FROM </a:t>
            </a:r>
            <a:r>
              <a:rPr sz="900" i="1" spc="160" dirty="0">
                <a:latin typeface="Times New Roman"/>
                <a:cs typeface="Times New Roman"/>
              </a:rPr>
              <a:t>movie  </a:t>
            </a:r>
            <a:r>
              <a:rPr sz="900" i="1" spc="-20" dirty="0">
                <a:latin typeface="Times New Roman"/>
                <a:cs typeface="Times New Roman"/>
              </a:rPr>
              <a:t>WHERE </a:t>
            </a:r>
            <a:r>
              <a:rPr sz="900" i="1" spc="185" dirty="0">
                <a:latin typeface="Times New Roman"/>
                <a:cs typeface="Times New Roman"/>
              </a:rPr>
              <a:t>year </a:t>
            </a:r>
            <a:r>
              <a:rPr sz="900" i="1" spc="-80" dirty="0">
                <a:latin typeface="Times New Roman"/>
                <a:cs typeface="Times New Roman"/>
              </a:rPr>
              <a:t>=</a:t>
            </a:r>
            <a:r>
              <a:rPr sz="900" i="1" spc="-35" dirty="0">
                <a:latin typeface="Times New Roman"/>
                <a:cs typeface="Times New Roman"/>
              </a:rPr>
              <a:t> </a:t>
            </a:r>
            <a:r>
              <a:rPr sz="900" i="1" spc="170" dirty="0">
                <a:latin typeface="Times New Roman"/>
                <a:cs typeface="Times New Roman"/>
              </a:rPr>
              <a:t>1920;</a:t>
            </a:r>
            <a:r>
              <a:rPr sz="900" i="1" spc="-145" dirty="0">
                <a:latin typeface="Times New Roman"/>
                <a:cs typeface="Times New Roman"/>
              </a:rPr>
              <a:t> </a:t>
            </a:r>
            <a:endParaRPr sz="900">
              <a:latin typeface="Times New Roman"/>
              <a:cs typeface="Times New Roman"/>
            </a:endParaRPr>
          </a:p>
        </p:txBody>
      </p:sp>
      <p:sp>
        <p:nvSpPr>
          <p:cNvPr id="51" name="object 51"/>
          <p:cNvSpPr/>
          <p:nvPr/>
        </p:nvSpPr>
        <p:spPr>
          <a:xfrm>
            <a:off x="864869" y="7779537"/>
            <a:ext cx="6048375" cy="1866264"/>
          </a:xfrm>
          <a:custGeom>
            <a:avLst/>
            <a:gdLst/>
            <a:ahLst/>
            <a:cxnLst/>
            <a:rect l="l" t="t" r="r" b="b"/>
            <a:pathLst>
              <a:path w="6048375" h="1866265">
                <a:moveTo>
                  <a:pt x="5994082" y="0"/>
                </a:moveTo>
                <a:lnTo>
                  <a:pt x="54000" y="0"/>
                </a:lnTo>
                <a:lnTo>
                  <a:pt x="32982" y="4242"/>
                </a:lnTo>
                <a:lnTo>
                  <a:pt x="15817" y="15813"/>
                </a:lnTo>
                <a:lnTo>
                  <a:pt x="4244" y="32977"/>
                </a:lnTo>
                <a:lnTo>
                  <a:pt x="0" y="54000"/>
                </a:lnTo>
                <a:lnTo>
                  <a:pt x="0" y="1812239"/>
                </a:lnTo>
                <a:lnTo>
                  <a:pt x="4244" y="1833256"/>
                </a:lnTo>
                <a:lnTo>
                  <a:pt x="15817" y="1850421"/>
                </a:lnTo>
                <a:lnTo>
                  <a:pt x="32982" y="1861995"/>
                </a:lnTo>
                <a:lnTo>
                  <a:pt x="54000" y="1866239"/>
                </a:lnTo>
                <a:lnTo>
                  <a:pt x="5994082" y="1866239"/>
                </a:lnTo>
                <a:lnTo>
                  <a:pt x="6015100" y="1861995"/>
                </a:lnTo>
                <a:lnTo>
                  <a:pt x="6032265" y="1850421"/>
                </a:lnTo>
                <a:lnTo>
                  <a:pt x="6043838" y="1833256"/>
                </a:lnTo>
                <a:lnTo>
                  <a:pt x="6048082" y="1812239"/>
                </a:lnTo>
                <a:lnTo>
                  <a:pt x="6048082" y="54000"/>
                </a:lnTo>
                <a:lnTo>
                  <a:pt x="6043838" y="32977"/>
                </a:lnTo>
                <a:lnTo>
                  <a:pt x="6032265" y="15813"/>
                </a:lnTo>
                <a:lnTo>
                  <a:pt x="6015100" y="4242"/>
                </a:lnTo>
                <a:lnTo>
                  <a:pt x="5994082" y="0"/>
                </a:lnTo>
                <a:close/>
              </a:path>
            </a:pathLst>
          </a:custGeom>
          <a:solidFill>
            <a:srgbClr val="99CC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882865" y="8019427"/>
            <a:ext cx="6012180" cy="1608455"/>
          </a:xfrm>
          <a:custGeom>
            <a:avLst/>
            <a:gdLst/>
            <a:ahLst/>
            <a:cxnLst/>
            <a:rect l="l" t="t" r="r" b="b"/>
            <a:pathLst>
              <a:path w="6012180" h="1608454">
                <a:moveTo>
                  <a:pt x="6012078" y="0"/>
                </a:moveTo>
                <a:lnTo>
                  <a:pt x="0" y="0"/>
                </a:lnTo>
                <a:lnTo>
                  <a:pt x="0" y="1572348"/>
                </a:lnTo>
                <a:lnTo>
                  <a:pt x="2828" y="1586364"/>
                </a:lnTo>
                <a:lnTo>
                  <a:pt x="10544" y="1597809"/>
                </a:lnTo>
                <a:lnTo>
                  <a:pt x="21988" y="1605524"/>
                </a:lnTo>
                <a:lnTo>
                  <a:pt x="36004" y="1608353"/>
                </a:lnTo>
                <a:lnTo>
                  <a:pt x="5976073" y="1608353"/>
                </a:lnTo>
                <a:lnTo>
                  <a:pt x="5990089" y="1605524"/>
                </a:lnTo>
                <a:lnTo>
                  <a:pt x="6001534" y="1597809"/>
                </a:lnTo>
                <a:lnTo>
                  <a:pt x="6009249" y="1586364"/>
                </a:lnTo>
                <a:lnTo>
                  <a:pt x="6012078" y="1572348"/>
                </a:lnTo>
                <a:lnTo>
                  <a:pt x="6012078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6484226" y="7701826"/>
            <a:ext cx="368935" cy="368935"/>
          </a:xfrm>
          <a:custGeom>
            <a:avLst/>
            <a:gdLst/>
            <a:ahLst/>
            <a:cxnLst/>
            <a:rect l="l" t="t" r="r" b="b"/>
            <a:pathLst>
              <a:path w="368934" h="368934">
                <a:moveTo>
                  <a:pt x="297027" y="0"/>
                </a:moveTo>
                <a:lnTo>
                  <a:pt x="71653" y="0"/>
                </a:lnTo>
                <a:lnTo>
                  <a:pt x="43826" y="5654"/>
                </a:lnTo>
                <a:lnTo>
                  <a:pt x="21043" y="21048"/>
                </a:lnTo>
                <a:lnTo>
                  <a:pt x="5652" y="43832"/>
                </a:lnTo>
                <a:lnTo>
                  <a:pt x="0" y="71653"/>
                </a:lnTo>
                <a:lnTo>
                  <a:pt x="0" y="297078"/>
                </a:lnTo>
                <a:lnTo>
                  <a:pt x="5652" y="324888"/>
                </a:lnTo>
                <a:lnTo>
                  <a:pt x="21043" y="347673"/>
                </a:lnTo>
                <a:lnTo>
                  <a:pt x="43826" y="363074"/>
                </a:lnTo>
                <a:lnTo>
                  <a:pt x="71653" y="368731"/>
                </a:lnTo>
                <a:lnTo>
                  <a:pt x="297027" y="368731"/>
                </a:lnTo>
                <a:lnTo>
                  <a:pt x="324850" y="363074"/>
                </a:lnTo>
                <a:lnTo>
                  <a:pt x="347638" y="347673"/>
                </a:lnTo>
                <a:lnTo>
                  <a:pt x="363037" y="324888"/>
                </a:lnTo>
                <a:lnTo>
                  <a:pt x="368693" y="297078"/>
                </a:lnTo>
                <a:lnTo>
                  <a:pt x="368693" y="71653"/>
                </a:lnTo>
                <a:lnTo>
                  <a:pt x="363037" y="43832"/>
                </a:lnTo>
                <a:lnTo>
                  <a:pt x="347638" y="21048"/>
                </a:lnTo>
                <a:lnTo>
                  <a:pt x="324850" y="5654"/>
                </a:lnTo>
                <a:lnTo>
                  <a:pt x="297027" y="0"/>
                </a:lnTo>
                <a:close/>
              </a:path>
            </a:pathLst>
          </a:custGeom>
          <a:solidFill>
            <a:srgbClr val="0066B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6554114" y="7734337"/>
            <a:ext cx="228917" cy="20542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6521894" y="7962328"/>
            <a:ext cx="294005" cy="76835"/>
          </a:xfrm>
          <a:custGeom>
            <a:avLst/>
            <a:gdLst/>
            <a:ahLst/>
            <a:cxnLst/>
            <a:rect l="l" t="t" r="r" b="b"/>
            <a:pathLst>
              <a:path w="294004" h="76834">
                <a:moveTo>
                  <a:pt x="255562" y="0"/>
                </a:moveTo>
                <a:lnTo>
                  <a:pt x="38226" y="0"/>
                </a:lnTo>
                <a:lnTo>
                  <a:pt x="23349" y="3008"/>
                </a:lnTo>
                <a:lnTo>
                  <a:pt x="11198" y="11207"/>
                </a:lnTo>
                <a:lnTo>
                  <a:pt x="3004" y="23360"/>
                </a:lnTo>
                <a:lnTo>
                  <a:pt x="0" y="38226"/>
                </a:lnTo>
                <a:lnTo>
                  <a:pt x="3004" y="53100"/>
                </a:lnTo>
                <a:lnTo>
                  <a:pt x="11198" y="65243"/>
                </a:lnTo>
                <a:lnTo>
                  <a:pt x="23349" y="73427"/>
                </a:lnTo>
                <a:lnTo>
                  <a:pt x="38226" y="76428"/>
                </a:lnTo>
                <a:lnTo>
                  <a:pt x="255562" y="76428"/>
                </a:lnTo>
                <a:lnTo>
                  <a:pt x="270435" y="73427"/>
                </a:lnTo>
                <a:lnTo>
                  <a:pt x="282578" y="65243"/>
                </a:lnTo>
                <a:lnTo>
                  <a:pt x="290762" y="53100"/>
                </a:lnTo>
                <a:lnTo>
                  <a:pt x="293763" y="38226"/>
                </a:lnTo>
                <a:lnTo>
                  <a:pt x="290762" y="23360"/>
                </a:lnTo>
                <a:lnTo>
                  <a:pt x="282578" y="11207"/>
                </a:lnTo>
                <a:lnTo>
                  <a:pt x="270435" y="3008"/>
                </a:lnTo>
                <a:lnTo>
                  <a:pt x="25556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6582041" y="7759433"/>
            <a:ext cx="173012" cy="15524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6560387" y="7974634"/>
            <a:ext cx="18415" cy="18415"/>
          </a:xfrm>
          <a:custGeom>
            <a:avLst/>
            <a:gdLst/>
            <a:ahLst/>
            <a:cxnLst/>
            <a:rect l="l" t="t" r="r" b="b"/>
            <a:pathLst>
              <a:path w="18415" h="18415">
                <a:moveTo>
                  <a:pt x="14008" y="0"/>
                </a:moveTo>
                <a:lnTo>
                  <a:pt x="4038" y="0"/>
                </a:lnTo>
                <a:lnTo>
                  <a:pt x="0" y="4025"/>
                </a:lnTo>
                <a:lnTo>
                  <a:pt x="0" y="13969"/>
                </a:lnTo>
                <a:lnTo>
                  <a:pt x="4038" y="18008"/>
                </a:lnTo>
                <a:lnTo>
                  <a:pt x="14008" y="18008"/>
                </a:lnTo>
                <a:lnTo>
                  <a:pt x="18021" y="13969"/>
                </a:lnTo>
                <a:lnTo>
                  <a:pt x="18021" y="4025"/>
                </a:lnTo>
                <a:lnTo>
                  <a:pt x="14008" y="0"/>
                </a:lnTo>
                <a:close/>
              </a:path>
            </a:pathLst>
          </a:custGeom>
          <a:solidFill>
            <a:srgbClr val="0066B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6591896" y="7974634"/>
            <a:ext cx="18415" cy="18415"/>
          </a:xfrm>
          <a:custGeom>
            <a:avLst/>
            <a:gdLst/>
            <a:ahLst/>
            <a:cxnLst/>
            <a:rect l="l" t="t" r="r" b="b"/>
            <a:pathLst>
              <a:path w="18415" h="18415">
                <a:moveTo>
                  <a:pt x="13969" y="0"/>
                </a:moveTo>
                <a:lnTo>
                  <a:pt x="4025" y="0"/>
                </a:lnTo>
                <a:lnTo>
                  <a:pt x="0" y="4025"/>
                </a:lnTo>
                <a:lnTo>
                  <a:pt x="0" y="13969"/>
                </a:lnTo>
                <a:lnTo>
                  <a:pt x="4025" y="18008"/>
                </a:lnTo>
                <a:lnTo>
                  <a:pt x="13969" y="18008"/>
                </a:lnTo>
                <a:lnTo>
                  <a:pt x="18021" y="13969"/>
                </a:lnTo>
                <a:lnTo>
                  <a:pt x="18021" y="4025"/>
                </a:lnTo>
                <a:lnTo>
                  <a:pt x="13969" y="0"/>
                </a:lnTo>
                <a:close/>
              </a:path>
            </a:pathLst>
          </a:custGeom>
          <a:solidFill>
            <a:srgbClr val="0066B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6623380" y="7974634"/>
            <a:ext cx="18415" cy="18415"/>
          </a:xfrm>
          <a:custGeom>
            <a:avLst/>
            <a:gdLst/>
            <a:ahLst/>
            <a:cxnLst/>
            <a:rect l="l" t="t" r="r" b="b"/>
            <a:pathLst>
              <a:path w="18415" h="18415">
                <a:moveTo>
                  <a:pt x="13995" y="0"/>
                </a:moveTo>
                <a:lnTo>
                  <a:pt x="4025" y="0"/>
                </a:lnTo>
                <a:lnTo>
                  <a:pt x="0" y="4025"/>
                </a:lnTo>
                <a:lnTo>
                  <a:pt x="0" y="13969"/>
                </a:lnTo>
                <a:lnTo>
                  <a:pt x="4025" y="18008"/>
                </a:lnTo>
                <a:lnTo>
                  <a:pt x="13995" y="18008"/>
                </a:lnTo>
                <a:lnTo>
                  <a:pt x="18021" y="13969"/>
                </a:lnTo>
                <a:lnTo>
                  <a:pt x="18021" y="4025"/>
                </a:lnTo>
                <a:lnTo>
                  <a:pt x="13995" y="0"/>
                </a:lnTo>
                <a:close/>
              </a:path>
            </a:pathLst>
          </a:custGeom>
          <a:solidFill>
            <a:srgbClr val="0066B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6654901" y="7974634"/>
            <a:ext cx="18415" cy="18415"/>
          </a:xfrm>
          <a:custGeom>
            <a:avLst/>
            <a:gdLst/>
            <a:ahLst/>
            <a:cxnLst/>
            <a:rect l="l" t="t" r="r" b="b"/>
            <a:pathLst>
              <a:path w="18415" h="18415">
                <a:moveTo>
                  <a:pt x="13944" y="0"/>
                </a:moveTo>
                <a:lnTo>
                  <a:pt x="4013" y="0"/>
                </a:lnTo>
                <a:lnTo>
                  <a:pt x="0" y="4025"/>
                </a:lnTo>
                <a:lnTo>
                  <a:pt x="0" y="13969"/>
                </a:lnTo>
                <a:lnTo>
                  <a:pt x="4013" y="18008"/>
                </a:lnTo>
                <a:lnTo>
                  <a:pt x="13944" y="18008"/>
                </a:lnTo>
                <a:lnTo>
                  <a:pt x="17995" y="13969"/>
                </a:lnTo>
                <a:lnTo>
                  <a:pt x="17995" y="4025"/>
                </a:lnTo>
                <a:lnTo>
                  <a:pt x="13944" y="0"/>
                </a:lnTo>
                <a:close/>
              </a:path>
            </a:pathLst>
          </a:custGeom>
          <a:solidFill>
            <a:srgbClr val="0066B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" name="object 61"/>
          <p:cNvSpPr/>
          <p:nvPr/>
        </p:nvSpPr>
        <p:spPr>
          <a:xfrm>
            <a:off x="6686384" y="7974634"/>
            <a:ext cx="18415" cy="18415"/>
          </a:xfrm>
          <a:custGeom>
            <a:avLst/>
            <a:gdLst/>
            <a:ahLst/>
            <a:cxnLst/>
            <a:rect l="l" t="t" r="r" b="b"/>
            <a:pathLst>
              <a:path w="18415" h="18415">
                <a:moveTo>
                  <a:pt x="13970" y="0"/>
                </a:moveTo>
                <a:lnTo>
                  <a:pt x="4013" y="0"/>
                </a:lnTo>
                <a:lnTo>
                  <a:pt x="0" y="4025"/>
                </a:lnTo>
                <a:lnTo>
                  <a:pt x="0" y="13969"/>
                </a:lnTo>
                <a:lnTo>
                  <a:pt x="4013" y="18008"/>
                </a:lnTo>
                <a:lnTo>
                  <a:pt x="13970" y="18008"/>
                </a:lnTo>
                <a:lnTo>
                  <a:pt x="17983" y="13969"/>
                </a:lnTo>
                <a:lnTo>
                  <a:pt x="17983" y="4025"/>
                </a:lnTo>
                <a:lnTo>
                  <a:pt x="13970" y="0"/>
                </a:lnTo>
                <a:close/>
              </a:path>
            </a:pathLst>
          </a:custGeom>
          <a:solidFill>
            <a:srgbClr val="0066B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" name="object 62"/>
          <p:cNvSpPr/>
          <p:nvPr/>
        </p:nvSpPr>
        <p:spPr>
          <a:xfrm>
            <a:off x="6717855" y="7974634"/>
            <a:ext cx="18415" cy="18415"/>
          </a:xfrm>
          <a:custGeom>
            <a:avLst/>
            <a:gdLst/>
            <a:ahLst/>
            <a:cxnLst/>
            <a:rect l="l" t="t" r="r" b="b"/>
            <a:pathLst>
              <a:path w="18415" h="18415">
                <a:moveTo>
                  <a:pt x="13995" y="0"/>
                </a:moveTo>
                <a:lnTo>
                  <a:pt x="4038" y="0"/>
                </a:lnTo>
                <a:lnTo>
                  <a:pt x="0" y="4025"/>
                </a:lnTo>
                <a:lnTo>
                  <a:pt x="0" y="13969"/>
                </a:lnTo>
                <a:lnTo>
                  <a:pt x="4038" y="18008"/>
                </a:lnTo>
                <a:lnTo>
                  <a:pt x="13995" y="18008"/>
                </a:lnTo>
                <a:lnTo>
                  <a:pt x="18008" y="13969"/>
                </a:lnTo>
                <a:lnTo>
                  <a:pt x="18008" y="4025"/>
                </a:lnTo>
                <a:lnTo>
                  <a:pt x="13995" y="0"/>
                </a:lnTo>
                <a:close/>
              </a:path>
            </a:pathLst>
          </a:custGeom>
          <a:solidFill>
            <a:srgbClr val="0066B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" name="object 63"/>
          <p:cNvSpPr/>
          <p:nvPr/>
        </p:nvSpPr>
        <p:spPr>
          <a:xfrm>
            <a:off x="6749351" y="7974634"/>
            <a:ext cx="18415" cy="18415"/>
          </a:xfrm>
          <a:custGeom>
            <a:avLst/>
            <a:gdLst/>
            <a:ahLst/>
            <a:cxnLst/>
            <a:rect l="l" t="t" r="r" b="b"/>
            <a:pathLst>
              <a:path w="18415" h="18415">
                <a:moveTo>
                  <a:pt x="13995" y="0"/>
                </a:moveTo>
                <a:lnTo>
                  <a:pt x="4038" y="0"/>
                </a:lnTo>
                <a:lnTo>
                  <a:pt x="0" y="4025"/>
                </a:lnTo>
                <a:lnTo>
                  <a:pt x="0" y="13969"/>
                </a:lnTo>
                <a:lnTo>
                  <a:pt x="4038" y="18008"/>
                </a:lnTo>
                <a:lnTo>
                  <a:pt x="13995" y="18008"/>
                </a:lnTo>
                <a:lnTo>
                  <a:pt x="18008" y="13969"/>
                </a:lnTo>
                <a:lnTo>
                  <a:pt x="18008" y="4025"/>
                </a:lnTo>
                <a:lnTo>
                  <a:pt x="13995" y="0"/>
                </a:lnTo>
                <a:close/>
              </a:path>
            </a:pathLst>
          </a:custGeom>
          <a:solidFill>
            <a:srgbClr val="0066B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" name="object 64"/>
          <p:cNvSpPr/>
          <p:nvPr/>
        </p:nvSpPr>
        <p:spPr>
          <a:xfrm>
            <a:off x="6560387" y="8006118"/>
            <a:ext cx="18415" cy="18415"/>
          </a:xfrm>
          <a:custGeom>
            <a:avLst/>
            <a:gdLst/>
            <a:ahLst/>
            <a:cxnLst/>
            <a:rect l="l" t="t" r="r" b="b"/>
            <a:pathLst>
              <a:path w="18415" h="18415">
                <a:moveTo>
                  <a:pt x="14008" y="0"/>
                </a:moveTo>
                <a:lnTo>
                  <a:pt x="4038" y="0"/>
                </a:lnTo>
                <a:lnTo>
                  <a:pt x="0" y="4038"/>
                </a:lnTo>
                <a:lnTo>
                  <a:pt x="0" y="13982"/>
                </a:lnTo>
                <a:lnTo>
                  <a:pt x="4038" y="18021"/>
                </a:lnTo>
                <a:lnTo>
                  <a:pt x="14008" y="18021"/>
                </a:lnTo>
                <a:lnTo>
                  <a:pt x="18021" y="13982"/>
                </a:lnTo>
                <a:lnTo>
                  <a:pt x="18021" y="4038"/>
                </a:lnTo>
                <a:lnTo>
                  <a:pt x="14008" y="0"/>
                </a:lnTo>
                <a:close/>
              </a:path>
            </a:pathLst>
          </a:custGeom>
          <a:solidFill>
            <a:srgbClr val="0066B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" name="object 65"/>
          <p:cNvSpPr/>
          <p:nvPr/>
        </p:nvSpPr>
        <p:spPr>
          <a:xfrm>
            <a:off x="6591896" y="8006118"/>
            <a:ext cx="18415" cy="18415"/>
          </a:xfrm>
          <a:custGeom>
            <a:avLst/>
            <a:gdLst/>
            <a:ahLst/>
            <a:cxnLst/>
            <a:rect l="l" t="t" r="r" b="b"/>
            <a:pathLst>
              <a:path w="18415" h="18415">
                <a:moveTo>
                  <a:pt x="13969" y="0"/>
                </a:moveTo>
                <a:lnTo>
                  <a:pt x="4025" y="0"/>
                </a:lnTo>
                <a:lnTo>
                  <a:pt x="0" y="4038"/>
                </a:lnTo>
                <a:lnTo>
                  <a:pt x="0" y="13982"/>
                </a:lnTo>
                <a:lnTo>
                  <a:pt x="4025" y="18021"/>
                </a:lnTo>
                <a:lnTo>
                  <a:pt x="13969" y="18021"/>
                </a:lnTo>
                <a:lnTo>
                  <a:pt x="18021" y="13982"/>
                </a:lnTo>
                <a:lnTo>
                  <a:pt x="18021" y="4038"/>
                </a:lnTo>
                <a:lnTo>
                  <a:pt x="13969" y="0"/>
                </a:lnTo>
                <a:close/>
              </a:path>
            </a:pathLst>
          </a:custGeom>
          <a:solidFill>
            <a:srgbClr val="0066B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" name="object 66"/>
          <p:cNvSpPr/>
          <p:nvPr/>
        </p:nvSpPr>
        <p:spPr>
          <a:xfrm>
            <a:off x="6618313" y="8006118"/>
            <a:ext cx="95885" cy="18415"/>
          </a:xfrm>
          <a:custGeom>
            <a:avLst/>
            <a:gdLst/>
            <a:ahLst/>
            <a:cxnLst/>
            <a:rect l="l" t="t" r="r" b="b"/>
            <a:pathLst>
              <a:path w="95884" h="18415">
                <a:moveTo>
                  <a:pt x="47828" y="0"/>
                </a:moveTo>
                <a:lnTo>
                  <a:pt x="29210" y="708"/>
                </a:lnTo>
                <a:lnTo>
                  <a:pt x="14008" y="2641"/>
                </a:lnTo>
                <a:lnTo>
                  <a:pt x="3758" y="5507"/>
                </a:lnTo>
                <a:lnTo>
                  <a:pt x="0" y="9016"/>
                </a:lnTo>
                <a:lnTo>
                  <a:pt x="3758" y="12518"/>
                </a:lnTo>
                <a:lnTo>
                  <a:pt x="14008" y="15381"/>
                </a:lnTo>
                <a:lnTo>
                  <a:pt x="29210" y="17312"/>
                </a:lnTo>
                <a:lnTo>
                  <a:pt x="47828" y="18021"/>
                </a:lnTo>
                <a:lnTo>
                  <a:pt x="66438" y="17312"/>
                </a:lnTo>
                <a:lnTo>
                  <a:pt x="81637" y="15381"/>
                </a:lnTo>
                <a:lnTo>
                  <a:pt x="91885" y="12518"/>
                </a:lnTo>
                <a:lnTo>
                  <a:pt x="95643" y="9016"/>
                </a:lnTo>
                <a:lnTo>
                  <a:pt x="91885" y="5507"/>
                </a:lnTo>
                <a:lnTo>
                  <a:pt x="81637" y="2641"/>
                </a:lnTo>
                <a:lnTo>
                  <a:pt x="66438" y="708"/>
                </a:lnTo>
                <a:lnTo>
                  <a:pt x="47828" y="0"/>
                </a:lnTo>
                <a:close/>
              </a:path>
            </a:pathLst>
          </a:custGeom>
          <a:solidFill>
            <a:srgbClr val="0066B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" name="object 67"/>
          <p:cNvSpPr/>
          <p:nvPr/>
        </p:nvSpPr>
        <p:spPr>
          <a:xfrm>
            <a:off x="6749351" y="8006118"/>
            <a:ext cx="18415" cy="18415"/>
          </a:xfrm>
          <a:custGeom>
            <a:avLst/>
            <a:gdLst/>
            <a:ahLst/>
            <a:cxnLst/>
            <a:rect l="l" t="t" r="r" b="b"/>
            <a:pathLst>
              <a:path w="18415" h="18415">
                <a:moveTo>
                  <a:pt x="13995" y="0"/>
                </a:moveTo>
                <a:lnTo>
                  <a:pt x="4038" y="0"/>
                </a:lnTo>
                <a:lnTo>
                  <a:pt x="0" y="4038"/>
                </a:lnTo>
                <a:lnTo>
                  <a:pt x="0" y="13982"/>
                </a:lnTo>
                <a:lnTo>
                  <a:pt x="4038" y="18021"/>
                </a:lnTo>
                <a:lnTo>
                  <a:pt x="13995" y="18021"/>
                </a:lnTo>
                <a:lnTo>
                  <a:pt x="18008" y="13982"/>
                </a:lnTo>
                <a:lnTo>
                  <a:pt x="18008" y="4038"/>
                </a:lnTo>
                <a:lnTo>
                  <a:pt x="13995" y="0"/>
                </a:lnTo>
                <a:close/>
              </a:path>
            </a:pathLst>
          </a:custGeom>
          <a:solidFill>
            <a:srgbClr val="0066B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" name="object 68"/>
          <p:cNvSpPr/>
          <p:nvPr/>
        </p:nvSpPr>
        <p:spPr>
          <a:xfrm>
            <a:off x="6720840" y="8006118"/>
            <a:ext cx="18415" cy="18415"/>
          </a:xfrm>
          <a:custGeom>
            <a:avLst/>
            <a:gdLst/>
            <a:ahLst/>
            <a:cxnLst/>
            <a:rect l="l" t="t" r="r" b="b"/>
            <a:pathLst>
              <a:path w="18415" h="18415">
                <a:moveTo>
                  <a:pt x="13995" y="0"/>
                </a:moveTo>
                <a:lnTo>
                  <a:pt x="4038" y="0"/>
                </a:lnTo>
                <a:lnTo>
                  <a:pt x="0" y="4038"/>
                </a:lnTo>
                <a:lnTo>
                  <a:pt x="0" y="13982"/>
                </a:lnTo>
                <a:lnTo>
                  <a:pt x="4038" y="18021"/>
                </a:lnTo>
                <a:lnTo>
                  <a:pt x="13995" y="18021"/>
                </a:lnTo>
                <a:lnTo>
                  <a:pt x="18033" y="13982"/>
                </a:lnTo>
                <a:lnTo>
                  <a:pt x="18033" y="4038"/>
                </a:lnTo>
                <a:lnTo>
                  <a:pt x="13995" y="0"/>
                </a:lnTo>
                <a:close/>
              </a:path>
            </a:pathLst>
          </a:custGeom>
          <a:solidFill>
            <a:srgbClr val="0066B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" name="object 69"/>
          <p:cNvSpPr txBox="1"/>
          <p:nvPr/>
        </p:nvSpPr>
        <p:spPr>
          <a:xfrm>
            <a:off x="1050171" y="7222931"/>
            <a:ext cx="4502150" cy="116268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1100" b="1" spc="-5" dirty="0">
                <a:latin typeface="Arial"/>
                <a:cs typeface="Arial"/>
              </a:rPr>
              <a:t>Q28: </a:t>
            </a:r>
            <a:r>
              <a:rPr sz="1100" spc="-5" dirty="0">
                <a:latin typeface="Arial"/>
                <a:cs typeface="Arial"/>
              </a:rPr>
              <a:t>Write the </a:t>
            </a:r>
            <a:r>
              <a:rPr sz="1100" spc="-10" dirty="0">
                <a:latin typeface="Arial"/>
                <a:cs typeface="Arial"/>
              </a:rPr>
              <a:t>SQL </a:t>
            </a:r>
            <a:r>
              <a:rPr sz="1100" spc="-5" dirty="0">
                <a:latin typeface="Arial"/>
                <a:cs typeface="Arial"/>
              </a:rPr>
              <a:t>to calculate the total </a:t>
            </a:r>
            <a:r>
              <a:rPr sz="1100" spc="-10" dirty="0">
                <a:latin typeface="Arial"/>
                <a:cs typeface="Arial"/>
              </a:rPr>
              <a:t>gross </a:t>
            </a:r>
            <a:r>
              <a:rPr sz="1100" spc="-20" dirty="0">
                <a:latin typeface="Arial"/>
                <a:cs typeface="Arial"/>
              </a:rPr>
              <a:t>for </a:t>
            </a:r>
            <a:r>
              <a:rPr sz="1100" spc="-10" dirty="0">
                <a:latin typeface="Arial"/>
                <a:cs typeface="Arial"/>
              </a:rPr>
              <a:t>movies made in</a:t>
            </a:r>
            <a:r>
              <a:rPr sz="1100" spc="-95" dirty="0">
                <a:latin typeface="Arial"/>
                <a:cs typeface="Arial"/>
              </a:rPr>
              <a:t> </a:t>
            </a:r>
            <a:r>
              <a:rPr sz="1100" spc="-10" dirty="0">
                <a:latin typeface="Arial"/>
                <a:cs typeface="Arial"/>
              </a:rPr>
              <a:t>1999.</a:t>
            </a:r>
            <a:endParaRPr sz="11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12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145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1100" b="1" spc="-10" dirty="0">
                <a:latin typeface="Arial"/>
                <a:cs typeface="Arial"/>
              </a:rPr>
              <a:t>Activity: Using</a:t>
            </a:r>
            <a:r>
              <a:rPr sz="1100" b="1" spc="50" dirty="0">
                <a:latin typeface="Arial"/>
                <a:cs typeface="Arial"/>
              </a:rPr>
              <a:t> </a:t>
            </a:r>
            <a:r>
              <a:rPr sz="1100" b="1" spc="-15" dirty="0">
                <a:latin typeface="Arial"/>
                <a:cs typeface="Arial"/>
              </a:rPr>
              <a:t>COUNT</a:t>
            </a:r>
            <a:endParaRPr sz="11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165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1100" spc="-30" dirty="0">
                <a:latin typeface="Arial"/>
                <a:cs typeface="Arial"/>
              </a:rPr>
              <a:t>We </a:t>
            </a:r>
            <a:r>
              <a:rPr sz="1100" spc="-5" dirty="0">
                <a:latin typeface="Arial"/>
                <a:cs typeface="Arial"/>
              </a:rPr>
              <a:t>can count the </a:t>
            </a:r>
            <a:r>
              <a:rPr sz="1100" spc="-15" dirty="0">
                <a:latin typeface="Arial"/>
                <a:cs typeface="Arial"/>
              </a:rPr>
              <a:t>number </a:t>
            </a:r>
            <a:r>
              <a:rPr sz="1100" spc="-10" dirty="0">
                <a:latin typeface="Arial"/>
                <a:cs typeface="Arial"/>
              </a:rPr>
              <a:t>of movies made in 1969</a:t>
            </a:r>
            <a:r>
              <a:rPr sz="1100" spc="-60" dirty="0">
                <a:latin typeface="Arial"/>
                <a:cs typeface="Arial"/>
              </a:rPr>
              <a:t> </a:t>
            </a:r>
            <a:r>
              <a:rPr sz="1100" spc="-10" dirty="0">
                <a:latin typeface="Arial"/>
                <a:cs typeface="Arial"/>
              </a:rPr>
              <a:t>using:</a:t>
            </a:r>
            <a:endParaRPr sz="1100">
              <a:latin typeface="Arial"/>
              <a:cs typeface="Arial"/>
            </a:endParaRPr>
          </a:p>
        </p:txBody>
      </p:sp>
      <p:sp>
        <p:nvSpPr>
          <p:cNvPr id="70" name="object 70"/>
          <p:cNvSpPr txBox="1"/>
          <p:nvPr/>
        </p:nvSpPr>
        <p:spPr>
          <a:xfrm>
            <a:off x="1126371" y="8464767"/>
            <a:ext cx="88900" cy="482600"/>
          </a:xfrm>
          <a:prstGeom prst="rect">
            <a:avLst/>
          </a:prstGeom>
        </p:spPr>
        <p:txBody>
          <a:bodyPr vert="horz" wrap="square" lIns="0" tIns="279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20"/>
              </a:spcBef>
            </a:pPr>
            <a:r>
              <a:rPr sz="900" spc="-5" dirty="0">
                <a:latin typeface="Arial"/>
                <a:cs typeface="Arial"/>
              </a:rPr>
              <a:t>1</a:t>
            </a:r>
            <a:endParaRPr sz="9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900" spc="-5" dirty="0">
                <a:latin typeface="Arial"/>
                <a:cs typeface="Arial"/>
              </a:rPr>
              <a:t>2</a:t>
            </a:r>
            <a:endParaRPr sz="9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900" spc="-5" dirty="0">
                <a:latin typeface="Arial"/>
                <a:cs typeface="Arial"/>
              </a:rPr>
              <a:t>3</a:t>
            </a:r>
            <a:endParaRPr sz="900">
              <a:latin typeface="Arial"/>
              <a:cs typeface="Arial"/>
            </a:endParaRPr>
          </a:p>
        </p:txBody>
      </p:sp>
      <p:sp>
        <p:nvSpPr>
          <p:cNvPr id="71" name="object 71"/>
          <p:cNvSpPr txBox="1"/>
          <p:nvPr/>
        </p:nvSpPr>
        <p:spPr>
          <a:xfrm>
            <a:off x="1288275" y="8435035"/>
            <a:ext cx="5466715" cy="586740"/>
          </a:xfrm>
          <a:prstGeom prst="rect">
            <a:avLst/>
          </a:prstGeom>
          <a:solidFill>
            <a:srgbClr val="F7F7F7"/>
          </a:solidFill>
          <a:ln w="6096">
            <a:solidFill>
              <a:srgbClr val="B1B1B1"/>
            </a:solidFill>
          </a:ln>
        </p:spPr>
        <p:txBody>
          <a:bodyPr vert="horz" wrap="square" lIns="0" tIns="57785" rIns="0" bIns="0" rtlCol="0">
            <a:spAutoFit/>
          </a:bodyPr>
          <a:lstStyle/>
          <a:p>
            <a:pPr marL="49530">
              <a:lnSpc>
                <a:spcPct val="100000"/>
              </a:lnSpc>
              <a:spcBef>
                <a:spcPts val="455"/>
              </a:spcBef>
            </a:pPr>
            <a:r>
              <a:rPr sz="900" i="1" spc="65" dirty="0">
                <a:latin typeface="Times New Roman"/>
                <a:cs typeface="Times New Roman"/>
              </a:rPr>
              <a:t>SELECT </a:t>
            </a:r>
            <a:r>
              <a:rPr sz="900" i="1" spc="-10" dirty="0">
                <a:latin typeface="Times New Roman"/>
                <a:cs typeface="Times New Roman"/>
              </a:rPr>
              <a:t>COUNT</a:t>
            </a:r>
            <a:r>
              <a:rPr sz="900" i="1" spc="-145" dirty="0">
                <a:latin typeface="Times New Roman"/>
                <a:cs typeface="Times New Roman"/>
              </a:rPr>
              <a:t> </a:t>
            </a:r>
            <a:r>
              <a:rPr sz="900" i="1" spc="229" dirty="0">
                <a:latin typeface="Times New Roman"/>
                <a:cs typeface="Times New Roman"/>
              </a:rPr>
              <a:t>(*)</a:t>
            </a:r>
            <a:r>
              <a:rPr sz="900" i="1" spc="-145" dirty="0">
                <a:latin typeface="Times New Roman"/>
                <a:cs typeface="Times New Roman"/>
              </a:rPr>
              <a:t> </a:t>
            </a:r>
            <a:endParaRPr sz="900">
              <a:latin typeface="Times New Roman"/>
              <a:cs typeface="Times New Roman"/>
            </a:endParaRPr>
          </a:p>
          <a:p>
            <a:pPr marL="49530">
              <a:lnSpc>
                <a:spcPct val="100000"/>
              </a:lnSpc>
              <a:spcBef>
                <a:spcPts val="120"/>
              </a:spcBef>
            </a:pPr>
            <a:r>
              <a:rPr sz="900" i="1" spc="-40" dirty="0">
                <a:latin typeface="Times New Roman"/>
                <a:cs typeface="Times New Roman"/>
              </a:rPr>
              <a:t>FROM</a:t>
            </a:r>
            <a:r>
              <a:rPr sz="900" i="1" spc="-5" dirty="0">
                <a:latin typeface="Times New Roman"/>
                <a:cs typeface="Times New Roman"/>
              </a:rPr>
              <a:t> </a:t>
            </a:r>
            <a:r>
              <a:rPr sz="900" i="1" spc="160" dirty="0">
                <a:latin typeface="Times New Roman"/>
                <a:cs typeface="Times New Roman"/>
              </a:rPr>
              <a:t>movie</a:t>
            </a:r>
            <a:r>
              <a:rPr sz="900" i="1" spc="-145" dirty="0">
                <a:latin typeface="Times New Roman"/>
                <a:cs typeface="Times New Roman"/>
              </a:rPr>
              <a:t> </a:t>
            </a:r>
            <a:endParaRPr sz="900">
              <a:latin typeface="Times New Roman"/>
              <a:cs typeface="Times New Roman"/>
            </a:endParaRPr>
          </a:p>
          <a:p>
            <a:pPr marL="49530">
              <a:lnSpc>
                <a:spcPct val="100000"/>
              </a:lnSpc>
              <a:spcBef>
                <a:spcPts val="120"/>
              </a:spcBef>
            </a:pPr>
            <a:r>
              <a:rPr sz="900" i="1" spc="-20" dirty="0">
                <a:latin typeface="Times New Roman"/>
                <a:cs typeface="Times New Roman"/>
              </a:rPr>
              <a:t>WHERE </a:t>
            </a:r>
            <a:r>
              <a:rPr sz="900" i="1" spc="185" dirty="0">
                <a:latin typeface="Times New Roman"/>
                <a:cs typeface="Times New Roman"/>
              </a:rPr>
              <a:t>year </a:t>
            </a:r>
            <a:r>
              <a:rPr sz="900" i="1" spc="-80" dirty="0">
                <a:latin typeface="Times New Roman"/>
                <a:cs typeface="Times New Roman"/>
              </a:rPr>
              <a:t>=</a:t>
            </a:r>
            <a:r>
              <a:rPr sz="900" i="1" spc="-20" dirty="0">
                <a:latin typeface="Times New Roman"/>
                <a:cs typeface="Times New Roman"/>
              </a:rPr>
              <a:t> </a:t>
            </a:r>
            <a:r>
              <a:rPr sz="900" i="1" spc="170" dirty="0">
                <a:latin typeface="Times New Roman"/>
                <a:cs typeface="Times New Roman"/>
              </a:rPr>
              <a:t>1969;</a:t>
            </a:r>
            <a:r>
              <a:rPr sz="900" i="1" spc="-145" dirty="0">
                <a:latin typeface="Times New Roman"/>
                <a:cs typeface="Times New Roman"/>
              </a:rPr>
              <a:t> </a:t>
            </a:r>
            <a:endParaRPr sz="900">
              <a:latin typeface="Times New Roman"/>
              <a:cs typeface="Times New Roman"/>
            </a:endParaRPr>
          </a:p>
        </p:txBody>
      </p:sp>
      <p:sp>
        <p:nvSpPr>
          <p:cNvPr id="72" name="object 72"/>
          <p:cNvSpPr txBox="1"/>
          <p:nvPr/>
        </p:nvSpPr>
        <p:spPr>
          <a:xfrm>
            <a:off x="1050171" y="9316906"/>
            <a:ext cx="5509895" cy="19177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1100" b="1" spc="-5" dirty="0">
                <a:latin typeface="Arial"/>
                <a:cs typeface="Arial"/>
              </a:rPr>
              <a:t>Q29: </a:t>
            </a:r>
            <a:r>
              <a:rPr sz="1100" spc="-5" dirty="0">
                <a:latin typeface="Arial"/>
                <a:cs typeface="Arial"/>
              </a:rPr>
              <a:t>Write the </a:t>
            </a:r>
            <a:r>
              <a:rPr sz="1100" spc="-10" dirty="0">
                <a:latin typeface="Arial"/>
                <a:cs typeface="Arial"/>
              </a:rPr>
              <a:t>SQL </a:t>
            </a:r>
            <a:r>
              <a:rPr sz="1100" spc="-5" dirty="0">
                <a:latin typeface="Arial"/>
                <a:cs typeface="Arial"/>
              </a:rPr>
              <a:t>to find </a:t>
            </a:r>
            <a:r>
              <a:rPr sz="1100" spc="-10" dirty="0">
                <a:latin typeface="Arial"/>
                <a:cs typeface="Arial"/>
              </a:rPr>
              <a:t>out </a:t>
            </a:r>
            <a:r>
              <a:rPr sz="1100" spc="-15" dirty="0">
                <a:latin typeface="Arial"/>
                <a:cs typeface="Arial"/>
              </a:rPr>
              <a:t>how </a:t>
            </a:r>
            <a:r>
              <a:rPr sz="1100" spc="-10" dirty="0">
                <a:latin typeface="Arial"/>
                <a:cs typeface="Arial"/>
              </a:rPr>
              <a:t>many movies </a:t>
            </a:r>
            <a:r>
              <a:rPr sz="1100" spc="-15" dirty="0">
                <a:latin typeface="Arial"/>
                <a:cs typeface="Arial"/>
              </a:rPr>
              <a:t>were </a:t>
            </a:r>
            <a:r>
              <a:rPr sz="1100" spc="-10" dirty="0">
                <a:latin typeface="Arial"/>
                <a:cs typeface="Arial"/>
              </a:rPr>
              <a:t>made after 1974 and </a:t>
            </a:r>
            <a:r>
              <a:rPr sz="1100" spc="-15" dirty="0">
                <a:latin typeface="Arial"/>
                <a:cs typeface="Arial"/>
              </a:rPr>
              <a:t>before</a:t>
            </a:r>
            <a:r>
              <a:rPr sz="1100" spc="-155" dirty="0">
                <a:latin typeface="Arial"/>
                <a:cs typeface="Arial"/>
              </a:rPr>
              <a:t> </a:t>
            </a:r>
            <a:r>
              <a:rPr sz="1100" spc="-10" dirty="0">
                <a:latin typeface="Arial"/>
                <a:cs typeface="Arial"/>
              </a:rPr>
              <a:t>1980.</a:t>
            </a:r>
            <a:endParaRPr sz="1100">
              <a:latin typeface="Arial"/>
              <a:cs typeface="Arial"/>
            </a:endParaRPr>
          </a:p>
        </p:txBody>
      </p:sp>
      <p:sp>
        <p:nvSpPr>
          <p:cNvPr id="73" name="object 73"/>
          <p:cNvSpPr/>
          <p:nvPr/>
        </p:nvSpPr>
        <p:spPr>
          <a:xfrm>
            <a:off x="864717" y="9941585"/>
            <a:ext cx="6049010" cy="0"/>
          </a:xfrm>
          <a:custGeom>
            <a:avLst/>
            <a:gdLst/>
            <a:ahLst/>
            <a:cxnLst/>
            <a:rect l="l" t="t" r="r" b="b"/>
            <a:pathLst>
              <a:path w="6049009">
                <a:moveTo>
                  <a:pt x="0" y="0"/>
                </a:moveTo>
                <a:lnTo>
                  <a:pt x="6048756" y="0"/>
                </a:lnTo>
              </a:path>
            </a:pathLst>
          </a:custGeom>
          <a:ln w="609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" name="object 74"/>
          <p:cNvSpPr txBox="1"/>
          <p:nvPr/>
        </p:nvSpPr>
        <p:spPr>
          <a:xfrm>
            <a:off x="852169" y="9965447"/>
            <a:ext cx="1842135" cy="19177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1100" spc="-10" dirty="0">
                <a:latin typeface="Arial"/>
                <a:cs typeface="Arial"/>
              </a:rPr>
              <a:t>© </a:t>
            </a:r>
            <a:r>
              <a:rPr sz="1100" spc="20" dirty="0">
                <a:latin typeface="Arial"/>
                <a:cs typeface="Arial"/>
              </a:rPr>
              <a:t>H</a:t>
            </a:r>
            <a:r>
              <a:rPr sz="850" spc="20" dirty="0">
                <a:latin typeface="Arial"/>
                <a:cs typeface="Arial"/>
              </a:rPr>
              <a:t>ERIOT</a:t>
            </a:r>
            <a:r>
              <a:rPr sz="1100" spc="20" dirty="0">
                <a:latin typeface="Arial"/>
                <a:cs typeface="Arial"/>
              </a:rPr>
              <a:t>-W</a:t>
            </a:r>
            <a:r>
              <a:rPr sz="850" spc="20" dirty="0">
                <a:latin typeface="Arial"/>
                <a:cs typeface="Arial"/>
              </a:rPr>
              <a:t>ATT</a:t>
            </a:r>
            <a:r>
              <a:rPr sz="850" spc="75" dirty="0">
                <a:latin typeface="Arial"/>
                <a:cs typeface="Arial"/>
              </a:rPr>
              <a:t> </a:t>
            </a:r>
            <a:r>
              <a:rPr sz="1100" spc="55" dirty="0">
                <a:latin typeface="Arial"/>
                <a:cs typeface="Arial"/>
              </a:rPr>
              <a:t>U</a:t>
            </a:r>
            <a:r>
              <a:rPr sz="850" spc="55" dirty="0">
                <a:latin typeface="Arial"/>
                <a:cs typeface="Arial"/>
              </a:rPr>
              <a:t>NIVERSITY</a:t>
            </a:r>
            <a:endParaRPr sz="85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05053" y="765581"/>
            <a:ext cx="6049010" cy="0"/>
          </a:xfrm>
          <a:custGeom>
            <a:avLst/>
            <a:gdLst/>
            <a:ahLst/>
            <a:cxnLst/>
            <a:rect l="l" t="t" r="r" b="b"/>
            <a:pathLst>
              <a:path w="6049009">
                <a:moveTo>
                  <a:pt x="0" y="0"/>
                </a:moveTo>
                <a:lnTo>
                  <a:pt x="6048756" y="0"/>
                </a:lnTo>
              </a:path>
            </a:pathLst>
          </a:custGeom>
          <a:ln w="609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492505" y="559318"/>
            <a:ext cx="6055995" cy="145986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  <a:tabLst>
                <a:tab pos="408940" algn="l"/>
              </a:tabLst>
            </a:pPr>
            <a:r>
              <a:rPr sz="1100" spc="-10" dirty="0">
                <a:latin typeface="Arial"/>
                <a:cs typeface="Arial"/>
              </a:rPr>
              <a:t>82	</a:t>
            </a:r>
            <a:r>
              <a:rPr sz="1100" i="1" spc="-20" dirty="0">
                <a:latin typeface="Arial"/>
                <a:cs typeface="Arial"/>
              </a:rPr>
              <a:t>TOPIC </a:t>
            </a:r>
            <a:r>
              <a:rPr sz="1100" i="1" spc="-10" dirty="0">
                <a:latin typeface="Arial"/>
                <a:cs typeface="Arial"/>
              </a:rPr>
              <a:t>3.</a:t>
            </a:r>
            <a:r>
              <a:rPr sz="1100" i="1" spc="80" dirty="0">
                <a:latin typeface="Arial"/>
                <a:cs typeface="Arial"/>
              </a:rPr>
              <a:t> </a:t>
            </a:r>
            <a:r>
              <a:rPr sz="1100" i="1" spc="-30" dirty="0">
                <a:latin typeface="Arial"/>
                <a:cs typeface="Arial"/>
              </a:rPr>
              <a:t>IMPLEMENTATION</a:t>
            </a:r>
            <a:endParaRPr sz="11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12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115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tabLst>
                <a:tab pos="448309" algn="l"/>
              </a:tabLst>
            </a:pPr>
            <a:r>
              <a:rPr sz="1400" b="1" spc="10" dirty="0">
                <a:latin typeface="Arial"/>
                <a:cs typeface="Arial"/>
              </a:rPr>
              <a:t>3.8	</a:t>
            </a:r>
            <a:r>
              <a:rPr sz="1400" b="1" spc="15" dirty="0">
                <a:latin typeface="Arial"/>
                <a:cs typeface="Arial"/>
              </a:rPr>
              <a:t>Computed</a:t>
            </a:r>
            <a:r>
              <a:rPr sz="1400" b="1" spc="25" dirty="0">
                <a:latin typeface="Arial"/>
                <a:cs typeface="Arial"/>
              </a:rPr>
              <a:t> </a:t>
            </a:r>
            <a:r>
              <a:rPr sz="1400" b="1" spc="5" dirty="0">
                <a:latin typeface="Arial"/>
                <a:cs typeface="Arial"/>
              </a:rPr>
              <a:t>values</a:t>
            </a:r>
            <a:endParaRPr sz="1400">
              <a:latin typeface="Arial"/>
              <a:cs typeface="Arial"/>
            </a:endParaRPr>
          </a:p>
          <a:p>
            <a:pPr marL="12700" marR="5080">
              <a:lnSpc>
                <a:spcPct val="102699"/>
              </a:lnSpc>
              <a:spcBef>
                <a:spcPts val="820"/>
              </a:spcBef>
            </a:pPr>
            <a:r>
              <a:rPr sz="1100" spc="-10" dirty="0">
                <a:latin typeface="Arial"/>
                <a:cs typeface="Arial"/>
              </a:rPr>
              <a:t>Calculations </a:t>
            </a:r>
            <a:r>
              <a:rPr sz="1100" spc="-5" dirty="0">
                <a:latin typeface="Arial"/>
                <a:cs typeface="Arial"/>
              </a:rPr>
              <a:t>can </a:t>
            </a:r>
            <a:r>
              <a:rPr sz="1100" spc="-10" dirty="0">
                <a:latin typeface="Arial"/>
                <a:cs typeface="Arial"/>
              </a:rPr>
              <a:t>be </a:t>
            </a:r>
            <a:r>
              <a:rPr sz="1100" spc="-5" dirty="0">
                <a:latin typeface="Arial"/>
                <a:cs typeface="Arial"/>
              </a:rPr>
              <a:t>carried </a:t>
            </a:r>
            <a:r>
              <a:rPr sz="1100" spc="-10" dirty="0">
                <a:latin typeface="Arial"/>
                <a:cs typeface="Arial"/>
              </a:rPr>
              <a:t>out using SQL. </a:t>
            </a:r>
            <a:r>
              <a:rPr sz="1100" spc="-20" dirty="0">
                <a:latin typeface="Arial"/>
                <a:cs typeface="Arial"/>
              </a:rPr>
              <a:t>For </a:t>
            </a:r>
            <a:r>
              <a:rPr sz="1100" spc="-15" dirty="0">
                <a:latin typeface="Arial"/>
                <a:cs typeface="Arial"/>
              </a:rPr>
              <a:t>example, </a:t>
            </a:r>
            <a:r>
              <a:rPr sz="1100" spc="-5" dirty="0">
                <a:latin typeface="Arial"/>
                <a:cs typeface="Arial"/>
              </a:rPr>
              <a:t>the query </a:t>
            </a:r>
            <a:r>
              <a:rPr sz="1100" spc="-10" dirty="0">
                <a:latin typeface="Arial"/>
                <a:cs typeface="Arial"/>
              </a:rPr>
              <a:t>SELECT 7+2 will </a:t>
            </a:r>
            <a:r>
              <a:rPr sz="1100" spc="-15" dirty="0">
                <a:latin typeface="Arial"/>
                <a:cs typeface="Arial"/>
              </a:rPr>
              <a:t>display </a:t>
            </a:r>
            <a:r>
              <a:rPr sz="1100" spc="-10" dirty="0">
                <a:latin typeface="Arial"/>
                <a:cs typeface="Arial"/>
              </a:rPr>
              <a:t>9.  Columns </a:t>
            </a:r>
            <a:r>
              <a:rPr sz="1100" spc="-5" dirty="0">
                <a:latin typeface="Arial"/>
                <a:cs typeface="Arial"/>
              </a:rPr>
              <a:t>can </a:t>
            </a:r>
            <a:r>
              <a:rPr sz="1100" spc="-10" dirty="0">
                <a:latin typeface="Arial"/>
                <a:cs typeface="Arial"/>
              </a:rPr>
              <a:t>be used </a:t>
            </a:r>
            <a:r>
              <a:rPr sz="1100" spc="-5" dirty="0">
                <a:latin typeface="Arial"/>
                <a:cs typeface="Arial"/>
              </a:rPr>
              <a:t>to calculate computed</a:t>
            </a:r>
            <a:r>
              <a:rPr sz="1100" spc="-70" dirty="0">
                <a:latin typeface="Arial"/>
                <a:cs typeface="Arial"/>
              </a:rPr>
              <a:t> </a:t>
            </a:r>
            <a:r>
              <a:rPr sz="1100" spc="-15" dirty="0">
                <a:latin typeface="Arial"/>
                <a:cs typeface="Arial"/>
              </a:rPr>
              <a:t>values.</a:t>
            </a:r>
            <a:endParaRPr sz="11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730"/>
              </a:spcBef>
            </a:pPr>
            <a:r>
              <a:rPr sz="1100" spc="-10" dirty="0">
                <a:latin typeface="Arial"/>
                <a:cs typeface="Arial"/>
              </a:rPr>
              <a:t>The </a:t>
            </a:r>
            <a:r>
              <a:rPr sz="1100" spc="-5" dirty="0">
                <a:latin typeface="Arial"/>
                <a:cs typeface="Arial"/>
              </a:rPr>
              <a:t>star </a:t>
            </a:r>
            <a:r>
              <a:rPr sz="1100" spc="-10" dirty="0">
                <a:latin typeface="Arial"/>
                <a:cs typeface="Arial"/>
              </a:rPr>
              <a:t>of a </a:t>
            </a:r>
            <a:r>
              <a:rPr sz="1100" spc="-5" dirty="0">
                <a:latin typeface="Arial"/>
                <a:cs typeface="Arial"/>
              </a:rPr>
              <a:t>"Mission </a:t>
            </a:r>
            <a:r>
              <a:rPr sz="1100" spc="-10" dirty="0">
                <a:latin typeface="Arial"/>
                <a:cs typeface="Arial"/>
              </a:rPr>
              <a:t>Impossible" movie will be paid 10% of </a:t>
            </a:r>
            <a:r>
              <a:rPr sz="1100" spc="-5" dirty="0">
                <a:latin typeface="Arial"/>
                <a:cs typeface="Arial"/>
              </a:rPr>
              <a:t>the </a:t>
            </a:r>
            <a:r>
              <a:rPr sz="1100" spc="-10" dirty="0">
                <a:latin typeface="Arial"/>
                <a:cs typeface="Arial"/>
              </a:rPr>
              <a:t>gross </a:t>
            </a:r>
            <a:r>
              <a:rPr sz="1100" spc="-20" dirty="0">
                <a:latin typeface="Arial"/>
                <a:cs typeface="Arial"/>
              </a:rPr>
              <a:t>for </a:t>
            </a:r>
            <a:r>
              <a:rPr sz="1100" spc="-5" dirty="0">
                <a:latin typeface="Arial"/>
                <a:cs typeface="Arial"/>
              </a:rPr>
              <a:t>the </a:t>
            </a:r>
            <a:r>
              <a:rPr sz="1100" spc="-10" dirty="0">
                <a:latin typeface="Arial"/>
                <a:cs typeface="Arial"/>
              </a:rPr>
              <a:t>movie.</a:t>
            </a:r>
            <a:endParaRPr sz="11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67181" y="2336079"/>
            <a:ext cx="88900" cy="327660"/>
          </a:xfrm>
          <a:prstGeom prst="rect">
            <a:avLst/>
          </a:prstGeom>
        </p:spPr>
        <p:txBody>
          <a:bodyPr vert="horz" wrap="square" lIns="0" tIns="2603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04"/>
              </a:spcBef>
            </a:pPr>
            <a:r>
              <a:rPr sz="900" spc="-5" dirty="0">
                <a:latin typeface="Arial"/>
                <a:cs typeface="Arial"/>
              </a:rPr>
              <a:t>1</a:t>
            </a:r>
            <a:endParaRPr sz="9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900" spc="-5" dirty="0">
                <a:latin typeface="Arial"/>
                <a:cs typeface="Arial"/>
              </a:rPr>
              <a:t>2</a:t>
            </a:r>
            <a:endParaRPr sz="9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730605" y="2303297"/>
            <a:ext cx="5862955" cy="436245"/>
          </a:xfrm>
          <a:prstGeom prst="rect">
            <a:avLst/>
          </a:prstGeom>
          <a:solidFill>
            <a:srgbClr val="F7F7F7"/>
          </a:solidFill>
          <a:ln w="6096">
            <a:solidFill>
              <a:srgbClr val="B1B1B1"/>
            </a:solidFill>
          </a:ln>
        </p:spPr>
        <p:txBody>
          <a:bodyPr vert="horz" wrap="square" lIns="0" tIns="45085" rIns="0" bIns="0" rtlCol="0">
            <a:spAutoFit/>
          </a:bodyPr>
          <a:lstStyle/>
          <a:p>
            <a:pPr marL="49530" marR="2546985">
              <a:lnSpc>
                <a:spcPct val="110000"/>
              </a:lnSpc>
              <a:spcBef>
                <a:spcPts val="355"/>
              </a:spcBef>
            </a:pPr>
            <a:r>
              <a:rPr sz="900" i="1" spc="65" dirty="0">
                <a:latin typeface="Times New Roman"/>
                <a:cs typeface="Times New Roman"/>
              </a:rPr>
              <a:t>SELECT</a:t>
            </a:r>
            <a:r>
              <a:rPr sz="900" i="1" spc="285" dirty="0">
                <a:latin typeface="Times New Roman"/>
                <a:cs typeface="Times New Roman"/>
              </a:rPr>
              <a:t> </a:t>
            </a:r>
            <a:r>
              <a:rPr sz="900" i="1" spc="200" dirty="0">
                <a:latin typeface="Times New Roman"/>
                <a:cs typeface="Times New Roman"/>
              </a:rPr>
              <a:t>gross</a:t>
            </a:r>
            <a:r>
              <a:rPr sz="900" i="1" spc="-60" dirty="0">
                <a:latin typeface="Times New Roman"/>
                <a:cs typeface="Times New Roman"/>
              </a:rPr>
              <a:t> </a:t>
            </a:r>
            <a:r>
              <a:rPr sz="900" i="1" spc="75" dirty="0">
                <a:latin typeface="Times New Roman"/>
                <a:cs typeface="Times New Roman"/>
              </a:rPr>
              <a:t>*</a:t>
            </a:r>
            <a:r>
              <a:rPr sz="900" i="1" spc="-130" dirty="0">
                <a:latin typeface="Times New Roman"/>
                <a:cs typeface="Times New Roman"/>
              </a:rPr>
              <a:t> </a:t>
            </a:r>
            <a:r>
              <a:rPr sz="900" i="1" spc="75" dirty="0">
                <a:latin typeface="Times New Roman"/>
                <a:cs typeface="Times New Roman"/>
              </a:rPr>
              <a:t>1</a:t>
            </a:r>
            <a:r>
              <a:rPr sz="900" i="1" spc="-130" dirty="0">
                <a:latin typeface="Times New Roman"/>
                <a:cs typeface="Times New Roman"/>
              </a:rPr>
              <a:t> </a:t>
            </a:r>
            <a:r>
              <a:rPr sz="900" i="1" spc="75" dirty="0">
                <a:latin typeface="Times New Roman"/>
                <a:cs typeface="Times New Roman"/>
              </a:rPr>
              <a:t>0</a:t>
            </a:r>
            <a:r>
              <a:rPr sz="900" i="1" spc="-130" dirty="0">
                <a:latin typeface="Times New Roman"/>
                <a:cs typeface="Times New Roman"/>
              </a:rPr>
              <a:t> </a:t>
            </a:r>
            <a:r>
              <a:rPr sz="900" i="1" spc="275" dirty="0">
                <a:latin typeface="Times New Roman"/>
                <a:cs typeface="Times New Roman"/>
              </a:rPr>
              <a:t>/</a:t>
            </a:r>
            <a:r>
              <a:rPr sz="900" i="1" spc="-130" dirty="0">
                <a:latin typeface="Times New Roman"/>
                <a:cs typeface="Times New Roman"/>
              </a:rPr>
              <a:t> </a:t>
            </a:r>
            <a:r>
              <a:rPr sz="900" i="1" spc="75" dirty="0">
                <a:latin typeface="Times New Roman"/>
                <a:cs typeface="Times New Roman"/>
              </a:rPr>
              <a:t>1</a:t>
            </a:r>
            <a:r>
              <a:rPr sz="900" i="1" spc="-130" dirty="0">
                <a:latin typeface="Times New Roman"/>
                <a:cs typeface="Times New Roman"/>
              </a:rPr>
              <a:t> </a:t>
            </a:r>
            <a:r>
              <a:rPr sz="900" i="1" spc="75" dirty="0">
                <a:latin typeface="Times New Roman"/>
                <a:cs typeface="Times New Roman"/>
              </a:rPr>
              <a:t>0</a:t>
            </a:r>
            <a:r>
              <a:rPr sz="900" i="1" spc="-130" dirty="0">
                <a:latin typeface="Times New Roman"/>
                <a:cs typeface="Times New Roman"/>
              </a:rPr>
              <a:t> </a:t>
            </a:r>
            <a:r>
              <a:rPr sz="900" i="1" spc="75" dirty="0">
                <a:latin typeface="Times New Roman"/>
                <a:cs typeface="Times New Roman"/>
              </a:rPr>
              <a:t>0</a:t>
            </a:r>
            <a:r>
              <a:rPr sz="900" i="1" spc="210" dirty="0">
                <a:latin typeface="Times New Roman"/>
                <a:cs typeface="Times New Roman"/>
              </a:rPr>
              <a:t> </a:t>
            </a:r>
            <a:r>
              <a:rPr sz="900" i="1" spc="60" dirty="0">
                <a:latin typeface="Times New Roman"/>
                <a:cs typeface="Times New Roman"/>
              </a:rPr>
              <a:t>AS</a:t>
            </a:r>
            <a:r>
              <a:rPr sz="900" i="1" spc="254" dirty="0">
                <a:latin typeface="Times New Roman"/>
                <a:cs typeface="Times New Roman"/>
              </a:rPr>
              <a:t> </a:t>
            </a:r>
            <a:r>
              <a:rPr sz="900" i="1" spc="170" dirty="0">
                <a:latin typeface="Times New Roman"/>
                <a:cs typeface="Times New Roman"/>
              </a:rPr>
              <a:t>payment</a:t>
            </a:r>
            <a:r>
              <a:rPr sz="900" i="1" spc="520" dirty="0">
                <a:latin typeface="Times New Roman"/>
                <a:cs typeface="Times New Roman"/>
              </a:rPr>
              <a:t> </a:t>
            </a:r>
            <a:r>
              <a:rPr sz="900" i="1" spc="-40" dirty="0">
                <a:latin typeface="Times New Roman"/>
                <a:cs typeface="Times New Roman"/>
              </a:rPr>
              <a:t>FROM</a:t>
            </a:r>
            <a:r>
              <a:rPr sz="900" i="1" dirty="0">
                <a:latin typeface="Times New Roman"/>
                <a:cs typeface="Times New Roman"/>
              </a:rPr>
              <a:t> </a:t>
            </a:r>
            <a:r>
              <a:rPr sz="900" i="1" spc="160" dirty="0">
                <a:latin typeface="Times New Roman"/>
                <a:cs typeface="Times New Roman"/>
              </a:rPr>
              <a:t>movie  </a:t>
            </a:r>
            <a:r>
              <a:rPr sz="900" i="1" spc="-20" dirty="0">
                <a:latin typeface="Times New Roman"/>
                <a:cs typeface="Times New Roman"/>
              </a:rPr>
              <a:t>WHERE </a:t>
            </a:r>
            <a:r>
              <a:rPr sz="900" i="1" spc="310" dirty="0">
                <a:latin typeface="Times New Roman"/>
                <a:cs typeface="Times New Roman"/>
              </a:rPr>
              <a:t>title </a:t>
            </a:r>
            <a:r>
              <a:rPr sz="900" i="1" spc="100" dirty="0">
                <a:latin typeface="Times New Roman"/>
                <a:cs typeface="Times New Roman"/>
              </a:rPr>
              <a:t>LIKE </a:t>
            </a:r>
            <a:r>
              <a:rPr sz="900" i="1" spc="-155" dirty="0">
                <a:latin typeface="Times New Roman"/>
                <a:cs typeface="Times New Roman"/>
              </a:rPr>
              <a:t>11M </a:t>
            </a:r>
            <a:r>
              <a:rPr sz="900" i="1" spc="270" dirty="0">
                <a:latin typeface="Times New Roman"/>
                <a:cs typeface="Times New Roman"/>
              </a:rPr>
              <a:t>issio </a:t>
            </a:r>
            <a:r>
              <a:rPr sz="900" i="1" spc="75" dirty="0">
                <a:latin typeface="Times New Roman"/>
                <a:cs typeface="Times New Roman"/>
              </a:rPr>
              <a:t>n </a:t>
            </a:r>
            <a:r>
              <a:rPr sz="900" i="1" spc="220" dirty="0">
                <a:latin typeface="Times New Roman"/>
                <a:cs typeface="Times New Roman"/>
              </a:rPr>
              <a:t>Impossible </a:t>
            </a:r>
            <a:r>
              <a:rPr sz="900" i="1" spc="-225" dirty="0">
                <a:latin typeface="Times New Roman"/>
                <a:cs typeface="Times New Roman"/>
              </a:rPr>
              <a:t>%</a:t>
            </a:r>
            <a:r>
              <a:rPr sz="900" i="1" spc="-190" dirty="0">
                <a:latin typeface="Times New Roman"/>
                <a:cs typeface="Times New Roman"/>
              </a:rPr>
              <a:t>11</a:t>
            </a:r>
            <a:r>
              <a:rPr sz="900" i="1" spc="-195" dirty="0">
                <a:latin typeface="Times New Roman"/>
                <a:cs typeface="Times New Roman"/>
              </a:rPr>
              <a:t> </a:t>
            </a:r>
            <a:r>
              <a:rPr sz="900" i="1" spc="225" dirty="0">
                <a:latin typeface="Times New Roman"/>
                <a:cs typeface="Times New Roman"/>
              </a:rPr>
              <a:t>;</a:t>
            </a:r>
            <a:endParaRPr sz="90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492505" y="2859035"/>
            <a:ext cx="6069330" cy="796925"/>
          </a:xfrm>
          <a:prstGeom prst="rect">
            <a:avLst/>
          </a:prstGeom>
        </p:spPr>
        <p:txBody>
          <a:bodyPr vert="horz" wrap="square" lIns="0" tIns="6985" rIns="0" bIns="0" rtlCol="0">
            <a:spAutoFit/>
          </a:bodyPr>
          <a:lstStyle/>
          <a:p>
            <a:pPr marL="12700" marR="5080">
              <a:lnSpc>
                <a:spcPct val="102699"/>
              </a:lnSpc>
              <a:spcBef>
                <a:spcPts val="55"/>
              </a:spcBef>
            </a:pPr>
            <a:r>
              <a:rPr sz="1100" spc="-5" dirty="0">
                <a:latin typeface="Arial"/>
                <a:cs typeface="Arial"/>
              </a:rPr>
              <a:t>This </a:t>
            </a:r>
            <a:r>
              <a:rPr sz="1100" spc="-10" dirty="0">
                <a:latin typeface="Arial"/>
                <a:cs typeface="Arial"/>
              </a:rPr>
              <a:t>will </a:t>
            </a:r>
            <a:r>
              <a:rPr sz="1100" spc="-5" dirty="0">
                <a:latin typeface="Arial"/>
                <a:cs typeface="Arial"/>
              </a:rPr>
              <a:t>calculate </a:t>
            </a:r>
            <a:r>
              <a:rPr sz="1100" spc="-10" dirty="0">
                <a:latin typeface="Arial"/>
                <a:cs typeface="Arial"/>
              </a:rPr>
              <a:t>10% of </a:t>
            </a:r>
            <a:r>
              <a:rPr sz="1100" spc="-5" dirty="0">
                <a:latin typeface="Arial"/>
                <a:cs typeface="Arial"/>
              </a:rPr>
              <a:t>the </a:t>
            </a:r>
            <a:r>
              <a:rPr sz="1100" spc="-10" dirty="0">
                <a:latin typeface="Arial"/>
                <a:cs typeface="Arial"/>
              </a:rPr>
              <a:t>gross </a:t>
            </a:r>
            <a:r>
              <a:rPr sz="1100" spc="-20" dirty="0">
                <a:latin typeface="Arial"/>
                <a:cs typeface="Arial"/>
              </a:rPr>
              <a:t>for </a:t>
            </a:r>
            <a:r>
              <a:rPr sz="1100" spc="-5" dirty="0">
                <a:latin typeface="Arial"/>
                <a:cs typeface="Arial"/>
              </a:rPr>
              <a:t>the </a:t>
            </a:r>
            <a:r>
              <a:rPr sz="1100" spc="-10" dirty="0">
                <a:latin typeface="Arial"/>
                <a:cs typeface="Arial"/>
              </a:rPr>
              <a:t>movies with </a:t>
            </a:r>
            <a:r>
              <a:rPr sz="1100" spc="-5" dirty="0">
                <a:latin typeface="Arial"/>
                <a:cs typeface="Arial"/>
              </a:rPr>
              <a:t>"Mission </a:t>
            </a:r>
            <a:r>
              <a:rPr sz="1100" spc="-10" dirty="0">
                <a:latin typeface="Arial"/>
                <a:cs typeface="Arial"/>
              </a:rPr>
              <a:t>Impossible" at </a:t>
            </a:r>
            <a:r>
              <a:rPr sz="1100" spc="-5" dirty="0">
                <a:latin typeface="Arial"/>
                <a:cs typeface="Arial"/>
              </a:rPr>
              <a:t>the </a:t>
            </a:r>
            <a:r>
              <a:rPr sz="1100" spc="5" dirty="0">
                <a:latin typeface="Arial"/>
                <a:cs typeface="Arial"/>
              </a:rPr>
              <a:t>start </a:t>
            </a:r>
            <a:r>
              <a:rPr sz="1100" spc="-10" dirty="0">
                <a:latin typeface="Arial"/>
                <a:cs typeface="Arial"/>
              </a:rPr>
              <a:t>of </a:t>
            </a:r>
            <a:r>
              <a:rPr sz="1100" spc="-5" dirty="0">
                <a:latin typeface="Arial"/>
                <a:cs typeface="Arial"/>
              </a:rPr>
              <a:t>the </a:t>
            </a:r>
            <a:r>
              <a:rPr sz="1100" spc="-10" dirty="0">
                <a:latin typeface="Arial"/>
                <a:cs typeface="Arial"/>
              </a:rPr>
              <a:t>title.  An alias is used </a:t>
            </a:r>
            <a:r>
              <a:rPr sz="1100" spc="-5" dirty="0">
                <a:latin typeface="Arial"/>
                <a:cs typeface="Arial"/>
              </a:rPr>
              <a:t>to </a:t>
            </a:r>
            <a:r>
              <a:rPr sz="1100" spc="-15" dirty="0">
                <a:latin typeface="Arial"/>
                <a:cs typeface="Arial"/>
              </a:rPr>
              <a:t>display </a:t>
            </a:r>
            <a:r>
              <a:rPr sz="1100" spc="-5" dirty="0">
                <a:latin typeface="Arial"/>
                <a:cs typeface="Arial"/>
              </a:rPr>
              <a:t>the computed </a:t>
            </a:r>
            <a:r>
              <a:rPr sz="1100" spc="-15" dirty="0">
                <a:latin typeface="Arial"/>
                <a:cs typeface="Arial"/>
              </a:rPr>
              <a:t>value </a:t>
            </a:r>
            <a:r>
              <a:rPr sz="1100" spc="-10" dirty="0">
                <a:latin typeface="Arial"/>
                <a:cs typeface="Arial"/>
              </a:rPr>
              <a:t>with a </a:t>
            </a:r>
            <a:r>
              <a:rPr sz="1100" spc="-5" dirty="0">
                <a:latin typeface="Arial"/>
                <a:cs typeface="Arial"/>
              </a:rPr>
              <a:t>column </a:t>
            </a:r>
            <a:r>
              <a:rPr sz="1100" spc="-10" dirty="0">
                <a:latin typeface="Arial"/>
                <a:cs typeface="Arial"/>
              </a:rPr>
              <a:t>name of</a:t>
            </a:r>
            <a:r>
              <a:rPr sz="1100" spc="-60" dirty="0">
                <a:latin typeface="Arial"/>
                <a:cs typeface="Arial"/>
              </a:rPr>
              <a:t> </a:t>
            </a:r>
            <a:r>
              <a:rPr sz="1100" spc="-20" dirty="0">
                <a:latin typeface="Arial"/>
                <a:cs typeface="Arial"/>
              </a:rPr>
              <a:t>Payment.</a:t>
            </a:r>
            <a:endParaRPr sz="1100">
              <a:latin typeface="Arial"/>
              <a:cs typeface="Arial"/>
            </a:endParaRPr>
          </a:p>
          <a:p>
            <a:pPr marL="12700" marR="17780">
              <a:lnSpc>
                <a:spcPct val="102699"/>
              </a:lnSpc>
              <a:spcBef>
                <a:spcPts val="695"/>
              </a:spcBef>
            </a:pPr>
            <a:r>
              <a:rPr sz="1100" spc="-5" dirty="0">
                <a:latin typeface="Arial"/>
                <a:cs typeface="Arial"/>
              </a:rPr>
              <a:t>Another </a:t>
            </a:r>
            <a:r>
              <a:rPr sz="1100" spc="-15" dirty="0">
                <a:latin typeface="Arial"/>
                <a:cs typeface="Arial"/>
              </a:rPr>
              <a:t>example </a:t>
            </a:r>
            <a:r>
              <a:rPr sz="1100" spc="-10" dirty="0">
                <a:latin typeface="Arial"/>
                <a:cs typeface="Arial"/>
              </a:rPr>
              <a:t>is </a:t>
            </a:r>
            <a:r>
              <a:rPr sz="1100" spc="-5" dirty="0">
                <a:latin typeface="Arial"/>
                <a:cs typeface="Arial"/>
              </a:rPr>
              <a:t>the stars </a:t>
            </a:r>
            <a:r>
              <a:rPr sz="1100" spc="-10" dirty="0">
                <a:latin typeface="Arial"/>
                <a:cs typeface="Arial"/>
              </a:rPr>
              <a:t>of </a:t>
            </a:r>
            <a:r>
              <a:rPr sz="1100" spc="-5" dirty="0">
                <a:latin typeface="Arial"/>
                <a:cs typeface="Arial"/>
              </a:rPr>
              <a:t>the </a:t>
            </a:r>
            <a:r>
              <a:rPr sz="1100" spc="-10" dirty="0">
                <a:latin typeface="Arial"/>
                <a:cs typeface="Arial"/>
              </a:rPr>
              <a:t>movie </a:t>
            </a:r>
            <a:r>
              <a:rPr sz="1100" spc="-5" dirty="0">
                <a:latin typeface="Arial"/>
                <a:cs typeface="Arial"/>
              </a:rPr>
              <a:t>"Zoolander" </a:t>
            </a:r>
            <a:r>
              <a:rPr sz="1100" spc="-10" dirty="0">
                <a:latin typeface="Arial"/>
                <a:cs typeface="Arial"/>
              </a:rPr>
              <a:t>will each be paid 60000. What is </a:t>
            </a:r>
            <a:r>
              <a:rPr sz="1100" spc="-5" dirty="0">
                <a:latin typeface="Arial"/>
                <a:cs typeface="Arial"/>
              </a:rPr>
              <a:t>the total  "Staff </a:t>
            </a:r>
            <a:r>
              <a:rPr sz="1100" spc="-30" dirty="0">
                <a:latin typeface="Arial"/>
                <a:cs typeface="Arial"/>
              </a:rPr>
              <a:t>Pay" </a:t>
            </a:r>
            <a:r>
              <a:rPr sz="1100" spc="-20" dirty="0">
                <a:latin typeface="Arial"/>
                <a:cs typeface="Arial"/>
              </a:rPr>
              <a:t>for </a:t>
            </a:r>
            <a:r>
              <a:rPr sz="1100" spc="-5" dirty="0">
                <a:latin typeface="Arial"/>
                <a:cs typeface="Arial"/>
              </a:rPr>
              <a:t>the</a:t>
            </a:r>
            <a:r>
              <a:rPr sz="1100" spc="30" dirty="0">
                <a:latin typeface="Arial"/>
                <a:cs typeface="Arial"/>
              </a:rPr>
              <a:t> </a:t>
            </a:r>
            <a:r>
              <a:rPr sz="1100" spc="-10" dirty="0">
                <a:latin typeface="Arial"/>
                <a:cs typeface="Arial"/>
              </a:rPr>
              <a:t>movie.</a:t>
            </a:r>
            <a:endParaRPr sz="11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567181" y="3971332"/>
            <a:ext cx="88900" cy="481330"/>
          </a:xfrm>
          <a:prstGeom prst="rect">
            <a:avLst/>
          </a:prstGeom>
        </p:spPr>
        <p:txBody>
          <a:bodyPr vert="horz" wrap="square" lIns="0" tIns="279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20"/>
              </a:spcBef>
            </a:pPr>
            <a:r>
              <a:rPr sz="900" spc="-5" dirty="0">
                <a:latin typeface="Arial"/>
                <a:cs typeface="Arial"/>
              </a:rPr>
              <a:t>1</a:t>
            </a:r>
            <a:endParaRPr sz="9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900" spc="-5" dirty="0">
                <a:latin typeface="Arial"/>
                <a:cs typeface="Arial"/>
              </a:rPr>
              <a:t>2</a:t>
            </a:r>
            <a:endParaRPr sz="9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900" spc="-5" dirty="0">
                <a:latin typeface="Arial"/>
                <a:cs typeface="Arial"/>
              </a:rPr>
              <a:t>3</a:t>
            </a:r>
            <a:endParaRPr sz="90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730605" y="3941597"/>
            <a:ext cx="5862955" cy="586740"/>
          </a:xfrm>
          <a:prstGeom prst="rect">
            <a:avLst/>
          </a:prstGeom>
          <a:solidFill>
            <a:srgbClr val="F7F7F7"/>
          </a:solidFill>
          <a:ln w="6096">
            <a:solidFill>
              <a:srgbClr val="B1B1B1"/>
            </a:solidFill>
          </a:ln>
        </p:spPr>
        <p:txBody>
          <a:bodyPr vert="horz" wrap="square" lIns="0" tIns="57785" rIns="0" bIns="0" rtlCol="0">
            <a:spAutoFit/>
          </a:bodyPr>
          <a:lstStyle/>
          <a:p>
            <a:pPr marL="49530">
              <a:lnSpc>
                <a:spcPct val="100000"/>
              </a:lnSpc>
              <a:spcBef>
                <a:spcPts val="455"/>
              </a:spcBef>
            </a:pPr>
            <a:r>
              <a:rPr sz="900" i="1" spc="65" dirty="0">
                <a:latin typeface="Times New Roman"/>
                <a:cs typeface="Times New Roman"/>
              </a:rPr>
              <a:t>SELECT </a:t>
            </a:r>
            <a:r>
              <a:rPr sz="900" i="1" spc="-10" dirty="0">
                <a:latin typeface="Times New Roman"/>
                <a:cs typeface="Times New Roman"/>
              </a:rPr>
              <a:t>COUNT </a:t>
            </a:r>
            <a:r>
              <a:rPr sz="900" i="1" spc="229" dirty="0">
                <a:latin typeface="Times New Roman"/>
                <a:cs typeface="Times New Roman"/>
              </a:rPr>
              <a:t>(*) </a:t>
            </a:r>
            <a:r>
              <a:rPr sz="900" i="1" spc="140" dirty="0">
                <a:latin typeface="Times New Roman"/>
                <a:cs typeface="Times New Roman"/>
              </a:rPr>
              <a:t>*60000 </a:t>
            </a:r>
            <a:r>
              <a:rPr sz="900" i="1" spc="160" dirty="0">
                <a:latin typeface="Times New Roman"/>
                <a:cs typeface="Times New Roman"/>
              </a:rPr>
              <a:t>as </a:t>
            </a:r>
            <a:r>
              <a:rPr sz="900" i="1" spc="150" dirty="0">
                <a:latin typeface="Times New Roman"/>
                <a:cs typeface="Times New Roman"/>
              </a:rPr>
              <a:t>11Staff</a:t>
            </a:r>
            <a:r>
              <a:rPr sz="900" i="1" spc="190" dirty="0">
                <a:latin typeface="Times New Roman"/>
                <a:cs typeface="Times New Roman"/>
              </a:rPr>
              <a:t> </a:t>
            </a:r>
            <a:r>
              <a:rPr sz="900" i="1" spc="110" dirty="0">
                <a:latin typeface="Times New Roman"/>
                <a:cs typeface="Times New Roman"/>
              </a:rPr>
              <a:t>Pay </a:t>
            </a:r>
            <a:r>
              <a:rPr sz="900" i="1" spc="-190" dirty="0">
                <a:latin typeface="Times New Roman"/>
                <a:cs typeface="Times New Roman"/>
              </a:rPr>
              <a:t>11</a:t>
            </a:r>
            <a:endParaRPr sz="900">
              <a:latin typeface="Times New Roman"/>
              <a:cs typeface="Times New Roman"/>
            </a:endParaRPr>
          </a:p>
          <a:p>
            <a:pPr marL="49530">
              <a:lnSpc>
                <a:spcPct val="100000"/>
              </a:lnSpc>
              <a:spcBef>
                <a:spcPts val="120"/>
              </a:spcBef>
            </a:pPr>
            <a:r>
              <a:rPr sz="900" i="1" spc="-40" dirty="0">
                <a:latin typeface="Times New Roman"/>
                <a:cs typeface="Times New Roman"/>
              </a:rPr>
              <a:t>FROM </a:t>
            </a:r>
            <a:r>
              <a:rPr sz="900" i="1" spc="150" dirty="0">
                <a:latin typeface="Times New Roman"/>
                <a:cs typeface="Times New Roman"/>
              </a:rPr>
              <a:t>movie </a:t>
            </a:r>
            <a:r>
              <a:rPr sz="900" i="1" spc="300" dirty="0">
                <a:latin typeface="Times New Roman"/>
                <a:cs typeface="Times New Roman"/>
              </a:rPr>
              <a:t>,</a:t>
            </a:r>
            <a:r>
              <a:rPr sz="900" i="1" spc="365" dirty="0">
                <a:latin typeface="Times New Roman"/>
                <a:cs typeface="Times New Roman"/>
              </a:rPr>
              <a:t> </a:t>
            </a:r>
            <a:r>
              <a:rPr sz="900" i="1" spc="235" dirty="0">
                <a:latin typeface="Times New Roman"/>
                <a:cs typeface="Times New Roman"/>
              </a:rPr>
              <a:t>casting</a:t>
            </a:r>
            <a:r>
              <a:rPr sz="900" i="1" spc="-130" dirty="0">
                <a:latin typeface="Times New Roman"/>
                <a:cs typeface="Times New Roman"/>
              </a:rPr>
              <a:t> </a:t>
            </a:r>
            <a:endParaRPr sz="900">
              <a:latin typeface="Times New Roman"/>
              <a:cs typeface="Times New Roman"/>
            </a:endParaRPr>
          </a:p>
          <a:p>
            <a:pPr marL="49530">
              <a:lnSpc>
                <a:spcPct val="100000"/>
              </a:lnSpc>
              <a:spcBef>
                <a:spcPts val="105"/>
              </a:spcBef>
            </a:pPr>
            <a:r>
              <a:rPr sz="900" i="1" spc="-20" dirty="0">
                <a:latin typeface="Times New Roman"/>
                <a:cs typeface="Times New Roman"/>
              </a:rPr>
              <a:t>WHERE </a:t>
            </a:r>
            <a:r>
              <a:rPr sz="900" i="1" spc="200" dirty="0">
                <a:latin typeface="Times New Roman"/>
                <a:cs typeface="Times New Roman"/>
              </a:rPr>
              <a:t>movieid </a:t>
            </a:r>
            <a:r>
              <a:rPr sz="900" i="1" spc="-80" dirty="0">
                <a:latin typeface="Times New Roman"/>
                <a:cs typeface="Times New Roman"/>
              </a:rPr>
              <a:t>= </a:t>
            </a:r>
            <a:r>
              <a:rPr sz="900" i="1" spc="210" dirty="0">
                <a:latin typeface="Times New Roman"/>
                <a:cs typeface="Times New Roman"/>
              </a:rPr>
              <a:t>id </a:t>
            </a:r>
            <a:r>
              <a:rPr sz="900" i="1" spc="130" dirty="0">
                <a:latin typeface="Times New Roman"/>
                <a:cs typeface="Times New Roman"/>
              </a:rPr>
              <a:t>and </a:t>
            </a:r>
            <a:r>
              <a:rPr sz="900" i="1" spc="310" dirty="0">
                <a:latin typeface="Times New Roman"/>
                <a:cs typeface="Times New Roman"/>
              </a:rPr>
              <a:t>title </a:t>
            </a:r>
            <a:r>
              <a:rPr sz="900" i="1" spc="-80" dirty="0">
                <a:latin typeface="Times New Roman"/>
                <a:cs typeface="Times New Roman"/>
              </a:rPr>
              <a:t>= </a:t>
            </a:r>
            <a:r>
              <a:rPr sz="900" i="1" spc="-190" dirty="0">
                <a:latin typeface="Times New Roman"/>
                <a:cs typeface="Times New Roman"/>
              </a:rPr>
              <a:t>11 </a:t>
            </a:r>
            <a:r>
              <a:rPr sz="900" i="1" spc="25" dirty="0">
                <a:latin typeface="Times New Roman"/>
                <a:cs typeface="Times New Roman"/>
              </a:rPr>
              <a:t>Z</a:t>
            </a:r>
            <a:r>
              <a:rPr sz="900" i="1" spc="-20" dirty="0">
                <a:latin typeface="Times New Roman"/>
                <a:cs typeface="Times New Roman"/>
              </a:rPr>
              <a:t> </a:t>
            </a:r>
            <a:r>
              <a:rPr sz="900" i="1" spc="200" dirty="0">
                <a:latin typeface="Times New Roman"/>
                <a:cs typeface="Times New Roman"/>
              </a:rPr>
              <a:t>oolander </a:t>
            </a:r>
            <a:r>
              <a:rPr sz="900" i="1" spc="-25" dirty="0">
                <a:latin typeface="Times New Roman"/>
                <a:cs typeface="Times New Roman"/>
              </a:rPr>
              <a:t>11;</a:t>
            </a:r>
            <a:endParaRPr sz="900">
              <a:latin typeface="Times New Roman"/>
              <a:cs typeface="Times New Roman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505205" y="5230609"/>
            <a:ext cx="6048375" cy="4526915"/>
          </a:xfrm>
          <a:custGeom>
            <a:avLst/>
            <a:gdLst/>
            <a:ahLst/>
            <a:cxnLst/>
            <a:rect l="l" t="t" r="r" b="b"/>
            <a:pathLst>
              <a:path w="6048375" h="4526915">
                <a:moveTo>
                  <a:pt x="5994082" y="0"/>
                </a:moveTo>
                <a:lnTo>
                  <a:pt x="54000" y="0"/>
                </a:lnTo>
                <a:lnTo>
                  <a:pt x="32982" y="4244"/>
                </a:lnTo>
                <a:lnTo>
                  <a:pt x="15817" y="15817"/>
                </a:lnTo>
                <a:lnTo>
                  <a:pt x="4244" y="32982"/>
                </a:lnTo>
                <a:lnTo>
                  <a:pt x="0" y="54000"/>
                </a:lnTo>
                <a:lnTo>
                  <a:pt x="0" y="4526419"/>
                </a:lnTo>
                <a:lnTo>
                  <a:pt x="6048082" y="4526419"/>
                </a:lnTo>
                <a:lnTo>
                  <a:pt x="6048082" y="54000"/>
                </a:lnTo>
                <a:lnTo>
                  <a:pt x="6043838" y="32982"/>
                </a:lnTo>
                <a:lnTo>
                  <a:pt x="6032265" y="15817"/>
                </a:lnTo>
                <a:lnTo>
                  <a:pt x="6015100" y="4244"/>
                </a:lnTo>
                <a:lnTo>
                  <a:pt x="5994082" y="0"/>
                </a:lnTo>
                <a:close/>
              </a:path>
            </a:pathLst>
          </a:custGeom>
          <a:solidFill>
            <a:srgbClr val="99CC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523201" y="5470512"/>
            <a:ext cx="6012180" cy="4286885"/>
          </a:xfrm>
          <a:custGeom>
            <a:avLst/>
            <a:gdLst/>
            <a:ahLst/>
            <a:cxnLst/>
            <a:rect l="l" t="t" r="r" b="b"/>
            <a:pathLst>
              <a:path w="6012180" h="4286884">
                <a:moveTo>
                  <a:pt x="0" y="4286516"/>
                </a:moveTo>
                <a:lnTo>
                  <a:pt x="6012078" y="4286516"/>
                </a:lnTo>
                <a:lnTo>
                  <a:pt x="6012078" y="0"/>
                </a:lnTo>
                <a:lnTo>
                  <a:pt x="0" y="0"/>
                </a:lnTo>
                <a:lnTo>
                  <a:pt x="0" y="428651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6124562" y="5152911"/>
            <a:ext cx="368935" cy="368935"/>
          </a:xfrm>
          <a:custGeom>
            <a:avLst/>
            <a:gdLst/>
            <a:ahLst/>
            <a:cxnLst/>
            <a:rect l="l" t="t" r="r" b="b"/>
            <a:pathLst>
              <a:path w="368935" h="368935">
                <a:moveTo>
                  <a:pt x="297027" y="0"/>
                </a:moveTo>
                <a:lnTo>
                  <a:pt x="71653" y="0"/>
                </a:lnTo>
                <a:lnTo>
                  <a:pt x="43826" y="5654"/>
                </a:lnTo>
                <a:lnTo>
                  <a:pt x="21043" y="21048"/>
                </a:lnTo>
                <a:lnTo>
                  <a:pt x="5652" y="43832"/>
                </a:lnTo>
                <a:lnTo>
                  <a:pt x="0" y="71653"/>
                </a:lnTo>
                <a:lnTo>
                  <a:pt x="0" y="297078"/>
                </a:lnTo>
                <a:lnTo>
                  <a:pt x="5652" y="324888"/>
                </a:lnTo>
                <a:lnTo>
                  <a:pt x="21043" y="347673"/>
                </a:lnTo>
                <a:lnTo>
                  <a:pt x="43826" y="363074"/>
                </a:lnTo>
                <a:lnTo>
                  <a:pt x="71653" y="368731"/>
                </a:lnTo>
                <a:lnTo>
                  <a:pt x="297027" y="368731"/>
                </a:lnTo>
                <a:lnTo>
                  <a:pt x="324850" y="363074"/>
                </a:lnTo>
                <a:lnTo>
                  <a:pt x="347638" y="347673"/>
                </a:lnTo>
                <a:lnTo>
                  <a:pt x="363037" y="324888"/>
                </a:lnTo>
                <a:lnTo>
                  <a:pt x="368693" y="297078"/>
                </a:lnTo>
                <a:lnTo>
                  <a:pt x="368693" y="71653"/>
                </a:lnTo>
                <a:lnTo>
                  <a:pt x="363037" y="43832"/>
                </a:lnTo>
                <a:lnTo>
                  <a:pt x="347638" y="21048"/>
                </a:lnTo>
                <a:lnTo>
                  <a:pt x="324850" y="5654"/>
                </a:lnTo>
                <a:lnTo>
                  <a:pt x="297027" y="0"/>
                </a:lnTo>
                <a:close/>
              </a:path>
            </a:pathLst>
          </a:custGeom>
          <a:solidFill>
            <a:srgbClr val="0066B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6194450" y="5185423"/>
            <a:ext cx="228917" cy="20542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6162230" y="5413413"/>
            <a:ext cx="294005" cy="76835"/>
          </a:xfrm>
          <a:custGeom>
            <a:avLst/>
            <a:gdLst/>
            <a:ahLst/>
            <a:cxnLst/>
            <a:rect l="l" t="t" r="r" b="b"/>
            <a:pathLst>
              <a:path w="294004" h="76835">
                <a:moveTo>
                  <a:pt x="255562" y="0"/>
                </a:moveTo>
                <a:lnTo>
                  <a:pt x="38226" y="0"/>
                </a:lnTo>
                <a:lnTo>
                  <a:pt x="23349" y="3008"/>
                </a:lnTo>
                <a:lnTo>
                  <a:pt x="11198" y="11207"/>
                </a:lnTo>
                <a:lnTo>
                  <a:pt x="3004" y="23360"/>
                </a:lnTo>
                <a:lnTo>
                  <a:pt x="0" y="38226"/>
                </a:lnTo>
                <a:lnTo>
                  <a:pt x="3004" y="53100"/>
                </a:lnTo>
                <a:lnTo>
                  <a:pt x="11198" y="65243"/>
                </a:lnTo>
                <a:lnTo>
                  <a:pt x="23349" y="73427"/>
                </a:lnTo>
                <a:lnTo>
                  <a:pt x="38226" y="76428"/>
                </a:lnTo>
                <a:lnTo>
                  <a:pt x="255562" y="76428"/>
                </a:lnTo>
                <a:lnTo>
                  <a:pt x="270435" y="73427"/>
                </a:lnTo>
                <a:lnTo>
                  <a:pt x="282578" y="65243"/>
                </a:lnTo>
                <a:lnTo>
                  <a:pt x="290762" y="53100"/>
                </a:lnTo>
                <a:lnTo>
                  <a:pt x="293763" y="38226"/>
                </a:lnTo>
                <a:lnTo>
                  <a:pt x="290762" y="23360"/>
                </a:lnTo>
                <a:lnTo>
                  <a:pt x="282578" y="11207"/>
                </a:lnTo>
                <a:lnTo>
                  <a:pt x="270435" y="3008"/>
                </a:lnTo>
                <a:lnTo>
                  <a:pt x="25556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6222377" y="5210518"/>
            <a:ext cx="173012" cy="15524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6200724" y="5425706"/>
            <a:ext cx="18415" cy="18415"/>
          </a:xfrm>
          <a:custGeom>
            <a:avLst/>
            <a:gdLst/>
            <a:ahLst/>
            <a:cxnLst/>
            <a:rect l="l" t="t" r="r" b="b"/>
            <a:pathLst>
              <a:path w="18414" h="18414">
                <a:moveTo>
                  <a:pt x="14008" y="0"/>
                </a:moveTo>
                <a:lnTo>
                  <a:pt x="4038" y="0"/>
                </a:lnTo>
                <a:lnTo>
                  <a:pt x="0" y="4025"/>
                </a:lnTo>
                <a:lnTo>
                  <a:pt x="0" y="13970"/>
                </a:lnTo>
                <a:lnTo>
                  <a:pt x="4038" y="18008"/>
                </a:lnTo>
                <a:lnTo>
                  <a:pt x="14008" y="18008"/>
                </a:lnTo>
                <a:lnTo>
                  <a:pt x="18021" y="13970"/>
                </a:lnTo>
                <a:lnTo>
                  <a:pt x="18021" y="4025"/>
                </a:lnTo>
                <a:lnTo>
                  <a:pt x="14008" y="0"/>
                </a:lnTo>
                <a:close/>
              </a:path>
            </a:pathLst>
          </a:custGeom>
          <a:solidFill>
            <a:srgbClr val="0066B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6232232" y="5425706"/>
            <a:ext cx="18415" cy="18415"/>
          </a:xfrm>
          <a:custGeom>
            <a:avLst/>
            <a:gdLst/>
            <a:ahLst/>
            <a:cxnLst/>
            <a:rect l="l" t="t" r="r" b="b"/>
            <a:pathLst>
              <a:path w="18414" h="18414">
                <a:moveTo>
                  <a:pt x="13969" y="0"/>
                </a:moveTo>
                <a:lnTo>
                  <a:pt x="4025" y="0"/>
                </a:lnTo>
                <a:lnTo>
                  <a:pt x="0" y="4025"/>
                </a:lnTo>
                <a:lnTo>
                  <a:pt x="0" y="13970"/>
                </a:lnTo>
                <a:lnTo>
                  <a:pt x="4025" y="18008"/>
                </a:lnTo>
                <a:lnTo>
                  <a:pt x="13969" y="18008"/>
                </a:lnTo>
                <a:lnTo>
                  <a:pt x="18021" y="13970"/>
                </a:lnTo>
                <a:lnTo>
                  <a:pt x="18021" y="4025"/>
                </a:lnTo>
                <a:lnTo>
                  <a:pt x="13969" y="0"/>
                </a:lnTo>
                <a:close/>
              </a:path>
            </a:pathLst>
          </a:custGeom>
          <a:solidFill>
            <a:srgbClr val="0066B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6263716" y="5425706"/>
            <a:ext cx="18415" cy="18415"/>
          </a:xfrm>
          <a:custGeom>
            <a:avLst/>
            <a:gdLst/>
            <a:ahLst/>
            <a:cxnLst/>
            <a:rect l="l" t="t" r="r" b="b"/>
            <a:pathLst>
              <a:path w="18414" h="18414">
                <a:moveTo>
                  <a:pt x="13995" y="0"/>
                </a:moveTo>
                <a:lnTo>
                  <a:pt x="4025" y="0"/>
                </a:lnTo>
                <a:lnTo>
                  <a:pt x="0" y="4025"/>
                </a:lnTo>
                <a:lnTo>
                  <a:pt x="0" y="13970"/>
                </a:lnTo>
                <a:lnTo>
                  <a:pt x="4025" y="18008"/>
                </a:lnTo>
                <a:lnTo>
                  <a:pt x="13995" y="18008"/>
                </a:lnTo>
                <a:lnTo>
                  <a:pt x="18021" y="13970"/>
                </a:lnTo>
                <a:lnTo>
                  <a:pt x="18021" y="4025"/>
                </a:lnTo>
                <a:lnTo>
                  <a:pt x="13995" y="0"/>
                </a:lnTo>
                <a:close/>
              </a:path>
            </a:pathLst>
          </a:custGeom>
          <a:solidFill>
            <a:srgbClr val="0066B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6295237" y="5425706"/>
            <a:ext cx="18415" cy="18415"/>
          </a:xfrm>
          <a:custGeom>
            <a:avLst/>
            <a:gdLst/>
            <a:ahLst/>
            <a:cxnLst/>
            <a:rect l="l" t="t" r="r" b="b"/>
            <a:pathLst>
              <a:path w="18414" h="18414">
                <a:moveTo>
                  <a:pt x="13944" y="0"/>
                </a:moveTo>
                <a:lnTo>
                  <a:pt x="4013" y="0"/>
                </a:lnTo>
                <a:lnTo>
                  <a:pt x="0" y="4025"/>
                </a:lnTo>
                <a:lnTo>
                  <a:pt x="0" y="13970"/>
                </a:lnTo>
                <a:lnTo>
                  <a:pt x="4013" y="18008"/>
                </a:lnTo>
                <a:lnTo>
                  <a:pt x="13944" y="18008"/>
                </a:lnTo>
                <a:lnTo>
                  <a:pt x="17995" y="13970"/>
                </a:lnTo>
                <a:lnTo>
                  <a:pt x="17995" y="4025"/>
                </a:lnTo>
                <a:lnTo>
                  <a:pt x="13944" y="0"/>
                </a:lnTo>
                <a:close/>
              </a:path>
            </a:pathLst>
          </a:custGeom>
          <a:solidFill>
            <a:srgbClr val="0066B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6326720" y="5425706"/>
            <a:ext cx="18415" cy="18415"/>
          </a:xfrm>
          <a:custGeom>
            <a:avLst/>
            <a:gdLst/>
            <a:ahLst/>
            <a:cxnLst/>
            <a:rect l="l" t="t" r="r" b="b"/>
            <a:pathLst>
              <a:path w="18414" h="18414">
                <a:moveTo>
                  <a:pt x="13969" y="0"/>
                </a:moveTo>
                <a:lnTo>
                  <a:pt x="4013" y="0"/>
                </a:lnTo>
                <a:lnTo>
                  <a:pt x="0" y="4025"/>
                </a:lnTo>
                <a:lnTo>
                  <a:pt x="0" y="13970"/>
                </a:lnTo>
                <a:lnTo>
                  <a:pt x="4013" y="18008"/>
                </a:lnTo>
                <a:lnTo>
                  <a:pt x="13969" y="18008"/>
                </a:lnTo>
                <a:lnTo>
                  <a:pt x="17983" y="13970"/>
                </a:lnTo>
                <a:lnTo>
                  <a:pt x="17983" y="4025"/>
                </a:lnTo>
                <a:lnTo>
                  <a:pt x="13969" y="0"/>
                </a:lnTo>
                <a:close/>
              </a:path>
            </a:pathLst>
          </a:custGeom>
          <a:solidFill>
            <a:srgbClr val="0066B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6358191" y="5425706"/>
            <a:ext cx="18415" cy="18415"/>
          </a:xfrm>
          <a:custGeom>
            <a:avLst/>
            <a:gdLst/>
            <a:ahLst/>
            <a:cxnLst/>
            <a:rect l="l" t="t" r="r" b="b"/>
            <a:pathLst>
              <a:path w="18414" h="18414">
                <a:moveTo>
                  <a:pt x="13995" y="0"/>
                </a:moveTo>
                <a:lnTo>
                  <a:pt x="4038" y="0"/>
                </a:lnTo>
                <a:lnTo>
                  <a:pt x="0" y="4025"/>
                </a:lnTo>
                <a:lnTo>
                  <a:pt x="0" y="13970"/>
                </a:lnTo>
                <a:lnTo>
                  <a:pt x="4038" y="18008"/>
                </a:lnTo>
                <a:lnTo>
                  <a:pt x="13995" y="18008"/>
                </a:lnTo>
                <a:lnTo>
                  <a:pt x="18008" y="13970"/>
                </a:lnTo>
                <a:lnTo>
                  <a:pt x="18008" y="4025"/>
                </a:lnTo>
                <a:lnTo>
                  <a:pt x="13995" y="0"/>
                </a:lnTo>
                <a:close/>
              </a:path>
            </a:pathLst>
          </a:custGeom>
          <a:solidFill>
            <a:srgbClr val="0066B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6389687" y="5425706"/>
            <a:ext cx="18415" cy="18415"/>
          </a:xfrm>
          <a:custGeom>
            <a:avLst/>
            <a:gdLst/>
            <a:ahLst/>
            <a:cxnLst/>
            <a:rect l="l" t="t" r="r" b="b"/>
            <a:pathLst>
              <a:path w="18414" h="18414">
                <a:moveTo>
                  <a:pt x="13995" y="0"/>
                </a:moveTo>
                <a:lnTo>
                  <a:pt x="4038" y="0"/>
                </a:lnTo>
                <a:lnTo>
                  <a:pt x="0" y="4025"/>
                </a:lnTo>
                <a:lnTo>
                  <a:pt x="0" y="13970"/>
                </a:lnTo>
                <a:lnTo>
                  <a:pt x="4038" y="18008"/>
                </a:lnTo>
                <a:lnTo>
                  <a:pt x="13995" y="18008"/>
                </a:lnTo>
                <a:lnTo>
                  <a:pt x="18008" y="13970"/>
                </a:lnTo>
                <a:lnTo>
                  <a:pt x="18008" y="4025"/>
                </a:lnTo>
                <a:lnTo>
                  <a:pt x="13995" y="0"/>
                </a:lnTo>
                <a:close/>
              </a:path>
            </a:pathLst>
          </a:custGeom>
          <a:solidFill>
            <a:srgbClr val="0066B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6200724" y="5457190"/>
            <a:ext cx="18415" cy="18415"/>
          </a:xfrm>
          <a:custGeom>
            <a:avLst/>
            <a:gdLst/>
            <a:ahLst/>
            <a:cxnLst/>
            <a:rect l="l" t="t" r="r" b="b"/>
            <a:pathLst>
              <a:path w="18414" h="18414">
                <a:moveTo>
                  <a:pt x="14008" y="0"/>
                </a:moveTo>
                <a:lnTo>
                  <a:pt x="4038" y="0"/>
                </a:lnTo>
                <a:lnTo>
                  <a:pt x="0" y="4038"/>
                </a:lnTo>
                <a:lnTo>
                  <a:pt x="0" y="13982"/>
                </a:lnTo>
                <a:lnTo>
                  <a:pt x="4038" y="18021"/>
                </a:lnTo>
                <a:lnTo>
                  <a:pt x="14008" y="18021"/>
                </a:lnTo>
                <a:lnTo>
                  <a:pt x="18021" y="13982"/>
                </a:lnTo>
                <a:lnTo>
                  <a:pt x="18021" y="4038"/>
                </a:lnTo>
                <a:lnTo>
                  <a:pt x="14008" y="0"/>
                </a:lnTo>
                <a:close/>
              </a:path>
            </a:pathLst>
          </a:custGeom>
          <a:solidFill>
            <a:srgbClr val="0066B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6232232" y="5457190"/>
            <a:ext cx="18415" cy="18415"/>
          </a:xfrm>
          <a:custGeom>
            <a:avLst/>
            <a:gdLst/>
            <a:ahLst/>
            <a:cxnLst/>
            <a:rect l="l" t="t" r="r" b="b"/>
            <a:pathLst>
              <a:path w="18414" h="18414">
                <a:moveTo>
                  <a:pt x="13969" y="0"/>
                </a:moveTo>
                <a:lnTo>
                  <a:pt x="4025" y="0"/>
                </a:lnTo>
                <a:lnTo>
                  <a:pt x="0" y="4038"/>
                </a:lnTo>
                <a:lnTo>
                  <a:pt x="0" y="13982"/>
                </a:lnTo>
                <a:lnTo>
                  <a:pt x="4025" y="18021"/>
                </a:lnTo>
                <a:lnTo>
                  <a:pt x="13969" y="18021"/>
                </a:lnTo>
                <a:lnTo>
                  <a:pt x="18021" y="13982"/>
                </a:lnTo>
                <a:lnTo>
                  <a:pt x="18021" y="4038"/>
                </a:lnTo>
                <a:lnTo>
                  <a:pt x="13969" y="0"/>
                </a:lnTo>
                <a:close/>
              </a:path>
            </a:pathLst>
          </a:custGeom>
          <a:solidFill>
            <a:srgbClr val="0066B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6258648" y="5457190"/>
            <a:ext cx="95885" cy="18415"/>
          </a:xfrm>
          <a:custGeom>
            <a:avLst/>
            <a:gdLst/>
            <a:ahLst/>
            <a:cxnLst/>
            <a:rect l="l" t="t" r="r" b="b"/>
            <a:pathLst>
              <a:path w="95885" h="18414">
                <a:moveTo>
                  <a:pt x="47828" y="0"/>
                </a:moveTo>
                <a:lnTo>
                  <a:pt x="29210" y="708"/>
                </a:lnTo>
                <a:lnTo>
                  <a:pt x="14008" y="2641"/>
                </a:lnTo>
                <a:lnTo>
                  <a:pt x="3758" y="5507"/>
                </a:lnTo>
                <a:lnTo>
                  <a:pt x="0" y="9016"/>
                </a:lnTo>
                <a:lnTo>
                  <a:pt x="3758" y="12518"/>
                </a:lnTo>
                <a:lnTo>
                  <a:pt x="14008" y="15381"/>
                </a:lnTo>
                <a:lnTo>
                  <a:pt x="29210" y="17312"/>
                </a:lnTo>
                <a:lnTo>
                  <a:pt x="47828" y="18021"/>
                </a:lnTo>
                <a:lnTo>
                  <a:pt x="66438" y="17312"/>
                </a:lnTo>
                <a:lnTo>
                  <a:pt x="81637" y="15381"/>
                </a:lnTo>
                <a:lnTo>
                  <a:pt x="91885" y="12518"/>
                </a:lnTo>
                <a:lnTo>
                  <a:pt x="95643" y="9016"/>
                </a:lnTo>
                <a:lnTo>
                  <a:pt x="91885" y="5507"/>
                </a:lnTo>
                <a:lnTo>
                  <a:pt x="81637" y="2641"/>
                </a:lnTo>
                <a:lnTo>
                  <a:pt x="66438" y="708"/>
                </a:lnTo>
                <a:lnTo>
                  <a:pt x="47828" y="0"/>
                </a:lnTo>
                <a:close/>
              </a:path>
            </a:pathLst>
          </a:custGeom>
          <a:solidFill>
            <a:srgbClr val="0066B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6389687" y="5457190"/>
            <a:ext cx="18415" cy="18415"/>
          </a:xfrm>
          <a:custGeom>
            <a:avLst/>
            <a:gdLst/>
            <a:ahLst/>
            <a:cxnLst/>
            <a:rect l="l" t="t" r="r" b="b"/>
            <a:pathLst>
              <a:path w="18414" h="18414">
                <a:moveTo>
                  <a:pt x="13995" y="0"/>
                </a:moveTo>
                <a:lnTo>
                  <a:pt x="4038" y="0"/>
                </a:lnTo>
                <a:lnTo>
                  <a:pt x="0" y="4038"/>
                </a:lnTo>
                <a:lnTo>
                  <a:pt x="0" y="13982"/>
                </a:lnTo>
                <a:lnTo>
                  <a:pt x="4038" y="18021"/>
                </a:lnTo>
                <a:lnTo>
                  <a:pt x="13995" y="18021"/>
                </a:lnTo>
                <a:lnTo>
                  <a:pt x="18008" y="13982"/>
                </a:lnTo>
                <a:lnTo>
                  <a:pt x="18008" y="4038"/>
                </a:lnTo>
                <a:lnTo>
                  <a:pt x="13995" y="0"/>
                </a:lnTo>
                <a:close/>
              </a:path>
            </a:pathLst>
          </a:custGeom>
          <a:solidFill>
            <a:srgbClr val="0066B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6361176" y="5457190"/>
            <a:ext cx="18415" cy="18415"/>
          </a:xfrm>
          <a:custGeom>
            <a:avLst/>
            <a:gdLst/>
            <a:ahLst/>
            <a:cxnLst/>
            <a:rect l="l" t="t" r="r" b="b"/>
            <a:pathLst>
              <a:path w="18414" h="18414">
                <a:moveTo>
                  <a:pt x="13995" y="0"/>
                </a:moveTo>
                <a:lnTo>
                  <a:pt x="4038" y="0"/>
                </a:lnTo>
                <a:lnTo>
                  <a:pt x="0" y="4038"/>
                </a:lnTo>
                <a:lnTo>
                  <a:pt x="0" y="13982"/>
                </a:lnTo>
                <a:lnTo>
                  <a:pt x="4038" y="18021"/>
                </a:lnTo>
                <a:lnTo>
                  <a:pt x="13995" y="18021"/>
                </a:lnTo>
                <a:lnTo>
                  <a:pt x="18034" y="13982"/>
                </a:lnTo>
                <a:lnTo>
                  <a:pt x="18034" y="4038"/>
                </a:lnTo>
                <a:lnTo>
                  <a:pt x="13995" y="0"/>
                </a:lnTo>
                <a:close/>
              </a:path>
            </a:pathLst>
          </a:custGeom>
          <a:solidFill>
            <a:srgbClr val="0066B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 txBox="1"/>
          <p:nvPr/>
        </p:nvSpPr>
        <p:spPr>
          <a:xfrm>
            <a:off x="492505" y="4648211"/>
            <a:ext cx="6060440" cy="778510"/>
          </a:xfrm>
          <a:prstGeom prst="rect">
            <a:avLst/>
          </a:prstGeom>
        </p:spPr>
        <p:txBody>
          <a:bodyPr vert="horz" wrap="square" lIns="0" tIns="6985" rIns="0" bIns="0" rtlCol="0">
            <a:spAutoFit/>
          </a:bodyPr>
          <a:lstStyle/>
          <a:p>
            <a:pPr marL="12700" marR="5080">
              <a:lnSpc>
                <a:spcPct val="102699"/>
              </a:lnSpc>
              <a:spcBef>
                <a:spcPts val="55"/>
              </a:spcBef>
            </a:pPr>
            <a:r>
              <a:rPr sz="1100" spc="-5" dirty="0">
                <a:latin typeface="Arial"/>
                <a:cs typeface="Arial"/>
              </a:rPr>
              <a:t>This query </a:t>
            </a:r>
            <a:r>
              <a:rPr sz="1100" spc="-10" dirty="0">
                <a:latin typeface="Arial"/>
                <a:cs typeface="Arial"/>
              </a:rPr>
              <a:t>uses </a:t>
            </a:r>
            <a:r>
              <a:rPr sz="1100" spc="-5" dirty="0">
                <a:latin typeface="Arial"/>
                <a:cs typeface="Arial"/>
              </a:rPr>
              <a:t>the </a:t>
            </a:r>
            <a:r>
              <a:rPr sz="1100" spc="-15" dirty="0">
                <a:latin typeface="Arial"/>
                <a:cs typeface="Arial"/>
              </a:rPr>
              <a:t>COUNT </a:t>
            </a:r>
            <a:r>
              <a:rPr sz="1100" spc="-5" dirty="0">
                <a:latin typeface="Arial"/>
                <a:cs typeface="Arial"/>
              </a:rPr>
              <a:t>function to total the </a:t>
            </a:r>
            <a:r>
              <a:rPr sz="1100" spc="-15" dirty="0">
                <a:latin typeface="Arial"/>
                <a:cs typeface="Arial"/>
              </a:rPr>
              <a:t>number </a:t>
            </a:r>
            <a:r>
              <a:rPr sz="1100" spc="-10" dirty="0">
                <a:latin typeface="Arial"/>
                <a:cs typeface="Arial"/>
              </a:rPr>
              <a:t>of actors </a:t>
            </a:r>
            <a:r>
              <a:rPr sz="1100" spc="-5" dirty="0">
                <a:latin typeface="Arial"/>
                <a:cs typeface="Arial"/>
              </a:rPr>
              <a:t>cast </a:t>
            </a:r>
            <a:r>
              <a:rPr sz="1100" spc="-10" dirty="0">
                <a:latin typeface="Arial"/>
                <a:cs typeface="Arial"/>
              </a:rPr>
              <a:t>in </a:t>
            </a:r>
            <a:r>
              <a:rPr sz="1100" spc="-5" dirty="0">
                <a:latin typeface="Arial"/>
                <a:cs typeface="Arial"/>
              </a:rPr>
              <a:t>roles </a:t>
            </a:r>
            <a:r>
              <a:rPr sz="1100" spc="-10" dirty="0">
                <a:latin typeface="Arial"/>
                <a:cs typeface="Arial"/>
              </a:rPr>
              <a:t>and </a:t>
            </a:r>
            <a:r>
              <a:rPr sz="1100" spc="-5" dirty="0">
                <a:latin typeface="Arial"/>
                <a:cs typeface="Arial"/>
              </a:rPr>
              <a:t>then </a:t>
            </a:r>
            <a:r>
              <a:rPr sz="1100" spc="-10" dirty="0">
                <a:latin typeface="Arial"/>
                <a:cs typeface="Arial"/>
              </a:rPr>
              <a:t>multiplies  </a:t>
            </a:r>
            <a:r>
              <a:rPr sz="1100" spc="-5" dirty="0">
                <a:latin typeface="Arial"/>
                <a:cs typeface="Arial"/>
              </a:rPr>
              <a:t>this </a:t>
            </a:r>
            <a:r>
              <a:rPr sz="1100" spc="-20" dirty="0">
                <a:latin typeface="Arial"/>
                <a:cs typeface="Arial"/>
              </a:rPr>
              <a:t>by </a:t>
            </a:r>
            <a:r>
              <a:rPr sz="1100" spc="-5" dirty="0">
                <a:latin typeface="Arial"/>
                <a:cs typeface="Arial"/>
              </a:rPr>
              <a:t>the </a:t>
            </a:r>
            <a:r>
              <a:rPr sz="1100" spc="-15" dirty="0">
                <a:latin typeface="Arial"/>
                <a:cs typeface="Arial"/>
              </a:rPr>
              <a:t>payment </a:t>
            </a:r>
            <a:r>
              <a:rPr sz="1100" spc="-5" dirty="0">
                <a:latin typeface="Arial"/>
                <a:cs typeface="Arial"/>
              </a:rPr>
              <a:t>to </a:t>
            </a:r>
            <a:r>
              <a:rPr sz="1100" spc="-10" dirty="0">
                <a:latin typeface="Arial"/>
                <a:cs typeface="Arial"/>
              </a:rPr>
              <a:t>each </a:t>
            </a:r>
            <a:r>
              <a:rPr sz="1100" spc="-20" dirty="0">
                <a:latin typeface="Arial"/>
                <a:cs typeface="Arial"/>
              </a:rPr>
              <a:t>actor. </a:t>
            </a:r>
            <a:r>
              <a:rPr sz="1100" spc="-5" dirty="0">
                <a:latin typeface="Arial"/>
                <a:cs typeface="Arial"/>
              </a:rPr>
              <a:t>This computed </a:t>
            </a:r>
            <a:r>
              <a:rPr sz="1100" spc="-15" dirty="0">
                <a:latin typeface="Arial"/>
                <a:cs typeface="Arial"/>
              </a:rPr>
              <a:t>value </a:t>
            </a:r>
            <a:r>
              <a:rPr sz="1100" spc="-10" dirty="0">
                <a:latin typeface="Arial"/>
                <a:cs typeface="Arial"/>
              </a:rPr>
              <a:t>is </a:t>
            </a:r>
            <a:r>
              <a:rPr sz="1100" spc="-15" dirty="0">
                <a:latin typeface="Arial"/>
                <a:cs typeface="Arial"/>
              </a:rPr>
              <a:t>given </a:t>
            </a:r>
            <a:r>
              <a:rPr sz="1100" spc="-10" dirty="0">
                <a:latin typeface="Arial"/>
                <a:cs typeface="Arial"/>
              </a:rPr>
              <a:t>an alias of </a:t>
            </a:r>
            <a:r>
              <a:rPr sz="1100" spc="-5" dirty="0">
                <a:latin typeface="Arial"/>
                <a:cs typeface="Arial"/>
              </a:rPr>
              <a:t>"Staff</a:t>
            </a:r>
            <a:r>
              <a:rPr sz="1100" spc="-200" dirty="0">
                <a:latin typeface="Arial"/>
                <a:cs typeface="Arial"/>
              </a:rPr>
              <a:t> </a:t>
            </a:r>
            <a:r>
              <a:rPr sz="1100" spc="-25" dirty="0">
                <a:latin typeface="Arial"/>
                <a:cs typeface="Arial"/>
              </a:rPr>
              <a:t>Pay".</a:t>
            </a:r>
            <a:endParaRPr sz="11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1650">
              <a:latin typeface="Arial"/>
              <a:cs typeface="Arial"/>
            </a:endParaRPr>
          </a:p>
          <a:p>
            <a:pPr marL="210185">
              <a:lnSpc>
                <a:spcPct val="100000"/>
              </a:lnSpc>
            </a:pPr>
            <a:r>
              <a:rPr sz="1100" b="1" spc="-10" dirty="0">
                <a:latin typeface="Arial"/>
                <a:cs typeface="Arial"/>
              </a:rPr>
              <a:t>Activity: Using computed </a:t>
            </a:r>
            <a:r>
              <a:rPr sz="1100" b="1" spc="-15" dirty="0">
                <a:latin typeface="Arial"/>
                <a:cs typeface="Arial"/>
              </a:rPr>
              <a:t>values</a:t>
            </a:r>
            <a:r>
              <a:rPr sz="1100" b="1" spc="10" dirty="0">
                <a:latin typeface="Arial"/>
                <a:cs typeface="Arial"/>
              </a:rPr>
              <a:t> </a:t>
            </a:r>
            <a:r>
              <a:rPr sz="1100" b="1" spc="-5" dirty="0">
                <a:latin typeface="Arial"/>
                <a:cs typeface="Arial"/>
              </a:rPr>
              <a:t>(1)</a:t>
            </a:r>
            <a:endParaRPr sz="1100">
              <a:latin typeface="Arial"/>
              <a:cs typeface="Arial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928611" y="5862332"/>
            <a:ext cx="5466715" cy="586740"/>
          </a:xfrm>
          <a:prstGeom prst="rect">
            <a:avLst/>
          </a:prstGeom>
          <a:solidFill>
            <a:srgbClr val="F7F7F7"/>
          </a:solidFill>
          <a:ln w="6096">
            <a:solidFill>
              <a:srgbClr val="B1B1B1"/>
            </a:solidFill>
          </a:ln>
        </p:spPr>
        <p:txBody>
          <a:bodyPr vert="horz" wrap="square" lIns="0" tIns="42544" rIns="0" bIns="0" rtlCol="0">
            <a:spAutoFit/>
          </a:bodyPr>
          <a:lstStyle/>
          <a:p>
            <a:pPr marL="49530" marR="1998345">
              <a:lnSpc>
                <a:spcPct val="111100"/>
              </a:lnSpc>
              <a:spcBef>
                <a:spcPts val="334"/>
              </a:spcBef>
            </a:pPr>
            <a:r>
              <a:rPr sz="900" i="1" spc="65" dirty="0">
                <a:latin typeface="Times New Roman"/>
                <a:cs typeface="Times New Roman"/>
              </a:rPr>
              <a:t>SELECT </a:t>
            </a:r>
            <a:r>
              <a:rPr sz="900" i="1" spc="300" dirty="0">
                <a:latin typeface="Times New Roman"/>
                <a:cs typeface="Times New Roman"/>
              </a:rPr>
              <a:t>title , </a:t>
            </a:r>
            <a:r>
              <a:rPr sz="900" i="1" spc="180" dirty="0">
                <a:latin typeface="Times New Roman"/>
                <a:cs typeface="Times New Roman"/>
              </a:rPr>
              <a:t>year </a:t>
            </a:r>
            <a:r>
              <a:rPr sz="900" i="1" spc="300" dirty="0">
                <a:latin typeface="Times New Roman"/>
                <a:cs typeface="Times New Roman"/>
              </a:rPr>
              <a:t>, </a:t>
            </a:r>
            <a:r>
              <a:rPr sz="900" i="1" spc="200" dirty="0">
                <a:latin typeface="Times New Roman"/>
                <a:cs typeface="Times New Roman"/>
              </a:rPr>
              <a:t>gross </a:t>
            </a:r>
            <a:r>
              <a:rPr sz="900" i="1" spc="275" dirty="0">
                <a:latin typeface="Times New Roman"/>
                <a:cs typeface="Times New Roman"/>
              </a:rPr>
              <a:t>/</a:t>
            </a:r>
            <a:r>
              <a:rPr sz="900" i="1" spc="-185" dirty="0">
                <a:latin typeface="Times New Roman"/>
                <a:cs typeface="Times New Roman"/>
              </a:rPr>
              <a:t> </a:t>
            </a:r>
            <a:r>
              <a:rPr sz="900" i="1" spc="185" dirty="0">
                <a:latin typeface="Times New Roman"/>
                <a:cs typeface="Times New Roman"/>
              </a:rPr>
              <a:t>budget </a:t>
            </a:r>
            <a:r>
              <a:rPr sz="900" i="1" spc="60" dirty="0">
                <a:latin typeface="Times New Roman"/>
                <a:cs typeface="Times New Roman"/>
              </a:rPr>
              <a:t>AS </a:t>
            </a:r>
            <a:r>
              <a:rPr sz="900" i="1" spc="-190" dirty="0">
                <a:latin typeface="Times New Roman"/>
                <a:cs typeface="Times New Roman"/>
              </a:rPr>
              <a:t>11 </a:t>
            </a:r>
            <a:r>
              <a:rPr sz="900" i="1" spc="-25" dirty="0">
                <a:latin typeface="Times New Roman"/>
                <a:cs typeface="Times New Roman"/>
              </a:rPr>
              <a:t>R </a:t>
            </a:r>
            <a:r>
              <a:rPr sz="900" i="1" spc="235" dirty="0">
                <a:latin typeface="Times New Roman"/>
                <a:cs typeface="Times New Roman"/>
              </a:rPr>
              <a:t>atio </a:t>
            </a:r>
            <a:r>
              <a:rPr sz="900" i="1" spc="-190" dirty="0">
                <a:latin typeface="Times New Roman"/>
                <a:cs typeface="Times New Roman"/>
              </a:rPr>
              <a:t>11  </a:t>
            </a:r>
            <a:r>
              <a:rPr sz="900" i="1" spc="-40" dirty="0">
                <a:latin typeface="Times New Roman"/>
                <a:cs typeface="Times New Roman"/>
              </a:rPr>
              <a:t>FROM</a:t>
            </a:r>
            <a:r>
              <a:rPr sz="900" i="1" spc="-5" dirty="0">
                <a:latin typeface="Times New Roman"/>
                <a:cs typeface="Times New Roman"/>
              </a:rPr>
              <a:t> </a:t>
            </a:r>
            <a:r>
              <a:rPr sz="900" i="1" spc="160" dirty="0">
                <a:latin typeface="Times New Roman"/>
                <a:cs typeface="Times New Roman"/>
              </a:rPr>
              <a:t>movie</a:t>
            </a:r>
            <a:r>
              <a:rPr sz="900" i="1" spc="-145" dirty="0">
                <a:latin typeface="Times New Roman"/>
                <a:cs typeface="Times New Roman"/>
              </a:rPr>
              <a:t> </a:t>
            </a:r>
            <a:endParaRPr sz="900">
              <a:latin typeface="Times New Roman"/>
              <a:cs typeface="Times New Roman"/>
            </a:endParaRPr>
          </a:p>
          <a:p>
            <a:pPr marL="49530">
              <a:lnSpc>
                <a:spcPct val="100000"/>
              </a:lnSpc>
              <a:spcBef>
                <a:spcPts val="105"/>
              </a:spcBef>
            </a:pPr>
            <a:r>
              <a:rPr sz="900" i="1" spc="-20" dirty="0">
                <a:latin typeface="Times New Roman"/>
                <a:cs typeface="Times New Roman"/>
              </a:rPr>
              <a:t>WHERE </a:t>
            </a:r>
            <a:r>
              <a:rPr sz="900" i="1" spc="185" dirty="0">
                <a:latin typeface="Times New Roman"/>
                <a:cs typeface="Times New Roman"/>
              </a:rPr>
              <a:t>year </a:t>
            </a:r>
            <a:r>
              <a:rPr sz="900" i="1" spc="-80" dirty="0">
                <a:latin typeface="Times New Roman"/>
                <a:cs typeface="Times New Roman"/>
              </a:rPr>
              <a:t>= </a:t>
            </a:r>
            <a:r>
              <a:rPr sz="900" i="1" spc="135" dirty="0">
                <a:latin typeface="Times New Roman"/>
                <a:cs typeface="Times New Roman"/>
              </a:rPr>
              <a:t>2010 </a:t>
            </a:r>
            <a:r>
              <a:rPr sz="900" i="1" spc="-20" dirty="0">
                <a:latin typeface="Times New Roman"/>
                <a:cs typeface="Times New Roman"/>
              </a:rPr>
              <a:t>AND </a:t>
            </a:r>
            <a:r>
              <a:rPr sz="900" i="1" spc="185" dirty="0">
                <a:latin typeface="Times New Roman"/>
                <a:cs typeface="Times New Roman"/>
              </a:rPr>
              <a:t>budget IS </a:t>
            </a:r>
            <a:r>
              <a:rPr sz="900" i="1" spc="-5" dirty="0">
                <a:latin typeface="Times New Roman"/>
                <a:cs typeface="Times New Roman"/>
              </a:rPr>
              <a:t>NOT </a:t>
            </a:r>
            <a:r>
              <a:rPr sz="900" i="1" spc="25" dirty="0">
                <a:latin typeface="Times New Roman"/>
                <a:cs typeface="Times New Roman"/>
              </a:rPr>
              <a:t>NULL </a:t>
            </a:r>
            <a:r>
              <a:rPr sz="900" i="1" spc="-20" dirty="0">
                <a:latin typeface="Times New Roman"/>
                <a:cs typeface="Times New Roman"/>
              </a:rPr>
              <a:t>AND </a:t>
            </a:r>
            <a:r>
              <a:rPr sz="900" i="1" spc="200" dirty="0">
                <a:latin typeface="Times New Roman"/>
                <a:cs typeface="Times New Roman"/>
              </a:rPr>
              <a:t>gross </a:t>
            </a:r>
            <a:r>
              <a:rPr sz="900" i="1" spc="185" dirty="0">
                <a:latin typeface="Times New Roman"/>
                <a:cs typeface="Times New Roman"/>
              </a:rPr>
              <a:t>IS </a:t>
            </a:r>
            <a:r>
              <a:rPr sz="900" i="1" spc="-5" dirty="0">
                <a:latin typeface="Times New Roman"/>
                <a:cs typeface="Times New Roman"/>
              </a:rPr>
              <a:t>NOT </a:t>
            </a:r>
            <a:r>
              <a:rPr sz="900" i="1" spc="25" dirty="0">
                <a:latin typeface="Times New Roman"/>
                <a:cs typeface="Times New Roman"/>
              </a:rPr>
              <a:t>NULL</a:t>
            </a:r>
            <a:r>
              <a:rPr sz="900" i="1" spc="-75" dirty="0">
                <a:latin typeface="Times New Roman"/>
                <a:cs typeface="Times New Roman"/>
              </a:rPr>
              <a:t> </a:t>
            </a:r>
            <a:r>
              <a:rPr sz="900" i="1" spc="225" dirty="0">
                <a:latin typeface="Times New Roman"/>
                <a:cs typeface="Times New Roman"/>
              </a:rPr>
              <a:t>;</a:t>
            </a:r>
            <a:endParaRPr sz="900">
              <a:latin typeface="Times New Roman"/>
              <a:cs typeface="Times New Roman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928611" y="7215644"/>
            <a:ext cx="5466715" cy="739140"/>
          </a:xfrm>
          <a:prstGeom prst="rect">
            <a:avLst/>
          </a:prstGeom>
          <a:solidFill>
            <a:srgbClr val="F7F7F7"/>
          </a:solidFill>
          <a:ln w="6096">
            <a:solidFill>
              <a:srgbClr val="B1B1B1"/>
            </a:solidFill>
          </a:ln>
        </p:spPr>
        <p:txBody>
          <a:bodyPr vert="horz" wrap="square" lIns="0" tIns="42544" rIns="0" bIns="0" rtlCol="0">
            <a:spAutoFit/>
          </a:bodyPr>
          <a:lstStyle/>
          <a:p>
            <a:pPr marL="49530" marR="1998345">
              <a:lnSpc>
                <a:spcPct val="111100"/>
              </a:lnSpc>
              <a:spcBef>
                <a:spcPts val="334"/>
              </a:spcBef>
            </a:pPr>
            <a:r>
              <a:rPr sz="900" i="1" spc="65" dirty="0">
                <a:latin typeface="Times New Roman"/>
                <a:cs typeface="Times New Roman"/>
              </a:rPr>
              <a:t>SELECT </a:t>
            </a:r>
            <a:r>
              <a:rPr sz="900" i="1" spc="300" dirty="0">
                <a:latin typeface="Times New Roman"/>
                <a:cs typeface="Times New Roman"/>
              </a:rPr>
              <a:t>title , </a:t>
            </a:r>
            <a:r>
              <a:rPr sz="900" i="1" spc="180" dirty="0">
                <a:latin typeface="Times New Roman"/>
                <a:cs typeface="Times New Roman"/>
              </a:rPr>
              <a:t>year </a:t>
            </a:r>
            <a:r>
              <a:rPr sz="900" i="1" spc="300" dirty="0">
                <a:latin typeface="Times New Roman"/>
                <a:cs typeface="Times New Roman"/>
              </a:rPr>
              <a:t>, </a:t>
            </a:r>
            <a:r>
              <a:rPr sz="900" i="1" spc="200" dirty="0">
                <a:latin typeface="Times New Roman"/>
                <a:cs typeface="Times New Roman"/>
              </a:rPr>
              <a:t>gross </a:t>
            </a:r>
            <a:r>
              <a:rPr sz="900" i="1" spc="275" dirty="0">
                <a:latin typeface="Times New Roman"/>
                <a:cs typeface="Times New Roman"/>
              </a:rPr>
              <a:t>/</a:t>
            </a:r>
            <a:r>
              <a:rPr sz="900" i="1" spc="-185" dirty="0">
                <a:latin typeface="Times New Roman"/>
                <a:cs typeface="Times New Roman"/>
              </a:rPr>
              <a:t> </a:t>
            </a:r>
            <a:r>
              <a:rPr sz="900" i="1" spc="185" dirty="0">
                <a:latin typeface="Times New Roman"/>
                <a:cs typeface="Times New Roman"/>
              </a:rPr>
              <a:t>budget </a:t>
            </a:r>
            <a:r>
              <a:rPr sz="900" i="1" spc="60" dirty="0">
                <a:latin typeface="Times New Roman"/>
                <a:cs typeface="Times New Roman"/>
              </a:rPr>
              <a:t>AS </a:t>
            </a:r>
            <a:r>
              <a:rPr sz="900" i="1" spc="-190" dirty="0">
                <a:latin typeface="Times New Roman"/>
                <a:cs typeface="Times New Roman"/>
              </a:rPr>
              <a:t>11 </a:t>
            </a:r>
            <a:r>
              <a:rPr sz="900" i="1" spc="-25" dirty="0">
                <a:latin typeface="Times New Roman"/>
                <a:cs typeface="Times New Roman"/>
              </a:rPr>
              <a:t>R </a:t>
            </a:r>
            <a:r>
              <a:rPr sz="900" i="1" spc="235" dirty="0">
                <a:latin typeface="Times New Roman"/>
                <a:cs typeface="Times New Roman"/>
              </a:rPr>
              <a:t>atio </a:t>
            </a:r>
            <a:r>
              <a:rPr sz="900" i="1" spc="-190" dirty="0">
                <a:latin typeface="Times New Roman"/>
                <a:cs typeface="Times New Roman"/>
              </a:rPr>
              <a:t>11  </a:t>
            </a:r>
            <a:r>
              <a:rPr sz="900" i="1" spc="-40" dirty="0">
                <a:latin typeface="Times New Roman"/>
                <a:cs typeface="Times New Roman"/>
              </a:rPr>
              <a:t>FROM</a:t>
            </a:r>
            <a:r>
              <a:rPr sz="900" i="1" spc="-5" dirty="0">
                <a:latin typeface="Times New Roman"/>
                <a:cs typeface="Times New Roman"/>
              </a:rPr>
              <a:t> </a:t>
            </a:r>
            <a:r>
              <a:rPr sz="900" i="1" spc="160" dirty="0">
                <a:latin typeface="Times New Roman"/>
                <a:cs typeface="Times New Roman"/>
              </a:rPr>
              <a:t>movie</a:t>
            </a:r>
            <a:r>
              <a:rPr sz="900" i="1" spc="-145" dirty="0">
                <a:latin typeface="Times New Roman"/>
                <a:cs typeface="Times New Roman"/>
              </a:rPr>
              <a:t> </a:t>
            </a:r>
            <a:endParaRPr sz="900">
              <a:latin typeface="Times New Roman"/>
              <a:cs typeface="Times New Roman"/>
            </a:endParaRPr>
          </a:p>
          <a:p>
            <a:pPr marL="49530">
              <a:lnSpc>
                <a:spcPct val="100000"/>
              </a:lnSpc>
              <a:spcBef>
                <a:spcPts val="120"/>
              </a:spcBef>
            </a:pPr>
            <a:r>
              <a:rPr sz="900" i="1" spc="-20" dirty="0">
                <a:latin typeface="Times New Roman"/>
                <a:cs typeface="Times New Roman"/>
              </a:rPr>
              <a:t>WHERE </a:t>
            </a:r>
            <a:r>
              <a:rPr sz="900" i="1" spc="185" dirty="0">
                <a:latin typeface="Times New Roman"/>
                <a:cs typeface="Times New Roman"/>
              </a:rPr>
              <a:t>year </a:t>
            </a:r>
            <a:r>
              <a:rPr sz="900" i="1" spc="-80" dirty="0">
                <a:latin typeface="Times New Roman"/>
                <a:cs typeface="Times New Roman"/>
              </a:rPr>
              <a:t>= </a:t>
            </a:r>
            <a:r>
              <a:rPr sz="900" i="1" spc="135" dirty="0">
                <a:latin typeface="Times New Roman"/>
                <a:cs typeface="Times New Roman"/>
              </a:rPr>
              <a:t>2010 </a:t>
            </a:r>
            <a:r>
              <a:rPr sz="900" i="1" spc="-20" dirty="0">
                <a:latin typeface="Times New Roman"/>
                <a:cs typeface="Times New Roman"/>
              </a:rPr>
              <a:t>AND </a:t>
            </a:r>
            <a:r>
              <a:rPr sz="900" i="1" spc="185" dirty="0">
                <a:latin typeface="Times New Roman"/>
                <a:cs typeface="Times New Roman"/>
              </a:rPr>
              <a:t>budget IS </a:t>
            </a:r>
            <a:r>
              <a:rPr sz="900" i="1" spc="-5" dirty="0">
                <a:latin typeface="Times New Roman"/>
                <a:cs typeface="Times New Roman"/>
              </a:rPr>
              <a:t>NOT </a:t>
            </a:r>
            <a:r>
              <a:rPr sz="900" i="1" spc="25" dirty="0">
                <a:latin typeface="Times New Roman"/>
                <a:cs typeface="Times New Roman"/>
              </a:rPr>
              <a:t>NULL </a:t>
            </a:r>
            <a:r>
              <a:rPr sz="900" i="1" spc="-20" dirty="0">
                <a:latin typeface="Times New Roman"/>
                <a:cs typeface="Times New Roman"/>
              </a:rPr>
              <a:t>AND </a:t>
            </a:r>
            <a:r>
              <a:rPr sz="900" i="1" spc="200" dirty="0">
                <a:latin typeface="Times New Roman"/>
                <a:cs typeface="Times New Roman"/>
              </a:rPr>
              <a:t>gross </a:t>
            </a:r>
            <a:r>
              <a:rPr sz="900" i="1" spc="185" dirty="0">
                <a:latin typeface="Times New Roman"/>
                <a:cs typeface="Times New Roman"/>
              </a:rPr>
              <a:t>IS </a:t>
            </a:r>
            <a:r>
              <a:rPr sz="900" i="1" spc="-5" dirty="0">
                <a:latin typeface="Times New Roman"/>
                <a:cs typeface="Times New Roman"/>
              </a:rPr>
              <a:t>NOT </a:t>
            </a:r>
            <a:r>
              <a:rPr sz="900" i="1" spc="25" dirty="0">
                <a:latin typeface="Times New Roman"/>
                <a:cs typeface="Times New Roman"/>
              </a:rPr>
              <a:t>NULL</a:t>
            </a:r>
            <a:r>
              <a:rPr sz="900" i="1" spc="160" dirty="0">
                <a:latin typeface="Times New Roman"/>
                <a:cs typeface="Times New Roman"/>
              </a:rPr>
              <a:t> </a:t>
            </a:r>
            <a:r>
              <a:rPr sz="900" i="1" spc="-20" dirty="0">
                <a:latin typeface="Times New Roman"/>
                <a:cs typeface="Times New Roman"/>
              </a:rPr>
              <a:t>AND</a:t>
            </a:r>
            <a:r>
              <a:rPr sz="900" i="1" spc="-145" dirty="0">
                <a:latin typeface="Times New Roman"/>
                <a:cs typeface="Times New Roman"/>
              </a:rPr>
              <a:t> </a:t>
            </a:r>
            <a:endParaRPr sz="900">
              <a:latin typeface="Times New Roman"/>
              <a:cs typeface="Times New Roman"/>
            </a:endParaRPr>
          </a:p>
          <a:p>
            <a:pPr marL="302895">
              <a:lnSpc>
                <a:spcPct val="100000"/>
              </a:lnSpc>
              <a:spcBef>
                <a:spcPts val="105"/>
              </a:spcBef>
            </a:pPr>
            <a:r>
              <a:rPr sz="900" i="1" spc="200" dirty="0">
                <a:latin typeface="Times New Roman"/>
                <a:cs typeface="Times New Roman"/>
              </a:rPr>
              <a:t>gross </a:t>
            </a:r>
            <a:r>
              <a:rPr sz="900" i="1" spc="275" dirty="0">
                <a:latin typeface="Times New Roman"/>
                <a:cs typeface="Times New Roman"/>
              </a:rPr>
              <a:t>/ </a:t>
            </a:r>
            <a:r>
              <a:rPr sz="900" i="1" spc="185" dirty="0">
                <a:latin typeface="Times New Roman"/>
                <a:cs typeface="Times New Roman"/>
              </a:rPr>
              <a:t>budget </a:t>
            </a:r>
            <a:r>
              <a:rPr sz="900" i="1" spc="-80" dirty="0">
                <a:latin typeface="Times New Roman"/>
                <a:cs typeface="Times New Roman"/>
              </a:rPr>
              <a:t>&gt;</a:t>
            </a:r>
            <a:r>
              <a:rPr sz="900" i="1" spc="60" dirty="0">
                <a:latin typeface="Times New Roman"/>
                <a:cs typeface="Times New Roman"/>
              </a:rPr>
              <a:t> </a:t>
            </a:r>
            <a:r>
              <a:rPr sz="900" i="1" spc="220" dirty="0">
                <a:latin typeface="Times New Roman"/>
                <a:cs typeface="Times New Roman"/>
              </a:rPr>
              <a:t>1;</a:t>
            </a:r>
            <a:endParaRPr sz="900">
              <a:latin typeface="Times New Roman"/>
              <a:cs typeface="Times New Roman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523201" y="5643869"/>
            <a:ext cx="6012180" cy="3418204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79705">
              <a:lnSpc>
                <a:spcPct val="100000"/>
              </a:lnSpc>
              <a:spcBef>
                <a:spcPts val="90"/>
              </a:spcBef>
            </a:pPr>
            <a:r>
              <a:rPr sz="1100" spc="-30" dirty="0">
                <a:latin typeface="Arial"/>
                <a:cs typeface="Arial"/>
              </a:rPr>
              <a:t>We </a:t>
            </a:r>
            <a:r>
              <a:rPr sz="1100" spc="-5" dirty="0">
                <a:latin typeface="Arial"/>
                <a:cs typeface="Arial"/>
              </a:rPr>
              <a:t>can calculate the </a:t>
            </a:r>
            <a:r>
              <a:rPr sz="1100" spc="-10" dirty="0">
                <a:latin typeface="Arial"/>
                <a:cs typeface="Arial"/>
              </a:rPr>
              <a:t>ratio of </a:t>
            </a:r>
            <a:r>
              <a:rPr sz="1100" spc="-15" dirty="0">
                <a:latin typeface="Arial"/>
                <a:cs typeface="Arial"/>
              </a:rPr>
              <a:t>budget </a:t>
            </a:r>
            <a:r>
              <a:rPr sz="1100" spc="-10" dirty="0">
                <a:latin typeface="Arial"/>
                <a:cs typeface="Arial"/>
              </a:rPr>
              <a:t>against gross </a:t>
            </a:r>
            <a:r>
              <a:rPr sz="1100" spc="-20" dirty="0">
                <a:latin typeface="Arial"/>
                <a:cs typeface="Arial"/>
              </a:rPr>
              <a:t>for </a:t>
            </a:r>
            <a:r>
              <a:rPr sz="1100" spc="-10" dirty="0">
                <a:latin typeface="Arial"/>
                <a:cs typeface="Arial"/>
              </a:rPr>
              <a:t>movies made in 2010 using </a:t>
            </a:r>
            <a:r>
              <a:rPr sz="1100" spc="-5" dirty="0">
                <a:latin typeface="Arial"/>
                <a:cs typeface="Arial"/>
              </a:rPr>
              <a:t>the</a:t>
            </a:r>
            <a:r>
              <a:rPr sz="1100" spc="-10" dirty="0">
                <a:latin typeface="Arial"/>
                <a:cs typeface="Arial"/>
              </a:rPr>
              <a:t> </a:t>
            </a:r>
            <a:r>
              <a:rPr sz="1100" spc="-5" dirty="0">
                <a:latin typeface="Arial"/>
                <a:cs typeface="Arial"/>
              </a:rPr>
              <a:t>query:</a:t>
            </a:r>
            <a:endParaRPr sz="1100">
              <a:latin typeface="Arial"/>
              <a:cs typeface="Arial"/>
            </a:endParaRPr>
          </a:p>
          <a:p>
            <a:pPr marL="254635">
              <a:lnSpc>
                <a:spcPct val="100000"/>
              </a:lnSpc>
              <a:spcBef>
                <a:spcPts val="765"/>
              </a:spcBef>
            </a:pPr>
            <a:r>
              <a:rPr sz="900" spc="-5" dirty="0">
                <a:latin typeface="Arial"/>
                <a:cs typeface="Arial"/>
              </a:rPr>
              <a:t>1</a:t>
            </a:r>
            <a:endParaRPr sz="900">
              <a:latin typeface="Arial"/>
              <a:cs typeface="Arial"/>
            </a:endParaRPr>
          </a:p>
          <a:p>
            <a:pPr marL="254635">
              <a:lnSpc>
                <a:spcPct val="100000"/>
              </a:lnSpc>
              <a:spcBef>
                <a:spcPts val="120"/>
              </a:spcBef>
            </a:pPr>
            <a:r>
              <a:rPr sz="900" spc="-5" dirty="0">
                <a:latin typeface="Arial"/>
                <a:cs typeface="Arial"/>
              </a:rPr>
              <a:t>2</a:t>
            </a:r>
            <a:endParaRPr sz="900">
              <a:latin typeface="Arial"/>
              <a:cs typeface="Arial"/>
            </a:endParaRPr>
          </a:p>
          <a:p>
            <a:pPr marL="254635">
              <a:lnSpc>
                <a:spcPct val="100000"/>
              </a:lnSpc>
              <a:spcBef>
                <a:spcPts val="105"/>
              </a:spcBef>
            </a:pPr>
            <a:r>
              <a:rPr sz="900" spc="-5" dirty="0">
                <a:latin typeface="Arial"/>
                <a:cs typeface="Arial"/>
              </a:rPr>
              <a:t>3</a:t>
            </a:r>
            <a:endParaRPr sz="9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1450">
              <a:latin typeface="Arial"/>
              <a:cs typeface="Arial"/>
            </a:endParaRPr>
          </a:p>
          <a:p>
            <a:pPr marL="179705" marR="183515">
              <a:lnSpc>
                <a:spcPct val="102699"/>
              </a:lnSpc>
            </a:pPr>
            <a:r>
              <a:rPr sz="1100" spc="-10" dirty="0">
                <a:latin typeface="Arial"/>
                <a:cs typeface="Arial"/>
              </a:rPr>
              <a:t>Where </a:t>
            </a:r>
            <a:r>
              <a:rPr sz="1100" spc="-5" dirty="0">
                <a:latin typeface="Arial"/>
                <a:cs typeface="Arial"/>
              </a:rPr>
              <a:t>this </a:t>
            </a:r>
            <a:r>
              <a:rPr sz="1100" spc="-10" dirty="0">
                <a:latin typeface="Arial"/>
                <a:cs typeface="Arial"/>
              </a:rPr>
              <a:t>is greater </a:t>
            </a:r>
            <a:r>
              <a:rPr sz="1100" spc="-5" dirty="0">
                <a:latin typeface="Arial"/>
                <a:cs typeface="Arial"/>
              </a:rPr>
              <a:t>than </a:t>
            </a:r>
            <a:r>
              <a:rPr sz="1100" spc="-10" dirty="0">
                <a:latin typeface="Arial"/>
                <a:cs typeface="Arial"/>
              </a:rPr>
              <a:t>1, </a:t>
            </a:r>
            <a:r>
              <a:rPr sz="1100" spc="-5" dirty="0">
                <a:latin typeface="Arial"/>
                <a:cs typeface="Arial"/>
              </a:rPr>
              <a:t>the </a:t>
            </a:r>
            <a:r>
              <a:rPr sz="1100" spc="-10" dirty="0">
                <a:latin typeface="Arial"/>
                <a:cs typeface="Arial"/>
              </a:rPr>
              <a:t>movie made a profit. Where </a:t>
            </a:r>
            <a:r>
              <a:rPr sz="1100" spc="-5" dirty="0">
                <a:latin typeface="Arial"/>
                <a:cs typeface="Arial"/>
              </a:rPr>
              <a:t>it </a:t>
            </a:r>
            <a:r>
              <a:rPr sz="1100" spc="-10" dirty="0">
                <a:latin typeface="Arial"/>
                <a:cs typeface="Arial"/>
              </a:rPr>
              <a:t>is less </a:t>
            </a:r>
            <a:r>
              <a:rPr sz="1100" spc="-5" dirty="0">
                <a:latin typeface="Arial"/>
                <a:cs typeface="Arial"/>
              </a:rPr>
              <a:t>than </a:t>
            </a:r>
            <a:r>
              <a:rPr sz="1100" spc="-10" dirty="0">
                <a:latin typeface="Arial"/>
                <a:cs typeface="Arial"/>
              </a:rPr>
              <a:t>1 </a:t>
            </a:r>
            <a:r>
              <a:rPr sz="1100" spc="-5" dirty="0">
                <a:latin typeface="Arial"/>
                <a:cs typeface="Arial"/>
              </a:rPr>
              <a:t>the </a:t>
            </a:r>
            <a:r>
              <a:rPr sz="1100" spc="-10" dirty="0">
                <a:latin typeface="Arial"/>
                <a:cs typeface="Arial"/>
              </a:rPr>
              <a:t>movie</a:t>
            </a:r>
            <a:r>
              <a:rPr sz="1100" spc="-195" dirty="0">
                <a:latin typeface="Arial"/>
                <a:cs typeface="Arial"/>
              </a:rPr>
              <a:t> </a:t>
            </a:r>
            <a:r>
              <a:rPr sz="1100" spc="-10" dirty="0">
                <a:latin typeface="Arial"/>
                <a:cs typeface="Arial"/>
              </a:rPr>
              <a:t>made  a</a:t>
            </a:r>
            <a:r>
              <a:rPr sz="1100" spc="-15" dirty="0">
                <a:latin typeface="Arial"/>
                <a:cs typeface="Arial"/>
              </a:rPr>
              <a:t> </a:t>
            </a:r>
            <a:r>
              <a:rPr sz="1100" spc="-10" dirty="0">
                <a:latin typeface="Arial"/>
                <a:cs typeface="Arial"/>
              </a:rPr>
              <a:t>loss.</a:t>
            </a:r>
            <a:endParaRPr sz="1100">
              <a:latin typeface="Arial"/>
              <a:cs typeface="Arial"/>
            </a:endParaRPr>
          </a:p>
          <a:p>
            <a:pPr marL="179705">
              <a:lnSpc>
                <a:spcPct val="100000"/>
              </a:lnSpc>
              <a:spcBef>
                <a:spcPts val="705"/>
              </a:spcBef>
            </a:pPr>
            <a:r>
              <a:rPr sz="1100" spc="-75" dirty="0">
                <a:latin typeface="Arial"/>
                <a:cs typeface="Arial"/>
              </a:rPr>
              <a:t>To </a:t>
            </a:r>
            <a:r>
              <a:rPr sz="1100" spc="-15" dirty="0">
                <a:latin typeface="Arial"/>
                <a:cs typeface="Arial"/>
              </a:rPr>
              <a:t>display </a:t>
            </a:r>
            <a:r>
              <a:rPr sz="1100" spc="-10" dirty="0">
                <a:latin typeface="Arial"/>
                <a:cs typeface="Arial"/>
              </a:rPr>
              <a:t>only </a:t>
            </a:r>
            <a:r>
              <a:rPr sz="1100" spc="-5" dirty="0">
                <a:latin typeface="Arial"/>
                <a:cs typeface="Arial"/>
              </a:rPr>
              <a:t>the </a:t>
            </a:r>
            <a:r>
              <a:rPr sz="1100" spc="-15" dirty="0">
                <a:latin typeface="Arial"/>
                <a:cs typeface="Arial"/>
              </a:rPr>
              <a:t>profitable </a:t>
            </a:r>
            <a:r>
              <a:rPr sz="1100" spc="-10" dirty="0">
                <a:latin typeface="Arial"/>
                <a:cs typeface="Arial"/>
              </a:rPr>
              <a:t>movies, </a:t>
            </a:r>
            <a:r>
              <a:rPr sz="1100" spc="-15" dirty="0">
                <a:latin typeface="Arial"/>
                <a:cs typeface="Arial"/>
              </a:rPr>
              <a:t>we would </a:t>
            </a:r>
            <a:r>
              <a:rPr sz="1100" spc="-10" dirty="0">
                <a:latin typeface="Arial"/>
                <a:cs typeface="Arial"/>
              </a:rPr>
              <a:t>use </a:t>
            </a:r>
            <a:r>
              <a:rPr sz="1100" spc="-5" dirty="0">
                <a:latin typeface="Arial"/>
                <a:cs typeface="Arial"/>
              </a:rPr>
              <a:t>the</a:t>
            </a:r>
            <a:r>
              <a:rPr sz="1100" spc="40" dirty="0">
                <a:latin typeface="Arial"/>
                <a:cs typeface="Arial"/>
              </a:rPr>
              <a:t> </a:t>
            </a:r>
            <a:r>
              <a:rPr sz="1100" spc="-5" dirty="0">
                <a:latin typeface="Arial"/>
                <a:cs typeface="Arial"/>
              </a:rPr>
              <a:t>query:</a:t>
            </a:r>
            <a:endParaRPr sz="1100">
              <a:latin typeface="Arial"/>
              <a:cs typeface="Arial"/>
            </a:endParaRPr>
          </a:p>
          <a:p>
            <a:pPr marL="254635">
              <a:lnSpc>
                <a:spcPct val="100000"/>
              </a:lnSpc>
              <a:spcBef>
                <a:spcPts val="765"/>
              </a:spcBef>
            </a:pPr>
            <a:r>
              <a:rPr sz="900" spc="-5" dirty="0">
                <a:latin typeface="Arial"/>
                <a:cs typeface="Arial"/>
              </a:rPr>
              <a:t>1</a:t>
            </a:r>
            <a:endParaRPr sz="900">
              <a:latin typeface="Arial"/>
              <a:cs typeface="Arial"/>
            </a:endParaRPr>
          </a:p>
          <a:p>
            <a:pPr marL="254635">
              <a:lnSpc>
                <a:spcPct val="100000"/>
              </a:lnSpc>
              <a:spcBef>
                <a:spcPts val="120"/>
              </a:spcBef>
            </a:pPr>
            <a:r>
              <a:rPr sz="900" spc="-5" dirty="0">
                <a:latin typeface="Arial"/>
                <a:cs typeface="Arial"/>
              </a:rPr>
              <a:t>2</a:t>
            </a:r>
            <a:endParaRPr sz="900">
              <a:latin typeface="Arial"/>
              <a:cs typeface="Arial"/>
            </a:endParaRPr>
          </a:p>
          <a:p>
            <a:pPr marL="254635">
              <a:lnSpc>
                <a:spcPct val="100000"/>
              </a:lnSpc>
              <a:spcBef>
                <a:spcPts val="120"/>
              </a:spcBef>
            </a:pPr>
            <a:r>
              <a:rPr sz="900" spc="-5" dirty="0">
                <a:latin typeface="Arial"/>
                <a:cs typeface="Arial"/>
              </a:rPr>
              <a:t>3</a:t>
            </a:r>
            <a:endParaRPr sz="9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10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1000">
              <a:latin typeface="Arial"/>
              <a:cs typeface="Arial"/>
            </a:endParaRPr>
          </a:p>
          <a:p>
            <a:pPr marL="179705">
              <a:lnSpc>
                <a:spcPct val="100000"/>
              </a:lnSpc>
              <a:spcBef>
                <a:spcPts val="610"/>
              </a:spcBef>
            </a:pPr>
            <a:r>
              <a:rPr sz="1100" spc="-10" dirty="0">
                <a:latin typeface="Arial"/>
                <a:cs typeface="Arial"/>
              </a:rPr>
              <a:t>The biggest loss-making movie of 2010 has </a:t>
            </a:r>
            <a:r>
              <a:rPr sz="1100" spc="-5" dirty="0">
                <a:latin typeface="Arial"/>
                <a:cs typeface="Arial"/>
              </a:rPr>
              <a:t>the </a:t>
            </a:r>
            <a:r>
              <a:rPr sz="1100" spc="-10" dirty="0">
                <a:latin typeface="Arial"/>
                <a:cs typeface="Arial"/>
              </a:rPr>
              <a:t>minimum</a:t>
            </a:r>
            <a:r>
              <a:rPr sz="1100" spc="-75" dirty="0">
                <a:latin typeface="Arial"/>
                <a:cs typeface="Arial"/>
              </a:rPr>
              <a:t> </a:t>
            </a:r>
            <a:r>
              <a:rPr sz="1100" spc="-20" dirty="0">
                <a:latin typeface="Arial"/>
                <a:cs typeface="Arial"/>
              </a:rPr>
              <a:t>ratio.</a:t>
            </a:r>
            <a:endParaRPr sz="11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12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1200">
              <a:latin typeface="Arial"/>
              <a:cs typeface="Arial"/>
            </a:endParaRPr>
          </a:p>
          <a:p>
            <a:pPr marL="254635">
              <a:lnSpc>
                <a:spcPct val="100000"/>
              </a:lnSpc>
            </a:pPr>
            <a:r>
              <a:rPr sz="900" spc="-5" dirty="0">
                <a:latin typeface="Arial"/>
                <a:cs typeface="Arial"/>
              </a:rPr>
              <a:t>1</a:t>
            </a:r>
            <a:endParaRPr sz="900">
              <a:latin typeface="Arial"/>
              <a:cs typeface="Arial"/>
            </a:endParaRPr>
          </a:p>
          <a:p>
            <a:pPr marL="254635">
              <a:lnSpc>
                <a:spcPct val="100000"/>
              </a:lnSpc>
              <a:spcBef>
                <a:spcPts val="120"/>
              </a:spcBef>
            </a:pPr>
            <a:r>
              <a:rPr sz="900" spc="-5" dirty="0">
                <a:latin typeface="Arial"/>
                <a:cs typeface="Arial"/>
              </a:rPr>
              <a:t>2</a:t>
            </a:r>
            <a:endParaRPr sz="900">
              <a:latin typeface="Arial"/>
              <a:cs typeface="Arial"/>
            </a:endParaRPr>
          </a:p>
          <a:p>
            <a:pPr marL="254635">
              <a:lnSpc>
                <a:spcPct val="100000"/>
              </a:lnSpc>
              <a:spcBef>
                <a:spcPts val="120"/>
              </a:spcBef>
            </a:pPr>
            <a:r>
              <a:rPr sz="900" spc="-5" dirty="0">
                <a:latin typeface="Arial"/>
                <a:cs typeface="Arial"/>
              </a:rPr>
              <a:t>3</a:t>
            </a:r>
            <a:endParaRPr sz="900">
              <a:latin typeface="Arial"/>
              <a:cs typeface="Arial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928611" y="8549144"/>
            <a:ext cx="5466715" cy="586740"/>
          </a:xfrm>
          <a:prstGeom prst="rect">
            <a:avLst/>
          </a:prstGeom>
          <a:solidFill>
            <a:srgbClr val="F7F7F7"/>
          </a:solidFill>
          <a:ln w="6096">
            <a:solidFill>
              <a:srgbClr val="B1B1B1"/>
            </a:solidFill>
          </a:ln>
        </p:spPr>
        <p:txBody>
          <a:bodyPr vert="horz" wrap="square" lIns="0" tIns="42544" rIns="0" bIns="0" rtlCol="0">
            <a:spAutoFit/>
          </a:bodyPr>
          <a:lstStyle/>
          <a:p>
            <a:pPr marL="49530" marR="3512820">
              <a:lnSpc>
                <a:spcPct val="111100"/>
              </a:lnSpc>
              <a:spcBef>
                <a:spcPts val="334"/>
              </a:spcBef>
            </a:pPr>
            <a:r>
              <a:rPr sz="900" i="1" spc="65" dirty="0">
                <a:latin typeface="Times New Roman"/>
                <a:cs typeface="Times New Roman"/>
              </a:rPr>
              <a:t>SELECT</a:t>
            </a:r>
            <a:r>
              <a:rPr sz="900" i="1" spc="260" dirty="0">
                <a:latin typeface="Times New Roman"/>
                <a:cs typeface="Times New Roman"/>
              </a:rPr>
              <a:t> </a:t>
            </a:r>
            <a:r>
              <a:rPr sz="900" i="1" spc="30" dirty="0">
                <a:latin typeface="Times New Roman"/>
                <a:cs typeface="Times New Roman"/>
              </a:rPr>
              <a:t>MIN</a:t>
            </a:r>
            <a:r>
              <a:rPr sz="900" i="1" spc="-130" dirty="0">
                <a:latin typeface="Times New Roman"/>
                <a:cs typeface="Times New Roman"/>
              </a:rPr>
              <a:t> </a:t>
            </a:r>
            <a:r>
              <a:rPr sz="900" i="1" spc="225" dirty="0">
                <a:latin typeface="Times New Roman"/>
                <a:cs typeface="Times New Roman"/>
              </a:rPr>
              <a:t>(</a:t>
            </a:r>
            <a:r>
              <a:rPr sz="900" i="1" spc="-100" dirty="0">
                <a:latin typeface="Times New Roman"/>
                <a:cs typeface="Times New Roman"/>
              </a:rPr>
              <a:t> </a:t>
            </a:r>
            <a:r>
              <a:rPr sz="900" i="1" spc="200" dirty="0">
                <a:latin typeface="Times New Roman"/>
                <a:cs typeface="Times New Roman"/>
              </a:rPr>
              <a:t>gross</a:t>
            </a:r>
            <a:r>
              <a:rPr sz="900" i="1" spc="-100" dirty="0">
                <a:latin typeface="Times New Roman"/>
                <a:cs typeface="Times New Roman"/>
              </a:rPr>
              <a:t> </a:t>
            </a:r>
            <a:r>
              <a:rPr sz="900" i="1" spc="275" dirty="0">
                <a:latin typeface="Times New Roman"/>
                <a:cs typeface="Times New Roman"/>
              </a:rPr>
              <a:t>/</a:t>
            </a:r>
            <a:r>
              <a:rPr sz="900" i="1" spc="-95" dirty="0">
                <a:latin typeface="Times New Roman"/>
                <a:cs typeface="Times New Roman"/>
              </a:rPr>
              <a:t> </a:t>
            </a:r>
            <a:r>
              <a:rPr sz="900" i="1" spc="185" dirty="0">
                <a:latin typeface="Times New Roman"/>
                <a:cs typeface="Times New Roman"/>
              </a:rPr>
              <a:t>budget</a:t>
            </a:r>
            <a:r>
              <a:rPr sz="900" i="1" spc="-90" dirty="0">
                <a:latin typeface="Times New Roman"/>
                <a:cs typeface="Times New Roman"/>
              </a:rPr>
              <a:t> </a:t>
            </a:r>
            <a:r>
              <a:rPr sz="900" i="1" spc="225" dirty="0">
                <a:latin typeface="Times New Roman"/>
                <a:cs typeface="Times New Roman"/>
              </a:rPr>
              <a:t>)  </a:t>
            </a:r>
            <a:r>
              <a:rPr sz="900" i="1" spc="-40" dirty="0">
                <a:latin typeface="Times New Roman"/>
                <a:cs typeface="Times New Roman"/>
              </a:rPr>
              <a:t>FROM</a:t>
            </a:r>
            <a:r>
              <a:rPr sz="900" i="1" spc="-10" dirty="0">
                <a:latin typeface="Times New Roman"/>
                <a:cs typeface="Times New Roman"/>
              </a:rPr>
              <a:t> </a:t>
            </a:r>
            <a:r>
              <a:rPr sz="900" i="1" spc="160" dirty="0">
                <a:latin typeface="Times New Roman"/>
                <a:cs typeface="Times New Roman"/>
              </a:rPr>
              <a:t>movie</a:t>
            </a:r>
            <a:r>
              <a:rPr sz="900" i="1" spc="-145" dirty="0">
                <a:latin typeface="Times New Roman"/>
                <a:cs typeface="Times New Roman"/>
              </a:rPr>
              <a:t> </a:t>
            </a:r>
            <a:endParaRPr sz="900">
              <a:latin typeface="Times New Roman"/>
              <a:cs typeface="Times New Roman"/>
            </a:endParaRPr>
          </a:p>
          <a:p>
            <a:pPr marL="49530">
              <a:lnSpc>
                <a:spcPct val="100000"/>
              </a:lnSpc>
              <a:spcBef>
                <a:spcPts val="120"/>
              </a:spcBef>
            </a:pPr>
            <a:r>
              <a:rPr sz="900" i="1" spc="-20" dirty="0">
                <a:latin typeface="Times New Roman"/>
                <a:cs typeface="Times New Roman"/>
              </a:rPr>
              <a:t>WHERE </a:t>
            </a:r>
            <a:r>
              <a:rPr sz="900" i="1" spc="185" dirty="0">
                <a:latin typeface="Times New Roman"/>
                <a:cs typeface="Times New Roman"/>
              </a:rPr>
              <a:t>year </a:t>
            </a:r>
            <a:r>
              <a:rPr sz="900" i="1" spc="-80" dirty="0">
                <a:latin typeface="Times New Roman"/>
                <a:cs typeface="Times New Roman"/>
              </a:rPr>
              <a:t>= </a:t>
            </a:r>
            <a:r>
              <a:rPr sz="900" i="1" spc="135" dirty="0">
                <a:latin typeface="Times New Roman"/>
                <a:cs typeface="Times New Roman"/>
              </a:rPr>
              <a:t>2010 </a:t>
            </a:r>
            <a:r>
              <a:rPr sz="900" i="1" spc="-20" dirty="0">
                <a:latin typeface="Times New Roman"/>
                <a:cs typeface="Times New Roman"/>
              </a:rPr>
              <a:t>AND </a:t>
            </a:r>
            <a:r>
              <a:rPr sz="900" i="1" spc="185" dirty="0">
                <a:latin typeface="Times New Roman"/>
                <a:cs typeface="Times New Roman"/>
              </a:rPr>
              <a:t>budget IS </a:t>
            </a:r>
            <a:r>
              <a:rPr sz="900" i="1" spc="-5" dirty="0">
                <a:latin typeface="Times New Roman"/>
                <a:cs typeface="Times New Roman"/>
              </a:rPr>
              <a:t>NOT </a:t>
            </a:r>
            <a:r>
              <a:rPr sz="900" i="1" spc="25" dirty="0">
                <a:latin typeface="Times New Roman"/>
                <a:cs typeface="Times New Roman"/>
              </a:rPr>
              <a:t>NULL </a:t>
            </a:r>
            <a:r>
              <a:rPr sz="900" i="1" spc="-20" dirty="0">
                <a:latin typeface="Times New Roman"/>
                <a:cs typeface="Times New Roman"/>
              </a:rPr>
              <a:t>AND </a:t>
            </a:r>
            <a:r>
              <a:rPr sz="900" i="1" spc="200" dirty="0">
                <a:latin typeface="Times New Roman"/>
                <a:cs typeface="Times New Roman"/>
              </a:rPr>
              <a:t>gross </a:t>
            </a:r>
            <a:r>
              <a:rPr sz="900" i="1" spc="185" dirty="0">
                <a:latin typeface="Times New Roman"/>
                <a:cs typeface="Times New Roman"/>
              </a:rPr>
              <a:t>IS </a:t>
            </a:r>
            <a:r>
              <a:rPr sz="900" i="1" spc="-5" dirty="0">
                <a:latin typeface="Times New Roman"/>
                <a:cs typeface="Times New Roman"/>
              </a:rPr>
              <a:t>NOT </a:t>
            </a:r>
            <a:r>
              <a:rPr sz="900" i="1" spc="25" dirty="0">
                <a:latin typeface="Times New Roman"/>
                <a:cs typeface="Times New Roman"/>
              </a:rPr>
              <a:t>NULL</a:t>
            </a:r>
            <a:r>
              <a:rPr sz="900" i="1" spc="-75" dirty="0">
                <a:latin typeface="Times New Roman"/>
                <a:cs typeface="Times New Roman"/>
              </a:rPr>
              <a:t> </a:t>
            </a:r>
            <a:r>
              <a:rPr sz="900" i="1" spc="225" dirty="0">
                <a:latin typeface="Times New Roman"/>
                <a:cs typeface="Times New Roman"/>
              </a:rPr>
              <a:t>;</a:t>
            </a:r>
            <a:endParaRPr sz="900">
              <a:latin typeface="Times New Roman"/>
              <a:cs typeface="Times New Roman"/>
            </a:endParaRPr>
          </a:p>
        </p:txBody>
      </p:sp>
      <p:sp>
        <p:nvSpPr>
          <p:cNvPr id="32" name="object 32"/>
          <p:cNvSpPr/>
          <p:nvPr/>
        </p:nvSpPr>
        <p:spPr>
          <a:xfrm>
            <a:off x="505053" y="9941585"/>
            <a:ext cx="6049010" cy="0"/>
          </a:xfrm>
          <a:custGeom>
            <a:avLst/>
            <a:gdLst/>
            <a:ahLst/>
            <a:cxnLst/>
            <a:rect l="l" t="t" r="r" b="b"/>
            <a:pathLst>
              <a:path w="6049009">
                <a:moveTo>
                  <a:pt x="0" y="0"/>
                </a:moveTo>
                <a:lnTo>
                  <a:pt x="6048756" y="0"/>
                </a:lnTo>
              </a:path>
            </a:pathLst>
          </a:custGeom>
          <a:ln w="609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 txBox="1"/>
          <p:nvPr/>
        </p:nvSpPr>
        <p:spPr>
          <a:xfrm>
            <a:off x="4678934" y="9965447"/>
            <a:ext cx="1842135" cy="19177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1100" spc="-10" dirty="0">
                <a:latin typeface="Arial"/>
                <a:cs typeface="Arial"/>
              </a:rPr>
              <a:t>© </a:t>
            </a:r>
            <a:r>
              <a:rPr sz="1100" spc="20" dirty="0">
                <a:latin typeface="Arial"/>
                <a:cs typeface="Arial"/>
              </a:rPr>
              <a:t>H</a:t>
            </a:r>
            <a:r>
              <a:rPr sz="850" spc="20" dirty="0">
                <a:latin typeface="Arial"/>
                <a:cs typeface="Arial"/>
              </a:rPr>
              <a:t>ERIOT</a:t>
            </a:r>
            <a:r>
              <a:rPr sz="1100" spc="20" dirty="0">
                <a:latin typeface="Arial"/>
                <a:cs typeface="Arial"/>
              </a:rPr>
              <a:t>-W</a:t>
            </a:r>
            <a:r>
              <a:rPr sz="850" spc="20" dirty="0">
                <a:latin typeface="Arial"/>
                <a:cs typeface="Arial"/>
              </a:rPr>
              <a:t>ATT</a:t>
            </a:r>
            <a:r>
              <a:rPr sz="850" spc="75" dirty="0">
                <a:latin typeface="Arial"/>
                <a:cs typeface="Arial"/>
              </a:rPr>
              <a:t> </a:t>
            </a:r>
            <a:r>
              <a:rPr sz="1100" spc="55" dirty="0">
                <a:latin typeface="Arial"/>
                <a:cs typeface="Arial"/>
              </a:rPr>
              <a:t>U</a:t>
            </a:r>
            <a:r>
              <a:rPr sz="850" spc="55" dirty="0">
                <a:latin typeface="Arial"/>
                <a:cs typeface="Arial"/>
              </a:rPr>
              <a:t>NIVERSITY</a:t>
            </a:r>
            <a:endParaRPr sz="85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52169" y="559318"/>
            <a:ext cx="1880235" cy="19177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1100" i="1" spc="-20" dirty="0">
                <a:latin typeface="Arial"/>
                <a:cs typeface="Arial"/>
              </a:rPr>
              <a:t>TOPIC </a:t>
            </a:r>
            <a:r>
              <a:rPr sz="1100" i="1" spc="-10" dirty="0">
                <a:latin typeface="Arial"/>
                <a:cs typeface="Arial"/>
              </a:rPr>
              <a:t>3.</a:t>
            </a:r>
            <a:r>
              <a:rPr sz="1100" i="1" spc="75" dirty="0">
                <a:latin typeface="Arial"/>
                <a:cs typeface="Arial"/>
              </a:rPr>
              <a:t> </a:t>
            </a:r>
            <a:r>
              <a:rPr sz="1100" i="1" spc="-30" dirty="0">
                <a:latin typeface="Arial"/>
                <a:cs typeface="Arial"/>
              </a:rPr>
              <a:t>IMPLEMENTATION</a:t>
            </a:r>
            <a:endParaRPr sz="11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6737585" y="559318"/>
            <a:ext cx="179705" cy="19177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1100" spc="-15" dirty="0">
                <a:latin typeface="Arial"/>
                <a:cs typeface="Arial"/>
              </a:rPr>
              <a:t>83</a:t>
            </a:r>
            <a:endParaRPr sz="110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864717" y="765581"/>
            <a:ext cx="6049010" cy="0"/>
          </a:xfrm>
          <a:custGeom>
            <a:avLst/>
            <a:gdLst/>
            <a:ahLst/>
            <a:cxnLst/>
            <a:rect l="l" t="t" r="r" b="b"/>
            <a:pathLst>
              <a:path w="6049009">
                <a:moveTo>
                  <a:pt x="0" y="0"/>
                </a:moveTo>
                <a:lnTo>
                  <a:pt x="6048756" y="0"/>
                </a:lnTo>
              </a:path>
            </a:pathLst>
          </a:custGeom>
          <a:ln w="609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864869" y="1123696"/>
            <a:ext cx="6048375" cy="2468880"/>
          </a:xfrm>
          <a:custGeom>
            <a:avLst/>
            <a:gdLst/>
            <a:ahLst/>
            <a:cxnLst/>
            <a:rect l="l" t="t" r="r" b="b"/>
            <a:pathLst>
              <a:path w="6048375" h="2468879">
                <a:moveTo>
                  <a:pt x="6048082" y="0"/>
                </a:moveTo>
                <a:lnTo>
                  <a:pt x="0" y="0"/>
                </a:lnTo>
                <a:lnTo>
                  <a:pt x="0" y="2414752"/>
                </a:lnTo>
                <a:lnTo>
                  <a:pt x="4244" y="2435770"/>
                </a:lnTo>
                <a:lnTo>
                  <a:pt x="15817" y="2452935"/>
                </a:lnTo>
                <a:lnTo>
                  <a:pt x="32982" y="2464508"/>
                </a:lnTo>
                <a:lnTo>
                  <a:pt x="54000" y="2468753"/>
                </a:lnTo>
                <a:lnTo>
                  <a:pt x="5994082" y="2468753"/>
                </a:lnTo>
                <a:lnTo>
                  <a:pt x="6015100" y="2464508"/>
                </a:lnTo>
                <a:lnTo>
                  <a:pt x="6032265" y="2452935"/>
                </a:lnTo>
                <a:lnTo>
                  <a:pt x="6043838" y="2435770"/>
                </a:lnTo>
                <a:lnTo>
                  <a:pt x="6048082" y="2414752"/>
                </a:lnTo>
                <a:lnTo>
                  <a:pt x="6048082" y="0"/>
                </a:lnTo>
                <a:close/>
              </a:path>
            </a:pathLst>
          </a:custGeom>
          <a:solidFill>
            <a:srgbClr val="99CC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882865" y="1123696"/>
            <a:ext cx="6012180" cy="2451100"/>
          </a:xfrm>
          <a:custGeom>
            <a:avLst/>
            <a:gdLst/>
            <a:ahLst/>
            <a:cxnLst/>
            <a:rect l="l" t="t" r="r" b="b"/>
            <a:pathLst>
              <a:path w="6012180" h="2451100">
                <a:moveTo>
                  <a:pt x="6012078" y="0"/>
                </a:moveTo>
                <a:lnTo>
                  <a:pt x="0" y="0"/>
                </a:lnTo>
                <a:lnTo>
                  <a:pt x="0" y="2414752"/>
                </a:lnTo>
                <a:lnTo>
                  <a:pt x="2828" y="2428768"/>
                </a:lnTo>
                <a:lnTo>
                  <a:pt x="10544" y="2440212"/>
                </a:lnTo>
                <a:lnTo>
                  <a:pt x="21988" y="2447928"/>
                </a:lnTo>
                <a:lnTo>
                  <a:pt x="36004" y="2450757"/>
                </a:lnTo>
                <a:lnTo>
                  <a:pt x="5976073" y="2450757"/>
                </a:lnTo>
                <a:lnTo>
                  <a:pt x="5990089" y="2447928"/>
                </a:lnTo>
                <a:lnTo>
                  <a:pt x="6001534" y="2440212"/>
                </a:lnTo>
                <a:lnTo>
                  <a:pt x="6009249" y="2428768"/>
                </a:lnTo>
                <a:lnTo>
                  <a:pt x="6012078" y="2414752"/>
                </a:lnTo>
                <a:lnTo>
                  <a:pt x="6012078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1050171" y="1230024"/>
            <a:ext cx="4579620" cy="19177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1100" spc="-75" dirty="0">
                <a:latin typeface="Arial"/>
                <a:cs typeface="Arial"/>
              </a:rPr>
              <a:t>To </a:t>
            </a:r>
            <a:r>
              <a:rPr sz="1100" spc="-5" dirty="0">
                <a:latin typeface="Arial"/>
                <a:cs typeface="Arial"/>
              </a:rPr>
              <a:t>find the </a:t>
            </a:r>
            <a:r>
              <a:rPr sz="1100" spc="-10" dirty="0">
                <a:latin typeface="Arial"/>
                <a:cs typeface="Arial"/>
              </a:rPr>
              <a:t>details of </a:t>
            </a:r>
            <a:r>
              <a:rPr sz="1100" spc="-5" dirty="0">
                <a:latin typeface="Arial"/>
                <a:cs typeface="Arial"/>
              </a:rPr>
              <a:t>the </a:t>
            </a:r>
            <a:r>
              <a:rPr sz="1100" spc="-10" dirty="0">
                <a:latin typeface="Arial"/>
                <a:cs typeface="Arial"/>
              </a:rPr>
              <a:t>biggest loss-making movie, </a:t>
            </a:r>
            <a:r>
              <a:rPr sz="1100" spc="-15" dirty="0">
                <a:latin typeface="Arial"/>
                <a:cs typeface="Arial"/>
              </a:rPr>
              <a:t>we </a:t>
            </a:r>
            <a:r>
              <a:rPr sz="1100" spc="-5" dirty="0">
                <a:latin typeface="Arial"/>
                <a:cs typeface="Arial"/>
              </a:rPr>
              <a:t>can </a:t>
            </a:r>
            <a:r>
              <a:rPr sz="1100" spc="-10" dirty="0">
                <a:latin typeface="Arial"/>
                <a:cs typeface="Arial"/>
              </a:rPr>
              <a:t>use </a:t>
            </a:r>
            <a:r>
              <a:rPr sz="1100" spc="-5" dirty="0">
                <a:latin typeface="Arial"/>
                <a:cs typeface="Arial"/>
              </a:rPr>
              <a:t>the query:</a:t>
            </a:r>
            <a:endParaRPr sz="110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126371" y="1501072"/>
            <a:ext cx="88900" cy="482600"/>
          </a:xfrm>
          <a:prstGeom prst="rect">
            <a:avLst/>
          </a:prstGeom>
        </p:spPr>
        <p:txBody>
          <a:bodyPr vert="horz" wrap="square" lIns="0" tIns="279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20"/>
              </a:spcBef>
            </a:pPr>
            <a:r>
              <a:rPr sz="900" spc="-5" dirty="0">
                <a:latin typeface="Arial"/>
                <a:cs typeface="Arial"/>
              </a:rPr>
              <a:t>1</a:t>
            </a:r>
            <a:endParaRPr sz="9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900" spc="-5" dirty="0">
                <a:latin typeface="Arial"/>
                <a:cs typeface="Arial"/>
              </a:rPr>
              <a:t>2</a:t>
            </a:r>
            <a:endParaRPr sz="9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900" spc="-5" dirty="0">
                <a:latin typeface="Arial"/>
                <a:cs typeface="Arial"/>
              </a:rPr>
              <a:t>3</a:t>
            </a:r>
            <a:endParaRPr sz="90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1126371" y="2110672"/>
            <a:ext cx="88900" cy="632460"/>
          </a:xfrm>
          <a:prstGeom prst="rect">
            <a:avLst/>
          </a:prstGeom>
        </p:spPr>
        <p:txBody>
          <a:bodyPr vert="horz" wrap="square" lIns="0" tIns="2603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04"/>
              </a:spcBef>
            </a:pPr>
            <a:r>
              <a:rPr sz="900" spc="-5" dirty="0">
                <a:latin typeface="Arial"/>
                <a:cs typeface="Arial"/>
              </a:rPr>
              <a:t>4</a:t>
            </a:r>
            <a:endParaRPr sz="9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900" spc="-5" dirty="0">
                <a:latin typeface="Arial"/>
                <a:cs typeface="Arial"/>
              </a:rPr>
              <a:t>5</a:t>
            </a:r>
            <a:endParaRPr sz="9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900" spc="-5" dirty="0">
                <a:latin typeface="Arial"/>
                <a:cs typeface="Arial"/>
              </a:rPr>
              <a:t>6</a:t>
            </a:r>
            <a:endParaRPr sz="9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900" spc="-5" dirty="0">
                <a:latin typeface="Arial"/>
                <a:cs typeface="Arial"/>
              </a:rPr>
              <a:t>7</a:t>
            </a:r>
            <a:endParaRPr sz="900"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1288275" y="1471333"/>
            <a:ext cx="5466715" cy="1346200"/>
          </a:xfrm>
          <a:prstGeom prst="rect">
            <a:avLst/>
          </a:prstGeom>
          <a:solidFill>
            <a:srgbClr val="F7F7F7"/>
          </a:solidFill>
          <a:ln w="6096">
            <a:solidFill>
              <a:srgbClr val="B1B1B1"/>
            </a:solidFill>
          </a:ln>
        </p:spPr>
        <p:txBody>
          <a:bodyPr vert="horz" wrap="square" lIns="0" tIns="42544" rIns="0" bIns="0" rtlCol="0">
            <a:spAutoFit/>
          </a:bodyPr>
          <a:lstStyle/>
          <a:p>
            <a:pPr marL="49530" marR="1998345">
              <a:lnSpc>
                <a:spcPct val="111100"/>
              </a:lnSpc>
              <a:spcBef>
                <a:spcPts val="334"/>
              </a:spcBef>
            </a:pPr>
            <a:r>
              <a:rPr sz="900" i="1" spc="65" dirty="0">
                <a:latin typeface="Times New Roman"/>
                <a:cs typeface="Times New Roman"/>
              </a:rPr>
              <a:t>SELECT</a:t>
            </a:r>
            <a:r>
              <a:rPr sz="900" i="1" spc="275" dirty="0">
                <a:latin typeface="Times New Roman"/>
                <a:cs typeface="Times New Roman"/>
              </a:rPr>
              <a:t> </a:t>
            </a:r>
            <a:r>
              <a:rPr sz="900" i="1" spc="300" dirty="0">
                <a:latin typeface="Times New Roman"/>
                <a:cs typeface="Times New Roman"/>
              </a:rPr>
              <a:t>title</a:t>
            </a:r>
            <a:r>
              <a:rPr sz="900" i="1" spc="-35" dirty="0">
                <a:latin typeface="Times New Roman"/>
                <a:cs typeface="Times New Roman"/>
              </a:rPr>
              <a:t> </a:t>
            </a:r>
            <a:r>
              <a:rPr sz="900" i="1" spc="300" dirty="0">
                <a:latin typeface="Times New Roman"/>
                <a:cs typeface="Times New Roman"/>
              </a:rPr>
              <a:t>,</a:t>
            </a:r>
            <a:r>
              <a:rPr sz="900" i="1" spc="515" dirty="0">
                <a:latin typeface="Times New Roman"/>
                <a:cs typeface="Times New Roman"/>
              </a:rPr>
              <a:t> </a:t>
            </a:r>
            <a:r>
              <a:rPr sz="900" i="1" spc="180" dirty="0">
                <a:latin typeface="Times New Roman"/>
                <a:cs typeface="Times New Roman"/>
              </a:rPr>
              <a:t>year</a:t>
            </a:r>
            <a:r>
              <a:rPr sz="900" i="1" spc="-60" dirty="0">
                <a:latin typeface="Times New Roman"/>
                <a:cs typeface="Times New Roman"/>
              </a:rPr>
              <a:t> </a:t>
            </a:r>
            <a:r>
              <a:rPr sz="900" i="1" spc="300" dirty="0">
                <a:latin typeface="Times New Roman"/>
                <a:cs typeface="Times New Roman"/>
              </a:rPr>
              <a:t>,</a:t>
            </a:r>
            <a:r>
              <a:rPr sz="900" i="1" spc="535" dirty="0">
                <a:latin typeface="Times New Roman"/>
                <a:cs typeface="Times New Roman"/>
              </a:rPr>
              <a:t> </a:t>
            </a:r>
            <a:r>
              <a:rPr sz="900" i="1" spc="200" dirty="0">
                <a:latin typeface="Times New Roman"/>
                <a:cs typeface="Times New Roman"/>
              </a:rPr>
              <a:t>gross</a:t>
            </a:r>
            <a:r>
              <a:rPr sz="900" i="1" spc="-95" dirty="0">
                <a:latin typeface="Times New Roman"/>
                <a:cs typeface="Times New Roman"/>
              </a:rPr>
              <a:t> </a:t>
            </a:r>
            <a:r>
              <a:rPr sz="900" i="1" spc="275" dirty="0">
                <a:latin typeface="Times New Roman"/>
                <a:cs typeface="Times New Roman"/>
              </a:rPr>
              <a:t>/</a:t>
            </a:r>
            <a:r>
              <a:rPr sz="900" i="1" spc="-95" dirty="0">
                <a:latin typeface="Times New Roman"/>
                <a:cs typeface="Times New Roman"/>
              </a:rPr>
              <a:t> </a:t>
            </a:r>
            <a:r>
              <a:rPr sz="900" i="1" spc="185" dirty="0">
                <a:latin typeface="Times New Roman"/>
                <a:cs typeface="Times New Roman"/>
              </a:rPr>
              <a:t>budget</a:t>
            </a:r>
            <a:r>
              <a:rPr sz="900" i="1" spc="565" dirty="0">
                <a:latin typeface="Times New Roman"/>
                <a:cs typeface="Times New Roman"/>
              </a:rPr>
              <a:t> </a:t>
            </a:r>
            <a:r>
              <a:rPr sz="900" i="1" spc="60" dirty="0">
                <a:latin typeface="Times New Roman"/>
                <a:cs typeface="Times New Roman"/>
              </a:rPr>
              <a:t>AS</a:t>
            </a:r>
            <a:r>
              <a:rPr sz="900" i="1" spc="220" dirty="0">
                <a:latin typeface="Times New Roman"/>
                <a:cs typeface="Times New Roman"/>
              </a:rPr>
              <a:t> </a:t>
            </a:r>
            <a:r>
              <a:rPr sz="900" i="1" spc="-90" dirty="0">
                <a:latin typeface="Times New Roman"/>
                <a:cs typeface="Times New Roman"/>
              </a:rPr>
              <a:t>11R</a:t>
            </a:r>
            <a:r>
              <a:rPr sz="900" i="1" spc="-145" dirty="0">
                <a:latin typeface="Times New Roman"/>
                <a:cs typeface="Times New Roman"/>
              </a:rPr>
              <a:t> </a:t>
            </a:r>
            <a:r>
              <a:rPr sz="900" i="1" spc="235" dirty="0">
                <a:latin typeface="Times New Roman"/>
                <a:cs typeface="Times New Roman"/>
              </a:rPr>
              <a:t>atio</a:t>
            </a:r>
            <a:r>
              <a:rPr sz="900" i="1" spc="-95" dirty="0">
                <a:latin typeface="Times New Roman"/>
                <a:cs typeface="Times New Roman"/>
              </a:rPr>
              <a:t> </a:t>
            </a:r>
            <a:r>
              <a:rPr sz="900" i="1" spc="-190" dirty="0">
                <a:latin typeface="Times New Roman"/>
                <a:cs typeface="Times New Roman"/>
              </a:rPr>
              <a:t>11  </a:t>
            </a:r>
            <a:r>
              <a:rPr sz="900" i="1" spc="-40" dirty="0">
                <a:latin typeface="Times New Roman"/>
                <a:cs typeface="Times New Roman"/>
              </a:rPr>
              <a:t>FROM</a:t>
            </a:r>
            <a:r>
              <a:rPr sz="900" i="1" spc="-5" dirty="0">
                <a:latin typeface="Times New Roman"/>
                <a:cs typeface="Times New Roman"/>
              </a:rPr>
              <a:t> </a:t>
            </a:r>
            <a:r>
              <a:rPr sz="900" i="1" spc="160" dirty="0">
                <a:latin typeface="Times New Roman"/>
                <a:cs typeface="Times New Roman"/>
              </a:rPr>
              <a:t>movie</a:t>
            </a:r>
            <a:r>
              <a:rPr sz="900" i="1" spc="-145" dirty="0">
                <a:latin typeface="Times New Roman"/>
                <a:cs typeface="Times New Roman"/>
              </a:rPr>
              <a:t> </a:t>
            </a:r>
            <a:endParaRPr sz="900">
              <a:latin typeface="Times New Roman"/>
              <a:cs typeface="Times New Roman"/>
            </a:endParaRPr>
          </a:p>
          <a:p>
            <a:pPr marL="49530">
              <a:lnSpc>
                <a:spcPct val="100000"/>
              </a:lnSpc>
              <a:spcBef>
                <a:spcPts val="120"/>
              </a:spcBef>
            </a:pPr>
            <a:r>
              <a:rPr sz="900" i="1" spc="-20" dirty="0">
                <a:latin typeface="Times New Roman"/>
                <a:cs typeface="Times New Roman"/>
              </a:rPr>
              <a:t>WHERE </a:t>
            </a:r>
            <a:r>
              <a:rPr sz="900" i="1" spc="185" dirty="0">
                <a:latin typeface="Times New Roman"/>
                <a:cs typeface="Times New Roman"/>
              </a:rPr>
              <a:t>year </a:t>
            </a:r>
            <a:r>
              <a:rPr sz="900" i="1" spc="-80" dirty="0">
                <a:latin typeface="Times New Roman"/>
                <a:cs typeface="Times New Roman"/>
              </a:rPr>
              <a:t>= </a:t>
            </a:r>
            <a:r>
              <a:rPr sz="900" i="1" spc="135" dirty="0">
                <a:latin typeface="Times New Roman"/>
                <a:cs typeface="Times New Roman"/>
              </a:rPr>
              <a:t>2010 </a:t>
            </a:r>
            <a:r>
              <a:rPr sz="900" i="1" spc="-20" dirty="0">
                <a:latin typeface="Times New Roman"/>
                <a:cs typeface="Times New Roman"/>
              </a:rPr>
              <a:t>AND </a:t>
            </a:r>
            <a:r>
              <a:rPr sz="900" i="1" spc="185" dirty="0">
                <a:latin typeface="Times New Roman"/>
                <a:cs typeface="Times New Roman"/>
              </a:rPr>
              <a:t>budget IS </a:t>
            </a:r>
            <a:r>
              <a:rPr sz="900" i="1" spc="-5" dirty="0">
                <a:latin typeface="Times New Roman"/>
                <a:cs typeface="Times New Roman"/>
              </a:rPr>
              <a:t>NOT </a:t>
            </a:r>
            <a:r>
              <a:rPr sz="900" i="1" spc="25" dirty="0">
                <a:latin typeface="Times New Roman"/>
                <a:cs typeface="Times New Roman"/>
              </a:rPr>
              <a:t>NULL </a:t>
            </a:r>
            <a:r>
              <a:rPr sz="900" i="1" spc="-20" dirty="0">
                <a:latin typeface="Times New Roman"/>
                <a:cs typeface="Times New Roman"/>
              </a:rPr>
              <a:t>AND </a:t>
            </a:r>
            <a:r>
              <a:rPr sz="900" i="1" spc="200" dirty="0">
                <a:latin typeface="Times New Roman"/>
                <a:cs typeface="Times New Roman"/>
              </a:rPr>
              <a:t>gross </a:t>
            </a:r>
            <a:r>
              <a:rPr sz="900" i="1" spc="185" dirty="0">
                <a:latin typeface="Times New Roman"/>
                <a:cs typeface="Times New Roman"/>
              </a:rPr>
              <a:t>IS </a:t>
            </a:r>
            <a:r>
              <a:rPr sz="900" i="1" spc="-5" dirty="0">
                <a:latin typeface="Times New Roman"/>
                <a:cs typeface="Times New Roman"/>
              </a:rPr>
              <a:t>NOT </a:t>
            </a:r>
            <a:r>
              <a:rPr sz="900" i="1" spc="25" dirty="0">
                <a:latin typeface="Times New Roman"/>
                <a:cs typeface="Times New Roman"/>
              </a:rPr>
              <a:t>NULL</a:t>
            </a:r>
            <a:r>
              <a:rPr sz="900" i="1" spc="150" dirty="0">
                <a:latin typeface="Times New Roman"/>
                <a:cs typeface="Times New Roman"/>
              </a:rPr>
              <a:t> </a:t>
            </a:r>
            <a:r>
              <a:rPr sz="900" i="1" spc="-20" dirty="0">
                <a:latin typeface="Times New Roman"/>
                <a:cs typeface="Times New Roman"/>
              </a:rPr>
              <a:t>AND</a:t>
            </a:r>
            <a:r>
              <a:rPr sz="900" i="1" spc="-145" dirty="0">
                <a:latin typeface="Times New Roman"/>
                <a:cs typeface="Times New Roman"/>
              </a:rPr>
              <a:t> </a:t>
            </a:r>
            <a:endParaRPr sz="900">
              <a:latin typeface="Times New Roman"/>
              <a:cs typeface="Times New Roman"/>
            </a:endParaRPr>
          </a:p>
          <a:p>
            <a:pPr marL="304800">
              <a:lnSpc>
                <a:spcPct val="100000"/>
              </a:lnSpc>
              <a:spcBef>
                <a:spcPts val="105"/>
              </a:spcBef>
            </a:pPr>
            <a:r>
              <a:rPr sz="900" i="1" spc="200" dirty="0">
                <a:latin typeface="Times New Roman"/>
                <a:cs typeface="Times New Roman"/>
              </a:rPr>
              <a:t>gross </a:t>
            </a:r>
            <a:r>
              <a:rPr sz="900" i="1" spc="275" dirty="0">
                <a:latin typeface="Times New Roman"/>
                <a:cs typeface="Times New Roman"/>
              </a:rPr>
              <a:t>/ </a:t>
            </a:r>
            <a:r>
              <a:rPr sz="900" i="1" spc="185" dirty="0">
                <a:latin typeface="Times New Roman"/>
                <a:cs typeface="Times New Roman"/>
              </a:rPr>
              <a:t>budget </a:t>
            </a:r>
            <a:r>
              <a:rPr sz="900" i="1" spc="-80" dirty="0">
                <a:latin typeface="Times New Roman"/>
                <a:cs typeface="Times New Roman"/>
              </a:rPr>
              <a:t>=</a:t>
            </a:r>
            <a:r>
              <a:rPr sz="900" i="1" spc="35" dirty="0">
                <a:latin typeface="Times New Roman"/>
                <a:cs typeface="Times New Roman"/>
              </a:rPr>
              <a:t> </a:t>
            </a:r>
            <a:r>
              <a:rPr sz="900" i="1" spc="225" dirty="0">
                <a:latin typeface="Times New Roman"/>
                <a:cs typeface="Times New Roman"/>
              </a:rPr>
              <a:t>(</a:t>
            </a:r>
            <a:endParaRPr sz="900">
              <a:latin typeface="Times New Roman"/>
              <a:cs typeface="Times New Roman"/>
            </a:endParaRPr>
          </a:p>
          <a:p>
            <a:pPr marL="49530" marR="3512820">
              <a:lnSpc>
                <a:spcPct val="110000"/>
              </a:lnSpc>
              <a:spcBef>
                <a:spcPts val="15"/>
              </a:spcBef>
            </a:pPr>
            <a:r>
              <a:rPr sz="900" i="1" spc="65" dirty="0">
                <a:latin typeface="Times New Roman"/>
                <a:cs typeface="Times New Roman"/>
              </a:rPr>
              <a:t>SELECT</a:t>
            </a:r>
            <a:r>
              <a:rPr sz="900" i="1" spc="260" dirty="0">
                <a:latin typeface="Times New Roman"/>
                <a:cs typeface="Times New Roman"/>
              </a:rPr>
              <a:t> </a:t>
            </a:r>
            <a:r>
              <a:rPr sz="900" i="1" spc="30" dirty="0">
                <a:latin typeface="Times New Roman"/>
                <a:cs typeface="Times New Roman"/>
              </a:rPr>
              <a:t>MIN</a:t>
            </a:r>
            <a:r>
              <a:rPr sz="900" i="1" spc="-120" dirty="0">
                <a:latin typeface="Times New Roman"/>
                <a:cs typeface="Times New Roman"/>
              </a:rPr>
              <a:t> </a:t>
            </a:r>
            <a:r>
              <a:rPr sz="900" i="1" spc="225" dirty="0">
                <a:latin typeface="Times New Roman"/>
                <a:cs typeface="Times New Roman"/>
              </a:rPr>
              <a:t>(</a:t>
            </a:r>
            <a:r>
              <a:rPr sz="900" i="1" spc="-100" dirty="0">
                <a:latin typeface="Times New Roman"/>
                <a:cs typeface="Times New Roman"/>
              </a:rPr>
              <a:t> </a:t>
            </a:r>
            <a:r>
              <a:rPr sz="900" i="1" spc="200" dirty="0">
                <a:latin typeface="Times New Roman"/>
                <a:cs typeface="Times New Roman"/>
              </a:rPr>
              <a:t>gross</a:t>
            </a:r>
            <a:r>
              <a:rPr sz="900" i="1" spc="-110" dirty="0">
                <a:latin typeface="Times New Roman"/>
                <a:cs typeface="Times New Roman"/>
              </a:rPr>
              <a:t> </a:t>
            </a:r>
            <a:r>
              <a:rPr sz="900" i="1" spc="275" dirty="0">
                <a:latin typeface="Times New Roman"/>
                <a:cs typeface="Times New Roman"/>
              </a:rPr>
              <a:t>/</a:t>
            </a:r>
            <a:r>
              <a:rPr sz="900" i="1" spc="-90" dirty="0">
                <a:latin typeface="Times New Roman"/>
                <a:cs typeface="Times New Roman"/>
              </a:rPr>
              <a:t> </a:t>
            </a:r>
            <a:r>
              <a:rPr sz="900" i="1" spc="185" dirty="0">
                <a:latin typeface="Times New Roman"/>
                <a:cs typeface="Times New Roman"/>
              </a:rPr>
              <a:t>budget</a:t>
            </a:r>
            <a:r>
              <a:rPr sz="900" i="1" spc="-95" dirty="0">
                <a:latin typeface="Times New Roman"/>
                <a:cs typeface="Times New Roman"/>
              </a:rPr>
              <a:t> </a:t>
            </a:r>
            <a:r>
              <a:rPr sz="900" i="1" spc="225" dirty="0">
                <a:latin typeface="Times New Roman"/>
                <a:cs typeface="Times New Roman"/>
              </a:rPr>
              <a:t>)  </a:t>
            </a:r>
            <a:r>
              <a:rPr sz="900" i="1" spc="-40" dirty="0">
                <a:latin typeface="Times New Roman"/>
                <a:cs typeface="Times New Roman"/>
              </a:rPr>
              <a:t>FROM</a:t>
            </a:r>
            <a:r>
              <a:rPr sz="900" i="1" spc="-10" dirty="0">
                <a:latin typeface="Times New Roman"/>
                <a:cs typeface="Times New Roman"/>
              </a:rPr>
              <a:t> </a:t>
            </a:r>
            <a:r>
              <a:rPr sz="900" i="1" spc="160" dirty="0">
                <a:latin typeface="Times New Roman"/>
                <a:cs typeface="Times New Roman"/>
              </a:rPr>
              <a:t>movie</a:t>
            </a:r>
            <a:r>
              <a:rPr sz="900" i="1" spc="-145" dirty="0">
                <a:latin typeface="Times New Roman"/>
                <a:cs typeface="Times New Roman"/>
              </a:rPr>
              <a:t> </a:t>
            </a:r>
            <a:endParaRPr sz="900">
              <a:latin typeface="Times New Roman"/>
              <a:cs typeface="Times New Roman"/>
            </a:endParaRPr>
          </a:p>
          <a:p>
            <a:pPr marL="49530">
              <a:lnSpc>
                <a:spcPct val="100000"/>
              </a:lnSpc>
              <a:spcBef>
                <a:spcPts val="120"/>
              </a:spcBef>
            </a:pPr>
            <a:r>
              <a:rPr sz="900" i="1" spc="-20" dirty="0">
                <a:latin typeface="Times New Roman"/>
                <a:cs typeface="Times New Roman"/>
              </a:rPr>
              <a:t>WHERE </a:t>
            </a:r>
            <a:r>
              <a:rPr sz="900" i="1" spc="185" dirty="0">
                <a:latin typeface="Times New Roman"/>
                <a:cs typeface="Times New Roman"/>
              </a:rPr>
              <a:t>year </a:t>
            </a:r>
            <a:r>
              <a:rPr sz="900" i="1" spc="-80" dirty="0">
                <a:latin typeface="Times New Roman"/>
                <a:cs typeface="Times New Roman"/>
              </a:rPr>
              <a:t>= </a:t>
            </a:r>
            <a:r>
              <a:rPr sz="900" i="1" spc="135" dirty="0">
                <a:latin typeface="Times New Roman"/>
                <a:cs typeface="Times New Roman"/>
              </a:rPr>
              <a:t>2010 </a:t>
            </a:r>
            <a:r>
              <a:rPr sz="900" i="1" spc="-20" dirty="0">
                <a:latin typeface="Times New Roman"/>
                <a:cs typeface="Times New Roman"/>
              </a:rPr>
              <a:t>AND </a:t>
            </a:r>
            <a:r>
              <a:rPr sz="900" i="1" spc="185" dirty="0">
                <a:latin typeface="Times New Roman"/>
                <a:cs typeface="Times New Roman"/>
              </a:rPr>
              <a:t>budget IS </a:t>
            </a:r>
            <a:r>
              <a:rPr sz="900" i="1" spc="-5" dirty="0">
                <a:latin typeface="Times New Roman"/>
                <a:cs typeface="Times New Roman"/>
              </a:rPr>
              <a:t>NOT </a:t>
            </a:r>
            <a:r>
              <a:rPr sz="900" i="1" spc="25" dirty="0">
                <a:latin typeface="Times New Roman"/>
                <a:cs typeface="Times New Roman"/>
              </a:rPr>
              <a:t>NULL </a:t>
            </a:r>
            <a:r>
              <a:rPr sz="900" i="1" spc="-20" dirty="0">
                <a:latin typeface="Times New Roman"/>
                <a:cs typeface="Times New Roman"/>
              </a:rPr>
              <a:t>AND </a:t>
            </a:r>
            <a:r>
              <a:rPr sz="900" i="1" spc="200" dirty="0">
                <a:latin typeface="Times New Roman"/>
                <a:cs typeface="Times New Roman"/>
              </a:rPr>
              <a:t>gross </a:t>
            </a:r>
            <a:r>
              <a:rPr sz="900" i="1" spc="185" dirty="0">
                <a:latin typeface="Times New Roman"/>
                <a:cs typeface="Times New Roman"/>
              </a:rPr>
              <a:t>IS </a:t>
            </a:r>
            <a:r>
              <a:rPr sz="900" i="1" spc="-5" dirty="0">
                <a:latin typeface="Times New Roman"/>
                <a:cs typeface="Times New Roman"/>
              </a:rPr>
              <a:t>NOT</a:t>
            </a:r>
            <a:r>
              <a:rPr sz="900" i="1" spc="40" dirty="0">
                <a:latin typeface="Times New Roman"/>
                <a:cs typeface="Times New Roman"/>
              </a:rPr>
              <a:t> </a:t>
            </a:r>
            <a:r>
              <a:rPr sz="900" i="1" spc="25" dirty="0">
                <a:latin typeface="Times New Roman"/>
                <a:cs typeface="Times New Roman"/>
              </a:rPr>
              <a:t>NULL</a:t>
            </a:r>
            <a:r>
              <a:rPr sz="900" i="1" spc="-145" dirty="0">
                <a:latin typeface="Times New Roman"/>
                <a:cs typeface="Times New Roman"/>
              </a:rPr>
              <a:t> </a:t>
            </a:r>
            <a:endParaRPr sz="900">
              <a:latin typeface="Times New Roman"/>
              <a:cs typeface="Times New Roman"/>
            </a:endParaRPr>
          </a:p>
          <a:p>
            <a:pPr marL="45085">
              <a:lnSpc>
                <a:spcPct val="100000"/>
              </a:lnSpc>
              <a:spcBef>
                <a:spcPts val="120"/>
              </a:spcBef>
            </a:pPr>
            <a:r>
              <a:rPr sz="900" i="1" spc="280" dirty="0">
                <a:latin typeface="Times New Roman"/>
                <a:cs typeface="Times New Roman"/>
              </a:rPr>
              <a:t>);</a:t>
            </a:r>
            <a:r>
              <a:rPr sz="900" i="1" spc="-120" dirty="0">
                <a:latin typeface="Times New Roman"/>
                <a:cs typeface="Times New Roman"/>
              </a:rPr>
              <a:t> </a:t>
            </a:r>
            <a:endParaRPr sz="900">
              <a:latin typeface="Times New Roman"/>
              <a:cs typeface="Times New Roman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864869" y="3820744"/>
            <a:ext cx="6048375" cy="2275840"/>
          </a:xfrm>
          <a:custGeom>
            <a:avLst/>
            <a:gdLst/>
            <a:ahLst/>
            <a:cxnLst/>
            <a:rect l="l" t="t" r="r" b="b"/>
            <a:pathLst>
              <a:path w="6048375" h="2275840">
                <a:moveTo>
                  <a:pt x="5994082" y="0"/>
                </a:moveTo>
                <a:lnTo>
                  <a:pt x="54000" y="0"/>
                </a:lnTo>
                <a:lnTo>
                  <a:pt x="32982" y="4244"/>
                </a:lnTo>
                <a:lnTo>
                  <a:pt x="15817" y="15817"/>
                </a:lnTo>
                <a:lnTo>
                  <a:pt x="4244" y="32982"/>
                </a:lnTo>
                <a:lnTo>
                  <a:pt x="0" y="54000"/>
                </a:lnTo>
                <a:lnTo>
                  <a:pt x="0" y="2221636"/>
                </a:lnTo>
                <a:lnTo>
                  <a:pt x="4244" y="2242654"/>
                </a:lnTo>
                <a:lnTo>
                  <a:pt x="15817" y="2259818"/>
                </a:lnTo>
                <a:lnTo>
                  <a:pt x="32982" y="2271392"/>
                </a:lnTo>
                <a:lnTo>
                  <a:pt x="54000" y="2275636"/>
                </a:lnTo>
                <a:lnTo>
                  <a:pt x="5994082" y="2275636"/>
                </a:lnTo>
                <a:lnTo>
                  <a:pt x="6015100" y="2271392"/>
                </a:lnTo>
                <a:lnTo>
                  <a:pt x="6032265" y="2259818"/>
                </a:lnTo>
                <a:lnTo>
                  <a:pt x="6043838" y="2242654"/>
                </a:lnTo>
                <a:lnTo>
                  <a:pt x="6048082" y="2221636"/>
                </a:lnTo>
                <a:lnTo>
                  <a:pt x="6048082" y="54000"/>
                </a:lnTo>
                <a:lnTo>
                  <a:pt x="6043838" y="32982"/>
                </a:lnTo>
                <a:lnTo>
                  <a:pt x="6032265" y="15817"/>
                </a:lnTo>
                <a:lnTo>
                  <a:pt x="6015100" y="4244"/>
                </a:lnTo>
                <a:lnTo>
                  <a:pt x="5994082" y="0"/>
                </a:lnTo>
                <a:close/>
              </a:path>
            </a:pathLst>
          </a:custGeom>
          <a:solidFill>
            <a:srgbClr val="99CC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882865" y="4060634"/>
            <a:ext cx="6012180" cy="2018030"/>
          </a:xfrm>
          <a:custGeom>
            <a:avLst/>
            <a:gdLst/>
            <a:ahLst/>
            <a:cxnLst/>
            <a:rect l="l" t="t" r="r" b="b"/>
            <a:pathLst>
              <a:path w="6012180" h="2018029">
                <a:moveTo>
                  <a:pt x="6012078" y="0"/>
                </a:moveTo>
                <a:lnTo>
                  <a:pt x="0" y="0"/>
                </a:lnTo>
                <a:lnTo>
                  <a:pt x="0" y="1981746"/>
                </a:lnTo>
                <a:lnTo>
                  <a:pt x="2828" y="1995762"/>
                </a:lnTo>
                <a:lnTo>
                  <a:pt x="10544" y="2007206"/>
                </a:lnTo>
                <a:lnTo>
                  <a:pt x="21988" y="2014921"/>
                </a:lnTo>
                <a:lnTo>
                  <a:pt x="36004" y="2017750"/>
                </a:lnTo>
                <a:lnTo>
                  <a:pt x="5976073" y="2017750"/>
                </a:lnTo>
                <a:lnTo>
                  <a:pt x="5990089" y="2014921"/>
                </a:lnTo>
                <a:lnTo>
                  <a:pt x="6001534" y="2007206"/>
                </a:lnTo>
                <a:lnTo>
                  <a:pt x="6009249" y="1995762"/>
                </a:lnTo>
                <a:lnTo>
                  <a:pt x="6012078" y="1981746"/>
                </a:lnTo>
                <a:lnTo>
                  <a:pt x="6012078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6484226" y="3743020"/>
            <a:ext cx="368935" cy="368935"/>
          </a:xfrm>
          <a:custGeom>
            <a:avLst/>
            <a:gdLst/>
            <a:ahLst/>
            <a:cxnLst/>
            <a:rect l="l" t="t" r="r" b="b"/>
            <a:pathLst>
              <a:path w="368934" h="368935">
                <a:moveTo>
                  <a:pt x="297027" y="0"/>
                </a:moveTo>
                <a:lnTo>
                  <a:pt x="71653" y="0"/>
                </a:lnTo>
                <a:lnTo>
                  <a:pt x="43826" y="5656"/>
                </a:lnTo>
                <a:lnTo>
                  <a:pt x="21043" y="21055"/>
                </a:lnTo>
                <a:lnTo>
                  <a:pt x="5652" y="43842"/>
                </a:lnTo>
                <a:lnTo>
                  <a:pt x="0" y="71666"/>
                </a:lnTo>
                <a:lnTo>
                  <a:pt x="0" y="297091"/>
                </a:lnTo>
                <a:lnTo>
                  <a:pt x="5652" y="324901"/>
                </a:lnTo>
                <a:lnTo>
                  <a:pt x="21043" y="347686"/>
                </a:lnTo>
                <a:lnTo>
                  <a:pt x="43826" y="363086"/>
                </a:lnTo>
                <a:lnTo>
                  <a:pt x="71653" y="368744"/>
                </a:lnTo>
                <a:lnTo>
                  <a:pt x="297027" y="368744"/>
                </a:lnTo>
                <a:lnTo>
                  <a:pt x="324850" y="363086"/>
                </a:lnTo>
                <a:lnTo>
                  <a:pt x="347638" y="347686"/>
                </a:lnTo>
                <a:lnTo>
                  <a:pt x="363037" y="324901"/>
                </a:lnTo>
                <a:lnTo>
                  <a:pt x="368693" y="297091"/>
                </a:lnTo>
                <a:lnTo>
                  <a:pt x="368693" y="71666"/>
                </a:lnTo>
                <a:lnTo>
                  <a:pt x="363037" y="43842"/>
                </a:lnTo>
                <a:lnTo>
                  <a:pt x="347638" y="21055"/>
                </a:lnTo>
                <a:lnTo>
                  <a:pt x="324850" y="5656"/>
                </a:lnTo>
                <a:lnTo>
                  <a:pt x="297027" y="0"/>
                </a:lnTo>
                <a:close/>
              </a:path>
            </a:pathLst>
          </a:custGeom>
          <a:solidFill>
            <a:srgbClr val="0066B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6554114" y="3775545"/>
            <a:ext cx="228917" cy="20542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6521894" y="4003535"/>
            <a:ext cx="294005" cy="76835"/>
          </a:xfrm>
          <a:custGeom>
            <a:avLst/>
            <a:gdLst/>
            <a:ahLst/>
            <a:cxnLst/>
            <a:rect l="l" t="t" r="r" b="b"/>
            <a:pathLst>
              <a:path w="294004" h="76835">
                <a:moveTo>
                  <a:pt x="255562" y="0"/>
                </a:moveTo>
                <a:lnTo>
                  <a:pt x="38226" y="0"/>
                </a:lnTo>
                <a:lnTo>
                  <a:pt x="23349" y="3008"/>
                </a:lnTo>
                <a:lnTo>
                  <a:pt x="11198" y="11207"/>
                </a:lnTo>
                <a:lnTo>
                  <a:pt x="3004" y="23360"/>
                </a:lnTo>
                <a:lnTo>
                  <a:pt x="0" y="38226"/>
                </a:lnTo>
                <a:lnTo>
                  <a:pt x="3004" y="53100"/>
                </a:lnTo>
                <a:lnTo>
                  <a:pt x="11198" y="65243"/>
                </a:lnTo>
                <a:lnTo>
                  <a:pt x="23349" y="73427"/>
                </a:lnTo>
                <a:lnTo>
                  <a:pt x="38226" y="76428"/>
                </a:lnTo>
                <a:lnTo>
                  <a:pt x="255562" y="76428"/>
                </a:lnTo>
                <a:lnTo>
                  <a:pt x="270435" y="73427"/>
                </a:lnTo>
                <a:lnTo>
                  <a:pt x="282578" y="65243"/>
                </a:lnTo>
                <a:lnTo>
                  <a:pt x="290762" y="53100"/>
                </a:lnTo>
                <a:lnTo>
                  <a:pt x="293763" y="38226"/>
                </a:lnTo>
                <a:lnTo>
                  <a:pt x="290762" y="23360"/>
                </a:lnTo>
                <a:lnTo>
                  <a:pt x="282578" y="11207"/>
                </a:lnTo>
                <a:lnTo>
                  <a:pt x="270435" y="3008"/>
                </a:lnTo>
                <a:lnTo>
                  <a:pt x="25556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6582041" y="3800640"/>
            <a:ext cx="173012" cy="15524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6560387" y="4015841"/>
            <a:ext cx="18415" cy="18415"/>
          </a:xfrm>
          <a:custGeom>
            <a:avLst/>
            <a:gdLst/>
            <a:ahLst/>
            <a:cxnLst/>
            <a:rect l="l" t="t" r="r" b="b"/>
            <a:pathLst>
              <a:path w="18415" h="18414">
                <a:moveTo>
                  <a:pt x="14008" y="0"/>
                </a:moveTo>
                <a:lnTo>
                  <a:pt x="4038" y="0"/>
                </a:lnTo>
                <a:lnTo>
                  <a:pt x="0" y="4025"/>
                </a:lnTo>
                <a:lnTo>
                  <a:pt x="0" y="13969"/>
                </a:lnTo>
                <a:lnTo>
                  <a:pt x="4038" y="18008"/>
                </a:lnTo>
                <a:lnTo>
                  <a:pt x="14008" y="18008"/>
                </a:lnTo>
                <a:lnTo>
                  <a:pt x="18021" y="13969"/>
                </a:lnTo>
                <a:lnTo>
                  <a:pt x="18021" y="4025"/>
                </a:lnTo>
                <a:lnTo>
                  <a:pt x="14008" y="0"/>
                </a:lnTo>
                <a:close/>
              </a:path>
            </a:pathLst>
          </a:custGeom>
          <a:solidFill>
            <a:srgbClr val="0066B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6591896" y="4015841"/>
            <a:ext cx="18415" cy="18415"/>
          </a:xfrm>
          <a:custGeom>
            <a:avLst/>
            <a:gdLst/>
            <a:ahLst/>
            <a:cxnLst/>
            <a:rect l="l" t="t" r="r" b="b"/>
            <a:pathLst>
              <a:path w="18415" h="18414">
                <a:moveTo>
                  <a:pt x="13969" y="0"/>
                </a:moveTo>
                <a:lnTo>
                  <a:pt x="4025" y="0"/>
                </a:lnTo>
                <a:lnTo>
                  <a:pt x="0" y="4025"/>
                </a:lnTo>
                <a:lnTo>
                  <a:pt x="0" y="13969"/>
                </a:lnTo>
                <a:lnTo>
                  <a:pt x="4025" y="18008"/>
                </a:lnTo>
                <a:lnTo>
                  <a:pt x="13969" y="18008"/>
                </a:lnTo>
                <a:lnTo>
                  <a:pt x="18021" y="13969"/>
                </a:lnTo>
                <a:lnTo>
                  <a:pt x="18021" y="4025"/>
                </a:lnTo>
                <a:lnTo>
                  <a:pt x="13969" y="0"/>
                </a:lnTo>
                <a:close/>
              </a:path>
            </a:pathLst>
          </a:custGeom>
          <a:solidFill>
            <a:srgbClr val="0066B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6623380" y="4015841"/>
            <a:ext cx="18415" cy="18415"/>
          </a:xfrm>
          <a:custGeom>
            <a:avLst/>
            <a:gdLst/>
            <a:ahLst/>
            <a:cxnLst/>
            <a:rect l="l" t="t" r="r" b="b"/>
            <a:pathLst>
              <a:path w="18415" h="18414">
                <a:moveTo>
                  <a:pt x="13995" y="0"/>
                </a:moveTo>
                <a:lnTo>
                  <a:pt x="4025" y="0"/>
                </a:lnTo>
                <a:lnTo>
                  <a:pt x="0" y="4025"/>
                </a:lnTo>
                <a:lnTo>
                  <a:pt x="0" y="13969"/>
                </a:lnTo>
                <a:lnTo>
                  <a:pt x="4025" y="18008"/>
                </a:lnTo>
                <a:lnTo>
                  <a:pt x="13995" y="18008"/>
                </a:lnTo>
                <a:lnTo>
                  <a:pt x="18021" y="13969"/>
                </a:lnTo>
                <a:lnTo>
                  <a:pt x="18021" y="4025"/>
                </a:lnTo>
                <a:lnTo>
                  <a:pt x="13995" y="0"/>
                </a:lnTo>
                <a:close/>
              </a:path>
            </a:pathLst>
          </a:custGeom>
          <a:solidFill>
            <a:srgbClr val="0066B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6654901" y="4015841"/>
            <a:ext cx="18415" cy="18415"/>
          </a:xfrm>
          <a:custGeom>
            <a:avLst/>
            <a:gdLst/>
            <a:ahLst/>
            <a:cxnLst/>
            <a:rect l="l" t="t" r="r" b="b"/>
            <a:pathLst>
              <a:path w="18415" h="18414">
                <a:moveTo>
                  <a:pt x="13944" y="0"/>
                </a:moveTo>
                <a:lnTo>
                  <a:pt x="4013" y="0"/>
                </a:lnTo>
                <a:lnTo>
                  <a:pt x="0" y="4025"/>
                </a:lnTo>
                <a:lnTo>
                  <a:pt x="0" y="13969"/>
                </a:lnTo>
                <a:lnTo>
                  <a:pt x="4013" y="18008"/>
                </a:lnTo>
                <a:lnTo>
                  <a:pt x="13944" y="18008"/>
                </a:lnTo>
                <a:lnTo>
                  <a:pt x="17995" y="13969"/>
                </a:lnTo>
                <a:lnTo>
                  <a:pt x="17995" y="4025"/>
                </a:lnTo>
                <a:lnTo>
                  <a:pt x="13944" y="0"/>
                </a:lnTo>
                <a:close/>
              </a:path>
            </a:pathLst>
          </a:custGeom>
          <a:solidFill>
            <a:srgbClr val="0066B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6686384" y="4015841"/>
            <a:ext cx="18415" cy="18415"/>
          </a:xfrm>
          <a:custGeom>
            <a:avLst/>
            <a:gdLst/>
            <a:ahLst/>
            <a:cxnLst/>
            <a:rect l="l" t="t" r="r" b="b"/>
            <a:pathLst>
              <a:path w="18415" h="18414">
                <a:moveTo>
                  <a:pt x="13970" y="0"/>
                </a:moveTo>
                <a:lnTo>
                  <a:pt x="4013" y="0"/>
                </a:lnTo>
                <a:lnTo>
                  <a:pt x="0" y="4025"/>
                </a:lnTo>
                <a:lnTo>
                  <a:pt x="0" y="13969"/>
                </a:lnTo>
                <a:lnTo>
                  <a:pt x="4013" y="18008"/>
                </a:lnTo>
                <a:lnTo>
                  <a:pt x="13970" y="18008"/>
                </a:lnTo>
                <a:lnTo>
                  <a:pt x="17983" y="13969"/>
                </a:lnTo>
                <a:lnTo>
                  <a:pt x="17983" y="4025"/>
                </a:lnTo>
                <a:lnTo>
                  <a:pt x="13970" y="0"/>
                </a:lnTo>
                <a:close/>
              </a:path>
            </a:pathLst>
          </a:custGeom>
          <a:solidFill>
            <a:srgbClr val="0066B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6717855" y="4015841"/>
            <a:ext cx="18415" cy="18415"/>
          </a:xfrm>
          <a:custGeom>
            <a:avLst/>
            <a:gdLst/>
            <a:ahLst/>
            <a:cxnLst/>
            <a:rect l="l" t="t" r="r" b="b"/>
            <a:pathLst>
              <a:path w="18415" h="18414">
                <a:moveTo>
                  <a:pt x="13995" y="0"/>
                </a:moveTo>
                <a:lnTo>
                  <a:pt x="4038" y="0"/>
                </a:lnTo>
                <a:lnTo>
                  <a:pt x="0" y="4025"/>
                </a:lnTo>
                <a:lnTo>
                  <a:pt x="0" y="13969"/>
                </a:lnTo>
                <a:lnTo>
                  <a:pt x="4038" y="18008"/>
                </a:lnTo>
                <a:lnTo>
                  <a:pt x="13995" y="18008"/>
                </a:lnTo>
                <a:lnTo>
                  <a:pt x="18008" y="13969"/>
                </a:lnTo>
                <a:lnTo>
                  <a:pt x="18008" y="4025"/>
                </a:lnTo>
                <a:lnTo>
                  <a:pt x="13995" y="0"/>
                </a:lnTo>
                <a:close/>
              </a:path>
            </a:pathLst>
          </a:custGeom>
          <a:solidFill>
            <a:srgbClr val="0066B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6749351" y="4015841"/>
            <a:ext cx="18415" cy="18415"/>
          </a:xfrm>
          <a:custGeom>
            <a:avLst/>
            <a:gdLst/>
            <a:ahLst/>
            <a:cxnLst/>
            <a:rect l="l" t="t" r="r" b="b"/>
            <a:pathLst>
              <a:path w="18415" h="18414">
                <a:moveTo>
                  <a:pt x="13995" y="0"/>
                </a:moveTo>
                <a:lnTo>
                  <a:pt x="4038" y="0"/>
                </a:lnTo>
                <a:lnTo>
                  <a:pt x="0" y="4025"/>
                </a:lnTo>
                <a:lnTo>
                  <a:pt x="0" y="13969"/>
                </a:lnTo>
                <a:lnTo>
                  <a:pt x="4038" y="18008"/>
                </a:lnTo>
                <a:lnTo>
                  <a:pt x="13995" y="18008"/>
                </a:lnTo>
                <a:lnTo>
                  <a:pt x="18008" y="13969"/>
                </a:lnTo>
                <a:lnTo>
                  <a:pt x="18008" y="4025"/>
                </a:lnTo>
                <a:lnTo>
                  <a:pt x="13995" y="0"/>
                </a:lnTo>
                <a:close/>
              </a:path>
            </a:pathLst>
          </a:custGeom>
          <a:solidFill>
            <a:srgbClr val="0066B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6560387" y="4047325"/>
            <a:ext cx="18415" cy="18415"/>
          </a:xfrm>
          <a:custGeom>
            <a:avLst/>
            <a:gdLst/>
            <a:ahLst/>
            <a:cxnLst/>
            <a:rect l="l" t="t" r="r" b="b"/>
            <a:pathLst>
              <a:path w="18415" h="18414">
                <a:moveTo>
                  <a:pt x="14008" y="0"/>
                </a:moveTo>
                <a:lnTo>
                  <a:pt x="4038" y="0"/>
                </a:lnTo>
                <a:lnTo>
                  <a:pt x="0" y="4038"/>
                </a:lnTo>
                <a:lnTo>
                  <a:pt x="0" y="13982"/>
                </a:lnTo>
                <a:lnTo>
                  <a:pt x="4038" y="18021"/>
                </a:lnTo>
                <a:lnTo>
                  <a:pt x="14008" y="18021"/>
                </a:lnTo>
                <a:lnTo>
                  <a:pt x="18021" y="13982"/>
                </a:lnTo>
                <a:lnTo>
                  <a:pt x="18021" y="4038"/>
                </a:lnTo>
                <a:lnTo>
                  <a:pt x="14008" y="0"/>
                </a:lnTo>
                <a:close/>
              </a:path>
            </a:pathLst>
          </a:custGeom>
          <a:solidFill>
            <a:srgbClr val="0066B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6591896" y="4047325"/>
            <a:ext cx="18415" cy="18415"/>
          </a:xfrm>
          <a:custGeom>
            <a:avLst/>
            <a:gdLst/>
            <a:ahLst/>
            <a:cxnLst/>
            <a:rect l="l" t="t" r="r" b="b"/>
            <a:pathLst>
              <a:path w="18415" h="18414">
                <a:moveTo>
                  <a:pt x="13969" y="0"/>
                </a:moveTo>
                <a:lnTo>
                  <a:pt x="4025" y="0"/>
                </a:lnTo>
                <a:lnTo>
                  <a:pt x="0" y="4038"/>
                </a:lnTo>
                <a:lnTo>
                  <a:pt x="0" y="13982"/>
                </a:lnTo>
                <a:lnTo>
                  <a:pt x="4025" y="18021"/>
                </a:lnTo>
                <a:lnTo>
                  <a:pt x="13969" y="18021"/>
                </a:lnTo>
                <a:lnTo>
                  <a:pt x="18021" y="13982"/>
                </a:lnTo>
                <a:lnTo>
                  <a:pt x="18021" y="4038"/>
                </a:lnTo>
                <a:lnTo>
                  <a:pt x="13969" y="0"/>
                </a:lnTo>
                <a:close/>
              </a:path>
            </a:pathLst>
          </a:custGeom>
          <a:solidFill>
            <a:srgbClr val="0066B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6618313" y="4047325"/>
            <a:ext cx="95885" cy="18415"/>
          </a:xfrm>
          <a:custGeom>
            <a:avLst/>
            <a:gdLst/>
            <a:ahLst/>
            <a:cxnLst/>
            <a:rect l="l" t="t" r="r" b="b"/>
            <a:pathLst>
              <a:path w="95884" h="18414">
                <a:moveTo>
                  <a:pt x="47828" y="0"/>
                </a:moveTo>
                <a:lnTo>
                  <a:pt x="29210" y="708"/>
                </a:lnTo>
                <a:lnTo>
                  <a:pt x="14008" y="2641"/>
                </a:lnTo>
                <a:lnTo>
                  <a:pt x="3758" y="5507"/>
                </a:lnTo>
                <a:lnTo>
                  <a:pt x="0" y="9017"/>
                </a:lnTo>
                <a:lnTo>
                  <a:pt x="3758" y="12518"/>
                </a:lnTo>
                <a:lnTo>
                  <a:pt x="14008" y="15381"/>
                </a:lnTo>
                <a:lnTo>
                  <a:pt x="29210" y="17312"/>
                </a:lnTo>
                <a:lnTo>
                  <a:pt x="47828" y="18021"/>
                </a:lnTo>
                <a:lnTo>
                  <a:pt x="66438" y="17312"/>
                </a:lnTo>
                <a:lnTo>
                  <a:pt x="81637" y="15381"/>
                </a:lnTo>
                <a:lnTo>
                  <a:pt x="91885" y="12518"/>
                </a:lnTo>
                <a:lnTo>
                  <a:pt x="95643" y="9017"/>
                </a:lnTo>
                <a:lnTo>
                  <a:pt x="91885" y="5507"/>
                </a:lnTo>
                <a:lnTo>
                  <a:pt x="81637" y="2641"/>
                </a:lnTo>
                <a:lnTo>
                  <a:pt x="66438" y="708"/>
                </a:lnTo>
                <a:lnTo>
                  <a:pt x="47828" y="0"/>
                </a:lnTo>
                <a:close/>
              </a:path>
            </a:pathLst>
          </a:custGeom>
          <a:solidFill>
            <a:srgbClr val="0066B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6749351" y="4047325"/>
            <a:ext cx="18415" cy="18415"/>
          </a:xfrm>
          <a:custGeom>
            <a:avLst/>
            <a:gdLst/>
            <a:ahLst/>
            <a:cxnLst/>
            <a:rect l="l" t="t" r="r" b="b"/>
            <a:pathLst>
              <a:path w="18415" h="18414">
                <a:moveTo>
                  <a:pt x="13995" y="0"/>
                </a:moveTo>
                <a:lnTo>
                  <a:pt x="4038" y="0"/>
                </a:lnTo>
                <a:lnTo>
                  <a:pt x="0" y="4038"/>
                </a:lnTo>
                <a:lnTo>
                  <a:pt x="0" y="13982"/>
                </a:lnTo>
                <a:lnTo>
                  <a:pt x="4038" y="18021"/>
                </a:lnTo>
                <a:lnTo>
                  <a:pt x="13995" y="18021"/>
                </a:lnTo>
                <a:lnTo>
                  <a:pt x="18008" y="13982"/>
                </a:lnTo>
                <a:lnTo>
                  <a:pt x="18008" y="4038"/>
                </a:lnTo>
                <a:lnTo>
                  <a:pt x="13995" y="0"/>
                </a:lnTo>
                <a:close/>
              </a:path>
            </a:pathLst>
          </a:custGeom>
          <a:solidFill>
            <a:srgbClr val="0066B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6720840" y="4047325"/>
            <a:ext cx="18415" cy="18415"/>
          </a:xfrm>
          <a:custGeom>
            <a:avLst/>
            <a:gdLst/>
            <a:ahLst/>
            <a:cxnLst/>
            <a:rect l="l" t="t" r="r" b="b"/>
            <a:pathLst>
              <a:path w="18415" h="18414">
                <a:moveTo>
                  <a:pt x="13995" y="0"/>
                </a:moveTo>
                <a:lnTo>
                  <a:pt x="4038" y="0"/>
                </a:lnTo>
                <a:lnTo>
                  <a:pt x="0" y="4038"/>
                </a:lnTo>
                <a:lnTo>
                  <a:pt x="0" y="13982"/>
                </a:lnTo>
                <a:lnTo>
                  <a:pt x="4038" y="18021"/>
                </a:lnTo>
                <a:lnTo>
                  <a:pt x="13995" y="18021"/>
                </a:lnTo>
                <a:lnTo>
                  <a:pt x="18033" y="13982"/>
                </a:lnTo>
                <a:lnTo>
                  <a:pt x="18033" y="4038"/>
                </a:lnTo>
                <a:lnTo>
                  <a:pt x="13995" y="0"/>
                </a:lnTo>
                <a:close/>
              </a:path>
            </a:pathLst>
          </a:custGeom>
          <a:solidFill>
            <a:srgbClr val="0066B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 txBox="1"/>
          <p:nvPr/>
        </p:nvSpPr>
        <p:spPr>
          <a:xfrm>
            <a:off x="1050171" y="3112164"/>
            <a:ext cx="5661660" cy="1570990"/>
          </a:xfrm>
          <a:prstGeom prst="rect">
            <a:avLst/>
          </a:prstGeom>
        </p:spPr>
        <p:txBody>
          <a:bodyPr vert="horz" wrap="square" lIns="0" tIns="6985" rIns="0" bIns="0" rtlCol="0">
            <a:spAutoFit/>
          </a:bodyPr>
          <a:lstStyle/>
          <a:p>
            <a:pPr marL="12700" marR="5080">
              <a:lnSpc>
                <a:spcPct val="102699"/>
              </a:lnSpc>
              <a:spcBef>
                <a:spcPts val="55"/>
              </a:spcBef>
            </a:pPr>
            <a:r>
              <a:rPr sz="1100" b="1" spc="-5" dirty="0">
                <a:latin typeface="Arial"/>
                <a:cs typeface="Arial"/>
              </a:rPr>
              <a:t>Q30: </a:t>
            </a:r>
            <a:r>
              <a:rPr sz="1100" spc="-5" dirty="0">
                <a:latin typeface="Arial"/>
                <a:cs typeface="Arial"/>
              </a:rPr>
              <a:t>Write the </a:t>
            </a:r>
            <a:r>
              <a:rPr sz="1100" spc="-10" dirty="0">
                <a:latin typeface="Arial"/>
                <a:cs typeface="Arial"/>
              </a:rPr>
              <a:t>SQL </a:t>
            </a:r>
            <a:r>
              <a:rPr sz="1100" spc="-5" dirty="0">
                <a:latin typeface="Arial"/>
                <a:cs typeface="Arial"/>
              </a:rPr>
              <a:t>to find the most </a:t>
            </a:r>
            <a:r>
              <a:rPr sz="1100" spc="-15" dirty="0">
                <a:latin typeface="Arial"/>
                <a:cs typeface="Arial"/>
              </a:rPr>
              <a:t>profitable </a:t>
            </a:r>
            <a:r>
              <a:rPr sz="1100" spc="-10" dirty="0">
                <a:latin typeface="Arial"/>
                <a:cs typeface="Arial"/>
              </a:rPr>
              <a:t>movie of 2001 based on its </a:t>
            </a:r>
            <a:r>
              <a:rPr sz="1100" spc="-15" dirty="0">
                <a:latin typeface="Arial"/>
                <a:cs typeface="Arial"/>
              </a:rPr>
              <a:t>budget </a:t>
            </a:r>
            <a:r>
              <a:rPr sz="1100" spc="-10" dirty="0">
                <a:latin typeface="Arial"/>
                <a:cs typeface="Arial"/>
              </a:rPr>
              <a:t>i.e. </a:t>
            </a:r>
            <a:r>
              <a:rPr sz="1100" spc="-15" dirty="0">
                <a:latin typeface="Arial"/>
                <a:cs typeface="Arial"/>
              </a:rPr>
              <a:t>one  </a:t>
            </a:r>
            <a:r>
              <a:rPr sz="1100" spc="-10" dirty="0">
                <a:latin typeface="Arial"/>
                <a:cs typeface="Arial"/>
              </a:rPr>
              <a:t>with </a:t>
            </a:r>
            <a:r>
              <a:rPr sz="1100" spc="-5" dirty="0">
                <a:latin typeface="Arial"/>
                <a:cs typeface="Arial"/>
              </a:rPr>
              <a:t>the </a:t>
            </a:r>
            <a:r>
              <a:rPr sz="1100" spc="-10" dirty="0">
                <a:latin typeface="Arial"/>
                <a:cs typeface="Arial"/>
              </a:rPr>
              <a:t>highest</a:t>
            </a:r>
            <a:r>
              <a:rPr sz="1100" spc="-30" dirty="0">
                <a:latin typeface="Arial"/>
                <a:cs typeface="Arial"/>
              </a:rPr>
              <a:t> </a:t>
            </a:r>
            <a:r>
              <a:rPr sz="1100" spc="-20" dirty="0">
                <a:latin typeface="Arial"/>
                <a:cs typeface="Arial"/>
              </a:rPr>
              <a:t>ratio.</a:t>
            </a:r>
            <a:endParaRPr sz="11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12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135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1100" b="1" spc="-10" dirty="0">
                <a:latin typeface="Arial"/>
                <a:cs typeface="Arial"/>
              </a:rPr>
              <a:t>Activity: Using computed </a:t>
            </a:r>
            <a:r>
              <a:rPr sz="1100" b="1" spc="-15" dirty="0">
                <a:latin typeface="Arial"/>
                <a:cs typeface="Arial"/>
              </a:rPr>
              <a:t>values</a:t>
            </a:r>
            <a:r>
              <a:rPr sz="1100" b="1" spc="5" dirty="0">
                <a:latin typeface="Arial"/>
                <a:cs typeface="Arial"/>
              </a:rPr>
              <a:t> </a:t>
            </a:r>
            <a:r>
              <a:rPr sz="1100" b="1" spc="-5" dirty="0">
                <a:latin typeface="Arial"/>
                <a:cs typeface="Arial"/>
              </a:rPr>
              <a:t>(2)</a:t>
            </a:r>
            <a:endParaRPr sz="11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1000">
              <a:latin typeface="Arial"/>
              <a:cs typeface="Arial"/>
            </a:endParaRPr>
          </a:p>
          <a:p>
            <a:pPr marL="12700" marR="515620">
              <a:lnSpc>
                <a:spcPct val="153600"/>
              </a:lnSpc>
            </a:pPr>
            <a:r>
              <a:rPr sz="1100" spc="-10" dirty="0">
                <a:latin typeface="Arial"/>
                <a:cs typeface="Arial"/>
              </a:rPr>
              <a:t>A </a:t>
            </a:r>
            <a:r>
              <a:rPr sz="1100" spc="-15" dirty="0">
                <a:latin typeface="Arial"/>
                <a:cs typeface="Arial"/>
              </a:rPr>
              <a:t>famous </a:t>
            </a:r>
            <a:r>
              <a:rPr sz="1100" spc="-10" dirty="0">
                <a:latin typeface="Arial"/>
                <a:cs typeface="Arial"/>
              </a:rPr>
              <a:t>director has decided </a:t>
            </a:r>
            <a:r>
              <a:rPr sz="1100" spc="-5" dirty="0">
                <a:latin typeface="Arial"/>
                <a:cs typeface="Arial"/>
              </a:rPr>
              <a:t>to </a:t>
            </a:r>
            <a:r>
              <a:rPr sz="1100" spc="-15" dirty="0">
                <a:latin typeface="Arial"/>
                <a:cs typeface="Arial"/>
              </a:rPr>
              <a:t>give </a:t>
            </a:r>
            <a:r>
              <a:rPr sz="1100" spc="-10" dirty="0">
                <a:latin typeface="Arial"/>
                <a:cs typeface="Arial"/>
              </a:rPr>
              <a:t>all </a:t>
            </a:r>
            <a:r>
              <a:rPr sz="1100" spc="-5" dirty="0">
                <a:latin typeface="Arial"/>
                <a:cs typeface="Arial"/>
              </a:rPr>
              <a:t>the </a:t>
            </a:r>
            <a:r>
              <a:rPr sz="1100" spc="-10" dirty="0">
                <a:latin typeface="Arial"/>
                <a:cs typeface="Arial"/>
              </a:rPr>
              <a:t>actors with </a:t>
            </a:r>
            <a:r>
              <a:rPr sz="1100" spc="-5" dirty="0">
                <a:latin typeface="Arial"/>
                <a:cs typeface="Arial"/>
              </a:rPr>
              <a:t>"Smith" </a:t>
            </a:r>
            <a:r>
              <a:rPr sz="1100" spc="-10" dirty="0">
                <a:latin typeface="Arial"/>
                <a:cs typeface="Arial"/>
              </a:rPr>
              <a:t>in </a:t>
            </a:r>
            <a:r>
              <a:rPr sz="1100" spc="-5" dirty="0">
                <a:latin typeface="Arial"/>
                <a:cs typeface="Arial"/>
              </a:rPr>
              <a:t>their </a:t>
            </a:r>
            <a:r>
              <a:rPr sz="1100" spc="-10" dirty="0">
                <a:latin typeface="Arial"/>
                <a:cs typeface="Arial"/>
              </a:rPr>
              <a:t>name £150.  </a:t>
            </a:r>
            <a:r>
              <a:rPr sz="1100" spc="-5" dirty="0">
                <a:latin typeface="Arial"/>
                <a:cs typeface="Arial"/>
              </a:rPr>
              <a:t>This </a:t>
            </a:r>
            <a:r>
              <a:rPr sz="1100" spc="-15" dirty="0">
                <a:latin typeface="Arial"/>
                <a:cs typeface="Arial"/>
              </a:rPr>
              <a:t>would </a:t>
            </a:r>
            <a:r>
              <a:rPr sz="1100" spc="-10" dirty="0">
                <a:latin typeface="Arial"/>
                <a:cs typeface="Arial"/>
              </a:rPr>
              <a:t>be </a:t>
            </a:r>
            <a:r>
              <a:rPr sz="1100" spc="-5" dirty="0">
                <a:latin typeface="Arial"/>
                <a:cs typeface="Arial"/>
              </a:rPr>
              <a:t>calculated</a:t>
            </a:r>
            <a:r>
              <a:rPr sz="1100" spc="-35" dirty="0">
                <a:latin typeface="Arial"/>
                <a:cs typeface="Arial"/>
              </a:rPr>
              <a:t> </a:t>
            </a:r>
            <a:r>
              <a:rPr sz="1100" spc="-10" dirty="0">
                <a:latin typeface="Arial"/>
                <a:cs typeface="Arial"/>
              </a:rPr>
              <a:t>as:</a:t>
            </a:r>
            <a:endParaRPr sz="1100">
              <a:latin typeface="Arial"/>
              <a:cs typeface="Arial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1126371" y="4763956"/>
            <a:ext cx="88900" cy="481330"/>
          </a:xfrm>
          <a:prstGeom prst="rect">
            <a:avLst/>
          </a:prstGeom>
        </p:spPr>
        <p:txBody>
          <a:bodyPr vert="horz" wrap="square" lIns="0" tIns="279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20"/>
              </a:spcBef>
            </a:pPr>
            <a:r>
              <a:rPr sz="900" spc="-5" dirty="0">
                <a:latin typeface="Arial"/>
                <a:cs typeface="Arial"/>
              </a:rPr>
              <a:t>1</a:t>
            </a:r>
            <a:endParaRPr sz="9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900" spc="-5" dirty="0">
                <a:latin typeface="Arial"/>
                <a:cs typeface="Arial"/>
              </a:rPr>
              <a:t>2</a:t>
            </a:r>
            <a:endParaRPr sz="9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900" spc="-5" dirty="0">
                <a:latin typeface="Arial"/>
                <a:cs typeface="Arial"/>
              </a:rPr>
              <a:t>3</a:t>
            </a:r>
            <a:endParaRPr sz="900">
              <a:latin typeface="Arial"/>
              <a:cs typeface="Arial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1288275" y="4734217"/>
            <a:ext cx="5466715" cy="586740"/>
          </a:xfrm>
          <a:prstGeom prst="rect">
            <a:avLst/>
          </a:prstGeom>
          <a:solidFill>
            <a:srgbClr val="F7F7F7"/>
          </a:solidFill>
          <a:ln w="6096">
            <a:solidFill>
              <a:srgbClr val="B1B1B1"/>
            </a:solidFill>
          </a:ln>
        </p:spPr>
        <p:txBody>
          <a:bodyPr vert="horz" wrap="square" lIns="0" tIns="57785" rIns="0" bIns="0" rtlCol="0">
            <a:spAutoFit/>
          </a:bodyPr>
          <a:lstStyle/>
          <a:p>
            <a:pPr marL="49530">
              <a:lnSpc>
                <a:spcPct val="100000"/>
              </a:lnSpc>
              <a:spcBef>
                <a:spcPts val="455"/>
              </a:spcBef>
            </a:pPr>
            <a:r>
              <a:rPr sz="900" i="1" spc="65" dirty="0">
                <a:latin typeface="Times New Roman"/>
                <a:cs typeface="Times New Roman"/>
              </a:rPr>
              <a:t>SELECT </a:t>
            </a:r>
            <a:r>
              <a:rPr sz="900" i="1" spc="-10" dirty="0">
                <a:latin typeface="Times New Roman"/>
                <a:cs typeface="Times New Roman"/>
              </a:rPr>
              <a:t>COUNT</a:t>
            </a:r>
            <a:r>
              <a:rPr sz="900" i="1" spc="-145" dirty="0">
                <a:latin typeface="Times New Roman"/>
                <a:cs typeface="Times New Roman"/>
              </a:rPr>
              <a:t> </a:t>
            </a:r>
            <a:r>
              <a:rPr sz="900" i="1" spc="229" dirty="0">
                <a:latin typeface="Times New Roman"/>
                <a:cs typeface="Times New Roman"/>
              </a:rPr>
              <a:t>(*)</a:t>
            </a:r>
            <a:r>
              <a:rPr sz="900" i="1" spc="-145" dirty="0">
                <a:latin typeface="Times New Roman"/>
                <a:cs typeface="Times New Roman"/>
              </a:rPr>
              <a:t> </a:t>
            </a:r>
            <a:endParaRPr sz="900">
              <a:latin typeface="Times New Roman"/>
              <a:cs typeface="Times New Roman"/>
            </a:endParaRPr>
          </a:p>
          <a:p>
            <a:pPr marL="49530">
              <a:lnSpc>
                <a:spcPct val="100000"/>
              </a:lnSpc>
              <a:spcBef>
                <a:spcPts val="120"/>
              </a:spcBef>
            </a:pPr>
            <a:r>
              <a:rPr sz="900" i="1" spc="-40" dirty="0">
                <a:latin typeface="Times New Roman"/>
                <a:cs typeface="Times New Roman"/>
              </a:rPr>
              <a:t>FROM</a:t>
            </a:r>
            <a:r>
              <a:rPr sz="900" i="1" spc="-5" dirty="0">
                <a:latin typeface="Times New Roman"/>
                <a:cs typeface="Times New Roman"/>
              </a:rPr>
              <a:t> </a:t>
            </a:r>
            <a:r>
              <a:rPr sz="900" i="1" spc="210" dirty="0">
                <a:latin typeface="Times New Roman"/>
                <a:cs typeface="Times New Roman"/>
              </a:rPr>
              <a:t>actor</a:t>
            </a:r>
            <a:r>
              <a:rPr sz="900" i="1" spc="-145" dirty="0">
                <a:latin typeface="Times New Roman"/>
                <a:cs typeface="Times New Roman"/>
              </a:rPr>
              <a:t> </a:t>
            </a:r>
            <a:endParaRPr sz="900">
              <a:latin typeface="Times New Roman"/>
              <a:cs typeface="Times New Roman"/>
            </a:endParaRPr>
          </a:p>
          <a:p>
            <a:pPr marL="49530">
              <a:lnSpc>
                <a:spcPct val="100000"/>
              </a:lnSpc>
              <a:spcBef>
                <a:spcPts val="105"/>
              </a:spcBef>
            </a:pPr>
            <a:r>
              <a:rPr sz="900" i="1" spc="-20" dirty="0">
                <a:latin typeface="Times New Roman"/>
                <a:cs typeface="Times New Roman"/>
              </a:rPr>
              <a:t>WHERE </a:t>
            </a:r>
            <a:r>
              <a:rPr sz="900" i="1" spc="100" dirty="0">
                <a:latin typeface="Times New Roman"/>
                <a:cs typeface="Times New Roman"/>
              </a:rPr>
              <a:t>name LIKE </a:t>
            </a:r>
            <a:r>
              <a:rPr sz="900" i="1" spc="-175" dirty="0">
                <a:latin typeface="Times New Roman"/>
                <a:cs typeface="Times New Roman"/>
              </a:rPr>
              <a:t>11% </a:t>
            </a:r>
            <a:r>
              <a:rPr sz="900" i="1" spc="180" dirty="0">
                <a:latin typeface="Times New Roman"/>
                <a:cs typeface="Times New Roman"/>
              </a:rPr>
              <a:t>Smith</a:t>
            </a:r>
            <a:r>
              <a:rPr sz="900" i="1" spc="95" dirty="0">
                <a:latin typeface="Times New Roman"/>
                <a:cs typeface="Times New Roman"/>
              </a:rPr>
              <a:t> </a:t>
            </a:r>
            <a:r>
              <a:rPr sz="900" i="1" spc="-225" dirty="0">
                <a:latin typeface="Times New Roman"/>
                <a:cs typeface="Times New Roman"/>
              </a:rPr>
              <a:t>%</a:t>
            </a:r>
            <a:r>
              <a:rPr sz="900" i="1" spc="-25" dirty="0">
                <a:latin typeface="Times New Roman"/>
                <a:cs typeface="Times New Roman"/>
              </a:rPr>
              <a:t>11;</a:t>
            </a:r>
            <a:r>
              <a:rPr sz="900" i="1" spc="-145" dirty="0">
                <a:latin typeface="Times New Roman"/>
                <a:cs typeface="Times New Roman"/>
              </a:rPr>
              <a:t> </a:t>
            </a:r>
            <a:endParaRPr sz="900">
              <a:latin typeface="Times New Roman"/>
              <a:cs typeface="Times New Roman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1050171" y="5616096"/>
            <a:ext cx="5663565" cy="364490"/>
          </a:xfrm>
          <a:prstGeom prst="rect">
            <a:avLst/>
          </a:prstGeom>
        </p:spPr>
        <p:txBody>
          <a:bodyPr vert="horz" wrap="square" lIns="0" tIns="6985" rIns="0" bIns="0" rtlCol="0">
            <a:spAutoFit/>
          </a:bodyPr>
          <a:lstStyle/>
          <a:p>
            <a:pPr marL="12700" marR="5080">
              <a:lnSpc>
                <a:spcPct val="102699"/>
              </a:lnSpc>
              <a:spcBef>
                <a:spcPts val="55"/>
              </a:spcBef>
            </a:pPr>
            <a:r>
              <a:rPr sz="1100" b="1" spc="-5" dirty="0">
                <a:latin typeface="Arial"/>
                <a:cs typeface="Arial"/>
              </a:rPr>
              <a:t>Q31: </a:t>
            </a:r>
            <a:r>
              <a:rPr sz="1100" spc="-10" dirty="0">
                <a:latin typeface="Arial"/>
                <a:cs typeface="Arial"/>
              </a:rPr>
              <a:t>The government is going </a:t>
            </a:r>
            <a:r>
              <a:rPr sz="1100" spc="-5" dirty="0">
                <a:latin typeface="Arial"/>
                <a:cs typeface="Arial"/>
              </a:rPr>
              <a:t>to tax </a:t>
            </a:r>
            <a:r>
              <a:rPr sz="1100" spc="-10" dirty="0">
                <a:latin typeface="Arial"/>
                <a:cs typeface="Arial"/>
              </a:rPr>
              <a:t>all movies with </a:t>
            </a:r>
            <a:r>
              <a:rPr sz="1100" spc="-5" dirty="0">
                <a:latin typeface="Arial"/>
                <a:cs typeface="Arial"/>
              </a:rPr>
              <a:t>the </a:t>
            </a:r>
            <a:r>
              <a:rPr sz="1100" spc="-15" dirty="0">
                <a:latin typeface="Arial"/>
                <a:cs typeface="Arial"/>
              </a:rPr>
              <a:t>word </a:t>
            </a:r>
            <a:r>
              <a:rPr sz="1100" spc="-5" dirty="0">
                <a:latin typeface="Arial"/>
                <a:cs typeface="Arial"/>
              </a:rPr>
              <a:t>"Gold" </a:t>
            </a:r>
            <a:r>
              <a:rPr sz="1100" spc="-10" dirty="0">
                <a:latin typeface="Arial"/>
                <a:cs typeface="Arial"/>
              </a:rPr>
              <a:t>in </a:t>
            </a:r>
            <a:r>
              <a:rPr sz="1100" spc="-5" dirty="0">
                <a:latin typeface="Arial"/>
                <a:cs typeface="Arial"/>
              </a:rPr>
              <a:t>the </a:t>
            </a:r>
            <a:r>
              <a:rPr sz="1100" spc="-10" dirty="0">
                <a:latin typeface="Arial"/>
                <a:cs typeface="Arial"/>
              </a:rPr>
              <a:t>title. These will  all </a:t>
            </a:r>
            <a:r>
              <a:rPr sz="1100" spc="-20" dirty="0">
                <a:latin typeface="Arial"/>
                <a:cs typeface="Arial"/>
              </a:rPr>
              <a:t>have </a:t>
            </a:r>
            <a:r>
              <a:rPr sz="1100" spc="-5" dirty="0">
                <a:latin typeface="Arial"/>
                <a:cs typeface="Arial"/>
              </a:rPr>
              <a:t>to </a:t>
            </a:r>
            <a:r>
              <a:rPr sz="1100" spc="-20" dirty="0">
                <a:latin typeface="Arial"/>
                <a:cs typeface="Arial"/>
              </a:rPr>
              <a:t>pay </a:t>
            </a:r>
            <a:r>
              <a:rPr sz="1100" spc="-5" dirty="0">
                <a:latin typeface="Arial"/>
                <a:cs typeface="Arial"/>
              </a:rPr>
              <a:t>tax </a:t>
            </a:r>
            <a:r>
              <a:rPr sz="1100" spc="-10" dirty="0">
                <a:latin typeface="Arial"/>
                <a:cs typeface="Arial"/>
              </a:rPr>
              <a:t>of 15% of </a:t>
            </a:r>
            <a:r>
              <a:rPr sz="1100" spc="-5" dirty="0">
                <a:latin typeface="Arial"/>
                <a:cs typeface="Arial"/>
              </a:rPr>
              <a:t>their </a:t>
            </a:r>
            <a:r>
              <a:rPr sz="1100" spc="-15" dirty="0">
                <a:latin typeface="Arial"/>
                <a:cs typeface="Arial"/>
              </a:rPr>
              <a:t>budget. Display </a:t>
            </a:r>
            <a:r>
              <a:rPr sz="1100" spc="-5" dirty="0">
                <a:latin typeface="Arial"/>
                <a:cs typeface="Arial"/>
              </a:rPr>
              <a:t>the title </a:t>
            </a:r>
            <a:r>
              <a:rPr sz="1100" spc="-10" dirty="0">
                <a:latin typeface="Arial"/>
                <a:cs typeface="Arial"/>
              </a:rPr>
              <a:t>and </a:t>
            </a:r>
            <a:r>
              <a:rPr sz="1100" spc="-5" dirty="0">
                <a:latin typeface="Arial"/>
                <a:cs typeface="Arial"/>
              </a:rPr>
              <a:t>tax </a:t>
            </a:r>
            <a:r>
              <a:rPr sz="1100" spc="-10" dirty="0">
                <a:latin typeface="Arial"/>
                <a:cs typeface="Arial"/>
              </a:rPr>
              <a:t>due in </a:t>
            </a:r>
            <a:r>
              <a:rPr sz="1100" spc="-15" dirty="0">
                <a:latin typeface="Arial"/>
                <a:cs typeface="Arial"/>
              </a:rPr>
              <a:t>your</a:t>
            </a:r>
            <a:r>
              <a:rPr sz="1100" spc="80" dirty="0">
                <a:latin typeface="Arial"/>
                <a:cs typeface="Arial"/>
              </a:rPr>
              <a:t> </a:t>
            </a:r>
            <a:r>
              <a:rPr sz="1100" spc="-20" dirty="0">
                <a:latin typeface="Arial"/>
                <a:cs typeface="Arial"/>
              </a:rPr>
              <a:t>query.</a:t>
            </a:r>
            <a:endParaRPr sz="1100">
              <a:latin typeface="Arial"/>
              <a:cs typeface="Arial"/>
            </a:endParaRPr>
          </a:p>
        </p:txBody>
      </p:sp>
      <p:sp>
        <p:nvSpPr>
          <p:cNvPr id="33" name="object 33"/>
          <p:cNvSpPr txBox="1"/>
          <p:nvPr/>
        </p:nvSpPr>
        <p:spPr>
          <a:xfrm>
            <a:off x="852169" y="6687868"/>
            <a:ext cx="6057265" cy="689610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  <a:tabLst>
                <a:tab pos="450215" algn="l"/>
              </a:tabLst>
            </a:pPr>
            <a:r>
              <a:rPr sz="1400" b="1" spc="10" dirty="0">
                <a:latin typeface="Arial"/>
                <a:cs typeface="Arial"/>
              </a:rPr>
              <a:t>3.9	</a:t>
            </a:r>
            <a:r>
              <a:rPr sz="1400" b="1" spc="20" dirty="0">
                <a:latin typeface="Arial"/>
                <a:cs typeface="Arial"/>
              </a:rPr>
              <a:t>GROUP</a:t>
            </a:r>
            <a:r>
              <a:rPr sz="1400" b="1" dirty="0">
                <a:latin typeface="Arial"/>
                <a:cs typeface="Arial"/>
              </a:rPr>
              <a:t> </a:t>
            </a:r>
            <a:r>
              <a:rPr sz="1400" b="1" spc="15" dirty="0">
                <a:latin typeface="Arial"/>
                <a:cs typeface="Arial"/>
              </a:rPr>
              <a:t>BY</a:t>
            </a:r>
            <a:endParaRPr sz="1400">
              <a:latin typeface="Arial"/>
              <a:cs typeface="Arial"/>
            </a:endParaRPr>
          </a:p>
          <a:p>
            <a:pPr marL="12700" marR="5080">
              <a:lnSpc>
                <a:spcPct val="102699"/>
              </a:lnSpc>
              <a:spcBef>
                <a:spcPts val="800"/>
              </a:spcBef>
            </a:pPr>
            <a:r>
              <a:rPr sz="1100" spc="-10" dirty="0">
                <a:latin typeface="Arial"/>
                <a:cs typeface="Arial"/>
              </a:rPr>
              <a:t>The</a:t>
            </a:r>
            <a:r>
              <a:rPr sz="1100" spc="-40" dirty="0">
                <a:latin typeface="Arial"/>
                <a:cs typeface="Arial"/>
              </a:rPr>
              <a:t> </a:t>
            </a:r>
            <a:r>
              <a:rPr sz="1100" spc="-15" dirty="0">
                <a:latin typeface="Arial"/>
                <a:cs typeface="Arial"/>
              </a:rPr>
              <a:t>GROUP</a:t>
            </a:r>
            <a:r>
              <a:rPr sz="1100" spc="-40" dirty="0">
                <a:latin typeface="Arial"/>
                <a:cs typeface="Arial"/>
              </a:rPr>
              <a:t> </a:t>
            </a:r>
            <a:r>
              <a:rPr sz="1100" spc="-10" dirty="0">
                <a:latin typeface="Arial"/>
                <a:cs typeface="Arial"/>
              </a:rPr>
              <a:t>BY</a:t>
            </a:r>
            <a:r>
              <a:rPr sz="1100" spc="-25" dirty="0">
                <a:latin typeface="Arial"/>
                <a:cs typeface="Arial"/>
              </a:rPr>
              <a:t> </a:t>
            </a:r>
            <a:r>
              <a:rPr sz="1100" spc="-5" dirty="0">
                <a:latin typeface="Arial"/>
                <a:cs typeface="Arial"/>
              </a:rPr>
              <a:t>statement</a:t>
            </a:r>
            <a:r>
              <a:rPr sz="1100" spc="-40" dirty="0">
                <a:latin typeface="Arial"/>
                <a:cs typeface="Arial"/>
              </a:rPr>
              <a:t> </a:t>
            </a:r>
            <a:r>
              <a:rPr sz="1100" spc="-10" dirty="0">
                <a:latin typeface="Arial"/>
                <a:cs typeface="Arial"/>
              </a:rPr>
              <a:t>is</a:t>
            </a:r>
            <a:r>
              <a:rPr sz="1100" spc="-5" dirty="0">
                <a:latin typeface="Arial"/>
                <a:cs typeface="Arial"/>
              </a:rPr>
              <a:t> </a:t>
            </a:r>
            <a:r>
              <a:rPr sz="1100" spc="-10" dirty="0">
                <a:latin typeface="Arial"/>
                <a:cs typeface="Arial"/>
              </a:rPr>
              <a:t>often</a:t>
            </a:r>
            <a:r>
              <a:rPr sz="1100" spc="-40" dirty="0">
                <a:latin typeface="Arial"/>
                <a:cs typeface="Arial"/>
              </a:rPr>
              <a:t> </a:t>
            </a:r>
            <a:r>
              <a:rPr sz="1100" spc="-10" dirty="0">
                <a:latin typeface="Arial"/>
                <a:cs typeface="Arial"/>
              </a:rPr>
              <a:t>used</a:t>
            </a:r>
            <a:r>
              <a:rPr sz="1100" spc="-20" dirty="0">
                <a:latin typeface="Arial"/>
                <a:cs typeface="Arial"/>
              </a:rPr>
              <a:t> </a:t>
            </a:r>
            <a:r>
              <a:rPr sz="1100" spc="-10" dirty="0">
                <a:latin typeface="Arial"/>
                <a:cs typeface="Arial"/>
              </a:rPr>
              <a:t>with</a:t>
            </a:r>
            <a:r>
              <a:rPr sz="1100" spc="-25" dirty="0">
                <a:latin typeface="Arial"/>
                <a:cs typeface="Arial"/>
              </a:rPr>
              <a:t> </a:t>
            </a:r>
            <a:r>
              <a:rPr sz="1100" spc="-10" dirty="0">
                <a:latin typeface="Arial"/>
                <a:cs typeface="Arial"/>
              </a:rPr>
              <a:t>aggregate</a:t>
            </a:r>
            <a:r>
              <a:rPr sz="1100" spc="-50" dirty="0">
                <a:latin typeface="Arial"/>
                <a:cs typeface="Arial"/>
              </a:rPr>
              <a:t> </a:t>
            </a:r>
            <a:r>
              <a:rPr sz="1100" spc="-5" dirty="0">
                <a:latin typeface="Arial"/>
                <a:cs typeface="Arial"/>
              </a:rPr>
              <a:t>functions</a:t>
            </a:r>
            <a:r>
              <a:rPr sz="1100" spc="-25" dirty="0">
                <a:latin typeface="Arial"/>
                <a:cs typeface="Arial"/>
              </a:rPr>
              <a:t> </a:t>
            </a:r>
            <a:r>
              <a:rPr sz="1100" spc="-5" dirty="0">
                <a:latin typeface="Arial"/>
                <a:cs typeface="Arial"/>
              </a:rPr>
              <a:t>(MIN,</a:t>
            </a:r>
            <a:r>
              <a:rPr sz="1100" spc="-15" dirty="0">
                <a:latin typeface="Arial"/>
                <a:cs typeface="Arial"/>
              </a:rPr>
              <a:t> </a:t>
            </a:r>
            <a:r>
              <a:rPr sz="1100" spc="-10" dirty="0">
                <a:latin typeface="Arial"/>
                <a:cs typeface="Arial"/>
              </a:rPr>
              <a:t>MAX,</a:t>
            </a:r>
            <a:r>
              <a:rPr sz="1100" spc="-40" dirty="0">
                <a:latin typeface="Arial"/>
                <a:cs typeface="Arial"/>
              </a:rPr>
              <a:t> AVG,</a:t>
            </a:r>
            <a:r>
              <a:rPr sz="1100" spc="-20" dirty="0">
                <a:latin typeface="Arial"/>
                <a:cs typeface="Arial"/>
              </a:rPr>
              <a:t> </a:t>
            </a:r>
            <a:r>
              <a:rPr sz="1100" spc="-10" dirty="0">
                <a:latin typeface="Arial"/>
                <a:cs typeface="Arial"/>
              </a:rPr>
              <a:t>SUM,</a:t>
            </a:r>
            <a:r>
              <a:rPr sz="1100" spc="-25" dirty="0">
                <a:latin typeface="Arial"/>
                <a:cs typeface="Arial"/>
              </a:rPr>
              <a:t> </a:t>
            </a:r>
            <a:r>
              <a:rPr sz="1100" spc="-15" dirty="0">
                <a:latin typeface="Arial"/>
                <a:cs typeface="Arial"/>
              </a:rPr>
              <a:t>COUNT)  </a:t>
            </a:r>
            <a:r>
              <a:rPr sz="1100" spc="-5" dirty="0">
                <a:latin typeface="Arial"/>
                <a:cs typeface="Arial"/>
              </a:rPr>
              <a:t>to </a:t>
            </a:r>
            <a:r>
              <a:rPr sz="1100" spc="-10" dirty="0">
                <a:latin typeface="Arial"/>
                <a:cs typeface="Arial"/>
              </a:rPr>
              <a:t>group </a:t>
            </a:r>
            <a:r>
              <a:rPr sz="1100" spc="-5" dirty="0">
                <a:latin typeface="Arial"/>
                <a:cs typeface="Arial"/>
              </a:rPr>
              <a:t>results </a:t>
            </a:r>
            <a:r>
              <a:rPr sz="1100" spc="-20" dirty="0">
                <a:latin typeface="Arial"/>
                <a:cs typeface="Arial"/>
              </a:rPr>
              <a:t>by </a:t>
            </a:r>
            <a:r>
              <a:rPr sz="1100" spc="-10" dirty="0">
                <a:latin typeface="Arial"/>
                <a:cs typeface="Arial"/>
              </a:rPr>
              <a:t>one or more</a:t>
            </a:r>
            <a:r>
              <a:rPr sz="1100" spc="-20" dirty="0">
                <a:latin typeface="Arial"/>
                <a:cs typeface="Arial"/>
              </a:rPr>
              <a:t> </a:t>
            </a:r>
            <a:r>
              <a:rPr sz="1100" spc="-10" dirty="0">
                <a:latin typeface="Arial"/>
                <a:cs typeface="Arial"/>
              </a:rPr>
              <a:t>columns.</a:t>
            </a:r>
            <a:endParaRPr sz="1100">
              <a:latin typeface="Arial"/>
              <a:cs typeface="Arial"/>
            </a:endParaRPr>
          </a:p>
        </p:txBody>
      </p:sp>
      <p:sp>
        <p:nvSpPr>
          <p:cNvPr id="34" name="object 34"/>
          <p:cNvSpPr txBox="1"/>
          <p:nvPr/>
        </p:nvSpPr>
        <p:spPr>
          <a:xfrm>
            <a:off x="928369" y="7718848"/>
            <a:ext cx="88900" cy="633730"/>
          </a:xfrm>
          <a:prstGeom prst="rect">
            <a:avLst/>
          </a:prstGeom>
        </p:spPr>
        <p:txBody>
          <a:bodyPr vert="horz" wrap="square" lIns="0" tIns="279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20"/>
              </a:spcBef>
            </a:pPr>
            <a:r>
              <a:rPr sz="900" spc="-5" dirty="0">
                <a:latin typeface="Arial"/>
                <a:cs typeface="Arial"/>
              </a:rPr>
              <a:t>1</a:t>
            </a:r>
            <a:endParaRPr sz="9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900" spc="-5" dirty="0">
                <a:latin typeface="Arial"/>
                <a:cs typeface="Arial"/>
              </a:rPr>
              <a:t>2</a:t>
            </a:r>
            <a:endParaRPr sz="9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900" spc="-5" dirty="0">
                <a:latin typeface="Arial"/>
                <a:cs typeface="Arial"/>
              </a:rPr>
              <a:t>3</a:t>
            </a:r>
            <a:endParaRPr sz="9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900" spc="-5" dirty="0">
                <a:latin typeface="Arial"/>
                <a:cs typeface="Arial"/>
              </a:rPr>
              <a:t>4</a:t>
            </a:r>
            <a:endParaRPr sz="900">
              <a:latin typeface="Arial"/>
              <a:cs typeface="Arial"/>
            </a:endParaRPr>
          </a:p>
        </p:txBody>
      </p:sp>
      <p:sp>
        <p:nvSpPr>
          <p:cNvPr id="35" name="object 35"/>
          <p:cNvSpPr txBox="1"/>
          <p:nvPr/>
        </p:nvSpPr>
        <p:spPr>
          <a:xfrm>
            <a:off x="1090269" y="7689113"/>
            <a:ext cx="5862955" cy="739140"/>
          </a:xfrm>
          <a:prstGeom prst="rect">
            <a:avLst/>
          </a:prstGeom>
          <a:solidFill>
            <a:srgbClr val="F7F7F7"/>
          </a:solidFill>
          <a:ln w="6096">
            <a:solidFill>
              <a:srgbClr val="B1B1B1"/>
            </a:solidFill>
          </a:ln>
        </p:spPr>
        <p:txBody>
          <a:bodyPr vert="horz" wrap="square" lIns="0" tIns="42544" rIns="0" bIns="0" rtlCol="0">
            <a:spAutoFit/>
          </a:bodyPr>
          <a:lstStyle/>
          <a:p>
            <a:pPr marL="49530" marR="3740150">
              <a:lnSpc>
                <a:spcPct val="111100"/>
              </a:lnSpc>
              <a:spcBef>
                <a:spcPts val="334"/>
              </a:spcBef>
            </a:pPr>
            <a:r>
              <a:rPr sz="900" i="1" spc="65" dirty="0">
                <a:latin typeface="Times New Roman"/>
                <a:cs typeface="Times New Roman"/>
              </a:rPr>
              <a:t>SELECT </a:t>
            </a:r>
            <a:r>
              <a:rPr sz="900" i="1" spc="150" dirty="0">
                <a:latin typeface="Times New Roman"/>
                <a:cs typeface="Times New Roman"/>
              </a:rPr>
              <a:t>column </a:t>
            </a:r>
            <a:r>
              <a:rPr sz="900" i="1" spc="300" dirty="0">
                <a:latin typeface="Times New Roman"/>
                <a:cs typeface="Times New Roman"/>
              </a:rPr>
              <a:t>, </a:t>
            </a:r>
            <a:r>
              <a:rPr sz="900" i="1" spc="150" dirty="0">
                <a:latin typeface="Times New Roman"/>
                <a:cs typeface="Times New Roman"/>
              </a:rPr>
              <a:t>column </a:t>
            </a:r>
            <a:r>
              <a:rPr sz="900" i="1" spc="300" dirty="0">
                <a:latin typeface="Times New Roman"/>
                <a:cs typeface="Times New Roman"/>
              </a:rPr>
              <a:t>, </a:t>
            </a:r>
            <a:r>
              <a:rPr sz="900" i="1" spc="355" dirty="0">
                <a:latin typeface="Times New Roman"/>
                <a:cs typeface="Times New Roman"/>
              </a:rPr>
              <a:t>...  </a:t>
            </a:r>
            <a:r>
              <a:rPr sz="900" i="1" spc="-40" dirty="0">
                <a:latin typeface="Times New Roman"/>
                <a:cs typeface="Times New Roman"/>
              </a:rPr>
              <a:t>FROM</a:t>
            </a:r>
            <a:r>
              <a:rPr sz="900" i="1" spc="-10" dirty="0">
                <a:latin typeface="Times New Roman"/>
                <a:cs typeface="Times New Roman"/>
              </a:rPr>
              <a:t> </a:t>
            </a:r>
            <a:r>
              <a:rPr sz="900" i="1" spc="229" dirty="0">
                <a:latin typeface="Times New Roman"/>
                <a:cs typeface="Times New Roman"/>
              </a:rPr>
              <a:t>table</a:t>
            </a:r>
            <a:r>
              <a:rPr sz="900" i="1" spc="-145" dirty="0">
                <a:latin typeface="Times New Roman"/>
                <a:cs typeface="Times New Roman"/>
              </a:rPr>
              <a:t> </a:t>
            </a:r>
            <a:endParaRPr sz="900">
              <a:latin typeface="Times New Roman"/>
              <a:cs typeface="Times New Roman"/>
            </a:endParaRPr>
          </a:p>
          <a:p>
            <a:pPr marL="49530">
              <a:lnSpc>
                <a:spcPct val="100000"/>
              </a:lnSpc>
              <a:spcBef>
                <a:spcPts val="105"/>
              </a:spcBef>
            </a:pPr>
            <a:r>
              <a:rPr sz="900" i="1" spc="-20" dirty="0">
                <a:latin typeface="Times New Roman"/>
                <a:cs typeface="Times New Roman"/>
              </a:rPr>
              <a:t>WHERE</a:t>
            </a:r>
            <a:r>
              <a:rPr sz="900" i="1" spc="160" dirty="0">
                <a:latin typeface="Times New Roman"/>
                <a:cs typeface="Times New Roman"/>
              </a:rPr>
              <a:t> </a:t>
            </a:r>
            <a:r>
              <a:rPr sz="900" i="1" spc="229" dirty="0">
                <a:latin typeface="Times New Roman"/>
                <a:cs typeface="Times New Roman"/>
              </a:rPr>
              <a:t>condition</a:t>
            </a:r>
            <a:r>
              <a:rPr sz="900" i="1" spc="-130" dirty="0">
                <a:latin typeface="Times New Roman"/>
                <a:cs typeface="Times New Roman"/>
              </a:rPr>
              <a:t> </a:t>
            </a:r>
            <a:endParaRPr sz="900">
              <a:latin typeface="Times New Roman"/>
              <a:cs typeface="Times New Roman"/>
            </a:endParaRPr>
          </a:p>
          <a:p>
            <a:pPr marL="49530">
              <a:lnSpc>
                <a:spcPct val="100000"/>
              </a:lnSpc>
              <a:spcBef>
                <a:spcPts val="120"/>
              </a:spcBef>
            </a:pPr>
            <a:r>
              <a:rPr sz="900" i="1" spc="-20" dirty="0">
                <a:latin typeface="Times New Roman"/>
                <a:cs typeface="Times New Roman"/>
              </a:rPr>
              <a:t>GROUP </a:t>
            </a:r>
            <a:r>
              <a:rPr sz="900" i="1" spc="35" dirty="0">
                <a:latin typeface="Times New Roman"/>
                <a:cs typeface="Times New Roman"/>
              </a:rPr>
              <a:t>BY </a:t>
            </a:r>
            <a:r>
              <a:rPr sz="900" i="1" spc="150" dirty="0">
                <a:latin typeface="Times New Roman"/>
                <a:cs typeface="Times New Roman"/>
              </a:rPr>
              <a:t>column </a:t>
            </a:r>
            <a:r>
              <a:rPr sz="900" i="1" spc="300" dirty="0">
                <a:latin typeface="Times New Roman"/>
                <a:cs typeface="Times New Roman"/>
              </a:rPr>
              <a:t>, </a:t>
            </a:r>
            <a:r>
              <a:rPr sz="900" i="1" spc="150" dirty="0">
                <a:latin typeface="Times New Roman"/>
                <a:cs typeface="Times New Roman"/>
              </a:rPr>
              <a:t>column </a:t>
            </a:r>
            <a:r>
              <a:rPr sz="900" i="1" spc="300" dirty="0">
                <a:latin typeface="Times New Roman"/>
                <a:cs typeface="Times New Roman"/>
              </a:rPr>
              <a:t>,</a:t>
            </a:r>
            <a:r>
              <a:rPr sz="900" i="1" spc="235" dirty="0">
                <a:latin typeface="Times New Roman"/>
                <a:cs typeface="Times New Roman"/>
              </a:rPr>
              <a:t> </a:t>
            </a:r>
            <a:r>
              <a:rPr sz="900" i="1" spc="355" dirty="0">
                <a:latin typeface="Times New Roman"/>
                <a:cs typeface="Times New Roman"/>
              </a:rPr>
              <a:t>...</a:t>
            </a:r>
            <a:r>
              <a:rPr sz="900" i="1" spc="-145" dirty="0">
                <a:latin typeface="Times New Roman"/>
                <a:cs typeface="Times New Roman"/>
              </a:rPr>
              <a:t> </a:t>
            </a:r>
            <a:endParaRPr sz="900">
              <a:latin typeface="Times New Roman"/>
              <a:cs typeface="Times New Roman"/>
            </a:endParaRPr>
          </a:p>
        </p:txBody>
      </p:sp>
      <p:sp>
        <p:nvSpPr>
          <p:cNvPr id="36" name="object 36"/>
          <p:cNvSpPr txBox="1"/>
          <p:nvPr/>
        </p:nvSpPr>
        <p:spPr>
          <a:xfrm>
            <a:off x="852169" y="8572511"/>
            <a:ext cx="4046854" cy="19177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1100" spc="-30" dirty="0">
                <a:latin typeface="Arial"/>
                <a:cs typeface="Arial"/>
              </a:rPr>
              <a:t>We </a:t>
            </a:r>
            <a:r>
              <a:rPr sz="1100" spc="-5" dirty="0">
                <a:latin typeface="Arial"/>
                <a:cs typeface="Arial"/>
              </a:rPr>
              <a:t>can </a:t>
            </a:r>
            <a:r>
              <a:rPr sz="1100" spc="-10" dirty="0">
                <a:latin typeface="Arial"/>
                <a:cs typeface="Arial"/>
              </a:rPr>
              <a:t>show all </a:t>
            </a:r>
            <a:r>
              <a:rPr sz="1100" spc="-5" dirty="0">
                <a:latin typeface="Arial"/>
                <a:cs typeface="Arial"/>
              </a:rPr>
              <a:t>the </a:t>
            </a:r>
            <a:r>
              <a:rPr sz="1100" spc="-10" dirty="0">
                <a:latin typeface="Arial"/>
                <a:cs typeface="Arial"/>
              </a:rPr>
              <a:t>movies </a:t>
            </a:r>
            <a:r>
              <a:rPr sz="1100" spc="-20" dirty="0">
                <a:latin typeface="Arial"/>
                <a:cs typeface="Arial"/>
              </a:rPr>
              <a:t>by </a:t>
            </a:r>
            <a:r>
              <a:rPr sz="1100" spc="-5" dirty="0">
                <a:latin typeface="Arial"/>
                <a:cs typeface="Arial"/>
              </a:rPr>
              <a:t>the </a:t>
            </a:r>
            <a:r>
              <a:rPr sz="1100" spc="-10" dirty="0">
                <a:latin typeface="Arial"/>
                <a:cs typeface="Arial"/>
              </a:rPr>
              <a:t>same director using </a:t>
            </a:r>
            <a:r>
              <a:rPr sz="1100" spc="-5" dirty="0">
                <a:latin typeface="Arial"/>
                <a:cs typeface="Arial"/>
              </a:rPr>
              <a:t>the</a:t>
            </a:r>
            <a:r>
              <a:rPr sz="1100" dirty="0">
                <a:latin typeface="Arial"/>
                <a:cs typeface="Arial"/>
              </a:rPr>
              <a:t> </a:t>
            </a:r>
            <a:r>
              <a:rPr sz="1100" spc="-5" dirty="0">
                <a:latin typeface="Arial"/>
                <a:cs typeface="Arial"/>
              </a:rPr>
              <a:t>query:</a:t>
            </a:r>
            <a:endParaRPr sz="1100">
              <a:latin typeface="Arial"/>
              <a:cs typeface="Arial"/>
            </a:endParaRPr>
          </a:p>
        </p:txBody>
      </p:sp>
      <p:sp>
        <p:nvSpPr>
          <p:cNvPr id="37" name="object 37"/>
          <p:cNvSpPr txBox="1"/>
          <p:nvPr/>
        </p:nvSpPr>
        <p:spPr>
          <a:xfrm>
            <a:off x="928369" y="8845084"/>
            <a:ext cx="88900" cy="633730"/>
          </a:xfrm>
          <a:prstGeom prst="rect">
            <a:avLst/>
          </a:prstGeom>
        </p:spPr>
        <p:txBody>
          <a:bodyPr vert="horz" wrap="square" lIns="0" tIns="279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20"/>
              </a:spcBef>
            </a:pPr>
            <a:r>
              <a:rPr sz="900" spc="-5" dirty="0">
                <a:latin typeface="Arial"/>
                <a:cs typeface="Arial"/>
              </a:rPr>
              <a:t>1</a:t>
            </a:r>
            <a:endParaRPr sz="9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900" spc="-5" dirty="0">
                <a:latin typeface="Arial"/>
                <a:cs typeface="Arial"/>
              </a:rPr>
              <a:t>2</a:t>
            </a:r>
            <a:endParaRPr sz="9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900" spc="-5" dirty="0">
                <a:latin typeface="Arial"/>
                <a:cs typeface="Arial"/>
              </a:rPr>
              <a:t>3</a:t>
            </a:r>
            <a:endParaRPr sz="9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900" spc="-5" dirty="0">
                <a:latin typeface="Arial"/>
                <a:cs typeface="Arial"/>
              </a:rPr>
              <a:t>4</a:t>
            </a:r>
            <a:endParaRPr sz="900">
              <a:latin typeface="Arial"/>
              <a:cs typeface="Arial"/>
            </a:endParaRPr>
          </a:p>
        </p:txBody>
      </p:sp>
      <p:sp>
        <p:nvSpPr>
          <p:cNvPr id="38" name="object 38"/>
          <p:cNvSpPr txBox="1"/>
          <p:nvPr/>
        </p:nvSpPr>
        <p:spPr>
          <a:xfrm>
            <a:off x="1090269" y="8815349"/>
            <a:ext cx="5862955" cy="739140"/>
          </a:xfrm>
          <a:prstGeom prst="rect">
            <a:avLst/>
          </a:prstGeom>
          <a:solidFill>
            <a:srgbClr val="F7F7F7"/>
          </a:solidFill>
          <a:ln w="6096">
            <a:solidFill>
              <a:srgbClr val="B1B1B1"/>
            </a:solidFill>
          </a:ln>
        </p:spPr>
        <p:txBody>
          <a:bodyPr vert="horz" wrap="square" lIns="0" tIns="42544" rIns="0" bIns="0" rtlCol="0">
            <a:spAutoFit/>
          </a:bodyPr>
          <a:lstStyle/>
          <a:p>
            <a:pPr marL="49530" marR="3340735">
              <a:lnSpc>
                <a:spcPct val="111100"/>
              </a:lnSpc>
              <a:spcBef>
                <a:spcPts val="334"/>
              </a:spcBef>
            </a:pPr>
            <a:r>
              <a:rPr sz="900" i="1" spc="65" dirty="0">
                <a:latin typeface="Times New Roman"/>
                <a:cs typeface="Times New Roman"/>
              </a:rPr>
              <a:t>SELECT </a:t>
            </a:r>
            <a:r>
              <a:rPr sz="900" i="1" spc="90" dirty="0">
                <a:latin typeface="Times New Roman"/>
                <a:cs typeface="Times New Roman"/>
              </a:rPr>
              <a:t>name </a:t>
            </a:r>
            <a:r>
              <a:rPr sz="900" i="1" spc="300" dirty="0">
                <a:latin typeface="Times New Roman"/>
                <a:cs typeface="Times New Roman"/>
              </a:rPr>
              <a:t>, </a:t>
            </a:r>
            <a:r>
              <a:rPr sz="900" i="1" spc="235" dirty="0">
                <a:latin typeface="Times New Roman"/>
                <a:cs typeface="Times New Roman"/>
              </a:rPr>
              <a:t>director </a:t>
            </a:r>
            <a:r>
              <a:rPr sz="900" i="1" spc="300" dirty="0">
                <a:latin typeface="Times New Roman"/>
                <a:cs typeface="Times New Roman"/>
              </a:rPr>
              <a:t>, </a:t>
            </a:r>
            <a:r>
              <a:rPr sz="900" i="1" spc="150" dirty="0">
                <a:latin typeface="Times New Roman"/>
                <a:cs typeface="Times New Roman"/>
              </a:rPr>
              <a:t>Count </a:t>
            </a:r>
            <a:r>
              <a:rPr sz="900" i="1" spc="229" dirty="0">
                <a:latin typeface="Times New Roman"/>
                <a:cs typeface="Times New Roman"/>
              </a:rPr>
              <a:t>(*)  </a:t>
            </a:r>
            <a:r>
              <a:rPr sz="900" i="1" spc="-40" dirty="0">
                <a:latin typeface="Times New Roman"/>
                <a:cs typeface="Times New Roman"/>
              </a:rPr>
              <a:t>FROM </a:t>
            </a:r>
            <a:r>
              <a:rPr sz="900" i="1" spc="150" dirty="0">
                <a:latin typeface="Times New Roman"/>
                <a:cs typeface="Times New Roman"/>
              </a:rPr>
              <a:t>movie </a:t>
            </a:r>
            <a:r>
              <a:rPr sz="900" i="1" spc="300" dirty="0">
                <a:latin typeface="Times New Roman"/>
                <a:cs typeface="Times New Roman"/>
              </a:rPr>
              <a:t>,</a:t>
            </a:r>
            <a:r>
              <a:rPr sz="900" i="1" spc="360" dirty="0">
                <a:latin typeface="Times New Roman"/>
                <a:cs typeface="Times New Roman"/>
              </a:rPr>
              <a:t> </a:t>
            </a:r>
            <a:r>
              <a:rPr sz="900" i="1" spc="210" dirty="0">
                <a:latin typeface="Times New Roman"/>
                <a:cs typeface="Times New Roman"/>
              </a:rPr>
              <a:t>actor</a:t>
            </a:r>
            <a:r>
              <a:rPr sz="900" i="1" spc="-145" dirty="0">
                <a:latin typeface="Times New Roman"/>
                <a:cs typeface="Times New Roman"/>
              </a:rPr>
              <a:t> </a:t>
            </a:r>
            <a:endParaRPr sz="900">
              <a:latin typeface="Times New Roman"/>
              <a:cs typeface="Times New Roman"/>
            </a:endParaRPr>
          </a:p>
          <a:p>
            <a:pPr marL="49530" marR="3990340">
              <a:lnSpc>
                <a:spcPts val="1200"/>
              </a:lnSpc>
              <a:spcBef>
                <a:spcPts val="45"/>
              </a:spcBef>
            </a:pPr>
            <a:r>
              <a:rPr sz="900" i="1" spc="-20" dirty="0">
                <a:latin typeface="Times New Roman"/>
                <a:cs typeface="Times New Roman"/>
              </a:rPr>
              <a:t>WHERE</a:t>
            </a:r>
            <a:r>
              <a:rPr sz="900" i="1" spc="140" dirty="0">
                <a:latin typeface="Times New Roman"/>
                <a:cs typeface="Times New Roman"/>
              </a:rPr>
              <a:t> </a:t>
            </a:r>
            <a:r>
              <a:rPr sz="900" i="1" spc="75" dirty="0">
                <a:latin typeface="Times New Roman"/>
                <a:cs typeface="Times New Roman"/>
              </a:rPr>
              <a:t>d</a:t>
            </a:r>
            <a:r>
              <a:rPr sz="900" i="1" spc="-135" dirty="0">
                <a:latin typeface="Times New Roman"/>
                <a:cs typeface="Times New Roman"/>
              </a:rPr>
              <a:t> </a:t>
            </a:r>
            <a:r>
              <a:rPr sz="900" i="1" spc="254" dirty="0">
                <a:latin typeface="Times New Roman"/>
                <a:cs typeface="Times New Roman"/>
              </a:rPr>
              <a:t>irecto</a:t>
            </a:r>
            <a:r>
              <a:rPr sz="900" i="1" spc="-135" dirty="0">
                <a:latin typeface="Times New Roman"/>
                <a:cs typeface="Times New Roman"/>
              </a:rPr>
              <a:t> </a:t>
            </a:r>
            <a:r>
              <a:rPr sz="900" i="1" spc="85" dirty="0">
                <a:latin typeface="Times New Roman"/>
                <a:cs typeface="Times New Roman"/>
              </a:rPr>
              <a:t>r=</a:t>
            </a:r>
            <a:r>
              <a:rPr sz="900" i="1" spc="-100" dirty="0">
                <a:latin typeface="Times New Roman"/>
                <a:cs typeface="Times New Roman"/>
              </a:rPr>
              <a:t> </a:t>
            </a:r>
            <a:r>
              <a:rPr sz="900" i="1" spc="210" dirty="0">
                <a:latin typeface="Times New Roman"/>
                <a:cs typeface="Times New Roman"/>
              </a:rPr>
              <a:t>actor</a:t>
            </a:r>
            <a:r>
              <a:rPr sz="900" i="1" spc="-105" dirty="0">
                <a:latin typeface="Times New Roman"/>
                <a:cs typeface="Times New Roman"/>
              </a:rPr>
              <a:t> </a:t>
            </a:r>
            <a:r>
              <a:rPr sz="900" i="1" spc="300" dirty="0">
                <a:latin typeface="Times New Roman"/>
                <a:cs typeface="Times New Roman"/>
              </a:rPr>
              <a:t>.</a:t>
            </a:r>
            <a:r>
              <a:rPr sz="900" i="1" spc="-110" dirty="0">
                <a:latin typeface="Times New Roman"/>
                <a:cs typeface="Times New Roman"/>
              </a:rPr>
              <a:t> </a:t>
            </a:r>
            <a:r>
              <a:rPr sz="900" i="1" spc="210" dirty="0">
                <a:latin typeface="Times New Roman"/>
                <a:cs typeface="Times New Roman"/>
              </a:rPr>
              <a:t>id  </a:t>
            </a:r>
            <a:r>
              <a:rPr sz="900" i="1" spc="-20" dirty="0">
                <a:latin typeface="Times New Roman"/>
                <a:cs typeface="Times New Roman"/>
              </a:rPr>
              <a:t>GROUP </a:t>
            </a:r>
            <a:r>
              <a:rPr sz="900" i="1" spc="35" dirty="0">
                <a:latin typeface="Times New Roman"/>
                <a:cs typeface="Times New Roman"/>
              </a:rPr>
              <a:t>BY</a:t>
            </a:r>
            <a:r>
              <a:rPr sz="900" i="1" spc="225" dirty="0">
                <a:latin typeface="Times New Roman"/>
                <a:cs typeface="Times New Roman"/>
              </a:rPr>
              <a:t> </a:t>
            </a:r>
            <a:r>
              <a:rPr sz="900" i="1" spc="254" dirty="0">
                <a:latin typeface="Times New Roman"/>
                <a:cs typeface="Times New Roman"/>
              </a:rPr>
              <a:t>director;</a:t>
            </a:r>
            <a:endParaRPr sz="900">
              <a:latin typeface="Times New Roman"/>
              <a:cs typeface="Times New Roman"/>
            </a:endParaRPr>
          </a:p>
        </p:txBody>
      </p:sp>
      <p:sp>
        <p:nvSpPr>
          <p:cNvPr id="39" name="object 39"/>
          <p:cNvSpPr/>
          <p:nvPr/>
        </p:nvSpPr>
        <p:spPr>
          <a:xfrm>
            <a:off x="864717" y="9941585"/>
            <a:ext cx="6049010" cy="0"/>
          </a:xfrm>
          <a:custGeom>
            <a:avLst/>
            <a:gdLst/>
            <a:ahLst/>
            <a:cxnLst/>
            <a:rect l="l" t="t" r="r" b="b"/>
            <a:pathLst>
              <a:path w="6049009">
                <a:moveTo>
                  <a:pt x="0" y="0"/>
                </a:moveTo>
                <a:lnTo>
                  <a:pt x="6048756" y="0"/>
                </a:lnTo>
              </a:path>
            </a:pathLst>
          </a:custGeom>
          <a:ln w="609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 txBox="1"/>
          <p:nvPr/>
        </p:nvSpPr>
        <p:spPr>
          <a:xfrm>
            <a:off x="852169" y="9965447"/>
            <a:ext cx="1842135" cy="19177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1100" spc="-10" dirty="0">
                <a:latin typeface="Arial"/>
                <a:cs typeface="Arial"/>
              </a:rPr>
              <a:t>© </a:t>
            </a:r>
            <a:r>
              <a:rPr sz="1100" spc="20" dirty="0">
                <a:latin typeface="Arial"/>
                <a:cs typeface="Arial"/>
              </a:rPr>
              <a:t>H</a:t>
            </a:r>
            <a:r>
              <a:rPr sz="850" spc="20" dirty="0">
                <a:latin typeface="Arial"/>
                <a:cs typeface="Arial"/>
              </a:rPr>
              <a:t>ERIOT</a:t>
            </a:r>
            <a:r>
              <a:rPr sz="1100" spc="20" dirty="0">
                <a:latin typeface="Arial"/>
                <a:cs typeface="Arial"/>
              </a:rPr>
              <a:t>-W</a:t>
            </a:r>
            <a:r>
              <a:rPr sz="850" spc="20" dirty="0">
                <a:latin typeface="Arial"/>
                <a:cs typeface="Arial"/>
              </a:rPr>
              <a:t>ATT</a:t>
            </a:r>
            <a:r>
              <a:rPr sz="850" spc="75" dirty="0">
                <a:latin typeface="Arial"/>
                <a:cs typeface="Arial"/>
              </a:rPr>
              <a:t> </a:t>
            </a:r>
            <a:r>
              <a:rPr sz="1100" spc="55" dirty="0">
                <a:latin typeface="Arial"/>
                <a:cs typeface="Arial"/>
              </a:rPr>
              <a:t>U</a:t>
            </a:r>
            <a:r>
              <a:rPr sz="850" spc="55" dirty="0">
                <a:latin typeface="Arial"/>
                <a:cs typeface="Arial"/>
              </a:rPr>
              <a:t>NIVERSITY</a:t>
            </a:r>
            <a:endParaRPr sz="85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05053" y="765581"/>
            <a:ext cx="6049010" cy="0"/>
          </a:xfrm>
          <a:custGeom>
            <a:avLst/>
            <a:gdLst/>
            <a:ahLst/>
            <a:cxnLst/>
            <a:rect l="l" t="t" r="r" b="b"/>
            <a:pathLst>
              <a:path w="6049009">
                <a:moveTo>
                  <a:pt x="0" y="0"/>
                </a:moveTo>
                <a:lnTo>
                  <a:pt x="6048756" y="0"/>
                </a:lnTo>
              </a:path>
            </a:pathLst>
          </a:custGeom>
          <a:ln w="609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492505" y="559318"/>
            <a:ext cx="6057265" cy="132905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  <a:tabLst>
                <a:tab pos="408940" algn="l"/>
              </a:tabLst>
            </a:pPr>
            <a:r>
              <a:rPr sz="1100" spc="-10" dirty="0">
                <a:latin typeface="Arial"/>
                <a:cs typeface="Arial"/>
              </a:rPr>
              <a:t>84	</a:t>
            </a:r>
            <a:r>
              <a:rPr sz="1100" i="1" spc="-20" dirty="0">
                <a:latin typeface="Arial"/>
                <a:cs typeface="Arial"/>
              </a:rPr>
              <a:t>TOPIC </a:t>
            </a:r>
            <a:r>
              <a:rPr sz="1100" i="1" spc="-10" dirty="0">
                <a:latin typeface="Arial"/>
                <a:cs typeface="Arial"/>
              </a:rPr>
              <a:t>3.</a:t>
            </a:r>
            <a:r>
              <a:rPr sz="1100" i="1" spc="80" dirty="0">
                <a:latin typeface="Arial"/>
                <a:cs typeface="Arial"/>
              </a:rPr>
              <a:t> </a:t>
            </a:r>
            <a:r>
              <a:rPr sz="1100" i="1" spc="-30" dirty="0">
                <a:latin typeface="Arial"/>
                <a:cs typeface="Arial"/>
              </a:rPr>
              <a:t>IMPLEMENTATION</a:t>
            </a:r>
            <a:endParaRPr sz="11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12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5"/>
              </a:spcBef>
            </a:pPr>
            <a:endParaRPr sz="1350">
              <a:latin typeface="Arial"/>
              <a:cs typeface="Arial"/>
            </a:endParaRPr>
          </a:p>
          <a:p>
            <a:pPr marL="12700" marR="5080">
              <a:lnSpc>
                <a:spcPct val="102699"/>
              </a:lnSpc>
            </a:pPr>
            <a:r>
              <a:rPr sz="1100" spc="-5" dirty="0">
                <a:latin typeface="Arial"/>
                <a:cs typeface="Arial"/>
              </a:rPr>
              <a:t>This</a:t>
            </a:r>
            <a:r>
              <a:rPr sz="1100" spc="-20" dirty="0">
                <a:latin typeface="Arial"/>
                <a:cs typeface="Arial"/>
              </a:rPr>
              <a:t> </a:t>
            </a:r>
            <a:r>
              <a:rPr sz="1100" spc="-10" dirty="0">
                <a:latin typeface="Arial"/>
                <a:cs typeface="Arial"/>
              </a:rPr>
              <a:t>will</a:t>
            </a:r>
            <a:r>
              <a:rPr sz="1100" spc="-20" dirty="0">
                <a:latin typeface="Arial"/>
                <a:cs typeface="Arial"/>
              </a:rPr>
              <a:t> </a:t>
            </a:r>
            <a:r>
              <a:rPr sz="1100" spc="-10" dirty="0">
                <a:latin typeface="Arial"/>
                <a:cs typeface="Arial"/>
              </a:rPr>
              <a:t>group</a:t>
            </a:r>
            <a:r>
              <a:rPr sz="1100" spc="-25" dirty="0">
                <a:latin typeface="Arial"/>
                <a:cs typeface="Arial"/>
              </a:rPr>
              <a:t> </a:t>
            </a:r>
            <a:r>
              <a:rPr sz="1100" spc="-5" dirty="0">
                <a:latin typeface="Arial"/>
                <a:cs typeface="Arial"/>
              </a:rPr>
              <a:t>the</a:t>
            </a:r>
            <a:r>
              <a:rPr sz="1100" spc="-20" dirty="0">
                <a:latin typeface="Arial"/>
                <a:cs typeface="Arial"/>
              </a:rPr>
              <a:t> </a:t>
            </a:r>
            <a:r>
              <a:rPr sz="1100" spc="-5" dirty="0">
                <a:latin typeface="Arial"/>
                <a:cs typeface="Arial"/>
              </a:rPr>
              <a:t>results</a:t>
            </a:r>
            <a:r>
              <a:rPr sz="1100" spc="-10" dirty="0">
                <a:latin typeface="Arial"/>
                <a:cs typeface="Arial"/>
              </a:rPr>
              <a:t> </a:t>
            </a:r>
            <a:r>
              <a:rPr sz="1100" spc="-20" dirty="0">
                <a:latin typeface="Arial"/>
                <a:cs typeface="Arial"/>
              </a:rPr>
              <a:t>by</a:t>
            </a:r>
            <a:r>
              <a:rPr sz="1100" spc="-15" dirty="0">
                <a:latin typeface="Arial"/>
                <a:cs typeface="Arial"/>
              </a:rPr>
              <a:t> </a:t>
            </a:r>
            <a:r>
              <a:rPr sz="1100" spc="-5" dirty="0">
                <a:latin typeface="Arial"/>
                <a:cs typeface="Arial"/>
              </a:rPr>
              <a:t>the</a:t>
            </a:r>
            <a:r>
              <a:rPr sz="1100" spc="-20" dirty="0">
                <a:latin typeface="Arial"/>
                <a:cs typeface="Arial"/>
              </a:rPr>
              <a:t> </a:t>
            </a:r>
            <a:r>
              <a:rPr sz="1100" spc="-10" dirty="0">
                <a:latin typeface="Arial"/>
                <a:cs typeface="Arial"/>
              </a:rPr>
              <a:t>director</a:t>
            </a:r>
            <a:r>
              <a:rPr sz="1100" spc="-20" dirty="0">
                <a:latin typeface="Arial"/>
                <a:cs typeface="Arial"/>
              </a:rPr>
              <a:t> </a:t>
            </a:r>
            <a:r>
              <a:rPr sz="1100" spc="-15" dirty="0">
                <a:latin typeface="Arial"/>
                <a:cs typeface="Arial"/>
              </a:rPr>
              <a:t>value</a:t>
            </a:r>
            <a:r>
              <a:rPr sz="1100" spc="-25" dirty="0">
                <a:latin typeface="Arial"/>
                <a:cs typeface="Arial"/>
              </a:rPr>
              <a:t> </a:t>
            </a:r>
            <a:r>
              <a:rPr sz="1100" spc="-10" dirty="0">
                <a:latin typeface="Arial"/>
                <a:cs typeface="Arial"/>
              </a:rPr>
              <a:t>and</a:t>
            </a:r>
            <a:r>
              <a:rPr sz="1100" spc="-30" dirty="0">
                <a:latin typeface="Arial"/>
                <a:cs typeface="Arial"/>
              </a:rPr>
              <a:t> </a:t>
            </a:r>
            <a:r>
              <a:rPr sz="1100" spc="-5" dirty="0">
                <a:latin typeface="Arial"/>
                <a:cs typeface="Arial"/>
              </a:rPr>
              <a:t>the</a:t>
            </a:r>
            <a:r>
              <a:rPr sz="1100" spc="-20" dirty="0">
                <a:latin typeface="Arial"/>
                <a:cs typeface="Arial"/>
              </a:rPr>
              <a:t> </a:t>
            </a:r>
            <a:r>
              <a:rPr sz="1100" spc="-5" dirty="0">
                <a:latin typeface="Arial"/>
                <a:cs typeface="Arial"/>
              </a:rPr>
              <a:t>count</a:t>
            </a:r>
            <a:r>
              <a:rPr sz="1100" spc="-25" dirty="0">
                <a:latin typeface="Arial"/>
                <a:cs typeface="Arial"/>
              </a:rPr>
              <a:t> </a:t>
            </a:r>
            <a:r>
              <a:rPr sz="1100" spc="-5" dirty="0">
                <a:latin typeface="Arial"/>
                <a:cs typeface="Arial"/>
              </a:rPr>
              <a:t>function</a:t>
            </a:r>
            <a:r>
              <a:rPr sz="1100" spc="-20" dirty="0">
                <a:latin typeface="Arial"/>
                <a:cs typeface="Arial"/>
              </a:rPr>
              <a:t> </a:t>
            </a:r>
            <a:r>
              <a:rPr sz="1100" spc="-10" dirty="0">
                <a:latin typeface="Arial"/>
                <a:cs typeface="Arial"/>
              </a:rPr>
              <a:t>adds</a:t>
            </a:r>
            <a:r>
              <a:rPr sz="1100" spc="-30" dirty="0">
                <a:latin typeface="Arial"/>
                <a:cs typeface="Arial"/>
              </a:rPr>
              <a:t> </a:t>
            </a:r>
            <a:r>
              <a:rPr sz="1100" spc="-10" dirty="0">
                <a:latin typeface="Arial"/>
                <a:cs typeface="Arial"/>
              </a:rPr>
              <a:t>up</a:t>
            </a:r>
            <a:r>
              <a:rPr sz="1100" spc="-15" dirty="0">
                <a:latin typeface="Arial"/>
                <a:cs typeface="Arial"/>
              </a:rPr>
              <a:t> </a:t>
            </a:r>
            <a:r>
              <a:rPr sz="1100" spc="-5" dirty="0">
                <a:latin typeface="Arial"/>
                <a:cs typeface="Arial"/>
              </a:rPr>
              <a:t>the</a:t>
            </a:r>
            <a:r>
              <a:rPr sz="1100" spc="-30" dirty="0">
                <a:latin typeface="Arial"/>
                <a:cs typeface="Arial"/>
              </a:rPr>
              <a:t> </a:t>
            </a:r>
            <a:r>
              <a:rPr sz="1100" spc="-10" dirty="0">
                <a:latin typeface="Arial"/>
                <a:cs typeface="Arial"/>
              </a:rPr>
              <a:t>grouped</a:t>
            </a:r>
            <a:r>
              <a:rPr sz="1100" spc="-45" dirty="0">
                <a:latin typeface="Arial"/>
                <a:cs typeface="Arial"/>
              </a:rPr>
              <a:t> </a:t>
            </a:r>
            <a:r>
              <a:rPr sz="1100" spc="-10" dirty="0">
                <a:latin typeface="Arial"/>
                <a:cs typeface="Arial"/>
              </a:rPr>
              <a:t>rows</a:t>
            </a:r>
            <a:r>
              <a:rPr sz="1100" spc="-20" dirty="0">
                <a:latin typeface="Arial"/>
                <a:cs typeface="Arial"/>
              </a:rPr>
              <a:t> for  </a:t>
            </a:r>
            <a:r>
              <a:rPr sz="1100" spc="-10" dirty="0">
                <a:latin typeface="Arial"/>
                <a:cs typeface="Arial"/>
              </a:rPr>
              <a:t>each director</a:t>
            </a:r>
            <a:r>
              <a:rPr sz="1100" spc="-25" dirty="0">
                <a:latin typeface="Arial"/>
                <a:cs typeface="Arial"/>
              </a:rPr>
              <a:t> </a:t>
            </a:r>
            <a:r>
              <a:rPr sz="1100" spc="-10" dirty="0">
                <a:latin typeface="Arial"/>
                <a:cs typeface="Arial"/>
              </a:rPr>
              <a:t>e.g.</a:t>
            </a:r>
            <a:endParaRPr sz="11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1650">
              <a:latin typeface="Arial"/>
              <a:cs typeface="Arial"/>
            </a:endParaRPr>
          </a:p>
          <a:p>
            <a:pPr marL="5080" algn="ctr">
              <a:lnSpc>
                <a:spcPct val="100000"/>
              </a:lnSpc>
            </a:pPr>
            <a:r>
              <a:rPr sz="1100" i="1" spc="-40" dirty="0">
                <a:latin typeface="Arial"/>
                <a:cs typeface="Arial"/>
              </a:rPr>
              <a:t>Table </a:t>
            </a:r>
            <a:r>
              <a:rPr sz="1100" i="1" spc="-10" dirty="0">
                <a:latin typeface="Arial"/>
                <a:cs typeface="Arial"/>
              </a:rPr>
              <a:t>3.4: </a:t>
            </a:r>
            <a:r>
              <a:rPr sz="1100" i="1" spc="-40" dirty="0">
                <a:latin typeface="Arial"/>
                <a:cs typeface="Arial"/>
              </a:rPr>
              <a:t>Table </a:t>
            </a:r>
            <a:r>
              <a:rPr sz="1100" i="1" spc="-10" dirty="0">
                <a:latin typeface="Arial"/>
                <a:cs typeface="Arial"/>
              </a:rPr>
              <a:t>grouped </a:t>
            </a:r>
            <a:r>
              <a:rPr sz="1100" i="1" spc="-20" dirty="0">
                <a:latin typeface="Arial"/>
                <a:cs typeface="Arial"/>
              </a:rPr>
              <a:t>by</a:t>
            </a:r>
            <a:r>
              <a:rPr sz="1100" i="1" spc="80" dirty="0">
                <a:latin typeface="Arial"/>
                <a:cs typeface="Arial"/>
              </a:rPr>
              <a:t> </a:t>
            </a:r>
            <a:r>
              <a:rPr sz="1100" i="1" spc="-10" dirty="0">
                <a:latin typeface="Arial"/>
                <a:cs typeface="Arial"/>
              </a:rPr>
              <a:t>director</a:t>
            </a:r>
            <a:endParaRPr sz="1100">
              <a:latin typeface="Arial"/>
              <a:cs typeface="Arial"/>
            </a:endParaRPr>
          </a:p>
        </p:txBody>
      </p:sp>
      <p:graphicFrame>
        <p:nvGraphicFramePr>
          <p:cNvPr id="4" name="object 4"/>
          <p:cNvGraphicFramePr>
            <a:graphicFrameLocks noGrp="1"/>
          </p:cNvGraphicFramePr>
          <p:nvPr/>
        </p:nvGraphicFramePr>
        <p:xfrm>
          <a:off x="873861" y="1978685"/>
          <a:ext cx="5313045" cy="307403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76783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6783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6783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10311">
                <a:tc>
                  <a:txBody>
                    <a:bodyPr/>
                    <a:lstStyle/>
                    <a:p>
                      <a:pPr marL="39370"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r>
                        <a:rPr sz="1100" b="1" spc="-10" dirty="0">
                          <a:latin typeface="Arial"/>
                          <a:cs typeface="Arial"/>
                        </a:rPr>
                        <a:t>name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190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9370">
                        <a:lnSpc>
                          <a:spcPct val="100000"/>
                        </a:lnSpc>
                        <a:spcBef>
                          <a:spcPts val="120"/>
                        </a:spcBef>
                      </a:pPr>
                      <a:r>
                        <a:rPr sz="1100" b="1" spc="-5" dirty="0">
                          <a:latin typeface="Arial"/>
                          <a:cs typeface="Arial"/>
                        </a:rPr>
                        <a:t>director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1524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1275"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r>
                        <a:rPr sz="1100" b="1" spc="-10" dirty="0">
                          <a:latin typeface="Arial"/>
                          <a:cs typeface="Arial"/>
                        </a:rPr>
                        <a:t>Count(*)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190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82879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r>
                        <a:rPr sz="1100" dirty="0">
                          <a:latin typeface="Arial"/>
                          <a:cs typeface="Arial"/>
                        </a:rPr>
                        <a:t>2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190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798195" algn="r">
                        <a:lnSpc>
                          <a:spcPct val="100000"/>
                        </a:lnSpc>
                      </a:pPr>
                      <a:r>
                        <a:rPr sz="1100" spc="-5" dirty="0">
                          <a:latin typeface="Arial"/>
                          <a:cs typeface="Arial"/>
                        </a:rPr>
                        <a:t>94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marL="39370">
                        <a:lnSpc>
                          <a:spcPct val="100000"/>
                        </a:lnSpc>
                      </a:pPr>
                      <a:r>
                        <a:rPr sz="1100" spc="-10" dirty="0">
                          <a:latin typeface="Arial"/>
                          <a:cs typeface="Arial"/>
                        </a:rPr>
                        <a:t>Richard</a:t>
                      </a:r>
                      <a:r>
                        <a:rPr sz="1100" spc="-1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5" dirty="0">
                          <a:latin typeface="Arial"/>
                          <a:cs typeface="Arial"/>
                        </a:rPr>
                        <a:t>Brooks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100" dirty="0">
                          <a:latin typeface="Arial"/>
                          <a:cs typeface="Arial"/>
                        </a:rPr>
                        <a:t>3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800100" algn="r">
                        <a:lnSpc>
                          <a:spcPct val="100000"/>
                        </a:lnSpc>
                      </a:pPr>
                      <a:r>
                        <a:rPr sz="1100" spc="-5" dirty="0">
                          <a:latin typeface="Arial"/>
                          <a:cs typeface="Arial"/>
                        </a:rPr>
                        <a:t>15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08787">
                <a:tc>
                  <a:txBody>
                    <a:bodyPr/>
                    <a:lstStyle/>
                    <a:p>
                      <a:pPr marL="39370">
                        <a:lnSpc>
                          <a:spcPts val="1310"/>
                        </a:lnSpc>
                      </a:pPr>
                      <a:r>
                        <a:rPr sz="1100" spc="-20" dirty="0">
                          <a:latin typeface="Arial"/>
                          <a:cs typeface="Arial"/>
                        </a:rPr>
                        <a:t>Warren</a:t>
                      </a:r>
                      <a:r>
                        <a:rPr sz="1100" spc="-1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5" dirty="0">
                          <a:latin typeface="Arial"/>
                          <a:cs typeface="Arial"/>
                        </a:rPr>
                        <a:t>Beatty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110"/>
                        </a:spcBef>
                      </a:pPr>
                      <a:r>
                        <a:rPr sz="1100" dirty="0">
                          <a:latin typeface="Arial"/>
                          <a:cs typeface="Arial"/>
                        </a:rPr>
                        <a:t>4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1397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837565" algn="r">
                        <a:lnSpc>
                          <a:spcPct val="100000"/>
                        </a:lnSpc>
                        <a:spcBef>
                          <a:spcPts val="110"/>
                        </a:spcBef>
                      </a:pPr>
                      <a:r>
                        <a:rPr sz="1100" dirty="0">
                          <a:latin typeface="Arial"/>
                          <a:cs typeface="Arial"/>
                        </a:rPr>
                        <a:t>4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1397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81355">
                <a:tc>
                  <a:txBody>
                    <a:bodyPr/>
                    <a:lstStyle/>
                    <a:p>
                      <a:pPr marL="39370">
                        <a:lnSpc>
                          <a:spcPct val="100000"/>
                        </a:lnSpc>
                      </a:pPr>
                      <a:r>
                        <a:rPr sz="1100" spc="-20" dirty="0">
                          <a:latin typeface="Arial"/>
                          <a:cs typeface="Arial"/>
                        </a:rPr>
                        <a:t>Peter</a:t>
                      </a:r>
                      <a:r>
                        <a:rPr sz="1100" spc="-15" dirty="0">
                          <a:latin typeface="Arial"/>
                          <a:cs typeface="Arial"/>
                        </a:rPr>
                        <a:t> Fairman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635" algn="ctr">
                        <a:lnSpc>
                          <a:spcPct val="100000"/>
                        </a:lnSpc>
                      </a:pPr>
                      <a:r>
                        <a:rPr sz="1100" spc="-15" dirty="0">
                          <a:latin typeface="Arial"/>
                          <a:cs typeface="Arial"/>
                        </a:rPr>
                        <a:t>19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836930" algn="r">
                        <a:lnSpc>
                          <a:spcPts val="1315"/>
                        </a:lnSpc>
                        <a:spcBef>
                          <a:spcPts val="15"/>
                        </a:spcBef>
                      </a:pPr>
                      <a:r>
                        <a:rPr sz="1100" dirty="0">
                          <a:latin typeface="Arial"/>
                          <a:cs typeface="Arial"/>
                        </a:rPr>
                        <a:t>2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190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85927">
                <a:tc>
                  <a:txBody>
                    <a:bodyPr/>
                    <a:lstStyle/>
                    <a:p>
                      <a:pPr marL="39370"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r>
                        <a:rPr sz="1100" spc="-5" dirty="0">
                          <a:latin typeface="Arial"/>
                          <a:cs typeface="Arial"/>
                        </a:rPr>
                        <a:t>John</a:t>
                      </a:r>
                      <a:r>
                        <a:rPr sz="1100" spc="-1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10" dirty="0">
                          <a:latin typeface="Arial"/>
                          <a:cs typeface="Arial"/>
                        </a:rPr>
                        <a:t>Cornell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317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r>
                        <a:rPr sz="1100" spc="-15" dirty="0">
                          <a:latin typeface="Arial"/>
                          <a:cs typeface="Arial"/>
                        </a:rPr>
                        <a:t>36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190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836930" algn="r"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r>
                        <a:rPr sz="1100" dirty="0">
                          <a:latin typeface="Arial"/>
                          <a:cs typeface="Arial"/>
                        </a:rPr>
                        <a:t>1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317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85928">
                <a:tc>
                  <a:txBody>
                    <a:bodyPr/>
                    <a:lstStyle/>
                    <a:p>
                      <a:pPr marL="39370"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r>
                        <a:rPr sz="1100" spc="-10" dirty="0">
                          <a:latin typeface="Arial"/>
                          <a:cs typeface="Arial"/>
                        </a:rPr>
                        <a:t>Charles </a:t>
                      </a:r>
                      <a:r>
                        <a:rPr sz="1100" spc="-20" dirty="0">
                          <a:latin typeface="Arial"/>
                          <a:cs typeface="Arial"/>
                        </a:rPr>
                        <a:t>S.</a:t>
                      </a:r>
                      <a:r>
                        <a:rPr sz="1100" spc="-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10" dirty="0">
                          <a:latin typeface="Arial"/>
                          <a:cs typeface="Arial"/>
                        </a:rPr>
                        <a:t>Dutton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317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r>
                        <a:rPr sz="1100" spc="-15" dirty="0">
                          <a:latin typeface="Arial"/>
                          <a:cs typeface="Arial"/>
                        </a:rPr>
                        <a:t>39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190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836930" algn="r"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r>
                        <a:rPr sz="1100" dirty="0">
                          <a:latin typeface="Arial"/>
                          <a:cs typeface="Arial"/>
                        </a:rPr>
                        <a:t>2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317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85927">
                <a:tc>
                  <a:txBody>
                    <a:bodyPr/>
                    <a:lstStyle/>
                    <a:p>
                      <a:pPr marL="39370"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r>
                        <a:rPr sz="1100" spc="-5" dirty="0">
                          <a:latin typeface="Arial"/>
                          <a:cs typeface="Arial"/>
                        </a:rPr>
                        <a:t>Scott</a:t>
                      </a:r>
                      <a:r>
                        <a:rPr sz="110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5" dirty="0">
                          <a:latin typeface="Arial"/>
                          <a:cs typeface="Arial"/>
                        </a:rPr>
                        <a:t>Winant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317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r>
                        <a:rPr sz="1100" spc="-15" dirty="0">
                          <a:latin typeface="Arial"/>
                          <a:cs typeface="Arial"/>
                        </a:rPr>
                        <a:t>49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190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836930" algn="r"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r>
                        <a:rPr sz="1100" dirty="0">
                          <a:latin typeface="Arial"/>
                          <a:cs typeface="Arial"/>
                        </a:rPr>
                        <a:t>1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317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85927">
                <a:tc>
                  <a:txBody>
                    <a:bodyPr/>
                    <a:lstStyle/>
                    <a:p>
                      <a:pPr marL="39370"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r>
                        <a:rPr sz="1100" spc="-25" dirty="0">
                          <a:latin typeface="Arial"/>
                          <a:cs typeface="Arial"/>
                        </a:rPr>
                        <a:t>Ken</a:t>
                      </a:r>
                      <a:r>
                        <a:rPr sz="1100" spc="-1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5" dirty="0">
                          <a:latin typeface="Arial"/>
                          <a:cs typeface="Arial"/>
                        </a:rPr>
                        <a:t>Olin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317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r>
                        <a:rPr sz="1100" spc="-15" dirty="0">
                          <a:latin typeface="Arial"/>
                          <a:cs typeface="Arial"/>
                        </a:rPr>
                        <a:t>62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190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836930" algn="r"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r>
                        <a:rPr sz="1100" dirty="0">
                          <a:latin typeface="Arial"/>
                          <a:cs typeface="Arial"/>
                        </a:rPr>
                        <a:t>1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317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13359">
                <a:tc>
                  <a:txBody>
                    <a:bodyPr/>
                    <a:lstStyle/>
                    <a:p>
                      <a:pPr marL="39370"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r>
                        <a:rPr sz="1100" spc="-10" dirty="0">
                          <a:latin typeface="Arial"/>
                          <a:cs typeface="Arial"/>
                        </a:rPr>
                        <a:t>Edmund</a:t>
                      </a:r>
                      <a:r>
                        <a:rPr sz="1100" spc="-3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5" dirty="0">
                          <a:latin typeface="Arial"/>
                          <a:cs typeface="Arial"/>
                        </a:rPr>
                        <a:t>Goulding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317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20"/>
                        </a:spcBef>
                      </a:pPr>
                      <a:r>
                        <a:rPr sz="1100" spc="-15" dirty="0">
                          <a:latin typeface="Arial"/>
                          <a:cs typeface="Arial"/>
                        </a:rPr>
                        <a:t>65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1524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798195" algn="r">
                        <a:lnSpc>
                          <a:spcPct val="100000"/>
                        </a:lnSpc>
                        <a:spcBef>
                          <a:spcPts val="135"/>
                        </a:spcBef>
                      </a:pPr>
                      <a:r>
                        <a:rPr sz="1100" spc="-5" dirty="0">
                          <a:latin typeface="Arial"/>
                          <a:cs typeface="Arial"/>
                        </a:rPr>
                        <a:t>14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1714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10312">
                <a:tc>
                  <a:txBody>
                    <a:bodyPr/>
                    <a:lstStyle/>
                    <a:p>
                      <a:pPr marL="39370">
                        <a:lnSpc>
                          <a:spcPct val="100000"/>
                        </a:lnSpc>
                      </a:pPr>
                      <a:r>
                        <a:rPr sz="1100" spc="-10" dirty="0">
                          <a:latin typeface="Arial"/>
                          <a:cs typeface="Arial"/>
                        </a:rPr>
                        <a:t>Bo</a:t>
                      </a:r>
                      <a:r>
                        <a:rPr sz="1100" spc="-1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5" dirty="0">
                          <a:latin typeface="Arial"/>
                          <a:cs typeface="Arial"/>
                        </a:rPr>
                        <a:t>Widerberg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95"/>
                        </a:spcBef>
                      </a:pPr>
                      <a:r>
                        <a:rPr sz="1100" spc="-15" dirty="0">
                          <a:latin typeface="Arial"/>
                          <a:cs typeface="Arial"/>
                        </a:rPr>
                        <a:t>77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1206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836930" algn="r">
                        <a:lnSpc>
                          <a:spcPct val="100000"/>
                        </a:lnSpc>
                        <a:spcBef>
                          <a:spcPts val="120"/>
                        </a:spcBef>
                      </a:pPr>
                      <a:r>
                        <a:rPr sz="1100" dirty="0">
                          <a:latin typeface="Arial"/>
                          <a:cs typeface="Arial"/>
                        </a:rPr>
                        <a:t>4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1524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08787">
                <a:tc>
                  <a:txBody>
                    <a:bodyPr/>
                    <a:lstStyle/>
                    <a:p>
                      <a:pPr marL="39370">
                        <a:lnSpc>
                          <a:spcPct val="100000"/>
                        </a:lnSpc>
                      </a:pPr>
                      <a:r>
                        <a:rPr sz="1100" dirty="0">
                          <a:latin typeface="Arial"/>
                          <a:cs typeface="Arial"/>
                        </a:rPr>
                        <a:t>Karyn</a:t>
                      </a:r>
                      <a:r>
                        <a:rPr sz="1100" spc="-1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20" dirty="0">
                          <a:latin typeface="Arial"/>
                          <a:cs typeface="Arial"/>
                        </a:rPr>
                        <a:t>Kusama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10"/>
                        </a:spcBef>
                      </a:pPr>
                      <a:r>
                        <a:rPr sz="1100" spc="-15" dirty="0">
                          <a:latin typeface="Arial"/>
                          <a:cs typeface="Arial"/>
                        </a:rPr>
                        <a:t>82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1397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838200" algn="r">
                        <a:lnSpc>
                          <a:spcPct val="100000"/>
                        </a:lnSpc>
                        <a:spcBef>
                          <a:spcPts val="110"/>
                        </a:spcBef>
                      </a:pPr>
                      <a:r>
                        <a:rPr sz="1100" dirty="0">
                          <a:latin typeface="Arial"/>
                          <a:cs typeface="Arial"/>
                        </a:rPr>
                        <a:t>3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1397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marL="39370">
                        <a:lnSpc>
                          <a:spcPct val="100000"/>
                        </a:lnSpc>
                      </a:pPr>
                      <a:r>
                        <a:rPr sz="1100" spc="-5" dirty="0">
                          <a:latin typeface="Arial"/>
                          <a:cs typeface="Arial"/>
                        </a:rPr>
                        <a:t>Marc</a:t>
                      </a:r>
                      <a:r>
                        <a:rPr sz="110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25" dirty="0">
                          <a:latin typeface="Arial"/>
                          <a:cs typeface="Arial"/>
                        </a:rPr>
                        <a:t>Webb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100" spc="-15" dirty="0">
                          <a:latin typeface="Arial"/>
                          <a:cs typeface="Arial"/>
                        </a:rPr>
                        <a:t>95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836930" algn="r"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r>
                        <a:rPr sz="1100" dirty="0">
                          <a:latin typeface="Arial"/>
                          <a:cs typeface="Arial"/>
                        </a:rPr>
                        <a:t>1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190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182879">
                <a:tc>
                  <a:txBody>
                    <a:bodyPr/>
                    <a:lstStyle/>
                    <a:p>
                      <a:pPr marL="39370">
                        <a:lnSpc>
                          <a:spcPct val="100000"/>
                        </a:lnSpc>
                      </a:pPr>
                      <a:r>
                        <a:rPr sz="1100" spc="-5" dirty="0">
                          <a:latin typeface="Arial"/>
                          <a:cs typeface="Arial"/>
                        </a:rPr>
                        <a:t>Jonathan</a:t>
                      </a:r>
                      <a:r>
                        <a:rPr sz="1100" spc="-2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20" dirty="0">
                          <a:latin typeface="Arial"/>
                          <a:cs typeface="Arial"/>
                        </a:rPr>
                        <a:t>Parker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763905" algn="r">
                        <a:lnSpc>
                          <a:spcPct val="100000"/>
                        </a:lnSpc>
                      </a:pPr>
                      <a:r>
                        <a:rPr sz="1100" spc="-5" dirty="0">
                          <a:latin typeface="Arial"/>
                          <a:cs typeface="Arial"/>
                        </a:rPr>
                        <a:t>107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836930" algn="r"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r>
                        <a:rPr sz="1100" dirty="0">
                          <a:latin typeface="Arial"/>
                          <a:cs typeface="Arial"/>
                        </a:rPr>
                        <a:t>1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190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marL="39370">
                        <a:lnSpc>
                          <a:spcPct val="100000"/>
                        </a:lnSpc>
                      </a:pPr>
                      <a:r>
                        <a:rPr sz="1100" spc="-10" dirty="0">
                          <a:latin typeface="Arial"/>
                          <a:cs typeface="Arial"/>
                        </a:rPr>
                        <a:t>Roland</a:t>
                      </a:r>
                      <a:r>
                        <a:rPr sz="1100" spc="-2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10" dirty="0">
                          <a:latin typeface="Arial"/>
                          <a:cs typeface="Arial"/>
                        </a:rPr>
                        <a:t>Emmerich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760730" algn="r"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r>
                        <a:rPr sz="1100" spc="-5" dirty="0">
                          <a:latin typeface="Arial"/>
                          <a:cs typeface="Arial"/>
                        </a:rPr>
                        <a:t>121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190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836930" algn="r">
                        <a:lnSpc>
                          <a:spcPct val="100000"/>
                        </a:lnSpc>
                      </a:pPr>
                      <a:r>
                        <a:rPr sz="1100" dirty="0">
                          <a:latin typeface="Arial"/>
                          <a:cs typeface="Arial"/>
                        </a:rPr>
                        <a:t>8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176783">
                <a:tc>
                  <a:txBody>
                    <a:bodyPr/>
                    <a:lstStyle/>
                    <a:p>
                      <a:pPr marL="39370">
                        <a:lnSpc>
                          <a:spcPts val="975"/>
                        </a:lnSpc>
                      </a:pPr>
                      <a:r>
                        <a:rPr sz="1100" spc="-5" dirty="0">
                          <a:latin typeface="Arial"/>
                          <a:cs typeface="Arial"/>
                        </a:rPr>
                        <a:t>...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ts val="975"/>
                        </a:lnSpc>
                      </a:pPr>
                      <a:r>
                        <a:rPr sz="1100" spc="-5" dirty="0">
                          <a:latin typeface="Arial"/>
                          <a:cs typeface="Arial"/>
                        </a:rPr>
                        <a:t>...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815975" algn="r">
                        <a:lnSpc>
                          <a:spcPts val="975"/>
                        </a:lnSpc>
                      </a:pPr>
                      <a:r>
                        <a:rPr sz="1100" dirty="0">
                          <a:latin typeface="Arial"/>
                          <a:cs typeface="Arial"/>
                        </a:rPr>
                        <a:t>...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</a:tbl>
          </a:graphicData>
        </a:graphic>
      </p:graphicFrame>
      <p:sp>
        <p:nvSpPr>
          <p:cNvPr id="5" name="object 5"/>
          <p:cNvSpPr txBox="1"/>
          <p:nvPr/>
        </p:nvSpPr>
        <p:spPr>
          <a:xfrm>
            <a:off x="492505" y="5177039"/>
            <a:ext cx="6050915" cy="364490"/>
          </a:xfrm>
          <a:prstGeom prst="rect">
            <a:avLst/>
          </a:prstGeom>
        </p:spPr>
        <p:txBody>
          <a:bodyPr vert="horz" wrap="square" lIns="0" tIns="6985" rIns="0" bIns="0" rtlCol="0">
            <a:spAutoFit/>
          </a:bodyPr>
          <a:lstStyle/>
          <a:p>
            <a:pPr marL="12700" marR="5080">
              <a:lnSpc>
                <a:spcPct val="102699"/>
              </a:lnSpc>
              <a:spcBef>
                <a:spcPts val="55"/>
              </a:spcBef>
            </a:pPr>
            <a:r>
              <a:rPr sz="1100" spc="-5" dirty="0">
                <a:latin typeface="Arial"/>
                <a:cs typeface="Arial"/>
              </a:rPr>
              <a:t>Another </a:t>
            </a:r>
            <a:r>
              <a:rPr sz="1100" spc="-15" dirty="0">
                <a:latin typeface="Arial"/>
                <a:cs typeface="Arial"/>
              </a:rPr>
              <a:t>example would </a:t>
            </a:r>
            <a:r>
              <a:rPr sz="1100" spc="-10" dirty="0">
                <a:latin typeface="Arial"/>
                <a:cs typeface="Arial"/>
              </a:rPr>
              <a:t>be a </a:t>
            </a:r>
            <a:r>
              <a:rPr sz="1100" spc="-5" dirty="0">
                <a:latin typeface="Arial"/>
                <a:cs typeface="Arial"/>
              </a:rPr>
              <a:t>query </a:t>
            </a:r>
            <a:r>
              <a:rPr sz="1100" spc="-10" dirty="0">
                <a:latin typeface="Arial"/>
                <a:cs typeface="Arial"/>
              </a:rPr>
              <a:t>used </a:t>
            </a:r>
            <a:r>
              <a:rPr sz="1100" spc="-5" dirty="0">
                <a:latin typeface="Arial"/>
                <a:cs typeface="Arial"/>
              </a:rPr>
              <a:t>to count the </a:t>
            </a:r>
            <a:r>
              <a:rPr sz="1100" spc="-15" dirty="0">
                <a:latin typeface="Arial"/>
                <a:cs typeface="Arial"/>
              </a:rPr>
              <a:t>number </a:t>
            </a:r>
            <a:r>
              <a:rPr sz="1100" spc="-10" dirty="0">
                <a:latin typeface="Arial"/>
                <a:cs typeface="Arial"/>
              </a:rPr>
              <a:t>of </a:t>
            </a:r>
            <a:r>
              <a:rPr sz="1100" spc="-5" dirty="0">
                <a:latin typeface="Arial"/>
                <a:cs typeface="Arial"/>
              </a:rPr>
              <a:t>times </a:t>
            </a:r>
            <a:r>
              <a:rPr sz="1100" spc="-10" dirty="0">
                <a:latin typeface="Arial"/>
                <a:cs typeface="Arial"/>
              </a:rPr>
              <a:t>an actor has been </a:t>
            </a:r>
            <a:r>
              <a:rPr sz="1100" spc="-5" dirty="0">
                <a:latin typeface="Arial"/>
                <a:cs typeface="Arial"/>
              </a:rPr>
              <a:t>the main  star (ord </a:t>
            </a:r>
            <a:r>
              <a:rPr sz="1100" spc="-10" dirty="0">
                <a:latin typeface="Arial"/>
                <a:cs typeface="Arial"/>
              </a:rPr>
              <a:t>= 1) in a</a:t>
            </a:r>
            <a:r>
              <a:rPr sz="1100" spc="-5" dirty="0">
                <a:latin typeface="Arial"/>
                <a:cs typeface="Arial"/>
              </a:rPr>
              <a:t> </a:t>
            </a:r>
            <a:r>
              <a:rPr sz="1100" spc="-10" dirty="0">
                <a:latin typeface="Arial"/>
                <a:cs typeface="Arial"/>
              </a:rPr>
              <a:t>movie:</a:t>
            </a:r>
            <a:endParaRPr sz="11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567181" y="5620299"/>
            <a:ext cx="88900" cy="937260"/>
          </a:xfrm>
          <a:prstGeom prst="rect">
            <a:avLst/>
          </a:prstGeom>
        </p:spPr>
        <p:txBody>
          <a:bodyPr vert="horz" wrap="square" lIns="0" tIns="279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20"/>
              </a:spcBef>
            </a:pPr>
            <a:r>
              <a:rPr sz="900" spc="-5" dirty="0">
                <a:latin typeface="Arial"/>
                <a:cs typeface="Arial"/>
              </a:rPr>
              <a:t>1</a:t>
            </a:r>
            <a:endParaRPr sz="9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900" spc="-5" dirty="0">
                <a:latin typeface="Arial"/>
                <a:cs typeface="Arial"/>
              </a:rPr>
              <a:t>2</a:t>
            </a:r>
            <a:endParaRPr sz="9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900" spc="-5" dirty="0">
                <a:latin typeface="Arial"/>
                <a:cs typeface="Arial"/>
              </a:rPr>
              <a:t>3</a:t>
            </a:r>
            <a:endParaRPr sz="9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900" spc="-5" dirty="0">
                <a:latin typeface="Arial"/>
                <a:cs typeface="Arial"/>
              </a:rPr>
              <a:t>4</a:t>
            </a:r>
            <a:endParaRPr sz="9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900" spc="-5" dirty="0">
                <a:latin typeface="Arial"/>
                <a:cs typeface="Arial"/>
              </a:rPr>
              <a:t>5</a:t>
            </a:r>
            <a:endParaRPr sz="9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900" spc="-5" dirty="0">
                <a:latin typeface="Arial"/>
                <a:cs typeface="Arial"/>
              </a:rPr>
              <a:t>6</a:t>
            </a:r>
            <a:endParaRPr sz="9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730605" y="5590565"/>
            <a:ext cx="5862955" cy="1042669"/>
          </a:xfrm>
          <a:prstGeom prst="rect">
            <a:avLst/>
          </a:prstGeom>
          <a:solidFill>
            <a:srgbClr val="F7F7F7"/>
          </a:solidFill>
          <a:ln w="6096">
            <a:solidFill>
              <a:srgbClr val="B1B1B1"/>
            </a:solidFill>
          </a:ln>
        </p:spPr>
        <p:txBody>
          <a:bodyPr vert="horz" wrap="square" lIns="0" tIns="57785" rIns="0" bIns="0" rtlCol="0">
            <a:spAutoFit/>
          </a:bodyPr>
          <a:lstStyle/>
          <a:p>
            <a:pPr marL="49530">
              <a:lnSpc>
                <a:spcPct val="100000"/>
              </a:lnSpc>
              <a:spcBef>
                <a:spcPts val="455"/>
              </a:spcBef>
            </a:pPr>
            <a:r>
              <a:rPr sz="900" i="1" spc="65" dirty="0">
                <a:latin typeface="Times New Roman"/>
                <a:cs typeface="Times New Roman"/>
              </a:rPr>
              <a:t>SELECT </a:t>
            </a:r>
            <a:r>
              <a:rPr sz="900" i="1" spc="90" dirty="0">
                <a:latin typeface="Times New Roman"/>
                <a:cs typeface="Times New Roman"/>
              </a:rPr>
              <a:t>name </a:t>
            </a:r>
            <a:r>
              <a:rPr sz="900" i="1" spc="300" dirty="0">
                <a:latin typeface="Times New Roman"/>
                <a:cs typeface="Times New Roman"/>
              </a:rPr>
              <a:t>, </a:t>
            </a:r>
            <a:r>
              <a:rPr sz="900" i="1" spc="190" dirty="0">
                <a:latin typeface="Times New Roman"/>
                <a:cs typeface="Times New Roman"/>
              </a:rPr>
              <a:t>count</a:t>
            </a:r>
            <a:r>
              <a:rPr sz="900" i="1" spc="-75" dirty="0">
                <a:latin typeface="Times New Roman"/>
                <a:cs typeface="Times New Roman"/>
              </a:rPr>
              <a:t> </a:t>
            </a:r>
            <a:r>
              <a:rPr sz="900" i="1" spc="229" dirty="0">
                <a:latin typeface="Times New Roman"/>
                <a:cs typeface="Times New Roman"/>
              </a:rPr>
              <a:t>(*)</a:t>
            </a:r>
            <a:r>
              <a:rPr sz="900" i="1" spc="-145" dirty="0">
                <a:latin typeface="Times New Roman"/>
                <a:cs typeface="Times New Roman"/>
              </a:rPr>
              <a:t> </a:t>
            </a:r>
            <a:endParaRPr sz="900">
              <a:latin typeface="Times New Roman"/>
              <a:cs typeface="Times New Roman"/>
            </a:endParaRPr>
          </a:p>
          <a:p>
            <a:pPr marL="49530">
              <a:lnSpc>
                <a:spcPct val="100000"/>
              </a:lnSpc>
              <a:spcBef>
                <a:spcPts val="120"/>
              </a:spcBef>
            </a:pPr>
            <a:r>
              <a:rPr sz="900" i="1" spc="-40" dirty="0">
                <a:latin typeface="Times New Roman"/>
                <a:cs typeface="Times New Roman"/>
              </a:rPr>
              <a:t>FROM </a:t>
            </a:r>
            <a:r>
              <a:rPr sz="900" i="1" spc="200" dirty="0">
                <a:latin typeface="Times New Roman"/>
                <a:cs typeface="Times New Roman"/>
              </a:rPr>
              <a:t>actor </a:t>
            </a:r>
            <a:r>
              <a:rPr sz="900" i="1" spc="300" dirty="0">
                <a:latin typeface="Times New Roman"/>
                <a:cs typeface="Times New Roman"/>
              </a:rPr>
              <a:t>, </a:t>
            </a:r>
            <a:r>
              <a:rPr sz="900" i="1" spc="225" dirty="0">
                <a:latin typeface="Times New Roman"/>
                <a:cs typeface="Times New Roman"/>
              </a:rPr>
              <a:t>casting </a:t>
            </a:r>
            <a:r>
              <a:rPr sz="900" i="1" spc="300" dirty="0">
                <a:latin typeface="Times New Roman"/>
                <a:cs typeface="Times New Roman"/>
              </a:rPr>
              <a:t>,</a:t>
            </a:r>
            <a:r>
              <a:rPr sz="900" i="1" spc="250" dirty="0">
                <a:latin typeface="Times New Roman"/>
                <a:cs typeface="Times New Roman"/>
              </a:rPr>
              <a:t> </a:t>
            </a:r>
            <a:r>
              <a:rPr sz="900" i="1" spc="160" dirty="0">
                <a:latin typeface="Times New Roman"/>
                <a:cs typeface="Times New Roman"/>
              </a:rPr>
              <a:t>movie</a:t>
            </a:r>
            <a:r>
              <a:rPr sz="900" i="1" spc="-145" dirty="0">
                <a:latin typeface="Times New Roman"/>
                <a:cs typeface="Times New Roman"/>
              </a:rPr>
              <a:t> </a:t>
            </a:r>
            <a:endParaRPr sz="900">
              <a:latin typeface="Times New Roman"/>
              <a:cs typeface="Times New Roman"/>
            </a:endParaRPr>
          </a:p>
          <a:p>
            <a:pPr marL="1005205" marR="2464435" indent="-795655">
              <a:lnSpc>
                <a:spcPct val="110600"/>
              </a:lnSpc>
              <a:spcBef>
                <a:spcPts val="5"/>
              </a:spcBef>
            </a:pPr>
            <a:r>
              <a:rPr sz="900" i="1" spc="-20" dirty="0">
                <a:latin typeface="Times New Roman"/>
                <a:cs typeface="Times New Roman"/>
              </a:rPr>
              <a:t>WHERE </a:t>
            </a:r>
            <a:r>
              <a:rPr sz="900" i="1" spc="210" dirty="0">
                <a:latin typeface="Times New Roman"/>
                <a:cs typeface="Times New Roman"/>
              </a:rPr>
              <a:t>actor </a:t>
            </a:r>
            <a:r>
              <a:rPr sz="900" i="1" spc="300" dirty="0">
                <a:latin typeface="Times New Roman"/>
                <a:cs typeface="Times New Roman"/>
              </a:rPr>
              <a:t>. </a:t>
            </a:r>
            <a:r>
              <a:rPr sz="900" i="1" spc="210" dirty="0">
                <a:latin typeface="Times New Roman"/>
                <a:cs typeface="Times New Roman"/>
              </a:rPr>
              <a:t>id </a:t>
            </a:r>
            <a:r>
              <a:rPr sz="900" i="1" spc="-80" dirty="0">
                <a:latin typeface="Times New Roman"/>
                <a:cs typeface="Times New Roman"/>
              </a:rPr>
              <a:t>= </a:t>
            </a:r>
            <a:r>
              <a:rPr sz="900" i="1" spc="254" dirty="0">
                <a:latin typeface="Times New Roman"/>
                <a:cs typeface="Times New Roman"/>
              </a:rPr>
              <a:t>casting. </a:t>
            </a:r>
            <a:r>
              <a:rPr sz="900" i="1" spc="235" dirty="0">
                <a:latin typeface="Times New Roman"/>
                <a:cs typeface="Times New Roman"/>
              </a:rPr>
              <a:t>actorid </a:t>
            </a:r>
            <a:r>
              <a:rPr sz="900" i="1" spc="-20" dirty="0">
                <a:latin typeface="Times New Roman"/>
                <a:cs typeface="Times New Roman"/>
              </a:rPr>
              <a:t>AND  </a:t>
            </a:r>
            <a:r>
              <a:rPr sz="900" i="1" spc="254" dirty="0">
                <a:latin typeface="Times New Roman"/>
                <a:cs typeface="Times New Roman"/>
              </a:rPr>
              <a:t>casting. </a:t>
            </a:r>
            <a:r>
              <a:rPr sz="900" i="1" spc="200" dirty="0">
                <a:latin typeface="Times New Roman"/>
                <a:cs typeface="Times New Roman"/>
              </a:rPr>
              <a:t>movieid </a:t>
            </a:r>
            <a:r>
              <a:rPr sz="900" i="1" spc="-80" dirty="0">
                <a:latin typeface="Times New Roman"/>
                <a:cs typeface="Times New Roman"/>
              </a:rPr>
              <a:t>= </a:t>
            </a:r>
            <a:r>
              <a:rPr sz="900" i="1" spc="160" dirty="0">
                <a:latin typeface="Times New Roman"/>
                <a:cs typeface="Times New Roman"/>
              </a:rPr>
              <a:t>movie </a:t>
            </a:r>
            <a:r>
              <a:rPr sz="900" i="1" spc="300" dirty="0">
                <a:latin typeface="Times New Roman"/>
                <a:cs typeface="Times New Roman"/>
              </a:rPr>
              <a:t>.</a:t>
            </a:r>
            <a:r>
              <a:rPr sz="900" i="1" spc="-120" dirty="0">
                <a:latin typeface="Times New Roman"/>
                <a:cs typeface="Times New Roman"/>
              </a:rPr>
              <a:t> </a:t>
            </a:r>
            <a:r>
              <a:rPr sz="900" i="1" spc="210" dirty="0">
                <a:latin typeface="Times New Roman"/>
                <a:cs typeface="Times New Roman"/>
              </a:rPr>
              <a:t>id </a:t>
            </a:r>
            <a:r>
              <a:rPr sz="900" i="1" spc="-20" dirty="0">
                <a:latin typeface="Times New Roman"/>
                <a:cs typeface="Times New Roman"/>
              </a:rPr>
              <a:t>AND  </a:t>
            </a:r>
            <a:r>
              <a:rPr sz="900" i="1" spc="160" dirty="0">
                <a:latin typeface="Times New Roman"/>
                <a:cs typeface="Times New Roman"/>
              </a:rPr>
              <a:t>ord</a:t>
            </a:r>
            <a:r>
              <a:rPr sz="900" i="1" spc="-110" dirty="0">
                <a:latin typeface="Times New Roman"/>
                <a:cs typeface="Times New Roman"/>
              </a:rPr>
              <a:t> </a:t>
            </a:r>
            <a:r>
              <a:rPr sz="900" i="1" spc="30" dirty="0">
                <a:latin typeface="Times New Roman"/>
                <a:cs typeface="Times New Roman"/>
              </a:rPr>
              <a:t>=1</a:t>
            </a:r>
            <a:endParaRPr sz="900">
              <a:latin typeface="Times New Roman"/>
              <a:cs typeface="Times New Roman"/>
            </a:endParaRPr>
          </a:p>
          <a:p>
            <a:pPr marL="209550">
              <a:lnSpc>
                <a:spcPct val="100000"/>
              </a:lnSpc>
              <a:spcBef>
                <a:spcPts val="105"/>
              </a:spcBef>
            </a:pPr>
            <a:r>
              <a:rPr sz="900" i="1" spc="-20" dirty="0">
                <a:latin typeface="Times New Roman"/>
                <a:cs typeface="Times New Roman"/>
              </a:rPr>
              <a:t>GROUP</a:t>
            </a:r>
            <a:r>
              <a:rPr sz="900" i="1" spc="125" dirty="0">
                <a:latin typeface="Times New Roman"/>
                <a:cs typeface="Times New Roman"/>
              </a:rPr>
              <a:t> </a:t>
            </a:r>
            <a:r>
              <a:rPr sz="900" i="1" spc="35" dirty="0">
                <a:latin typeface="Times New Roman"/>
                <a:cs typeface="Times New Roman"/>
              </a:rPr>
              <a:t>BY</a:t>
            </a:r>
            <a:r>
              <a:rPr sz="900" i="1" spc="280" dirty="0">
                <a:latin typeface="Times New Roman"/>
                <a:cs typeface="Times New Roman"/>
              </a:rPr>
              <a:t> </a:t>
            </a:r>
            <a:r>
              <a:rPr sz="900" i="1" spc="210" dirty="0">
                <a:latin typeface="Times New Roman"/>
                <a:cs typeface="Times New Roman"/>
              </a:rPr>
              <a:t>actor</a:t>
            </a:r>
            <a:r>
              <a:rPr sz="900" i="1" spc="-95" dirty="0">
                <a:latin typeface="Times New Roman"/>
                <a:cs typeface="Times New Roman"/>
              </a:rPr>
              <a:t> </a:t>
            </a:r>
            <a:r>
              <a:rPr sz="900" i="1" spc="300" dirty="0">
                <a:latin typeface="Times New Roman"/>
                <a:cs typeface="Times New Roman"/>
              </a:rPr>
              <a:t>.</a:t>
            </a:r>
            <a:r>
              <a:rPr sz="900" i="1" spc="-105" dirty="0">
                <a:latin typeface="Times New Roman"/>
                <a:cs typeface="Times New Roman"/>
              </a:rPr>
              <a:t> </a:t>
            </a:r>
            <a:r>
              <a:rPr sz="900" i="1" spc="210" dirty="0">
                <a:latin typeface="Times New Roman"/>
                <a:cs typeface="Times New Roman"/>
              </a:rPr>
              <a:t>id</a:t>
            </a:r>
            <a:r>
              <a:rPr sz="900" i="1" spc="-120" dirty="0">
                <a:latin typeface="Times New Roman"/>
                <a:cs typeface="Times New Roman"/>
              </a:rPr>
              <a:t> </a:t>
            </a:r>
            <a:r>
              <a:rPr sz="900" i="1" spc="225" dirty="0">
                <a:latin typeface="Times New Roman"/>
                <a:cs typeface="Times New Roman"/>
              </a:rPr>
              <a:t>;</a:t>
            </a:r>
            <a:endParaRPr sz="900">
              <a:latin typeface="Times New Roman"/>
              <a:cs typeface="Times New Roman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492505" y="6778763"/>
            <a:ext cx="2346325" cy="19177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1100" spc="-5" dirty="0">
                <a:latin typeface="Arial"/>
                <a:cs typeface="Arial"/>
              </a:rPr>
              <a:t>This </a:t>
            </a:r>
            <a:r>
              <a:rPr sz="1100" spc="-15" dirty="0">
                <a:latin typeface="Arial"/>
                <a:cs typeface="Arial"/>
              </a:rPr>
              <a:t>would generate </a:t>
            </a:r>
            <a:r>
              <a:rPr sz="1100" spc="-5" dirty="0">
                <a:latin typeface="Arial"/>
                <a:cs typeface="Arial"/>
              </a:rPr>
              <a:t>the </a:t>
            </a:r>
            <a:r>
              <a:rPr sz="1100" spc="-20" dirty="0">
                <a:latin typeface="Arial"/>
                <a:cs typeface="Arial"/>
              </a:rPr>
              <a:t>answer</a:t>
            </a:r>
            <a:r>
              <a:rPr sz="1100" spc="-40" dirty="0">
                <a:latin typeface="Arial"/>
                <a:cs typeface="Arial"/>
              </a:rPr>
              <a:t> </a:t>
            </a:r>
            <a:r>
              <a:rPr sz="1100" spc="-15" dirty="0">
                <a:latin typeface="Arial"/>
                <a:cs typeface="Arial"/>
              </a:rPr>
              <a:t>table:</a:t>
            </a:r>
            <a:endParaRPr sz="1100">
              <a:latin typeface="Arial"/>
              <a:cs typeface="Arial"/>
            </a:endParaRPr>
          </a:p>
        </p:txBody>
      </p:sp>
      <p:graphicFrame>
        <p:nvGraphicFramePr>
          <p:cNvPr id="9" name="object 9"/>
          <p:cNvGraphicFramePr>
            <a:graphicFrameLocks noGrp="1"/>
          </p:cNvGraphicFramePr>
          <p:nvPr/>
        </p:nvGraphicFramePr>
        <p:xfrm>
          <a:off x="505053" y="7061225"/>
          <a:ext cx="5232400" cy="232918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61048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61175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10312">
                <a:tc>
                  <a:txBody>
                    <a:bodyPr/>
                    <a:lstStyle/>
                    <a:p>
                      <a:pPr marL="39370"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r>
                        <a:rPr sz="1100" b="1" spc="-10" dirty="0">
                          <a:latin typeface="Arial"/>
                          <a:cs typeface="Arial"/>
                        </a:rPr>
                        <a:t>name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190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8735"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r>
                        <a:rPr sz="1100" b="1" spc="-15" dirty="0">
                          <a:latin typeface="Arial"/>
                          <a:cs typeface="Arial"/>
                        </a:rPr>
                        <a:t>COUNT(*)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190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79831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260475" algn="r">
                        <a:lnSpc>
                          <a:spcPts val="1315"/>
                        </a:lnSpc>
                      </a:pPr>
                      <a:r>
                        <a:rPr sz="1100" dirty="0">
                          <a:latin typeface="Arial"/>
                          <a:cs typeface="Arial"/>
                        </a:rPr>
                        <a:t>1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08787">
                <a:tc>
                  <a:txBody>
                    <a:bodyPr/>
                    <a:lstStyle/>
                    <a:p>
                      <a:pPr marL="39370">
                        <a:lnSpc>
                          <a:spcPct val="100000"/>
                        </a:lnSpc>
                      </a:pPr>
                      <a:r>
                        <a:rPr sz="1100" spc="-20" dirty="0">
                          <a:latin typeface="Arial"/>
                          <a:cs typeface="Arial"/>
                        </a:rPr>
                        <a:t>Warren</a:t>
                      </a:r>
                      <a:r>
                        <a:rPr sz="1100" spc="-1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5" dirty="0">
                          <a:latin typeface="Arial"/>
                          <a:cs typeface="Arial"/>
                        </a:rPr>
                        <a:t>Beatty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260475" algn="r">
                        <a:lnSpc>
                          <a:spcPct val="100000"/>
                        </a:lnSpc>
                        <a:spcBef>
                          <a:spcPts val="95"/>
                        </a:spcBef>
                      </a:pPr>
                      <a:r>
                        <a:rPr sz="1100" dirty="0">
                          <a:latin typeface="Arial"/>
                          <a:cs typeface="Arial"/>
                        </a:rPr>
                        <a:t>9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1206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85927">
                <a:tc>
                  <a:txBody>
                    <a:bodyPr/>
                    <a:lstStyle/>
                    <a:p>
                      <a:pPr marL="39370"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r>
                        <a:rPr sz="1100" spc="-5" dirty="0">
                          <a:latin typeface="Arial"/>
                          <a:cs typeface="Arial"/>
                        </a:rPr>
                        <a:t>Goldie</a:t>
                      </a:r>
                      <a:r>
                        <a:rPr sz="1100" spc="-2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20" dirty="0">
                          <a:latin typeface="Arial"/>
                          <a:cs typeface="Arial"/>
                        </a:rPr>
                        <a:t>Hawn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317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226185" algn="r"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r>
                        <a:rPr sz="1100" spc="-5" dirty="0">
                          <a:latin typeface="Arial"/>
                          <a:cs typeface="Arial"/>
                        </a:rPr>
                        <a:t>12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317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81356">
                <a:tc>
                  <a:txBody>
                    <a:bodyPr/>
                    <a:lstStyle/>
                    <a:p>
                      <a:pPr marL="39370">
                        <a:lnSpc>
                          <a:spcPts val="1310"/>
                        </a:lnSpc>
                      </a:pPr>
                      <a:r>
                        <a:rPr sz="1100" dirty="0">
                          <a:latin typeface="Arial"/>
                          <a:cs typeface="Arial"/>
                        </a:rPr>
                        <a:t>Arthur</a:t>
                      </a:r>
                      <a:r>
                        <a:rPr sz="1100" spc="-2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15" dirty="0">
                          <a:latin typeface="Arial"/>
                          <a:cs typeface="Arial"/>
                        </a:rPr>
                        <a:t>Brauss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260475" algn="r">
                        <a:lnSpc>
                          <a:spcPct val="100000"/>
                        </a:lnSpc>
                      </a:pPr>
                      <a:r>
                        <a:rPr sz="1100" dirty="0">
                          <a:latin typeface="Arial"/>
                          <a:cs typeface="Arial"/>
                        </a:rPr>
                        <a:t>1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10312">
                <a:tc>
                  <a:txBody>
                    <a:bodyPr/>
                    <a:lstStyle/>
                    <a:p>
                      <a:pPr marL="39370">
                        <a:lnSpc>
                          <a:spcPts val="1310"/>
                        </a:lnSpc>
                      </a:pPr>
                      <a:r>
                        <a:rPr sz="1100" spc="-20" dirty="0">
                          <a:latin typeface="Arial"/>
                          <a:cs typeface="Arial"/>
                        </a:rPr>
                        <a:t>Paul</a:t>
                      </a:r>
                      <a:r>
                        <a:rPr sz="1100" spc="-2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15" dirty="0">
                          <a:latin typeface="Arial"/>
                          <a:cs typeface="Arial"/>
                        </a:rPr>
                        <a:t>Hogan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260475" algn="r">
                        <a:lnSpc>
                          <a:spcPct val="100000"/>
                        </a:lnSpc>
                        <a:spcBef>
                          <a:spcPts val="120"/>
                        </a:spcBef>
                      </a:pPr>
                      <a:r>
                        <a:rPr sz="1100" dirty="0">
                          <a:latin typeface="Arial"/>
                          <a:cs typeface="Arial"/>
                        </a:rPr>
                        <a:t>4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1524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82879">
                <a:tc>
                  <a:txBody>
                    <a:bodyPr/>
                    <a:lstStyle/>
                    <a:p>
                      <a:pPr marL="39370">
                        <a:lnSpc>
                          <a:spcPct val="100000"/>
                        </a:lnSpc>
                      </a:pPr>
                      <a:r>
                        <a:rPr sz="1100" spc="-5" dirty="0">
                          <a:latin typeface="Arial"/>
                          <a:cs typeface="Arial"/>
                        </a:rPr>
                        <a:t>John</a:t>
                      </a:r>
                      <a:r>
                        <a:rPr sz="1100" spc="-2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5" dirty="0">
                          <a:latin typeface="Arial"/>
                          <a:cs typeface="Arial"/>
                        </a:rPr>
                        <a:t>Meillon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260475" algn="r"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r>
                        <a:rPr sz="1100" dirty="0">
                          <a:latin typeface="Arial"/>
                          <a:cs typeface="Arial"/>
                        </a:rPr>
                        <a:t>1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190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85927">
                <a:tc>
                  <a:txBody>
                    <a:bodyPr/>
                    <a:lstStyle/>
                    <a:p>
                      <a:pPr marL="39370"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r>
                        <a:rPr sz="1100" spc="-10" dirty="0">
                          <a:latin typeface="Arial"/>
                          <a:cs typeface="Arial"/>
                        </a:rPr>
                        <a:t>Anne</a:t>
                      </a:r>
                      <a:r>
                        <a:rPr sz="1100" spc="-3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10" dirty="0">
                          <a:latin typeface="Arial"/>
                          <a:cs typeface="Arial"/>
                        </a:rPr>
                        <a:t>Carlisle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190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260475" algn="r"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r>
                        <a:rPr sz="1100" dirty="0">
                          <a:latin typeface="Arial"/>
                          <a:cs typeface="Arial"/>
                        </a:rPr>
                        <a:t>1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317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10312">
                <a:tc>
                  <a:txBody>
                    <a:bodyPr/>
                    <a:lstStyle/>
                    <a:p>
                      <a:pPr marL="39370">
                        <a:lnSpc>
                          <a:spcPts val="1310"/>
                        </a:lnSpc>
                      </a:pPr>
                      <a:r>
                        <a:rPr sz="1100" spc="-20" dirty="0">
                          <a:latin typeface="Arial"/>
                          <a:cs typeface="Arial"/>
                        </a:rPr>
                        <a:t>Paul</a:t>
                      </a:r>
                      <a:r>
                        <a:rPr sz="1100" spc="-2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15" dirty="0">
                          <a:latin typeface="Arial"/>
                          <a:cs typeface="Arial"/>
                        </a:rPr>
                        <a:t>Hogan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260475" algn="r">
                        <a:lnSpc>
                          <a:spcPct val="100000"/>
                        </a:lnSpc>
                        <a:spcBef>
                          <a:spcPts val="120"/>
                        </a:spcBef>
                      </a:pPr>
                      <a:r>
                        <a:rPr sz="1100" dirty="0">
                          <a:latin typeface="Arial"/>
                          <a:cs typeface="Arial"/>
                        </a:rPr>
                        <a:t>1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1524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81356">
                <a:tc>
                  <a:txBody>
                    <a:bodyPr/>
                    <a:lstStyle/>
                    <a:p>
                      <a:pPr marL="39370">
                        <a:lnSpc>
                          <a:spcPts val="1310"/>
                        </a:lnSpc>
                      </a:pPr>
                      <a:r>
                        <a:rPr sz="1100" spc="-20" dirty="0">
                          <a:latin typeface="Arial"/>
                          <a:cs typeface="Arial"/>
                        </a:rPr>
                        <a:t>Kenneth</a:t>
                      </a:r>
                      <a:r>
                        <a:rPr sz="1100" spc="-3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20" dirty="0">
                          <a:latin typeface="Arial"/>
                          <a:cs typeface="Arial"/>
                        </a:rPr>
                        <a:t>Welsh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260475" algn="r">
                        <a:lnSpc>
                          <a:spcPct val="100000"/>
                        </a:lnSpc>
                      </a:pPr>
                      <a:r>
                        <a:rPr sz="1100" dirty="0">
                          <a:latin typeface="Arial"/>
                          <a:cs typeface="Arial"/>
                        </a:rPr>
                        <a:t>1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08787">
                <a:tc>
                  <a:txBody>
                    <a:bodyPr/>
                    <a:lstStyle/>
                    <a:p>
                      <a:pPr marL="39370">
                        <a:lnSpc>
                          <a:spcPts val="1310"/>
                        </a:lnSpc>
                      </a:pPr>
                      <a:r>
                        <a:rPr sz="1100" spc="-5" dirty="0">
                          <a:latin typeface="Arial"/>
                          <a:cs typeface="Arial"/>
                        </a:rPr>
                        <a:t>Jeanne</a:t>
                      </a:r>
                      <a:r>
                        <a:rPr sz="1100" spc="-3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20" dirty="0">
                          <a:latin typeface="Arial"/>
                          <a:cs typeface="Arial"/>
                        </a:rPr>
                        <a:t>Tripplehorn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260475" algn="r">
                        <a:lnSpc>
                          <a:spcPct val="100000"/>
                        </a:lnSpc>
                        <a:spcBef>
                          <a:spcPts val="110"/>
                        </a:spcBef>
                      </a:pPr>
                      <a:r>
                        <a:rPr sz="1100" dirty="0">
                          <a:latin typeface="Arial"/>
                          <a:cs typeface="Arial"/>
                        </a:rPr>
                        <a:t>1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1397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176783">
                <a:tc>
                  <a:txBody>
                    <a:bodyPr/>
                    <a:lstStyle/>
                    <a:p>
                      <a:pPr marL="39370">
                        <a:lnSpc>
                          <a:spcPts val="975"/>
                        </a:lnSpc>
                      </a:pPr>
                      <a:r>
                        <a:rPr sz="1100" spc="-5" dirty="0">
                          <a:latin typeface="Arial"/>
                          <a:cs typeface="Arial"/>
                        </a:rPr>
                        <a:t>...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238885" algn="r">
                        <a:lnSpc>
                          <a:spcPts val="975"/>
                        </a:lnSpc>
                      </a:pPr>
                      <a:r>
                        <a:rPr sz="1100" dirty="0">
                          <a:latin typeface="Arial"/>
                          <a:cs typeface="Arial"/>
                        </a:rPr>
                        <a:t>...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</a:tbl>
          </a:graphicData>
        </a:graphic>
      </p:graphicFrame>
      <p:sp>
        <p:nvSpPr>
          <p:cNvPr id="10" name="object 10"/>
          <p:cNvSpPr/>
          <p:nvPr/>
        </p:nvSpPr>
        <p:spPr>
          <a:xfrm>
            <a:off x="505053" y="9941585"/>
            <a:ext cx="6049010" cy="0"/>
          </a:xfrm>
          <a:custGeom>
            <a:avLst/>
            <a:gdLst/>
            <a:ahLst/>
            <a:cxnLst/>
            <a:rect l="l" t="t" r="r" b="b"/>
            <a:pathLst>
              <a:path w="6049009">
                <a:moveTo>
                  <a:pt x="0" y="0"/>
                </a:moveTo>
                <a:lnTo>
                  <a:pt x="6048756" y="0"/>
                </a:lnTo>
              </a:path>
            </a:pathLst>
          </a:custGeom>
          <a:ln w="609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4678934" y="9965447"/>
            <a:ext cx="1842135" cy="19177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1100" spc="-10" dirty="0">
                <a:latin typeface="Arial"/>
                <a:cs typeface="Arial"/>
              </a:rPr>
              <a:t>© </a:t>
            </a:r>
            <a:r>
              <a:rPr sz="1100" spc="20" dirty="0">
                <a:latin typeface="Arial"/>
                <a:cs typeface="Arial"/>
              </a:rPr>
              <a:t>H</a:t>
            </a:r>
            <a:r>
              <a:rPr sz="850" spc="20" dirty="0">
                <a:latin typeface="Arial"/>
                <a:cs typeface="Arial"/>
              </a:rPr>
              <a:t>ERIOT</a:t>
            </a:r>
            <a:r>
              <a:rPr sz="1100" spc="20" dirty="0">
                <a:latin typeface="Arial"/>
                <a:cs typeface="Arial"/>
              </a:rPr>
              <a:t>-W</a:t>
            </a:r>
            <a:r>
              <a:rPr sz="850" spc="20" dirty="0">
                <a:latin typeface="Arial"/>
                <a:cs typeface="Arial"/>
              </a:rPr>
              <a:t>ATT</a:t>
            </a:r>
            <a:r>
              <a:rPr sz="850" spc="75" dirty="0">
                <a:latin typeface="Arial"/>
                <a:cs typeface="Arial"/>
              </a:rPr>
              <a:t> </a:t>
            </a:r>
            <a:r>
              <a:rPr sz="1100" spc="55" dirty="0">
                <a:latin typeface="Arial"/>
                <a:cs typeface="Arial"/>
              </a:rPr>
              <a:t>U</a:t>
            </a:r>
            <a:r>
              <a:rPr sz="850" spc="55" dirty="0">
                <a:latin typeface="Arial"/>
                <a:cs typeface="Arial"/>
              </a:rPr>
              <a:t>NIVERSITY</a:t>
            </a:r>
            <a:endParaRPr sz="85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52169" y="559318"/>
            <a:ext cx="1880235" cy="19177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1100" i="1" spc="-20" dirty="0">
                <a:latin typeface="Arial"/>
                <a:cs typeface="Arial"/>
              </a:rPr>
              <a:t>TOPIC </a:t>
            </a:r>
            <a:r>
              <a:rPr sz="1100" i="1" spc="-10" dirty="0">
                <a:latin typeface="Arial"/>
                <a:cs typeface="Arial"/>
              </a:rPr>
              <a:t>3.</a:t>
            </a:r>
            <a:r>
              <a:rPr sz="1100" i="1" spc="75" dirty="0">
                <a:latin typeface="Arial"/>
                <a:cs typeface="Arial"/>
              </a:rPr>
              <a:t> </a:t>
            </a:r>
            <a:r>
              <a:rPr sz="1100" i="1" spc="-30" dirty="0">
                <a:latin typeface="Arial"/>
                <a:cs typeface="Arial"/>
              </a:rPr>
              <a:t>IMPLEMENTATION</a:t>
            </a:r>
            <a:endParaRPr sz="11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6737585" y="559318"/>
            <a:ext cx="179705" cy="19177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1100" spc="-15" dirty="0">
                <a:latin typeface="Arial"/>
                <a:cs typeface="Arial"/>
              </a:rPr>
              <a:t>85</a:t>
            </a:r>
            <a:endParaRPr sz="110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864717" y="765581"/>
            <a:ext cx="6049010" cy="0"/>
          </a:xfrm>
          <a:custGeom>
            <a:avLst/>
            <a:gdLst/>
            <a:ahLst/>
            <a:cxnLst/>
            <a:rect l="l" t="t" r="r" b="b"/>
            <a:pathLst>
              <a:path w="6049009">
                <a:moveTo>
                  <a:pt x="0" y="0"/>
                </a:moveTo>
                <a:lnTo>
                  <a:pt x="6048756" y="0"/>
                </a:lnTo>
              </a:path>
            </a:pathLst>
          </a:custGeom>
          <a:ln w="609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864869" y="1123797"/>
            <a:ext cx="6048375" cy="2944495"/>
          </a:xfrm>
          <a:custGeom>
            <a:avLst/>
            <a:gdLst/>
            <a:ahLst/>
            <a:cxnLst/>
            <a:rect l="l" t="t" r="r" b="b"/>
            <a:pathLst>
              <a:path w="6048375" h="2944495">
                <a:moveTo>
                  <a:pt x="5994082" y="0"/>
                </a:moveTo>
                <a:lnTo>
                  <a:pt x="54000" y="0"/>
                </a:lnTo>
                <a:lnTo>
                  <a:pt x="32982" y="4242"/>
                </a:lnTo>
                <a:lnTo>
                  <a:pt x="15817" y="15813"/>
                </a:lnTo>
                <a:lnTo>
                  <a:pt x="4244" y="32977"/>
                </a:lnTo>
                <a:lnTo>
                  <a:pt x="0" y="54000"/>
                </a:lnTo>
                <a:lnTo>
                  <a:pt x="0" y="2890139"/>
                </a:lnTo>
                <a:lnTo>
                  <a:pt x="4244" y="2911156"/>
                </a:lnTo>
                <a:lnTo>
                  <a:pt x="15817" y="2928321"/>
                </a:lnTo>
                <a:lnTo>
                  <a:pt x="32982" y="2939895"/>
                </a:lnTo>
                <a:lnTo>
                  <a:pt x="54000" y="2944139"/>
                </a:lnTo>
                <a:lnTo>
                  <a:pt x="5994082" y="2944139"/>
                </a:lnTo>
                <a:lnTo>
                  <a:pt x="6015100" y="2939895"/>
                </a:lnTo>
                <a:lnTo>
                  <a:pt x="6032265" y="2928321"/>
                </a:lnTo>
                <a:lnTo>
                  <a:pt x="6043838" y="2911156"/>
                </a:lnTo>
                <a:lnTo>
                  <a:pt x="6048082" y="2890139"/>
                </a:lnTo>
                <a:lnTo>
                  <a:pt x="6048082" y="54000"/>
                </a:lnTo>
                <a:lnTo>
                  <a:pt x="6043838" y="32977"/>
                </a:lnTo>
                <a:lnTo>
                  <a:pt x="6032265" y="15813"/>
                </a:lnTo>
                <a:lnTo>
                  <a:pt x="6015100" y="4242"/>
                </a:lnTo>
                <a:lnTo>
                  <a:pt x="5994082" y="0"/>
                </a:lnTo>
                <a:close/>
              </a:path>
            </a:pathLst>
          </a:custGeom>
          <a:solidFill>
            <a:srgbClr val="99CC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882865" y="1363688"/>
            <a:ext cx="6012180" cy="2686685"/>
          </a:xfrm>
          <a:custGeom>
            <a:avLst/>
            <a:gdLst/>
            <a:ahLst/>
            <a:cxnLst/>
            <a:rect l="l" t="t" r="r" b="b"/>
            <a:pathLst>
              <a:path w="6012180" h="2686685">
                <a:moveTo>
                  <a:pt x="6012078" y="0"/>
                </a:moveTo>
                <a:lnTo>
                  <a:pt x="0" y="0"/>
                </a:lnTo>
                <a:lnTo>
                  <a:pt x="0" y="2650248"/>
                </a:lnTo>
                <a:lnTo>
                  <a:pt x="2828" y="2664264"/>
                </a:lnTo>
                <a:lnTo>
                  <a:pt x="10544" y="2675709"/>
                </a:lnTo>
                <a:lnTo>
                  <a:pt x="21988" y="2683424"/>
                </a:lnTo>
                <a:lnTo>
                  <a:pt x="36004" y="2686253"/>
                </a:lnTo>
                <a:lnTo>
                  <a:pt x="5976073" y="2686253"/>
                </a:lnTo>
                <a:lnTo>
                  <a:pt x="5990089" y="2683424"/>
                </a:lnTo>
                <a:lnTo>
                  <a:pt x="6001534" y="2675709"/>
                </a:lnTo>
                <a:lnTo>
                  <a:pt x="6009249" y="2664264"/>
                </a:lnTo>
                <a:lnTo>
                  <a:pt x="6012078" y="2650248"/>
                </a:lnTo>
                <a:lnTo>
                  <a:pt x="6012078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6484226" y="1046086"/>
            <a:ext cx="368935" cy="368935"/>
          </a:xfrm>
          <a:custGeom>
            <a:avLst/>
            <a:gdLst/>
            <a:ahLst/>
            <a:cxnLst/>
            <a:rect l="l" t="t" r="r" b="b"/>
            <a:pathLst>
              <a:path w="368934" h="368934">
                <a:moveTo>
                  <a:pt x="297027" y="0"/>
                </a:moveTo>
                <a:lnTo>
                  <a:pt x="71653" y="0"/>
                </a:lnTo>
                <a:lnTo>
                  <a:pt x="43826" y="5654"/>
                </a:lnTo>
                <a:lnTo>
                  <a:pt x="21043" y="21048"/>
                </a:lnTo>
                <a:lnTo>
                  <a:pt x="5652" y="43832"/>
                </a:lnTo>
                <a:lnTo>
                  <a:pt x="0" y="71653"/>
                </a:lnTo>
                <a:lnTo>
                  <a:pt x="0" y="297078"/>
                </a:lnTo>
                <a:lnTo>
                  <a:pt x="5652" y="324888"/>
                </a:lnTo>
                <a:lnTo>
                  <a:pt x="21043" y="347673"/>
                </a:lnTo>
                <a:lnTo>
                  <a:pt x="43826" y="363074"/>
                </a:lnTo>
                <a:lnTo>
                  <a:pt x="71653" y="368731"/>
                </a:lnTo>
                <a:lnTo>
                  <a:pt x="297027" y="368731"/>
                </a:lnTo>
                <a:lnTo>
                  <a:pt x="324850" y="363074"/>
                </a:lnTo>
                <a:lnTo>
                  <a:pt x="347638" y="347673"/>
                </a:lnTo>
                <a:lnTo>
                  <a:pt x="363037" y="324888"/>
                </a:lnTo>
                <a:lnTo>
                  <a:pt x="368693" y="297078"/>
                </a:lnTo>
                <a:lnTo>
                  <a:pt x="368693" y="71653"/>
                </a:lnTo>
                <a:lnTo>
                  <a:pt x="363037" y="43832"/>
                </a:lnTo>
                <a:lnTo>
                  <a:pt x="347638" y="21048"/>
                </a:lnTo>
                <a:lnTo>
                  <a:pt x="324850" y="5654"/>
                </a:lnTo>
                <a:lnTo>
                  <a:pt x="297027" y="0"/>
                </a:lnTo>
                <a:close/>
              </a:path>
            </a:pathLst>
          </a:custGeom>
          <a:solidFill>
            <a:srgbClr val="0066B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6554114" y="1078598"/>
            <a:ext cx="228917" cy="20542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6521894" y="1306588"/>
            <a:ext cx="294005" cy="76835"/>
          </a:xfrm>
          <a:custGeom>
            <a:avLst/>
            <a:gdLst/>
            <a:ahLst/>
            <a:cxnLst/>
            <a:rect l="l" t="t" r="r" b="b"/>
            <a:pathLst>
              <a:path w="294004" h="76834">
                <a:moveTo>
                  <a:pt x="255562" y="0"/>
                </a:moveTo>
                <a:lnTo>
                  <a:pt x="38226" y="0"/>
                </a:lnTo>
                <a:lnTo>
                  <a:pt x="23349" y="3008"/>
                </a:lnTo>
                <a:lnTo>
                  <a:pt x="11198" y="11207"/>
                </a:lnTo>
                <a:lnTo>
                  <a:pt x="3004" y="23360"/>
                </a:lnTo>
                <a:lnTo>
                  <a:pt x="0" y="38226"/>
                </a:lnTo>
                <a:lnTo>
                  <a:pt x="3004" y="53100"/>
                </a:lnTo>
                <a:lnTo>
                  <a:pt x="11198" y="65243"/>
                </a:lnTo>
                <a:lnTo>
                  <a:pt x="23349" y="73427"/>
                </a:lnTo>
                <a:lnTo>
                  <a:pt x="38226" y="76428"/>
                </a:lnTo>
                <a:lnTo>
                  <a:pt x="255562" y="76428"/>
                </a:lnTo>
                <a:lnTo>
                  <a:pt x="270435" y="73427"/>
                </a:lnTo>
                <a:lnTo>
                  <a:pt x="282578" y="65243"/>
                </a:lnTo>
                <a:lnTo>
                  <a:pt x="290762" y="53100"/>
                </a:lnTo>
                <a:lnTo>
                  <a:pt x="293763" y="38226"/>
                </a:lnTo>
                <a:lnTo>
                  <a:pt x="290762" y="23360"/>
                </a:lnTo>
                <a:lnTo>
                  <a:pt x="282578" y="11207"/>
                </a:lnTo>
                <a:lnTo>
                  <a:pt x="270435" y="3008"/>
                </a:lnTo>
                <a:lnTo>
                  <a:pt x="25556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6582041" y="1103693"/>
            <a:ext cx="173012" cy="15524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6560387" y="1318895"/>
            <a:ext cx="18415" cy="18415"/>
          </a:xfrm>
          <a:custGeom>
            <a:avLst/>
            <a:gdLst/>
            <a:ahLst/>
            <a:cxnLst/>
            <a:rect l="l" t="t" r="r" b="b"/>
            <a:pathLst>
              <a:path w="18415" h="18415">
                <a:moveTo>
                  <a:pt x="14008" y="0"/>
                </a:moveTo>
                <a:lnTo>
                  <a:pt x="4038" y="0"/>
                </a:lnTo>
                <a:lnTo>
                  <a:pt x="0" y="4025"/>
                </a:lnTo>
                <a:lnTo>
                  <a:pt x="0" y="13969"/>
                </a:lnTo>
                <a:lnTo>
                  <a:pt x="4038" y="18008"/>
                </a:lnTo>
                <a:lnTo>
                  <a:pt x="14008" y="18008"/>
                </a:lnTo>
                <a:lnTo>
                  <a:pt x="18021" y="13969"/>
                </a:lnTo>
                <a:lnTo>
                  <a:pt x="18021" y="4025"/>
                </a:lnTo>
                <a:lnTo>
                  <a:pt x="14008" y="0"/>
                </a:lnTo>
                <a:close/>
              </a:path>
            </a:pathLst>
          </a:custGeom>
          <a:solidFill>
            <a:srgbClr val="0066B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6591896" y="1318895"/>
            <a:ext cx="18415" cy="18415"/>
          </a:xfrm>
          <a:custGeom>
            <a:avLst/>
            <a:gdLst/>
            <a:ahLst/>
            <a:cxnLst/>
            <a:rect l="l" t="t" r="r" b="b"/>
            <a:pathLst>
              <a:path w="18415" h="18415">
                <a:moveTo>
                  <a:pt x="13969" y="0"/>
                </a:moveTo>
                <a:lnTo>
                  <a:pt x="4025" y="0"/>
                </a:lnTo>
                <a:lnTo>
                  <a:pt x="0" y="4025"/>
                </a:lnTo>
                <a:lnTo>
                  <a:pt x="0" y="13969"/>
                </a:lnTo>
                <a:lnTo>
                  <a:pt x="4025" y="18008"/>
                </a:lnTo>
                <a:lnTo>
                  <a:pt x="13969" y="18008"/>
                </a:lnTo>
                <a:lnTo>
                  <a:pt x="18021" y="13969"/>
                </a:lnTo>
                <a:lnTo>
                  <a:pt x="18021" y="4025"/>
                </a:lnTo>
                <a:lnTo>
                  <a:pt x="13969" y="0"/>
                </a:lnTo>
                <a:close/>
              </a:path>
            </a:pathLst>
          </a:custGeom>
          <a:solidFill>
            <a:srgbClr val="0066B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6623380" y="1318895"/>
            <a:ext cx="18415" cy="18415"/>
          </a:xfrm>
          <a:custGeom>
            <a:avLst/>
            <a:gdLst/>
            <a:ahLst/>
            <a:cxnLst/>
            <a:rect l="l" t="t" r="r" b="b"/>
            <a:pathLst>
              <a:path w="18415" h="18415">
                <a:moveTo>
                  <a:pt x="13995" y="0"/>
                </a:moveTo>
                <a:lnTo>
                  <a:pt x="4025" y="0"/>
                </a:lnTo>
                <a:lnTo>
                  <a:pt x="0" y="4025"/>
                </a:lnTo>
                <a:lnTo>
                  <a:pt x="0" y="13969"/>
                </a:lnTo>
                <a:lnTo>
                  <a:pt x="4025" y="18008"/>
                </a:lnTo>
                <a:lnTo>
                  <a:pt x="13995" y="18008"/>
                </a:lnTo>
                <a:lnTo>
                  <a:pt x="18021" y="13969"/>
                </a:lnTo>
                <a:lnTo>
                  <a:pt x="18021" y="4025"/>
                </a:lnTo>
                <a:lnTo>
                  <a:pt x="13995" y="0"/>
                </a:lnTo>
                <a:close/>
              </a:path>
            </a:pathLst>
          </a:custGeom>
          <a:solidFill>
            <a:srgbClr val="0066B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6654901" y="1318895"/>
            <a:ext cx="18415" cy="18415"/>
          </a:xfrm>
          <a:custGeom>
            <a:avLst/>
            <a:gdLst/>
            <a:ahLst/>
            <a:cxnLst/>
            <a:rect l="l" t="t" r="r" b="b"/>
            <a:pathLst>
              <a:path w="18415" h="18415">
                <a:moveTo>
                  <a:pt x="13944" y="0"/>
                </a:moveTo>
                <a:lnTo>
                  <a:pt x="4013" y="0"/>
                </a:lnTo>
                <a:lnTo>
                  <a:pt x="0" y="4025"/>
                </a:lnTo>
                <a:lnTo>
                  <a:pt x="0" y="13969"/>
                </a:lnTo>
                <a:lnTo>
                  <a:pt x="4013" y="18008"/>
                </a:lnTo>
                <a:lnTo>
                  <a:pt x="13944" y="18008"/>
                </a:lnTo>
                <a:lnTo>
                  <a:pt x="17995" y="13969"/>
                </a:lnTo>
                <a:lnTo>
                  <a:pt x="17995" y="4025"/>
                </a:lnTo>
                <a:lnTo>
                  <a:pt x="13944" y="0"/>
                </a:lnTo>
                <a:close/>
              </a:path>
            </a:pathLst>
          </a:custGeom>
          <a:solidFill>
            <a:srgbClr val="0066B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6686384" y="1318895"/>
            <a:ext cx="18415" cy="18415"/>
          </a:xfrm>
          <a:custGeom>
            <a:avLst/>
            <a:gdLst/>
            <a:ahLst/>
            <a:cxnLst/>
            <a:rect l="l" t="t" r="r" b="b"/>
            <a:pathLst>
              <a:path w="18415" h="18415">
                <a:moveTo>
                  <a:pt x="13970" y="0"/>
                </a:moveTo>
                <a:lnTo>
                  <a:pt x="4013" y="0"/>
                </a:lnTo>
                <a:lnTo>
                  <a:pt x="0" y="4025"/>
                </a:lnTo>
                <a:lnTo>
                  <a:pt x="0" y="13969"/>
                </a:lnTo>
                <a:lnTo>
                  <a:pt x="4013" y="18008"/>
                </a:lnTo>
                <a:lnTo>
                  <a:pt x="13970" y="18008"/>
                </a:lnTo>
                <a:lnTo>
                  <a:pt x="17983" y="13969"/>
                </a:lnTo>
                <a:lnTo>
                  <a:pt x="17983" y="4025"/>
                </a:lnTo>
                <a:lnTo>
                  <a:pt x="13970" y="0"/>
                </a:lnTo>
                <a:close/>
              </a:path>
            </a:pathLst>
          </a:custGeom>
          <a:solidFill>
            <a:srgbClr val="0066B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6717855" y="1318895"/>
            <a:ext cx="18415" cy="18415"/>
          </a:xfrm>
          <a:custGeom>
            <a:avLst/>
            <a:gdLst/>
            <a:ahLst/>
            <a:cxnLst/>
            <a:rect l="l" t="t" r="r" b="b"/>
            <a:pathLst>
              <a:path w="18415" h="18415">
                <a:moveTo>
                  <a:pt x="13995" y="0"/>
                </a:moveTo>
                <a:lnTo>
                  <a:pt x="4038" y="0"/>
                </a:lnTo>
                <a:lnTo>
                  <a:pt x="0" y="4025"/>
                </a:lnTo>
                <a:lnTo>
                  <a:pt x="0" y="13969"/>
                </a:lnTo>
                <a:lnTo>
                  <a:pt x="4038" y="18008"/>
                </a:lnTo>
                <a:lnTo>
                  <a:pt x="13995" y="18008"/>
                </a:lnTo>
                <a:lnTo>
                  <a:pt x="18008" y="13969"/>
                </a:lnTo>
                <a:lnTo>
                  <a:pt x="18008" y="4025"/>
                </a:lnTo>
                <a:lnTo>
                  <a:pt x="13995" y="0"/>
                </a:lnTo>
                <a:close/>
              </a:path>
            </a:pathLst>
          </a:custGeom>
          <a:solidFill>
            <a:srgbClr val="0066B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6749351" y="1318895"/>
            <a:ext cx="18415" cy="18415"/>
          </a:xfrm>
          <a:custGeom>
            <a:avLst/>
            <a:gdLst/>
            <a:ahLst/>
            <a:cxnLst/>
            <a:rect l="l" t="t" r="r" b="b"/>
            <a:pathLst>
              <a:path w="18415" h="18415">
                <a:moveTo>
                  <a:pt x="13995" y="0"/>
                </a:moveTo>
                <a:lnTo>
                  <a:pt x="4038" y="0"/>
                </a:lnTo>
                <a:lnTo>
                  <a:pt x="0" y="4025"/>
                </a:lnTo>
                <a:lnTo>
                  <a:pt x="0" y="13969"/>
                </a:lnTo>
                <a:lnTo>
                  <a:pt x="4038" y="18008"/>
                </a:lnTo>
                <a:lnTo>
                  <a:pt x="13995" y="18008"/>
                </a:lnTo>
                <a:lnTo>
                  <a:pt x="18008" y="13969"/>
                </a:lnTo>
                <a:lnTo>
                  <a:pt x="18008" y="4025"/>
                </a:lnTo>
                <a:lnTo>
                  <a:pt x="13995" y="0"/>
                </a:lnTo>
                <a:close/>
              </a:path>
            </a:pathLst>
          </a:custGeom>
          <a:solidFill>
            <a:srgbClr val="0066B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6560387" y="1350378"/>
            <a:ext cx="18415" cy="18415"/>
          </a:xfrm>
          <a:custGeom>
            <a:avLst/>
            <a:gdLst/>
            <a:ahLst/>
            <a:cxnLst/>
            <a:rect l="l" t="t" r="r" b="b"/>
            <a:pathLst>
              <a:path w="18415" h="18415">
                <a:moveTo>
                  <a:pt x="14008" y="0"/>
                </a:moveTo>
                <a:lnTo>
                  <a:pt x="4038" y="0"/>
                </a:lnTo>
                <a:lnTo>
                  <a:pt x="0" y="4038"/>
                </a:lnTo>
                <a:lnTo>
                  <a:pt x="0" y="13982"/>
                </a:lnTo>
                <a:lnTo>
                  <a:pt x="4038" y="18021"/>
                </a:lnTo>
                <a:lnTo>
                  <a:pt x="14008" y="18021"/>
                </a:lnTo>
                <a:lnTo>
                  <a:pt x="18021" y="13982"/>
                </a:lnTo>
                <a:lnTo>
                  <a:pt x="18021" y="4038"/>
                </a:lnTo>
                <a:lnTo>
                  <a:pt x="14008" y="0"/>
                </a:lnTo>
                <a:close/>
              </a:path>
            </a:pathLst>
          </a:custGeom>
          <a:solidFill>
            <a:srgbClr val="0066B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6591896" y="1350378"/>
            <a:ext cx="18415" cy="18415"/>
          </a:xfrm>
          <a:custGeom>
            <a:avLst/>
            <a:gdLst/>
            <a:ahLst/>
            <a:cxnLst/>
            <a:rect l="l" t="t" r="r" b="b"/>
            <a:pathLst>
              <a:path w="18415" h="18415">
                <a:moveTo>
                  <a:pt x="13969" y="0"/>
                </a:moveTo>
                <a:lnTo>
                  <a:pt x="4025" y="0"/>
                </a:lnTo>
                <a:lnTo>
                  <a:pt x="0" y="4038"/>
                </a:lnTo>
                <a:lnTo>
                  <a:pt x="0" y="13982"/>
                </a:lnTo>
                <a:lnTo>
                  <a:pt x="4025" y="18021"/>
                </a:lnTo>
                <a:lnTo>
                  <a:pt x="13969" y="18021"/>
                </a:lnTo>
                <a:lnTo>
                  <a:pt x="18021" y="13982"/>
                </a:lnTo>
                <a:lnTo>
                  <a:pt x="18021" y="4038"/>
                </a:lnTo>
                <a:lnTo>
                  <a:pt x="13969" y="0"/>
                </a:lnTo>
                <a:close/>
              </a:path>
            </a:pathLst>
          </a:custGeom>
          <a:solidFill>
            <a:srgbClr val="0066B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6618313" y="1350378"/>
            <a:ext cx="95885" cy="18415"/>
          </a:xfrm>
          <a:custGeom>
            <a:avLst/>
            <a:gdLst/>
            <a:ahLst/>
            <a:cxnLst/>
            <a:rect l="l" t="t" r="r" b="b"/>
            <a:pathLst>
              <a:path w="95884" h="18415">
                <a:moveTo>
                  <a:pt x="47828" y="0"/>
                </a:moveTo>
                <a:lnTo>
                  <a:pt x="29210" y="708"/>
                </a:lnTo>
                <a:lnTo>
                  <a:pt x="14008" y="2641"/>
                </a:lnTo>
                <a:lnTo>
                  <a:pt x="3758" y="5507"/>
                </a:lnTo>
                <a:lnTo>
                  <a:pt x="0" y="9017"/>
                </a:lnTo>
                <a:lnTo>
                  <a:pt x="3758" y="12518"/>
                </a:lnTo>
                <a:lnTo>
                  <a:pt x="14008" y="15381"/>
                </a:lnTo>
                <a:lnTo>
                  <a:pt x="29210" y="17312"/>
                </a:lnTo>
                <a:lnTo>
                  <a:pt x="47828" y="18021"/>
                </a:lnTo>
                <a:lnTo>
                  <a:pt x="66438" y="17312"/>
                </a:lnTo>
                <a:lnTo>
                  <a:pt x="81637" y="15381"/>
                </a:lnTo>
                <a:lnTo>
                  <a:pt x="91885" y="12518"/>
                </a:lnTo>
                <a:lnTo>
                  <a:pt x="95643" y="9017"/>
                </a:lnTo>
                <a:lnTo>
                  <a:pt x="91885" y="5507"/>
                </a:lnTo>
                <a:lnTo>
                  <a:pt x="81637" y="2641"/>
                </a:lnTo>
                <a:lnTo>
                  <a:pt x="66438" y="708"/>
                </a:lnTo>
                <a:lnTo>
                  <a:pt x="47828" y="0"/>
                </a:lnTo>
                <a:close/>
              </a:path>
            </a:pathLst>
          </a:custGeom>
          <a:solidFill>
            <a:srgbClr val="0066B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6749351" y="1350378"/>
            <a:ext cx="18415" cy="18415"/>
          </a:xfrm>
          <a:custGeom>
            <a:avLst/>
            <a:gdLst/>
            <a:ahLst/>
            <a:cxnLst/>
            <a:rect l="l" t="t" r="r" b="b"/>
            <a:pathLst>
              <a:path w="18415" h="18415">
                <a:moveTo>
                  <a:pt x="13995" y="0"/>
                </a:moveTo>
                <a:lnTo>
                  <a:pt x="4038" y="0"/>
                </a:lnTo>
                <a:lnTo>
                  <a:pt x="0" y="4038"/>
                </a:lnTo>
                <a:lnTo>
                  <a:pt x="0" y="13982"/>
                </a:lnTo>
                <a:lnTo>
                  <a:pt x="4038" y="18021"/>
                </a:lnTo>
                <a:lnTo>
                  <a:pt x="13995" y="18021"/>
                </a:lnTo>
                <a:lnTo>
                  <a:pt x="18008" y="13982"/>
                </a:lnTo>
                <a:lnTo>
                  <a:pt x="18008" y="4038"/>
                </a:lnTo>
                <a:lnTo>
                  <a:pt x="13995" y="0"/>
                </a:lnTo>
                <a:close/>
              </a:path>
            </a:pathLst>
          </a:custGeom>
          <a:solidFill>
            <a:srgbClr val="0066B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6720840" y="1350378"/>
            <a:ext cx="18415" cy="18415"/>
          </a:xfrm>
          <a:custGeom>
            <a:avLst/>
            <a:gdLst/>
            <a:ahLst/>
            <a:cxnLst/>
            <a:rect l="l" t="t" r="r" b="b"/>
            <a:pathLst>
              <a:path w="18415" h="18415">
                <a:moveTo>
                  <a:pt x="13995" y="0"/>
                </a:moveTo>
                <a:lnTo>
                  <a:pt x="4038" y="0"/>
                </a:lnTo>
                <a:lnTo>
                  <a:pt x="0" y="4038"/>
                </a:lnTo>
                <a:lnTo>
                  <a:pt x="0" y="13982"/>
                </a:lnTo>
                <a:lnTo>
                  <a:pt x="4038" y="18021"/>
                </a:lnTo>
                <a:lnTo>
                  <a:pt x="13995" y="18021"/>
                </a:lnTo>
                <a:lnTo>
                  <a:pt x="18033" y="13982"/>
                </a:lnTo>
                <a:lnTo>
                  <a:pt x="18033" y="4038"/>
                </a:lnTo>
                <a:lnTo>
                  <a:pt x="13995" y="0"/>
                </a:lnTo>
                <a:close/>
              </a:path>
            </a:pathLst>
          </a:custGeom>
          <a:solidFill>
            <a:srgbClr val="0066B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 txBox="1"/>
          <p:nvPr/>
        </p:nvSpPr>
        <p:spPr>
          <a:xfrm>
            <a:off x="1050171" y="1127618"/>
            <a:ext cx="5664200" cy="282575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1100" b="1" spc="-10" dirty="0">
                <a:latin typeface="Arial"/>
                <a:cs typeface="Arial"/>
              </a:rPr>
              <a:t>Activity: Using </a:t>
            </a:r>
            <a:r>
              <a:rPr sz="1100" b="1" spc="-15" dirty="0">
                <a:latin typeface="Arial"/>
                <a:cs typeface="Arial"/>
              </a:rPr>
              <a:t>GROUP</a:t>
            </a:r>
            <a:r>
              <a:rPr sz="1100" b="1" spc="30" dirty="0">
                <a:latin typeface="Arial"/>
                <a:cs typeface="Arial"/>
              </a:rPr>
              <a:t> </a:t>
            </a:r>
            <a:r>
              <a:rPr sz="1100" b="1" spc="-15" dirty="0">
                <a:latin typeface="Arial"/>
                <a:cs typeface="Arial"/>
              </a:rPr>
              <a:t>BY</a:t>
            </a:r>
            <a:endParaRPr sz="11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1550">
              <a:latin typeface="Arial"/>
              <a:cs typeface="Arial"/>
            </a:endParaRPr>
          </a:p>
          <a:p>
            <a:pPr marL="12700" marR="10795">
              <a:lnSpc>
                <a:spcPct val="102299"/>
              </a:lnSpc>
            </a:pPr>
            <a:r>
              <a:rPr sz="1100" b="1" spc="-5" dirty="0">
                <a:latin typeface="Arial"/>
                <a:cs typeface="Arial"/>
              </a:rPr>
              <a:t>Q32: </a:t>
            </a:r>
            <a:r>
              <a:rPr sz="1100" spc="-5" dirty="0">
                <a:latin typeface="Arial"/>
                <a:cs typeface="Arial"/>
              </a:rPr>
              <a:t>Write the </a:t>
            </a:r>
            <a:r>
              <a:rPr sz="1100" spc="-10" dirty="0">
                <a:latin typeface="Arial"/>
                <a:cs typeface="Arial"/>
              </a:rPr>
              <a:t>SQL </a:t>
            </a:r>
            <a:r>
              <a:rPr sz="1100" spc="-5" dirty="0">
                <a:latin typeface="Arial"/>
                <a:cs typeface="Arial"/>
              </a:rPr>
              <a:t>to </a:t>
            </a:r>
            <a:r>
              <a:rPr sz="1100" spc="-15" dirty="0">
                <a:latin typeface="Arial"/>
                <a:cs typeface="Arial"/>
              </a:rPr>
              <a:t>display </a:t>
            </a:r>
            <a:r>
              <a:rPr sz="1100" spc="-10" dirty="0">
                <a:latin typeface="Arial"/>
                <a:cs typeface="Arial"/>
              </a:rPr>
              <a:t>each </a:t>
            </a:r>
            <a:r>
              <a:rPr sz="1100" spc="-15" dirty="0">
                <a:latin typeface="Arial"/>
                <a:cs typeface="Arial"/>
              </a:rPr>
              <a:t>year </a:t>
            </a:r>
            <a:r>
              <a:rPr sz="1100" spc="-10" dirty="0">
                <a:latin typeface="Arial"/>
                <a:cs typeface="Arial"/>
              </a:rPr>
              <a:t>with </a:t>
            </a:r>
            <a:r>
              <a:rPr sz="1100" spc="-5" dirty="0">
                <a:latin typeface="Arial"/>
                <a:cs typeface="Arial"/>
              </a:rPr>
              <a:t>the total </a:t>
            </a:r>
            <a:r>
              <a:rPr sz="1100" spc="-15" dirty="0">
                <a:latin typeface="Arial"/>
                <a:cs typeface="Arial"/>
              </a:rPr>
              <a:t>budget </a:t>
            </a:r>
            <a:r>
              <a:rPr sz="1100" spc="-20" dirty="0">
                <a:latin typeface="Arial"/>
                <a:cs typeface="Arial"/>
              </a:rPr>
              <a:t>for </a:t>
            </a:r>
            <a:r>
              <a:rPr sz="1100" spc="-10" dirty="0">
                <a:latin typeface="Arial"/>
                <a:cs typeface="Arial"/>
              </a:rPr>
              <a:t>movies made in </a:t>
            </a:r>
            <a:r>
              <a:rPr sz="1100" spc="-5" dirty="0">
                <a:latin typeface="Arial"/>
                <a:cs typeface="Arial"/>
              </a:rPr>
              <a:t>that </a:t>
            </a:r>
            <a:r>
              <a:rPr sz="1100" spc="-25" dirty="0">
                <a:latin typeface="Arial"/>
                <a:cs typeface="Arial"/>
              </a:rPr>
              <a:t>year.  </a:t>
            </a:r>
            <a:r>
              <a:rPr sz="1100" spc="-10" dirty="0">
                <a:latin typeface="Arial"/>
                <a:cs typeface="Arial"/>
              </a:rPr>
              <a:t>The </a:t>
            </a:r>
            <a:r>
              <a:rPr sz="1100" spc="-5" dirty="0">
                <a:latin typeface="Arial"/>
                <a:cs typeface="Arial"/>
              </a:rPr>
              <a:t>column </a:t>
            </a:r>
            <a:r>
              <a:rPr sz="1100" spc="-20" dirty="0">
                <a:latin typeface="Arial"/>
                <a:cs typeface="Arial"/>
              </a:rPr>
              <a:t>for </a:t>
            </a:r>
            <a:r>
              <a:rPr sz="1100" spc="-5" dirty="0">
                <a:latin typeface="Arial"/>
                <a:cs typeface="Arial"/>
              </a:rPr>
              <a:t>total </a:t>
            </a:r>
            <a:r>
              <a:rPr sz="1100" spc="-15" dirty="0">
                <a:latin typeface="Arial"/>
                <a:cs typeface="Arial"/>
              </a:rPr>
              <a:t>budget </a:t>
            </a:r>
            <a:r>
              <a:rPr sz="1100" spc="-5" dirty="0">
                <a:latin typeface="Arial"/>
                <a:cs typeface="Arial"/>
              </a:rPr>
              <a:t>should </a:t>
            </a:r>
            <a:r>
              <a:rPr sz="1100" spc="-10" dirty="0">
                <a:latin typeface="Arial"/>
                <a:cs typeface="Arial"/>
              </a:rPr>
              <a:t>be </a:t>
            </a:r>
            <a:r>
              <a:rPr sz="1100" spc="-5" dirty="0">
                <a:latin typeface="Arial"/>
                <a:cs typeface="Arial"/>
              </a:rPr>
              <a:t>called </a:t>
            </a:r>
            <a:r>
              <a:rPr sz="1100" spc="-10" dirty="0">
                <a:latin typeface="Arial"/>
                <a:cs typeface="Arial"/>
              </a:rPr>
              <a:t>"Movie </a:t>
            </a:r>
            <a:r>
              <a:rPr sz="1100" spc="-5" dirty="0">
                <a:latin typeface="Arial"/>
                <a:cs typeface="Arial"/>
              </a:rPr>
              <a:t>Budget". </a:t>
            </a:r>
            <a:r>
              <a:rPr sz="1100" spc="-10" dirty="0">
                <a:latin typeface="Arial"/>
                <a:cs typeface="Arial"/>
              </a:rPr>
              <a:t>The </a:t>
            </a:r>
            <a:r>
              <a:rPr sz="1100" spc="-5" dirty="0">
                <a:latin typeface="Arial"/>
                <a:cs typeface="Arial"/>
              </a:rPr>
              <a:t>query should </a:t>
            </a:r>
            <a:r>
              <a:rPr sz="1100" spc="-10" dirty="0">
                <a:latin typeface="Arial"/>
                <a:cs typeface="Arial"/>
              </a:rPr>
              <a:t>ignore</a:t>
            </a:r>
            <a:r>
              <a:rPr sz="1100" spc="-195" dirty="0">
                <a:latin typeface="Arial"/>
                <a:cs typeface="Arial"/>
              </a:rPr>
              <a:t> </a:t>
            </a:r>
            <a:r>
              <a:rPr sz="1100" spc="-15" dirty="0">
                <a:latin typeface="Arial"/>
                <a:cs typeface="Arial"/>
              </a:rPr>
              <a:t>NULL  values </a:t>
            </a:r>
            <a:r>
              <a:rPr sz="1100" spc="-20" dirty="0">
                <a:latin typeface="Arial"/>
                <a:cs typeface="Arial"/>
              </a:rPr>
              <a:t>for</a:t>
            </a:r>
            <a:r>
              <a:rPr sz="1100" spc="-10" dirty="0">
                <a:latin typeface="Arial"/>
                <a:cs typeface="Arial"/>
              </a:rPr>
              <a:t> </a:t>
            </a:r>
            <a:r>
              <a:rPr sz="1100" spc="-15" dirty="0">
                <a:latin typeface="Arial"/>
                <a:cs typeface="Arial"/>
              </a:rPr>
              <a:t>budget.</a:t>
            </a:r>
            <a:endParaRPr sz="1100">
              <a:latin typeface="Arial"/>
              <a:cs typeface="Arial"/>
            </a:endParaRPr>
          </a:p>
          <a:p>
            <a:pPr marL="1416050">
              <a:lnSpc>
                <a:spcPct val="100000"/>
              </a:lnSpc>
              <a:spcBef>
                <a:spcPts val="490"/>
              </a:spcBef>
            </a:pPr>
            <a:r>
              <a:rPr sz="1100" spc="170" dirty="0">
                <a:latin typeface="Arial"/>
                <a:cs typeface="Arial"/>
              </a:rPr>
              <a:t>...............................................</a:t>
            </a:r>
            <a:r>
              <a:rPr sz="1100" spc="-130" dirty="0">
                <a:latin typeface="Arial"/>
                <a:cs typeface="Arial"/>
              </a:rPr>
              <a:t> </a:t>
            </a:r>
            <a:endParaRPr sz="1100">
              <a:latin typeface="Arial"/>
              <a:cs typeface="Arial"/>
            </a:endParaRPr>
          </a:p>
          <a:p>
            <a:pPr marL="12700" marR="5080">
              <a:lnSpc>
                <a:spcPct val="102699"/>
              </a:lnSpc>
              <a:spcBef>
                <a:spcPts val="890"/>
              </a:spcBef>
            </a:pPr>
            <a:r>
              <a:rPr sz="1100" b="1" spc="-5" dirty="0">
                <a:latin typeface="Arial"/>
                <a:cs typeface="Arial"/>
              </a:rPr>
              <a:t>Q33: </a:t>
            </a:r>
            <a:r>
              <a:rPr sz="1100" spc="-5" dirty="0">
                <a:latin typeface="Arial"/>
                <a:cs typeface="Arial"/>
              </a:rPr>
              <a:t>Write the </a:t>
            </a:r>
            <a:r>
              <a:rPr sz="1100" spc="-10" dirty="0">
                <a:latin typeface="Arial"/>
                <a:cs typeface="Arial"/>
              </a:rPr>
              <a:t>SQL </a:t>
            </a:r>
            <a:r>
              <a:rPr sz="1100" spc="-5" dirty="0">
                <a:latin typeface="Arial"/>
                <a:cs typeface="Arial"/>
              </a:rPr>
              <a:t>to count the </a:t>
            </a:r>
            <a:r>
              <a:rPr sz="1100" spc="-15" dirty="0">
                <a:latin typeface="Arial"/>
                <a:cs typeface="Arial"/>
              </a:rPr>
              <a:t>number </a:t>
            </a:r>
            <a:r>
              <a:rPr sz="1100" spc="-10" dirty="0">
                <a:latin typeface="Arial"/>
                <a:cs typeface="Arial"/>
              </a:rPr>
              <a:t>of actors </a:t>
            </a:r>
            <a:r>
              <a:rPr sz="1100" spc="-5" dirty="0">
                <a:latin typeface="Arial"/>
                <a:cs typeface="Arial"/>
              </a:rPr>
              <a:t>cast </a:t>
            </a:r>
            <a:r>
              <a:rPr sz="1100" spc="-10" dirty="0">
                <a:latin typeface="Arial"/>
                <a:cs typeface="Arial"/>
              </a:rPr>
              <a:t>in each movie with a </a:t>
            </a:r>
            <a:r>
              <a:rPr sz="1100" spc="-15" dirty="0">
                <a:latin typeface="Arial"/>
                <a:cs typeface="Arial"/>
              </a:rPr>
              <a:t>budget </a:t>
            </a:r>
            <a:r>
              <a:rPr sz="1100" spc="-10" dirty="0">
                <a:latin typeface="Arial"/>
                <a:cs typeface="Arial"/>
              </a:rPr>
              <a:t>of more  </a:t>
            </a:r>
            <a:r>
              <a:rPr sz="1100" spc="-5" dirty="0">
                <a:latin typeface="Arial"/>
                <a:cs typeface="Arial"/>
              </a:rPr>
              <a:t>than</a:t>
            </a:r>
            <a:r>
              <a:rPr sz="1100" spc="-25" dirty="0">
                <a:latin typeface="Arial"/>
                <a:cs typeface="Arial"/>
              </a:rPr>
              <a:t> </a:t>
            </a:r>
            <a:r>
              <a:rPr sz="1100" spc="-10" dirty="0">
                <a:latin typeface="Arial"/>
                <a:cs typeface="Arial"/>
              </a:rPr>
              <a:t>180000000.</a:t>
            </a:r>
            <a:endParaRPr sz="1100">
              <a:latin typeface="Arial"/>
              <a:cs typeface="Arial"/>
            </a:endParaRPr>
          </a:p>
          <a:p>
            <a:pPr marL="12700" marR="5080">
              <a:lnSpc>
                <a:spcPct val="102699"/>
              </a:lnSpc>
            </a:pPr>
            <a:r>
              <a:rPr sz="1100" spc="-10" dirty="0">
                <a:latin typeface="Arial"/>
                <a:cs typeface="Arial"/>
              </a:rPr>
              <a:t>The </a:t>
            </a:r>
            <a:r>
              <a:rPr sz="1100" spc="-5" dirty="0">
                <a:latin typeface="Arial"/>
                <a:cs typeface="Arial"/>
              </a:rPr>
              <a:t>count </a:t>
            </a:r>
            <a:r>
              <a:rPr sz="1100" spc="-10" dirty="0">
                <a:latin typeface="Arial"/>
                <a:cs typeface="Arial"/>
              </a:rPr>
              <a:t>of actors </a:t>
            </a:r>
            <a:r>
              <a:rPr sz="1100" spc="-5" dirty="0">
                <a:latin typeface="Arial"/>
                <a:cs typeface="Arial"/>
              </a:rPr>
              <a:t>should </a:t>
            </a:r>
            <a:r>
              <a:rPr sz="1100" spc="-20" dirty="0">
                <a:latin typeface="Arial"/>
                <a:cs typeface="Arial"/>
              </a:rPr>
              <a:t>have </a:t>
            </a:r>
            <a:r>
              <a:rPr sz="1100" spc="-5" dirty="0">
                <a:latin typeface="Arial"/>
                <a:cs typeface="Arial"/>
              </a:rPr>
              <a:t>the </a:t>
            </a:r>
            <a:r>
              <a:rPr sz="1100" spc="-10" dirty="0">
                <a:latin typeface="Arial"/>
                <a:cs typeface="Arial"/>
              </a:rPr>
              <a:t>name </a:t>
            </a:r>
            <a:r>
              <a:rPr sz="1100" spc="-30" dirty="0">
                <a:latin typeface="Arial"/>
                <a:cs typeface="Arial"/>
              </a:rPr>
              <a:t>"Total </a:t>
            </a:r>
            <a:r>
              <a:rPr sz="1100" spc="-10" dirty="0">
                <a:latin typeface="Arial"/>
                <a:cs typeface="Arial"/>
              </a:rPr>
              <a:t>Cast". The </a:t>
            </a:r>
            <a:r>
              <a:rPr sz="1100" spc="-5" dirty="0">
                <a:latin typeface="Arial"/>
                <a:cs typeface="Arial"/>
              </a:rPr>
              <a:t>query should </a:t>
            </a:r>
            <a:r>
              <a:rPr sz="1100" spc="-15" dirty="0">
                <a:latin typeface="Arial"/>
                <a:cs typeface="Arial"/>
              </a:rPr>
              <a:t>display </a:t>
            </a:r>
            <a:r>
              <a:rPr sz="1100" spc="-5" dirty="0">
                <a:latin typeface="Arial"/>
                <a:cs typeface="Arial"/>
              </a:rPr>
              <a:t>the </a:t>
            </a:r>
            <a:r>
              <a:rPr sz="1100" spc="-10" dirty="0">
                <a:latin typeface="Arial"/>
                <a:cs typeface="Arial"/>
              </a:rPr>
              <a:t>movie  </a:t>
            </a:r>
            <a:r>
              <a:rPr sz="1100" spc="-5" dirty="0">
                <a:latin typeface="Arial"/>
                <a:cs typeface="Arial"/>
              </a:rPr>
              <a:t>title </a:t>
            </a:r>
            <a:r>
              <a:rPr sz="1100" spc="-10" dirty="0">
                <a:latin typeface="Arial"/>
                <a:cs typeface="Arial"/>
              </a:rPr>
              <a:t>and </a:t>
            </a:r>
            <a:r>
              <a:rPr sz="1100" spc="-5" dirty="0">
                <a:latin typeface="Arial"/>
                <a:cs typeface="Arial"/>
              </a:rPr>
              <a:t>the </a:t>
            </a:r>
            <a:r>
              <a:rPr sz="1100" spc="-30" dirty="0">
                <a:latin typeface="Arial"/>
                <a:cs typeface="Arial"/>
              </a:rPr>
              <a:t>"Total </a:t>
            </a:r>
            <a:r>
              <a:rPr sz="1100" spc="-10" dirty="0">
                <a:latin typeface="Arial"/>
                <a:cs typeface="Arial"/>
              </a:rPr>
              <a:t>Cast".</a:t>
            </a:r>
            <a:endParaRPr sz="1100">
              <a:latin typeface="Arial"/>
              <a:cs typeface="Arial"/>
            </a:endParaRPr>
          </a:p>
          <a:p>
            <a:pPr marL="1416050">
              <a:lnSpc>
                <a:spcPct val="100000"/>
              </a:lnSpc>
              <a:spcBef>
                <a:spcPts val="480"/>
              </a:spcBef>
            </a:pPr>
            <a:r>
              <a:rPr sz="1100" spc="170" dirty="0">
                <a:latin typeface="Arial"/>
                <a:cs typeface="Arial"/>
              </a:rPr>
              <a:t>...............................................</a:t>
            </a:r>
            <a:r>
              <a:rPr sz="1100" spc="-130" dirty="0">
                <a:latin typeface="Arial"/>
                <a:cs typeface="Arial"/>
              </a:rPr>
              <a:t> </a:t>
            </a:r>
            <a:endParaRPr sz="1100">
              <a:latin typeface="Arial"/>
              <a:cs typeface="Arial"/>
            </a:endParaRPr>
          </a:p>
          <a:p>
            <a:pPr marL="12700" marR="8890">
              <a:lnSpc>
                <a:spcPct val="102699"/>
              </a:lnSpc>
              <a:spcBef>
                <a:spcPts val="900"/>
              </a:spcBef>
            </a:pPr>
            <a:r>
              <a:rPr sz="1100" b="1" spc="-5" dirty="0">
                <a:latin typeface="Arial"/>
                <a:cs typeface="Arial"/>
              </a:rPr>
              <a:t>Q34: </a:t>
            </a:r>
            <a:r>
              <a:rPr sz="1100" spc="-5" dirty="0">
                <a:latin typeface="Arial"/>
                <a:cs typeface="Arial"/>
              </a:rPr>
              <a:t>Write the </a:t>
            </a:r>
            <a:r>
              <a:rPr sz="1100" spc="-10" dirty="0">
                <a:latin typeface="Arial"/>
                <a:cs typeface="Arial"/>
              </a:rPr>
              <a:t>SQL a </a:t>
            </a:r>
            <a:r>
              <a:rPr sz="1100" spc="-5" dirty="0">
                <a:latin typeface="Arial"/>
                <a:cs typeface="Arial"/>
              </a:rPr>
              <a:t>query to count the </a:t>
            </a:r>
            <a:r>
              <a:rPr sz="1100" spc="-15" dirty="0">
                <a:latin typeface="Arial"/>
                <a:cs typeface="Arial"/>
              </a:rPr>
              <a:t>number </a:t>
            </a:r>
            <a:r>
              <a:rPr sz="1100" spc="-10" dirty="0">
                <a:latin typeface="Arial"/>
                <a:cs typeface="Arial"/>
              </a:rPr>
              <a:t>of </a:t>
            </a:r>
            <a:r>
              <a:rPr sz="1100" spc="-5" dirty="0">
                <a:latin typeface="Arial"/>
                <a:cs typeface="Arial"/>
              </a:rPr>
              <a:t>times </a:t>
            </a:r>
            <a:r>
              <a:rPr sz="1100" spc="-10" dirty="0">
                <a:latin typeface="Arial"/>
                <a:cs typeface="Arial"/>
              </a:rPr>
              <a:t>an actor has been </a:t>
            </a:r>
            <a:r>
              <a:rPr sz="1100" spc="-5" dirty="0">
                <a:latin typeface="Arial"/>
                <a:cs typeface="Arial"/>
              </a:rPr>
              <a:t>the main star  </a:t>
            </a:r>
            <a:r>
              <a:rPr sz="1100" spc="50" dirty="0">
                <a:latin typeface="Arial"/>
                <a:cs typeface="Arial"/>
              </a:rPr>
              <a:t>(ord= </a:t>
            </a:r>
            <a:r>
              <a:rPr sz="1100" spc="-10" dirty="0">
                <a:latin typeface="Arial"/>
                <a:cs typeface="Arial"/>
              </a:rPr>
              <a:t>1) </a:t>
            </a:r>
            <a:r>
              <a:rPr sz="1100" spc="90" dirty="0">
                <a:latin typeface="Arial"/>
                <a:cs typeface="Arial"/>
              </a:rPr>
              <a:t>ina</a:t>
            </a:r>
            <a:r>
              <a:rPr sz="1100" spc="-75" dirty="0">
                <a:latin typeface="Arial"/>
                <a:cs typeface="Arial"/>
              </a:rPr>
              <a:t> </a:t>
            </a:r>
            <a:r>
              <a:rPr sz="1100" spc="-15" dirty="0">
                <a:latin typeface="Arial"/>
                <a:cs typeface="Arial"/>
              </a:rPr>
              <a:t>movie.</a:t>
            </a:r>
            <a:endParaRPr sz="11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35"/>
              </a:spcBef>
            </a:pPr>
            <a:r>
              <a:rPr sz="1100" spc="5" dirty="0">
                <a:latin typeface="Arial"/>
                <a:cs typeface="Arial"/>
              </a:rPr>
              <a:t>Sort </a:t>
            </a:r>
            <a:r>
              <a:rPr sz="1100" spc="-5" dirty="0">
                <a:latin typeface="Arial"/>
                <a:cs typeface="Arial"/>
              </a:rPr>
              <a:t>the results </a:t>
            </a:r>
            <a:r>
              <a:rPr sz="1100" spc="-20" dirty="0">
                <a:latin typeface="Arial"/>
                <a:cs typeface="Arial"/>
              </a:rPr>
              <a:t>by </a:t>
            </a:r>
            <a:r>
              <a:rPr sz="1100" spc="-5" dirty="0">
                <a:latin typeface="Arial"/>
                <a:cs typeface="Arial"/>
              </a:rPr>
              <a:t>the </a:t>
            </a:r>
            <a:r>
              <a:rPr sz="1100" spc="-15" dirty="0">
                <a:latin typeface="Arial"/>
                <a:cs typeface="Arial"/>
              </a:rPr>
              <a:t>number </a:t>
            </a:r>
            <a:r>
              <a:rPr sz="1100" spc="-10" dirty="0">
                <a:latin typeface="Arial"/>
                <a:cs typeface="Arial"/>
              </a:rPr>
              <a:t>of </a:t>
            </a:r>
            <a:r>
              <a:rPr sz="1100" spc="-5" dirty="0">
                <a:latin typeface="Arial"/>
                <a:cs typeface="Arial"/>
              </a:rPr>
              <a:t>times the </a:t>
            </a:r>
            <a:r>
              <a:rPr sz="1100" spc="-10" dirty="0">
                <a:latin typeface="Arial"/>
                <a:cs typeface="Arial"/>
              </a:rPr>
              <a:t>actor has been </a:t>
            </a:r>
            <a:r>
              <a:rPr sz="1100" spc="-5" dirty="0">
                <a:latin typeface="Arial"/>
                <a:cs typeface="Arial"/>
              </a:rPr>
              <a:t>the main</a:t>
            </a:r>
            <a:r>
              <a:rPr sz="1100" spc="-60" dirty="0">
                <a:latin typeface="Arial"/>
                <a:cs typeface="Arial"/>
              </a:rPr>
              <a:t> </a:t>
            </a:r>
            <a:r>
              <a:rPr sz="1100" spc="-20" dirty="0">
                <a:latin typeface="Arial"/>
                <a:cs typeface="Arial"/>
              </a:rPr>
              <a:t>star.</a:t>
            </a:r>
            <a:endParaRPr sz="1100">
              <a:latin typeface="Arial"/>
              <a:cs typeface="Arial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852169" y="4673140"/>
            <a:ext cx="6061075" cy="129476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  <a:tabLst>
                <a:tab pos="551180" algn="l"/>
              </a:tabLst>
            </a:pPr>
            <a:r>
              <a:rPr sz="1400" b="1" spc="10" dirty="0">
                <a:latin typeface="Arial"/>
                <a:cs typeface="Arial"/>
              </a:rPr>
              <a:t>3.10	</a:t>
            </a:r>
            <a:r>
              <a:rPr sz="1400" b="1" spc="25" dirty="0">
                <a:latin typeface="Arial"/>
                <a:cs typeface="Arial"/>
              </a:rPr>
              <a:t>ORDER</a:t>
            </a:r>
            <a:r>
              <a:rPr sz="1400" b="1" spc="10" dirty="0">
                <a:latin typeface="Arial"/>
                <a:cs typeface="Arial"/>
              </a:rPr>
              <a:t> </a:t>
            </a:r>
            <a:r>
              <a:rPr sz="1400" b="1" spc="15" dirty="0">
                <a:latin typeface="Arial"/>
                <a:cs typeface="Arial"/>
              </a:rPr>
              <a:t>BY</a:t>
            </a:r>
            <a:endParaRPr sz="1400">
              <a:latin typeface="Arial"/>
              <a:cs typeface="Arial"/>
            </a:endParaRPr>
          </a:p>
          <a:p>
            <a:pPr marL="12700" marR="5080" algn="just">
              <a:lnSpc>
                <a:spcPct val="102699"/>
              </a:lnSpc>
              <a:spcBef>
                <a:spcPts val="800"/>
              </a:spcBef>
            </a:pPr>
            <a:r>
              <a:rPr sz="1100" spc="-20" dirty="0">
                <a:latin typeface="Arial"/>
                <a:cs typeface="Arial"/>
              </a:rPr>
              <a:t>From </a:t>
            </a:r>
            <a:r>
              <a:rPr sz="1100" spc="-15" dirty="0">
                <a:latin typeface="Arial"/>
                <a:cs typeface="Arial"/>
              </a:rPr>
              <a:t>your </a:t>
            </a:r>
            <a:r>
              <a:rPr sz="1100" spc="-5" dirty="0">
                <a:latin typeface="Arial"/>
                <a:cs typeface="Arial"/>
              </a:rPr>
              <a:t>studies </a:t>
            </a:r>
            <a:r>
              <a:rPr sz="1100" spc="-20" dirty="0">
                <a:latin typeface="Arial"/>
                <a:cs typeface="Arial"/>
              </a:rPr>
              <a:t>for </a:t>
            </a:r>
            <a:r>
              <a:rPr sz="1100" spc="-10" dirty="0">
                <a:latin typeface="Arial"/>
                <a:cs typeface="Arial"/>
              </a:rPr>
              <a:t>National 5, </a:t>
            </a:r>
            <a:r>
              <a:rPr sz="1100" spc="-15" dirty="0">
                <a:latin typeface="Arial"/>
                <a:cs typeface="Arial"/>
              </a:rPr>
              <a:t>you </a:t>
            </a:r>
            <a:r>
              <a:rPr sz="1100" spc="-10" dirty="0">
                <a:latin typeface="Arial"/>
                <a:cs typeface="Arial"/>
              </a:rPr>
              <a:t>are </a:t>
            </a:r>
            <a:r>
              <a:rPr sz="1100" spc="-15" dirty="0">
                <a:latin typeface="Arial"/>
                <a:cs typeface="Arial"/>
              </a:rPr>
              <a:t>aware </a:t>
            </a:r>
            <a:r>
              <a:rPr sz="1100" spc="-5" dirty="0">
                <a:latin typeface="Arial"/>
                <a:cs typeface="Arial"/>
              </a:rPr>
              <a:t>that Order </a:t>
            </a:r>
            <a:r>
              <a:rPr sz="1100" spc="-10" dirty="0">
                <a:latin typeface="Arial"/>
                <a:cs typeface="Arial"/>
              </a:rPr>
              <a:t>By is used </a:t>
            </a:r>
            <a:r>
              <a:rPr sz="1100" spc="-5" dirty="0">
                <a:latin typeface="Arial"/>
                <a:cs typeface="Arial"/>
              </a:rPr>
              <a:t>to </a:t>
            </a:r>
            <a:r>
              <a:rPr sz="1100" spc="5" dirty="0">
                <a:latin typeface="Arial"/>
                <a:cs typeface="Arial"/>
              </a:rPr>
              <a:t>sort </a:t>
            </a:r>
            <a:r>
              <a:rPr sz="1100" spc="-5" dirty="0">
                <a:latin typeface="Arial"/>
                <a:cs typeface="Arial"/>
              </a:rPr>
              <a:t>the </a:t>
            </a:r>
            <a:r>
              <a:rPr sz="1100" spc="-20" dirty="0">
                <a:latin typeface="Arial"/>
                <a:cs typeface="Arial"/>
              </a:rPr>
              <a:t>answer </a:t>
            </a:r>
            <a:r>
              <a:rPr sz="1100" spc="-10" dirty="0">
                <a:latin typeface="Arial"/>
                <a:cs typeface="Arial"/>
              </a:rPr>
              <a:t>table into  order </a:t>
            </a:r>
            <a:r>
              <a:rPr sz="1100" spc="-20" dirty="0">
                <a:latin typeface="Arial"/>
                <a:cs typeface="Arial"/>
              </a:rPr>
              <a:t>by </a:t>
            </a:r>
            <a:r>
              <a:rPr sz="1100" spc="-10" dirty="0">
                <a:latin typeface="Arial"/>
                <a:cs typeface="Arial"/>
              </a:rPr>
              <a:t>one or more fields. These </a:t>
            </a:r>
            <a:r>
              <a:rPr sz="1100" spc="-5" dirty="0">
                <a:latin typeface="Arial"/>
                <a:cs typeface="Arial"/>
              </a:rPr>
              <a:t>fields can </a:t>
            </a:r>
            <a:r>
              <a:rPr sz="1100" spc="-10" dirty="0">
                <a:latin typeface="Arial"/>
                <a:cs typeface="Arial"/>
              </a:rPr>
              <a:t>be in ascending or descending </a:t>
            </a:r>
            <a:r>
              <a:rPr sz="1100" spc="-20" dirty="0">
                <a:latin typeface="Arial"/>
                <a:cs typeface="Arial"/>
              </a:rPr>
              <a:t>order. </a:t>
            </a:r>
            <a:r>
              <a:rPr sz="1100" spc="-5" dirty="0">
                <a:latin typeface="Arial"/>
                <a:cs typeface="Arial"/>
              </a:rPr>
              <a:t>In the </a:t>
            </a:r>
            <a:r>
              <a:rPr sz="1100" spc="-10" dirty="0">
                <a:latin typeface="Arial"/>
                <a:cs typeface="Arial"/>
              </a:rPr>
              <a:t>National  5 course, </a:t>
            </a:r>
            <a:r>
              <a:rPr sz="1100" spc="-15" dirty="0">
                <a:latin typeface="Arial"/>
                <a:cs typeface="Arial"/>
              </a:rPr>
              <a:t>you would </a:t>
            </a:r>
            <a:r>
              <a:rPr sz="1100" spc="-20" dirty="0">
                <a:latin typeface="Arial"/>
                <a:cs typeface="Arial"/>
              </a:rPr>
              <a:t>have </a:t>
            </a:r>
            <a:r>
              <a:rPr sz="1100" dirty="0">
                <a:latin typeface="Arial"/>
                <a:cs typeface="Arial"/>
              </a:rPr>
              <a:t>sorted </a:t>
            </a:r>
            <a:r>
              <a:rPr sz="1100" spc="-15" dirty="0">
                <a:latin typeface="Arial"/>
                <a:cs typeface="Arial"/>
              </a:rPr>
              <a:t>your </a:t>
            </a:r>
            <a:r>
              <a:rPr sz="1100" spc="-20" dirty="0">
                <a:latin typeface="Arial"/>
                <a:cs typeface="Arial"/>
              </a:rPr>
              <a:t>answer </a:t>
            </a:r>
            <a:r>
              <a:rPr sz="1100" spc="-10" dirty="0">
                <a:latin typeface="Arial"/>
                <a:cs typeface="Arial"/>
              </a:rPr>
              <a:t>tables </a:t>
            </a:r>
            <a:r>
              <a:rPr sz="1100" spc="-20" dirty="0">
                <a:latin typeface="Arial"/>
                <a:cs typeface="Arial"/>
              </a:rPr>
              <a:t>by </a:t>
            </a:r>
            <a:r>
              <a:rPr sz="1100" spc="-10" dirty="0">
                <a:latin typeface="Arial"/>
                <a:cs typeface="Arial"/>
              </a:rPr>
              <a:t>a maximum of two </a:t>
            </a:r>
            <a:r>
              <a:rPr sz="1100" spc="-5" dirty="0">
                <a:latin typeface="Arial"/>
                <a:cs typeface="Arial"/>
              </a:rPr>
              <a:t>fields </a:t>
            </a:r>
            <a:r>
              <a:rPr sz="1100" spc="-20" dirty="0">
                <a:latin typeface="Arial"/>
                <a:cs typeface="Arial"/>
              </a:rPr>
              <a:t>however </a:t>
            </a:r>
            <a:r>
              <a:rPr sz="1100" spc="-10" dirty="0">
                <a:latin typeface="Arial"/>
                <a:cs typeface="Arial"/>
              </a:rPr>
              <a:t>in Higher  </a:t>
            </a:r>
            <a:r>
              <a:rPr sz="1100" spc="-15" dirty="0">
                <a:latin typeface="Arial"/>
                <a:cs typeface="Arial"/>
              </a:rPr>
              <a:t>you </a:t>
            </a:r>
            <a:r>
              <a:rPr sz="1100" spc="-5" dirty="0">
                <a:latin typeface="Arial"/>
                <a:cs typeface="Arial"/>
              </a:rPr>
              <a:t>can </a:t>
            </a:r>
            <a:r>
              <a:rPr sz="1100" spc="-10" dirty="0">
                <a:latin typeface="Arial"/>
                <a:cs typeface="Arial"/>
              </a:rPr>
              <a:t>use more </a:t>
            </a:r>
            <a:r>
              <a:rPr sz="1100" spc="-5" dirty="0">
                <a:latin typeface="Arial"/>
                <a:cs typeface="Arial"/>
              </a:rPr>
              <a:t>than</a:t>
            </a:r>
            <a:r>
              <a:rPr sz="1100" spc="-35" dirty="0">
                <a:latin typeface="Arial"/>
                <a:cs typeface="Arial"/>
              </a:rPr>
              <a:t> </a:t>
            </a:r>
            <a:r>
              <a:rPr sz="1100" spc="-25" dirty="0">
                <a:latin typeface="Arial"/>
                <a:cs typeface="Arial"/>
              </a:rPr>
              <a:t>two.</a:t>
            </a:r>
            <a:endParaRPr sz="1100">
              <a:latin typeface="Arial"/>
              <a:cs typeface="Arial"/>
            </a:endParaRPr>
          </a:p>
          <a:p>
            <a:pPr marL="12700" algn="just">
              <a:lnSpc>
                <a:spcPct val="100000"/>
              </a:lnSpc>
              <a:spcBef>
                <a:spcPts val="735"/>
              </a:spcBef>
            </a:pPr>
            <a:r>
              <a:rPr sz="1100" spc="-20" dirty="0">
                <a:latin typeface="Arial"/>
                <a:cs typeface="Arial"/>
              </a:rPr>
              <a:t>For </a:t>
            </a:r>
            <a:r>
              <a:rPr sz="1100" spc="-15" dirty="0">
                <a:latin typeface="Arial"/>
                <a:cs typeface="Arial"/>
              </a:rPr>
              <a:t>example, </a:t>
            </a:r>
            <a:r>
              <a:rPr sz="1100" spc="-10" dirty="0">
                <a:latin typeface="Arial"/>
                <a:cs typeface="Arial"/>
              </a:rPr>
              <a:t>a </a:t>
            </a:r>
            <a:r>
              <a:rPr sz="1100" spc="-5" dirty="0">
                <a:latin typeface="Arial"/>
                <a:cs typeface="Arial"/>
              </a:rPr>
              <a:t>query </a:t>
            </a:r>
            <a:r>
              <a:rPr sz="1100" spc="-10" dirty="0">
                <a:latin typeface="Arial"/>
                <a:cs typeface="Arial"/>
              </a:rPr>
              <a:t>is </a:t>
            </a:r>
            <a:r>
              <a:rPr sz="1100" spc="-5" dirty="0">
                <a:latin typeface="Arial"/>
                <a:cs typeface="Arial"/>
              </a:rPr>
              <a:t>required to </a:t>
            </a:r>
            <a:r>
              <a:rPr sz="1100" spc="-15" dirty="0">
                <a:latin typeface="Arial"/>
                <a:cs typeface="Arial"/>
              </a:rPr>
              <a:t>display </a:t>
            </a:r>
            <a:r>
              <a:rPr sz="1100" spc="-5" dirty="0">
                <a:latin typeface="Arial"/>
                <a:cs typeface="Arial"/>
              </a:rPr>
              <a:t>the </a:t>
            </a:r>
            <a:r>
              <a:rPr sz="1100" spc="-15" dirty="0">
                <a:latin typeface="Arial"/>
                <a:cs typeface="Arial"/>
              </a:rPr>
              <a:t>following</a:t>
            </a:r>
            <a:r>
              <a:rPr sz="1100" spc="-35" dirty="0">
                <a:latin typeface="Arial"/>
                <a:cs typeface="Arial"/>
              </a:rPr>
              <a:t> </a:t>
            </a:r>
            <a:r>
              <a:rPr sz="1100" spc="-10" dirty="0">
                <a:latin typeface="Arial"/>
                <a:cs typeface="Arial"/>
              </a:rPr>
              <a:t>details:</a:t>
            </a:r>
            <a:endParaRPr sz="1100">
              <a:latin typeface="Arial"/>
              <a:cs typeface="Arial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996950" y="6099336"/>
            <a:ext cx="81280" cy="421005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850" spc="-105" dirty="0">
                <a:latin typeface="Lucida Sans Unicode"/>
                <a:cs typeface="Lucida Sans Unicode"/>
              </a:rPr>
              <a:t>•</a:t>
            </a:r>
            <a:endParaRPr sz="850">
              <a:latin typeface="Lucida Sans Unicode"/>
              <a:cs typeface="Lucida Sans Unicode"/>
            </a:endParaRPr>
          </a:p>
          <a:p>
            <a:pPr marL="12700">
              <a:lnSpc>
                <a:spcPct val="100000"/>
              </a:lnSpc>
              <a:spcBef>
                <a:spcPts val="1045"/>
              </a:spcBef>
            </a:pPr>
            <a:r>
              <a:rPr sz="850" spc="-105" dirty="0">
                <a:latin typeface="Lucida Sans Unicode"/>
                <a:cs typeface="Lucida Sans Unicode"/>
              </a:rPr>
              <a:t>•</a:t>
            </a:r>
            <a:endParaRPr sz="850">
              <a:latin typeface="Lucida Sans Unicode"/>
              <a:cs typeface="Lucida Sans Unicode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1198117" y="5997090"/>
            <a:ext cx="3025140" cy="549910"/>
          </a:xfrm>
          <a:prstGeom prst="rect">
            <a:avLst/>
          </a:prstGeom>
        </p:spPr>
        <p:txBody>
          <a:bodyPr vert="horz" wrap="square" lIns="0" tIns="10731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844"/>
              </a:spcBef>
            </a:pPr>
            <a:r>
              <a:rPr sz="1100" spc="-50" dirty="0">
                <a:latin typeface="Arial"/>
                <a:cs typeface="Arial"/>
              </a:rPr>
              <a:t>Year </a:t>
            </a:r>
            <a:r>
              <a:rPr sz="1100" spc="-10" dirty="0">
                <a:latin typeface="Arial"/>
                <a:cs typeface="Arial"/>
              </a:rPr>
              <a:t>of</a:t>
            </a:r>
            <a:r>
              <a:rPr sz="1100" spc="25" dirty="0">
                <a:latin typeface="Arial"/>
                <a:cs typeface="Arial"/>
              </a:rPr>
              <a:t> </a:t>
            </a:r>
            <a:r>
              <a:rPr sz="1100" spc="-10" dirty="0">
                <a:latin typeface="Arial"/>
                <a:cs typeface="Arial"/>
              </a:rPr>
              <a:t>movie</a:t>
            </a:r>
            <a:endParaRPr sz="11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745"/>
              </a:spcBef>
            </a:pPr>
            <a:r>
              <a:rPr sz="1100" spc="-35" dirty="0">
                <a:latin typeface="Arial"/>
                <a:cs typeface="Arial"/>
              </a:rPr>
              <a:t>Total </a:t>
            </a:r>
            <a:r>
              <a:rPr sz="1100" spc="-15" dirty="0">
                <a:latin typeface="Arial"/>
                <a:cs typeface="Arial"/>
              </a:rPr>
              <a:t>number </a:t>
            </a:r>
            <a:r>
              <a:rPr sz="1100" spc="-10" dirty="0">
                <a:latin typeface="Arial"/>
                <a:cs typeface="Arial"/>
              </a:rPr>
              <a:t>of actors </a:t>
            </a:r>
            <a:r>
              <a:rPr sz="1100" spc="-5" dirty="0">
                <a:latin typeface="Arial"/>
                <a:cs typeface="Arial"/>
              </a:rPr>
              <a:t>cast </a:t>
            </a:r>
            <a:r>
              <a:rPr sz="1100" spc="-10" dirty="0">
                <a:latin typeface="Arial"/>
                <a:cs typeface="Arial"/>
              </a:rPr>
              <a:t>in movies in </a:t>
            </a:r>
            <a:r>
              <a:rPr sz="1100" spc="-5" dirty="0">
                <a:latin typeface="Arial"/>
                <a:cs typeface="Arial"/>
              </a:rPr>
              <a:t>that</a:t>
            </a:r>
            <a:r>
              <a:rPr sz="1100" spc="15" dirty="0">
                <a:latin typeface="Arial"/>
                <a:cs typeface="Arial"/>
              </a:rPr>
              <a:t> </a:t>
            </a:r>
            <a:r>
              <a:rPr sz="1100" spc="-15" dirty="0">
                <a:latin typeface="Arial"/>
                <a:cs typeface="Arial"/>
              </a:rPr>
              <a:t>year</a:t>
            </a:r>
            <a:endParaRPr sz="1100">
              <a:latin typeface="Arial"/>
              <a:cs typeface="Arial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852169" y="6672084"/>
            <a:ext cx="4061460" cy="19177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1100" spc="-5" dirty="0">
                <a:latin typeface="Arial"/>
                <a:cs typeface="Arial"/>
              </a:rPr>
              <a:t>This </a:t>
            </a:r>
            <a:r>
              <a:rPr sz="1100" spc="-10" dirty="0">
                <a:latin typeface="Arial"/>
                <a:cs typeface="Arial"/>
              </a:rPr>
              <a:t>will be </a:t>
            </a:r>
            <a:r>
              <a:rPr sz="1100" dirty="0">
                <a:latin typeface="Arial"/>
                <a:cs typeface="Arial"/>
              </a:rPr>
              <a:t>sorted </a:t>
            </a:r>
            <a:r>
              <a:rPr sz="1100" spc="-20" dirty="0">
                <a:latin typeface="Arial"/>
                <a:cs typeface="Arial"/>
              </a:rPr>
              <a:t>by </a:t>
            </a:r>
            <a:r>
              <a:rPr sz="1100" spc="-5" dirty="0">
                <a:latin typeface="Arial"/>
                <a:cs typeface="Arial"/>
              </a:rPr>
              <a:t>total </a:t>
            </a:r>
            <a:r>
              <a:rPr sz="1100" spc="-10" dirty="0">
                <a:latin typeface="Arial"/>
                <a:cs typeface="Arial"/>
              </a:rPr>
              <a:t>actors descending and </a:t>
            </a:r>
            <a:r>
              <a:rPr sz="1100" spc="-15" dirty="0">
                <a:latin typeface="Arial"/>
                <a:cs typeface="Arial"/>
              </a:rPr>
              <a:t>year</a:t>
            </a:r>
            <a:r>
              <a:rPr sz="1100" spc="-40" dirty="0">
                <a:latin typeface="Arial"/>
                <a:cs typeface="Arial"/>
              </a:rPr>
              <a:t> </a:t>
            </a:r>
            <a:r>
              <a:rPr sz="1100" spc="-10" dirty="0">
                <a:latin typeface="Arial"/>
                <a:cs typeface="Arial"/>
              </a:rPr>
              <a:t>ascending.</a:t>
            </a:r>
            <a:endParaRPr sz="1100">
              <a:latin typeface="Arial"/>
              <a:cs typeface="Arial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928369" y="7183923"/>
            <a:ext cx="88900" cy="782955"/>
          </a:xfrm>
          <a:prstGeom prst="rect">
            <a:avLst/>
          </a:prstGeom>
        </p:spPr>
        <p:txBody>
          <a:bodyPr vert="horz" wrap="square" lIns="0" tIns="2603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04"/>
              </a:spcBef>
            </a:pPr>
            <a:r>
              <a:rPr sz="900" spc="-5" dirty="0">
                <a:latin typeface="Arial"/>
                <a:cs typeface="Arial"/>
              </a:rPr>
              <a:t>1</a:t>
            </a:r>
            <a:endParaRPr sz="9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900" spc="-5" dirty="0">
                <a:latin typeface="Arial"/>
                <a:cs typeface="Arial"/>
              </a:rPr>
              <a:t>2</a:t>
            </a:r>
            <a:endParaRPr sz="9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900" spc="-5" dirty="0">
                <a:latin typeface="Arial"/>
                <a:cs typeface="Arial"/>
              </a:rPr>
              <a:t>3</a:t>
            </a:r>
            <a:endParaRPr sz="9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900" spc="-5" dirty="0">
                <a:latin typeface="Arial"/>
                <a:cs typeface="Arial"/>
              </a:rPr>
              <a:t>4</a:t>
            </a:r>
            <a:endParaRPr sz="9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900" spc="-5" dirty="0">
                <a:latin typeface="Arial"/>
                <a:cs typeface="Arial"/>
              </a:rPr>
              <a:t>5</a:t>
            </a:r>
            <a:endParaRPr sz="900">
              <a:latin typeface="Arial"/>
              <a:cs typeface="Arial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1090269" y="7151141"/>
            <a:ext cx="5862955" cy="891540"/>
          </a:xfrm>
          <a:prstGeom prst="rect">
            <a:avLst/>
          </a:prstGeom>
          <a:solidFill>
            <a:srgbClr val="F7F7F7"/>
          </a:solidFill>
          <a:ln w="6096">
            <a:solidFill>
              <a:srgbClr val="B1B1B1"/>
            </a:solidFill>
          </a:ln>
        </p:spPr>
        <p:txBody>
          <a:bodyPr vert="horz" wrap="square" lIns="0" tIns="45085" rIns="0" bIns="0" rtlCol="0">
            <a:spAutoFit/>
          </a:bodyPr>
          <a:lstStyle/>
          <a:p>
            <a:pPr marL="49530" marR="2794000">
              <a:lnSpc>
                <a:spcPct val="110000"/>
              </a:lnSpc>
              <a:spcBef>
                <a:spcPts val="355"/>
              </a:spcBef>
            </a:pPr>
            <a:r>
              <a:rPr sz="900" i="1" spc="65" dirty="0">
                <a:latin typeface="Times New Roman"/>
                <a:cs typeface="Times New Roman"/>
              </a:rPr>
              <a:t>SELECT </a:t>
            </a:r>
            <a:r>
              <a:rPr sz="900" i="1" spc="180" dirty="0">
                <a:latin typeface="Times New Roman"/>
                <a:cs typeface="Times New Roman"/>
              </a:rPr>
              <a:t>year </a:t>
            </a:r>
            <a:r>
              <a:rPr sz="900" i="1" spc="300" dirty="0">
                <a:latin typeface="Times New Roman"/>
                <a:cs typeface="Times New Roman"/>
              </a:rPr>
              <a:t>, </a:t>
            </a:r>
            <a:r>
              <a:rPr sz="900" i="1" spc="150" dirty="0">
                <a:latin typeface="Times New Roman"/>
                <a:cs typeface="Times New Roman"/>
              </a:rPr>
              <a:t>Count </a:t>
            </a:r>
            <a:r>
              <a:rPr sz="900" i="1" spc="229" dirty="0">
                <a:latin typeface="Times New Roman"/>
                <a:cs typeface="Times New Roman"/>
              </a:rPr>
              <a:t>(*) </a:t>
            </a:r>
            <a:r>
              <a:rPr sz="900" i="1" spc="60" dirty="0">
                <a:latin typeface="Times New Roman"/>
                <a:cs typeface="Times New Roman"/>
              </a:rPr>
              <a:t>AS </a:t>
            </a:r>
            <a:r>
              <a:rPr sz="900" i="1" spc="-190" dirty="0">
                <a:latin typeface="Times New Roman"/>
                <a:cs typeface="Times New Roman"/>
              </a:rPr>
              <a:t>11 </a:t>
            </a:r>
            <a:r>
              <a:rPr sz="900" i="1" spc="25" dirty="0">
                <a:latin typeface="Times New Roman"/>
                <a:cs typeface="Times New Roman"/>
              </a:rPr>
              <a:t>T </a:t>
            </a:r>
            <a:r>
              <a:rPr sz="900" i="1" spc="170" dirty="0">
                <a:latin typeface="Times New Roman"/>
                <a:cs typeface="Times New Roman"/>
              </a:rPr>
              <a:t>otalActors11  </a:t>
            </a:r>
            <a:r>
              <a:rPr sz="900" i="1" spc="-40" dirty="0">
                <a:latin typeface="Times New Roman"/>
                <a:cs typeface="Times New Roman"/>
              </a:rPr>
              <a:t>FROM </a:t>
            </a:r>
            <a:r>
              <a:rPr sz="900" i="1" spc="150" dirty="0">
                <a:latin typeface="Times New Roman"/>
                <a:cs typeface="Times New Roman"/>
              </a:rPr>
              <a:t>movie </a:t>
            </a:r>
            <a:r>
              <a:rPr sz="900" i="1" spc="300" dirty="0">
                <a:latin typeface="Times New Roman"/>
                <a:cs typeface="Times New Roman"/>
              </a:rPr>
              <a:t>,</a:t>
            </a:r>
            <a:r>
              <a:rPr sz="900" i="1" spc="360" dirty="0">
                <a:latin typeface="Times New Roman"/>
                <a:cs typeface="Times New Roman"/>
              </a:rPr>
              <a:t> </a:t>
            </a:r>
            <a:r>
              <a:rPr sz="900" i="1" spc="235" dirty="0">
                <a:latin typeface="Times New Roman"/>
                <a:cs typeface="Times New Roman"/>
              </a:rPr>
              <a:t>casting</a:t>
            </a:r>
            <a:r>
              <a:rPr sz="900" i="1" spc="-130" dirty="0">
                <a:latin typeface="Times New Roman"/>
                <a:cs typeface="Times New Roman"/>
              </a:rPr>
              <a:t> </a:t>
            </a:r>
            <a:endParaRPr sz="900">
              <a:latin typeface="Times New Roman"/>
              <a:cs typeface="Times New Roman"/>
            </a:endParaRPr>
          </a:p>
          <a:p>
            <a:pPr marL="209550" marR="3256915" indent="-160020">
              <a:lnSpc>
                <a:spcPct val="110000"/>
              </a:lnSpc>
              <a:spcBef>
                <a:spcPts val="15"/>
              </a:spcBef>
            </a:pPr>
            <a:r>
              <a:rPr sz="900" i="1" spc="-20" dirty="0">
                <a:latin typeface="Times New Roman"/>
                <a:cs typeface="Times New Roman"/>
              </a:rPr>
              <a:t>WHERE</a:t>
            </a:r>
            <a:r>
              <a:rPr sz="900" i="1" spc="140" dirty="0">
                <a:latin typeface="Times New Roman"/>
                <a:cs typeface="Times New Roman"/>
              </a:rPr>
              <a:t> </a:t>
            </a:r>
            <a:r>
              <a:rPr sz="900" i="1" spc="160" dirty="0">
                <a:latin typeface="Times New Roman"/>
                <a:cs typeface="Times New Roman"/>
              </a:rPr>
              <a:t>movie</a:t>
            </a:r>
            <a:r>
              <a:rPr sz="900" i="1" spc="-95" dirty="0">
                <a:latin typeface="Times New Roman"/>
                <a:cs typeface="Times New Roman"/>
              </a:rPr>
              <a:t> </a:t>
            </a:r>
            <a:r>
              <a:rPr sz="900" i="1" spc="300" dirty="0">
                <a:latin typeface="Times New Roman"/>
                <a:cs typeface="Times New Roman"/>
              </a:rPr>
              <a:t>.</a:t>
            </a:r>
            <a:r>
              <a:rPr sz="900" i="1" spc="-110" dirty="0">
                <a:latin typeface="Times New Roman"/>
                <a:cs typeface="Times New Roman"/>
              </a:rPr>
              <a:t> </a:t>
            </a:r>
            <a:r>
              <a:rPr sz="900" i="1" spc="210" dirty="0">
                <a:latin typeface="Times New Roman"/>
                <a:cs typeface="Times New Roman"/>
              </a:rPr>
              <a:t>id</a:t>
            </a:r>
            <a:r>
              <a:rPr sz="900" i="1" spc="495" dirty="0">
                <a:latin typeface="Times New Roman"/>
                <a:cs typeface="Times New Roman"/>
              </a:rPr>
              <a:t> </a:t>
            </a:r>
            <a:r>
              <a:rPr sz="900" i="1" spc="-80" dirty="0">
                <a:latin typeface="Times New Roman"/>
                <a:cs typeface="Times New Roman"/>
              </a:rPr>
              <a:t>=</a:t>
            </a:r>
            <a:r>
              <a:rPr sz="900" i="1" spc="-50" dirty="0">
                <a:latin typeface="Times New Roman"/>
                <a:cs typeface="Times New Roman"/>
              </a:rPr>
              <a:t> </a:t>
            </a:r>
            <a:r>
              <a:rPr sz="900" i="1" spc="254" dirty="0">
                <a:latin typeface="Times New Roman"/>
                <a:cs typeface="Times New Roman"/>
              </a:rPr>
              <a:t>casting.</a:t>
            </a:r>
            <a:r>
              <a:rPr sz="900" i="1" spc="-95" dirty="0">
                <a:latin typeface="Times New Roman"/>
                <a:cs typeface="Times New Roman"/>
              </a:rPr>
              <a:t> </a:t>
            </a:r>
            <a:r>
              <a:rPr sz="900" i="1" spc="200" dirty="0">
                <a:latin typeface="Times New Roman"/>
                <a:cs typeface="Times New Roman"/>
              </a:rPr>
              <a:t>movieid  </a:t>
            </a:r>
            <a:r>
              <a:rPr sz="900" i="1" spc="-20" dirty="0">
                <a:latin typeface="Times New Roman"/>
                <a:cs typeface="Times New Roman"/>
              </a:rPr>
              <a:t>GROUP </a:t>
            </a:r>
            <a:r>
              <a:rPr sz="900" i="1" spc="35" dirty="0">
                <a:latin typeface="Times New Roman"/>
                <a:cs typeface="Times New Roman"/>
              </a:rPr>
              <a:t>BY</a:t>
            </a:r>
            <a:r>
              <a:rPr sz="900" i="1" spc="215" dirty="0">
                <a:latin typeface="Times New Roman"/>
                <a:cs typeface="Times New Roman"/>
              </a:rPr>
              <a:t> </a:t>
            </a:r>
            <a:r>
              <a:rPr sz="900" i="1" spc="185" dirty="0">
                <a:latin typeface="Times New Roman"/>
                <a:cs typeface="Times New Roman"/>
              </a:rPr>
              <a:t>year</a:t>
            </a:r>
            <a:r>
              <a:rPr sz="900" i="1" spc="-145" dirty="0">
                <a:latin typeface="Times New Roman"/>
                <a:cs typeface="Times New Roman"/>
              </a:rPr>
              <a:t> </a:t>
            </a:r>
            <a:endParaRPr sz="900">
              <a:latin typeface="Times New Roman"/>
              <a:cs typeface="Times New Roman"/>
            </a:endParaRPr>
          </a:p>
          <a:p>
            <a:pPr marL="209550">
              <a:lnSpc>
                <a:spcPct val="100000"/>
              </a:lnSpc>
              <a:spcBef>
                <a:spcPts val="120"/>
              </a:spcBef>
            </a:pPr>
            <a:r>
              <a:rPr sz="900" i="1" dirty="0">
                <a:latin typeface="Times New Roman"/>
                <a:cs typeface="Times New Roman"/>
              </a:rPr>
              <a:t>ORDER </a:t>
            </a:r>
            <a:r>
              <a:rPr sz="900" i="1" spc="135" dirty="0">
                <a:latin typeface="Times New Roman"/>
                <a:cs typeface="Times New Roman"/>
              </a:rPr>
              <a:t>by </a:t>
            </a:r>
            <a:r>
              <a:rPr sz="900" i="1" spc="225" dirty="0">
                <a:latin typeface="Times New Roman"/>
                <a:cs typeface="Times New Roman"/>
              </a:rPr>
              <a:t>TotalActors </a:t>
            </a:r>
            <a:r>
              <a:rPr sz="900" i="1" spc="15" dirty="0">
                <a:latin typeface="Times New Roman"/>
                <a:cs typeface="Times New Roman"/>
              </a:rPr>
              <a:t>DESC </a:t>
            </a:r>
            <a:r>
              <a:rPr sz="900" i="1" spc="300" dirty="0">
                <a:latin typeface="Times New Roman"/>
                <a:cs typeface="Times New Roman"/>
              </a:rPr>
              <a:t>, </a:t>
            </a:r>
            <a:r>
              <a:rPr sz="900" i="1" spc="185" dirty="0">
                <a:latin typeface="Times New Roman"/>
                <a:cs typeface="Times New Roman"/>
              </a:rPr>
              <a:t>year </a:t>
            </a:r>
            <a:r>
              <a:rPr sz="900" i="1" spc="45" dirty="0">
                <a:latin typeface="Times New Roman"/>
                <a:cs typeface="Times New Roman"/>
              </a:rPr>
              <a:t>ASC</a:t>
            </a:r>
            <a:r>
              <a:rPr sz="900" i="1" spc="-45" dirty="0">
                <a:latin typeface="Times New Roman"/>
                <a:cs typeface="Times New Roman"/>
              </a:rPr>
              <a:t> </a:t>
            </a:r>
            <a:r>
              <a:rPr sz="900" i="1" spc="225" dirty="0">
                <a:latin typeface="Times New Roman"/>
                <a:cs typeface="Times New Roman"/>
              </a:rPr>
              <a:t>;</a:t>
            </a:r>
            <a:endParaRPr sz="900">
              <a:latin typeface="Times New Roman"/>
              <a:cs typeface="Times New Roman"/>
            </a:endParaRPr>
          </a:p>
        </p:txBody>
      </p:sp>
      <p:sp>
        <p:nvSpPr>
          <p:cNvPr id="30" name="object 30"/>
          <p:cNvSpPr/>
          <p:nvPr/>
        </p:nvSpPr>
        <p:spPr>
          <a:xfrm>
            <a:off x="864869" y="8326437"/>
            <a:ext cx="6048375" cy="1430655"/>
          </a:xfrm>
          <a:custGeom>
            <a:avLst/>
            <a:gdLst/>
            <a:ahLst/>
            <a:cxnLst/>
            <a:rect l="l" t="t" r="r" b="b"/>
            <a:pathLst>
              <a:path w="6048375" h="1430654">
                <a:moveTo>
                  <a:pt x="5994082" y="0"/>
                </a:moveTo>
                <a:lnTo>
                  <a:pt x="54000" y="0"/>
                </a:lnTo>
                <a:lnTo>
                  <a:pt x="32982" y="4244"/>
                </a:lnTo>
                <a:lnTo>
                  <a:pt x="15817" y="15817"/>
                </a:lnTo>
                <a:lnTo>
                  <a:pt x="4244" y="32982"/>
                </a:lnTo>
                <a:lnTo>
                  <a:pt x="0" y="54000"/>
                </a:lnTo>
                <a:lnTo>
                  <a:pt x="0" y="1430591"/>
                </a:lnTo>
                <a:lnTo>
                  <a:pt x="6048082" y="1430591"/>
                </a:lnTo>
                <a:lnTo>
                  <a:pt x="6048082" y="54000"/>
                </a:lnTo>
                <a:lnTo>
                  <a:pt x="6043838" y="32982"/>
                </a:lnTo>
                <a:lnTo>
                  <a:pt x="6032265" y="15817"/>
                </a:lnTo>
                <a:lnTo>
                  <a:pt x="6015100" y="4244"/>
                </a:lnTo>
                <a:lnTo>
                  <a:pt x="5994082" y="0"/>
                </a:lnTo>
                <a:close/>
              </a:path>
            </a:pathLst>
          </a:custGeom>
          <a:solidFill>
            <a:srgbClr val="99CC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882865" y="8566340"/>
            <a:ext cx="6012180" cy="1191260"/>
          </a:xfrm>
          <a:custGeom>
            <a:avLst/>
            <a:gdLst/>
            <a:ahLst/>
            <a:cxnLst/>
            <a:rect l="l" t="t" r="r" b="b"/>
            <a:pathLst>
              <a:path w="6012180" h="1191259">
                <a:moveTo>
                  <a:pt x="0" y="1190688"/>
                </a:moveTo>
                <a:lnTo>
                  <a:pt x="6012078" y="1190688"/>
                </a:lnTo>
                <a:lnTo>
                  <a:pt x="6012078" y="0"/>
                </a:lnTo>
                <a:lnTo>
                  <a:pt x="0" y="0"/>
                </a:lnTo>
                <a:lnTo>
                  <a:pt x="0" y="1190688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6484226" y="8248739"/>
            <a:ext cx="368935" cy="368935"/>
          </a:xfrm>
          <a:custGeom>
            <a:avLst/>
            <a:gdLst/>
            <a:ahLst/>
            <a:cxnLst/>
            <a:rect l="l" t="t" r="r" b="b"/>
            <a:pathLst>
              <a:path w="368934" h="368934">
                <a:moveTo>
                  <a:pt x="297027" y="0"/>
                </a:moveTo>
                <a:lnTo>
                  <a:pt x="71653" y="0"/>
                </a:lnTo>
                <a:lnTo>
                  <a:pt x="43826" y="5654"/>
                </a:lnTo>
                <a:lnTo>
                  <a:pt x="21043" y="21048"/>
                </a:lnTo>
                <a:lnTo>
                  <a:pt x="5652" y="43832"/>
                </a:lnTo>
                <a:lnTo>
                  <a:pt x="0" y="71653"/>
                </a:lnTo>
                <a:lnTo>
                  <a:pt x="0" y="297078"/>
                </a:lnTo>
                <a:lnTo>
                  <a:pt x="5652" y="324888"/>
                </a:lnTo>
                <a:lnTo>
                  <a:pt x="21043" y="347673"/>
                </a:lnTo>
                <a:lnTo>
                  <a:pt x="43826" y="363074"/>
                </a:lnTo>
                <a:lnTo>
                  <a:pt x="71653" y="368731"/>
                </a:lnTo>
                <a:lnTo>
                  <a:pt x="297027" y="368731"/>
                </a:lnTo>
                <a:lnTo>
                  <a:pt x="324850" y="363074"/>
                </a:lnTo>
                <a:lnTo>
                  <a:pt x="347638" y="347673"/>
                </a:lnTo>
                <a:lnTo>
                  <a:pt x="363037" y="324888"/>
                </a:lnTo>
                <a:lnTo>
                  <a:pt x="368693" y="297078"/>
                </a:lnTo>
                <a:lnTo>
                  <a:pt x="368693" y="71653"/>
                </a:lnTo>
                <a:lnTo>
                  <a:pt x="363037" y="43832"/>
                </a:lnTo>
                <a:lnTo>
                  <a:pt x="347638" y="21048"/>
                </a:lnTo>
                <a:lnTo>
                  <a:pt x="324850" y="5654"/>
                </a:lnTo>
                <a:lnTo>
                  <a:pt x="297027" y="0"/>
                </a:lnTo>
                <a:close/>
              </a:path>
            </a:pathLst>
          </a:custGeom>
          <a:solidFill>
            <a:srgbClr val="0066B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6554114" y="8281238"/>
            <a:ext cx="228917" cy="20542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6521894" y="8509241"/>
            <a:ext cx="294005" cy="76835"/>
          </a:xfrm>
          <a:custGeom>
            <a:avLst/>
            <a:gdLst/>
            <a:ahLst/>
            <a:cxnLst/>
            <a:rect l="l" t="t" r="r" b="b"/>
            <a:pathLst>
              <a:path w="294004" h="76834">
                <a:moveTo>
                  <a:pt x="255562" y="0"/>
                </a:moveTo>
                <a:lnTo>
                  <a:pt x="38226" y="0"/>
                </a:lnTo>
                <a:lnTo>
                  <a:pt x="23349" y="3008"/>
                </a:lnTo>
                <a:lnTo>
                  <a:pt x="11198" y="11207"/>
                </a:lnTo>
                <a:lnTo>
                  <a:pt x="3004" y="23360"/>
                </a:lnTo>
                <a:lnTo>
                  <a:pt x="0" y="38226"/>
                </a:lnTo>
                <a:lnTo>
                  <a:pt x="3004" y="53100"/>
                </a:lnTo>
                <a:lnTo>
                  <a:pt x="11198" y="65243"/>
                </a:lnTo>
                <a:lnTo>
                  <a:pt x="23349" y="73427"/>
                </a:lnTo>
                <a:lnTo>
                  <a:pt x="38226" y="76428"/>
                </a:lnTo>
                <a:lnTo>
                  <a:pt x="255562" y="76428"/>
                </a:lnTo>
                <a:lnTo>
                  <a:pt x="270435" y="73427"/>
                </a:lnTo>
                <a:lnTo>
                  <a:pt x="282578" y="65243"/>
                </a:lnTo>
                <a:lnTo>
                  <a:pt x="290762" y="53100"/>
                </a:lnTo>
                <a:lnTo>
                  <a:pt x="293763" y="38226"/>
                </a:lnTo>
                <a:lnTo>
                  <a:pt x="290762" y="23360"/>
                </a:lnTo>
                <a:lnTo>
                  <a:pt x="282578" y="11207"/>
                </a:lnTo>
                <a:lnTo>
                  <a:pt x="270435" y="3008"/>
                </a:lnTo>
                <a:lnTo>
                  <a:pt x="25556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6582041" y="8306346"/>
            <a:ext cx="173012" cy="155244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6560387" y="8521534"/>
            <a:ext cx="18415" cy="18415"/>
          </a:xfrm>
          <a:custGeom>
            <a:avLst/>
            <a:gdLst/>
            <a:ahLst/>
            <a:cxnLst/>
            <a:rect l="l" t="t" r="r" b="b"/>
            <a:pathLst>
              <a:path w="18415" h="18415">
                <a:moveTo>
                  <a:pt x="14008" y="0"/>
                </a:moveTo>
                <a:lnTo>
                  <a:pt x="4038" y="0"/>
                </a:lnTo>
                <a:lnTo>
                  <a:pt x="0" y="4025"/>
                </a:lnTo>
                <a:lnTo>
                  <a:pt x="0" y="13970"/>
                </a:lnTo>
                <a:lnTo>
                  <a:pt x="4038" y="18008"/>
                </a:lnTo>
                <a:lnTo>
                  <a:pt x="14008" y="18008"/>
                </a:lnTo>
                <a:lnTo>
                  <a:pt x="18021" y="13970"/>
                </a:lnTo>
                <a:lnTo>
                  <a:pt x="18021" y="4025"/>
                </a:lnTo>
                <a:lnTo>
                  <a:pt x="14008" y="0"/>
                </a:lnTo>
                <a:close/>
              </a:path>
            </a:pathLst>
          </a:custGeom>
          <a:solidFill>
            <a:srgbClr val="0066B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6591896" y="8521534"/>
            <a:ext cx="18415" cy="18415"/>
          </a:xfrm>
          <a:custGeom>
            <a:avLst/>
            <a:gdLst/>
            <a:ahLst/>
            <a:cxnLst/>
            <a:rect l="l" t="t" r="r" b="b"/>
            <a:pathLst>
              <a:path w="18415" h="18415">
                <a:moveTo>
                  <a:pt x="13969" y="0"/>
                </a:moveTo>
                <a:lnTo>
                  <a:pt x="4025" y="0"/>
                </a:lnTo>
                <a:lnTo>
                  <a:pt x="0" y="4025"/>
                </a:lnTo>
                <a:lnTo>
                  <a:pt x="0" y="13970"/>
                </a:lnTo>
                <a:lnTo>
                  <a:pt x="4025" y="18008"/>
                </a:lnTo>
                <a:lnTo>
                  <a:pt x="13969" y="18008"/>
                </a:lnTo>
                <a:lnTo>
                  <a:pt x="18021" y="13970"/>
                </a:lnTo>
                <a:lnTo>
                  <a:pt x="18021" y="4025"/>
                </a:lnTo>
                <a:lnTo>
                  <a:pt x="13969" y="0"/>
                </a:lnTo>
                <a:close/>
              </a:path>
            </a:pathLst>
          </a:custGeom>
          <a:solidFill>
            <a:srgbClr val="0066B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6623380" y="8521534"/>
            <a:ext cx="18415" cy="18415"/>
          </a:xfrm>
          <a:custGeom>
            <a:avLst/>
            <a:gdLst/>
            <a:ahLst/>
            <a:cxnLst/>
            <a:rect l="l" t="t" r="r" b="b"/>
            <a:pathLst>
              <a:path w="18415" h="18415">
                <a:moveTo>
                  <a:pt x="13995" y="0"/>
                </a:moveTo>
                <a:lnTo>
                  <a:pt x="4025" y="0"/>
                </a:lnTo>
                <a:lnTo>
                  <a:pt x="0" y="4025"/>
                </a:lnTo>
                <a:lnTo>
                  <a:pt x="0" y="13970"/>
                </a:lnTo>
                <a:lnTo>
                  <a:pt x="4025" y="18008"/>
                </a:lnTo>
                <a:lnTo>
                  <a:pt x="13995" y="18008"/>
                </a:lnTo>
                <a:lnTo>
                  <a:pt x="18021" y="13970"/>
                </a:lnTo>
                <a:lnTo>
                  <a:pt x="18021" y="4025"/>
                </a:lnTo>
                <a:lnTo>
                  <a:pt x="13995" y="0"/>
                </a:lnTo>
                <a:close/>
              </a:path>
            </a:pathLst>
          </a:custGeom>
          <a:solidFill>
            <a:srgbClr val="0066B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6654901" y="8521534"/>
            <a:ext cx="18415" cy="18415"/>
          </a:xfrm>
          <a:custGeom>
            <a:avLst/>
            <a:gdLst/>
            <a:ahLst/>
            <a:cxnLst/>
            <a:rect l="l" t="t" r="r" b="b"/>
            <a:pathLst>
              <a:path w="18415" h="18415">
                <a:moveTo>
                  <a:pt x="13944" y="0"/>
                </a:moveTo>
                <a:lnTo>
                  <a:pt x="4013" y="0"/>
                </a:lnTo>
                <a:lnTo>
                  <a:pt x="0" y="4025"/>
                </a:lnTo>
                <a:lnTo>
                  <a:pt x="0" y="13970"/>
                </a:lnTo>
                <a:lnTo>
                  <a:pt x="4013" y="18008"/>
                </a:lnTo>
                <a:lnTo>
                  <a:pt x="13944" y="18008"/>
                </a:lnTo>
                <a:lnTo>
                  <a:pt x="17995" y="13970"/>
                </a:lnTo>
                <a:lnTo>
                  <a:pt x="17995" y="4025"/>
                </a:lnTo>
                <a:lnTo>
                  <a:pt x="13944" y="0"/>
                </a:lnTo>
                <a:close/>
              </a:path>
            </a:pathLst>
          </a:custGeom>
          <a:solidFill>
            <a:srgbClr val="0066B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6686384" y="8521534"/>
            <a:ext cx="18415" cy="18415"/>
          </a:xfrm>
          <a:custGeom>
            <a:avLst/>
            <a:gdLst/>
            <a:ahLst/>
            <a:cxnLst/>
            <a:rect l="l" t="t" r="r" b="b"/>
            <a:pathLst>
              <a:path w="18415" h="18415">
                <a:moveTo>
                  <a:pt x="13970" y="0"/>
                </a:moveTo>
                <a:lnTo>
                  <a:pt x="4013" y="0"/>
                </a:lnTo>
                <a:lnTo>
                  <a:pt x="0" y="4025"/>
                </a:lnTo>
                <a:lnTo>
                  <a:pt x="0" y="13970"/>
                </a:lnTo>
                <a:lnTo>
                  <a:pt x="4013" y="18008"/>
                </a:lnTo>
                <a:lnTo>
                  <a:pt x="13970" y="18008"/>
                </a:lnTo>
                <a:lnTo>
                  <a:pt x="17983" y="13970"/>
                </a:lnTo>
                <a:lnTo>
                  <a:pt x="17983" y="4025"/>
                </a:lnTo>
                <a:lnTo>
                  <a:pt x="13970" y="0"/>
                </a:lnTo>
                <a:close/>
              </a:path>
            </a:pathLst>
          </a:custGeom>
          <a:solidFill>
            <a:srgbClr val="0066B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6717855" y="8521534"/>
            <a:ext cx="18415" cy="18415"/>
          </a:xfrm>
          <a:custGeom>
            <a:avLst/>
            <a:gdLst/>
            <a:ahLst/>
            <a:cxnLst/>
            <a:rect l="l" t="t" r="r" b="b"/>
            <a:pathLst>
              <a:path w="18415" h="18415">
                <a:moveTo>
                  <a:pt x="13995" y="0"/>
                </a:moveTo>
                <a:lnTo>
                  <a:pt x="4038" y="0"/>
                </a:lnTo>
                <a:lnTo>
                  <a:pt x="0" y="4025"/>
                </a:lnTo>
                <a:lnTo>
                  <a:pt x="0" y="13970"/>
                </a:lnTo>
                <a:lnTo>
                  <a:pt x="4038" y="18008"/>
                </a:lnTo>
                <a:lnTo>
                  <a:pt x="13995" y="18008"/>
                </a:lnTo>
                <a:lnTo>
                  <a:pt x="18008" y="13970"/>
                </a:lnTo>
                <a:lnTo>
                  <a:pt x="18008" y="4025"/>
                </a:lnTo>
                <a:lnTo>
                  <a:pt x="13995" y="0"/>
                </a:lnTo>
                <a:close/>
              </a:path>
            </a:pathLst>
          </a:custGeom>
          <a:solidFill>
            <a:srgbClr val="0066B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6749351" y="8521534"/>
            <a:ext cx="18415" cy="18415"/>
          </a:xfrm>
          <a:custGeom>
            <a:avLst/>
            <a:gdLst/>
            <a:ahLst/>
            <a:cxnLst/>
            <a:rect l="l" t="t" r="r" b="b"/>
            <a:pathLst>
              <a:path w="18415" h="18415">
                <a:moveTo>
                  <a:pt x="13995" y="0"/>
                </a:moveTo>
                <a:lnTo>
                  <a:pt x="4038" y="0"/>
                </a:lnTo>
                <a:lnTo>
                  <a:pt x="0" y="4025"/>
                </a:lnTo>
                <a:lnTo>
                  <a:pt x="0" y="13970"/>
                </a:lnTo>
                <a:lnTo>
                  <a:pt x="4038" y="18008"/>
                </a:lnTo>
                <a:lnTo>
                  <a:pt x="13995" y="18008"/>
                </a:lnTo>
                <a:lnTo>
                  <a:pt x="18008" y="13970"/>
                </a:lnTo>
                <a:lnTo>
                  <a:pt x="18008" y="4025"/>
                </a:lnTo>
                <a:lnTo>
                  <a:pt x="13995" y="0"/>
                </a:lnTo>
                <a:close/>
              </a:path>
            </a:pathLst>
          </a:custGeom>
          <a:solidFill>
            <a:srgbClr val="0066B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6560387" y="8553018"/>
            <a:ext cx="18415" cy="18415"/>
          </a:xfrm>
          <a:custGeom>
            <a:avLst/>
            <a:gdLst/>
            <a:ahLst/>
            <a:cxnLst/>
            <a:rect l="l" t="t" r="r" b="b"/>
            <a:pathLst>
              <a:path w="18415" h="18415">
                <a:moveTo>
                  <a:pt x="14008" y="0"/>
                </a:moveTo>
                <a:lnTo>
                  <a:pt x="4038" y="0"/>
                </a:lnTo>
                <a:lnTo>
                  <a:pt x="0" y="4038"/>
                </a:lnTo>
                <a:lnTo>
                  <a:pt x="0" y="13982"/>
                </a:lnTo>
                <a:lnTo>
                  <a:pt x="4038" y="18021"/>
                </a:lnTo>
                <a:lnTo>
                  <a:pt x="14008" y="18021"/>
                </a:lnTo>
                <a:lnTo>
                  <a:pt x="18021" y="13982"/>
                </a:lnTo>
                <a:lnTo>
                  <a:pt x="18021" y="4038"/>
                </a:lnTo>
                <a:lnTo>
                  <a:pt x="14008" y="0"/>
                </a:lnTo>
                <a:close/>
              </a:path>
            </a:pathLst>
          </a:custGeom>
          <a:solidFill>
            <a:srgbClr val="0066B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6591896" y="8553018"/>
            <a:ext cx="18415" cy="18415"/>
          </a:xfrm>
          <a:custGeom>
            <a:avLst/>
            <a:gdLst/>
            <a:ahLst/>
            <a:cxnLst/>
            <a:rect l="l" t="t" r="r" b="b"/>
            <a:pathLst>
              <a:path w="18415" h="18415">
                <a:moveTo>
                  <a:pt x="13969" y="0"/>
                </a:moveTo>
                <a:lnTo>
                  <a:pt x="4025" y="0"/>
                </a:lnTo>
                <a:lnTo>
                  <a:pt x="0" y="4038"/>
                </a:lnTo>
                <a:lnTo>
                  <a:pt x="0" y="13982"/>
                </a:lnTo>
                <a:lnTo>
                  <a:pt x="4025" y="18021"/>
                </a:lnTo>
                <a:lnTo>
                  <a:pt x="13969" y="18021"/>
                </a:lnTo>
                <a:lnTo>
                  <a:pt x="18021" y="13982"/>
                </a:lnTo>
                <a:lnTo>
                  <a:pt x="18021" y="4038"/>
                </a:lnTo>
                <a:lnTo>
                  <a:pt x="13969" y="0"/>
                </a:lnTo>
                <a:close/>
              </a:path>
            </a:pathLst>
          </a:custGeom>
          <a:solidFill>
            <a:srgbClr val="0066B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6618313" y="8553018"/>
            <a:ext cx="95885" cy="18415"/>
          </a:xfrm>
          <a:custGeom>
            <a:avLst/>
            <a:gdLst/>
            <a:ahLst/>
            <a:cxnLst/>
            <a:rect l="l" t="t" r="r" b="b"/>
            <a:pathLst>
              <a:path w="95884" h="18415">
                <a:moveTo>
                  <a:pt x="47828" y="0"/>
                </a:moveTo>
                <a:lnTo>
                  <a:pt x="29210" y="708"/>
                </a:lnTo>
                <a:lnTo>
                  <a:pt x="14008" y="2641"/>
                </a:lnTo>
                <a:lnTo>
                  <a:pt x="3758" y="5507"/>
                </a:lnTo>
                <a:lnTo>
                  <a:pt x="0" y="9016"/>
                </a:lnTo>
                <a:lnTo>
                  <a:pt x="3758" y="12518"/>
                </a:lnTo>
                <a:lnTo>
                  <a:pt x="14008" y="15381"/>
                </a:lnTo>
                <a:lnTo>
                  <a:pt x="29210" y="17312"/>
                </a:lnTo>
                <a:lnTo>
                  <a:pt x="47828" y="18021"/>
                </a:lnTo>
                <a:lnTo>
                  <a:pt x="66438" y="17312"/>
                </a:lnTo>
                <a:lnTo>
                  <a:pt x="81637" y="15381"/>
                </a:lnTo>
                <a:lnTo>
                  <a:pt x="91885" y="12518"/>
                </a:lnTo>
                <a:lnTo>
                  <a:pt x="95643" y="9016"/>
                </a:lnTo>
                <a:lnTo>
                  <a:pt x="91885" y="5507"/>
                </a:lnTo>
                <a:lnTo>
                  <a:pt x="81637" y="2641"/>
                </a:lnTo>
                <a:lnTo>
                  <a:pt x="66438" y="708"/>
                </a:lnTo>
                <a:lnTo>
                  <a:pt x="47828" y="0"/>
                </a:lnTo>
                <a:close/>
              </a:path>
            </a:pathLst>
          </a:custGeom>
          <a:solidFill>
            <a:srgbClr val="0066B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6749351" y="8553018"/>
            <a:ext cx="18415" cy="18415"/>
          </a:xfrm>
          <a:custGeom>
            <a:avLst/>
            <a:gdLst/>
            <a:ahLst/>
            <a:cxnLst/>
            <a:rect l="l" t="t" r="r" b="b"/>
            <a:pathLst>
              <a:path w="18415" h="18415">
                <a:moveTo>
                  <a:pt x="13995" y="0"/>
                </a:moveTo>
                <a:lnTo>
                  <a:pt x="4038" y="0"/>
                </a:lnTo>
                <a:lnTo>
                  <a:pt x="0" y="4038"/>
                </a:lnTo>
                <a:lnTo>
                  <a:pt x="0" y="13982"/>
                </a:lnTo>
                <a:lnTo>
                  <a:pt x="4038" y="18021"/>
                </a:lnTo>
                <a:lnTo>
                  <a:pt x="13995" y="18021"/>
                </a:lnTo>
                <a:lnTo>
                  <a:pt x="18008" y="13982"/>
                </a:lnTo>
                <a:lnTo>
                  <a:pt x="18008" y="4038"/>
                </a:lnTo>
                <a:lnTo>
                  <a:pt x="13995" y="0"/>
                </a:lnTo>
                <a:close/>
              </a:path>
            </a:pathLst>
          </a:custGeom>
          <a:solidFill>
            <a:srgbClr val="0066B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6720840" y="8553018"/>
            <a:ext cx="18415" cy="18415"/>
          </a:xfrm>
          <a:custGeom>
            <a:avLst/>
            <a:gdLst/>
            <a:ahLst/>
            <a:cxnLst/>
            <a:rect l="l" t="t" r="r" b="b"/>
            <a:pathLst>
              <a:path w="18415" h="18415">
                <a:moveTo>
                  <a:pt x="13995" y="0"/>
                </a:moveTo>
                <a:lnTo>
                  <a:pt x="4038" y="0"/>
                </a:lnTo>
                <a:lnTo>
                  <a:pt x="0" y="4038"/>
                </a:lnTo>
                <a:lnTo>
                  <a:pt x="0" y="13982"/>
                </a:lnTo>
                <a:lnTo>
                  <a:pt x="4038" y="18021"/>
                </a:lnTo>
                <a:lnTo>
                  <a:pt x="13995" y="18021"/>
                </a:lnTo>
                <a:lnTo>
                  <a:pt x="18033" y="13982"/>
                </a:lnTo>
                <a:lnTo>
                  <a:pt x="18033" y="4038"/>
                </a:lnTo>
                <a:lnTo>
                  <a:pt x="13995" y="0"/>
                </a:lnTo>
                <a:close/>
              </a:path>
            </a:pathLst>
          </a:custGeom>
          <a:solidFill>
            <a:srgbClr val="0066B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864717" y="9941585"/>
            <a:ext cx="6049010" cy="0"/>
          </a:xfrm>
          <a:custGeom>
            <a:avLst/>
            <a:gdLst/>
            <a:ahLst/>
            <a:cxnLst/>
            <a:rect l="l" t="t" r="r" b="b"/>
            <a:pathLst>
              <a:path w="6049009">
                <a:moveTo>
                  <a:pt x="0" y="0"/>
                </a:moveTo>
                <a:lnTo>
                  <a:pt x="6048756" y="0"/>
                </a:lnTo>
              </a:path>
            </a:pathLst>
          </a:custGeom>
          <a:ln w="609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 txBox="1"/>
          <p:nvPr/>
        </p:nvSpPr>
        <p:spPr>
          <a:xfrm>
            <a:off x="852169" y="8330262"/>
            <a:ext cx="6043295" cy="182689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210185">
              <a:lnSpc>
                <a:spcPct val="100000"/>
              </a:lnSpc>
              <a:spcBef>
                <a:spcPts val="90"/>
              </a:spcBef>
            </a:pPr>
            <a:r>
              <a:rPr sz="1100" b="1" spc="-10" dirty="0">
                <a:latin typeface="Arial"/>
                <a:cs typeface="Arial"/>
              </a:rPr>
              <a:t>Activity: Using ORDER</a:t>
            </a:r>
            <a:r>
              <a:rPr sz="1100" b="1" spc="30" dirty="0">
                <a:latin typeface="Arial"/>
                <a:cs typeface="Arial"/>
              </a:rPr>
              <a:t> </a:t>
            </a:r>
            <a:r>
              <a:rPr sz="1100" b="1" spc="-15" dirty="0">
                <a:latin typeface="Arial"/>
                <a:cs typeface="Arial"/>
              </a:rPr>
              <a:t>BY</a:t>
            </a:r>
            <a:endParaRPr sz="11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1550">
              <a:latin typeface="Arial"/>
              <a:cs typeface="Arial"/>
            </a:endParaRPr>
          </a:p>
          <a:p>
            <a:pPr marL="210185" marR="186055">
              <a:lnSpc>
                <a:spcPct val="101800"/>
              </a:lnSpc>
            </a:pPr>
            <a:r>
              <a:rPr sz="1100" b="1" spc="-5" dirty="0">
                <a:latin typeface="Arial"/>
                <a:cs typeface="Arial"/>
              </a:rPr>
              <a:t>Q35: </a:t>
            </a:r>
            <a:r>
              <a:rPr sz="1100" spc="-5" dirty="0">
                <a:latin typeface="Arial"/>
                <a:cs typeface="Arial"/>
              </a:rPr>
              <a:t>Write the </a:t>
            </a:r>
            <a:r>
              <a:rPr sz="1100" spc="-10" dirty="0">
                <a:latin typeface="Arial"/>
                <a:cs typeface="Arial"/>
              </a:rPr>
              <a:t>SQL </a:t>
            </a:r>
            <a:r>
              <a:rPr sz="1100" spc="-5" dirty="0">
                <a:latin typeface="Arial"/>
                <a:cs typeface="Arial"/>
              </a:rPr>
              <a:t>to </a:t>
            </a:r>
            <a:r>
              <a:rPr sz="1100" spc="-15" dirty="0">
                <a:latin typeface="Arial"/>
                <a:cs typeface="Arial"/>
              </a:rPr>
              <a:t>display </a:t>
            </a:r>
            <a:r>
              <a:rPr sz="1100" spc="-5" dirty="0">
                <a:latin typeface="Arial"/>
                <a:cs typeface="Arial"/>
              </a:rPr>
              <a:t>the </a:t>
            </a:r>
            <a:r>
              <a:rPr sz="1100" spc="-15" dirty="0">
                <a:latin typeface="Arial"/>
                <a:cs typeface="Arial"/>
              </a:rPr>
              <a:t>number </a:t>
            </a:r>
            <a:r>
              <a:rPr sz="1100" spc="-10" dirty="0">
                <a:latin typeface="Arial"/>
                <a:cs typeface="Arial"/>
              </a:rPr>
              <a:t>of movies </a:t>
            </a:r>
            <a:r>
              <a:rPr sz="1100" spc="-5" dirty="0">
                <a:latin typeface="Arial"/>
                <a:cs typeface="Arial"/>
              </a:rPr>
              <a:t>that </a:t>
            </a:r>
            <a:r>
              <a:rPr sz="1100" spc="-10" dirty="0">
                <a:latin typeface="Arial"/>
                <a:cs typeface="Arial"/>
              </a:rPr>
              <a:t>each actor has been </a:t>
            </a:r>
            <a:r>
              <a:rPr sz="1100" spc="-5" dirty="0">
                <a:latin typeface="Arial"/>
                <a:cs typeface="Arial"/>
              </a:rPr>
              <a:t>cast </a:t>
            </a:r>
            <a:r>
              <a:rPr sz="1100" spc="-10" dirty="0">
                <a:latin typeface="Arial"/>
                <a:cs typeface="Arial"/>
              </a:rPr>
              <a:t>in </a:t>
            </a:r>
            <a:r>
              <a:rPr sz="1100" spc="-20" dirty="0">
                <a:latin typeface="Arial"/>
                <a:cs typeface="Arial"/>
              </a:rPr>
              <a:t>for </a:t>
            </a:r>
            <a:r>
              <a:rPr sz="1100" spc="265" dirty="0">
                <a:latin typeface="Arial"/>
                <a:cs typeface="Arial"/>
              </a:rPr>
              <a:t> </a:t>
            </a:r>
            <a:r>
              <a:rPr sz="1100" spc="-10" dirty="0">
                <a:latin typeface="Arial"/>
                <a:cs typeface="Arial"/>
              </a:rPr>
              <a:t>each</a:t>
            </a:r>
            <a:r>
              <a:rPr sz="1100" spc="-25" dirty="0">
                <a:latin typeface="Arial"/>
                <a:cs typeface="Arial"/>
              </a:rPr>
              <a:t> year.</a:t>
            </a:r>
            <a:endParaRPr sz="1100">
              <a:latin typeface="Arial"/>
              <a:cs typeface="Arial"/>
            </a:endParaRPr>
          </a:p>
          <a:p>
            <a:pPr marL="210185" marR="182245">
              <a:lnSpc>
                <a:spcPct val="102699"/>
              </a:lnSpc>
            </a:pPr>
            <a:r>
              <a:rPr sz="1100" spc="5" dirty="0">
                <a:latin typeface="Arial"/>
                <a:cs typeface="Arial"/>
              </a:rPr>
              <a:t>Sort </a:t>
            </a:r>
            <a:r>
              <a:rPr sz="1100" spc="-5" dirty="0">
                <a:latin typeface="Arial"/>
                <a:cs typeface="Arial"/>
              </a:rPr>
              <a:t>the </a:t>
            </a:r>
            <a:r>
              <a:rPr sz="1100" spc="-20" dirty="0">
                <a:latin typeface="Arial"/>
                <a:cs typeface="Arial"/>
              </a:rPr>
              <a:t>answer </a:t>
            </a:r>
            <a:r>
              <a:rPr sz="1100" spc="-10" dirty="0">
                <a:latin typeface="Arial"/>
                <a:cs typeface="Arial"/>
              </a:rPr>
              <a:t>table </a:t>
            </a:r>
            <a:r>
              <a:rPr sz="1100" spc="-5" dirty="0">
                <a:latin typeface="Arial"/>
                <a:cs typeface="Arial"/>
              </a:rPr>
              <a:t>so that the </a:t>
            </a:r>
            <a:r>
              <a:rPr sz="1100" spc="-10" dirty="0">
                <a:latin typeface="Arial"/>
                <a:cs typeface="Arial"/>
              </a:rPr>
              <a:t>actor with </a:t>
            </a:r>
            <a:r>
              <a:rPr sz="1100" spc="-5" dirty="0">
                <a:latin typeface="Arial"/>
                <a:cs typeface="Arial"/>
              </a:rPr>
              <a:t>the most </a:t>
            </a:r>
            <a:r>
              <a:rPr sz="1100" spc="-10" dirty="0">
                <a:latin typeface="Arial"/>
                <a:cs typeface="Arial"/>
              </a:rPr>
              <a:t>movies in </a:t>
            </a:r>
            <a:r>
              <a:rPr sz="1100" spc="-15" dirty="0">
                <a:latin typeface="Arial"/>
                <a:cs typeface="Arial"/>
              </a:rPr>
              <a:t>any year </a:t>
            </a:r>
            <a:r>
              <a:rPr sz="1100" spc="-10" dirty="0">
                <a:latin typeface="Arial"/>
                <a:cs typeface="Arial"/>
              </a:rPr>
              <a:t>is at </a:t>
            </a:r>
            <a:r>
              <a:rPr sz="1100" spc="-5" dirty="0">
                <a:latin typeface="Arial"/>
                <a:cs typeface="Arial"/>
              </a:rPr>
              <a:t>the top </a:t>
            </a:r>
            <a:r>
              <a:rPr sz="1100" spc="-10" dirty="0">
                <a:latin typeface="Arial"/>
                <a:cs typeface="Arial"/>
              </a:rPr>
              <a:t>of </a:t>
            </a:r>
            <a:r>
              <a:rPr sz="1100" spc="-5" dirty="0">
                <a:latin typeface="Arial"/>
                <a:cs typeface="Arial"/>
              </a:rPr>
              <a:t>the  </a:t>
            </a:r>
            <a:r>
              <a:rPr sz="1100" spc="-15" dirty="0">
                <a:latin typeface="Arial"/>
                <a:cs typeface="Arial"/>
              </a:rPr>
              <a:t>table. </a:t>
            </a:r>
            <a:r>
              <a:rPr sz="1100" spc="-10" dirty="0">
                <a:latin typeface="Arial"/>
                <a:cs typeface="Arial"/>
              </a:rPr>
              <a:t>Where </a:t>
            </a:r>
            <a:r>
              <a:rPr sz="1100" spc="-5" dirty="0">
                <a:latin typeface="Arial"/>
                <a:cs typeface="Arial"/>
              </a:rPr>
              <a:t>the </a:t>
            </a:r>
            <a:r>
              <a:rPr sz="1100" spc="-15" dirty="0">
                <a:latin typeface="Arial"/>
                <a:cs typeface="Arial"/>
              </a:rPr>
              <a:t>number </a:t>
            </a:r>
            <a:r>
              <a:rPr sz="1100" spc="-10" dirty="0">
                <a:latin typeface="Arial"/>
                <a:cs typeface="Arial"/>
              </a:rPr>
              <a:t>of movies is </a:t>
            </a:r>
            <a:r>
              <a:rPr sz="1100" spc="-5" dirty="0">
                <a:latin typeface="Arial"/>
                <a:cs typeface="Arial"/>
              </a:rPr>
              <a:t>the </a:t>
            </a:r>
            <a:r>
              <a:rPr sz="1100" spc="-10" dirty="0">
                <a:latin typeface="Arial"/>
                <a:cs typeface="Arial"/>
              </a:rPr>
              <a:t>same </a:t>
            </a:r>
            <a:r>
              <a:rPr sz="1100" spc="5" dirty="0">
                <a:latin typeface="Arial"/>
                <a:cs typeface="Arial"/>
              </a:rPr>
              <a:t>sort </a:t>
            </a:r>
            <a:r>
              <a:rPr sz="1100" spc="-5" dirty="0">
                <a:latin typeface="Arial"/>
                <a:cs typeface="Arial"/>
              </a:rPr>
              <a:t>the results </a:t>
            </a:r>
            <a:r>
              <a:rPr sz="1100" spc="-20" dirty="0">
                <a:latin typeface="Arial"/>
                <a:cs typeface="Arial"/>
              </a:rPr>
              <a:t>by </a:t>
            </a:r>
            <a:r>
              <a:rPr sz="1100" spc="-15" dirty="0">
                <a:latin typeface="Arial"/>
                <a:cs typeface="Arial"/>
              </a:rPr>
              <a:t>year</a:t>
            </a:r>
            <a:r>
              <a:rPr sz="1100" spc="60" dirty="0">
                <a:latin typeface="Arial"/>
                <a:cs typeface="Arial"/>
              </a:rPr>
              <a:t> </a:t>
            </a:r>
            <a:r>
              <a:rPr sz="1100" spc="-10" dirty="0">
                <a:latin typeface="Arial"/>
                <a:cs typeface="Arial"/>
              </a:rPr>
              <a:t>ascending.</a:t>
            </a:r>
            <a:endParaRPr sz="1100">
              <a:latin typeface="Arial"/>
              <a:cs typeface="Arial"/>
            </a:endParaRPr>
          </a:p>
          <a:p>
            <a:pPr marL="1614170">
              <a:lnSpc>
                <a:spcPct val="100000"/>
              </a:lnSpc>
              <a:spcBef>
                <a:spcPts val="490"/>
              </a:spcBef>
            </a:pPr>
            <a:r>
              <a:rPr sz="1100" spc="170" dirty="0">
                <a:latin typeface="Arial"/>
                <a:cs typeface="Arial"/>
              </a:rPr>
              <a:t>...............................................</a:t>
            </a:r>
            <a:r>
              <a:rPr sz="1100" spc="-130" dirty="0">
                <a:latin typeface="Arial"/>
                <a:cs typeface="Arial"/>
              </a:rPr>
              <a:t> </a:t>
            </a:r>
            <a:endParaRPr sz="11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12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10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1100" spc="-10" dirty="0">
                <a:latin typeface="Arial"/>
                <a:cs typeface="Arial"/>
              </a:rPr>
              <a:t>© </a:t>
            </a:r>
            <a:r>
              <a:rPr sz="1100" spc="20" dirty="0">
                <a:latin typeface="Arial"/>
                <a:cs typeface="Arial"/>
              </a:rPr>
              <a:t>H</a:t>
            </a:r>
            <a:r>
              <a:rPr sz="850" spc="20" dirty="0">
                <a:latin typeface="Arial"/>
                <a:cs typeface="Arial"/>
              </a:rPr>
              <a:t>ERIOT</a:t>
            </a:r>
            <a:r>
              <a:rPr sz="1100" spc="20" dirty="0">
                <a:latin typeface="Arial"/>
                <a:cs typeface="Arial"/>
              </a:rPr>
              <a:t>-W</a:t>
            </a:r>
            <a:r>
              <a:rPr sz="850" spc="20" dirty="0">
                <a:latin typeface="Arial"/>
                <a:cs typeface="Arial"/>
              </a:rPr>
              <a:t>ATT</a:t>
            </a:r>
            <a:r>
              <a:rPr sz="850" spc="135" dirty="0">
                <a:latin typeface="Arial"/>
                <a:cs typeface="Arial"/>
              </a:rPr>
              <a:t> </a:t>
            </a:r>
            <a:r>
              <a:rPr sz="1100" spc="55" dirty="0">
                <a:latin typeface="Arial"/>
                <a:cs typeface="Arial"/>
              </a:rPr>
              <a:t>U</a:t>
            </a:r>
            <a:r>
              <a:rPr sz="850" spc="55" dirty="0">
                <a:latin typeface="Arial"/>
                <a:cs typeface="Arial"/>
              </a:rPr>
              <a:t>NIVERSITY</a:t>
            </a:r>
            <a:endParaRPr sz="85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92505" y="559318"/>
            <a:ext cx="2277110" cy="19177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  <a:tabLst>
                <a:tab pos="408940" algn="l"/>
              </a:tabLst>
            </a:pPr>
            <a:r>
              <a:rPr sz="1100" spc="-10" dirty="0">
                <a:latin typeface="Arial"/>
                <a:cs typeface="Arial"/>
              </a:rPr>
              <a:t>86	</a:t>
            </a:r>
            <a:r>
              <a:rPr sz="1100" i="1" spc="-20" dirty="0">
                <a:latin typeface="Arial"/>
                <a:cs typeface="Arial"/>
              </a:rPr>
              <a:t>TOPIC </a:t>
            </a:r>
            <a:r>
              <a:rPr sz="1100" i="1" spc="-10" dirty="0">
                <a:latin typeface="Arial"/>
                <a:cs typeface="Arial"/>
              </a:rPr>
              <a:t>3.</a:t>
            </a:r>
            <a:r>
              <a:rPr sz="1100" i="1" spc="75" dirty="0">
                <a:latin typeface="Arial"/>
                <a:cs typeface="Arial"/>
              </a:rPr>
              <a:t> </a:t>
            </a:r>
            <a:r>
              <a:rPr sz="1100" i="1" spc="-30" dirty="0">
                <a:latin typeface="Arial"/>
                <a:cs typeface="Arial"/>
              </a:rPr>
              <a:t>IMPLEMENTATION</a:t>
            </a:r>
            <a:endParaRPr sz="110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505053" y="765581"/>
            <a:ext cx="6049010" cy="0"/>
          </a:xfrm>
          <a:custGeom>
            <a:avLst/>
            <a:gdLst/>
            <a:ahLst/>
            <a:cxnLst/>
            <a:rect l="l" t="t" r="r" b="b"/>
            <a:pathLst>
              <a:path w="6049009">
                <a:moveTo>
                  <a:pt x="0" y="0"/>
                </a:moveTo>
                <a:lnTo>
                  <a:pt x="6048756" y="0"/>
                </a:lnTo>
              </a:path>
            </a:pathLst>
          </a:custGeom>
          <a:ln w="609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505205" y="1123048"/>
            <a:ext cx="6048375" cy="1636395"/>
          </a:xfrm>
          <a:custGeom>
            <a:avLst/>
            <a:gdLst/>
            <a:ahLst/>
            <a:cxnLst/>
            <a:rect l="l" t="t" r="r" b="b"/>
            <a:pathLst>
              <a:path w="6048375" h="1636395">
                <a:moveTo>
                  <a:pt x="6048082" y="0"/>
                </a:moveTo>
                <a:lnTo>
                  <a:pt x="0" y="0"/>
                </a:lnTo>
                <a:lnTo>
                  <a:pt x="0" y="1581772"/>
                </a:lnTo>
                <a:lnTo>
                  <a:pt x="4244" y="1602790"/>
                </a:lnTo>
                <a:lnTo>
                  <a:pt x="15817" y="1619954"/>
                </a:lnTo>
                <a:lnTo>
                  <a:pt x="32982" y="1631528"/>
                </a:lnTo>
                <a:lnTo>
                  <a:pt x="54000" y="1635772"/>
                </a:lnTo>
                <a:lnTo>
                  <a:pt x="5994082" y="1635772"/>
                </a:lnTo>
                <a:lnTo>
                  <a:pt x="6015100" y="1631528"/>
                </a:lnTo>
                <a:lnTo>
                  <a:pt x="6032265" y="1619954"/>
                </a:lnTo>
                <a:lnTo>
                  <a:pt x="6043838" y="1602790"/>
                </a:lnTo>
                <a:lnTo>
                  <a:pt x="6048082" y="1581772"/>
                </a:lnTo>
                <a:lnTo>
                  <a:pt x="6048082" y="0"/>
                </a:lnTo>
                <a:close/>
              </a:path>
            </a:pathLst>
          </a:custGeom>
          <a:solidFill>
            <a:srgbClr val="99CC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523201" y="1123048"/>
            <a:ext cx="6012180" cy="1617980"/>
          </a:xfrm>
          <a:custGeom>
            <a:avLst/>
            <a:gdLst/>
            <a:ahLst/>
            <a:cxnLst/>
            <a:rect l="l" t="t" r="r" b="b"/>
            <a:pathLst>
              <a:path w="6012180" h="1617980">
                <a:moveTo>
                  <a:pt x="6012078" y="0"/>
                </a:moveTo>
                <a:lnTo>
                  <a:pt x="0" y="0"/>
                </a:lnTo>
                <a:lnTo>
                  <a:pt x="0" y="1581772"/>
                </a:lnTo>
                <a:lnTo>
                  <a:pt x="2828" y="1595788"/>
                </a:lnTo>
                <a:lnTo>
                  <a:pt x="10544" y="1607232"/>
                </a:lnTo>
                <a:lnTo>
                  <a:pt x="21988" y="1614947"/>
                </a:lnTo>
                <a:lnTo>
                  <a:pt x="36004" y="1617776"/>
                </a:lnTo>
                <a:lnTo>
                  <a:pt x="5976073" y="1617776"/>
                </a:lnTo>
                <a:lnTo>
                  <a:pt x="5990089" y="1614947"/>
                </a:lnTo>
                <a:lnTo>
                  <a:pt x="6001534" y="1607232"/>
                </a:lnTo>
                <a:lnTo>
                  <a:pt x="6009249" y="1595788"/>
                </a:lnTo>
                <a:lnTo>
                  <a:pt x="6012078" y="1581772"/>
                </a:lnTo>
                <a:lnTo>
                  <a:pt x="6012078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690507" y="1248312"/>
            <a:ext cx="5662295" cy="1394460"/>
          </a:xfrm>
          <a:prstGeom prst="rect">
            <a:avLst/>
          </a:prstGeom>
        </p:spPr>
        <p:txBody>
          <a:bodyPr vert="horz" wrap="square" lIns="0" tIns="6985" rIns="0" bIns="0" rtlCol="0">
            <a:spAutoFit/>
          </a:bodyPr>
          <a:lstStyle/>
          <a:p>
            <a:pPr marL="12700" marR="5080">
              <a:lnSpc>
                <a:spcPct val="102699"/>
              </a:lnSpc>
              <a:spcBef>
                <a:spcPts val="55"/>
              </a:spcBef>
            </a:pPr>
            <a:r>
              <a:rPr sz="1100" b="1" spc="-5" dirty="0">
                <a:latin typeface="Arial"/>
                <a:cs typeface="Arial"/>
              </a:rPr>
              <a:t>Q36: </a:t>
            </a:r>
            <a:r>
              <a:rPr sz="1100" spc="-5" dirty="0">
                <a:latin typeface="Arial"/>
                <a:cs typeface="Arial"/>
              </a:rPr>
              <a:t>Write the </a:t>
            </a:r>
            <a:r>
              <a:rPr sz="1100" spc="-10" dirty="0">
                <a:latin typeface="Arial"/>
                <a:cs typeface="Arial"/>
              </a:rPr>
              <a:t>SQL </a:t>
            </a:r>
            <a:r>
              <a:rPr sz="1100" spc="-5" dirty="0">
                <a:latin typeface="Arial"/>
                <a:cs typeface="Arial"/>
              </a:rPr>
              <a:t>to count the </a:t>
            </a:r>
            <a:r>
              <a:rPr sz="1100" spc="-15" dirty="0">
                <a:latin typeface="Arial"/>
                <a:cs typeface="Arial"/>
              </a:rPr>
              <a:t>number </a:t>
            </a:r>
            <a:r>
              <a:rPr sz="1100" spc="-10" dirty="0">
                <a:latin typeface="Arial"/>
                <a:cs typeface="Arial"/>
              </a:rPr>
              <a:t>of actors </a:t>
            </a:r>
            <a:r>
              <a:rPr sz="1100" spc="-5" dirty="0">
                <a:latin typeface="Arial"/>
                <a:cs typeface="Arial"/>
              </a:rPr>
              <a:t>cast </a:t>
            </a:r>
            <a:r>
              <a:rPr sz="1100" spc="-10" dirty="0">
                <a:latin typeface="Arial"/>
                <a:cs typeface="Arial"/>
              </a:rPr>
              <a:t>in each movie with a </a:t>
            </a:r>
            <a:r>
              <a:rPr sz="1100" spc="-15" dirty="0">
                <a:latin typeface="Arial"/>
                <a:cs typeface="Arial"/>
              </a:rPr>
              <a:t>budget </a:t>
            </a:r>
            <a:r>
              <a:rPr sz="1100" spc="-10" dirty="0">
                <a:latin typeface="Arial"/>
                <a:cs typeface="Arial"/>
              </a:rPr>
              <a:t>of more  </a:t>
            </a:r>
            <a:r>
              <a:rPr sz="1100" spc="-5" dirty="0">
                <a:latin typeface="Arial"/>
                <a:cs typeface="Arial"/>
              </a:rPr>
              <a:t>than</a:t>
            </a:r>
            <a:r>
              <a:rPr sz="1100" spc="-25" dirty="0">
                <a:latin typeface="Arial"/>
                <a:cs typeface="Arial"/>
              </a:rPr>
              <a:t> </a:t>
            </a:r>
            <a:r>
              <a:rPr sz="1100" spc="-10" dirty="0">
                <a:latin typeface="Arial"/>
                <a:cs typeface="Arial"/>
              </a:rPr>
              <a:t>180000000.</a:t>
            </a:r>
            <a:endParaRPr sz="1100">
              <a:latin typeface="Arial"/>
              <a:cs typeface="Arial"/>
            </a:endParaRPr>
          </a:p>
          <a:p>
            <a:pPr marL="12700" marR="5080">
              <a:lnSpc>
                <a:spcPct val="102699"/>
              </a:lnSpc>
            </a:pPr>
            <a:r>
              <a:rPr sz="1100" spc="-10" dirty="0">
                <a:latin typeface="Arial"/>
                <a:cs typeface="Arial"/>
              </a:rPr>
              <a:t>The </a:t>
            </a:r>
            <a:r>
              <a:rPr sz="1100" spc="-5" dirty="0">
                <a:latin typeface="Arial"/>
                <a:cs typeface="Arial"/>
              </a:rPr>
              <a:t>count </a:t>
            </a:r>
            <a:r>
              <a:rPr sz="1100" spc="-10" dirty="0">
                <a:latin typeface="Arial"/>
                <a:cs typeface="Arial"/>
              </a:rPr>
              <a:t>of actors </a:t>
            </a:r>
            <a:r>
              <a:rPr sz="1100" spc="-5" dirty="0">
                <a:latin typeface="Arial"/>
                <a:cs typeface="Arial"/>
              </a:rPr>
              <a:t>should </a:t>
            </a:r>
            <a:r>
              <a:rPr sz="1100" spc="-20" dirty="0">
                <a:latin typeface="Arial"/>
                <a:cs typeface="Arial"/>
              </a:rPr>
              <a:t>have </a:t>
            </a:r>
            <a:r>
              <a:rPr sz="1100" spc="-5" dirty="0">
                <a:latin typeface="Arial"/>
                <a:cs typeface="Arial"/>
              </a:rPr>
              <a:t>the </a:t>
            </a:r>
            <a:r>
              <a:rPr sz="1100" spc="-10" dirty="0">
                <a:latin typeface="Arial"/>
                <a:cs typeface="Arial"/>
              </a:rPr>
              <a:t>name </a:t>
            </a:r>
            <a:r>
              <a:rPr sz="1100" spc="-30" dirty="0">
                <a:latin typeface="Arial"/>
                <a:cs typeface="Arial"/>
              </a:rPr>
              <a:t>"Total </a:t>
            </a:r>
            <a:r>
              <a:rPr sz="1100" spc="-10" dirty="0">
                <a:latin typeface="Arial"/>
                <a:cs typeface="Arial"/>
              </a:rPr>
              <a:t>Cast". The </a:t>
            </a:r>
            <a:r>
              <a:rPr sz="1100" spc="-5" dirty="0">
                <a:latin typeface="Arial"/>
                <a:cs typeface="Arial"/>
              </a:rPr>
              <a:t>query should </a:t>
            </a:r>
            <a:r>
              <a:rPr sz="1100" spc="-15" dirty="0">
                <a:latin typeface="Arial"/>
                <a:cs typeface="Arial"/>
              </a:rPr>
              <a:t>display </a:t>
            </a:r>
            <a:r>
              <a:rPr sz="1100" spc="-5" dirty="0">
                <a:latin typeface="Arial"/>
                <a:cs typeface="Arial"/>
              </a:rPr>
              <a:t>the </a:t>
            </a:r>
            <a:r>
              <a:rPr sz="1100" spc="-10" dirty="0">
                <a:latin typeface="Arial"/>
                <a:cs typeface="Arial"/>
              </a:rPr>
              <a:t>movie  </a:t>
            </a:r>
            <a:r>
              <a:rPr sz="1100" spc="-5" dirty="0">
                <a:latin typeface="Arial"/>
                <a:cs typeface="Arial"/>
              </a:rPr>
              <a:t>title </a:t>
            </a:r>
            <a:r>
              <a:rPr sz="1100" spc="-10" dirty="0">
                <a:latin typeface="Arial"/>
                <a:cs typeface="Arial"/>
              </a:rPr>
              <a:t>and </a:t>
            </a:r>
            <a:r>
              <a:rPr sz="1100" spc="-5" dirty="0">
                <a:latin typeface="Arial"/>
                <a:cs typeface="Arial"/>
              </a:rPr>
              <a:t>the </a:t>
            </a:r>
            <a:r>
              <a:rPr sz="1100" spc="-30" dirty="0">
                <a:latin typeface="Arial"/>
                <a:cs typeface="Arial"/>
              </a:rPr>
              <a:t>"Total </a:t>
            </a:r>
            <a:r>
              <a:rPr sz="1100" spc="-10" dirty="0">
                <a:latin typeface="Arial"/>
                <a:cs typeface="Arial"/>
              </a:rPr>
              <a:t>Cast". </a:t>
            </a:r>
            <a:r>
              <a:rPr sz="1100" spc="5" dirty="0">
                <a:latin typeface="Arial"/>
                <a:cs typeface="Arial"/>
              </a:rPr>
              <a:t>Sort </a:t>
            </a:r>
            <a:r>
              <a:rPr sz="1100" spc="-5" dirty="0">
                <a:latin typeface="Arial"/>
                <a:cs typeface="Arial"/>
              </a:rPr>
              <a:t>the results </a:t>
            </a:r>
            <a:r>
              <a:rPr sz="1100" spc="-20" dirty="0">
                <a:latin typeface="Arial"/>
                <a:cs typeface="Arial"/>
              </a:rPr>
              <a:t>by </a:t>
            </a:r>
            <a:r>
              <a:rPr sz="1100" spc="-5" dirty="0">
                <a:latin typeface="Arial"/>
                <a:cs typeface="Arial"/>
              </a:rPr>
              <a:t>title</a:t>
            </a:r>
            <a:r>
              <a:rPr sz="1100" spc="75" dirty="0">
                <a:latin typeface="Arial"/>
                <a:cs typeface="Arial"/>
              </a:rPr>
              <a:t> </a:t>
            </a:r>
            <a:r>
              <a:rPr sz="1100" spc="-10" dirty="0">
                <a:latin typeface="Arial"/>
                <a:cs typeface="Arial"/>
              </a:rPr>
              <a:t>ascending</a:t>
            </a:r>
            <a:endParaRPr sz="1100">
              <a:latin typeface="Arial"/>
              <a:cs typeface="Arial"/>
            </a:endParaRPr>
          </a:p>
          <a:p>
            <a:pPr marL="1416050">
              <a:lnSpc>
                <a:spcPct val="100000"/>
              </a:lnSpc>
              <a:spcBef>
                <a:spcPts val="480"/>
              </a:spcBef>
            </a:pPr>
            <a:r>
              <a:rPr sz="1100" spc="170" dirty="0">
                <a:latin typeface="Arial"/>
                <a:cs typeface="Arial"/>
              </a:rPr>
              <a:t>...............................................</a:t>
            </a:r>
            <a:r>
              <a:rPr sz="1100" spc="-130" dirty="0">
                <a:latin typeface="Arial"/>
                <a:cs typeface="Arial"/>
              </a:rPr>
              <a:t> </a:t>
            </a:r>
            <a:endParaRPr sz="1100">
              <a:latin typeface="Arial"/>
              <a:cs typeface="Arial"/>
            </a:endParaRPr>
          </a:p>
          <a:p>
            <a:pPr marL="12700" marR="6350">
              <a:lnSpc>
                <a:spcPct val="102699"/>
              </a:lnSpc>
              <a:spcBef>
                <a:spcPts val="885"/>
              </a:spcBef>
            </a:pPr>
            <a:r>
              <a:rPr sz="1100" b="1" spc="-5" dirty="0">
                <a:latin typeface="Arial"/>
                <a:cs typeface="Arial"/>
              </a:rPr>
              <a:t>Q37: </a:t>
            </a:r>
            <a:r>
              <a:rPr sz="1100" spc="-5" dirty="0">
                <a:latin typeface="Arial"/>
                <a:cs typeface="Arial"/>
              </a:rPr>
              <a:t>Write code to </a:t>
            </a:r>
            <a:r>
              <a:rPr sz="1100" spc="5" dirty="0">
                <a:latin typeface="Arial"/>
                <a:cs typeface="Arial"/>
              </a:rPr>
              <a:t>sort </a:t>
            </a:r>
            <a:r>
              <a:rPr sz="1100" spc="-5" dirty="0">
                <a:latin typeface="Arial"/>
                <a:cs typeface="Arial"/>
              </a:rPr>
              <a:t>the </a:t>
            </a:r>
            <a:r>
              <a:rPr sz="1100" spc="-10" dirty="0">
                <a:latin typeface="Arial"/>
                <a:cs typeface="Arial"/>
              </a:rPr>
              <a:t>movie table </a:t>
            </a:r>
            <a:r>
              <a:rPr sz="1100" spc="-20" dirty="0">
                <a:latin typeface="Arial"/>
                <a:cs typeface="Arial"/>
              </a:rPr>
              <a:t>by </a:t>
            </a:r>
            <a:r>
              <a:rPr sz="1100" spc="-15" dirty="0">
                <a:latin typeface="Arial"/>
                <a:cs typeface="Arial"/>
              </a:rPr>
              <a:t>year </a:t>
            </a:r>
            <a:r>
              <a:rPr sz="1100" spc="-10" dirty="0">
                <a:latin typeface="Arial"/>
                <a:cs typeface="Arial"/>
              </a:rPr>
              <a:t>ascending, </a:t>
            </a:r>
            <a:r>
              <a:rPr sz="1100" spc="-15" dirty="0">
                <a:latin typeface="Arial"/>
                <a:cs typeface="Arial"/>
              </a:rPr>
              <a:t>budget </a:t>
            </a:r>
            <a:r>
              <a:rPr sz="1100" spc="-10" dirty="0">
                <a:latin typeface="Arial"/>
                <a:cs typeface="Arial"/>
              </a:rPr>
              <a:t>descending and </a:t>
            </a:r>
            <a:r>
              <a:rPr sz="1100" spc="-5" dirty="0">
                <a:latin typeface="Arial"/>
                <a:cs typeface="Arial"/>
              </a:rPr>
              <a:t>then  </a:t>
            </a:r>
            <a:r>
              <a:rPr sz="1100" spc="-10" dirty="0">
                <a:latin typeface="Arial"/>
                <a:cs typeface="Arial"/>
              </a:rPr>
              <a:t>gross</a:t>
            </a:r>
            <a:r>
              <a:rPr sz="1100" spc="-15" dirty="0">
                <a:latin typeface="Arial"/>
                <a:cs typeface="Arial"/>
              </a:rPr>
              <a:t> </a:t>
            </a:r>
            <a:r>
              <a:rPr sz="1100" spc="-10" dirty="0">
                <a:latin typeface="Arial"/>
                <a:cs typeface="Arial"/>
              </a:rPr>
              <a:t>descending.</a:t>
            </a:r>
            <a:endParaRPr sz="1100">
              <a:latin typeface="Arial"/>
              <a:cs typeface="Arial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505205" y="3844861"/>
            <a:ext cx="6048375" cy="3769995"/>
          </a:xfrm>
          <a:custGeom>
            <a:avLst/>
            <a:gdLst/>
            <a:ahLst/>
            <a:cxnLst/>
            <a:rect l="l" t="t" r="r" b="b"/>
            <a:pathLst>
              <a:path w="6048375" h="3769995">
                <a:moveTo>
                  <a:pt x="5994082" y="0"/>
                </a:moveTo>
                <a:lnTo>
                  <a:pt x="54000" y="0"/>
                </a:lnTo>
                <a:lnTo>
                  <a:pt x="32982" y="4244"/>
                </a:lnTo>
                <a:lnTo>
                  <a:pt x="15817" y="15817"/>
                </a:lnTo>
                <a:lnTo>
                  <a:pt x="4244" y="32982"/>
                </a:lnTo>
                <a:lnTo>
                  <a:pt x="0" y="54000"/>
                </a:lnTo>
                <a:lnTo>
                  <a:pt x="0" y="3715423"/>
                </a:lnTo>
                <a:lnTo>
                  <a:pt x="4244" y="3736440"/>
                </a:lnTo>
                <a:lnTo>
                  <a:pt x="15817" y="3753605"/>
                </a:lnTo>
                <a:lnTo>
                  <a:pt x="32982" y="3765179"/>
                </a:lnTo>
                <a:lnTo>
                  <a:pt x="54000" y="3769423"/>
                </a:lnTo>
                <a:lnTo>
                  <a:pt x="5994082" y="3769423"/>
                </a:lnTo>
                <a:lnTo>
                  <a:pt x="6015100" y="3765179"/>
                </a:lnTo>
                <a:lnTo>
                  <a:pt x="6032265" y="3753605"/>
                </a:lnTo>
                <a:lnTo>
                  <a:pt x="6043838" y="3736440"/>
                </a:lnTo>
                <a:lnTo>
                  <a:pt x="6048082" y="3715423"/>
                </a:lnTo>
                <a:lnTo>
                  <a:pt x="6048082" y="54000"/>
                </a:lnTo>
                <a:lnTo>
                  <a:pt x="6043838" y="32982"/>
                </a:lnTo>
                <a:lnTo>
                  <a:pt x="6032265" y="15817"/>
                </a:lnTo>
                <a:lnTo>
                  <a:pt x="6015100" y="4244"/>
                </a:lnTo>
                <a:lnTo>
                  <a:pt x="5994082" y="0"/>
                </a:lnTo>
                <a:close/>
              </a:path>
            </a:pathLst>
          </a:custGeom>
          <a:solidFill>
            <a:srgbClr val="AA3F3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523201" y="3862857"/>
            <a:ext cx="6012180" cy="3733800"/>
          </a:xfrm>
          <a:custGeom>
            <a:avLst/>
            <a:gdLst/>
            <a:ahLst/>
            <a:cxnLst/>
            <a:rect l="l" t="t" r="r" b="b"/>
            <a:pathLst>
              <a:path w="6012180" h="3733800">
                <a:moveTo>
                  <a:pt x="5976073" y="0"/>
                </a:moveTo>
                <a:lnTo>
                  <a:pt x="36004" y="0"/>
                </a:lnTo>
                <a:lnTo>
                  <a:pt x="21988" y="2828"/>
                </a:lnTo>
                <a:lnTo>
                  <a:pt x="10544" y="10544"/>
                </a:lnTo>
                <a:lnTo>
                  <a:pt x="2828" y="21988"/>
                </a:lnTo>
                <a:lnTo>
                  <a:pt x="0" y="36004"/>
                </a:lnTo>
                <a:lnTo>
                  <a:pt x="0" y="3697427"/>
                </a:lnTo>
                <a:lnTo>
                  <a:pt x="2828" y="3711443"/>
                </a:lnTo>
                <a:lnTo>
                  <a:pt x="10544" y="3722887"/>
                </a:lnTo>
                <a:lnTo>
                  <a:pt x="21988" y="3730602"/>
                </a:lnTo>
                <a:lnTo>
                  <a:pt x="36004" y="3733431"/>
                </a:lnTo>
                <a:lnTo>
                  <a:pt x="5976073" y="3733431"/>
                </a:lnTo>
                <a:lnTo>
                  <a:pt x="5990089" y="3730602"/>
                </a:lnTo>
                <a:lnTo>
                  <a:pt x="6001534" y="3722887"/>
                </a:lnTo>
                <a:lnTo>
                  <a:pt x="6009249" y="3711443"/>
                </a:lnTo>
                <a:lnTo>
                  <a:pt x="6012078" y="3697427"/>
                </a:lnTo>
                <a:lnTo>
                  <a:pt x="6012078" y="36004"/>
                </a:lnTo>
                <a:lnTo>
                  <a:pt x="6009249" y="21988"/>
                </a:lnTo>
                <a:lnTo>
                  <a:pt x="6001534" y="10544"/>
                </a:lnTo>
                <a:lnTo>
                  <a:pt x="5990089" y="2828"/>
                </a:lnTo>
                <a:lnTo>
                  <a:pt x="5976073" y="0"/>
                </a:lnTo>
                <a:close/>
              </a:path>
            </a:pathLst>
          </a:custGeom>
          <a:solidFill>
            <a:srgbClr val="EECFC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669734" y="3732949"/>
            <a:ext cx="650240" cy="224154"/>
          </a:xfrm>
          <a:custGeom>
            <a:avLst/>
            <a:gdLst/>
            <a:ahLst/>
            <a:cxnLst/>
            <a:rect l="l" t="t" r="r" b="b"/>
            <a:pathLst>
              <a:path w="650240" h="224154">
                <a:moveTo>
                  <a:pt x="599236" y="0"/>
                </a:moveTo>
                <a:lnTo>
                  <a:pt x="50609" y="0"/>
                </a:lnTo>
                <a:lnTo>
                  <a:pt x="30914" y="3976"/>
                </a:lnTo>
                <a:lnTo>
                  <a:pt x="14827" y="14822"/>
                </a:lnTo>
                <a:lnTo>
                  <a:pt x="3978" y="30909"/>
                </a:lnTo>
                <a:lnTo>
                  <a:pt x="0" y="50609"/>
                </a:lnTo>
                <a:lnTo>
                  <a:pt x="0" y="173228"/>
                </a:lnTo>
                <a:lnTo>
                  <a:pt x="3978" y="192928"/>
                </a:lnTo>
                <a:lnTo>
                  <a:pt x="14827" y="209015"/>
                </a:lnTo>
                <a:lnTo>
                  <a:pt x="30914" y="219860"/>
                </a:lnTo>
                <a:lnTo>
                  <a:pt x="50609" y="223837"/>
                </a:lnTo>
                <a:lnTo>
                  <a:pt x="599236" y="223837"/>
                </a:lnTo>
                <a:lnTo>
                  <a:pt x="618937" y="219860"/>
                </a:lnTo>
                <a:lnTo>
                  <a:pt x="635023" y="209015"/>
                </a:lnTo>
                <a:lnTo>
                  <a:pt x="645869" y="192928"/>
                </a:lnTo>
                <a:lnTo>
                  <a:pt x="649846" y="173228"/>
                </a:lnTo>
                <a:lnTo>
                  <a:pt x="649846" y="50609"/>
                </a:lnTo>
                <a:lnTo>
                  <a:pt x="645869" y="30909"/>
                </a:lnTo>
                <a:lnTo>
                  <a:pt x="635023" y="14822"/>
                </a:lnTo>
                <a:lnTo>
                  <a:pt x="618937" y="3976"/>
                </a:lnTo>
                <a:lnTo>
                  <a:pt x="599236" y="0"/>
                </a:lnTo>
                <a:close/>
              </a:path>
            </a:pathLst>
          </a:custGeom>
          <a:solidFill>
            <a:srgbClr val="EECFC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669734" y="3732949"/>
            <a:ext cx="650240" cy="224154"/>
          </a:xfrm>
          <a:custGeom>
            <a:avLst/>
            <a:gdLst/>
            <a:ahLst/>
            <a:cxnLst/>
            <a:rect l="l" t="t" r="r" b="b"/>
            <a:pathLst>
              <a:path w="650240" h="224154">
                <a:moveTo>
                  <a:pt x="599236" y="0"/>
                </a:moveTo>
                <a:lnTo>
                  <a:pt x="50609" y="0"/>
                </a:lnTo>
                <a:lnTo>
                  <a:pt x="30914" y="3976"/>
                </a:lnTo>
                <a:lnTo>
                  <a:pt x="14827" y="14822"/>
                </a:lnTo>
                <a:lnTo>
                  <a:pt x="3978" y="30909"/>
                </a:lnTo>
                <a:lnTo>
                  <a:pt x="0" y="50609"/>
                </a:lnTo>
                <a:lnTo>
                  <a:pt x="0" y="173228"/>
                </a:lnTo>
                <a:lnTo>
                  <a:pt x="3978" y="192928"/>
                </a:lnTo>
                <a:lnTo>
                  <a:pt x="14827" y="209015"/>
                </a:lnTo>
                <a:lnTo>
                  <a:pt x="30914" y="219860"/>
                </a:lnTo>
                <a:lnTo>
                  <a:pt x="50609" y="223837"/>
                </a:lnTo>
                <a:lnTo>
                  <a:pt x="599236" y="223837"/>
                </a:lnTo>
                <a:lnTo>
                  <a:pt x="618937" y="219860"/>
                </a:lnTo>
                <a:lnTo>
                  <a:pt x="635023" y="209015"/>
                </a:lnTo>
                <a:lnTo>
                  <a:pt x="645869" y="192928"/>
                </a:lnTo>
                <a:lnTo>
                  <a:pt x="649846" y="173228"/>
                </a:lnTo>
                <a:lnTo>
                  <a:pt x="649846" y="50609"/>
                </a:lnTo>
                <a:lnTo>
                  <a:pt x="645869" y="30909"/>
                </a:lnTo>
                <a:lnTo>
                  <a:pt x="635023" y="14822"/>
                </a:lnTo>
                <a:lnTo>
                  <a:pt x="618937" y="3976"/>
                </a:lnTo>
                <a:lnTo>
                  <a:pt x="599236" y="0"/>
                </a:lnTo>
                <a:close/>
              </a:path>
            </a:pathLst>
          </a:custGeom>
          <a:ln w="5054">
            <a:solidFill>
              <a:srgbClr val="AA3F3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492505" y="3351832"/>
            <a:ext cx="1932939" cy="829944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  <a:tabLst>
                <a:tab pos="551180" algn="l"/>
              </a:tabLst>
            </a:pPr>
            <a:r>
              <a:rPr sz="1400" b="1" spc="10" dirty="0">
                <a:latin typeface="Arial"/>
                <a:cs typeface="Arial"/>
              </a:rPr>
              <a:t>3.11	</a:t>
            </a:r>
            <a:r>
              <a:rPr sz="1400" b="1" spc="15" dirty="0">
                <a:latin typeface="Arial"/>
                <a:cs typeface="Arial"/>
              </a:rPr>
              <a:t>Learning</a:t>
            </a:r>
            <a:r>
              <a:rPr sz="1400" b="1" spc="-35" dirty="0">
                <a:latin typeface="Arial"/>
                <a:cs typeface="Arial"/>
              </a:rPr>
              <a:t> </a:t>
            </a:r>
            <a:r>
              <a:rPr sz="1400" b="1" spc="15" dirty="0">
                <a:latin typeface="Arial"/>
                <a:cs typeface="Arial"/>
              </a:rPr>
              <a:t>points</a:t>
            </a:r>
            <a:endParaRPr sz="1400">
              <a:latin typeface="Arial"/>
              <a:cs typeface="Arial"/>
            </a:endParaRPr>
          </a:p>
          <a:p>
            <a:pPr marL="212725">
              <a:lnSpc>
                <a:spcPct val="100000"/>
              </a:lnSpc>
              <a:spcBef>
                <a:spcPts val="1305"/>
              </a:spcBef>
            </a:pPr>
            <a:r>
              <a:rPr sz="1000" b="1" spc="-5" dirty="0">
                <a:latin typeface="Arial"/>
                <a:cs typeface="Arial"/>
              </a:rPr>
              <a:t>Summary</a:t>
            </a:r>
            <a:endParaRPr sz="1000">
              <a:latin typeface="Arial"/>
              <a:cs typeface="Arial"/>
            </a:endParaRPr>
          </a:p>
          <a:p>
            <a:pPr marL="210185">
              <a:lnSpc>
                <a:spcPct val="100000"/>
              </a:lnSpc>
              <a:spcBef>
                <a:spcPts val="795"/>
              </a:spcBef>
            </a:pPr>
            <a:r>
              <a:rPr sz="1100" spc="-65" dirty="0">
                <a:latin typeface="Arial"/>
                <a:cs typeface="Arial"/>
              </a:rPr>
              <a:t>You </a:t>
            </a:r>
            <a:r>
              <a:rPr sz="1100" spc="-5" dirty="0">
                <a:latin typeface="Arial"/>
                <a:cs typeface="Arial"/>
              </a:rPr>
              <a:t>should </a:t>
            </a:r>
            <a:r>
              <a:rPr sz="1100" spc="-15" dirty="0">
                <a:latin typeface="Arial"/>
                <a:cs typeface="Arial"/>
              </a:rPr>
              <a:t>now </a:t>
            </a:r>
            <a:r>
              <a:rPr sz="1100" spc="-10" dirty="0">
                <a:latin typeface="Arial"/>
                <a:cs typeface="Arial"/>
              </a:rPr>
              <a:t>be </a:t>
            </a:r>
            <a:r>
              <a:rPr sz="1100" spc="-15" dirty="0">
                <a:latin typeface="Arial"/>
                <a:cs typeface="Arial"/>
              </a:rPr>
              <a:t>able</a:t>
            </a:r>
            <a:r>
              <a:rPr sz="1100" spc="-45" dirty="0">
                <a:latin typeface="Arial"/>
                <a:cs typeface="Arial"/>
              </a:rPr>
              <a:t> </a:t>
            </a:r>
            <a:r>
              <a:rPr sz="1100" spc="-5" dirty="0">
                <a:latin typeface="Arial"/>
                <a:cs typeface="Arial"/>
              </a:rPr>
              <a:t>to:</a:t>
            </a:r>
            <a:endParaRPr sz="1100">
              <a:latin typeface="Arial"/>
              <a:cs typeface="Arial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835287" y="4368355"/>
            <a:ext cx="81280" cy="15875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850" spc="-105" dirty="0">
                <a:latin typeface="Lucida Sans Unicode"/>
                <a:cs typeface="Lucida Sans Unicode"/>
              </a:rPr>
              <a:t>•</a:t>
            </a:r>
            <a:endParaRPr sz="850">
              <a:latin typeface="Lucida Sans Unicode"/>
              <a:cs typeface="Lucida Sans Unicode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1036455" y="4361982"/>
            <a:ext cx="5318125" cy="364490"/>
          </a:xfrm>
          <a:prstGeom prst="rect">
            <a:avLst/>
          </a:prstGeom>
        </p:spPr>
        <p:txBody>
          <a:bodyPr vert="horz" wrap="square" lIns="0" tIns="6985" rIns="0" bIns="0" rtlCol="0">
            <a:spAutoFit/>
          </a:bodyPr>
          <a:lstStyle/>
          <a:p>
            <a:pPr marL="12700" marR="5080">
              <a:lnSpc>
                <a:spcPct val="102699"/>
              </a:lnSpc>
              <a:spcBef>
                <a:spcPts val="55"/>
              </a:spcBef>
            </a:pPr>
            <a:r>
              <a:rPr sz="1100" spc="-10" dirty="0">
                <a:latin typeface="Arial"/>
                <a:cs typeface="Arial"/>
              </a:rPr>
              <a:t>describe, </a:t>
            </a:r>
            <a:r>
              <a:rPr sz="1100" spc="-20" dirty="0">
                <a:latin typeface="Arial"/>
                <a:cs typeface="Arial"/>
              </a:rPr>
              <a:t>exemplify </a:t>
            </a:r>
            <a:r>
              <a:rPr sz="1100" spc="-10" dirty="0">
                <a:latin typeface="Arial"/>
                <a:cs typeface="Arial"/>
              </a:rPr>
              <a:t>and use SQL operations </a:t>
            </a:r>
            <a:r>
              <a:rPr sz="1100" spc="-20" dirty="0">
                <a:latin typeface="Arial"/>
                <a:cs typeface="Arial"/>
              </a:rPr>
              <a:t>for </a:t>
            </a:r>
            <a:r>
              <a:rPr sz="1100" spc="-10" dirty="0">
                <a:latin typeface="Arial"/>
                <a:cs typeface="Arial"/>
              </a:rPr>
              <a:t>pre-populated </a:t>
            </a:r>
            <a:r>
              <a:rPr sz="1100" spc="-5" dirty="0">
                <a:latin typeface="Arial"/>
                <a:cs typeface="Arial"/>
              </a:rPr>
              <a:t>relational </a:t>
            </a:r>
            <a:r>
              <a:rPr sz="1100" spc="-10" dirty="0">
                <a:latin typeface="Arial"/>
                <a:cs typeface="Arial"/>
              </a:rPr>
              <a:t>databases,  with </a:t>
            </a:r>
            <a:r>
              <a:rPr sz="1100" spc="-5" dirty="0">
                <a:latin typeface="Arial"/>
                <a:cs typeface="Arial"/>
              </a:rPr>
              <a:t>three </a:t>
            </a:r>
            <a:r>
              <a:rPr sz="1100" spc="-10" dirty="0">
                <a:latin typeface="Arial"/>
                <a:cs typeface="Arial"/>
              </a:rPr>
              <a:t>or more </a:t>
            </a:r>
            <a:r>
              <a:rPr sz="1100" spc="-15" dirty="0">
                <a:latin typeface="Arial"/>
                <a:cs typeface="Arial"/>
              </a:rPr>
              <a:t>linked</a:t>
            </a:r>
            <a:r>
              <a:rPr sz="1100" spc="-30" dirty="0">
                <a:latin typeface="Arial"/>
                <a:cs typeface="Arial"/>
              </a:rPr>
              <a:t> </a:t>
            </a:r>
            <a:r>
              <a:rPr sz="1100" spc="-15" dirty="0">
                <a:latin typeface="Arial"/>
                <a:cs typeface="Arial"/>
              </a:rPr>
              <a:t>tables;</a:t>
            </a:r>
            <a:endParaRPr sz="1100">
              <a:latin typeface="Arial"/>
              <a:cs typeface="Arial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835287" y="4827079"/>
            <a:ext cx="81280" cy="15875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850" spc="-105" dirty="0">
                <a:latin typeface="Lucida Sans Unicode"/>
                <a:cs typeface="Lucida Sans Unicode"/>
              </a:rPr>
              <a:t>•</a:t>
            </a:r>
            <a:endParaRPr sz="850">
              <a:latin typeface="Lucida Sans Unicode"/>
              <a:cs typeface="Lucida Sans Unicode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1036455" y="4820706"/>
            <a:ext cx="287655" cy="19177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1100" spc="-10" dirty="0">
                <a:latin typeface="Arial"/>
                <a:cs typeface="Arial"/>
              </a:rPr>
              <a:t>use:</a:t>
            </a:r>
            <a:endParaRPr sz="1100">
              <a:latin typeface="Arial"/>
              <a:cs typeface="Arial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1140087" y="5112067"/>
            <a:ext cx="81280" cy="15875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850" spc="-45" dirty="0">
                <a:latin typeface="Lucida Sans Unicode"/>
                <a:cs typeface="Lucida Sans Unicode"/>
              </a:rPr>
              <a:t>◦</a:t>
            </a:r>
            <a:endParaRPr sz="850">
              <a:latin typeface="Lucida Sans Unicode"/>
              <a:cs typeface="Lucida Sans Unicode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1140087" y="5506783"/>
            <a:ext cx="81280" cy="382905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850" spc="-45" dirty="0">
                <a:latin typeface="Lucida Sans Unicode"/>
                <a:cs typeface="Lucida Sans Unicode"/>
              </a:rPr>
              <a:t>◦</a:t>
            </a:r>
            <a:endParaRPr sz="850">
              <a:latin typeface="Lucida Sans Unicode"/>
              <a:cs typeface="Lucida Sans Unicode"/>
            </a:endParaRPr>
          </a:p>
          <a:p>
            <a:pPr marL="12700">
              <a:lnSpc>
                <a:spcPct val="100000"/>
              </a:lnSpc>
              <a:spcBef>
                <a:spcPts val="745"/>
              </a:spcBef>
            </a:pPr>
            <a:r>
              <a:rPr sz="850" spc="-45" dirty="0">
                <a:latin typeface="Lucida Sans Unicode"/>
                <a:cs typeface="Lucida Sans Unicode"/>
              </a:rPr>
              <a:t>◦</a:t>
            </a:r>
            <a:endParaRPr sz="850">
              <a:latin typeface="Lucida Sans Unicode"/>
              <a:cs typeface="Lucida Sans Unicode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1140087" y="6125529"/>
            <a:ext cx="81280" cy="603885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850" spc="-45" dirty="0">
                <a:latin typeface="Lucida Sans Unicode"/>
                <a:cs typeface="Lucida Sans Unicode"/>
              </a:rPr>
              <a:t>◦</a:t>
            </a:r>
            <a:endParaRPr sz="850">
              <a:latin typeface="Lucida Sans Unicode"/>
              <a:cs typeface="Lucida Sans Unicode"/>
            </a:endParaRPr>
          </a:p>
          <a:p>
            <a:pPr marL="12700">
              <a:lnSpc>
                <a:spcPct val="100000"/>
              </a:lnSpc>
              <a:spcBef>
                <a:spcPts val="735"/>
              </a:spcBef>
            </a:pPr>
            <a:r>
              <a:rPr sz="850" spc="-45" dirty="0">
                <a:latin typeface="Lucida Sans Unicode"/>
                <a:cs typeface="Lucida Sans Unicode"/>
              </a:rPr>
              <a:t>◦</a:t>
            </a:r>
            <a:endParaRPr sz="850">
              <a:latin typeface="Lucida Sans Unicode"/>
              <a:cs typeface="Lucida Sans Unicode"/>
            </a:endParaRPr>
          </a:p>
          <a:p>
            <a:pPr marL="12700">
              <a:lnSpc>
                <a:spcPct val="100000"/>
              </a:lnSpc>
              <a:spcBef>
                <a:spcPts val="730"/>
              </a:spcBef>
            </a:pPr>
            <a:r>
              <a:rPr sz="850" spc="-45" dirty="0">
                <a:latin typeface="Lucida Sans Unicode"/>
                <a:cs typeface="Lucida Sans Unicode"/>
              </a:rPr>
              <a:t>◦</a:t>
            </a:r>
            <a:endParaRPr sz="850">
              <a:latin typeface="Lucida Sans Unicode"/>
              <a:cs typeface="Lucida Sans Unicode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1341255" y="5105694"/>
            <a:ext cx="5012690" cy="1822450"/>
          </a:xfrm>
          <a:prstGeom prst="rect">
            <a:avLst/>
          </a:prstGeom>
        </p:spPr>
        <p:txBody>
          <a:bodyPr vert="horz" wrap="square" lIns="0" tIns="6985" rIns="0" bIns="0" rtlCol="0">
            <a:spAutoFit/>
          </a:bodyPr>
          <a:lstStyle/>
          <a:p>
            <a:pPr marL="12700" marR="10795">
              <a:lnSpc>
                <a:spcPct val="102699"/>
              </a:lnSpc>
              <a:spcBef>
                <a:spcPts val="55"/>
              </a:spcBef>
            </a:pPr>
            <a:r>
              <a:rPr sz="1100" spc="-35" dirty="0">
                <a:latin typeface="Arial"/>
                <a:cs typeface="Arial"/>
              </a:rPr>
              <a:t>UPDATE, </a:t>
            </a:r>
            <a:r>
              <a:rPr sz="1100" spc="-25" dirty="0">
                <a:latin typeface="Arial"/>
                <a:cs typeface="Arial"/>
              </a:rPr>
              <a:t>SELECT, </a:t>
            </a:r>
            <a:r>
              <a:rPr sz="1100" spc="-15" dirty="0">
                <a:latin typeface="Arial"/>
                <a:cs typeface="Arial"/>
              </a:rPr>
              <a:t>DELETE </a:t>
            </a:r>
            <a:r>
              <a:rPr sz="1100" spc="-10" dirty="0">
                <a:latin typeface="Arial"/>
                <a:cs typeface="Arial"/>
              </a:rPr>
              <a:t>and </a:t>
            </a:r>
            <a:r>
              <a:rPr sz="1100" spc="-15" dirty="0">
                <a:latin typeface="Arial"/>
                <a:cs typeface="Arial"/>
              </a:rPr>
              <a:t>INSERT </a:t>
            </a:r>
            <a:r>
              <a:rPr sz="1100" spc="-5" dirty="0">
                <a:latin typeface="Arial"/>
                <a:cs typeface="Arial"/>
              </a:rPr>
              <a:t>statement </a:t>
            </a:r>
            <a:r>
              <a:rPr sz="1100" spc="-10" dirty="0">
                <a:latin typeface="Arial"/>
                <a:cs typeface="Arial"/>
              </a:rPr>
              <a:t>on more </a:t>
            </a:r>
            <a:r>
              <a:rPr sz="1100" spc="-15" dirty="0">
                <a:latin typeface="Arial"/>
                <a:cs typeface="Arial"/>
              </a:rPr>
              <a:t>complex </a:t>
            </a:r>
            <a:r>
              <a:rPr sz="1100" spc="-5" dirty="0">
                <a:latin typeface="Arial"/>
                <a:cs typeface="Arial"/>
              </a:rPr>
              <a:t>related  </a:t>
            </a:r>
            <a:r>
              <a:rPr sz="1100" spc="-15" dirty="0">
                <a:latin typeface="Arial"/>
                <a:cs typeface="Arial"/>
              </a:rPr>
              <a:t>tables;</a:t>
            </a:r>
            <a:endParaRPr sz="11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430"/>
              </a:spcBef>
            </a:pPr>
            <a:r>
              <a:rPr sz="1100" spc="-10" dirty="0">
                <a:latin typeface="Arial"/>
                <a:cs typeface="Arial"/>
              </a:rPr>
              <a:t>wildcards in </a:t>
            </a:r>
            <a:r>
              <a:rPr sz="1100" spc="-15" dirty="0">
                <a:latin typeface="Arial"/>
                <a:cs typeface="Arial"/>
              </a:rPr>
              <a:t>your </a:t>
            </a:r>
            <a:r>
              <a:rPr sz="1100" spc="-10" dirty="0">
                <a:latin typeface="Arial"/>
                <a:cs typeface="Arial"/>
              </a:rPr>
              <a:t>queries;</a:t>
            </a:r>
            <a:endParaRPr sz="1100">
              <a:latin typeface="Arial"/>
              <a:cs typeface="Arial"/>
            </a:endParaRPr>
          </a:p>
          <a:p>
            <a:pPr marL="12700" marR="6350">
              <a:lnSpc>
                <a:spcPct val="101800"/>
              </a:lnSpc>
              <a:spcBef>
                <a:spcPts val="420"/>
              </a:spcBef>
            </a:pPr>
            <a:r>
              <a:rPr sz="1100" spc="-10" dirty="0">
                <a:latin typeface="Arial"/>
                <a:cs typeface="Arial"/>
              </a:rPr>
              <a:t>aggregated </a:t>
            </a:r>
            <a:r>
              <a:rPr sz="1100" spc="-5" dirty="0">
                <a:latin typeface="Arial"/>
                <a:cs typeface="Arial"/>
              </a:rPr>
              <a:t>functions MIN, </a:t>
            </a:r>
            <a:r>
              <a:rPr sz="1100" spc="-10" dirty="0">
                <a:latin typeface="Arial"/>
                <a:cs typeface="Arial"/>
              </a:rPr>
              <a:t>MAX, </a:t>
            </a:r>
            <a:r>
              <a:rPr sz="1100" spc="-40" dirty="0">
                <a:latin typeface="Arial"/>
                <a:cs typeface="Arial"/>
              </a:rPr>
              <a:t>AVG, </a:t>
            </a:r>
            <a:r>
              <a:rPr sz="1100" spc="-10" dirty="0">
                <a:latin typeface="Arial"/>
                <a:cs typeface="Arial"/>
              </a:rPr>
              <a:t>SUM and </a:t>
            </a:r>
            <a:r>
              <a:rPr sz="1100" spc="-15" dirty="0">
                <a:latin typeface="Arial"/>
                <a:cs typeface="Arial"/>
              </a:rPr>
              <a:t>COUNT </a:t>
            </a:r>
            <a:r>
              <a:rPr sz="1100" spc="-5" dirty="0">
                <a:latin typeface="Arial"/>
                <a:cs typeface="Arial"/>
              </a:rPr>
              <a:t>to </a:t>
            </a:r>
            <a:r>
              <a:rPr sz="1100" spc="-10" dirty="0">
                <a:latin typeface="Arial"/>
                <a:cs typeface="Arial"/>
              </a:rPr>
              <a:t>process data using  queries;</a:t>
            </a:r>
            <a:endParaRPr sz="1100">
              <a:latin typeface="Arial"/>
              <a:cs typeface="Arial"/>
            </a:endParaRPr>
          </a:p>
          <a:p>
            <a:pPr marL="12700" marR="1249680">
              <a:lnSpc>
                <a:spcPct val="132700"/>
              </a:lnSpc>
              <a:spcBef>
                <a:spcPts val="15"/>
              </a:spcBef>
            </a:pPr>
            <a:r>
              <a:rPr sz="1100" spc="-15" dirty="0">
                <a:latin typeface="Arial"/>
                <a:cs typeface="Arial"/>
              </a:rPr>
              <a:t>GROUP </a:t>
            </a:r>
            <a:r>
              <a:rPr sz="1100" spc="-10" dirty="0">
                <a:latin typeface="Arial"/>
                <a:cs typeface="Arial"/>
              </a:rPr>
              <a:t>BY </a:t>
            </a:r>
            <a:r>
              <a:rPr sz="1100" spc="-5" dirty="0">
                <a:latin typeface="Arial"/>
                <a:cs typeface="Arial"/>
              </a:rPr>
              <a:t>clauses to </a:t>
            </a:r>
            <a:r>
              <a:rPr sz="1100" spc="-10" dirty="0">
                <a:latin typeface="Arial"/>
                <a:cs typeface="Arial"/>
              </a:rPr>
              <a:t>gather data of </a:t>
            </a:r>
            <a:r>
              <a:rPr sz="1100" spc="-5" dirty="0">
                <a:latin typeface="Arial"/>
                <a:cs typeface="Arial"/>
              </a:rPr>
              <a:t>similar </a:t>
            </a:r>
            <a:r>
              <a:rPr sz="1100" spc="-15" dirty="0">
                <a:latin typeface="Arial"/>
                <a:cs typeface="Arial"/>
              </a:rPr>
              <a:t>values </a:t>
            </a:r>
            <a:r>
              <a:rPr sz="1100" spc="-5" dirty="0">
                <a:latin typeface="Arial"/>
                <a:cs typeface="Arial"/>
              </a:rPr>
              <a:t>together;  </a:t>
            </a:r>
            <a:r>
              <a:rPr sz="1100" spc="-10" dirty="0">
                <a:latin typeface="Arial"/>
                <a:cs typeface="Arial"/>
              </a:rPr>
              <a:t>ORDER BY </a:t>
            </a:r>
            <a:r>
              <a:rPr sz="1100" spc="-5" dirty="0">
                <a:latin typeface="Arial"/>
                <a:cs typeface="Arial"/>
              </a:rPr>
              <a:t>clauses to </a:t>
            </a:r>
            <a:r>
              <a:rPr sz="1100" spc="5" dirty="0">
                <a:latin typeface="Arial"/>
                <a:cs typeface="Arial"/>
              </a:rPr>
              <a:t>sort </a:t>
            </a:r>
            <a:r>
              <a:rPr sz="1100" spc="-20" dirty="0">
                <a:latin typeface="Arial"/>
                <a:cs typeface="Arial"/>
              </a:rPr>
              <a:t>answer </a:t>
            </a:r>
            <a:r>
              <a:rPr sz="1100" spc="-10" dirty="0">
                <a:latin typeface="Arial"/>
                <a:cs typeface="Arial"/>
              </a:rPr>
              <a:t>tables on multiple</a:t>
            </a:r>
            <a:r>
              <a:rPr sz="1100" spc="-55" dirty="0">
                <a:latin typeface="Arial"/>
                <a:cs typeface="Arial"/>
              </a:rPr>
              <a:t> </a:t>
            </a:r>
            <a:r>
              <a:rPr sz="1100" spc="-5" dirty="0">
                <a:latin typeface="Arial"/>
                <a:cs typeface="Arial"/>
              </a:rPr>
              <a:t>fields;</a:t>
            </a:r>
            <a:endParaRPr sz="1100">
              <a:latin typeface="Arial"/>
              <a:cs typeface="Arial"/>
            </a:endParaRPr>
          </a:p>
          <a:p>
            <a:pPr marL="12700" marR="5080">
              <a:lnSpc>
                <a:spcPct val="102699"/>
              </a:lnSpc>
              <a:spcBef>
                <a:spcPts val="395"/>
              </a:spcBef>
            </a:pPr>
            <a:r>
              <a:rPr sz="1100" spc="-10" dirty="0">
                <a:latin typeface="Arial"/>
                <a:cs typeface="Arial"/>
              </a:rPr>
              <a:t>use </a:t>
            </a:r>
            <a:r>
              <a:rPr sz="1100" spc="-5" dirty="0">
                <a:latin typeface="Arial"/>
                <a:cs typeface="Arial"/>
              </a:rPr>
              <a:t>sub-queries so that the </a:t>
            </a:r>
            <a:r>
              <a:rPr sz="1100" spc="-20" dirty="0">
                <a:latin typeface="Arial"/>
                <a:cs typeface="Arial"/>
              </a:rPr>
              <a:t>answer </a:t>
            </a:r>
            <a:r>
              <a:rPr sz="1100" spc="-10" dirty="0">
                <a:latin typeface="Arial"/>
                <a:cs typeface="Arial"/>
              </a:rPr>
              <a:t>table </a:t>
            </a:r>
            <a:r>
              <a:rPr sz="1100" spc="-15" dirty="0">
                <a:latin typeface="Arial"/>
                <a:cs typeface="Arial"/>
              </a:rPr>
              <a:t>generated </a:t>
            </a:r>
            <a:r>
              <a:rPr sz="1100" spc="-20" dirty="0">
                <a:latin typeface="Arial"/>
                <a:cs typeface="Arial"/>
              </a:rPr>
              <a:t>by </a:t>
            </a:r>
            <a:r>
              <a:rPr sz="1100" spc="-10" dirty="0">
                <a:latin typeface="Arial"/>
                <a:cs typeface="Arial"/>
              </a:rPr>
              <a:t>a </a:t>
            </a:r>
            <a:r>
              <a:rPr sz="1100" spc="-15" dirty="0">
                <a:latin typeface="Arial"/>
                <a:cs typeface="Arial"/>
              </a:rPr>
              <a:t>previous </a:t>
            </a:r>
            <a:r>
              <a:rPr sz="1100" spc="-5" dirty="0">
                <a:latin typeface="Arial"/>
                <a:cs typeface="Arial"/>
              </a:rPr>
              <a:t>query can </a:t>
            </a:r>
            <a:r>
              <a:rPr sz="1100" spc="-15" dirty="0">
                <a:latin typeface="Arial"/>
                <a:cs typeface="Arial"/>
              </a:rPr>
              <a:t>be  </a:t>
            </a:r>
            <a:r>
              <a:rPr sz="1100" spc="-10" dirty="0">
                <a:latin typeface="Arial"/>
                <a:cs typeface="Arial"/>
              </a:rPr>
              <a:t>used as </a:t>
            </a:r>
            <a:r>
              <a:rPr sz="1100" spc="-5" dirty="0">
                <a:latin typeface="Arial"/>
                <a:cs typeface="Arial"/>
              </a:rPr>
              <a:t>the </a:t>
            </a:r>
            <a:r>
              <a:rPr sz="1100" spc="-10" dirty="0">
                <a:latin typeface="Arial"/>
                <a:cs typeface="Arial"/>
              </a:rPr>
              <a:t>basis </a:t>
            </a:r>
            <a:r>
              <a:rPr sz="1100" spc="-20" dirty="0">
                <a:latin typeface="Arial"/>
                <a:cs typeface="Arial"/>
              </a:rPr>
              <a:t>for </a:t>
            </a:r>
            <a:r>
              <a:rPr sz="1100" spc="-10" dirty="0">
                <a:latin typeface="Arial"/>
                <a:cs typeface="Arial"/>
              </a:rPr>
              <a:t>a </a:t>
            </a:r>
            <a:r>
              <a:rPr sz="1100" dirty="0">
                <a:latin typeface="Arial"/>
                <a:cs typeface="Arial"/>
              </a:rPr>
              <a:t>further </a:t>
            </a:r>
            <a:r>
              <a:rPr sz="1100" spc="-5" dirty="0">
                <a:latin typeface="Arial"/>
                <a:cs typeface="Arial"/>
              </a:rPr>
              <a:t>query;</a:t>
            </a:r>
            <a:endParaRPr sz="1100">
              <a:latin typeface="Arial"/>
              <a:cs typeface="Arial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1036455" y="7021361"/>
            <a:ext cx="3639820" cy="19177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1100" spc="-15" dirty="0">
                <a:latin typeface="Arial"/>
                <a:cs typeface="Arial"/>
              </a:rPr>
              <a:t>make </a:t>
            </a:r>
            <a:r>
              <a:rPr sz="1100" spc="-10" dirty="0">
                <a:latin typeface="Arial"/>
                <a:cs typeface="Arial"/>
              </a:rPr>
              <a:t>more </a:t>
            </a:r>
            <a:r>
              <a:rPr sz="1100" spc="-15" dirty="0">
                <a:latin typeface="Arial"/>
                <a:cs typeface="Arial"/>
              </a:rPr>
              <a:t>complex </a:t>
            </a:r>
            <a:r>
              <a:rPr sz="1100" spc="-10" dirty="0">
                <a:latin typeface="Arial"/>
                <a:cs typeface="Arial"/>
              </a:rPr>
              <a:t>use of WHERE </a:t>
            </a:r>
            <a:r>
              <a:rPr sz="1100" spc="-5" dirty="0">
                <a:latin typeface="Arial"/>
                <a:cs typeface="Arial"/>
              </a:rPr>
              <a:t>clauses to select</a:t>
            </a:r>
            <a:r>
              <a:rPr sz="1100" spc="-10" dirty="0">
                <a:latin typeface="Arial"/>
                <a:cs typeface="Arial"/>
              </a:rPr>
              <a:t> data;</a:t>
            </a:r>
            <a:endParaRPr sz="1100">
              <a:latin typeface="Arial"/>
              <a:cs typeface="Arial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835287" y="7027734"/>
            <a:ext cx="81280" cy="445134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850" spc="-105" dirty="0">
                <a:latin typeface="Lucida Sans Unicode"/>
                <a:cs typeface="Lucida Sans Unicode"/>
              </a:rPr>
              <a:t>•</a:t>
            </a:r>
            <a:endParaRPr sz="850">
              <a:latin typeface="Lucida Sans Unicode"/>
              <a:cs typeface="Lucida Sans Unicode"/>
            </a:endParaRPr>
          </a:p>
          <a:p>
            <a:pPr marL="12700">
              <a:lnSpc>
                <a:spcPct val="100000"/>
              </a:lnSpc>
              <a:spcBef>
                <a:spcPts val="1235"/>
              </a:spcBef>
            </a:pPr>
            <a:r>
              <a:rPr sz="850" spc="-105" dirty="0">
                <a:latin typeface="Lucida Sans Unicode"/>
                <a:cs typeface="Lucida Sans Unicode"/>
              </a:rPr>
              <a:t>•</a:t>
            </a:r>
            <a:endParaRPr sz="850">
              <a:latin typeface="Lucida Sans Unicode"/>
              <a:cs typeface="Lucida Sans Unicode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1036455" y="7307873"/>
            <a:ext cx="4403090" cy="19177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1100" spc="-5" dirty="0">
                <a:latin typeface="Arial"/>
                <a:cs typeface="Arial"/>
              </a:rPr>
              <a:t>read </a:t>
            </a:r>
            <a:r>
              <a:rPr sz="1100" spc="-10" dirty="0">
                <a:latin typeface="Arial"/>
                <a:cs typeface="Arial"/>
              </a:rPr>
              <a:t>and explain SQL </a:t>
            </a:r>
            <a:r>
              <a:rPr sz="1100" spc="-5" dirty="0">
                <a:latin typeface="Arial"/>
                <a:cs typeface="Arial"/>
              </a:rPr>
              <a:t>statements </a:t>
            </a:r>
            <a:r>
              <a:rPr sz="1100" spc="-10" dirty="0">
                <a:latin typeface="Arial"/>
                <a:cs typeface="Arial"/>
              </a:rPr>
              <a:t>which </a:t>
            </a:r>
            <a:r>
              <a:rPr sz="1100" spc="-15" dirty="0">
                <a:latin typeface="Arial"/>
                <a:cs typeface="Arial"/>
              </a:rPr>
              <a:t>makes </a:t>
            </a:r>
            <a:r>
              <a:rPr sz="1100" spc="-10" dirty="0">
                <a:latin typeface="Arial"/>
                <a:cs typeface="Arial"/>
              </a:rPr>
              <a:t>use of </a:t>
            </a:r>
            <a:r>
              <a:rPr sz="1100" spc="-5" dirty="0">
                <a:latin typeface="Arial"/>
                <a:cs typeface="Arial"/>
              </a:rPr>
              <a:t>the </a:t>
            </a:r>
            <a:r>
              <a:rPr sz="1100" spc="-15" dirty="0">
                <a:latin typeface="Arial"/>
                <a:cs typeface="Arial"/>
              </a:rPr>
              <a:t>above</a:t>
            </a:r>
            <a:r>
              <a:rPr sz="1100" spc="-105" dirty="0">
                <a:latin typeface="Arial"/>
                <a:cs typeface="Arial"/>
              </a:rPr>
              <a:t> </a:t>
            </a:r>
            <a:r>
              <a:rPr sz="1100" spc="-10" dirty="0">
                <a:latin typeface="Arial"/>
                <a:cs typeface="Arial"/>
              </a:rPr>
              <a:t>points.</a:t>
            </a:r>
            <a:endParaRPr sz="1100">
              <a:latin typeface="Arial"/>
              <a:cs typeface="Arial"/>
            </a:endParaRPr>
          </a:p>
        </p:txBody>
      </p:sp>
      <p:sp>
        <p:nvSpPr>
          <p:cNvPr id="23" name="object 23"/>
          <p:cNvSpPr/>
          <p:nvPr/>
        </p:nvSpPr>
        <p:spPr>
          <a:xfrm>
            <a:off x="505053" y="9941585"/>
            <a:ext cx="6049010" cy="0"/>
          </a:xfrm>
          <a:custGeom>
            <a:avLst/>
            <a:gdLst/>
            <a:ahLst/>
            <a:cxnLst/>
            <a:rect l="l" t="t" r="r" b="b"/>
            <a:pathLst>
              <a:path w="6049009">
                <a:moveTo>
                  <a:pt x="0" y="0"/>
                </a:moveTo>
                <a:lnTo>
                  <a:pt x="6048756" y="0"/>
                </a:lnTo>
              </a:path>
            </a:pathLst>
          </a:custGeom>
          <a:ln w="609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 txBox="1"/>
          <p:nvPr/>
        </p:nvSpPr>
        <p:spPr>
          <a:xfrm>
            <a:off x="4678934" y="9965447"/>
            <a:ext cx="1842135" cy="19177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1100" spc="-10" dirty="0">
                <a:latin typeface="Arial"/>
                <a:cs typeface="Arial"/>
              </a:rPr>
              <a:t>© </a:t>
            </a:r>
            <a:r>
              <a:rPr sz="1100" spc="20" dirty="0">
                <a:latin typeface="Arial"/>
                <a:cs typeface="Arial"/>
              </a:rPr>
              <a:t>H</a:t>
            </a:r>
            <a:r>
              <a:rPr sz="850" spc="20" dirty="0">
                <a:latin typeface="Arial"/>
                <a:cs typeface="Arial"/>
              </a:rPr>
              <a:t>ERIOT</a:t>
            </a:r>
            <a:r>
              <a:rPr sz="1100" spc="20" dirty="0">
                <a:latin typeface="Arial"/>
                <a:cs typeface="Arial"/>
              </a:rPr>
              <a:t>-W</a:t>
            </a:r>
            <a:r>
              <a:rPr sz="850" spc="20" dirty="0">
                <a:latin typeface="Arial"/>
                <a:cs typeface="Arial"/>
              </a:rPr>
              <a:t>ATT</a:t>
            </a:r>
            <a:r>
              <a:rPr sz="850" spc="75" dirty="0">
                <a:latin typeface="Arial"/>
                <a:cs typeface="Arial"/>
              </a:rPr>
              <a:t> </a:t>
            </a:r>
            <a:r>
              <a:rPr sz="1100" spc="55" dirty="0">
                <a:latin typeface="Arial"/>
                <a:cs typeface="Arial"/>
              </a:rPr>
              <a:t>U</a:t>
            </a:r>
            <a:r>
              <a:rPr sz="850" spc="55" dirty="0">
                <a:latin typeface="Arial"/>
                <a:cs typeface="Arial"/>
              </a:rPr>
              <a:t>NIVERSITY</a:t>
            </a:r>
            <a:endParaRPr sz="85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52169" y="559318"/>
            <a:ext cx="1880235" cy="19177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1100" i="1" spc="-20" dirty="0">
                <a:latin typeface="Arial"/>
                <a:cs typeface="Arial"/>
              </a:rPr>
              <a:t>TOPIC </a:t>
            </a:r>
            <a:r>
              <a:rPr sz="1100" i="1" spc="-10" dirty="0">
                <a:latin typeface="Arial"/>
                <a:cs typeface="Arial"/>
              </a:rPr>
              <a:t>3.</a:t>
            </a:r>
            <a:r>
              <a:rPr sz="1100" i="1" spc="75" dirty="0">
                <a:latin typeface="Arial"/>
                <a:cs typeface="Arial"/>
              </a:rPr>
              <a:t> </a:t>
            </a:r>
            <a:r>
              <a:rPr sz="1100" i="1" spc="-30" dirty="0">
                <a:latin typeface="Arial"/>
                <a:cs typeface="Arial"/>
              </a:rPr>
              <a:t>IMPLEMENTATION</a:t>
            </a:r>
            <a:endParaRPr sz="11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6737585" y="559318"/>
            <a:ext cx="179705" cy="19177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1100" spc="-15" dirty="0">
                <a:latin typeface="Arial"/>
                <a:cs typeface="Arial"/>
              </a:rPr>
              <a:t>87</a:t>
            </a:r>
            <a:endParaRPr sz="110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864717" y="765581"/>
            <a:ext cx="6049010" cy="0"/>
          </a:xfrm>
          <a:custGeom>
            <a:avLst/>
            <a:gdLst/>
            <a:ahLst/>
            <a:cxnLst/>
            <a:rect l="l" t="t" r="r" b="b"/>
            <a:pathLst>
              <a:path w="6049009">
                <a:moveTo>
                  <a:pt x="0" y="0"/>
                </a:moveTo>
                <a:lnTo>
                  <a:pt x="6048756" y="0"/>
                </a:lnTo>
              </a:path>
            </a:pathLst>
          </a:custGeom>
          <a:ln w="609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864869" y="1423975"/>
            <a:ext cx="6048375" cy="8333105"/>
          </a:xfrm>
          <a:custGeom>
            <a:avLst/>
            <a:gdLst/>
            <a:ahLst/>
            <a:cxnLst/>
            <a:rect l="l" t="t" r="r" b="b"/>
            <a:pathLst>
              <a:path w="6048375" h="8333105">
                <a:moveTo>
                  <a:pt x="5994082" y="0"/>
                </a:moveTo>
                <a:lnTo>
                  <a:pt x="54000" y="0"/>
                </a:lnTo>
                <a:lnTo>
                  <a:pt x="32982" y="4244"/>
                </a:lnTo>
                <a:lnTo>
                  <a:pt x="15817" y="15817"/>
                </a:lnTo>
                <a:lnTo>
                  <a:pt x="4244" y="32982"/>
                </a:lnTo>
                <a:lnTo>
                  <a:pt x="0" y="54000"/>
                </a:lnTo>
                <a:lnTo>
                  <a:pt x="0" y="8333054"/>
                </a:lnTo>
                <a:lnTo>
                  <a:pt x="6048082" y="8333054"/>
                </a:lnTo>
                <a:lnTo>
                  <a:pt x="6048082" y="54000"/>
                </a:lnTo>
                <a:lnTo>
                  <a:pt x="6043838" y="32982"/>
                </a:lnTo>
                <a:lnTo>
                  <a:pt x="6032265" y="15817"/>
                </a:lnTo>
                <a:lnTo>
                  <a:pt x="6015100" y="4244"/>
                </a:lnTo>
                <a:lnTo>
                  <a:pt x="5994082" y="0"/>
                </a:lnTo>
                <a:close/>
              </a:path>
            </a:pathLst>
          </a:custGeom>
          <a:solidFill>
            <a:srgbClr val="99CC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882865" y="1661718"/>
            <a:ext cx="6012180" cy="8095615"/>
          </a:xfrm>
          <a:custGeom>
            <a:avLst/>
            <a:gdLst/>
            <a:ahLst/>
            <a:cxnLst/>
            <a:rect l="l" t="t" r="r" b="b"/>
            <a:pathLst>
              <a:path w="6012180" h="8095615">
                <a:moveTo>
                  <a:pt x="0" y="8095310"/>
                </a:moveTo>
                <a:lnTo>
                  <a:pt x="6012078" y="8095310"/>
                </a:lnTo>
                <a:lnTo>
                  <a:pt x="6012078" y="0"/>
                </a:lnTo>
                <a:lnTo>
                  <a:pt x="0" y="0"/>
                </a:lnTo>
                <a:lnTo>
                  <a:pt x="0" y="809531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6498259" y="1343177"/>
            <a:ext cx="356235" cy="368935"/>
          </a:xfrm>
          <a:custGeom>
            <a:avLst/>
            <a:gdLst/>
            <a:ahLst/>
            <a:cxnLst/>
            <a:rect l="l" t="t" r="r" b="b"/>
            <a:pathLst>
              <a:path w="356234" h="368935">
                <a:moveTo>
                  <a:pt x="286791" y="0"/>
                </a:moveTo>
                <a:lnTo>
                  <a:pt x="69164" y="0"/>
                </a:lnTo>
                <a:lnTo>
                  <a:pt x="42310" y="5655"/>
                </a:lnTo>
                <a:lnTo>
                  <a:pt x="20318" y="21053"/>
                </a:lnTo>
                <a:lnTo>
                  <a:pt x="5458" y="43837"/>
                </a:lnTo>
                <a:lnTo>
                  <a:pt x="0" y="71653"/>
                </a:lnTo>
                <a:lnTo>
                  <a:pt x="0" y="297065"/>
                </a:lnTo>
                <a:lnTo>
                  <a:pt x="5458" y="324886"/>
                </a:lnTo>
                <a:lnTo>
                  <a:pt x="20318" y="347670"/>
                </a:lnTo>
                <a:lnTo>
                  <a:pt x="42310" y="363065"/>
                </a:lnTo>
                <a:lnTo>
                  <a:pt x="69164" y="368719"/>
                </a:lnTo>
                <a:lnTo>
                  <a:pt x="286791" y="368719"/>
                </a:lnTo>
                <a:lnTo>
                  <a:pt x="313657" y="363065"/>
                </a:lnTo>
                <a:lnTo>
                  <a:pt x="335653" y="347670"/>
                </a:lnTo>
                <a:lnTo>
                  <a:pt x="350511" y="324886"/>
                </a:lnTo>
                <a:lnTo>
                  <a:pt x="355968" y="297065"/>
                </a:lnTo>
                <a:lnTo>
                  <a:pt x="355968" y="71653"/>
                </a:lnTo>
                <a:lnTo>
                  <a:pt x="350511" y="43837"/>
                </a:lnTo>
                <a:lnTo>
                  <a:pt x="335653" y="21053"/>
                </a:lnTo>
                <a:lnTo>
                  <a:pt x="313657" y="5655"/>
                </a:lnTo>
                <a:lnTo>
                  <a:pt x="286791" y="0"/>
                </a:lnTo>
                <a:close/>
              </a:path>
            </a:pathLst>
          </a:custGeom>
          <a:solidFill>
            <a:srgbClr val="0066B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6525679" y="1344142"/>
            <a:ext cx="257175" cy="371475"/>
          </a:xfrm>
          <a:custGeom>
            <a:avLst/>
            <a:gdLst/>
            <a:ahLst/>
            <a:cxnLst/>
            <a:rect l="l" t="t" r="r" b="b"/>
            <a:pathLst>
              <a:path w="257175" h="371475">
                <a:moveTo>
                  <a:pt x="234391" y="335089"/>
                </a:moveTo>
                <a:lnTo>
                  <a:pt x="181292" y="355117"/>
                </a:lnTo>
                <a:lnTo>
                  <a:pt x="186826" y="370852"/>
                </a:lnTo>
                <a:lnTo>
                  <a:pt x="246958" y="370852"/>
                </a:lnTo>
                <a:lnTo>
                  <a:pt x="234391" y="335089"/>
                </a:lnTo>
                <a:close/>
              </a:path>
              <a:path w="257175" h="371475">
                <a:moveTo>
                  <a:pt x="241724" y="29811"/>
                </a:moveTo>
                <a:lnTo>
                  <a:pt x="134977" y="29811"/>
                </a:lnTo>
                <a:lnTo>
                  <a:pt x="148721" y="29969"/>
                </a:lnTo>
                <a:lnTo>
                  <a:pt x="161670" y="32562"/>
                </a:lnTo>
                <a:lnTo>
                  <a:pt x="191349" y="56503"/>
                </a:lnTo>
                <a:lnTo>
                  <a:pt x="203550" y="102271"/>
                </a:lnTo>
                <a:lnTo>
                  <a:pt x="202742" y="111696"/>
                </a:lnTo>
                <a:lnTo>
                  <a:pt x="189445" y="149364"/>
                </a:lnTo>
                <a:lnTo>
                  <a:pt x="165620" y="185521"/>
                </a:lnTo>
                <a:lnTo>
                  <a:pt x="136842" y="221094"/>
                </a:lnTo>
                <a:lnTo>
                  <a:pt x="165747" y="303301"/>
                </a:lnTo>
                <a:lnTo>
                  <a:pt x="212318" y="285737"/>
                </a:lnTo>
                <a:lnTo>
                  <a:pt x="191007" y="225069"/>
                </a:lnTo>
                <a:lnTo>
                  <a:pt x="199288" y="214725"/>
                </a:lnTo>
                <a:lnTo>
                  <a:pt x="222161" y="183731"/>
                </a:lnTo>
                <a:lnTo>
                  <a:pt x="245605" y="142227"/>
                </a:lnTo>
                <a:lnTo>
                  <a:pt x="256743" y="96824"/>
                </a:lnTo>
                <a:lnTo>
                  <a:pt x="256868" y="83737"/>
                </a:lnTo>
                <a:lnTo>
                  <a:pt x="255776" y="72086"/>
                </a:lnTo>
                <a:lnTo>
                  <a:pt x="253219" y="59289"/>
                </a:lnTo>
                <a:lnTo>
                  <a:pt x="249275" y="46215"/>
                </a:lnTo>
                <a:lnTo>
                  <a:pt x="241724" y="29811"/>
                </a:lnTo>
                <a:close/>
              </a:path>
              <a:path w="257175" h="371475">
                <a:moveTo>
                  <a:pt x="217285" y="0"/>
                </a:moveTo>
                <a:lnTo>
                  <a:pt x="68383" y="0"/>
                </a:lnTo>
                <a:lnTo>
                  <a:pt x="67292" y="519"/>
                </a:lnTo>
                <a:lnTo>
                  <a:pt x="29234" y="23209"/>
                </a:lnTo>
                <a:lnTo>
                  <a:pt x="0" y="45580"/>
                </a:lnTo>
                <a:lnTo>
                  <a:pt x="19329" y="100558"/>
                </a:lnTo>
                <a:lnTo>
                  <a:pt x="21945" y="99580"/>
                </a:lnTo>
                <a:lnTo>
                  <a:pt x="28231" y="91886"/>
                </a:lnTo>
                <a:lnTo>
                  <a:pt x="35831" y="83737"/>
                </a:lnTo>
                <a:lnTo>
                  <a:pt x="66357" y="57228"/>
                </a:lnTo>
                <a:lnTo>
                  <a:pt x="105092" y="36804"/>
                </a:lnTo>
                <a:lnTo>
                  <a:pt x="134977" y="29811"/>
                </a:lnTo>
                <a:lnTo>
                  <a:pt x="241724" y="29811"/>
                </a:lnTo>
                <a:lnTo>
                  <a:pt x="239541" y="25069"/>
                </a:lnTo>
                <a:lnTo>
                  <a:pt x="226534" y="7712"/>
                </a:lnTo>
                <a:lnTo>
                  <a:pt x="217285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852169" y="1067356"/>
            <a:ext cx="5871210" cy="4655820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551180" lvl="1" indent="-539115">
              <a:lnSpc>
                <a:spcPct val="100000"/>
              </a:lnSpc>
              <a:spcBef>
                <a:spcPts val="135"/>
              </a:spcBef>
              <a:buFont typeface="Arial"/>
              <a:buAutoNum type="arabicPeriod" startAt="12"/>
              <a:tabLst>
                <a:tab pos="551180" algn="l"/>
                <a:tab pos="551815" algn="l"/>
              </a:tabLst>
            </a:pPr>
            <a:r>
              <a:rPr sz="1400" b="1" spc="20" dirty="0">
                <a:latin typeface="Arial"/>
                <a:cs typeface="Arial"/>
              </a:rPr>
              <a:t>End </a:t>
            </a:r>
            <a:r>
              <a:rPr sz="1400" b="1" spc="15" dirty="0">
                <a:latin typeface="Arial"/>
                <a:cs typeface="Arial"/>
              </a:rPr>
              <a:t>of topic</a:t>
            </a:r>
            <a:r>
              <a:rPr sz="1400" b="1" spc="-15" dirty="0">
                <a:latin typeface="Arial"/>
                <a:cs typeface="Arial"/>
              </a:rPr>
              <a:t> </a:t>
            </a:r>
            <a:r>
              <a:rPr sz="1400" b="1" spc="15" dirty="0">
                <a:latin typeface="Arial"/>
                <a:cs typeface="Arial"/>
              </a:rPr>
              <a:t>test</a:t>
            </a:r>
            <a:endParaRPr sz="1400">
              <a:latin typeface="Arial"/>
              <a:cs typeface="Arial"/>
            </a:endParaRPr>
          </a:p>
          <a:p>
            <a:pPr marL="210185">
              <a:lnSpc>
                <a:spcPct val="100000"/>
              </a:lnSpc>
              <a:spcBef>
                <a:spcPts val="1185"/>
              </a:spcBef>
              <a:tabLst>
                <a:tab pos="5000625" algn="l"/>
              </a:tabLst>
            </a:pPr>
            <a:r>
              <a:rPr sz="1650" b="1" spc="-15" baseline="2525" dirty="0">
                <a:latin typeface="Arial"/>
                <a:cs typeface="Arial"/>
              </a:rPr>
              <a:t>End </a:t>
            </a:r>
            <a:r>
              <a:rPr sz="1650" b="1" spc="-7" baseline="2525" dirty="0">
                <a:latin typeface="Arial"/>
                <a:cs typeface="Arial"/>
              </a:rPr>
              <a:t>of topic</a:t>
            </a:r>
            <a:r>
              <a:rPr sz="1650" b="1" spc="-37" baseline="2525" dirty="0">
                <a:latin typeface="Arial"/>
                <a:cs typeface="Arial"/>
              </a:rPr>
              <a:t> </a:t>
            </a:r>
            <a:r>
              <a:rPr sz="1650" b="1" spc="-15" baseline="2525" dirty="0">
                <a:latin typeface="Arial"/>
                <a:cs typeface="Arial"/>
              </a:rPr>
              <a:t>3</a:t>
            </a:r>
            <a:r>
              <a:rPr sz="1650" b="1" spc="-7" baseline="2525" dirty="0">
                <a:latin typeface="Arial"/>
                <a:cs typeface="Arial"/>
              </a:rPr>
              <a:t> test	</a:t>
            </a:r>
            <a:r>
              <a:rPr sz="1100" spc="-10" dirty="0">
                <a:latin typeface="Arial"/>
                <a:cs typeface="Arial"/>
              </a:rPr>
              <a:t>Go</a:t>
            </a:r>
            <a:r>
              <a:rPr sz="1100" spc="-30" dirty="0">
                <a:latin typeface="Arial"/>
                <a:cs typeface="Arial"/>
              </a:rPr>
              <a:t> </a:t>
            </a:r>
            <a:r>
              <a:rPr sz="1100" spc="-10" dirty="0">
                <a:latin typeface="Arial"/>
                <a:cs typeface="Arial"/>
              </a:rPr>
              <a:t>online</a:t>
            </a:r>
            <a:endParaRPr sz="11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1550">
              <a:latin typeface="Arial"/>
              <a:cs typeface="Arial"/>
            </a:endParaRPr>
          </a:p>
          <a:p>
            <a:pPr marL="210185">
              <a:lnSpc>
                <a:spcPct val="100000"/>
              </a:lnSpc>
            </a:pPr>
            <a:r>
              <a:rPr sz="1100" spc="-5" dirty="0">
                <a:latin typeface="Arial"/>
                <a:cs typeface="Arial"/>
              </a:rPr>
              <a:t>Questions </a:t>
            </a:r>
            <a:r>
              <a:rPr sz="1100" spc="-10" dirty="0">
                <a:latin typeface="Arial"/>
                <a:cs typeface="Arial"/>
              </a:rPr>
              <a:t>39 </a:t>
            </a:r>
            <a:r>
              <a:rPr sz="1100" spc="-5" dirty="0">
                <a:latin typeface="Arial"/>
                <a:cs typeface="Arial"/>
              </a:rPr>
              <a:t>to </a:t>
            </a:r>
            <a:r>
              <a:rPr sz="1100" spc="-10" dirty="0">
                <a:latin typeface="Arial"/>
                <a:cs typeface="Arial"/>
              </a:rPr>
              <a:t>X </a:t>
            </a:r>
            <a:r>
              <a:rPr sz="1100" spc="-15" dirty="0">
                <a:latin typeface="Arial"/>
                <a:cs typeface="Arial"/>
              </a:rPr>
              <a:t>make </a:t>
            </a:r>
            <a:r>
              <a:rPr sz="1100" spc="-10" dirty="0">
                <a:latin typeface="Arial"/>
                <a:cs typeface="Arial"/>
              </a:rPr>
              <a:t>use of </a:t>
            </a:r>
            <a:r>
              <a:rPr sz="1100" spc="-5" dirty="0">
                <a:latin typeface="Arial"/>
                <a:cs typeface="Arial"/>
              </a:rPr>
              <a:t>these</a:t>
            </a:r>
            <a:r>
              <a:rPr sz="1100" spc="-40" dirty="0">
                <a:latin typeface="Arial"/>
                <a:cs typeface="Arial"/>
              </a:rPr>
              <a:t> </a:t>
            </a:r>
            <a:r>
              <a:rPr sz="1100" spc="-15" dirty="0">
                <a:latin typeface="Arial"/>
                <a:cs typeface="Arial"/>
              </a:rPr>
              <a:t>tables:</a:t>
            </a:r>
            <a:endParaRPr sz="1100">
              <a:latin typeface="Arial"/>
              <a:cs typeface="Arial"/>
            </a:endParaRPr>
          </a:p>
          <a:p>
            <a:pPr marL="210185">
              <a:lnSpc>
                <a:spcPct val="100000"/>
              </a:lnSpc>
              <a:spcBef>
                <a:spcPts val="710"/>
              </a:spcBef>
            </a:pPr>
            <a:r>
              <a:rPr sz="1100" spc="-15" dirty="0">
                <a:latin typeface="Arial"/>
                <a:cs typeface="Arial"/>
              </a:rPr>
              <a:t>branch (</a:t>
            </a:r>
            <a:r>
              <a:rPr sz="1100" u="sng" spc="-1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branchno</a:t>
            </a:r>
            <a:r>
              <a:rPr sz="1100" spc="-15" dirty="0">
                <a:latin typeface="Arial"/>
                <a:cs typeface="Arial"/>
              </a:rPr>
              <a:t>, </a:t>
            </a:r>
            <a:r>
              <a:rPr sz="1100" spc="-5" dirty="0">
                <a:latin typeface="Arial"/>
                <a:cs typeface="Arial"/>
              </a:rPr>
              <a:t>street, </a:t>
            </a:r>
            <a:r>
              <a:rPr sz="1100" spc="-30" dirty="0">
                <a:latin typeface="Arial"/>
                <a:cs typeface="Arial"/>
              </a:rPr>
              <a:t>city,</a:t>
            </a:r>
            <a:r>
              <a:rPr sz="1100" spc="25" dirty="0">
                <a:latin typeface="Arial"/>
                <a:cs typeface="Arial"/>
              </a:rPr>
              <a:t> </a:t>
            </a:r>
            <a:r>
              <a:rPr sz="1100" spc="-10" dirty="0">
                <a:latin typeface="Arial"/>
                <a:cs typeface="Arial"/>
              </a:rPr>
              <a:t>postcode)</a:t>
            </a:r>
            <a:endParaRPr sz="1100">
              <a:latin typeface="Arial"/>
              <a:cs typeface="Arial"/>
            </a:endParaRPr>
          </a:p>
          <a:p>
            <a:pPr marL="210185">
              <a:lnSpc>
                <a:spcPct val="100000"/>
              </a:lnSpc>
              <a:spcBef>
                <a:spcPts val="720"/>
              </a:spcBef>
            </a:pPr>
            <a:r>
              <a:rPr sz="1100" spc="-5" dirty="0">
                <a:latin typeface="Arial"/>
                <a:cs typeface="Arial"/>
              </a:rPr>
              <a:t>staff (</a:t>
            </a:r>
            <a:r>
              <a:rPr sz="1100" u="sng" spc="-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staffno</a:t>
            </a:r>
            <a:r>
              <a:rPr sz="1100" spc="-5" dirty="0">
                <a:latin typeface="Arial"/>
                <a:cs typeface="Arial"/>
              </a:rPr>
              <a:t>, </a:t>
            </a:r>
            <a:r>
              <a:rPr sz="1100" spc="-10" dirty="0">
                <a:latin typeface="Arial"/>
                <a:cs typeface="Arial"/>
              </a:rPr>
              <a:t>fname, </a:t>
            </a:r>
            <a:r>
              <a:rPr sz="1100" spc="-15" dirty="0">
                <a:latin typeface="Arial"/>
                <a:cs typeface="Arial"/>
              </a:rPr>
              <a:t>lname, </a:t>
            </a:r>
            <a:r>
              <a:rPr sz="1100" spc="-10" dirty="0">
                <a:latin typeface="Arial"/>
                <a:cs typeface="Arial"/>
              </a:rPr>
              <a:t>position, </a:t>
            </a:r>
            <a:r>
              <a:rPr sz="1100" spc="-15" dirty="0">
                <a:latin typeface="Arial"/>
                <a:cs typeface="Arial"/>
              </a:rPr>
              <a:t>sex, </a:t>
            </a:r>
            <a:r>
              <a:rPr sz="1100" spc="-20" dirty="0">
                <a:latin typeface="Arial"/>
                <a:cs typeface="Arial"/>
              </a:rPr>
              <a:t>dob, </a:t>
            </a:r>
            <a:r>
              <a:rPr sz="1100" spc="-15" dirty="0">
                <a:latin typeface="Arial"/>
                <a:cs typeface="Arial"/>
              </a:rPr>
              <a:t>annualsalary,</a:t>
            </a:r>
            <a:r>
              <a:rPr sz="1100" spc="10" dirty="0">
                <a:latin typeface="Arial"/>
                <a:cs typeface="Arial"/>
              </a:rPr>
              <a:t> </a:t>
            </a:r>
            <a:r>
              <a:rPr sz="1100" spc="-15" dirty="0">
                <a:latin typeface="Arial"/>
                <a:cs typeface="Arial"/>
              </a:rPr>
              <a:t>branchno*)</a:t>
            </a:r>
            <a:endParaRPr sz="1100">
              <a:latin typeface="Arial"/>
              <a:cs typeface="Arial"/>
            </a:endParaRPr>
          </a:p>
          <a:p>
            <a:pPr marL="210185" marR="5080">
              <a:lnSpc>
                <a:spcPct val="102699"/>
              </a:lnSpc>
              <a:spcBef>
                <a:spcPts val="670"/>
              </a:spcBef>
            </a:pPr>
            <a:r>
              <a:rPr sz="1100" spc="-10" dirty="0">
                <a:latin typeface="Arial"/>
                <a:cs typeface="Arial"/>
              </a:rPr>
              <a:t>propertyForRent </a:t>
            </a:r>
            <a:r>
              <a:rPr sz="1100" spc="-5" dirty="0">
                <a:latin typeface="Arial"/>
                <a:cs typeface="Arial"/>
              </a:rPr>
              <a:t>(</a:t>
            </a:r>
            <a:r>
              <a:rPr sz="1100" u="sng" spc="-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propertyno</a:t>
            </a:r>
            <a:r>
              <a:rPr sz="1100" spc="-5" dirty="0">
                <a:latin typeface="Arial"/>
                <a:cs typeface="Arial"/>
              </a:rPr>
              <a:t>, street, </a:t>
            </a:r>
            <a:r>
              <a:rPr sz="1100" spc="-30" dirty="0">
                <a:latin typeface="Arial"/>
                <a:cs typeface="Arial"/>
              </a:rPr>
              <a:t>city, </a:t>
            </a:r>
            <a:r>
              <a:rPr sz="1100" spc="-10" dirty="0">
                <a:latin typeface="Arial"/>
                <a:cs typeface="Arial"/>
              </a:rPr>
              <a:t>postcode, type, rooms, </a:t>
            </a:r>
            <a:r>
              <a:rPr sz="1100" spc="-5" dirty="0">
                <a:latin typeface="Arial"/>
                <a:cs typeface="Arial"/>
              </a:rPr>
              <a:t>rent, </a:t>
            </a:r>
            <a:r>
              <a:rPr sz="1100" spc="-25" dirty="0">
                <a:latin typeface="Arial"/>
                <a:cs typeface="Arial"/>
              </a:rPr>
              <a:t>owner, </a:t>
            </a:r>
            <a:r>
              <a:rPr sz="1100" spc="-5" dirty="0">
                <a:latin typeface="Arial"/>
                <a:cs typeface="Arial"/>
              </a:rPr>
              <a:t>staffno*,  </a:t>
            </a:r>
            <a:r>
              <a:rPr sz="1100" spc="-15" dirty="0">
                <a:latin typeface="Arial"/>
                <a:cs typeface="Arial"/>
              </a:rPr>
              <a:t>branchno*)</a:t>
            </a:r>
            <a:endParaRPr sz="1100">
              <a:latin typeface="Arial"/>
              <a:cs typeface="Arial"/>
            </a:endParaRPr>
          </a:p>
          <a:p>
            <a:pPr marL="210185" marR="2287905">
              <a:lnSpc>
                <a:spcPts val="2039"/>
              </a:lnSpc>
              <a:spcBef>
                <a:spcPts val="175"/>
              </a:spcBef>
            </a:pPr>
            <a:r>
              <a:rPr sz="1100" spc="-5" dirty="0">
                <a:latin typeface="Arial"/>
                <a:cs typeface="Arial"/>
              </a:rPr>
              <a:t>client (</a:t>
            </a:r>
            <a:r>
              <a:rPr sz="1100" u="sng" spc="-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clientno</a:t>
            </a:r>
            <a:r>
              <a:rPr sz="1100" spc="-5" dirty="0">
                <a:latin typeface="Arial"/>
                <a:cs typeface="Arial"/>
              </a:rPr>
              <a:t>, </a:t>
            </a:r>
            <a:r>
              <a:rPr sz="1100" spc="-10" dirty="0">
                <a:latin typeface="Arial"/>
                <a:cs typeface="Arial"/>
              </a:rPr>
              <a:t>fname, </a:t>
            </a:r>
            <a:r>
              <a:rPr sz="1100" spc="-15" dirty="0">
                <a:latin typeface="Arial"/>
                <a:cs typeface="Arial"/>
              </a:rPr>
              <a:t>lname, telno, </a:t>
            </a:r>
            <a:r>
              <a:rPr sz="1100" spc="-10" dirty="0">
                <a:latin typeface="Arial"/>
                <a:cs typeface="Arial"/>
              </a:rPr>
              <a:t>preftype, </a:t>
            </a:r>
            <a:r>
              <a:rPr sz="1100" spc="-5" dirty="0">
                <a:latin typeface="Arial"/>
                <a:cs typeface="Arial"/>
              </a:rPr>
              <a:t>maxrent)  </a:t>
            </a:r>
            <a:r>
              <a:rPr sz="1100" spc="-10" dirty="0">
                <a:latin typeface="Arial"/>
                <a:cs typeface="Arial"/>
              </a:rPr>
              <a:t>viewing </a:t>
            </a:r>
            <a:r>
              <a:rPr sz="1100" spc="-5" dirty="0">
                <a:latin typeface="Arial"/>
                <a:cs typeface="Arial"/>
              </a:rPr>
              <a:t>(</a:t>
            </a:r>
            <a:r>
              <a:rPr sz="1100" u="sng" spc="-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clientno*</a:t>
            </a:r>
            <a:r>
              <a:rPr sz="1100" spc="-5" dirty="0">
                <a:latin typeface="Arial"/>
                <a:cs typeface="Arial"/>
              </a:rPr>
              <a:t>, </a:t>
            </a:r>
            <a:r>
              <a:rPr sz="1100" u="sng" spc="-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propertyno*</a:t>
            </a:r>
            <a:r>
              <a:rPr sz="1100" spc="-5" dirty="0">
                <a:latin typeface="Arial"/>
                <a:cs typeface="Arial"/>
              </a:rPr>
              <a:t>, </a:t>
            </a:r>
            <a:r>
              <a:rPr sz="1100" u="sng" spc="-1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viewdate</a:t>
            </a:r>
            <a:r>
              <a:rPr sz="1100" spc="-15" dirty="0">
                <a:latin typeface="Arial"/>
                <a:cs typeface="Arial"/>
              </a:rPr>
              <a:t>,</a:t>
            </a:r>
            <a:r>
              <a:rPr sz="1100" spc="-40" dirty="0">
                <a:latin typeface="Arial"/>
                <a:cs typeface="Arial"/>
              </a:rPr>
              <a:t> </a:t>
            </a:r>
            <a:r>
              <a:rPr sz="1100" spc="-5" dirty="0">
                <a:latin typeface="Arial"/>
                <a:cs typeface="Arial"/>
              </a:rPr>
              <a:t>comments)</a:t>
            </a:r>
            <a:endParaRPr sz="11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1450">
              <a:latin typeface="Arial"/>
              <a:cs typeface="Arial"/>
            </a:endParaRPr>
          </a:p>
          <a:p>
            <a:pPr marL="210185">
              <a:lnSpc>
                <a:spcPct val="100000"/>
              </a:lnSpc>
              <a:spcBef>
                <a:spcPts val="5"/>
              </a:spcBef>
            </a:pPr>
            <a:r>
              <a:rPr sz="1100" b="1" spc="-5" dirty="0">
                <a:latin typeface="Arial"/>
                <a:cs typeface="Arial"/>
              </a:rPr>
              <a:t>Q38: </a:t>
            </a:r>
            <a:r>
              <a:rPr sz="1100" spc="-5" dirty="0">
                <a:latin typeface="Arial"/>
                <a:cs typeface="Arial"/>
              </a:rPr>
              <a:t>Which </a:t>
            </a:r>
            <a:r>
              <a:rPr sz="1100" spc="-10" dirty="0">
                <a:latin typeface="Arial"/>
                <a:cs typeface="Arial"/>
              </a:rPr>
              <a:t>of </a:t>
            </a:r>
            <a:r>
              <a:rPr sz="1100" spc="-5" dirty="0">
                <a:latin typeface="Arial"/>
                <a:cs typeface="Arial"/>
              </a:rPr>
              <a:t>these </a:t>
            </a:r>
            <a:r>
              <a:rPr sz="1100" spc="-10" dirty="0">
                <a:latin typeface="Arial"/>
                <a:cs typeface="Arial"/>
              </a:rPr>
              <a:t>queries produces a list of all </a:t>
            </a:r>
            <a:r>
              <a:rPr sz="1100" spc="-15" dirty="0">
                <a:latin typeface="Arial"/>
                <a:cs typeface="Arial"/>
              </a:rPr>
              <a:t>branch </a:t>
            </a:r>
            <a:r>
              <a:rPr sz="1100" spc="-10" dirty="0">
                <a:latin typeface="Arial"/>
                <a:cs typeface="Arial"/>
              </a:rPr>
              <a:t>offices in London or</a:t>
            </a:r>
            <a:r>
              <a:rPr sz="1100" spc="-70" dirty="0">
                <a:latin typeface="Arial"/>
                <a:cs typeface="Arial"/>
              </a:rPr>
              <a:t> </a:t>
            </a:r>
            <a:r>
              <a:rPr sz="1100" spc="-10" dirty="0">
                <a:latin typeface="Arial"/>
                <a:cs typeface="Arial"/>
              </a:rPr>
              <a:t>Glasgow?</a:t>
            </a:r>
            <a:endParaRPr sz="1100">
              <a:latin typeface="Arial"/>
              <a:cs typeface="Arial"/>
            </a:endParaRPr>
          </a:p>
          <a:p>
            <a:pPr marL="440055" lvl="2" indent="-230504">
              <a:lnSpc>
                <a:spcPct val="100000"/>
              </a:lnSpc>
              <a:spcBef>
                <a:spcPts val="919"/>
              </a:spcBef>
              <a:buSzPct val="110000"/>
              <a:buFont typeface="Arial"/>
              <a:buAutoNum type="alphaLcParenR"/>
              <a:tabLst>
                <a:tab pos="440690" algn="l"/>
              </a:tabLst>
            </a:pPr>
            <a:r>
              <a:rPr sz="1000" i="1" spc="-20" dirty="0">
                <a:latin typeface="Times New Roman"/>
                <a:cs typeface="Times New Roman"/>
              </a:rPr>
              <a:t>SELECT </a:t>
            </a:r>
            <a:r>
              <a:rPr sz="1000" i="1" spc="60" dirty="0">
                <a:latin typeface="Times New Roman"/>
                <a:cs typeface="Times New Roman"/>
              </a:rPr>
              <a:t> *</a:t>
            </a:r>
            <a:r>
              <a:rPr sz="1000" i="1" dirty="0">
                <a:latin typeface="Times New Roman"/>
                <a:cs typeface="Times New Roman"/>
              </a:rPr>
              <a:t> </a:t>
            </a:r>
            <a:r>
              <a:rPr sz="1000" i="1" spc="60" dirty="0">
                <a:latin typeface="Times New Roman"/>
                <a:cs typeface="Times New Roman"/>
              </a:rPr>
              <a:t> </a:t>
            </a:r>
            <a:r>
              <a:rPr sz="1000" i="1" spc="-135" dirty="0">
                <a:latin typeface="Times New Roman"/>
                <a:cs typeface="Times New Roman"/>
              </a:rPr>
              <a:t>FROM</a:t>
            </a:r>
            <a:r>
              <a:rPr sz="1000" i="1" dirty="0">
                <a:latin typeface="Times New Roman"/>
                <a:cs typeface="Times New Roman"/>
              </a:rPr>
              <a:t> </a:t>
            </a:r>
            <a:r>
              <a:rPr sz="1000" i="1" spc="60" dirty="0">
                <a:latin typeface="Times New Roman"/>
                <a:cs typeface="Times New Roman"/>
              </a:rPr>
              <a:t> </a:t>
            </a:r>
            <a:r>
              <a:rPr sz="1000" i="1" spc="90" dirty="0">
                <a:latin typeface="Times New Roman"/>
                <a:cs typeface="Times New Roman"/>
              </a:rPr>
              <a:t>branch</a:t>
            </a:r>
            <a:r>
              <a:rPr sz="1000" i="1" dirty="0">
                <a:latin typeface="Times New Roman"/>
                <a:cs typeface="Times New Roman"/>
              </a:rPr>
              <a:t> </a:t>
            </a:r>
            <a:r>
              <a:rPr sz="1000" i="1" spc="60" dirty="0">
                <a:latin typeface="Times New Roman"/>
                <a:cs typeface="Times New Roman"/>
              </a:rPr>
              <a:t> </a:t>
            </a:r>
            <a:r>
              <a:rPr sz="1000" i="1" spc="-114" dirty="0">
                <a:latin typeface="Times New Roman"/>
                <a:cs typeface="Times New Roman"/>
              </a:rPr>
              <a:t>WHERE</a:t>
            </a:r>
            <a:r>
              <a:rPr sz="1000" i="1" dirty="0">
                <a:latin typeface="Times New Roman"/>
                <a:cs typeface="Times New Roman"/>
              </a:rPr>
              <a:t> </a:t>
            </a:r>
            <a:r>
              <a:rPr sz="1000" i="1" spc="60" dirty="0">
                <a:latin typeface="Times New Roman"/>
                <a:cs typeface="Times New Roman"/>
              </a:rPr>
              <a:t> </a:t>
            </a:r>
            <a:r>
              <a:rPr sz="1000" i="1" spc="200" dirty="0">
                <a:latin typeface="Times New Roman"/>
                <a:cs typeface="Times New Roman"/>
              </a:rPr>
              <a:t>city</a:t>
            </a:r>
            <a:r>
              <a:rPr sz="1000" i="1" dirty="0">
                <a:latin typeface="Times New Roman"/>
                <a:cs typeface="Times New Roman"/>
              </a:rPr>
              <a:t> </a:t>
            </a:r>
            <a:r>
              <a:rPr sz="1000" i="1" spc="60" dirty="0">
                <a:latin typeface="Times New Roman"/>
                <a:cs typeface="Times New Roman"/>
              </a:rPr>
              <a:t> </a:t>
            </a:r>
            <a:r>
              <a:rPr sz="1000" i="1" spc="-114" dirty="0">
                <a:latin typeface="Times New Roman"/>
                <a:cs typeface="Times New Roman"/>
              </a:rPr>
              <a:t>=</a:t>
            </a:r>
            <a:r>
              <a:rPr sz="1000" i="1" dirty="0">
                <a:latin typeface="Times New Roman"/>
                <a:cs typeface="Times New Roman"/>
              </a:rPr>
              <a:t> </a:t>
            </a:r>
            <a:r>
              <a:rPr sz="1000" i="1" spc="60" dirty="0">
                <a:latin typeface="Times New Roman"/>
                <a:cs typeface="Times New Roman"/>
              </a:rPr>
              <a:t> </a:t>
            </a:r>
            <a:r>
              <a:rPr sz="300" i="1" spc="459" dirty="0">
                <a:latin typeface="Times New Roman"/>
                <a:cs typeface="Times New Roman"/>
              </a:rPr>
              <a:t>I</a:t>
            </a:r>
            <a:r>
              <a:rPr sz="1000" i="1" spc="50" dirty="0">
                <a:latin typeface="Times New Roman"/>
                <a:cs typeface="Times New Roman"/>
              </a:rPr>
              <a:t>London</a:t>
            </a:r>
            <a:r>
              <a:rPr sz="300" i="1" spc="459" dirty="0">
                <a:latin typeface="Times New Roman"/>
                <a:cs typeface="Times New Roman"/>
              </a:rPr>
              <a:t>I</a:t>
            </a:r>
            <a:r>
              <a:rPr sz="300" i="1" dirty="0">
                <a:latin typeface="Times New Roman"/>
                <a:cs typeface="Times New Roman"/>
              </a:rPr>
              <a:t>      </a:t>
            </a:r>
            <a:r>
              <a:rPr sz="300" i="1" spc="25" dirty="0">
                <a:latin typeface="Times New Roman"/>
                <a:cs typeface="Times New Roman"/>
              </a:rPr>
              <a:t> </a:t>
            </a:r>
            <a:r>
              <a:rPr sz="1000" i="1" spc="-105" dirty="0">
                <a:latin typeface="Times New Roman"/>
                <a:cs typeface="Times New Roman"/>
              </a:rPr>
              <a:t>OR</a:t>
            </a:r>
            <a:r>
              <a:rPr sz="1000" i="1" dirty="0">
                <a:latin typeface="Times New Roman"/>
                <a:cs typeface="Times New Roman"/>
              </a:rPr>
              <a:t> </a:t>
            </a:r>
            <a:r>
              <a:rPr sz="1000" i="1" spc="60" dirty="0">
                <a:latin typeface="Times New Roman"/>
                <a:cs typeface="Times New Roman"/>
              </a:rPr>
              <a:t> </a:t>
            </a:r>
            <a:r>
              <a:rPr sz="1000" i="1" spc="140" dirty="0">
                <a:latin typeface="Times New Roman"/>
                <a:cs typeface="Times New Roman"/>
              </a:rPr>
              <a:t>city=</a:t>
            </a:r>
            <a:r>
              <a:rPr sz="300" i="1" spc="459" dirty="0">
                <a:latin typeface="Times New Roman"/>
                <a:cs typeface="Times New Roman"/>
              </a:rPr>
              <a:t>I</a:t>
            </a:r>
            <a:r>
              <a:rPr sz="1000" i="1" spc="55" dirty="0">
                <a:latin typeface="Times New Roman"/>
                <a:cs typeface="Times New Roman"/>
              </a:rPr>
              <a:t>Glasgow</a:t>
            </a:r>
            <a:r>
              <a:rPr sz="300" i="1" spc="459" dirty="0">
                <a:latin typeface="Times New Roman"/>
                <a:cs typeface="Times New Roman"/>
              </a:rPr>
              <a:t>I</a:t>
            </a:r>
            <a:r>
              <a:rPr sz="1000" i="1" spc="229" dirty="0">
                <a:latin typeface="Times New Roman"/>
                <a:cs typeface="Times New Roman"/>
              </a:rPr>
              <a:t>;</a:t>
            </a:r>
            <a:endParaRPr sz="1000">
              <a:latin typeface="Times New Roman"/>
              <a:cs typeface="Times New Roman"/>
            </a:endParaRPr>
          </a:p>
          <a:p>
            <a:pPr marL="440055" lvl="2" indent="-230504">
              <a:lnSpc>
                <a:spcPct val="100000"/>
              </a:lnSpc>
              <a:spcBef>
                <a:spcPts val="40"/>
              </a:spcBef>
              <a:buSzPct val="110000"/>
              <a:buFont typeface="Arial"/>
              <a:buAutoNum type="alphaLcParenR"/>
              <a:tabLst>
                <a:tab pos="440690" algn="l"/>
              </a:tabLst>
            </a:pPr>
            <a:r>
              <a:rPr sz="1000" i="1" spc="-20" dirty="0">
                <a:latin typeface="Times New Roman"/>
                <a:cs typeface="Times New Roman"/>
              </a:rPr>
              <a:t>SELECT </a:t>
            </a:r>
            <a:r>
              <a:rPr sz="1000" i="1" spc="60" dirty="0">
                <a:latin typeface="Times New Roman"/>
                <a:cs typeface="Times New Roman"/>
              </a:rPr>
              <a:t> *</a:t>
            </a:r>
            <a:r>
              <a:rPr sz="1000" i="1" dirty="0">
                <a:latin typeface="Times New Roman"/>
                <a:cs typeface="Times New Roman"/>
              </a:rPr>
              <a:t> </a:t>
            </a:r>
            <a:r>
              <a:rPr sz="1000" i="1" spc="60" dirty="0">
                <a:latin typeface="Times New Roman"/>
                <a:cs typeface="Times New Roman"/>
              </a:rPr>
              <a:t> </a:t>
            </a:r>
            <a:r>
              <a:rPr sz="1000" i="1" spc="-114" dirty="0">
                <a:latin typeface="Times New Roman"/>
                <a:cs typeface="Times New Roman"/>
              </a:rPr>
              <a:t>WHERE</a:t>
            </a:r>
            <a:r>
              <a:rPr sz="1000" i="1" dirty="0">
                <a:latin typeface="Times New Roman"/>
                <a:cs typeface="Times New Roman"/>
              </a:rPr>
              <a:t> </a:t>
            </a:r>
            <a:r>
              <a:rPr sz="1000" i="1" spc="60" dirty="0">
                <a:latin typeface="Times New Roman"/>
                <a:cs typeface="Times New Roman"/>
              </a:rPr>
              <a:t> </a:t>
            </a:r>
            <a:r>
              <a:rPr sz="1000" i="1" spc="150" dirty="0">
                <a:latin typeface="Times New Roman"/>
                <a:cs typeface="Times New Roman"/>
              </a:rPr>
              <a:t>branch.city</a:t>
            </a:r>
            <a:r>
              <a:rPr sz="1000" i="1" dirty="0">
                <a:latin typeface="Times New Roman"/>
                <a:cs typeface="Times New Roman"/>
              </a:rPr>
              <a:t> </a:t>
            </a:r>
            <a:r>
              <a:rPr sz="1000" i="1" spc="60" dirty="0">
                <a:latin typeface="Times New Roman"/>
                <a:cs typeface="Times New Roman"/>
              </a:rPr>
              <a:t> </a:t>
            </a:r>
            <a:r>
              <a:rPr sz="1000" i="1" spc="-114" dirty="0">
                <a:latin typeface="Times New Roman"/>
                <a:cs typeface="Times New Roman"/>
              </a:rPr>
              <a:t>=</a:t>
            </a:r>
            <a:r>
              <a:rPr sz="1000" i="1" dirty="0">
                <a:latin typeface="Times New Roman"/>
                <a:cs typeface="Times New Roman"/>
              </a:rPr>
              <a:t> </a:t>
            </a:r>
            <a:r>
              <a:rPr sz="1000" i="1" spc="60" dirty="0">
                <a:latin typeface="Times New Roman"/>
                <a:cs typeface="Times New Roman"/>
              </a:rPr>
              <a:t> </a:t>
            </a:r>
            <a:r>
              <a:rPr sz="300" i="1" spc="459" dirty="0">
                <a:latin typeface="Times New Roman"/>
                <a:cs typeface="Times New Roman"/>
              </a:rPr>
              <a:t>I</a:t>
            </a:r>
            <a:r>
              <a:rPr sz="1000" i="1" spc="50" dirty="0">
                <a:latin typeface="Times New Roman"/>
                <a:cs typeface="Times New Roman"/>
              </a:rPr>
              <a:t>London</a:t>
            </a:r>
            <a:r>
              <a:rPr sz="300" i="1" spc="459" dirty="0">
                <a:latin typeface="Times New Roman"/>
                <a:cs typeface="Times New Roman"/>
              </a:rPr>
              <a:t>I</a:t>
            </a:r>
            <a:r>
              <a:rPr sz="300" i="1" dirty="0">
                <a:latin typeface="Times New Roman"/>
                <a:cs typeface="Times New Roman"/>
              </a:rPr>
              <a:t>       </a:t>
            </a:r>
            <a:r>
              <a:rPr sz="300" i="1" spc="-40" dirty="0">
                <a:latin typeface="Times New Roman"/>
                <a:cs typeface="Times New Roman"/>
              </a:rPr>
              <a:t> </a:t>
            </a:r>
            <a:r>
              <a:rPr sz="1000" i="1" spc="-105" dirty="0">
                <a:latin typeface="Times New Roman"/>
                <a:cs typeface="Times New Roman"/>
              </a:rPr>
              <a:t>OR</a:t>
            </a:r>
            <a:r>
              <a:rPr sz="1000" i="1" dirty="0">
                <a:latin typeface="Times New Roman"/>
                <a:cs typeface="Times New Roman"/>
              </a:rPr>
              <a:t> </a:t>
            </a:r>
            <a:r>
              <a:rPr sz="1000" i="1" spc="50" dirty="0">
                <a:latin typeface="Times New Roman"/>
                <a:cs typeface="Times New Roman"/>
              </a:rPr>
              <a:t> </a:t>
            </a:r>
            <a:r>
              <a:rPr sz="1000" i="1" spc="150" dirty="0">
                <a:latin typeface="Times New Roman"/>
                <a:cs typeface="Times New Roman"/>
              </a:rPr>
              <a:t>branch.city</a:t>
            </a:r>
            <a:r>
              <a:rPr sz="1000" i="1" dirty="0">
                <a:latin typeface="Times New Roman"/>
                <a:cs typeface="Times New Roman"/>
              </a:rPr>
              <a:t> </a:t>
            </a:r>
            <a:r>
              <a:rPr sz="1000" i="1" spc="60" dirty="0">
                <a:latin typeface="Times New Roman"/>
                <a:cs typeface="Times New Roman"/>
              </a:rPr>
              <a:t> </a:t>
            </a:r>
            <a:r>
              <a:rPr sz="1000" i="1" spc="-114" dirty="0">
                <a:latin typeface="Times New Roman"/>
                <a:cs typeface="Times New Roman"/>
              </a:rPr>
              <a:t>=</a:t>
            </a:r>
            <a:r>
              <a:rPr sz="1000" i="1" dirty="0">
                <a:latin typeface="Times New Roman"/>
                <a:cs typeface="Times New Roman"/>
              </a:rPr>
              <a:t> </a:t>
            </a:r>
            <a:r>
              <a:rPr sz="1000" i="1" spc="60" dirty="0">
                <a:latin typeface="Times New Roman"/>
                <a:cs typeface="Times New Roman"/>
              </a:rPr>
              <a:t> </a:t>
            </a:r>
            <a:r>
              <a:rPr sz="300" i="1" spc="459" dirty="0">
                <a:latin typeface="Times New Roman"/>
                <a:cs typeface="Times New Roman"/>
              </a:rPr>
              <a:t>I</a:t>
            </a:r>
            <a:r>
              <a:rPr sz="1000" i="1" spc="55" dirty="0">
                <a:latin typeface="Times New Roman"/>
                <a:cs typeface="Times New Roman"/>
              </a:rPr>
              <a:t>Glasgow</a:t>
            </a:r>
            <a:r>
              <a:rPr sz="300" i="1" spc="459" dirty="0">
                <a:latin typeface="Times New Roman"/>
                <a:cs typeface="Times New Roman"/>
              </a:rPr>
              <a:t>I</a:t>
            </a:r>
            <a:r>
              <a:rPr sz="1000" i="1" spc="229" dirty="0">
                <a:latin typeface="Times New Roman"/>
                <a:cs typeface="Times New Roman"/>
              </a:rPr>
              <a:t>;</a:t>
            </a:r>
            <a:endParaRPr sz="1000">
              <a:latin typeface="Times New Roman"/>
              <a:cs typeface="Times New Roman"/>
            </a:endParaRPr>
          </a:p>
          <a:p>
            <a:pPr marL="441325" lvl="2" indent="-231775">
              <a:lnSpc>
                <a:spcPct val="100000"/>
              </a:lnSpc>
              <a:spcBef>
                <a:spcPts val="35"/>
              </a:spcBef>
              <a:buSzPct val="110000"/>
              <a:buFont typeface="Arial"/>
              <a:buAutoNum type="alphaLcParenR"/>
              <a:tabLst>
                <a:tab pos="441959" algn="l"/>
              </a:tabLst>
            </a:pPr>
            <a:r>
              <a:rPr sz="1000" i="1" spc="-20" dirty="0">
                <a:latin typeface="Times New Roman"/>
                <a:cs typeface="Times New Roman"/>
              </a:rPr>
              <a:t>SELECT </a:t>
            </a:r>
            <a:r>
              <a:rPr sz="1000" i="1" spc="60" dirty="0">
                <a:latin typeface="Times New Roman"/>
                <a:cs typeface="Times New Roman"/>
              </a:rPr>
              <a:t> *</a:t>
            </a:r>
            <a:r>
              <a:rPr sz="1000" i="1" dirty="0">
                <a:latin typeface="Times New Roman"/>
                <a:cs typeface="Times New Roman"/>
              </a:rPr>
              <a:t> </a:t>
            </a:r>
            <a:r>
              <a:rPr sz="1000" i="1" spc="60" dirty="0">
                <a:latin typeface="Times New Roman"/>
                <a:cs typeface="Times New Roman"/>
              </a:rPr>
              <a:t> </a:t>
            </a:r>
            <a:r>
              <a:rPr sz="1000" i="1" spc="-135" dirty="0">
                <a:latin typeface="Times New Roman"/>
                <a:cs typeface="Times New Roman"/>
              </a:rPr>
              <a:t>FROM</a:t>
            </a:r>
            <a:r>
              <a:rPr sz="1000" i="1" dirty="0">
                <a:latin typeface="Times New Roman"/>
                <a:cs typeface="Times New Roman"/>
              </a:rPr>
              <a:t> </a:t>
            </a:r>
            <a:r>
              <a:rPr sz="1000" i="1" spc="60" dirty="0">
                <a:latin typeface="Times New Roman"/>
                <a:cs typeface="Times New Roman"/>
              </a:rPr>
              <a:t> </a:t>
            </a:r>
            <a:r>
              <a:rPr sz="1000" i="1" spc="90" dirty="0">
                <a:latin typeface="Times New Roman"/>
                <a:cs typeface="Times New Roman"/>
              </a:rPr>
              <a:t>branch</a:t>
            </a:r>
            <a:r>
              <a:rPr sz="1000" i="1" dirty="0">
                <a:latin typeface="Times New Roman"/>
                <a:cs typeface="Times New Roman"/>
              </a:rPr>
              <a:t> </a:t>
            </a:r>
            <a:r>
              <a:rPr sz="1000" i="1" spc="60" dirty="0">
                <a:latin typeface="Times New Roman"/>
                <a:cs typeface="Times New Roman"/>
              </a:rPr>
              <a:t> </a:t>
            </a:r>
            <a:r>
              <a:rPr sz="1000" i="1" spc="-114" dirty="0">
                <a:latin typeface="Times New Roman"/>
                <a:cs typeface="Times New Roman"/>
              </a:rPr>
              <a:t>WHERE</a:t>
            </a:r>
            <a:r>
              <a:rPr sz="1000" i="1" dirty="0">
                <a:latin typeface="Times New Roman"/>
                <a:cs typeface="Times New Roman"/>
              </a:rPr>
              <a:t> </a:t>
            </a:r>
            <a:r>
              <a:rPr sz="1000" i="1" spc="60" dirty="0">
                <a:latin typeface="Times New Roman"/>
                <a:cs typeface="Times New Roman"/>
              </a:rPr>
              <a:t> </a:t>
            </a:r>
            <a:r>
              <a:rPr sz="1000" i="1" spc="200" dirty="0">
                <a:latin typeface="Times New Roman"/>
                <a:cs typeface="Times New Roman"/>
              </a:rPr>
              <a:t>city</a:t>
            </a:r>
            <a:r>
              <a:rPr sz="1000" i="1" dirty="0">
                <a:latin typeface="Times New Roman"/>
                <a:cs typeface="Times New Roman"/>
              </a:rPr>
              <a:t> </a:t>
            </a:r>
            <a:r>
              <a:rPr sz="1000" i="1" spc="60" dirty="0">
                <a:latin typeface="Times New Roman"/>
                <a:cs typeface="Times New Roman"/>
              </a:rPr>
              <a:t> </a:t>
            </a:r>
            <a:r>
              <a:rPr sz="1000" i="1" spc="-114" dirty="0">
                <a:latin typeface="Times New Roman"/>
                <a:cs typeface="Times New Roman"/>
              </a:rPr>
              <a:t>=</a:t>
            </a:r>
            <a:r>
              <a:rPr sz="1000" i="1" dirty="0">
                <a:latin typeface="Times New Roman"/>
                <a:cs typeface="Times New Roman"/>
              </a:rPr>
              <a:t> </a:t>
            </a:r>
            <a:r>
              <a:rPr sz="1000" i="1" spc="60" dirty="0">
                <a:latin typeface="Times New Roman"/>
                <a:cs typeface="Times New Roman"/>
              </a:rPr>
              <a:t> </a:t>
            </a:r>
            <a:r>
              <a:rPr sz="300" i="1" spc="459" dirty="0">
                <a:latin typeface="Times New Roman"/>
                <a:cs typeface="Times New Roman"/>
              </a:rPr>
              <a:t>I</a:t>
            </a:r>
            <a:r>
              <a:rPr sz="1000" i="1" spc="50" dirty="0">
                <a:latin typeface="Times New Roman"/>
                <a:cs typeface="Times New Roman"/>
              </a:rPr>
              <a:t>London</a:t>
            </a:r>
            <a:r>
              <a:rPr sz="300" i="1" spc="459" dirty="0">
                <a:latin typeface="Times New Roman"/>
                <a:cs typeface="Times New Roman"/>
              </a:rPr>
              <a:t>I</a:t>
            </a:r>
            <a:r>
              <a:rPr sz="300" i="1" dirty="0">
                <a:latin typeface="Times New Roman"/>
                <a:cs typeface="Times New Roman"/>
              </a:rPr>
              <a:t>      </a:t>
            </a:r>
            <a:r>
              <a:rPr sz="300" i="1" spc="25" dirty="0">
                <a:latin typeface="Times New Roman"/>
                <a:cs typeface="Times New Roman"/>
              </a:rPr>
              <a:t> </a:t>
            </a:r>
            <a:r>
              <a:rPr sz="1000" i="1" spc="-105" dirty="0">
                <a:latin typeface="Times New Roman"/>
                <a:cs typeface="Times New Roman"/>
              </a:rPr>
              <a:t>OR</a:t>
            </a:r>
            <a:r>
              <a:rPr sz="1000" i="1" dirty="0">
                <a:latin typeface="Times New Roman"/>
                <a:cs typeface="Times New Roman"/>
              </a:rPr>
              <a:t> </a:t>
            </a:r>
            <a:r>
              <a:rPr sz="1000" i="1" spc="60" dirty="0">
                <a:latin typeface="Times New Roman"/>
                <a:cs typeface="Times New Roman"/>
              </a:rPr>
              <a:t> </a:t>
            </a:r>
            <a:r>
              <a:rPr sz="300" i="1" spc="459" dirty="0">
                <a:latin typeface="Times New Roman"/>
                <a:cs typeface="Times New Roman"/>
              </a:rPr>
              <a:t>I</a:t>
            </a:r>
            <a:r>
              <a:rPr sz="1000" i="1" spc="55" dirty="0">
                <a:latin typeface="Times New Roman"/>
                <a:cs typeface="Times New Roman"/>
              </a:rPr>
              <a:t>Glasgow</a:t>
            </a:r>
            <a:r>
              <a:rPr sz="300" i="1" spc="459" dirty="0">
                <a:latin typeface="Times New Roman"/>
                <a:cs typeface="Times New Roman"/>
              </a:rPr>
              <a:t>I</a:t>
            </a:r>
            <a:r>
              <a:rPr sz="1000" i="1" spc="229" dirty="0">
                <a:latin typeface="Times New Roman"/>
                <a:cs typeface="Times New Roman"/>
              </a:rPr>
              <a:t>;</a:t>
            </a:r>
            <a:endParaRPr sz="1000">
              <a:latin typeface="Times New Roman"/>
              <a:cs typeface="Times New Roman"/>
            </a:endParaRPr>
          </a:p>
          <a:p>
            <a:pPr marL="440055" lvl="2" indent="-230504">
              <a:lnSpc>
                <a:spcPct val="100000"/>
              </a:lnSpc>
              <a:spcBef>
                <a:spcPts val="25"/>
              </a:spcBef>
              <a:buSzPct val="110000"/>
              <a:buFont typeface="Arial"/>
              <a:buAutoNum type="alphaLcParenR"/>
              <a:tabLst>
                <a:tab pos="440690" algn="l"/>
              </a:tabLst>
            </a:pPr>
            <a:r>
              <a:rPr sz="1000" i="1" spc="-20" dirty="0">
                <a:latin typeface="Times New Roman"/>
                <a:cs typeface="Times New Roman"/>
              </a:rPr>
              <a:t>SELECT </a:t>
            </a:r>
            <a:r>
              <a:rPr sz="1000" i="1" spc="60" dirty="0">
                <a:latin typeface="Times New Roman"/>
                <a:cs typeface="Times New Roman"/>
              </a:rPr>
              <a:t>* </a:t>
            </a:r>
            <a:r>
              <a:rPr sz="1000" i="1" spc="-135" dirty="0">
                <a:latin typeface="Times New Roman"/>
                <a:cs typeface="Times New Roman"/>
              </a:rPr>
              <a:t>FROM </a:t>
            </a:r>
            <a:r>
              <a:rPr sz="1000" i="1" spc="235" dirty="0">
                <a:latin typeface="Times New Roman"/>
                <a:cs typeface="Times New Roman"/>
              </a:rPr>
              <a:t>staff, </a:t>
            </a:r>
            <a:r>
              <a:rPr sz="1000" i="1" spc="90" dirty="0">
                <a:latin typeface="Times New Roman"/>
                <a:cs typeface="Times New Roman"/>
              </a:rPr>
              <a:t>branch </a:t>
            </a:r>
            <a:r>
              <a:rPr sz="1000" i="1" spc="-114" dirty="0">
                <a:latin typeface="Times New Roman"/>
                <a:cs typeface="Times New Roman"/>
              </a:rPr>
              <a:t>WHERE </a:t>
            </a:r>
            <a:r>
              <a:rPr sz="1000" i="1" spc="145" dirty="0">
                <a:latin typeface="Times New Roman"/>
                <a:cs typeface="Times New Roman"/>
              </a:rPr>
              <a:t>staff.branchno </a:t>
            </a:r>
            <a:r>
              <a:rPr sz="1000" i="1" spc="-114" dirty="0">
                <a:latin typeface="Times New Roman"/>
                <a:cs typeface="Times New Roman"/>
              </a:rPr>
              <a:t>=</a:t>
            </a:r>
            <a:r>
              <a:rPr sz="1000" i="1" spc="-25" dirty="0">
                <a:latin typeface="Times New Roman"/>
                <a:cs typeface="Times New Roman"/>
              </a:rPr>
              <a:t> </a:t>
            </a:r>
            <a:r>
              <a:rPr sz="1000" i="1" spc="110" dirty="0">
                <a:latin typeface="Times New Roman"/>
                <a:cs typeface="Times New Roman"/>
              </a:rPr>
              <a:t>branch.branchno;</a:t>
            </a:r>
            <a:endParaRPr sz="1000">
              <a:latin typeface="Times New Roman"/>
              <a:cs typeface="Times New Roman"/>
            </a:endParaRPr>
          </a:p>
          <a:p>
            <a:pPr marL="241935" algn="ctr">
              <a:lnSpc>
                <a:spcPct val="100000"/>
              </a:lnSpc>
              <a:spcBef>
                <a:spcPts val="919"/>
              </a:spcBef>
            </a:pPr>
            <a:r>
              <a:rPr sz="1100" spc="170" dirty="0">
                <a:latin typeface="Arial"/>
                <a:cs typeface="Arial"/>
              </a:rPr>
              <a:t>...............................................</a:t>
            </a:r>
            <a:r>
              <a:rPr sz="1100" spc="-130" dirty="0">
                <a:latin typeface="Arial"/>
                <a:cs typeface="Arial"/>
              </a:rPr>
              <a:t> </a:t>
            </a:r>
            <a:endParaRPr sz="1100">
              <a:latin typeface="Arial"/>
              <a:cs typeface="Arial"/>
            </a:endParaRPr>
          </a:p>
          <a:p>
            <a:pPr marL="210185" marR="12700">
              <a:lnSpc>
                <a:spcPct val="102699"/>
              </a:lnSpc>
              <a:spcBef>
                <a:spcPts val="890"/>
              </a:spcBef>
            </a:pPr>
            <a:r>
              <a:rPr sz="1100" b="1" spc="-5" dirty="0">
                <a:latin typeface="Arial"/>
                <a:cs typeface="Arial"/>
              </a:rPr>
              <a:t>Q39: </a:t>
            </a:r>
            <a:r>
              <a:rPr sz="1100" spc="-5" dirty="0">
                <a:latin typeface="Arial"/>
                <a:cs typeface="Arial"/>
              </a:rPr>
              <a:t>Which query </a:t>
            </a:r>
            <a:r>
              <a:rPr sz="1100" spc="-10" dirty="0">
                <a:latin typeface="Arial"/>
                <a:cs typeface="Arial"/>
              </a:rPr>
              <a:t>produces a list of </a:t>
            </a:r>
            <a:r>
              <a:rPr sz="1100" spc="-5" dirty="0">
                <a:latin typeface="Arial"/>
                <a:cs typeface="Arial"/>
              </a:rPr>
              <a:t>the staff </a:t>
            </a:r>
            <a:r>
              <a:rPr sz="1100" spc="-15" dirty="0">
                <a:latin typeface="Arial"/>
                <a:cs typeface="Arial"/>
              </a:rPr>
              <a:t>number </a:t>
            </a:r>
            <a:r>
              <a:rPr sz="1100" spc="-10" dirty="0">
                <a:latin typeface="Arial"/>
                <a:cs typeface="Arial"/>
              </a:rPr>
              <a:t>and last name of </a:t>
            </a:r>
            <a:r>
              <a:rPr sz="1100" spc="-5" dirty="0">
                <a:latin typeface="Arial"/>
                <a:cs typeface="Arial"/>
              </a:rPr>
              <a:t>staff </a:t>
            </a:r>
            <a:r>
              <a:rPr sz="1100" spc="-10" dirty="0">
                <a:latin typeface="Arial"/>
                <a:cs typeface="Arial"/>
              </a:rPr>
              <a:t>who work in </a:t>
            </a:r>
            <a:r>
              <a:rPr sz="1100" spc="-5" dirty="0">
                <a:latin typeface="Arial"/>
                <a:cs typeface="Arial"/>
              </a:rPr>
              <a:t>the  </a:t>
            </a:r>
            <a:r>
              <a:rPr sz="1100" spc="-15" dirty="0">
                <a:latin typeface="Arial"/>
                <a:cs typeface="Arial"/>
              </a:rPr>
              <a:t>branch </a:t>
            </a:r>
            <a:r>
              <a:rPr sz="1100" spc="-10" dirty="0">
                <a:latin typeface="Arial"/>
                <a:cs typeface="Arial"/>
              </a:rPr>
              <a:t>at </a:t>
            </a:r>
            <a:r>
              <a:rPr sz="1100" spc="-5" dirty="0">
                <a:latin typeface="Arial"/>
                <a:cs typeface="Arial"/>
              </a:rPr>
              <a:t>"13 Main</a:t>
            </a:r>
            <a:r>
              <a:rPr sz="1100" spc="-35" dirty="0">
                <a:latin typeface="Arial"/>
                <a:cs typeface="Arial"/>
              </a:rPr>
              <a:t> </a:t>
            </a:r>
            <a:r>
              <a:rPr sz="1100" spc="-10" dirty="0">
                <a:latin typeface="Arial"/>
                <a:cs typeface="Arial"/>
              </a:rPr>
              <a:t>Road"?</a:t>
            </a:r>
            <a:endParaRPr sz="1100">
              <a:latin typeface="Arial"/>
              <a:cs typeface="Arial"/>
            </a:endParaRPr>
          </a:p>
          <a:p>
            <a:pPr marL="210185">
              <a:lnSpc>
                <a:spcPct val="100000"/>
              </a:lnSpc>
              <a:spcBef>
                <a:spcPts val="925"/>
              </a:spcBef>
            </a:pPr>
            <a:r>
              <a:rPr sz="1100" spc="-10" dirty="0">
                <a:latin typeface="Arial"/>
                <a:cs typeface="Arial"/>
              </a:rPr>
              <a:t>a)</a:t>
            </a:r>
            <a:endParaRPr sz="1100"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1356495" y="5803671"/>
            <a:ext cx="88900" cy="630555"/>
          </a:xfrm>
          <a:prstGeom prst="rect">
            <a:avLst/>
          </a:prstGeom>
        </p:spPr>
        <p:txBody>
          <a:bodyPr vert="horz" wrap="square" lIns="0" tIns="2603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04"/>
              </a:spcBef>
            </a:pPr>
            <a:r>
              <a:rPr sz="900" spc="-5" dirty="0">
                <a:latin typeface="Arial"/>
                <a:cs typeface="Arial"/>
              </a:rPr>
              <a:t>1</a:t>
            </a:r>
            <a:endParaRPr sz="9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900" spc="-5" dirty="0">
                <a:latin typeface="Arial"/>
                <a:cs typeface="Arial"/>
              </a:rPr>
              <a:t>2</a:t>
            </a:r>
            <a:endParaRPr sz="9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900" spc="-5" dirty="0">
                <a:latin typeface="Arial"/>
                <a:cs typeface="Arial"/>
              </a:rPr>
              <a:t>3</a:t>
            </a:r>
            <a:endParaRPr sz="9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900" spc="-5" dirty="0">
                <a:latin typeface="Arial"/>
                <a:cs typeface="Arial"/>
              </a:rPr>
              <a:t>4</a:t>
            </a:r>
            <a:endParaRPr sz="900">
              <a:latin typeface="Arial"/>
              <a:cs typeface="Aria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1518399" y="5770892"/>
            <a:ext cx="5236845" cy="739140"/>
          </a:xfrm>
          <a:prstGeom prst="rect">
            <a:avLst/>
          </a:prstGeom>
          <a:solidFill>
            <a:srgbClr val="F7F7F7"/>
          </a:solidFill>
          <a:ln w="6096">
            <a:solidFill>
              <a:srgbClr val="B1B1B1"/>
            </a:solidFill>
          </a:ln>
        </p:spPr>
        <p:txBody>
          <a:bodyPr vert="horz" wrap="square" lIns="0" tIns="45085" rIns="0" bIns="0" rtlCol="0">
            <a:spAutoFit/>
          </a:bodyPr>
          <a:lstStyle/>
          <a:p>
            <a:pPr marL="50800" marR="3512820">
              <a:lnSpc>
                <a:spcPct val="110000"/>
              </a:lnSpc>
              <a:spcBef>
                <a:spcPts val="355"/>
              </a:spcBef>
            </a:pPr>
            <a:r>
              <a:rPr sz="900" i="1" spc="65" dirty="0">
                <a:latin typeface="Times New Roman"/>
                <a:cs typeface="Times New Roman"/>
              </a:rPr>
              <a:t>SELECT </a:t>
            </a:r>
            <a:r>
              <a:rPr sz="900" i="1" spc="245" dirty="0">
                <a:latin typeface="Times New Roman"/>
                <a:cs typeface="Times New Roman"/>
              </a:rPr>
              <a:t>staffno </a:t>
            </a:r>
            <a:r>
              <a:rPr sz="900" i="1" spc="300" dirty="0">
                <a:latin typeface="Times New Roman"/>
                <a:cs typeface="Times New Roman"/>
              </a:rPr>
              <a:t>, </a:t>
            </a:r>
            <a:r>
              <a:rPr sz="900" i="1" spc="150" dirty="0">
                <a:latin typeface="Times New Roman"/>
                <a:cs typeface="Times New Roman"/>
              </a:rPr>
              <a:t>lname  </a:t>
            </a:r>
            <a:r>
              <a:rPr sz="900" i="1" spc="-40" dirty="0">
                <a:latin typeface="Times New Roman"/>
                <a:cs typeface="Times New Roman"/>
              </a:rPr>
              <a:t>FROM </a:t>
            </a:r>
            <a:r>
              <a:rPr sz="900" i="1" spc="270" dirty="0">
                <a:latin typeface="Times New Roman"/>
                <a:cs typeface="Times New Roman"/>
              </a:rPr>
              <a:t>staff </a:t>
            </a:r>
            <a:r>
              <a:rPr sz="900" i="1" spc="300" dirty="0">
                <a:latin typeface="Times New Roman"/>
                <a:cs typeface="Times New Roman"/>
              </a:rPr>
              <a:t>,</a:t>
            </a:r>
            <a:r>
              <a:rPr sz="900" i="1" spc="229" dirty="0">
                <a:latin typeface="Times New Roman"/>
                <a:cs typeface="Times New Roman"/>
              </a:rPr>
              <a:t> </a:t>
            </a:r>
            <a:r>
              <a:rPr sz="900" i="1" spc="165" dirty="0">
                <a:latin typeface="Times New Roman"/>
                <a:cs typeface="Times New Roman"/>
              </a:rPr>
              <a:t>branch</a:t>
            </a:r>
            <a:r>
              <a:rPr sz="900" i="1" spc="-145" dirty="0">
                <a:latin typeface="Times New Roman"/>
                <a:cs typeface="Times New Roman"/>
              </a:rPr>
              <a:t> </a:t>
            </a:r>
            <a:endParaRPr sz="900">
              <a:latin typeface="Times New Roman"/>
              <a:cs typeface="Times New Roman"/>
            </a:endParaRPr>
          </a:p>
          <a:p>
            <a:pPr marL="50800" marR="2164080">
              <a:lnSpc>
                <a:spcPct val="110000"/>
              </a:lnSpc>
              <a:spcBef>
                <a:spcPts val="15"/>
              </a:spcBef>
            </a:pPr>
            <a:r>
              <a:rPr sz="900" i="1" spc="-20" dirty="0">
                <a:latin typeface="Times New Roman"/>
                <a:cs typeface="Times New Roman"/>
              </a:rPr>
              <a:t>WHERE</a:t>
            </a:r>
            <a:r>
              <a:rPr sz="900" i="1" spc="155" dirty="0">
                <a:latin typeface="Times New Roman"/>
                <a:cs typeface="Times New Roman"/>
              </a:rPr>
              <a:t> </a:t>
            </a:r>
            <a:r>
              <a:rPr sz="900" i="1" spc="280" dirty="0">
                <a:latin typeface="Times New Roman"/>
                <a:cs typeface="Times New Roman"/>
              </a:rPr>
              <a:t>staff</a:t>
            </a:r>
            <a:r>
              <a:rPr sz="900" i="1" spc="-105" dirty="0">
                <a:latin typeface="Times New Roman"/>
                <a:cs typeface="Times New Roman"/>
              </a:rPr>
              <a:t> </a:t>
            </a:r>
            <a:r>
              <a:rPr sz="900" i="1" spc="300" dirty="0">
                <a:latin typeface="Times New Roman"/>
                <a:cs typeface="Times New Roman"/>
              </a:rPr>
              <a:t>.</a:t>
            </a:r>
            <a:r>
              <a:rPr sz="900" i="1" spc="-85" dirty="0">
                <a:latin typeface="Times New Roman"/>
                <a:cs typeface="Times New Roman"/>
              </a:rPr>
              <a:t> </a:t>
            </a:r>
            <a:r>
              <a:rPr sz="900" i="1" spc="175" dirty="0">
                <a:latin typeface="Times New Roman"/>
                <a:cs typeface="Times New Roman"/>
              </a:rPr>
              <a:t>branchno</a:t>
            </a:r>
            <a:r>
              <a:rPr sz="900" i="1" spc="480" dirty="0">
                <a:latin typeface="Times New Roman"/>
                <a:cs typeface="Times New Roman"/>
              </a:rPr>
              <a:t> </a:t>
            </a:r>
            <a:r>
              <a:rPr sz="900" i="1" spc="-80" dirty="0">
                <a:latin typeface="Times New Roman"/>
                <a:cs typeface="Times New Roman"/>
              </a:rPr>
              <a:t>=</a:t>
            </a:r>
            <a:r>
              <a:rPr sz="900" i="1" spc="-35" dirty="0">
                <a:latin typeface="Times New Roman"/>
                <a:cs typeface="Times New Roman"/>
              </a:rPr>
              <a:t> </a:t>
            </a:r>
            <a:r>
              <a:rPr sz="900" i="1" spc="165" dirty="0">
                <a:latin typeface="Times New Roman"/>
                <a:cs typeface="Times New Roman"/>
              </a:rPr>
              <a:t>branch</a:t>
            </a:r>
            <a:r>
              <a:rPr sz="900" i="1" spc="-85" dirty="0">
                <a:latin typeface="Times New Roman"/>
                <a:cs typeface="Times New Roman"/>
              </a:rPr>
              <a:t> </a:t>
            </a:r>
            <a:r>
              <a:rPr sz="900" i="1" spc="300" dirty="0">
                <a:latin typeface="Times New Roman"/>
                <a:cs typeface="Times New Roman"/>
              </a:rPr>
              <a:t>.</a:t>
            </a:r>
            <a:r>
              <a:rPr sz="900" i="1" spc="-95" dirty="0">
                <a:latin typeface="Times New Roman"/>
                <a:cs typeface="Times New Roman"/>
              </a:rPr>
              <a:t> </a:t>
            </a:r>
            <a:r>
              <a:rPr sz="900" i="1" spc="75" dirty="0">
                <a:latin typeface="Times New Roman"/>
                <a:cs typeface="Times New Roman"/>
              </a:rPr>
              <a:t>b</a:t>
            </a:r>
            <a:r>
              <a:rPr sz="900" i="1" spc="-130" dirty="0">
                <a:latin typeface="Times New Roman"/>
                <a:cs typeface="Times New Roman"/>
              </a:rPr>
              <a:t> </a:t>
            </a:r>
            <a:r>
              <a:rPr sz="900" i="1" spc="175" dirty="0">
                <a:latin typeface="Times New Roman"/>
                <a:cs typeface="Times New Roman"/>
              </a:rPr>
              <a:t>ra</a:t>
            </a:r>
            <a:r>
              <a:rPr sz="900" i="1" spc="-130" dirty="0">
                <a:latin typeface="Times New Roman"/>
                <a:cs typeface="Times New Roman"/>
              </a:rPr>
              <a:t> </a:t>
            </a:r>
            <a:r>
              <a:rPr sz="900" i="1" spc="75" dirty="0">
                <a:latin typeface="Times New Roman"/>
                <a:cs typeface="Times New Roman"/>
              </a:rPr>
              <a:t>n</a:t>
            </a:r>
            <a:r>
              <a:rPr sz="900" i="1" spc="-130" dirty="0">
                <a:latin typeface="Times New Roman"/>
                <a:cs typeface="Times New Roman"/>
              </a:rPr>
              <a:t> </a:t>
            </a:r>
            <a:r>
              <a:rPr sz="900" i="1" spc="150" dirty="0">
                <a:latin typeface="Times New Roman"/>
                <a:cs typeface="Times New Roman"/>
              </a:rPr>
              <a:t>ch</a:t>
            </a:r>
            <a:r>
              <a:rPr sz="900" i="1" spc="-130" dirty="0">
                <a:latin typeface="Times New Roman"/>
                <a:cs typeface="Times New Roman"/>
              </a:rPr>
              <a:t> </a:t>
            </a:r>
            <a:r>
              <a:rPr sz="900" i="1" spc="75" dirty="0">
                <a:latin typeface="Times New Roman"/>
                <a:cs typeface="Times New Roman"/>
              </a:rPr>
              <a:t>n</a:t>
            </a:r>
            <a:r>
              <a:rPr sz="900" i="1" spc="-130" dirty="0">
                <a:latin typeface="Times New Roman"/>
                <a:cs typeface="Times New Roman"/>
              </a:rPr>
              <a:t> </a:t>
            </a:r>
            <a:r>
              <a:rPr sz="900" i="1" spc="75" dirty="0">
                <a:latin typeface="Times New Roman"/>
                <a:cs typeface="Times New Roman"/>
              </a:rPr>
              <a:t>o  </a:t>
            </a:r>
            <a:r>
              <a:rPr sz="900" i="1" spc="-20" dirty="0">
                <a:latin typeface="Times New Roman"/>
                <a:cs typeface="Times New Roman"/>
              </a:rPr>
              <a:t>AND </a:t>
            </a:r>
            <a:r>
              <a:rPr sz="900" i="1" spc="165" dirty="0">
                <a:latin typeface="Times New Roman"/>
                <a:cs typeface="Times New Roman"/>
              </a:rPr>
              <a:t>branch </a:t>
            </a:r>
            <a:r>
              <a:rPr sz="900" i="1" spc="300" dirty="0">
                <a:latin typeface="Times New Roman"/>
                <a:cs typeface="Times New Roman"/>
              </a:rPr>
              <a:t>. </a:t>
            </a:r>
            <a:r>
              <a:rPr sz="900" i="1" spc="260" dirty="0">
                <a:latin typeface="Times New Roman"/>
                <a:cs typeface="Times New Roman"/>
              </a:rPr>
              <a:t>street </a:t>
            </a:r>
            <a:r>
              <a:rPr sz="900" i="1" spc="-80" dirty="0">
                <a:latin typeface="Times New Roman"/>
                <a:cs typeface="Times New Roman"/>
              </a:rPr>
              <a:t>= </a:t>
            </a:r>
            <a:r>
              <a:rPr sz="900" i="1" spc="200" dirty="0">
                <a:latin typeface="Times New Roman"/>
                <a:cs typeface="Times New Roman"/>
              </a:rPr>
              <a:t>'13 </a:t>
            </a:r>
            <a:r>
              <a:rPr sz="900" i="1" spc="110" dirty="0">
                <a:latin typeface="Times New Roman"/>
                <a:cs typeface="Times New Roman"/>
              </a:rPr>
              <a:t>Main </a:t>
            </a:r>
            <a:r>
              <a:rPr sz="900" i="1" spc="105" dirty="0">
                <a:latin typeface="Times New Roman"/>
                <a:cs typeface="Times New Roman"/>
              </a:rPr>
              <a:t>Road</a:t>
            </a:r>
            <a:r>
              <a:rPr sz="900" i="1" spc="210" dirty="0">
                <a:latin typeface="Times New Roman"/>
                <a:cs typeface="Times New Roman"/>
              </a:rPr>
              <a:t> </a:t>
            </a:r>
            <a:r>
              <a:rPr sz="900" i="1" spc="350" dirty="0">
                <a:latin typeface="Times New Roman"/>
                <a:cs typeface="Times New Roman"/>
              </a:rPr>
              <a:t>';</a:t>
            </a:r>
            <a:endParaRPr sz="900">
              <a:latin typeface="Times New Roman"/>
              <a:cs typeface="Times New Roman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1050171" y="6565895"/>
            <a:ext cx="148590" cy="19177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1100" spc="-10" dirty="0">
                <a:latin typeface="Arial"/>
                <a:cs typeface="Arial"/>
              </a:rPr>
              <a:t>b)</a:t>
            </a:r>
            <a:endParaRPr sz="1100">
              <a:latin typeface="Arial"/>
              <a:cs typeface="Arial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1356495" y="6838468"/>
            <a:ext cx="88900" cy="630555"/>
          </a:xfrm>
          <a:prstGeom prst="rect">
            <a:avLst/>
          </a:prstGeom>
        </p:spPr>
        <p:txBody>
          <a:bodyPr vert="horz" wrap="square" lIns="0" tIns="2603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04"/>
              </a:spcBef>
            </a:pPr>
            <a:r>
              <a:rPr sz="900" spc="-5" dirty="0">
                <a:latin typeface="Arial"/>
                <a:cs typeface="Arial"/>
              </a:rPr>
              <a:t>1</a:t>
            </a:r>
            <a:endParaRPr sz="9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900" spc="-5" dirty="0">
                <a:latin typeface="Arial"/>
                <a:cs typeface="Arial"/>
              </a:rPr>
              <a:t>2</a:t>
            </a:r>
            <a:endParaRPr sz="9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900" spc="-5" dirty="0">
                <a:latin typeface="Arial"/>
                <a:cs typeface="Arial"/>
              </a:rPr>
              <a:t>3</a:t>
            </a:r>
            <a:endParaRPr sz="9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900" spc="-5" dirty="0">
                <a:latin typeface="Arial"/>
                <a:cs typeface="Arial"/>
              </a:rPr>
              <a:t>4</a:t>
            </a:r>
            <a:endParaRPr sz="900">
              <a:latin typeface="Arial"/>
              <a:cs typeface="Arial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1518399" y="6805689"/>
            <a:ext cx="5236845" cy="739140"/>
          </a:xfrm>
          <a:prstGeom prst="rect">
            <a:avLst/>
          </a:prstGeom>
          <a:solidFill>
            <a:srgbClr val="F7F7F7"/>
          </a:solidFill>
          <a:ln w="6096">
            <a:solidFill>
              <a:srgbClr val="B1B1B1"/>
            </a:solidFill>
          </a:ln>
        </p:spPr>
        <p:txBody>
          <a:bodyPr vert="horz" wrap="square" lIns="0" tIns="59055" rIns="0" bIns="0" rtlCol="0">
            <a:spAutoFit/>
          </a:bodyPr>
          <a:lstStyle/>
          <a:p>
            <a:pPr marL="50800">
              <a:lnSpc>
                <a:spcPct val="100000"/>
              </a:lnSpc>
              <a:spcBef>
                <a:spcPts val="465"/>
              </a:spcBef>
            </a:pPr>
            <a:r>
              <a:rPr sz="900" i="1" spc="65" dirty="0">
                <a:latin typeface="Times New Roman"/>
                <a:cs typeface="Times New Roman"/>
              </a:rPr>
              <a:t>SELECT</a:t>
            </a:r>
            <a:r>
              <a:rPr sz="900" i="1" spc="245" dirty="0">
                <a:latin typeface="Times New Roman"/>
                <a:cs typeface="Times New Roman"/>
              </a:rPr>
              <a:t> </a:t>
            </a:r>
            <a:r>
              <a:rPr sz="900" i="1" spc="75" dirty="0">
                <a:latin typeface="Times New Roman"/>
                <a:cs typeface="Times New Roman"/>
              </a:rPr>
              <a:t>*</a:t>
            </a:r>
            <a:endParaRPr sz="900">
              <a:latin typeface="Times New Roman"/>
              <a:cs typeface="Times New Roman"/>
            </a:endParaRPr>
          </a:p>
          <a:p>
            <a:pPr marL="50800">
              <a:lnSpc>
                <a:spcPct val="100000"/>
              </a:lnSpc>
              <a:spcBef>
                <a:spcPts val="110"/>
              </a:spcBef>
            </a:pPr>
            <a:r>
              <a:rPr sz="900" i="1" spc="-40" dirty="0">
                <a:latin typeface="Times New Roman"/>
                <a:cs typeface="Times New Roman"/>
              </a:rPr>
              <a:t>FROM </a:t>
            </a:r>
            <a:r>
              <a:rPr sz="900" i="1" spc="270" dirty="0">
                <a:latin typeface="Times New Roman"/>
                <a:cs typeface="Times New Roman"/>
              </a:rPr>
              <a:t>staff </a:t>
            </a:r>
            <a:r>
              <a:rPr sz="900" i="1" spc="300" dirty="0">
                <a:latin typeface="Times New Roman"/>
                <a:cs typeface="Times New Roman"/>
              </a:rPr>
              <a:t>,</a:t>
            </a:r>
            <a:r>
              <a:rPr sz="900" i="1" spc="245" dirty="0">
                <a:latin typeface="Times New Roman"/>
                <a:cs typeface="Times New Roman"/>
              </a:rPr>
              <a:t> </a:t>
            </a:r>
            <a:r>
              <a:rPr sz="900" i="1" spc="165" dirty="0">
                <a:latin typeface="Times New Roman"/>
                <a:cs typeface="Times New Roman"/>
              </a:rPr>
              <a:t>branch</a:t>
            </a:r>
            <a:r>
              <a:rPr sz="900" i="1" spc="-145" dirty="0">
                <a:latin typeface="Times New Roman"/>
                <a:cs typeface="Times New Roman"/>
              </a:rPr>
              <a:t> </a:t>
            </a:r>
            <a:endParaRPr sz="900">
              <a:latin typeface="Times New Roman"/>
              <a:cs typeface="Times New Roman"/>
            </a:endParaRPr>
          </a:p>
          <a:p>
            <a:pPr marL="50800" marR="2164080">
              <a:lnSpc>
                <a:spcPct val="110000"/>
              </a:lnSpc>
              <a:spcBef>
                <a:spcPts val="10"/>
              </a:spcBef>
            </a:pPr>
            <a:r>
              <a:rPr sz="900" i="1" spc="-20" dirty="0">
                <a:latin typeface="Times New Roman"/>
                <a:cs typeface="Times New Roman"/>
              </a:rPr>
              <a:t>WHERE</a:t>
            </a:r>
            <a:r>
              <a:rPr sz="900" i="1" spc="155" dirty="0">
                <a:latin typeface="Times New Roman"/>
                <a:cs typeface="Times New Roman"/>
              </a:rPr>
              <a:t> </a:t>
            </a:r>
            <a:r>
              <a:rPr sz="900" i="1" spc="280" dirty="0">
                <a:latin typeface="Times New Roman"/>
                <a:cs typeface="Times New Roman"/>
              </a:rPr>
              <a:t>staff</a:t>
            </a:r>
            <a:r>
              <a:rPr sz="900" i="1" spc="-105" dirty="0">
                <a:latin typeface="Times New Roman"/>
                <a:cs typeface="Times New Roman"/>
              </a:rPr>
              <a:t> </a:t>
            </a:r>
            <a:r>
              <a:rPr sz="900" i="1" spc="300" dirty="0">
                <a:latin typeface="Times New Roman"/>
                <a:cs typeface="Times New Roman"/>
              </a:rPr>
              <a:t>.</a:t>
            </a:r>
            <a:r>
              <a:rPr sz="900" i="1" spc="-85" dirty="0">
                <a:latin typeface="Times New Roman"/>
                <a:cs typeface="Times New Roman"/>
              </a:rPr>
              <a:t> </a:t>
            </a:r>
            <a:r>
              <a:rPr sz="900" i="1" spc="175" dirty="0">
                <a:latin typeface="Times New Roman"/>
                <a:cs typeface="Times New Roman"/>
              </a:rPr>
              <a:t>branchno</a:t>
            </a:r>
            <a:r>
              <a:rPr sz="900" i="1" spc="480" dirty="0">
                <a:latin typeface="Times New Roman"/>
                <a:cs typeface="Times New Roman"/>
              </a:rPr>
              <a:t> </a:t>
            </a:r>
            <a:r>
              <a:rPr sz="900" i="1" spc="-80" dirty="0">
                <a:latin typeface="Times New Roman"/>
                <a:cs typeface="Times New Roman"/>
              </a:rPr>
              <a:t>=</a:t>
            </a:r>
            <a:r>
              <a:rPr sz="900" i="1" spc="-35" dirty="0">
                <a:latin typeface="Times New Roman"/>
                <a:cs typeface="Times New Roman"/>
              </a:rPr>
              <a:t> </a:t>
            </a:r>
            <a:r>
              <a:rPr sz="900" i="1" spc="165" dirty="0">
                <a:latin typeface="Times New Roman"/>
                <a:cs typeface="Times New Roman"/>
              </a:rPr>
              <a:t>branch</a:t>
            </a:r>
            <a:r>
              <a:rPr sz="900" i="1" spc="-85" dirty="0">
                <a:latin typeface="Times New Roman"/>
                <a:cs typeface="Times New Roman"/>
              </a:rPr>
              <a:t> </a:t>
            </a:r>
            <a:r>
              <a:rPr sz="900" i="1" spc="300" dirty="0">
                <a:latin typeface="Times New Roman"/>
                <a:cs typeface="Times New Roman"/>
              </a:rPr>
              <a:t>.</a:t>
            </a:r>
            <a:r>
              <a:rPr sz="900" i="1" spc="-95" dirty="0">
                <a:latin typeface="Times New Roman"/>
                <a:cs typeface="Times New Roman"/>
              </a:rPr>
              <a:t> </a:t>
            </a:r>
            <a:r>
              <a:rPr sz="900" i="1" spc="75" dirty="0">
                <a:latin typeface="Times New Roman"/>
                <a:cs typeface="Times New Roman"/>
              </a:rPr>
              <a:t>b</a:t>
            </a:r>
            <a:r>
              <a:rPr sz="900" i="1" spc="-130" dirty="0">
                <a:latin typeface="Times New Roman"/>
                <a:cs typeface="Times New Roman"/>
              </a:rPr>
              <a:t> </a:t>
            </a:r>
            <a:r>
              <a:rPr sz="900" i="1" spc="175" dirty="0">
                <a:latin typeface="Times New Roman"/>
                <a:cs typeface="Times New Roman"/>
              </a:rPr>
              <a:t>ra</a:t>
            </a:r>
            <a:r>
              <a:rPr sz="900" i="1" spc="-130" dirty="0">
                <a:latin typeface="Times New Roman"/>
                <a:cs typeface="Times New Roman"/>
              </a:rPr>
              <a:t> </a:t>
            </a:r>
            <a:r>
              <a:rPr sz="900" i="1" spc="75" dirty="0">
                <a:latin typeface="Times New Roman"/>
                <a:cs typeface="Times New Roman"/>
              </a:rPr>
              <a:t>n</a:t>
            </a:r>
            <a:r>
              <a:rPr sz="900" i="1" spc="-130" dirty="0">
                <a:latin typeface="Times New Roman"/>
                <a:cs typeface="Times New Roman"/>
              </a:rPr>
              <a:t> </a:t>
            </a:r>
            <a:r>
              <a:rPr sz="900" i="1" spc="150" dirty="0">
                <a:latin typeface="Times New Roman"/>
                <a:cs typeface="Times New Roman"/>
              </a:rPr>
              <a:t>ch</a:t>
            </a:r>
            <a:r>
              <a:rPr sz="900" i="1" spc="-130" dirty="0">
                <a:latin typeface="Times New Roman"/>
                <a:cs typeface="Times New Roman"/>
              </a:rPr>
              <a:t> </a:t>
            </a:r>
            <a:r>
              <a:rPr sz="900" i="1" spc="75" dirty="0">
                <a:latin typeface="Times New Roman"/>
                <a:cs typeface="Times New Roman"/>
              </a:rPr>
              <a:t>n</a:t>
            </a:r>
            <a:r>
              <a:rPr sz="900" i="1" spc="-130" dirty="0">
                <a:latin typeface="Times New Roman"/>
                <a:cs typeface="Times New Roman"/>
              </a:rPr>
              <a:t> </a:t>
            </a:r>
            <a:r>
              <a:rPr sz="900" i="1" spc="75" dirty="0">
                <a:latin typeface="Times New Roman"/>
                <a:cs typeface="Times New Roman"/>
              </a:rPr>
              <a:t>o  </a:t>
            </a:r>
            <a:r>
              <a:rPr sz="900" i="1" spc="-20" dirty="0">
                <a:latin typeface="Times New Roman"/>
                <a:cs typeface="Times New Roman"/>
              </a:rPr>
              <a:t>AND </a:t>
            </a:r>
            <a:r>
              <a:rPr sz="900" i="1" spc="165" dirty="0">
                <a:latin typeface="Times New Roman"/>
                <a:cs typeface="Times New Roman"/>
              </a:rPr>
              <a:t>branch </a:t>
            </a:r>
            <a:r>
              <a:rPr sz="900" i="1" spc="300" dirty="0">
                <a:latin typeface="Times New Roman"/>
                <a:cs typeface="Times New Roman"/>
              </a:rPr>
              <a:t>. </a:t>
            </a:r>
            <a:r>
              <a:rPr sz="900" i="1" spc="260" dirty="0">
                <a:latin typeface="Times New Roman"/>
                <a:cs typeface="Times New Roman"/>
              </a:rPr>
              <a:t>street </a:t>
            </a:r>
            <a:r>
              <a:rPr sz="900" i="1" spc="-80" dirty="0">
                <a:latin typeface="Times New Roman"/>
                <a:cs typeface="Times New Roman"/>
              </a:rPr>
              <a:t>= </a:t>
            </a:r>
            <a:r>
              <a:rPr sz="900" i="1" spc="200" dirty="0">
                <a:latin typeface="Times New Roman"/>
                <a:cs typeface="Times New Roman"/>
              </a:rPr>
              <a:t>'13 </a:t>
            </a:r>
            <a:r>
              <a:rPr sz="900" i="1" spc="110" dirty="0">
                <a:latin typeface="Times New Roman"/>
                <a:cs typeface="Times New Roman"/>
              </a:rPr>
              <a:t>Main </a:t>
            </a:r>
            <a:r>
              <a:rPr sz="900" i="1" spc="105" dirty="0">
                <a:latin typeface="Times New Roman"/>
                <a:cs typeface="Times New Roman"/>
              </a:rPr>
              <a:t>Road</a:t>
            </a:r>
            <a:r>
              <a:rPr sz="900" i="1" spc="210" dirty="0">
                <a:latin typeface="Times New Roman"/>
                <a:cs typeface="Times New Roman"/>
              </a:rPr>
              <a:t> </a:t>
            </a:r>
            <a:r>
              <a:rPr sz="900" i="1" spc="350" dirty="0">
                <a:latin typeface="Times New Roman"/>
                <a:cs typeface="Times New Roman"/>
              </a:rPr>
              <a:t>';</a:t>
            </a:r>
            <a:endParaRPr sz="900">
              <a:latin typeface="Times New Roman"/>
              <a:cs typeface="Times New Roman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1050171" y="7600691"/>
            <a:ext cx="140970" cy="19177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1100" spc="-5" dirty="0">
                <a:latin typeface="Arial"/>
                <a:cs typeface="Arial"/>
              </a:rPr>
              <a:t>c)</a:t>
            </a:r>
            <a:endParaRPr sz="1100">
              <a:latin typeface="Arial"/>
              <a:cs typeface="Arial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1356495" y="7873263"/>
            <a:ext cx="88900" cy="480059"/>
          </a:xfrm>
          <a:prstGeom prst="rect">
            <a:avLst/>
          </a:prstGeom>
        </p:spPr>
        <p:txBody>
          <a:bodyPr vert="horz" wrap="square" lIns="0" tIns="2603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04"/>
              </a:spcBef>
            </a:pPr>
            <a:r>
              <a:rPr sz="900" spc="-5" dirty="0">
                <a:latin typeface="Arial"/>
                <a:cs typeface="Arial"/>
              </a:rPr>
              <a:t>1</a:t>
            </a:r>
            <a:endParaRPr sz="9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900" spc="-5" dirty="0">
                <a:latin typeface="Arial"/>
                <a:cs typeface="Arial"/>
              </a:rPr>
              <a:t>2</a:t>
            </a:r>
            <a:endParaRPr sz="9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900" spc="-5" dirty="0">
                <a:latin typeface="Arial"/>
                <a:cs typeface="Arial"/>
              </a:rPr>
              <a:t>3</a:t>
            </a:r>
            <a:endParaRPr sz="900">
              <a:latin typeface="Arial"/>
              <a:cs typeface="Arial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1518399" y="7840484"/>
            <a:ext cx="5236845" cy="588645"/>
          </a:xfrm>
          <a:prstGeom prst="rect">
            <a:avLst/>
          </a:prstGeom>
          <a:solidFill>
            <a:srgbClr val="F7F7F7"/>
          </a:solidFill>
          <a:ln w="6096">
            <a:solidFill>
              <a:srgbClr val="B1B1B1"/>
            </a:solidFill>
          </a:ln>
        </p:spPr>
        <p:txBody>
          <a:bodyPr vert="horz" wrap="square" lIns="0" tIns="45085" rIns="0" bIns="0" rtlCol="0">
            <a:spAutoFit/>
          </a:bodyPr>
          <a:lstStyle/>
          <a:p>
            <a:pPr marL="50800" marR="3512820">
              <a:lnSpc>
                <a:spcPct val="110000"/>
              </a:lnSpc>
              <a:spcBef>
                <a:spcPts val="355"/>
              </a:spcBef>
            </a:pPr>
            <a:r>
              <a:rPr sz="900" i="1" spc="65" dirty="0">
                <a:latin typeface="Times New Roman"/>
                <a:cs typeface="Times New Roman"/>
              </a:rPr>
              <a:t>SELECT </a:t>
            </a:r>
            <a:r>
              <a:rPr sz="900" i="1" spc="245" dirty="0">
                <a:latin typeface="Times New Roman"/>
                <a:cs typeface="Times New Roman"/>
              </a:rPr>
              <a:t>staffno </a:t>
            </a:r>
            <a:r>
              <a:rPr sz="900" i="1" spc="300" dirty="0">
                <a:latin typeface="Times New Roman"/>
                <a:cs typeface="Times New Roman"/>
              </a:rPr>
              <a:t>, </a:t>
            </a:r>
            <a:r>
              <a:rPr sz="900" i="1" spc="150" dirty="0">
                <a:latin typeface="Times New Roman"/>
                <a:cs typeface="Times New Roman"/>
              </a:rPr>
              <a:t>lname  </a:t>
            </a:r>
            <a:r>
              <a:rPr sz="900" i="1" spc="-40" dirty="0">
                <a:latin typeface="Times New Roman"/>
                <a:cs typeface="Times New Roman"/>
              </a:rPr>
              <a:t>FROM </a:t>
            </a:r>
            <a:r>
              <a:rPr sz="900" i="1" spc="270" dirty="0">
                <a:latin typeface="Times New Roman"/>
                <a:cs typeface="Times New Roman"/>
              </a:rPr>
              <a:t>staff </a:t>
            </a:r>
            <a:r>
              <a:rPr sz="900" i="1" spc="300" dirty="0">
                <a:latin typeface="Times New Roman"/>
                <a:cs typeface="Times New Roman"/>
              </a:rPr>
              <a:t>,</a:t>
            </a:r>
            <a:r>
              <a:rPr sz="900" i="1" spc="229" dirty="0">
                <a:latin typeface="Times New Roman"/>
                <a:cs typeface="Times New Roman"/>
              </a:rPr>
              <a:t> </a:t>
            </a:r>
            <a:r>
              <a:rPr sz="900" i="1" spc="165" dirty="0">
                <a:latin typeface="Times New Roman"/>
                <a:cs typeface="Times New Roman"/>
              </a:rPr>
              <a:t>branch</a:t>
            </a:r>
            <a:r>
              <a:rPr sz="900" i="1" spc="-145" dirty="0">
                <a:latin typeface="Times New Roman"/>
                <a:cs typeface="Times New Roman"/>
              </a:rPr>
              <a:t> </a:t>
            </a:r>
            <a:endParaRPr sz="900">
              <a:latin typeface="Times New Roman"/>
              <a:cs typeface="Times New Roman"/>
            </a:endParaRPr>
          </a:p>
          <a:p>
            <a:pPr marL="50800">
              <a:lnSpc>
                <a:spcPct val="100000"/>
              </a:lnSpc>
              <a:spcBef>
                <a:spcPts val="120"/>
              </a:spcBef>
            </a:pPr>
            <a:r>
              <a:rPr sz="900" i="1" spc="-20" dirty="0">
                <a:latin typeface="Times New Roman"/>
                <a:cs typeface="Times New Roman"/>
              </a:rPr>
              <a:t>WHERE</a:t>
            </a:r>
            <a:r>
              <a:rPr sz="900" i="1" spc="155" dirty="0">
                <a:latin typeface="Times New Roman"/>
                <a:cs typeface="Times New Roman"/>
              </a:rPr>
              <a:t> </a:t>
            </a:r>
            <a:r>
              <a:rPr sz="900" i="1" spc="280" dirty="0">
                <a:latin typeface="Times New Roman"/>
                <a:cs typeface="Times New Roman"/>
              </a:rPr>
              <a:t>staff</a:t>
            </a:r>
            <a:r>
              <a:rPr sz="900" i="1" spc="-105" dirty="0">
                <a:latin typeface="Times New Roman"/>
                <a:cs typeface="Times New Roman"/>
              </a:rPr>
              <a:t> </a:t>
            </a:r>
            <a:r>
              <a:rPr sz="900" i="1" spc="300" dirty="0">
                <a:latin typeface="Times New Roman"/>
                <a:cs typeface="Times New Roman"/>
              </a:rPr>
              <a:t>.</a:t>
            </a:r>
            <a:r>
              <a:rPr sz="900" i="1" spc="-85" dirty="0">
                <a:latin typeface="Times New Roman"/>
                <a:cs typeface="Times New Roman"/>
              </a:rPr>
              <a:t> </a:t>
            </a:r>
            <a:r>
              <a:rPr sz="900" i="1" spc="175" dirty="0">
                <a:latin typeface="Times New Roman"/>
                <a:cs typeface="Times New Roman"/>
              </a:rPr>
              <a:t>branchno</a:t>
            </a:r>
            <a:r>
              <a:rPr sz="900" i="1" spc="480" dirty="0">
                <a:latin typeface="Times New Roman"/>
                <a:cs typeface="Times New Roman"/>
              </a:rPr>
              <a:t> </a:t>
            </a:r>
            <a:r>
              <a:rPr sz="900" i="1" spc="-80" dirty="0">
                <a:latin typeface="Times New Roman"/>
                <a:cs typeface="Times New Roman"/>
              </a:rPr>
              <a:t>=</a:t>
            </a:r>
            <a:r>
              <a:rPr sz="900" i="1" spc="-40" dirty="0">
                <a:latin typeface="Times New Roman"/>
                <a:cs typeface="Times New Roman"/>
              </a:rPr>
              <a:t> </a:t>
            </a:r>
            <a:r>
              <a:rPr sz="900" i="1" spc="165" dirty="0">
                <a:latin typeface="Times New Roman"/>
                <a:cs typeface="Times New Roman"/>
              </a:rPr>
              <a:t>branch</a:t>
            </a:r>
            <a:r>
              <a:rPr sz="900" i="1" spc="-85" dirty="0">
                <a:latin typeface="Times New Roman"/>
                <a:cs typeface="Times New Roman"/>
              </a:rPr>
              <a:t> </a:t>
            </a:r>
            <a:r>
              <a:rPr sz="900" i="1" spc="300" dirty="0">
                <a:latin typeface="Times New Roman"/>
                <a:cs typeface="Times New Roman"/>
              </a:rPr>
              <a:t>.</a:t>
            </a:r>
            <a:r>
              <a:rPr sz="900" i="1" spc="-95" dirty="0">
                <a:latin typeface="Times New Roman"/>
                <a:cs typeface="Times New Roman"/>
              </a:rPr>
              <a:t> </a:t>
            </a:r>
            <a:r>
              <a:rPr sz="900" i="1" spc="75" dirty="0">
                <a:latin typeface="Times New Roman"/>
                <a:cs typeface="Times New Roman"/>
              </a:rPr>
              <a:t>b</a:t>
            </a:r>
            <a:r>
              <a:rPr sz="900" i="1" spc="-130" dirty="0">
                <a:latin typeface="Times New Roman"/>
                <a:cs typeface="Times New Roman"/>
              </a:rPr>
              <a:t> </a:t>
            </a:r>
            <a:r>
              <a:rPr sz="900" i="1" spc="175" dirty="0">
                <a:latin typeface="Times New Roman"/>
                <a:cs typeface="Times New Roman"/>
              </a:rPr>
              <a:t>ra</a:t>
            </a:r>
            <a:r>
              <a:rPr sz="900" i="1" spc="-130" dirty="0">
                <a:latin typeface="Times New Roman"/>
                <a:cs typeface="Times New Roman"/>
              </a:rPr>
              <a:t> </a:t>
            </a:r>
            <a:r>
              <a:rPr sz="900" i="1" spc="75" dirty="0">
                <a:latin typeface="Times New Roman"/>
                <a:cs typeface="Times New Roman"/>
              </a:rPr>
              <a:t>n</a:t>
            </a:r>
            <a:r>
              <a:rPr sz="900" i="1" spc="-130" dirty="0">
                <a:latin typeface="Times New Roman"/>
                <a:cs typeface="Times New Roman"/>
              </a:rPr>
              <a:t> </a:t>
            </a:r>
            <a:r>
              <a:rPr sz="900" i="1" spc="150" dirty="0">
                <a:latin typeface="Times New Roman"/>
                <a:cs typeface="Times New Roman"/>
              </a:rPr>
              <a:t>ch</a:t>
            </a:r>
            <a:r>
              <a:rPr sz="900" i="1" spc="-130" dirty="0">
                <a:latin typeface="Times New Roman"/>
                <a:cs typeface="Times New Roman"/>
              </a:rPr>
              <a:t> </a:t>
            </a:r>
            <a:r>
              <a:rPr sz="900" i="1" spc="75" dirty="0">
                <a:latin typeface="Times New Roman"/>
                <a:cs typeface="Times New Roman"/>
              </a:rPr>
              <a:t>n</a:t>
            </a:r>
            <a:r>
              <a:rPr sz="900" i="1" spc="-130" dirty="0">
                <a:latin typeface="Times New Roman"/>
                <a:cs typeface="Times New Roman"/>
              </a:rPr>
              <a:t> </a:t>
            </a:r>
            <a:r>
              <a:rPr sz="900" i="1" spc="190" dirty="0">
                <a:latin typeface="Times New Roman"/>
                <a:cs typeface="Times New Roman"/>
              </a:rPr>
              <a:t>o;</a:t>
            </a:r>
            <a:r>
              <a:rPr sz="900" i="1" spc="-145" dirty="0">
                <a:latin typeface="Times New Roman"/>
                <a:cs typeface="Times New Roman"/>
              </a:rPr>
              <a:t> </a:t>
            </a:r>
            <a:endParaRPr sz="900">
              <a:latin typeface="Times New Roman"/>
              <a:cs typeface="Times New Roman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1050171" y="8483086"/>
            <a:ext cx="148590" cy="19177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1100" spc="-10" dirty="0">
                <a:latin typeface="Arial"/>
                <a:cs typeface="Arial"/>
              </a:rPr>
              <a:t>d)</a:t>
            </a:r>
            <a:endParaRPr sz="1100">
              <a:latin typeface="Arial"/>
              <a:cs typeface="Arial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1356495" y="8754135"/>
            <a:ext cx="88900" cy="481330"/>
          </a:xfrm>
          <a:prstGeom prst="rect">
            <a:avLst/>
          </a:prstGeom>
        </p:spPr>
        <p:txBody>
          <a:bodyPr vert="horz" wrap="square" lIns="0" tIns="279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20"/>
              </a:spcBef>
            </a:pPr>
            <a:r>
              <a:rPr sz="900" spc="-5" dirty="0">
                <a:latin typeface="Arial"/>
                <a:cs typeface="Arial"/>
              </a:rPr>
              <a:t>1</a:t>
            </a:r>
            <a:endParaRPr sz="9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900" spc="-5" dirty="0">
                <a:latin typeface="Arial"/>
                <a:cs typeface="Arial"/>
              </a:rPr>
              <a:t>2</a:t>
            </a:r>
            <a:endParaRPr sz="9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900" spc="-5" dirty="0">
                <a:latin typeface="Arial"/>
                <a:cs typeface="Arial"/>
              </a:rPr>
              <a:t>3</a:t>
            </a:r>
            <a:endParaRPr sz="900">
              <a:latin typeface="Arial"/>
              <a:cs typeface="Arial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1518399" y="8724404"/>
            <a:ext cx="5236845" cy="586740"/>
          </a:xfrm>
          <a:prstGeom prst="rect">
            <a:avLst/>
          </a:prstGeom>
          <a:solidFill>
            <a:srgbClr val="F7F7F7"/>
          </a:solidFill>
          <a:ln w="6096">
            <a:solidFill>
              <a:srgbClr val="B1B1B1"/>
            </a:solidFill>
          </a:ln>
        </p:spPr>
        <p:txBody>
          <a:bodyPr vert="horz" wrap="square" lIns="0" tIns="42544" rIns="0" bIns="0" rtlCol="0">
            <a:spAutoFit/>
          </a:bodyPr>
          <a:lstStyle/>
          <a:p>
            <a:pPr marL="50800" marR="1123315">
              <a:lnSpc>
                <a:spcPct val="111100"/>
              </a:lnSpc>
              <a:spcBef>
                <a:spcPts val="334"/>
              </a:spcBef>
            </a:pPr>
            <a:r>
              <a:rPr sz="900" i="1" spc="65" dirty="0">
                <a:latin typeface="Times New Roman"/>
                <a:cs typeface="Times New Roman"/>
              </a:rPr>
              <a:t>SELECT</a:t>
            </a:r>
            <a:r>
              <a:rPr sz="900" i="1" spc="285" dirty="0">
                <a:latin typeface="Times New Roman"/>
                <a:cs typeface="Times New Roman"/>
              </a:rPr>
              <a:t> </a:t>
            </a:r>
            <a:r>
              <a:rPr sz="900" i="1" spc="245" dirty="0">
                <a:latin typeface="Times New Roman"/>
                <a:cs typeface="Times New Roman"/>
              </a:rPr>
              <a:t>staffno</a:t>
            </a:r>
            <a:r>
              <a:rPr sz="900" i="1" spc="-70" dirty="0">
                <a:latin typeface="Times New Roman"/>
                <a:cs typeface="Times New Roman"/>
              </a:rPr>
              <a:t> </a:t>
            </a:r>
            <a:r>
              <a:rPr sz="900" i="1" spc="300" dirty="0">
                <a:latin typeface="Times New Roman"/>
                <a:cs typeface="Times New Roman"/>
              </a:rPr>
              <a:t>,</a:t>
            </a:r>
            <a:r>
              <a:rPr sz="900" i="1" spc="540" dirty="0">
                <a:latin typeface="Times New Roman"/>
                <a:cs typeface="Times New Roman"/>
              </a:rPr>
              <a:t> </a:t>
            </a:r>
            <a:r>
              <a:rPr sz="900" i="1" spc="165" dirty="0">
                <a:latin typeface="Times New Roman"/>
                <a:cs typeface="Times New Roman"/>
              </a:rPr>
              <a:t>branch</a:t>
            </a:r>
            <a:r>
              <a:rPr sz="900" i="1" spc="-95" dirty="0">
                <a:latin typeface="Times New Roman"/>
                <a:cs typeface="Times New Roman"/>
              </a:rPr>
              <a:t> </a:t>
            </a:r>
            <a:r>
              <a:rPr sz="900" i="1" spc="300" dirty="0">
                <a:latin typeface="Times New Roman"/>
                <a:cs typeface="Times New Roman"/>
              </a:rPr>
              <a:t>.</a:t>
            </a:r>
            <a:r>
              <a:rPr sz="900" i="1" spc="-85" dirty="0">
                <a:latin typeface="Times New Roman"/>
                <a:cs typeface="Times New Roman"/>
              </a:rPr>
              <a:t> </a:t>
            </a:r>
            <a:r>
              <a:rPr sz="900" i="1" spc="260" dirty="0">
                <a:latin typeface="Times New Roman"/>
                <a:cs typeface="Times New Roman"/>
              </a:rPr>
              <a:t>street</a:t>
            </a:r>
            <a:r>
              <a:rPr sz="900" i="1" spc="-70" dirty="0">
                <a:latin typeface="Times New Roman"/>
                <a:cs typeface="Times New Roman"/>
              </a:rPr>
              <a:t> </a:t>
            </a:r>
            <a:r>
              <a:rPr sz="900" i="1" spc="-80" dirty="0">
                <a:latin typeface="Times New Roman"/>
                <a:cs typeface="Times New Roman"/>
              </a:rPr>
              <a:t>= </a:t>
            </a:r>
            <a:r>
              <a:rPr sz="900" i="1" spc="210" dirty="0">
                <a:latin typeface="Times New Roman"/>
                <a:cs typeface="Times New Roman"/>
              </a:rPr>
              <a:t>'13</a:t>
            </a:r>
            <a:r>
              <a:rPr sz="900" i="1" spc="530" dirty="0">
                <a:latin typeface="Times New Roman"/>
                <a:cs typeface="Times New Roman"/>
              </a:rPr>
              <a:t> </a:t>
            </a:r>
            <a:r>
              <a:rPr sz="900" i="1" spc="110" dirty="0">
                <a:latin typeface="Times New Roman"/>
                <a:cs typeface="Times New Roman"/>
              </a:rPr>
              <a:t>Main</a:t>
            </a:r>
            <a:r>
              <a:rPr sz="900" i="1" spc="195" dirty="0">
                <a:latin typeface="Times New Roman"/>
                <a:cs typeface="Times New Roman"/>
              </a:rPr>
              <a:t> </a:t>
            </a:r>
            <a:r>
              <a:rPr sz="900" i="1" spc="105" dirty="0">
                <a:latin typeface="Times New Roman"/>
                <a:cs typeface="Times New Roman"/>
              </a:rPr>
              <a:t>Road</a:t>
            </a:r>
            <a:r>
              <a:rPr sz="900" i="1" spc="-60" dirty="0">
                <a:latin typeface="Times New Roman"/>
                <a:cs typeface="Times New Roman"/>
              </a:rPr>
              <a:t> </a:t>
            </a:r>
            <a:r>
              <a:rPr sz="900" i="1" spc="335" dirty="0">
                <a:latin typeface="Times New Roman"/>
                <a:cs typeface="Times New Roman"/>
              </a:rPr>
              <a:t>'</a:t>
            </a:r>
            <a:r>
              <a:rPr sz="900" i="1" spc="-120" dirty="0">
                <a:latin typeface="Times New Roman"/>
                <a:cs typeface="Times New Roman"/>
              </a:rPr>
              <a:t> </a:t>
            </a:r>
            <a:r>
              <a:rPr sz="900" i="1" spc="300" dirty="0">
                <a:latin typeface="Times New Roman"/>
                <a:cs typeface="Times New Roman"/>
              </a:rPr>
              <a:t>,</a:t>
            </a:r>
            <a:r>
              <a:rPr sz="900" i="1" spc="520" dirty="0">
                <a:latin typeface="Times New Roman"/>
                <a:cs typeface="Times New Roman"/>
              </a:rPr>
              <a:t> </a:t>
            </a:r>
            <a:r>
              <a:rPr sz="900" i="1" spc="150" dirty="0">
                <a:latin typeface="Times New Roman"/>
                <a:cs typeface="Times New Roman"/>
              </a:rPr>
              <a:t>lname  </a:t>
            </a:r>
            <a:r>
              <a:rPr sz="900" i="1" spc="-40" dirty="0">
                <a:latin typeface="Times New Roman"/>
                <a:cs typeface="Times New Roman"/>
              </a:rPr>
              <a:t>FROM </a:t>
            </a:r>
            <a:r>
              <a:rPr sz="900" i="1" spc="270" dirty="0">
                <a:latin typeface="Times New Roman"/>
                <a:cs typeface="Times New Roman"/>
              </a:rPr>
              <a:t>staff </a:t>
            </a:r>
            <a:r>
              <a:rPr sz="900" i="1" spc="300" dirty="0">
                <a:latin typeface="Times New Roman"/>
                <a:cs typeface="Times New Roman"/>
              </a:rPr>
              <a:t>,</a:t>
            </a:r>
            <a:r>
              <a:rPr sz="900" i="1" spc="245" dirty="0">
                <a:latin typeface="Times New Roman"/>
                <a:cs typeface="Times New Roman"/>
              </a:rPr>
              <a:t> </a:t>
            </a:r>
            <a:r>
              <a:rPr sz="900" i="1" spc="165" dirty="0">
                <a:latin typeface="Times New Roman"/>
                <a:cs typeface="Times New Roman"/>
              </a:rPr>
              <a:t>branch</a:t>
            </a:r>
            <a:r>
              <a:rPr sz="900" i="1" spc="-145" dirty="0">
                <a:latin typeface="Times New Roman"/>
                <a:cs typeface="Times New Roman"/>
              </a:rPr>
              <a:t> </a:t>
            </a:r>
            <a:endParaRPr sz="900">
              <a:latin typeface="Times New Roman"/>
              <a:cs typeface="Times New Roman"/>
            </a:endParaRPr>
          </a:p>
          <a:p>
            <a:pPr marL="50800">
              <a:lnSpc>
                <a:spcPct val="100000"/>
              </a:lnSpc>
              <a:spcBef>
                <a:spcPts val="105"/>
              </a:spcBef>
            </a:pPr>
            <a:r>
              <a:rPr sz="900" i="1" spc="-20" dirty="0">
                <a:latin typeface="Times New Roman"/>
                <a:cs typeface="Times New Roman"/>
              </a:rPr>
              <a:t>WHERE</a:t>
            </a:r>
            <a:r>
              <a:rPr sz="900" i="1" spc="155" dirty="0">
                <a:latin typeface="Times New Roman"/>
                <a:cs typeface="Times New Roman"/>
              </a:rPr>
              <a:t> </a:t>
            </a:r>
            <a:r>
              <a:rPr sz="900" i="1" spc="280" dirty="0">
                <a:latin typeface="Times New Roman"/>
                <a:cs typeface="Times New Roman"/>
              </a:rPr>
              <a:t>staff</a:t>
            </a:r>
            <a:r>
              <a:rPr sz="900" i="1" spc="-105" dirty="0">
                <a:latin typeface="Times New Roman"/>
                <a:cs typeface="Times New Roman"/>
              </a:rPr>
              <a:t> </a:t>
            </a:r>
            <a:r>
              <a:rPr sz="900" i="1" spc="300" dirty="0">
                <a:latin typeface="Times New Roman"/>
                <a:cs typeface="Times New Roman"/>
              </a:rPr>
              <a:t>.</a:t>
            </a:r>
            <a:r>
              <a:rPr sz="900" i="1" spc="-85" dirty="0">
                <a:latin typeface="Times New Roman"/>
                <a:cs typeface="Times New Roman"/>
              </a:rPr>
              <a:t> </a:t>
            </a:r>
            <a:r>
              <a:rPr sz="900" i="1" spc="175" dirty="0">
                <a:latin typeface="Times New Roman"/>
                <a:cs typeface="Times New Roman"/>
              </a:rPr>
              <a:t>branchno</a:t>
            </a:r>
            <a:r>
              <a:rPr sz="900" i="1" spc="480" dirty="0">
                <a:latin typeface="Times New Roman"/>
                <a:cs typeface="Times New Roman"/>
              </a:rPr>
              <a:t> </a:t>
            </a:r>
            <a:r>
              <a:rPr sz="900" i="1" spc="-80" dirty="0">
                <a:latin typeface="Times New Roman"/>
                <a:cs typeface="Times New Roman"/>
              </a:rPr>
              <a:t>=</a:t>
            </a:r>
            <a:r>
              <a:rPr sz="900" i="1" spc="-40" dirty="0">
                <a:latin typeface="Times New Roman"/>
                <a:cs typeface="Times New Roman"/>
              </a:rPr>
              <a:t> </a:t>
            </a:r>
            <a:r>
              <a:rPr sz="900" i="1" spc="165" dirty="0">
                <a:latin typeface="Times New Roman"/>
                <a:cs typeface="Times New Roman"/>
              </a:rPr>
              <a:t>branch</a:t>
            </a:r>
            <a:r>
              <a:rPr sz="900" i="1" spc="-85" dirty="0">
                <a:latin typeface="Times New Roman"/>
                <a:cs typeface="Times New Roman"/>
              </a:rPr>
              <a:t> </a:t>
            </a:r>
            <a:r>
              <a:rPr sz="900" i="1" spc="300" dirty="0">
                <a:latin typeface="Times New Roman"/>
                <a:cs typeface="Times New Roman"/>
              </a:rPr>
              <a:t>.</a:t>
            </a:r>
            <a:r>
              <a:rPr sz="900" i="1" spc="-95" dirty="0">
                <a:latin typeface="Times New Roman"/>
                <a:cs typeface="Times New Roman"/>
              </a:rPr>
              <a:t> </a:t>
            </a:r>
            <a:r>
              <a:rPr sz="900" i="1" spc="75" dirty="0">
                <a:latin typeface="Times New Roman"/>
                <a:cs typeface="Times New Roman"/>
              </a:rPr>
              <a:t>b</a:t>
            </a:r>
            <a:r>
              <a:rPr sz="900" i="1" spc="-130" dirty="0">
                <a:latin typeface="Times New Roman"/>
                <a:cs typeface="Times New Roman"/>
              </a:rPr>
              <a:t> </a:t>
            </a:r>
            <a:r>
              <a:rPr sz="900" i="1" spc="175" dirty="0">
                <a:latin typeface="Times New Roman"/>
                <a:cs typeface="Times New Roman"/>
              </a:rPr>
              <a:t>ra</a:t>
            </a:r>
            <a:r>
              <a:rPr sz="900" i="1" spc="-130" dirty="0">
                <a:latin typeface="Times New Roman"/>
                <a:cs typeface="Times New Roman"/>
              </a:rPr>
              <a:t> </a:t>
            </a:r>
            <a:r>
              <a:rPr sz="900" i="1" spc="75" dirty="0">
                <a:latin typeface="Times New Roman"/>
                <a:cs typeface="Times New Roman"/>
              </a:rPr>
              <a:t>n</a:t>
            </a:r>
            <a:r>
              <a:rPr sz="900" i="1" spc="-130" dirty="0">
                <a:latin typeface="Times New Roman"/>
                <a:cs typeface="Times New Roman"/>
              </a:rPr>
              <a:t> </a:t>
            </a:r>
            <a:r>
              <a:rPr sz="900" i="1" spc="150" dirty="0">
                <a:latin typeface="Times New Roman"/>
                <a:cs typeface="Times New Roman"/>
              </a:rPr>
              <a:t>ch</a:t>
            </a:r>
            <a:r>
              <a:rPr sz="900" i="1" spc="-130" dirty="0">
                <a:latin typeface="Times New Roman"/>
                <a:cs typeface="Times New Roman"/>
              </a:rPr>
              <a:t> </a:t>
            </a:r>
            <a:r>
              <a:rPr sz="900" i="1" spc="75" dirty="0">
                <a:latin typeface="Times New Roman"/>
                <a:cs typeface="Times New Roman"/>
              </a:rPr>
              <a:t>n</a:t>
            </a:r>
            <a:r>
              <a:rPr sz="900" i="1" spc="-130" dirty="0">
                <a:latin typeface="Times New Roman"/>
                <a:cs typeface="Times New Roman"/>
              </a:rPr>
              <a:t> </a:t>
            </a:r>
            <a:r>
              <a:rPr sz="900" i="1" spc="190" dirty="0">
                <a:latin typeface="Times New Roman"/>
                <a:cs typeface="Times New Roman"/>
              </a:rPr>
              <a:t>o;</a:t>
            </a:r>
            <a:r>
              <a:rPr sz="900" i="1" spc="-145" dirty="0">
                <a:latin typeface="Times New Roman"/>
                <a:cs typeface="Times New Roman"/>
              </a:rPr>
              <a:t> </a:t>
            </a:r>
            <a:endParaRPr sz="900">
              <a:latin typeface="Times New Roman"/>
              <a:cs typeface="Times New Roman"/>
            </a:endParaRPr>
          </a:p>
        </p:txBody>
      </p:sp>
      <p:sp>
        <p:nvSpPr>
          <p:cNvPr id="21" name="object 21"/>
          <p:cNvSpPr/>
          <p:nvPr/>
        </p:nvSpPr>
        <p:spPr>
          <a:xfrm>
            <a:off x="864717" y="9941585"/>
            <a:ext cx="6049010" cy="0"/>
          </a:xfrm>
          <a:custGeom>
            <a:avLst/>
            <a:gdLst/>
            <a:ahLst/>
            <a:cxnLst/>
            <a:rect l="l" t="t" r="r" b="b"/>
            <a:pathLst>
              <a:path w="6049009">
                <a:moveTo>
                  <a:pt x="0" y="0"/>
                </a:moveTo>
                <a:lnTo>
                  <a:pt x="6048756" y="0"/>
                </a:lnTo>
              </a:path>
            </a:pathLst>
          </a:custGeom>
          <a:ln w="609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 txBox="1"/>
          <p:nvPr/>
        </p:nvSpPr>
        <p:spPr>
          <a:xfrm>
            <a:off x="852169" y="9479783"/>
            <a:ext cx="4511675" cy="67754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614170">
              <a:lnSpc>
                <a:spcPct val="100000"/>
              </a:lnSpc>
              <a:spcBef>
                <a:spcPts val="90"/>
              </a:spcBef>
            </a:pPr>
            <a:r>
              <a:rPr sz="1100" spc="170" dirty="0">
                <a:latin typeface="Arial"/>
                <a:cs typeface="Arial"/>
              </a:rPr>
              <a:t>...............................................</a:t>
            </a:r>
            <a:r>
              <a:rPr sz="1100" spc="-130" dirty="0">
                <a:latin typeface="Arial"/>
                <a:cs typeface="Arial"/>
              </a:rPr>
              <a:t> </a:t>
            </a:r>
            <a:endParaRPr sz="11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12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95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1100" spc="-10" dirty="0">
                <a:latin typeface="Arial"/>
                <a:cs typeface="Arial"/>
              </a:rPr>
              <a:t>© </a:t>
            </a:r>
            <a:r>
              <a:rPr sz="1100" spc="20" dirty="0">
                <a:latin typeface="Arial"/>
                <a:cs typeface="Arial"/>
              </a:rPr>
              <a:t>H</a:t>
            </a:r>
            <a:r>
              <a:rPr sz="850" spc="20" dirty="0">
                <a:latin typeface="Arial"/>
                <a:cs typeface="Arial"/>
              </a:rPr>
              <a:t>ERIOT</a:t>
            </a:r>
            <a:r>
              <a:rPr sz="1100" spc="20" dirty="0">
                <a:latin typeface="Arial"/>
                <a:cs typeface="Arial"/>
              </a:rPr>
              <a:t>-W</a:t>
            </a:r>
            <a:r>
              <a:rPr sz="850" spc="20" dirty="0">
                <a:latin typeface="Arial"/>
                <a:cs typeface="Arial"/>
              </a:rPr>
              <a:t>ATT</a:t>
            </a:r>
            <a:r>
              <a:rPr sz="850" spc="135" dirty="0">
                <a:latin typeface="Arial"/>
                <a:cs typeface="Arial"/>
              </a:rPr>
              <a:t> </a:t>
            </a:r>
            <a:r>
              <a:rPr sz="1100" spc="55" dirty="0">
                <a:latin typeface="Arial"/>
                <a:cs typeface="Arial"/>
              </a:rPr>
              <a:t>U</a:t>
            </a:r>
            <a:r>
              <a:rPr sz="850" spc="55" dirty="0">
                <a:latin typeface="Arial"/>
                <a:cs typeface="Arial"/>
              </a:rPr>
              <a:t>NIVERSITY</a:t>
            </a:r>
            <a:endParaRPr sz="85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52169" y="559318"/>
            <a:ext cx="1339850" cy="19177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1100" i="1" spc="-20" dirty="0">
                <a:latin typeface="Arial"/>
                <a:cs typeface="Arial"/>
              </a:rPr>
              <a:t>TOPIC </a:t>
            </a:r>
            <a:r>
              <a:rPr sz="1100" i="1" spc="-10" dirty="0">
                <a:latin typeface="Arial"/>
                <a:cs typeface="Arial"/>
              </a:rPr>
              <a:t>1.</a:t>
            </a:r>
            <a:r>
              <a:rPr sz="1100" i="1" spc="45" dirty="0">
                <a:latin typeface="Arial"/>
                <a:cs typeface="Arial"/>
              </a:rPr>
              <a:t> </a:t>
            </a:r>
            <a:r>
              <a:rPr sz="1100" i="1" spc="-30" dirty="0">
                <a:latin typeface="Arial"/>
                <a:cs typeface="Arial"/>
              </a:rPr>
              <a:t>ANALYSIS</a:t>
            </a:r>
            <a:endParaRPr sz="11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6817526" y="559318"/>
            <a:ext cx="102870" cy="19177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1100" spc="-10" dirty="0">
                <a:latin typeface="Arial"/>
                <a:cs typeface="Arial"/>
              </a:rPr>
              <a:t>7</a:t>
            </a:r>
            <a:endParaRPr sz="110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864717" y="765581"/>
            <a:ext cx="6049010" cy="0"/>
          </a:xfrm>
          <a:custGeom>
            <a:avLst/>
            <a:gdLst/>
            <a:ahLst/>
            <a:cxnLst/>
            <a:rect l="l" t="t" r="r" b="b"/>
            <a:pathLst>
              <a:path w="6049009">
                <a:moveTo>
                  <a:pt x="0" y="0"/>
                </a:moveTo>
                <a:lnTo>
                  <a:pt x="6048756" y="0"/>
                </a:lnTo>
              </a:path>
            </a:pathLst>
          </a:custGeom>
          <a:ln w="609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1198117" y="1111007"/>
            <a:ext cx="3874770" cy="19177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1100" spc="-10" dirty="0">
                <a:latin typeface="Arial"/>
                <a:cs typeface="Arial"/>
              </a:rPr>
              <a:t>manage orders, manage stock, manage users, </a:t>
            </a:r>
            <a:r>
              <a:rPr sz="1100" spc="-5" dirty="0">
                <a:latin typeface="Arial"/>
                <a:cs typeface="Arial"/>
              </a:rPr>
              <a:t>modify</a:t>
            </a:r>
            <a:r>
              <a:rPr sz="1100" spc="-10" dirty="0">
                <a:latin typeface="Arial"/>
                <a:cs typeface="Arial"/>
              </a:rPr>
              <a:t> settings.</a:t>
            </a:r>
            <a:endParaRPr sz="11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996950" y="1403892"/>
            <a:ext cx="81280" cy="15875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850" spc="-105" dirty="0">
                <a:latin typeface="Lucida Sans Unicode"/>
                <a:cs typeface="Lucida Sans Unicode"/>
              </a:rPr>
              <a:t>•</a:t>
            </a:r>
            <a:endParaRPr sz="850">
              <a:latin typeface="Lucida Sans Unicode"/>
              <a:cs typeface="Lucida Sans Unicode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198117" y="1397517"/>
            <a:ext cx="5716905" cy="650875"/>
          </a:xfrm>
          <a:prstGeom prst="rect">
            <a:avLst/>
          </a:prstGeom>
        </p:spPr>
        <p:txBody>
          <a:bodyPr vert="horz" wrap="square" lIns="0" tIns="6985" rIns="0" bIns="0" rtlCol="0">
            <a:spAutoFit/>
          </a:bodyPr>
          <a:lstStyle/>
          <a:p>
            <a:pPr marL="12700" marR="5080">
              <a:lnSpc>
                <a:spcPct val="102699"/>
              </a:lnSpc>
              <a:spcBef>
                <a:spcPts val="55"/>
              </a:spcBef>
            </a:pPr>
            <a:r>
              <a:rPr sz="1100" spc="-10" dirty="0">
                <a:latin typeface="Arial"/>
                <a:cs typeface="Arial"/>
              </a:rPr>
              <a:t>The manage </a:t>
            </a:r>
            <a:r>
              <a:rPr sz="1100" spc="-5" dirty="0">
                <a:latin typeface="Arial"/>
                <a:cs typeface="Arial"/>
              </a:rPr>
              <a:t>customers </a:t>
            </a:r>
            <a:r>
              <a:rPr sz="1100" spc="-10" dirty="0">
                <a:latin typeface="Arial"/>
                <a:cs typeface="Arial"/>
              </a:rPr>
              <a:t>options </a:t>
            </a:r>
            <a:r>
              <a:rPr sz="1100" spc="-15" dirty="0">
                <a:latin typeface="Arial"/>
                <a:cs typeface="Arial"/>
              </a:rPr>
              <a:t>must allow </a:t>
            </a:r>
            <a:r>
              <a:rPr sz="1100" spc="-5" dirty="0">
                <a:latin typeface="Arial"/>
                <a:cs typeface="Arial"/>
              </a:rPr>
              <a:t>search, </a:t>
            </a:r>
            <a:r>
              <a:rPr sz="1100" spc="-10" dirty="0">
                <a:latin typeface="Arial"/>
                <a:cs typeface="Arial"/>
              </a:rPr>
              <a:t>viewing, </a:t>
            </a:r>
            <a:r>
              <a:rPr sz="1100" spc="-5" dirty="0">
                <a:latin typeface="Arial"/>
                <a:cs typeface="Arial"/>
              </a:rPr>
              <a:t>creation </a:t>
            </a:r>
            <a:r>
              <a:rPr sz="1100" spc="-10" dirty="0">
                <a:latin typeface="Arial"/>
                <a:cs typeface="Arial"/>
              </a:rPr>
              <a:t>or </a:t>
            </a:r>
            <a:r>
              <a:rPr sz="1100" spc="-5" dirty="0">
                <a:latin typeface="Arial"/>
                <a:cs typeface="Arial"/>
              </a:rPr>
              <a:t>modification </a:t>
            </a:r>
            <a:r>
              <a:rPr sz="1100" spc="-10" dirty="0">
                <a:latin typeface="Arial"/>
                <a:cs typeface="Arial"/>
              </a:rPr>
              <a:t>of  </a:t>
            </a:r>
            <a:r>
              <a:rPr sz="1100" spc="-5" dirty="0">
                <a:latin typeface="Arial"/>
                <a:cs typeface="Arial"/>
              </a:rPr>
              <a:t>customer</a:t>
            </a:r>
            <a:r>
              <a:rPr sz="1100" spc="-15" dirty="0">
                <a:latin typeface="Arial"/>
                <a:cs typeface="Arial"/>
              </a:rPr>
              <a:t> </a:t>
            </a:r>
            <a:r>
              <a:rPr sz="1100" spc="-10" dirty="0">
                <a:latin typeface="Arial"/>
                <a:cs typeface="Arial"/>
              </a:rPr>
              <a:t>information.</a:t>
            </a:r>
            <a:endParaRPr sz="11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935"/>
              </a:spcBef>
            </a:pPr>
            <a:r>
              <a:rPr sz="1100" spc="-10" dirty="0">
                <a:latin typeface="Arial"/>
                <a:cs typeface="Arial"/>
              </a:rPr>
              <a:t>The manage orders option </a:t>
            </a:r>
            <a:r>
              <a:rPr sz="1100" spc="-15" dirty="0">
                <a:latin typeface="Arial"/>
                <a:cs typeface="Arial"/>
              </a:rPr>
              <a:t>must allow </a:t>
            </a:r>
            <a:r>
              <a:rPr sz="1100" spc="-5" dirty="0">
                <a:latin typeface="Arial"/>
                <a:cs typeface="Arial"/>
              </a:rPr>
              <a:t>search, </a:t>
            </a:r>
            <a:r>
              <a:rPr sz="1100" spc="-10" dirty="0">
                <a:latin typeface="Arial"/>
                <a:cs typeface="Arial"/>
              </a:rPr>
              <a:t>viewing, </a:t>
            </a:r>
            <a:r>
              <a:rPr sz="1100" spc="-5" dirty="0">
                <a:latin typeface="Arial"/>
                <a:cs typeface="Arial"/>
              </a:rPr>
              <a:t>creation </a:t>
            </a:r>
            <a:r>
              <a:rPr sz="1100" spc="-10" dirty="0">
                <a:latin typeface="Arial"/>
                <a:cs typeface="Arial"/>
              </a:rPr>
              <a:t>or </a:t>
            </a:r>
            <a:r>
              <a:rPr sz="1100" spc="-5" dirty="0">
                <a:latin typeface="Arial"/>
                <a:cs typeface="Arial"/>
              </a:rPr>
              <a:t>modification </a:t>
            </a:r>
            <a:r>
              <a:rPr sz="1100" spc="-10" dirty="0">
                <a:latin typeface="Arial"/>
                <a:cs typeface="Arial"/>
              </a:rPr>
              <a:t>of</a:t>
            </a:r>
            <a:r>
              <a:rPr sz="1100" spc="-50" dirty="0">
                <a:latin typeface="Arial"/>
                <a:cs typeface="Arial"/>
              </a:rPr>
              <a:t> </a:t>
            </a:r>
            <a:r>
              <a:rPr sz="1100" spc="-10" dirty="0">
                <a:latin typeface="Arial"/>
                <a:cs typeface="Arial"/>
              </a:rPr>
              <a:t>orders.</a:t>
            </a:r>
            <a:endParaRPr sz="110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996950" y="1862616"/>
            <a:ext cx="81280" cy="73025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850" spc="-105" dirty="0">
                <a:latin typeface="Lucida Sans Unicode"/>
                <a:cs typeface="Lucida Sans Unicode"/>
              </a:rPr>
              <a:t>•</a:t>
            </a:r>
            <a:endParaRPr sz="850">
              <a:latin typeface="Lucida Sans Unicode"/>
              <a:cs typeface="Lucida Sans Unicode"/>
            </a:endParaRPr>
          </a:p>
          <a:p>
            <a:pPr marL="12700">
              <a:lnSpc>
                <a:spcPct val="100000"/>
              </a:lnSpc>
              <a:spcBef>
                <a:spcPts val="1225"/>
              </a:spcBef>
            </a:pPr>
            <a:r>
              <a:rPr sz="850" spc="-105" dirty="0">
                <a:latin typeface="Lucida Sans Unicode"/>
                <a:cs typeface="Lucida Sans Unicode"/>
              </a:rPr>
              <a:t>•</a:t>
            </a:r>
            <a:endParaRPr sz="850">
              <a:latin typeface="Lucida Sans Unicode"/>
              <a:cs typeface="Lucida Sans Unicode"/>
            </a:endParaRPr>
          </a:p>
          <a:p>
            <a:pPr marL="12700">
              <a:lnSpc>
                <a:spcPct val="100000"/>
              </a:lnSpc>
              <a:spcBef>
                <a:spcPts val="1235"/>
              </a:spcBef>
            </a:pPr>
            <a:r>
              <a:rPr sz="850" spc="-105" dirty="0">
                <a:latin typeface="Lucida Sans Unicode"/>
                <a:cs typeface="Lucida Sans Unicode"/>
              </a:rPr>
              <a:t>•</a:t>
            </a:r>
            <a:endParaRPr sz="850">
              <a:latin typeface="Lucida Sans Unicode"/>
              <a:cs typeface="Lucida Sans Unicode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996950" y="3063526"/>
            <a:ext cx="81280" cy="15875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850" spc="-105" dirty="0">
                <a:latin typeface="Lucida Sans Unicode"/>
                <a:cs typeface="Lucida Sans Unicode"/>
              </a:rPr>
              <a:t>•</a:t>
            </a:r>
            <a:endParaRPr sz="850">
              <a:latin typeface="Lucida Sans Unicode"/>
              <a:cs typeface="Lucida Sans Unicode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1198117" y="2141231"/>
            <a:ext cx="5716270" cy="128016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 algn="just">
              <a:lnSpc>
                <a:spcPct val="100000"/>
              </a:lnSpc>
              <a:spcBef>
                <a:spcPts val="90"/>
              </a:spcBef>
            </a:pPr>
            <a:r>
              <a:rPr sz="1100" spc="-5" dirty="0">
                <a:latin typeface="Arial"/>
                <a:cs typeface="Arial"/>
              </a:rPr>
              <a:t>There </a:t>
            </a:r>
            <a:r>
              <a:rPr sz="1100" spc="-15" dirty="0">
                <a:latin typeface="Arial"/>
                <a:cs typeface="Arial"/>
              </a:rPr>
              <a:t>must </a:t>
            </a:r>
            <a:r>
              <a:rPr sz="1100" spc="-10" dirty="0">
                <a:latin typeface="Arial"/>
                <a:cs typeface="Arial"/>
              </a:rPr>
              <a:t>be a </a:t>
            </a:r>
            <a:r>
              <a:rPr sz="1100" spc="-5" dirty="0">
                <a:latin typeface="Arial"/>
                <a:cs typeface="Arial"/>
              </a:rPr>
              <a:t>print </a:t>
            </a:r>
            <a:r>
              <a:rPr sz="1100" spc="-10" dirty="0">
                <a:latin typeface="Arial"/>
                <a:cs typeface="Arial"/>
              </a:rPr>
              <a:t>option </a:t>
            </a:r>
            <a:r>
              <a:rPr sz="1100" spc="-20" dirty="0">
                <a:latin typeface="Arial"/>
                <a:cs typeface="Arial"/>
              </a:rPr>
              <a:t>for </a:t>
            </a:r>
            <a:r>
              <a:rPr sz="1100" spc="-10" dirty="0">
                <a:latin typeface="Arial"/>
                <a:cs typeface="Arial"/>
              </a:rPr>
              <a:t>each order </a:t>
            </a:r>
            <a:r>
              <a:rPr sz="1100" spc="-5" dirty="0">
                <a:latin typeface="Arial"/>
                <a:cs typeface="Arial"/>
              </a:rPr>
              <a:t>that </a:t>
            </a:r>
            <a:r>
              <a:rPr sz="1100" spc="-10" dirty="0">
                <a:latin typeface="Arial"/>
                <a:cs typeface="Arial"/>
              </a:rPr>
              <a:t>will </a:t>
            </a:r>
            <a:r>
              <a:rPr sz="1100" spc="-15" dirty="0">
                <a:latin typeface="Arial"/>
                <a:cs typeface="Arial"/>
              </a:rPr>
              <a:t>generate </a:t>
            </a:r>
            <a:r>
              <a:rPr sz="1100" spc="-10" dirty="0">
                <a:latin typeface="Arial"/>
                <a:cs typeface="Arial"/>
              </a:rPr>
              <a:t>an </a:t>
            </a:r>
            <a:r>
              <a:rPr sz="1100" spc="-15" dirty="0">
                <a:latin typeface="Arial"/>
                <a:cs typeface="Arial"/>
              </a:rPr>
              <a:t>invoice </a:t>
            </a:r>
            <a:r>
              <a:rPr sz="1100" spc="-20" dirty="0">
                <a:latin typeface="Arial"/>
                <a:cs typeface="Arial"/>
              </a:rPr>
              <a:t>for </a:t>
            </a:r>
            <a:r>
              <a:rPr sz="1100" spc="-5" dirty="0">
                <a:latin typeface="Arial"/>
                <a:cs typeface="Arial"/>
              </a:rPr>
              <a:t>the</a:t>
            </a:r>
            <a:r>
              <a:rPr sz="1100" spc="5" dirty="0">
                <a:latin typeface="Arial"/>
                <a:cs typeface="Arial"/>
              </a:rPr>
              <a:t> </a:t>
            </a:r>
            <a:r>
              <a:rPr sz="1100" spc="-20" dirty="0">
                <a:latin typeface="Arial"/>
                <a:cs typeface="Arial"/>
              </a:rPr>
              <a:t>order.</a:t>
            </a:r>
            <a:endParaRPr sz="1100">
              <a:latin typeface="Arial"/>
              <a:cs typeface="Arial"/>
            </a:endParaRPr>
          </a:p>
          <a:p>
            <a:pPr marL="12700" marR="5080" algn="just">
              <a:lnSpc>
                <a:spcPct val="102699"/>
              </a:lnSpc>
              <a:spcBef>
                <a:spcPts val="900"/>
              </a:spcBef>
            </a:pPr>
            <a:r>
              <a:rPr sz="1100" spc="-10" dirty="0">
                <a:latin typeface="Arial"/>
                <a:cs typeface="Arial"/>
              </a:rPr>
              <a:t>When</a:t>
            </a:r>
            <a:r>
              <a:rPr sz="1100" spc="-55" dirty="0">
                <a:latin typeface="Arial"/>
                <a:cs typeface="Arial"/>
              </a:rPr>
              <a:t> </a:t>
            </a:r>
            <a:r>
              <a:rPr sz="1100" spc="-5" dirty="0">
                <a:latin typeface="Arial"/>
                <a:cs typeface="Arial"/>
              </a:rPr>
              <a:t>creating</a:t>
            </a:r>
            <a:r>
              <a:rPr sz="1100" spc="-50" dirty="0">
                <a:latin typeface="Arial"/>
                <a:cs typeface="Arial"/>
              </a:rPr>
              <a:t> </a:t>
            </a:r>
            <a:r>
              <a:rPr sz="1100" spc="-10" dirty="0">
                <a:latin typeface="Arial"/>
                <a:cs typeface="Arial"/>
              </a:rPr>
              <a:t>or</a:t>
            </a:r>
            <a:r>
              <a:rPr sz="1100" spc="-40" dirty="0">
                <a:latin typeface="Arial"/>
                <a:cs typeface="Arial"/>
              </a:rPr>
              <a:t> </a:t>
            </a:r>
            <a:r>
              <a:rPr sz="1100" spc="-10" dirty="0">
                <a:latin typeface="Arial"/>
                <a:cs typeface="Arial"/>
              </a:rPr>
              <a:t>editing</a:t>
            </a:r>
            <a:r>
              <a:rPr sz="1100" spc="-40" dirty="0">
                <a:latin typeface="Arial"/>
                <a:cs typeface="Arial"/>
              </a:rPr>
              <a:t> </a:t>
            </a:r>
            <a:r>
              <a:rPr sz="1100" spc="-10" dirty="0">
                <a:latin typeface="Arial"/>
                <a:cs typeface="Arial"/>
              </a:rPr>
              <a:t>an</a:t>
            </a:r>
            <a:r>
              <a:rPr sz="1100" spc="-55" dirty="0">
                <a:latin typeface="Arial"/>
                <a:cs typeface="Arial"/>
              </a:rPr>
              <a:t> </a:t>
            </a:r>
            <a:r>
              <a:rPr sz="1100" spc="-20" dirty="0">
                <a:latin typeface="Arial"/>
                <a:cs typeface="Arial"/>
              </a:rPr>
              <a:t>order,</a:t>
            </a:r>
            <a:r>
              <a:rPr sz="1100" spc="-25" dirty="0">
                <a:latin typeface="Arial"/>
                <a:cs typeface="Arial"/>
              </a:rPr>
              <a:t> </a:t>
            </a:r>
            <a:r>
              <a:rPr sz="1100" spc="-5" dirty="0">
                <a:latin typeface="Arial"/>
                <a:cs typeface="Arial"/>
              </a:rPr>
              <a:t>it</a:t>
            </a:r>
            <a:r>
              <a:rPr sz="1100" spc="-40" dirty="0">
                <a:latin typeface="Arial"/>
                <a:cs typeface="Arial"/>
              </a:rPr>
              <a:t> </a:t>
            </a:r>
            <a:r>
              <a:rPr sz="1100" spc="-10" dirty="0">
                <a:latin typeface="Arial"/>
                <a:cs typeface="Arial"/>
              </a:rPr>
              <a:t>will</a:t>
            </a:r>
            <a:r>
              <a:rPr sz="1100" spc="-25" dirty="0">
                <a:latin typeface="Arial"/>
                <a:cs typeface="Arial"/>
              </a:rPr>
              <a:t> </a:t>
            </a:r>
            <a:r>
              <a:rPr sz="1100" spc="-10" dirty="0">
                <a:latin typeface="Arial"/>
                <a:cs typeface="Arial"/>
              </a:rPr>
              <a:t>be</a:t>
            </a:r>
            <a:r>
              <a:rPr sz="1100" spc="-50" dirty="0">
                <a:latin typeface="Arial"/>
                <a:cs typeface="Arial"/>
              </a:rPr>
              <a:t> </a:t>
            </a:r>
            <a:r>
              <a:rPr sz="1100" spc="-15" dirty="0">
                <a:latin typeface="Arial"/>
                <a:cs typeface="Arial"/>
              </a:rPr>
              <a:t>possible</a:t>
            </a:r>
            <a:r>
              <a:rPr sz="1100" spc="-45" dirty="0">
                <a:latin typeface="Arial"/>
                <a:cs typeface="Arial"/>
              </a:rPr>
              <a:t> </a:t>
            </a:r>
            <a:r>
              <a:rPr sz="1100" spc="-5" dirty="0">
                <a:latin typeface="Arial"/>
                <a:cs typeface="Arial"/>
              </a:rPr>
              <a:t>to</a:t>
            </a:r>
            <a:r>
              <a:rPr sz="1100" spc="-40" dirty="0">
                <a:latin typeface="Arial"/>
                <a:cs typeface="Arial"/>
              </a:rPr>
              <a:t> </a:t>
            </a:r>
            <a:r>
              <a:rPr sz="1100" spc="-5" dirty="0">
                <a:latin typeface="Arial"/>
                <a:cs typeface="Arial"/>
              </a:rPr>
              <a:t>select</a:t>
            </a:r>
            <a:r>
              <a:rPr sz="1100" spc="-25" dirty="0">
                <a:latin typeface="Arial"/>
                <a:cs typeface="Arial"/>
              </a:rPr>
              <a:t> </a:t>
            </a:r>
            <a:r>
              <a:rPr sz="1100" spc="-10" dirty="0">
                <a:latin typeface="Arial"/>
                <a:cs typeface="Arial"/>
              </a:rPr>
              <a:t>a</a:t>
            </a:r>
            <a:r>
              <a:rPr sz="1100" spc="-50" dirty="0">
                <a:latin typeface="Arial"/>
                <a:cs typeface="Arial"/>
              </a:rPr>
              <a:t> </a:t>
            </a:r>
            <a:r>
              <a:rPr sz="1100" spc="-10" dirty="0">
                <a:latin typeface="Arial"/>
                <a:cs typeface="Arial"/>
              </a:rPr>
              <a:t>stock</a:t>
            </a:r>
            <a:r>
              <a:rPr sz="1100" spc="-15" dirty="0">
                <a:latin typeface="Arial"/>
                <a:cs typeface="Arial"/>
              </a:rPr>
              <a:t> </a:t>
            </a:r>
            <a:r>
              <a:rPr sz="1100" spc="-10" dirty="0">
                <a:latin typeface="Arial"/>
                <a:cs typeface="Arial"/>
              </a:rPr>
              <a:t>item</a:t>
            </a:r>
            <a:r>
              <a:rPr sz="1100" spc="-45" dirty="0">
                <a:latin typeface="Arial"/>
                <a:cs typeface="Arial"/>
              </a:rPr>
              <a:t> </a:t>
            </a:r>
            <a:r>
              <a:rPr sz="1100" spc="-10" dirty="0">
                <a:latin typeface="Arial"/>
                <a:cs typeface="Arial"/>
              </a:rPr>
              <a:t>and</a:t>
            </a:r>
            <a:r>
              <a:rPr sz="1100" spc="-50" dirty="0">
                <a:latin typeface="Arial"/>
                <a:cs typeface="Arial"/>
              </a:rPr>
              <a:t> </a:t>
            </a:r>
            <a:r>
              <a:rPr sz="1100" spc="-10" dirty="0">
                <a:latin typeface="Arial"/>
                <a:cs typeface="Arial"/>
              </a:rPr>
              <a:t>enter</a:t>
            </a:r>
            <a:r>
              <a:rPr sz="1100" spc="-50" dirty="0">
                <a:latin typeface="Arial"/>
                <a:cs typeface="Arial"/>
              </a:rPr>
              <a:t> </a:t>
            </a:r>
            <a:r>
              <a:rPr sz="1100" spc="-5" dirty="0">
                <a:latin typeface="Arial"/>
                <a:cs typeface="Arial"/>
              </a:rPr>
              <a:t>the</a:t>
            </a:r>
            <a:r>
              <a:rPr sz="1100" spc="-40" dirty="0">
                <a:latin typeface="Arial"/>
                <a:cs typeface="Arial"/>
              </a:rPr>
              <a:t> </a:t>
            </a:r>
            <a:r>
              <a:rPr sz="1100" spc="-15" dirty="0">
                <a:latin typeface="Arial"/>
                <a:cs typeface="Arial"/>
              </a:rPr>
              <a:t>weight  </a:t>
            </a:r>
            <a:r>
              <a:rPr sz="1100" spc="-10" dirty="0">
                <a:latin typeface="Arial"/>
                <a:cs typeface="Arial"/>
              </a:rPr>
              <a:t>of </a:t>
            </a:r>
            <a:r>
              <a:rPr sz="1100" spc="-5" dirty="0">
                <a:latin typeface="Arial"/>
                <a:cs typeface="Arial"/>
              </a:rPr>
              <a:t>that </a:t>
            </a:r>
            <a:r>
              <a:rPr sz="1100" spc="-10" dirty="0">
                <a:latin typeface="Arial"/>
                <a:cs typeface="Arial"/>
              </a:rPr>
              <a:t>item ordered. The </a:t>
            </a:r>
            <a:r>
              <a:rPr sz="1100" spc="-5" dirty="0">
                <a:latin typeface="Arial"/>
                <a:cs typeface="Arial"/>
              </a:rPr>
              <a:t>system </a:t>
            </a:r>
            <a:r>
              <a:rPr sz="1100" spc="-15" dirty="0">
                <a:latin typeface="Arial"/>
                <a:cs typeface="Arial"/>
              </a:rPr>
              <a:t>must </a:t>
            </a:r>
            <a:r>
              <a:rPr sz="1100" spc="-5" dirty="0">
                <a:latin typeface="Arial"/>
                <a:cs typeface="Arial"/>
              </a:rPr>
              <a:t>calculate the </a:t>
            </a:r>
            <a:r>
              <a:rPr sz="1100" spc="-15" dirty="0">
                <a:latin typeface="Arial"/>
                <a:cs typeface="Arial"/>
              </a:rPr>
              <a:t>value </a:t>
            </a:r>
            <a:r>
              <a:rPr sz="1100" spc="-20" dirty="0">
                <a:latin typeface="Arial"/>
                <a:cs typeface="Arial"/>
              </a:rPr>
              <a:t>for </a:t>
            </a:r>
            <a:r>
              <a:rPr sz="1100" spc="-10" dirty="0">
                <a:latin typeface="Arial"/>
                <a:cs typeface="Arial"/>
              </a:rPr>
              <a:t>each line in an order using </a:t>
            </a:r>
            <a:r>
              <a:rPr sz="1100" spc="-5" dirty="0">
                <a:latin typeface="Arial"/>
                <a:cs typeface="Arial"/>
              </a:rPr>
              <a:t>the  </a:t>
            </a:r>
            <a:r>
              <a:rPr sz="1100" spc="-10" dirty="0">
                <a:latin typeface="Arial"/>
                <a:cs typeface="Arial"/>
              </a:rPr>
              <a:t>stock item </a:t>
            </a:r>
            <a:r>
              <a:rPr sz="1100" spc="-5" dirty="0">
                <a:latin typeface="Arial"/>
                <a:cs typeface="Arial"/>
              </a:rPr>
              <a:t>price </a:t>
            </a:r>
            <a:r>
              <a:rPr sz="1100" spc="-10" dirty="0">
                <a:latin typeface="Arial"/>
                <a:cs typeface="Arial"/>
              </a:rPr>
              <a:t>and </a:t>
            </a:r>
            <a:r>
              <a:rPr sz="1100" spc="-5" dirty="0">
                <a:latin typeface="Arial"/>
                <a:cs typeface="Arial"/>
              </a:rPr>
              <a:t>the </a:t>
            </a:r>
            <a:r>
              <a:rPr sz="1100" spc="-15" dirty="0">
                <a:latin typeface="Arial"/>
                <a:cs typeface="Arial"/>
              </a:rPr>
              <a:t>weight.</a:t>
            </a:r>
            <a:endParaRPr sz="1100">
              <a:latin typeface="Arial"/>
              <a:cs typeface="Arial"/>
            </a:endParaRPr>
          </a:p>
          <a:p>
            <a:pPr marL="12700" marR="5715" algn="just">
              <a:lnSpc>
                <a:spcPct val="102699"/>
              </a:lnSpc>
              <a:spcBef>
                <a:spcPts val="890"/>
              </a:spcBef>
            </a:pPr>
            <a:r>
              <a:rPr sz="1100" spc="-10" dirty="0">
                <a:latin typeface="Arial"/>
                <a:cs typeface="Arial"/>
              </a:rPr>
              <a:t>The</a:t>
            </a:r>
            <a:r>
              <a:rPr sz="1100" spc="-45" dirty="0">
                <a:latin typeface="Arial"/>
                <a:cs typeface="Arial"/>
              </a:rPr>
              <a:t> </a:t>
            </a:r>
            <a:r>
              <a:rPr sz="1100" spc="-5" dirty="0">
                <a:latin typeface="Arial"/>
                <a:cs typeface="Arial"/>
              </a:rPr>
              <a:t>system</a:t>
            </a:r>
            <a:r>
              <a:rPr sz="1100" spc="-20" dirty="0">
                <a:latin typeface="Arial"/>
                <a:cs typeface="Arial"/>
              </a:rPr>
              <a:t> </a:t>
            </a:r>
            <a:r>
              <a:rPr sz="1100" spc="-10" dirty="0">
                <a:latin typeface="Arial"/>
                <a:cs typeface="Arial"/>
              </a:rPr>
              <a:t>will</a:t>
            </a:r>
            <a:r>
              <a:rPr sz="1100" spc="-20" dirty="0">
                <a:latin typeface="Arial"/>
                <a:cs typeface="Arial"/>
              </a:rPr>
              <a:t> </a:t>
            </a:r>
            <a:r>
              <a:rPr sz="1100" spc="-5" dirty="0">
                <a:latin typeface="Arial"/>
                <a:cs typeface="Arial"/>
              </a:rPr>
              <a:t>calculate</a:t>
            </a:r>
            <a:r>
              <a:rPr sz="1100" spc="-30" dirty="0">
                <a:latin typeface="Arial"/>
                <a:cs typeface="Arial"/>
              </a:rPr>
              <a:t> </a:t>
            </a:r>
            <a:r>
              <a:rPr sz="1100" spc="-5" dirty="0">
                <a:latin typeface="Arial"/>
                <a:cs typeface="Arial"/>
              </a:rPr>
              <a:t>the</a:t>
            </a:r>
            <a:r>
              <a:rPr sz="1100" spc="-40" dirty="0">
                <a:latin typeface="Arial"/>
                <a:cs typeface="Arial"/>
              </a:rPr>
              <a:t> </a:t>
            </a:r>
            <a:r>
              <a:rPr sz="1100" spc="-5" dirty="0">
                <a:latin typeface="Arial"/>
                <a:cs typeface="Arial"/>
              </a:rPr>
              <a:t>total</a:t>
            </a:r>
            <a:r>
              <a:rPr sz="1100" spc="-20" dirty="0">
                <a:latin typeface="Arial"/>
                <a:cs typeface="Arial"/>
              </a:rPr>
              <a:t> </a:t>
            </a:r>
            <a:r>
              <a:rPr sz="1100" spc="-5" dirty="0">
                <a:latin typeface="Arial"/>
                <a:cs typeface="Arial"/>
              </a:rPr>
              <a:t>cost</a:t>
            </a:r>
            <a:r>
              <a:rPr sz="1100" spc="-20" dirty="0">
                <a:latin typeface="Arial"/>
                <a:cs typeface="Arial"/>
              </a:rPr>
              <a:t> </a:t>
            </a:r>
            <a:r>
              <a:rPr sz="1100" spc="-10" dirty="0">
                <a:latin typeface="Arial"/>
                <a:cs typeface="Arial"/>
              </a:rPr>
              <a:t>of</a:t>
            </a:r>
            <a:r>
              <a:rPr sz="1100" spc="-30" dirty="0">
                <a:latin typeface="Arial"/>
                <a:cs typeface="Arial"/>
              </a:rPr>
              <a:t> </a:t>
            </a:r>
            <a:r>
              <a:rPr sz="1100" spc="-10" dirty="0">
                <a:latin typeface="Arial"/>
                <a:cs typeface="Arial"/>
              </a:rPr>
              <a:t>an</a:t>
            </a:r>
            <a:r>
              <a:rPr sz="1100" spc="-45" dirty="0">
                <a:latin typeface="Arial"/>
                <a:cs typeface="Arial"/>
              </a:rPr>
              <a:t> </a:t>
            </a:r>
            <a:r>
              <a:rPr sz="1100" spc="-10" dirty="0">
                <a:latin typeface="Arial"/>
                <a:cs typeface="Arial"/>
              </a:rPr>
              <a:t>order</a:t>
            </a:r>
            <a:r>
              <a:rPr sz="1100" spc="-40" dirty="0">
                <a:latin typeface="Arial"/>
                <a:cs typeface="Arial"/>
              </a:rPr>
              <a:t> </a:t>
            </a:r>
            <a:r>
              <a:rPr sz="1100" spc="-10" dirty="0">
                <a:latin typeface="Arial"/>
                <a:cs typeface="Arial"/>
              </a:rPr>
              <a:t>and</a:t>
            </a:r>
            <a:r>
              <a:rPr sz="1100" spc="-45" dirty="0">
                <a:latin typeface="Arial"/>
                <a:cs typeface="Arial"/>
              </a:rPr>
              <a:t> </a:t>
            </a:r>
            <a:r>
              <a:rPr sz="1100" spc="-10" dirty="0">
                <a:latin typeface="Arial"/>
                <a:cs typeface="Arial"/>
              </a:rPr>
              <a:t>include</a:t>
            </a:r>
            <a:r>
              <a:rPr sz="1100" spc="-30" dirty="0">
                <a:latin typeface="Arial"/>
                <a:cs typeface="Arial"/>
              </a:rPr>
              <a:t> </a:t>
            </a:r>
            <a:r>
              <a:rPr sz="1100" spc="-15" dirty="0">
                <a:latin typeface="Arial"/>
                <a:cs typeface="Arial"/>
              </a:rPr>
              <a:t>any</a:t>
            </a:r>
            <a:r>
              <a:rPr sz="1100" spc="-45" dirty="0">
                <a:latin typeface="Arial"/>
                <a:cs typeface="Arial"/>
              </a:rPr>
              <a:t> </a:t>
            </a:r>
            <a:r>
              <a:rPr sz="1100" spc="-10" dirty="0">
                <a:latin typeface="Arial"/>
                <a:cs typeface="Arial"/>
              </a:rPr>
              <a:t>additional</a:t>
            </a:r>
            <a:r>
              <a:rPr sz="1100" spc="-40" dirty="0">
                <a:latin typeface="Arial"/>
                <a:cs typeface="Arial"/>
              </a:rPr>
              <a:t> </a:t>
            </a:r>
            <a:r>
              <a:rPr sz="1100" spc="-5" dirty="0">
                <a:latin typeface="Arial"/>
                <a:cs typeface="Arial"/>
              </a:rPr>
              <a:t>charges</a:t>
            </a:r>
            <a:r>
              <a:rPr sz="1100" spc="-45" dirty="0">
                <a:latin typeface="Arial"/>
                <a:cs typeface="Arial"/>
              </a:rPr>
              <a:t> </a:t>
            </a:r>
            <a:r>
              <a:rPr sz="1100" spc="-5" dirty="0">
                <a:latin typeface="Arial"/>
                <a:cs typeface="Arial"/>
              </a:rPr>
              <a:t>such</a:t>
            </a:r>
            <a:r>
              <a:rPr sz="1100" spc="-30" dirty="0">
                <a:latin typeface="Arial"/>
                <a:cs typeface="Arial"/>
              </a:rPr>
              <a:t> </a:t>
            </a:r>
            <a:r>
              <a:rPr sz="1100" spc="-10" dirty="0">
                <a:latin typeface="Arial"/>
                <a:cs typeface="Arial"/>
              </a:rPr>
              <a:t>as  </a:t>
            </a:r>
            <a:r>
              <a:rPr sz="1100" spc="-80" dirty="0">
                <a:latin typeface="Arial"/>
                <a:cs typeface="Arial"/>
              </a:rPr>
              <a:t>VAT </a:t>
            </a:r>
            <a:r>
              <a:rPr sz="1100" spc="-10" dirty="0">
                <a:latin typeface="Arial"/>
                <a:cs typeface="Arial"/>
              </a:rPr>
              <a:t>and</a:t>
            </a:r>
            <a:r>
              <a:rPr sz="1100" spc="35" dirty="0">
                <a:latin typeface="Arial"/>
                <a:cs typeface="Arial"/>
              </a:rPr>
              <a:t> </a:t>
            </a:r>
            <a:r>
              <a:rPr sz="1100" spc="-20" dirty="0">
                <a:latin typeface="Arial"/>
                <a:cs typeface="Arial"/>
              </a:rPr>
              <a:t>delivery.</a:t>
            </a:r>
            <a:endParaRPr sz="1100">
              <a:latin typeface="Arial"/>
              <a:cs typeface="Arial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864869" y="4465916"/>
            <a:ext cx="6048375" cy="2350135"/>
          </a:xfrm>
          <a:custGeom>
            <a:avLst/>
            <a:gdLst/>
            <a:ahLst/>
            <a:cxnLst/>
            <a:rect l="l" t="t" r="r" b="b"/>
            <a:pathLst>
              <a:path w="6048375" h="2350134">
                <a:moveTo>
                  <a:pt x="5994082" y="0"/>
                </a:moveTo>
                <a:lnTo>
                  <a:pt x="54000" y="0"/>
                </a:lnTo>
                <a:lnTo>
                  <a:pt x="32982" y="4244"/>
                </a:lnTo>
                <a:lnTo>
                  <a:pt x="15817" y="15817"/>
                </a:lnTo>
                <a:lnTo>
                  <a:pt x="4244" y="32982"/>
                </a:lnTo>
                <a:lnTo>
                  <a:pt x="0" y="54000"/>
                </a:lnTo>
                <a:lnTo>
                  <a:pt x="0" y="2295791"/>
                </a:lnTo>
                <a:lnTo>
                  <a:pt x="4244" y="2316809"/>
                </a:lnTo>
                <a:lnTo>
                  <a:pt x="15817" y="2333974"/>
                </a:lnTo>
                <a:lnTo>
                  <a:pt x="32982" y="2345547"/>
                </a:lnTo>
                <a:lnTo>
                  <a:pt x="54000" y="2349792"/>
                </a:lnTo>
                <a:lnTo>
                  <a:pt x="5994082" y="2349792"/>
                </a:lnTo>
                <a:lnTo>
                  <a:pt x="6015100" y="2345547"/>
                </a:lnTo>
                <a:lnTo>
                  <a:pt x="6032265" y="2333974"/>
                </a:lnTo>
                <a:lnTo>
                  <a:pt x="6043838" y="2316809"/>
                </a:lnTo>
                <a:lnTo>
                  <a:pt x="6048082" y="2295791"/>
                </a:lnTo>
                <a:lnTo>
                  <a:pt x="6048082" y="54000"/>
                </a:lnTo>
                <a:lnTo>
                  <a:pt x="6043838" y="32982"/>
                </a:lnTo>
                <a:lnTo>
                  <a:pt x="6032265" y="15817"/>
                </a:lnTo>
                <a:lnTo>
                  <a:pt x="6015100" y="4244"/>
                </a:lnTo>
                <a:lnTo>
                  <a:pt x="5994082" y="0"/>
                </a:lnTo>
                <a:close/>
              </a:path>
            </a:pathLst>
          </a:custGeom>
          <a:solidFill>
            <a:srgbClr val="AA3F3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882865" y="4483925"/>
            <a:ext cx="6012180" cy="2313940"/>
          </a:xfrm>
          <a:custGeom>
            <a:avLst/>
            <a:gdLst/>
            <a:ahLst/>
            <a:cxnLst/>
            <a:rect l="l" t="t" r="r" b="b"/>
            <a:pathLst>
              <a:path w="6012180" h="2313940">
                <a:moveTo>
                  <a:pt x="5976073" y="0"/>
                </a:moveTo>
                <a:lnTo>
                  <a:pt x="36004" y="0"/>
                </a:lnTo>
                <a:lnTo>
                  <a:pt x="21988" y="2828"/>
                </a:lnTo>
                <a:lnTo>
                  <a:pt x="10544" y="10542"/>
                </a:lnTo>
                <a:lnTo>
                  <a:pt x="2828" y="21983"/>
                </a:lnTo>
                <a:lnTo>
                  <a:pt x="0" y="35991"/>
                </a:lnTo>
                <a:lnTo>
                  <a:pt x="0" y="2277783"/>
                </a:lnTo>
                <a:lnTo>
                  <a:pt x="2828" y="2291799"/>
                </a:lnTo>
                <a:lnTo>
                  <a:pt x="10544" y="2303243"/>
                </a:lnTo>
                <a:lnTo>
                  <a:pt x="21988" y="2310958"/>
                </a:lnTo>
                <a:lnTo>
                  <a:pt x="36004" y="2313787"/>
                </a:lnTo>
                <a:lnTo>
                  <a:pt x="5976073" y="2313787"/>
                </a:lnTo>
                <a:lnTo>
                  <a:pt x="5990089" y="2310958"/>
                </a:lnTo>
                <a:lnTo>
                  <a:pt x="6001534" y="2303243"/>
                </a:lnTo>
                <a:lnTo>
                  <a:pt x="6009249" y="2291799"/>
                </a:lnTo>
                <a:lnTo>
                  <a:pt x="6012078" y="2277783"/>
                </a:lnTo>
                <a:lnTo>
                  <a:pt x="6012078" y="35991"/>
                </a:lnTo>
                <a:lnTo>
                  <a:pt x="6009249" y="21983"/>
                </a:lnTo>
                <a:lnTo>
                  <a:pt x="6001534" y="10542"/>
                </a:lnTo>
                <a:lnTo>
                  <a:pt x="5990089" y="2828"/>
                </a:lnTo>
                <a:lnTo>
                  <a:pt x="5976073" y="0"/>
                </a:lnTo>
                <a:close/>
              </a:path>
            </a:pathLst>
          </a:custGeom>
          <a:solidFill>
            <a:srgbClr val="EECFC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1029398" y="4354004"/>
            <a:ext cx="650240" cy="224154"/>
          </a:xfrm>
          <a:custGeom>
            <a:avLst/>
            <a:gdLst/>
            <a:ahLst/>
            <a:cxnLst/>
            <a:rect l="l" t="t" r="r" b="b"/>
            <a:pathLst>
              <a:path w="650239" h="224154">
                <a:moveTo>
                  <a:pt x="599236" y="0"/>
                </a:moveTo>
                <a:lnTo>
                  <a:pt x="50609" y="0"/>
                </a:lnTo>
                <a:lnTo>
                  <a:pt x="30914" y="3976"/>
                </a:lnTo>
                <a:lnTo>
                  <a:pt x="14827" y="14822"/>
                </a:lnTo>
                <a:lnTo>
                  <a:pt x="3978" y="30909"/>
                </a:lnTo>
                <a:lnTo>
                  <a:pt x="0" y="50609"/>
                </a:lnTo>
                <a:lnTo>
                  <a:pt x="0" y="173228"/>
                </a:lnTo>
                <a:lnTo>
                  <a:pt x="3978" y="192922"/>
                </a:lnTo>
                <a:lnTo>
                  <a:pt x="14827" y="209010"/>
                </a:lnTo>
                <a:lnTo>
                  <a:pt x="30914" y="219858"/>
                </a:lnTo>
                <a:lnTo>
                  <a:pt x="50609" y="223837"/>
                </a:lnTo>
                <a:lnTo>
                  <a:pt x="599236" y="223837"/>
                </a:lnTo>
                <a:lnTo>
                  <a:pt x="618937" y="219858"/>
                </a:lnTo>
                <a:lnTo>
                  <a:pt x="635023" y="209010"/>
                </a:lnTo>
                <a:lnTo>
                  <a:pt x="645869" y="192922"/>
                </a:lnTo>
                <a:lnTo>
                  <a:pt x="649846" y="173228"/>
                </a:lnTo>
                <a:lnTo>
                  <a:pt x="649846" y="50609"/>
                </a:lnTo>
                <a:lnTo>
                  <a:pt x="645869" y="30909"/>
                </a:lnTo>
                <a:lnTo>
                  <a:pt x="635023" y="14822"/>
                </a:lnTo>
                <a:lnTo>
                  <a:pt x="618937" y="3976"/>
                </a:lnTo>
                <a:lnTo>
                  <a:pt x="599236" y="0"/>
                </a:lnTo>
                <a:close/>
              </a:path>
            </a:pathLst>
          </a:custGeom>
          <a:solidFill>
            <a:srgbClr val="EECFC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1029398" y="4354004"/>
            <a:ext cx="650240" cy="224154"/>
          </a:xfrm>
          <a:custGeom>
            <a:avLst/>
            <a:gdLst/>
            <a:ahLst/>
            <a:cxnLst/>
            <a:rect l="l" t="t" r="r" b="b"/>
            <a:pathLst>
              <a:path w="650239" h="224154">
                <a:moveTo>
                  <a:pt x="599236" y="0"/>
                </a:moveTo>
                <a:lnTo>
                  <a:pt x="50609" y="0"/>
                </a:lnTo>
                <a:lnTo>
                  <a:pt x="30914" y="3976"/>
                </a:lnTo>
                <a:lnTo>
                  <a:pt x="14827" y="14822"/>
                </a:lnTo>
                <a:lnTo>
                  <a:pt x="3978" y="30909"/>
                </a:lnTo>
                <a:lnTo>
                  <a:pt x="0" y="50609"/>
                </a:lnTo>
                <a:lnTo>
                  <a:pt x="0" y="173228"/>
                </a:lnTo>
                <a:lnTo>
                  <a:pt x="3978" y="192922"/>
                </a:lnTo>
                <a:lnTo>
                  <a:pt x="14827" y="209010"/>
                </a:lnTo>
                <a:lnTo>
                  <a:pt x="30914" y="219858"/>
                </a:lnTo>
                <a:lnTo>
                  <a:pt x="50609" y="223837"/>
                </a:lnTo>
                <a:lnTo>
                  <a:pt x="599236" y="223837"/>
                </a:lnTo>
                <a:lnTo>
                  <a:pt x="618937" y="219858"/>
                </a:lnTo>
                <a:lnTo>
                  <a:pt x="635023" y="209010"/>
                </a:lnTo>
                <a:lnTo>
                  <a:pt x="645869" y="192922"/>
                </a:lnTo>
                <a:lnTo>
                  <a:pt x="649846" y="173228"/>
                </a:lnTo>
                <a:lnTo>
                  <a:pt x="649846" y="50609"/>
                </a:lnTo>
                <a:lnTo>
                  <a:pt x="645869" y="30909"/>
                </a:lnTo>
                <a:lnTo>
                  <a:pt x="635023" y="14822"/>
                </a:lnTo>
                <a:lnTo>
                  <a:pt x="618937" y="3976"/>
                </a:lnTo>
                <a:lnTo>
                  <a:pt x="599236" y="0"/>
                </a:lnTo>
                <a:close/>
              </a:path>
            </a:pathLst>
          </a:custGeom>
          <a:ln w="5054">
            <a:solidFill>
              <a:srgbClr val="AA3F3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 txBox="1"/>
          <p:nvPr/>
        </p:nvSpPr>
        <p:spPr>
          <a:xfrm>
            <a:off x="852169" y="3973624"/>
            <a:ext cx="1849120" cy="830580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  <a:tabLst>
                <a:tab pos="450215" algn="l"/>
              </a:tabLst>
            </a:pPr>
            <a:r>
              <a:rPr sz="1400" b="1" spc="10" dirty="0">
                <a:latin typeface="Arial"/>
                <a:cs typeface="Arial"/>
              </a:rPr>
              <a:t>1.4	</a:t>
            </a:r>
            <a:r>
              <a:rPr sz="1400" b="1" spc="15" dirty="0">
                <a:latin typeface="Arial"/>
                <a:cs typeface="Arial"/>
              </a:rPr>
              <a:t>Learning</a:t>
            </a:r>
            <a:r>
              <a:rPr sz="1400" b="1" spc="-25" dirty="0">
                <a:latin typeface="Arial"/>
                <a:cs typeface="Arial"/>
              </a:rPr>
              <a:t> </a:t>
            </a:r>
            <a:r>
              <a:rPr sz="1400" b="1" spc="15" dirty="0">
                <a:latin typeface="Arial"/>
                <a:cs typeface="Arial"/>
              </a:rPr>
              <a:t>points</a:t>
            </a:r>
            <a:endParaRPr sz="1400">
              <a:latin typeface="Arial"/>
              <a:cs typeface="Arial"/>
            </a:endParaRPr>
          </a:p>
          <a:p>
            <a:pPr marL="212725">
              <a:lnSpc>
                <a:spcPct val="100000"/>
              </a:lnSpc>
              <a:spcBef>
                <a:spcPts val="1300"/>
              </a:spcBef>
            </a:pPr>
            <a:r>
              <a:rPr sz="1000" b="1" spc="-5" dirty="0">
                <a:latin typeface="Arial"/>
                <a:cs typeface="Arial"/>
              </a:rPr>
              <a:t>Summary</a:t>
            </a:r>
            <a:endParaRPr sz="1000">
              <a:latin typeface="Arial"/>
              <a:cs typeface="Arial"/>
            </a:endParaRPr>
          </a:p>
          <a:p>
            <a:pPr marL="210185">
              <a:lnSpc>
                <a:spcPct val="100000"/>
              </a:lnSpc>
              <a:spcBef>
                <a:spcPts val="800"/>
              </a:spcBef>
            </a:pPr>
            <a:r>
              <a:rPr sz="1100" spc="-65" dirty="0">
                <a:latin typeface="Arial"/>
                <a:cs typeface="Arial"/>
              </a:rPr>
              <a:t>You </a:t>
            </a:r>
            <a:r>
              <a:rPr sz="1100" spc="-5" dirty="0">
                <a:latin typeface="Arial"/>
                <a:cs typeface="Arial"/>
              </a:rPr>
              <a:t>should </a:t>
            </a:r>
            <a:r>
              <a:rPr sz="1100" spc="-15" dirty="0">
                <a:latin typeface="Arial"/>
                <a:cs typeface="Arial"/>
              </a:rPr>
              <a:t>now </a:t>
            </a:r>
            <a:r>
              <a:rPr sz="1100" spc="-10" dirty="0">
                <a:latin typeface="Arial"/>
                <a:cs typeface="Arial"/>
              </a:rPr>
              <a:t>know</a:t>
            </a:r>
            <a:r>
              <a:rPr sz="1100" spc="-55" dirty="0">
                <a:latin typeface="Arial"/>
                <a:cs typeface="Arial"/>
              </a:rPr>
              <a:t> </a:t>
            </a:r>
            <a:r>
              <a:rPr sz="1100" spc="-5" dirty="0">
                <a:latin typeface="Arial"/>
                <a:cs typeface="Arial"/>
              </a:rPr>
              <a:t>that:</a:t>
            </a:r>
            <a:endParaRPr sz="1100">
              <a:latin typeface="Arial"/>
              <a:cs typeface="Arial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1396119" y="4983981"/>
            <a:ext cx="5154930" cy="476884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1100" spc="-10" dirty="0">
                <a:latin typeface="Arial"/>
                <a:cs typeface="Arial"/>
              </a:rPr>
              <a:t>end users </a:t>
            </a:r>
            <a:r>
              <a:rPr sz="1100" spc="-5" dirty="0">
                <a:latin typeface="Arial"/>
                <a:cs typeface="Arial"/>
              </a:rPr>
              <a:t>can </a:t>
            </a:r>
            <a:r>
              <a:rPr sz="1100" spc="-10" dirty="0">
                <a:latin typeface="Arial"/>
                <a:cs typeface="Arial"/>
              </a:rPr>
              <a:t>be identified and defined </a:t>
            </a:r>
            <a:r>
              <a:rPr sz="1100" spc="-5" dirty="0">
                <a:latin typeface="Arial"/>
                <a:cs typeface="Arial"/>
              </a:rPr>
              <a:t>from </a:t>
            </a:r>
            <a:r>
              <a:rPr sz="1100" spc="-10" dirty="0">
                <a:latin typeface="Arial"/>
                <a:cs typeface="Arial"/>
              </a:rPr>
              <a:t>a description of a </a:t>
            </a:r>
            <a:r>
              <a:rPr sz="1100" spc="-15" dirty="0">
                <a:latin typeface="Arial"/>
                <a:cs typeface="Arial"/>
              </a:rPr>
              <a:t>development</a:t>
            </a:r>
            <a:r>
              <a:rPr sz="1100" spc="-70" dirty="0">
                <a:latin typeface="Arial"/>
                <a:cs typeface="Arial"/>
              </a:rPr>
              <a:t> </a:t>
            </a:r>
            <a:r>
              <a:rPr sz="1100" spc="-10" dirty="0">
                <a:latin typeface="Arial"/>
                <a:cs typeface="Arial"/>
              </a:rPr>
              <a:t>project;</a:t>
            </a:r>
            <a:endParaRPr sz="11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925"/>
              </a:spcBef>
            </a:pPr>
            <a:r>
              <a:rPr sz="1100" spc="-5" dirty="0">
                <a:latin typeface="Arial"/>
                <a:cs typeface="Arial"/>
              </a:rPr>
              <a:t>the </a:t>
            </a:r>
            <a:r>
              <a:rPr sz="1100" dirty="0">
                <a:latin typeface="Arial"/>
                <a:cs typeface="Arial"/>
              </a:rPr>
              <a:t>term </a:t>
            </a:r>
            <a:r>
              <a:rPr sz="1100" spc="-5" dirty="0">
                <a:latin typeface="Arial"/>
                <a:cs typeface="Arial"/>
              </a:rPr>
              <a:t>functional requirements can </a:t>
            </a:r>
            <a:r>
              <a:rPr sz="1100" spc="-10" dirty="0">
                <a:latin typeface="Arial"/>
                <a:cs typeface="Arial"/>
              </a:rPr>
              <a:t>be</a:t>
            </a:r>
            <a:r>
              <a:rPr sz="1100" spc="-80" dirty="0">
                <a:latin typeface="Arial"/>
                <a:cs typeface="Arial"/>
              </a:rPr>
              <a:t> </a:t>
            </a:r>
            <a:r>
              <a:rPr sz="1100" spc="-10" dirty="0">
                <a:latin typeface="Arial"/>
                <a:cs typeface="Arial"/>
              </a:rPr>
              <a:t>explained;</a:t>
            </a:r>
            <a:endParaRPr sz="1100">
              <a:latin typeface="Arial"/>
              <a:cs typeface="Arial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1194951" y="4990354"/>
            <a:ext cx="81280" cy="73025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850" spc="-105" dirty="0">
                <a:latin typeface="Lucida Sans Unicode"/>
                <a:cs typeface="Lucida Sans Unicode"/>
              </a:rPr>
              <a:t>•</a:t>
            </a:r>
            <a:endParaRPr sz="850">
              <a:latin typeface="Lucida Sans Unicode"/>
              <a:cs typeface="Lucida Sans Unicode"/>
            </a:endParaRPr>
          </a:p>
          <a:p>
            <a:pPr marL="12700">
              <a:lnSpc>
                <a:spcPct val="100000"/>
              </a:lnSpc>
              <a:spcBef>
                <a:spcPts val="1225"/>
              </a:spcBef>
            </a:pPr>
            <a:r>
              <a:rPr sz="850" spc="-105" dirty="0">
                <a:latin typeface="Lucida Sans Unicode"/>
                <a:cs typeface="Lucida Sans Unicode"/>
              </a:rPr>
              <a:t>•</a:t>
            </a:r>
            <a:endParaRPr sz="850">
              <a:latin typeface="Lucida Sans Unicode"/>
              <a:cs typeface="Lucida Sans Unicode"/>
            </a:endParaRPr>
          </a:p>
          <a:p>
            <a:pPr marL="12700">
              <a:lnSpc>
                <a:spcPct val="100000"/>
              </a:lnSpc>
              <a:spcBef>
                <a:spcPts val="1235"/>
              </a:spcBef>
            </a:pPr>
            <a:r>
              <a:rPr sz="850" spc="-105" dirty="0">
                <a:latin typeface="Lucida Sans Unicode"/>
                <a:cs typeface="Lucida Sans Unicode"/>
              </a:rPr>
              <a:t>•</a:t>
            </a:r>
            <a:endParaRPr sz="850">
              <a:latin typeface="Lucida Sans Unicode"/>
              <a:cs typeface="Lucida Sans Unicode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1396119" y="5555481"/>
            <a:ext cx="4717415" cy="19177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1100" spc="-10" dirty="0">
                <a:latin typeface="Arial"/>
                <a:cs typeface="Arial"/>
              </a:rPr>
              <a:t>a </a:t>
            </a:r>
            <a:r>
              <a:rPr sz="1100" spc="-15" dirty="0">
                <a:latin typeface="Arial"/>
                <a:cs typeface="Arial"/>
              </a:rPr>
              <a:t>number </a:t>
            </a:r>
            <a:r>
              <a:rPr sz="1100" spc="-10" dirty="0">
                <a:latin typeface="Arial"/>
                <a:cs typeface="Arial"/>
              </a:rPr>
              <a:t>of </a:t>
            </a:r>
            <a:r>
              <a:rPr sz="1100" spc="-5" dirty="0">
                <a:latin typeface="Arial"/>
                <a:cs typeface="Arial"/>
              </a:rPr>
              <a:t>functional requirements from the </a:t>
            </a:r>
            <a:r>
              <a:rPr sz="1100" spc="-15" dirty="0">
                <a:latin typeface="Arial"/>
                <a:cs typeface="Arial"/>
              </a:rPr>
              <a:t>following </a:t>
            </a:r>
            <a:r>
              <a:rPr sz="1100" spc="-10" dirty="0">
                <a:latin typeface="Arial"/>
                <a:cs typeface="Arial"/>
              </a:rPr>
              <a:t>areas </a:t>
            </a:r>
            <a:r>
              <a:rPr sz="1100" spc="-5" dirty="0">
                <a:latin typeface="Arial"/>
                <a:cs typeface="Arial"/>
              </a:rPr>
              <a:t>can </a:t>
            </a:r>
            <a:r>
              <a:rPr sz="1100" spc="-10" dirty="0">
                <a:latin typeface="Arial"/>
                <a:cs typeface="Arial"/>
              </a:rPr>
              <a:t>be</a:t>
            </a:r>
            <a:r>
              <a:rPr sz="1100" spc="-95" dirty="0">
                <a:latin typeface="Arial"/>
                <a:cs typeface="Arial"/>
              </a:rPr>
              <a:t> </a:t>
            </a:r>
            <a:r>
              <a:rPr sz="1100" spc="-10" dirty="0">
                <a:latin typeface="Arial"/>
                <a:cs typeface="Arial"/>
              </a:rPr>
              <a:t>defined:</a:t>
            </a:r>
            <a:endParaRPr sz="1100">
              <a:latin typeface="Arial"/>
              <a:cs typeface="Arial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1499751" y="5848366"/>
            <a:ext cx="81280" cy="826135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850" spc="-45" dirty="0">
                <a:latin typeface="Lucida Sans Unicode"/>
                <a:cs typeface="Lucida Sans Unicode"/>
              </a:rPr>
              <a:t>◦</a:t>
            </a:r>
            <a:endParaRPr sz="850">
              <a:latin typeface="Lucida Sans Unicode"/>
              <a:cs typeface="Lucida Sans Unicode"/>
            </a:endParaRPr>
          </a:p>
          <a:p>
            <a:pPr marL="12700">
              <a:lnSpc>
                <a:spcPct val="100000"/>
              </a:lnSpc>
              <a:spcBef>
                <a:spcPts val="735"/>
              </a:spcBef>
            </a:pPr>
            <a:r>
              <a:rPr sz="850" spc="-45" dirty="0">
                <a:latin typeface="Lucida Sans Unicode"/>
                <a:cs typeface="Lucida Sans Unicode"/>
              </a:rPr>
              <a:t>◦</a:t>
            </a:r>
            <a:endParaRPr sz="850">
              <a:latin typeface="Lucida Sans Unicode"/>
              <a:cs typeface="Lucida Sans Unicode"/>
            </a:endParaRPr>
          </a:p>
          <a:p>
            <a:pPr marL="12700">
              <a:lnSpc>
                <a:spcPct val="100000"/>
              </a:lnSpc>
              <a:spcBef>
                <a:spcPts val="730"/>
              </a:spcBef>
            </a:pPr>
            <a:r>
              <a:rPr sz="850" spc="-45" dirty="0">
                <a:latin typeface="Lucida Sans Unicode"/>
                <a:cs typeface="Lucida Sans Unicode"/>
              </a:rPr>
              <a:t>◦</a:t>
            </a:r>
            <a:endParaRPr sz="850">
              <a:latin typeface="Lucida Sans Unicode"/>
              <a:cs typeface="Lucida Sans Unicode"/>
            </a:endParaRPr>
          </a:p>
          <a:p>
            <a:pPr marL="12700">
              <a:lnSpc>
                <a:spcPct val="100000"/>
              </a:lnSpc>
              <a:spcBef>
                <a:spcPts val="730"/>
              </a:spcBef>
            </a:pPr>
            <a:r>
              <a:rPr sz="850" spc="-45" dirty="0">
                <a:latin typeface="Lucida Sans Unicode"/>
                <a:cs typeface="Lucida Sans Unicode"/>
              </a:rPr>
              <a:t>◦</a:t>
            </a:r>
            <a:endParaRPr sz="850">
              <a:latin typeface="Lucida Sans Unicode"/>
              <a:cs typeface="Lucida Sans Unicode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1700919" y="5785744"/>
            <a:ext cx="1454150" cy="91566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32700"/>
              </a:lnSpc>
              <a:spcBef>
                <a:spcPts val="100"/>
              </a:spcBef>
            </a:pPr>
            <a:r>
              <a:rPr sz="1100" spc="-15" dirty="0">
                <a:latin typeface="Arial"/>
                <a:cs typeface="Arial"/>
              </a:rPr>
              <a:t>interface </a:t>
            </a:r>
            <a:r>
              <a:rPr sz="1100" spc="-5" dirty="0">
                <a:latin typeface="Arial"/>
                <a:cs typeface="Arial"/>
              </a:rPr>
              <a:t>requirements;  </a:t>
            </a:r>
            <a:r>
              <a:rPr sz="1100" spc="-15" dirty="0">
                <a:latin typeface="Arial"/>
                <a:cs typeface="Arial"/>
              </a:rPr>
              <a:t>business</a:t>
            </a:r>
            <a:r>
              <a:rPr sz="1100" spc="-65" dirty="0">
                <a:latin typeface="Arial"/>
                <a:cs typeface="Arial"/>
              </a:rPr>
              <a:t> </a:t>
            </a:r>
            <a:r>
              <a:rPr sz="1100" spc="-5" dirty="0">
                <a:latin typeface="Arial"/>
                <a:cs typeface="Arial"/>
              </a:rPr>
              <a:t>requirements;  </a:t>
            </a:r>
            <a:r>
              <a:rPr sz="1100" spc="-10" dirty="0">
                <a:latin typeface="Arial"/>
                <a:cs typeface="Arial"/>
              </a:rPr>
              <a:t>legal </a:t>
            </a:r>
            <a:r>
              <a:rPr sz="1100" spc="-5" dirty="0">
                <a:latin typeface="Arial"/>
                <a:cs typeface="Arial"/>
              </a:rPr>
              <a:t>requirements;  security</a:t>
            </a:r>
            <a:r>
              <a:rPr sz="1100" dirty="0">
                <a:latin typeface="Arial"/>
                <a:cs typeface="Arial"/>
              </a:rPr>
              <a:t> </a:t>
            </a:r>
            <a:r>
              <a:rPr sz="1100" spc="-10" dirty="0">
                <a:latin typeface="Arial"/>
                <a:cs typeface="Arial"/>
              </a:rPr>
              <a:t>requirements.</a:t>
            </a:r>
            <a:endParaRPr sz="1100">
              <a:latin typeface="Arial"/>
              <a:cs typeface="Arial"/>
            </a:endParaRPr>
          </a:p>
        </p:txBody>
      </p:sp>
      <p:sp>
        <p:nvSpPr>
          <p:cNvPr id="21" name="object 21"/>
          <p:cNvSpPr/>
          <p:nvPr/>
        </p:nvSpPr>
        <p:spPr>
          <a:xfrm>
            <a:off x="864717" y="9941585"/>
            <a:ext cx="6049010" cy="0"/>
          </a:xfrm>
          <a:custGeom>
            <a:avLst/>
            <a:gdLst/>
            <a:ahLst/>
            <a:cxnLst/>
            <a:rect l="l" t="t" r="r" b="b"/>
            <a:pathLst>
              <a:path w="6049009">
                <a:moveTo>
                  <a:pt x="0" y="0"/>
                </a:moveTo>
                <a:lnTo>
                  <a:pt x="6048756" y="0"/>
                </a:lnTo>
              </a:path>
            </a:pathLst>
          </a:custGeom>
          <a:ln w="609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92505" y="559318"/>
            <a:ext cx="2277110" cy="19177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  <a:tabLst>
                <a:tab pos="408940" algn="l"/>
              </a:tabLst>
            </a:pPr>
            <a:r>
              <a:rPr sz="1100" spc="-10" dirty="0">
                <a:latin typeface="Arial"/>
                <a:cs typeface="Arial"/>
              </a:rPr>
              <a:t>88	</a:t>
            </a:r>
            <a:r>
              <a:rPr sz="1100" i="1" spc="-20" dirty="0">
                <a:latin typeface="Arial"/>
                <a:cs typeface="Arial"/>
              </a:rPr>
              <a:t>TOPIC </a:t>
            </a:r>
            <a:r>
              <a:rPr sz="1100" i="1" spc="-10" dirty="0">
                <a:latin typeface="Arial"/>
                <a:cs typeface="Arial"/>
              </a:rPr>
              <a:t>3.</a:t>
            </a:r>
            <a:r>
              <a:rPr sz="1100" i="1" spc="75" dirty="0">
                <a:latin typeface="Arial"/>
                <a:cs typeface="Arial"/>
              </a:rPr>
              <a:t> </a:t>
            </a:r>
            <a:r>
              <a:rPr sz="1100" i="1" spc="-30" dirty="0">
                <a:latin typeface="Arial"/>
                <a:cs typeface="Arial"/>
              </a:rPr>
              <a:t>IMPLEMENTATION</a:t>
            </a:r>
            <a:endParaRPr sz="110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505053" y="765581"/>
            <a:ext cx="6049010" cy="0"/>
          </a:xfrm>
          <a:custGeom>
            <a:avLst/>
            <a:gdLst/>
            <a:ahLst/>
            <a:cxnLst/>
            <a:rect l="l" t="t" r="r" b="b"/>
            <a:pathLst>
              <a:path w="6049009">
                <a:moveTo>
                  <a:pt x="0" y="0"/>
                </a:moveTo>
                <a:lnTo>
                  <a:pt x="6048756" y="0"/>
                </a:lnTo>
              </a:path>
            </a:pathLst>
          </a:custGeom>
          <a:ln w="609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690507" y="1248658"/>
            <a:ext cx="5663565" cy="628015"/>
          </a:xfrm>
          <a:prstGeom prst="rect">
            <a:avLst/>
          </a:prstGeom>
        </p:spPr>
        <p:txBody>
          <a:bodyPr vert="horz" wrap="square" lIns="0" tIns="8255" rIns="0" bIns="0" rtlCol="0">
            <a:spAutoFit/>
          </a:bodyPr>
          <a:lstStyle/>
          <a:p>
            <a:pPr marL="12700" marR="5080">
              <a:lnSpc>
                <a:spcPct val="101800"/>
              </a:lnSpc>
              <a:spcBef>
                <a:spcPts val="65"/>
              </a:spcBef>
            </a:pPr>
            <a:r>
              <a:rPr sz="1100" b="1" spc="-5" dirty="0">
                <a:latin typeface="Arial"/>
                <a:cs typeface="Arial"/>
              </a:rPr>
              <a:t>Q40: </a:t>
            </a:r>
            <a:r>
              <a:rPr sz="1100" spc="-5" dirty="0">
                <a:latin typeface="Arial"/>
                <a:cs typeface="Arial"/>
              </a:rPr>
              <a:t>Which </a:t>
            </a:r>
            <a:r>
              <a:rPr sz="1100" spc="-10" dirty="0">
                <a:latin typeface="Arial"/>
                <a:cs typeface="Arial"/>
              </a:rPr>
              <a:t>of </a:t>
            </a:r>
            <a:r>
              <a:rPr sz="1100" spc="-5" dirty="0">
                <a:latin typeface="Arial"/>
                <a:cs typeface="Arial"/>
              </a:rPr>
              <a:t>these </a:t>
            </a:r>
            <a:r>
              <a:rPr sz="1100" spc="-10" dirty="0">
                <a:latin typeface="Arial"/>
                <a:cs typeface="Arial"/>
              </a:rPr>
              <a:t>queries produces an </a:t>
            </a:r>
            <a:r>
              <a:rPr sz="1100" spc="-20" dirty="0">
                <a:latin typeface="Arial"/>
                <a:cs typeface="Arial"/>
              </a:rPr>
              <a:t>answer </a:t>
            </a:r>
            <a:r>
              <a:rPr sz="1100" spc="-10" dirty="0">
                <a:latin typeface="Arial"/>
                <a:cs typeface="Arial"/>
              </a:rPr>
              <a:t>table which shows </a:t>
            </a:r>
            <a:r>
              <a:rPr sz="1100" spc="-5" dirty="0">
                <a:latin typeface="Arial"/>
                <a:cs typeface="Arial"/>
              </a:rPr>
              <a:t>the </a:t>
            </a:r>
            <a:r>
              <a:rPr sz="1100" spc="-10" dirty="0">
                <a:latin typeface="Arial"/>
                <a:cs typeface="Arial"/>
              </a:rPr>
              <a:t>details </a:t>
            </a:r>
            <a:r>
              <a:rPr sz="1100" spc="-20" dirty="0">
                <a:latin typeface="Arial"/>
                <a:cs typeface="Arial"/>
              </a:rPr>
              <a:t>for </a:t>
            </a:r>
            <a:r>
              <a:rPr sz="1100" spc="-10" dirty="0">
                <a:latin typeface="Arial"/>
                <a:cs typeface="Arial"/>
              </a:rPr>
              <a:t>all  </a:t>
            </a:r>
            <a:r>
              <a:rPr sz="1100" spc="-5" dirty="0">
                <a:latin typeface="Arial"/>
                <a:cs typeface="Arial"/>
              </a:rPr>
              <a:t>properties </a:t>
            </a:r>
            <a:r>
              <a:rPr sz="1100" spc="-10" dirty="0">
                <a:latin typeface="Arial"/>
                <a:cs typeface="Arial"/>
              </a:rPr>
              <a:t>being </a:t>
            </a:r>
            <a:r>
              <a:rPr sz="1100" spc="-5" dirty="0">
                <a:latin typeface="Arial"/>
                <a:cs typeface="Arial"/>
              </a:rPr>
              <a:t>sold </a:t>
            </a:r>
            <a:r>
              <a:rPr sz="1100" spc="-20" dirty="0">
                <a:latin typeface="Arial"/>
                <a:cs typeface="Arial"/>
              </a:rPr>
              <a:t>by </a:t>
            </a:r>
            <a:r>
              <a:rPr sz="1100" spc="-5" dirty="0">
                <a:latin typeface="Arial"/>
                <a:cs typeface="Arial"/>
              </a:rPr>
              <a:t>the </a:t>
            </a:r>
            <a:r>
              <a:rPr sz="1100" spc="-10" dirty="0">
                <a:latin typeface="Arial"/>
                <a:cs typeface="Arial"/>
              </a:rPr>
              <a:t>Edinburgh</a:t>
            </a:r>
            <a:r>
              <a:rPr sz="1100" spc="-70" dirty="0">
                <a:latin typeface="Arial"/>
                <a:cs typeface="Arial"/>
              </a:rPr>
              <a:t> </a:t>
            </a:r>
            <a:r>
              <a:rPr sz="1100" spc="-15" dirty="0">
                <a:latin typeface="Arial"/>
                <a:cs typeface="Arial"/>
              </a:rPr>
              <a:t>branch?</a:t>
            </a:r>
            <a:endParaRPr sz="11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770"/>
              </a:spcBef>
            </a:pPr>
            <a:r>
              <a:rPr sz="1100" spc="-10" dirty="0">
                <a:latin typeface="Arial"/>
                <a:cs typeface="Arial"/>
              </a:rPr>
              <a:t>a)</a:t>
            </a:r>
            <a:endParaRPr sz="1100">
              <a:latin typeface="Arial"/>
              <a:cs typeface="Arial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1158735" y="1901456"/>
            <a:ext cx="0" cy="44450"/>
          </a:xfrm>
          <a:custGeom>
            <a:avLst/>
            <a:gdLst/>
            <a:ahLst/>
            <a:cxnLst/>
            <a:rect l="l" t="t" r="r" b="b"/>
            <a:pathLst>
              <a:path h="44450">
                <a:moveTo>
                  <a:pt x="0" y="44196"/>
                </a:moveTo>
                <a:lnTo>
                  <a:pt x="0" y="0"/>
                </a:lnTo>
              </a:path>
            </a:pathLst>
          </a:custGeom>
          <a:ln w="6096">
            <a:solidFill>
              <a:srgbClr val="B1B1B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155687" y="1904504"/>
            <a:ext cx="44450" cy="0"/>
          </a:xfrm>
          <a:custGeom>
            <a:avLst/>
            <a:gdLst/>
            <a:ahLst/>
            <a:cxnLst/>
            <a:rect l="l" t="t" r="r" b="b"/>
            <a:pathLst>
              <a:path w="44450">
                <a:moveTo>
                  <a:pt x="0" y="0"/>
                </a:moveTo>
                <a:lnTo>
                  <a:pt x="44196" y="0"/>
                </a:lnTo>
              </a:path>
            </a:pathLst>
          </a:custGeom>
          <a:ln w="6096">
            <a:solidFill>
              <a:srgbClr val="B1B1B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198359" y="1904504"/>
            <a:ext cx="5156200" cy="0"/>
          </a:xfrm>
          <a:custGeom>
            <a:avLst/>
            <a:gdLst/>
            <a:ahLst/>
            <a:cxnLst/>
            <a:rect l="l" t="t" r="r" b="b"/>
            <a:pathLst>
              <a:path w="5156200">
                <a:moveTo>
                  <a:pt x="0" y="0"/>
                </a:moveTo>
                <a:lnTo>
                  <a:pt x="5155692" y="0"/>
                </a:lnTo>
              </a:path>
            </a:pathLst>
          </a:custGeom>
          <a:ln w="6096">
            <a:solidFill>
              <a:srgbClr val="B1B1B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6354051" y="1904504"/>
            <a:ext cx="44450" cy="0"/>
          </a:xfrm>
          <a:custGeom>
            <a:avLst/>
            <a:gdLst/>
            <a:ahLst/>
            <a:cxnLst/>
            <a:rect l="l" t="t" r="r" b="b"/>
            <a:pathLst>
              <a:path w="44450">
                <a:moveTo>
                  <a:pt x="0" y="0"/>
                </a:moveTo>
                <a:lnTo>
                  <a:pt x="44196" y="0"/>
                </a:lnTo>
              </a:path>
            </a:pathLst>
          </a:custGeom>
          <a:ln w="6096">
            <a:solidFill>
              <a:srgbClr val="B1B1B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6395199" y="1901456"/>
            <a:ext cx="0" cy="44450"/>
          </a:xfrm>
          <a:custGeom>
            <a:avLst/>
            <a:gdLst/>
            <a:ahLst/>
            <a:cxnLst/>
            <a:rect l="l" t="t" r="r" b="b"/>
            <a:pathLst>
              <a:path h="44450">
                <a:moveTo>
                  <a:pt x="0" y="44196"/>
                </a:moveTo>
                <a:lnTo>
                  <a:pt x="0" y="0"/>
                </a:lnTo>
              </a:path>
            </a:pathLst>
          </a:custGeom>
          <a:ln w="6096">
            <a:solidFill>
              <a:srgbClr val="B1B1B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1160259" y="1958606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25907">
            <a:solidFill>
              <a:srgbClr val="F7F7F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1155687" y="1945652"/>
            <a:ext cx="6350" cy="26034"/>
          </a:xfrm>
          <a:custGeom>
            <a:avLst/>
            <a:gdLst/>
            <a:ahLst/>
            <a:cxnLst/>
            <a:rect l="l" t="t" r="r" b="b"/>
            <a:pathLst>
              <a:path w="6350" h="26035">
                <a:moveTo>
                  <a:pt x="0" y="25907"/>
                </a:moveTo>
                <a:lnTo>
                  <a:pt x="6096" y="25907"/>
                </a:lnTo>
                <a:lnTo>
                  <a:pt x="6096" y="0"/>
                </a:lnTo>
                <a:lnTo>
                  <a:pt x="0" y="0"/>
                </a:lnTo>
                <a:lnTo>
                  <a:pt x="0" y="25907"/>
                </a:lnTo>
                <a:close/>
              </a:path>
            </a:pathLst>
          </a:custGeom>
          <a:solidFill>
            <a:srgbClr val="B1B1B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1198359" y="1945652"/>
            <a:ext cx="5156200" cy="24765"/>
          </a:xfrm>
          <a:custGeom>
            <a:avLst/>
            <a:gdLst/>
            <a:ahLst/>
            <a:cxnLst/>
            <a:rect l="l" t="t" r="r" b="b"/>
            <a:pathLst>
              <a:path w="5156200" h="24764">
                <a:moveTo>
                  <a:pt x="0" y="24384"/>
                </a:moveTo>
                <a:lnTo>
                  <a:pt x="5155692" y="24384"/>
                </a:lnTo>
                <a:lnTo>
                  <a:pt x="5155692" y="0"/>
                </a:lnTo>
                <a:lnTo>
                  <a:pt x="0" y="0"/>
                </a:lnTo>
                <a:lnTo>
                  <a:pt x="0" y="24384"/>
                </a:lnTo>
                <a:close/>
              </a:path>
            </a:pathLst>
          </a:custGeom>
          <a:solidFill>
            <a:srgbClr val="F7F7F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6354051" y="1958606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25907">
            <a:solidFill>
              <a:srgbClr val="F7F7F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6392151" y="1945652"/>
            <a:ext cx="6350" cy="26034"/>
          </a:xfrm>
          <a:custGeom>
            <a:avLst/>
            <a:gdLst/>
            <a:ahLst/>
            <a:cxnLst/>
            <a:rect l="l" t="t" r="r" b="b"/>
            <a:pathLst>
              <a:path w="6350" h="26035">
                <a:moveTo>
                  <a:pt x="0" y="25907"/>
                </a:moveTo>
                <a:lnTo>
                  <a:pt x="6096" y="25907"/>
                </a:lnTo>
                <a:lnTo>
                  <a:pt x="6096" y="0"/>
                </a:lnTo>
                <a:lnTo>
                  <a:pt x="0" y="0"/>
                </a:lnTo>
                <a:lnTo>
                  <a:pt x="0" y="25907"/>
                </a:lnTo>
                <a:close/>
              </a:path>
            </a:pathLst>
          </a:custGeom>
          <a:solidFill>
            <a:srgbClr val="B1B1B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1155687" y="1970036"/>
            <a:ext cx="6350" cy="152400"/>
          </a:xfrm>
          <a:custGeom>
            <a:avLst/>
            <a:gdLst/>
            <a:ahLst/>
            <a:cxnLst/>
            <a:rect l="l" t="t" r="r" b="b"/>
            <a:pathLst>
              <a:path w="6350" h="152400">
                <a:moveTo>
                  <a:pt x="0" y="152400"/>
                </a:moveTo>
                <a:lnTo>
                  <a:pt x="6096" y="152400"/>
                </a:lnTo>
                <a:lnTo>
                  <a:pt x="6096" y="0"/>
                </a:lnTo>
                <a:lnTo>
                  <a:pt x="0" y="0"/>
                </a:lnTo>
                <a:lnTo>
                  <a:pt x="0" y="152400"/>
                </a:lnTo>
                <a:close/>
              </a:path>
            </a:pathLst>
          </a:custGeom>
          <a:solidFill>
            <a:srgbClr val="B1B1B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6392151" y="1970036"/>
            <a:ext cx="6350" cy="152400"/>
          </a:xfrm>
          <a:custGeom>
            <a:avLst/>
            <a:gdLst/>
            <a:ahLst/>
            <a:cxnLst/>
            <a:rect l="l" t="t" r="r" b="b"/>
            <a:pathLst>
              <a:path w="6350" h="152400">
                <a:moveTo>
                  <a:pt x="0" y="152400"/>
                </a:moveTo>
                <a:lnTo>
                  <a:pt x="6096" y="152400"/>
                </a:lnTo>
                <a:lnTo>
                  <a:pt x="6096" y="0"/>
                </a:lnTo>
                <a:lnTo>
                  <a:pt x="0" y="0"/>
                </a:lnTo>
                <a:lnTo>
                  <a:pt x="0" y="152400"/>
                </a:lnTo>
                <a:close/>
              </a:path>
            </a:pathLst>
          </a:custGeom>
          <a:solidFill>
            <a:srgbClr val="B1B1B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1155687" y="2122436"/>
            <a:ext cx="6350" cy="152400"/>
          </a:xfrm>
          <a:custGeom>
            <a:avLst/>
            <a:gdLst/>
            <a:ahLst/>
            <a:cxnLst/>
            <a:rect l="l" t="t" r="r" b="b"/>
            <a:pathLst>
              <a:path w="6350" h="152400">
                <a:moveTo>
                  <a:pt x="0" y="152400"/>
                </a:moveTo>
                <a:lnTo>
                  <a:pt x="6096" y="152400"/>
                </a:lnTo>
                <a:lnTo>
                  <a:pt x="6096" y="0"/>
                </a:lnTo>
                <a:lnTo>
                  <a:pt x="0" y="0"/>
                </a:lnTo>
                <a:lnTo>
                  <a:pt x="0" y="152400"/>
                </a:lnTo>
                <a:close/>
              </a:path>
            </a:pathLst>
          </a:custGeom>
          <a:solidFill>
            <a:srgbClr val="B1B1B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6392151" y="2122436"/>
            <a:ext cx="6350" cy="152400"/>
          </a:xfrm>
          <a:custGeom>
            <a:avLst/>
            <a:gdLst/>
            <a:ahLst/>
            <a:cxnLst/>
            <a:rect l="l" t="t" r="r" b="b"/>
            <a:pathLst>
              <a:path w="6350" h="152400">
                <a:moveTo>
                  <a:pt x="0" y="152400"/>
                </a:moveTo>
                <a:lnTo>
                  <a:pt x="6096" y="152400"/>
                </a:lnTo>
                <a:lnTo>
                  <a:pt x="6096" y="0"/>
                </a:lnTo>
                <a:lnTo>
                  <a:pt x="0" y="0"/>
                </a:lnTo>
                <a:lnTo>
                  <a:pt x="0" y="152400"/>
                </a:lnTo>
                <a:close/>
              </a:path>
            </a:pathLst>
          </a:custGeom>
          <a:solidFill>
            <a:srgbClr val="B1B1B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 txBox="1"/>
          <p:nvPr/>
        </p:nvSpPr>
        <p:spPr>
          <a:xfrm>
            <a:off x="996831" y="1934235"/>
            <a:ext cx="88900" cy="330200"/>
          </a:xfrm>
          <a:prstGeom prst="rect">
            <a:avLst/>
          </a:prstGeom>
        </p:spPr>
        <p:txBody>
          <a:bodyPr vert="horz" wrap="square" lIns="0" tIns="279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20"/>
              </a:spcBef>
            </a:pPr>
            <a:r>
              <a:rPr sz="900" spc="-5" dirty="0">
                <a:latin typeface="Arial"/>
                <a:cs typeface="Arial"/>
              </a:rPr>
              <a:t>1</a:t>
            </a:r>
            <a:endParaRPr sz="9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900" spc="-5" dirty="0">
                <a:latin typeface="Arial"/>
                <a:cs typeface="Arial"/>
              </a:rPr>
              <a:t>2</a:t>
            </a:r>
            <a:endParaRPr sz="900">
              <a:latin typeface="Arial"/>
              <a:cs typeface="Arial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1161783" y="1907552"/>
            <a:ext cx="5230495" cy="429895"/>
          </a:xfrm>
          <a:prstGeom prst="rect">
            <a:avLst/>
          </a:prstGeom>
          <a:solidFill>
            <a:srgbClr val="F7F7F7"/>
          </a:solidFill>
        </p:spPr>
        <p:txBody>
          <a:bodyPr vert="horz" wrap="square" lIns="0" tIns="39370" rIns="0" bIns="0" rtlCol="0">
            <a:spAutoFit/>
          </a:bodyPr>
          <a:lstStyle/>
          <a:p>
            <a:pPr marL="46355" marR="2868295">
              <a:lnSpc>
                <a:spcPct val="111100"/>
              </a:lnSpc>
              <a:spcBef>
                <a:spcPts val="310"/>
              </a:spcBef>
            </a:pPr>
            <a:r>
              <a:rPr sz="900" i="1" spc="65" dirty="0">
                <a:latin typeface="Times New Roman"/>
                <a:cs typeface="Times New Roman"/>
              </a:rPr>
              <a:t>SELECT </a:t>
            </a:r>
            <a:r>
              <a:rPr sz="900" i="1" spc="75" dirty="0">
                <a:latin typeface="Times New Roman"/>
                <a:cs typeface="Times New Roman"/>
              </a:rPr>
              <a:t>* </a:t>
            </a:r>
            <a:r>
              <a:rPr sz="900" i="1" spc="-40" dirty="0">
                <a:latin typeface="Times New Roman"/>
                <a:cs typeface="Times New Roman"/>
              </a:rPr>
              <a:t>FROM </a:t>
            </a:r>
            <a:r>
              <a:rPr sz="900" i="1" spc="210" dirty="0">
                <a:latin typeface="Times New Roman"/>
                <a:cs typeface="Times New Roman"/>
              </a:rPr>
              <a:t>propertyForRent  </a:t>
            </a:r>
            <a:r>
              <a:rPr sz="900" i="1" spc="-20" dirty="0">
                <a:latin typeface="Times New Roman"/>
                <a:cs typeface="Times New Roman"/>
              </a:rPr>
              <a:t>WHERE </a:t>
            </a:r>
            <a:r>
              <a:rPr sz="900" i="1" spc="260" dirty="0">
                <a:latin typeface="Times New Roman"/>
                <a:cs typeface="Times New Roman"/>
              </a:rPr>
              <a:t>city </a:t>
            </a:r>
            <a:r>
              <a:rPr sz="900" i="1" spc="-80" dirty="0">
                <a:latin typeface="Times New Roman"/>
                <a:cs typeface="Times New Roman"/>
              </a:rPr>
              <a:t>= </a:t>
            </a:r>
            <a:r>
              <a:rPr sz="900" i="1" spc="335" dirty="0">
                <a:latin typeface="Times New Roman"/>
                <a:cs typeface="Times New Roman"/>
              </a:rPr>
              <a:t>'</a:t>
            </a:r>
            <a:r>
              <a:rPr sz="900" i="1" spc="-25" dirty="0">
                <a:latin typeface="Times New Roman"/>
                <a:cs typeface="Times New Roman"/>
              </a:rPr>
              <a:t> E </a:t>
            </a:r>
            <a:r>
              <a:rPr sz="900" i="1" spc="185" dirty="0">
                <a:latin typeface="Times New Roman"/>
                <a:cs typeface="Times New Roman"/>
              </a:rPr>
              <a:t>dinburgh </a:t>
            </a:r>
            <a:r>
              <a:rPr sz="900" i="1" spc="315" dirty="0">
                <a:latin typeface="Times New Roman"/>
                <a:cs typeface="Times New Roman"/>
              </a:rPr>
              <a:t>';</a:t>
            </a:r>
            <a:endParaRPr sz="900">
              <a:latin typeface="Times New Roman"/>
              <a:cs typeface="Times New Roman"/>
            </a:endParaRPr>
          </a:p>
        </p:txBody>
      </p:sp>
      <p:sp>
        <p:nvSpPr>
          <p:cNvPr id="21" name="object 21"/>
          <p:cNvSpPr/>
          <p:nvPr/>
        </p:nvSpPr>
        <p:spPr>
          <a:xfrm>
            <a:off x="1160259" y="2286266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25907">
            <a:solidFill>
              <a:srgbClr val="F7F7F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1155687" y="2273312"/>
            <a:ext cx="6350" cy="26034"/>
          </a:xfrm>
          <a:custGeom>
            <a:avLst/>
            <a:gdLst/>
            <a:ahLst/>
            <a:cxnLst/>
            <a:rect l="l" t="t" r="r" b="b"/>
            <a:pathLst>
              <a:path w="6350" h="26035">
                <a:moveTo>
                  <a:pt x="0" y="25907"/>
                </a:moveTo>
                <a:lnTo>
                  <a:pt x="6096" y="25907"/>
                </a:lnTo>
                <a:lnTo>
                  <a:pt x="6096" y="0"/>
                </a:lnTo>
                <a:lnTo>
                  <a:pt x="0" y="0"/>
                </a:lnTo>
                <a:lnTo>
                  <a:pt x="0" y="25907"/>
                </a:lnTo>
                <a:close/>
              </a:path>
            </a:pathLst>
          </a:custGeom>
          <a:solidFill>
            <a:srgbClr val="B1B1B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1198359" y="2273312"/>
            <a:ext cx="5156200" cy="26034"/>
          </a:xfrm>
          <a:custGeom>
            <a:avLst/>
            <a:gdLst/>
            <a:ahLst/>
            <a:cxnLst/>
            <a:rect l="l" t="t" r="r" b="b"/>
            <a:pathLst>
              <a:path w="5156200" h="26035">
                <a:moveTo>
                  <a:pt x="0" y="25907"/>
                </a:moveTo>
                <a:lnTo>
                  <a:pt x="5155692" y="25907"/>
                </a:lnTo>
                <a:lnTo>
                  <a:pt x="5155692" y="0"/>
                </a:lnTo>
                <a:lnTo>
                  <a:pt x="0" y="0"/>
                </a:lnTo>
                <a:lnTo>
                  <a:pt x="0" y="25907"/>
                </a:lnTo>
                <a:close/>
              </a:path>
            </a:pathLst>
          </a:custGeom>
          <a:solidFill>
            <a:srgbClr val="F7F7F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6354051" y="2286266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25907">
            <a:solidFill>
              <a:srgbClr val="F7F7F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6392151" y="2273312"/>
            <a:ext cx="6350" cy="26034"/>
          </a:xfrm>
          <a:custGeom>
            <a:avLst/>
            <a:gdLst/>
            <a:ahLst/>
            <a:cxnLst/>
            <a:rect l="l" t="t" r="r" b="b"/>
            <a:pathLst>
              <a:path w="6350" h="26035">
                <a:moveTo>
                  <a:pt x="0" y="25907"/>
                </a:moveTo>
                <a:lnTo>
                  <a:pt x="6096" y="25907"/>
                </a:lnTo>
                <a:lnTo>
                  <a:pt x="6096" y="0"/>
                </a:lnTo>
                <a:lnTo>
                  <a:pt x="0" y="0"/>
                </a:lnTo>
                <a:lnTo>
                  <a:pt x="0" y="25907"/>
                </a:lnTo>
                <a:close/>
              </a:path>
            </a:pathLst>
          </a:custGeom>
          <a:solidFill>
            <a:srgbClr val="B1B1B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1158735" y="2299220"/>
            <a:ext cx="0" cy="44450"/>
          </a:xfrm>
          <a:custGeom>
            <a:avLst/>
            <a:gdLst/>
            <a:ahLst/>
            <a:cxnLst/>
            <a:rect l="l" t="t" r="r" b="b"/>
            <a:pathLst>
              <a:path h="44450">
                <a:moveTo>
                  <a:pt x="0" y="44196"/>
                </a:moveTo>
                <a:lnTo>
                  <a:pt x="0" y="0"/>
                </a:lnTo>
              </a:path>
            </a:pathLst>
          </a:custGeom>
          <a:ln w="6096">
            <a:solidFill>
              <a:srgbClr val="B1B1B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1157211" y="2340368"/>
            <a:ext cx="44450" cy="0"/>
          </a:xfrm>
          <a:custGeom>
            <a:avLst/>
            <a:gdLst/>
            <a:ahLst/>
            <a:cxnLst/>
            <a:rect l="l" t="t" r="r" b="b"/>
            <a:pathLst>
              <a:path w="44450">
                <a:moveTo>
                  <a:pt x="0" y="0"/>
                </a:moveTo>
                <a:lnTo>
                  <a:pt x="44196" y="0"/>
                </a:lnTo>
              </a:path>
            </a:pathLst>
          </a:custGeom>
          <a:ln w="6096">
            <a:solidFill>
              <a:srgbClr val="B1B1B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1198359" y="2340368"/>
            <a:ext cx="5156200" cy="0"/>
          </a:xfrm>
          <a:custGeom>
            <a:avLst/>
            <a:gdLst/>
            <a:ahLst/>
            <a:cxnLst/>
            <a:rect l="l" t="t" r="r" b="b"/>
            <a:pathLst>
              <a:path w="5156200">
                <a:moveTo>
                  <a:pt x="0" y="0"/>
                </a:moveTo>
                <a:lnTo>
                  <a:pt x="5155692" y="0"/>
                </a:lnTo>
              </a:path>
            </a:pathLst>
          </a:custGeom>
          <a:ln w="6096">
            <a:solidFill>
              <a:srgbClr val="B1B1B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6354051" y="2340368"/>
            <a:ext cx="44450" cy="0"/>
          </a:xfrm>
          <a:custGeom>
            <a:avLst/>
            <a:gdLst/>
            <a:ahLst/>
            <a:cxnLst/>
            <a:rect l="l" t="t" r="r" b="b"/>
            <a:pathLst>
              <a:path w="44450">
                <a:moveTo>
                  <a:pt x="0" y="0"/>
                </a:moveTo>
                <a:lnTo>
                  <a:pt x="44196" y="0"/>
                </a:lnTo>
              </a:path>
            </a:pathLst>
          </a:custGeom>
          <a:ln w="6096">
            <a:solidFill>
              <a:srgbClr val="B1B1B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6395199" y="2299220"/>
            <a:ext cx="0" cy="44450"/>
          </a:xfrm>
          <a:custGeom>
            <a:avLst/>
            <a:gdLst/>
            <a:ahLst/>
            <a:cxnLst/>
            <a:rect l="l" t="t" r="r" b="b"/>
            <a:pathLst>
              <a:path h="44450">
                <a:moveTo>
                  <a:pt x="0" y="44196"/>
                </a:moveTo>
                <a:lnTo>
                  <a:pt x="0" y="0"/>
                </a:lnTo>
              </a:path>
            </a:pathLst>
          </a:custGeom>
          <a:ln w="6096">
            <a:solidFill>
              <a:srgbClr val="B1B1B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 txBox="1"/>
          <p:nvPr/>
        </p:nvSpPr>
        <p:spPr>
          <a:xfrm>
            <a:off x="690507" y="2374894"/>
            <a:ext cx="148590" cy="19177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1100" spc="-10" dirty="0">
                <a:latin typeface="Arial"/>
                <a:cs typeface="Arial"/>
              </a:rPr>
              <a:t>b)</a:t>
            </a:r>
            <a:endParaRPr sz="1100">
              <a:latin typeface="Arial"/>
              <a:cs typeface="Arial"/>
            </a:endParaRPr>
          </a:p>
        </p:txBody>
      </p:sp>
      <p:sp>
        <p:nvSpPr>
          <p:cNvPr id="32" name="object 32"/>
          <p:cNvSpPr/>
          <p:nvPr/>
        </p:nvSpPr>
        <p:spPr>
          <a:xfrm>
            <a:off x="1158735" y="2591828"/>
            <a:ext cx="0" cy="44450"/>
          </a:xfrm>
          <a:custGeom>
            <a:avLst/>
            <a:gdLst/>
            <a:ahLst/>
            <a:cxnLst/>
            <a:rect l="l" t="t" r="r" b="b"/>
            <a:pathLst>
              <a:path h="44450">
                <a:moveTo>
                  <a:pt x="0" y="44196"/>
                </a:moveTo>
                <a:lnTo>
                  <a:pt x="0" y="0"/>
                </a:lnTo>
              </a:path>
            </a:pathLst>
          </a:custGeom>
          <a:ln w="6096">
            <a:solidFill>
              <a:srgbClr val="B1B1B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1155687" y="2594876"/>
            <a:ext cx="44450" cy="0"/>
          </a:xfrm>
          <a:custGeom>
            <a:avLst/>
            <a:gdLst/>
            <a:ahLst/>
            <a:cxnLst/>
            <a:rect l="l" t="t" r="r" b="b"/>
            <a:pathLst>
              <a:path w="44450">
                <a:moveTo>
                  <a:pt x="0" y="0"/>
                </a:moveTo>
                <a:lnTo>
                  <a:pt x="44196" y="0"/>
                </a:lnTo>
              </a:path>
            </a:pathLst>
          </a:custGeom>
          <a:ln w="6096">
            <a:solidFill>
              <a:srgbClr val="B1B1B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1198359" y="2594876"/>
            <a:ext cx="5156200" cy="0"/>
          </a:xfrm>
          <a:custGeom>
            <a:avLst/>
            <a:gdLst/>
            <a:ahLst/>
            <a:cxnLst/>
            <a:rect l="l" t="t" r="r" b="b"/>
            <a:pathLst>
              <a:path w="5156200">
                <a:moveTo>
                  <a:pt x="0" y="0"/>
                </a:moveTo>
                <a:lnTo>
                  <a:pt x="5155692" y="0"/>
                </a:lnTo>
              </a:path>
            </a:pathLst>
          </a:custGeom>
          <a:ln w="6096">
            <a:solidFill>
              <a:srgbClr val="B1B1B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6354051" y="2594876"/>
            <a:ext cx="44450" cy="0"/>
          </a:xfrm>
          <a:custGeom>
            <a:avLst/>
            <a:gdLst/>
            <a:ahLst/>
            <a:cxnLst/>
            <a:rect l="l" t="t" r="r" b="b"/>
            <a:pathLst>
              <a:path w="44450">
                <a:moveTo>
                  <a:pt x="0" y="0"/>
                </a:moveTo>
                <a:lnTo>
                  <a:pt x="44196" y="0"/>
                </a:lnTo>
              </a:path>
            </a:pathLst>
          </a:custGeom>
          <a:ln w="6096">
            <a:solidFill>
              <a:srgbClr val="B1B1B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6395199" y="2591828"/>
            <a:ext cx="0" cy="44450"/>
          </a:xfrm>
          <a:custGeom>
            <a:avLst/>
            <a:gdLst/>
            <a:ahLst/>
            <a:cxnLst/>
            <a:rect l="l" t="t" r="r" b="b"/>
            <a:pathLst>
              <a:path h="44450">
                <a:moveTo>
                  <a:pt x="0" y="44196"/>
                </a:moveTo>
                <a:lnTo>
                  <a:pt x="0" y="0"/>
                </a:lnTo>
              </a:path>
            </a:pathLst>
          </a:custGeom>
          <a:ln w="6096">
            <a:solidFill>
              <a:srgbClr val="B1B1B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1160259" y="2648978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25907">
            <a:solidFill>
              <a:srgbClr val="F7F7F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1155687" y="2636024"/>
            <a:ext cx="6350" cy="26034"/>
          </a:xfrm>
          <a:custGeom>
            <a:avLst/>
            <a:gdLst/>
            <a:ahLst/>
            <a:cxnLst/>
            <a:rect l="l" t="t" r="r" b="b"/>
            <a:pathLst>
              <a:path w="6350" h="26035">
                <a:moveTo>
                  <a:pt x="0" y="25907"/>
                </a:moveTo>
                <a:lnTo>
                  <a:pt x="6096" y="25907"/>
                </a:lnTo>
                <a:lnTo>
                  <a:pt x="6096" y="0"/>
                </a:lnTo>
                <a:lnTo>
                  <a:pt x="0" y="0"/>
                </a:lnTo>
                <a:lnTo>
                  <a:pt x="0" y="25907"/>
                </a:lnTo>
                <a:close/>
              </a:path>
            </a:pathLst>
          </a:custGeom>
          <a:solidFill>
            <a:srgbClr val="B1B1B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1198359" y="2636024"/>
            <a:ext cx="5156200" cy="24765"/>
          </a:xfrm>
          <a:custGeom>
            <a:avLst/>
            <a:gdLst/>
            <a:ahLst/>
            <a:cxnLst/>
            <a:rect l="l" t="t" r="r" b="b"/>
            <a:pathLst>
              <a:path w="5156200" h="24764">
                <a:moveTo>
                  <a:pt x="0" y="24384"/>
                </a:moveTo>
                <a:lnTo>
                  <a:pt x="5155692" y="24384"/>
                </a:lnTo>
                <a:lnTo>
                  <a:pt x="5155692" y="0"/>
                </a:lnTo>
                <a:lnTo>
                  <a:pt x="0" y="0"/>
                </a:lnTo>
                <a:lnTo>
                  <a:pt x="0" y="24384"/>
                </a:lnTo>
                <a:close/>
              </a:path>
            </a:pathLst>
          </a:custGeom>
          <a:solidFill>
            <a:srgbClr val="F7F7F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6354051" y="2648978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25907">
            <a:solidFill>
              <a:srgbClr val="F7F7F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6392151" y="2636024"/>
            <a:ext cx="6350" cy="26034"/>
          </a:xfrm>
          <a:custGeom>
            <a:avLst/>
            <a:gdLst/>
            <a:ahLst/>
            <a:cxnLst/>
            <a:rect l="l" t="t" r="r" b="b"/>
            <a:pathLst>
              <a:path w="6350" h="26035">
                <a:moveTo>
                  <a:pt x="0" y="25907"/>
                </a:moveTo>
                <a:lnTo>
                  <a:pt x="6096" y="25907"/>
                </a:lnTo>
                <a:lnTo>
                  <a:pt x="6096" y="0"/>
                </a:lnTo>
                <a:lnTo>
                  <a:pt x="0" y="0"/>
                </a:lnTo>
                <a:lnTo>
                  <a:pt x="0" y="25907"/>
                </a:lnTo>
                <a:close/>
              </a:path>
            </a:pathLst>
          </a:custGeom>
          <a:solidFill>
            <a:srgbClr val="B1B1B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1155687" y="2660408"/>
            <a:ext cx="6350" cy="152400"/>
          </a:xfrm>
          <a:custGeom>
            <a:avLst/>
            <a:gdLst/>
            <a:ahLst/>
            <a:cxnLst/>
            <a:rect l="l" t="t" r="r" b="b"/>
            <a:pathLst>
              <a:path w="6350" h="152400">
                <a:moveTo>
                  <a:pt x="0" y="152400"/>
                </a:moveTo>
                <a:lnTo>
                  <a:pt x="6096" y="152400"/>
                </a:lnTo>
                <a:lnTo>
                  <a:pt x="6096" y="0"/>
                </a:lnTo>
                <a:lnTo>
                  <a:pt x="0" y="0"/>
                </a:lnTo>
                <a:lnTo>
                  <a:pt x="0" y="152400"/>
                </a:lnTo>
                <a:close/>
              </a:path>
            </a:pathLst>
          </a:custGeom>
          <a:solidFill>
            <a:srgbClr val="B1B1B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6392151" y="2660408"/>
            <a:ext cx="6350" cy="152400"/>
          </a:xfrm>
          <a:custGeom>
            <a:avLst/>
            <a:gdLst/>
            <a:ahLst/>
            <a:cxnLst/>
            <a:rect l="l" t="t" r="r" b="b"/>
            <a:pathLst>
              <a:path w="6350" h="152400">
                <a:moveTo>
                  <a:pt x="0" y="152400"/>
                </a:moveTo>
                <a:lnTo>
                  <a:pt x="6096" y="152400"/>
                </a:lnTo>
                <a:lnTo>
                  <a:pt x="6096" y="0"/>
                </a:lnTo>
                <a:lnTo>
                  <a:pt x="0" y="0"/>
                </a:lnTo>
                <a:lnTo>
                  <a:pt x="0" y="152400"/>
                </a:lnTo>
                <a:close/>
              </a:path>
            </a:pathLst>
          </a:custGeom>
          <a:solidFill>
            <a:srgbClr val="B1B1B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1155687" y="2812808"/>
            <a:ext cx="6350" cy="152400"/>
          </a:xfrm>
          <a:custGeom>
            <a:avLst/>
            <a:gdLst/>
            <a:ahLst/>
            <a:cxnLst/>
            <a:rect l="l" t="t" r="r" b="b"/>
            <a:pathLst>
              <a:path w="6350" h="152400">
                <a:moveTo>
                  <a:pt x="0" y="152400"/>
                </a:moveTo>
                <a:lnTo>
                  <a:pt x="6096" y="152400"/>
                </a:lnTo>
                <a:lnTo>
                  <a:pt x="6096" y="0"/>
                </a:lnTo>
                <a:lnTo>
                  <a:pt x="0" y="0"/>
                </a:lnTo>
                <a:lnTo>
                  <a:pt x="0" y="152400"/>
                </a:lnTo>
                <a:close/>
              </a:path>
            </a:pathLst>
          </a:custGeom>
          <a:solidFill>
            <a:srgbClr val="B1B1B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6392151" y="2812808"/>
            <a:ext cx="6350" cy="152400"/>
          </a:xfrm>
          <a:custGeom>
            <a:avLst/>
            <a:gdLst/>
            <a:ahLst/>
            <a:cxnLst/>
            <a:rect l="l" t="t" r="r" b="b"/>
            <a:pathLst>
              <a:path w="6350" h="152400">
                <a:moveTo>
                  <a:pt x="0" y="152400"/>
                </a:moveTo>
                <a:lnTo>
                  <a:pt x="6096" y="152400"/>
                </a:lnTo>
                <a:lnTo>
                  <a:pt x="6096" y="0"/>
                </a:lnTo>
                <a:lnTo>
                  <a:pt x="0" y="0"/>
                </a:lnTo>
                <a:lnTo>
                  <a:pt x="0" y="152400"/>
                </a:lnTo>
                <a:close/>
              </a:path>
            </a:pathLst>
          </a:custGeom>
          <a:solidFill>
            <a:srgbClr val="B1B1B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 txBox="1"/>
          <p:nvPr/>
        </p:nvSpPr>
        <p:spPr>
          <a:xfrm>
            <a:off x="996831" y="2624607"/>
            <a:ext cx="88900" cy="330200"/>
          </a:xfrm>
          <a:prstGeom prst="rect">
            <a:avLst/>
          </a:prstGeom>
        </p:spPr>
        <p:txBody>
          <a:bodyPr vert="horz" wrap="square" lIns="0" tIns="279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20"/>
              </a:spcBef>
            </a:pPr>
            <a:r>
              <a:rPr sz="900" spc="-5" dirty="0">
                <a:latin typeface="Arial"/>
                <a:cs typeface="Arial"/>
              </a:rPr>
              <a:t>1</a:t>
            </a:r>
            <a:endParaRPr sz="9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900" spc="-5" dirty="0">
                <a:latin typeface="Arial"/>
                <a:cs typeface="Arial"/>
              </a:rPr>
              <a:t>2</a:t>
            </a:r>
            <a:endParaRPr sz="900">
              <a:latin typeface="Arial"/>
              <a:cs typeface="Arial"/>
            </a:endParaRPr>
          </a:p>
        </p:txBody>
      </p:sp>
      <p:sp>
        <p:nvSpPr>
          <p:cNvPr id="47" name="object 47"/>
          <p:cNvSpPr txBox="1"/>
          <p:nvPr/>
        </p:nvSpPr>
        <p:spPr>
          <a:xfrm>
            <a:off x="1161783" y="2597924"/>
            <a:ext cx="5230495" cy="429895"/>
          </a:xfrm>
          <a:prstGeom prst="rect">
            <a:avLst/>
          </a:prstGeom>
          <a:solidFill>
            <a:srgbClr val="F7F7F7"/>
          </a:solidFill>
        </p:spPr>
        <p:txBody>
          <a:bodyPr vert="horz" wrap="square" lIns="0" tIns="39370" rIns="0" bIns="0" rtlCol="0">
            <a:spAutoFit/>
          </a:bodyPr>
          <a:lstStyle/>
          <a:p>
            <a:pPr marL="46355" marR="3200400">
              <a:lnSpc>
                <a:spcPct val="111100"/>
              </a:lnSpc>
              <a:spcBef>
                <a:spcPts val="310"/>
              </a:spcBef>
            </a:pPr>
            <a:r>
              <a:rPr sz="900" i="1" spc="65" dirty="0">
                <a:latin typeface="Times New Roman"/>
                <a:cs typeface="Times New Roman"/>
              </a:rPr>
              <a:t>SELECT </a:t>
            </a:r>
            <a:r>
              <a:rPr sz="900" i="1" spc="75" dirty="0">
                <a:latin typeface="Times New Roman"/>
                <a:cs typeface="Times New Roman"/>
              </a:rPr>
              <a:t>* </a:t>
            </a:r>
            <a:r>
              <a:rPr sz="900" i="1" spc="-40" dirty="0">
                <a:latin typeface="Times New Roman"/>
                <a:cs typeface="Times New Roman"/>
              </a:rPr>
              <a:t>FROM </a:t>
            </a:r>
            <a:r>
              <a:rPr sz="900" i="1" spc="165" dirty="0">
                <a:latin typeface="Times New Roman"/>
                <a:cs typeface="Times New Roman"/>
              </a:rPr>
              <a:t>branch  </a:t>
            </a:r>
            <a:r>
              <a:rPr sz="900" i="1" spc="-20" dirty="0">
                <a:latin typeface="Times New Roman"/>
                <a:cs typeface="Times New Roman"/>
              </a:rPr>
              <a:t>WHERE </a:t>
            </a:r>
            <a:r>
              <a:rPr sz="900" i="1" spc="260" dirty="0">
                <a:latin typeface="Times New Roman"/>
                <a:cs typeface="Times New Roman"/>
              </a:rPr>
              <a:t>city </a:t>
            </a:r>
            <a:r>
              <a:rPr sz="900" i="1" spc="-80" dirty="0">
                <a:latin typeface="Times New Roman"/>
                <a:cs typeface="Times New Roman"/>
              </a:rPr>
              <a:t>= </a:t>
            </a:r>
            <a:r>
              <a:rPr sz="900" i="1" spc="335" dirty="0">
                <a:latin typeface="Times New Roman"/>
                <a:cs typeface="Times New Roman"/>
              </a:rPr>
              <a:t>'</a:t>
            </a:r>
            <a:r>
              <a:rPr sz="900" i="1" spc="-55" dirty="0">
                <a:latin typeface="Times New Roman"/>
                <a:cs typeface="Times New Roman"/>
              </a:rPr>
              <a:t> </a:t>
            </a:r>
            <a:r>
              <a:rPr sz="900" i="1" spc="-25" dirty="0">
                <a:latin typeface="Times New Roman"/>
                <a:cs typeface="Times New Roman"/>
              </a:rPr>
              <a:t>E </a:t>
            </a:r>
            <a:r>
              <a:rPr sz="900" i="1" spc="185" dirty="0">
                <a:latin typeface="Times New Roman"/>
                <a:cs typeface="Times New Roman"/>
              </a:rPr>
              <a:t>dinburgh </a:t>
            </a:r>
            <a:r>
              <a:rPr sz="900" i="1" spc="315" dirty="0">
                <a:latin typeface="Times New Roman"/>
                <a:cs typeface="Times New Roman"/>
              </a:rPr>
              <a:t>';</a:t>
            </a:r>
            <a:endParaRPr sz="900">
              <a:latin typeface="Times New Roman"/>
              <a:cs typeface="Times New Roman"/>
            </a:endParaRPr>
          </a:p>
        </p:txBody>
      </p:sp>
      <p:sp>
        <p:nvSpPr>
          <p:cNvPr id="48" name="object 48"/>
          <p:cNvSpPr/>
          <p:nvPr/>
        </p:nvSpPr>
        <p:spPr>
          <a:xfrm>
            <a:off x="1160259" y="2978162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25907">
            <a:solidFill>
              <a:srgbClr val="F7F7F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1155687" y="2965208"/>
            <a:ext cx="6350" cy="26034"/>
          </a:xfrm>
          <a:custGeom>
            <a:avLst/>
            <a:gdLst/>
            <a:ahLst/>
            <a:cxnLst/>
            <a:rect l="l" t="t" r="r" b="b"/>
            <a:pathLst>
              <a:path w="6350" h="26035">
                <a:moveTo>
                  <a:pt x="0" y="25907"/>
                </a:moveTo>
                <a:lnTo>
                  <a:pt x="6096" y="25907"/>
                </a:lnTo>
                <a:lnTo>
                  <a:pt x="6096" y="0"/>
                </a:lnTo>
                <a:lnTo>
                  <a:pt x="0" y="0"/>
                </a:lnTo>
                <a:lnTo>
                  <a:pt x="0" y="25907"/>
                </a:lnTo>
                <a:close/>
              </a:path>
            </a:pathLst>
          </a:custGeom>
          <a:solidFill>
            <a:srgbClr val="B1B1B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1198359" y="2965208"/>
            <a:ext cx="5156200" cy="26034"/>
          </a:xfrm>
          <a:custGeom>
            <a:avLst/>
            <a:gdLst/>
            <a:ahLst/>
            <a:cxnLst/>
            <a:rect l="l" t="t" r="r" b="b"/>
            <a:pathLst>
              <a:path w="5156200" h="26035">
                <a:moveTo>
                  <a:pt x="0" y="25907"/>
                </a:moveTo>
                <a:lnTo>
                  <a:pt x="5155692" y="25907"/>
                </a:lnTo>
                <a:lnTo>
                  <a:pt x="5155692" y="0"/>
                </a:lnTo>
                <a:lnTo>
                  <a:pt x="0" y="0"/>
                </a:lnTo>
                <a:lnTo>
                  <a:pt x="0" y="25907"/>
                </a:lnTo>
                <a:close/>
              </a:path>
            </a:pathLst>
          </a:custGeom>
          <a:solidFill>
            <a:srgbClr val="F7F7F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6354051" y="2978162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25907">
            <a:solidFill>
              <a:srgbClr val="F7F7F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6392151" y="2965208"/>
            <a:ext cx="6350" cy="26034"/>
          </a:xfrm>
          <a:custGeom>
            <a:avLst/>
            <a:gdLst/>
            <a:ahLst/>
            <a:cxnLst/>
            <a:rect l="l" t="t" r="r" b="b"/>
            <a:pathLst>
              <a:path w="6350" h="26035">
                <a:moveTo>
                  <a:pt x="0" y="25907"/>
                </a:moveTo>
                <a:lnTo>
                  <a:pt x="6096" y="25907"/>
                </a:lnTo>
                <a:lnTo>
                  <a:pt x="6096" y="0"/>
                </a:lnTo>
                <a:lnTo>
                  <a:pt x="0" y="0"/>
                </a:lnTo>
                <a:lnTo>
                  <a:pt x="0" y="25907"/>
                </a:lnTo>
                <a:close/>
              </a:path>
            </a:pathLst>
          </a:custGeom>
          <a:solidFill>
            <a:srgbClr val="B1B1B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1158735" y="2989592"/>
            <a:ext cx="0" cy="44450"/>
          </a:xfrm>
          <a:custGeom>
            <a:avLst/>
            <a:gdLst/>
            <a:ahLst/>
            <a:cxnLst/>
            <a:rect l="l" t="t" r="r" b="b"/>
            <a:pathLst>
              <a:path h="44450">
                <a:moveTo>
                  <a:pt x="0" y="44196"/>
                </a:moveTo>
                <a:lnTo>
                  <a:pt x="0" y="0"/>
                </a:lnTo>
              </a:path>
            </a:pathLst>
          </a:custGeom>
          <a:ln w="6096">
            <a:solidFill>
              <a:srgbClr val="B1B1B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1157211" y="3030740"/>
            <a:ext cx="44450" cy="0"/>
          </a:xfrm>
          <a:custGeom>
            <a:avLst/>
            <a:gdLst/>
            <a:ahLst/>
            <a:cxnLst/>
            <a:rect l="l" t="t" r="r" b="b"/>
            <a:pathLst>
              <a:path w="44450">
                <a:moveTo>
                  <a:pt x="0" y="0"/>
                </a:moveTo>
                <a:lnTo>
                  <a:pt x="44196" y="0"/>
                </a:lnTo>
              </a:path>
            </a:pathLst>
          </a:custGeom>
          <a:ln w="6096">
            <a:solidFill>
              <a:srgbClr val="B1B1B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1198359" y="3030740"/>
            <a:ext cx="5156200" cy="0"/>
          </a:xfrm>
          <a:custGeom>
            <a:avLst/>
            <a:gdLst/>
            <a:ahLst/>
            <a:cxnLst/>
            <a:rect l="l" t="t" r="r" b="b"/>
            <a:pathLst>
              <a:path w="5156200">
                <a:moveTo>
                  <a:pt x="0" y="0"/>
                </a:moveTo>
                <a:lnTo>
                  <a:pt x="5155692" y="0"/>
                </a:lnTo>
              </a:path>
            </a:pathLst>
          </a:custGeom>
          <a:ln w="6096">
            <a:solidFill>
              <a:srgbClr val="B1B1B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6354051" y="3030740"/>
            <a:ext cx="44450" cy="0"/>
          </a:xfrm>
          <a:custGeom>
            <a:avLst/>
            <a:gdLst/>
            <a:ahLst/>
            <a:cxnLst/>
            <a:rect l="l" t="t" r="r" b="b"/>
            <a:pathLst>
              <a:path w="44450">
                <a:moveTo>
                  <a:pt x="0" y="0"/>
                </a:moveTo>
                <a:lnTo>
                  <a:pt x="44196" y="0"/>
                </a:lnTo>
              </a:path>
            </a:pathLst>
          </a:custGeom>
          <a:ln w="6096">
            <a:solidFill>
              <a:srgbClr val="B1B1B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6395199" y="2989592"/>
            <a:ext cx="0" cy="44450"/>
          </a:xfrm>
          <a:custGeom>
            <a:avLst/>
            <a:gdLst/>
            <a:ahLst/>
            <a:cxnLst/>
            <a:rect l="l" t="t" r="r" b="b"/>
            <a:pathLst>
              <a:path h="44450">
                <a:moveTo>
                  <a:pt x="0" y="44196"/>
                </a:moveTo>
                <a:lnTo>
                  <a:pt x="0" y="0"/>
                </a:lnTo>
              </a:path>
            </a:pathLst>
          </a:custGeom>
          <a:ln w="6096">
            <a:solidFill>
              <a:srgbClr val="B1B1B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" name="object 58"/>
          <p:cNvSpPr txBox="1"/>
          <p:nvPr/>
        </p:nvSpPr>
        <p:spPr>
          <a:xfrm>
            <a:off x="690507" y="3065267"/>
            <a:ext cx="140970" cy="19177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1100" spc="-5" dirty="0">
                <a:latin typeface="Arial"/>
                <a:cs typeface="Arial"/>
              </a:rPr>
              <a:t>c)</a:t>
            </a:r>
            <a:endParaRPr sz="1100">
              <a:latin typeface="Arial"/>
              <a:cs typeface="Arial"/>
            </a:endParaRPr>
          </a:p>
        </p:txBody>
      </p:sp>
      <p:sp>
        <p:nvSpPr>
          <p:cNvPr id="59" name="object 59"/>
          <p:cNvSpPr/>
          <p:nvPr/>
        </p:nvSpPr>
        <p:spPr>
          <a:xfrm>
            <a:off x="1158735" y="3282200"/>
            <a:ext cx="0" cy="44450"/>
          </a:xfrm>
          <a:custGeom>
            <a:avLst/>
            <a:gdLst/>
            <a:ahLst/>
            <a:cxnLst/>
            <a:rect l="l" t="t" r="r" b="b"/>
            <a:pathLst>
              <a:path h="44450">
                <a:moveTo>
                  <a:pt x="0" y="44196"/>
                </a:moveTo>
                <a:lnTo>
                  <a:pt x="0" y="0"/>
                </a:lnTo>
              </a:path>
            </a:pathLst>
          </a:custGeom>
          <a:ln w="6096">
            <a:solidFill>
              <a:srgbClr val="B1B1B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1155687" y="3285248"/>
            <a:ext cx="44450" cy="0"/>
          </a:xfrm>
          <a:custGeom>
            <a:avLst/>
            <a:gdLst/>
            <a:ahLst/>
            <a:cxnLst/>
            <a:rect l="l" t="t" r="r" b="b"/>
            <a:pathLst>
              <a:path w="44450">
                <a:moveTo>
                  <a:pt x="0" y="0"/>
                </a:moveTo>
                <a:lnTo>
                  <a:pt x="44196" y="0"/>
                </a:lnTo>
              </a:path>
            </a:pathLst>
          </a:custGeom>
          <a:ln w="6096">
            <a:solidFill>
              <a:srgbClr val="B1B1B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" name="object 61"/>
          <p:cNvSpPr/>
          <p:nvPr/>
        </p:nvSpPr>
        <p:spPr>
          <a:xfrm>
            <a:off x="1198359" y="3285248"/>
            <a:ext cx="5156200" cy="0"/>
          </a:xfrm>
          <a:custGeom>
            <a:avLst/>
            <a:gdLst/>
            <a:ahLst/>
            <a:cxnLst/>
            <a:rect l="l" t="t" r="r" b="b"/>
            <a:pathLst>
              <a:path w="5156200">
                <a:moveTo>
                  <a:pt x="0" y="0"/>
                </a:moveTo>
                <a:lnTo>
                  <a:pt x="5155692" y="0"/>
                </a:lnTo>
              </a:path>
            </a:pathLst>
          </a:custGeom>
          <a:ln w="6096">
            <a:solidFill>
              <a:srgbClr val="B1B1B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" name="object 62"/>
          <p:cNvSpPr/>
          <p:nvPr/>
        </p:nvSpPr>
        <p:spPr>
          <a:xfrm>
            <a:off x="6354051" y="3285248"/>
            <a:ext cx="44450" cy="0"/>
          </a:xfrm>
          <a:custGeom>
            <a:avLst/>
            <a:gdLst/>
            <a:ahLst/>
            <a:cxnLst/>
            <a:rect l="l" t="t" r="r" b="b"/>
            <a:pathLst>
              <a:path w="44450">
                <a:moveTo>
                  <a:pt x="0" y="0"/>
                </a:moveTo>
                <a:lnTo>
                  <a:pt x="44196" y="0"/>
                </a:lnTo>
              </a:path>
            </a:pathLst>
          </a:custGeom>
          <a:ln w="6096">
            <a:solidFill>
              <a:srgbClr val="B1B1B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" name="object 63"/>
          <p:cNvSpPr/>
          <p:nvPr/>
        </p:nvSpPr>
        <p:spPr>
          <a:xfrm>
            <a:off x="6395199" y="3282200"/>
            <a:ext cx="0" cy="44450"/>
          </a:xfrm>
          <a:custGeom>
            <a:avLst/>
            <a:gdLst/>
            <a:ahLst/>
            <a:cxnLst/>
            <a:rect l="l" t="t" r="r" b="b"/>
            <a:pathLst>
              <a:path h="44450">
                <a:moveTo>
                  <a:pt x="0" y="44196"/>
                </a:moveTo>
                <a:lnTo>
                  <a:pt x="0" y="0"/>
                </a:lnTo>
              </a:path>
            </a:pathLst>
          </a:custGeom>
          <a:ln w="6096">
            <a:solidFill>
              <a:srgbClr val="B1B1B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" name="object 64"/>
          <p:cNvSpPr/>
          <p:nvPr/>
        </p:nvSpPr>
        <p:spPr>
          <a:xfrm>
            <a:off x="1160259" y="3339350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25907">
            <a:solidFill>
              <a:srgbClr val="F7F7F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" name="object 65"/>
          <p:cNvSpPr/>
          <p:nvPr/>
        </p:nvSpPr>
        <p:spPr>
          <a:xfrm>
            <a:off x="1155687" y="3326396"/>
            <a:ext cx="6350" cy="26034"/>
          </a:xfrm>
          <a:custGeom>
            <a:avLst/>
            <a:gdLst/>
            <a:ahLst/>
            <a:cxnLst/>
            <a:rect l="l" t="t" r="r" b="b"/>
            <a:pathLst>
              <a:path w="6350" h="26035">
                <a:moveTo>
                  <a:pt x="0" y="25907"/>
                </a:moveTo>
                <a:lnTo>
                  <a:pt x="6096" y="25907"/>
                </a:lnTo>
                <a:lnTo>
                  <a:pt x="6096" y="0"/>
                </a:lnTo>
                <a:lnTo>
                  <a:pt x="0" y="0"/>
                </a:lnTo>
                <a:lnTo>
                  <a:pt x="0" y="25907"/>
                </a:lnTo>
                <a:close/>
              </a:path>
            </a:pathLst>
          </a:custGeom>
          <a:solidFill>
            <a:srgbClr val="B1B1B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" name="object 66"/>
          <p:cNvSpPr/>
          <p:nvPr/>
        </p:nvSpPr>
        <p:spPr>
          <a:xfrm>
            <a:off x="1198359" y="3326396"/>
            <a:ext cx="5156200" cy="24765"/>
          </a:xfrm>
          <a:custGeom>
            <a:avLst/>
            <a:gdLst/>
            <a:ahLst/>
            <a:cxnLst/>
            <a:rect l="l" t="t" r="r" b="b"/>
            <a:pathLst>
              <a:path w="5156200" h="24764">
                <a:moveTo>
                  <a:pt x="0" y="24384"/>
                </a:moveTo>
                <a:lnTo>
                  <a:pt x="5155692" y="24384"/>
                </a:lnTo>
                <a:lnTo>
                  <a:pt x="5155692" y="0"/>
                </a:lnTo>
                <a:lnTo>
                  <a:pt x="0" y="0"/>
                </a:lnTo>
                <a:lnTo>
                  <a:pt x="0" y="24384"/>
                </a:lnTo>
                <a:close/>
              </a:path>
            </a:pathLst>
          </a:custGeom>
          <a:solidFill>
            <a:srgbClr val="F7F7F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" name="object 67"/>
          <p:cNvSpPr/>
          <p:nvPr/>
        </p:nvSpPr>
        <p:spPr>
          <a:xfrm>
            <a:off x="6354051" y="3339350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25907">
            <a:solidFill>
              <a:srgbClr val="F7F7F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" name="object 68"/>
          <p:cNvSpPr/>
          <p:nvPr/>
        </p:nvSpPr>
        <p:spPr>
          <a:xfrm>
            <a:off x="6392151" y="3326396"/>
            <a:ext cx="6350" cy="26034"/>
          </a:xfrm>
          <a:custGeom>
            <a:avLst/>
            <a:gdLst/>
            <a:ahLst/>
            <a:cxnLst/>
            <a:rect l="l" t="t" r="r" b="b"/>
            <a:pathLst>
              <a:path w="6350" h="26035">
                <a:moveTo>
                  <a:pt x="0" y="25907"/>
                </a:moveTo>
                <a:lnTo>
                  <a:pt x="6096" y="25907"/>
                </a:lnTo>
                <a:lnTo>
                  <a:pt x="6096" y="0"/>
                </a:lnTo>
                <a:lnTo>
                  <a:pt x="0" y="0"/>
                </a:lnTo>
                <a:lnTo>
                  <a:pt x="0" y="25907"/>
                </a:lnTo>
                <a:close/>
              </a:path>
            </a:pathLst>
          </a:custGeom>
          <a:solidFill>
            <a:srgbClr val="B1B1B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" name="object 69"/>
          <p:cNvSpPr/>
          <p:nvPr/>
        </p:nvSpPr>
        <p:spPr>
          <a:xfrm>
            <a:off x="1155687" y="3350780"/>
            <a:ext cx="6350" cy="152400"/>
          </a:xfrm>
          <a:custGeom>
            <a:avLst/>
            <a:gdLst/>
            <a:ahLst/>
            <a:cxnLst/>
            <a:rect l="l" t="t" r="r" b="b"/>
            <a:pathLst>
              <a:path w="6350" h="152400">
                <a:moveTo>
                  <a:pt x="0" y="152400"/>
                </a:moveTo>
                <a:lnTo>
                  <a:pt x="6096" y="152400"/>
                </a:lnTo>
                <a:lnTo>
                  <a:pt x="6096" y="0"/>
                </a:lnTo>
                <a:lnTo>
                  <a:pt x="0" y="0"/>
                </a:lnTo>
                <a:lnTo>
                  <a:pt x="0" y="152400"/>
                </a:lnTo>
                <a:close/>
              </a:path>
            </a:pathLst>
          </a:custGeom>
          <a:solidFill>
            <a:srgbClr val="B1B1B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" name="object 70"/>
          <p:cNvSpPr/>
          <p:nvPr/>
        </p:nvSpPr>
        <p:spPr>
          <a:xfrm>
            <a:off x="6392151" y="3350780"/>
            <a:ext cx="6350" cy="152400"/>
          </a:xfrm>
          <a:custGeom>
            <a:avLst/>
            <a:gdLst/>
            <a:ahLst/>
            <a:cxnLst/>
            <a:rect l="l" t="t" r="r" b="b"/>
            <a:pathLst>
              <a:path w="6350" h="152400">
                <a:moveTo>
                  <a:pt x="0" y="152400"/>
                </a:moveTo>
                <a:lnTo>
                  <a:pt x="6096" y="152400"/>
                </a:lnTo>
                <a:lnTo>
                  <a:pt x="6096" y="0"/>
                </a:lnTo>
                <a:lnTo>
                  <a:pt x="0" y="0"/>
                </a:lnTo>
                <a:lnTo>
                  <a:pt x="0" y="152400"/>
                </a:lnTo>
                <a:close/>
              </a:path>
            </a:pathLst>
          </a:custGeom>
          <a:solidFill>
            <a:srgbClr val="B1B1B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" name="object 71"/>
          <p:cNvSpPr/>
          <p:nvPr/>
        </p:nvSpPr>
        <p:spPr>
          <a:xfrm>
            <a:off x="1155687" y="3503180"/>
            <a:ext cx="6350" cy="152400"/>
          </a:xfrm>
          <a:custGeom>
            <a:avLst/>
            <a:gdLst/>
            <a:ahLst/>
            <a:cxnLst/>
            <a:rect l="l" t="t" r="r" b="b"/>
            <a:pathLst>
              <a:path w="6350" h="152400">
                <a:moveTo>
                  <a:pt x="0" y="152400"/>
                </a:moveTo>
                <a:lnTo>
                  <a:pt x="6096" y="152400"/>
                </a:lnTo>
                <a:lnTo>
                  <a:pt x="6096" y="0"/>
                </a:lnTo>
                <a:lnTo>
                  <a:pt x="0" y="0"/>
                </a:lnTo>
                <a:lnTo>
                  <a:pt x="0" y="152400"/>
                </a:lnTo>
                <a:close/>
              </a:path>
            </a:pathLst>
          </a:custGeom>
          <a:solidFill>
            <a:srgbClr val="B1B1B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" name="object 72"/>
          <p:cNvSpPr/>
          <p:nvPr/>
        </p:nvSpPr>
        <p:spPr>
          <a:xfrm>
            <a:off x="6392151" y="3503180"/>
            <a:ext cx="6350" cy="152400"/>
          </a:xfrm>
          <a:custGeom>
            <a:avLst/>
            <a:gdLst/>
            <a:ahLst/>
            <a:cxnLst/>
            <a:rect l="l" t="t" r="r" b="b"/>
            <a:pathLst>
              <a:path w="6350" h="152400">
                <a:moveTo>
                  <a:pt x="0" y="152400"/>
                </a:moveTo>
                <a:lnTo>
                  <a:pt x="6096" y="152400"/>
                </a:lnTo>
                <a:lnTo>
                  <a:pt x="6096" y="0"/>
                </a:lnTo>
                <a:lnTo>
                  <a:pt x="0" y="0"/>
                </a:lnTo>
                <a:lnTo>
                  <a:pt x="0" y="152400"/>
                </a:lnTo>
                <a:close/>
              </a:path>
            </a:pathLst>
          </a:custGeom>
          <a:solidFill>
            <a:srgbClr val="B1B1B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" name="object 73"/>
          <p:cNvSpPr/>
          <p:nvPr/>
        </p:nvSpPr>
        <p:spPr>
          <a:xfrm>
            <a:off x="1155687" y="3655580"/>
            <a:ext cx="6350" cy="152400"/>
          </a:xfrm>
          <a:custGeom>
            <a:avLst/>
            <a:gdLst/>
            <a:ahLst/>
            <a:cxnLst/>
            <a:rect l="l" t="t" r="r" b="b"/>
            <a:pathLst>
              <a:path w="6350" h="152400">
                <a:moveTo>
                  <a:pt x="0" y="152400"/>
                </a:moveTo>
                <a:lnTo>
                  <a:pt x="6096" y="152400"/>
                </a:lnTo>
                <a:lnTo>
                  <a:pt x="6096" y="0"/>
                </a:lnTo>
                <a:lnTo>
                  <a:pt x="0" y="0"/>
                </a:lnTo>
                <a:lnTo>
                  <a:pt x="0" y="152400"/>
                </a:lnTo>
                <a:close/>
              </a:path>
            </a:pathLst>
          </a:custGeom>
          <a:solidFill>
            <a:srgbClr val="B1B1B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" name="object 74"/>
          <p:cNvSpPr/>
          <p:nvPr/>
        </p:nvSpPr>
        <p:spPr>
          <a:xfrm>
            <a:off x="6392151" y="3655580"/>
            <a:ext cx="6350" cy="152400"/>
          </a:xfrm>
          <a:custGeom>
            <a:avLst/>
            <a:gdLst/>
            <a:ahLst/>
            <a:cxnLst/>
            <a:rect l="l" t="t" r="r" b="b"/>
            <a:pathLst>
              <a:path w="6350" h="152400">
                <a:moveTo>
                  <a:pt x="0" y="152400"/>
                </a:moveTo>
                <a:lnTo>
                  <a:pt x="6096" y="152400"/>
                </a:lnTo>
                <a:lnTo>
                  <a:pt x="6096" y="0"/>
                </a:lnTo>
                <a:lnTo>
                  <a:pt x="0" y="0"/>
                </a:lnTo>
                <a:lnTo>
                  <a:pt x="0" y="152400"/>
                </a:lnTo>
                <a:close/>
              </a:path>
            </a:pathLst>
          </a:custGeom>
          <a:solidFill>
            <a:srgbClr val="B1B1B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5" name="object 75"/>
          <p:cNvSpPr txBox="1"/>
          <p:nvPr/>
        </p:nvSpPr>
        <p:spPr>
          <a:xfrm>
            <a:off x="996831" y="3314979"/>
            <a:ext cx="88900" cy="482600"/>
          </a:xfrm>
          <a:prstGeom prst="rect">
            <a:avLst/>
          </a:prstGeom>
        </p:spPr>
        <p:txBody>
          <a:bodyPr vert="horz" wrap="square" lIns="0" tIns="279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20"/>
              </a:spcBef>
            </a:pPr>
            <a:r>
              <a:rPr sz="900" spc="-5" dirty="0">
                <a:latin typeface="Arial"/>
                <a:cs typeface="Arial"/>
              </a:rPr>
              <a:t>1</a:t>
            </a:r>
            <a:endParaRPr sz="9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900" spc="-5" dirty="0">
                <a:latin typeface="Arial"/>
                <a:cs typeface="Arial"/>
              </a:rPr>
              <a:t>2</a:t>
            </a:r>
            <a:endParaRPr sz="9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900" spc="-5" dirty="0">
                <a:latin typeface="Arial"/>
                <a:cs typeface="Arial"/>
              </a:rPr>
              <a:t>3</a:t>
            </a:r>
            <a:endParaRPr sz="900">
              <a:latin typeface="Arial"/>
              <a:cs typeface="Arial"/>
            </a:endParaRPr>
          </a:p>
        </p:txBody>
      </p:sp>
      <p:sp>
        <p:nvSpPr>
          <p:cNvPr id="76" name="object 76"/>
          <p:cNvSpPr txBox="1"/>
          <p:nvPr/>
        </p:nvSpPr>
        <p:spPr>
          <a:xfrm>
            <a:off x="1161783" y="3288296"/>
            <a:ext cx="5230495" cy="581025"/>
          </a:xfrm>
          <a:prstGeom prst="rect">
            <a:avLst/>
          </a:prstGeom>
          <a:solidFill>
            <a:srgbClr val="F7F7F7"/>
          </a:solidFill>
        </p:spPr>
        <p:txBody>
          <a:bodyPr vert="horz" wrap="square" lIns="0" tIns="39370" rIns="0" bIns="0" rtlCol="0">
            <a:spAutoFit/>
          </a:bodyPr>
          <a:lstStyle/>
          <a:p>
            <a:pPr marL="46355" marR="2231390">
              <a:lnSpc>
                <a:spcPct val="111100"/>
              </a:lnSpc>
              <a:spcBef>
                <a:spcPts val="310"/>
              </a:spcBef>
            </a:pPr>
            <a:r>
              <a:rPr sz="900" i="1" spc="65" dirty="0">
                <a:latin typeface="Times New Roman"/>
                <a:cs typeface="Times New Roman"/>
              </a:rPr>
              <a:t>SELECT </a:t>
            </a:r>
            <a:r>
              <a:rPr sz="900" i="1" spc="75" dirty="0">
                <a:latin typeface="Times New Roman"/>
                <a:cs typeface="Times New Roman"/>
              </a:rPr>
              <a:t>* </a:t>
            </a:r>
            <a:r>
              <a:rPr sz="900" i="1" spc="-40" dirty="0">
                <a:latin typeface="Times New Roman"/>
                <a:cs typeface="Times New Roman"/>
              </a:rPr>
              <a:t>FROM </a:t>
            </a:r>
            <a:r>
              <a:rPr sz="900" i="1" spc="165" dirty="0">
                <a:latin typeface="Times New Roman"/>
                <a:cs typeface="Times New Roman"/>
              </a:rPr>
              <a:t>branch </a:t>
            </a:r>
            <a:r>
              <a:rPr sz="900" i="1" spc="300" dirty="0">
                <a:latin typeface="Times New Roman"/>
                <a:cs typeface="Times New Roman"/>
              </a:rPr>
              <a:t>, </a:t>
            </a:r>
            <a:r>
              <a:rPr sz="900" i="1" spc="210" dirty="0">
                <a:latin typeface="Times New Roman"/>
                <a:cs typeface="Times New Roman"/>
              </a:rPr>
              <a:t>propertyForRent  </a:t>
            </a:r>
            <a:r>
              <a:rPr sz="900" i="1" spc="-20" dirty="0">
                <a:latin typeface="Times New Roman"/>
                <a:cs typeface="Times New Roman"/>
              </a:rPr>
              <a:t>WHERE</a:t>
            </a:r>
            <a:r>
              <a:rPr sz="900" i="1" spc="155" dirty="0">
                <a:latin typeface="Times New Roman"/>
                <a:cs typeface="Times New Roman"/>
              </a:rPr>
              <a:t> </a:t>
            </a:r>
            <a:r>
              <a:rPr sz="900" i="1" spc="200" dirty="0">
                <a:latin typeface="Times New Roman"/>
                <a:cs typeface="Times New Roman"/>
              </a:rPr>
              <a:t>branchno.</a:t>
            </a:r>
            <a:r>
              <a:rPr sz="900" i="1" spc="-95" dirty="0">
                <a:latin typeface="Times New Roman"/>
                <a:cs typeface="Times New Roman"/>
              </a:rPr>
              <a:t> </a:t>
            </a:r>
            <a:r>
              <a:rPr sz="900" i="1" spc="260" dirty="0">
                <a:latin typeface="Times New Roman"/>
                <a:cs typeface="Times New Roman"/>
              </a:rPr>
              <a:t>city</a:t>
            </a:r>
            <a:r>
              <a:rPr sz="900" i="1" spc="509" dirty="0">
                <a:latin typeface="Times New Roman"/>
                <a:cs typeface="Times New Roman"/>
              </a:rPr>
              <a:t> </a:t>
            </a:r>
            <a:r>
              <a:rPr sz="900" i="1" spc="-80" dirty="0">
                <a:latin typeface="Times New Roman"/>
                <a:cs typeface="Times New Roman"/>
              </a:rPr>
              <a:t>=</a:t>
            </a:r>
            <a:r>
              <a:rPr sz="900" i="1" spc="-70" dirty="0">
                <a:latin typeface="Times New Roman"/>
                <a:cs typeface="Times New Roman"/>
              </a:rPr>
              <a:t> </a:t>
            </a:r>
            <a:r>
              <a:rPr sz="900" i="1" spc="335" dirty="0">
                <a:latin typeface="Times New Roman"/>
                <a:cs typeface="Times New Roman"/>
              </a:rPr>
              <a:t>'</a:t>
            </a:r>
            <a:r>
              <a:rPr sz="900" i="1" spc="-125" dirty="0">
                <a:latin typeface="Times New Roman"/>
                <a:cs typeface="Times New Roman"/>
              </a:rPr>
              <a:t> </a:t>
            </a:r>
            <a:r>
              <a:rPr sz="900" i="1" spc="-25" dirty="0">
                <a:latin typeface="Times New Roman"/>
                <a:cs typeface="Times New Roman"/>
              </a:rPr>
              <a:t>E</a:t>
            </a:r>
            <a:r>
              <a:rPr sz="900" i="1" spc="-145" dirty="0">
                <a:latin typeface="Times New Roman"/>
                <a:cs typeface="Times New Roman"/>
              </a:rPr>
              <a:t> </a:t>
            </a:r>
            <a:r>
              <a:rPr sz="900" i="1" spc="185" dirty="0">
                <a:latin typeface="Times New Roman"/>
                <a:cs typeface="Times New Roman"/>
              </a:rPr>
              <a:t>dinburgh</a:t>
            </a:r>
            <a:r>
              <a:rPr sz="900" i="1" spc="-35" dirty="0">
                <a:latin typeface="Times New Roman"/>
                <a:cs typeface="Times New Roman"/>
              </a:rPr>
              <a:t> </a:t>
            </a:r>
            <a:r>
              <a:rPr sz="900" i="1" spc="335" dirty="0">
                <a:latin typeface="Times New Roman"/>
                <a:cs typeface="Times New Roman"/>
              </a:rPr>
              <a:t>'</a:t>
            </a:r>
            <a:endParaRPr sz="900">
              <a:latin typeface="Times New Roman"/>
              <a:cs typeface="Times New Roman"/>
            </a:endParaRPr>
          </a:p>
          <a:p>
            <a:pPr marL="46355">
              <a:lnSpc>
                <a:spcPct val="100000"/>
              </a:lnSpc>
              <a:spcBef>
                <a:spcPts val="120"/>
              </a:spcBef>
              <a:tabLst>
                <a:tab pos="2597785" algn="l"/>
              </a:tabLst>
            </a:pPr>
            <a:r>
              <a:rPr sz="900" i="1" spc="-20" dirty="0">
                <a:latin typeface="Times New Roman"/>
                <a:cs typeface="Times New Roman"/>
              </a:rPr>
              <a:t>AND    </a:t>
            </a:r>
            <a:r>
              <a:rPr sz="900" i="1" spc="220" dirty="0">
                <a:latin typeface="Times New Roman"/>
                <a:cs typeface="Times New Roman"/>
              </a:rPr>
              <a:t>propertyForRent.</a:t>
            </a:r>
            <a:r>
              <a:rPr sz="900" i="1" spc="-95" dirty="0">
                <a:latin typeface="Times New Roman"/>
                <a:cs typeface="Times New Roman"/>
              </a:rPr>
              <a:t> </a:t>
            </a:r>
            <a:r>
              <a:rPr sz="900" i="1" spc="175" dirty="0">
                <a:latin typeface="Times New Roman"/>
                <a:cs typeface="Times New Roman"/>
              </a:rPr>
              <a:t>branchno</a:t>
            </a:r>
            <a:r>
              <a:rPr sz="900" i="1" spc="505" dirty="0">
                <a:latin typeface="Times New Roman"/>
                <a:cs typeface="Times New Roman"/>
              </a:rPr>
              <a:t> </a:t>
            </a:r>
            <a:r>
              <a:rPr sz="900" i="1" spc="-80" dirty="0">
                <a:latin typeface="Times New Roman"/>
                <a:cs typeface="Times New Roman"/>
              </a:rPr>
              <a:t>=	</a:t>
            </a:r>
            <a:r>
              <a:rPr sz="900" i="1" spc="165" dirty="0">
                <a:latin typeface="Times New Roman"/>
                <a:cs typeface="Times New Roman"/>
              </a:rPr>
              <a:t>branch</a:t>
            </a:r>
            <a:r>
              <a:rPr sz="900" i="1" spc="-90" dirty="0">
                <a:latin typeface="Times New Roman"/>
                <a:cs typeface="Times New Roman"/>
              </a:rPr>
              <a:t> </a:t>
            </a:r>
            <a:r>
              <a:rPr sz="900" i="1" spc="300" dirty="0">
                <a:latin typeface="Times New Roman"/>
                <a:cs typeface="Times New Roman"/>
              </a:rPr>
              <a:t>.</a:t>
            </a:r>
            <a:r>
              <a:rPr sz="900" i="1" spc="-85" dirty="0">
                <a:latin typeface="Times New Roman"/>
                <a:cs typeface="Times New Roman"/>
              </a:rPr>
              <a:t> </a:t>
            </a:r>
            <a:r>
              <a:rPr sz="900" i="1" spc="75" dirty="0">
                <a:latin typeface="Times New Roman"/>
                <a:cs typeface="Times New Roman"/>
              </a:rPr>
              <a:t>b</a:t>
            </a:r>
            <a:r>
              <a:rPr sz="900" i="1" spc="-130" dirty="0">
                <a:latin typeface="Times New Roman"/>
                <a:cs typeface="Times New Roman"/>
              </a:rPr>
              <a:t> </a:t>
            </a:r>
            <a:r>
              <a:rPr sz="900" i="1" spc="175" dirty="0">
                <a:latin typeface="Times New Roman"/>
                <a:cs typeface="Times New Roman"/>
              </a:rPr>
              <a:t>ra</a:t>
            </a:r>
            <a:r>
              <a:rPr sz="900" i="1" spc="-130" dirty="0">
                <a:latin typeface="Times New Roman"/>
                <a:cs typeface="Times New Roman"/>
              </a:rPr>
              <a:t> </a:t>
            </a:r>
            <a:r>
              <a:rPr sz="900" i="1" spc="75" dirty="0">
                <a:latin typeface="Times New Roman"/>
                <a:cs typeface="Times New Roman"/>
              </a:rPr>
              <a:t>n</a:t>
            </a:r>
            <a:r>
              <a:rPr sz="900" i="1" spc="-130" dirty="0">
                <a:latin typeface="Times New Roman"/>
                <a:cs typeface="Times New Roman"/>
              </a:rPr>
              <a:t> </a:t>
            </a:r>
            <a:r>
              <a:rPr sz="900" i="1" spc="190" dirty="0">
                <a:latin typeface="Times New Roman"/>
                <a:cs typeface="Times New Roman"/>
              </a:rPr>
              <a:t>chno;</a:t>
            </a:r>
            <a:endParaRPr sz="900">
              <a:latin typeface="Times New Roman"/>
              <a:cs typeface="Times New Roman"/>
            </a:endParaRPr>
          </a:p>
        </p:txBody>
      </p:sp>
      <p:sp>
        <p:nvSpPr>
          <p:cNvPr id="77" name="object 77"/>
          <p:cNvSpPr/>
          <p:nvPr/>
        </p:nvSpPr>
        <p:spPr>
          <a:xfrm>
            <a:off x="1160259" y="3819411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25907">
            <a:solidFill>
              <a:srgbClr val="F7F7F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8" name="object 78"/>
          <p:cNvSpPr/>
          <p:nvPr/>
        </p:nvSpPr>
        <p:spPr>
          <a:xfrm>
            <a:off x="1155687" y="3806456"/>
            <a:ext cx="6350" cy="26034"/>
          </a:xfrm>
          <a:custGeom>
            <a:avLst/>
            <a:gdLst/>
            <a:ahLst/>
            <a:cxnLst/>
            <a:rect l="l" t="t" r="r" b="b"/>
            <a:pathLst>
              <a:path w="6350" h="26035">
                <a:moveTo>
                  <a:pt x="0" y="25907"/>
                </a:moveTo>
                <a:lnTo>
                  <a:pt x="6096" y="25907"/>
                </a:lnTo>
                <a:lnTo>
                  <a:pt x="6096" y="0"/>
                </a:lnTo>
                <a:lnTo>
                  <a:pt x="0" y="0"/>
                </a:lnTo>
                <a:lnTo>
                  <a:pt x="0" y="25907"/>
                </a:lnTo>
                <a:close/>
              </a:path>
            </a:pathLst>
          </a:custGeom>
          <a:solidFill>
            <a:srgbClr val="B1B1B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9" name="object 79"/>
          <p:cNvSpPr/>
          <p:nvPr/>
        </p:nvSpPr>
        <p:spPr>
          <a:xfrm>
            <a:off x="1198359" y="3806456"/>
            <a:ext cx="5156200" cy="26034"/>
          </a:xfrm>
          <a:custGeom>
            <a:avLst/>
            <a:gdLst/>
            <a:ahLst/>
            <a:cxnLst/>
            <a:rect l="l" t="t" r="r" b="b"/>
            <a:pathLst>
              <a:path w="5156200" h="26035">
                <a:moveTo>
                  <a:pt x="0" y="25907"/>
                </a:moveTo>
                <a:lnTo>
                  <a:pt x="5155692" y="25907"/>
                </a:lnTo>
                <a:lnTo>
                  <a:pt x="5155692" y="0"/>
                </a:lnTo>
                <a:lnTo>
                  <a:pt x="0" y="0"/>
                </a:lnTo>
                <a:lnTo>
                  <a:pt x="0" y="25907"/>
                </a:lnTo>
                <a:close/>
              </a:path>
            </a:pathLst>
          </a:custGeom>
          <a:solidFill>
            <a:srgbClr val="F7F7F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0" name="object 80"/>
          <p:cNvSpPr/>
          <p:nvPr/>
        </p:nvSpPr>
        <p:spPr>
          <a:xfrm>
            <a:off x="6354051" y="3819411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25907">
            <a:solidFill>
              <a:srgbClr val="F7F7F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1" name="object 81"/>
          <p:cNvSpPr/>
          <p:nvPr/>
        </p:nvSpPr>
        <p:spPr>
          <a:xfrm>
            <a:off x="6392151" y="3806456"/>
            <a:ext cx="6350" cy="26034"/>
          </a:xfrm>
          <a:custGeom>
            <a:avLst/>
            <a:gdLst/>
            <a:ahLst/>
            <a:cxnLst/>
            <a:rect l="l" t="t" r="r" b="b"/>
            <a:pathLst>
              <a:path w="6350" h="26035">
                <a:moveTo>
                  <a:pt x="0" y="25907"/>
                </a:moveTo>
                <a:lnTo>
                  <a:pt x="6096" y="25907"/>
                </a:lnTo>
                <a:lnTo>
                  <a:pt x="6096" y="0"/>
                </a:lnTo>
                <a:lnTo>
                  <a:pt x="0" y="0"/>
                </a:lnTo>
                <a:lnTo>
                  <a:pt x="0" y="25907"/>
                </a:lnTo>
                <a:close/>
              </a:path>
            </a:pathLst>
          </a:custGeom>
          <a:solidFill>
            <a:srgbClr val="B1B1B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2" name="object 82"/>
          <p:cNvSpPr/>
          <p:nvPr/>
        </p:nvSpPr>
        <p:spPr>
          <a:xfrm>
            <a:off x="1158735" y="3830840"/>
            <a:ext cx="0" cy="44450"/>
          </a:xfrm>
          <a:custGeom>
            <a:avLst/>
            <a:gdLst/>
            <a:ahLst/>
            <a:cxnLst/>
            <a:rect l="l" t="t" r="r" b="b"/>
            <a:pathLst>
              <a:path h="44450">
                <a:moveTo>
                  <a:pt x="0" y="44196"/>
                </a:moveTo>
                <a:lnTo>
                  <a:pt x="0" y="0"/>
                </a:lnTo>
              </a:path>
            </a:pathLst>
          </a:custGeom>
          <a:ln w="6096">
            <a:solidFill>
              <a:srgbClr val="B1B1B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3" name="object 83"/>
          <p:cNvSpPr/>
          <p:nvPr/>
        </p:nvSpPr>
        <p:spPr>
          <a:xfrm>
            <a:off x="1157211" y="3871988"/>
            <a:ext cx="44450" cy="0"/>
          </a:xfrm>
          <a:custGeom>
            <a:avLst/>
            <a:gdLst/>
            <a:ahLst/>
            <a:cxnLst/>
            <a:rect l="l" t="t" r="r" b="b"/>
            <a:pathLst>
              <a:path w="44450">
                <a:moveTo>
                  <a:pt x="0" y="0"/>
                </a:moveTo>
                <a:lnTo>
                  <a:pt x="44196" y="0"/>
                </a:lnTo>
              </a:path>
            </a:pathLst>
          </a:custGeom>
          <a:ln w="6096">
            <a:solidFill>
              <a:srgbClr val="B1B1B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4" name="object 84"/>
          <p:cNvSpPr/>
          <p:nvPr/>
        </p:nvSpPr>
        <p:spPr>
          <a:xfrm>
            <a:off x="1198359" y="3871988"/>
            <a:ext cx="5156200" cy="0"/>
          </a:xfrm>
          <a:custGeom>
            <a:avLst/>
            <a:gdLst/>
            <a:ahLst/>
            <a:cxnLst/>
            <a:rect l="l" t="t" r="r" b="b"/>
            <a:pathLst>
              <a:path w="5156200">
                <a:moveTo>
                  <a:pt x="0" y="0"/>
                </a:moveTo>
                <a:lnTo>
                  <a:pt x="5155692" y="0"/>
                </a:lnTo>
              </a:path>
            </a:pathLst>
          </a:custGeom>
          <a:ln w="6096">
            <a:solidFill>
              <a:srgbClr val="B1B1B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5" name="object 85"/>
          <p:cNvSpPr/>
          <p:nvPr/>
        </p:nvSpPr>
        <p:spPr>
          <a:xfrm>
            <a:off x="6354051" y="3871988"/>
            <a:ext cx="44450" cy="0"/>
          </a:xfrm>
          <a:custGeom>
            <a:avLst/>
            <a:gdLst/>
            <a:ahLst/>
            <a:cxnLst/>
            <a:rect l="l" t="t" r="r" b="b"/>
            <a:pathLst>
              <a:path w="44450">
                <a:moveTo>
                  <a:pt x="0" y="0"/>
                </a:moveTo>
                <a:lnTo>
                  <a:pt x="44196" y="0"/>
                </a:lnTo>
              </a:path>
            </a:pathLst>
          </a:custGeom>
          <a:ln w="6096">
            <a:solidFill>
              <a:srgbClr val="B1B1B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6" name="object 86"/>
          <p:cNvSpPr/>
          <p:nvPr/>
        </p:nvSpPr>
        <p:spPr>
          <a:xfrm>
            <a:off x="6395199" y="3830840"/>
            <a:ext cx="0" cy="44450"/>
          </a:xfrm>
          <a:custGeom>
            <a:avLst/>
            <a:gdLst/>
            <a:ahLst/>
            <a:cxnLst/>
            <a:rect l="l" t="t" r="r" b="b"/>
            <a:pathLst>
              <a:path h="44450">
                <a:moveTo>
                  <a:pt x="0" y="44196"/>
                </a:moveTo>
                <a:lnTo>
                  <a:pt x="0" y="0"/>
                </a:lnTo>
              </a:path>
            </a:pathLst>
          </a:custGeom>
          <a:ln w="6096">
            <a:solidFill>
              <a:srgbClr val="B1B1B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7" name="object 87"/>
          <p:cNvSpPr txBox="1"/>
          <p:nvPr/>
        </p:nvSpPr>
        <p:spPr>
          <a:xfrm>
            <a:off x="690507" y="3908037"/>
            <a:ext cx="148590" cy="19177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1100" spc="-10" dirty="0">
                <a:latin typeface="Arial"/>
                <a:cs typeface="Arial"/>
              </a:rPr>
              <a:t>d)</a:t>
            </a:r>
            <a:endParaRPr sz="1100">
              <a:latin typeface="Arial"/>
              <a:cs typeface="Arial"/>
            </a:endParaRPr>
          </a:p>
        </p:txBody>
      </p:sp>
      <p:sp>
        <p:nvSpPr>
          <p:cNvPr id="88" name="object 88"/>
          <p:cNvSpPr/>
          <p:nvPr/>
        </p:nvSpPr>
        <p:spPr>
          <a:xfrm>
            <a:off x="1158735" y="4124973"/>
            <a:ext cx="0" cy="44450"/>
          </a:xfrm>
          <a:custGeom>
            <a:avLst/>
            <a:gdLst/>
            <a:ahLst/>
            <a:cxnLst/>
            <a:rect l="l" t="t" r="r" b="b"/>
            <a:pathLst>
              <a:path h="44450">
                <a:moveTo>
                  <a:pt x="0" y="44196"/>
                </a:moveTo>
                <a:lnTo>
                  <a:pt x="0" y="0"/>
                </a:lnTo>
              </a:path>
            </a:pathLst>
          </a:custGeom>
          <a:ln w="6096">
            <a:solidFill>
              <a:srgbClr val="B1B1B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9" name="object 89"/>
          <p:cNvSpPr/>
          <p:nvPr/>
        </p:nvSpPr>
        <p:spPr>
          <a:xfrm>
            <a:off x="1155687" y="4128020"/>
            <a:ext cx="44450" cy="0"/>
          </a:xfrm>
          <a:custGeom>
            <a:avLst/>
            <a:gdLst/>
            <a:ahLst/>
            <a:cxnLst/>
            <a:rect l="l" t="t" r="r" b="b"/>
            <a:pathLst>
              <a:path w="44450">
                <a:moveTo>
                  <a:pt x="0" y="0"/>
                </a:moveTo>
                <a:lnTo>
                  <a:pt x="44196" y="0"/>
                </a:lnTo>
              </a:path>
            </a:pathLst>
          </a:custGeom>
          <a:ln w="6096">
            <a:solidFill>
              <a:srgbClr val="B1B1B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0" name="object 90"/>
          <p:cNvSpPr/>
          <p:nvPr/>
        </p:nvSpPr>
        <p:spPr>
          <a:xfrm>
            <a:off x="1198359" y="4128020"/>
            <a:ext cx="5156200" cy="0"/>
          </a:xfrm>
          <a:custGeom>
            <a:avLst/>
            <a:gdLst/>
            <a:ahLst/>
            <a:cxnLst/>
            <a:rect l="l" t="t" r="r" b="b"/>
            <a:pathLst>
              <a:path w="5156200">
                <a:moveTo>
                  <a:pt x="0" y="0"/>
                </a:moveTo>
                <a:lnTo>
                  <a:pt x="5155692" y="0"/>
                </a:lnTo>
              </a:path>
            </a:pathLst>
          </a:custGeom>
          <a:ln w="6096">
            <a:solidFill>
              <a:srgbClr val="B1B1B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1" name="object 91"/>
          <p:cNvSpPr/>
          <p:nvPr/>
        </p:nvSpPr>
        <p:spPr>
          <a:xfrm>
            <a:off x="6354051" y="4128020"/>
            <a:ext cx="44450" cy="0"/>
          </a:xfrm>
          <a:custGeom>
            <a:avLst/>
            <a:gdLst/>
            <a:ahLst/>
            <a:cxnLst/>
            <a:rect l="l" t="t" r="r" b="b"/>
            <a:pathLst>
              <a:path w="44450">
                <a:moveTo>
                  <a:pt x="0" y="0"/>
                </a:moveTo>
                <a:lnTo>
                  <a:pt x="44196" y="0"/>
                </a:lnTo>
              </a:path>
            </a:pathLst>
          </a:custGeom>
          <a:ln w="6096">
            <a:solidFill>
              <a:srgbClr val="B1B1B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2" name="object 92"/>
          <p:cNvSpPr/>
          <p:nvPr/>
        </p:nvSpPr>
        <p:spPr>
          <a:xfrm>
            <a:off x="6395199" y="4124973"/>
            <a:ext cx="0" cy="44450"/>
          </a:xfrm>
          <a:custGeom>
            <a:avLst/>
            <a:gdLst/>
            <a:ahLst/>
            <a:cxnLst/>
            <a:rect l="l" t="t" r="r" b="b"/>
            <a:pathLst>
              <a:path h="44450">
                <a:moveTo>
                  <a:pt x="0" y="44196"/>
                </a:moveTo>
                <a:lnTo>
                  <a:pt x="0" y="0"/>
                </a:lnTo>
              </a:path>
            </a:pathLst>
          </a:custGeom>
          <a:ln w="6096">
            <a:solidFill>
              <a:srgbClr val="B1B1B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3" name="object 93"/>
          <p:cNvSpPr/>
          <p:nvPr/>
        </p:nvSpPr>
        <p:spPr>
          <a:xfrm>
            <a:off x="1160259" y="4180598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25908">
            <a:solidFill>
              <a:srgbClr val="F7F7F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4" name="object 94"/>
          <p:cNvSpPr/>
          <p:nvPr/>
        </p:nvSpPr>
        <p:spPr>
          <a:xfrm>
            <a:off x="1155687" y="4167644"/>
            <a:ext cx="6350" cy="26034"/>
          </a:xfrm>
          <a:custGeom>
            <a:avLst/>
            <a:gdLst/>
            <a:ahLst/>
            <a:cxnLst/>
            <a:rect l="l" t="t" r="r" b="b"/>
            <a:pathLst>
              <a:path w="6350" h="26035">
                <a:moveTo>
                  <a:pt x="0" y="25908"/>
                </a:moveTo>
                <a:lnTo>
                  <a:pt x="6096" y="25908"/>
                </a:lnTo>
                <a:lnTo>
                  <a:pt x="6096" y="0"/>
                </a:lnTo>
                <a:lnTo>
                  <a:pt x="0" y="0"/>
                </a:lnTo>
                <a:lnTo>
                  <a:pt x="0" y="25908"/>
                </a:lnTo>
                <a:close/>
              </a:path>
            </a:pathLst>
          </a:custGeom>
          <a:solidFill>
            <a:srgbClr val="B1B1B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5" name="object 95"/>
          <p:cNvSpPr/>
          <p:nvPr/>
        </p:nvSpPr>
        <p:spPr>
          <a:xfrm>
            <a:off x="1198359" y="4167644"/>
            <a:ext cx="5156200" cy="26034"/>
          </a:xfrm>
          <a:custGeom>
            <a:avLst/>
            <a:gdLst/>
            <a:ahLst/>
            <a:cxnLst/>
            <a:rect l="l" t="t" r="r" b="b"/>
            <a:pathLst>
              <a:path w="5156200" h="26035">
                <a:moveTo>
                  <a:pt x="0" y="25907"/>
                </a:moveTo>
                <a:lnTo>
                  <a:pt x="5155692" y="25907"/>
                </a:lnTo>
                <a:lnTo>
                  <a:pt x="5155692" y="0"/>
                </a:lnTo>
                <a:lnTo>
                  <a:pt x="0" y="0"/>
                </a:lnTo>
                <a:lnTo>
                  <a:pt x="0" y="25907"/>
                </a:lnTo>
                <a:close/>
              </a:path>
            </a:pathLst>
          </a:custGeom>
          <a:solidFill>
            <a:srgbClr val="F7F7F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6" name="object 96"/>
          <p:cNvSpPr/>
          <p:nvPr/>
        </p:nvSpPr>
        <p:spPr>
          <a:xfrm>
            <a:off x="6354051" y="4180598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25908">
            <a:solidFill>
              <a:srgbClr val="F7F7F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7" name="object 97"/>
          <p:cNvSpPr/>
          <p:nvPr/>
        </p:nvSpPr>
        <p:spPr>
          <a:xfrm>
            <a:off x="6392151" y="4167644"/>
            <a:ext cx="6350" cy="26034"/>
          </a:xfrm>
          <a:custGeom>
            <a:avLst/>
            <a:gdLst/>
            <a:ahLst/>
            <a:cxnLst/>
            <a:rect l="l" t="t" r="r" b="b"/>
            <a:pathLst>
              <a:path w="6350" h="26035">
                <a:moveTo>
                  <a:pt x="0" y="25908"/>
                </a:moveTo>
                <a:lnTo>
                  <a:pt x="6096" y="25908"/>
                </a:lnTo>
                <a:lnTo>
                  <a:pt x="6096" y="0"/>
                </a:lnTo>
                <a:lnTo>
                  <a:pt x="0" y="0"/>
                </a:lnTo>
                <a:lnTo>
                  <a:pt x="0" y="25908"/>
                </a:lnTo>
                <a:close/>
              </a:path>
            </a:pathLst>
          </a:custGeom>
          <a:solidFill>
            <a:srgbClr val="B1B1B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8" name="object 98"/>
          <p:cNvSpPr/>
          <p:nvPr/>
        </p:nvSpPr>
        <p:spPr>
          <a:xfrm>
            <a:off x="1155687" y="4193552"/>
            <a:ext cx="6350" cy="152400"/>
          </a:xfrm>
          <a:custGeom>
            <a:avLst/>
            <a:gdLst/>
            <a:ahLst/>
            <a:cxnLst/>
            <a:rect l="l" t="t" r="r" b="b"/>
            <a:pathLst>
              <a:path w="6350" h="152400">
                <a:moveTo>
                  <a:pt x="0" y="152400"/>
                </a:moveTo>
                <a:lnTo>
                  <a:pt x="6096" y="152400"/>
                </a:lnTo>
                <a:lnTo>
                  <a:pt x="6096" y="0"/>
                </a:lnTo>
                <a:lnTo>
                  <a:pt x="0" y="0"/>
                </a:lnTo>
                <a:lnTo>
                  <a:pt x="0" y="152400"/>
                </a:lnTo>
                <a:close/>
              </a:path>
            </a:pathLst>
          </a:custGeom>
          <a:solidFill>
            <a:srgbClr val="B1B1B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9" name="object 99"/>
          <p:cNvSpPr/>
          <p:nvPr/>
        </p:nvSpPr>
        <p:spPr>
          <a:xfrm>
            <a:off x="6392151" y="4193552"/>
            <a:ext cx="6350" cy="152400"/>
          </a:xfrm>
          <a:custGeom>
            <a:avLst/>
            <a:gdLst/>
            <a:ahLst/>
            <a:cxnLst/>
            <a:rect l="l" t="t" r="r" b="b"/>
            <a:pathLst>
              <a:path w="6350" h="152400">
                <a:moveTo>
                  <a:pt x="0" y="152400"/>
                </a:moveTo>
                <a:lnTo>
                  <a:pt x="6096" y="152400"/>
                </a:lnTo>
                <a:lnTo>
                  <a:pt x="6096" y="0"/>
                </a:lnTo>
                <a:lnTo>
                  <a:pt x="0" y="0"/>
                </a:lnTo>
                <a:lnTo>
                  <a:pt x="0" y="152400"/>
                </a:lnTo>
                <a:close/>
              </a:path>
            </a:pathLst>
          </a:custGeom>
          <a:solidFill>
            <a:srgbClr val="B1B1B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0" name="object 100"/>
          <p:cNvSpPr/>
          <p:nvPr/>
        </p:nvSpPr>
        <p:spPr>
          <a:xfrm>
            <a:off x="1155687" y="4345952"/>
            <a:ext cx="6350" cy="152400"/>
          </a:xfrm>
          <a:custGeom>
            <a:avLst/>
            <a:gdLst/>
            <a:ahLst/>
            <a:cxnLst/>
            <a:rect l="l" t="t" r="r" b="b"/>
            <a:pathLst>
              <a:path w="6350" h="152400">
                <a:moveTo>
                  <a:pt x="0" y="152400"/>
                </a:moveTo>
                <a:lnTo>
                  <a:pt x="6096" y="152400"/>
                </a:lnTo>
                <a:lnTo>
                  <a:pt x="6096" y="0"/>
                </a:lnTo>
                <a:lnTo>
                  <a:pt x="0" y="0"/>
                </a:lnTo>
                <a:lnTo>
                  <a:pt x="0" y="152400"/>
                </a:lnTo>
                <a:close/>
              </a:path>
            </a:pathLst>
          </a:custGeom>
          <a:solidFill>
            <a:srgbClr val="B1B1B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1" name="object 101"/>
          <p:cNvSpPr/>
          <p:nvPr/>
        </p:nvSpPr>
        <p:spPr>
          <a:xfrm>
            <a:off x="6392151" y="4345952"/>
            <a:ext cx="6350" cy="152400"/>
          </a:xfrm>
          <a:custGeom>
            <a:avLst/>
            <a:gdLst/>
            <a:ahLst/>
            <a:cxnLst/>
            <a:rect l="l" t="t" r="r" b="b"/>
            <a:pathLst>
              <a:path w="6350" h="152400">
                <a:moveTo>
                  <a:pt x="0" y="152400"/>
                </a:moveTo>
                <a:lnTo>
                  <a:pt x="6096" y="152400"/>
                </a:lnTo>
                <a:lnTo>
                  <a:pt x="6096" y="0"/>
                </a:lnTo>
                <a:lnTo>
                  <a:pt x="0" y="0"/>
                </a:lnTo>
                <a:lnTo>
                  <a:pt x="0" y="152400"/>
                </a:lnTo>
                <a:close/>
              </a:path>
            </a:pathLst>
          </a:custGeom>
          <a:solidFill>
            <a:srgbClr val="B1B1B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2" name="object 102"/>
          <p:cNvSpPr txBox="1"/>
          <p:nvPr/>
        </p:nvSpPr>
        <p:spPr>
          <a:xfrm>
            <a:off x="996831" y="4157751"/>
            <a:ext cx="88900" cy="330200"/>
          </a:xfrm>
          <a:prstGeom prst="rect">
            <a:avLst/>
          </a:prstGeom>
        </p:spPr>
        <p:txBody>
          <a:bodyPr vert="horz" wrap="square" lIns="0" tIns="279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20"/>
              </a:spcBef>
            </a:pPr>
            <a:r>
              <a:rPr sz="900" spc="-5" dirty="0">
                <a:latin typeface="Arial"/>
                <a:cs typeface="Arial"/>
              </a:rPr>
              <a:t>1</a:t>
            </a:r>
            <a:endParaRPr sz="9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900" spc="-5" dirty="0">
                <a:latin typeface="Arial"/>
                <a:cs typeface="Arial"/>
              </a:rPr>
              <a:t>2</a:t>
            </a:r>
            <a:endParaRPr sz="900">
              <a:latin typeface="Arial"/>
              <a:cs typeface="Arial"/>
            </a:endParaRPr>
          </a:p>
        </p:txBody>
      </p:sp>
      <p:sp>
        <p:nvSpPr>
          <p:cNvPr id="103" name="object 103"/>
          <p:cNvSpPr txBox="1"/>
          <p:nvPr/>
        </p:nvSpPr>
        <p:spPr>
          <a:xfrm>
            <a:off x="1161783" y="4131068"/>
            <a:ext cx="5230495" cy="429895"/>
          </a:xfrm>
          <a:prstGeom prst="rect">
            <a:avLst/>
          </a:prstGeom>
          <a:solidFill>
            <a:srgbClr val="F7F7F7"/>
          </a:solidFill>
        </p:spPr>
        <p:txBody>
          <a:bodyPr vert="horz" wrap="square" lIns="0" tIns="39370" rIns="0" bIns="0" rtlCol="0">
            <a:spAutoFit/>
          </a:bodyPr>
          <a:lstStyle/>
          <a:p>
            <a:pPr marL="46355" marR="2231390">
              <a:lnSpc>
                <a:spcPct val="111100"/>
              </a:lnSpc>
              <a:spcBef>
                <a:spcPts val="310"/>
              </a:spcBef>
            </a:pPr>
            <a:r>
              <a:rPr sz="900" i="1" spc="65" dirty="0">
                <a:latin typeface="Times New Roman"/>
                <a:cs typeface="Times New Roman"/>
              </a:rPr>
              <a:t>SELECT </a:t>
            </a:r>
            <a:r>
              <a:rPr sz="900" i="1" spc="75" dirty="0">
                <a:latin typeface="Times New Roman"/>
                <a:cs typeface="Times New Roman"/>
              </a:rPr>
              <a:t>* </a:t>
            </a:r>
            <a:r>
              <a:rPr sz="900" i="1" spc="-40" dirty="0">
                <a:latin typeface="Times New Roman"/>
                <a:cs typeface="Times New Roman"/>
              </a:rPr>
              <a:t>FROM </a:t>
            </a:r>
            <a:r>
              <a:rPr sz="900" i="1" spc="165" dirty="0">
                <a:latin typeface="Times New Roman"/>
                <a:cs typeface="Times New Roman"/>
              </a:rPr>
              <a:t>branch </a:t>
            </a:r>
            <a:r>
              <a:rPr sz="900" i="1" spc="300" dirty="0">
                <a:latin typeface="Times New Roman"/>
                <a:cs typeface="Times New Roman"/>
              </a:rPr>
              <a:t>, </a:t>
            </a:r>
            <a:r>
              <a:rPr sz="900" i="1" spc="210" dirty="0">
                <a:latin typeface="Times New Roman"/>
                <a:cs typeface="Times New Roman"/>
              </a:rPr>
              <a:t>propertyForRent  </a:t>
            </a:r>
            <a:r>
              <a:rPr sz="900" i="1" spc="-20" dirty="0">
                <a:latin typeface="Times New Roman"/>
                <a:cs typeface="Times New Roman"/>
              </a:rPr>
              <a:t>WHERE</a:t>
            </a:r>
            <a:r>
              <a:rPr sz="900" i="1" spc="155" dirty="0">
                <a:latin typeface="Times New Roman"/>
                <a:cs typeface="Times New Roman"/>
              </a:rPr>
              <a:t> </a:t>
            </a:r>
            <a:r>
              <a:rPr sz="900" i="1" spc="200" dirty="0">
                <a:latin typeface="Times New Roman"/>
                <a:cs typeface="Times New Roman"/>
              </a:rPr>
              <a:t>branchno.</a:t>
            </a:r>
            <a:r>
              <a:rPr sz="900" i="1" spc="-95" dirty="0">
                <a:latin typeface="Times New Roman"/>
                <a:cs typeface="Times New Roman"/>
              </a:rPr>
              <a:t> </a:t>
            </a:r>
            <a:r>
              <a:rPr sz="900" i="1" spc="260" dirty="0">
                <a:latin typeface="Times New Roman"/>
                <a:cs typeface="Times New Roman"/>
              </a:rPr>
              <a:t>city</a:t>
            </a:r>
            <a:r>
              <a:rPr sz="900" i="1" spc="509" dirty="0">
                <a:latin typeface="Times New Roman"/>
                <a:cs typeface="Times New Roman"/>
              </a:rPr>
              <a:t> </a:t>
            </a:r>
            <a:r>
              <a:rPr sz="900" i="1" spc="-80" dirty="0">
                <a:latin typeface="Times New Roman"/>
                <a:cs typeface="Times New Roman"/>
              </a:rPr>
              <a:t>=</a:t>
            </a:r>
            <a:r>
              <a:rPr sz="900" i="1" spc="-75" dirty="0">
                <a:latin typeface="Times New Roman"/>
                <a:cs typeface="Times New Roman"/>
              </a:rPr>
              <a:t> </a:t>
            </a:r>
            <a:r>
              <a:rPr sz="900" i="1" spc="335" dirty="0">
                <a:latin typeface="Times New Roman"/>
                <a:cs typeface="Times New Roman"/>
              </a:rPr>
              <a:t>'</a:t>
            </a:r>
            <a:r>
              <a:rPr sz="900" i="1" spc="-120" dirty="0">
                <a:latin typeface="Times New Roman"/>
                <a:cs typeface="Times New Roman"/>
              </a:rPr>
              <a:t> </a:t>
            </a:r>
            <a:r>
              <a:rPr sz="900" i="1" spc="-25" dirty="0">
                <a:latin typeface="Times New Roman"/>
                <a:cs typeface="Times New Roman"/>
              </a:rPr>
              <a:t>E</a:t>
            </a:r>
            <a:r>
              <a:rPr sz="900" i="1" spc="-145" dirty="0">
                <a:latin typeface="Times New Roman"/>
                <a:cs typeface="Times New Roman"/>
              </a:rPr>
              <a:t> </a:t>
            </a:r>
            <a:r>
              <a:rPr sz="900" i="1" spc="185" dirty="0">
                <a:latin typeface="Times New Roman"/>
                <a:cs typeface="Times New Roman"/>
              </a:rPr>
              <a:t>dinburgh</a:t>
            </a:r>
            <a:r>
              <a:rPr sz="900" i="1" spc="-10" dirty="0">
                <a:latin typeface="Times New Roman"/>
                <a:cs typeface="Times New Roman"/>
              </a:rPr>
              <a:t> </a:t>
            </a:r>
            <a:r>
              <a:rPr sz="900" i="1" spc="315" dirty="0">
                <a:latin typeface="Times New Roman"/>
                <a:cs typeface="Times New Roman"/>
              </a:rPr>
              <a:t>';</a:t>
            </a:r>
            <a:endParaRPr sz="900">
              <a:latin typeface="Times New Roman"/>
              <a:cs typeface="Times New Roman"/>
            </a:endParaRPr>
          </a:p>
        </p:txBody>
      </p:sp>
      <p:sp>
        <p:nvSpPr>
          <p:cNvPr id="104" name="object 104"/>
          <p:cNvSpPr/>
          <p:nvPr/>
        </p:nvSpPr>
        <p:spPr>
          <a:xfrm>
            <a:off x="1160259" y="4509782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25908">
            <a:solidFill>
              <a:srgbClr val="F7F7F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5" name="object 105"/>
          <p:cNvSpPr/>
          <p:nvPr/>
        </p:nvSpPr>
        <p:spPr>
          <a:xfrm>
            <a:off x="1155687" y="4496829"/>
            <a:ext cx="6350" cy="26034"/>
          </a:xfrm>
          <a:custGeom>
            <a:avLst/>
            <a:gdLst/>
            <a:ahLst/>
            <a:cxnLst/>
            <a:rect l="l" t="t" r="r" b="b"/>
            <a:pathLst>
              <a:path w="6350" h="26035">
                <a:moveTo>
                  <a:pt x="0" y="25908"/>
                </a:moveTo>
                <a:lnTo>
                  <a:pt x="6096" y="25908"/>
                </a:lnTo>
                <a:lnTo>
                  <a:pt x="6096" y="0"/>
                </a:lnTo>
                <a:lnTo>
                  <a:pt x="0" y="0"/>
                </a:lnTo>
                <a:lnTo>
                  <a:pt x="0" y="25908"/>
                </a:lnTo>
                <a:close/>
              </a:path>
            </a:pathLst>
          </a:custGeom>
          <a:solidFill>
            <a:srgbClr val="B1B1B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6" name="object 106"/>
          <p:cNvSpPr/>
          <p:nvPr/>
        </p:nvSpPr>
        <p:spPr>
          <a:xfrm>
            <a:off x="1198359" y="4496829"/>
            <a:ext cx="5156200" cy="26034"/>
          </a:xfrm>
          <a:custGeom>
            <a:avLst/>
            <a:gdLst/>
            <a:ahLst/>
            <a:cxnLst/>
            <a:rect l="l" t="t" r="r" b="b"/>
            <a:pathLst>
              <a:path w="5156200" h="26035">
                <a:moveTo>
                  <a:pt x="0" y="25907"/>
                </a:moveTo>
                <a:lnTo>
                  <a:pt x="5155692" y="25907"/>
                </a:lnTo>
                <a:lnTo>
                  <a:pt x="5155692" y="0"/>
                </a:lnTo>
                <a:lnTo>
                  <a:pt x="0" y="0"/>
                </a:lnTo>
                <a:lnTo>
                  <a:pt x="0" y="25907"/>
                </a:lnTo>
                <a:close/>
              </a:path>
            </a:pathLst>
          </a:custGeom>
          <a:solidFill>
            <a:srgbClr val="F7F7F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7" name="object 107"/>
          <p:cNvSpPr/>
          <p:nvPr/>
        </p:nvSpPr>
        <p:spPr>
          <a:xfrm>
            <a:off x="6354051" y="4509782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25908">
            <a:solidFill>
              <a:srgbClr val="F7F7F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8" name="object 108"/>
          <p:cNvSpPr/>
          <p:nvPr/>
        </p:nvSpPr>
        <p:spPr>
          <a:xfrm>
            <a:off x="6392151" y="4496829"/>
            <a:ext cx="6350" cy="26034"/>
          </a:xfrm>
          <a:custGeom>
            <a:avLst/>
            <a:gdLst/>
            <a:ahLst/>
            <a:cxnLst/>
            <a:rect l="l" t="t" r="r" b="b"/>
            <a:pathLst>
              <a:path w="6350" h="26035">
                <a:moveTo>
                  <a:pt x="0" y="25908"/>
                </a:moveTo>
                <a:lnTo>
                  <a:pt x="6096" y="25908"/>
                </a:lnTo>
                <a:lnTo>
                  <a:pt x="6096" y="0"/>
                </a:lnTo>
                <a:lnTo>
                  <a:pt x="0" y="0"/>
                </a:lnTo>
                <a:lnTo>
                  <a:pt x="0" y="25908"/>
                </a:lnTo>
                <a:close/>
              </a:path>
            </a:pathLst>
          </a:custGeom>
          <a:solidFill>
            <a:srgbClr val="B1B1B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9" name="object 109"/>
          <p:cNvSpPr/>
          <p:nvPr/>
        </p:nvSpPr>
        <p:spPr>
          <a:xfrm>
            <a:off x="1158735" y="4522736"/>
            <a:ext cx="0" cy="44450"/>
          </a:xfrm>
          <a:custGeom>
            <a:avLst/>
            <a:gdLst/>
            <a:ahLst/>
            <a:cxnLst/>
            <a:rect l="l" t="t" r="r" b="b"/>
            <a:pathLst>
              <a:path h="44450">
                <a:moveTo>
                  <a:pt x="0" y="44196"/>
                </a:moveTo>
                <a:lnTo>
                  <a:pt x="0" y="0"/>
                </a:lnTo>
              </a:path>
            </a:pathLst>
          </a:custGeom>
          <a:ln w="6096">
            <a:solidFill>
              <a:srgbClr val="B1B1B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0" name="object 110"/>
          <p:cNvSpPr/>
          <p:nvPr/>
        </p:nvSpPr>
        <p:spPr>
          <a:xfrm>
            <a:off x="1157211" y="4563884"/>
            <a:ext cx="44450" cy="0"/>
          </a:xfrm>
          <a:custGeom>
            <a:avLst/>
            <a:gdLst/>
            <a:ahLst/>
            <a:cxnLst/>
            <a:rect l="l" t="t" r="r" b="b"/>
            <a:pathLst>
              <a:path w="44450">
                <a:moveTo>
                  <a:pt x="0" y="0"/>
                </a:moveTo>
                <a:lnTo>
                  <a:pt x="44196" y="0"/>
                </a:lnTo>
              </a:path>
            </a:pathLst>
          </a:custGeom>
          <a:ln w="6096">
            <a:solidFill>
              <a:srgbClr val="B1B1B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1" name="object 111"/>
          <p:cNvSpPr/>
          <p:nvPr/>
        </p:nvSpPr>
        <p:spPr>
          <a:xfrm>
            <a:off x="1198359" y="4563884"/>
            <a:ext cx="5156200" cy="0"/>
          </a:xfrm>
          <a:custGeom>
            <a:avLst/>
            <a:gdLst/>
            <a:ahLst/>
            <a:cxnLst/>
            <a:rect l="l" t="t" r="r" b="b"/>
            <a:pathLst>
              <a:path w="5156200">
                <a:moveTo>
                  <a:pt x="0" y="0"/>
                </a:moveTo>
                <a:lnTo>
                  <a:pt x="5155692" y="0"/>
                </a:lnTo>
              </a:path>
            </a:pathLst>
          </a:custGeom>
          <a:ln w="6096">
            <a:solidFill>
              <a:srgbClr val="B1B1B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2" name="object 112"/>
          <p:cNvSpPr/>
          <p:nvPr/>
        </p:nvSpPr>
        <p:spPr>
          <a:xfrm>
            <a:off x="6354051" y="4563884"/>
            <a:ext cx="44450" cy="0"/>
          </a:xfrm>
          <a:custGeom>
            <a:avLst/>
            <a:gdLst/>
            <a:ahLst/>
            <a:cxnLst/>
            <a:rect l="l" t="t" r="r" b="b"/>
            <a:pathLst>
              <a:path w="44450">
                <a:moveTo>
                  <a:pt x="0" y="0"/>
                </a:moveTo>
                <a:lnTo>
                  <a:pt x="44196" y="0"/>
                </a:lnTo>
              </a:path>
            </a:pathLst>
          </a:custGeom>
          <a:ln w="6096">
            <a:solidFill>
              <a:srgbClr val="B1B1B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3" name="object 113"/>
          <p:cNvSpPr/>
          <p:nvPr/>
        </p:nvSpPr>
        <p:spPr>
          <a:xfrm>
            <a:off x="6395199" y="4522736"/>
            <a:ext cx="0" cy="44450"/>
          </a:xfrm>
          <a:custGeom>
            <a:avLst/>
            <a:gdLst/>
            <a:ahLst/>
            <a:cxnLst/>
            <a:rect l="l" t="t" r="r" b="b"/>
            <a:pathLst>
              <a:path h="44450">
                <a:moveTo>
                  <a:pt x="0" y="44196"/>
                </a:moveTo>
                <a:lnTo>
                  <a:pt x="0" y="0"/>
                </a:lnTo>
              </a:path>
            </a:pathLst>
          </a:custGeom>
          <a:ln w="6096">
            <a:solidFill>
              <a:srgbClr val="B1B1B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4" name="object 114"/>
          <p:cNvSpPr txBox="1"/>
          <p:nvPr/>
        </p:nvSpPr>
        <p:spPr>
          <a:xfrm>
            <a:off x="5621575" y="4955027"/>
            <a:ext cx="731520" cy="19177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1100" spc="-10" dirty="0">
                <a:latin typeface="Arial"/>
                <a:cs typeface="Arial"/>
              </a:rPr>
              <a:t>lname</a:t>
            </a:r>
            <a:r>
              <a:rPr sz="1100" spc="95" dirty="0">
                <a:latin typeface="Arial"/>
                <a:cs typeface="Arial"/>
              </a:rPr>
              <a:t> </a:t>
            </a:r>
            <a:r>
              <a:rPr sz="1100" spc="-15" dirty="0">
                <a:latin typeface="Arial"/>
                <a:cs typeface="Arial"/>
              </a:rPr>
              <a:t>and</a:t>
            </a:r>
            <a:endParaRPr sz="1100">
              <a:latin typeface="Arial"/>
              <a:cs typeface="Arial"/>
            </a:endParaRPr>
          </a:p>
        </p:txBody>
      </p:sp>
      <p:sp>
        <p:nvSpPr>
          <p:cNvPr id="115" name="object 115"/>
          <p:cNvSpPr txBox="1"/>
          <p:nvPr/>
        </p:nvSpPr>
        <p:spPr>
          <a:xfrm>
            <a:off x="690506" y="4689851"/>
            <a:ext cx="4843780" cy="89281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416050">
              <a:lnSpc>
                <a:spcPct val="100000"/>
              </a:lnSpc>
              <a:spcBef>
                <a:spcPts val="90"/>
              </a:spcBef>
            </a:pPr>
            <a:r>
              <a:rPr sz="1100" spc="170" dirty="0">
                <a:latin typeface="Arial"/>
                <a:cs typeface="Arial"/>
              </a:rPr>
              <a:t>...............................................</a:t>
            </a:r>
            <a:r>
              <a:rPr sz="1100" spc="-130" dirty="0">
                <a:latin typeface="Arial"/>
                <a:cs typeface="Arial"/>
              </a:rPr>
              <a:t> </a:t>
            </a:r>
            <a:endParaRPr sz="1100">
              <a:latin typeface="Arial"/>
              <a:cs typeface="Arial"/>
            </a:endParaRPr>
          </a:p>
          <a:p>
            <a:pPr marL="12700" marR="5080">
              <a:lnSpc>
                <a:spcPct val="102699"/>
              </a:lnSpc>
              <a:spcBef>
                <a:spcPts val="730"/>
              </a:spcBef>
            </a:pPr>
            <a:r>
              <a:rPr sz="1100" b="1" spc="-5" dirty="0">
                <a:latin typeface="Arial"/>
                <a:cs typeface="Arial"/>
              </a:rPr>
              <a:t>Q41: </a:t>
            </a:r>
            <a:r>
              <a:rPr sz="1100" spc="-5" dirty="0">
                <a:latin typeface="Arial"/>
                <a:cs typeface="Arial"/>
              </a:rPr>
              <a:t>Which query </a:t>
            </a:r>
            <a:r>
              <a:rPr sz="1100" spc="-10" dirty="0">
                <a:latin typeface="Arial"/>
                <a:cs typeface="Arial"/>
              </a:rPr>
              <a:t>produces an </a:t>
            </a:r>
            <a:r>
              <a:rPr sz="1100" spc="-20" dirty="0">
                <a:latin typeface="Arial"/>
                <a:cs typeface="Arial"/>
              </a:rPr>
              <a:t>answer</a:t>
            </a:r>
            <a:r>
              <a:rPr sz="1100" spc="265" dirty="0">
                <a:latin typeface="Arial"/>
                <a:cs typeface="Arial"/>
              </a:rPr>
              <a:t> </a:t>
            </a:r>
            <a:r>
              <a:rPr sz="1100" spc="-10" dirty="0">
                <a:latin typeface="Arial"/>
                <a:cs typeface="Arial"/>
              </a:rPr>
              <a:t>table which shows </a:t>
            </a:r>
            <a:r>
              <a:rPr sz="1100" spc="-5" dirty="0">
                <a:latin typeface="Arial"/>
                <a:cs typeface="Arial"/>
              </a:rPr>
              <a:t>the </a:t>
            </a:r>
            <a:r>
              <a:rPr sz="1100" spc="-10" dirty="0">
                <a:latin typeface="Arial"/>
                <a:cs typeface="Arial"/>
              </a:rPr>
              <a:t>fname,  annualsalary of </a:t>
            </a:r>
            <a:r>
              <a:rPr sz="1100" spc="-5" dirty="0">
                <a:latin typeface="Arial"/>
                <a:cs typeface="Arial"/>
              </a:rPr>
              <a:t>the staff </a:t>
            </a:r>
            <a:r>
              <a:rPr sz="1100" spc="-10" dirty="0">
                <a:latin typeface="Arial"/>
                <a:cs typeface="Arial"/>
              </a:rPr>
              <a:t>member in Glasgow with </a:t>
            </a:r>
            <a:r>
              <a:rPr sz="1100" spc="-5" dirty="0">
                <a:latin typeface="Arial"/>
                <a:cs typeface="Arial"/>
              </a:rPr>
              <a:t>the </a:t>
            </a:r>
            <a:r>
              <a:rPr sz="1100" spc="-10" dirty="0">
                <a:latin typeface="Arial"/>
                <a:cs typeface="Arial"/>
              </a:rPr>
              <a:t>highest</a:t>
            </a:r>
            <a:r>
              <a:rPr sz="1100" spc="-15" dirty="0">
                <a:latin typeface="Arial"/>
                <a:cs typeface="Arial"/>
              </a:rPr>
              <a:t> </a:t>
            </a:r>
            <a:r>
              <a:rPr sz="1100" spc="-10" dirty="0">
                <a:latin typeface="Arial"/>
                <a:cs typeface="Arial"/>
              </a:rPr>
              <a:t>annualsalary?</a:t>
            </a:r>
            <a:endParaRPr sz="11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760"/>
              </a:spcBef>
            </a:pPr>
            <a:r>
              <a:rPr sz="1100" spc="-10" dirty="0">
                <a:latin typeface="Arial"/>
                <a:cs typeface="Arial"/>
              </a:rPr>
              <a:t>a)</a:t>
            </a:r>
            <a:endParaRPr sz="1100">
              <a:latin typeface="Arial"/>
              <a:cs typeface="Arial"/>
            </a:endParaRPr>
          </a:p>
        </p:txBody>
      </p:sp>
      <p:graphicFrame>
        <p:nvGraphicFramePr>
          <p:cNvPr id="116" name="object 116"/>
          <p:cNvGraphicFramePr>
            <a:graphicFrameLocks noGrp="1"/>
          </p:cNvGraphicFramePr>
          <p:nvPr/>
        </p:nvGraphicFramePr>
        <p:xfrm>
          <a:off x="689408" y="5610873"/>
          <a:ext cx="5709285" cy="251333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28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4066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23621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11190">
                <a:tc row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5715" algn="ctr">
                        <a:lnSpc>
                          <a:spcPct val="100000"/>
                        </a:lnSpc>
                        <a:spcBef>
                          <a:spcPts val="455"/>
                        </a:spcBef>
                      </a:pPr>
                      <a:r>
                        <a:rPr sz="900" dirty="0">
                          <a:latin typeface="Arial"/>
                          <a:cs typeface="Arial"/>
                        </a:rPr>
                        <a:t>1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57785" marB="0">
                    <a:lnR w="6350">
                      <a:solidFill>
                        <a:srgbClr val="F7F7F7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49530">
                        <a:lnSpc>
                          <a:spcPct val="100000"/>
                        </a:lnSpc>
                        <a:spcBef>
                          <a:spcPts val="455"/>
                        </a:spcBef>
                      </a:pPr>
                      <a:r>
                        <a:rPr sz="900" i="1" spc="65" dirty="0">
                          <a:latin typeface="Times New Roman"/>
                          <a:cs typeface="Times New Roman"/>
                        </a:rPr>
                        <a:t>SELECT </a:t>
                      </a:r>
                      <a:r>
                        <a:rPr sz="900" i="1" spc="140" dirty="0">
                          <a:latin typeface="Times New Roman"/>
                          <a:cs typeface="Times New Roman"/>
                        </a:rPr>
                        <a:t>fname </a:t>
                      </a:r>
                      <a:r>
                        <a:rPr sz="900" i="1" spc="300" dirty="0">
                          <a:latin typeface="Times New Roman"/>
                          <a:cs typeface="Times New Roman"/>
                        </a:rPr>
                        <a:t>, </a:t>
                      </a:r>
                      <a:r>
                        <a:rPr sz="900" i="1" spc="140" dirty="0">
                          <a:latin typeface="Times New Roman"/>
                          <a:cs typeface="Times New Roman"/>
                        </a:rPr>
                        <a:t>lname </a:t>
                      </a:r>
                      <a:r>
                        <a:rPr sz="900" i="1" spc="300" dirty="0">
                          <a:latin typeface="Times New Roman"/>
                          <a:cs typeface="Times New Roman"/>
                        </a:rPr>
                        <a:t>, </a:t>
                      </a:r>
                      <a:r>
                        <a:rPr sz="900" i="1" spc="-225" dirty="0">
                          <a:latin typeface="Times New Roman"/>
                          <a:cs typeface="Times New Roman"/>
                        </a:rPr>
                        <a:t>M</a:t>
                      </a:r>
                      <a:r>
                        <a:rPr sz="900" i="1" spc="-25" dirty="0">
                          <a:latin typeface="Times New Roman"/>
                          <a:cs typeface="Times New Roman"/>
                        </a:rPr>
                        <a:t>A X </a:t>
                      </a:r>
                      <a:r>
                        <a:rPr sz="900" i="1" spc="225" dirty="0">
                          <a:latin typeface="Times New Roman"/>
                          <a:cs typeface="Times New Roman"/>
                        </a:rPr>
                        <a:t>( annualsalary) </a:t>
                      </a:r>
                      <a:r>
                        <a:rPr sz="900" i="1" spc="-40" dirty="0">
                          <a:latin typeface="Times New Roman"/>
                          <a:cs typeface="Times New Roman"/>
                        </a:rPr>
                        <a:t>FROM</a:t>
                      </a:r>
                      <a:r>
                        <a:rPr sz="900" i="1" spc="-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900" i="1" spc="280" dirty="0">
                          <a:latin typeface="Times New Roman"/>
                          <a:cs typeface="Times New Roman"/>
                        </a:rPr>
                        <a:t>staff</a:t>
                      </a:r>
                      <a:r>
                        <a:rPr sz="900" i="1" spc="-145" dirty="0">
                          <a:latin typeface="Times New Roman"/>
                          <a:cs typeface="Times New Roman"/>
                        </a:rPr>
                        <a:t> </a:t>
                      </a: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57785" marB="0">
                    <a:lnL w="6350" cap="flat" cmpd="sng" algn="ctr">
                      <a:solidFill>
                        <a:srgbClr val="F7F7F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>
                      <a:solidFill>
                        <a:srgbClr val="B1B1B1"/>
                      </a:solidFill>
                      <a:prstDash val="solid"/>
                    </a:lnR>
                    <a:lnT w="6350">
                      <a:solidFill>
                        <a:srgbClr val="B1B1B1"/>
                      </a:solidFill>
                      <a:prstDash val="solid"/>
                    </a:lnT>
                    <a:solidFill>
                      <a:srgbClr val="F7F7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24673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5715" algn="ctr">
                        <a:lnSpc>
                          <a:spcPts val="1070"/>
                        </a:lnSpc>
                      </a:pPr>
                      <a:r>
                        <a:rPr sz="900" dirty="0">
                          <a:latin typeface="Arial"/>
                          <a:cs typeface="Arial"/>
                        </a:rPr>
                        <a:t>2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R w="6350">
                      <a:solidFill>
                        <a:srgbClr val="F7F7F7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49530">
                        <a:lnSpc>
                          <a:spcPts val="1070"/>
                        </a:lnSpc>
                      </a:pPr>
                      <a:r>
                        <a:rPr sz="900" i="1" spc="-20" dirty="0">
                          <a:latin typeface="Times New Roman"/>
                          <a:cs typeface="Times New Roman"/>
                        </a:rPr>
                        <a:t>WHERE </a:t>
                      </a:r>
                      <a:r>
                        <a:rPr sz="900" i="1" spc="260" dirty="0">
                          <a:latin typeface="Times New Roman"/>
                          <a:cs typeface="Times New Roman"/>
                        </a:rPr>
                        <a:t>city </a:t>
                      </a:r>
                      <a:r>
                        <a:rPr sz="900" i="1" spc="-80" dirty="0">
                          <a:latin typeface="Times New Roman"/>
                          <a:cs typeface="Times New Roman"/>
                        </a:rPr>
                        <a:t>= </a:t>
                      </a:r>
                      <a:r>
                        <a:rPr sz="900" i="1" spc="335" dirty="0">
                          <a:latin typeface="Times New Roman"/>
                          <a:cs typeface="Times New Roman"/>
                        </a:rPr>
                        <a:t>' </a:t>
                      </a:r>
                      <a:r>
                        <a:rPr sz="900" i="1" spc="-125" dirty="0">
                          <a:latin typeface="Times New Roman"/>
                          <a:cs typeface="Times New Roman"/>
                        </a:rPr>
                        <a:t>G </a:t>
                      </a:r>
                      <a:r>
                        <a:rPr sz="900" i="1" spc="165" dirty="0">
                          <a:latin typeface="Times New Roman"/>
                          <a:cs typeface="Times New Roman"/>
                        </a:rPr>
                        <a:t>lasgow</a:t>
                      </a:r>
                      <a:r>
                        <a:rPr sz="900" i="1" spc="-8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900" i="1" spc="315" dirty="0">
                          <a:latin typeface="Times New Roman"/>
                          <a:cs typeface="Times New Roman"/>
                        </a:rPr>
                        <a:t>';</a:t>
                      </a: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F7F7F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>
                      <a:solidFill>
                        <a:srgbClr val="B1B1B1"/>
                      </a:solidFill>
                      <a:prstDash val="solid"/>
                    </a:lnR>
                    <a:lnB w="6350">
                      <a:solidFill>
                        <a:srgbClr val="B1B1B1"/>
                      </a:solidFill>
                      <a:prstDash val="solid"/>
                    </a:lnB>
                    <a:solidFill>
                      <a:srgbClr val="F7F7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54508">
                <a:tc>
                  <a:txBody>
                    <a:bodyPr/>
                    <a:lstStyle/>
                    <a:p>
                      <a:pPr marL="13335"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r>
                        <a:rPr sz="1100" spc="-10" dirty="0">
                          <a:latin typeface="Arial"/>
                          <a:cs typeface="Arial"/>
                        </a:rPr>
                        <a:t>b)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T w="6350">
                      <a:solidFill>
                        <a:srgbClr val="B1B1B1"/>
                      </a:solidFill>
                      <a:prstDash val="solid"/>
                    </a:lnT>
                    <a:lnB w="6350">
                      <a:solidFill>
                        <a:srgbClr val="B1B1B1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1119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5715" algn="ctr">
                        <a:lnSpc>
                          <a:spcPct val="100000"/>
                        </a:lnSpc>
                        <a:spcBef>
                          <a:spcPts val="455"/>
                        </a:spcBef>
                      </a:pPr>
                      <a:r>
                        <a:rPr sz="900" dirty="0">
                          <a:latin typeface="Arial"/>
                          <a:cs typeface="Arial"/>
                        </a:rPr>
                        <a:t>1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57785" marB="0">
                    <a:lnR w="6350">
                      <a:solidFill>
                        <a:srgbClr val="F7F7F7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49530">
                        <a:lnSpc>
                          <a:spcPct val="100000"/>
                        </a:lnSpc>
                        <a:spcBef>
                          <a:spcPts val="455"/>
                        </a:spcBef>
                      </a:pPr>
                      <a:r>
                        <a:rPr sz="900" i="1" spc="65" dirty="0">
                          <a:latin typeface="Times New Roman"/>
                          <a:cs typeface="Times New Roman"/>
                        </a:rPr>
                        <a:t>SELECT </a:t>
                      </a:r>
                      <a:r>
                        <a:rPr sz="900" i="1" spc="140" dirty="0">
                          <a:latin typeface="Times New Roman"/>
                          <a:cs typeface="Times New Roman"/>
                        </a:rPr>
                        <a:t>fname </a:t>
                      </a:r>
                      <a:r>
                        <a:rPr sz="900" i="1" spc="300" dirty="0">
                          <a:latin typeface="Times New Roman"/>
                          <a:cs typeface="Times New Roman"/>
                        </a:rPr>
                        <a:t>, </a:t>
                      </a:r>
                      <a:r>
                        <a:rPr sz="900" i="1" spc="-225" dirty="0">
                          <a:latin typeface="Times New Roman"/>
                          <a:cs typeface="Times New Roman"/>
                        </a:rPr>
                        <a:t>M</a:t>
                      </a:r>
                      <a:r>
                        <a:rPr sz="900" i="1" spc="-25" dirty="0">
                          <a:latin typeface="Times New Roman"/>
                          <a:cs typeface="Times New Roman"/>
                        </a:rPr>
                        <a:t>A X </a:t>
                      </a:r>
                      <a:r>
                        <a:rPr sz="900" i="1" spc="225" dirty="0">
                          <a:latin typeface="Times New Roman"/>
                          <a:cs typeface="Times New Roman"/>
                        </a:rPr>
                        <a:t>( annualsalary) </a:t>
                      </a:r>
                      <a:r>
                        <a:rPr sz="900" i="1" spc="-40" dirty="0">
                          <a:latin typeface="Times New Roman"/>
                          <a:cs typeface="Times New Roman"/>
                        </a:rPr>
                        <a:t>FROM</a:t>
                      </a:r>
                      <a:r>
                        <a:rPr sz="900" i="1" spc="12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900" i="1" spc="280" dirty="0">
                          <a:latin typeface="Times New Roman"/>
                          <a:cs typeface="Times New Roman"/>
                        </a:rPr>
                        <a:t>staff</a:t>
                      </a:r>
                      <a:r>
                        <a:rPr sz="900" i="1" spc="-145" dirty="0">
                          <a:latin typeface="Times New Roman"/>
                          <a:cs typeface="Times New Roman"/>
                        </a:rPr>
                        <a:t> </a:t>
                      </a: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57785" marB="0">
                    <a:lnL w="6350" cap="flat" cmpd="sng" algn="ctr">
                      <a:solidFill>
                        <a:srgbClr val="F7F7F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>
                      <a:solidFill>
                        <a:srgbClr val="B1B1B1"/>
                      </a:solidFill>
                      <a:prstDash val="solid"/>
                    </a:lnR>
                    <a:lnT w="6350">
                      <a:solidFill>
                        <a:srgbClr val="B1B1B1"/>
                      </a:solidFill>
                      <a:prstDash val="solid"/>
                    </a:lnT>
                    <a:solidFill>
                      <a:srgbClr val="F7F7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24673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5715" algn="ctr">
                        <a:lnSpc>
                          <a:spcPts val="1070"/>
                        </a:lnSpc>
                      </a:pPr>
                      <a:r>
                        <a:rPr sz="900" dirty="0">
                          <a:latin typeface="Arial"/>
                          <a:cs typeface="Arial"/>
                        </a:rPr>
                        <a:t>2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R w="6350">
                      <a:solidFill>
                        <a:srgbClr val="F7F7F7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49530">
                        <a:lnSpc>
                          <a:spcPts val="1070"/>
                        </a:lnSpc>
                      </a:pPr>
                      <a:r>
                        <a:rPr sz="900" i="1" spc="-20" dirty="0">
                          <a:latin typeface="Times New Roman"/>
                          <a:cs typeface="Times New Roman"/>
                        </a:rPr>
                        <a:t>WHERE</a:t>
                      </a:r>
                      <a:r>
                        <a:rPr sz="900" i="1" spc="16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900" i="1" spc="280" dirty="0">
                          <a:latin typeface="Times New Roman"/>
                          <a:cs typeface="Times New Roman"/>
                        </a:rPr>
                        <a:t>staff</a:t>
                      </a:r>
                      <a:r>
                        <a:rPr sz="900" i="1" spc="-9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900" i="1" spc="300" dirty="0">
                          <a:latin typeface="Times New Roman"/>
                          <a:cs typeface="Times New Roman"/>
                        </a:rPr>
                        <a:t>.</a:t>
                      </a:r>
                      <a:r>
                        <a:rPr sz="900" i="1" spc="-8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900" i="1" spc="175" dirty="0">
                          <a:latin typeface="Times New Roman"/>
                          <a:cs typeface="Times New Roman"/>
                        </a:rPr>
                        <a:t>branchno</a:t>
                      </a:r>
                      <a:r>
                        <a:rPr sz="900" i="1" spc="49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900" i="1" spc="-80" dirty="0">
                          <a:latin typeface="Times New Roman"/>
                          <a:cs typeface="Times New Roman"/>
                        </a:rPr>
                        <a:t>=</a:t>
                      </a:r>
                      <a:r>
                        <a:rPr sz="900" i="1" spc="-3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900" i="1" spc="165" dirty="0">
                          <a:latin typeface="Times New Roman"/>
                          <a:cs typeface="Times New Roman"/>
                        </a:rPr>
                        <a:t>branch</a:t>
                      </a:r>
                      <a:r>
                        <a:rPr sz="900" i="1" spc="-9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900" i="1" spc="300" dirty="0">
                          <a:latin typeface="Times New Roman"/>
                          <a:cs typeface="Times New Roman"/>
                        </a:rPr>
                        <a:t>.</a:t>
                      </a:r>
                      <a:r>
                        <a:rPr sz="900" i="1" spc="-8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900" i="1" spc="175" dirty="0">
                          <a:latin typeface="Times New Roman"/>
                          <a:cs typeface="Times New Roman"/>
                        </a:rPr>
                        <a:t>branchno</a:t>
                      </a:r>
                      <a:r>
                        <a:rPr sz="900" i="1" spc="509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900" i="1" spc="-20" dirty="0">
                          <a:latin typeface="Times New Roman"/>
                          <a:cs typeface="Times New Roman"/>
                        </a:rPr>
                        <a:t>AND</a:t>
                      </a:r>
                      <a:r>
                        <a:rPr sz="900" i="1" spc="13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900" i="1" spc="260" dirty="0">
                          <a:latin typeface="Times New Roman"/>
                          <a:cs typeface="Times New Roman"/>
                        </a:rPr>
                        <a:t>city</a:t>
                      </a:r>
                      <a:r>
                        <a:rPr sz="900" i="1" spc="52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900" i="1" spc="-80" dirty="0">
                          <a:latin typeface="Times New Roman"/>
                          <a:cs typeface="Times New Roman"/>
                        </a:rPr>
                        <a:t>=</a:t>
                      </a:r>
                      <a:r>
                        <a:rPr sz="900" i="1" spc="-6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900" i="1" spc="335" dirty="0">
                          <a:latin typeface="Times New Roman"/>
                          <a:cs typeface="Times New Roman"/>
                        </a:rPr>
                        <a:t>'</a:t>
                      </a:r>
                      <a:r>
                        <a:rPr sz="900" i="1" spc="-12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900" i="1" spc="135" dirty="0">
                          <a:latin typeface="Times New Roman"/>
                          <a:cs typeface="Times New Roman"/>
                        </a:rPr>
                        <a:t>Glasgow</a:t>
                      </a:r>
                      <a:r>
                        <a:rPr sz="900" i="1" spc="-4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900" i="1" spc="315" dirty="0">
                          <a:latin typeface="Times New Roman"/>
                          <a:cs typeface="Times New Roman"/>
                        </a:rPr>
                        <a:t>';</a:t>
                      </a: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F7F7F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>
                      <a:solidFill>
                        <a:srgbClr val="B1B1B1"/>
                      </a:solidFill>
                      <a:prstDash val="solid"/>
                    </a:lnR>
                    <a:lnB w="6350">
                      <a:solidFill>
                        <a:srgbClr val="B1B1B1"/>
                      </a:solidFill>
                      <a:prstDash val="solid"/>
                    </a:lnB>
                    <a:solidFill>
                      <a:srgbClr val="F7F7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54508">
                <a:tc>
                  <a:txBody>
                    <a:bodyPr/>
                    <a:lstStyle/>
                    <a:p>
                      <a:pPr marL="13335"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r>
                        <a:rPr sz="1100" spc="-5" dirty="0">
                          <a:latin typeface="Arial"/>
                          <a:cs typeface="Arial"/>
                        </a:rPr>
                        <a:t>c)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T w="6350">
                      <a:solidFill>
                        <a:srgbClr val="B1B1B1"/>
                      </a:solidFill>
                      <a:prstDash val="solid"/>
                    </a:lnT>
                    <a:lnB w="6350">
                      <a:solidFill>
                        <a:srgbClr val="B1B1B1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11951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5715" algn="ctr">
                        <a:lnSpc>
                          <a:spcPct val="100000"/>
                        </a:lnSpc>
                        <a:spcBef>
                          <a:spcPts val="465"/>
                        </a:spcBef>
                      </a:pPr>
                      <a:r>
                        <a:rPr sz="900" dirty="0">
                          <a:latin typeface="Arial"/>
                          <a:cs typeface="Arial"/>
                        </a:rPr>
                        <a:t>1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59055" marB="0">
                    <a:lnR w="6350">
                      <a:solidFill>
                        <a:srgbClr val="F7F7F7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49530">
                        <a:lnSpc>
                          <a:spcPct val="100000"/>
                        </a:lnSpc>
                        <a:spcBef>
                          <a:spcPts val="465"/>
                        </a:spcBef>
                      </a:pPr>
                      <a:r>
                        <a:rPr sz="900" i="1" spc="65" dirty="0">
                          <a:latin typeface="Times New Roman"/>
                          <a:cs typeface="Times New Roman"/>
                        </a:rPr>
                        <a:t>SELECT </a:t>
                      </a:r>
                      <a:r>
                        <a:rPr sz="900" i="1" spc="280" dirty="0">
                          <a:latin typeface="Times New Roman"/>
                          <a:cs typeface="Times New Roman"/>
                        </a:rPr>
                        <a:t>staff </a:t>
                      </a:r>
                      <a:r>
                        <a:rPr sz="900" i="1" spc="220" dirty="0">
                          <a:latin typeface="Times New Roman"/>
                          <a:cs typeface="Times New Roman"/>
                        </a:rPr>
                        <a:t>.* </a:t>
                      </a:r>
                      <a:r>
                        <a:rPr sz="900" i="1" spc="300" dirty="0">
                          <a:latin typeface="Times New Roman"/>
                          <a:cs typeface="Times New Roman"/>
                        </a:rPr>
                        <a:t>, </a:t>
                      </a:r>
                      <a:r>
                        <a:rPr sz="900" i="1" spc="-225" dirty="0">
                          <a:latin typeface="Times New Roman"/>
                          <a:cs typeface="Times New Roman"/>
                        </a:rPr>
                        <a:t>M</a:t>
                      </a:r>
                      <a:r>
                        <a:rPr sz="900" i="1" spc="-25" dirty="0">
                          <a:latin typeface="Times New Roman"/>
                          <a:cs typeface="Times New Roman"/>
                        </a:rPr>
                        <a:t>A </a:t>
                      </a:r>
                      <a:r>
                        <a:rPr sz="900" i="1" spc="150" dirty="0">
                          <a:latin typeface="Times New Roman"/>
                          <a:cs typeface="Times New Roman"/>
                        </a:rPr>
                        <a:t>X( </a:t>
                      </a:r>
                      <a:r>
                        <a:rPr sz="900" i="1" spc="225" dirty="0">
                          <a:latin typeface="Times New Roman"/>
                          <a:cs typeface="Times New Roman"/>
                        </a:rPr>
                        <a:t>annualsalary) </a:t>
                      </a:r>
                      <a:r>
                        <a:rPr sz="900" i="1" spc="-40" dirty="0">
                          <a:latin typeface="Times New Roman"/>
                          <a:cs typeface="Times New Roman"/>
                        </a:rPr>
                        <a:t>FROM </a:t>
                      </a:r>
                      <a:r>
                        <a:rPr sz="900" i="1" spc="270" dirty="0">
                          <a:latin typeface="Times New Roman"/>
                          <a:cs typeface="Times New Roman"/>
                        </a:rPr>
                        <a:t>staff</a:t>
                      </a:r>
                      <a:r>
                        <a:rPr sz="900" i="1" spc="-4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900" i="1" spc="300" dirty="0">
                          <a:latin typeface="Times New Roman"/>
                          <a:cs typeface="Times New Roman"/>
                        </a:rPr>
                        <a:t>, </a:t>
                      </a:r>
                      <a:r>
                        <a:rPr sz="900" i="1" spc="165" dirty="0">
                          <a:latin typeface="Times New Roman"/>
                          <a:cs typeface="Times New Roman"/>
                        </a:rPr>
                        <a:t>branch</a:t>
                      </a:r>
                      <a:r>
                        <a:rPr sz="900" i="1" spc="-145" dirty="0">
                          <a:latin typeface="Times New Roman"/>
                          <a:cs typeface="Times New Roman"/>
                        </a:rPr>
                        <a:t> </a:t>
                      </a: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59055" marB="0">
                    <a:lnL w="6350" cap="flat" cmpd="sng" algn="ctr">
                      <a:solidFill>
                        <a:srgbClr val="F7F7F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>
                      <a:solidFill>
                        <a:srgbClr val="B1B1B1"/>
                      </a:solidFill>
                      <a:prstDash val="solid"/>
                    </a:lnR>
                    <a:lnT w="6350">
                      <a:solidFill>
                        <a:srgbClr val="B1B1B1"/>
                      </a:solidFill>
                      <a:prstDash val="solid"/>
                    </a:lnT>
                    <a:solidFill>
                      <a:srgbClr val="F7F7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23912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5715" algn="ctr">
                        <a:lnSpc>
                          <a:spcPts val="1065"/>
                        </a:lnSpc>
                      </a:pPr>
                      <a:r>
                        <a:rPr sz="900" dirty="0">
                          <a:latin typeface="Arial"/>
                          <a:cs typeface="Arial"/>
                        </a:rPr>
                        <a:t>2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R w="6350">
                      <a:solidFill>
                        <a:srgbClr val="F7F7F7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49530">
                        <a:lnSpc>
                          <a:spcPts val="1065"/>
                        </a:lnSpc>
                      </a:pPr>
                      <a:r>
                        <a:rPr sz="900" i="1" spc="-20" dirty="0">
                          <a:latin typeface="Times New Roman"/>
                          <a:cs typeface="Times New Roman"/>
                        </a:rPr>
                        <a:t>WHERE</a:t>
                      </a:r>
                      <a:r>
                        <a:rPr sz="900" i="1" spc="16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900" i="1" spc="280" dirty="0">
                          <a:latin typeface="Times New Roman"/>
                          <a:cs typeface="Times New Roman"/>
                        </a:rPr>
                        <a:t>staff</a:t>
                      </a:r>
                      <a:r>
                        <a:rPr sz="900" i="1" spc="-9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900" i="1" spc="300" dirty="0">
                          <a:latin typeface="Times New Roman"/>
                          <a:cs typeface="Times New Roman"/>
                        </a:rPr>
                        <a:t>.</a:t>
                      </a:r>
                      <a:r>
                        <a:rPr sz="900" i="1" spc="-8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900" i="1" spc="175" dirty="0">
                          <a:latin typeface="Times New Roman"/>
                          <a:cs typeface="Times New Roman"/>
                        </a:rPr>
                        <a:t>branchno</a:t>
                      </a:r>
                      <a:r>
                        <a:rPr sz="900" i="1" spc="49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900" i="1" spc="-80" dirty="0">
                          <a:latin typeface="Times New Roman"/>
                          <a:cs typeface="Times New Roman"/>
                        </a:rPr>
                        <a:t>=</a:t>
                      </a:r>
                      <a:r>
                        <a:rPr sz="900" i="1" spc="-3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900" i="1" spc="165" dirty="0">
                          <a:latin typeface="Times New Roman"/>
                          <a:cs typeface="Times New Roman"/>
                        </a:rPr>
                        <a:t>branch</a:t>
                      </a:r>
                      <a:r>
                        <a:rPr sz="900" i="1" spc="-9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900" i="1" spc="300" dirty="0">
                          <a:latin typeface="Times New Roman"/>
                          <a:cs typeface="Times New Roman"/>
                        </a:rPr>
                        <a:t>.</a:t>
                      </a:r>
                      <a:r>
                        <a:rPr sz="900" i="1" spc="-8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900" i="1" spc="175" dirty="0">
                          <a:latin typeface="Times New Roman"/>
                          <a:cs typeface="Times New Roman"/>
                        </a:rPr>
                        <a:t>branchno</a:t>
                      </a:r>
                      <a:r>
                        <a:rPr sz="900" i="1" spc="509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900" i="1" spc="-20" dirty="0">
                          <a:latin typeface="Times New Roman"/>
                          <a:cs typeface="Times New Roman"/>
                        </a:rPr>
                        <a:t>AND</a:t>
                      </a:r>
                      <a:r>
                        <a:rPr sz="900" i="1" spc="13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900" i="1" spc="260" dirty="0">
                          <a:latin typeface="Times New Roman"/>
                          <a:cs typeface="Times New Roman"/>
                        </a:rPr>
                        <a:t>city</a:t>
                      </a:r>
                      <a:r>
                        <a:rPr sz="900" i="1" spc="52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900" i="1" spc="-80" dirty="0">
                          <a:latin typeface="Times New Roman"/>
                          <a:cs typeface="Times New Roman"/>
                        </a:rPr>
                        <a:t>=</a:t>
                      </a:r>
                      <a:r>
                        <a:rPr sz="900" i="1" spc="-6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900" i="1" spc="335" dirty="0">
                          <a:latin typeface="Times New Roman"/>
                          <a:cs typeface="Times New Roman"/>
                        </a:rPr>
                        <a:t>'</a:t>
                      </a:r>
                      <a:r>
                        <a:rPr sz="900" i="1" spc="-12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900" i="1" spc="135" dirty="0">
                          <a:latin typeface="Times New Roman"/>
                          <a:cs typeface="Times New Roman"/>
                        </a:rPr>
                        <a:t>Glasgow</a:t>
                      </a:r>
                      <a:r>
                        <a:rPr sz="900" i="1" spc="-4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900" i="1" spc="315" dirty="0">
                          <a:latin typeface="Times New Roman"/>
                          <a:cs typeface="Times New Roman"/>
                        </a:rPr>
                        <a:t>';</a:t>
                      </a: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F7F7F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>
                      <a:solidFill>
                        <a:srgbClr val="B1B1B1"/>
                      </a:solidFill>
                      <a:prstDash val="solid"/>
                    </a:lnR>
                    <a:lnB w="6350">
                      <a:solidFill>
                        <a:srgbClr val="B1B1B1"/>
                      </a:solidFill>
                      <a:prstDash val="solid"/>
                    </a:lnB>
                    <a:solidFill>
                      <a:srgbClr val="F7F7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54507">
                <a:tc>
                  <a:txBody>
                    <a:bodyPr/>
                    <a:lstStyle/>
                    <a:p>
                      <a:pPr marL="13335"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r>
                        <a:rPr sz="1100" spc="-10" dirty="0">
                          <a:latin typeface="Arial"/>
                          <a:cs typeface="Arial"/>
                        </a:rPr>
                        <a:t>d)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T w="6350">
                      <a:solidFill>
                        <a:srgbClr val="B1B1B1"/>
                      </a:solidFill>
                      <a:prstDash val="solid"/>
                    </a:lnT>
                    <a:lnB w="6350">
                      <a:solidFill>
                        <a:srgbClr val="B1B1B1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11952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5715" algn="ctr">
                        <a:lnSpc>
                          <a:spcPct val="100000"/>
                        </a:lnSpc>
                        <a:spcBef>
                          <a:spcPts val="465"/>
                        </a:spcBef>
                      </a:pPr>
                      <a:r>
                        <a:rPr sz="900" dirty="0">
                          <a:latin typeface="Arial"/>
                          <a:cs typeface="Arial"/>
                        </a:rPr>
                        <a:t>1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59055" marB="0">
                    <a:lnR w="6350">
                      <a:solidFill>
                        <a:srgbClr val="F7F7F7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49530">
                        <a:lnSpc>
                          <a:spcPct val="100000"/>
                        </a:lnSpc>
                        <a:spcBef>
                          <a:spcPts val="465"/>
                        </a:spcBef>
                      </a:pPr>
                      <a:r>
                        <a:rPr sz="900" i="1" spc="65" dirty="0">
                          <a:latin typeface="Times New Roman"/>
                          <a:cs typeface="Times New Roman"/>
                        </a:rPr>
                        <a:t>SELECT </a:t>
                      </a:r>
                      <a:r>
                        <a:rPr sz="900" i="1" spc="140" dirty="0">
                          <a:latin typeface="Times New Roman"/>
                          <a:cs typeface="Times New Roman"/>
                        </a:rPr>
                        <a:t>fname </a:t>
                      </a:r>
                      <a:r>
                        <a:rPr sz="900" i="1" spc="300" dirty="0">
                          <a:latin typeface="Times New Roman"/>
                          <a:cs typeface="Times New Roman"/>
                        </a:rPr>
                        <a:t>, </a:t>
                      </a:r>
                      <a:r>
                        <a:rPr sz="900" i="1" spc="140" dirty="0">
                          <a:latin typeface="Times New Roman"/>
                          <a:cs typeface="Times New Roman"/>
                        </a:rPr>
                        <a:t>lname </a:t>
                      </a:r>
                      <a:r>
                        <a:rPr sz="900" i="1" spc="300" dirty="0">
                          <a:latin typeface="Times New Roman"/>
                          <a:cs typeface="Times New Roman"/>
                        </a:rPr>
                        <a:t>, </a:t>
                      </a:r>
                      <a:r>
                        <a:rPr sz="900" i="1" spc="-225" dirty="0">
                          <a:latin typeface="Times New Roman"/>
                          <a:cs typeface="Times New Roman"/>
                        </a:rPr>
                        <a:t>M</a:t>
                      </a:r>
                      <a:r>
                        <a:rPr sz="900" i="1" spc="-25" dirty="0">
                          <a:latin typeface="Times New Roman"/>
                          <a:cs typeface="Times New Roman"/>
                        </a:rPr>
                        <a:t>A X </a:t>
                      </a:r>
                      <a:r>
                        <a:rPr sz="900" i="1" spc="225" dirty="0">
                          <a:latin typeface="Times New Roman"/>
                          <a:cs typeface="Times New Roman"/>
                        </a:rPr>
                        <a:t>( annualsalary) </a:t>
                      </a:r>
                      <a:r>
                        <a:rPr sz="900" i="1" spc="-40" dirty="0">
                          <a:latin typeface="Times New Roman"/>
                          <a:cs typeface="Times New Roman"/>
                        </a:rPr>
                        <a:t>FROM </a:t>
                      </a:r>
                      <a:r>
                        <a:rPr sz="900" i="1" spc="270" dirty="0">
                          <a:latin typeface="Times New Roman"/>
                          <a:cs typeface="Times New Roman"/>
                        </a:rPr>
                        <a:t>staff </a:t>
                      </a:r>
                      <a:r>
                        <a:rPr sz="900" i="1" spc="300" dirty="0">
                          <a:latin typeface="Times New Roman"/>
                          <a:cs typeface="Times New Roman"/>
                        </a:rPr>
                        <a:t>,</a:t>
                      </a:r>
                      <a:r>
                        <a:rPr sz="900" i="1" spc="9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900" i="1" spc="165" dirty="0">
                          <a:latin typeface="Times New Roman"/>
                          <a:cs typeface="Times New Roman"/>
                        </a:rPr>
                        <a:t>branch</a:t>
                      </a:r>
                      <a:r>
                        <a:rPr sz="900" i="1" spc="-145" dirty="0">
                          <a:latin typeface="Times New Roman"/>
                          <a:cs typeface="Times New Roman"/>
                        </a:rPr>
                        <a:t> </a:t>
                      </a: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59055" marB="0">
                    <a:lnL w="6350" cap="flat" cmpd="sng" algn="ctr">
                      <a:solidFill>
                        <a:srgbClr val="F7F7F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>
                      <a:solidFill>
                        <a:srgbClr val="B1B1B1"/>
                      </a:solidFill>
                      <a:prstDash val="solid"/>
                    </a:lnR>
                    <a:lnT w="6350">
                      <a:solidFill>
                        <a:srgbClr val="B1B1B1"/>
                      </a:solidFill>
                      <a:prstDash val="solid"/>
                    </a:lnT>
                    <a:solidFill>
                      <a:srgbClr val="F7F7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23911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5715" algn="ctr">
                        <a:lnSpc>
                          <a:spcPts val="1065"/>
                        </a:lnSpc>
                      </a:pPr>
                      <a:r>
                        <a:rPr sz="900" dirty="0">
                          <a:latin typeface="Arial"/>
                          <a:cs typeface="Arial"/>
                        </a:rPr>
                        <a:t>2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R w="6350">
                      <a:solidFill>
                        <a:srgbClr val="F7F7F7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49530">
                        <a:lnSpc>
                          <a:spcPts val="1065"/>
                        </a:lnSpc>
                      </a:pPr>
                      <a:r>
                        <a:rPr sz="900" i="1" spc="-20" dirty="0">
                          <a:latin typeface="Times New Roman"/>
                          <a:cs typeface="Times New Roman"/>
                        </a:rPr>
                        <a:t>WHERE</a:t>
                      </a:r>
                      <a:r>
                        <a:rPr sz="900" i="1" spc="16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900" i="1" spc="280" dirty="0">
                          <a:latin typeface="Times New Roman"/>
                          <a:cs typeface="Times New Roman"/>
                        </a:rPr>
                        <a:t>staff</a:t>
                      </a:r>
                      <a:r>
                        <a:rPr sz="900" i="1" spc="-9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900" i="1" spc="300" dirty="0">
                          <a:latin typeface="Times New Roman"/>
                          <a:cs typeface="Times New Roman"/>
                        </a:rPr>
                        <a:t>.</a:t>
                      </a:r>
                      <a:r>
                        <a:rPr sz="900" i="1" spc="-8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900" i="1" spc="175" dirty="0">
                          <a:latin typeface="Times New Roman"/>
                          <a:cs typeface="Times New Roman"/>
                        </a:rPr>
                        <a:t>branchno</a:t>
                      </a:r>
                      <a:r>
                        <a:rPr sz="900" i="1" spc="49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900" i="1" spc="-80" dirty="0">
                          <a:latin typeface="Times New Roman"/>
                          <a:cs typeface="Times New Roman"/>
                        </a:rPr>
                        <a:t>=</a:t>
                      </a:r>
                      <a:r>
                        <a:rPr sz="900" i="1" spc="-3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900" i="1" spc="165" dirty="0">
                          <a:latin typeface="Times New Roman"/>
                          <a:cs typeface="Times New Roman"/>
                        </a:rPr>
                        <a:t>branch</a:t>
                      </a:r>
                      <a:r>
                        <a:rPr sz="900" i="1" spc="-9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900" i="1" spc="300" dirty="0">
                          <a:latin typeface="Times New Roman"/>
                          <a:cs typeface="Times New Roman"/>
                        </a:rPr>
                        <a:t>.</a:t>
                      </a:r>
                      <a:r>
                        <a:rPr sz="900" i="1" spc="-8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900" i="1" spc="175" dirty="0">
                          <a:latin typeface="Times New Roman"/>
                          <a:cs typeface="Times New Roman"/>
                        </a:rPr>
                        <a:t>branchno</a:t>
                      </a:r>
                      <a:r>
                        <a:rPr sz="900" i="1" spc="509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900" i="1" spc="-20" dirty="0">
                          <a:latin typeface="Times New Roman"/>
                          <a:cs typeface="Times New Roman"/>
                        </a:rPr>
                        <a:t>AND</a:t>
                      </a:r>
                      <a:r>
                        <a:rPr sz="900" i="1" spc="13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900" i="1" spc="260" dirty="0">
                          <a:latin typeface="Times New Roman"/>
                          <a:cs typeface="Times New Roman"/>
                        </a:rPr>
                        <a:t>city</a:t>
                      </a:r>
                      <a:r>
                        <a:rPr sz="900" i="1" spc="52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900" i="1" spc="-80" dirty="0">
                          <a:latin typeface="Times New Roman"/>
                          <a:cs typeface="Times New Roman"/>
                        </a:rPr>
                        <a:t>=</a:t>
                      </a:r>
                      <a:r>
                        <a:rPr sz="900" i="1" spc="-6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900" i="1" spc="335" dirty="0">
                          <a:latin typeface="Times New Roman"/>
                          <a:cs typeface="Times New Roman"/>
                        </a:rPr>
                        <a:t>'</a:t>
                      </a:r>
                      <a:r>
                        <a:rPr sz="900" i="1" spc="-12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900" i="1" spc="135" dirty="0">
                          <a:latin typeface="Times New Roman"/>
                          <a:cs typeface="Times New Roman"/>
                        </a:rPr>
                        <a:t>Glasgow</a:t>
                      </a:r>
                      <a:r>
                        <a:rPr sz="900" i="1" spc="-4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900" i="1" spc="315" dirty="0">
                          <a:latin typeface="Times New Roman"/>
                          <a:cs typeface="Times New Roman"/>
                        </a:rPr>
                        <a:t>';</a:t>
                      </a: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F7F7F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>
                      <a:solidFill>
                        <a:srgbClr val="B1B1B1"/>
                      </a:solidFill>
                      <a:prstDash val="solid"/>
                    </a:lnR>
                    <a:lnB w="6350">
                      <a:solidFill>
                        <a:srgbClr val="B1B1B1"/>
                      </a:solidFill>
                      <a:prstDash val="solid"/>
                    </a:lnB>
                    <a:solidFill>
                      <a:srgbClr val="F7F7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  <p:sp>
        <p:nvSpPr>
          <p:cNvPr id="117" name="object 117"/>
          <p:cNvSpPr txBox="1"/>
          <p:nvPr/>
        </p:nvSpPr>
        <p:spPr>
          <a:xfrm>
            <a:off x="2094111" y="8245343"/>
            <a:ext cx="2910205" cy="19177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1100" spc="170" dirty="0">
                <a:latin typeface="Arial"/>
                <a:cs typeface="Arial"/>
              </a:rPr>
              <a:t>...............................................</a:t>
            </a:r>
            <a:r>
              <a:rPr sz="1100" spc="-130" dirty="0">
                <a:latin typeface="Arial"/>
                <a:cs typeface="Arial"/>
              </a:rPr>
              <a:t> </a:t>
            </a:r>
            <a:endParaRPr sz="1100">
              <a:latin typeface="Arial"/>
              <a:cs typeface="Arial"/>
            </a:endParaRPr>
          </a:p>
        </p:txBody>
      </p:sp>
      <p:sp>
        <p:nvSpPr>
          <p:cNvPr id="118" name="object 118"/>
          <p:cNvSpPr/>
          <p:nvPr/>
        </p:nvSpPr>
        <p:spPr>
          <a:xfrm>
            <a:off x="505053" y="9941585"/>
            <a:ext cx="6049010" cy="0"/>
          </a:xfrm>
          <a:custGeom>
            <a:avLst/>
            <a:gdLst/>
            <a:ahLst/>
            <a:cxnLst/>
            <a:rect l="l" t="t" r="r" b="b"/>
            <a:pathLst>
              <a:path w="6049009">
                <a:moveTo>
                  <a:pt x="0" y="0"/>
                </a:moveTo>
                <a:lnTo>
                  <a:pt x="6048756" y="0"/>
                </a:lnTo>
              </a:path>
            </a:pathLst>
          </a:custGeom>
          <a:ln w="609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9" name="object 119"/>
          <p:cNvSpPr txBox="1"/>
          <p:nvPr/>
        </p:nvSpPr>
        <p:spPr>
          <a:xfrm>
            <a:off x="4678934" y="9965447"/>
            <a:ext cx="1842135" cy="19177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1100" spc="-10" dirty="0">
                <a:latin typeface="Arial"/>
                <a:cs typeface="Arial"/>
              </a:rPr>
              <a:t>© </a:t>
            </a:r>
            <a:r>
              <a:rPr sz="1100" spc="20" dirty="0">
                <a:latin typeface="Arial"/>
                <a:cs typeface="Arial"/>
              </a:rPr>
              <a:t>H</a:t>
            </a:r>
            <a:r>
              <a:rPr sz="850" spc="20" dirty="0">
                <a:latin typeface="Arial"/>
                <a:cs typeface="Arial"/>
              </a:rPr>
              <a:t>ERIOT</a:t>
            </a:r>
            <a:r>
              <a:rPr sz="1100" spc="20" dirty="0">
                <a:latin typeface="Arial"/>
                <a:cs typeface="Arial"/>
              </a:rPr>
              <a:t>-W</a:t>
            </a:r>
            <a:r>
              <a:rPr sz="850" spc="20" dirty="0">
                <a:latin typeface="Arial"/>
                <a:cs typeface="Arial"/>
              </a:rPr>
              <a:t>ATT</a:t>
            </a:r>
            <a:r>
              <a:rPr sz="850" spc="75" dirty="0">
                <a:latin typeface="Arial"/>
                <a:cs typeface="Arial"/>
              </a:rPr>
              <a:t> </a:t>
            </a:r>
            <a:r>
              <a:rPr sz="1100" spc="55" dirty="0">
                <a:latin typeface="Arial"/>
                <a:cs typeface="Arial"/>
              </a:rPr>
              <a:t>U</a:t>
            </a:r>
            <a:r>
              <a:rPr sz="850" spc="55" dirty="0">
                <a:latin typeface="Arial"/>
                <a:cs typeface="Arial"/>
              </a:rPr>
              <a:t>NIVERSITY</a:t>
            </a:r>
            <a:endParaRPr sz="85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52169" y="559318"/>
            <a:ext cx="1880235" cy="19177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1100" i="1" spc="-20" dirty="0">
                <a:latin typeface="Arial"/>
                <a:cs typeface="Arial"/>
              </a:rPr>
              <a:t>TOPIC </a:t>
            </a:r>
            <a:r>
              <a:rPr sz="1100" i="1" spc="-10" dirty="0">
                <a:latin typeface="Arial"/>
                <a:cs typeface="Arial"/>
              </a:rPr>
              <a:t>3.</a:t>
            </a:r>
            <a:r>
              <a:rPr sz="1100" i="1" spc="75" dirty="0">
                <a:latin typeface="Arial"/>
                <a:cs typeface="Arial"/>
              </a:rPr>
              <a:t> </a:t>
            </a:r>
            <a:r>
              <a:rPr sz="1100" i="1" spc="-30" dirty="0">
                <a:latin typeface="Arial"/>
                <a:cs typeface="Arial"/>
              </a:rPr>
              <a:t>IMPLEMENTATION</a:t>
            </a:r>
            <a:endParaRPr sz="11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6737585" y="559318"/>
            <a:ext cx="179705" cy="19177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1100" spc="-15" dirty="0">
                <a:latin typeface="Arial"/>
                <a:cs typeface="Arial"/>
              </a:rPr>
              <a:t>89</a:t>
            </a:r>
            <a:endParaRPr sz="110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864717" y="765581"/>
            <a:ext cx="6049010" cy="0"/>
          </a:xfrm>
          <a:custGeom>
            <a:avLst/>
            <a:gdLst/>
            <a:ahLst/>
            <a:cxnLst/>
            <a:rect l="l" t="t" r="r" b="b"/>
            <a:pathLst>
              <a:path w="6049009">
                <a:moveTo>
                  <a:pt x="0" y="0"/>
                </a:moveTo>
                <a:lnTo>
                  <a:pt x="6048756" y="0"/>
                </a:lnTo>
              </a:path>
            </a:pathLst>
          </a:custGeom>
          <a:ln w="609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1050170" y="1248658"/>
            <a:ext cx="5666105" cy="5893435"/>
          </a:xfrm>
          <a:prstGeom prst="rect">
            <a:avLst/>
          </a:prstGeom>
        </p:spPr>
        <p:txBody>
          <a:bodyPr vert="horz" wrap="square" lIns="0" tIns="8255" rIns="0" bIns="0" rtlCol="0">
            <a:spAutoFit/>
          </a:bodyPr>
          <a:lstStyle/>
          <a:p>
            <a:pPr marL="12700" marR="5715">
              <a:lnSpc>
                <a:spcPct val="101800"/>
              </a:lnSpc>
              <a:spcBef>
                <a:spcPts val="65"/>
              </a:spcBef>
            </a:pPr>
            <a:r>
              <a:rPr sz="1100" b="1" spc="-5" dirty="0">
                <a:latin typeface="Arial"/>
                <a:cs typeface="Arial"/>
              </a:rPr>
              <a:t>Q42: </a:t>
            </a:r>
            <a:r>
              <a:rPr sz="1100" spc="-5" dirty="0">
                <a:latin typeface="Arial"/>
                <a:cs typeface="Arial"/>
              </a:rPr>
              <a:t>Which query </a:t>
            </a:r>
            <a:r>
              <a:rPr sz="1100" spc="-10" dirty="0">
                <a:latin typeface="Arial"/>
                <a:cs typeface="Arial"/>
              </a:rPr>
              <a:t>produces an </a:t>
            </a:r>
            <a:r>
              <a:rPr sz="1100" spc="-20" dirty="0">
                <a:latin typeface="Arial"/>
                <a:cs typeface="Arial"/>
              </a:rPr>
              <a:t>answer </a:t>
            </a:r>
            <a:r>
              <a:rPr sz="1100" spc="-10" dirty="0">
                <a:latin typeface="Arial"/>
                <a:cs typeface="Arial"/>
              </a:rPr>
              <a:t>table which shows all </a:t>
            </a:r>
            <a:r>
              <a:rPr sz="1100" spc="-5" dirty="0">
                <a:latin typeface="Arial"/>
                <a:cs typeface="Arial"/>
              </a:rPr>
              <a:t>the clients </a:t>
            </a:r>
            <a:r>
              <a:rPr sz="1100" spc="-10" dirty="0">
                <a:latin typeface="Arial"/>
                <a:cs typeface="Arial"/>
              </a:rPr>
              <a:t>with a </a:t>
            </a:r>
            <a:r>
              <a:rPr sz="1100" spc="-5" dirty="0">
                <a:latin typeface="Arial"/>
                <a:cs typeface="Arial"/>
              </a:rPr>
              <a:t>maxrent </a:t>
            </a:r>
            <a:r>
              <a:rPr sz="1100" spc="-10" dirty="0">
                <a:latin typeface="Arial"/>
                <a:cs typeface="Arial"/>
              </a:rPr>
              <a:t>of  less </a:t>
            </a:r>
            <a:r>
              <a:rPr sz="1100" spc="-5" dirty="0">
                <a:latin typeface="Arial"/>
                <a:cs typeface="Arial"/>
              </a:rPr>
              <a:t>than</a:t>
            </a:r>
            <a:r>
              <a:rPr sz="1100" spc="-10" dirty="0">
                <a:latin typeface="Arial"/>
                <a:cs typeface="Arial"/>
              </a:rPr>
              <a:t> </a:t>
            </a:r>
            <a:r>
              <a:rPr sz="1100" spc="-15" dirty="0">
                <a:latin typeface="Arial"/>
                <a:cs typeface="Arial"/>
              </a:rPr>
              <a:t>800?</a:t>
            </a:r>
            <a:endParaRPr sz="1100">
              <a:latin typeface="Arial"/>
              <a:cs typeface="Arial"/>
            </a:endParaRPr>
          </a:p>
          <a:p>
            <a:pPr marL="241935" indent="-229870">
              <a:lnSpc>
                <a:spcPct val="100000"/>
              </a:lnSpc>
              <a:spcBef>
                <a:spcPts val="795"/>
              </a:spcBef>
              <a:buSzPct val="110000"/>
              <a:buFont typeface="Arial"/>
              <a:buAutoNum type="alphaLcParenR"/>
              <a:tabLst>
                <a:tab pos="242570" algn="l"/>
              </a:tabLst>
            </a:pPr>
            <a:r>
              <a:rPr sz="1000" i="1" spc="-20" dirty="0">
                <a:latin typeface="Times New Roman"/>
                <a:cs typeface="Times New Roman"/>
              </a:rPr>
              <a:t>SELECT </a:t>
            </a:r>
            <a:r>
              <a:rPr sz="1000" i="1" spc="60" dirty="0">
                <a:latin typeface="Times New Roman"/>
                <a:cs typeface="Times New Roman"/>
              </a:rPr>
              <a:t>* </a:t>
            </a:r>
            <a:r>
              <a:rPr sz="1000" i="1" spc="-135" dirty="0">
                <a:latin typeface="Times New Roman"/>
                <a:cs typeface="Times New Roman"/>
              </a:rPr>
              <a:t>FROM </a:t>
            </a:r>
            <a:r>
              <a:rPr sz="1000" i="1" spc="190" dirty="0">
                <a:latin typeface="Times New Roman"/>
                <a:cs typeface="Times New Roman"/>
              </a:rPr>
              <a:t>client </a:t>
            </a:r>
            <a:r>
              <a:rPr sz="1000" i="1" spc="-114" dirty="0">
                <a:latin typeface="Times New Roman"/>
                <a:cs typeface="Times New Roman"/>
              </a:rPr>
              <a:t>WHERE </a:t>
            </a:r>
            <a:r>
              <a:rPr sz="1000" i="1" spc="60" dirty="0">
                <a:latin typeface="Times New Roman"/>
                <a:cs typeface="Times New Roman"/>
              </a:rPr>
              <a:t>rnaxrent </a:t>
            </a:r>
            <a:r>
              <a:rPr sz="1000" i="1" spc="145" dirty="0">
                <a:latin typeface="Times New Roman"/>
                <a:cs typeface="Times New Roman"/>
              </a:rPr>
              <a:t>IS </a:t>
            </a:r>
            <a:r>
              <a:rPr sz="1000" i="1" spc="-85" dirty="0">
                <a:latin typeface="Times New Roman"/>
                <a:cs typeface="Times New Roman"/>
              </a:rPr>
              <a:t>NOT</a:t>
            </a:r>
            <a:r>
              <a:rPr sz="1000" i="1" spc="-60" dirty="0">
                <a:latin typeface="Times New Roman"/>
                <a:cs typeface="Times New Roman"/>
              </a:rPr>
              <a:t> </a:t>
            </a:r>
            <a:r>
              <a:rPr sz="1000" i="1" spc="105" dirty="0">
                <a:latin typeface="Times New Roman"/>
                <a:cs typeface="Times New Roman"/>
              </a:rPr>
              <a:t>800;</a:t>
            </a:r>
            <a:endParaRPr sz="1000">
              <a:latin typeface="Times New Roman"/>
              <a:cs typeface="Times New Roman"/>
            </a:endParaRPr>
          </a:p>
          <a:p>
            <a:pPr marL="241935" indent="-229870">
              <a:lnSpc>
                <a:spcPct val="100000"/>
              </a:lnSpc>
              <a:spcBef>
                <a:spcPts val="35"/>
              </a:spcBef>
              <a:buSzPct val="110000"/>
              <a:buFont typeface="Arial"/>
              <a:buAutoNum type="alphaLcParenR"/>
              <a:tabLst>
                <a:tab pos="242570" algn="l"/>
              </a:tabLst>
            </a:pPr>
            <a:r>
              <a:rPr sz="1000" i="1" spc="-20" dirty="0">
                <a:latin typeface="Times New Roman"/>
                <a:cs typeface="Times New Roman"/>
              </a:rPr>
              <a:t>SELECT </a:t>
            </a:r>
            <a:r>
              <a:rPr sz="1000" i="1" spc="60" dirty="0">
                <a:latin typeface="Times New Roman"/>
                <a:cs typeface="Times New Roman"/>
              </a:rPr>
              <a:t>* </a:t>
            </a:r>
            <a:r>
              <a:rPr sz="1000" i="1" spc="-135" dirty="0">
                <a:latin typeface="Times New Roman"/>
                <a:cs typeface="Times New Roman"/>
              </a:rPr>
              <a:t>FROM </a:t>
            </a:r>
            <a:r>
              <a:rPr sz="1000" i="1" spc="190" dirty="0">
                <a:latin typeface="Times New Roman"/>
                <a:cs typeface="Times New Roman"/>
              </a:rPr>
              <a:t>client </a:t>
            </a:r>
            <a:r>
              <a:rPr sz="1000" i="1" spc="-114" dirty="0">
                <a:latin typeface="Times New Roman"/>
                <a:cs typeface="Times New Roman"/>
              </a:rPr>
              <a:t>WHERE </a:t>
            </a:r>
            <a:r>
              <a:rPr sz="1000" i="1" spc="60" dirty="0">
                <a:latin typeface="Times New Roman"/>
                <a:cs typeface="Times New Roman"/>
              </a:rPr>
              <a:t>rnaxrent </a:t>
            </a:r>
            <a:r>
              <a:rPr sz="1100" i="1" spc="-55" dirty="0">
                <a:latin typeface="Verdana"/>
                <a:cs typeface="Verdana"/>
              </a:rPr>
              <a:t>&lt;</a:t>
            </a:r>
            <a:r>
              <a:rPr sz="1100" i="1" spc="35" dirty="0">
                <a:latin typeface="Verdana"/>
                <a:cs typeface="Verdana"/>
              </a:rPr>
              <a:t> </a:t>
            </a:r>
            <a:r>
              <a:rPr sz="1000" i="1" spc="105" dirty="0">
                <a:latin typeface="Times New Roman"/>
                <a:cs typeface="Times New Roman"/>
              </a:rPr>
              <a:t>800;</a:t>
            </a:r>
            <a:endParaRPr sz="1000">
              <a:latin typeface="Times New Roman"/>
              <a:cs typeface="Times New Roman"/>
            </a:endParaRPr>
          </a:p>
          <a:p>
            <a:pPr marL="243840" indent="-231775">
              <a:lnSpc>
                <a:spcPct val="100000"/>
              </a:lnSpc>
              <a:spcBef>
                <a:spcPts val="35"/>
              </a:spcBef>
              <a:buSzPct val="110000"/>
              <a:buFont typeface="Arial"/>
              <a:buAutoNum type="alphaLcParenR"/>
              <a:tabLst>
                <a:tab pos="244475" algn="l"/>
              </a:tabLst>
            </a:pPr>
            <a:r>
              <a:rPr sz="1000" i="1" spc="-20" dirty="0">
                <a:latin typeface="Times New Roman"/>
                <a:cs typeface="Times New Roman"/>
              </a:rPr>
              <a:t>SELECT </a:t>
            </a:r>
            <a:r>
              <a:rPr sz="1000" i="1" spc="60" dirty="0">
                <a:latin typeface="Times New Roman"/>
                <a:cs typeface="Times New Roman"/>
              </a:rPr>
              <a:t>rnaxrent </a:t>
            </a:r>
            <a:r>
              <a:rPr sz="1000" i="1" spc="-135" dirty="0">
                <a:latin typeface="Times New Roman"/>
                <a:cs typeface="Times New Roman"/>
              </a:rPr>
              <a:t>FROM </a:t>
            </a:r>
            <a:r>
              <a:rPr sz="1000" i="1" spc="190" dirty="0">
                <a:latin typeface="Times New Roman"/>
                <a:cs typeface="Times New Roman"/>
              </a:rPr>
              <a:t>client </a:t>
            </a:r>
            <a:r>
              <a:rPr sz="1000" i="1" spc="-114" dirty="0">
                <a:latin typeface="Times New Roman"/>
                <a:cs typeface="Times New Roman"/>
              </a:rPr>
              <a:t>WHERE </a:t>
            </a:r>
            <a:r>
              <a:rPr sz="1000" i="1" spc="60" dirty="0">
                <a:latin typeface="Times New Roman"/>
                <a:cs typeface="Times New Roman"/>
              </a:rPr>
              <a:t>rnaxrent </a:t>
            </a:r>
            <a:r>
              <a:rPr sz="1100" i="1" spc="-55" dirty="0">
                <a:latin typeface="Verdana"/>
                <a:cs typeface="Verdana"/>
              </a:rPr>
              <a:t>&lt;</a:t>
            </a:r>
            <a:r>
              <a:rPr sz="1100" i="1" spc="45" dirty="0">
                <a:latin typeface="Verdana"/>
                <a:cs typeface="Verdana"/>
              </a:rPr>
              <a:t> </a:t>
            </a:r>
            <a:r>
              <a:rPr sz="1000" i="1" spc="105" dirty="0">
                <a:latin typeface="Times New Roman"/>
                <a:cs typeface="Times New Roman"/>
              </a:rPr>
              <a:t>800;</a:t>
            </a:r>
            <a:endParaRPr sz="1000">
              <a:latin typeface="Times New Roman"/>
              <a:cs typeface="Times New Roman"/>
            </a:endParaRPr>
          </a:p>
          <a:p>
            <a:pPr marL="241935" indent="-229870">
              <a:lnSpc>
                <a:spcPct val="100000"/>
              </a:lnSpc>
              <a:spcBef>
                <a:spcPts val="35"/>
              </a:spcBef>
              <a:buSzPct val="110000"/>
              <a:buFont typeface="Arial"/>
              <a:buAutoNum type="alphaLcParenR"/>
              <a:tabLst>
                <a:tab pos="242570" algn="l"/>
              </a:tabLst>
            </a:pPr>
            <a:r>
              <a:rPr sz="1000" i="1" spc="-20" dirty="0">
                <a:latin typeface="Times New Roman"/>
                <a:cs typeface="Times New Roman"/>
              </a:rPr>
              <a:t>SELECT </a:t>
            </a:r>
            <a:r>
              <a:rPr sz="1000" i="1" spc="60" dirty="0">
                <a:latin typeface="Times New Roman"/>
                <a:cs typeface="Times New Roman"/>
              </a:rPr>
              <a:t>* </a:t>
            </a:r>
            <a:r>
              <a:rPr sz="1000" i="1" spc="-135" dirty="0">
                <a:latin typeface="Times New Roman"/>
                <a:cs typeface="Times New Roman"/>
              </a:rPr>
              <a:t>FROM </a:t>
            </a:r>
            <a:r>
              <a:rPr sz="1000" i="1" spc="190" dirty="0">
                <a:latin typeface="Times New Roman"/>
                <a:cs typeface="Times New Roman"/>
              </a:rPr>
              <a:t>client </a:t>
            </a:r>
            <a:r>
              <a:rPr sz="1000" i="1" spc="-114" dirty="0">
                <a:latin typeface="Times New Roman"/>
                <a:cs typeface="Times New Roman"/>
              </a:rPr>
              <a:t>WHERE </a:t>
            </a:r>
            <a:r>
              <a:rPr sz="1100" i="1" spc="-55" dirty="0">
                <a:latin typeface="Verdana"/>
                <a:cs typeface="Verdana"/>
              </a:rPr>
              <a:t>&gt; </a:t>
            </a:r>
            <a:r>
              <a:rPr sz="1000" i="1" spc="60" dirty="0">
                <a:latin typeface="Times New Roman"/>
                <a:cs typeface="Times New Roman"/>
              </a:rPr>
              <a:t>rnaxrent</a:t>
            </a:r>
            <a:r>
              <a:rPr sz="1000" i="1" spc="130" dirty="0">
                <a:latin typeface="Times New Roman"/>
                <a:cs typeface="Times New Roman"/>
              </a:rPr>
              <a:t> </a:t>
            </a:r>
            <a:r>
              <a:rPr sz="1000" i="1" spc="105" dirty="0">
                <a:latin typeface="Times New Roman"/>
                <a:cs typeface="Times New Roman"/>
              </a:rPr>
              <a:t>800;</a:t>
            </a:r>
            <a:endParaRPr sz="1000">
              <a:latin typeface="Times New Roman"/>
              <a:cs typeface="Times New Roman"/>
            </a:endParaRPr>
          </a:p>
          <a:p>
            <a:pPr marL="51435" algn="ctr">
              <a:lnSpc>
                <a:spcPct val="100000"/>
              </a:lnSpc>
              <a:spcBef>
                <a:spcPts val="795"/>
              </a:spcBef>
            </a:pPr>
            <a:r>
              <a:rPr sz="1100" spc="170" dirty="0">
                <a:latin typeface="Arial"/>
                <a:cs typeface="Arial"/>
              </a:rPr>
              <a:t>...............................................</a:t>
            </a:r>
            <a:r>
              <a:rPr sz="1100" spc="-130" dirty="0">
                <a:latin typeface="Arial"/>
                <a:cs typeface="Arial"/>
              </a:rPr>
              <a:t> </a:t>
            </a:r>
            <a:endParaRPr sz="1100">
              <a:latin typeface="Arial"/>
              <a:cs typeface="Arial"/>
            </a:endParaRPr>
          </a:p>
          <a:p>
            <a:pPr marL="12700" marR="10160">
              <a:lnSpc>
                <a:spcPct val="102699"/>
              </a:lnSpc>
              <a:spcBef>
                <a:spcPts val="755"/>
              </a:spcBef>
            </a:pPr>
            <a:r>
              <a:rPr sz="1100" b="1" spc="-5" dirty="0">
                <a:latin typeface="Arial"/>
                <a:cs typeface="Arial"/>
              </a:rPr>
              <a:t>Q43: </a:t>
            </a:r>
            <a:r>
              <a:rPr sz="1100" spc="-5" dirty="0">
                <a:latin typeface="Arial"/>
                <a:cs typeface="Arial"/>
              </a:rPr>
              <a:t>With </a:t>
            </a:r>
            <a:r>
              <a:rPr sz="1100" spc="-10" dirty="0">
                <a:latin typeface="Arial"/>
                <a:cs typeface="Arial"/>
              </a:rPr>
              <a:t>SQL, </a:t>
            </a:r>
            <a:r>
              <a:rPr sz="1100" spc="-15" dirty="0">
                <a:latin typeface="Arial"/>
                <a:cs typeface="Arial"/>
              </a:rPr>
              <a:t>how </a:t>
            </a:r>
            <a:r>
              <a:rPr sz="1100" spc="-10" dirty="0">
                <a:latin typeface="Arial"/>
                <a:cs typeface="Arial"/>
              </a:rPr>
              <a:t>do </a:t>
            </a:r>
            <a:r>
              <a:rPr sz="1100" spc="-15" dirty="0">
                <a:latin typeface="Arial"/>
                <a:cs typeface="Arial"/>
              </a:rPr>
              <a:t>you </a:t>
            </a:r>
            <a:r>
              <a:rPr sz="1100" spc="-5" dirty="0">
                <a:latin typeface="Arial"/>
                <a:cs typeface="Arial"/>
              </a:rPr>
              <a:t>select </a:t>
            </a:r>
            <a:r>
              <a:rPr sz="1100" spc="-10" dirty="0">
                <a:latin typeface="Arial"/>
                <a:cs typeface="Arial"/>
              </a:rPr>
              <a:t>all </a:t>
            </a:r>
            <a:r>
              <a:rPr sz="1100" spc="-5" dirty="0">
                <a:latin typeface="Arial"/>
                <a:cs typeface="Arial"/>
              </a:rPr>
              <a:t>the records from </a:t>
            </a:r>
            <a:r>
              <a:rPr sz="1100" spc="-10" dirty="0">
                <a:latin typeface="Arial"/>
                <a:cs typeface="Arial"/>
              </a:rPr>
              <a:t>a table named </a:t>
            </a:r>
            <a:r>
              <a:rPr sz="1100" spc="-15" dirty="0">
                <a:latin typeface="Arial"/>
                <a:cs typeface="Arial"/>
              </a:rPr>
              <a:t>"developer" </a:t>
            </a:r>
            <a:r>
              <a:rPr sz="1100" spc="-10" dirty="0">
                <a:latin typeface="Arial"/>
                <a:cs typeface="Arial"/>
              </a:rPr>
              <a:t>where </a:t>
            </a:r>
            <a:r>
              <a:rPr sz="1100" spc="-5" dirty="0">
                <a:latin typeface="Arial"/>
                <a:cs typeface="Arial"/>
              </a:rPr>
              <a:t>the  </a:t>
            </a:r>
            <a:r>
              <a:rPr sz="1100" spc="-15" dirty="0">
                <a:latin typeface="Arial"/>
                <a:cs typeface="Arial"/>
              </a:rPr>
              <a:t>value </a:t>
            </a:r>
            <a:r>
              <a:rPr sz="1100" spc="-10" dirty="0">
                <a:latin typeface="Arial"/>
                <a:cs typeface="Arial"/>
              </a:rPr>
              <a:t>of </a:t>
            </a:r>
            <a:r>
              <a:rPr sz="1100" spc="-5" dirty="0">
                <a:latin typeface="Arial"/>
                <a:cs typeface="Arial"/>
              </a:rPr>
              <a:t>the column "firstname" </a:t>
            </a:r>
            <a:r>
              <a:rPr sz="1100" dirty="0">
                <a:latin typeface="Arial"/>
                <a:cs typeface="Arial"/>
              </a:rPr>
              <a:t>starts </a:t>
            </a:r>
            <a:r>
              <a:rPr sz="1100" spc="-10" dirty="0">
                <a:latin typeface="Arial"/>
                <a:cs typeface="Arial"/>
              </a:rPr>
              <a:t>with an</a:t>
            </a:r>
            <a:r>
              <a:rPr sz="1100" spc="-35" dirty="0">
                <a:latin typeface="Arial"/>
                <a:cs typeface="Arial"/>
              </a:rPr>
              <a:t> </a:t>
            </a:r>
            <a:r>
              <a:rPr sz="1100" spc="-5" dirty="0">
                <a:latin typeface="Arial"/>
                <a:cs typeface="Arial"/>
              </a:rPr>
              <a:t>"a"?</a:t>
            </a:r>
            <a:endParaRPr sz="1100">
              <a:latin typeface="Arial"/>
              <a:cs typeface="Arial"/>
            </a:endParaRPr>
          </a:p>
          <a:p>
            <a:pPr marL="241935" indent="-229870">
              <a:lnSpc>
                <a:spcPct val="100000"/>
              </a:lnSpc>
              <a:spcBef>
                <a:spcPts val="790"/>
              </a:spcBef>
              <a:buSzPct val="110000"/>
              <a:buFont typeface="Arial"/>
              <a:buAutoNum type="alphaLcParenR"/>
              <a:tabLst>
                <a:tab pos="242570" algn="l"/>
              </a:tabLst>
            </a:pPr>
            <a:r>
              <a:rPr sz="1000" i="1" spc="-20" dirty="0">
                <a:latin typeface="Times New Roman"/>
                <a:cs typeface="Times New Roman"/>
              </a:rPr>
              <a:t>SELECT </a:t>
            </a:r>
            <a:r>
              <a:rPr sz="1000" i="1" spc="60" dirty="0">
                <a:latin typeface="Times New Roman"/>
                <a:cs typeface="Times New Roman"/>
              </a:rPr>
              <a:t> *</a:t>
            </a:r>
            <a:r>
              <a:rPr sz="1000" i="1" dirty="0">
                <a:latin typeface="Times New Roman"/>
                <a:cs typeface="Times New Roman"/>
              </a:rPr>
              <a:t> </a:t>
            </a:r>
            <a:r>
              <a:rPr sz="1000" i="1" spc="60" dirty="0">
                <a:latin typeface="Times New Roman"/>
                <a:cs typeface="Times New Roman"/>
              </a:rPr>
              <a:t> </a:t>
            </a:r>
            <a:r>
              <a:rPr sz="1000" i="1" spc="-135" dirty="0">
                <a:latin typeface="Times New Roman"/>
                <a:cs typeface="Times New Roman"/>
              </a:rPr>
              <a:t>FROM</a:t>
            </a:r>
            <a:r>
              <a:rPr sz="1000" i="1" dirty="0">
                <a:latin typeface="Times New Roman"/>
                <a:cs typeface="Times New Roman"/>
              </a:rPr>
              <a:t> </a:t>
            </a:r>
            <a:r>
              <a:rPr sz="1000" i="1" spc="60" dirty="0">
                <a:latin typeface="Times New Roman"/>
                <a:cs typeface="Times New Roman"/>
              </a:rPr>
              <a:t> </a:t>
            </a:r>
            <a:r>
              <a:rPr sz="1000" i="1" spc="125" dirty="0">
                <a:latin typeface="Times New Roman"/>
                <a:cs typeface="Times New Roman"/>
              </a:rPr>
              <a:t>developer</a:t>
            </a:r>
            <a:r>
              <a:rPr sz="1000" i="1" dirty="0">
                <a:latin typeface="Times New Roman"/>
                <a:cs typeface="Times New Roman"/>
              </a:rPr>
              <a:t> </a:t>
            </a:r>
            <a:r>
              <a:rPr sz="1000" i="1" spc="60" dirty="0">
                <a:latin typeface="Times New Roman"/>
                <a:cs typeface="Times New Roman"/>
              </a:rPr>
              <a:t> </a:t>
            </a:r>
            <a:r>
              <a:rPr sz="1000" i="1" spc="-114" dirty="0">
                <a:latin typeface="Times New Roman"/>
                <a:cs typeface="Times New Roman"/>
              </a:rPr>
              <a:t>WHERE</a:t>
            </a:r>
            <a:r>
              <a:rPr sz="1000" i="1" dirty="0">
                <a:latin typeface="Times New Roman"/>
                <a:cs typeface="Times New Roman"/>
              </a:rPr>
              <a:t> </a:t>
            </a:r>
            <a:r>
              <a:rPr sz="1000" i="1" spc="60" dirty="0">
                <a:latin typeface="Times New Roman"/>
                <a:cs typeface="Times New Roman"/>
              </a:rPr>
              <a:t> </a:t>
            </a:r>
            <a:r>
              <a:rPr sz="1000" i="1" spc="110" dirty="0">
                <a:latin typeface="Times New Roman"/>
                <a:cs typeface="Times New Roman"/>
              </a:rPr>
              <a:t>firstnarne</a:t>
            </a:r>
            <a:r>
              <a:rPr sz="1000" i="1" dirty="0">
                <a:latin typeface="Times New Roman"/>
                <a:cs typeface="Times New Roman"/>
              </a:rPr>
              <a:t> </a:t>
            </a:r>
            <a:r>
              <a:rPr sz="1000" i="1" spc="50" dirty="0">
                <a:latin typeface="Times New Roman"/>
                <a:cs typeface="Times New Roman"/>
              </a:rPr>
              <a:t> </a:t>
            </a:r>
            <a:r>
              <a:rPr sz="1000" i="1" spc="20" dirty="0">
                <a:latin typeface="Times New Roman"/>
                <a:cs typeface="Times New Roman"/>
              </a:rPr>
              <a:t>LIKE</a:t>
            </a:r>
            <a:r>
              <a:rPr sz="1000" i="1" dirty="0">
                <a:latin typeface="Times New Roman"/>
                <a:cs typeface="Times New Roman"/>
              </a:rPr>
              <a:t> </a:t>
            </a:r>
            <a:r>
              <a:rPr sz="1000" i="1" spc="60" dirty="0">
                <a:latin typeface="Times New Roman"/>
                <a:cs typeface="Times New Roman"/>
              </a:rPr>
              <a:t> </a:t>
            </a:r>
            <a:r>
              <a:rPr sz="300" i="1" spc="459" dirty="0">
                <a:latin typeface="Times New Roman"/>
                <a:cs typeface="Times New Roman"/>
              </a:rPr>
              <a:t>I</a:t>
            </a:r>
            <a:r>
              <a:rPr sz="1000" i="1" spc="-105" dirty="0">
                <a:latin typeface="Times New Roman"/>
                <a:cs typeface="Times New Roman"/>
              </a:rPr>
              <a:t>a%</a:t>
            </a:r>
            <a:r>
              <a:rPr sz="300" i="1" spc="459" dirty="0">
                <a:latin typeface="Times New Roman"/>
                <a:cs typeface="Times New Roman"/>
              </a:rPr>
              <a:t>I</a:t>
            </a:r>
            <a:r>
              <a:rPr sz="1000" i="1" spc="229" dirty="0">
                <a:latin typeface="Times New Roman"/>
                <a:cs typeface="Times New Roman"/>
              </a:rPr>
              <a:t>;</a:t>
            </a:r>
            <a:endParaRPr sz="1000">
              <a:latin typeface="Times New Roman"/>
              <a:cs typeface="Times New Roman"/>
            </a:endParaRPr>
          </a:p>
          <a:p>
            <a:pPr marL="241935" indent="-229870">
              <a:lnSpc>
                <a:spcPct val="100000"/>
              </a:lnSpc>
              <a:spcBef>
                <a:spcPts val="35"/>
              </a:spcBef>
              <a:buSzPct val="110000"/>
              <a:buFont typeface="Arial"/>
              <a:buAutoNum type="alphaLcParenR"/>
              <a:tabLst>
                <a:tab pos="242570" algn="l"/>
              </a:tabLst>
            </a:pPr>
            <a:r>
              <a:rPr sz="1000" i="1" spc="-20" dirty="0">
                <a:latin typeface="Times New Roman"/>
                <a:cs typeface="Times New Roman"/>
              </a:rPr>
              <a:t>SELECT </a:t>
            </a:r>
            <a:r>
              <a:rPr sz="1000" i="1" spc="60" dirty="0">
                <a:latin typeface="Times New Roman"/>
                <a:cs typeface="Times New Roman"/>
              </a:rPr>
              <a:t> *</a:t>
            </a:r>
            <a:r>
              <a:rPr sz="1000" i="1" dirty="0">
                <a:latin typeface="Times New Roman"/>
                <a:cs typeface="Times New Roman"/>
              </a:rPr>
              <a:t> </a:t>
            </a:r>
            <a:r>
              <a:rPr sz="1000" i="1" spc="60" dirty="0">
                <a:latin typeface="Times New Roman"/>
                <a:cs typeface="Times New Roman"/>
              </a:rPr>
              <a:t> </a:t>
            </a:r>
            <a:r>
              <a:rPr sz="1000" i="1" spc="-135" dirty="0">
                <a:latin typeface="Times New Roman"/>
                <a:cs typeface="Times New Roman"/>
              </a:rPr>
              <a:t>FROM</a:t>
            </a:r>
            <a:r>
              <a:rPr sz="1000" i="1" dirty="0">
                <a:latin typeface="Times New Roman"/>
                <a:cs typeface="Times New Roman"/>
              </a:rPr>
              <a:t> </a:t>
            </a:r>
            <a:r>
              <a:rPr sz="1000" i="1" spc="60" dirty="0">
                <a:latin typeface="Times New Roman"/>
                <a:cs typeface="Times New Roman"/>
              </a:rPr>
              <a:t> </a:t>
            </a:r>
            <a:r>
              <a:rPr sz="1000" i="1" spc="125" dirty="0">
                <a:latin typeface="Times New Roman"/>
                <a:cs typeface="Times New Roman"/>
              </a:rPr>
              <a:t>developer</a:t>
            </a:r>
            <a:r>
              <a:rPr sz="1000" i="1" dirty="0">
                <a:latin typeface="Times New Roman"/>
                <a:cs typeface="Times New Roman"/>
              </a:rPr>
              <a:t> </a:t>
            </a:r>
            <a:r>
              <a:rPr sz="1000" i="1" spc="60" dirty="0">
                <a:latin typeface="Times New Roman"/>
                <a:cs typeface="Times New Roman"/>
              </a:rPr>
              <a:t> </a:t>
            </a:r>
            <a:r>
              <a:rPr sz="1000" i="1" spc="-114" dirty="0">
                <a:latin typeface="Times New Roman"/>
                <a:cs typeface="Times New Roman"/>
              </a:rPr>
              <a:t>WHERE</a:t>
            </a:r>
            <a:r>
              <a:rPr sz="1000" i="1" dirty="0">
                <a:latin typeface="Times New Roman"/>
                <a:cs typeface="Times New Roman"/>
              </a:rPr>
              <a:t> </a:t>
            </a:r>
            <a:r>
              <a:rPr sz="1000" i="1" spc="60" dirty="0">
                <a:latin typeface="Times New Roman"/>
                <a:cs typeface="Times New Roman"/>
              </a:rPr>
              <a:t> </a:t>
            </a:r>
            <a:r>
              <a:rPr sz="1000" i="1" spc="110" dirty="0">
                <a:latin typeface="Times New Roman"/>
                <a:cs typeface="Times New Roman"/>
              </a:rPr>
              <a:t>firstnarne</a:t>
            </a:r>
            <a:r>
              <a:rPr sz="1000" i="1" dirty="0">
                <a:latin typeface="Times New Roman"/>
                <a:cs typeface="Times New Roman"/>
              </a:rPr>
              <a:t> </a:t>
            </a:r>
            <a:r>
              <a:rPr sz="1000" i="1" spc="50" dirty="0">
                <a:latin typeface="Times New Roman"/>
                <a:cs typeface="Times New Roman"/>
              </a:rPr>
              <a:t> </a:t>
            </a:r>
            <a:r>
              <a:rPr sz="1000" i="1" spc="20" dirty="0">
                <a:latin typeface="Times New Roman"/>
                <a:cs typeface="Times New Roman"/>
              </a:rPr>
              <a:t>LIKE</a:t>
            </a:r>
            <a:r>
              <a:rPr sz="1000" i="1" dirty="0">
                <a:latin typeface="Times New Roman"/>
                <a:cs typeface="Times New Roman"/>
              </a:rPr>
              <a:t> </a:t>
            </a:r>
            <a:r>
              <a:rPr sz="1000" i="1" spc="60" dirty="0">
                <a:latin typeface="Times New Roman"/>
                <a:cs typeface="Times New Roman"/>
              </a:rPr>
              <a:t> </a:t>
            </a:r>
            <a:r>
              <a:rPr sz="300" i="1" spc="459" dirty="0">
                <a:latin typeface="Times New Roman"/>
                <a:cs typeface="Times New Roman"/>
              </a:rPr>
              <a:t>I</a:t>
            </a:r>
            <a:r>
              <a:rPr sz="1000" i="1" spc="-105" dirty="0">
                <a:latin typeface="Times New Roman"/>
                <a:cs typeface="Times New Roman"/>
              </a:rPr>
              <a:t>%a</a:t>
            </a:r>
            <a:r>
              <a:rPr sz="300" i="1" spc="459" dirty="0">
                <a:latin typeface="Times New Roman"/>
                <a:cs typeface="Times New Roman"/>
              </a:rPr>
              <a:t>I</a:t>
            </a:r>
            <a:r>
              <a:rPr sz="1000" i="1" spc="229" dirty="0">
                <a:latin typeface="Times New Roman"/>
                <a:cs typeface="Times New Roman"/>
              </a:rPr>
              <a:t>;</a:t>
            </a:r>
            <a:endParaRPr sz="1000">
              <a:latin typeface="Times New Roman"/>
              <a:cs typeface="Times New Roman"/>
            </a:endParaRPr>
          </a:p>
          <a:p>
            <a:pPr marL="243840" indent="-231775">
              <a:lnSpc>
                <a:spcPct val="100000"/>
              </a:lnSpc>
              <a:spcBef>
                <a:spcPts val="40"/>
              </a:spcBef>
              <a:buSzPct val="110000"/>
              <a:buFont typeface="Arial"/>
              <a:buAutoNum type="alphaLcParenR"/>
              <a:tabLst>
                <a:tab pos="244475" algn="l"/>
              </a:tabLst>
            </a:pPr>
            <a:r>
              <a:rPr sz="1000" i="1" spc="-20" dirty="0">
                <a:latin typeface="Times New Roman"/>
                <a:cs typeface="Times New Roman"/>
              </a:rPr>
              <a:t>SELECT </a:t>
            </a:r>
            <a:r>
              <a:rPr sz="1000" i="1" spc="60" dirty="0">
                <a:latin typeface="Times New Roman"/>
                <a:cs typeface="Times New Roman"/>
              </a:rPr>
              <a:t> *</a:t>
            </a:r>
            <a:r>
              <a:rPr sz="1000" i="1" dirty="0">
                <a:latin typeface="Times New Roman"/>
                <a:cs typeface="Times New Roman"/>
              </a:rPr>
              <a:t> </a:t>
            </a:r>
            <a:r>
              <a:rPr sz="1000" i="1" spc="60" dirty="0">
                <a:latin typeface="Times New Roman"/>
                <a:cs typeface="Times New Roman"/>
              </a:rPr>
              <a:t> </a:t>
            </a:r>
            <a:r>
              <a:rPr sz="1000" i="1" spc="-135" dirty="0">
                <a:latin typeface="Times New Roman"/>
                <a:cs typeface="Times New Roman"/>
              </a:rPr>
              <a:t>FROM</a:t>
            </a:r>
            <a:r>
              <a:rPr sz="1000" i="1" dirty="0">
                <a:latin typeface="Times New Roman"/>
                <a:cs typeface="Times New Roman"/>
              </a:rPr>
              <a:t> </a:t>
            </a:r>
            <a:r>
              <a:rPr sz="1000" i="1" spc="60" dirty="0">
                <a:latin typeface="Times New Roman"/>
                <a:cs typeface="Times New Roman"/>
              </a:rPr>
              <a:t> </a:t>
            </a:r>
            <a:r>
              <a:rPr sz="1000" i="1" spc="125" dirty="0">
                <a:latin typeface="Times New Roman"/>
                <a:cs typeface="Times New Roman"/>
              </a:rPr>
              <a:t>developer</a:t>
            </a:r>
            <a:r>
              <a:rPr sz="1000" i="1" dirty="0">
                <a:latin typeface="Times New Roman"/>
                <a:cs typeface="Times New Roman"/>
              </a:rPr>
              <a:t> </a:t>
            </a:r>
            <a:r>
              <a:rPr sz="1000" i="1" spc="60" dirty="0">
                <a:latin typeface="Times New Roman"/>
                <a:cs typeface="Times New Roman"/>
              </a:rPr>
              <a:t> </a:t>
            </a:r>
            <a:r>
              <a:rPr sz="1000" i="1" spc="-114" dirty="0">
                <a:latin typeface="Times New Roman"/>
                <a:cs typeface="Times New Roman"/>
              </a:rPr>
              <a:t>WHERE</a:t>
            </a:r>
            <a:r>
              <a:rPr sz="1000" i="1" dirty="0">
                <a:latin typeface="Times New Roman"/>
                <a:cs typeface="Times New Roman"/>
              </a:rPr>
              <a:t> </a:t>
            </a:r>
            <a:r>
              <a:rPr sz="1000" i="1" spc="60" dirty="0">
                <a:latin typeface="Times New Roman"/>
                <a:cs typeface="Times New Roman"/>
              </a:rPr>
              <a:t> </a:t>
            </a:r>
            <a:r>
              <a:rPr sz="1000" i="1" spc="110" dirty="0">
                <a:latin typeface="Times New Roman"/>
                <a:cs typeface="Times New Roman"/>
              </a:rPr>
              <a:t>firstnarne</a:t>
            </a:r>
            <a:r>
              <a:rPr sz="1000" i="1" dirty="0">
                <a:latin typeface="Times New Roman"/>
                <a:cs typeface="Times New Roman"/>
              </a:rPr>
              <a:t> </a:t>
            </a:r>
            <a:r>
              <a:rPr sz="1000" i="1" spc="50" dirty="0">
                <a:latin typeface="Times New Roman"/>
                <a:cs typeface="Times New Roman"/>
              </a:rPr>
              <a:t> </a:t>
            </a:r>
            <a:r>
              <a:rPr sz="1000" i="1" spc="-114" dirty="0">
                <a:latin typeface="Times New Roman"/>
                <a:cs typeface="Times New Roman"/>
              </a:rPr>
              <a:t>=</a:t>
            </a:r>
            <a:r>
              <a:rPr sz="300" i="1" spc="459" dirty="0">
                <a:latin typeface="Times New Roman"/>
                <a:cs typeface="Times New Roman"/>
              </a:rPr>
              <a:t>I</a:t>
            </a:r>
            <a:r>
              <a:rPr sz="1000" i="1" spc="-160" dirty="0">
                <a:latin typeface="Times New Roman"/>
                <a:cs typeface="Times New Roman"/>
              </a:rPr>
              <a:t>%a%</a:t>
            </a:r>
            <a:r>
              <a:rPr sz="300" i="1" spc="459" dirty="0">
                <a:latin typeface="Times New Roman"/>
                <a:cs typeface="Times New Roman"/>
              </a:rPr>
              <a:t>I</a:t>
            </a:r>
            <a:r>
              <a:rPr sz="1000" i="1" spc="229" dirty="0">
                <a:latin typeface="Times New Roman"/>
                <a:cs typeface="Times New Roman"/>
              </a:rPr>
              <a:t>;</a:t>
            </a:r>
            <a:endParaRPr sz="1000">
              <a:latin typeface="Times New Roman"/>
              <a:cs typeface="Times New Roman"/>
            </a:endParaRPr>
          </a:p>
          <a:p>
            <a:pPr marL="241935" indent="-229870">
              <a:lnSpc>
                <a:spcPct val="100000"/>
              </a:lnSpc>
              <a:spcBef>
                <a:spcPts val="20"/>
              </a:spcBef>
              <a:buSzPct val="110000"/>
              <a:buFont typeface="Arial"/>
              <a:buAutoNum type="alphaLcParenR"/>
              <a:tabLst>
                <a:tab pos="242570" algn="l"/>
              </a:tabLst>
            </a:pPr>
            <a:r>
              <a:rPr sz="1000" i="1" spc="-20" dirty="0">
                <a:latin typeface="Times New Roman"/>
                <a:cs typeface="Times New Roman"/>
              </a:rPr>
              <a:t>SELECT </a:t>
            </a:r>
            <a:r>
              <a:rPr sz="1000" i="1" spc="60" dirty="0">
                <a:latin typeface="Times New Roman"/>
                <a:cs typeface="Times New Roman"/>
              </a:rPr>
              <a:t> *</a:t>
            </a:r>
            <a:r>
              <a:rPr sz="1000" i="1" dirty="0">
                <a:latin typeface="Times New Roman"/>
                <a:cs typeface="Times New Roman"/>
              </a:rPr>
              <a:t> </a:t>
            </a:r>
            <a:r>
              <a:rPr sz="1000" i="1" spc="60" dirty="0">
                <a:latin typeface="Times New Roman"/>
                <a:cs typeface="Times New Roman"/>
              </a:rPr>
              <a:t> </a:t>
            </a:r>
            <a:r>
              <a:rPr sz="1000" i="1" spc="-135" dirty="0">
                <a:latin typeface="Times New Roman"/>
                <a:cs typeface="Times New Roman"/>
              </a:rPr>
              <a:t>FROM</a:t>
            </a:r>
            <a:r>
              <a:rPr sz="1000" i="1" dirty="0">
                <a:latin typeface="Times New Roman"/>
                <a:cs typeface="Times New Roman"/>
              </a:rPr>
              <a:t> </a:t>
            </a:r>
            <a:r>
              <a:rPr sz="1000" i="1" spc="60" dirty="0">
                <a:latin typeface="Times New Roman"/>
                <a:cs typeface="Times New Roman"/>
              </a:rPr>
              <a:t> </a:t>
            </a:r>
            <a:r>
              <a:rPr sz="1000" i="1" spc="125" dirty="0">
                <a:latin typeface="Times New Roman"/>
                <a:cs typeface="Times New Roman"/>
              </a:rPr>
              <a:t>developer</a:t>
            </a:r>
            <a:r>
              <a:rPr sz="1000" i="1" dirty="0">
                <a:latin typeface="Times New Roman"/>
                <a:cs typeface="Times New Roman"/>
              </a:rPr>
              <a:t> </a:t>
            </a:r>
            <a:r>
              <a:rPr sz="1000" i="1" spc="60" dirty="0">
                <a:latin typeface="Times New Roman"/>
                <a:cs typeface="Times New Roman"/>
              </a:rPr>
              <a:t> </a:t>
            </a:r>
            <a:r>
              <a:rPr sz="1000" i="1" spc="-114" dirty="0">
                <a:latin typeface="Times New Roman"/>
                <a:cs typeface="Times New Roman"/>
              </a:rPr>
              <a:t>WHERE</a:t>
            </a:r>
            <a:r>
              <a:rPr sz="1000" i="1" dirty="0">
                <a:latin typeface="Times New Roman"/>
                <a:cs typeface="Times New Roman"/>
              </a:rPr>
              <a:t> </a:t>
            </a:r>
            <a:r>
              <a:rPr sz="1000" i="1" spc="60" dirty="0">
                <a:latin typeface="Times New Roman"/>
                <a:cs typeface="Times New Roman"/>
              </a:rPr>
              <a:t> </a:t>
            </a:r>
            <a:r>
              <a:rPr sz="1000" i="1" spc="110" dirty="0">
                <a:latin typeface="Times New Roman"/>
                <a:cs typeface="Times New Roman"/>
              </a:rPr>
              <a:t>firstnarne</a:t>
            </a:r>
            <a:r>
              <a:rPr sz="1000" i="1" dirty="0">
                <a:latin typeface="Times New Roman"/>
                <a:cs typeface="Times New Roman"/>
              </a:rPr>
              <a:t> </a:t>
            </a:r>
            <a:r>
              <a:rPr sz="1000" i="1" spc="50" dirty="0">
                <a:latin typeface="Times New Roman"/>
                <a:cs typeface="Times New Roman"/>
              </a:rPr>
              <a:t> </a:t>
            </a:r>
            <a:r>
              <a:rPr sz="1000" i="1" spc="-114" dirty="0">
                <a:latin typeface="Times New Roman"/>
                <a:cs typeface="Times New Roman"/>
              </a:rPr>
              <a:t>=</a:t>
            </a:r>
            <a:r>
              <a:rPr sz="300" i="1" spc="459" dirty="0">
                <a:latin typeface="Times New Roman"/>
                <a:cs typeface="Times New Roman"/>
              </a:rPr>
              <a:t>I</a:t>
            </a:r>
            <a:r>
              <a:rPr sz="1000" i="1" spc="60" dirty="0">
                <a:latin typeface="Times New Roman"/>
                <a:cs typeface="Times New Roman"/>
              </a:rPr>
              <a:t>a</a:t>
            </a:r>
            <a:r>
              <a:rPr sz="300" i="1" spc="459" dirty="0">
                <a:latin typeface="Times New Roman"/>
                <a:cs typeface="Times New Roman"/>
              </a:rPr>
              <a:t>I</a:t>
            </a:r>
            <a:r>
              <a:rPr sz="1000" i="1" spc="229" dirty="0">
                <a:latin typeface="Times New Roman"/>
                <a:cs typeface="Times New Roman"/>
              </a:rPr>
              <a:t>;</a:t>
            </a:r>
            <a:endParaRPr sz="1000">
              <a:latin typeface="Times New Roman"/>
              <a:cs typeface="Times New Roman"/>
            </a:endParaRPr>
          </a:p>
          <a:p>
            <a:pPr marL="51435" algn="ctr">
              <a:lnSpc>
                <a:spcPct val="100000"/>
              </a:lnSpc>
              <a:spcBef>
                <a:spcPts val="795"/>
              </a:spcBef>
            </a:pPr>
            <a:r>
              <a:rPr sz="1100" spc="170" dirty="0">
                <a:latin typeface="Arial"/>
                <a:cs typeface="Arial"/>
              </a:rPr>
              <a:t>...............................................</a:t>
            </a:r>
            <a:r>
              <a:rPr sz="1100" spc="-130" dirty="0">
                <a:latin typeface="Arial"/>
                <a:cs typeface="Arial"/>
              </a:rPr>
              <a:t> </a:t>
            </a:r>
            <a:endParaRPr sz="1100">
              <a:latin typeface="Arial"/>
              <a:cs typeface="Arial"/>
            </a:endParaRPr>
          </a:p>
          <a:p>
            <a:pPr marL="12700" marR="8255">
              <a:lnSpc>
                <a:spcPct val="102699"/>
              </a:lnSpc>
              <a:spcBef>
                <a:spcPts val="755"/>
              </a:spcBef>
            </a:pPr>
            <a:r>
              <a:rPr sz="1100" b="1" spc="-5" dirty="0">
                <a:latin typeface="Arial"/>
                <a:cs typeface="Arial"/>
              </a:rPr>
              <a:t>Q44: </a:t>
            </a:r>
            <a:r>
              <a:rPr sz="1100" spc="-5" dirty="0">
                <a:latin typeface="Arial"/>
                <a:cs typeface="Arial"/>
              </a:rPr>
              <a:t>With </a:t>
            </a:r>
            <a:r>
              <a:rPr sz="1100" spc="-10" dirty="0">
                <a:latin typeface="Arial"/>
                <a:cs typeface="Arial"/>
              </a:rPr>
              <a:t>SQL, </a:t>
            </a:r>
            <a:r>
              <a:rPr sz="1100" spc="-15" dirty="0">
                <a:latin typeface="Arial"/>
                <a:cs typeface="Arial"/>
              </a:rPr>
              <a:t>how </a:t>
            </a:r>
            <a:r>
              <a:rPr sz="1100" spc="-5" dirty="0">
                <a:latin typeface="Arial"/>
                <a:cs typeface="Arial"/>
              </a:rPr>
              <a:t>can </a:t>
            </a:r>
            <a:r>
              <a:rPr sz="1100" spc="-15" dirty="0">
                <a:latin typeface="Arial"/>
                <a:cs typeface="Arial"/>
              </a:rPr>
              <a:t>you </a:t>
            </a:r>
            <a:r>
              <a:rPr sz="1100" spc="-5" dirty="0">
                <a:latin typeface="Arial"/>
                <a:cs typeface="Arial"/>
              </a:rPr>
              <a:t>return </a:t>
            </a:r>
            <a:r>
              <a:rPr sz="1100" spc="-10" dirty="0">
                <a:latin typeface="Arial"/>
                <a:cs typeface="Arial"/>
              </a:rPr>
              <a:t>all </a:t>
            </a:r>
            <a:r>
              <a:rPr sz="1100" spc="-5" dirty="0">
                <a:latin typeface="Arial"/>
                <a:cs typeface="Arial"/>
              </a:rPr>
              <a:t>the records from </a:t>
            </a:r>
            <a:r>
              <a:rPr sz="1100" spc="-10" dirty="0">
                <a:latin typeface="Arial"/>
                <a:cs typeface="Arial"/>
              </a:rPr>
              <a:t>a table named </a:t>
            </a:r>
            <a:r>
              <a:rPr sz="1100" spc="-15" dirty="0">
                <a:latin typeface="Arial"/>
                <a:cs typeface="Arial"/>
              </a:rPr>
              <a:t>"developer" </a:t>
            </a:r>
            <a:r>
              <a:rPr sz="1100" dirty="0">
                <a:latin typeface="Arial"/>
                <a:cs typeface="Arial"/>
              </a:rPr>
              <a:t>sorted  </a:t>
            </a:r>
            <a:r>
              <a:rPr sz="1100" spc="-10" dirty="0">
                <a:latin typeface="Arial"/>
                <a:cs typeface="Arial"/>
              </a:rPr>
              <a:t>descending </a:t>
            </a:r>
            <a:r>
              <a:rPr sz="1100" spc="-20" dirty="0">
                <a:latin typeface="Arial"/>
                <a:cs typeface="Arial"/>
              </a:rPr>
              <a:t>by </a:t>
            </a:r>
            <a:r>
              <a:rPr sz="1100" spc="-5" dirty="0">
                <a:latin typeface="Arial"/>
                <a:cs typeface="Arial"/>
              </a:rPr>
              <a:t>"firstname"?</a:t>
            </a:r>
            <a:endParaRPr sz="1100">
              <a:latin typeface="Arial"/>
              <a:cs typeface="Arial"/>
            </a:endParaRPr>
          </a:p>
          <a:p>
            <a:pPr marL="241935" indent="-229870">
              <a:lnSpc>
                <a:spcPct val="100000"/>
              </a:lnSpc>
              <a:spcBef>
                <a:spcPts val="790"/>
              </a:spcBef>
              <a:buSzPct val="110000"/>
              <a:buFont typeface="Arial"/>
              <a:buAutoNum type="alphaLcParenR"/>
              <a:tabLst>
                <a:tab pos="242570" algn="l"/>
              </a:tabLst>
            </a:pPr>
            <a:r>
              <a:rPr sz="1000" i="1" spc="-20" dirty="0">
                <a:latin typeface="Times New Roman"/>
                <a:cs typeface="Times New Roman"/>
              </a:rPr>
              <a:t>SELECT </a:t>
            </a:r>
            <a:r>
              <a:rPr sz="1000" i="1" spc="60" dirty="0">
                <a:latin typeface="Times New Roman"/>
                <a:cs typeface="Times New Roman"/>
              </a:rPr>
              <a:t>* </a:t>
            </a:r>
            <a:r>
              <a:rPr sz="1000" i="1" spc="-135" dirty="0">
                <a:latin typeface="Times New Roman"/>
                <a:cs typeface="Times New Roman"/>
              </a:rPr>
              <a:t>FROM </a:t>
            </a:r>
            <a:r>
              <a:rPr sz="1000" i="1" spc="125" dirty="0">
                <a:latin typeface="Times New Roman"/>
                <a:cs typeface="Times New Roman"/>
              </a:rPr>
              <a:t>developer </a:t>
            </a:r>
            <a:r>
              <a:rPr sz="1000" i="1" spc="-95" dirty="0">
                <a:latin typeface="Times New Roman"/>
                <a:cs typeface="Times New Roman"/>
              </a:rPr>
              <a:t>ORDER </a:t>
            </a:r>
            <a:r>
              <a:rPr sz="1000" i="1" spc="110" dirty="0">
                <a:latin typeface="Times New Roman"/>
                <a:cs typeface="Times New Roman"/>
              </a:rPr>
              <a:t>firstnarne</a:t>
            </a:r>
            <a:r>
              <a:rPr sz="1000" i="1" spc="70" dirty="0">
                <a:latin typeface="Times New Roman"/>
                <a:cs typeface="Times New Roman"/>
              </a:rPr>
              <a:t> </a:t>
            </a:r>
            <a:r>
              <a:rPr sz="1000" i="1" spc="-5" dirty="0">
                <a:latin typeface="Times New Roman"/>
                <a:cs typeface="Times New Roman"/>
              </a:rPr>
              <a:t>DESC;</a:t>
            </a:r>
            <a:endParaRPr sz="1000">
              <a:latin typeface="Times New Roman"/>
              <a:cs typeface="Times New Roman"/>
            </a:endParaRPr>
          </a:p>
          <a:p>
            <a:pPr marL="241935" indent="-229870">
              <a:lnSpc>
                <a:spcPct val="100000"/>
              </a:lnSpc>
              <a:spcBef>
                <a:spcPts val="40"/>
              </a:spcBef>
              <a:buSzPct val="110000"/>
              <a:buFont typeface="Arial"/>
              <a:buAutoNum type="alphaLcParenR"/>
              <a:tabLst>
                <a:tab pos="242570" algn="l"/>
              </a:tabLst>
            </a:pPr>
            <a:r>
              <a:rPr sz="1000" i="1" spc="-20" dirty="0">
                <a:latin typeface="Times New Roman"/>
                <a:cs typeface="Times New Roman"/>
              </a:rPr>
              <a:t>SELECT </a:t>
            </a:r>
            <a:r>
              <a:rPr sz="1000" i="1" spc="60" dirty="0">
                <a:latin typeface="Times New Roman"/>
                <a:cs typeface="Times New Roman"/>
              </a:rPr>
              <a:t> *</a:t>
            </a:r>
            <a:r>
              <a:rPr sz="1000" i="1" dirty="0">
                <a:latin typeface="Times New Roman"/>
                <a:cs typeface="Times New Roman"/>
              </a:rPr>
              <a:t> </a:t>
            </a:r>
            <a:r>
              <a:rPr sz="1000" i="1" spc="60" dirty="0">
                <a:latin typeface="Times New Roman"/>
                <a:cs typeface="Times New Roman"/>
              </a:rPr>
              <a:t> </a:t>
            </a:r>
            <a:r>
              <a:rPr sz="1000" i="1" spc="-135" dirty="0">
                <a:latin typeface="Times New Roman"/>
                <a:cs typeface="Times New Roman"/>
              </a:rPr>
              <a:t>FROM</a:t>
            </a:r>
            <a:r>
              <a:rPr sz="1000" i="1" dirty="0">
                <a:latin typeface="Times New Roman"/>
                <a:cs typeface="Times New Roman"/>
              </a:rPr>
              <a:t> </a:t>
            </a:r>
            <a:r>
              <a:rPr sz="1000" i="1" spc="60" dirty="0">
                <a:latin typeface="Times New Roman"/>
                <a:cs typeface="Times New Roman"/>
              </a:rPr>
              <a:t> </a:t>
            </a:r>
            <a:r>
              <a:rPr sz="1000" i="1" spc="125" dirty="0">
                <a:latin typeface="Times New Roman"/>
                <a:cs typeface="Times New Roman"/>
              </a:rPr>
              <a:t>developer</a:t>
            </a:r>
            <a:r>
              <a:rPr sz="1000" i="1" dirty="0">
                <a:latin typeface="Times New Roman"/>
                <a:cs typeface="Times New Roman"/>
              </a:rPr>
              <a:t> </a:t>
            </a:r>
            <a:r>
              <a:rPr sz="1000" i="1" spc="60" dirty="0">
                <a:latin typeface="Times New Roman"/>
                <a:cs typeface="Times New Roman"/>
              </a:rPr>
              <a:t> </a:t>
            </a:r>
            <a:r>
              <a:rPr sz="1000" i="1" spc="-35" dirty="0">
                <a:latin typeface="Times New Roman"/>
                <a:cs typeface="Times New Roman"/>
              </a:rPr>
              <a:t>SORT</a:t>
            </a:r>
            <a:r>
              <a:rPr sz="1000" i="1" dirty="0">
                <a:latin typeface="Times New Roman"/>
                <a:cs typeface="Times New Roman"/>
              </a:rPr>
              <a:t> </a:t>
            </a:r>
            <a:r>
              <a:rPr sz="1000" i="1" spc="60" dirty="0">
                <a:latin typeface="Times New Roman"/>
                <a:cs typeface="Times New Roman"/>
              </a:rPr>
              <a:t> </a:t>
            </a:r>
            <a:r>
              <a:rPr sz="300" i="1" spc="459" dirty="0">
                <a:latin typeface="Times New Roman"/>
                <a:cs typeface="Times New Roman"/>
              </a:rPr>
              <a:t>I</a:t>
            </a:r>
            <a:r>
              <a:rPr sz="1000" i="1" spc="110" dirty="0">
                <a:latin typeface="Times New Roman"/>
                <a:cs typeface="Times New Roman"/>
              </a:rPr>
              <a:t>firstnarne</a:t>
            </a:r>
            <a:r>
              <a:rPr sz="300" i="1" spc="459" dirty="0">
                <a:latin typeface="Times New Roman"/>
                <a:cs typeface="Times New Roman"/>
              </a:rPr>
              <a:t>I</a:t>
            </a:r>
            <a:r>
              <a:rPr sz="300" i="1" dirty="0">
                <a:latin typeface="Times New Roman"/>
                <a:cs typeface="Times New Roman"/>
              </a:rPr>
              <a:t>      </a:t>
            </a:r>
            <a:r>
              <a:rPr sz="300" i="1" spc="25" dirty="0">
                <a:latin typeface="Times New Roman"/>
                <a:cs typeface="Times New Roman"/>
              </a:rPr>
              <a:t> </a:t>
            </a:r>
            <a:r>
              <a:rPr sz="1000" i="1" spc="-5" dirty="0">
                <a:latin typeface="Times New Roman"/>
                <a:cs typeface="Times New Roman"/>
              </a:rPr>
              <a:t>DESC;</a:t>
            </a:r>
            <a:endParaRPr sz="1000">
              <a:latin typeface="Times New Roman"/>
              <a:cs typeface="Times New Roman"/>
            </a:endParaRPr>
          </a:p>
          <a:p>
            <a:pPr marL="243840" indent="-231775">
              <a:lnSpc>
                <a:spcPct val="100000"/>
              </a:lnSpc>
              <a:spcBef>
                <a:spcPts val="35"/>
              </a:spcBef>
              <a:buSzPct val="110000"/>
              <a:buFont typeface="Arial"/>
              <a:buAutoNum type="alphaLcParenR"/>
              <a:tabLst>
                <a:tab pos="244475" algn="l"/>
              </a:tabLst>
            </a:pPr>
            <a:r>
              <a:rPr sz="1000" i="1" spc="-20" dirty="0">
                <a:latin typeface="Times New Roman"/>
                <a:cs typeface="Times New Roman"/>
              </a:rPr>
              <a:t>SELECT </a:t>
            </a:r>
            <a:r>
              <a:rPr sz="1000" i="1" spc="60" dirty="0">
                <a:latin typeface="Times New Roman"/>
                <a:cs typeface="Times New Roman"/>
              </a:rPr>
              <a:t>* </a:t>
            </a:r>
            <a:r>
              <a:rPr sz="1000" i="1" spc="-135" dirty="0">
                <a:latin typeface="Times New Roman"/>
                <a:cs typeface="Times New Roman"/>
              </a:rPr>
              <a:t>FROM </a:t>
            </a:r>
            <a:r>
              <a:rPr sz="1000" i="1" spc="125" dirty="0">
                <a:latin typeface="Times New Roman"/>
                <a:cs typeface="Times New Roman"/>
              </a:rPr>
              <a:t>developer </a:t>
            </a:r>
            <a:r>
              <a:rPr sz="1000" i="1" spc="-95" dirty="0">
                <a:latin typeface="Times New Roman"/>
                <a:cs typeface="Times New Roman"/>
              </a:rPr>
              <a:t>ORDER </a:t>
            </a:r>
            <a:r>
              <a:rPr sz="1000" i="1" spc="-20" dirty="0">
                <a:latin typeface="Times New Roman"/>
                <a:cs typeface="Times New Roman"/>
              </a:rPr>
              <a:t>BY </a:t>
            </a:r>
            <a:r>
              <a:rPr sz="1000" i="1" spc="110" dirty="0">
                <a:latin typeface="Times New Roman"/>
                <a:cs typeface="Times New Roman"/>
              </a:rPr>
              <a:t>firstnarne</a:t>
            </a:r>
            <a:r>
              <a:rPr sz="1000" i="1" spc="170" dirty="0">
                <a:latin typeface="Times New Roman"/>
                <a:cs typeface="Times New Roman"/>
              </a:rPr>
              <a:t> </a:t>
            </a:r>
            <a:r>
              <a:rPr sz="1000" i="1" spc="-5" dirty="0">
                <a:latin typeface="Times New Roman"/>
                <a:cs typeface="Times New Roman"/>
              </a:rPr>
              <a:t>DESC;</a:t>
            </a:r>
            <a:endParaRPr sz="1000">
              <a:latin typeface="Times New Roman"/>
              <a:cs typeface="Times New Roman"/>
            </a:endParaRPr>
          </a:p>
          <a:p>
            <a:pPr marL="241935" indent="-229870">
              <a:lnSpc>
                <a:spcPct val="100000"/>
              </a:lnSpc>
              <a:spcBef>
                <a:spcPts val="35"/>
              </a:spcBef>
              <a:buSzPct val="110000"/>
              <a:buFont typeface="Arial"/>
              <a:buAutoNum type="alphaLcParenR"/>
              <a:tabLst>
                <a:tab pos="242570" algn="l"/>
              </a:tabLst>
            </a:pPr>
            <a:r>
              <a:rPr sz="1000" i="1" spc="-20" dirty="0">
                <a:latin typeface="Times New Roman"/>
                <a:cs typeface="Times New Roman"/>
              </a:rPr>
              <a:t>SELECT </a:t>
            </a:r>
            <a:r>
              <a:rPr sz="1000" i="1" spc="60" dirty="0">
                <a:latin typeface="Times New Roman"/>
                <a:cs typeface="Times New Roman"/>
              </a:rPr>
              <a:t>* </a:t>
            </a:r>
            <a:r>
              <a:rPr sz="1000" i="1" spc="-135" dirty="0">
                <a:latin typeface="Times New Roman"/>
                <a:cs typeface="Times New Roman"/>
              </a:rPr>
              <a:t>FROM </a:t>
            </a:r>
            <a:r>
              <a:rPr sz="1000" i="1" spc="125" dirty="0">
                <a:latin typeface="Times New Roman"/>
                <a:cs typeface="Times New Roman"/>
              </a:rPr>
              <a:t>developer </a:t>
            </a:r>
            <a:r>
              <a:rPr sz="1000" i="1" spc="-35" dirty="0">
                <a:latin typeface="Times New Roman"/>
                <a:cs typeface="Times New Roman"/>
              </a:rPr>
              <a:t>SORT </a:t>
            </a:r>
            <a:r>
              <a:rPr sz="1000" i="1" spc="-20" dirty="0">
                <a:latin typeface="Times New Roman"/>
                <a:cs typeface="Times New Roman"/>
              </a:rPr>
              <a:t>BY </a:t>
            </a:r>
            <a:r>
              <a:rPr sz="1000" i="1" spc="110" dirty="0">
                <a:latin typeface="Times New Roman"/>
                <a:cs typeface="Times New Roman"/>
              </a:rPr>
              <a:t>firstnarne</a:t>
            </a:r>
            <a:r>
              <a:rPr sz="1000" i="1" spc="145" dirty="0">
                <a:latin typeface="Times New Roman"/>
                <a:cs typeface="Times New Roman"/>
              </a:rPr>
              <a:t> </a:t>
            </a:r>
            <a:r>
              <a:rPr sz="1000" i="1" spc="-5" dirty="0">
                <a:latin typeface="Times New Roman"/>
                <a:cs typeface="Times New Roman"/>
              </a:rPr>
              <a:t>DESC;</a:t>
            </a:r>
            <a:endParaRPr sz="1000">
              <a:latin typeface="Times New Roman"/>
              <a:cs typeface="Times New Roman"/>
            </a:endParaRPr>
          </a:p>
          <a:p>
            <a:pPr marL="51435" algn="ctr">
              <a:lnSpc>
                <a:spcPct val="100000"/>
              </a:lnSpc>
              <a:spcBef>
                <a:spcPts val="790"/>
              </a:spcBef>
            </a:pPr>
            <a:r>
              <a:rPr sz="1100" spc="170" dirty="0">
                <a:latin typeface="Arial"/>
                <a:cs typeface="Arial"/>
              </a:rPr>
              <a:t>...............................................</a:t>
            </a:r>
            <a:r>
              <a:rPr sz="1100" spc="-130" dirty="0">
                <a:latin typeface="Arial"/>
                <a:cs typeface="Arial"/>
              </a:rPr>
              <a:t> </a:t>
            </a:r>
            <a:endParaRPr sz="1100">
              <a:latin typeface="Arial"/>
              <a:cs typeface="Arial"/>
            </a:endParaRPr>
          </a:p>
          <a:p>
            <a:pPr marL="12700" marR="5080">
              <a:lnSpc>
                <a:spcPct val="101800"/>
              </a:lnSpc>
              <a:spcBef>
                <a:spcPts val="770"/>
              </a:spcBef>
            </a:pPr>
            <a:r>
              <a:rPr sz="1100" b="1" spc="-5" dirty="0">
                <a:latin typeface="Arial"/>
                <a:cs typeface="Arial"/>
              </a:rPr>
              <a:t>Q45: </a:t>
            </a:r>
            <a:r>
              <a:rPr sz="1100" spc="-5" dirty="0">
                <a:latin typeface="Arial"/>
                <a:cs typeface="Arial"/>
              </a:rPr>
              <a:t>With </a:t>
            </a:r>
            <a:r>
              <a:rPr sz="1100" spc="-10" dirty="0">
                <a:latin typeface="Arial"/>
                <a:cs typeface="Arial"/>
              </a:rPr>
              <a:t>SQL, </a:t>
            </a:r>
            <a:r>
              <a:rPr sz="1100" spc="-15" dirty="0">
                <a:latin typeface="Arial"/>
                <a:cs typeface="Arial"/>
              </a:rPr>
              <a:t>how </a:t>
            </a:r>
            <a:r>
              <a:rPr sz="1100" spc="-5" dirty="0">
                <a:latin typeface="Arial"/>
                <a:cs typeface="Arial"/>
              </a:rPr>
              <a:t>can </a:t>
            </a:r>
            <a:r>
              <a:rPr sz="1100" spc="-15" dirty="0">
                <a:latin typeface="Arial"/>
                <a:cs typeface="Arial"/>
              </a:rPr>
              <a:t>you </a:t>
            </a:r>
            <a:r>
              <a:rPr sz="1100" spc="-10" dirty="0">
                <a:latin typeface="Arial"/>
                <a:cs typeface="Arial"/>
              </a:rPr>
              <a:t>delete </a:t>
            </a:r>
            <a:r>
              <a:rPr sz="1100" spc="-5" dirty="0">
                <a:latin typeface="Arial"/>
                <a:cs typeface="Arial"/>
              </a:rPr>
              <a:t>the records </a:t>
            </a:r>
            <a:r>
              <a:rPr sz="1100" spc="-10" dirty="0">
                <a:latin typeface="Arial"/>
                <a:cs typeface="Arial"/>
              </a:rPr>
              <a:t>where </a:t>
            </a:r>
            <a:r>
              <a:rPr sz="1100" spc="-5" dirty="0">
                <a:latin typeface="Arial"/>
                <a:cs typeface="Arial"/>
              </a:rPr>
              <a:t>the "firstname" </a:t>
            </a:r>
            <a:r>
              <a:rPr sz="1100" spc="-10" dirty="0">
                <a:latin typeface="Arial"/>
                <a:cs typeface="Arial"/>
              </a:rPr>
              <a:t>is </a:t>
            </a:r>
            <a:r>
              <a:rPr sz="1100" spc="-20" dirty="0">
                <a:latin typeface="Arial"/>
                <a:cs typeface="Arial"/>
              </a:rPr>
              <a:t>"Peter" </a:t>
            </a:r>
            <a:r>
              <a:rPr sz="1100" spc="-10" dirty="0">
                <a:latin typeface="Arial"/>
                <a:cs typeface="Arial"/>
              </a:rPr>
              <a:t>in </a:t>
            </a:r>
            <a:r>
              <a:rPr sz="1100" spc="-5" dirty="0">
                <a:latin typeface="Arial"/>
                <a:cs typeface="Arial"/>
              </a:rPr>
              <a:t>the  </a:t>
            </a:r>
            <a:r>
              <a:rPr sz="1100" spc="-15" dirty="0">
                <a:latin typeface="Arial"/>
                <a:cs typeface="Arial"/>
              </a:rPr>
              <a:t>developer</a:t>
            </a:r>
            <a:r>
              <a:rPr sz="1100" spc="-35" dirty="0">
                <a:latin typeface="Arial"/>
                <a:cs typeface="Arial"/>
              </a:rPr>
              <a:t> </a:t>
            </a:r>
            <a:r>
              <a:rPr sz="1100" spc="-15" dirty="0">
                <a:latin typeface="Arial"/>
                <a:cs typeface="Arial"/>
              </a:rPr>
              <a:t>table?</a:t>
            </a:r>
            <a:endParaRPr sz="1100">
              <a:latin typeface="Arial"/>
              <a:cs typeface="Arial"/>
            </a:endParaRPr>
          </a:p>
          <a:p>
            <a:pPr marL="241935" indent="-229870">
              <a:lnSpc>
                <a:spcPct val="100000"/>
              </a:lnSpc>
              <a:spcBef>
                <a:spcPts val="795"/>
              </a:spcBef>
              <a:buSzPct val="110000"/>
              <a:buFont typeface="Arial"/>
              <a:buAutoNum type="alphaLcParenR"/>
              <a:tabLst>
                <a:tab pos="242570" algn="l"/>
              </a:tabLst>
            </a:pPr>
            <a:r>
              <a:rPr sz="1000" i="1" spc="-50" dirty="0">
                <a:latin typeface="Times New Roman"/>
                <a:cs typeface="Times New Roman"/>
              </a:rPr>
              <a:t>DELETE </a:t>
            </a:r>
            <a:r>
              <a:rPr sz="1000" i="1" spc="60" dirty="0">
                <a:latin typeface="Times New Roman"/>
                <a:cs typeface="Times New Roman"/>
              </a:rPr>
              <a:t> </a:t>
            </a:r>
            <a:r>
              <a:rPr sz="1000" i="1" spc="-160" dirty="0">
                <a:latin typeface="Times New Roman"/>
                <a:cs typeface="Times New Roman"/>
              </a:rPr>
              <a:t>ROW</a:t>
            </a:r>
            <a:r>
              <a:rPr sz="1000" i="1" dirty="0">
                <a:latin typeface="Times New Roman"/>
                <a:cs typeface="Times New Roman"/>
              </a:rPr>
              <a:t> </a:t>
            </a:r>
            <a:r>
              <a:rPr sz="1000" i="1" spc="60" dirty="0">
                <a:latin typeface="Times New Roman"/>
                <a:cs typeface="Times New Roman"/>
              </a:rPr>
              <a:t> </a:t>
            </a:r>
            <a:r>
              <a:rPr sz="1000" i="1" spc="110" dirty="0">
                <a:latin typeface="Times New Roman"/>
                <a:cs typeface="Times New Roman"/>
              </a:rPr>
              <a:t>firstnarne</a:t>
            </a:r>
            <a:r>
              <a:rPr sz="1000" i="1" dirty="0">
                <a:latin typeface="Times New Roman"/>
                <a:cs typeface="Times New Roman"/>
              </a:rPr>
              <a:t> </a:t>
            </a:r>
            <a:r>
              <a:rPr sz="1000" i="1" spc="60" dirty="0">
                <a:latin typeface="Times New Roman"/>
                <a:cs typeface="Times New Roman"/>
              </a:rPr>
              <a:t> </a:t>
            </a:r>
            <a:r>
              <a:rPr sz="1000" i="1" spc="-114" dirty="0">
                <a:latin typeface="Times New Roman"/>
                <a:cs typeface="Times New Roman"/>
              </a:rPr>
              <a:t>=</a:t>
            </a:r>
            <a:r>
              <a:rPr sz="300" i="1" spc="459" dirty="0">
                <a:latin typeface="Times New Roman"/>
                <a:cs typeface="Times New Roman"/>
              </a:rPr>
              <a:t>I</a:t>
            </a:r>
            <a:r>
              <a:rPr sz="1000" i="1" spc="130" dirty="0">
                <a:latin typeface="Times New Roman"/>
                <a:cs typeface="Times New Roman"/>
              </a:rPr>
              <a:t>Peter</a:t>
            </a:r>
            <a:r>
              <a:rPr sz="300" i="1" spc="459" dirty="0">
                <a:latin typeface="Times New Roman"/>
                <a:cs typeface="Times New Roman"/>
              </a:rPr>
              <a:t>I</a:t>
            </a:r>
            <a:r>
              <a:rPr sz="300" i="1" dirty="0">
                <a:latin typeface="Times New Roman"/>
                <a:cs typeface="Times New Roman"/>
              </a:rPr>
              <a:t>       </a:t>
            </a:r>
            <a:r>
              <a:rPr sz="300" i="1" spc="-40" dirty="0">
                <a:latin typeface="Times New Roman"/>
                <a:cs typeface="Times New Roman"/>
              </a:rPr>
              <a:t> </a:t>
            </a:r>
            <a:r>
              <a:rPr sz="1000" i="1" spc="-135" dirty="0">
                <a:latin typeface="Times New Roman"/>
                <a:cs typeface="Times New Roman"/>
              </a:rPr>
              <a:t>FROM</a:t>
            </a:r>
            <a:r>
              <a:rPr sz="1000" i="1" dirty="0">
                <a:latin typeface="Times New Roman"/>
                <a:cs typeface="Times New Roman"/>
              </a:rPr>
              <a:t> </a:t>
            </a:r>
            <a:r>
              <a:rPr sz="1000" i="1" spc="60" dirty="0">
                <a:latin typeface="Times New Roman"/>
                <a:cs typeface="Times New Roman"/>
              </a:rPr>
              <a:t> </a:t>
            </a:r>
            <a:r>
              <a:rPr sz="1000" i="1" spc="135" dirty="0">
                <a:latin typeface="Times New Roman"/>
                <a:cs typeface="Times New Roman"/>
              </a:rPr>
              <a:t>developer;</a:t>
            </a:r>
            <a:endParaRPr sz="1000">
              <a:latin typeface="Times New Roman"/>
              <a:cs typeface="Times New Roman"/>
            </a:endParaRPr>
          </a:p>
          <a:p>
            <a:pPr marL="241935" indent="-229870">
              <a:lnSpc>
                <a:spcPct val="100000"/>
              </a:lnSpc>
              <a:spcBef>
                <a:spcPts val="35"/>
              </a:spcBef>
              <a:buSzPct val="110000"/>
              <a:buFont typeface="Arial"/>
              <a:buAutoNum type="alphaLcParenR"/>
              <a:tabLst>
                <a:tab pos="242570" algn="l"/>
              </a:tabLst>
            </a:pPr>
            <a:r>
              <a:rPr sz="1000" i="1" spc="-50" dirty="0">
                <a:latin typeface="Times New Roman"/>
                <a:cs typeface="Times New Roman"/>
              </a:rPr>
              <a:t>DELETE </a:t>
            </a:r>
            <a:r>
              <a:rPr sz="1000" i="1" spc="60" dirty="0">
                <a:latin typeface="Times New Roman"/>
                <a:cs typeface="Times New Roman"/>
              </a:rPr>
              <a:t> </a:t>
            </a:r>
            <a:r>
              <a:rPr sz="1000" i="1" spc="-135" dirty="0">
                <a:latin typeface="Times New Roman"/>
                <a:cs typeface="Times New Roman"/>
              </a:rPr>
              <a:t>FROM</a:t>
            </a:r>
            <a:r>
              <a:rPr sz="1000" i="1" dirty="0">
                <a:latin typeface="Times New Roman"/>
                <a:cs typeface="Times New Roman"/>
              </a:rPr>
              <a:t> </a:t>
            </a:r>
            <a:r>
              <a:rPr sz="1000" i="1" spc="60" dirty="0">
                <a:latin typeface="Times New Roman"/>
                <a:cs typeface="Times New Roman"/>
              </a:rPr>
              <a:t> </a:t>
            </a:r>
            <a:r>
              <a:rPr sz="1000" i="1" spc="125" dirty="0">
                <a:latin typeface="Times New Roman"/>
                <a:cs typeface="Times New Roman"/>
              </a:rPr>
              <a:t>developer</a:t>
            </a:r>
            <a:r>
              <a:rPr sz="1000" i="1" dirty="0">
                <a:latin typeface="Times New Roman"/>
                <a:cs typeface="Times New Roman"/>
              </a:rPr>
              <a:t> </a:t>
            </a:r>
            <a:r>
              <a:rPr sz="1000" i="1" spc="60" dirty="0">
                <a:latin typeface="Times New Roman"/>
                <a:cs typeface="Times New Roman"/>
              </a:rPr>
              <a:t> </a:t>
            </a:r>
            <a:r>
              <a:rPr sz="1000" i="1" spc="-114" dirty="0">
                <a:latin typeface="Times New Roman"/>
                <a:cs typeface="Times New Roman"/>
              </a:rPr>
              <a:t>WHERE</a:t>
            </a:r>
            <a:r>
              <a:rPr sz="1000" i="1" dirty="0">
                <a:latin typeface="Times New Roman"/>
                <a:cs typeface="Times New Roman"/>
              </a:rPr>
              <a:t> </a:t>
            </a:r>
            <a:r>
              <a:rPr sz="1000" i="1" spc="60" dirty="0">
                <a:latin typeface="Times New Roman"/>
                <a:cs typeface="Times New Roman"/>
              </a:rPr>
              <a:t> </a:t>
            </a:r>
            <a:r>
              <a:rPr sz="1000" i="1" spc="110" dirty="0">
                <a:latin typeface="Times New Roman"/>
                <a:cs typeface="Times New Roman"/>
              </a:rPr>
              <a:t>firstnarne</a:t>
            </a:r>
            <a:r>
              <a:rPr sz="1000" i="1" dirty="0">
                <a:latin typeface="Times New Roman"/>
                <a:cs typeface="Times New Roman"/>
              </a:rPr>
              <a:t> </a:t>
            </a:r>
            <a:r>
              <a:rPr sz="1000" i="1" spc="60" dirty="0">
                <a:latin typeface="Times New Roman"/>
                <a:cs typeface="Times New Roman"/>
              </a:rPr>
              <a:t> </a:t>
            </a:r>
            <a:r>
              <a:rPr sz="1000" i="1" spc="-114" dirty="0">
                <a:latin typeface="Times New Roman"/>
                <a:cs typeface="Times New Roman"/>
              </a:rPr>
              <a:t>=</a:t>
            </a:r>
            <a:r>
              <a:rPr sz="1000" i="1" dirty="0">
                <a:latin typeface="Times New Roman"/>
                <a:cs typeface="Times New Roman"/>
              </a:rPr>
              <a:t> </a:t>
            </a:r>
            <a:r>
              <a:rPr sz="1000" i="1" spc="50" dirty="0">
                <a:latin typeface="Times New Roman"/>
                <a:cs typeface="Times New Roman"/>
              </a:rPr>
              <a:t> </a:t>
            </a:r>
            <a:r>
              <a:rPr sz="300" i="1" spc="459" dirty="0">
                <a:latin typeface="Times New Roman"/>
                <a:cs typeface="Times New Roman"/>
              </a:rPr>
              <a:t>I</a:t>
            </a:r>
            <a:r>
              <a:rPr sz="1000" i="1" spc="130" dirty="0">
                <a:latin typeface="Times New Roman"/>
                <a:cs typeface="Times New Roman"/>
              </a:rPr>
              <a:t>Peter</a:t>
            </a:r>
            <a:r>
              <a:rPr sz="300" i="1" spc="459" dirty="0">
                <a:latin typeface="Times New Roman"/>
                <a:cs typeface="Times New Roman"/>
              </a:rPr>
              <a:t>I</a:t>
            </a:r>
            <a:r>
              <a:rPr sz="1000" i="1" spc="229" dirty="0">
                <a:latin typeface="Times New Roman"/>
                <a:cs typeface="Times New Roman"/>
              </a:rPr>
              <a:t>;</a:t>
            </a:r>
            <a:endParaRPr sz="1000">
              <a:latin typeface="Times New Roman"/>
              <a:cs typeface="Times New Roman"/>
            </a:endParaRPr>
          </a:p>
          <a:p>
            <a:pPr marL="243840" indent="-231775">
              <a:lnSpc>
                <a:spcPct val="100000"/>
              </a:lnSpc>
              <a:spcBef>
                <a:spcPts val="35"/>
              </a:spcBef>
              <a:buSzPct val="110000"/>
              <a:buFont typeface="Arial"/>
              <a:buAutoNum type="alphaLcParenR"/>
              <a:tabLst>
                <a:tab pos="244475" algn="l"/>
              </a:tabLst>
            </a:pPr>
            <a:r>
              <a:rPr sz="1000" i="1" spc="-50" dirty="0">
                <a:latin typeface="Times New Roman"/>
                <a:cs typeface="Times New Roman"/>
              </a:rPr>
              <a:t>DELETE </a:t>
            </a:r>
            <a:r>
              <a:rPr sz="1000" i="1" spc="60" dirty="0">
                <a:latin typeface="Times New Roman"/>
                <a:cs typeface="Times New Roman"/>
              </a:rPr>
              <a:t> </a:t>
            </a:r>
            <a:r>
              <a:rPr sz="300" i="1" spc="459" dirty="0">
                <a:latin typeface="Times New Roman"/>
                <a:cs typeface="Times New Roman"/>
              </a:rPr>
              <a:t>I</a:t>
            </a:r>
            <a:r>
              <a:rPr sz="1000" i="1" spc="130" dirty="0">
                <a:latin typeface="Times New Roman"/>
                <a:cs typeface="Times New Roman"/>
              </a:rPr>
              <a:t>Peter</a:t>
            </a:r>
            <a:r>
              <a:rPr sz="300" i="1" spc="459" dirty="0">
                <a:latin typeface="Times New Roman"/>
                <a:cs typeface="Times New Roman"/>
              </a:rPr>
              <a:t>I</a:t>
            </a:r>
            <a:r>
              <a:rPr sz="300" i="1" dirty="0">
                <a:latin typeface="Times New Roman"/>
                <a:cs typeface="Times New Roman"/>
              </a:rPr>
              <a:t>       </a:t>
            </a:r>
            <a:r>
              <a:rPr sz="300" i="1" spc="-40" dirty="0">
                <a:latin typeface="Times New Roman"/>
                <a:cs typeface="Times New Roman"/>
              </a:rPr>
              <a:t> </a:t>
            </a:r>
            <a:r>
              <a:rPr sz="1000" i="1" spc="-135" dirty="0">
                <a:latin typeface="Times New Roman"/>
                <a:cs typeface="Times New Roman"/>
              </a:rPr>
              <a:t>FROM</a:t>
            </a:r>
            <a:r>
              <a:rPr sz="1000" i="1" dirty="0">
                <a:latin typeface="Times New Roman"/>
                <a:cs typeface="Times New Roman"/>
              </a:rPr>
              <a:t> </a:t>
            </a:r>
            <a:r>
              <a:rPr sz="1000" i="1" spc="60" dirty="0">
                <a:latin typeface="Times New Roman"/>
                <a:cs typeface="Times New Roman"/>
              </a:rPr>
              <a:t> </a:t>
            </a:r>
            <a:r>
              <a:rPr sz="1000" i="1" spc="135" dirty="0">
                <a:latin typeface="Times New Roman"/>
                <a:cs typeface="Times New Roman"/>
              </a:rPr>
              <a:t>developer;</a:t>
            </a:r>
            <a:endParaRPr sz="1000">
              <a:latin typeface="Times New Roman"/>
              <a:cs typeface="Times New Roman"/>
            </a:endParaRPr>
          </a:p>
          <a:p>
            <a:pPr marL="241935" indent="-229870">
              <a:lnSpc>
                <a:spcPct val="100000"/>
              </a:lnSpc>
              <a:spcBef>
                <a:spcPts val="35"/>
              </a:spcBef>
              <a:buSzPct val="110000"/>
              <a:buFont typeface="Arial"/>
              <a:buAutoNum type="alphaLcParenR"/>
              <a:tabLst>
                <a:tab pos="242570" algn="l"/>
              </a:tabLst>
            </a:pPr>
            <a:r>
              <a:rPr sz="1000" i="1" spc="-50" dirty="0">
                <a:latin typeface="Times New Roman"/>
                <a:cs typeface="Times New Roman"/>
              </a:rPr>
              <a:t>DELETE </a:t>
            </a:r>
            <a:r>
              <a:rPr sz="1000" i="1" spc="60" dirty="0">
                <a:latin typeface="Times New Roman"/>
                <a:cs typeface="Times New Roman"/>
              </a:rPr>
              <a:t> </a:t>
            </a:r>
            <a:r>
              <a:rPr sz="1000" i="1" spc="110" dirty="0">
                <a:latin typeface="Times New Roman"/>
                <a:cs typeface="Times New Roman"/>
              </a:rPr>
              <a:t>firstnarne</a:t>
            </a:r>
            <a:r>
              <a:rPr sz="1000" i="1" dirty="0">
                <a:latin typeface="Times New Roman"/>
                <a:cs typeface="Times New Roman"/>
              </a:rPr>
              <a:t> </a:t>
            </a:r>
            <a:r>
              <a:rPr sz="1000" i="1" spc="60" dirty="0">
                <a:latin typeface="Times New Roman"/>
                <a:cs typeface="Times New Roman"/>
              </a:rPr>
              <a:t> </a:t>
            </a:r>
            <a:r>
              <a:rPr sz="1000" i="1" spc="-114" dirty="0">
                <a:latin typeface="Times New Roman"/>
                <a:cs typeface="Times New Roman"/>
              </a:rPr>
              <a:t>=</a:t>
            </a:r>
            <a:r>
              <a:rPr sz="300" i="1" spc="459" dirty="0">
                <a:latin typeface="Times New Roman"/>
                <a:cs typeface="Times New Roman"/>
              </a:rPr>
              <a:t>I</a:t>
            </a:r>
            <a:r>
              <a:rPr sz="1000" i="1" spc="130" dirty="0">
                <a:latin typeface="Times New Roman"/>
                <a:cs typeface="Times New Roman"/>
              </a:rPr>
              <a:t>Peter</a:t>
            </a:r>
            <a:r>
              <a:rPr sz="300" i="1" spc="459" dirty="0">
                <a:latin typeface="Times New Roman"/>
                <a:cs typeface="Times New Roman"/>
              </a:rPr>
              <a:t>I</a:t>
            </a:r>
            <a:r>
              <a:rPr sz="300" i="1" dirty="0">
                <a:latin typeface="Times New Roman"/>
                <a:cs typeface="Times New Roman"/>
              </a:rPr>
              <a:t>       </a:t>
            </a:r>
            <a:r>
              <a:rPr sz="300" i="1" spc="-40" dirty="0">
                <a:latin typeface="Times New Roman"/>
                <a:cs typeface="Times New Roman"/>
              </a:rPr>
              <a:t> </a:t>
            </a:r>
            <a:r>
              <a:rPr sz="1000" i="1" spc="-135" dirty="0">
                <a:latin typeface="Times New Roman"/>
                <a:cs typeface="Times New Roman"/>
              </a:rPr>
              <a:t>FROM</a:t>
            </a:r>
            <a:r>
              <a:rPr sz="1000" i="1" dirty="0">
                <a:latin typeface="Times New Roman"/>
                <a:cs typeface="Times New Roman"/>
              </a:rPr>
              <a:t> </a:t>
            </a:r>
            <a:r>
              <a:rPr sz="1000" i="1" spc="60" dirty="0">
                <a:latin typeface="Times New Roman"/>
                <a:cs typeface="Times New Roman"/>
              </a:rPr>
              <a:t> </a:t>
            </a:r>
            <a:r>
              <a:rPr sz="1000" i="1" spc="135" dirty="0">
                <a:latin typeface="Times New Roman"/>
                <a:cs typeface="Times New Roman"/>
              </a:rPr>
              <a:t>developer;</a:t>
            </a:r>
            <a:endParaRPr sz="1000">
              <a:latin typeface="Times New Roman"/>
              <a:cs typeface="Times New Roman"/>
            </a:endParaRPr>
          </a:p>
          <a:p>
            <a:pPr marL="51435" algn="ctr">
              <a:lnSpc>
                <a:spcPct val="100000"/>
              </a:lnSpc>
              <a:spcBef>
                <a:spcPts val="795"/>
              </a:spcBef>
            </a:pPr>
            <a:r>
              <a:rPr sz="1100" spc="170" dirty="0">
                <a:latin typeface="Arial"/>
                <a:cs typeface="Arial"/>
              </a:rPr>
              <a:t>...............................................</a:t>
            </a:r>
            <a:r>
              <a:rPr sz="1100" spc="-130" dirty="0">
                <a:latin typeface="Arial"/>
                <a:cs typeface="Arial"/>
              </a:rPr>
              <a:t> </a:t>
            </a:r>
            <a:endParaRPr sz="1100">
              <a:latin typeface="Arial"/>
              <a:cs typeface="Arial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864717" y="9941585"/>
            <a:ext cx="6049010" cy="0"/>
          </a:xfrm>
          <a:custGeom>
            <a:avLst/>
            <a:gdLst/>
            <a:ahLst/>
            <a:cxnLst/>
            <a:rect l="l" t="t" r="r" b="b"/>
            <a:pathLst>
              <a:path w="6049009">
                <a:moveTo>
                  <a:pt x="0" y="0"/>
                </a:moveTo>
                <a:lnTo>
                  <a:pt x="6048756" y="0"/>
                </a:lnTo>
              </a:path>
            </a:pathLst>
          </a:custGeom>
          <a:ln w="609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852169" y="9965447"/>
            <a:ext cx="1842135" cy="19177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1100" spc="-10" dirty="0">
                <a:latin typeface="Arial"/>
                <a:cs typeface="Arial"/>
              </a:rPr>
              <a:t>© </a:t>
            </a:r>
            <a:r>
              <a:rPr sz="1100" spc="20" dirty="0">
                <a:latin typeface="Arial"/>
                <a:cs typeface="Arial"/>
              </a:rPr>
              <a:t>H</a:t>
            </a:r>
            <a:r>
              <a:rPr sz="850" spc="20" dirty="0">
                <a:latin typeface="Arial"/>
                <a:cs typeface="Arial"/>
              </a:rPr>
              <a:t>ERIOT</a:t>
            </a:r>
            <a:r>
              <a:rPr sz="1100" spc="20" dirty="0">
                <a:latin typeface="Arial"/>
                <a:cs typeface="Arial"/>
              </a:rPr>
              <a:t>-W</a:t>
            </a:r>
            <a:r>
              <a:rPr sz="850" spc="20" dirty="0">
                <a:latin typeface="Arial"/>
                <a:cs typeface="Arial"/>
              </a:rPr>
              <a:t>ATT</a:t>
            </a:r>
            <a:r>
              <a:rPr sz="850" spc="75" dirty="0">
                <a:latin typeface="Arial"/>
                <a:cs typeface="Arial"/>
              </a:rPr>
              <a:t> </a:t>
            </a:r>
            <a:r>
              <a:rPr sz="1100" spc="55" dirty="0">
                <a:latin typeface="Arial"/>
                <a:cs typeface="Arial"/>
              </a:rPr>
              <a:t>U</a:t>
            </a:r>
            <a:r>
              <a:rPr sz="850" spc="55" dirty="0">
                <a:latin typeface="Arial"/>
                <a:cs typeface="Arial"/>
              </a:rPr>
              <a:t>NIVERSITY</a:t>
            </a:r>
            <a:endParaRPr sz="85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92505" y="559318"/>
            <a:ext cx="2277110" cy="19177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  <a:tabLst>
                <a:tab pos="408940" algn="l"/>
              </a:tabLst>
            </a:pPr>
            <a:r>
              <a:rPr sz="1100" spc="-10" dirty="0">
                <a:latin typeface="Arial"/>
                <a:cs typeface="Arial"/>
              </a:rPr>
              <a:t>90	</a:t>
            </a:r>
            <a:r>
              <a:rPr sz="1100" i="1" spc="-20" dirty="0">
                <a:latin typeface="Arial"/>
                <a:cs typeface="Arial"/>
              </a:rPr>
              <a:t>TOPIC </a:t>
            </a:r>
            <a:r>
              <a:rPr sz="1100" i="1" spc="-10" dirty="0">
                <a:latin typeface="Arial"/>
                <a:cs typeface="Arial"/>
              </a:rPr>
              <a:t>3.</a:t>
            </a:r>
            <a:r>
              <a:rPr sz="1100" i="1" spc="75" dirty="0">
                <a:latin typeface="Arial"/>
                <a:cs typeface="Arial"/>
              </a:rPr>
              <a:t> </a:t>
            </a:r>
            <a:r>
              <a:rPr sz="1100" i="1" spc="-30" dirty="0">
                <a:latin typeface="Arial"/>
                <a:cs typeface="Arial"/>
              </a:rPr>
              <a:t>IMPLEMENTATION</a:t>
            </a:r>
            <a:endParaRPr sz="110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505053" y="765581"/>
            <a:ext cx="6049010" cy="0"/>
          </a:xfrm>
          <a:custGeom>
            <a:avLst/>
            <a:gdLst/>
            <a:ahLst/>
            <a:cxnLst/>
            <a:rect l="l" t="t" r="r" b="b"/>
            <a:pathLst>
              <a:path w="6049009">
                <a:moveTo>
                  <a:pt x="0" y="0"/>
                </a:moveTo>
                <a:lnTo>
                  <a:pt x="6048756" y="0"/>
                </a:lnTo>
              </a:path>
            </a:pathLst>
          </a:custGeom>
          <a:ln w="609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690507" y="1195457"/>
            <a:ext cx="2231390" cy="4648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30900"/>
              </a:lnSpc>
              <a:spcBef>
                <a:spcPts val="100"/>
              </a:spcBef>
            </a:pPr>
            <a:r>
              <a:rPr sz="1100" b="1" spc="-5" dirty="0">
                <a:latin typeface="Arial"/>
                <a:cs typeface="Arial"/>
              </a:rPr>
              <a:t>Q46: </a:t>
            </a:r>
            <a:r>
              <a:rPr sz="1100" spc="-10" dirty="0">
                <a:latin typeface="Arial"/>
                <a:cs typeface="Arial"/>
              </a:rPr>
              <a:t>A database table is shown as:  </a:t>
            </a:r>
            <a:r>
              <a:rPr sz="1100" spc="-35" dirty="0">
                <a:latin typeface="Arial"/>
                <a:cs typeface="Arial"/>
              </a:rPr>
              <a:t>Table:</a:t>
            </a:r>
            <a:r>
              <a:rPr sz="1100" spc="45" dirty="0">
                <a:latin typeface="Arial"/>
                <a:cs typeface="Arial"/>
              </a:rPr>
              <a:t> </a:t>
            </a:r>
            <a:r>
              <a:rPr sz="1100" spc="-10" dirty="0">
                <a:latin typeface="Arial"/>
                <a:cs typeface="Arial"/>
              </a:rPr>
              <a:t>Car</a:t>
            </a:r>
            <a:endParaRPr sz="1100">
              <a:latin typeface="Arial"/>
              <a:cs typeface="Arial"/>
            </a:endParaRPr>
          </a:p>
        </p:txBody>
      </p:sp>
      <p:graphicFrame>
        <p:nvGraphicFramePr>
          <p:cNvPr id="5" name="object 5"/>
          <p:cNvGraphicFramePr>
            <a:graphicFrameLocks noGrp="1"/>
          </p:cNvGraphicFramePr>
          <p:nvPr/>
        </p:nvGraphicFramePr>
        <p:xfrm>
          <a:off x="703059" y="1680476"/>
          <a:ext cx="5654040" cy="164147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12903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2903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2776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2902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12902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204215">
                <a:tc>
                  <a:txBody>
                    <a:bodyPr/>
                    <a:lstStyle/>
                    <a:p>
                      <a:pPr marL="39370">
                        <a:lnSpc>
                          <a:spcPts val="1285"/>
                        </a:lnSpc>
                      </a:pPr>
                      <a:r>
                        <a:rPr sz="1100" b="1" spc="-5" dirty="0">
                          <a:latin typeface="Arial"/>
                          <a:cs typeface="Arial"/>
                        </a:rPr>
                        <a:t>type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9370">
                        <a:lnSpc>
                          <a:spcPct val="100000"/>
                        </a:lnSpc>
                        <a:spcBef>
                          <a:spcPts val="85"/>
                        </a:spcBef>
                      </a:pPr>
                      <a:r>
                        <a:rPr sz="1100" b="1" spc="-15" dirty="0">
                          <a:latin typeface="Arial"/>
                          <a:cs typeface="Arial"/>
                        </a:rPr>
                        <a:t>model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1079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9370">
                        <a:lnSpc>
                          <a:spcPts val="1205"/>
                        </a:lnSpc>
                      </a:pPr>
                      <a:r>
                        <a:rPr sz="1100" b="1" spc="-15" dirty="0">
                          <a:latin typeface="Arial"/>
                          <a:cs typeface="Arial"/>
                        </a:rPr>
                        <a:t>year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1275">
                        <a:lnSpc>
                          <a:spcPct val="100000"/>
                        </a:lnSpc>
                        <a:spcBef>
                          <a:spcPts val="95"/>
                        </a:spcBef>
                      </a:pPr>
                      <a:r>
                        <a:rPr sz="1100" b="1" spc="-5" dirty="0">
                          <a:latin typeface="Arial"/>
                          <a:cs typeface="Arial"/>
                        </a:rPr>
                        <a:t>listPrice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1206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0640">
                        <a:lnSpc>
                          <a:spcPct val="100000"/>
                        </a:lnSpc>
                        <a:spcBef>
                          <a:spcPts val="95"/>
                        </a:spcBef>
                      </a:pPr>
                      <a:r>
                        <a:rPr sz="1100" b="1" spc="-10" dirty="0">
                          <a:latin typeface="Arial"/>
                          <a:cs typeface="Arial"/>
                        </a:rPr>
                        <a:t>serviceNeed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1206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84403">
                <a:tc>
                  <a:txBody>
                    <a:bodyPr/>
                    <a:lstStyle/>
                    <a:p>
                      <a:pPr marL="39370"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r>
                        <a:rPr sz="1100" spc="-10" dirty="0">
                          <a:latin typeface="Arial"/>
                          <a:cs typeface="Arial"/>
                        </a:rPr>
                        <a:t>SUV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190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8100"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r>
                        <a:rPr sz="1100" spc="-10" dirty="0">
                          <a:latin typeface="Arial"/>
                          <a:cs typeface="Arial"/>
                        </a:rPr>
                        <a:t>A716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190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405765" algn="r"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r>
                        <a:rPr sz="1100" spc="-5" dirty="0">
                          <a:latin typeface="Arial"/>
                          <a:cs typeface="Arial"/>
                        </a:rPr>
                        <a:t>2018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190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371475" algn="r"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r>
                        <a:rPr sz="1100" spc="-5" dirty="0">
                          <a:latin typeface="Arial"/>
                          <a:cs typeface="Arial"/>
                        </a:rPr>
                        <a:t>60000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190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r>
                        <a:rPr sz="1100" dirty="0">
                          <a:latin typeface="Arial"/>
                          <a:cs typeface="Arial"/>
                        </a:rPr>
                        <a:t>2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317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85928">
                <a:tc>
                  <a:txBody>
                    <a:bodyPr/>
                    <a:lstStyle/>
                    <a:p>
                      <a:pPr marL="39370"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r>
                        <a:rPr sz="1100" spc="-10" dirty="0">
                          <a:latin typeface="Arial"/>
                          <a:cs typeface="Arial"/>
                        </a:rPr>
                        <a:t>SUV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317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9370"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r>
                        <a:rPr sz="1100" spc="-10" dirty="0">
                          <a:latin typeface="Arial"/>
                          <a:cs typeface="Arial"/>
                        </a:rPr>
                        <a:t>X75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190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403225" algn="r"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r>
                        <a:rPr sz="1100" spc="-5" dirty="0">
                          <a:latin typeface="Arial"/>
                          <a:cs typeface="Arial"/>
                        </a:rPr>
                        <a:t>2018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190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368935" algn="r"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r>
                        <a:rPr sz="1100" spc="-5" dirty="0">
                          <a:latin typeface="Arial"/>
                          <a:cs typeface="Arial"/>
                        </a:rPr>
                        <a:t>72000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190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8890" algn="ctr"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r>
                        <a:rPr sz="1100" dirty="0">
                          <a:latin typeface="Arial"/>
                          <a:cs typeface="Arial"/>
                        </a:rPr>
                        <a:t>3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190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11835">
                <a:tc>
                  <a:txBody>
                    <a:bodyPr/>
                    <a:lstStyle/>
                    <a:p>
                      <a:pPr marL="39370"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r>
                        <a:rPr sz="1100" spc="-15" dirty="0">
                          <a:latin typeface="Arial"/>
                          <a:cs typeface="Arial"/>
                        </a:rPr>
                        <a:t>Coupe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317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9370">
                        <a:lnSpc>
                          <a:spcPct val="100000"/>
                        </a:lnSpc>
                        <a:spcBef>
                          <a:spcPts val="120"/>
                        </a:spcBef>
                      </a:pPr>
                      <a:r>
                        <a:rPr sz="1100" spc="-10" dirty="0">
                          <a:latin typeface="Arial"/>
                          <a:cs typeface="Arial"/>
                        </a:rPr>
                        <a:t>XF80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1524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404495" algn="r">
                        <a:lnSpc>
                          <a:spcPct val="100000"/>
                        </a:lnSpc>
                        <a:spcBef>
                          <a:spcPts val="120"/>
                        </a:spcBef>
                      </a:pPr>
                      <a:r>
                        <a:rPr sz="1100" spc="-5" dirty="0">
                          <a:latin typeface="Arial"/>
                          <a:cs typeface="Arial"/>
                        </a:rPr>
                        <a:t>2017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1524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369570" algn="r">
                        <a:lnSpc>
                          <a:spcPct val="100000"/>
                        </a:lnSpc>
                        <a:spcBef>
                          <a:spcPts val="120"/>
                        </a:spcBef>
                      </a:pPr>
                      <a:r>
                        <a:rPr sz="1100" spc="-5" dirty="0">
                          <a:latin typeface="Arial"/>
                          <a:cs typeface="Arial"/>
                        </a:rPr>
                        <a:t>35000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1524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35"/>
                        </a:spcBef>
                      </a:pPr>
                      <a:r>
                        <a:rPr sz="1100" dirty="0">
                          <a:latin typeface="Arial"/>
                          <a:cs typeface="Arial"/>
                        </a:rPr>
                        <a:t>2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1714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13359">
                <a:tc>
                  <a:txBody>
                    <a:bodyPr/>
                    <a:lstStyle/>
                    <a:p>
                      <a:pPr marL="39370"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r>
                        <a:rPr sz="1100" spc="-15" dirty="0">
                          <a:latin typeface="Arial"/>
                          <a:cs typeface="Arial"/>
                        </a:rPr>
                        <a:t>Coupe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317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9370">
                        <a:lnSpc>
                          <a:spcPct val="100000"/>
                        </a:lnSpc>
                        <a:spcBef>
                          <a:spcPts val="120"/>
                        </a:spcBef>
                      </a:pPr>
                      <a:r>
                        <a:rPr sz="1100" spc="-10" dirty="0">
                          <a:latin typeface="Arial"/>
                          <a:cs typeface="Arial"/>
                        </a:rPr>
                        <a:t>Radar</a:t>
                      </a:r>
                      <a:r>
                        <a:rPr sz="1100" spc="-3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10" dirty="0">
                          <a:latin typeface="Arial"/>
                          <a:cs typeface="Arial"/>
                        </a:rPr>
                        <a:t>2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1524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404495" algn="r">
                        <a:lnSpc>
                          <a:spcPct val="100000"/>
                        </a:lnSpc>
                        <a:spcBef>
                          <a:spcPts val="120"/>
                        </a:spcBef>
                      </a:pPr>
                      <a:r>
                        <a:rPr sz="1100" spc="-5" dirty="0">
                          <a:latin typeface="Arial"/>
                          <a:cs typeface="Arial"/>
                        </a:rPr>
                        <a:t>2016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1524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369570" algn="r">
                        <a:lnSpc>
                          <a:spcPct val="100000"/>
                        </a:lnSpc>
                        <a:spcBef>
                          <a:spcPts val="120"/>
                        </a:spcBef>
                      </a:pPr>
                      <a:r>
                        <a:rPr sz="1100" spc="-5" dirty="0">
                          <a:latin typeface="Arial"/>
                          <a:cs typeface="Arial"/>
                        </a:rPr>
                        <a:t>75000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1524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35"/>
                        </a:spcBef>
                      </a:pPr>
                      <a:r>
                        <a:rPr sz="1100" dirty="0">
                          <a:latin typeface="Arial"/>
                          <a:cs typeface="Arial"/>
                        </a:rPr>
                        <a:t>2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1714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11836">
                <a:tc>
                  <a:txBody>
                    <a:bodyPr/>
                    <a:lstStyle/>
                    <a:p>
                      <a:pPr marL="39370">
                        <a:lnSpc>
                          <a:spcPct val="100000"/>
                        </a:lnSpc>
                        <a:spcBef>
                          <a:spcPts val="120"/>
                        </a:spcBef>
                      </a:pPr>
                      <a:r>
                        <a:rPr sz="1100" spc="-10" dirty="0">
                          <a:latin typeface="Arial"/>
                          <a:cs typeface="Arial"/>
                        </a:rPr>
                        <a:t>SUV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1524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9370"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r>
                        <a:rPr sz="1100" dirty="0">
                          <a:latin typeface="Arial"/>
                          <a:cs typeface="Arial"/>
                        </a:rPr>
                        <a:t>Sport</a:t>
                      </a:r>
                      <a:r>
                        <a:rPr sz="1100" spc="-2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10" dirty="0">
                          <a:latin typeface="Arial"/>
                          <a:cs typeface="Arial"/>
                        </a:rPr>
                        <a:t>57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190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401320" algn="r">
                        <a:lnSpc>
                          <a:spcPct val="100000"/>
                        </a:lnSpc>
                        <a:spcBef>
                          <a:spcPts val="110"/>
                        </a:spcBef>
                      </a:pPr>
                      <a:r>
                        <a:rPr sz="1100" spc="-5" dirty="0">
                          <a:latin typeface="Arial"/>
                          <a:cs typeface="Arial"/>
                        </a:rPr>
                        <a:t>2016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1397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367030" algn="r">
                        <a:lnSpc>
                          <a:spcPct val="100000"/>
                        </a:lnSpc>
                        <a:spcBef>
                          <a:spcPts val="110"/>
                        </a:spcBef>
                      </a:pPr>
                      <a:r>
                        <a:rPr sz="1100" spc="-5" dirty="0">
                          <a:latin typeface="Arial"/>
                          <a:cs typeface="Arial"/>
                        </a:rPr>
                        <a:t>73000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1397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20"/>
                        </a:spcBef>
                      </a:pPr>
                      <a:r>
                        <a:rPr sz="1100" dirty="0">
                          <a:latin typeface="Arial"/>
                          <a:cs typeface="Arial"/>
                        </a:rPr>
                        <a:t>2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1524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11835">
                <a:tc>
                  <a:txBody>
                    <a:bodyPr/>
                    <a:lstStyle/>
                    <a:p>
                      <a:pPr marL="39370"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r>
                        <a:rPr sz="1100" spc="-15" dirty="0">
                          <a:latin typeface="Arial"/>
                          <a:cs typeface="Arial"/>
                        </a:rPr>
                        <a:t>Coupe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190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9370">
                        <a:lnSpc>
                          <a:spcPct val="100000"/>
                        </a:lnSpc>
                        <a:spcBef>
                          <a:spcPts val="120"/>
                        </a:spcBef>
                      </a:pPr>
                      <a:r>
                        <a:rPr sz="1100" spc="-10" dirty="0">
                          <a:latin typeface="Arial"/>
                          <a:cs typeface="Arial"/>
                        </a:rPr>
                        <a:t>EOS91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1524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401320" algn="r">
                        <a:lnSpc>
                          <a:spcPct val="100000"/>
                        </a:lnSpc>
                        <a:spcBef>
                          <a:spcPts val="110"/>
                        </a:spcBef>
                      </a:pPr>
                      <a:r>
                        <a:rPr sz="1100" spc="-5" dirty="0">
                          <a:latin typeface="Arial"/>
                          <a:cs typeface="Arial"/>
                        </a:rPr>
                        <a:t>2018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1397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367030" algn="r">
                        <a:lnSpc>
                          <a:spcPct val="100000"/>
                        </a:lnSpc>
                        <a:spcBef>
                          <a:spcPts val="110"/>
                        </a:spcBef>
                      </a:pPr>
                      <a:r>
                        <a:rPr sz="1100" spc="-5" dirty="0">
                          <a:latin typeface="Arial"/>
                          <a:cs typeface="Arial"/>
                        </a:rPr>
                        <a:t>42000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1397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20"/>
                        </a:spcBef>
                      </a:pPr>
                      <a:r>
                        <a:rPr sz="1100" dirty="0">
                          <a:latin typeface="Arial"/>
                          <a:cs typeface="Arial"/>
                        </a:rPr>
                        <a:t>4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1524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11836">
                <a:tc>
                  <a:txBody>
                    <a:bodyPr/>
                    <a:lstStyle/>
                    <a:p>
                      <a:pPr marL="39370"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r>
                        <a:rPr sz="1100" spc="-15" dirty="0">
                          <a:latin typeface="Arial"/>
                          <a:cs typeface="Arial"/>
                        </a:rPr>
                        <a:t>Coupe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317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9370">
                        <a:lnSpc>
                          <a:spcPct val="100000"/>
                        </a:lnSpc>
                        <a:spcBef>
                          <a:spcPts val="110"/>
                        </a:spcBef>
                      </a:pPr>
                      <a:r>
                        <a:rPr sz="1100" spc="-10" dirty="0">
                          <a:latin typeface="Arial"/>
                          <a:cs typeface="Arial"/>
                        </a:rPr>
                        <a:t>MX81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1397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403860" algn="r">
                        <a:lnSpc>
                          <a:spcPct val="100000"/>
                        </a:lnSpc>
                        <a:spcBef>
                          <a:spcPts val="110"/>
                        </a:spcBef>
                      </a:pPr>
                      <a:r>
                        <a:rPr sz="1100" spc="-5" dirty="0">
                          <a:latin typeface="Arial"/>
                          <a:cs typeface="Arial"/>
                        </a:rPr>
                        <a:t>2017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1397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369570" algn="r">
                        <a:lnSpc>
                          <a:spcPct val="100000"/>
                        </a:lnSpc>
                        <a:spcBef>
                          <a:spcPts val="110"/>
                        </a:spcBef>
                      </a:pPr>
                      <a:r>
                        <a:rPr sz="1100" spc="-5" dirty="0">
                          <a:latin typeface="Arial"/>
                          <a:cs typeface="Arial"/>
                        </a:rPr>
                        <a:t>39000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1397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85"/>
                        </a:spcBef>
                      </a:pPr>
                      <a:r>
                        <a:rPr sz="1100" dirty="0">
                          <a:latin typeface="Arial"/>
                          <a:cs typeface="Arial"/>
                        </a:rPr>
                        <a:t>5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1079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6" name="object 6"/>
          <p:cNvSpPr txBox="1"/>
          <p:nvPr/>
        </p:nvSpPr>
        <p:spPr>
          <a:xfrm>
            <a:off x="690507" y="3402071"/>
            <a:ext cx="1092835" cy="19177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1100" spc="-5" dirty="0">
                <a:latin typeface="Arial"/>
                <a:cs typeface="Arial"/>
              </a:rPr>
              <a:t>This query </a:t>
            </a:r>
            <a:r>
              <a:rPr sz="1100" spc="-10" dirty="0">
                <a:latin typeface="Arial"/>
                <a:cs typeface="Arial"/>
              </a:rPr>
              <a:t>is</a:t>
            </a:r>
            <a:r>
              <a:rPr sz="1100" spc="-60" dirty="0">
                <a:latin typeface="Arial"/>
                <a:cs typeface="Arial"/>
              </a:rPr>
              <a:t> </a:t>
            </a:r>
            <a:r>
              <a:rPr sz="1100" spc="-10" dirty="0">
                <a:latin typeface="Arial"/>
                <a:cs typeface="Arial"/>
              </a:rPr>
              <a:t>run:</a:t>
            </a:r>
            <a:endParaRPr sz="11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765183" y="3656355"/>
            <a:ext cx="88900" cy="480059"/>
          </a:xfrm>
          <a:prstGeom prst="rect">
            <a:avLst/>
          </a:prstGeom>
        </p:spPr>
        <p:txBody>
          <a:bodyPr vert="horz" wrap="square" lIns="0" tIns="2603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04"/>
              </a:spcBef>
            </a:pPr>
            <a:r>
              <a:rPr sz="900" spc="-5" dirty="0">
                <a:latin typeface="Arial"/>
                <a:cs typeface="Arial"/>
              </a:rPr>
              <a:t>1</a:t>
            </a:r>
            <a:endParaRPr sz="9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900" spc="-5" dirty="0">
                <a:latin typeface="Arial"/>
                <a:cs typeface="Arial"/>
              </a:rPr>
              <a:t>2</a:t>
            </a:r>
            <a:endParaRPr sz="9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900" spc="-5" dirty="0">
                <a:latin typeface="Arial"/>
                <a:cs typeface="Arial"/>
              </a:rPr>
              <a:t>3</a:t>
            </a:r>
            <a:endParaRPr sz="90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928611" y="3623576"/>
            <a:ext cx="5466715" cy="588645"/>
          </a:xfrm>
          <a:prstGeom prst="rect">
            <a:avLst/>
          </a:prstGeom>
          <a:solidFill>
            <a:srgbClr val="F7F7F7"/>
          </a:solidFill>
          <a:ln w="6096">
            <a:solidFill>
              <a:srgbClr val="B1B1B1"/>
            </a:solidFill>
          </a:ln>
        </p:spPr>
        <p:txBody>
          <a:bodyPr vert="horz" wrap="square" lIns="0" tIns="45085" rIns="0" bIns="0" rtlCol="0">
            <a:spAutoFit/>
          </a:bodyPr>
          <a:lstStyle/>
          <a:p>
            <a:pPr marL="49530" marR="1679575">
              <a:lnSpc>
                <a:spcPct val="110000"/>
              </a:lnSpc>
              <a:spcBef>
                <a:spcPts val="355"/>
              </a:spcBef>
            </a:pPr>
            <a:r>
              <a:rPr sz="900" i="1" spc="65" dirty="0">
                <a:latin typeface="Times New Roman"/>
                <a:cs typeface="Times New Roman"/>
              </a:rPr>
              <a:t>SELECT </a:t>
            </a:r>
            <a:r>
              <a:rPr sz="900" i="1" spc="204" dirty="0">
                <a:latin typeface="Times New Roman"/>
                <a:cs typeface="Times New Roman"/>
              </a:rPr>
              <a:t>type </a:t>
            </a:r>
            <a:r>
              <a:rPr sz="900" i="1" spc="300" dirty="0">
                <a:latin typeface="Times New Roman"/>
                <a:cs typeface="Times New Roman"/>
              </a:rPr>
              <a:t>, </a:t>
            </a:r>
            <a:r>
              <a:rPr sz="900" i="1" spc="-225" dirty="0">
                <a:latin typeface="Times New Roman"/>
                <a:cs typeface="Times New Roman"/>
              </a:rPr>
              <a:t>M</a:t>
            </a:r>
            <a:r>
              <a:rPr sz="900" i="1" spc="-25" dirty="0">
                <a:latin typeface="Times New Roman"/>
                <a:cs typeface="Times New Roman"/>
              </a:rPr>
              <a:t>A X </a:t>
            </a:r>
            <a:r>
              <a:rPr sz="900" i="1" spc="225" dirty="0">
                <a:latin typeface="Times New Roman"/>
                <a:cs typeface="Times New Roman"/>
              </a:rPr>
              <a:t>( </a:t>
            </a:r>
            <a:r>
              <a:rPr sz="900" i="1" spc="275" dirty="0">
                <a:latin typeface="Times New Roman"/>
                <a:cs typeface="Times New Roman"/>
              </a:rPr>
              <a:t>listPrice) </a:t>
            </a:r>
            <a:r>
              <a:rPr sz="900" i="1" spc="60" dirty="0">
                <a:latin typeface="Times New Roman"/>
                <a:cs typeface="Times New Roman"/>
              </a:rPr>
              <a:t>AS </a:t>
            </a:r>
            <a:r>
              <a:rPr sz="900" i="1" spc="-155" dirty="0">
                <a:latin typeface="Times New Roman"/>
                <a:cs typeface="Times New Roman"/>
              </a:rPr>
              <a:t>11M </a:t>
            </a:r>
            <a:r>
              <a:rPr sz="900" i="1" spc="229" dirty="0">
                <a:latin typeface="Times New Roman"/>
                <a:cs typeface="Times New Roman"/>
              </a:rPr>
              <a:t>ost </a:t>
            </a:r>
            <a:r>
              <a:rPr sz="900" i="1" spc="140" dirty="0">
                <a:latin typeface="Times New Roman"/>
                <a:cs typeface="Times New Roman"/>
              </a:rPr>
              <a:t>Expensive11  </a:t>
            </a:r>
            <a:r>
              <a:rPr sz="900" i="1" spc="-40" dirty="0">
                <a:latin typeface="Times New Roman"/>
                <a:cs typeface="Times New Roman"/>
              </a:rPr>
              <a:t>FROM</a:t>
            </a:r>
            <a:r>
              <a:rPr sz="900" i="1" spc="-20" dirty="0">
                <a:latin typeface="Times New Roman"/>
                <a:cs typeface="Times New Roman"/>
              </a:rPr>
              <a:t> </a:t>
            </a:r>
            <a:r>
              <a:rPr sz="900" i="1" spc="110" dirty="0">
                <a:latin typeface="Times New Roman"/>
                <a:cs typeface="Times New Roman"/>
              </a:rPr>
              <a:t>Car</a:t>
            </a:r>
            <a:r>
              <a:rPr sz="900" i="1" spc="-145" dirty="0">
                <a:latin typeface="Times New Roman"/>
                <a:cs typeface="Times New Roman"/>
              </a:rPr>
              <a:t> </a:t>
            </a:r>
            <a:endParaRPr sz="900">
              <a:latin typeface="Times New Roman"/>
              <a:cs typeface="Times New Roman"/>
            </a:endParaRPr>
          </a:p>
          <a:p>
            <a:pPr marL="49530">
              <a:lnSpc>
                <a:spcPct val="100000"/>
              </a:lnSpc>
              <a:spcBef>
                <a:spcPts val="120"/>
              </a:spcBef>
            </a:pPr>
            <a:r>
              <a:rPr sz="900" i="1" spc="-20" dirty="0">
                <a:latin typeface="Times New Roman"/>
                <a:cs typeface="Times New Roman"/>
              </a:rPr>
              <a:t>GROUP </a:t>
            </a:r>
            <a:r>
              <a:rPr sz="900" i="1" spc="135" dirty="0">
                <a:latin typeface="Times New Roman"/>
                <a:cs typeface="Times New Roman"/>
              </a:rPr>
              <a:t>by </a:t>
            </a:r>
            <a:r>
              <a:rPr sz="900" i="1" spc="210" dirty="0">
                <a:latin typeface="Times New Roman"/>
                <a:cs typeface="Times New Roman"/>
              </a:rPr>
              <a:t>type</a:t>
            </a:r>
            <a:r>
              <a:rPr sz="900" i="1" spc="-120" dirty="0">
                <a:latin typeface="Times New Roman"/>
                <a:cs typeface="Times New Roman"/>
              </a:rPr>
              <a:t> </a:t>
            </a:r>
            <a:r>
              <a:rPr sz="900" i="1" spc="225" dirty="0">
                <a:latin typeface="Times New Roman"/>
                <a:cs typeface="Times New Roman"/>
              </a:rPr>
              <a:t>;</a:t>
            </a:r>
            <a:endParaRPr sz="900">
              <a:latin typeface="Times New Roman"/>
              <a:cs typeface="Times New Roman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690507" y="4296659"/>
            <a:ext cx="3423285" cy="69977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1100" spc="-5" dirty="0">
                <a:latin typeface="Arial"/>
                <a:cs typeface="Arial"/>
              </a:rPr>
              <a:t>Select the correct </a:t>
            </a:r>
            <a:r>
              <a:rPr sz="1100" spc="-20" dirty="0">
                <a:latin typeface="Arial"/>
                <a:cs typeface="Arial"/>
              </a:rPr>
              <a:t>answer </a:t>
            </a:r>
            <a:r>
              <a:rPr sz="1100" spc="-10" dirty="0">
                <a:latin typeface="Arial"/>
                <a:cs typeface="Arial"/>
              </a:rPr>
              <a:t>table </a:t>
            </a:r>
            <a:r>
              <a:rPr sz="1100" spc="-15" dirty="0">
                <a:latin typeface="Arial"/>
                <a:cs typeface="Arial"/>
              </a:rPr>
              <a:t>generated </a:t>
            </a:r>
            <a:r>
              <a:rPr sz="1100" spc="-20" dirty="0">
                <a:latin typeface="Arial"/>
                <a:cs typeface="Arial"/>
              </a:rPr>
              <a:t>by </a:t>
            </a:r>
            <a:r>
              <a:rPr sz="1100" spc="-5" dirty="0">
                <a:latin typeface="Arial"/>
                <a:cs typeface="Arial"/>
              </a:rPr>
              <a:t>this</a:t>
            </a:r>
            <a:r>
              <a:rPr sz="1100" spc="-20" dirty="0">
                <a:latin typeface="Arial"/>
                <a:cs typeface="Arial"/>
              </a:rPr>
              <a:t> query.</a:t>
            </a:r>
            <a:endParaRPr sz="11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12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11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1100" spc="-10" dirty="0">
                <a:latin typeface="Arial"/>
                <a:cs typeface="Arial"/>
              </a:rPr>
              <a:t>a)</a:t>
            </a:r>
            <a:endParaRPr sz="1100">
              <a:latin typeface="Arial"/>
              <a:cs typeface="Arial"/>
            </a:endParaRPr>
          </a:p>
        </p:txBody>
      </p:sp>
      <p:graphicFrame>
        <p:nvGraphicFramePr>
          <p:cNvPr id="10" name="object 10"/>
          <p:cNvGraphicFramePr>
            <a:graphicFrameLocks noGrp="1"/>
          </p:cNvGraphicFramePr>
          <p:nvPr/>
        </p:nvGraphicFramePr>
        <p:xfrm>
          <a:off x="933183" y="4612652"/>
          <a:ext cx="3967479" cy="61595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97993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7866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11836">
                <a:tc>
                  <a:txBody>
                    <a:bodyPr/>
                    <a:lstStyle/>
                    <a:p>
                      <a:pPr marL="39370">
                        <a:lnSpc>
                          <a:spcPts val="1310"/>
                        </a:lnSpc>
                      </a:pPr>
                      <a:r>
                        <a:rPr sz="1100" b="1" spc="-5" dirty="0">
                          <a:latin typeface="Arial"/>
                          <a:cs typeface="Arial"/>
                        </a:rPr>
                        <a:t>type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9370"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r>
                        <a:rPr sz="1100" b="1" spc="-10" dirty="0">
                          <a:latin typeface="Arial"/>
                          <a:cs typeface="Arial"/>
                        </a:rPr>
                        <a:t>most</a:t>
                      </a:r>
                      <a:r>
                        <a:rPr sz="1100" b="1" spc="-2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b="1" spc="-15" dirty="0">
                          <a:latin typeface="Arial"/>
                          <a:cs typeface="Arial"/>
                        </a:rPr>
                        <a:t>expensive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190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84404">
                <a:tc>
                  <a:txBody>
                    <a:bodyPr/>
                    <a:lstStyle/>
                    <a:p>
                      <a:pPr marL="39370"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r>
                        <a:rPr sz="1100" spc="-10" dirty="0">
                          <a:latin typeface="Arial"/>
                          <a:cs typeface="Arial"/>
                        </a:rPr>
                        <a:t>SUV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190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8100"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r>
                        <a:rPr sz="1100" spc="-15" dirty="0">
                          <a:latin typeface="Arial"/>
                          <a:cs typeface="Arial"/>
                        </a:rPr>
                        <a:t>60000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190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13359">
                <a:tc>
                  <a:txBody>
                    <a:bodyPr/>
                    <a:lstStyle/>
                    <a:p>
                      <a:pPr marL="39370"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r>
                        <a:rPr sz="1100" spc="-15" dirty="0">
                          <a:latin typeface="Arial"/>
                          <a:cs typeface="Arial"/>
                        </a:rPr>
                        <a:t>Coupe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317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9370">
                        <a:lnSpc>
                          <a:spcPct val="100000"/>
                        </a:lnSpc>
                        <a:spcBef>
                          <a:spcPts val="120"/>
                        </a:spcBef>
                      </a:pPr>
                      <a:r>
                        <a:rPr sz="1100" spc="-15" dirty="0">
                          <a:latin typeface="Arial"/>
                          <a:cs typeface="Arial"/>
                        </a:rPr>
                        <a:t>39000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1524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11" name="object 11"/>
          <p:cNvSpPr txBox="1"/>
          <p:nvPr/>
        </p:nvSpPr>
        <p:spPr>
          <a:xfrm>
            <a:off x="690507" y="5502143"/>
            <a:ext cx="148590" cy="19177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1100" spc="-10" dirty="0">
                <a:latin typeface="Arial"/>
                <a:cs typeface="Arial"/>
              </a:rPr>
              <a:t>b)</a:t>
            </a:r>
            <a:endParaRPr sz="1100">
              <a:latin typeface="Arial"/>
              <a:cs typeface="Arial"/>
            </a:endParaRPr>
          </a:p>
        </p:txBody>
      </p:sp>
      <p:graphicFrame>
        <p:nvGraphicFramePr>
          <p:cNvPr id="12" name="object 12"/>
          <p:cNvGraphicFramePr>
            <a:graphicFrameLocks noGrp="1"/>
          </p:cNvGraphicFramePr>
          <p:nvPr/>
        </p:nvGraphicFramePr>
        <p:xfrm>
          <a:off x="933183" y="5312168"/>
          <a:ext cx="3967479" cy="61468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97993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7866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10312">
                <a:tc>
                  <a:txBody>
                    <a:bodyPr/>
                    <a:lstStyle/>
                    <a:p>
                      <a:pPr marL="39370">
                        <a:lnSpc>
                          <a:spcPts val="1310"/>
                        </a:lnSpc>
                      </a:pPr>
                      <a:r>
                        <a:rPr sz="1100" b="1" spc="-5" dirty="0">
                          <a:latin typeface="Arial"/>
                          <a:cs typeface="Arial"/>
                        </a:rPr>
                        <a:t>type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9370"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r>
                        <a:rPr sz="1100" b="1" spc="-10" dirty="0">
                          <a:latin typeface="Arial"/>
                          <a:cs typeface="Arial"/>
                        </a:rPr>
                        <a:t>most</a:t>
                      </a:r>
                      <a:r>
                        <a:rPr sz="1100" b="1" spc="-2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b="1" spc="-15" dirty="0">
                          <a:latin typeface="Arial"/>
                          <a:cs typeface="Arial"/>
                        </a:rPr>
                        <a:t>expensive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190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85927">
                <a:tc>
                  <a:txBody>
                    <a:bodyPr/>
                    <a:lstStyle/>
                    <a:p>
                      <a:pPr marL="39370"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r>
                        <a:rPr sz="1100" spc="-10" dirty="0">
                          <a:latin typeface="Arial"/>
                          <a:cs typeface="Arial"/>
                        </a:rPr>
                        <a:t>SUV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317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9370"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r>
                        <a:rPr sz="1100" spc="-15" dirty="0">
                          <a:latin typeface="Arial"/>
                          <a:cs typeface="Arial"/>
                        </a:rPr>
                        <a:t>35000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190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11836">
                <a:tc>
                  <a:txBody>
                    <a:bodyPr/>
                    <a:lstStyle/>
                    <a:p>
                      <a:pPr marL="39370"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r>
                        <a:rPr sz="1100" spc="-15" dirty="0">
                          <a:latin typeface="Arial"/>
                          <a:cs typeface="Arial"/>
                        </a:rPr>
                        <a:t>Coupe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317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9370">
                        <a:lnSpc>
                          <a:spcPct val="100000"/>
                        </a:lnSpc>
                        <a:spcBef>
                          <a:spcPts val="110"/>
                        </a:spcBef>
                      </a:pPr>
                      <a:r>
                        <a:rPr sz="1100" spc="-15" dirty="0">
                          <a:latin typeface="Arial"/>
                          <a:cs typeface="Arial"/>
                        </a:rPr>
                        <a:t>75000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1397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13" name="object 13"/>
          <p:cNvSpPr txBox="1"/>
          <p:nvPr/>
        </p:nvSpPr>
        <p:spPr>
          <a:xfrm>
            <a:off x="690507" y="6201659"/>
            <a:ext cx="140970" cy="19177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1100" spc="-5" dirty="0">
                <a:latin typeface="Arial"/>
                <a:cs typeface="Arial"/>
              </a:rPr>
              <a:t>c)</a:t>
            </a:r>
            <a:endParaRPr sz="1100">
              <a:latin typeface="Arial"/>
              <a:cs typeface="Arial"/>
            </a:endParaRPr>
          </a:p>
        </p:txBody>
      </p:sp>
      <p:graphicFrame>
        <p:nvGraphicFramePr>
          <p:cNvPr id="14" name="object 14"/>
          <p:cNvGraphicFramePr>
            <a:graphicFrameLocks noGrp="1"/>
          </p:cNvGraphicFramePr>
          <p:nvPr/>
        </p:nvGraphicFramePr>
        <p:xfrm>
          <a:off x="933183" y="6010161"/>
          <a:ext cx="3967479" cy="61468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97993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7866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10312">
                <a:tc>
                  <a:txBody>
                    <a:bodyPr/>
                    <a:lstStyle/>
                    <a:p>
                      <a:pPr marL="39370">
                        <a:lnSpc>
                          <a:spcPts val="1310"/>
                        </a:lnSpc>
                      </a:pPr>
                      <a:r>
                        <a:rPr sz="1100" b="1" spc="-5" dirty="0">
                          <a:latin typeface="Arial"/>
                          <a:cs typeface="Arial"/>
                        </a:rPr>
                        <a:t>type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9370"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r>
                        <a:rPr sz="1100" b="1" spc="-10" dirty="0">
                          <a:latin typeface="Arial"/>
                          <a:cs typeface="Arial"/>
                        </a:rPr>
                        <a:t>most</a:t>
                      </a:r>
                      <a:r>
                        <a:rPr sz="1100" b="1" spc="-2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b="1" spc="-15" dirty="0">
                          <a:latin typeface="Arial"/>
                          <a:cs typeface="Arial"/>
                        </a:rPr>
                        <a:t>expensive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190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85927">
                <a:tc>
                  <a:txBody>
                    <a:bodyPr/>
                    <a:lstStyle/>
                    <a:p>
                      <a:pPr marL="39370"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r>
                        <a:rPr sz="1100" spc="-10" dirty="0">
                          <a:latin typeface="Arial"/>
                          <a:cs typeface="Arial"/>
                        </a:rPr>
                        <a:t>SUV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317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9370"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r>
                        <a:rPr sz="1100" spc="-15" dirty="0">
                          <a:latin typeface="Arial"/>
                          <a:cs typeface="Arial"/>
                        </a:rPr>
                        <a:t>73000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190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11836">
                <a:tc>
                  <a:txBody>
                    <a:bodyPr/>
                    <a:lstStyle/>
                    <a:p>
                      <a:pPr marL="39370"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r>
                        <a:rPr sz="1100" spc="-15" dirty="0">
                          <a:latin typeface="Arial"/>
                          <a:cs typeface="Arial"/>
                        </a:rPr>
                        <a:t>Coupe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317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9370">
                        <a:lnSpc>
                          <a:spcPct val="100000"/>
                        </a:lnSpc>
                        <a:spcBef>
                          <a:spcPts val="120"/>
                        </a:spcBef>
                      </a:pPr>
                      <a:r>
                        <a:rPr sz="1100" spc="-15" dirty="0">
                          <a:latin typeface="Arial"/>
                          <a:cs typeface="Arial"/>
                        </a:rPr>
                        <a:t>75000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1524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15" name="object 15"/>
          <p:cNvSpPr txBox="1"/>
          <p:nvPr/>
        </p:nvSpPr>
        <p:spPr>
          <a:xfrm>
            <a:off x="690507" y="6899650"/>
            <a:ext cx="148590" cy="19177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1100" spc="-10" dirty="0">
                <a:latin typeface="Arial"/>
                <a:cs typeface="Arial"/>
              </a:rPr>
              <a:t>d)</a:t>
            </a:r>
            <a:endParaRPr sz="1100">
              <a:latin typeface="Arial"/>
              <a:cs typeface="Arial"/>
            </a:endParaRPr>
          </a:p>
        </p:txBody>
      </p:sp>
      <p:graphicFrame>
        <p:nvGraphicFramePr>
          <p:cNvPr id="16" name="object 16"/>
          <p:cNvGraphicFramePr>
            <a:graphicFrameLocks noGrp="1"/>
          </p:cNvGraphicFramePr>
          <p:nvPr/>
        </p:nvGraphicFramePr>
        <p:xfrm>
          <a:off x="933183" y="6709677"/>
          <a:ext cx="3967479" cy="61468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97993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7866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10312">
                <a:tc>
                  <a:txBody>
                    <a:bodyPr/>
                    <a:lstStyle/>
                    <a:p>
                      <a:pPr marL="39370">
                        <a:lnSpc>
                          <a:spcPts val="1300"/>
                        </a:lnSpc>
                      </a:pPr>
                      <a:r>
                        <a:rPr sz="1100" b="1" spc="-5" dirty="0">
                          <a:latin typeface="Arial"/>
                          <a:cs typeface="Arial"/>
                        </a:rPr>
                        <a:t>type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9370"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r>
                        <a:rPr sz="1100" b="1" spc="-10" dirty="0">
                          <a:latin typeface="Arial"/>
                          <a:cs typeface="Arial"/>
                        </a:rPr>
                        <a:t>most</a:t>
                      </a:r>
                      <a:r>
                        <a:rPr sz="1100" b="1" spc="-2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b="1" spc="-15" dirty="0">
                          <a:latin typeface="Arial"/>
                          <a:cs typeface="Arial"/>
                        </a:rPr>
                        <a:t>expensive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190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85927">
                <a:tc>
                  <a:txBody>
                    <a:bodyPr/>
                    <a:lstStyle/>
                    <a:p>
                      <a:pPr marL="39370"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r>
                        <a:rPr sz="1100" spc="-10" dirty="0">
                          <a:latin typeface="Arial"/>
                          <a:cs typeface="Arial"/>
                        </a:rPr>
                        <a:t>SUV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317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9370"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r>
                        <a:rPr sz="1100" spc="-15" dirty="0">
                          <a:latin typeface="Arial"/>
                          <a:cs typeface="Arial"/>
                        </a:rPr>
                        <a:t>72000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190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11836">
                <a:tc>
                  <a:txBody>
                    <a:bodyPr/>
                    <a:lstStyle/>
                    <a:p>
                      <a:pPr marL="39370"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r>
                        <a:rPr sz="1100" spc="-15" dirty="0">
                          <a:latin typeface="Arial"/>
                          <a:cs typeface="Arial"/>
                        </a:rPr>
                        <a:t>Coupe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190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9370">
                        <a:lnSpc>
                          <a:spcPct val="100000"/>
                        </a:lnSpc>
                        <a:spcBef>
                          <a:spcPts val="110"/>
                        </a:spcBef>
                      </a:pPr>
                      <a:r>
                        <a:rPr sz="1100" spc="-15" dirty="0">
                          <a:latin typeface="Arial"/>
                          <a:cs typeface="Arial"/>
                        </a:rPr>
                        <a:t>42000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1397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17" name="object 17"/>
          <p:cNvSpPr txBox="1"/>
          <p:nvPr/>
        </p:nvSpPr>
        <p:spPr>
          <a:xfrm>
            <a:off x="2094111" y="7394950"/>
            <a:ext cx="2910205" cy="19177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1100" spc="170" dirty="0">
                <a:latin typeface="Arial"/>
                <a:cs typeface="Arial"/>
              </a:rPr>
              <a:t>...............................................</a:t>
            </a:r>
            <a:r>
              <a:rPr sz="1100" spc="-130" dirty="0">
                <a:latin typeface="Arial"/>
                <a:cs typeface="Arial"/>
              </a:rPr>
              <a:t> </a:t>
            </a:r>
            <a:endParaRPr sz="1100">
              <a:latin typeface="Arial"/>
              <a:cs typeface="Arial"/>
            </a:endParaRPr>
          </a:p>
        </p:txBody>
      </p:sp>
      <p:sp>
        <p:nvSpPr>
          <p:cNvPr id="18" name="object 18"/>
          <p:cNvSpPr/>
          <p:nvPr/>
        </p:nvSpPr>
        <p:spPr>
          <a:xfrm>
            <a:off x="505053" y="9941585"/>
            <a:ext cx="6049010" cy="0"/>
          </a:xfrm>
          <a:custGeom>
            <a:avLst/>
            <a:gdLst/>
            <a:ahLst/>
            <a:cxnLst/>
            <a:rect l="l" t="t" r="r" b="b"/>
            <a:pathLst>
              <a:path w="6049009">
                <a:moveTo>
                  <a:pt x="0" y="0"/>
                </a:moveTo>
                <a:lnTo>
                  <a:pt x="6048756" y="0"/>
                </a:lnTo>
              </a:path>
            </a:pathLst>
          </a:custGeom>
          <a:ln w="609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 txBox="1"/>
          <p:nvPr/>
        </p:nvSpPr>
        <p:spPr>
          <a:xfrm>
            <a:off x="4678934" y="9965447"/>
            <a:ext cx="1842135" cy="19177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1100" spc="-10" dirty="0">
                <a:latin typeface="Arial"/>
                <a:cs typeface="Arial"/>
              </a:rPr>
              <a:t>© </a:t>
            </a:r>
            <a:r>
              <a:rPr sz="1100" spc="20" dirty="0">
                <a:latin typeface="Arial"/>
                <a:cs typeface="Arial"/>
              </a:rPr>
              <a:t>H</a:t>
            </a:r>
            <a:r>
              <a:rPr sz="850" spc="20" dirty="0">
                <a:latin typeface="Arial"/>
                <a:cs typeface="Arial"/>
              </a:rPr>
              <a:t>ERIOT</a:t>
            </a:r>
            <a:r>
              <a:rPr sz="1100" spc="20" dirty="0">
                <a:latin typeface="Arial"/>
                <a:cs typeface="Arial"/>
              </a:rPr>
              <a:t>-W</a:t>
            </a:r>
            <a:r>
              <a:rPr sz="850" spc="20" dirty="0">
                <a:latin typeface="Arial"/>
                <a:cs typeface="Arial"/>
              </a:rPr>
              <a:t>ATT</a:t>
            </a:r>
            <a:r>
              <a:rPr sz="850" spc="75" dirty="0">
                <a:latin typeface="Arial"/>
                <a:cs typeface="Arial"/>
              </a:rPr>
              <a:t> </a:t>
            </a:r>
            <a:r>
              <a:rPr sz="1100" spc="55" dirty="0">
                <a:latin typeface="Arial"/>
                <a:cs typeface="Arial"/>
              </a:rPr>
              <a:t>U</a:t>
            </a:r>
            <a:r>
              <a:rPr sz="850" spc="55" dirty="0">
                <a:latin typeface="Arial"/>
                <a:cs typeface="Arial"/>
              </a:rPr>
              <a:t>NIVERSITY</a:t>
            </a:r>
            <a:endParaRPr sz="85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52169" y="559318"/>
            <a:ext cx="1880235" cy="19177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1100" i="1" spc="-20" dirty="0">
                <a:latin typeface="Arial"/>
                <a:cs typeface="Arial"/>
              </a:rPr>
              <a:t>TOPIC </a:t>
            </a:r>
            <a:r>
              <a:rPr sz="1100" i="1" spc="-10" dirty="0">
                <a:latin typeface="Arial"/>
                <a:cs typeface="Arial"/>
              </a:rPr>
              <a:t>3.</a:t>
            </a:r>
            <a:r>
              <a:rPr sz="1100" i="1" spc="75" dirty="0">
                <a:latin typeface="Arial"/>
                <a:cs typeface="Arial"/>
              </a:rPr>
              <a:t> </a:t>
            </a:r>
            <a:r>
              <a:rPr sz="1100" i="1" spc="-30" dirty="0">
                <a:latin typeface="Arial"/>
                <a:cs typeface="Arial"/>
              </a:rPr>
              <a:t>IMPLEMENTATION</a:t>
            </a:r>
            <a:endParaRPr sz="11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6737585" y="559318"/>
            <a:ext cx="179705" cy="19177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1100" spc="-15" dirty="0">
                <a:latin typeface="Arial"/>
                <a:cs typeface="Arial"/>
              </a:rPr>
              <a:t>91</a:t>
            </a:r>
            <a:endParaRPr sz="110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864717" y="765581"/>
            <a:ext cx="6049010" cy="0"/>
          </a:xfrm>
          <a:custGeom>
            <a:avLst/>
            <a:gdLst/>
            <a:ahLst/>
            <a:cxnLst/>
            <a:rect l="l" t="t" r="r" b="b"/>
            <a:pathLst>
              <a:path w="6049009">
                <a:moveTo>
                  <a:pt x="0" y="0"/>
                </a:moveTo>
                <a:lnTo>
                  <a:pt x="6048756" y="0"/>
                </a:lnTo>
              </a:path>
            </a:pathLst>
          </a:custGeom>
          <a:ln w="609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864869" y="1123226"/>
            <a:ext cx="6048375" cy="5951855"/>
          </a:xfrm>
          <a:custGeom>
            <a:avLst/>
            <a:gdLst/>
            <a:ahLst/>
            <a:cxnLst/>
            <a:rect l="l" t="t" r="r" b="b"/>
            <a:pathLst>
              <a:path w="6048375" h="5951855">
                <a:moveTo>
                  <a:pt x="6048082" y="0"/>
                </a:moveTo>
                <a:lnTo>
                  <a:pt x="0" y="0"/>
                </a:lnTo>
                <a:lnTo>
                  <a:pt x="0" y="5897562"/>
                </a:lnTo>
                <a:lnTo>
                  <a:pt x="4244" y="5918580"/>
                </a:lnTo>
                <a:lnTo>
                  <a:pt x="15817" y="5935745"/>
                </a:lnTo>
                <a:lnTo>
                  <a:pt x="32982" y="5947318"/>
                </a:lnTo>
                <a:lnTo>
                  <a:pt x="54000" y="5951562"/>
                </a:lnTo>
                <a:lnTo>
                  <a:pt x="5994082" y="5951562"/>
                </a:lnTo>
                <a:lnTo>
                  <a:pt x="6015100" y="5947318"/>
                </a:lnTo>
                <a:lnTo>
                  <a:pt x="6032265" y="5935745"/>
                </a:lnTo>
                <a:lnTo>
                  <a:pt x="6043838" y="5918580"/>
                </a:lnTo>
                <a:lnTo>
                  <a:pt x="6048082" y="5897562"/>
                </a:lnTo>
                <a:lnTo>
                  <a:pt x="6048082" y="0"/>
                </a:lnTo>
                <a:close/>
              </a:path>
            </a:pathLst>
          </a:custGeom>
          <a:solidFill>
            <a:srgbClr val="99CC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882865" y="1123226"/>
            <a:ext cx="6012180" cy="5934075"/>
          </a:xfrm>
          <a:custGeom>
            <a:avLst/>
            <a:gdLst/>
            <a:ahLst/>
            <a:cxnLst/>
            <a:rect l="l" t="t" r="r" b="b"/>
            <a:pathLst>
              <a:path w="6012180" h="5934075">
                <a:moveTo>
                  <a:pt x="6012078" y="0"/>
                </a:moveTo>
                <a:lnTo>
                  <a:pt x="0" y="0"/>
                </a:lnTo>
                <a:lnTo>
                  <a:pt x="0" y="5897562"/>
                </a:lnTo>
                <a:lnTo>
                  <a:pt x="2828" y="5911578"/>
                </a:lnTo>
                <a:lnTo>
                  <a:pt x="10544" y="5923022"/>
                </a:lnTo>
                <a:lnTo>
                  <a:pt x="21988" y="5930738"/>
                </a:lnTo>
                <a:lnTo>
                  <a:pt x="36004" y="5933567"/>
                </a:lnTo>
                <a:lnTo>
                  <a:pt x="5976073" y="5933567"/>
                </a:lnTo>
                <a:lnTo>
                  <a:pt x="5990089" y="5930738"/>
                </a:lnTo>
                <a:lnTo>
                  <a:pt x="6001534" y="5923022"/>
                </a:lnTo>
                <a:lnTo>
                  <a:pt x="6009249" y="5911578"/>
                </a:lnTo>
                <a:lnTo>
                  <a:pt x="6012078" y="5897562"/>
                </a:lnTo>
                <a:lnTo>
                  <a:pt x="6012078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1050171" y="1186312"/>
            <a:ext cx="3009900" cy="482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36400"/>
              </a:lnSpc>
              <a:spcBef>
                <a:spcPts val="100"/>
              </a:spcBef>
            </a:pPr>
            <a:r>
              <a:rPr sz="1100" b="1" spc="-5" dirty="0">
                <a:latin typeface="Arial"/>
                <a:cs typeface="Arial"/>
              </a:rPr>
              <a:t>Q47: </a:t>
            </a:r>
            <a:r>
              <a:rPr sz="1100" spc="-10" dirty="0">
                <a:latin typeface="Arial"/>
                <a:cs typeface="Arial"/>
              </a:rPr>
              <a:t>A </a:t>
            </a:r>
            <a:r>
              <a:rPr sz="1100" spc="-5" dirty="0">
                <a:latin typeface="Arial"/>
                <a:cs typeface="Arial"/>
              </a:rPr>
              <a:t>query </a:t>
            </a:r>
            <a:r>
              <a:rPr sz="1100" spc="-10" dirty="0">
                <a:latin typeface="Arial"/>
                <a:cs typeface="Arial"/>
              </a:rPr>
              <a:t>is </a:t>
            </a:r>
            <a:r>
              <a:rPr sz="1100" spc="-5" dirty="0">
                <a:latin typeface="Arial"/>
                <a:cs typeface="Arial"/>
              </a:rPr>
              <a:t>run </a:t>
            </a:r>
            <a:r>
              <a:rPr sz="1100" spc="-10" dirty="0">
                <a:latin typeface="Arial"/>
                <a:cs typeface="Arial"/>
              </a:rPr>
              <a:t>against </a:t>
            </a:r>
            <a:r>
              <a:rPr sz="1100" spc="-15" dirty="0">
                <a:latin typeface="Arial"/>
                <a:cs typeface="Arial"/>
              </a:rPr>
              <a:t>following </a:t>
            </a:r>
            <a:r>
              <a:rPr sz="1100" spc="-10" dirty="0">
                <a:latin typeface="Arial"/>
                <a:cs typeface="Arial"/>
              </a:rPr>
              <a:t>two </a:t>
            </a:r>
            <a:r>
              <a:rPr sz="1100" spc="-15" dirty="0">
                <a:latin typeface="Arial"/>
                <a:cs typeface="Arial"/>
              </a:rPr>
              <a:t>tables:  </a:t>
            </a:r>
            <a:r>
              <a:rPr sz="1100" spc="-35" dirty="0">
                <a:latin typeface="Arial"/>
                <a:cs typeface="Arial"/>
              </a:rPr>
              <a:t>Table:</a:t>
            </a:r>
            <a:r>
              <a:rPr sz="1100" spc="45" dirty="0">
                <a:latin typeface="Arial"/>
                <a:cs typeface="Arial"/>
              </a:rPr>
              <a:t> </a:t>
            </a:r>
            <a:r>
              <a:rPr sz="1100" spc="-5" dirty="0">
                <a:latin typeface="Arial"/>
                <a:cs typeface="Arial"/>
              </a:rPr>
              <a:t>competition</a:t>
            </a:r>
            <a:endParaRPr sz="1100">
              <a:latin typeface="Arial"/>
              <a:cs typeface="Arial"/>
            </a:endParaRPr>
          </a:p>
        </p:txBody>
      </p:sp>
      <p:graphicFrame>
        <p:nvGraphicFramePr>
          <p:cNvPr id="8" name="object 8"/>
          <p:cNvGraphicFramePr>
            <a:graphicFrameLocks noGrp="1"/>
          </p:cNvGraphicFramePr>
          <p:nvPr/>
        </p:nvGraphicFramePr>
        <p:xfrm>
          <a:off x="1062723" y="1726196"/>
          <a:ext cx="5655945" cy="97726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41097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1224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1096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1097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10312">
                <a:tc>
                  <a:txBody>
                    <a:bodyPr/>
                    <a:lstStyle/>
                    <a:p>
                      <a:pPr marL="39370"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r>
                        <a:rPr sz="1100" b="1" spc="-10" dirty="0">
                          <a:latin typeface="Arial"/>
                          <a:cs typeface="Arial"/>
                        </a:rPr>
                        <a:t>competitionID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190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9370">
                        <a:lnSpc>
                          <a:spcPts val="1310"/>
                        </a:lnSpc>
                      </a:pPr>
                      <a:r>
                        <a:rPr sz="1100" b="1" spc="-10" dirty="0">
                          <a:latin typeface="Arial"/>
                          <a:cs typeface="Arial"/>
                        </a:rPr>
                        <a:t>country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9370"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r>
                        <a:rPr sz="1100" b="1" spc="-15" dirty="0">
                          <a:latin typeface="Arial"/>
                          <a:cs typeface="Arial"/>
                        </a:rPr>
                        <a:t>venue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190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9370">
                        <a:lnSpc>
                          <a:spcPct val="100000"/>
                        </a:lnSpc>
                        <a:spcBef>
                          <a:spcPts val="110"/>
                        </a:spcBef>
                      </a:pPr>
                      <a:r>
                        <a:rPr sz="1100" b="1" spc="-15" dirty="0">
                          <a:latin typeface="Arial"/>
                          <a:cs typeface="Arial"/>
                        </a:rPr>
                        <a:t>eventDate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1397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11835">
                <a:tc>
                  <a:txBody>
                    <a:bodyPr/>
                    <a:lstStyle/>
                    <a:p>
                      <a:pPr marL="39370">
                        <a:lnSpc>
                          <a:spcPct val="100000"/>
                        </a:lnSpc>
                        <a:spcBef>
                          <a:spcPts val="135"/>
                        </a:spcBef>
                      </a:pPr>
                      <a:r>
                        <a:rPr sz="1100" dirty="0">
                          <a:latin typeface="Arial"/>
                          <a:cs typeface="Arial"/>
                        </a:rPr>
                        <a:t>1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1714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9370">
                        <a:lnSpc>
                          <a:spcPct val="100000"/>
                        </a:lnSpc>
                        <a:spcBef>
                          <a:spcPts val="120"/>
                        </a:spcBef>
                      </a:pPr>
                      <a:r>
                        <a:rPr sz="1100" spc="-15" dirty="0">
                          <a:latin typeface="Arial"/>
                          <a:cs typeface="Arial"/>
                        </a:rPr>
                        <a:t>UK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1524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9370"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r>
                        <a:rPr sz="1100" dirty="0">
                          <a:latin typeface="Arial"/>
                          <a:cs typeface="Arial"/>
                        </a:rPr>
                        <a:t>Southport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317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9370">
                        <a:lnSpc>
                          <a:spcPct val="100000"/>
                        </a:lnSpc>
                        <a:spcBef>
                          <a:spcPts val="135"/>
                        </a:spcBef>
                      </a:pPr>
                      <a:r>
                        <a:rPr sz="1100" spc="-10" dirty="0">
                          <a:latin typeface="Arial"/>
                          <a:cs typeface="Arial"/>
                        </a:rPr>
                        <a:t>13/05/2018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1714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85927">
                <a:tc>
                  <a:txBody>
                    <a:bodyPr/>
                    <a:lstStyle/>
                    <a:p>
                      <a:pPr marL="39370"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r>
                        <a:rPr sz="1100" dirty="0">
                          <a:latin typeface="Arial"/>
                          <a:cs typeface="Arial"/>
                        </a:rPr>
                        <a:t>2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317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8735"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r>
                        <a:rPr sz="1100" spc="-10" dirty="0">
                          <a:latin typeface="Arial"/>
                          <a:cs typeface="Arial"/>
                        </a:rPr>
                        <a:t>Switzerland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317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9370"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r>
                        <a:rPr sz="1100" dirty="0">
                          <a:latin typeface="Arial"/>
                          <a:cs typeface="Arial"/>
                        </a:rPr>
                        <a:t>Bern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190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9370"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r>
                        <a:rPr sz="1100" spc="-10" dirty="0">
                          <a:latin typeface="Arial"/>
                          <a:cs typeface="Arial"/>
                        </a:rPr>
                        <a:t>29/08/2018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317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85928">
                <a:tc>
                  <a:txBody>
                    <a:bodyPr/>
                    <a:lstStyle/>
                    <a:p>
                      <a:pPr marL="39370"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r>
                        <a:rPr sz="1100" dirty="0">
                          <a:latin typeface="Arial"/>
                          <a:cs typeface="Arial"/>
                        </a:rPr>
                        <a:t>3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190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9370"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r>
                        <a:rPr sz="1100" spc="-15" dirty="0">
                          <a:latin typeface="Arial"/>
                          <a:cs typeface="Arial"/>
                        </a:rPr>
                        <a:t>Canada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317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9370"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r>
                        <a:rPr sz="1100" spc="-5" dirty="0">
                          <a:latin typeface="Arial"/>
                          <a:cs typeface="Arial"/>
                        </a:rPr>
                        <a:t>Montreal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190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9370"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r>
                        <a:rPr sz="1100" spc="-10" dirty="0">
                          <a:latin typeface="Arial"/>
                          <a:cs typeface="Arial"/>
                        </a:rPr>
                        <a:t>08/09/2018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317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76783">
                <a:tc>
                  <a:txBody>
                    <a:bodyPr/>
                    <a:lstStyle/>
                    <a:p>
                      <a:pPr marL="39370">
                        <a:lnSpc>
                          <a:spcPts val="975"/>
                        </a:lnSpc>
                      </a:pPr>
                      <a:r>
                        <a:rPr sz="1100" spc="-5" dirty="0">
                          <a:latin typeface="Arial"/>
                          <a:cs typeface="Arial"/>
                        </a:rPr>
                        <a:t>...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0640">
                        <a:lnSpc>
                          <a:spcPts val="975"/>
                        </a:lnSpc>
                      </a:pPr>
                      <a:r>
                        <a:rPr sz="1100" spc="-5" dirty="0">
                          <a:latin typeface="Arial"/>
                          <a:cs typeface="Arial"/>
                        </a:rPr>
                        <a:t>...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1910">
                        <a:lnSpc>
                          <a:spcPts val="975"/>
                        </a:lnSpc>
                      </a:pPr>
                      <a:r>
                        <a:rPr sz="1100" spc="-5" dirty="0">
                          <a:latin typeface="Arial"/>
                          <a:cs typeface="Arial"/>
                        </a:rPr>
                        <a:t>...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3180">
                        <a:lnSpc>
                          <a:spcPts val="975"/>
                        </a:lnSpc>
                      </a:pPr>
                      <a:r>
                        <a:rPr sz="1100" spc="-5" dirty="0">
                          <a:latin typeface="Arial"/>
                          <a:cs typeface="Arial"/>
                        </a:rPr>
                        <a:t>...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9" name="object 9"/>
          <p:cNvSpPr txBox="1"/>
          <p:nvPr/>
        </p:nvSpPr>
        <p:spPr>
          <a:xfrm>
            <a:off x="1050171" y="2792470"/>
            <a:ext cx="1066165" cy="19177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1100" spc="-35" dirty="0">
                <a:latin typeface="Arial"/>
                <a:cs typeface="Arial"/>
              </a:rPr>
              <a:t>Table:</a:t>
            </a:r>
            <a:r>
              <a:rPr sz="1100" spc="5" dirty="0">
                <a:latin typeface="Arial"/>
                <a:cs typeface="Arial"/>
              </a:rPr>
              <a:t> </a:t>
            </a:r>
            <a:r>
              <a:rPr sz="1100" spc="-10" dirty="0">
                <a:latin typeface="Arial"/>
                <a:cs typeface="Arial"/>
              </a:rPr>
              <a:t>entryticket</a:t>
            </a:r>
            <a:endParaRPr sz="1100">
              <a:latin typeface="Arial"/>
              <a:cs typeface="Arial"/>
            </a:endParaRPr>
          </a:p>
        </p:txBody>
      </p:sp>
      <p:graphicFrame>
        <p:nvGraphicFramePr>
          <p:cNvPr id="10" name="object 10"/>
          <p:cNvGraphicFramePr>
            <a:graphicFrameLocks noGrp="1"/>
          </p:cNvGraphicFramePr>
          <p:nvPr/>
        </p:nvGraphicFramePr>
        <p:xfrm>
          <a:off x="1062723" y="3041408"/>
          <a:ext cx="5655945" cy="170243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41097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1224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1096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1097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13359">
                <a:tc>
                  <a:txBody>
                    <a:bodyPr/>
                    <a:lstStyle/>
                    <a:p>
                      <a:pPr marL="39370"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r>
                        <a:rPr sz="1100" b="1" spc="-10" dirty="0">
                          <a:latin typeface="Arial"/>
                          <a:cs typeface="Arial"/>
                        </a:rPr>
                        <a:t>competitionID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317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9370">
                        <a:lnSpc>
                          <a:spcPct val="100000"/>
                        </a:lnSpc>
                        <a:spcBef>
                          <a:spcPts val="120"/>
                        </a:spcBef>
                      </a:pPr>
                      <a:r>
                        <a:rPr sz="1100" b="1" spc="-25" dirty="0">
                          <a:latin typeface="Arial"/>
                          <a:cs typeface="Arial"/>
                        </a:rPr>
                        <a:t>Team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1524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9370"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r>
                        <a:rPr sz="1100" b="1" spc="-5" dirty="0">
                          <a:latin typeface="Arial"/>
                          <a:cs typeface="Arial"/>
                        </a:rPr>
                        <a:t>Placing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190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9370">
                        <a:lnSpc>
                          <a:spcPct val="100000"/>
                        </a:lnSpc>
                        <a:spcBef>
                          <a:spcPts val="135"/>
                        </a:spcBef>
                      </a:pPr>
                      <a:r>
                        <a:rPr sz="1100" b="1" spc="-15" dirty="0">
                          <a:latin typeface="Arial"/>
                          <a:cs typeface="Arial"/>
                        </a:rPr>
                        <a:t>PrizeValue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1714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85927">
                <a:tc>
                  <a:txBody>
                    <a:bodyPr/>
                    <a:lstStyle/>
                    <a:p>
                      <a:pPr marL="39370"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r>
                        <a:rPr sz="1100" dirty="0">
                          <a:latin typeface="Arial"/>
                          <a:cs typeface="Arial"/>
                        </a:rPr>
                        <a:t>1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317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8735"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r>
                        <a:rPr sz="1100" spc="-10" dirty="0">
                          <a:latin typeface="Arial"/>
                          <a:cs typeface="Arial"/>
                        </a:rPr>
                        <a:t>GoGames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317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6195"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r>
                        <a:rPr sz="1100" spc="-5" dirty="0">
                          <a:latin typeface="Arial"/>
                          <a:cs typeface="Arial"/>
                        </a:rPr>
                        <a:t>Gold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317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9370"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r>
                        <a:rPr sz="1100" spc="-15" dirty="0">
                          <a:latin typeface="Arial"/>
                          <a:cs typeface="Arial"/>
                        </a:rPr>
                        <a:t>20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190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85928">
                <a:tc>
                  <a:txBody>
                    <a:bodyPr/>
                    <a:lstStyle/>
                    <a:p>
                      <a:pPr marL="39370"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r>
                        <a:rPr sz="1100" dirty="0">
                          <a:latin typeface="Arial"/>
                          <a:cs typeface="Arial"/>
                        </a:rPr>
                        <a:t>1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317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9370"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r>
                        <a:rPr sz="1100" spc="-15" dirty="0">
                          <a:latin typeface="Arial"/>
                          <a:cs typeface="Arial"/>
                        </a:rPr>
                        <a:t>XForceLite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190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9370"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r>
                        <a:rPr sz="1100" spc="-10" dirty="0">
                          <a:latin typeface="Arial"/>
                          <a:cs typeface="Arial"/>
                        </a:rPr>
                        <a:t>Silver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317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9370"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r>
                        <a:rPr sz="1100" spc="-15" dirty="0">
                          <a:latin typeface="Arial"/>
                          <a:cs typeface="Arial"/>
                        </a:rPr>
                        <a:t>15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190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85927">
                <a:tc>
                  <a:txBody>
                    <a:bodyPr/>
                    <a:lstStyle/>
                    <a:p>
                      <a:pPr marL="39370"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r>
                        <a:rPr sz="1100" dirty="0">
                          <a:latin typeface="Arial"/>
                          <a:cs typeface="Arial"/>
                        </a:rPr>
                        <a:t>1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190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9370"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r>
                        <a:rPr sz="1100" spc="-30" dirty="0">
                          <a:latin typeface="Arial"/>
                          <a:cs typeface="Arial"/>
                        </a:rPr>
                        <a:t>TrashCans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317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9370"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r>
                        <a:rPr sz="1100" spc="-10" dirty="0">
                          <a:latin typeface="Arial"/>
                          <a:cs typeface="Arial"/>
                        </a:rPr>
                        <a:t>Bronze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190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8100"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r>
                        <a:rPr sz="1100" spc="-15" dirty="0">
                          <a:latin typeface="Arial"/>
                          <a:cs typeface="Arial"/>
                        </a:rPr>
                        <a:t>10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190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85927">
                <a:tc>
                  <a:txBody>
                    <a:bodyPr/>
                    <a:lstStyle/>
                    <a:p>
                      <a:pPr marL="39370"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r>
                        <a:rPr sz="1100" dirty="0">
                          <a:latin typeface="Arial"/>
                          <a:cs typeface="Arial"/>
                        </a:rPr>
                        <a:t>2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190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8735"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r>
                        <a:rPr sz="1100" spc="-15" dirty="0">
                          <a:latin typeface="Arial"/>
                          <a:cs typeface="Arial"/>
                        </a:rPr>
                        <a:t>XForceLite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190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9370"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r>
                        <a:rPr sz="1100" spc="-5" dirty="0">
                          <a:latin typeface="Arial"/>
                          <a:cs typeface="Arial"/>
                        </a:rPr>
                        <a:t>Gold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317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9370"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r>
                        <a:rPr sz="1100" spc="-15" dirty="0">
                          <a:latin typeface="Arial"/>
                          <a:cs typeface="Arial"/>
                        </a:rPr>
                        <a:t>30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190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marL="39370"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r>
                        <a:rPr sz="1100" dirty="0">
                          <a:latin typeface="Arial"/>
                          <a:cs typeface="Arial"/>
                        </a:rPr>
                        <a:t>2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444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9370"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r>
                        <a:rPr sz="1100" spc="-5" dirty="0">
                          <a:latin typeface="Arial"/>
                          <a:cs typeface="Arial"/>
                        </a:rPr>
                        <a:t>Question101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190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9370"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r>
                        <a:rPr sz="1100" spc="-10" dirty="0">
                          <a:latin typeface="Arial"/>
                          <a:cs typeface="Arial"/>
                        </a:rPr>
                        <a:t>Silver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444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9370"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r>
                        <a:rPr sz="1100" spc="-15" dirty="0">
                          <a:latin typeface="Arial"/>
                          <a:cs typeface="Arial"/>
                        </a:rPr>
                        <a:t>10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317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84403">
                <a:tc>
                  <a:txBody>
                    <a:bodyPr/>
                    <a:lstStyle/>
                    <a:p>
                      <a:pPr marL="39370"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r>
                        <a:rPr sz="1100" dirty="0">
                          <a:latin typeface="Arial"/>
                          <a:cs typeface="Arial"/>
                        </a:rPr>
                        <a:t>2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190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9370"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r>
                        <a:rPr sz="1100" spc="-30" dirty="0">
                          <a:latin typeface="Arial"/>
                          <a:cs typeface="Arial"/>
                        </a:rPr>
                        <a:t>TrashCans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317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9370"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r>
                        <a:rPr sz="1100" spc="-10" dirty="0">
                          <a:latin typeface="Arial"/>
                          <a:cs typeface="Arial"/>
                        </a:rPr>
                        <a:t>Bronze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190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8100"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r>
                        <a:rPr sz="1100" dirty="0">
                          <a:latin typeface="Arial"/>
                          <a:cs typeface="Arial"/>
                        </a:rPr>
                        <a:t>0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190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85927">
                <a:tc>
                  <a:txBody>
                    <a:bodyPr/>
                    <a:lstStyle/>
                    <a:p>
                      <a:pPr marL="39370"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r>
                        <a:rPr sz="1100" dirty="0">
                          <a:latin typeface="Arial"/>
                          <a:cs typeface="Arial"/>
                        </a:rPr>
                        <a:t>3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190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9370"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r>
                        <a:rPr sz="1100" spc="-10" dirty="0">
                          <a:latin typeface="Arial"/>
                          <a:cs typeface="Arial"/>
                        </a:rPr>
                        <a:t>GoGames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317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6830"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r>
                        <a:rPr sz="1100" spc="-10" dirty="0">
                          <a:latin typeface="Arial"/>
                          <a:cs typeface="Arial"/>
                        </a:rPr>
                        <a:t>Silver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317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9370"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r>
                        <a:rPr sz="1100" spc="-15" dirty="0">
                          <a:latin typeface="Arial"/>
                          <a:cs typeface="Arial"/>
                        </a:rPr>
                        <a:t>40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190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78308">
                <a:tc>
                  <a:txBody>
                    <a:bodyPr/>
                    <a:lstStyle/>
                    <a:p>
                      <a:pPr marL="39370">
                        <a:lnSpc>
                          <a:spcPts val="975"/>
                        </a:lnSpc>
                      </a:pPr>
                      <a:r>
                        <a:rPr sz="1100" spc="-5" dirty="0">
                          <a:latin typeface="Arial"/>
                          <a:cs typeface="Arial"/>
                        </a:rPr>
                        <a:t>...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0640">
                        <a:lnSpc>
                          <a:spcPts val="975"/>
                        </a:lnSpc>
                      </a:pPr>
                      <a:r>
                        <a:rPr sz="1100" spc="-5" dirty="0">
                          <a:latin typeface="Arial"/>
                          <a:cs typeface="Arial"/>
                        </a:rPr>
                        <a:t>...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1910">
                        <a:lnSpc>
                          <a:spcPts val="975"/>
                        </a:lnSpc>
                      </a:pPr>
                      <a:r>
                        <a:rPr sz="1100" spc="-5" dirty="0">
                          <a:latin typeface="Arial"/>
                          <a:cs typeface="Arial"/>
                        </a:rPr>
                        <a:t>...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3180">
                        <a:lnSpc>
                          <a:spcPts val="975"/>
                        </a:lnSpc>
                      </a:pPr>
                      <a:r>
                        <a:rPr sz="1100" spc="-5" dirty="0">
                          <a:latin typeface="Arial"/>
                          <a:cs typeface="Arial"/>
                        </a:rPr>
                        <a:t>...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11" name="object 11"/>
          <p:cNvSpPr txBox="1"/>
          <p:nvPr/>
        </p:nvSpPr>
        <p:spPr>
          <a:xfrm>
            <a:off x="1050171" y="4833107"/>
            <a:ext cx="690880" cy="19177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1100" spc="-10" dirty="0">
                <a:latin typeface="Arial"/>
                <a:cs typeface="Arial"/>
              </a:rPr>
              <a:t>The</a:t>
            </a:r>
            <a:r>
              <a:rPr sz="1100" spc="-65" dirty="0">
                <a:latin typeface="Arial"/>
                <a:cs typeface="Arial"/>
              </a:rPr>
              <a:t> </a:t>
            </a:r>
            <a:r>
              <a:rPr sz="1100" spc="-5" dirty="0">
                <a:latin typeface="Arial"/>
                <a:cs typeface="Arial"/>
              </a:rPr>
              <a:t>query:</a:t>
            </a:r>
            <a:endParaRPr sz="1100">
              <a:latin typeface="Arial"/>
              <a:cs typeface="Arial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1126371" y="5104155"/>
            <a:ext cx="88900" cy="633730"/>
          </a:xfrm>
          <a:prstGeom prst="rect">
            <a:avLst/>
          </a:prstGeom>
        </p:spPr>
        <p:txBody>
          <a:bodyPr vert="horz" wrap="square" lIns="0" tIns="279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20"/>
              </a:spcBef>
            </a:pPr>
            <a:r>
              <a:rPr sz="900" spc="-5" dirty="0">
                <a:latin typeface="Arial"/>
                <a:cs typeface="Arial"/>
              </a:rPr>
              <a:t>1</a:t>
            </a:r>
            <a:endParaRPr sz="9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900" spc="-5" dirty="0">
                <a:latin typeface="Arial"/>
                <a:cs typeface="Arial"/>
              </a:rPr>
              <a:t>2</a:t>
            </a:r>
            <a:endParaRPr sz="9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900" spc="-5" dirty="0">
                <a:latin typeface="Arial"/>
                <a:cs typeface="Arial"/>
              </a:rPr>
              <a:t>3</a:t>
            </a:r>
            <a:endParaRPr sz="9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900" spc="-5" dirty="0">
                <a:latin typeface="Arial"/>
                <a:cs typeface="Arial"/>
              </a:rPr>
              <a:t>4</a:t>
            </a:r>
            <a:endParaRPr sz="900">
              <a:latin typeface="Arial"/>
              <a:cs typeface="Arial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1288275" y="5074424"/>
            <a:ext cx="5466715" cy="739140"/>
          </a:xfrm>
          <a:prstGeom prst="rect">
            <a:avLst/>
          </a:prstGeom>
          <a:solidFill>
            <a:srgbClr val="F7F7F7"/>
          </a:solidFill>
          <a:ln w="6096">
            <a:solidFill>
              <a:srgbClr val="B1B1B1"/>
            </a:solidFill>
          </a:ln>
        </p:spPr>
        <p:txBody>
          <a:bodyPr vert="horz" wrap="square" lIns="0" tIns="42544" rIns="0" bIns="0" rtlCol="0">
            <a:spAutoFit/>
          </a:bodyPr>
          <a:lstStyle/>
          <a:p>
            <a:pPr marL="49530" marR="2944495">
              <a:lnSpc>
                <a:spcPct val="111100"/>
              </a:lnSpc>
              <a:spcBef>
                <a:spcPts val="334"/>
              </a:spcBef>
            </a:pPr>
            <a:r>
              <a:rPr sz="900" i="1" spc="65" dirty="0">
                <a:latin typeface="Times New Roman"/>
                <a:cs typeface="Times New Roman"/>
              </a:rPr>
              <a:t>SELECT</a:t>
            </a:r>
            <a:r>
              <a:rPr sz="900" i="1" spc="280" dirty="0">
                <a:latin typeface="Times New Roman"/>
                <a:cs typeface="Times New Roman"/>
              </a:rPr>
              <a:t> </a:t>
            </a:r>
            <a:r>
              <a:rPr sz="900" i="1" spc="200" dirty="0">
                <a:latin typeface="Times New Roman"/>
                <a:cs typeface="Times New Roman"/>
              </a:rPr>
              <a:t>country</a:t>
            </a:r>
            <a:r>
              <a:rPr sz="900" i="1" spc="-60" dirty="0">
                <a:latin typeface="Times New Roman"/>
                <a:cs typeface="Times New Roman"/>
              </a:rPr>
              <a:t> </a:t>
            </a:r>
            <a:r>
              <a:rPr sz="900" i="1" spc="300" dirty="0">
                <a:latin typeface="Times New Roman"/>
                <a:cs typeface="Times New Roman"/>
              </a:rPr>
              <a:t>,</a:t>
            </a:r>
            <a:r>
              <a:rPr sz="900" i="1" spc="515" dirty="0">
                <a:latin typeface="Times New Roman"/>
                <a:cs typeface="Times New Roman"/>
              </a:rPr>
              <a:t> </a:t>
            </a:r>
            <a:r>
              <a:rPr sz="900" i="1" spc="-40" dirty="0">
                <a:latin typeface="Times New Roman"/>
                <a:cs typeface="Times New Roman"/>
              </a:rPr>
              <a:t>SUM</a:t>
            </a:r>
            <a:r>
              <a:rPr sz="900" i="1" spc="-120" dirty="0">
                <a:latin typeface="Times New Roman"/>
                <a:cs typeface="Times New Roman"/>
              </a:rPr>
              <a:t> </a:t>
            </a:r>
            <a:r>
              <a:rPr sz="900" i="1" spc="225" dirty="0">
                <a:latin typeface="Times New Roman"/>
                <a:cs typeface="Times New Roman"/>
              </a:rPr>
              <a:t>(</a:t>
            </a:r>
            <a:r>
              <a:rPr sz="900" i="1" spc="-85" dirty="0">
                <a:latin typeface="Times New Roman"/>
                <a:cs typeface="Times New Roman"/>
              </a:rPr>
              <a:t> </a:t>
            </a:r>
            <a:r>
              <a:rPr sz="900" i="1" spc="-25" dirty="0">
                <a:latin typeface="Times New Roman"/>
                <a:cs typeface="Times New Roman"/>
              </a:rPr>
              <a:t>P</a:t>
            </a:r>
            <a:r>
              <a:rPr sz="900" i="1" spc="-130" dirty="0">
                <a:latin typeface="Times New Roman"/>
                <a:cs typeface="Times New Roman"/>
              </a:rPr>
              <a:t> </a:t>
            </a:r>
            <a:r>
              <a:rPr sz="900" i="1" spc="260" dirty="0">
                <a:latin typeface="Times New Roman"/>
                <a:cs typeface="Times New Roman"/>
              </a:rPr>
              <a:t>rize</a:t>
            </a:r>
            <a:r>
              <a:rPr sz="900" i="1" spc="-130" dirty="0">
                <a:latin typeface="Times New Roman"/>
                <a:cs typeface="Times New Roman"/>
              </a:rPr>
              <a:t> </a:t>
            </a:r>
            <a:r>
              <a:rPr sz="900" i="1" spc="-25" dirty="0">
                <a:latin typeface="Times New Roman"/>
                <a:cs typeface="Times New Roman"/>
              </a:rPr>
              <a:t>V</a:t>
            </a:r>
            <a:r>
              <a:rPr sz="900" i="1" spc="-130" dirty="0">
                <a:latin typeface="Times New Roman"/>
                <a:cs typeface="Times New Roman"/>
              </a:rPr>
              <a:t> </a:t>
            </a:r>
            <a:r>
              <a:rPr sz="900" i="1" spc="75" dirty="0">
                <a:latin typeface="Times New Roman"/>
                <a:cs typeface="Times New Roman"/>
              </a:rPr>
              <a:t>a</a:t>
            </a:r>
            <a:r>
              <a:rPr sz="900" i="1" spc="-130" dirty="0">
                <a:latin typeface="Times New Roman"/>
                <a:cs typeface="Times New Roman"/>
              </a:rPr>
              <a:t> </a:t>
            </a:r>
            <a:r>
              <a:rPr sz="900" i="1" spc="225" dirty="0">
                <a:latin typeface="Times New Roman"/>
                <a:cs typeface="Times New Roman"/>
              </a:rPr>
              <a:t>lu</a:t>
            </a:r>
            <a:r>
              <a:rPr sz="900" i="1" spc="-130" dirty="0">
                <a:latin typeface="Times New Roman"/>
                <a:cs typeface="Times New Roman"/>
              </a:rPr>
              <a:t> </a:t>
            </a:r>
            <a:r>
              <a:rPr sz="900" i="1" spc="215" dirty="0">
                <a:latin typeface="Times New Roman"/>
                <a:cs typeface="Times New Roman"/>
              </a:rPr>
              <a:t>e)  </a:t>
            </a:r>
            <a:r>
              <a:rPr sz="900" i="1" spc="-40" dirty="0">
                <a:latin typeface="Times New Roman"/>
                <a:cs typeface="Times New Roman"/>
              </a:rPr>
              <a:t>FROM </a:t>
            </a:r>
            <a:r>
              <a:rPr sz="900" i="1" spc="210" dirty="0">
                <a:latin typeface="Times New Roman"/>
                <a:cs typeface="Times New Roman"/>
              </a:rPr>
              <a:t>competition </a:t>
            </a:r>
            <a:r>
              <a:rPr sz="900" i="1" spc="300" dirty="0">
                <a:latin typeface="Times New Roman"/>
                <a:cs typeface="Times New Roman"/>
              </a:rPr>
              <a:t>,</a:t>
            </a:r>
            <a:r>
              <a:rPr sz="900" i="1" spc="365" dirty="0">
                <a:latin typeface="Times New Roman"/>
                <a:cs typeface="Times New Roman"/>
              </a:rPr>
              <a:t> </a:t>
            </a:r>
            <a:r>
              <a:rPr sz="900" i="1" spc="265" dirty="0">
                <a:latin typeface="Times New Roman"/>
                <a:cs typeface="Times New Roman"/>
              </a:rPr>
              <a:t>entryticket</a:t>
            </a:r>
            <a:r>
              <a:rPr sz="900" i="1" spc="-130" dirty="0">
                <a:latin typeface="Times New Roman"/>
                <a:cs typeface="Times New Roman"/>
              </a:rPr>
              <a:t> </a:t>
            </a:r>
            <a:endParaRPr sz="900">
              <a:latin typeface="Times New Roman"/>
              <a:cs typeface="Times New Roman"/>
            </a:endParaRPr>
          </a:p>
          <a:p>
            <a:pPr marL="49530" marR="710565">
              <a:lnSpc>
                <a:spcPts val="1200"/>
              </a:lnSpc>
              <a:spcBef>
                <a:spcPts val="45"/>
              </a:spcBef>
            </a:pPr>
            <a:r>
              <a:rPr sz="900" i="1" spc="-20" dirty="0">
                <a:latin typeface="Times New Roman"/>
                <a:cs typeface="Times New Roman"/>
              </a:rPr>
              <a:t>WHERE </a:t>
            </a:r>
            <a:r>
              <a:rPr sz="900" i="1" spc="240" dirty="0">
                <a:latin typeface="Times New Roman"/>
                <a:cs typeface="Times New Roman"/>
              </a:rPr>
              <a:t>competition. </a:t>
            </a:r>
            <a:r>
              <a:rPr sz="900" i="1" spc="215" dirty="0">
                <a:latin typeface="Times New Roman"/>
                <a:cs typeface="Times New Roman"/>
              </a:rPr>
              <a:t>competitionID </a:t>
            </a:r>
            <a:r>
              <a:rPr sz="900" i="1" spc="-80" dirty="0">
                <a:latin typeface="Times New Roman"/>
                <a:cs typeface="Times New Roman"/>
              </a:rPr>
              <a:t>= </a:t>
            </a:r>
            <a:r>
              <a:rPr sz="900" i="1" spc="275" dirty="0">
                <a:latin typeface="Times New Roman"/>
                <a:cs typeface="Times New Roman"/>
              </a:rPr>
              <a:t>entryticket. </a:t>
            </a:r>
            <a:r>
              <a:rPr sz="900" i="1" spc="215" dirty="0">
                <a:latin typeface="Times New Roman"/>
                <a:cs typeface="Times New Roman"/>
              </a:rPr>
              <a:t>competitionID  </a:t>
            </a:r>
            <a:r>
              <a:rPr sz="900" i="1" spc="-20" dirty="0">
                <a:latin typeface="Times New Roman"/>
                <a:cs typeface="Times New Roman"/>
              </a:rPr>
              <a:t>GROUP </a:t>
            </a:r>
            <a:r>
              <a:rPr sz="900" i="1" spc="35" dirty="0">
                <a:latin typeface="Times New Roman"/>
                <a:cs typeface="Times New Roman"/>
              </a:rPr>
              <a:t>BY</a:t>
            </a:r>
            <a:r>
              <a:rPr sz="900" i="1" spc="235" dirty="0">
                <a:latin typeface="Times New Roman"/>
                <a:cs typeface="Times New Roman"/>
              </a:rPr>
              <a:t> </a:t>
            </a:r>
            <a:r>
              <a:rPr sz="900" i="1" spc="225" dirty="0">
                <a:latin typeface="Times New Roman"/>
                <a:cs typeface="Times New Roman"/>
              </a:rPr>
              <a:t>country;</a:t>
            </a:r>
            <a:endParaRPr sz="900">
              <a:latin typeface="Times New Roman"/>
              <a:cs typeface="Times New Roman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1050171" y="5927339"/>
            <a:ext cx="4411345" cy="103187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1100" spc="-10" dirty="0">
                <a:latin typeface="Arial"/>
                <a:cs typeface="Arial"/>
              </a:rPr>
              <a:t>What is </a:t>
            </a:r>
            <a:r>
              <a:rPr sz="1100" spc="-5" dirty="0">
                <a:latin typeface="Arial"/>
                <a:cs typeface="Arial"/>
              </a:rPr>
              <a:t>the purpose </a:t>
            </a:r>
            <a:r>
              <a:rPr sz="1100" spc="-10" dirty="0">
                <a:latin typeface="Arial"/>
                <a:cs typeface="Arial"/>
              </a:rPr>
              <a:t>of </a:t>
            </a:r>
            <a:r>
              <a:rPr sz="1100" spc="-5" dirty="0">
                <a:latin typeface="Arial"/>
                <a:cs typeface="Arial"/>
              </a:rPr>
              <a:t>the </a:t>
            </a:r>
            <a:r>
              <a:rPr sz="1100" spc="-15" dirty="0">
                <a:latin typeface="Arial"/>
                <a:cs typeface="Arial"/>
              </a:rPr>
              <a:t>GROUP </a:t>
            </a:r>
            <a:r>
              <a:rPr sz="1100" spc="-10" dirty="0">
                <a:latin typeface="Arial"/>
                <a:cs typeface="Arial"/>
              </a:rPr>
              <a:t>BY line of </a:t>
            </a:r>
            <a:r>
              <a:rPr sz="1100" spc="-5" dirty="0">
                <a:latin typeface="Arial"/>
                <a:cs typeface="Arial"/>
              </a:rPr>
              <a:t>the </a:t>
            </a:r>
            <a:r>
              <a:rPr sz="1100" spc="-10" dirty="0">
                <a:latin typeface="Arial"/>
                <a:cs typeface="Arial"/>
              </a:rPr>
              <a:t>SQL</a:t>
            </a:r>
            <a:r>
              <a:rPr sz="1100" spc="-65" dirty="0">
                <a:latin typeface="Arial"/>
                <a:cs typeface="Arial"/>
              </a:rPr>
              <a:t> </a:t>
            </a:r>
            <a:r>
              <a:rPr sz="1100" spc="-5" dirty="0">
                <a:latin typeface="Arial"/>
                <a:cs typeface="Arial"/>
              </a:rPr>
              <a:t>statement?</a:t>
            </a:r>
            <a:endParaRPr sz="11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1050">
              <a:latin typeface="Arial"/>
              <a:cs typeface="Arial"/>
            </a:endParaRPr>
          </a:p>
          <a:p>
            <a:pPr marL="241935" indent="-229870">
              <a:lnSpc>
                <a:spcPct val="100000"/>
              </a:lnSpc>
              <a:buAutoNum type="alphaLcParenR"/>
              <a:tabLst>
                <a:tab pos="242570" algn="l"/>
              </a:tabLst>
            </a:pPr>
            <a:r>
              <a:rPr sz="1100" spc="-75" dirty="0">
                <a:latin typeface="Arial"/>
                <a:cs typeface="Arial"/>
              </a:rPr>
              <a:t>To </a:t>
            </a:r>
            <a:r>
              <a:rPr sz="1100" spc="-15" dirty="0">
                <a:latin typeface="Arial"/>
                <a:cs typeface="Arial"/>
              </a:rPr>
              <a:t>enforce referential</a:t>
            </a:r>
            <a:r>
              <a:rPr sz="1100" spc="45" dirty="0">
                <a:latin typeface="Arial"/>
                <a:cs typeface="Arial"/>
              </a:rPr>
              <a:t> </a:t>
            </a:r>
            <a:r>
              <a:rPr sz="1100" spc="-20" dirty="0">
                <a:latin typeface="Arial"/>
                <a:cs typeface="Arial"/>
              </a:rPr>
              <a:t>integrity.</a:t>
            </a:r>
            <a:endParaRPr sz="1100">
              <a:latin typeface="Arial"/>
              <a:cs typeface="Arial"/>
            </a:endParaRPr>
          </a:p>
          <a:p>
            <a:pPr marL="241935" indent="-229870">
              <a:lnSpc>
                <a:spcPct val="100000"/>
              </a:lnSpc>
              <a:spcBef>
                <a:spcPts val="35"/>
              </a:spcBef>
              <a:buAutoNum type="alphaLcParenR"/>
              <a:tabLst>
                <a:tab pos="242570" algn="l"/>
              </a:tabLst>
            </a:pPr>
            <a:r>
              <a:rPr sz="1100" spc="-75" dirty="0">
                <a:latin typeface="Arial"/>
                <a:cs typeface="Arial"/>
              </a:rPr>
              <a:t>To </a:t>
            </a:r>
            <a:r>
              <a:rPr sz="1100" spc="-15" dirty="0">
                <a:latin typeface="Arial"/>
                <a:cs typeface="Arial"/>
              </a:rPr>
              <a:t>allow </a:t>
            </a:r>
            <a:r>
              <a:rPr sz="1100" spc="-10" dirty="0">
                <a:latin typeface="Arial"/>
                <a:cs typeface="Arial"/>
              </a:rPr>
              <a:t>aggregation of data using</a:t>
            </a:r>
            <a:r>
              <a:rPr sz="1100" spc="5" dirty="0">
                <a:latin typeface="Arial"/>
                <a:cs typeface="Arial"/>
              </a:rPr>
              <a:t> </a:t>
            </a:r>
            <a:r>
              <a:rPr sz="1100" spc="-35" dirty="0">
                <a:latin typeface="Arial"/>
                <a:cs typeface="Arial"/>
              </a:rPr>
              <a:t>COUNT.</a:t>
            </a:r>
            <a:endParaRPr sz="1100">
              <a:latin typeface="Arial"/>
              <a:cs typeface="Arial"/>
            </a:endParaRPr>
          </a:p>
          <a:p>
            <a:pPr marL="243840" indent="-231775">
              <a:lnSpc>
                <a:spcPct val="100000"/>
              </a:lnSpc>
              <a:spcBef>
                <a:spcPts val="40"/>
              </a:spcBef>
              <a:buAutoNum type="alphaLcParenR"/>
              <a:tabLst>
                <a:tab pos="244475" algn="l"/>
              </a:tabLst>
            </a:pPr>
            <a:r>
              <a:rPr sz="1100" spc="-75" dirty="0">
                <a:latin typeface="Arial"/>
                <a:cs typeface="Arial"/>
              </a:rPr>
              <a:t>To </a:t>
            </a:r>
            <a:r>
              <a:rPr sz="1100" spc="-10" dirty="0">
                <a:latin typeface="Arial"/>
                <a:cs typeface="Arial"/>
              </a:rPr>
              <a:t>group </a:t>
            </a:r>
            <a:r>
              <a:rPr sz="1100" spc="-5" dirty="0">
                <a:latin typeface="Arial"/>
                <a:cs typeface="Arial"/>
              </a:rPr>
              <a:t>results </a:t>
            </a:r>
            <a:r>
              <a:rPr sz="1100" spc="-20" dirty="0">
                <a:latin typeface="Arial"/>
                <a:cs typeface="Arial"/>
              </a:rPr>
              <a:t>by </a:t>
            </a:r>
            <a:r>
              <a:rPr sz="1100" dirty="0">
                <a:latin typeface="Arial"/>
                <a:cs typeface="Arial"/>
              </a:rPr>
              <a:t>country </a:t>
            </a:r>
            <a:r>
              <a:rPr sz="1100" spc="-5" dirty="0">
                <a:latin typeface="Arial"/>
                <a:cs typeface="Arial"/>
              </a:rPr>
              <a:t>so that </a:t>
            </a:r>
            <a:r>
              <a:rPr sz="1100" spc="-10" dirty="0">
                <a:latin typeface="Arial"/>
                <a:cs typeface="Arial"/>
              </a:rPr>
              <a:t>each </a:t>
            </a:r>
            <a:r>
              <a:rPr sz="1100" dirty="0">
                <a:latin typeface="Arial"/>
                <a:cs typeface="Arial"/>
              </a:rPr>
              <a:t>country </a:t>
            </a:r>
            <a:r>
              <a:rPr sz="1100" spc="-10" dirty="0">
                <a:latin typeface="Arial"/>
                <a:cs typeface="Arial"/>
              </a:rPr>
              <a:t>only appears</a:t>
            </a:r>
            <a:r>
              <a:rPr sz="1100" spc="10" dirty="0">
                <a:latin typeface="Arial"/>
                <a:cs typeface="Arial"/>
              </a:rPr>
              <a:t> </a:t>
            </a:r>
            <a:r>
              <a:rPr sz="1100" spc="-15" dirty="0">
                <a:latin typeface="Arial"/>
                <a:cs typeface="Arial"/>
              </a:rPr>
              <a:t>once.</a:t>
            </a:r>
            <a:endParaRPr sz="1100">
              <a:latin typeface="Arial"/>
              <a:cs typeface="Arial"/>
            </a:endParaRPr>
          </a:p>
          <a:p>
            <a:pPr marL="241935" indent="-229870">
              <a:lnSpc>
                <a:spcPct val="100000"/>
              </a:lnSpc>
              <a:spcBef>
                <a:spcPts val="35"/>
              </a:spcBef>
              <a:buAutoNum type="alphaLcParenR"/>
              <a:tabLst>
                <a:tab pos="242570" algn="l"/>
              </a:tabLst>
            </a:pPr>
            <a:r>
              <a:rPr sz="1100" spc="-75" dirty="0">
                <a:latin typeface="Arial"/>
                <a:cs typeface="Arial"/>
              </a:rPr>
              <a:t>To </a:t>
            </a:r>
            <a:r>
              <a:rPr sz="1100" spc="-15" dirty="0">
                <a:latin typeface="Arial"/>
                <a:cs typeface="Arial"/>
              </a:rPr>
              <a:t>establish </a:t>
            </a:r>
            <a:r>
              <a:rPr sz="1100" spc="-10" dirty="0">
                <a:latin typeface="Arial"/>
                <a:cs typeface="Arial"/>
              </a:rPr>
              <a:t>a </a:t>
            </a:r>
            <a:r>
              <a:rPr sz="1100" spc="-15" dirty="0">
                <a:latin typeface="Arial"/>
                <a:cs typeface="Arial"/>
              </a:rPr>
              <a:t>one-to-many </a:t>
            </a:r>
            <a:r>
              <a:rPr sz="1100" spc="-10" dirty="0">
                <a:latin typeface="Arial"/>
                <a:cs typeface="Arial"/>
              </a:rPr>
              <a:t>grouped</a:t>
            </a:r>
            <a:r>
              <a:rPr sz="1100" spc="30" dirty="0">
                <a:latin typeface="Arial"/>
                <a:cs typeface="Arial"/>
              </a:rPr>
              <a:t> </a:t>
            </a:r>
            <a:r>
              <a:rPr sz="1100" spc="-10" dirty="0">
                <a:latin typeface="Arial"/>
                <a:cs typeface="Arial"/>
              </a:rPr>
              <a:t>relationship.</a:t>
            </a:r>
            <a:endParaRPr sz="1100">
              <a:latin typeface="Arial"/>
              <a:cs typeface="Arial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864717" y="9941585"/>
            <a:ext cx="6049010" cy="0"/>
          </a:xfrm>
          <a:custGeom>
            <a:avLst/>
            <a:gdLst/>
            <a:ahLst/>
            <a:cxnLst/>
            <a:rect l="l" t="t" r="r" b="b"/>
            <a:pathLst>
              <a:path w="6049009">
                <a:moveTo>
                  <a:pt x="0" y="0"/>
                </a:moveTo>
                <a:lnTo>
                  <a:pt x="6048756" y="0"/>
                </a:lnTo>
              </a:path>
            </a:pathLst>
          </a:custGeom>
          <a:ln w="609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 txBox="1"/>
          <p:nvPr/>
        </p:nvSpPr>
        <p:spPr>
          <a:xfrm>
            <a:off x="852169" y="9965447"/>
            <a:ext cx="1842135" cy="19177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1100" spc="-10" dirty="0">
                <a:latin typeface="Arial"/>
                <a:cs typeface="Arial"/>
              </a:rPr>
              <a:t>© </a:t>
            </a:r>
            <a:r>
              <a:rPr sz="1100" spc="20" dirty="0">
                <a:latin typeface="Arial"/>
                <a:cs typeface="Arial"/>
              </a:rPr>
              <a:t>H</a:t>
            </a:r>
            <a:r>
              <a:rPr sz="850" spc="20" dirty="0">
                <a:latin typeface="Arial"/>
                <a:cs typeface="Arial"/>
              </a:rPr>
              <a:t>ERIOT</a:t>
            </a:r>
            <a:r>
              <a:rPr sz="1100" spc="20" dirty="0">
                <a:latin typeface="Arial"/>
                <a:cs typeface="Arial"/>
              </a:rPr>
              <a:t>-W</a:t>
            </a:r>
            <a:r>
              <a:rPr sz="850" spc="20" dirty="0">
                <a:latin typeface="Arial"/>
                <a:cs typeface="Arial"/>
              </a:rPr>
              <a:t>ATT</a:t>
            </a:r>
            <a:r>
              <a:rPr sz="850" spc="75" dirty="0">
                <a:latin typeface="Arial"/>
                <a:cs typeface="Arial"/>
              </a:rPr>
              <a:t> </a:t>
            </a:r>
            <a:r>
              <a:rPr sz="1100" spc="55" dirty="0">
                <a:latin typeface="Arial"/>
                <a:cs typeface="Arial"/>
              </a:rPr>
              <a:t>U</a:t>
            </a:r>
            <a:r>
              <a:rPr sz="850" spc="55" dirty="0">
                <a:latin typeface="Arial"/>
                <a:cs typeface="Arial"/>
              </a:rPr>
              <a:t>NIVERSITY</a:t>
            </a:r>
            <a:endParaRPr sz="85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745478" y="560841"/>
            <a:ext cx="179705" cy="19177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1100" spc="-15" dirty="0">
                <a:latin typeface="Arial"/>
                <a:cs typeface="Arial"/>
              </a:rPr>
              <a:t>93</a:t>
            </a:r>
            <a:endParaRPr sz="110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864717" y="765581"/>
            <a:ext cx="6049010" cy="0"/>
          </a:xfrm>
          <a:custGeom>
            <a:avLst/>
            <a:gdLst/>
            <a:ahLst/>
            <a:cxnLst/>
            <a:rect l="l" t="t" r="r" b="b"/>
            <a:pathLst>
              <a:path w="6049009">
                <a:moveTo>
                  <a:pt x="0" y="0"/>
                </a:moveTo>
                <a:lnTo>
                  <a:pt x="6048756" y="0"/>
                </a:lnTo>
              </a:path>
            </a:pathLst>
          </a:custGeom>
          <a:ln w="609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852169" y="1040478"/>
            <a:ext cx="923290" cy="340360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2050" b="1" spc="-30" dirty="0">
                <a:latin typeface="Arial"/>
                <a:cs typeface="Arial"/>
              </a:rPr>
              <a:t>Topic</a:t>
            </a:r>
            <a:r>
              <a:rPr sz="2050" b="1" spc="-60" dirty="0">
                <a:latin typeface="Arial"/>
                <a:cs typeface="Arial"/>
              </a:rPr>
              <a:t> </a:t>
            </a:r>
            <a:r>
              <a:rPr sz="2050" b="1" spc="5" dirty="0">
                <a:latin typeface="Arial"/>
                <a:cs typeface="Arial"/>
              </a:rPr>
              <a:t>4</a:t>
            </a:r>
            <a:endParaRPr sz="2050">
              <a:latin typeface="Arial"/>
              <a:cs typeface="Arial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852169" y="1708949"/>
            <a:ext cx="3406775" cy="40322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pc="-10" dirty="0"/>
              <a:t>Testing </a:t>
            </a:r>
            <a:r>
              <a:rPr spc="10" dirty="0"/>
              <a:t>and</a:t>
            </a:r>
            <a:r>
              <a:rPr spc="-45" dirty="0"/>
              <a:t> </a:t>
            </a:r>
            <a:r>
              <a:rPr dirty="0"/>
              <a:t>evaluation</a:t>
            </a:r>
          </a:p>
        </p:txBody>
      </p:sp>
      <p:sp>
        <p:nvSpPr>
          <p:cNvPr id="6" name="object 6"/>
          <p:cNvSpPr/>
          <p:nvPr/>
        </p:nvSpPr>
        <p:spPr>
          <a:xfrm>
            <a:off x="864717" y="2543327"/>
            <a:ext cx="6049010" cy="0"/>
          </a:xfrm>
          <a:custGeom>
            <a:avLst/>
            <a:gdLst/>
            <a:ahLst/>
            <a:cxnLst/>
            <a:rect l="l" t="t" r="r" b="b"/>
            <a:pathLst>
              <a:path w="6049009">
                <a:moveTo>
                  <a:pt x="0" y="0"/>
                </a:moveTo>
                <a:lnTo>
                  <a:pt x="6048756" y="0"/>
                </a:lnTo>
              </a:path>
            </a:pathLst>
          </a:custGeom>
          <a:ln w="1371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852169" y="3305998"/>
            <a:ext cx="633095" cy="20764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200" spc="-10" dirty="0">
                <a:latin typeface="Arial"/>
                <a:cs typeface="Arial"/>
              </a:rPr>
              <a:t>Contents</a:t>
            </a:r>
            <a:endParaRPr sz="120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3049797" y="3501424"/>
            <a:ext cx="61594" cy="975360"/>
          </a:xfrm>
          <a:prstGeom prst="rect">
            <a:avLst/>
          </a:prstGeom>
        </p:spPr>
        <p:txBody>
          <a:bodyPr vert="horz" wrap="square" lIns="0" tIns="508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400"/>
              </a:spcBef>
            </a:pPr>
            <a:r>
              <a:rPr sz="1000" spc="-5" dirty="0">
                <a:latin typeface="Arial"/>
                <a:cs typeface="Arial"/>
              </a:rPr>
              <a:t>.</a:t>
            </a:r>
            <a:endParaRPr sz="10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300"/>
              </a:spcBef>
            </a:pPr>
            <a:r>
              <a:rPr sz="1000" spc="-5" dirty="0">
                <a:latin typeface="Arial"/>
                <a:cs typeface="Arial"/>
              </a:rPr>
              <a:t>.</a:t>
            </a:r>
            <a:endParaRPr sz="10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285"/>
              </a:spcBef>
            </a:pPr>
            <a:r>
              <a:rPr sz="1000" spc="-5" dirty="0">
                <a:latin typeface="Arial"/>
                <a:cs typeface="Arial"/>
              </a:rPr>
              <a:t>.</a:t>
            </a:r>
            <a:endParaRPr sz="10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300"/>
              </a:spcBef>
            </a:pPr>
            <a:r>
              <a:rPr sz="1000" spc="-5" dirty="0">
                <a:latin typeface="Arial"/>
                <a:cs typeface="Arial"/>
              </a:rPr>
              <a:t>.</a:t>
            </a:r>
            <a:endParaRPr sz="1000">
              <a:latin typeface="Arial"/>
              <a:cs typeface="Arial"/>
            </a:endParaRPr>
          </a:p>
          <a:p>
            <a:pPr marL="13335">
              <a:lnSpc>
                <a:spcPct val="100000"/>
              </a:lnSpc>
              <a:spcBef>
                <a:spcPts val="290"/>
              </a:spcBef>
            </a:pPr>
            <a:r>
              <a:rPr sz="1000" spc="-5" dirty="0">
                <a:latin typeface="Arial"/>
                <a:cs typeface="Arial"/>
              </a:rPr>
              <a:t>.</a:t>
            </a:r>
            <a:endParaRPr sz="100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3542650" y="3501424"/>
            <a:ext cx="61594" cy="975360"/>
          </a:xfrm>
          <a:prstGeom prst="rect">
            <a:avLst/>
          </a:prstGeom>
        </p:spPr>
        <p:txBody>
          <a:bodyPr vert="horz" wrap="square" lIns="0" tIns="508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400"/>
              </a:spcBef>
            </a:pPr>
            <a:r>
              <a:rPr sz="1000" spc="-5" dirty="0">
                <a:latin typeface="Arial"/>
                <a:cs typeface="Arial"/>
              </a:rPr>
              <a:t>.</a:t>
            </a:r>
            <a:endParaRPr sz="10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300"/>
              </a:spcBef>
            </a:pPr>
            <a:r>
              <a:rPr sz="1000" spc="-5" dirty="0">
                <a:latin typeface="Arial"/>
                <a:cs typeface="Arial"/>
              </a:rPr>
              <a:t>.</a:t>
            </a:r>
            <a:endParaRPr sz="10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285"/>
              </a:spcBef>
            </a:pPr>
            <a:r>
              <a:rPr sz="1000" spc="-5" dirty="0">
                <a:latin typeface="Arial"/>
                <a:cs typeface="Arial"/>
              </a:rPr>
              <a:t>.</a:t>
            </a:r>
            <a:endParaRPr sz="10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300"/>
              </a:spcBef>
            </a:pPr>
            <a:r>
              <a:rPr sz="1000" spc="-5" dirty="0">
                <a:latin typeface="Arial"/>
                <a:cs typeface="Arial"/>
              </a:rPr>
              <a:t>.</a:t>
            </a:r>
            <a:endParaRPr sz="1000">
              <a:latin typeface="Arial"/>
              <a:cs typeface="Arial"/>
            </a:endParaRPr>
          </a:p>
          <a:p>
            <a:pPr marL="13335">
              <a:lnSpc>
                <a:spcPct val="100000"/>
              </a:lnSpc>
              <a:spcBef>
                <a:spcPts val="290"/>
              </a:spcBef>
            </a:pPr>
            <a:r>
              <a:rPr sz="1000" spc="-5" dirty="0">
                <a:latin typeface="Arial"/>
                <a:cs typeface="Arial"/>
              </a:rPr>
              <a:t>.</a:t>
            </a:r>
            <a:endParaRPr sz="1000"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4035503" y="3501424"/>
            <a:ext cx="61594" cy="975360"/>
          </a:xfrm>
          <a:prstGeom prst="rect">
            <a:avLst/>
          </a:prstGeom>
        </p:spPr>
        <p:txBody>
          <a:bodyPr vert="horz" wrap="square" lIns="0" tIns="508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400"/>
              </a:spcBef>
            </a:pPr>
            <a:r>
              <a:rPr sz="1000" spc="-5" dirty="0">
                <a:latin typeface="Arial"/>
                <a:cs typeface="Arial"/>
              </a:rPr>
              <a:t>.</a:t>
            </a:r>
            <a:endParaRPr sz="10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300"/>
              </a:spcBef>
            </a:pPr>
            <a:r>
              <a:rPr sz="1000" spc="-5" dirty="0">
                <a:latin typeface="Arial"/>
                <a:cs typeface="Arial"/>
              </a:rPr>
              <a:t>.</a:t>
            </a:r>
            <a:endParaRPr sz="10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285"/>
              </a:spcBef>
            </a:pPr>
            <a:r>
              <a:rPr sz="1000" spc="-5" dirty="0">
                <a:latin typeface="Arial"/>
                <a:cs typeface="Arial"/>
              </a:rPr>
              <a:t>.</a:t>
            </a:r>
            <a:endParaRPr sz="10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300"/>
              </a:spcBef>
            </a:pPr>
            <a:r>
              <a:rPr sz="1000" spc="-5" dirty="0">
                <a:latin typeface="Arial"/>
                <a:cs typeface="Arial"/>
              </a:rPr>
              <a:t>.</a:t>
            </a:r>
            <a:endParaRPr sz="1000">
              <a:latin typeface="Arial"/>
              <a:cs typeface="Arial"/>
            </a:endParaRPr>
          </a:p>
          <a:p>
            <a:pPr marL="13335">
              <a:lnSpc>
                <a:spcPct val="100000"/>
              </a:lnSpc>
              <a:spcBef>
                <a:spcPts val="290"/>
              </a:spcBef>
            </a:pPr>
            <a:r>
              <a:rPr sz="1000" spc="-5" dirty="0">
                <a:latin typeface="Arial"/>
                <a:cs typeface="Arial"/>
              </a:rPr>
              <a:t>.</a:t>
            </a:r>
            <a:endParaRPr sz="1000">
              <a:latin typeface="Arial"/>
              <a:cs typeface="Aria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4725191" y="3501424"/>
            <a:ext cx="61594" cy="975360"/>
          </a:xfrm>
          <a:prstGeom prst="rect">
            <a:avLst/>
          </a:prstGeom>
        </p:spPr>
        <p:txBody>
          <a:bodyPr vert="horz" wrap="square" lIns="0" tIns="508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400"/>
              </a:spcBef>
            </a:pPr>
            <a:r>
              <a:rPr sz="1000" spc="-5" dirty="0">
                <a:latin typeface="Arial"/>
                <a:cs typeface="Arial"/>
              </a:rPr>
              <a:t>.</a:t>
            </a:r>
            <a:endParaRPr sz="10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300"/>
              </a:spcBef>
            </a:pPr>
            <a:r>
              <a:rPr sz="1000" spc="-5" dirty="0">
                <a:latin typeface="Arial"/>
                <a:cs typeface="Arial"/>
              </a:rPr>
              <a:t>.</a:t>
            </a:r>
            <a:endParaRPr sz="10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285"/>
              </a:spcBef>
            </a:pPr>
            <a:r>
              <a:rPr sz="1000" spc="-5" dirty="0">
                <a:latin typeface="Arial"/>
                <a:cs typeface="Arial"/>
              </a:rPr>
              <a:t>.</a:t>
            </a:r>
            <a:endParaRPr sz="10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300"/>
              </a:spcBef>
            </a:pPr>
            <a:r>
              <a:rPr sz="1000" spc="-5" dirty="0">
                <a:latin typeface="Arial"/>
                <a:cs typeface="Arial"/>
              </a:rPr>
              <a:t>.</a:t>
            </a:r>
            <a:endParaRPr sz="1000">
              <a:latin typeface="Arial"/>
              <a:cs typeface="Arial"/>
            </a:endParaRPr>
          </a:p>
          <a:p>
            <a:pPr marL="13335">
              <a:lnSpc>
                <a:spcPct val="100000"/>
              </a:lnSpc>
              <a:spcBef>
                <a:spcPts val="290"/>
              </a:spcBef>
            </a:pPr>
            <a:r>
              <a:rPr sz="1000" spc="-5" dirty="0">
                <a:latin typeface="Arial"/>
                <a:cs typeface="Arial"/>
              </a:rPr>
              <a:t>.</a:t>
            </a:r>
            <a:endParaRPr sz="1000">
              <a:latin typeface="Arial"/>
              <a:cs typeface="Arial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5218043" y="3501424"/>
            <a:ext cx="61594" cy="975360"/>
          </a:xfrm>
          <a:prstGeom prst="rect">
            <a:avLst/>
          </a:prstGeom>
        </p:spPr>
        <p:txBody>
          <a:bodyPr vert="horz" wrap="square" lIns="0" tIns="508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400"/>
              </a:spcBef>
            </a:pPr>
            <a:r>
              <a:rPr sz="1000" spc="-5" dirty="0">
                <a:latin typeface="Arial"/>
                <a:cs typeface="Arial"/>
              </a:rPr>
              <a:t>.</a:t>
            </a:r>
            <a:endParaRPr sz="10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300"/>
              </a:spcBef>
            </a:pPr>
            <a:r>
              <a:rPr sz="1000" spc="-5" dirty="0">
                <a:latin typeface="Arial"/>
                <a:cs typeface="Arial"/>
              </a:rPr>
              <a:t>.</a:t>
            </a:r>
            <a:endParaRPr sz="10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285"/>
              </a:spcBef>
            </a:pPr>
            <a:r>
              <a:rPr sz="1000" spc="-5" dirty="0">
                <a:latin typeface="Arial"/>
                <a:cs typeface="Arial"/>
              </a:rPr>
              <a:t>.</a:t>
            </a:r>
            <a:endParaRPr sz="10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300"/>
              </a:spcBef>
            </a:pPr>
            <a:r>
              <a:rPr sz="1000" spc="-5" dirty="0">
                <a:latin typeface="Arial"/>
                <a:cs typeface="Arial"/>
              </a:rPr>
              <a:t>.</a:t>
            </a:r>
            <a:endParaRPr sz="1000">
              <a:latin typeface="Arial"/>
              <a:cs typeface="Arial"/>
            </a:endParaRPr>
          </a:p>
          <a:p>
            <a:pPr marL="13335">
              <a:lnSpc>
                <a:spcPct val="100000"/>
              </a:lnSpc>
              <a:spcBef>
                <a:spcPts val="290"/>
              </a:spcBef>
            </a:pPr>
            <a:r>
              <a:rPr sz="1000" spc="-5" dirty="0">
                <a:latin typeface="Arial"/>
                <a:cs typeface="Arial"/>
              </a:rPr>
              <a:t>.</a:t>
            </a:r>
            <a:endParaRPr sz="1000">
              <a:latin typeface="Arial"/>
              <a:cs typeface="Arial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5710909" y="3501424"/>
            <a:ext cx="61594" cy="975360"/>
          </a:xfrm>
          <a:prstGeom prst="rect">
            <a:avLst/>
          </a:prstGeom>
        </p:spPr>
        <p:txBody>
          <a:bodyPr vert="horz" wrap="square" lIns="0" tIns="508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400"/>
              </a:spcBef>
            </a:pPr>
            <a:r>
              <a:rPr sz="1000" spc="-5" dirty="0">
                <a:latin typeface="Arial"/>
                <a:cs typeface="Arial"/>
              </a:rPr>
              <a:t>.</a:t>
            </a:r>
            <a:endParaRPr sz="10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300"/>
              </a:spcBef>
            </a:pPr>
            <a:r>
              <a:rPr sz="1000" spc="-5" dirty="0">
                <a:latin typeface="Arial"/>
                <a:cs typeface="Arial"/>
              </a:rPr>
              <a:t>.</a:t>
            </a:r>
            <a:endParaRPr sz="10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285"/>
              </a:spcBef>
            </a:pPr>
            <a:r>
              <a:rPr sz="1000" spc="-5" dirty="0">
                <a:latin typeface="Arial"/>
                <a:cs typeface="Arial"/>
              </a:rPr>
              <a:t>.</a:t>
            </a:r>
            <a:endParaRPr sz="10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300"/>
              </a:spcBef>
            </a:pPr>
            <a:r>
              <a:rPr sz="1000" spc="-5" dirty="0">
                <a:latin typeface="Arial"/>
                <a:cs typeface="Arial"/>
              </a:rPr>
              <a:t>.</a:t>
            </a:r>
            <a:endParaRPr sz="1000">
              <a:latin typeface="Arial"/>
              <a:cs typeface="Arial"/>
            </a:endParaRPr>
          </a:p>
          <a:p>
            <a:pPr marL="13335">
              <a:lnSpc>
                <a:spcPct val="100000"/>
              </a:lnSpc>
              <a:spcBef>
                <a:spcPts val="290"/>
              </a:spcBef>
            </a:pPr>
            <a:r>
              <a:rPr sz="1000" spc="-5" dirty="0">
                <a:latin typeface="Arial"/>
                <a:cs typeface="Arial"/>
              </a:rPr>
              <a:t>.</a:t>
            </a:r>
            <a:endParaRPr sz="1000">
              <a:latin typeface="Arial"/>
              <a:cs typeface="Arial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6203762" y="3501424"/>
            <a:ext cx="61594" cy="975360"/>
          </a:xfrm>
          <a:prstGeom prst="rect">
            <a:avLst/>
          </a:prstGeom>
        </p:spPr>
        <p:txBody>
          <a:bodyPr vert="horz" wrap="square" lIns="0" tIns="508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400"/>
              </a:spcBef>
            </a:pPr>
            <a:r>
              <a:rPr sz="1000" spc="-5" dirty="0">
                <a:latin typeface="Arial"/>
                <a:cs typeface="Arial"/>
              </a:rPr>
              <a:t>.</a:t>
            </a:r>
            <a:endParaRPr sz="10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300"/>
              </a:spcBef>
            </a:pPr>
            <a:r>
              <a:rPr sz="1000" spc="-5" dirty="0">
                <a:latin typeface="Arial"/>
                <a:cs typeface="Arial"/>
              </a:rPr>
              <a:t>.</a:t>
            </a:r>
            <a:endParaRPr sz="10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285"/>
              </a:spcBef>
            </a:pPr>
            <a:r>
              <a:rPr sz="1000" spc="-5" dirty="0">
                <a:latin typeface="Arial"/>
                <a:cs typeface="Arial"/>
              </a:rPr>
              <a:t>.</a:t>
            </a:r>
            <a:endParaRPr sz="10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300"/>
              </a:spcBef>
            </a:pPr>
            <a:r>
              <a:rPr sz="1000" spc="-5" dirty="0">
                <a:latin typeface="Arial"/>
                <a:cs typeface="Arial"/>
              </a:rPr>
              <a:t>.</a:t>
            </a:r>
            <a:endParaRPr sz="1000">
              <a:latin typeface="Arial"/>
              <a:cs typeface="Arial"/>
            </a:endParaRPr>
          </a:p>
          <a:p>
            <a:pPr marL="13335">
              <a:lnSpc>
                <a:spcPct val="100000"/>
              </a:lnSpc>
              <a:spcBef>
                <a:spcPts val="290"/>
              </a:spcBef>
            </a:pPr>
            <a:r>
              <a:rPr sz="1000" spc="-5" dirty="0">
                <a:latin typeface="Arial"/>
                <a:cs typeface="Arial"/>
              </a:rPr>
              <a:t>.</a:t>
            </a:r>
            <a:endParaRPr sz="1000">
              <a:latin typeface="Arial"/>
              <a:cs typeface="Arial"/>
            </a:endParaRPr>
          </a:p>
        </p:txBody>
      </p:sp>
      <p:graphicFrame>
        <p:nvGraphicFramePr>
          <p:cNvPr id="15" name="object 15"/>
          <p:cNvGraphicFramePr>
            <a:graphicFrameLocks noGrp="1"/>
          </p:cNvGraphicFramePr>
          <p:nvPr/>
        </p:nvGraphicFramePr>
        <p:xfrm>
          <a:off x="1040383" y="3564776"/>
          <a:ext cx="5909945" cy="90043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0396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9339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9339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4544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34543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49339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493395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493395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39370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323850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</a:tblGrid>
              <a:tr h="165924">
                <a:tc>
                  <a:txBody>
                    <a:bodyPr/>
                    <a:lstStyle/>
                    <a:p>
                      <a:pPr marR="73025" algn="r">
                        <a:lnSpc>
                          <a:spcPts val="1100"/>
                        </a:lnSpc>
                      </a:pPr>
                      <a:r>
                        <a:rPr sz="1000" spc="-10" dirty="0">
                          <a:latin typeface="Arial"/>
                          <a:cs typeface="Arial"/>
                          <a:hlinkClick r:id="rId2" action="ppaction://hlinksldjump"/>
                        </a:rPr>
                        <a:t>4.1 </a:t>
                      </a:r>
                      <a:r>
                        <a:rPr sz="1000" spc="-25" dirty="0">
                          <a:latin typeface="Arial"/>
                          <a:cs typeface="Arial"/>
                          <a:hlinkClick r:id="rId2" action="ppaction://hlinksldjump"/>
                        </a:rPr>
                        <a:t>Testing </a:t>
                      </a:r>
                      <a:r>
                        <a:rPr sz="1000" spc="-5" dirty="0">
                          <a:latin typeface="Arial"/>
                          <a:cs typeface="Arial"/>
                          <a:hlinkClick r:id="rId2" action="ppaction://hlinksldjump"/>
                        </a:rPr>
                        <a:t>SQL queries</a:t>
                      </a:r>
                      <a:r>
                        <a:rPr sz="1000" spc="-5" dirty="0">
                          <a:latin typeface="Arial"/>
                          <a:cs typeface="Arial"/>
                        </a:rPr>
                        <a:t> . . . .</a:t>
                      </a:r>
                      <a:r>
                        <a:rPr sz="1000" spc="13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000" spc="-5" dirty="0">
                          <a:latin typeface="Arial"/>
                          <a:cs typeface="Arial"/>
                        </a:rPr>
                        <a:t>.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00"/>
                        </a:lnSpc>
                      </a:pPr>
                      <a:r>
                        <a:rPr sz="1000" spc="-5" dirty="0">
                          <a:latin typeface="Arial"/>
                          <a:cs typeface="Arial"/>
                        </a:rPr>
                        <a:t>. . .</a:t>
                      </a:r>
                      <a:r>
                        <a:rPr sz="1000" spc="6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000" spc="-5" dirty="0">
                          <a:latin typeface="Arial"/>
                          <a:cs typeface="Arial"/>
                        </a:rPr>
                        <a:t>.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00"/>
                        </a:lnSpc>
                      </a:pPr>
                      <a:r>
                        <a:rPr sz="1000" spc="-5" dirty="0">
                          <a:latin typeface="Arial"/>
                          <a:cs typeface="Arial"/>
                        </a:rPr>
                        <a:t>. . .</a:t>
                      </a:r>
                      <a:r>
                        <a:rPr sz="1000" spc="6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000" spc="-5" dirty="0">
                          <a:latin typeface="Arial"/>
                          <a:cs typeface="Arial"/>
                        </a:rPr>
                        <a:t>.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24130" algn="r">
                        <a:lnSpc>
                          <a:spcPts val="1100"/>
                        </a:lnSpc>
                      </a:pPr>
                      <a:r>
                        <a:rPr sz="1000" spc="-5" dirty="0">
                          <a:latin typeface="Arial"/>
                          <a:cs typeface="Arial"/>
                        </a:rPr>
                        <a:t>. .</a:t>
                      </a:r>
                      <a:r>
                        <a:rPr sz="1000" spc="7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000" spc="-5" dirty="0">
                          <a:latin typeface="Arial"/>
                          <a:cs typeface="Arial"/>
                        </a:rPr>
                        <a:t>.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1750">
                        <a:lnSpc>
                          <a:spcPts val="1100"/>
                        </a:lnSpc>
                      </a:pPr>
                      <a:r>
                        <a:rPr sz="1000" spc="-5" dirty="0">
                          <a:latin typeface="Arial"/>
                          <a:cs typeface="Arial"/>
                        </a:rPr>
                        <a:t>. .</a:t>
                      </a:r>
                      <a:r>
                        <a:rPr sz="1000" spc="11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000" spc="-5" dirty="0">
                          <a:latin typeface="Arial"/>
                          <a:cs typeface="Arial"/>
                        </a:rPr>
                        <a:t>.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00"/>
                        </a:lnSpc>
                      </a:pPr>
                      <a:r>
                        <a:rPr sz="1000" spc="-5" dirty="0">
                          <a:latin typeface="Arial"/>
                          <a:cs typeface="Arial"/>
                        </a:rPr>
                        <a:t>. . .</a:t>
                      </a:r>
                      <a:r>
                        <a:rPr sz="1000" spc="6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000" spc="-5" dirty="0">
                          <a:latin typeface="Arial"/>
                          <a:cs typeface="Arial"/>
                        </a:rPr>
                        <a:t>.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00"/>
                        </a:lnSpc>
                      </a:pPr>
                      <a:r>
                        <a:rPr sz="1000" spc="-5" dirty="0">
                          <a:latin typeface="Arial"/>
                          <a:cs typeface="Arial"/>
                        </a:rPr>
                        <a:t>. . .</a:t>
                      </a:r>
                      <a:r>
                        <a:rPr sz="1000" spc="6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000" spc="-5" dirty="0">
                          <a:latin typeface="Arial"/>
                          <a:cs typeface="Arial"/>
                        </a:rPr>
                        <a:t>.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00"/>
                        </a:lnSpc>
                      </a:pPr>
                      <a:r>
                        <a:rPr sz="1000" spc="-5" dirty="0">
                          <a:latin typeface="Arial"/>
                          <a:cs typeface="Arial"/>
                        </a:rPr>
                        <a:t>. . .</a:t>
                      </a:r>
                      <a:r>
                        <a:rPr sz="1000" spc="6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000" spc="-5" dirty="0">
                          <a:latin typeface="Arial"/>
                          <a:cs typeface="Arial"/>
                        </a:rPr>
                        <a:t>.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ts val="1100"/>
                        </a:lnSpc>
                      </a:pPr>
                      <a:r>
                        <a:rPr sz="1000" spc="-5" dirty="0">
                          <a:latin typeface="Arial"/>
                          <a:cs typeface="Arial"/>
                        </a:rPr>
                        <a:t>. .</a:t>
                      </a:r>
                      <a:r>
                        <a:rPr sz="1000" spc="11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000" spc="-5" dirty="0">
                          <a:latin typeface="Arial"/>
                          <a:cs typeface="Arial"/>
                        </a:rPr>
                        <a:t>.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24130" algn="r">
                        <a:lnSpc>
                          <a:spcPts val="1100"/>
                        </a:lnSpc>
                      </a:pPr>
                      <a:r>
                        <a:rPr sz="1000" spc="-5" dirty="0">
                          <a:latin typeface="Arial"/>
                          <a:cs typeface="Arial"/>
                        </a:rPr>
                        <a:t>9</a:t>
                      </a:r>
                      <a:r>
                        <a:rPr sz="1000" dirty="0">
                          <a:latin typeface="Arial"/>
                          <a:cs typeface="Arial"/>
                        </a:rPr>
                        <a:t>5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89736">
                <a:tc>
                  <a:txBody>
                    <a:bodyPr/>
                    <a:lstStyle/>
                    <a:p>
                      <a:pPr marR="73025" algn="r">
                        <a:lnSpc>
                          <a:spcPct val="100000"/>
                        </a:lnSpc>
                        <a:spcBef>
                          <a:spcPts val="95"/>
                        </a:spcBef>
                      </a:pPr>
                      <a:r>
                        <a:rPr sz="1000" spc="-10" dirty="0">
                          <a:latin typeface="Arial"/>
                          <a:cs typeface="Arial"/>
                          <a:hlinkClick r:id="rId3" action="ppaction://hlinksldjump"/>
                        </a:rPr>
                        <a:t>4.2 Evaluating </a:t>
                      </a:r>
                      <a:r>
                        <a:rPr sz="1000" spc="-5" dirty="0">
                          <a:latin typeface="Arial"/>
                          <a:cs typeface="Arial"/>
                          <a:hlinkClick r:id="rId3" action="ppaction://hlinksldjump"/>
                        </a:rPr>
                        <a:t>SQL queries</a:t>
                      </a:r>
                      <a:r>
                        <a:rPr sz="1000" spc="-5" dirty="0">
                          <a:latin typeface="Arial"/>
                          <a:cs typeface="Arial"/>
                        </a:rPr>
                        <a:t> . .</a:t>
                      </a:r>
                      <a:r>
                        <a:rPr sz="1000" spc="1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000" spc="-5" dirty="0">
                          <a:latin typeface="Arial"/>
                          <a:cs typeface="Arial"/>
                        </a:rPr>
                        <a:t>.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12065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95"/>
                        </a:spcBef>
                      </a:pPr>
                      <a:r>
                        <a:rPr sz="1000" spc="-5" dirty="0">
                          <a:latin typeface="Arial"/>
                          <a:cs typeface="Arial"/>
                        </a:rPr>
                        <a:t>. . .</a:t>
                      </a:r>
                      <a:r>
                        <a:rPr sz="1000" spc="6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000" spc="-5" dirty="0">
                          <a:latin typeface="Arial"/>
                          <a:cs typeface="Arial"/>
                        </a:rPr>
                        <a:t>.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12065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95"/>
                        </a:spcBef>
                      </a:pPr>
                      <a:r>
                        <a:rPr sz="1000" spc="-5" dirty="0">
                          <a:latin typeface="Arial"/>
                          <a:cs typeface="Arial"/>
                        </a:rPr>
                        <a:t>. . .</a:t>
                      </a:r>
                      <a:r>
                        <a:rPr sz="1000" spc="6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000" spc="-5" dirty="0">
                          <a:latin typeface="Arial"/>
                          <a:cs typeface="Arial"/>
                        </a:rPr>
                        <a:t>.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12065" marB="0"/>
                </a:tc>
                <a:tc>
                  <a:txBody>
                    <a:bodyPr/>
                    <a:lstStyle/>
                    <a:p>
                      <a:pPr marR="24130" algn="r">
                        <a:lnSpc>
                          <a:spcPct val="100000"/>
                        </a:lnSpc>
                        <a:spcBef>
                          <a:spcPts val="95"/>
                        </a:spcBef>
                      </a:pPr>
                      <a:r>
                        <a:rPr sz="1000" spc="-5" dirty="0">
                          <a:latin typeface="Arial"/>
                          <a:cs typeface="Arial"/>
                        </a:rPr>
                        <a:t>. .</a:t>
                      </a:r>
                      <a:r>
                        <a:rPr sz="1000" spc="7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000" spc="-5" dirty="0">
                          <a:latin typeface="Arial"/>
                          <a:cs typeface="Arial"/>
                        </a:rPr>
                        <a:t>.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12065" marB="0"/>
                </a:tc>
                <a:tc>
                  <a:txBody>
                    <a:bodyPr/>
                    <a:lstStyle/>
                    <a:p>
                      <a:pPr marL="31750">
                        <a:lnSpc>
                          <a:spcPct val="100000"/>
                        </a:lnSpc>
                        <a:spcBef>
                          <a:spcPts val="95"/>
                        </a:spcBef>
                      </a:pPr>
                      <a:r>
                        <a:rPr sz="1000" spc="-5" dirty="0">
                          <a:latin typeface="Arial"/>
                          <a:cs typeface="Arial"/>
                        </a:rPr>
                        <a:t>. .</a:t>
                      </a:r>
                      <a:r>
                        <a:rPr sz="1000" spc="11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000" spc="-5" dirty="0">
                          <a:latin typeface="Arial"/>
                          <a:cs typeface="Arial"/>
                        </a:rPr>
                        <a:t>.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12065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95"/>
                        </a:spcBef>
                      </a:pPr>
                      <a:r>
                        <a:rPr sz="1000" spc="-5" dirty="0">
                          <a:latin typeface="Arial"/>
                          <a:cs typeface="Arial"/>
                        </a:rPr>
                        <a:t>. . .</a:t>
                      </a:r>
                      <a:r>
                        <a:rPr sz="1000" spc="6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000" spc="-5" dirty="0">
                          <a:latin typeface="Arial"/>
                          <a:cs typeface="Arial"/>
                        </a:rPr>
                        <a:t>.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12065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95"/>
                        </a:spcBef>
                      </a:pPr>
                      <a:r>
                        <a:rPr sz="1000" spc="-5" dirty="0">
                          <a:latin typeface="Arial"/>
                          <a:cs typeface="Arial"/>
                        </a:rPr>
                        <a:t>. . .</a:t>
                      </a:r>
                      <a:r>
                        <a:rPr sz="1000" spc="6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000" spc="-5" dirty="0">
                          <a:latin typeface="Arial"/>
                          <a:cs typeface="Arial"/>
                        </a:rPr>
                        <a:t>.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12065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95"/>
                        </a:spcBef>
                      </a:pPr>
                      <a:r>
                        <a:rPr sz="1000" spc="-5" dirty="0">
                          <a:latin typeface="Arial"/>
                          <a:cs typeface="Arial"/>
                        </a:rPr>
                        <a:t>. . .</a:t>
                      </a:r>
                      <a:r>
                        <a:rPr sz="1000" spc="6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000" spc="-5" dirty="0">
                          <a:latin typeface="Arial"/>
                          <a:cs typeface="Arial"/>
                        </a:rPr>
                        <a:t>.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12065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95"/>
                        </a:spcBef>
                      </a:pPr>
                      <a:r>
                        <a:rPr sz="1000" spc="-5" dirty="0">
                          <a:latin typeface="Arial"/>
                          <a:cs typeface="Arial"/>
                        </a:rPr>
                        <a:t>. .</a:t>
                      </a:r>
                      <a:r>
                        <a:rPr sz="1000" spc="11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000" spc="-5" dirty="0">
                          <a:latin typeface="Arial"/>
                          <a:cs typeface="Arial"/>
                        </a:rPr>
                        <a:t>.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12065" marB="0"/>
                </a:tc>
                <a:tc>
                  <a:txBody>
                    <a:bodyPr/>
                    <a:lstStyle/>
                    <a:p>
                      <a:pPr marR="24130" algn="r">
                        <a:lnSpc>
                          <a:spcPct val="100000"/>
                        </a:lnSpc>
                        <a:spcBef>
                          <a:spcPts val="95"/>
                        </a:spcBef>
                      </a:pPr>
                      <a:r>
                        <a:rPr sz="1000" spc="-5" dirty="0">
                          <a:latin typeface="Arial"/>
                          <a:cs typeface="Arial"/>
                        </a:rPr>
                        <a:t>100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12065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89736">
                <a:tc>
                  <a:txBody>
                    <a:bodyPr/>
                    <a:lstStyle/>
                    <a:p>
                      <a:pPr marR="73025" algn="r">
                        <a:lnSpc>
                          <a:spcPct val="100000"/>
                        </a:lnSpc>
                        <a:spcBef>
                          <a:spcPts val="90"/>
                        </a:spcBef>
                      </a:pPr>
                      <a:r>
                        <a:rPr sz="1000" spc="-10" dirty="0">
                          <a:latin typeface="Arial"/>
                          <a:cs typeface="Arial"/>
                          <a:hlinkClick r:id="rId4" action="ppaction://hlinksldjump"/>
                        </a:rPr>
                        <a:t>4.2.1 </a:t>
                      </a:r>
                      <a:r>
                        <a:rPr sz="1000" spc="-5" dirty="0">
                          <a:latin typeface="Arial"/>
                          <a:cs typeface="Arial"/>
                          <a:hlinkClick r:id="rId4" action="ppaction://hlinksldjump"/>
                        </a:rPr>
                        <a:t>Fitness </a:t>
                      </a:r>
                      <a:r>
                        <a:rPr sz="1000" spc="-15" dirty="0">
                          <a:latin typeface="Arial"/>
                          <a:cs typeface="Arial"/>
                          <a:hlinkClick r:id="rId4" action="ppaction://hlinksldjump"/>
                        </a:rPr>
                        <a:t>for </a:t>
                      </a:r>
                      <a:r>
                        <a:rPr sz="1000" spc="-5" dirty="0">
                          <a:latin typeface="Arial"/>
                          <a:cs typeface="Arial"/>
                          <a:hlinkClick r:id="rId4" action="ppaction://hlinksldjump"/>
                        </a:rPr>
                        <a:t>purpose</a:t>
                      </a:r>
                      <a:r>
                        <a:rPr sz="1000" spc="2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000" spc="-5" dirty="0">
                          <a:latin typeface="Arial"/>
                          <a:cs typeface="Arial"/>
                        </a:rPr>
                        <a:t>.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1143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90"/>
                        </a:spcBef>
                      </a:pPr>
                      <a:r>
                        <a:rPr sz="1000" spc="-5" dirty="0">
                          <a:latin typeface="Arial"/>
                          <a:cs typeface="Arial"/>
                        </a:rPr>
                        <a:t>. . .</a:t>
                      </a:r>
                      <a:r>
                        <a:rPr sz="1000" spc="6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000" spc="-5" dirty="0">
                          <a:latin typeface="Arial"/>
                          <a:cs typeface="Arial"/>
                        </a:rPr>
                        <a:t>.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1143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90"/>
                        </a:spcBef>
                      </a:pPr>
                      <a:r>
                        <a:rPr sz="1000" spc="-5" dirty="0">
                          <a:latin typeface="Arial"/>
                          <a:cs typeface="Arial"/>
                        </a:rPr>
                        <a:t>. . .</a:t>
                      </a:r>
                      <a:r>
                        <a:rPr sz="1000" spc="6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000" spc="-5" dirty="0">
                          <a:latin typeface="Arial"/>
                          <a:cs typeface="Arial"/>
                        </a:rPr>
                        <a:t>.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11430" marB="0"/>
                </a:tc>
                <a:tc>
                  <a:txBody>
                    <a:bodyPr/>
                    <a:lstStyle/>
                    <a:p>
                      <a:pPr marR="24130" algn="r">
                        <a:lnSpc>
                          <a:spcPct val="100000"/>
                        </a:lnSpc>
                        <a:spcBef>
                          <a:spcPts val="90"/>
                        </a:spcBef>
                      </a:pPr>
                      <a:r>
                        <a:rPr sz="1000" spc="-5" dirty="0">
                          <a:latin typeface="Arial"/>
                          <a:cs typeface="Arial"/>
                        </a:rPr>
                        <a:t>. .</a:t>
                      </a:r>
                      <a:r>
                        <a:rPr sz="1000" spc="7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000" spc="-5" dirty="0">
                          <a:latin typeface="Arial"/>
                          <a:cs typeface="Arial"/>
                        </a:rPr>
                        <a:t>.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11430" marB="0"/>
                </a:tc>
                <a:tc>
                  <a:txBody>
                    <a:bodyPr/>
                    <a:lstStyle/>
                    <a:p>
                      <a:pPr marL="31115">
                        <a:lnSpc>
                          <a:spcPct val="100000"/>
                        </a:lnSpc>
                        <a:spcBef>
                          <a:spcPts val="90"/>
                        </a:spcBef>
                      </a:pPr>
                      <a:r>
                        <a:rPr sz="1000" spc="-5" dirty="0">
                          <a:latin typeface="Arial"/>
                          <a:cs typeface="Arial"/>
                        </a:rPr>
                        <a:t>. .</a:t>
                      </a:r>
                      <a:r>
                        <a:rPr sz="1000" spc="11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000" spc="-5" dirty="0">
                          <a:latin typeface="Arial"/>
                          <a:cs typeface="Arial"/>
                        </a:rPr>
                        <a:t>.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1143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90"/>
                        </a:spcBef>
                      </a:pPr>
                      <a:r>
                        <a:rPr sz="1000" spc="-5" dirty="0">
                          <a:latin typeface="Arial"/>
                          <a:cs typeface="Arial"/>
                        </a:rPr>
                        <a:t>. . .</a:t>
                      </a:r>
                      <a:r>
                        <a:rPr sz="1000" spc="6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000" spc="-5" dirty="0">
                          <a:latin typeface="Arial"/>
                          <a:cs typeface="Arial"/>
                        </a:rPr>
                        <a:t>.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1143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90"/>
                        </a:spcBef>
                      </a:pPr>
                      <a:r>
                        <a:rPr sz="1000" spc="-5" dirty="0">
                          <a:latin typeface="Arial"/>
                          <a:cs typeface="Arial"/>
                        </a:rPr>
                        <a:t>. . .</a:t>
                      </a:r>
                      <a:r>
                        <a:rPr sz="1000" spc="6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000" spc="-5" dirty="0">
                          <a:latin typeface="Arial"/>
                          <a:cs typeface="Arial"/>
                        </a:rPr>
                        <a:t>.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1143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90"/>
                        </a:spcBef>
                      </a:pPr>
                      <a:r>
                        <a:rPr sz="1000" spc="-5" dirty="0">
                          <a:latin typeface="Arial"/>
                          <a:cs typeface="Arial"/>
                        </a:rPr>
                        <a:t>. . .</a:t>
                      </a:r>
                      <a:r>
                        <a:rPr sz="1000" spc="6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000" spc="-5" dirty="0">
                          <a:latin typeface="Arial"/>
                          <a:cs typeface="Arial"/>
                        </a:rPr>
                        <a:t>.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1143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90"/>
                        </a:spcBef>
                      </a:pPr>
                      <a:r>
                        <a:rPr sz="1000" spc="-5" dirty="0">
                          <a:latin typeface="Arial"/>
                          <a:cs typeface="Arial"/>
                        </a:rPr>
                        <a:t>. .</a:t>
                      </a:r>
                      <a:r>
                        <a:rPr sz="1000" spc="11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000" spc="-5" dirty="0">
                          <a:latin typeface="Arial"/>
                          <a:cs typeface="Arial"/>
                        </a:rPr>
                        <a:t>.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11430" marB="0"/>
                </a:tc>
                <a:tc>
                  <a:txBody>
                    <a:bodyPr/>
                    <a:lstStyle/>
                    <a:p>
                      <a:pPr marR="24765" algn="r">
                        <a:lnSpc>
                          <a:spcPct val="100000"/>
                        </a:lnSpc>
                        <a:spcBef>
                          <a:spcPts val="90"/>
                        </a:spcBef>
                      </a:pPr>
                      <a:r>
                        <a:rPr sz="1000" spc="-5" dirty="0">
                          <a:latin typeface="Arial"/>
                          <a:cs typeface="Arial"/>
                        </a:rPr>
                        <a:t>101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1143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89736">
                <a:tc>
                  <a:txBody>
                    <a:bodyPr/>
                    <a:lstStyle/>
                    <a:p>
                      <a:pPr marR="73025" algn="r">
                        <a:lnSpc>
                          <a:spcPct val="100000"/>
                        </a:lnSpc>
                        <a:spcBef>
                          <a:spcPts val="95"/>
                        </a:spcBef>
                      </a:pPr>
                      <a:r>
                        <a:rPr sz="1000" spc="-10" dirty="0">
                          <a:latin typeface="Arial"/>
                          <a:cs typeface="Arial"/>
                          <a:hlinkClick r:id="rId4" action="ppaction://hlinksldjump"/>
                        </a:rPr>
                        <a:t>4.2.2 </a:t>
                      </a:r>
                      <a:r>
                        <a:rPr sz="1000" spc="-5" dirty="0">
                          <a:latin typeface="Arial"/>
                          <a:cs typeface="Arial"/>
                          <a:hlinkClick r:id="rId4" action="ppaction://hlinksldjump"/>
                        </a:rPr>
                        <a:t>Accuracy of </a:t>
                      </a:r>
                      <a:r>
                        <a:rPr sz="1000" spc="-10" dirty="0">
                          <a:latin typeface="Arial"/>
                          <a:cs typeface="Arial"/>
                          <a:hlinkClick r:id="rId4" action="ppaction://hlinksldjump"/>
                        </a:rPr>
                        <a:t>output</a:t>
                      </a:r>
                      <a:r>
                        <a:rPr sz="1000" spc="-1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000" spc="-5" dirty="0">
                          <a:latin typeface="Arial"/>
                          <a:cs typeface="Arial"/>
                        </a:rPr>
                        <a:t>.</a:t>
                      </a:r>
                      <a:r>
                        <a:rPr sz="1000" spc="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000" spc="-5" dirty="0">
                          <a:latin typeface="Arial"/>
                          <a:cs typeface="Arial"/>
                        </a:rPr>
                        <a:t>.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12065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95"/>
                        </a:spcBef>
                      </a:pPr>
                      <a:r>
                        <a:rPr sz="1000" spc="-5" dirty="0">
                          <a:latin typeface="Arial"/>
                          <a:cs typeface="Arial"/>
                        </a:rPr>
                        <a:t>. . .</a:t>
                      </a:r>
                      <a:r>
                        <a:rPr sz="1000" spc="6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000" spc="-5" dirty="0">
                          <a:latin typeface="Arial"/>
                          <a:cs typeface="Arial"/>
                        </a:rPr>
                        <a:t>.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12065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95"/>
                        </a:spcBef>
                      </a:pPr>
                      <a:r>
                        <a:rPr sz="1000" spc="-5" dirty="0">
                          <a:latin typeface="Arial"/>
                          <a:cs typeface="Arial"/>
                        </a:rPr>
                        <a:t>. . .</a:t>
                      </a:r>
                      <a:r>
                        <a:rPr sz="1000" spc="6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000" spc="-5" dirty="0">
                          <a:latin typeface="Arial"/>
                          <a:cs typeface="Arial"/>
                        </a:rPr>
                        <a:t>.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12065" marB="0"/>
                </a:tc>
                <a:tc>
                  <a:txBody>
                    <a:bodyPr/>
                    <a:lstStyle/>
                    <a:p>
                      <a:pPr marR="24765" algn="r">
                        <a:lnSpc>
                          <a:spcPct val="100000"/>
                        </a:lnSpc>
                        <a:spcBef>
                          <a:spcPts val="95"/>
                        </a:spcBef>
                      </a:pPr>
                      <a:r>
                        <a:rPr sz="1000" spc="-5" dirty="0">
                          <a:latin typeface="Arial"/>
                          <a:cs typeface="Arial"/>
                        </a:rPr>
                        <a:t>. .</a:t>
                      </a:r>
                      <a:r>
                        <a:rPr sz="1000" spc="7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000" spc="-5" dirty="0">
                          <a:latin typeface="Arial"/>
                          <a:cs typeface="Arial"/>
                        </a:rPr>
                        <a:t>.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12065" marB="0"/>
                </a:tc>
                <a:tc>
                  <a:txBody>
                    <a:bodyPr/>
                    <a:lstStyle/>
                    <a:p>
                      <a:pPr marL="31115">
                        <a:lnSpc>
                          <a:spcPct val="100000"/>
                        </a:lnSpc>
                        <a:spcBef>
                          <a:spcPts val="95"/>
                        </a:spcBef>
                      </a:pPr>
                      <a:r>
                        <a:rPr sz="1000" spc="-5" dirty="0">
                          <a:latin typeface="Arial"/>
                          <a:cs typeface="Arial"/>
                        </a:rPr>
                        <a:t>. .</a:t>
                      </a:r>
                      <a:r>
                        <a:rPr sz="1000" spc="11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000" spc="-5" dirty="0">
                          <a:latin typeface="Arial"/>
                          <a:cs typeface="Arial"/>
                        </a:rPr>
                        <a:t>.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12065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95"/>
                        </a:spcBef>
                      </a:pPr>
                      <a:r>
                        <a:rPr sz="1000" spc="-5" dirty="0">
                          <a:latin typeface="Arial"/>
                          <a:cs typeface="Arial"/>
                        </a:rPr>
                        <a:t>. . .</a:t>
                      </a:r>
                      <a:r>
                        <a:rPr sz="1000" spc="6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000" spc="-5" dirty="0">
                          <a:latin typeface="Arial"/>
                          <a:cs typeface="Arial"/>
                        </a:rPr>
                        <a:t>.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12065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95"/>
                        </a:spcBef>
                      </a:pPr>
                      <a:r>
                        <a:rPr sz="1000" spc="-5" dirty="0">
                          <a:latin typeface="Arial"/>
                          <a:cs typeface="Arial"/>
                        </a:rPr>
                        <a:t>. . .</a:t>
                      </a:r>
                      <a:r>
                        <a:rPr sz="1000" spc="6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000" spc="-5" dirty="0">
                          <a:latin typeface="Arial"/>
                          <a:cs typeface="Arial"/>
                        </a:rPr>
                        <a:t>.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12065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95"/>
                        </a:spcBef>
                      </a:pPr>
                      <a:r>
                        <a:rPr sz="1000" spc="-5" dirty="0">
                          <a:latin typeface="Arial"/>
                          <a:cs typeface="Arial"/>
                        </a:rPr>
                        <a:t>. . .</a:t>
                      </a:r>
                      <a:r>
                        <a:rPr sz="1000" spc="6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000" spc="-5" dirty="0">
                          <a:latin typeface="Arial"/>
                          <a:cs typeface="Arial"/>
                        </a:rPr>
                        <a:t>.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12065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95"/>
                        </a:spcBef>
                      </a:pPr>
                      <a:r>
                        <a:rPr sz="1000" spc="-5" dirty="0">
                          <a:latin typeface="Arial"/>
                          <a:cs typeface="Arial"/>
                        </a:rPr>
                        <a:t>. .</a:t>
                      </a:r>
                      <a:r>
                        <a:rPr sz="1000" spc="11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000" spc="-5" dirty="0">
                          <a:latin typeface="Arial"/>
                          <a:cs typeface="Arial"/>
                        </a:rPr>
                        <a:t>.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12065" marB="0"/>
                </a:tc>
                <a:tc>
                  <a:txBody>
                    <a:bodyPr/>
                    <a:lstStyle/>
                    <a:p>
                      <a:pPr marR="24765" algn="r">
                        <a:lnSpc>
                          <a:spcPct val="100000"/>
                        </a:lnSpc>
                        <a:spcBef>
                          <a:spcPts val="95"/>
                        </a:spcBef>
                      </a:pPr>
                      <a:r>
                        <a:rPr sz="1000" spc="-5" dirty="0">
                          <a:latin typeface="Arial"/>
                          <a:cs typeface="Arial"/>
                        </a:rPr>
                        <a:t>101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12065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65164">
                <a:tc>
                  <a:txBody>
                    <a:bodyPr/>
                    <a:lstStyle/>
                    <a:p>
                      <a:pPr marR="72390" algn="r">
                        <a:lnSpc>
                          <a:spcPts val="1110"/>
                        </a:lnSpc>
                        <a:spcBef>
                          <a:spcPts val="90"/>
                        </a:spcBef>
                      </a:pPr>
                      <a:r>
                        <a:rPr sz="1000" spc="-10" dirty="0">
                          <a:latin typeface="Arial"/>
                          <a:cs typeface="Arial"/>
                          <a:hlinkClick r:id="rId4" action="ppaction://hlinksldjump"/>
                        </a:rPr>
                        <a:t>4.3 </a:t>
                      </a:r>
                      <a:r>
                        <a:rPr sz="1000" spc="-5" dirty="0">
                          <a:latin typeface="Arial"/>
                          <a:cs typeface="Arial"/>
                          <a:hlinkClick r:id="rId4" action="ppaction://hlinksldjump"/>
                        </a:rPr>
                        <a:t>Learning </a:t>
                      </a:r>
                      <a:r>
                        <a:rPr sz="1000" spc="-10" dirty="0">
                          <a:latin typeface="Arial"/>
                          <a:cs typeface="Arial"/>
                          <a:hlinkClick r:id="rId4" action="ppaction://hlinksldjump"/>
                        </a:rPr>
                        <a:t>points</a:t>
                      </a:r>
                      <a:r>
                        <a:rPr sz="1000" spc="-1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000" spc="-5" dirty="0">
                          <a:latin typeface="Arial"/>
                          <a:cs typeface="Arial"/>
                        </a:rPr>
                        <a:t>. . . . . . .</a:t>
                      </a:r>
                      <a:r>
                        <a:rPr sz="1000" spc="8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000" spc="-5" dirty="0">
                          <a:latin typeface="Arial"/>
                          <a:cs typeface="Arial"/>
                        </a:rPr>
                        <a:t>.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11430" marB="0"/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ts val="1110"/>
                        </a:lnSpc>
                        <a:spcBef>
                          <a:spcPts val="90"/>
                        </a:spcBef>
                      </a:pPr>
                      <a:r>
                        <a:rPr sz="1000" spc="-5" dirty="0">
                          <a:latin typeface="Arial"/>
                          <a:cs typeface="Arial"/>
                        </a:rPr>
                        <a:t>. . .</a:t>
                      </a:r>
                      <a:r>
                        <a:rPr sz="1000" spc="6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000" spc="-5" dirty="0">
                          <a:latin typeface="Arial"/>
                          <a:cs typeface="Arial"/>
                        </a:rPr>
                        <a:t>.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11430" marB="0"/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ts val="1110"/>
                        </a:lnSpc>
                        <a:spcBef>
                          <a:spcPts val="90"/>
                        </a:spcBef>
                      </a:pPr>
                      <a:r>
                        <a:rPr sz="1000" spc="-5" dirty="0">
                          <a:latin typeface="Arial"/>
                          <a:cs typeface="Arial"/>
                        </a:rPr>
                        <a:t>. . .</a:t>
                      </a:r>
                      <a:r>
                        <a:rPr sz="1000" spc="6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000" spc="-5" dirty="0">
                          <a:latin typeface="Arial"/>
                          <a:cs typeface="Arial"/>
                        </a:rPr>
                        <a:t>.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11430" marB="0"/>
                </a:tc>
                <a:tc>
                  <a:txBody>
                    <a:bodyPr/>
                    <a:lstStyle/>
                    <a:p>
                      <a:pPr marR="23495" algn="r">
                        <a:lnSpc>
                          <a:spcPts val="1110"/>
                        </a:lnSpc>
                        <a:spcBef>
                          <a:spcPts val="90"/>
                        </a:spcBef>
                      </a:pPr>
                      <a:r>
                        <a:rPr sz="1000" spc="-5" dirty="0">
                          <a:latin typeface="Arial"/>
                          <a:cs typeface="Arial"/>
                        </a:rPr>
                        <a:t>. .</a:t>
                      </a:r>
                      <a:r>
                        <a:rPr sz="1000" spc="7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000" spc="-5" dirty="0">
                          <a:latin typeface="Arial"/>
                          <a:cs typeface="Arial"/>
                        </a:rPr>
                        <a:t>.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11430" marB="0"/>
                </a:tc>
                <a:tc>
                  <a:txBody>
                    <a:bodyPr/>
                    <a:lstStyle/>
                    <a:p>
                      <a:pPr marL="32384">
                        <a:lnSpc>
                          <a:spcPts val="1110"/>
                        </a:lnSpc>
                        <a:spcBef>
                          <a:spcPts val="90"/>
                        </a:spcBef>
                      </a:pPr>
                      <a:r>
                        <a:rPr sz="1000" spc="-5" dirty="0">
                          <a:latin typeface="Arial"/>
                          <a:cs typeface="Arial"/>
                        </a:rPr>
                        <a:t>. .</a:t>
                      </a:r>
                      <a:r>
                        <a:rPr sz="1000" spc="11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000" spc="-5" dirty="0">
                          <a:latin typeface="Arial"/>
                          <a:cs typeface="Arial"/>
                        </a:rPr>
                        <a:t>.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11430" marB="0"/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ts val="1110"/>
                        </a:lnSpc>
                        <a:spcBef>
                          <a:spcPts val="90"/>
                        </a:spcBef>
                      </a:pPr>
                      <a:r>
                        <a:rPr sz="1000" spc="-5" dirty="0">
                          <a:latin typeface="Arial"/>
                          <a:cs typeface="Arial"/>
                        </a:rPr>
                        <a:t>. . .</a:t>
                      </a:r>
                      <a:r>
                        <a:rPr sz="1000" spc="6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000" spc="-5" dirty="0">
                          <a:latin typeface="Arial"/>
                          <a:cs typeface="Arial"/>
                        </a:rPr>
                        <a:t>.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11430" marB="0"/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ts val="1110"/>
                        </a:lnSpc>
                        <a:spcBef>
                          <a:spcPts val="90"/>
                        </a:spcBef>
                      </a:pPr>
                      <a:r>
                        <a:rPr sz="1000" spc="-5" dirty="0">
                          <a:latin typeface="Arial"/>
                          <a:cs typeface="Arial"/>
                        </a:rPr>
                        <a:t>. . .</a:t>
                      </a:r>
                      <a:r>
                        <a:rPr sz="1000" spc="6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000" spc="-5" dirty="0">
                          <a:latin typeface="Arial"/>
                          <a:cs typeface="Arial"/>
                        </a:rPr>
                        <a:t>.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11430" marB="0"/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ts val="1110"/>
                        </a:lnSpc>
                        <a:spcBef>
                          <a:spcPts val="90"/>
                        </a:spcBef>
                      </a:pPr>
                      <a:r>
                        <a:rPr sz="1000" spc="-5" dirty="0">
                          <a:latin typeface="Arial"/>
                          <a:cs typeface="Arial"/>
                        </a:rPr>
                        <a:t>. . .</a:t>
                      </a:r>
                      <a:r>
                        <a:rPr sz="1000" spc="6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000" spc="-5" dirty="0">
                          <a:latin typeface="Arial"/>
                          <a:cs typeface="Arial"/>
                        </a:rPr>
                        <a:t>.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11430" marB="0"/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ts val="1110"/>
                        </a:lnSpc>
                        <a:spcBef>
                          <a:spcPts val="90"/>
                        </a:spcBef>
                      </a:pPr>
                      <a:r>
                        <a:rPr sz="1000" spc="-5" dirty="0">
                          <a:latin typeface="Arial"/>
                          <a:cs typeface="Arial"/>
                        </a:rPr>
                        <a:t>. .</a:t>
                      </a:r>
                      <a:r>
                        <a:rPr sz="1000" spc="11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000" spc="-5" dirty="0">
                          <a:latin typeface="Arial"/>
                          <a:cs typeface="Arial"/>
                        </a:rPr>
                        <a:t>.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11430" marB="0"/>
                </a:tc>
                <a:tc>
                  <a:txBody>
                    <a:bodyPr/>
                    <a:lstStyle/>
                    <a:p>
                      <a:pPr marR="24130" algn="r">
                        <a:lnSpc>
                          <a:spcPts val="1110"/>
                        </a:lnSpc>
                        <a:spcBef>
                          <a:spcPts val="90"/>
                        </a:spcBef>
                      </a:pPr>
                      <a:r>
                        <a:rPr sz="1000" spc="-5" dirty="0">
                          <a:latin typeface="Arial"/>
                          <a:cs typeface="Arial"/>
                        </a:rPr>
                        <a:t>101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1143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16" name="object 16"/>
          <p:cNvSpPr txBox="1"/>
          <p:nvPr/>
        </p:nvSpPr>
        <p:spPr>
          <a:xfrm>
            <a:off x="1059433" y="4489534"/>
            <a:ext cx="5871845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5647690" algn="l"/>
              </a:tabLst>
            </a:pPr>
            <a:r>
              <a:rPr sz="1000" spc="-10" dirty="0">
                <a:latin typeface="Arial"/>
                <a:cs typeface="Arial"/>
                <a:hlinkClick r:id="rId5" action="ppaction://hlinksldjump"/>
              </a:rPr>
              <a:t>4.</a:t>
            </a:r>
            <a:r>
              <a:rPr sz="1000" spc="-5" dirty="0">
                <a:latin typeface="Arial"/>
                <a:cs typeface="Arial"/>
                <a:hlinkClick r:id="rId5" action="ppaction://hlinksldjump"/>
              </a:rPr>
              <a:t>4</a:t>
            </a:r>
            <a:r>
              <a:rPr sz="1000" dirty="0">
                <a:latin typeface="Arial"/>
                <a:cs typeface="Arial"/>
                <a:hlinkClick r:id="rId5" action="ppaction://hlinksldjump"/>
              </a:rPr>
              <a:t> </a:t>
            </a:r>
            <a:r>
              <a:rPr sz="1000" spc="55" dirty="0">
                <a:latin typeface="Arial"/>
                <a:cs typeface="Arial"/>
                <a:hlinkClick r:id="rId5" action="ppaction://hlinksldjump"/>
              </a:rPr>
              <a:t> </a:t>
            </a:r>
            <a:r>
              <a:rPr sz="1000" spc="-5" dirty="0">
                <a:latin typeface="Arial"/>
                <a:cs typeface="Arial"/>
                <a:hlinkClick r:id="rId5" action="ppaction://hlinksldjump"/>
              </a:rPr>
              <a:t>End</a:t>
            </a:r>
            <a:r>
              <a:rPr sz="1000" spc="10" dirty="0">
                <a:latin typeface="Arial"/>
                <a:cs typeface="Arial"/>
                <a:hlinkClick r:id="rId5" action="ppaction://hlinksldjump"/>
              </a:rPr>
              <a:t> </a:t>
            </a:r>
            <a:r>
              <a:rPr sz="1000" spc="-10" dirty="0">
                <a:latin typeface="Arial"/>
                <a:cs typeface="Arial"/>
                <a:hlinkClick r:id="rId5" action="ppaction://hlinksldjump"/>
              </a:rPr>
              <a:t>o</a:t>
            </a:r>
            <a:r>
              <a:rPr sz="1000" spc="-5" dirty="0">
                <a:latin typeface="Arial"/>
                <a:cs typeface="Arial"/>
                <a:hlinkClick r:id="rId5" action="ppaction://hlinksldjump"/>
              </a:rPr>
              <a:t>f topic test</a:t>
            </a:r>
            <a:r>
              <a:rPr sz="1000" spc="40" dirty="0">
                <a:latin typeface="Arial"/>
                <a:cs typeface="Arial"/>
                <a:hlinkClick r:id="rId5" action="ppaction://hlinksldjump"/>
              </a:rPr>
              <a:t> </a:t>
            </a:r>
            <a:r>
              <a:rPr sz="1000" spc="-5" dirty="0">
                <a:latin typeface="Arial"/>
                <a:cs typeface="Arial"/>
              </a:rPr>
              <a:t>.</a:t>
            </a:r>
            <a:r>
              <a:rPr sz="1000" dirty="0">
                <a:latin typeface="Arial"/>
                <a:cs typeface="Arial"/>
              </a:rPr>
              <a:t> </a:t>
            </a:r>
            <a:r>
              <a:rPr sz="1000" spc="-55" dirty="0">
                <a:latin typeface="Arial"/>
                <a:cs typeface="Arial"/>
              </a:rPr>
              <a:t> </a:t>
            </a:r>
            <a:r>
              <a:rPr sz="1000" spc="-5" dirty="0">
                <a:latin typeface="Arial"/>
                <a:cs typeface="Arial"/>
              </a:rPr>
              <a:t>.</a:t>
            </a:r>
            <a:r>
              <a:rPr sz="1000" dirty="0">
                <a:latin typeface="Arial"/>
                <a:cs typeface="Arial"/>
              </a:rPr>
              <a:t> </a:t>
            </a:r>
            <a:r>
              <a:rPr sz="1000" spc="-65" dirty="0">
                <a:latin typeface="Arial"/>
                <a:cs typeface="Arial"/>
              </a:rPr>
              <a:t> </a:t>
            </a:r>
            <a:r>
              <a:rPr sz="1000" spc="-5" dirty="0">
                <a:latin typeface="Arial"/>
                <a:cs typeface="Arial"/>
              </a:rPr>
              <a:t>.</a:t>
            </a:r>
            <a:r>
              <a:rPr sz="1000" dirty="0">
                <a:latin typeface="Arial"/>
                <a:cs typeface="Arial"/>
              </a:rPr>
              <a:t> </a:t>
            </a:r>
            <a:r>
              <a:rPr sz="1000" spc="-55" dirty="0">
                <a:latin typeface="Arial"/>
                <a:cs typeface="Arial"/>
              </a:rPr>
              <a:t> </a:t>
            </a:r>
            <a:r>
              <a:rPr sz="1000" spc="-5" dirty="0">
                <a:latin typeface="Arial"/>
                <a:cs typeface="Arial"/>
              </a:rPr>
              <a:t>.</a:t>
            </a:r>
            <a:r>
              <a:rPr sz="1000" dirty="0">
                <a:latin typeface="Arial"/>
                <a:cs typeface="Arial"/>
              </a:rPr>
              <a:t> </a:t>
            </a:r>
            <a:r>
              <a:rPr sz="1000" spc="-65" dirty="0">
                <a:latin typeface="Arial"/>
                <a:cs typeface="Arial"/>
              </a:rPr>
              <a:t> </a:t>
            </a:r>
            <a:r>
              <a:rPr sz="1000" spc="-5" dirty="0">
                <a:latin typeface="Arial"/>
                <a:cs typeface="Arial"/>
              </a:rPr>
              <a:t>.</a:t>
            </a:r>
            <a:r>
              <a:rPr sz="1000" dirty="0">
                <a:latin typeface="Arial"/>
                <a:cs typeface="Arial"/>
              </a:rPr>
              <a:t> </a:t>
            </a:r>
            <a:r>
              <a:rPr sz="1000" spc="-55" dirty="0">
                <a:latin typeface="Arial"/>
                <a:cs typeface="Arial"/>
              </a:rPr>
              <a:t> </a:t>
            </a:r>
            <a:r>
              <a:rPr sz="1000" spc="-5" dirty="0">
                <a:latin typeface="Arial"/>
                <a:cs typeface="Arial"/>
              </a:rPr>
              <a:t>.</a:t>
            </a:r>
            <a:r>
              <a:rPr sz="1000" dirty="0">
                <a:latin typeface="Arial"/>
                <a:cs typeface="Arial"/>
              </a:rPr>
              <a:t> </a:t>
            </a:r>
            <a:r>
              <a:rPr sz="1000" spc="-65" dirty="0">
                <a:latin typeface="Arial"/>
                <a:cs typeface="Arial"/>
              </a:rPr>
              <a:t> </a:t>
            </a:r>
            <a:r>
              <a:rPr sz="1000" spc="-5" dirty="0">
                <a:latin typeface="Arial"/>
                <a:cs typeface="Arial"/>
              </a:rPr>
              <a:t>.</a:t>
            </a:r>
            <a:r>
              <a:rPr sz="1000" dirty="0">
                <a:latin typeface="Arial"/>
                <a:cs typeface="Arial"/>
              </a:rPr>
              <a:t> </a:t>
            </a:r>
            <a:r>
              <a:rPr sz="1000" spc="-55" dirty="0">
                <a:latin typeface="Arial"/>
                <a:cs typeface="Arial"/>
              </a:rPr>
              <a:t> </a:t>
            </a:r>
            <a:r>
              <a:rPr sz="1000" spc="-5" dirty="0">
                <a:latin typeface="Arial"/>
                <a:cs typeface="Arial"/>
              </a:rPr>
              <a:t>.</a:t>
            </a:r>
            <a:r>
              <a:rPr sz="1000" dirty="0">
                <a:latin typeface="Arial"/>
                <a:cs typeface="Arial"/>
              </a:rPr>
              <a:t> </a:t>
            </a:r>
            <a:r>
              <a:rPr sz="1000" spc="-55" dirty="0">
                <a:latin typeface="Arial"/>
                <a:cs typeface="Arial"/>
              </a:rPr>
              <a:t> </a:t>
            </a:r>
            <a:r>
              <a:rPr sz="1000" spc="-5" dirty="0">
                <a:latin typeface="Arial"/>
                <a:cs typeface="Arial"/>
              </a:rPr>
              <a:t>.</a:t>
            </a:r>
            <a:r>
              <a:rPr sz="1000" dirty="0">
                <a:latin typeface="Arial"/>
                <a:cs typeface="Arial"/>
              </a:rPr>
              <a:t> </a:t>
            </a:r>
            <a:r>
              <a:rPr sz="1000" spc="-65" dirty="0">
                <a:latin typeface="Arial"/>
                <a:cs typeface="Arial"/>
              </a:rPr>
              <a:t> </a:t>
            </a:r>
            <a:r>
              <a:rPr sz="1000" spc="-5" dirty="0">
                <a:latin typeface="Arial"/>
                <a:cs typeface="Arial"/>
              </a:rPr>
              <a:t>.</a:t>
            </a:r>
            <a:r>
              <a:rPr sz="1000" dirty="0">
                <a:latin typeface="Arial"/>
                <a:cs typeface="Arial"/>
              </a:rPr>
              <a:t> </a:t>
            </a:r>
            <a:r>
              <a:rPr sz="1000" spc="-55" dirty="0">
                <a:latin typeface="Arial"/>
                <a:cs typeface="Arial"/>
              </a:rPr>
              <a:t> </a:t>
            </a:r>
            <a:r>
              <a:rPr sz="1000" spc="-5" dirty="0">
                <a:latin typeface="Arial"/>
                <a:cs typeface="Arial"/>
              </a:rPr>
              <a:t>.</a:t>
            </a:r>
            <a:r>
              <a:rPr sz="1000" dirty="0">
                <a:latin typeface="Arial"/>
                <a:cs typeface="Arial"/>
              </a:rPr>
              <a:t> </a:t>
            </a:r>
            <a:r>
              <a:rPr sz="1000" spc="-65" dirty="0">
                <a:latin typeface="Arial"/>
                <a:cs typeface="Arial"/>
              </a:rPr>
              <a:t> </a:t>
            </a:r>
            <a:r>
              <a:rPr sz="1000" spc="-5" dirty="0">
                <a:latin typeface="Arial"/>
                <a:cs typeface="Arial"/>
              </a:rPr>
              <a:t>.</a:t>
            </a:r>
            <a:r>
              <a:rPr sz="1000" dirty="0">
                <a:latin typeface="Arial"/>
                <a:cs typeface="Arial"/>
              </a:rPr>
              <a:t> </a:t>
            </a:r>
            <a:r>
              <a:rPr sz="1000" spc="-55" dirty="0">
                <a:latin typeface="Arial"/>
                <a:cs typeface="Arial"/>
              </a:rPr>
              <a:t> </a:t>
            </a:r>
            <a:r>
              <a:rPr sz="1000" spc="-5" dirty="0">
                <a:latin typeface="Arial"/>
                <a:cs typeface="Arial"/>
              </a:rPr>
              <a:t>.</a:t>
            </a:r>
            <a:r>
              <a:rPr sz="1000" dirty="0">
                <a:latin typeface="Arial"/>
                <a:cs typeface="Arial"/>
              </a:rPr>
              <a:t> </a:t>
            </a:r>
            <a:r>
              <a:rPr sz="1000" spc="-55" dirty="0">
                <a:latin typeface="Arial"/>
                <a:cs typeface="Arial"/>
              </a:rPr>
              <a:t> </a:t>
            </a:r>
            <a:r>
              <a:rPr sz="1000" spc="-5" dirty="0">
                <a:latin typeface="Arial"/>
                <a:cs typeface="Arial"/>
              </a:rPr>
              <a:t>.</a:t>
            </a:r>
            <a:r>
              <a:rPr sz="1000" dirty="0">
                <a:latin typeface="Arial"/>
                <a:cs typeface="Arial"/>
              </a:rPr>
              <a:t> </a:t>
            </a:r>
            <a:r>
              <a:rPr sz="1000" spc="-65" dirty="0">
                <a:latin typeface="Arial"/>
                <a:cs typeface="Arial"/>
              </a:rPr>
              <a:t> </a:t>
            </a:r>
            <a:r>
              <a:rPr sz="1000" spc="-5" dirty="0">
                <a:latin typeface="Arial"/>
                <a:cs typeface="Arial"/>
              </a:rPr>
              <a:t>.</a:t>
            </a:r>
            <a:r>
              <a:rPr sz="1000" dirty="0">
                <a:latin typeface="Arial"/>
                <a:cs typeface="Arial"/>
              </a:rPr>
              <a:t> </a:t>
            </a:r>
            <a:r>
              <a:rPr sz="1000" spc="-55" dirty="0">
                <a:latin typeface="Arial"/>
                <a:cs typeface="Arial"/>
              </a:rPr>
              <a:t> </a:t>
            </a:r>
            <a:r>
              <a:rPr sz="1000" spc="-5" dirty="0">
                <a:latin typeface="Arial"/>
                <a:cs typeface="Arial"/>
              </a:rPr>
              <a:t>.</a:t>
            </a:r>
            <a:r>
              <a:rPr sz="1000" dirty="0">
                <a:latin typeface="Arial"/>
                <a:cs typeface="Arial"/>
              </a:rPr>
              <a:t> </a:t>
            </a:r>
            <a:r>
              <a:rPr sz="1000" spc="-65" dirty="0">
                <a:latin typeface="Arial"/>
                <a:cs typeface="Arial"/>
              </a:rPr>
              <a:t> </a:t>
            </a:r>
            <a:r>
              <a:rPr sz="1000" spc="-5" dirty="0">
                <a:latin typeface="Arial"/>
                <a:cs typeface="Arial"/>
              </a:rPr>
              <a:t>.</a:t>
            </a:r>
            <a:r>
              <a:rPr sz="1000" dirty="0">
                <a:latin typeface="Arial"/>
                <a:cs typeface="Arial"/>
              </a:rPr>
              <a:t> </a:t>
            </a:r>
            <a:r>
              <a:rPr sz="1000" spc="-55" dirty="0">
                <a:latin typeface="Arial"/>
                <a:cs typeface="Arial"/>
              </a:rPr>
              <a:t> </a:t>
            </a:r>
            <a:r>
              <a:rPr sz="1000" spc="-5" dirty="0">
                <a:latin typeface="Arial"/>
                <a:cs typeface="Arial"/>
              </a:rPr>
              <a:t>.</a:t>
            </a:r>
            <a:r>
              <a:rPr sz="1000" dirty="0">
                <a:latin typeface="Arial"/>
                <a:cs typeface="Arial"/>
              </a:rPr>
              <a:t> </a:t>
            </a:r>
            <a:r>
              <a:rPr sz="1000" spc="-55" dirty="0">
                <a:latin typeface="Arial"/>
                <a:cs typeface="Arial"/>
              </a:rPr>
              <a:t> </a:t>
            </a:r>
            <a:r>
              <a:rPr sz="1000" spc="-5" dirty="0">
                <a:latin typeface="Arial"/>
                <a:cs typeface="Arial"/>
              </a:rPr>
              <a:t>.</a:t>
            </a:r>
            <a:r>
              <a:rPr sz="1000" dirty="0">
                <a:latin typeface="Arial"/>
                <a:cs typeface="Arial"/>
              </a:rPr>
              <a:t> </a:t>
            </a:r>
            <a:r>
              <a:rPr sz="1000" spc="-65" dirty="0">
                <a:latin typeface="Arial"/>
                <a:cs typeface="Arial"/>
              </a:rPr>
              <a:t> </a:t>
            </a:r>
            <a:r>
              <a:rPr sz="1000" spc="-5" dirty="0">
                <a:latin typeface="Arial"/>
                <a:cs typeface="Arial"/>
              </a:rPr>
              <a:t>.</a:t>
            </a:r>
            <a:r>
              <a:rPr sz="1000" dirty="0">
                <a:latin typeface="Arial"/>
                <a:cs typeface="Arial"/>
              </a:rPr>
              <a:t> </a:t>
            </a:r>
            <a:r>
              <a:rPr sz="1000" spc="-55" dirty="0">
                <a:latin typeface="Arial"/>
                <a:cs typeface="Arial"/>
              </a:rPr>
              <a:t> </a:t>
            </a:r>
            <a:r>
              <a:rPr sz="1000" spc="-5" dirty="0">
                <a:latin typeface="Arial"/>
                <a:cs typeface="Arial"/>
              </a:rPr>
              <a:t>.</a:t>
            </a:r>
            <a:r>
              <a:rPr sz="1000" dirty="0">
                <a:latin typeface="Arial"/>
                <a:cs typeface="Arial"/>
              </a:rPr>
              <a:t> </a:t>
            </a:r>
            <a:r>
              <a:rPr sz="1000" spc="-65" dirty="0">
                <a:latin typeface="Arial"/>
                <a:cs typeface="Arial"/>
              </a:rPr>
              <a:t> </a:t>
            </a:r>
            <a:r>
              <a:rPr sz="1000" spc="-5" dirty="0">
                <a:latin typeface="Arial"/>
                <a:cs typeface="Arial"/>
              </a:rPr>
              <a:t>.</a:t>
            </a:r>
            <a:r>
              <a:rPr sz="1000" dirty="0">
                <a:latin typeface="Arial"/>
                <a:cs typeface="Arial"/>
              </a:rPr>
              <a:t> </a:t>
            </a:r>
            <a:r>
              <a:rPr sz="1000" spc="-55" dirty="0">
                <a:latin typeface="Arial"/>
                <a:cs typeface="Arial"/>
              </a:rPr>
              <a:t> </a:t>
            </a:r>
            <a:r>
              <a:rPr sz="1000" spc="-5" dirty="0">
                <a:latin typeface="Arial"/>
                <a:cs typeface="Arial"/>
              </a:rPr>
              <a:t>.</a:t>
            </a:r>
            <a:r>
              <a:rPr sz="1000" dirty="0">
                <a:latin typeface="Arial"/>
                <a:cs typeface="Arial"/>
              </a:rPr>
              <a:t> </a:t>
            </a:r>
            <a:r>
              <a:rPr sz="1000" spc="-65" dirty="0">
                <a:latin typeface="Arial"/>
                <a:cs typeface="Arial"/>
              </a:rPr>
              <a:t> </a:t>
            </a:r>
            <a:r>
              <a:rPr sz="1000" spc="-5" dirty="0">
                <a:latin typeface="Arial"/>
                <a:cs typeface="Arial"/>
              </a:rPr>
              <a:t>.</a:t>
            </a:r>
            <a:r>
              <a:rPr sz="1000" dirty="0">
                <a:latin typeface="Arial"/>
                <a:cs typeface="Arial"/>
              </a:rPr>
              <a:t> </a:t>
            </a:r>
            <a:r>
              <a:rPr sz="1000" spc="-55" dirty="0">
                <a:latin typeface="Arial"/>
                <a:cs typeface="Arial"/>
              </a:rPr>
              <a:t> </a:t>
            </a:r>
            <a:r>
              <a:rPr sz="1000" spc="-5" dirty="0">
                <a:latin typeface="Arial"/>
                <a:cs typeface="Arial"/>
              </a:rPr>
              <a:t>.</a:t>
            </a:r>
            <a:r>
              <a:rPr sz="1000" dirty="0">
                <a:latin typeface="Arial"/>
                <a:cs typeface="Arial"/>
              </a:rPr>
              <a:t> </a:t>
            </a:r>
            <a:r>
              <a:rPr sz="1000" spc="-55" dirty="0">
                <a:latin typeface="Arial"/>
                <a:cs typeface="Arial"/>
              </a:rPr>
              <a:t> </a:t>
            </a:r>
            <a:r>
              <a:rPr sz="1000" spc="-5" dirty="0">
                <a:latin typeface="Arial"/>
                <a:cs typeface="Arial"/>
              </a:rPr>
              <a:t>.</a:t>
            </a:r>
            <a:r>
              <a:rPr sz="1000" dirty="0">
                <a:latin typeface="Arial"/>
                <a:cs typeface="Arial"/>
              </a:rPr>
              <a:t> </a:t>
            </a:r>
            <a:r>
              <a:rPr sz="1000" spc="-65" dirty="0">
                <a:latin typeface="Arial"/>
                <a:cs typeface="Arial"/>
              </a:rPr>
              <a:t> </a:t>
            </a:r>
            <a:r>
              <a:rPr sz="1000" spc="-5" dirty="0">
                <a:latin typeface="Arial"/>
                <a:cs typeface="Arial"/>
              </a:rPr>
              <a:t>.</a:t>
            </a:r>
            <a:r>
              <a:rPr sz="1000" dirty="0">
                <a:latin typeface="Arial"/>
                <a:cs typeface="Arial"/>
              </a:rPr>
              <a:t> </a:t>
            </a:r>
            <a:r>
              <a:rPr sz="1000" spc="-55" dirty="0">
                <a:latin typeface="Arial"/>
                <a:cs typeface="Arial"/>
              </a:rPr>
              <a:t> </a:t>
            </a:r>
            <a:r>
              <a:rPr sz="1000" spc="-5" dirty="0">
                <a:latin typeface="Arial"/>
                <a:cs typeface="Arial"/>
              </a:rPr>
              <a:t>.</a:t>
            </a:r>
            <a:r>
              <a:rPr sz="1000" dirty="0">
                <a:latin typeface="Arial"/>
                <a:cs typeface="Arial"/>
              </a:rPr>
              <a:t> </a:t>
            </a:r>
            <a:r>
              <a:rPr sz="1000" spc="-65" dirty="0">
                <a:latin typeface="Arial"/>
                <a:cs typeface="Arial"/>
              </a:rPr>
              <a:t> </a:t>
            </a:r>
            <a:r>
              <a:rPr sz="1000" spc="-5" dirty="0">
                <a:latin typeface="Arial"/>
                <a:cs typeface="Arial"/>
              </a:rPr>
              <a:t>.</a:t>
            </a:r>
            <a:r>
              <a:rPr sz="1000" dirty="0">
                <a:latin typeface="Arial"/>
                <a:cs typeface="Arial"/>
              </a:rPr>
              <a:t> </a:t>
            </a:r>
            <a:r>
              <a:rPr sz="1000" spc="-55" dirty="0">
                <a:latin typeface="Arial"/>
                <a:cs typeface="Arial"/>
              </a:rPr>
              <a:t> </a:t>
            </a:r>
            <a:r>
              <a:rPr sz="1000" spc="-5" dirty="0">
                <a:latin typeface="Arial"/>
                <a:cs typeface="Arial"/>
              </a:rPr>
              <a:t>.</a:t>
            </a:r>
            <a:r>
              <a:rPr sz="1000" dirty="0">
                <a:latin typeface="Arial"/>
                <a:cs typeface="Arial"/>
              </a:rPr>
              <a:t> </a:t>
            </a:r>
            <a:r>
              <a:rPr sz="1000" spc="-55" dirty="0">
                <a:latin typeface="Arial"/>
                <a:cs typeface="Arial"/>
              </a:rPr>
              <a:t> </a:t>
            </a:r>
            <a:r>
              <a:rPr sz="1000" spc="-5" dirty="0">
                <a:latin typeface="Arial"/>
                <a:cs typeface="Arial"/>
              </a:rPr>
              <a:t>.</a:t>
            </a:r>
            <a:r>
              <a:rPr sz="1000" dirty="0">
                <a:latin typeface="Arial"/>
                <a:cs typeface="Arial"/>
              </a:rPr>
              <a:t> </a:t>
            </a:r>
            <a:r>
              <a:rPr sz="1000" spc="-65" dirty="0">
                <a:latin typeface="Arial"/>
                <a:cs typeface="Arial"/>
              </a:rPr>
              <a:t> </a:t>
            </a:r>
            <a:r>
              <a:rPr sz="1000" spc="-5" dirty="0">
                <a:latin typeface="Arial"/>
                <a:cs typeface="Arial"/>
              </a:rPr>
              <a:t>.</a:t>
            </a:r>
            <a:r>
              <a:rPr sz="1000" dirty="0">
                <a:latin typeface="Arial"/>
                <a:cs typeface="Arial"/>
              </a:rPr>
              <a:t> </a:t>
            </a:r>
            <a:r>
              <a:rPr sz="1000" spc="-55" dirty="0">
                <a:latin typeface="Arial"/>
                <a:cs typeface="Arial"/>
              </a:rPr>
              <a:t> </a:t>
            </a:r>
            <a:r>
              <a:rPr sz="1000" spc="-5" dirty="0">
                <a:latin typeface="Arial"/>
                <a:cs typeface="Arial"/>
              </a:rPr>
              <a:t>.</a:t>
            </a:r>
            <a:r>
              <a:rPr sz="1000" dirty="0">
                <a:latin typeface="Arial"/>
                <a:cs typeface="Arial"/>
              </a:rPr>
              <a:t> </a:t>
            </a:r>
            <a:r>
              <a:rPr sz="1000" spc="-65" dirty="0">
                <a:latin typeface="Arial"/>
                <a:cs typeface="Arial"/>
              </a:rPr>
              <a:t> </a:t>
            </a:r>
            <a:r>
              <a:rPr sz="1000" spc="-5" dirty="0">
                <a:latin typeface="Arial"/>
                <a:cs typeface="Arial"/>
              </a:rPr>
              <a:t>.</a:t>
            </a:r>
            <a:r>
              <a:rPr sz="1000" dirty="0">
                <a:latin typeface="Arial"/>
                <a:cs typeface="Arial"/>
              </a:rPr>
              <a:t> </a:t>
            </a:r>
            <a:r>
              <a:rPr sz="1000" spc="-55" dirty="0">
                <a:latin typeface="Arial"/>
                <a:cs typeface="Arial"/>
              </a:rPr>
              <a:t> </a:t>
            </a:r>
            <a:r>
              <a:rPr sz="1000" spc="-5" dirty="0">
                <a:latin typeface="Arial"/>
                <a:cs typeface="Arial"/>
              </a:rPr>
              <a:t>.</a:t>
            </a:r>
            <a:r>
              <a:rPr sz="1000" dirty="0">
                <a:latin typeface="Arial"/>
                <a:cs typeface="Arial"/>
              </a:rPr>
              <a:t> </a:t>
            </a:r>
            <a:r>
              <a:rPr sz="1000" spc="-55" dirty="0">
                <a:latin typeface="Arial"/>
                <a:cs typeface="Arial"/>
              </a:rPr>
              <a:t> </a:t>
            </a:r>
            <a:r>
              <a:rPr sz="1000" spc="-5" dirty="0">
                <a:latin typeface="Arial"/>
                <a:cs typeface="Arial"/>
              </a:rPr>
              <a:t>.</a:t>
            </a:r>
            <a:r>
              <a:rPr sz="1000" dirty="0">
                <a:latin typeface="Arial"/>
                <a:cs typeface="Arial"/>
              </a:rPr>
              <a:t> </a:t>
            </a:r>
            <a:r>
              <a:rPr sz="1000" spc="-65" dirty="0">
                <a:latin typeface="Arial"/>
                <a:cs typeface="Arial"/>
              </a:rPr>
              <a:t> </a:t>
            </a:r>
            <a:r>
              <a:rPr sz="1000" spc="-5" dirty="0">
                <a:latin typeface="Arial"/>
                <a:cs typeface="Arial"/>
              </a:rPr>
              <a:t>.</a:t>
            </a:r>
            <a:r>
              <a:rPr sz="1000" dirty="0">
                <a:latin typeface="Arial"/>
                <a:cs typeface="Arial"/>
              </a:rPr>
              <a:t> </a:t>
            </a:r>
            <a:r>
              <a:rPr sz="1000" spc="-55" dirty="0">
                <a:latin typeface="Arial"/>
                <a:cs typeface="Arial"/>
              </a:rPr>
              <a:t> </a:t>
            </a:r>
            <a:r>
              <a:rPr sz="1000" spc="-5" dirty="0">
                <a:latin typeface="Arial"/>
                <a:cs typeface="Arial"/>
              </a:rPr>
              <a:t>.</a:t>
            </a:r>
            <a:r>
              <a:rPr sz="1000" dirty="0">
                <a:latin typeface="Arial"/>
                <a:cs typeface="Arial"/>
              </a:rPr>
              <a:t> </a:t>
            </a:r>
            <a:r>
              <a:rPr sz="1000" spc="-65" dirty="0">
                <a:latin typeface="Arial"/>
                <a:cs typeface="Arial"/>
              </a:rPr>
              <a:t> </a:t>
            </a:r>
            <a:r>
              <a:rPr sz="1000" spc="-5" dirty="0">
                <a:latin typeface="Arial"/>
                <a:cs typeface="Arial"/>
              </a:rPr>
              <a:t>.</a:t>
            </a:r>
            <a:r>
              <a:rPr sz="1000" dirty="0">
                <a:latin typeface="Arial"/>
                <a:cs typeface="Arial"/>
              </a:rPr>
              <a:t> </a:t>
            </a:r>
            <a:r>
              <a:rPr sz="1000" spc="-55" dirty="0">
                <a:latin typeface="Arial"/>
                <a:cs typeface="Arial"/>
              </a:rPr>
              <a:t> </a:t>
            </a:r>
            <a:r>
              <a:rPr sz="1000" spc="-5" dirty="0">
                <a:latin typeface="Arial"/>
                <a:cs typeface="Arial"/>
              </a:rPr>
              <a:t>.</a:t>
            </a:r>
            <a:r>
              <a:rPr sz="1000" dirty="0">
                <a:latin typeface="Arial"/>
                <a:cs typeface="Arial"/>
              </a:rPr>
              <a:t> </a:t>
            </a:r>
            <a:r>
              <a:rPr sz="1000" spc="-55" dirty="0">
                <a:latin typeface="Arial"/>
                <a:cs typeface="Arial"/>
              </a:rPr>
              <a:t> </a:t>
            </a:r>
            <a:r>
              <a:rPr sz="1000" spc="-5" dirty="0">
                <a:latin typeface="Arial"/>
                <a:cs typeface="Arial"/>
              </a:rPr>
              <a:t>.</a:t>
            </a:r>
            <a:r>
              <a:rPr sz="1000" dirty="0">
                <a:latin typeface="Arial"/>
                <a:cs typeface="Arial"/>
              </a:rPr>
              <a:t> </a:t>
            </a:r>
            <a:r>
              <a:rPr sz="1000" spc="-65" dirty="0">
                <a:latin typeface="Arial"/>
                <a:cs typeface="Arial"/>
              </a:rPr>
              <a:t> </a:t>
            </a:r>
            <a:r>
              <a:rPr sz="1000" spc="-5" dirty="0">
                <a:latin typeface="Arial"/>
                <a:cs typeface="Arial"/>
              </a:rPr>
              <a:t>.</a:t>
            </a:r>
            <a:r>
              <a:rPr sz="1000" dirty="0">
                <a:latin typeface="Arial"/>
                <a:cs typeface="Arial"/>
              </a:rPr>
              <a:t> </a:t>
            </a:r>
            <a:r>
              <a:rPr sz="1000" spc="-55" dirty="0">
                <a:latin typeface="Arial"/>
                <a:cs typeface="Arial"/>
              </a:rPr>
              <a:t> </a:t>
            </a:r>
            <a:r>
              <a:rPr sz="1000" spc="-5" dirty="0">
                <a:latin typeface="Arial"/>
                <a:cs typeface="Arial"/>
              </a:rPr>
              <a:t>.</a:t>
            </a:r>
            <a:r>
              <a:rPr sz="1000" dirty="0">
                <a:latin typeface="Arial"/>
                <a:cs typeface="Arial"/>
              </a:rPr>
              <a:t> </a:t>
            </a:r>
            <a:r>
              <a:rPr sz="1000" spc="-65" dirty="0">
                <a:latin typeface="Arial"/>
                <a:cs typeface="Arial"/>
              </a:rPr>
              <a:t> </a:t>
            </a:r>
            <a:r>
              <a:rPr sz="1000" spc="-5" dirty="0">
                <a:latin typeface="Arial"/>
                <a:cs typeface="Arial"/>
              </a:rPr>
              <a:t>.</a:t>
            </a:r>
            <a:r>
              <a:rPr sz="1000" dirty="0">
                <a:latin typeface="Arial"/>
                <a:cs typeface="Arial"/>
              </a:rPr>
              <a:t>	</a:t>
            </a:r>
            <a:r>
              <a:rPr sz="1000" spc="-10" dirty="0">
                <a:latin typeface="Arial"/>
                <a:cs typeface="Arial"/>
              </a:rPr>
              <a:t>102</a:t>
            </a:r>
            <a:endParaRPr sz="1000">
              <a:latin typeface="Arial"/>
              <a:cs typeface="Arial"/>
            </a:endParaRPr>
          </a:p>
        </p:txBody>
      </p:sp>
      <p:sp>
        <p:nvSpPr>
          <p:cNvPr id="17" name="object 17"/>
          <p:cNvSpPr/>
          <p:nvPr/>
        </p:nvSpPr>
        <p:spPr>
          <a:xfrm>
            <a:off x="864717" y="10061981"/>
            <a:ext cx="6049010" cy="0"/>
          </a:xfrm>
          <a:custGeom>
            <a:avLst/>
            <a:gdLst/>
            <a:ahLst/>
            <a:cxnLst/>
            <a:rect l="l" t="t" r="r" b="b"/>
            <a:pathLst>
              <a:path w="6049009">
                <a:moveTo>
                  <a:pt x="0" y="0"/>
                </a:moveTo>
                <a:lnTo>
                  <a:pt x="6048756" y="0"/>
                </a:lnTo>
              </a:path>
            </a:pathLst>
          </a:custGeom>
          <a:ln w="609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05053" y="765581"/>
            <a:ext cx="6049010" cy="0"/>
          </a:xfrm>
          <a:custGeom>
            <a:avLst/>
            <a:gdLst/>
            <a:ahLst/>
            <a:cxnLst/>
            <a:rect l="l" t="t" r="r" b="b"/>
            <a:pathLst>
              <a:path w="6049009">
                <a:moveTo>
                  <a:pt x="0" y="0"/>
                </a:moveTo>
                <a:lnTo>
                  <a:pt x="6048756" y="0"/>
                </a:lnTo>
              </a:path>
            </a:pathLst>
          </a:custGeom>
          <a:ln w="609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505205" y="1245133"/>
            <a:ext cx="6048375" cy="1109980"/>
          </a:xfrm>
          <a:custGeom>
            <a:avLst/>
            <a:gdLst/>
            <a:ahLst/>
            <a:cxnLst/>
            <a:rect l="l" t="t" r="r" b="b"/>
            <a:pathLst>
              <a:path w="6048375" h="1109980">
                <a:moveTo>
                  <a:pt x="5994082" y="0"/>
                </a:moveTo>
                <a:lnTo>
                  <a:pt x="54000" y="0"/>
                </a:lnTo>
                <a:lnTo>
                  <a:pt x="32982" y="4244"/>
                </a:lnTo>
                <a:lnTo>
                  <a:pt x="15817" y="15817"/>
                </a:lnTo>
                <a:lnTo>
                  <a:pt x="4244" y="32982"/>
                </a:lnTo>
                <a:lnTo>
                  <a:pt x="0" y="54000"/>
                </a:lnTo>
                <a:lnTo>
                  <a:pt x="0" y="1055827"/>
                </a:lnTo>
                <a:lnTo>
                  <a:pt x="4244" y="1076844"/>
                </a:lnTo>
                <a:lnTo>
                  <a:pt x="15817" y="1094009"/>
                </a:lnTo>
                <a:lnTo>
                  <a:pt x="32982" y="1105583"/>
                </a:lnTo>
                <a:lnTo>
                  <a:pt x="54000" y="1109827"/>
                </a:lnTo>
                <a:lnTo>
                  <a:pt x="5994082" y="1109827"/>
                </a:lnTo>
                <a:lnTo>
                  <a:pt x="6015100" y="1105583"/>
                </a:lnTo>
                <a:lnTo>
                  <a:pt x="6032265" y="1094009"/>
                </a:lnTo>
                <a:lnTo>
                  <a:pt x="6043838" y="1076844"/>
                </a:lnTo>
                <a:lnTo>
                  <a:pt x="6048082" y="1055827"/>
                </a:lnTo>
                <a:lnTo>
                  <a:pt x="6048082" y="54000"/>
                </a:lnTo>
                <a:lnTo>
                  <a:pt x="6043838" y="32982"/>
                </a:lnTo>
                <a:lnTo>
                  <a:pt x="6032265" y="15817"/>
                </a:lnTo>
                <a:lnTo>
                  <a:pt x="6015100" y="4244"/>
                </a:lnTo>
                <a:lnTo>
                  <a:pt x="5994082" y="0"/>
                </a:lnTo>
                <a:close/>
              </a:path>
            </a:pathLst>
          </a:custGeom>
          <a:solidFill>
            <a:srgbClr val="005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523201" y="1263142"/>
            <a:ext cx="6012180" cy="1074420"/>
          </a:xfrm>
          <a:custGeom>
            <a:avLst/>
            <a:gdLst/>
            <a:ahLst/>
            <a:cxnLst/>
            <a:rect l="l" t="t" r="r" b="b"/>
            <a:pathLst>
              <a:path w="6012180" h="1074420">
                <a:moveTo>
                  <a:pt x="5976073" y="0"/>
                </a:moveTo>
                <a:lnTo>
                  <a:pt x="36004" y="0"/>
                </a:lnTo>
                <a:lnTo>
                  <a:pt x="21988" y="2828"/>
                </a:lnTo>
                <a:lnTo>
                  <a:pt x="10544" y="10542"/>
                </a:lnTo>
                <a:lnTo>
                  <a:pt x="2828" y="21983"/>
                </a:lnTo>
                <a:lnTo>
                  <a:pt x="0" y="35991"/>
                </a:lnTo>
                <a:lnTo>
                  <a:pt x="0" y="1037818"/>
                </a:lnTo>
                <a:lnTo>
                  <a:pt x="2828" y="1051834"/>
                </a:lnTo>
                <a:lnTo>
                  <a:pt x="10544" y="1063278"/>
                </a:lnTo>
                <a:lnTo>
                  <a:pt x="21988" y="1070994"/>
                </a:lnTo>
                <a:lnTo>
                  <a:pt x="36004" y="1073823"/>
                </a:lnTo>
                <a:lnTo>
                  <a:pt x="5976073" y="1073823"/>
                </a:lnTo>
                <a:lnTo>
                  <a:pt x="5990089" y="1070994"/>
                </a:lnTo>
                <a:lnTo>
                  <a:pt x="6001534" y="1063278"/>
                </a:lnTo>
                <a:lnTo>
                  <a:pt x="6009249" y="1051834"/>
                </a:lnTo>
                <a:lnTo>
                  <a:pt x="6012078" y="1037818"/>
                </a:lnTo>
                <a:lnTo>
                  <a:pt x="6012078" y="35991"/>
                </a:lnTo>
                <a:lnTo>
                  <a:pt x="6009249" y="21983"/>
                </a:lnTo>
                <a:lnTo>
                  <a:pt x="6001534" y="10542"/>
                </a:lnTo>
                <a:lnTo>
                  <a:pt x="5990089" y="2828"/>
                </a:lnTo>
                <a:lnTo>
                  <a:pt x="5976073" y="0"/>
                </a:lnTo>
                <a:close/>
              </a:path>
            </a:pathLst>
          </a:custGeom>
          <a:solidFill>
            <a:srgbClr val="CCDE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669747" y="1133221"/>
            <a:ext cx="873760" cy="224154"/>
          </a:xfrm>
          <a:custGeom>
            <a:avLst/>
            <a:gdLst/>
            <a:ahLst/>
            <a:cxnLst/>
            <a:rect l="l" t="t" r="r" b="b"/>
            <a:pathLst>
              <a:path w="873760" h="224155">
                <a:moveTo>
                  <a:pt x="823048" y="0"/>
                </a:moveTo>
                <a:lnTo>
                  <a:pt x="50609" y="0"/>
                </a:lnTo>
                <a:lnTo>
                  <a:pt x="30909" y="3976"/>
                </a:lnTo>
                <a:lnTo>
                  <a:pt x="14822" y="14822"/>
                </a:lnTo>
                <a:lnTo>
                  <a:pt x="3976" y="30909"/>
                </a:lnTo>
                <a:lnTo>
                  <a:pt x="0" y="50609"/>
                </a:lnTo>
                <a:lnTo>
                  <a:pt x="0" y="173228"/>
                </a:lnTo>
                <a:lnTo>
                  <a:pt x="3976" y="192928"/>
                </a:lnTo>
                <a:lnTo>
                  <a:pt x="14822" y="209015"/>
                </a:lnTo>
                <a:lnTo>
                  <a:pt x="30909" y="219860"/>
                </a:lnTo>
                <a:lnTo>
                  <a:pt x="50609" y="223837"/>
                </a:lnTo>
                <a:lnTo>
                  <a:pt x="823048" y="223837"/>
                </a:lnTo>
                <a:lnTo>
                  <a:pt x="842749" y="219860"/>
                </a:lnTo>
                <a:lnTo>
                  <a:pt x="858835" y="209015"/>
                </a:lnTo>
                <a:lnTo>
                  <a:pt x="869681" y="192928"/>
                </a:lnTo>
                <a:lnTo>
                  <a:pt x="873658" y="173228"/>
                </a:lnTo>
                <a:lnTo>
                  <a:pt x="873658" y="50609"/>
                </a:lnTo>
                <a:lnTo>
                  <a:pt x="869681" y="30909"/>
                </a:lnTo>
                <a:lnTo>
                  <a:pt x="858835" y="14822"/>
                </a:lnTo>
                <a:lnTo>
                  <a:pt x="842749" y="3976"/>
                </a:lnTo>
                <a:lnTo>
                  <a:pt x="823048" y="0"/>
                </a:lnTo>
                <a:close/>
              </a:path>
            </a:pathLst>
          </a:custGeom>
          <a:solidFill>
            <a:srgbClr val="CCDE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669747" y="1133221"/>
            <a:ext cx="873760" cy="224154"/>
          </a:xfrm>
          <a:custGeom>
            <a:avLst/>
            <a:gdLst/>
            <a:ahLst/>
            <a:cxnLst/>
            <a:rect l="l" t="t" r="r" b="b"/>
            <a:pathLst>
              <a:path w="873760" h="224155">
                <a:moveTo>
                  <a:pt x="823048" y="0"/>
                </a:moveTo>
                <a:lnTo>
                  <a:pt x="50609" y="0"/>
                </a:lnTo>
                <a:lnTo>
                  <a:pt x="30909" y="3976"/>
                </a:lnTo>
                <a:lnTo>
                  <a:pt x="14822" y="14822"/>
                </a:lnTo>
                <a:lnTo>
                  <a:pt x="3976" y="30909"/>
                </a:lnTo>
                <a:lnTo>
                  <a:pt x="0" y="50609"/>
                </a:lnTo>
                <a:lnTo>
                  <a:pt x="0" y="173228"/>
                </a:lnTo>
                <a:lnTo>
                  <a:pt x="3976" y="192928"/>
                </a:lnTo>
                <a:lnTo>
                  <a:pt x="14822" y="209015"/>
                </a:lnTo>
                <a:lnTo>
                  <a:pt x="30909" y="219860"/>
                </a:lnTo>
                <a:lnTo>
                  <a:pt x="50609" y="223837"/>
                </a:lnTo>
                <a:lnTo>
                  <a:pt x="823048" y="223837"/>
                </a:lnTo>
                <a:lnTo>
                  <a:pt x="842749" y="219860"/>
                </a:lnTo>
                <a:lnTo>
                  <a:pt x="858835" y="209015"/>
                </a:lnTo>
                <a:lnTo>
                  <a:pt x="869681" y="192928"/>
                </a:lnTo>
                <a:lnTo>
                  <a:pt x="873658" y="173228"/>
                </a:lnTo>
                <a:lnTo>
                  <a:pt x="873658" y="50609"/>
                </a:lnTo>
                <a:lnTo>
                  <a:pt x="869681" y="30909"/>
                </a:lnTo>
                <a:lnTo>
                  <a:pt x="858835" y="14822"/>
                </a:lnTo>
                <a:lnTo>
                  <a:pt x="842749" y="3976"/>
                </a:lnTo>
                <a:lnTo>
                  <a:pt x="823048" y="0"/>
                </a:lnTo>
                <a:close/>
              </a:path>
            </a:pathLst>
          </a:custGeom>
          <a:ln w="5054">
            <a:solidFill>
              <a:srgbClr val="005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492505" y="559318"/>
            <a:ext cx="4168140" cy="102425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  <a:tabLst>
                <a:tab pos="408940" algn="l"/>
              </a:tabLst>
            </a:pPr>
            <a:r>
              <a:rPr sz="1100" spc="-10" dirty="0">
                <a:latin typeface="Arial"/>
                <a:cs typeface="Arial"/>
              </a:rPr>
              <a:t>94	</a:t>
            </a:r>
            <a:r>
              <a:rPr sz="1100" i="1" spc="-20" dirty="0">
                <a:latin typeface="Arial"/>
                <a:cs typeface="Arial"/>
              </a:rPr>
              <a:t>TOPIC </a:t>
            </a:r>
            <a:r>
              <a:rPr sz="1100" i="1" spc="-10" dirty="0">
                <a:latin typeface="Arial"/>
                <a:cs typeface="Arial"/>
              </a:rPr>
              <a:t>4. TESTING AND</a:t>
            </a:r>
            <a:r>
              <a:rPr sz="1100" i="1" spc="45" dirty="0">
                <a:latin typeface="Arial"/>
                <a:cs typeface="Arial"/>
              </a:rPr>
              <a:t> </a:t>
            </a:r>
            <a:r>
              <a:rPr sz="1100" i="1" spc="-35" dirty="0">
                <a:latin typeface="Arial"/>
                <a:cs typeface="Arial"/>
              </a:rPr>
              <a:t>EVALUATION</a:t>
            </a:r>
            <a:endParaRPr sz="11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12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1600">
              <a:latin typeface="Arial"/>
              <a:cs typeface="Arial"/>
            </a:endParaRPr>
          </a:p>
          <a:p>
            <a:pPr marL="212725">
              <a:lnSpc>
                <a:spcPct val="100000"/>
              </a:lnSpc>
              <a:spcBef>
                <a:spcPts val="5"/>
              </a:spcBef>
            </a:pPr>
            <a:r>
              <a:rPr sz="1000" b="1" spc="-5" dirty="0">
                <a:latin typeface="Arial"/>
                <a:cs typeface="Arial"/>
              </a:rPr>
              <a:t>Prerequisites</a:t>
            </a:r>
            <a:endParaRPr sz="1000">
              <a:latin typeface="Arial"/>
              <a:cs typeface="Arial"/>
            </a:endParaRPr>
          </a:p>
          <a:p>
            <a:pPr marL="210185">
              <a:lnSpc>
                <a:spcPct val="100000"/>
              </a:lnSpc>
              <a:spcBef>
                <a:spcPts val="805"/>
              </a:spcBef>
            </a:pPr>
            <a:r>
              <a:rPr sz="1100" spc="-20" dirty="0">
                <a:latin typeface="Arial"/>
                <a:cs typeface="Arial"/>
              </a:rPr>
              <a:t>From </a:t>
            </a:r>
            <a:r>
              <a:rPr sz="1100" spc="-15" dirty="0">
                <a:latin typeface="Arial"/>
                <a:cs typeface="Arial"/>
              </a:rPr>
              <a:t>your </a:t>
            </a:r>
            <a:r>
              <a:rPr sz="1100" spc="-5" dirty="0">
                <a:latin typeface="Arial"/>
                <a:cs typeface="Arial"/>
              </a:rPr>
              <a:t>studies </a:t>
            </a:r>
            <a:r>
              <a:rPr sz="1100" spc="-10" dirty="0">
                <a:latin typeface="Arial"/>
                <a:cs typeface="Arial"/>
              </a:rPr>
              <a:t>at National 5 </a:t>
            </a:r>
            <a:r>
              <a:rPr sz="1100" spc="-15" dirty="0">
                <a:latin typeface="Arial"/>
                <a:cs typeface="Arial"/>
              </a:rPr>
              <a:t>you </a:t>
            </a:r>
            <a:r>
              <a:rPr sz="1100" spc="-5" dirty="0">
                <a:latin typeface="Arial"/>
                <a:cs typeface="Arial"/>
              </a:rPr>
              <a:t>should </a:t>
            </a:r>
            <a:r>
              <a:rPr sz="1100" spc="-10" dirty="0">
                <a:latin typeface="Arial"/>
                <a:cs typeface="Arial"/>
              </a:rPr>
              <a:t>already know </a:t>
            </a:r>
            <a:r>
              <a:rPr sz="1100" spc="-15" dirty="0">
                <a:latin typeface="Arial"/>
                <a:cs typeface="Arial"/>
              </a:rPr>
              <a:t>how</a:t>
            </a:r>
            <a:r>
              <a:rPr sz="1100" spc="-80" dirty="0">
                <a:latin typeface="Arial"/>
                <a:cs typeface="Arial"/>
              </a:rPr>
              <a:t> </a:t>
            </a:r>
            <a:r>
              <a:rPr sz="1100" spc="-5" dirty="0">
                <a:latin typeface="Arial"/>
                <a:cs typeface="Arial"/>
              </a:rPr>
              <a:t>to:</a:t>
            </a:r>
            <a:endParaRPr sz="110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835287" y="1769936"/>
            <a:ext cx="81280" cy="443865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850" spc="-105" dirty="0">
                <a:latin typeface="Lucida Sans Unicode"/>
                <a:cs typeface="Lucida Sans Unicode"/>
              </a:rPr>
              <a:t>•</a:t>
            </a:r>
            <a:endParaRPr sz="850">
              <a:latin typeface="Lucida Sans Unicode"/>
              <a:cs typeface="Lucida Sans Unicode"/>
            </a:endParaRPr>
          </a:p>
          <a:p>
            <a:pPr marL="12700">
              <a:lnSpc>
                <a:spcPct val="100000"/>
              </a:lnSpc>
              <a:spcBef>
                <a:spcPts val="1225"/>
              </a:spcBef>
            </a:pPr>
            <a:r>
              <a:rPr sz="850" spc="-105" dirty="0">
                <a:latin typeface="Lucida Sans Unicode"/>
                <a:cs typeface="Lucida Sans Unicode"/>
              </a:rPr>
              <a:t>•</a:t>
            </a:r>
            <a:endParaRPr sz="850">
              <a:latin typeface="Lucida Sans Unicode"/>
              <a:cs typeface="Lucida Sans Unicode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1036455" y="1763563"/>
            <a:ext cx="4872355" cy="476884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1100" spc="-10" dirty="0">
                <a:latin typeface="Arial"/>
                <a:cs typeface="Arial"/>
              </a:rPr>
              <a:t>describe and </a:t>
            </a:r>
            <a:r>
              <a:rPr sz="1100" spc="-20" dirty="0">
                <a:latin typeface="Arial"/>
                <a:cs typeface="Arial"/>
              </a:rPr>
              <a:t>exemplify </a:t>
            </a:r>
            <a:r>
              <a:rPr sz="1100" spc="-5" dirty="0">
                <a:latin typeface="Arial"/>
                <a:cs typeface="Arial"/>
              </a:rPr>
              <a:t>testing </a:t>
            </a:r>
            <a:r>
              <a:rPr sz="1100" spc="-10" dirty="0">
                <a:latin typeface="Arial"/>
                <a:cs typeface="Arial"/>
              </a:rPr>
              <a:t>of SQL operations </a:t>
            </a:r>
            <a:r>
              <a:rPr sz="1100" spc="-5" dirty="0">
                <a:latin typeface="Arial"/>
                <a:cs typeface="Arial"/>
              </a:rPr>
              <a:t>to </a:t>
            </a:r>
            <a:r>
              <a:rPr sz="1100" spc="-10" dirty="0">
                <a:latin typeface="Arial"/>
                <a:cs typeface="Arial"/>
              </a:rPr>
              <a:t>ensure </a:t>
            </a:r>
            <a:r>
              <a:rPr sz="1100" spc="-15" dirty="0">
                <a:latin typeface="Arial"/>
                <a:cs typeface="Arial"/>
              </a:rPr>
              <a:t>they </a:t>
            </a:r>
            <a:r>
              <a:rPr sz="1100" spc="-10" dirty="0">
                <a:latin typeface="Arial"/>
                <a:cs typeface="Arial"/>
              </a:rPr>
              <a:t>work</a:t>
            </a:r>
            <a:r>
              <a:rPr sz="1100" spc="25" dirty="0">
                <a:latin typeface="Arial"/>
                <a:cs typeface="Arial"/>
              </a:rPr>
              <a:t> </a:t>
            </a:r>
            <a:r>
              <a:rPr sz="1100" spc="-5" dirty="0">
                <a:latin typeface="Arial"/>
                <a:cs typeface="Arial"/>
              </a:rPr>
              <a:t>correctly;</a:t>
            </a:r>
            <a:endParaRPr sz="11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925"/>
              </a:spcBef>
            </a:pPr>
            <a:r>
              <a:rPr sz="1100" spc="-20" dirty="0">
                <a:latin typeface="Arial"/>
                <a:cs typeface="Arial"/>
              </a:rPr>
              <a:t>evaluate </a:t>
            </a:r>
            <a:r>
              <a:rPr sz="1100" spc="-15" dirty="0">
                <a:latin typeface="Arial"/>
                <a:cs typeface="Arial"/>
              </a:rPr>
              <a:t>your </a:t>
            </a:r>
            <a:r>
              <a:rPr sz="1100" spc="-5" dirty="0">
                <a:latin typeface="Arial"/>
                <a:cs typeface="Arial"/>
              </a:rPr>
              <a:t>solution </a:t>
            </a:r>
            <a:r>
              <a:rPr sz="1100" spc="-10" dirty="0">
                <a:latin typeface="Arial"/>
                <a:cs typeface="Arial"/>
              </a:rPr>
              <a:t>in </a:t>
            </a:r>
            <a:r>
              <a:rPr sz="1100" spc="-5" dirty="0">
                <a:latin typeface="Arial"/>
                <a:cs typeface="Arial"/>
              </a:rPr>
              <a:t>terms </a:t>
            </a:r>
            <a:r>
              <a:rPr sz="1100" spc="-10" dirty="0">
                <a:latin typeface="Arial"/>
                <a:cs typeface="Arial"/>
              </a:rPr>
              <a:t>of </a:t>
            </a:r>
            <a:r>
              <a:rPr sz="1100" spc="-5" dirty="0">
                <a:latin typeface="Arial"/>
                <a:cs typeface="Arial"/>
              </a:rPr>
              <a:t>fitness </a:t>
            </a:r>
            <a:r>
              <a:rPr sz="1100" spc="-20" dirty="0">
                <a:latin typeface="Arial"/>
                <a:cs typeface="Arial"/>
              </a:rPr>
              <a:t>for </a:t>
            </a:r>
            <a:r>
              <a:rPr sz="1100" spc="-5" dirty="0">
                <a:latin typeface="Arial"/>
                <a:cs typeface="Arial"/>
              </a:rPr>
              <a:t>purpose </a:t>
            </a:r>
            <a:r>
              <a:rPr sz="1100" spc="-10" dirty="0">
                <a:latin typeface="Arial"/>
                <a:cs typeface="Arial"/>
              </a:rPr>
              <a:t>and </a:t>
            </a:r>
            <a:r>
              <a:rPr sz="1100" spc="-15" dirty="0">
                <a:latin typeface="Arial"/>
                <a:cs typeface="Arial"/>
              </a:rPr>
              <a:t>accuracy </a:t>
            </a:r>
            <a:r>
              <a:rPr sz="1100" spc="-10" dirty="0">
                <a:latin typeface="Arial"/>
                <a:cs typeface="Arial"/>
              </a:rPr>
              <a:t>of</a:t>
            </a:r>
            <a:r>
              <a:rPr sz="1100" spc="60" dirty="0">
                <a:latin typeface="Arial"/>
                <a:cs typeface="Arial"/>
              </a:rPr>
              <a:t> </a:t>
            </a:r>
            <a:r>
              <a:rPr sz="1100" spc="-10" dirty="0">
                <a:latin typeface="Arial"/>
                <a:cs typeface="Arial"/>
              </a:rPr>
              <a:t>output.</a:t>
            </a:r>
            <a:endParaRPr sz="1100">
              <a:latin typeface="Arial"/>
              <a:cs typeface="Arial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505205" y="2578633"/>
            <a:ext cx="6048375" cy="1285240"/>
          </a:xfrm>
          <a:custGeom>
            <a:avLst/>
            <a:gdLst/>
            <a:ahLst/>
            <a:cxnLst/>
            <a:rect l="l" t="t" r="r" b="b"/>
            <a:pathLst>
              <a:path w="6048375" h="1285239">
                <a:moveTo>
                  <a:pt x="5994082" y="0"/>
                </a:moveTo>
                <a:lnTo>
                  <a:pt x="54000" y="0"/>
                </a:lnTo>
                <a:lnTo>
                  <a:pt x="32982" y="4244"/>
                </a:lnTo>
                <a:lnTo>
                  <a:pt x="15817" y="15817"/>
                </a:lnTo>
                <a:lnTo>
                  <a:pt x="4244" y="32982"/>
                </a:lnTo>
                <a:lnTo>
                  <a:pt x="0" y="54000"/>
                </a:lnTo>
                <a:lnTo>
                  <a:pt x="0" y="1231087"/>
                </a:lnTo>
                <a:lnTo>
                  <a:pt x="4244" y="1252104"/>
                </a:lnTo>
                <a:lnTo>
                  <a:pt x="15817" y="1269269"/>
                </a:lnTo>
                <a:lnTo>
                  <a:pt x="32982" y="1280843"/>
                </a:lnTo>
                <a:lnTo>
                  <a:pt x="54000" y="1285087"/>
                </a:lnTo>
                <a:lnTo>
                  <a:pt x="5994082" y="1285087"/>
                </a:lnTo>
                <a:lnTo>
                  <a:pt x="6015100" y="1280843"/>
                </a:lnTo>
                <a:lnTo>
                  <a:pt x="6032265" y="1269269"/>
                </a:lnTo>
                <a:lnTo>
                  <a:pt x="6043838" y="1252104"/>
                </a:lnTo>
                <a:lnTo>
                  <a:pt x="6048082" y="1231087"/>
                </a:lnTo>
                <a:lnTo>
                  <a:pt x="6048082" y="54000"/>
                </a:lnTo>
                <a:lnTo>
                  <a:pt x="6043838" y="32982"/>
                </a:lnTo>
                <a:lnTo>
                  <a:pt x="6032265" y="15817"/>
                </a:lnTo>
                <a:lnTo>
                  <a:pt x="6015100" y="4244"/>
                </a:lnTo>
                <a:lnTo>
                  <a:pt x="5994082" y="0"/>
                </a:lnTo>
                <a:close/>
              </a:path>
            </a:pathLst>
          </a:custGeom>
          <a:solidFill>
            <a:srgbClr val="005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523201" y="2596629"/>
            <a:ext cx="6012180" cy="1249680"/>
          </a:xfrm>
          <a:custGeom>
            <a:avLst/>
            <a:gdLst/>
            <a:ahLst/>
            <a:cxnLst/>
            <a:rect l="l" t="t" r="r" b="b"/>
            <a:pathLst>
              <a:path w="6012180" h="1249679">
                <a:moveTo>
                  <a:pt x="5976073" y="0"/>
                </a:moveTo>
                <a:lnTo>
                  <a:pt x="36004" y="0"/>
                </a:lnTo>
                <a:lnTo>
                  <a:pt x="21988" y="2830"/>
                </a:lnTo>
                <a:lnTo>
                  <a:pt x="10544" y="10548"/>
                </a:lnTo>
                <a:lnTo>
                  <a:pt x="2828" y="21993"/>
                </a:lnTo>
                <a:lnTo>
                  <a:pt x="0" y="36004"/>
                </a:lnTo>
                <a:lnTo>
                  <a:pt x="0" y="1213091"/>
                </a:lnTo>
                <a:lnTo>
                  <a:pt x="2828" y="1227107"/>
                </a:lnTo>
                <a:lnTo>
                  <a:pt x="10544" y="1238551"/>
                </a:lnTo>
                <a:lnTo>
                  <a:pt x="21988" y="1246266"/>
                </a:lnTo>
                <a:lnTo>
                  <a:pt x="36004" y="1249095"/>
                </a:lnTo>
                <a:lnTo>
                  <a:pt x="5976073" y="1249095"/>
                </a:lnTo>
                <a:lnTo>
                  <a:pt x="5990089" y="1246266"/>
                </a:lnTo>
                <a:lnTo>
                  <a:pt x="6001534" y="1238551"/>
                </a:lnTo>
                <a:lnTo>
                  <a:pt x="6009249" y="1227107"/>
                </a:lnTo>
                <a:lnTo>
                  <a:pt x="6012078" y="1213091"/>
                </a:lnTo>
                <a:lnTo>
                  <a:pt x="6012078" y="36004"/>
                </a:lnTo>
                <a:lnTo>
                  <a:pt x="6009249" y="21993"/>
                </a:lnTo>
                <a:lnTo>
                  <a:pt x="6001534" y="10548"/>
                </a:lnTo>
                <a:lnTo>
                  <a:pt x="5990089" y="2830"/>
                </a:lnTo>
                <a:lnTo>
                  <a:pt x="5976073" y="0"/>
                </a:lnTo>
                <a:close/>
              </a:path>
            </a:pathLst>
          </a:custGeom>
          <a:solidFill>
            <a:srgbClr val="CCDE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669747" y="2466721"/>
            <a:ext cx="1189990" cy="224154"/>
          </a:xfrm>
          <a:custGeom>
            <a:avLst/>
            <a:gdLst/>
            <a:ahLst/>
            <a:cxnLst/>
            <a:rect l="l" t="t" r="r" b="b"/>
            <a:pathLst>
              <a:path w="1189989" h="224155">
                <a:moveTo>
                  <a:pt x="1139367" y="0"/>
                </a:moveTo>
                <a:lnTo>
                  <a:pt x="50609" y="0"/>
                </a:lnTo>
                <a:lnTo>
                  <a:pt x="30909" y="3976"/>
                </a:lnTo>
                <a:lnTo>
                  <a:pt x="14822" y="14822"/>
                </a:lnTo>
                <a:lnTo>
                  <a:pt x="3976" y="30909"/>
                </a:lnTo>
                <a:lnTo>
                  <a:pt x="0" y="50609"/>
                </a:lnTo>
                <a:lnTo>
                  <a:pt x="0" y="173228"/>
                </a:lnTo>
                <a:lnTo>
                  <a:pt x="3976" y="192922"/>
                </a:lnTo>
                <a:lnTo>
                  <a:pt x="14822" y="209010"/>
                </a:lnTo>
                <a:lnTo>
                  <a:pt x="30909" y="219858"/>
                </a:lnTo>
                <a:lnTo>
                  <a:pt x="50609" y="223837"/>
                </a:lnTo>
                <a:lnTo>
                  <a:pt x="1139367" y="223837"/>
                </a:lnTo>
                <a:lnTo>
                  <a:pt x="1159068" y="219858"/>
                </a:lnTo>
                <a:lnTo>
                  <a:pt x="1175154" y="209010"/>
                </a:lnTo>
                <a:lnTo>
                  <a:pt x="1186000" y="192922"/>
                </a:lnTo>
                <a:lnTo>
                  <a:pt x="1189977" y="173228"/>
                </a:lnTo>
                <a:lnTo>
                  <a:pt x="1189977" y="50609"/>
                </a:lnTo>
                <a:lnTo>
                  <a:pt x="1186000" y="30909"/>
                </a:lnTo>
                <a:lnTo>
                  <a:pt x="1175154" y="14822"/>
                </a:lnTo>
                <a:lnTo>
                  <a:pt x="1159068" y="3976"/>
                </a:lnTo>
                <a:lnTo>
                  <a:pt x="1139367" y="0"/>
                </a:lnTo>
                <a:close/>
              </a:path>
            </a:pathLst>
          </a:custGeom>
          <a:solidFill>
            <a:srgbClr val="CCDE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669747" y="2466721"/>
            <a:ext cx="1189990" cy="224154"/>
          </a:xfrm>
          <a:custGeom>
            <a:avLst/>
            <a:gdLst/>
            <a:ahLst/>
            <a:cxnLst/>
            <a:rect l="l" t="t" r="r" b="b"/>
            <a:pathLst>
              <a:path w="1189989" h="224155">
                <a:moveTo>
                  <a:pt x="1139367" y="0"/>
                </a:moveTo>
                <a:lnTo>
                  <a:pt x="50609" y="0"/>
                </a:lnTo>
                <a:lnTo>
                  <a:pt x="30909" y="3976"/>
                </a:lnTo>
                <a:lnTo>
                  <a:pt x="14822" y="14822"/>
                </a:lnTo>
                <a:lnTo>
                  <a:pt x="3976" y="30909"/>
                </a:lnTo>
                <a:lnTo>
                  <a:pt x="0" y="50609"/>
                </a:lnTo>
                <a:lnTo>
                  <a:pt x="0" y="173228"/>
                </a:lnTo>
                <a:lnTo>
                  <a:pt x="3976" y="192922"/>
                </a:lnTo>
                <a:lnTo>
                  <a:pt x="14822" y="209010"/>
                </a:lnTo>
                <a:lnTo>
                  <a:pt x="30909" y="219858"/>
                </a:lnTo>
                <a:lnTo>
                  <a:pt x="50609" y="223837"/>
                </a:lnTo>
                <a:lnTo>
                  <a:pt x="1139367" y="223837"/>
                </a:lnTo>
                <a:lnTo>
                  <a:pt x="1159068" y="219858"/>
                </a:lnTo>
                <a:lnTo>
                  <a:pt x="1175154" y="209010"/>
                </a:lnTo>
                <a:lnTo>
                  <a:pt x="1186000" y="192922"/>
                </a:lnTo>
                <a:lnTo>
                  <a:pt x="1189977" y="173228"/>
                </a:lnTo>
                <a:lnTo>
                  <a:pt x="1189977" y="50609"/>
                </a:lnTo>
                <a:lnTo>
                  <a:pt x="1186000" y="30909"/>
                </a:lnTo>
                <a:lnTo>
                  <a:pt x="1175154" y="14822"/>
                </a:lnTo>
                <a:lnTo>
                  <a:pt x="1159068" y="3976"/>
                </a:lnTo>
                <a:lnTo>
                  <a:pt x="1139367" y="0"/>
                </a:lnTo>
                <a:close/>
              </a:path>
            </a:pathLst>
          </a:custGeom>
          <a:ln w="5054">
            <a:solidFill>
              <a:srgbClr val="005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 txBox="1"/>
          <p:nvPr/>
        </p:nvSpPr>
        <p:spPr>
          <a:xfrm>
            <a:off x="690507" y="2469776"/>
            <a:ext cx="2807335" cy="44894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4604">
              <a:lnSpc>
                <a:spcPct val="100000"/>
              </a:lnSpc>
              <a:spcBef>
                <a:spcPts val="95"/>
              </a:spcBef>
            </a:pPr>
            <a:r>
              <a:rPr sz="1000" b="1" spc="-5" dirty="0">
                <a:latin typeface="Arial"/>
                <a:cs typeface="Arial"/>
              </a:rPr>
              <a:t>Learning</a:t>
            </a:r>
            <a:r>
              <a:rPr sz="1000" b="1" spc="-20" dirty="0">
                <a:latin typeface="Arial"/>
                <a:cs typeface="Arial"/>
              </a:rPr>
              <a:t> </a:t>
            </a:r>
            <a:r>
              <a:rPr sz="1000" b="1" spc="-5" dirty="0">
                <a:latin typeface="Arial"/>
                <a:cs typeface="Arial"/>
              </a:rPr>
              <a:t>objective</a:t>
            </a:r>
            <a:endParaRPr sz="10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820"/>
              </a:spcBef>
            </a:pPr>
            <a:r>
              <a:rPr sz="1100" spc="-10" dirty="0">
                <a:latin typeface="Arial"/>
                <a:cs typeface="Arial"/>
              </a:rPr>
              <a:t>By </a:t>
            </a:r>
            <a:r>
              <a:rPr sz="1100" spc="-5" dirty="0">
                <a:latin typeface="Arial"/>
                <a:cs typeface="Arial"/>
              </a:rPr>
              <a:t>the </a:t>
            </a:r>
            <a:r>
              <a:rPr sz="1100" spc="-10" dirty="0">
                <a:latin typeface="Arial"/>
                <a:cs typeface="Arial"/>
              </a:rPr>
              <a:t>end of </a:t>
            </a:r>
            <a:r>
              <a:rPr sz="1100" spc="-5" dirty="0">
                <a:latin typeface="Arial"/>
                <a:cs typeface="Arial"/>
              </a:rPr>
              <a:t>this topic </a:t>
            </a:r>
            <a:r>
              <a:rPr sz="1100" spc="-15" dirty="0">
                <a:latin typeface="Arial"/>
                <a:cs typeface="Arial"/>
              </a:rPr>
              <a:t>you </a:t>
            </a:r>
            <a:r>
              <a:rPr sz="1100" spc="-5" dirty="0">
                <a:latin typeface="Arial"/>
                <a:cs typeface="Arial"/>
              </a:rPr>
              <a:t>should </a:t>
            </a:r>
            <a:r>
              <a:rPr sz="1100" spc="-10" dirty="0">
                <a:latin typeface="Arial"/>
                <a:cs typeface="Arial"/>
              </a:rPr>
              <a:t>be </a:t>
            </a:r>
            <a:r>
              <a:rPr sz="1100" spc="-15" dirty="0">
                <a:latin typeface="Arial"/>
                <a:cs typeface="Arial"/>
              </a:rPr>
              <a:t>able</a:t>
            </a:r>
            <a:r>
              <a:rPr sz="1100" spc="-95" dirty="0">
                <a:latin typeface="Arial"/>
                <a:cs typeface="Arial"/>
              </a:rPr>
              <a:t> </a:t>
            </a:r>
            <a:r>
              <a:rPr sz="1100" spc="-5" dirty="0">
                <a:latin typeface="Arial"/>
                <a:cs typeface="Arial"/>
              </a:rPr>
              <a:t>to:</a:t>
            </a:r>
            <a:endParaRPr sz="1100">
              <a:latin typeface="Arial"/>
              <a:cs typeface="Arial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835287" y="3104960"/>
            <a:ext cx="81280" cy="15875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850" spc="-105" dirty="0">
                <a:latin typeface="Lucida Sans Unicode"/>
                <a:cs typeface="Lucida Sans Unicode"/>
              </a:rPr>
              <a:t>•</a:t>
            </a:r>
            <a:endParaRPr sz="850">
              <a:latin typeface="Lucida Sans Unicode"/>
              <a:cs typeface="Lucida Sans Unicode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835287" y="3563684"/>
            <a:ext cx="81280" cy="15875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850" spc="-105" dirty="0">
                <a:latin typeface="Lucida Sans Unicode"/>
                <a:cs typeface="Lucida Sans Unicode"/>
              </a:rPr>
              <a:t>•</a:t>
            </a:r>
            <a:endParaRPr sz="850">
              <a:latin typeface="Lucida Sans Unicode"/>
              <a:cs typeface="Lucida Sans Unicode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1036455" y="3098587"/>
            <a:ext cx="5321935" cy="650875"/>
          </a:xfrm>
          <a:prstGeom prst="rect">
            <a:avLst/>
          </a:prstGeom>
        </p:spPr>
        <p:txBody>
          <a:bodyPr vert="horz" wrap="square" lIns="0" tIns="6985" rIns="0" bIns="0" rtlCol="0">
            <a:spAutoFit/>
          </a:bodyPr>
          <a:lstStyle/>
          <a:p>
            <a:pPr marL="12700" marR="5080">
              <a:lnSpc>
                <a:spcPct val="102699"/>
              </a:lnSpc>
              <a:spcBef>
                <a:spcPts val="55"/>
              </a:spcBef>
            </a:pPr>
            <a:r>
              <a:rPr sz="1100" spc="-10" dirty="0">
                <a:latin typeface="Arial"/>
                <a:cs typeface="Arial"/>
              </a:rPr>
              <a:t>describe and </a:t>
            </a:r>
            <a:r>
              <a:rPr sz="1100" spc="-20" dirty="0">
                <a:latin typeface="Arial"/>
                <a:cs typeface="Arial"/>
              </a:rPr>
              <a:t>exemplify </a:t>
            </a:r>
            <a:r>
              <a:rPr sz="1100" spc="-5" dirty="0">
                <a:latin typeface="Arial"/>
                <a:cs typeface="Arial"/>
              </a:rPr>
              <a:t>testing </a:t>
            </a:r>
            <a:r>
              <a:rPr sz="1100" spc="-10" dirty="0">
                <a:latin typeface="Arial"/>
                <a:cs typeface="Arial"/>
              </a:rPr>
              <a:t>of SQL </a:t>
            </a:r>
            <a:r>
              <a:rPr sz="1100" spc="-15" dirty="0">
                <a:latin typeface="Arial"/>
                <a:cs typeface="Arial"/>
              </a:rPr>
              <a:t>operations, involving </a:t>
            </a:r>
            <a:r>
              <a:rPr sz="1100" spc="-5" dirty="0">
                <a:latin typeface="Arial"/>
                <a:cs typeface="Arial"/>
              </a:rPr>
              <a:t>solutions </a:t>
            </a:r>
            <a:r>
              <a:rPr sz="1100" spc="-10" dirty="0">
                <a:latin typeface="Arial"/>
                <a:cs typeface="Arial"/>
              </a:rPr>
              <a:t>using </a:t>
            </a:r>
            <a:r>
              <a:rPr sz="1100" spc="-5" dirty="0">
                <a:latin typeface="Arial"/>
                <a:cs typeface="Arial"/>
              </a:rPr>
              <a:t>three </a:t>
            </a:r>
            <a:r>
              <a:rPr sz="1100" spc="-10" dirty="0">
                <a:latin typeface="Arial"/>
                <a:cs typeface="Arial"/>
              </a:rPr>
              <a:t>or  more </a:t>
            </a:r>
            <a:r>
              <a:rPr sz="1100" spc="-15" dirty="0">
                <a:latin typeface="Arial"/>
                <a:cs typeface="Arial"/>
              </a:rPr>
              <a:t>linked tables, </a:t>
            </a:r>
            <a:r>
              <a:rPr sz="1100" spc="-5" dirty="0">
                <a:latin typeface="Arial"/>
                <a:cs typeface="Arial"/>
              </a:rPr>
              <a:t>to </a:t>
            </a:r>
            <a:r>
              <a:rPr sz="1100" spc="-10" dirty="0">
                <a:latin typeface="Arial"/>
                <a:cs typeface="Arial"/>
              </a:rPr>
              <a:t>ensure </a:t>
            </a:r>
            <a:r>
              <a:rPr sz="1100" spc="-15" dirty="0">
                <a:latin typeface="Arial"/>
                <a:cs typeface="Arial"/>
              </a:rPr>
              <a:t>they </a:t>
            </a:r>
            <a:r>
              <a:rPr sz="1100" spc="-10" dirty="0">
                <a:latin typeface="Arial"/>
                <a:cs typeface="Arial"/>
              </a:rPr>
              <a:t>work</a:t>
            </a:r>
            <a:r>
              <a:rPr sz="1100" spc="-5" dirty="0">
                <a:latin typeface="Arial"/>
                <a:cs typeface="Arial"/>
              </a:rPr>
              <a:t> correctly;</a:t>
            </a:r>
            <a:endParaRPr sz="11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935"/>
              </a:spcBef>
            </a:pPr>
            <a:r>
              <a:rPr sz="1100" spc="-20" dirty="0">
                <a:latin typeface="Arial"/>
                <a:cs typeface="Arial"/>
              </a:rPr>
              <a:t>evaluate </a:t>
            </a:r>
            <a:r>
              <a:rPr sz="1100" spc="-15" dirty="0">
                <a:latin typeface="Arial"/>
                <a:cs typeface="Arial"/>
              </a:rPr>
              <a:t>your </a:t>
            </a:r>
            <a:r>
              <a:rPr sz="1100" spc="-5" dirty="0">
                <a:latin typeface="Arial"/>
                <a:cs typeface="Arial"/>
              </a:rPr>
              <a:t>solution </a:t>
            </a:r>
            <a:r>
              <a:rPr sz="1100" spc="-10" dirty="0">
                <a:latin typeface="Arial"/>
                <a:cs typeface="Arial"/>
              </a:rPr>
              <a:t>in </a:t>
            </a:r>
            <a:r>
              <a:rPr sz="1100" spc="-5" dirty="0">
                <a:latin typeface="Arial"/>
                <a:cs typeface="Arial"/>
              </a:rPr>
              <a:t>terms </a:t>
            </a:r>
            <a:r>
              <a:rPr sz="1100" spc="-10" dirty="0">
                <a:latin typeface="Arial"/>
                <a:cs typeface="Arial"/>
              </a:rPr>
              <a:t>of </a:t>
            </a:r>
            <a:r>
              <a:rPr sz="1100" spc="-5" dirty="0">
                <a:latin typeface="Arial"/>
                <a:cs typeface="Arial"/>
              </a:rPr>
              <a:t>fitness </a:t>
            </a:r>
            <a:r>
              <a:rPr sz="1100" spc="-20" dirty="0">
                <a:latin typeface="Arial"/>
                <a:cs typeface="Arial"/>
              </a:rPr>
              <a:t>for </a:t>
            </a:r>
            <a:r>
              <a:rPr sz="1100" spc="-5" dirty="0">
                <a:latin typeface="Arial"/>
                <a:cs typeface="Arial"/>
              </a:rPr>
              <a:t>purpose </a:t>
            </a:r>
            <a:r>
              <a:rPr sz="1100" spc="-10" dirty="0">
                <a:latin typeface="Arial"/>
                <a:cs typeface="Arial"/>
              </a:rPr>
              <a:t>and </a:t>
            </a:r>
            <a:r>
              <a:rPr sz="1100" spc="-15" dirty="0">
                <a:latin typeface="Arial"/>
                <a:cs typeface="Arial"/>
              </a:rPr>
              <a:t>accuracy </a:t>
            </a:r>
            <a:r>
              <a:rPr sz="1100" spc="-10" dirty="0">
                <a:latin typeface="Arial"/>
                <a:cs typeface="Arial"/>
              </a:rPr>
              <a:t>of</a:t>
            </a:r>
            <a:r>
              <a:rPr sz="1100" spc="40" dirty="0">
                <a:latin typeface="Arial"/>
                <a:cs typeface="Arial"/>
              </a:rPr>
              <a:t> </a:t>
            </a:r>
            <a:r>
              <a:rPr sz="1100" spc="-10" dirty="0">
                <a:latin typeface="Arial"/>
                <a:cs typeface="Arial"/>
              </a:rPr>
              <a:t>output.</a:t>
            </a:r>
            <a:endParaRPr sz="1100">
              <a:latin typeface="Arial"/>
              <a:cs typeface="Arial"/>
            </a:endParaRPr>
          </a:p>
        </p:txBody>
      </p:sp>
      <p:sp>
        <p:nvSpPr>
          <p:cNvPr id="18" name="object 18"/>
          <p:cNvSpPr/>
          <p:nvPr/>
        </p:nvSpPr>
        <p:spPr>
          <a:xfrm>
            <a:off x="505053" y="9941585"/>
            <a:ext cx="6049010" cy="0"/>
          </a:xfrm>
          <a:custGeom>
            <a:avLst/>
            <a:gdLst/>
            <a:ahLst/>
            <a:cxnLst/>
            <a:rect l="l" t="t" r="r" b="b"/>
            <a:pathLst>
              <a:path w="6049009">
                <a:moveTo>
                  <a:pt x="0" y="0"/>
                </a:moveTo>
                <a:lnTo>
                  <a:pt x="6048756" y="0"/>
                </a:lnTo>
              </a:path>
            </a:pathLst>
          </a:custGeom>
          <a:ln w="609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 txBox="1"/>
          <p:nvPr/>
        </p:nvSpPr>
        <p:spPr>
          <a:xfrm>
            <a:off x="4678934" y="9965447"/>
            <a:ext cx="1842135" cy="19177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1100" spc="-10" dirty="0">
                <a:latin typeface="Arial"/>
                <a:cs typeface="Arial"/>
              </a:rPr>
              <a:t>© </a:t>
            </a:r>
            <a:r>
              <a:rPr sz="1100" spc="20" dirty="0">
                <a:latin typeface="Arial"/>
                <a:cs typeface="Arial"/>
              </a:rPr>
              <a:t>H</a:t>
            </a:r>
            <a:r>
              <a:rPr sz="850" spc="20" dirty="0">
                <a:latin typeface="Arial"/>
                <a:cs typeface="Arial"/>
              </a:rPr>
              <a:t>ERIOT</a:t>
            </a:r>
            <a:r>
              <a:rPr sz="1100" spc="20" dirty="0">
                <a:latin typeface="Arial"/>
                <a:cs typeface="Arial"/>
              </a:rPr>
              <a:t>-W</a:t>
            </a:r>
            <a:r>
              <a:rPr sz="850" spc="20" dirty="0">
                <a:latin typeface="Arial"/>
                <a:cs typeface="Arial"/>
              </a:rPr>
              <a:t>ATT</a:t>
            </a:r>
            <a:r>
              <a:rPr sz="850" spc="75" dirty="0">
                <a:latin typeface="Arial"/>
                <a:cs typeface="Arial"/>
              </a:rPr>
              <a:t> </a:t>
            </a:r>
            <a:r>
              <a:rPr sz="1100" spc="55" dirty="0">
                <a:latin typeface="Arial"/>
                <a:cs typeface="Arial"/>
              </a:rPr>
              <a:t>U</a:t>
            </a:r>
            <a:r>
              <a:rPr sz="850" spc="55" dirty="0">
                <a:latin typeface="Arial"/>
                <a:cs typeface="Arial"/>
              </a:rPr>
              <a:t>NIVERSITY</a:t>
            </a:r>
            <a:endParaRPr sz="85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52169" y="559318"/>
            <a:ext cx="2491105" cy="19177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1100" i="1" spc="-20" dirty="0">
                <a:latin typeface="Arial"/>
                <a:cs typeface="Arial"/>
              </a:rPr>
              <a:t>TOPIC </a:t>
            </a:r>
            <a:r>
              <a:rPr sz="1100" i="1" spc="-10" dirty="0">
                <a:latin typeface="Arial"/>
                <a:cs typeface="Arial"/>
              </a:rPr>
              <a:t>4. TESTING AND</a:t>
            </a:r>
            <a:r>
              <a:rPr sz="1100" i="1" spc="40" dirty="0">
                <a:latin typeface="Arial"/>
                <a:cs typeface="Arial"/>
              </a:rPr>
              <a:t> </a:t>
            </a:r>
            <a:r>
              <a:rPr sz="1100" i="1" spc="-35" dirty="0">
                <a:latin typeface="Arial"/>
                <a:cs typeface="Arial"/>
              </a:rPr>
              <a:t>EVALUATION</a:t>
            </a:r>
            <a:endParaRPr sz="11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6733983" y="559318"/>
            <a:ext cx="179705" cy="19177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1100" spc="-15" dirty="0">
                <a:latin typeface="Arial"/>
                <a:cs typeface="Arial"/>
              </a:rPr>
              <a:t>95</a:t>
            </a:r>
            <a:endParaRPr sz="110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864717" y="765581"/>
            <a:ext cx="6049010" cy="0"/>
          </a:xfrm>
          <a:custGeom>
            <a:avLst/>
            <a:gdLst/>
            <a:ahLst/>
            <a:cxnLst/>
            <a:rect l="l" t="t" r="r" b="b"/>
            <a:pathLst>
              <a:path w="6049009">
                <a:moveTo>
                  <a:pt x="0" y="0"/>
                </a:moveTo>
                <a:lnTo>
                  <a:pt x="6048756" y="0"/>
                </a:lnTo>
              </a:path>
            </a:pathLst>
          </a:custGeom>
          <a:ln w="609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852167" y="1067356"/>
            <a:ext cx="6060440" cy="2860040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  <a:tabLst>
                <a:tab pos="450215" algn="l"/>
              </a:tabLst>
            </a:pPr>
            <a:r>
              <a:rPr sz="1400" b="1" spc="10" dirty="0">
                <a:latin typeface="Arial"/>
                <a:cs typeface="Arial"/>
              </a:rPr>
              <a:t>4.1	</a:t>
            </a:r>
            <a:r>
              <a:rPr sz="1400" b="1" dirty="0">
                <a:latin typeface="Arial"/>
                <a:cs typeface="Arial"/>
              </a:rPr>
              <a:t>Testing </a:t>
            </a:r>
            <a:r>
              <a:rPr sz="1400" b="1" spc="20" dirty="0">
                <a:latin typeface="Arial"/>
                <a:cs typeface="Arial"/>
              </a:rPr>
              <a:t>SQL</a:t>
            </a:r>
            <a:r>
              <a:rPr sz="1400" b="1" spc="15" dirty="0">
                <a:latin typeface="Arial"/>
                <a:cs typeface="Arial"/>
              </a:rPr>
              <a:t> queries</a:t>
            </a:r>
            <a:endParaRPr sz="1400">
              <a:latin typeface="Arial"/>
              <a:cs typeface="Arial"/>
            </a:endParaRPr>
          </a:p>
          <a:p>
            <a:pPr marL="12700" marR="5080" algn="just">
              <a:lnSpc>
                <a:spcPct val="102400"/>
              </a:lnSpc>
              <a:spcBef>
                <a:spcPts val="820"/>
              </a:spcBef>
            </a:pPr>
            <a:r>
              <a:rPr sz="1100" spc="-20" dirty="0">
                <a:latin typeface="Arial"/>
                <a:cs typeface="Arial"/>
              </a:rPr>
              <a:t>From </a:t>
            </a:r>
            <a:r>
              <a:rPr sz="1100" spc="-15" dirty="0">
                <a:latin typeface="Arial"/>
                <a:cs typeface="Arial"/>
              </a:rPr>
              <a:t>your </a:t>
            </a:r>
            <a:r>
              <a:rPr sz="1100" spc="-5" dirty="0">
                <a:latin typeface="Arial"/>
                <a:cs typeface="Arial"/>
              </a:rPr>
              <a:t>studies </a:t>
            </a:r>
            <a:r>
              <a:rPr sz="1100" spc="-10" dirty="0">
                <a:latin typeface="Arial"/>
                <a:cs typeface="Arial"/>
              </a:rPr>
              <a:t>at National 5 </a:t>
            </a:r>
            <a:r>
              <a:rPr sz="1100" spc="-20" dirty="0">
                <a:latin typeface="Arial"/>
                <a:cs typeface="Arial"/>
              </a:rPr>
              <a:t>level </a:t>
            </a:r>
            <a:r>
              <a:rPr sz="1100" spc="-15" dirty="0">
                <a:latin typeface="Arial"/>
                <a:cs typeface="Arial"/>
              </a:rPr>
              <a:t>you </a:t>
            </a:r>
            <a:r>
              <a:rPr sz="1100" spc="-10" dirty="0">
                <a:latin typeface="Arial"/>
                <a:cs typeface="Arial"/>
              </a:rPr>
              <a:t>will be </a:t>
            </a:r>
            <a:r>
              <a:rPr sz="1100" spc="-15" dirty="0">
                <a:latin typeface="Arial"/>
                <a:cs typeface="Arial"/>
              </a:rPr>
              <a:t>aware </a:t>
            </a:r>
            <a:r>
              <a:rPr sz="1100" spc="-10" dirty="0">
                <a:latin typeface="Arial"/>
                <a:cs typeface="Arial"/>
              </a:rPr>
              <a:t>of </a:t>
            </a:r>
            <a:r>
              <a:rPr sz="1100" spc="-5" dirty="0">
                <a:latin typeface="Arial"/>
                <a:cs typeface="Arial"/>
              </a:rPr>
              <a:t>testing </a:t>
            </a:r>
            <a:r>
              <a:rPr sz="1100" spc="-10" dirty="0">
                <a:latin typeface="Arial"/>
                <a:cs typeface="Arial"/>
              </a:rPr>
              <a:t>queries which </a:t>
            </a:r>
            <a:r>
              <a:rPr sz="1100" spc="-15" dirty="0">
                <a:latin typeface="Arial"/>
                <a:cs typeface="Arial"/>
              </a:rPr>
              <a:t>make </a:t>
            </a:r>
            <a:r>
              <a:rPr sz="1100" spc="-10" dirty="0">
                <a:latin typeface="Arial"/>
                <a:cs typeface="Arial"/>
              </a:rPr>
              <a:t>use of a  maximum of two </a:t>
            </a:r>
            <a:r>
              <a:rPr sz="1100" spc="-15" dirty="0">
                <a:latin typeface="Arial"/>
                <a:cs typeface="Arial"/>
              </a:rPr>
              <a:t>linked tables. </a:t>
            </a:r>
            <a:r>
              <a:rPr sz="1100" spc="-65" dirty="0">
                <a:latin typeface="Arial"/>
                <a:cs typeface="Arial"/>
              </a:rPr>
              <a:t>You </a:t>
            </a:r>
            <a:r>
              <a:rPr sz="1100" spc="-10" dirty="0">
                <a:latin typeface="Arial"/>
                <a:cs typeface="Arial"/>
              </a:rPr>
              <a:t>will </a:t>
            </a:r>
            <a:r>
              <a:rPr sz="1100" spc="-20" dirty="0">
                <a:latin typeface="Arial"/>
                <a:cs typeface="Arial"/>
              </a:rPr>
              <a:t>have </a:t>
            </a:r>
            <a:r>
              <a:rPr sz="1100" spc="-5" dirty="0">
                <a:latin typeface="Arial"/>
                <a:cs typeface="Arial"/>
              </a:rPr>
              <a:t>learnt that </a:t>
            </a:r>
            <a:r>
              <a:rPr sz="1100" spc="-10" dirty="0">
                <a:latin typeface="Arial"/>
                <a:cs typeface="Arial"/>
              </a:rPr>
              <a:t>SQL queries are </a:t>
            </a:r>
            <a:r>
              <a:rPr sz="1100" spc="-5" dirty="0">
                <a:latin typeface="Arial"/>
                <a:cs typeface="Arial"/>
              </a:rPr>
              <a:t>tested to </a:t>
            </a:r>
            <a:r>
              <a:rPr sz="1100" spc="-10" dirty="0">
                <a:latin typeface="Arial"/>
                <a:cs typeface="Arial"/>
              </a:rPr>
              <a:t>ensure </a:t>
            </a:r>
            <a:r>
              <a:rPr sz="1100" spc="-5" dirty="0">
                <a:latin typeface="Arial"/>
                <a:cs typeface="Arial"/>
              </a:rPr>
              <a:t>that </a:t>
            </a:r>
            <a:r>
              <a:rPr sz="1100" spc="-15" dirty="0">
                <a:latin typeface="Arial"/>
                <a:cs typeface="Arial"/>
              </a:rPr>
              <a:t>they  </a:t>
            </a:r>
            <a:r>
              <a:rPr sz="1100" spc="-5" dirty="0">
                <a:latin typeface="Arial"/>
                <a:cs typeface="Arial"/>
              </a:rPr>
              <a:t>function correctly </a:t>
            </a:r>
            <a:r>
              <a:rPr sz="1100" spc="-10" dirty="0">
                <a:latin typeface="Arial"/>
                <a:cs typeface="Arial"/>
              </a:rPr>
              <a:t>and produce </a:t>
            </a:r>
            <a:r>
              <a:rPr sz="1100" spc="-5" dirty="0">
                <a:latin typeface="Arial"/>
                <a:cs typeface="Arial"/>
              </a:rPr>
              <a:t>the required result - </a:t>
            </a:r>
            <a:r>
              <a:rPr sz="1100" spc="-10" dirty="0">
                <a:latin typeface="Arial"/>
                <a:cs typeface="Arial"/>
              </a:rPr>
              <a:t>either an updated </a:t>
            </a:r>
            <a:r>
              <a:rPr sz="1100" spc="-20" dirty="0">
                <a:latin typeface="Arial"/>
                <a:cs typeface="Arial"/>
              </a:rPr>
              <a:t>answer </a:t>
            </a:r>
            <a:r>
              <a:rPr sz="1100" spc="-10" dirty="0">
                <a:latin typeface="Arial"/>
                <a:cs typeface="Arial"/>
              </a:rPr>
              <a:t>table </a:t>
            </a:r>
            <a:r>
              <a:rPr sz="1100" spc="-15" dirty="0">
                <a:latin typeface="Arial"/>
                <a:cs typeface="Arial"/>
              </a:rPr>
              <a:t>(for </a:t>
            </a:r>
            <a:r>
              <a:rPr sz="1100" spc="-10" dirty="0">
                <a:latin typeface="Arial"/>
                <a:cs typeface="Arial"/>
              </a:rPr>
              <a:t>SELECT  queries) or a </a:t>
            </a:r>
            <a:r>
              <a:rPr sz="1100" spc="-5" dirty="0">
                <a:latin typeface="Arial"/>
                <a:cs typeface="Arial"/>
              </a:rPr>
              <a:t>resulting change to the </a:t>
            </a:r>
            <a:r>
              <a:rPr sz="1100" spc="-10" dirty="0">
                <a:latin typeface="Arial"/>
                <a:cs typeface="Arial"/>
              </a:rPr>
              <a:t>data </a:t>
            </a:r>
            <a:r>
              <a:rPr sz="1100" spc="-30" dirty="0">
                <a:latin typeface="Arial"/>
                <a:cs typeface="Arial"/>
              </a:rPr>
              <a:t>(INSERT, </a:t>
            </a:r>
            <a:r>
              <a:rPr sz="1100" spc="-35" dirty="0">
                <a:latin typeface="Arial"/>
                <a:cs typeface="Arial"/>
              </a:rPr>
              <a:t>UPDATE, </a:t>
            </a:r>
            <a:r>
              <a:rPr sz="1100" spc="-15" dirty="0">
                <a:latin typeface="Arial"/>
                <a:cs typeface="Arial"/>
              </a:rPr>
              <a:t>DELETE</a:t>
            </a:r>
            <a:r>
              <a:rPr sz="1100" spc="-45" dirty="0">
                <a:latin typeface="Arial"/>
                <a:cs typeface="Arial"/>
              </a:rPr>
              <a:t> </a:t>
            </a:r>
            <a:r>
              <a:rPr sz="1100" spc="-10" dirty="0">
                <a:latin typeface="Arial"/>
                <a:cs typeface="Arial"/>
              </a:rPr>
              <a:t>queries).</a:t>
            </a:r>
            <a:endParaRPr sz="11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730"/>
              </a:spcBef>
            </a:pPr>
            <a:r>
              <a:rPr sz="1100" spc="-10" dirty="0">
                <a:latin typeface="Arial"/>
                <a:cs typeface="Arial"/>
              </a:rPr>
              <a:t>When </a:t>
            </a:r>
            <a:r>
              <a:rPr sz="1100" spc="-5" dirty="0">
                <a:latin typeface="Arial"/>
                <a:cs typeface="Arial"/>
              </a:rPr>
              <a:t>testing </a:t>
            </a:r>
            <a:r>
              <a:rPr sz="1100" spc="-15" dirty="0">
                <a:latin typeface="Arial"/>
                <a:cs typeface="Arial"/>
              </a:rPr>
              <a:t>you </a:t>
            </a:r>
            <a:r>
              <a:rPr sz="1100" spc="-10" dirty="0">
                <a:latin typeface="Arial"/>
                <a:cs typeface="Arial"/>
              </a:rPr>
              <a:t>are </a:t>
            </a:r>
            <a:r>
              <a:rPr sz="1100" spc="-15" dirty="0">
                <a:latin typeface="Arial"/>
                <a:cs typeface="Arial"/>
              </a:rPr>
              <a:t>effectively </a:t>
            </a:r>
            <a:r>
              <a:rPr sz="1100" spc="-5" dirty="0">
                <a:latin typeface="Arial"/>
                <a:cs typeface="Arial"/>
              </a:rPr>
              <a:t>testing that the require results </a:t>
            </a:r>
            <a:r>
              <a:rPr sz="1100" spc="-10" dirty="0">
                <a:latin typeface="Arial"/>
                <a:cs typeface="Arial"/>
              </a:rPr>
              <a:t>are</a:t>
            </a:r>
            <a:r>
              <a:rPr sz="1100" spc="-35" dirty="0">
                <a:latin typeface="Arial"/>
                <a:cs typeface="Arial"/>
              </a:rPr>
              <a:t> </a:t>
            </a:r>
            <a:r>
              <a:rPr sz="1100" spc="-10" dirty="0">
                <a:latin typeface="Arial"/>
                <a:cs typeface="Arial"/>
              </a:rPr>
              <a:t>present.</a:t>
            </a:r>
            <a:endParaRPr sz="11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730"/>
              </a:spcBef>
            </a:pPr>
            <a:r>
              <a:rPr sz="1100" b="1" spc="-20" dirty="0">
                <a:latin typeface="Arial"/>
                <a:cs typeface="Arial"/>
              </a:rPr>
              <a:t>Testing </a:t>
            </a:r>
            <a:r>
              <a:rPr sz="1100" b="1" spc="-10" dirty="0">
                <a:latin typeface="Arial"/>
                <a:cs typeface="Arial"/>
              </a:rPr>
              <a:t>SQL </a:t>
            </a:r>
            <a:r>
              <a:rPr sz="1100" b="1" spc="-5" dirty="0">
                <a:latin typeface="Arial"/>
                <a:cs typeface="Arial"/>
              </a:rPr>
              <a:t>queries </a:t>
            </a:r>
            <a:r>
              <a:rPr sz="1100" b="1" spc="-10" dirty="0">
                <a:latin typeface="Arial"/>
                <a:cs typeface="Arial"/>
              </a:rPr>
              <a:t>are</a:t>
            </a:r>
            <a:r>
              <a:rPr sz="1100" b="1" spc="-50" dirty="0">
                <a:latin typeface="Arial"/>
                <a:cs typeface="Arial"/>
              </a:rPr>
              <a:t> </a:t>
            </a:r>
            <a:r>
              <a:rPr sz="1100" b="1" spc="-10" dirty="0">
                <a:latin typeface="Arial"/>
                <a:cs typeface="Arial"/>
              </a:rPr>
              <a:t>correct</a:t>
            </a:r>
            <a:endParaRPr sz="11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735"/>
              </a:spcBef>
            </a:pPr>
            <a:r>
              <a:rPr sz="1100" spc="-10" dirty="0">
                <a:latin typeface="Arial"/>
                <a:cs typeface="Arial"/>
              </a:rPr>
              <a:t>The </a:t>
            </a:r>
            <a:r>
              <a:rPr sz="1100" spc="-15" dirty="0">
                <a:latin typeface="Arial"/>
                <a:cs typeface="Arial"/>
              </a:rPr>
              <a:t>following </a:t>
            </a:r>
            <a:r>
              <a:rPr sz="1100" spc="-5" dirty="0">
                <a:latin typeface="Arial"/>
                <a:cs typeface="Arial"/>
              </a:rPr>
              <a:t>eSports </a:t>
            </a:r>
            <a:r>
              <a:rPr sz="1100" spc="-10" dirty="0">
                <a:latin typeface="Arial"/>
                <a:cs typeface="Arial"/>
              </a:rPr>
              <a:t>examples will use </a:t>
            </a:r>
            <a:r>
              <a:rPr sz="1100" spc="-5" dirty="0">
                <a:latin typeface="Arial"/>
                <a:cs typeface="Arial"/>
              </a:rPr>
              <a:t>this</a:t>
            </a:r>
            <a:r>
              <a:rPr sz="1100" spc="-40" dirty="0">
                <a:latin typeface="Arial"/>
                <a:cs typeface="Arial"/>
              </a:rPr>
              <a:t> </a:t>
            </a:r>
            <a:r>
              <a:rPr sz="1100" spc="-10" dirty="0">
                <a:latin typeface="Arial"/>
                <a:cs typeface="Arial"/>
              </a:rPr>
              <a:t>database:</a:t>
            </a:r>
            <a:endParaRPr sz="1100">
              <a:latin typeface="Arial"/>
              <a:cs typeface="Arial"/>
            </a:endParaRPr>
          </a:p>
          <a:p>
            <a:pPr marL="12700" marR="1141730">
              <a:lnSpc>
                <a:spcPct val="155500"/>
              </a:lnSpc>
            </a:pPr>
            <a:r>
              <a:rPr sz="1100" spc="-20" dirty="0">
                <a:latin typeface="Arial"/>
                <a:cs typeface="Arial"/>
              </a:rPr>
              <a:t>player </a:t>
            </a:r>
            <a:r>
              <a:rPr sz="1100" spc="-10" dirty="0">
                <a:latin typeface="Arial"/>
                <a:cs typeface="Arial"/>
              </a:rPr>
              <a:t>(</a:t>
            </a:r>
            <a:r>
              <a:rPr sz="1100" u="sng" spc="-1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username</a:t>
            </a:r>
            <a:r>
              <a:rPr sz="1100" spc="-10" dirty="0">
                <a:latin typeface="Arial"/>
                <a:cs typeface="Arial"/>
              </a:rPr>
              <a:t>, realname, </a:t>
            </a:r>
            <a:r>
              <a:rPr sz="1100" spc="-15" dirty="0">
                <a:latin typeface="Arial"/>
                <a:cs typeface="Arial"/>
              </a:rPr>
              <a:t>password, </a:t>
            </a:r>
            <a:r>
              <a:rPr sz="1100" spc="-10" dirty="0">
                <a:latin typeface="Arial"/>
                <a:cs typeface="Arial"/>
              </a:rPr>
              <a:t>email, message, </a:t>
            </a:r>
            <a:r>
              <a:rPr sz="1100" spc="-5" dirty="0">
                <a:latin typeface="Arial"/>
                <a:cs typeface="Arial"/>
              </a:rPr>
              <a:t>terms </a:t>
            </a:r>
            <a:r>
              <a:rPr sz="1100" spc="-15" dirty="0">
                <a:latin typeface="Arial"/>
                <a:cs typeface="Arial"/>
              </a:rPr>
              <a:t>and </a:t>
            </a:r>
            <a:r>
              <a:rPr sz="1100" spc="-5" dirty="0">
                <a:latin typeface="Arial"/>
                <a:cs typeface="Arial"/>
              </a:rPr>
              <a:t>conditions)  </a:t>
            </a:r>
            <a:r>
              <a:rPr sz="1100" spc="-10" dirty="0">
                <a:latin typeface="Arial"/>
                <a:cs typeface="Arial"/>
              </a:rPr>
              <a:t>gamescore </a:t>
            </a:r>
            <a:r>
              <a:rPr sz="1100" spc="-5" dirty="0">
                <a:latin typeface="Arial"/>
                <a:cs typeface="Arial"/>
              </a:rPr>
              <a:t>(</a:t>
            </a:r>
            <a:r>
              <a:rPr sz="1100" u="sng" spc="-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score </a:t>
            </a:r>
            <a:r>
              <a:rPr sz="1100" u="sng" spc="-1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id</a:t>
            </a:r>
            <a:r>
              <a:rPr sz="1100" spc="-10" dirty="0">
                <a:latin typeface="Arial"/>
                <a:cs typeface="Arial"/>
              </a:rPr>
              <a:t>, username*, </a:t>
            </a:r>
            <a:r>
              <a:rPr sz="1100" spc="-15" dirty="0">
                <a:latin typeface="Arial"/>
                <a:cs typeface="Arial"/>
              </a:rPr>
              <a:t>game,</a:t>
            </a:r>
            <a:r>
              <a:rPr sz="1100" spc="-65" dirty="0">
                <a:latin typeface="Arial"/>
                <a:cs typeface="Arial"/>
              </a:rPr>
              <a:t> </a:t>
            </a:r>
            <a:r>
              <a:rPr sz="1100" spc="-5" dirty="0">
                <a:latin typeface="Arial"/>
                <a:cs typeface="Arial"/>
              </a:rPr>
              <a:t>score*)</a:t>
            </a:r>
            <a:endParaRPr sz="1100">
              <a:latin typeface="Arial"/>
              <a:cs typeface="Arial"/>
            </a:endParaRPr>
          </a:p>
          <a:p>
            <a:pPr marL="12700" marR="4643755">
              <a:lnSpc>
                <a:spcPct val="155500"/>
              </a:lnSpc>
              <a:spcBef>
                <a:spcPts val="10"/>
              </a:spcBef>
            </a:pPr>
            <a:r>
              <a:rPr sz="1100" spc="-10" dirty="0">
                <a:latin typeface="Arial"/>
                <a:cs typeface="Arial"/>
              </a:rPr>
              <a:t>game (</a:t>
            </a:r>
            <a:r>
              <a:rPr sz="1100" u="sng" spc="-1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game</a:t>
            </a:r>
            <a:r>
              <a:rPr sz="1100" spc="-10" dirty="0">
                <a:latin typeface="Arial"/>
                <a:cs typeface="Arial"/>
              </a:rPr>
              <a:t>,</a:t>
            </a:r>
            <a:r>
              <a:rPr sz="1100" spc="-100" dirty="0">
                <a:latin typeface="Arial"/>
                <a:cs typeface="Arial"/>
              </a:rPr>
              <a:t> </a:t>
            </a:r>
            <a:r>
              <a:rPr sz="1100" spc="-10" dirty="0">
                <a:latin typeface="Arial"/>
                <a:cs typeface="Arial"/>
              </a:rPr>
              <a:t>platform)  </a:t>
            </a:r>
            <a:r>
              <a:rPr sz="1100" spc="-20" dirty="0">
                <a:latin typeface="Arial"/>
                <a:cs typeface="Arial"/>
              </a:rPr>
              <a:t>player</a:t>
            </a:r>
            <a:endParaRPr sz="1100">
              <a:latin typeface="Arial"/>
              <a:cs typeface="Arial"/>
            </a:endParaRPr>
          </a:p>
        </p:txBody>
      </p:sp>
      <p:graphicFrame>
        <p:nvGraphicFramePr>
          <p:cNvPr id="6" name="object 6"/>
          <p:cNvGraphicFramePr>
            <a:graphicFrameLocks noGrp="1"/>
          </p:cNvGraphicFramePr>
          <p:nvPr/>
        </p:nvGraphicFramePr>
        <p:xfrm>
          <a:off x="864717" y="4014749"/>
          <a:ext cx="6049010" cy="133667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74676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4802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4676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9189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7091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63512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208788">
                <a:tc>
                  <a:txBody>
                    <a:bodyPr/>
                    <a:lstStyle/>
                    <a:p>
                      <a:pPr marL="39370"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r>
                        <a:rPr sz="1100" b="1" spc="-10" dirty="0">
                          <a:latin typeface="Arial"/>
                          <a:cs typeface="Arial"/>
                        </a:rPr>
                        <a:t>username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190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49530" algn="ctr">
                        <a:lnSpc>
                          <a:spcPct val="100000"/>
                        </a:lnSpc>
                        <a:spcBef>
                          <a:spcPts val="110"/>
                        </a:spcBef>
                      </a:pPr>
                      <a:r>
                        <a:rPr sz="1100" b="1" spc="-10" dirty="0">
                          <a:latin typeface="Arial"/>
                          <a:cs typeface="Arial"/>
                        </a:rPr>
                        <a:t>realname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1397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9370">
                        <a:lnSpc>
                          <a:spcPct val="100000"/>
                        </a:lnSpc>
                      </a:pPr>
                      <a:r>
                        <a:rPr sz="1100" b="1" spc="-15" dirty="0">
                          <a:latin typeface="Arial"/>
                          <a:cs typeface="Arial"/>
                        </a:rPr>
                        <a:t>password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1275">
                        <a:lnSpc>
                          <a:spcPct val="100000"/>
                        </a:lnSpc>
                        <a:spcBef>
                          <a:spcPts val="120"/>
                        </a:spcBef>
                      </a:pPr>
                      <a:r>
                        <a:rPr sz="1100" b="1" spc="-10" dirty="0">
                          <a:latin typeface="Arial"/>
                          <a:cs typeface="Arial"/>
                        </a:rPr>
                        <a:t>email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1524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1275">
                        <a:lnSpc>
                          <a:spcPts val="1225"/>
                        </a:lnSpc>
                      </a:pPr>
                      <a:r>
                        <a:rPr sz="1100" b="1" spc="-10" dirty="0">
                          <a:latin typeface="Arial"/>
                          <a:cs typeface="Arial"/>
                        </a:rPr>
                        <a:t>message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80645" algn="ctr">
                        <a:lnSpc>
                          <a:spcPct val="100000"/>
                        </a:lnSpc>
                        <a:spcBef>
                          <a:spcPts val="75"/>
                        </a:spcBef>
                      </a:pPr>
                      <a:r>
                        <a:rPr sz="1100" b="1" spc="-10" dirty="0">
                          <a:latin typeface="Arial"/>
                          <a:cs typeface="Arial"/>
                        </a:rPr>
                        <a:t>terms and</a:t>
                      </a:r>
                      <a:r>
                        <a:rPr sz="1100" b="1" spc="17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b="1" spc="-10" dirty="0">
                          <a:latin typeface="Arial"/>
                          <a:cs typeface="Arial"/>
                        </a:rPr>
                        <a:t>conditions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952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39370">
                        <a:lnSpc>
                          <a:spcPct val="100000"/>
                        </a:lnSpc>
                        <a:spcBef>
                          <a:spcPts val="780"/>
                        </a:spcBef>
                      </a:pPr>
                      <a:r>
                        <a:rPr sz="1100" spc="-15" dirty="0">
                          <a:latin typeface="Arial"/>
                          <a:cs typeface="Arial"/>
                        </a:rPr>
                        <a:t>shocker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9906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780"/>
                        </a:spcBef>
                      </a:pPr>
                      <a:r>
                        <a:rPr sz="1100" spc="-20" dirty="0">
                          <a:latin typeface="Arial"/>
                          <a:cs typeface="Arial"/>
                        </a:rPr>
                        <a:t>Paul</a:t>
                      </a:r>
                      <a:r>
                        <a:rPr sz="1100" spc="-6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5" dirty="0">
                          <a:latin typeface="Arial"/>
                          <a:cs typeface="Arial"/>
                        </a:rPr>
                        <a:t>White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9906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9370">
                        <a:lnSpc>
                          <a:spcPct val="100000"/>
                        </a:lnSpc>
                        <a:spcBef>
                          <a:spcPts val="675"/>
                        </a:spcBef>
                      </a:pPr>
                      <a:r>
                        <a:rPr sz="1100" spc="-10" dirty="0">
                          <a:latin typeface="Arial"/>
                          <a:cs typeface="Arial"/>
                        </a:rPr>
                        <a:t>pink10red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8572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1275">
                        <a:lnSpc>
                          <a:spcPct val="100000"/>
                        </a:lnSpc>
                        <a:spcBef>
                          <a:spcPts val="685"/>
                        </a:spcBef>
                      </a:pPr>
                      <a:r>
                        <a:rPr sz="1100" spc="-10" dirty="0">
                          <a:latin typeface="Arial"/>
                          <a:cs typeface="Arial"/>
                          <a:hlinkClick r:id="rId2"/>
                        </a:rPr>
                        <a:t>paul@gamers.org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8699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1275" marR="114300">
                        <a:lnSpc>
                          <a:spcPts val="1360"/>
                        </a:lnSpc>
                      </a:pPr>
                      <a:r>
                        <a:rPr sz="1100" spc="-5" dirty="0">
                          <a:latin typeface="Arial"/>
                          <a:cs typeface="Arial"/>
                        </a:rPr>
                        <a:t>I </a:t>
                      </a:r>
                      <a:r>
                        <a:rPr sz="1100" spc="-15" dirty="0">
                          <a:latin typeface="Arial"/>
                          <a:cs typeface="Arial"/>
                        </a:rPr>
                        <a:t>want </a:t>
                      </a:r>
                      <a:r>
                        <a:rPr sz="1100" spc="-5" dirty="0">
                          <a:latin typeface="Arial"/>
                          <a:cs typeface="Arial"/>
                        </a:rPr>
                        <a:t>to</a:t>
                      </a:r>
                      <a:r>
                        <a:rPr sz="1100" spc="-8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20" dirty="0">
                          <a:latin typeface="Arial"/>
                          <a:cs typeface="Arial"/>
                        </a:rPr>
                        <a:t>play  </a:t>
                      </a:r>
                      <a:r>
                        <a:rPr sz="1100" spc="-10" dirty="0">
                          <a:latin typeface="Arial"/>
                          <a:cs typeface="Arial"/>
                        </a:rPr>
                        <a:t>competitively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85"/>
                        </a:spcBef>
                      </a:pPr>
                      <a:r>
                        <a:rPr sz="1100" spc="-15" dirty="0">
                          <a:latin typeface="Arial"/>
                          <a:cs typeface="Arial"/>
                        </a:rPr>
                        <a:t>on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8699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4047">
                <a:tc>
                  <a:txBody>
                    <a:bodyPr/>
                    <a:lstStyle/>
                    <a:p>
                      <a:pPr marL="39370">
                        <a:lnSpc>
                          <a:spcPct val="100000"/>
                        </a:lnSpc>
                        <a:spcBef>
                          <a:spcPts val="685"/>
                        </a:spcBef>
                      </a:pPr>
                      <a:r>
                        <a:rPr sz="1100" spc="-10" dirty="0">
                          <a:latin typeface="Arial"/>
                          <a:cs typeface="Arial"/>
                        </a:rPr>
                        <a:t>peach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8699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1275" marR="75565">
                        <a:lnSpc>
                          <a:spcPct val="102699"/>
                        </a:lnSpc>
                        <a:spcBef>
                          <a:spcPts val="85"/>
                        </a:spcBef>
                      </a:pPr>
                      <a:r>
                        <a:rPr sz="1100" spc="-5" dirty="0">
                          <a:latin typeface="Arial"/>
                          <a:cs typeface="Arial"/>
                        </a:rPr>
                        <a:t>Sally  </a:t>
                      </a:r>
                      <a:r>
                        <a:rPr sz="1100" dirty="0">
                          <a:latin typeface="Arial"/>
                          <a:cs typeface="Arial"/>
                        </a:rPr>
                        <a:t>McDonald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1079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9370">
                        <a:lnSpc>
                          <a:spcPct val="100000"/>
                        </a:lnSpc>
                        <a:spcBef>
                          <a:spcPts val="795"/>
                        </a:spcBef>
                      </a:pPr>
                      <a:r>
                        <a:rPr sz="1100" spc="-10" dirty="0">
                          <a:latin typeface="Arial"/>
                          <a:cs typeface="Arial"/>
                        </a:rPr>
                        <a:t>trustme1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10096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1275">
                        <a:lnSpc>
                          <a:spcPct val="100000"/>
                        </a:lnSpc>
                        <a:spcBef>
                          <a:spcPts val="695"/>
                        </a:spcBef>
                      </a:pPr>
                      <a:r>
                        <a:rPr sz="1100" spc="-5" dirty="0">
                          <a:latin typeface="Arial"/>
                          <a:cs typeface="Arial"/>
                          <a:hlinkClick r:id="rId3"/>
                        </a:rPr>
                        <a:t>sally@scott.org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8826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1275" marR="93345">
                        <a:lnSpc>
                          <a:spcPts val="1360"/>
                        </a:lnSpc>
                        <a:spcBef>
                          <a:spcPts val="25"/>
                        </a:spcBef>
                      </a:pPr>
                      <a:r>
                        <a:rPr sz="1100" spc="-5" dirty="0">
                          <a:latin typeface="Arial"/>
                          <a:cs typeface="Arial"/>
                        </a:rPr>
                        <a:t>I'm </a:t>
                      </a:r>
                      <a:r>
                        <a:rPr sz="1100" dirty="0">
                          <a:latin typeface="Arial"/>
                          <a:cs typeface="Arial"/>
                        </a:rPr>
                        <a:t>part </a:t>
                      </a:r>
                      <a:r>
                        <a:rPr sz="1100" spc="-10" dirty="0">
                          <a:latin typeface="Arial"/>
                          <a:cs typeface="Arial"/>
                        </a:rPr>
                        <a:t>of an  </a:t>
                      </a:r>
                      <a:r>
                        <a:rPr sz="1100" spc="-5" dirty="0">
                          <a:latin typeface="Arial"/>
                          <a:cs typeface="Arial"/>
                        </a:rPr>
                        <a:t>eSports</a:t>
                      </a:r>
                      <a:r>
                        <a:rPr sz="1100" spc="-8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5" dirty="0">
                          <a:latin typeface="Arial"/>
                          <a:cs typeface="Arial"/>
                        </a:rPr>
                        <a:t>team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317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95"/>
                        </a:spcBef>
                      </a:pPr>
                      <a:r>
                        <a:rPr sz="1100" spc="-15" dirty="0">
                          <a:latin typeface="Arial"/>
                          <a:cs typeface="Arial"/>
                        </a:rPr>
                        <a:t>on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8826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56616">
                <a:tc>
                  <a:txBody>
                    <a:bodyPr/>
                    <a:lstStyle/>
                    <a:p>
                      <a:pPr marL="39370">
                        <a:lnSpc>
                          <a:spcPct val="100000"/>
                        </a:lnSpc>
                        <a:spcBef>
                          <a:spcPts val="575"/>
                        </a:spcBef>
                      </a:pPr>
                      <a:r>
                        <a:rPr sz="1100" spc="-15" dirty="0">
                          <a:latin typeface="Arial"/>
                          <a:cs typeface="Arial"/>
                        </a:rPr>
                        <a:t>destroyer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7302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1275" marR="124460">
                        <a:lnSpc>
                          <a:spcPts val="1360"/>
                        </a:lnSpc>
                        <a:spcBef>
                          <a:spcPts val="25"/>
                        </a:spcBef>
                      </a:pPr>
                      <a:r>
                        <a:rPr sz="1100" spc="-10" dirty="0">
                          <a:latin typeface="Arial"/>
                          <a:cs typeface="Arial"/>
                        </a:rPr>
                        <a:t>Chloe  </a:t>
                      </a:r>
                      <a:r>
                        <a:rPr sz="1100" spc="-5" dirty="0">
                          <a:latin typeface="Arial"/>
                          <a:cs typeface="Arial"/>
                        </a:rPr>
                        <a:t>D</a:t>
                      </a:r>
                      <a:r>
                        <a:rPr sz="1100" spc="-25" dirty="0">
                          <a:latin typeface="Arial"/>
                          <a:cs typeface="Arial"/>
                        </a:rPr>
                        <a:t>a</a:t>
                      </a:r>
                      <a:r>
                        <a:rPr sz="1100" dirty="0">
                          <a:latin typeface="Arial"/>
                          <a:cs typeface="Arial"/>
                        </a:rPr>
                        <a:t>vidson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317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9370">
                        <a:lnSpc>
                          <a:spcPct val="100000"/>
                        </a:lnSpc>
                        <a:spcBef>
                          <a:spcPts val="685"/>
                        </a:spcBef>
                      </a:pPr>
                      <a:r>
                        <a:rPr sz="1100" spc="-10" dirty="0">
                          <a:latin typeface="Arial"/>
                          <a:cs typeface="Arial"/>
                        </a:rPr>
                        <a:t>shadow99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8699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1275">
                        <a:lnSpc>
                          <a:spcPct val="100000"/>
                        </a:lnSpc>
                        <a:spcBef>
                          <a:spcPts val="590"/>
                        </a:spcBef>
                      </a:pPr>
                      <a:r>
                        <a:rPr sz="1100" spc="-10" dirty="0">
                          <a:latin typeface="Arial"/>
                          <a:cs typeface="Arial"/>
                          <a:hlinkClick r:id="rId4"/>
                        </a:rPr>
                        <a:t>chloe@coders.org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7493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1275">
                        <a:lnSpc>
                          <a:spcPct val="100000"/>
                        </a:lnSpc>
                        <a:spcBef>
                          <a:spcPts val="575"/>
                        </a:spcBef>
                      </a:pPr>
                      <a:r>
                        <a:rPr sz="1100" spc="-5" dirty="0">
                          <a:latin typeface="Arial"/>
                          <a:cs typeface="Arial"/>
                        </a:rPr>
                        <a:t>I </a:t>
                      </a:r>
                      <a:r>
                        <a:rPr sz="1100" spc="-20" dirty="0">
                          <a:latin typeface="Arial"/>
                          <a:cs typeface="Arial"/>
                        </a:rPr>
                        <a:t>love</a:t>
                      </a:r>
                      <a:r>
                        <a:rPr sz="1100" spc="-3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15" dirty="0">
                          <a:latin typeface="Arial"/>
                          <a:cs typeface="Arial"/>
                        </a:rPr>
                        <a:t>games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7302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90"/>
                        </a:spcBef>
                      </a:pPr>
                      <a:r>
                        <a:rPr sz="1100" spc="-15" dirty="0">
                          <a:latin typeface="Arial"/>
                          <a:cs typeface="Arial"/>
                        </a:rPr>
                        <a:t>on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7493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7" name="object 7"/>
          <p:cNvSpPr txBox="1"/>
          <p:nvPr/>
        </p:nvSpPr>
        <p:spPr>
          <a:xfrm>
            <a:off x="852169" y="5446787"/>
            <a:ext cx="710565" cy="19177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1100" spc="-10" dirty="0">
                <a:latin typeface="Arial"/>
                <a:cs typeface="Arial"/>
              </a:rPr>
              <a:t>gamescore</a:t>
            </a:r>
            <a:endParaRPr sz="1100">
              <a:latin typeface="Arial"/>
              <a:cs typeface="Arial"/>
            </a:endParaRPr>
          </a:p>
        </p:txBody>
      </p:sp>
      <p:graphicFrame>
        <p:nvGraphicFramePr>
          <p:cNvPr id="8" name="object 8"/>
          <p:cNvGraphicFramePr>
            <a:graphicFrameLocks noGrp="1"/>
          </p:cNvGraphicFramePr>
          <p:nvPr/>
        </p:nvGraphicFramePr>
        <p:xfrm>
          <a:off x="864717" y="5729249"/>
          <a:ext cx="6052185" cy="162306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51003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113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1003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1003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95071">
                <a:tc>
                  <a:txBody>
                    <a:bodyPr/>
                    <a:lstStyle/>
                    <a:p>
                      <a:pPr marL="39370"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r>
                        <a:rPr sz="1100" b="1" spc="-10" dirty="0">
                          <a:latin typeface="Arial"/>
                          <a:cs typeface="Arial"/>
                        </a:rPr>
                        <a:t>score</a:t>
                      </a:r>
                      <a:r>
                        <a:rPr sz="1100" b="1" spc="25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b="1" spc="-5" dirty="0">
                          <a:latin typeface="Arial"/>
                          <a:cs typeface="Arial"/>
                        </a:rPr>
                        <a:t>id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190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9370">
                        <a:lnSpc>
                          <a:spcPts val="1275"/>
                        </a:lnSpc>
                      </a:pPr>
                      <a:r>
                        <a:rPr sz="1100" b="1" spc="-10" dirty="0">
                          <a:latin typeface="Arial"/>
                          <a:cs typeface="Arial"/>
                        </a:rPr>
                        <a:t>username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9370">
                        <a:lnSpc>
                          <a:spcPts val="1165"/>
                        </a:lnSpc>
                      </a:pPr>
                      <a:r>
                        <a:rPr sz="1100" b="1" spc="-10" dirty="0">
                          <a:latin typeface="Arial"/>
                          <a:cs typeface="Arial"/>
                        </a:rPr>
                        <a:t>game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9370">
                        <a:lnSpc>
                          <a:spcPts val="1275"/>
                        </a:lnSpc>
                      </a:pPr>
                      <a:r>
                        <a:rPr sz="1100" b="1" spc="-10" dirty="0">
                          <a:latin typeface="Arial"/>
                          <a:cs typeface="Arial"/>
                        </a:rPr>
                        <a:t>score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85928">
                <a:tc>
                  <a:txBody>
                    <a:bodyPr/>
                    <a:lstStyle/>
                    <a:p>
                      <a:pPr marL="39370"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r>
                        <a:rPr sz="1100" spc="-15" dirty="0">
                          <a:latin typeface="Arial"/>
                          <a:cs typeface="Arial"/>
                        </a:rPr>
                        <a:t>625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190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7465"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r>
                        <a:rPr sz="1100" spc="-15" dirty="0">
                          <a:latin typeface="Arial"/>
                          <a:cs typeface="Arial"/>
                        </a:rPr>
                        <a:t>shocker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190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9370"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r>
                        <a:rPr sz="1100" spc="-10" dirty="0">
                          <a:latin typeface="Arial"/>
                          <a:cs typeface="Arial"/>
                        </a:rPr>
                        <a:t>Massive</a:t>
                      </a:r>
                      <a:r>
                        <a:rPr sz="1100" spc="-15" dirty="0">
                          <a:latin typeface="Arial"/>
                          <a:cs typeface="Arial"/>
                        </a:rPr>
                        <a:t> RPG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317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9370"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r>
                        <a:rPr sz="1100" spc="-15" dirty="0">
                          <a:latin typeface="Arial"/>
                          <a:cs typeface="Arial"/>
                        </a:rPr>
                        <a:t>726122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190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11835">
                <a:tc>
                  <a:txBody>
                    <a:bodyPr/>
                    <a:lstStyle/>
                    <a:p>
                      <a:pPr marL="39370">
                        <a:lnSpc>
                          <a:spcPct val="100000"/>
                        </a:lnSpc>
                        <a:spcBef>
                          <a:spcPts val="110"/>
                        </a:spcBef>
                      </a:pPr>
                      <a:r>
                        <a:rPr sz="1100" spc="-15" dirty="0">
                          <a:latin typeface="Arial"/>
                          <a:cs typeface="Arial"/>
                        </a:rPr>
                        <a:t>626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1397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9370"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r>
                        <a:rPr sz="1100" spc="-10" dirty="0">
                          <a:latin typeface="Arial"/>
                          <a:cs typeface="Arial"/>
                        </a:rPr>
                        <a:t>peach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190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9370"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r>
                        <a:rPr sz="1100" spc="-5" dirty="0">
                          <a:latin typeface="Arial"/>
                          <a:cs typeface="Arial"/>
                        </a:rPr>
                        <a:t>SuperJoe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317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9370">
                        <a:lnSpc>
                          <a:spcPct val="100000"/>
                        </a:lnSpc>
                        <a:spcBef>
                          <a:spcPts val="120"/>
                        </a:spcBef>
                      </a:pPr>
                      <a:r>
                        <a:rPr sz="1100" spc="-15" dirty="0">
                          <a:latin typeface="Arial"/>
                          <a:cs typeface="Arial"/>
                        </a:rPr>
                        <a:t>102928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1524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08787">
                <a:tc>
                  <a:txBody>
                    <a:bodyPr/>
                    <a:lstStyle/>
                    <a:p>
                      <a:pPr marL="39370">
                        <a:lnSpc>
                          <a:spcPct val="100000"/>
                        </a:lnSpc>
                        <a:spcBef>
                          <a:spcPts val="95"/>
                        </a:spcBef>
                      </a:pPr>
                      <a:r>
                        <a:rPr sz="1100" spc="-15" dirty="0">
                          <a:latin typeface="Arial"/>
                          <a:cs typeface="Arial"/>
                        </a:rPr>
                        <a:t>627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1206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9370">
                        <a:lnSpc>
                          <a:spcPct val="100000"/>
                        </a:lnSpc>
                      </a:pPr>
                      <a:r>
                        <a:rPr sz="1100" spc="-10" dirty="0">
                          <a:latin typeface="Arial"/>
                          <a:cs typeface="Arial"/>
                        </a:rPr>
                        <a:t>peach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9370">
                        <a:lnSpc>
                          <a:spcPct val="100000"/>
                        </a:lnSpc>
                        <a:spcBef>
                          <a:spcPts val="120"/>
                        </a:spcBef>
                      </a:pPr>
                      <a:r>
                        <a:rPr sz="1100" spc="-10" dirty="0">
                          <a:latin typeface="Arial"/>
                          <a:cs typeface="Arial"/>
                        </a:rPr>
                        <a:t>Massive</a:t>
                      </a:r>
                      <a:r>
                        <a:rPr sz="1100" spc="-15" dirty="0">
                          <a:latin typeface="Arial"/>
                          <a:cs typeface="Arial"/>
                        </a:rPr>
                        <a:t> RPG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1524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9370">
                        <a:lnSpc>
                          <a:spcPct val="100000"/>
                        </a:lnSpc>
                        <a:spcBef>
                          <a:spcPts val="110"/>
                        </a:spcBef>
                      </a:pPr>
                      <a:r>
                        <a:rPr sz="1100" spc="-15" dirty="0">
                          <a:latin typeface="Arial"/>
                          <a:cs typeface="Arial"/>
                        </a:rPr>
                        <a:t>625100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1397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marL="39370">
                        <a:lnSpc>
                          <a:spcPct val="100000"/>
                        </a:lnSpc>
                      </a:pPr>
                      <a:r>
                        <a:rPr sz="1100" spc="-15" dirty="0">
                          <a:latin typeface="Arial"/>
                          <a:cs typeface="Arial"/>
                        </a:rPr>
                        <a:t>628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7465">
                        <a:lnSpc>
                          <a:spcPct val="100000"/>
                        </a:lnSpc>
                      </a:pPr>
                      <a:r>
                        <a:rPr sz="1100" spc="-15" dirty="0">
                          <a:latin typeface="Arial"/>
                          <a:cs typeface="Arial"/>
                        </a:rPr>
                        <a:t>shocker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8100">
                        <a:lnSpc>
                          <a:spcPct val="100000"/>
                        </a:lnSpc>
                      </a:pPr>
                      <a:r>
                        <a:rPr sz="1100" spc="-40" dirty="0">
                          <a:latin typeface="Arial"/>
                          <a:cs typeface="Arial"/>
                        </a:rPr>
                        <a:t>Terra</a:t>
                      </a:r>
                      <a:r>
                        <a:rPr sz="1100" spc="-2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15" dirty="0">
                          <a:latin typeface="Arial"/>
                          <a:cs typeface="Arial"/>
                        </a:rPr>
                        <a:t>1999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3655">
                        <a:lnSpc>
                          <a:spcPct val="100000"/>
                        </a:lnSpc>
                      </a:pPr>
                      <a:r>
                        <a:rPr sz="1100" spc="-15" dirty="0">
                          <a:latin typeface="Arial"/>
                          <a:cs typeface="Arial"/>
                        </a:rPr>
                        <a:t>821200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08787">
                <a:tc>
                  <a:txBody>
                    <a:bodyPr/>
                    <a:lstStyle/>
                    <a:p>
                      <a:pPr marL="39370">
                        <a:lnSpc>
                          <a:spcPct val="100000"/>
                        </a:lnSpc>
                        <a:spcBef>
                          <a:spcPts val="95"/>
                        </a:spcBef>
                      </a:pPr>
                      <a:r>
                        <a:rPr sz="1100" spc="-15" dirty="0">
                          <a:latin typeface="Arial"/>
                          <a:cs typeface="Arial"/>
                        </a:rPr>
                        <a:t>629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1206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9370">
                        <a:lnSpc>
                          <a:spcPct val="100000"/>
                        </a:lnSpc>
                      </a:pPr>
                      <a:r>
                        <a:rPr sz="1100" spc="-15" dirty="0">
                          <a:latin typeface="Arial"/>
                          <a:cs typeface="Arial"/>
                        </a:rPr>
                        <a:t>destroyer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9370">
                        <a:lnSpc>
                          <a:spcPct val="100000"/>
                        </a:lnSpc>
                        <a:spcBef>
                          <a:spcPts val="110"/>
                        </a:spcBef>
                      </a:pPr>
                      <a:r>
                        <a:rPr sz="1100" spc="-40" dirty="0">
                          <a:latin typeface="Arial"/>
                          <a:cs typeface="Arial"/>
                        </a:rPr>
                        <a:t>Terra</a:t>
                      </a:r>
                      <a:r>
                        <a:rPr sz="1100" spc="-2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15" dirty="0">
                          <a:latin typeface="Arial"/>
                          <a:cs typeface="Arial"/>
                        </a:rPr>
                        <a:t>1999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1397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5560">
                        <a:lnSpc>
                          <a:spcPct val="100000"/>
                        </a:lnSpc>
                        <a:spcBef>
                          <a:spcPts val="110"/>
                        </a:spcBef>
                      </a:pPr>
                      <a:r>
                        <a:rPr sz="1100" spc="-15" dirty="0">
                          <a:latin typeface="Arial"/>
                          <a:cs typeface="Arial"/>
                        </a:rPr>
                        <a:t>120001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1397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11836">
                <a:tc>
                  <a:txBody>
                    <a:bodyPr/>
                    <a:lstStyle/>
                    <a:p>
                      <a:pPr marL="39370">
                        <a:lnSpc>
                          <a:spcPct val="100000"/>
                        </a:lnSpc>
                        <a:spcBef>
                          <a:spcPts val="110"/>
                        </a:spcBef>
                      </a:pPr>
                      <a:r>
                        <a:rPr sz="1100" spc="-15" dirty="0">
                          <a:latin typeface="Arial"/>
                          <a:cs typeface="Arial"/>
                        </a:rPr>
                        <a:t>630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1397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9370"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r>
                        <a:rPr sz="1100" spc="-10" dirty="0">
                          <a:latin typeface="Arial"/>
                          <a:cs typeface="Arial"/>
                        </a:rPr>
                        <a:t>peach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190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9370"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r>
                        <a:rPr sz="1100" spc="-5" dirty="0">
                          <a:latin typeface="Arial"/>
                          <a:cs typeface="Arial"/>
                        </a:rPr>
                        <a:t>SuperJoe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317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9370">
                        <a:lnSpc>
                          <a:spcPct val="100000"/>
                        </a:lnSpc>
                        <a:spcBef>
                          <a:spcPts val="120"/>
                        </a:spcBef>
                      </a:pPr>
                      <a:r>
                        <a:rPr sz="1100" spc="-15" dirty="0">
                          <a:latin typeface="Arial"/>
                          <a:cs typeface="Arial"/>
                        </a:rPr>
                        <a:t>283102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1524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11836">
                <a:tc>
                  <a:txBody>
                    <a:bodyPr/>
                    <a:lstStyle/>
                    <a:p>
                      <a:pPr marL="39370">
                        <a:lnSpc>
                          <a:spcPct val="100000"/>
                        </a:lnSpc>
                        <a:spcBef>
                          <a:spcPts val="120"/>
                        </a:spcBef>
                      </a:pPr>
                      <a:r>
                        <a:rPr sz="1100" spc="-15" dirty="0">
                          <a:latin typeface="Arial"/>
                          <a:cs typeface="Arial"/>
                        </a:rPr>
                        <a:t>630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1524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9370"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r>
                        <a:rPr sz="1100" spc="-15" dirty="0">
                          <a:latin typeface="Arial"/>
                          <a:cs typeface="Arial"/>
                        </a:rPr>
                        <a:t>destroyer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190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9370"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r>
                        <a:rPr sz="1100" spc="-5" dirty="0">
                          <a:latin typeface="Arial"/>
                          <a:cs typeface="Arial"/>
                        </a:rPr>
                        <a:t>SuperJoe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317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9370">
                        <a:lnSpc>
                          <a:spcPct val="100000"/>
                        </a:lnSpc>
                        <a:spcBef>
                          <a:spcPts val="120"/>
                        </a:spcBef>
                      </a:pPr>
                      <a:r>
                        <a:rPr sz="1100" spc="-15" dirty="0">
                          <a:latin typeface="Arial"/>
                          <a:cs typeface="Arial"/>
                        </a:rPr>
                        <a:t>299000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1524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9" name="object 9"/>
          <p:cNvSpPr txBox="1"/>
          <p:nvPr/>
        </p:nvSpPr>
        <p:spPr>
          <a:xfrm>
            <a:off x="852169" y="7449323"/>
            <a:ext cx="372110" cy="19177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1100" spc="-15" dirty="0">
                <a:latin typeface="Arial"/>
                <a:cs typeface="Arial"/>
              </a:rPr>
              <a:t>game</a:t>
            </a:r>
            <a:endParaRPr sz="1100">
              <a:latin typeface="Arial"/>
              <a:cs typeface="Arial"/>
            </a:endParaRPr>
          </a:p>
        </p:txBody>
      </p:sp>
      <p:graphicFrame>
        <p:nvGraphicFramePr>
          <p:cNvPr id="10" name="object 10"/>
          <p:cNvGraphicFramePr>
            <a:graphicFrameLocks noGrp="1"/>
          </p:cNvGraphicFramePr>
          <p:nvPr/>
        </p:nvGraphicFramePr>
        <p:xfrm>
          <a:off x="864717" y="7731785"/>
          <a:ext cx="3967479" cy="8001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9780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7929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10312">
                <a:tc>
                  <a:txBody>
                    <a:bodyPr/>
                    <a:lstStyle/>
                    <a:p>
                      <a:pPr marL="39370">
                        <a:lnSpc>
                          <a:spcPts val="1225"/>
                        </a:lnSpc>
                      </a:pPr>
                      <a:r>
                        <a:rPr sz="1100" b="1" spc="-10" dirty="0">
                          <a:latin typeface="Arial"/>
                          <a:cs typeface="Arial"/>
                        </a:rPr>
                        <a:t>game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1275"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r>
                        <a:rPr sz="1100" b="1" spc="-10" dirty="0">
                          <a:latin typeface="Arial"/>
                          <a:cs typeface="Arial"/>
                        </a:rPr>
                        <a:t>platform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190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85927">
                <a:tc>
                  <a:txBody>
                    <a:bodyPr/>
                    <a:lstStyle/>
                    <a:p>
                      <a:pPr marL="39370"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r>
                        <a:rPr sz="1100" spc="-10" dirty="0">
                          <a:latin typeface="Arial"/>
                          <a:cs typeface="Arial"/>
                        </a:rPr>
                        <a:t>Massive</a:t>
                      </a:r>
                      <a:r>
                        <a:rPr sz="110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15" dirty="0">
                          <a:latin typeface="Arial"/>
                          <a:cs typeface="Arial"/>
                        </a:rPr>
                        <a:t>RPG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317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1275"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r>
                        <a:rPr sz="1100" spc="-5" dirty="0">
                          <a:latin typeface="Arial"/>
                          <a:cs typeface="Arial"/>
                        </a:rPr>
                        <a:t>X-station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190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11836">
                <a:tc>
                  <a:txBody>
                    <a:bodyPr/>
                    <a:lstStyle/>
                    <a:p>
                      <a:pPr marL="39370"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r>
                        <a:rPr sz="1100" spc="-5" dirty="0">
                          <a:latin typeface="Arial"/>
                          <a:cs typeface="Arial"/>
                        </a:rPr>
                        <a:t>SuperJoe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317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1275">
                        <a:lnSpc>
                          <a:spcPct val="100000"/>
                        </a:lnSpc>
                        <a:spcBef>
                          <a:spcPts val="135"/>
                        </a:spcBef>
                      </a:pPr>
                      <a:r>
                        <a:rPr sz="1100" spc="-15" dirty="0">
                          <a:latin typeface="Arial"/>
                          <a:cs typeface="Arial"/>
                        </a:rPr>
                        <a:t>S-box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1714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85927">
                <a:tc>
                  <a:txBody>
                    <a:bodyPr/>
                    <a:lstStyle/>
                    <a:p>
                      <a:pPr marL="39370"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r>
                        <a:rPr sz="1100" spc="-40" dirty="0">
                          <a:latin typeface="Arial"/>
                          <a:cs typeface="Arial"/>
                        </a:rPr>
                        <a:t>Terra</a:t>
                      </a:r>
                      <a:r>
                        <a:rPr sz="1100" spc="-15" dirty="0">
                          <a:latin typeface="Arial"/>
                          <a:cs typeface="Arial"/>
                        </a:rPr>
                        <a:t> 1999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190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1275"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r>
                        <a:rPr sz="1100" spc="-10" dirty="0">
                          <a:latin typeface="Arial"/>
                          <a:cs typeface="Arial"/>
                        </a:rPr>
                        <a:t>PC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317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11" name="object 11"/>
          <p:cNvSpPr/>
          <p:nvPr/>
        </p:nvSpPr>
        <p:spPr>
          <a:xfrm>
            <a:off x="864717" y="9941585"/>
            <a:ext cx="6049010" cy="0"/>
          </a:xfrm>
          <a:custGeom>
            <a:avLst/>
            <a:gdLst/>
            <a:ahLst/>
            <a:cxnLst/>
            <a:rect l="l" t="t" r="r" b="b"/>
            <a:pathLst>
              <a:path w="6049009">
                <a:moveTo>
                  <a:pt x="0" y="0"/>
                </a:moveTo>
                <a:lnTo>
                  <a:pt x="6048756" y="0"/>
                </a:lnTo>
              </a:path>
            </a:pathLst>
          </a:custGeom>
          <a:ln w="609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852169" y="9965447"/>
            <a:ext cx="1842135" cy="19177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1100" spc="-10" dirty="0">
                <a:latin typeface="Arial"/>
                <a:cs typeface="Arial"/>
              </a:rPr>
              <a:t>© </a:t>
            </a:r>
            <a:r>
              <a:rPr sz="1100" spc="20" dirty="0">
                <a:latin typeface="Arial"/>
                <a:cs typeface="Arial"/>
              </a:rPr>
              <a:t>H</a:t>
            </a:r>
            <a:r>
              <a:rPr sz="850" spc="20" dirty="0">
                <a:latin typeface="Arial"/>
                <a:cs typeface="Arial"/>
              </a:rPr>
              <a:t>ERIOT</a:t>
            </a:r>
            <a:r>
              <a:rPr sz="1100" spc="20" dirty="0">
                <a:latin typeface="Arial"/>
                <a:cs typeface="Arial"/>
              </a:rPr>
              <a:t>-W</a:t>
            </a:r>
            <a:r>
              <a:rPr sz="850" spc="20" dirty="0">
                <a:latin typeface="Arial"/>
                <a:cs typeface="Arial"/>
              </a:rPr>
              <a:t>ATT</a:t>
            </a:r>
            <a:r>
              <a:rPr sz="850" spc="75" dirty="0">
                <a:latin typeface="Arial"/>
                <a:cs typeface="Arial"/>
              </a:rPr>
              <a:t> </a:t>
            </a:r>
            <a:r>
              <a:rPr sz="1100" spc="55" dirty="0">
                <a:latin typeface="Arial"/>
                <a:cs typeface="Arial"/>
              </a:rPr>
              <a:t>U</a:t>
            </a:r>
            <a:r>
              <a:rPr sz="850" spc="55" dirty="0">
                <a:latin typeface="Arial"/>
                <a:cs typeface="Arial"/>
              </a:rPr>
              <a:t>NIVERSITY</a:t>
            </a:r>
            <a:endParaRPr sz="85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05053" y="765581"/>
            <a:ext cx="6049010" cy="0"/>
          </a:xfrm>
          <a:custGeom>
            <a:avLst/>
            <a:gdLst/>
            <a:ahLst/>
            <a:cxnLst/>
            <a:rect l="l" t="t" r="r" b="b"/>
            <a:pathLst>
              <a:path w="6049009">
                <a:moveTo>
                  <a:pt x="0" y="0"/>
                </a:moveTo>
                <a:lnTo>
                  <a:pt x="6048756" y="0"/>
                </a:lnTo>
              </a:path>
            </a:pathLst>
          </a:custGeom>
          <a:ln w="609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492505" y="559318"/>
            <a:ext cx="6058535" cy="915669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  <a:tabLst>
                <a:tab pos="408940" algn="l"/>
              </a:tabLst>
            </a:pPr>
            <a:r>
              <a:rPr sz="1100" spc="-10" dirty="0">
                <a:latin typeface="Arial"/>
                <a:cs typeface="Arial"/>
              </a:rPr>
              <a:t>96	</a:t>
            </a:r>
            <a:r>
              <a:rPr sz="1100" i="1" spc="-20" dirty="0">
                <a:latin typeface="Arial"/>
                <a:cs typeface="Arial"/>
              </a:rPr>
              <a:t>TOPIC </a:t>
            </a:r>
            <a:r>
              <a:rPr sz="1100" i="1" spc="-10" dirty="0">
                <a:latin typeface="Arial"/>
                <a:cs typeface="Arial"/>
              </a:rPr>
              <a:t>4. TESTING AND</a:t>
            </a:r>
            <a:r>
              <a:rPr sz="1100" i="1" spc="45" dirty="0">
                <a:latin typeface="Arial"/>
                <a:cs typeface="Arial"/>
              </a:rPr>
              <a:t> </a:t>
            </a:r>
            <a:r>
              <a:rPr sz="1100" i="1" spc="-35" dirty="0">
                <a:latin typeface="Arial"/>
                <a:cs typeface="Arial"/>
              </a:rPr>
              <a:t>EVALUATION</a:t>
            </a:r>
            <a:endParaRPr sz="11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12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5"/>
              </a:spcBef>
            </a:pPr>
            <a:endParaRPr sz="1350">
              <a:latin typeface="Arial"/>
              <a:cs typeface="Arial"/>
            </a:endParaRPr>
          </a:p>
          <a:p>
            <a:pPr marL="12700" marR="5080">
              <a:lnSpc>
                <a:spcPct val="102699"/>
              </a:lnSpc>
            </a:pPr>
            <a:r>
              <a:rPr sz="1100" spc="-75" dirty="0">
                <a:latin typeface="Arial"/>
                <a:cs typeface="Arial"/>
              </a:rPr>
              <a:t>To </a:t>
            </a:r>
            <a:r>
              <a:rPr sz="1100" spc="-15" dirty="0">
                <a:latin typeface="Arial"/>
                <a:cs typeface="Arial"/>
              </a:rPr>
              <a:t>effectively </a:t>
            </a:r>
            <a:r>
              <a:rPr sz="1100" spc="-5" dirty="0">
                <a:latin typeface="Arial"/>
                <a:cs typeface="Arial"/>
              </a:rPr>
              <a:t>test </a:t>
            </a:r>
            <a:r>
              <a:rPr sz="1100" spc="-10" dirty="0">
                <a:latin typeface="Arial"/>
                <a:cs typeface="Arial"/>
              </a:rPr>
              <a:t>queries, </a:t>
            </a:r>
            <a:r>
              <a:rPr sz="1100" spc="-15" dirty="0">
                <a:latin typeface="Arial"/>
                <a:cs typeface="Arial"/>
              </a:rPr>
              <a:t>you </a:t>
            </a:r>
            <a:r>
              <a:rPr sz="1100" spc="-5" dirty="0">
                <a:latin typeface="Arial"/>
                <a:cs typeface="Arial"/>
              </a:rPr>
              <a:t>should </a:t>
            </a:r>
            <a:r>
              <a:rPr sz="1100" spc="-10" dirty="0">
                <a:latin typeface="Arial"/>
                <a:cs typeface="Arial"/>
              </a:rPr>
              <a:t>be </a:t>
            </a:r>
            <a:r>
              <a:rPr sz="1100" spc="-15" dirty="0">
                <a:latin typeface="Arial"/>
                <a:cs typeface="Arial"/>
              </a:rPr>
              <a:t>able </a:t>
            </a:r>
            <a:r>
              <a:rPr sz="1100" spc="-5" dirty="0">
                <a:latin typeface="Arial"/>
                <a:cs typeface="Arial"/>
              </a:rPr>
              <a:t>to read </a:t>
            </a:r>
            <a:r>
              <a:rPr sz="1100" spc="-10" dirty="0">
                <a:latin typeface="Arial"/>
                <a:cs typeface="Arial"/>
              </a:rPr>
              <a:t>and explain </a:t>
            </a:r>
            <a:r>
              <a:rPr sz="1100" spc="-5" dirty="0">
                <a:latin typeface="Arial"/>
                <a:cs typeface="Arial"/>
              </a:rPr>
              <a:t>the </a:t>
            </a:r>
            <a:r>
              <a:rPr sz="1100" spc="-10" dirty="0">
                <a:latin typeface="Arial"/>
                <a:cs typeface="Arial"/>
              </a:rPr>
              <a:t>SQL </a:t>
            </a:r>
            <a:r>
              <a:rPr sz="1100" spc="-20" dirty="0">
                <a:latin typeface="Arial"/>
                <a:cs typeface="Arial"/>
              </a:rPr>
              <a:t>for </a:t>
            </a:r>
            <a:r>
              <a:rPr sz="1100" spc="-10" dirty="0">
                <a:latin typeface="Arial"/>
                <a:cs typeface="Arial"/>
              </a:rPr>
              <a:t>a </a:t>
            </a:r>
            <a:r>
              <a:rPr sz="1100" spc="-15" dirty="0">
                <a:latin typeface="Arial"/>
                <a:cs typeface="Arial"/>
              </a:rPr>
              <a:t>given </a:t>
            </a:r>
            <a:r>
              <a:rPr sz="1100" spc="-20" dirty="0">
                <a:latin typeface="Arial"/>
                <a:cs typeface="Arial"/>
              </a:rPr>
              <a:t>query.</a:t>
            </a:r>
            <a:r>
              <a:rPr sz="1100" spc="265" dirty="0">
                <a:latin typeface="Arial"/>
                <a:cs typeface="Arial"/>
              </a:rPr>
              <a:t> </a:t>
            </a:r>
            <a:r>
              <a:rPr sz="1100" spc="-10" dirty="0">
                <a:latin typeface="Arial"/>
                <a:cs typeface="Arial"/>
              </a:rPr>
              <a:t>A  </a:t>
            </a:r>
            <a:r>
              <a:rPr sz="1100" spc="-5" dirty="0">
                <a:latin typeface="Arial"/>
                <a:cs typeface="Arial"/>
              </a:rPr>
              <a:t>query </a:t>
            </a:r>
            <a:r>
              <a:rPr sz="1100" spc="-10" dirty="0">
                <a:latin typeface="Arial"/>
                <a:cs typeface="Arial"/>
              </a:rPr>
              <a:t>is </a:t>
            </a:r>
            <a:r>
              <a:rPr sz="1100" spc="-5" dirty="0">
                <a:latin typeface="Arial"/>
                <a:cs typeface="Arial"/>
              </a:rPr>
              <a:t>created to </a:t>
            </a:r>
            <a:r>
              <a:rPr sz="1100" spc="-10" dirty="0">
                <a:latin typeface="Arial"/>
                <a:cs typeface="Arial"/>
              </a:rPr>
              <a:t>show </a:t>
            </a:r>
            <a:r>
              <a:rPr sz="1100" spc="-5" dirty="0">
                <a:latin typeface="Arial"/>
                <a:cs typeface="Arial"/>
              </a:rPr>
              <a:t>the </a:t>
            </a:r>
            <a:r>
              <a:rPr sz="1100" spc="-10" dirty="0">
                <a:latin typeface="Arial"/>
                <a:cs typeface="Arial"/>
              </a:rPr>
              <a:t>maximum </a:t>
            </a:r>
            <a:r>
              <a:rPr sz="1100" spc="-5" dirty="0">
                <a:latin typeface="Arial"/>
                <a:cs typeface="Arial"/>
              </a:rPr>
              <a:t>score </a:t>
            </a:r>
            <a:r>
              <a:rPr sz="1100" spc="-20" dirty="0">
                <a:latin typeface="Arial"/>
                <a:cs typeface="Arial"/>
              </a:rPr>
              <a:t>for </a:t>
            </a:r>
            <a:r>
              <a:rPr sz="1100" spc="-10" dirty="0">
                <a:latin typeface="Arial"/>
                <a:cs typeface="Arial"/>
              </a:rPr>
              <a:t>each</a:t>
            </a:r>
            <a:r>
              <a:rPr sz="1100" spc="-35" dirty="0">
                <a:latin typeface="Arial"/>
                <a:cs typeface="Arial"/>
              </a:rPr>
              <a:t> </a:t>
            </a:r>
            <a:r>
              <a:rPr sz="1100" spc="-10" dirty="0">
                <a:latin typeface="Arial"/>
                <a:cs typeface="Arial"/>
              </a:rPr>
              <a:t>platform.</a:t>
            </a:r>
            <a:endParaRPr sz="11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67181" y="1816396"/>
            <a:ext cx="88900" cy="481330"/>
          </a:xfrm>
          <a:prstGeom prst="rect">
            <a:avLst/>
          </a:prstGeom>
        </p:spPr>
        <p:txBody>
          <a:bodyPr vert="horz" wrap="square" lIns="0" tIns="279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20"/>
              </a:spcBef>
            </a:pPr>
            <a:r>
              <a:rPr sz="900" spc="-5" dirty="0">
                <a:latin typeface="Arial"/>
                <a:cs typeface="Arial"/>
              </a:rPr>
              <a:t>1</a:t>
            </a:r>
            <a:endParaRPr sz="9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900" spc="-5" dirty="0">
                <a:latin typeface="Arial"/>
                <a:cs typeface="Arial"/>
              </a:rPr>
              <a:t>2</a:t>
            </a:r>
            <a:endParaRPr sz="9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900" spc="-5" dirty="0">
                <a:latin typeface="Arial"/>
                <a:cs typeface="Arial"/>
              </a:rPr>
              <a:t>3</a:t>
            </a:r>
            <a:endParaRPr sz="9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730605" y="1786661"/>
            <a:ext cx="5862955" cy="586740"/>
          </a:xfrm>
          <a:prstGeom prst="rect">
            <a:avLst/>
          </a:prstGeom>
          <a:solidFill>
            <a:srgbClr val="F7F7F7"/>
          </a:solidFill>
          <a:ln w="6096">
            <a:solidFill>
              <a:srgbClr val="B1B1B1"/>
            </a:solidFill>
          </a:ln>
        </p:spPr>
        <p:txBody>
          <a:bodyPr vert="horz" wrap="square" lIns="0" tIns="42544" rIns="0" bIns="0" rtlCol="0">
            <a:spAutoFit/>
          </a:bodyPr>
          <a:lstStyle/>
          <a:p>
            <a:pPr marL="49530" marR="3670300">
              <a:lnSpc>
                <a:spcPct val="111100"/>
              </a:lnSpc>
              <a:spcBef>
                <a:spcPts val="334"/>
              </a:spcBef>
            </a:pPr>
            <a:r>
              <a:rPr sz="900" i="1" spc="65" dirty="0">
                <a:latin typeface="Times New Roman"/>
                <a:cs typeface="Times New Roman"/>
              </a:rPr>
              <a:t>SELECT</a:t>
            </a:r>
            <a:r>
              <a:rPr sz="900" i="1" spc="270" dirty="0">
                <a:latin typeface="Times New Roman"/>
                <a:cs typeface="Times New Roman"/>
              </a:rPr>
              <a:t> </a:t>
            </a:r>
            <a:r>
              <a:rPr sz="900" i="1" spc="210" dirty="0">
                <a:latin typeface="Times New Roman"/>
                <a:cs typeface="Times New Roman"/>
              </a:rPr>
              <a:t>platform</a:t>
            </a:r>
            <a:r>
              <a:rPr sz="900" i="1" spc="-50" dirty="0">
                <a:latin typeface="Times New Roman"/>
                <a:cs typeface="Times New Roman"/>
              </a:rPr>
              <a:t> </a:t>
            </a:r>
            <a:r>
              <a:rPr sz="900" i="1" spc="300" dirty="0">
                <a:latin typeface="Times New Roman"/>
                <a:cs typeface="Times New Roman"/>
              </a:rPr>
              <a:t>,</a:t>
            </a:r>
            <a:r>
              <a:rPr sz="900" i="1" spc="520" dirty="0">
                <a:latin typeface="Times New Roman"/>
                <a:cs typeface="Times New Roman"/>
              </a:rPr>
              <a:t> </a:t>
            </a:r>
            <a:r>
              <a:rPr sz="900" i="1" spc="-40" dirty="0">
                <a:latin typeface="Times New Roman"/>
                <a:cs typeface="Times New Roman"/>
              </a:rPr>
              <a:t>MAX</a:t>
            </a:r>
            <a:r>
              <a:rPr sz="900" i="1" spc="-130" dirty="0">
                <a:latin typeface="Times New Roman"/>
                <a:cs typeface="Times New Roman"/>
              </a:rPr>
              <a:t> </a:t>
            </a:r>
            <a:r>
              <a:rPr sz="900" i="1" spc="225" dirty="0">
                <a:latin typeface="Times New Roman"/>
                <a:cs typeface="Times New Roman"/>
              </a:rPr>
              <a:t>(</a:t>
            </a:r>
            <a:r>
              <a:rPr sz="900" i="1" spc="-100" dirty="0">
                <a:latin typeface="Times New Roman"/>
                <a:cs typeface="Times New Roman"/>
              </a:rPr>
              <a:t> </a:t>
            </a:r>
            <a:r>
              <a:rPr sz="900" i="1" spc="200" dirty="0">
                <a:latin typeface="Times New Roman"/>
                <a:cs typeface="Times New Roman"/>
              </a:rPr>
              <a:t>score</a:t>
            </a:r>
            <a:r>
              <a:rPr sz="900" i="1" spc="-95" dirty="0">
                <a:latin typeface="Times New Roman"/>
                <a:cs typeface="Times New Roman"/>
              </a:rPr>
              <a:t> </a:t>
            </a:r>
            <a:r>
              <a:rPr sz="900" i="1" spc="225" dirty="0">
                <a:latin typeface="Times New Roman"/>
                <a:cs typeface="Times New Roman"/>
              </a:rPr>
              <a:t>)  </a:t>
            </a:r>
            <a:r>
              <a:rPr sz="900" i="1" spc="-40" dirty="0">
                <a:latin typeface="Times New Roman"/>
                <a:cs typeface="Times New Roman"/>
              </a:rPr>
              <a:t>FROM </a:t>
            </a:r>
            <a:r>
              <a:rPr sz="900" i="1" spc="175" dirty="0">
                <a:latin typeface="Times New Roman"/>
                <a:cs typeface="Times New Roman"/>
              </a:rPr>
              <a:t>gamescore </a:t>
            </a:r>
            <a:r>
              <a:rPr sz="900" i="1" spc="150" dirty="0">
                <a:latin typeface="Times New Roman"/>
                <a:cs typeface="Times New Roman"/>
              </a:rPr>
              <a:t>gs </a:t>
            </a:r>
            <a:r>
              <a:rPr sz="900" i="1" spc="300" dirty="0">
                <a:latin typeface="Times New Roman"/>
                <a:cs typeface="Times New Roman"/>
              </a:rPr>
              <a:t>, </a:t>
            </a:r>
            <a:r>
              <a:rPr sz="900" i="1" spc="100" dirty="0">
                <a:latin typeface="Times New Roman"/>
                <a:cs typeface="Times New Roman"/>
              </a:rPr>
              <a:t>game</a:t>
            </a:r>
            <a:r>
              <a:rPr sz="900" i="1" spc="114" dirty="0">
                <a:latin typeface="Times New Roman"/>
                <a:cs typeface="Times New Roman"/>
              </a:rPr>
              <a:t> </a:t>
            </a:r>
            <a:r>
              <a:rPr sz="900" i="1" spc="75" dirty="0">
                <a:latin typeface="Times New Roman"/>
                <a:cs typeface="Times New Roman"/>
              </a:rPr>
              <a:t>g</a:t>
            </a:r>
            <a:endParaRPr sz="900">
              <a:latin typeface="Times New Roman"/>
              <a:cs typeface="Times New Roman"/>
            </a:endParaRPr>
          </a:p>
          <a:p>
            <a:pPr marL="49530">
              <a:lnSpc>
                <a:spcPct val="100000"/>
              </a:lnSpc>
              <a:spcBef>
                <a:spcPts val="105"/>
              </a:spcBef>
            </a:pPr>
            <a:r>
              <a:rPr sz="900" i="1" spc="-20" dirty="0">
                <a:latin typeface="Times New Roman"/>
                <a:cs typeface="Times New Roman"/>
              </a:rPr>
              <a:t>WHERE</a:t>
            </a:r>
            <a:r>
              <a:rPr sz="900" i="1" spc="140" dirty="0">
                <a:latin typeface="Times New Roman"/>
                <a:cs typeface="Times New Roman"/>
              </a:rPr>
              <a:t> </a:t>
            </a:r>
            <a:r>
              <a:rPr sz="900" i="1" spc="160" dirty="0">
                <a:latin typeface="Times New Roman"/>
                <a:cs typeface="Times New Roman"/>
              </a:rPr>
              <a:t>gs</a:t>
            </a:r>
            <a:r>
              <a:rPr sz="900" i="1" spc="-120" dirty="0">
                <a:latin typeface="Times New Roman"/>
                <a:cs typeface="Times New Roman"/>
              </a:rPr>
              <a:t> </a:t>
            </a:r>
            <a:r>
              <a:rPr sz="900" i="1" spc="300" dirty="0">
                <a:latin typeface="Times New Roman"/>
                <a:cs typeface="Times New Roman"/>
              </a:rPr>
              <a:t>.</a:t>
            </a:r>
            <a:r>
              <a:rPr sz="900" i="1" spc="-95" dirty="0">
                <a:latin typeface="Times New Roman"/>
                <a:cs typeface="Times New Roman"/>
              </a:rPr>
              <a:t> </a:t>
            </a:r>
            <a:r>
              <a:rPr sz="900" i="1" spc="60" dirty="0">
                <a:latin typeface="Times New Roman"/>
                <a:cs typeface="Times New Roman"/>
              </a:rPr>
              <a:t>gam</a:t>
            </a:r>
            <a:r>
              <a:rPr sz="900" i="1" spc="-145" dirty="0">
                <a:latin typeface="Times New Roman"/>
                <a:cs typeface="Times New Roman"/>
              </a:rPr>
              <a:t> </a:t>
            </a:r>
            <a:r>
              <a:rPr sz="900" i="1" spc="125" dirty="0">
                <a:latin typeface="Times New Roman"/>
                <a:cs typeface="Times New Roman"/>
              </a:rPr>
              <a:t>e</a:t>
            </a:r>
            <a:r>
              <a:rPr sz="900" i="1" spc="155" dirty="0">
                <a:latin typeface="Times New Roman"/>
                <a:cs typeface="Times New Roman"/>
              </a:rPr>
              <a:t> </a:t>
            </a:r>
            <a:r>
              <a:rPr sz="900" i="1" spc="-80" dirty="0">
                <a:latin typeface="Times New Roman"/>
                <a:cs typeface="Times New Roman"/>
              </a:rPr>
              <a:t>=</a:t>
            </a:r>
            <a:r>
              <a:rPr sz="900" i="1" spc="-75" dirty="0">
                <a:latin typeface="Times New Roman"/>
                <a:cs typeface="Times New Roman"/>
              </a:rPr>
              <a:t> </a:t>
            </a:r>
            <a:r>
              <a:rPr sz="900" i="1" spc="75" dirty="0">
                <a:latin typeface="Times New Roman"/>
                <a:cs typeface="Times New Roman"/>
              </a:rPr>
              <a:t>g</a:t>
            </a:r>
            <a:r>
              <a:rPr sz="900" i="1" spc="-130" dirty="0">
                <a:latin typeface="Times New Roman"/>
                <a:cs typeface="Times New Roman"/>
              </a:rPr>
              <a:t> </a:t>
            </a:r>
            <a:r>
              <a:rPr sz="900" i="1" spc="300" dirty="0">
                <a:latin typeface="Times New Roman"/>
                <a:cs typeface="Times New Roman"/>
              </a:rPr>
              <a:t>.</a:t>
            </a:r>
            <a:r>
              <a:rPr sz="900" i="1" spc="-95" dirty="0">
                <a:latin typeface="Times New Roman"/>
                <a:cs typeface="Times New Roman"/>
              </a:rPr>
              <a:t> </a:t>
            </a:r>
            <a:r>
              <a:rPr sz="900" i="1" spc="100" dirty="0">
                <a:latin typeface="Times New Roman"/>
                <a:cs typeface="Times New Roman"/>
              </a:rPr>
              <a:t>game</a:t>
            </a:r>
            <a:r>
              <a:rPr sz="900" i="1" spc="229" dirty="0">
                <a:latin typeface="Times New Roman"/>
                <a:cs typeface="Times New Roman"/>
              </a:rPr>
              <a:t> </a:t>
            </a:r>
            <a:r>
              <a:rPr sz="900" i="1" spc="-20" dirty="0">
                <a:latin typeface="Times New Roman"/>
                <a:cs typeface="Times New Roman"/>
              </a:rPr>
              <a:t>GROUP</a:t>
            </a:r>
            <a:r>
              <a:rPr sz="900" i="1" spc="130" dirty="0">
                <a:latin typeface="Times New Roman"/>
                <a:cs typeface="Times New Roman"/>
              </a:rPr>
              <a:t> </a:t>
            </a:r>
            <a:r>
              <a:rPr sz="900" i="1" spc="35" dirty="0">
                <a:latin typeface="Times New Roman"/>
                <a:cs typeface="Times New Roman"/>
              </a:rPr>
              <a:t>BY  </a:t>
            </a:r>
            <a:r>
              <a:rPr sz="900" i="1" spc="229" dirty="0">
                <a:latin typeface="Times New Roman"/>
                <a:cs typeface="Times New Roman"/>
              </a:rPr>
              <a:t>platform;</a:t>
            </a:r>
            <a:endParaRPr sz="90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492505" y="2519183"/>
            <a:ext cx="6063615" cy="795655"/>
          </a:xfrm>
          <a:prstGeom prst="rect">
            <a:avLst/>
          </a:prstGeom>
        </p:spPr>
        <p:txBody>
          <a:bodyPr vert="horz" wrap="square" lIns="0" tIns="7620" rIns="0" bIns="0" rtlCol="0">
            <a:spAutoFit/>
          </a:bodyPr>
          <a:lstStyle/>
          <a:p>
            <a:pPr marL="12700" marR="5080" algn="just">
              <a:lnSpc>
                <a:spcPct val="102299"/>
              </a:lnSpc>
              <a:spcBef>
                <a:spcPts val="60"/>
              </a:spcBef>
            </a:pPr>
            <a:r>
              <a:rPr sz="1100" spc="-5" dirty="0">
                <a:latin typeface="Arial"/>
                <a:cs typeface="Arial"/>
              </a:rPr>
              <a:t>This query </a:t>
            </a:r>
            <a:r>
              <a:rPr sz="1100" spc="-10" dirty="0">
                <a:latin typeface="Arial"/>
                <a:cs typeface="Arial"/>
              </a:rPr>
              <a:t>will </a:t>
            </a:r>
            <a:r>
              <a:rPr sz="1100" spc="-15" dirty="0">
                <a:latin typeface="Arial"/>
                <a:cs typeface="Arial"/>
              </a:rPr>
              <a:t>display </a:t>
            </a:r>
            <a:r>
              <a:rPr sz="1100" spc="-10" dirty="0">
                <a:latin typeface="Arial"/>
                <a:cs typeface="Arial"/>
              </a:rPr>
              <a:t>only </a:t>
            </a:r>
            <a:r>
              <a:rPr sz="1100" spc="-5" dirty="0">
                <a:latin typeface="Arial"/>
                <a:cs typeface="Arial"/>
              </a:rPr>
              <a:t>the </a:t>
            </a:r>
            <a:r>
              <a:rPr sz="1100" spc="-10" dirty="0">
                <a:latin typeface="Arial"/>
                <a:cs typeface="Arial"/>
              </a:rPr>
              <a:t>platform and </a:t>
            </a:r>
            <a:r>
              <a:rPr sz="1100" spc="-5" dirty="0">
                <a:latin typeface="Arial"/>
                <a:cs typeface="Arial"/>
              </a:rPr>
              <a:t>the </a:t>
            </a:r>
            <a:r>
              <a:rPr sz="1100" spc="-10" dirty="0">
                <a:latin typeface="Arial"/>
                <a:cs typeface="Arial"/>
              </a:rPr>
              <a:t>maximum </a:t>
            </a:r>
            <a:r>
              <a:rPr sz="1100" spc="-5" dirty="0">
                <a:latin typeface="Arial"/>
                <a:cs typeface="Arial"/>
              </a:rPr>
              <a:t>score from "gamescore". </a:t>
            </a:r>
            <a:r>
              <a:rPr sz="1100" spc="-10" dirty="0">
                <a:latin typeface="Arial"/>
                <a:cs typeface="Arial"/>
              </a:rPr>
              <a:t>The </a:t>
            </a:r>
            <a:r>
              <a:rPr sz="1100" spc="-5" dirty="0">
                <a:latin typeface="Arial"/>
                <a:cs typeface="Arial"/>
              </a:rPr>
              <a:t>results </a:t>
            </a:r>
            <a:r>
              <a:rPr sz="1100" spc="-10" dirty="0">
                <a:latin typeface="Arial"/>
                <a:cs typeface="Arial"/>
              </a:rPr>
              <a:t>will  be grouped </a:t>
            </a:r>
            <a:r>
              <a:rPr sz="1100" spc="-20" dirty="0">
                <a:latin typeface="Arial"/>
                <a:cs typeface="Arial"/>
              </a:rPr>
              <a:t>by </a:t>
            </a:r>
            <a:r>
              <a:rPr sz="1100" spc="-10" dirty="0">
                <a:latin typeface="Arial"/>
                <a:cs typeface="Arial"/>
              </a:rPr>
              <a:t>platform </a:t>
            </a:r>
            <a:r>
              <a:rPr sz="1100" spc="-5" dirty="0">
                <a:latin typeface="Arial"/>
                <a:cs typeface="Arial"/>
              </a:rPr>
              <a:t>so there </a:t>
            </a:r>
            <a:r>
              <a:rPr sz="1100" spc="-10" dirty="0">
                <a:latin typeface="Arial"/>
                <a:cs typeface="Arial"/>
              </a:rPr>
              <a:t>will only be one row </a:t>
            </a:r>
            <a:r>
              <a:rPr sz="1100" spc="-20" dirty="0">
                <a:latin typeface="Arial"/>
                <a:cs typeface="Arial"/>
              </a:rPr>
              <a:t>for </a:t>
            </a:r>
            <a:r>
              <a:rPr sz="1100" spc="-10" dirty="0">
                <a:latin typeface="Arial"/>
                <a:cs typeface="Arial"/>
              </a:rPr>
              <a:t>each </a:t>
            </a:r>
            <a:r>
              <a:rPr sz="1100" spc="-15" dirty="0">
                <a:latin typeface="Arial"/>
                <a:cs typeface="Arial"/>
              </a:rPr>
              <a:t>different value </a:t>
            </a:r>
            <a:r>
              <a:rPr sz="1100" spc="-10" dirty="0">
                <a:latin typeface="Arial"/>
                <a:cs typeface="Arial"/>
              </a:rPr>
              <a:t>of platform. The two  tables are joined using </a:t>
            </a:r>
            <a:r>
              <a:rPr sz="1100" spc="-5" dirty="0">
                <a:latin typeface="Arial"/>
                <a:cs typeface="Arial"/>
              </a:rPr>
              <a:t>the primary </a:t>
            </a:r>
            <a:r>
              <a:rPr sz="1100" spc="-25" dirty="0">
                <a:latin typeface="Arial"/>
                <a:cs typeface="Arial"/>
              </a:rPr>
              <a:t>key </a:t>
            </a:r>
            <a:r>
              <a:rPr sz="1100" spc="-5" dirty="0">
                <a:latin typeface="Arial"/>
                <a:cs typeface="Arial"/>
              </a:rPr>
              <a:t>/ </a:t>
            </a:r>
            <a:r>
              <a:rPr sz="1100" spc="-15" dirty="0">
                <a:latin typeface="Arial"/>
                <a:cs typeface="Arial"/>
              </a:rPr>
              <a:t>foreign </a:t>
            </a:r>
            <a:r>
              <a:rPr sz="1100" spc="-25" dirty="0">
                <a:latin typeface="Arial"/>
                <a:cs typeface="Arial"/>
              </a:rPr>
              <a:t>key </a:t>
            </a:r>
            <a:r>
              <a:rPr sz="1100" spc="-10" dirty="0">
                <a:latin typeface="Arial"/>
                <a:cs typeface="Arial"/>
              </a:rPr>
              <a:t>pair of game.game and</a:t>
            </a:r>
            <a:r>
              <a:rPr sz="1100" dirty="0">
                <a:latin typeface="Arial"/>
                <a:cs typeface="Arial"/>
              </a:rPr>
              <a:t> </a:t>
            </a:r>
            <a:r>
              <a:rPr sz="1100" spc="-10" dirty="0">
                <a:latin typeface="Arial"/>
                <a:cs typeface="Arial"/>
              </a:rPr>
              <a:t>gamescore.game.</a:t>
            </a:r>
            <a:endParaRPr sz="1100">
              <a:latin typeface="Arial"/>
              <a:cs typeface="Arial"/>
            </a:endParaRPr>
          </a:p>
          <a:p>
            <a:pPr marL="12700" algn="just">
              <a:lnSpc>
                <a:spcPct val="100000"/>
              </a:lnSpc>
              <a:spcBef>
                <a:spcPts val="730"/>
              </a:spcBef>
            </a:pPr>
            <a:r>
              <a:rPr sz="1100" spc="-10" dirty="0">
                <a:latin typeface="Arial"/>
                <a:cs typeface="Arial"/>
              </a:rPr>
              <a:t>The </a:t>
            </a:r>
            <a:r>
              <a:rPr sz="1100" spc="-5" dirty="0">
                <a:latin typeface="Arial"/>
                <a:cs typeface="Arial"/>
              </a:rPr>
              <a:t>resulting </a:t>
            </a:r>
            <a:r>
              <a:rPr sz="1100" spc="-20" dirty="0">
                <a:latin typeface="Arial"/>
                <a:cs typeface="Arial"/>
              </a:rPr>
              <a:t>answer </a:t>
            </a:r>
            <a:r>
              <a:rPr sz="1100" spc="-10" dirty="0">
                <a:latin typeface="Arial"/>
                <a:cs typeface="Arial"/>
              </a:rPr>
              <a:t>table </a:t>
            </a:r>
            <a:r>
              <a:rPr sz="1100" spc="-15" dirty="0">
                <a:latin typeface="Arial"/>
                <a:cs typeface="Arial"/>
              </a:rPr>
              <a:t>would</a:t>
            </a:r>
            <a:r>
              <a:rPr sz="1100" spc="-50" dirty="0">
                <a:latin typeface="Arial"/>
                <a:cs typeface="Arial"/>
              </a:rPr>
              <a:t> </a:t>
            </a:r>
            <a:r>
              <a:rPr sz="1100" spc="-10" dirty="0">
                <a:latin typeface="Arial"/>
                <a:cs typeface="Arial"/>
              </a:rPr>
              <a:t>be:</a:t>
            </a:r>
            <a:endParaRPr sz="1100">
              <a:latin typeface="Arial"/>
              <a:cs typeface="Arial"/>
            </a:endParaRPr>
          </a:p>
        </p:txBody>
      </p:sp>
      <p:graphicFrame>
        <p:nvGraphicFramePr>
          <p:cNvPr id="7" name="object 7"/>
          <p:cNvGraphicFramePr>
            <a:graphicFrameLocks noGrp="1"/>
          </p:cNvGraphicFramePr>
          <p:nvPr/>
        </p:nvGraphicFramePr>
        <p:xfrm>
          <a:off x="505053" y="3405149"/>
          <a:ext cx="3967479" cy="77152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9780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7929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11836">
                <a:tc>
                  <a:txBody>
                    <a:bodyPr/>
                    <a:lstStyle/>
                    <a:p>
                      <a:pPr marL="39370"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r>
                        <a:rPr sz="1100" b="1" spc="-10" dirty="0">
                          <a:latin typeface="Arial"/>
                          <a:cs typeface="Arial"/>
                        </a:rPr>
                        <a:t>platform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317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8735"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r>
                        <a:rPr sz="1100" b="1" spc="-5" dirty="0">
                          <a:latin typeface="Arial"/>
                          <a:cs typeface="Arial"/>
                        </a:rPr>
                        <a:t>MAX(score)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317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81355">
                <a:tc>
                  <a:txBody>
                    <a:bodyPr/>
                    <a:lstStyle/>
                    <a:p>
                      <a:pPr marL="39370">
                        <a:lnSpc>
                          <a:spcPct val="100000"/>
                        </a:lnSpc>
                      </a:pPr>
                      <a:r>
                        <a:rPr sz="1100" spc="-5" dirty="0">
                          <a:latin typeface="Arial"/>
                          <a:cs typeface="Arial"/>
                        </a:rPr>
                        <a:t>X-station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752475" algn="r">
                        <a:lnSpc>
                          <a:spcPct val="100000"/>
                        </a:lnSpc>
                      </a:pPr>
                      <a:r>
                        <a:rPr sz="1100" spc="-5" dirty="0">
                          <a:latin typeface="Arial"/>
                          <a:cs typeface="Arial"/>
                        </a:rPr>
                        <a:t>821200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85927">
                <a:tc>
                  <a:txBody>
                    <a:bodyPr/>
                    <a:lstStyle/>
                    <a:p>
                      <a:pPr marL="39370"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r>
                        <a:rPr sz="1100" spc="-15" dirty="0">
                          <a:latin typeface="Arial"/>
                          <a:cs typeface="Arial"/>
                        </a:rPr>
                        <a:t>S-box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317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751840" algn="r"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r>
                        <a:rPr sz="1100" spc="-5" dirty="0">
                          <a:latin typeface="Arial"/>
                          <a:cs typeface="Arial"/>
                        </a:rPr>
                        <a:t>299000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190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85927">
                <a:tc>
                  <a:txBody>
                    <a:bodyPr/>
                    <a:lstStyle/>
                    <a:p>
                      <a:pPr marL="39370"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r>
                        <a:rPr sz="1100" spc="-10" dirty="0">
                          <a:latin typeface="Arial"/>
                          <a:cs typeface="Arial"/>
                        </a:rPr>
                        <a:t>PC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317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751840" algn="r"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r>
                        <a:rPr sz="1100" spc="-5" dirty="0">
                          <a:latin typeface="Arial"/>
                          <a:cs typeface="Arial"/>
                        </a:rPr>
                        <a:t>726122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190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8" name="object 8"/>
          <p:cNvSpPr txBox="1"/>
          <p:nvPr/>
        </p:nvSpPr>
        <p:spPr>
          <a:xfrm>
            <a:off x="492505" y="4300739"/>
            <a:ext cx="5296535" cy="19177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1100" spc="-10" dirty="0">
                <a:latin typeface="Arial"/>
                <a:cs typeface="Arial"/>
              </a:rPr>
              <a:t>The </a:t>
            </a:r>
            <a:r>
              <a:rPr sz="1100" spc="-15" dirty="0">
                <a:latin typeface="Arial"/>
                <a:cs typeface="Arial"/>
              </a:rPr>
              <a:t>following </a:t>
            </a:r>
            <a:r>
              <a:rPr sz="1100" spc="-5" dirty="0">
                <a:latin typeface="Arial"/>
                <a:cs typeface="Arial"/>
              </a:rPr>
              <a:t>query </a:t>
            </a:r>
            <a:r>
              <a:rPr sz="1100" spc="-10" dirty="0">
                <a:latin typeface="Arial"/>
                <a:cs typeface="Arial"/>
              </a:rPr>
              <a:t>is designed </a:t>
            </a:r>
            <a:r>
              <a:rPr sz="1100" spc="-5" dirty="0">
                <a:latin typeface="Arial"/>
                <a:cs typeface="Arial"/>
              </a:rPr>
              <a:t>to </a:t>
            </a:r>
            <a:r>
              <a:rPr sz="1100" spc="-10" dirty="0">
                <a:latin typeface="Arial"/>
                <a:cs typeface="Arial"/>
              </a:rPr>
              <a:t>produce </a:t>
            </a:r>
            <a:r>
              <a:rPr sz="1100" spc="-5" dirty="0">
                <a:latin typeface="Arial"/>
                <a:cs typeface="Arial"/>
              </a:rPr>
              <a:t>the </a:t>
            </a:r>
            <a:r>
              <a:rPr sz="1100" spc="-10" dirty="0">
                <a:latin typeface="Arial"/>
                <a:cs typeface="Arial"/>
              </a:rPr>
              <a:t>list of maximum </a:t>
            </a:r>
            <a:r>
              <a:rPr sz="1100" spc="-5" dirty="0">
                <a:latin typeface="Arial"/>
                <a:cs typeface="Arial"/>
              </a:rPr>
              <a:t>scores </a:t>
            </a:r>
            <a:r>
              <a:rPr sz="1100" spc="-20" dirty="0">
                <a:latin typeface="Arial"/>
                <a:cs typeface="Arial"/>
              </a:rPr>
              <a:t>for </a:t>
            </a:r>
            <a:r>
              <a:rPr sz="1100" spc="-10" dirty="0">
                <a:latin typeface="Arial"/>
                <a:cs typeface="Arial"/>
              </a:rPr>
              <a:t>each</a:t>
            </a:r>
            <a:r>
              <a:rPr sz="1100" spc="-5" dirty="0">
                <a:latin typeface="Arial"/>
                <a:cs typeface="Arial"/>
              </a:rPr>
              <a:t> </a:t>
            </a:r>
            <a:r>
              <a:rPr sz="1100" spc="-25" dirty="0">
                <a:latin typeface="Arial"/>
                <a:cs typeface="Arial"/>
              </a:rPr>
              <a:t>player.</a:t>
            </a:r>
            <a:endParaRPr sz="110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567181" y="4835439"/>
            <a:ext cx="88900" cy="480059"/>
          </a:xfrm>
          <a:prstGeom prst="rect">
            <a:avLst/>
          </a:prstGeom>
        </p:spPr>
        <p:txBody>
          <a:bodyPr vert="horz" wrap="square" lIns="0" tIns="2603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04"/>
              </a:spcBef>
            </a:pPr>
            <a:r>
              <a:rPr sz="900" spc="-5" dirty="0">
                <a:latin typeface="Arial"/>
                <a:cs typeface="Arial"/>
              </a:rPr>
              <a:t>1</a:t>
            </a:r>
            <a:endParaRPr sz="9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900" spc="-5" dirty="0">
                <a:latin typeface="Arial"/>
                <a:cs typeface="Arial"/>
              </a:rPr>
              <a:t>2</a:t>
            </a:r>
            <a:endParaRPr sz="9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900" spc="-5" dirty="0">
                <a:latin typeface="Arial"/>
                <a:cs typeface="Arial"/>
              </a:rPr>
              <a:t>3</a:t>
            </a:r>
            <a:endParaRPr sz="900"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730605" y="4802657"/>
            <a:ext cx="5862955" cy="588645"/>
          </a:xfrm>
          <a:prstGeom prst="rect">
            <a:avLst/>
          </a:prstGeom>
          <a:solidFill>
            <a:srgbClr val="F7F7F7"/>
          </a:solidFill>
          <a:ln w="6096">
            <a:solidFill>
              <a:srgbClr val="B1B1B1"/>
            </a:solidFill>
          </a:ln>
        </p:spPr>
        <p:txBody>
          <a:bodyPr vert="horz" wrap="square" lIns="0" tIns="44450" rIns="0" bIns="0" rtlCol="0">
            <a:spAutoFit/>
          </a:bodyPr>
          <a:lstStyle/>
          <a:p>
            <a:pPr marL="49530" marR="3662679">
              <a:lnSpc>
                <a:spcPct val="110600"/>
              </a:lnSpc>
              <a:spcBef>
                <a:spcPts val="350"/>
              </a:spcBef>
            </a:pPr>
            <a:r>
              <a:rPr sz="900" i="1" spc="65" dirty="0">
                <a:latin typeface="Times New Roman"/>
                <a:cs typeface="Times New Roman"/>
              </a:rPr>
              <a:t>SELECT </a:t>
            </a:r>
            <a:r>
              <a:rPr sz="900" i="1" spc="210" dirty="0">
                <a:latin typeface="Times New Roman"/>
                <a:cs typeface="Times New Roman"/>
              </a:rPr>
              <a:t>player </a:t>
            </a:r>
            <a:r>
              <a:rPr sz="900" i="1" spc="300" dirty="0">
                <a:latin typeface="Times New Roman"/>
                <a:cs typeface="Times New Roman"/>
              </a:rPr>
              <a:t>, </a:t>
            </a:r>
            <a:r>
              <a:rPr sz="900" i="1" spc="-40" dirty="0">
                <a:latin typeface="Times New Roman"/>
                <a:cs typeface="Times New Roman"/>
              </a:rPr>
              <a:t>MAX </a:t>
            </a:r>
            <a:r>
              <a:rPr sz="900" i="1" spc="225" dirty="0">
                <a:latin typeface="Times New Roman"/>
                <a:cs typeface="Times New Roman"/>
              </a:rPr>
              <a:t>( </a:t>
            </a:r>
            <a:r>
              <a:rPr sz="900" i="1" spc="200" dirty="0">
                <a:latin typeface="Times New Roman"/>
                <a:cs typeface="Times New Roman"/>
              </a:rPr>
              <a:t>score </a:t>
            </a:r>
            <a:r>
              <a:rPr sz="900" i="1" spc="225" dirty="0">
                <a:latin typeface="Times New Roman"/>
                <a:cs typeface="Times New Roman"/>
              </a:rPr>
              <a:t>)  </a:t>
            </a:r>
            <a:r>
              <a:rPr sz="900" i="1" spc="-40" dirty="0">
                <a:latin typeface="Times New Roman"/>
                <a:cs typeface="Times New Roman"/>
              </a:rPr>
              <a:t>FROM </a:t>
            </a:r>
            <a:r>
              <a:rPr sz="900" i="1" spc="210" dirty="0">
                <a:latin typeface="Times New Roman"/>
                <a:cs typeface="Times New Roman"/>
              </a:rPr>
              <a:t>player </a:t>
            </a:r>
            <a:r>
              <a:rPr sz="900" i="1" spc="250" dirty="0">
                <a:latin typeface="Times New Roman"/>
                <a:cs typeface="Times New Roman"/>
              </a:rPr>
              <a:t>p, </a:t>
            </a:r>
            <a:r>
              <a:rPr sz="900" i="1" spc="175" dirty="0">
                <a:latin typeface="Times New Roman"/>
                <a:cs typeface="Times New Roman"/>
              </a:rPr>
              <a:t>gamescore </a:t>
            </a:r>
            <a:r>
              <a:rPr sz="900" i="1" spc="195" dirty="0">
                <a:latin typeface="Times New Roman"/>
                <a:cs typeface="Times New Roman"/>
              </a:rPr>
              <a:t>gs  </a:t>
            </a:r>
            <a:r>
              <a:rPr sz="900" i="1" spc="-20" dirty="0">
                <a:latin typeface="Times New Roman"/>
                <a:cs typeface="Times New Roman"/>
              </a:rPr>
              <a:t>GROUP </a:t>
            </a:r>
            <a:r>
              <a:rPr sz="900" i="1" spc="135" dirty="0">
                <a:latin typeface="Times New Roman"/>
                <a:cs typeface="Times New Roman"/>
              </a:rPr>
              <a:t>by </a:t>
            </a:r>
            <a:r>
              <a:rPr sz="900" i="1" spc="210" dirty="0">
                <a:latin typeface="Times New Roman"/>
                <a:cs typeface="Times New Roman"/>
              </a:rPr>
              <a:t>player</a:t>
            </a:r>
            <a:r>
              <a:rPr sz="900" i="1" spc="-95" dirty="0">
                <a:latin typeface="Times New Roman"/>
                <a:cs typeface="Times New Roman"/>
              </a:rPr>
              <a:t> </a:t>
            </a:r>
            <a:r>
              <a:rPr sz="900" i="1" spc="225" dirty="0">
                <a:latin typeface="Times New Roman"/>
                <a:cs typeface="Times New Roman"/>
              </a:rPr>
              <a:t>;</a:t>
            </a:r>
            <a:endParaRPr sz="900">
              <a:latin typeface="Times New Roman"/>
              <a:cs typeface="Times New Roman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492505" y="5440829"/>
            <a:ext cx="6059805" cy="718820"/>
          </a:xfrm>
          <a:prstGeom prst="rect">
            <a:avLst/>
          </a:prstGeom>
        </p:spPr>
        <p:txBody>
          <a:bodyPr vert="horz" wrap="square" lIns="0" tIns="1054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830"/>
              </a:spcBef>
            </a:pPr>
            <a:r>
              <a:rPr sz="1100" spc="-5" dirty="0">
                <a:latin typeface="Arial"/>
                <a:cs typeface="Arial"/>
              </a:rPr>
              <a:t>There </a:t>
            </a:r>
            <a:r>
              <a:rPr sz="1100" spc="-10" dirty="0">
                <a:latin typeface="Arial"/>
                <a:cs typeface="Arial"/>
              </a:rPr>
              <a:t>are </a:t>
            </a:r>
            <a:r>
              <a:rPr sz="1100" spc="-20" dirty="0">
                <a:latin typeface="Arial"/>
                <a:cs typeface="Arial"/>
              </a:rPr>
              <a:t>several </a:t>
            </a:r>
            <a:r>
              <a:rPr sz="1100" spc="-15" dirty="0">
                <a:latin typeface="Arial"/>
                <a:cs typeface="Arial"/>
              </a:rPr>
              <a:t>problems </a:t>
            </a:r>
            <a:r>
              <a:rPr sz="1100" spc="-10" dirty="0">
                <a:latin typeface="Arial"/>
                <a:cs typeface="Arial"/>
              </a:rPr>
              <a:t>with </a:t>
            </a:r>
            <a:r>
              <a:rPr sz="1100" spc="-5" dirty="0">
                <a:latin typeface="Arial"/>
                <a:cs typeface="Arial"/>
              </a:rPr>
              <a:t>this</a:t>
            </a:r>
            <a:r>
              <a:rPr sz="1100" spc="-25" dirty="0">
                <a:latin typeface="Arial"/>
                <a:cs typeface="Arial"/>
              </a:rPr>
              <a:t> </a:t>
            </a:r>
            <a:r>
              <a:rPr sz="1100" spc="-20" dirty="0">
                <a:latin typeface="Arial"/>
                <a:cs typeface="Arial"/>
              </a:rPr>
              <a:t>query.</a:t>
            </a:r>
            <a:endParaRPr sz="1100">
              <a:latin typeface="Arial"/>
              <a:cs typeface="Arial"/>
            </a:endParaRPr>
          </a:p>
          <a:p>
            <a:pPr marL="12700" marR="5080">
              <a:lnSpc>
                <a:spcPct val="102699"/>
              </a:lnSpc>
              <a:spcBef>
                <a:spcPts val="700"/>
              </a:spcBef>
            </a:pPr>
            <a:r>
              <a:rPr sz="1100" spc="-10" dirty="0">
                <a:latin typeface="Arial"/>
                <a:cs typeface="Arial"/>
              </a:rPr>
              <a:t>The </a:t>
            </a:r>
            <a:r>
              <a:rPr sz="1100" spc="-5" dirty="0">
                <a:latin typeface="Arial"/>
                <a:cs typeface="Arial"/>
              </a:rPr>
              <a:t>query </a:t>
            </a:r>
            <a:r>
              <a:rPr sz="1100" spc="-15" dirty="0">
                <a:latin typeface="Arial"/>
                <a:cs typeface="Arial"/>
              </a:rPr>
              <a:t>refers </a:t>
            </a:r>
            <a:r>
              <a:rPr sz="1100" spc="-5" dirty="0">
                <a:latin typeface="Arial"/>
                <a:cs typeface="Arial"/>
              </a:rPr>
              <a:t>to </a:t>
            </a:r>
            <a:r>
              <a:rPr sz="1100" spc="-10" dirty="0">
                <a:latin typeface="Arial"/>
                <a:cs typeface="Arial"/>
              </a:rPr>
              <a:t>a </a:t>
            </a:r>
            <a:r>
              <a:rPr sz="1100" spc="-5" dirty="0">
                <a:latin typeface="Arial"/>
                <a:cs typeface="Arial"/>
              </a:rPr>
              <a:t>column called </a:t>
            </a:r>
            <a:r>
              <a:rPr sz="1100" spc="-15" dirty="0">
                <a:latin typeface="Arial"/>
                <a:cs typeface="Arial"/>
              </a:rPr>
              <a:t>"player" but </a:t>
            </a:r>
            <a:r>
              <a:rPr sz="1100" spc="-10" dirty="0">
                <a:latin typeface="Arial"/>
                <a:cs typeface="Arial"/>
              </a:rPr>
              <a:t>no </a:t>
            </a:r>
            <a:r>
              <a:rPr sz="1100" spc="-5" dirty="0">
                <a:latin typeface="Arial"/>
                <a:cs typeface="Arial"/>
              </a:rPr>
              <a:t>column </a:t>
            </a:r>
            <a:r>
              <a:rPr sz="1100" spc="-10" dirty="0">
                <a:latin typeface="Arial"/>
                <a:cs typeface="Arial"/>
              </a:rPr>
              <a:t>of </a:t>
            </a:r>
            <a:r>
              <a:rPr sz="1100" spc="-5" dirty="0">
                <a:latin typeface="Arial"/>
                <a:cs typeface="Arial"/>
              </a:rPr>
              <a:t>that </a:t>
            </a:r>
            <a:r>
              <a:rPr sz="1100" spc="-10" dirty="0">
                <a:latin typeface="Arial"/>
                <a:cs typeface="Arial"/>
              </a:rPr>
              <a:t>name </a:t>
            </a:r>
            <a:r>
              <a:rPr sz="1100" spc="-15" dirty="0">
                <a:latin typeface="Arial"/>
                <a:cs typeface="Arial"/>
              </a:rPr>
              <a:t>exists. </a:t>
            </a:r>
            <a:r>
              <a:rPr sz="1100" spc="-10" dirty="0">
                <a:latin typeface="Arial"/>
                <a:cs typeface="Arial"/>
              </a:rPr>
              <a:t>The </a:t>
            </a:r>
            <a:r>
              <a:rPr sz="1100" spc="-5" dirty="0">
                <a:latin typeface="Arial"/>
                <a:cs typeface="Arial"/>
              </a:rPr>
              <a:t>column </a:t>
            </a:r>
            <a:r>
              <a:rPr sz="1100" spc="-10" dirty="0">
                <a:latin typeface="Arial"/>
                <a:cs typeface="Arial"/>
              </a:rPr>
              <a:t>used  </a:t>
            </a:r>
            <a:r>
              <a:rPr sz="1100" spc="-5" dirty="0">
                <a:latin typeface="Arial"/>
                <a:cs typeface="Arial"/>
              </a:rPr>
              <a:t>should </a:t>
            </a:r>
            <a:r>
              <a:rPr sz="1100" spc="-10" dirty="0">
                <a:latin typeface="Arial"/>
                <a:cs typeface="Arial"/>
              </a:rPr>
              <a:t>be </a:t>
            </a:r>
            <a:r>
              <a:rPr sz="1100" spc="-5" dirty="0">
                <a:latin typeface="Arial"/>
                <a:cs typeface="Arial"/>
              </a:rPr>
              <a:t>"username". This </a:t>
            </a:r>
            <a:r>
              <a:rPr sz="1100" spc="-15" dirty="0">
                <a:latin typeface="Arial"/>
                <a:cs typeface="Arial"/>
              </a:rPr>
              <a:t>would make </a:t>
            </a:r>
            <a:r>
              <a:rPr sz="1100" spc="-5" dirty="0">
                <a:latin typeface="Arial"/>
                <a:cs typeface="Arial"/>
              </a:rPr>
              <a:t>the</a:t>
            </a:r>
            <a:r>
              <a:rPr sz="1100" spc="15" dirty="0">
                <a:latin typeface="Arial"/>
                <a:cs typeface="Arial"/>
              </a:rPr>
              <a:t> </a:t>
            </a:r>
            <a:r>
              <a:rPr sz="1100" spc="-5" dirty="0">
                <a:latin typeface="Arial"/>
                <a:cs typeface="Arial"/>
              </a:rPr>
              <a:t>query:</a:t>
            </a:r>
            <a:endParaRPr sz="1100">
              <a:latin typeface="Arial"/>
              <a:cs typeface="Arial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567181" y="6501171"/>
            <a:ext cx="88900" cy="481330"/>
          </a:xfrm>
          <a:prstGeom prst="rect">
            <a:avLst/>
          </a:prstGeom>
        </p:spPr>
        <p:txBody>
          <a:bodyPr vert="horz" wrap="square" lIns="0" tIns="279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20"/>
              </a:spcBef>
            </a:pPr>
            <a:r>
              <a:rPr sz="900" spc="-5" dirty="0">
                <a:latin typeface="Arial"/>
                <a:cs typeface="Arial"/>
              </a:rPr>
              <a:t>1</a:t>
            </a:r>
            <a:endParaRPr sz="9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900" spc="-5" dirty="0">
                <a:latin typeface="Arial"/>
                <a:cs typeface="Arial"/>
              </a:rPr>
              <a:t>2</a:t>
            </a:r>
            <a:endParaRPr sz="9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900" spc="-5" dirty="0">
                <a:latin typeface="Arial"/>
                <a:cs typeface="Arial"/>
              </a:rPr>
              <a:t>3</a:t>
            </a:r>
            <a:endParaRPr sz="900">
              <a:latin typeface="Arial"/>
              <a:cs typeface="Arial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730605" y="6471437"/>
            <a:ext cx="5862955" cy="586740"/>
          </a:xfrm>
          <a:prstGeom prst="rect">
            <a:avLst/>
          </a:prstGeom>
          <a:solidFill>
            <a:srgbClr val="F7F7F7"/>
          </a:solidFill>
          <a:ln w="6096">
            <a:solidFill>
              <a:srgbClr val="B1B1B1"/>
            </a:solidFill>
          </a:ln>
        </p:spPr>
        <p:txBody>
          <a:bodyPr vert="horz" wrap="square" lIns="0" tIns="43180" rIns="0" bIns="0" rtlCol="0">
            <a:spAutoFit/>
          </a:bodyPr>
          <a:lstStyle/>
          <a:p>
            <a:pPr marL="49530" marR="3510279">
              <a:lnSpc>
                <a:spcPct val="110600"/>
              </a:lnSpc>
              <a:spcBef>
                <a:spcPts val="340"/>
              </a:spcBef>
            </a:pPr>
            <a:r>
              <a:rPr sz="900" i="1" spc="65" dirty="0">
                <a:latin typeface="Times New Roman"/>
                <a:cs typeface="Times New Roman"/>
              </a:rPr>
              <a:t>SELECT</a:t>
            </a:r>
            <a:r>
              <a:rPr sz="900" i="1" spc="240" dirty="0">
                <a:latin typeface="Times New Roman"/>
                <a:cs typeface="Times New Roman"/>
              </a:rPr>
              <a:t> </a:t>
            </a:r>
            <a:r>
              <a:rPr sz="900" i="1" spc="75" dirty="0">
                <a:latin typeface="Times New Roman"/>
                <a:cs typeface="Times New Roman"/>
              </a:rPr>
              <a:t>p</a:t>
            </a:r>
            <a:r>
              <a:rPr sz="900" i="1" spc="-120" dirty="0">
                <a:latin typeface="Times New Roman"/>
                <a:cs typeface="Times New Roman"/>
              </a:rPr>
              <a:t> </a:t>
            </a:r>
            <a:r>
              <a:rPr sz="900" i="1" spc="300" dirty="0">
                <a:latin typeface="Times New Roman"/>
                <a:cs typeface="Times New Roman"/>
              </a:rPr>
              <a:t>.</a:t>
            </a:r>
            <a:r>
              <a:rPr sz="900" i="1" spc="-100" dirty="0">
                <a:latin typeface="Times New Roman"/>
                <a:cs typeface="Times New Roman"/>
              </a:rPr>
              <a:t> </a:t>
            </a:r>
            <a:r>
              <a:rPr sz="900" i="1" spc="160" dirty="0">
                <a:latin typeface="Times New Roman"/>
                <a:cs typeface="Times New Roman"/>
              </a:rPr>
              <a:t>username</a:t>
            </a:r>
            <a:r>
              <a:rPr sz="900" i="1" spc="-60" dirty="0">
                <a:latin typeface="Times New Roman"/>
                <a:cs typeface="Times New Roman"/>
              </a:rPr>
              <a:t> </a:t>
            </a:r>
            <a:r>
              <a:rPr sz="900" i="1" spc="300" dirty="0">
                <a:latin typeface="Times New Roman"/>
                <a:cs typeface="Times New Roman"/>
              </a:rPr>
              <a:t>,</a:t>
            </a:r>
            <a:r>
              <a:rPr sz="900" i="1" spc="520" dirty="0">
                <a:latin typeface="Times New Roman"/>
                <a:cs typeface="Times New Roman"/>
              </a:rPr>
              <a:t> </a:t>
            </a:r>
            <a:r>
              <a:rPr sz="900" i="1" spc="-40" dirty="0">
                <a:latin typeface="Times New Roman"/>
                <a:cs typeface="Times New Roman"/>
              </a:rPr>
              <a:t>MAX</a:t>
            </a:r>
            <a:r>
              <a:rPr sz="900" i="1" spc="-120" dirty="0">
                <a:latin typeface="Times New Roman"/>
                <a:cs typeface="Times New Roman"/>
              </a:rPr>
              <a:t> </a:t>
            </a:r>
            <a:r>
              <a:rPr sz="900" i="1" spc="225" dirty="0">
                <a:latin typeface="Times New Roman"/>
                <a:cs typeface="Times New Roman"/>
              </a:rPr>
              <a:t>(</a:t>
            </a:r>
            <a:r>
              <a:rPr sz="900" i="1" spc="-95" dirty="0">
                <a:latin typeface="Times New Roman"/>
                <a:cs typeface="Times New Roman"/>
              </a:rPr>
              <a:t> </a:t>
            </a:r>
            <a:r>
              <a:rPr sz="900" i="1" spc="200" dirty="0">
                <a:latin typeface="Times New Roman"/>
                <a:cs typeface="Times New Roman"/>
              </a:rPr>
              <a:t>score</a:t>
            </a:r>
            <a:r>
              <a:rPr sz="900" i="1" spc="-100" dirty="0">
                <a:latin typeface="Times New Roman"/>
                <a:cs typeface="Times New Roman"/>
              </a:rPr>
              <a:t> </a:t>
            </a:r>
            <a:r>
              <a:rPr sz="900" i="1" spc="225" dirty="0">
                <a:latin typeface="Times New Roman"/>
                <a:cs typeface="Times New Roman"/>
              </a:rPr>
              <a:t>)  </a:t>
            </a:r>
            <a:r>
              <a:rPr sz="900" i="1" spc="-40" dirty="0">
                <a:latin typeface="Times New Roman"/>
                <a:cs typeface="Times New Roman"/>
              </a:rPr>
              <a:t>FROM </a:t>
            </a:r>
            <a:r>
              <a:rPr sz="900" i="1" spc="210" dirty="0">
                <a:latin typeface="Times New Roman"/>
                <a:cs typeface="Times New Roman"/>
              </a:rPr>
              <a:t>player </a:t>
            </a:r>
            <a:r>
              <a:rPr sz="900" i="1" spc="75" dirty="0">
                <a:latin typeface="Times New Roman"/>
                <a:cs typeface="Times New Roman"/>
              </a:rPr>
              <a:t>p </a:t>
            </a:r>
            <a:r>
              <a:rPr sz="900" i="1" spc="300" dirty="0">
                <a:latin typeface="Times New Roman"/>
                <a:cs typeface="Times New Roman"/>
              </a:rPr>
              <a:t>, </a:t>
            </a:r>
            <a:r>
              <a:rPr sz="900" i="1" spc="175" dirty="0">
                <a:latin typeface="Times New Roman"/>
                <a:cs typeface="Times New Roman"/>
              </a:rPr>
              <a:t>gamescore </a:t>
            </a:r>
            <a:r>
              <a:rPr sz="900" i="1" spc="195" dirty="0">
                <a:latin typeface="Times New Roman"/>
                <a:cs typeface="Times New Roman"/>
              </a:rPr>
              <a:t>gs  </a:t>
            </a:r>
            <a:r>
              <a:rPr sz="900" i="1" spc="-20" dirty="0">
                <a:latin typeface="Times New Roman"/>
                <a:cs typeface="Times New Roman"/>
              </a:rPr>
              <a:t>GROUP </a:t>
            </a:r>
            <a:r>
              <a:rPr sz="900" i="1" spc="135" dirty="0">
                <a:latin typeface="Times New Roman"/>
                <a:cs typeface="Times New Roman"/>
              </a:rPr>
              <a:t>by </a:t>
            </a:r>
            <a:r>
              <a:rPr sz="900" i="1" spc="235" dirty="0">
                <a:latin typeface="Times New Roman"/>
                <a:cs typeface="Times New Roman"/>
              </a:rPr>
              <a:t>p.</a:t>
            </a:r>
            <a:r>
              <a:rPr sz="900" i="1" spc="-125" dirty="0">
                <a:latin typeface="Times New Roman"/>
                <a:cs typeface="Times New Roman"/>
              </a:rPr>
              <a:t> </a:t>
            </a:r>
            <a:r>
              <a:rPr sz="900" i="1" spc="185" dirty="0">
                <a:latin typeface="Times New Roman"/>
                <a:cs typeface="Times New Roman"/>
              </a:rPr>
              <a:t>username;</a:t>
            </a:r>
            <a:endParaRPr sz="900">
              <a:latin typeface="Times New Roman"/>
              <a:cs typeface="Times New Roman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492505" y="7202435"/>
            <a:ext cx="6059170" cy="364490"/>
          </a:xfrm>
          <a:prstGeom prst="rect">
            <a:avLst/>
          </a:prstGeom>
        </p:spPr>
        <p:txBody>
          <a:bodyPr vert="horz" wrap="square" lIns="0" tIns="6985" rIns="0" bIns="0" rtlCol="0">
            <a:spAutoFit/>
          </a:bodyPr>
          <a:lstStyle/>
          <a:p>
            <a:pPr marL="12700" marR="5080">
              <a:lnSpc>
                <a:spcPct val="102699"/>
              </a:lnSpc>
              <a:spcBef>
                <a:spcPts val="55"/>
              </a:spcBef>
            </a:pPr>
            <a:r>
              <a:rPr sz="1100" spc="-5" dirty="0">
                <a:latin typeface="Arial"/>
                <a:cs typeface="Arial"/>
              </a:rPr>
              <a:t>There</a:t>
            </a:r>
            <a:r>
              <a:rPr sz="1100" spc="-45" dirty="0">
                <a:latin typeface="Arial"/>
                <a:cs typeface="Arial"/>
              </a:rPr>
              <a:t> </a:t>
            </a:r>
            <a:r>
              <a:rPr sz="1100" spc="-10" dirty="0">
                <a:latin typeface="Arial"/>
                <a:cs typeface="Arial"/>
              </a:rPr>
              <a:t>is</a:t>
            </a:r>
            <a:r>
              <a:rPr sz="1100" spc="-30" dirty="0">
                <a:latin typeface="Arial"/>
                <a:cs typeface="Arial"/>
              </a:rPr>
              <a:t> </a:t>
            </a:r>
            <a:r>
              <a:rPr sz="1100" spc="-10" dirty="0">
                <a:latin typeface="Arial"/>
                <a:cs typeface="Arial"/>
              </a:rPr>
              <a:t>no</a:t>
            </a:r>
            <a:r>
              <a:rPr sz="1100" spc="-25" dirty="0">
                <a:latin typeface="Arial"/>
                <a:cs typeface="Arial"/>
              </a:rPr>
              <a:t> </a:t>
            </a:r>
            <a:r>
              <a:rPr sz="1100" spc="-10" dirty="0">
                <a:latin typeface="Arial"/>
                <a:cs typeface="Arial"/>
              </a:rPr>
              <a:t>equi-join</a:t>
            </a:r>
            <a:r>
              <a:rPr sz="1100" spc="-45" dirty="0">
                <a:latin typeface="Arial"/>
                <a:cs typeface="Arial"/>
              </a:rPr>
              <a:t> </a:t>
            </a:r>
            <a:r>
              <a:rPr sz="1100" spc="-5" dirty="0">
                <a:latin typeface="Arial"/>
                <a:cs typeface="Arial"/>
              </a:rPr>
              <a:t>to</a:t>
            </a:r>
            <a:r>
              <a:rPr sz="1100" spc="-25" dirty="0">
                <a:latin typeface="Arial"/>
                <a:cs typeface="Arial"/>
              </a:rPr>
              <a:t> </a:t>
            </a:r>
            <a:r>
              <a:rPr sz="1100" spc="-10" dirty="0">
                <a:latin typeface="Arial"/>
                <a:cs typeface="Arial"/>
              </a:rPr>
              <a:t>link</a:t>
            </a:r>
            <a:r>
              <a:rPr sz="1100" spc="-20" dirty="0">
                <a:latin typeface="Arial"/>
                <a:cs typeface="Arial"/>
              </a:rPr>
              <a:t> </a:t>
            </a:r>
            <a:r>
              <a:rPr sz="1100" spc="-5" dirty="0">
                <a:latin typeface="Arial"/>
                <a:cs typeface="Arial"/>
              </a:rPr>
              <a:t>the</a:t>
            </a:r>
            <a:r>
              <a:rPr sz="1100" spc="-45" dirty="0">
                <a:latin typeface="Arial"/>
                <a:cs typeface="Arial"/>
              </a:rPr>
              <a:t> </a:t>
            </a:r>
            <a:r>
              <a:rPr sz="1100" spc="-10" dirty="0">
                <a:latin typeface="Arial"/>
                <a:cs typeface="Arial"/>
              </a:rPr>
              <a:t>two</a:t>
            </a:r>
            <a:r>
              <a:rPr sz="1100" spc="-25" dirty="0">
                <a:latin typeface="Arial"/>
                <a:cs typeface="Arial"/>
              </a:rPr>
              <a:t> </a:t>
            </a:r>
            <a:r>
              <a:rPr sz="1100" spc="-15" dirty="0">
                <a:latin typeface="Arial"/>
                <a:cs typeface="Arial"/>
              </a:rPr>
              <a:t>tables,</a:t>
            </a:r>
            <a:r>
              <a:rPr sz="1100" spc="-20" dirty="0">
                <a:latin typeface="Arial"/>
                <a:cs typeface="Arial"/>
              </a:rPr>
              <a:t> </a:t>
            </a:r>
            <a:r>
              <a:rPr sz="1100" spc="-5" dirty="0">
                <a:latin typeface="Arial"/>
                <a:cs typeface="Arial"/>
              </a:rPr>
              <a:t>so</a:t>
            </a:r>
            <a:r>
              <a:rPr sz="1100" spc="-25" dirty="0">
                <a:latin typeface="Arial"/>
                <a:cs typeface="Arial"/>
              </a:rPr>
              <a:t> </a:t>
            </a:r>
            <a:r>
              <a:rPr sz="1100" spc="-5" dirty="0">
                <a:latin typeface="Arial"/>
                <a:cs typeface="Arial"/>
              </a:rPr>
              <a:t>the</a:t>
            </a:r>
            <a:r>
              <a:rPr sz="1100" spc="-30" dirty="0">
                <a:latin typeface="Arial"/>
                <a:cs typeface="Arial"/>
              </a:rPr>
              <a:t> </a:t>
            </a:r>
            <a:r>
              <a:rPr sz="1100" spc="-5" dirty="0">
                <a:latin typeface="Arial"/>
                <a:cs typeface="Arial"/>
              </a:rPr>
              <a:t>query</a:t>
            </a:r>
            <a:r>
              <a:rPr sz="1100" spc="-40" dirty="0">
                <a:latin typeface="Arial"/>
                <a:cs typeface="Arial"/>
              </a:rPr>
              <a:t> </a:t>
            </a:r>
            <a:r>
              <a:rPr sz="1100" spc="-10" dirty="0">
                <a:latin typeface="Arial"/>
                <a:cs typeface="Arial"/>
              </a:rPr>
              <a:t>will</a:t>
            </a:r>
            <a:r>
              <a:rPr sz="1100" spc="-20" dirty="0">
                <a:latin typeface="Arial"/>
                <a:cs typeface="Arial"/>
              </a:rPr>
              <a:t> </a:t>
            </a:r>
            <a:r>
              <a:rPr sz="1100" spc="-10" dirty="0">
                <a:latin typeface="Arial"/>
                <a:cs typeface="Arial"/>
              </a:rPr>
              <a:t>show</a:t>
            </a:r>
            <a:r>
              <a:rPr sz="1100" spc="-40" dirty="0">
                <a:latin typeface="Arial"/>
                <a:cs typeface="Arial"/>
              </a:rPr>
              <a:t> </a:t>
            </a:r>
            <a:r>
              <a:rPr sz="1100" spc="-5" dirty="0">
                <a:latin typeface="Arial"/>
                <a:cs typeface="Arial"/>
              </a:rPr>
              <a:t>the</a:t>
            </a:r>
            <a:r>
              <a:rPr sz="1100" spc="-45" dirty="0">
                <a:latin typeface="Arial"/>
                <a:cs typeface="Arial"/>
              </a:rPr>
              <a:t> </a:t>
            </a:r>
            <a:r>
              <a:rPr sz="1100" spc="-10" dirty="0">
                <a:latin typeface="Arial"/>
                <a:cs typeface="Arial"/>
              </a:rPr>
              <a:t>maximum</a:t>
            </a:r>
            <a:r>
              <a:rPr sz="1100" spc="-30" dirty="0">
                <a:latin typeface="Arial"/>
                <a:cs typeface="Arial"/>
              </a:rPr>
              <a:t> </a:t>
            </a:r>
            <a:r>
              <a:rPr sz="1100" spc="-5" dirty="0">
                <a:latin typeface="Arial"/>
                <a:cs typeface="Arial"/>
              </a:rPr>
              <a:t>score</a:t>
            </a:r>
            <a:r>
              <a:rPr sz="1100" spc="-25" dirty="0">
                <a:latin typeface="Arial"/>
                <a:cs typeface="Arial"/>
              </a:rPr>
              <a:t> </a:t>
            </a:r>
            <a:r>
              <a:rPr sz="1100" spc="-5" dirty="0">
                <a:latin typeface="Arial"/>
                <a:cs typeface="Arial"/>
              </a:rPr>
              <a:t>(821200)</a:t>
            </a:r>
            <a:r>
              <a:rPr sz="1100" spc="-45" dirty="0">
                <a:latin typeface="Arial"/>
                <a:cs typeface="Arial"/>
              </a:rPr>
              <a:t> </a:t>
            </a:r>
            <a:r>
              <a:rPr sz="1100" spc="-10" dirty="0">
                <a:latin typeface="Arial"/>
                <a:cs typeface="Arial"/>
              </a:rPr>
              <a:t>with  each unique </a:t>
            </a:r>
            <a:r>
              <a:rPr sz="1100" spc="-15" dirty="0">
                <a:latin typeface="Arial"/>
                <a:cs typeface="Arial"/>
              </a:rPr>
              <a:t>value </a:t>
            </a:r>
            <a:r>
              <a:rPr sz="1100" spc="-20" dirty="0">
                <a:latin typeface="Arial"/>
                <a:cs typeface="Arial"/>
              </a:rPr>
              <a:t>for </a:t>
            </a:r>
            <a:r>
              <a:rPr sz="1100" spc="-10" dirty="0">
                <a:latin typeface="Arial"/>
                <a:cs typeface="Arial"/>
              </a:rPr>
              <a:t>username. </a:t>
            </a:r>
            <a:r>
              <a:rPr sz="1100" spc="-5" dirty="0">
                <a:latin typeface="Arial"/>
                <a:cs typeface="Arial"/>
              </a:rPr>
              <a:t>This </a:t>
            </a:r>
            <a:r>
              <a:rPr sz="1100" spc="-15" dirty="0">
                <a:latin typeface="Arial"/>
                <a:cs typeface="Arial"/>
              </a:rPr>
              <a:t>would </a:t>
            </a:r>
            <a:r>
              <a:rPr sz="1100" spc="-10" dirty="0">
                <a:latin typeface="Arial"/>
                <a:cs typeface="Arial"/>
              </a:rPr>
              <a:t>produce an incorrect </a:t>
            </a:r>
            <a:r>
              <a:rPr sz="1100" spc="-20" dirty="0">
                <a:latin typeface="Arial"/>
                <a:cs typeface="Arial"/>
              </a:rPr>
              <a:t>answer </a:t>
            </a:r>
            <a:r>
              <a:rPr sz="1100" spc="-10" dirty="0">
                <a:latin typeface="Arial"/>
                <a:cs typeface="Arial"/>
              </a:rPr>
              <a:t>table</a:t>
            </a:r>
            <a:r>
              <a:rPr sz="1100" spc="20" dirty="0">
                <a:latin typeface="Arial"/>
                <a:cs typeface="Arial"/>
              </a:rPr>
              <a:t> </a:t>
            </a:r>
            <a:r>
              <a:rPr sz="1100" spc="-10" dirty="0">
                <a:latin typeface="Arial"/>
                <a:cs typeface="Arial"/>
              </a:rPr>
              <a:t>of:</a:t>
            </a:r>
            <a:endParaRPr sz="1100">
              <a:latin typeface="Arial"/>
              <a:cs typeface="Arial"/>
            </a:endParaRPr>
          </a:p>
        </p:txBody>
      </p:sp>
      <p:graphicFrame>
        <p:nvGraphicFramePr>
          <p:cNvPr id="15" name="object 15"/>
          <p:cNvGraphicFramePr>
            <a:graphicFrameLocks noGrp="1"/>
          </p:cNvGraphicFramePr>
          <p:nvPr/>
        </p:nvGraphicFramePr>
        <p:xfrm>
          <a:off x="505053" y="7655585"/>
          <a:ext cx="3967479" cy="817244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9780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7929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11836">
                <a:tc>
                  <a:txBody>
                    <a:bodyPr/>
                    <a:lstStyle/>
                    <a:p>
                      <a:pPr marL="39370"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r>
                        <a:rPr sz="1100" b="1" spc="-10" dirty="0">
                          <a:latin typeface="Arial"/>
                          <a:cs typeface="Arial"/>
                        </a:rPr>
                        <a:t>username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317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9370"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r>
                        <a:rPr sz="1100" b="1" spc="-5" dirty="0">
                          <a:latin typeface="Arial"/>
                          <a:cs typeface="Arial"/>
                        </a:rPr>
                        <a:t>MAX(score)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190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08787">
                <a:tc>
                  <a:txBody>
                    <a:bodyPr/>
                    <a:lstStyle/>
                    <a:p>
                      <a:pPr marL="39370">
                        <a:lnSpc>
                          <a:spcPts val="1310"/>
                        </a:lnSpc>
                      </a:pPr>
                      <a:r>
                        <a:rPr sz="1100" spc="-15" dirty="0">
                          <a:latin typeface="Arial"/>
                          <a:cs typeface="Arial"/>
                        </a:rPr>
                        <a:t>destroyer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751840" algn="r">
                        <a:lnSpc>
                          <a:spcPct val="100000"/>
                        </a:lnSpc>
                        <a:spcBef>
                          <a:spcPts val="95"/>
                        </a:spcBef>
                      </a:pPr>
                      <a:r>
                        <a:rPr sz="1100" spc="-5" dirty="0">
                          <a:latin typeface="Arial"/>
                          <a:cs typeface="Arial"/>
                        </a:rPr>
                        <a:t>821200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1206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08787">
                <a:tc>
                  <a:txBody>
                    <a:bodyPr/>
                    <a:lstStyle/>
                    <a:p>
                      <a:pPr marL="39370">
                        <a:lnSpc>
                          <a:spcPts val="1310"/>
                        </a:lnSpc>
                      </a:pPr>
                      <a:r>
                        <a:rPr sz="1100" spc="-10" dirty="0">
                          <a:latin typeface="Arial"/>
                          <a:cs typeface="Arial"/>
                        </a:rPr>
                        <a:t>peach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751840" algn="r">
                        <a:lnSpc>
                          <a:spcPct val="100000"/>
                        </a:lnSpc>
                        <a:spcBef>
                          <a:spcPts val="95"/>
                        </a:spcBef>
                      </a:pPr>
                      <a:r>
                        <a:rPr sz="1100" spc="-5" dirty="0">
                          <a:latin typeface="Arial"/>
                          <a:cs typeface="Arial"/>
                        </a:rPr>
                        <a:t>821200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1206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81356">
                <a:tc>
                  <a:txBody>
                    <a:bodyPr/>
                    <a:lstStyle/>
                    <a:p>
                      <a:pPr marL="39370">
                        <a:lnSpc>
                          <a:spcPct val="100000"/>
                        </a:lnSpc>
                      </a:pPr>
                      <a:r>
                        <a:rPr sz="1100" spc="-15" dirty="0">
                          <a:latin typeface="Arial"/>
                          <a:cs typeface="Arial"/>
                        </a:rPr>
                        <a:t>shocker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751840" algn="r">
                        <a:lnSpc>
                          <a:spcPct val="100000"/>
                        </a:lnSpc>
                      </a:pPr>
                      <a:r>
                        <a:rPr sz="1100" spc="-5" dirty="0">
                          <a:latin typeface="Arial"/>
                          <a:cs typeface="Arial"/>
                        </a:rPr>
                        <a:t>821200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16" name="object 16"/>
          <p:cNvSpPr/>
          <p:nvPr/>
        </p:nvSpPr>
        <p:spPr>
          <a:xfrm>
            <a:off x="505053" y="9941585"/>
            <a:ext cx="6049010" cy="0"/>
          </a:xfrm>
          <a:custGeom>
            <a:avLst/>
            <a:gdLst/>
            <a:ahLst/>
            <a:cxnLst/>
            <a:rect l="l" t="t" r="r" b="b"/>
            <a:pathLst>
              <a:path w="6049009">
                <a:moveTo>
                  <a:pt x="0" y="0"/>
                </a:moveTo>
                <a:lnTo>
                  <a:pt x="6048756" y="0"/>
                </a:lnTo>
              </a:path>
            </a:pathLst>
          </a:custGeom>
          <a:ln w="609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 txBox="1"/>
          <p:nvPr/>
        </p:nvSpPr>
        <p:spPr>
          <a:xfrm>
            <a:off x="4678934" y="9965447"/>
            <a:ext cx="1842135" cy="19177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1100" spc="-10" dirty="0">
                <a:latin typeface="Arial"/>
                <a:cs typeface="Arial"/>
              </a:rPr>
              <a:t>© </a:t>
            </a:r>
            <a:r>
              <a:rPr sz="1100" spc="20" dirty="0">
                <a:latin typeface="Arial"/>
                <a:cs typeface="Arial"/>
              </a:rPr>
              <a:t>H</a:t>
            </a:r>
            <a:r>
              <a:rPr sz="850" spc="20" dirty="0">
                <a:latin typeface="Arial"/>
                <a:cs typeface="Arial"/>
              </a:rPr>
              <a:t>ERIOT</a:t>
            </a:r>
            <a:r>
              <a:rPr sz="1100" spc="20" dirty="0">
                <a:latin typeface="Arial"/>
                <a:cs typeface="Arial"/>
              </a:rPr>
              <a:t>-W</a:t>
            </a:r>
            <a:r>
              <a:rPr sz="850" spc="20" dirty="0">
                <a:latin typeface="Arial"/>
                <a:cs typeface="Arial"/>
              </a:rPr>
              <a:t>ATT</a:t>
            </a:r>
            <a:r>
              <a:rPr sz="850" spc="75" dirty="0">
                <a:latin typeface="Arial"/>
                <a:cs typeface="Arial"/>
              </a:rPr>
              <a:t> </a:t>
            </a:r>
            <a:r>
              <a:rPr sz="1100" spc="55" dirty="0">
                <a:latin typeface="Arial"/>
                <a:cs typeface="Arial"/>
              </a:rPr>
              <a:t>U</a:t>
            </a:r>
            <a:r>
              <a:rPr sz="850" spc="55" dirty="0">
                <a:latin typeface="Arial"/>
                <a:cs typeface="Arial"/>
              </a:rPr>
              <a:t>NIVERSITY</a:t>
            </a:r>
            <a:endParaRPr sz="85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52169" y="559318"/>
            <a:ext cx="2491105" cy="19177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1100" i="1" spc="-20" dirty="0">
                <a:latin typeface="Arial"/>
                <a:cs typeface="Arial"/>
              </a:rPr>
              <a:t>TOPIC </a:t>
            </a:r>
            <a:r>
              <a:rPr sz="1100" i="1" spc="-10" dirty="0">
                <a:latin typeface="Arial"/>
                <a:cs typeface="Arial"/>
              </a:rPr>
              <a:t>4. TESTING AND</a:t>
            </a:r>
            <a:r>
              <a:rPr sz="1100" i="1" spc="40" dirty="0">
                <a:latin typeface="Arial"/>
                <a:cs typeface="Arial"/>
              </a:rPr>
              <a:t> </a:t>
            </a:r>
            <a:r>
              <a:rPr sz="1100" i="1" spc="-35" dirty="0">
                <a:latin typeface="Arial"/>
                <a:cs typeface="Arial"/>
              </a:rPr>
              <a:t>EVALUATION</a:t>
            </a:r>
            <a:endParaRPr sz="11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6733983" y="559318"/>
            <a:ext cx="179705" cy="19177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1100" spc="-15" dirty="0">
                <a:latin typeface="Arial"/>
                <a:cs typeface="Arial"/>
              </a:rPr>
              <a:t>97</a:t>
            </a:r>
            <a:endParaRPr sz="110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864717" y="765581"/>
            <a:ext cx="6049010" cy="0"/>
          </a:xfrm>
          <a:custGeom>
            <a:avLst/>
            <a:gdLst/>
            <a:ahLst/>
            <a:cxnLst/>
            <a:rect l="l" t="t" r="r" b="b"/>
            <a:pathLst>
              <a:path w="6049009">
                <a:moveTo>
                  <a:pt x="0" y="0"/>
                </a:moveTo>
                <a:lnTo>
                  <a:pt x="6048756" y="0"/>
                </a:lnTo>
              </a:path>
            </a:pathLst>
          </a:custGeom>
          <a:ln w="609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852169" y="1111007"/>
            <a:ext cx="4912360" cy="19177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1100" spc="-75" dirty="0">
                <a:latin typeface="Arial"/>
                <a:cs typeface="Arial"/>
              </a:rPr>
              <a:t>To </a:t>
            </a:r>
            <a:r>
              <a:rPr sz="1100" spc="-5" dirty="0">
                <a:latin typeface="Arial"/>
                <a:cs typeface="Arial"/>
              </a:rPr>
              <a:t>correct the query the </a:t>
            </a:r>
            <a:r>
              <a:rPr sz="1100" spc="-10" dirty="0">
                <a:latin typeface="Arial"/>
                <a:cs typeface="Arial"/>
              </a:rPr>
              <a:t>equi-join is </a:t>
            </a:r>
            <a:r>
              <a:rPr sz="1100" spc="-5" dirty="0">
                <a:latin typeface="Arial"/>
                <a:cs typeface="Arial"/>
              </a:rPr>
              <a:t>required. This </a:t>
            </a:r>
            <a:r>
              <a:rPr sz="1100" spc="-15" dirty="0">
                <a:latin typeface="Arial"/>
                <a:cs typeface="Arial"/>
              </a:rPr>
              <a:t>would give </a:t>
            </a:r>
            <a:r>
              <a:rPr sz="1100" spc="-5" dirty="0">
                <a:latin typeface="Arial"/>
                <a:cs typeface="Arial"/>
              </a:rPr>
              <a:t>the </a:t>
            </a:r>
            <a:r>
              <a:rPr sz="1100" spc="-15" dirty="0">
                <a:latin typeface="Arial"/>
                <a:cs typeface="Arial"/>
              </a:rPr>
              <a:t>following</a:t>
            </a:r>
            <a:r>
              <a:rPr sz="1100" spc="95" dirty="0">
                <a:latin typeface="Arial"/>
                <a:cs typeface="Arial"/>
              </a:rPr>
              <a:t> </a:t>
            </a:r>
            <a:r>
              <a:rPr sz="1100" spc="-10" dirty="0">
                <a:latin typeface="Arial"/>
                <a:cs typeface="Arial"/>
              </a:rPr>
              <a:t>SQL:</a:t>
            </a:r>
            <a:endParaRPr sz="11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928369" y="1618275"/>
            <a:ext cx="88900" cy="633730"/>
          </a:xfrm>
          <a:prstGeom prst="rect">
            <a:avLst/>
          </a:prstGeom>
        </p:spPr>
        <p:txBody>
          <a:bodyPr vert="horz" wrap="square" lIns="0" tIns="279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20"/>
              </a:spcBef>
            </a:pPr>
            <a:r>
              <a:rPr sz="900" spc="-5" dirty="0">
                <a:latin typeface="Arial"/>
                <a:cs typeface="Arial"/>
              </a:rPr>
              <a:t>1</a:t>
            </a:r>
            <a:endParaRPr sz="9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900" spc="-5" dirty="0">
                <a:latin typeface="Arial"/>
                <a:cs typeface="Arial"/>
              </a:rPr>
              <a:t>2</a:t>
            </a:r>
            <a:endParaRPr sz="9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900" spc="-5" dirty="0">
                <a:latin typeface="Arial"/>
                <a:cs typeface="Arial"/>
              </a:rPr>
              <a:t>3</a:t>
            </a:r>
            <a:endParaRPr sz="9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900" spc="-5" dirty="0">
                <a:latin typeface="Arial"/>
                <a:cs typeface="Arial"/>
              </a:rPr>
              <a:t>4</a:t>
            </a:r>
            <a:endParaRPr sz="9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090269" y="1588541"/>
            <a:ext cx="5862955" cy="739140"/>
          </a:xfrm>
          <a:prstGeom prst="rect">
            <a:avLst/>
          </a:prstGeom>
          <a:solidFill>
            <a:srgbClr val="F7F7F7"/>
          </a:solidFill>
          <a:ln w="6096">
            <a:solidFill>
              <a:srgbClr val="B1B1B1"/>
            </a:solidFill>
          </a:ln>
        </p:spPr>
        <p:txBody>
          <a:bodyPr vert="horz" wrap="square" lIns="0" tIns="43180" rIns="0" bIns="0" rtlCol="0">
            <a:spAutoFit/>
          </a:bodyPr>
          <a:lstStyle/>
          <a:p>
            <a:pPr marL="49530" marR="3429000">
              <a:lnSpc>
                <a:spcPct val="110700"/>
              </a:lnSpc>
              <a:spcBef>
                <a:spcPts val="340"/>
              </a:spcBef>
            </a:pPr>
            <a:r>
              <a:rPr sz="900" i="1" spc="65" dirty="0">
                <a:latin typeface="Times New Roman"/>
                <a:cs typeface="Times New Roman"/>
              </a:rPr>
              <a:t>SELECT</a:t>
            </a:r>
            <a:r>
              <a:rPr sz="900" i="1" spc="254" dirty="0">
                <a:latin typeface="Times New Roman"/>
                <a:cs typeface="Times New Roman"/>
              </a:rPr>
              <a:t> </a:t>
            </a:r>
            <a:r>
              <a:rPr sz="900" i="1" spc="75" dirty="0">
                <a:latin typeface="Times New Roman"/>
                <a:cs typeface="Times New Roman"/>
              </a:rPr>
              <a:t>p</a:t>
            </a:r>
            <a:r>
              <a:rPr sz="900" i="1" spc="-130" dirty="0">
                <a:latin typeface="Times New Roman"/>
                <a:cs typeface="Times New Roman"/>
              </a:rPr>
              <a:t> </a:t>
            </a:r>
            <a:r>
              <a:rPr sz="900" i="1" spc="300" dirty="0">
                <a:latin typeface="Times New Roman"/>
                <a:cs typeface="Times New Roman"/>
              </a:rPr>
              <a:t>.</a:t>
            </a:r>
            <a:r>
              <a:rPr sz="900" i="1" spc="-95" dirty="0">
                <a:latin typeface="Times New Roman"/>
                <a:cs typeface="Times New Roman"/>
              </a:rPr>
              <a:t> </a:t>
            </a:r>
            <a:r>
              <a:rPr sz="900" i="1" spc="160" dirty="0">
                <a:latin typeface="Times New Roman"/>
                <a:cs typeface="Times New Roman"/>
              </a:rPr>
              <a:t>username</a:t>
            </a:r>
            <a:r>
              <a:rPr sz="900" i="1" spc="-50" dirty="0">
                <a:latin typeface="Times New Roman"/>
                <a:cs typeface="Times New Roman"/>
              </a:rPr>
              <a:t> </a:t>
            </a:r>
            <a:r>
              <a:rPr sz="900" i="1" spc="300" dirty="0">
                <a:latin typeface="Times New Roman"/>
                <a:cs typeface="Times New Roman"/>
              </a:rPr>
              <a:t>,</a:t>
            </a:r>
            <a:r>
              <a:rPr sz="900" i="1" spc="509" dirty="0">
                <a:latin typeface="Times New Roman"/>
                <a:cs typeface="Times New Roman"/>
              </a:rPr>
              <a:t> </a:t>
            </a:r>
            <a:r>
              <a:rPr sz="900" i="1" spc="-40" dirty="0">
                <a:latin typeface="Times New Roman"/>
                <a:cs typeface="Times New Roman"/>
              </a:rPr>
              <a:t>MAX</a:t>
            </a:r>
            <a:r>
              <a:rPr sz="900" i="1" spc="-120" dirty="0">
                <a:latin typeface="Times New Roman"/>
                <a:cs typeface="Times New Roman"/>
              </a:rPr>
              <a:t> </a:t>
            </a:r>
            <a:r>
              <a:rPr sz="900" i="1" spc="225" dirty="0">
                <a:latin typeface="Times New Roman"/>
                <a:cs typeface="Times New Roman"/>
              </a:rPr>
              <a:t>(</a:t>
            </a:r>
            <a:r>
              <a:rPr sz="900" i="1" spc="-95" dirty="0">
                <a:latin typeface="Times New Roman"/>
                <a:cs typeface="Times New Roman"/>
              </a:rPr>
              <a:t> </a:t>
            </a:r>
            <a:r>
              <a:rPr sz="900" i="1" spc="200" dirty="0">
                <a:latin typeface="Times New Roman"/>
                <a:cs typeface="Times New Roman"/>
              </a:rPr>
              <a:t>score</a:t>
            </a:r>
            <a:r>
              <a:rPr sz="900" i="1" spc="-100" dirty="0">
                <a:latin typeface="Times New Roman"/>
                <a:cs typeface="Times New Roman"/>
              </a:rPr>
              <a:t> </a:t>
            </a:r>
            <a:r>
              <a:rPr sz="900" i="1" spc="225" dirty="0">
                <a:latin typeface="Times New Roman"/>
                <a:cs typeface="Times New Roman"/>
              </a:rPr>
              <a:t>)  </a:t>
            </a:r>
            <a:r>
              <a:rPr sz="900" i="1" spc="-40" dirty="0">
                <a:latin typeface="Times New Roman"/>
                <a:cs typeface="Times New Roman"/>
              </a:rPr>
              <a:t>FROM </a:t>
            </a:r>
            <a:r>
              <a:rPr sz="900" i="1" spc="210" dirty="0">
                <a:latin typeface="Times New Roman"/>
                <a:cs typeface="Times New Roman"/>
              </a:rPr>
              <a:t>player </a:t>
            </a:r>
            <a:r>
              <a:rPr sz="900" i="1" spc="75" dirty="0">
                <a:latin typeface="Times New Roman"/>
                <a:cs typeface="Times New Roman"/>
              </a:rPr>
              <a:t>p </a:t>
            </a:r>
            <a:r>
              <a:rPr sz="900" i="1" spc="300" dirty="0">
                <a:latin typeface="Times New Roman"/>
                <a:cs typeface="Times New Roman"/>
              </a:rPr>
              <a:t>, </a:t>
            </a:r>
            <a:r>
              <a:rPr sz="900" i="1" spc="175" dirty="0">
                <a:latin typeface="Times New Roman"/>
                <a:cs typeface="Times New Roman"/>
              </a:rPr>
              <a:t>gamescore </a:t>
            </a:r>
            <a:r>
              <a:rPr sz="900" i="1" spc="195" dirty="0">
                <a:latin typeface="Times New Roman"/>
                <a:cs typeface="Times New Roman"/>
              </a:rPr>
              <a:t>gs  </a:t>
            </a:r>
            <a:r>
              <a:rPr sz="900" i="1" spc="-20" dirty="0">
                <a:latin typeface="Times New Roman"/>
                <a:cs typeface="Times New Roman"/>
              </a:rPr>
              <a:t>WHERE</a:t>
            </a:r>
            <a:r>
              <a:rPr sz="900" i="1" spc="110" dirty="0">
                <a:latin typeface="Times New Roman"/>
                <a:cs typeface="Times New Roman"/>
              </a:rPr>
              <a:t> </a:t>
            </a:r>
            <a:r>
              <a:rPr sz="900" i="1" spc="75" dirty="0">
                <a:latin typeface="Times New Roman"/>
                <a:cs typeface="Times New Roman"/>
              </a:rPr>
              <a:t>p</a:t>
            </a:r>
            <a:r>
              <a:rPr sz="900" i="1" spc="-120" dirty="0">
                <a:latin typeface="Times New Roman"/>
                <a:cs typeface="Times New Roman"/>
              </a:rPr>
              <a:t> </a:t>
            </a:r>
            <a:r>
              <a:rPr sz="900" i="1" spc="300" dirty="0">
                <a:latin typeface="Times New Roman"/>
                <a:cs typeface="Times New Roman"/>
              </a:rPr>
              <a:t>.</a:t>
            </a:r>
            <a:r>
              <a:rPr sz="900" i="1" spc="-95" dirty="0">
                <a:latin typeface="Times New Roman"/>
                <a:cs typeface="Times New Roman"/>
              </a:rPr>
              <a:t> </a:t>
            </a:r>
            <a:r>
              <a:rPr sz="900" i="1" spc="170" dirty="0">
                <a:latin typeface="Times New Roman"/>
                <a:cs typeface="Times New Roman"/>
              </a:rPr>
              <a:t>username</a:t>
            </a:r>
            <a:r>
              <a:rPr sz="900" i="1" spc="490" dirty="0">
                <a:latin typeface="Times New Roman"/>
                <a:cs typeface="Times New Roman"/>
              </a:rPr>
              <a:t> </a:t>
            </a:r>
            <a:r>
              <a:rPr sz="900" i="1" spc="-80" dirty="0">
                <a:latin typeface="Times New Roman"/>
                <a:cs typeface="Times New Roman"/>
              </a:rPr>
              <a:t>=</a:t>
            </a:r>
            <a:r>
              <a:rPr sz="900" i="1" spc="-70" dirty="0">
                <a:latin typeface="Times New Roman"/>
                <a:cs typeface="Times New Roman"/>
              </a:rPr>
              <a:t> </a:t>
            </a:r>
            <a:r>
              <a:rPr sz="900" i="1" spc="160" dirty="0">
                <a:latin typeface="Times New Roman"/>
                <a:cs typeface="Times New Roman"/>
              </a:rPr>
              <a:t>gs</a:t>
            </a:r>
            <a:r>
              <a:rPr sz="900" i="1" spc="-120" dirty="0">
                <a:latin typeface="Times New Roman"/>
                <a:cs typeface="Times New Roman"/>
              </a:rPr>
              <a:t> </a:t>
            </a:r>
            <a:r>
              <a:rPr sz="900" i="1" spc="300" dirty="0">
                <a:latin typeface="Times New Roman"/>
                <a:cs typeface="Times New Roman"/>
              </a:rPr>
              <a:t>.</a:t>
            </a:r>
            <a:r>
              <a:rPr sz="900" i="1" spc="-100" dirty="0">
                <a:latin typeface="Times New Roman"/>
                <a:cs typeface="Times New Roman"/>
              </a:rPr>
              <a:t> </a:t>
            </a:r>
            <a:r>
              <a:rPr sz="900" i="1" spc="75" dirty="0">
                <a:latin typeface="Times New Roman"/>
                <a:cs typeface="Times New Roman"/>
              </a:rPr>
              <a:t>u</a:t>
            </a:r>
            <a:r>
              <a:rPr sz="900" i="1" spc="-130" dirty="0">
                <a:latin typeface="Times New Roman"/>
                <a:cs typeface="Times New Roman"/>
              </a:rPr>
              <a:t> </a:t>
            </a:r>
            <a:r>
              <a:rPr sz="900" i="1" spc="210" dirty="0">
                <a:latin typeface="Times New Roman"/>
                <a:cs typeface="Times New Roman"/>
              </a:rPr>
              <a:t>sern</a:t>
            </a:r>
            <a:r>
              <a:rPr sz="900" i="1" spc="-130" dirty="0">
                <a:latin typeface="Times New Roman"/>
                <a:cs typeface="Times New Roman"/>
              </a:rPr>
              <a:t> </a:t>
            </a:r>
            <a:r>
              <a:rPr sz="900" i="1" spc="75" dirty="0">
                <a:latin typeface="Times New Roman"/>
                <a:cs typeface="Times New Roman"/>
              </a:rPr>
              <a:t>a</a:t>
            </a:r>
            <a:r>
              <a:rPr sz="900" i="1" spc="-130" dirty="0">
                <a:latin typeface="Times New Roman"/>
                <a:cs typeface="Times New Roman"/>
              </a:rPr>
              <a:t> </a:t>
            </a:r>
            <a:r>
              <a:rPr sz="900" i="1" spc="-125" dirty="0">
                <a:latin typeface="Times New Roman"/>
                <a:cs typeface="Times New Roman"/>
              </a:rPr>
              <a:t>m</a:t>
            </a:r>
            <a:r>
              <a:rPr sz="900" i="1" spc="-130" dirty="0">
                <a:latin typeface="Times New Roman"/>
                <a:cs typeface="Times New Roman"/>
              </a:rPr>
              <a:t> </a:t>
            </a:r>
            <a:r>
              <a:rPr sz="900" i="1" spc="125" dirty="0">
                <a:latin typeface="Times New Roman"/>
                <a:cs typeface="Times New Roman"/>
              </a:rPr>
              <a:t>e  </a:t>
            </a:r>
            <a:r>
              <a:rPr sz="900" i="1" spc="-20" dirty="0">
                <a:latin typeface="Times New Roman"/>
                <a:cs typeface="Times New Roman"/>
              </a:rPr>
              <a:t>GROUP </a:t>
            </a:r>
            <a:r>
              <a:rPr sz="900" i="1" spc="135" dirty="0">
                <a:latin typeface="Times New Roman"/>
                <a:cs typeface="Times New Roman"/>
              </a:rPr>
              <a:t>by </a:t>
            </a:r>
            <a:r>
              <a:rPr sz="900" i="1" spc="75" dirty="0">
                <a:latin typeface="Times New Roman"/>
                <a:cs typeface="Times New Roman"/>
              </a:rPr>
              <a:t>p </a:t>
            </a:r>
            <a:r>
              <a:rPr sz="900" i="1" spc="300" dirty="0">
                <a:latin typeface="Times New Roman"/>
                <a:cs typeface="Times New Roman"/>
              </a:rPr>
              <a:t>.</a:t>
            </a:r>
            <a:r>
              <a:rPr sz="900" i="1" spc="-125" dirty="0">
                <a:latin typeface="Times New Roman"/>
                <a:cs typeface="Times New Roman"/>
              </a:rPr>
              <a:t> </a:t>
            </a:r>
            <a:r>
              <a:rPr sz="900" i="1" spc="185" dirty="0">
                <a:latin typeface="Times New Roman"/>
                <a:cs typeface="Times New Roman"/>
              </a:rPr>
              <a:t>username;</a:t>
            </a:r>
            <a:endParaRPr sz="900">
              <a:latin typeface="Times New Roman"/>
              <a:cs typeface="Times New Roman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852169" y="2447555"/>
            <a:ext cx="6060440" cy="536575"/>
          </a:xfrm>
          <a:prstGeom prst="rect">
            <a:avLst/>
          </a:prstGeom>
        </p:spPr>
        <p:txBody>
          <a:bodyPr vert="horz" wrap="square" lIns="0" tIns="6985" rIns="0" bIns="0" rtlCol="0">
            <a:spAutoFit/>
          </a:bodyPr>
          <a:lstStyle/>
          <a:p>
            <a:pPr marL="12700" marR="5080" algn="just">
              <a:lnSpc>
                <a:spcPct val="102699"/>
              </a:lnSpc>
              <a:spcBef>
                <a:spcPts val="55"/>
              </a:spcBef>
            </a:pPr>
            <a:r>
              <a:rPr sz="1100" spc="-5" dirty="0">
                <a:latin typeface="Arial"/>
                <a:cs typeface="Arial"/>
              </a:rPr>
              <a:t>This query </a:t>
            </a:r>
            <a:r>
              <a:rPr sz="1100" spc="-15" dirty="0">
                <a:latin typeface="Arial"/>
                <a:cs typeface="Arial"/>
              </a:rPr>
              <a:t>now </a:t>
            </a:r>
            <a:r>
              <a:rPr sz="1100" spc="-5" dirty="0">
                <a:latin typeface="Arial"/>
                <a:cs typeface="Arial"/>
              </a:rPr>
              <a:t>correctly </a:t>
            </a:r>
            <a:r>
              <a:rPr sz="1100" spc="-10" dirty="0">
                <a:latin typeface="Arial"/>
                <a:cs typeface="Arial"/>
              </a:rPr>
              <a:t>produced an </a:t>
            </a:r>
            <a:r>
              <a:rPr sz="1100" spc="-20" dirty="0">
                <a:latin typeface="Arial"/>
                <a:cs typeface="Arial"/>
              </a:rPr>
              <a:t>answer </a:t>
            </a:r>
            <a:r>
              <a:rPr sz="1100" spc="-10" dirty="0">
                <a:latin typeface="Arial"/>
                <a:cs typeface="Arial"/>
              </a:rPr>
              <a:t>table </a:t>
            </a:r>
            <a:r>
              <a:rPr sz="1100" spc="-5" dirty="0">
                <a:latin typeface="Arial"/>
                <a:cs typeface="Arial"/>
              </a:rPr>
              <a:t>containing </a:t>
            </a:r>
            <a:r>
              <a:rPr sz="1100" spc="-10" dirty="0">
                <a:latin typeface="Arial"/>
                <a:cs typeface="Arial"/>
              </a:rPr>
              <a:t>two columns, username </a:t>
            </a:r>
            <a:r>
              <a:rPr sz="1100" spc="-15" dirty="0">
                <a:latin typeface="Arial"/>
                <a:cs typeface="Arial"/>
              </a:rPr>
              <a:t>and  </a:t>
            </a:r>
            <a:r>
              <a:rPr sz="1100" spc="-5" dirty="0">
                <a:latin typeface="Arial"/>
                <a:cs typeface="Arial"/>
              </a:rPr>
              <a:t>MAX(score), </a:t>
            </a:r>
            <a:r>
              <a:rPr sz="1100" spc="-10" dirty="0">
                <a:latin typeface="Arial"/>
                <a:cs typeface="Arial"/>
              </a:rPr>
              <a:t>and is grouped on </a:t>
            </a:r>
            <a:r>
              <a:rPr sz="1100" spc="-5" dirty="0">
                <a:latin typeface="Arial"/>
                <a:cs typeface="Arial"/>
              </a:rPr>
              <a:t>the </a:t>
            </a:r>
            <a:r>
              <a:rPr sz="1100" spc="-10" dirty="0">
                <a:latin typeface="Arial"/>
                <a:cs typeface="Arial"/>
              </a:rPr>
              <a:t>username </a:t>
            </a:r>
            <a:r>
              <a:rPr sz="1100" spc="-5" dirty="0">
                <a:latin typeface="Arial"/>
                <a:cs typeface="Arial"/>
              </a:rPr>
              <a:t>so that it </a:t>
            </a:r>
            <a:r>
              <a:rPr sz="1100" spc="-10" dirty="0">
                <a:latin typeface="Arial"/>
                <a:cs typeface="Arial"/>
              </a:rPr>
              <a:t>will only </a:t>
            </a:r>
            <a:r>
              <a:rPr sz="1100" spc="-15" dirty="0">
                <a:latin typeface="Arial"/>
                <a:cs typeface="Arial"/>
              </a:rPr>
              <a:t>display </a:t>
            </a:r>
            <a:r>
              <a:rPr sz="1100" spc="-10" dirty="0">
                <a:latin typeface="Arial"/>
                <a:cs typeface="Arial"/>
              </a:rPr>
              <a:t>one row </a:t>
            </a:r>
            <a:r>
              <a:rPr sz="1100" spc="-20" dirty="0">
                <a:latin typeface="Arial"/>
                <a:cs typeface="Arial"/>
              </a:rPr>
              <a:t>for </a:t>
            </a:r>
            <a:r>
              <a:rPr sz="1100" spc="-10" dirty="0">
                <a:latin typeface="Arial"/>
                <a:cs typeface="Arial"/>
              </a:rPr>
              <a:t>each unique  </a:t>
            </a:r>
            <a:r>
              <a:rPr sz="1100" spc="-15" dirty="0">
                <a:latin typeface="Arial"/>
                <a:cs typeface="Arial"/>
              </a:rPr>
              <a:t>value </a:t>
            </a:r>
            <a:r>
              <a:rPr sz="1100" spc="-10" dirty="0">
                <a:latin typeface="Arial"/>
                <a:cs typeface="Arial"/>
              </a:rPr>
              <a:t>of</a:t>
            </a:r>
            <a:r>
              <a:rPr sz="1100" spc="-20" dirty="0">
                <a:latin typeface="Arial"/>
                <a:cs typeface="Arial"/>
              </a:rPr>
              <a:t> </a:t>
            </a:r>
            <a:r>
              <a:rPr sz="1100" spc="-10" dirty="0">
                <a:latin typeface="Arial"/>
                <a:cs typeface="Arial"/>
              </a:rPr>
              <a:t>username.</a:t>
            </a:r>
            <a:endParaRPr sz="1100">
              <a:latin typeface="Arial"/>
              <a:cs typeface="Arial"/>
            </a:endParaRPr>
          </a:p>
        </p:txBody>
      </p:sp>
      <p:graphicFrame>
        <p:nvGraphicFramePr>
          <p:cNvPr id="9" name="object 9"/>
          <p:cNvGraphicFramePr>
            <a:graphicFrameLocks noGrp="1"/>
          </p:cNvGraphicFramePr>
          <p:nvPr/>
        </p:nvGraphicFramePr>
        <p:xfrm>
          <a:off x="864717" y="3045485"/>
          <a:ext cx="3967479" cy="817244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9780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7929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10311">
                <a:tc>
                  <a:txBody>
                    <a:bodyPr/>
                    <a:lstStyle/>
                    <a:p>
                      <a:pPr marL="39370"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r>
                        <a:rPr sz="1100" b="1" spc="-10" dirty="0">
                          <a:latin typeface="Arial"/>
                          <a:cs typeface="Arial"/>
                        </a:rPr>
                        <a:t>username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190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6830"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r>
                        <a:rPr sz="1100" b="1" spc="-5" dirty="0">
                          <a:latin typeface="Arial"/>
                          <a:cs typeface="Arial"/>
                        </a:rPr>
                        <a:t>MAX(score)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190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08788">
                <a:tc>
                  <a:txBody>
                    <a:bodyPr/>
                    <a:lstStyle/>
                    <a:p>
                      <a:pPr marL="39370">
                        <a:lnSpc>
                          <a:spcPct val="100000"/>
                        </a:lnSpc>
                      </a:pPr>
                      <a:r>
                        <a:rPr sz="1100" spc="-15" dirty="0">
                          <a:latin typeface="Arial"/>
                          <a:cs typeface="Arial"/>
                        </a:rPr>
                        <a:t>destroyer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750570" algn="r">
                        <a:lnSpc>
                          <a:spcPct val="100000"/>
                        </a:lnSpc>
                        <a:spcBef>
                          <a:spcPts val="110"/>
                        </a:spcBef>
                      </a:pPr>
                      <a:r>
                        <a:rPr sz="1100" spc="-5" dirty="0">
                          <a:latin typeface="Arial"/>
                          <a:cs typeface="Arial"/>
                        </a:rPr>
                        <a:t>299000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1397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08787">
                <a:tc>
                  <a:txBody>
                    <a:bodyPr/>
                    <a:lstStyle/>
                    <a:p>
                      <a:pPr marL="39370">
                        <a:lnSpc>
                          <a:spcPct val="100000"/>
                        </a:lnSpc>
                      </a:pPr>
                      <a:r>
                        <a:rPr sz="1100" spc="-10" dirty="0">
                          <a:latin typeface="Arial"/>
                          <a:cs typeface="Arial"/>
                        </a:rPr>
                        <a:t>peach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750570" algn="r">
                        <a:lnSpc>
                          <a:spcPct val="100000"/>
                        </a:lnSpc>
                        <a:spcBef>
                          <a:spcPts val="110"/>
                        </a:spcBef>
                      </a:pPr>
                      <a:r>
                        <a:rPr sz="1100" spc="-5" dirty="0">
                          <a:latin typeface="Arial"/>
                          <a:cs typeface="Arial"/>
                        </a:rPr>
                        <a:t>625100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1397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82879">
                <a:tc>
                  <a:txBody>
                    <a:bodyPr/>
                    <a:lstStyle/>
                    <a:p>
                      <a:pPr marL="39370">
                        <a:lnSpc>
                          <a:spcPct val="100000"/>
                        </a:lnSpc>
                      </a:pPr>
                      <a:r>
                        <a:rPr sz="1100" spc="-15" dirty="0">
                          <a:latin typeface="Arial"/>
                          <a:cs typeface="Arial"/>
                        </a:rPr>
                        <a:t>shocker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749935" algn="r">
                        <a:lnSpc>
                          <a:spcPct val="100000"/>
                        </a:lnSpc>
                      </a:pPr>
                      <a:r>
                        <a:rPr sz="1100" spc="-5" dirty="0">
                          <a:latin typeface="Arial"/>
                          <a:cs typeface="Arial"/>
                        </a:rPr>
                        <a:t>821200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10" name="object 10"/>
          <p:cNvSpPr/>
          <p:nvPr/>
        </p:nvSpPr>
        <p:spPr>
          <a:xfrm>
            <a:off x="864869" y="5089118"/>
            <a:ext cx="6048375" cy="4668520"/>
          </a:xfrm>
          <a:custGeom>
            <a:avLst/>
            <a:gdLst/>
            <a:ahLst/>
            <a:cxnLst/>
            <a:rect l="l" t="t" r="r" b="b"/>
            <a:pathLst>
              <a:path w="6048375" h="4668520">
                <a:moveTo>
                  <a:pt x="5994082" y="0"/>
                </a:moveTo>
                <a:lnTo>
                  <a:pt x="54000" y="0"/>
                </a:lnTo>
                <a:lnTo>
                  <a:pt x="32982" y="4242"/>
                </a:lnTo>
                <a:lnTo>
                  <a:pt x="15817" y="15813"/>
                </a:lnTo>
                <a:lnTo>
                  <a:pt x="4244" y="32977"/>
                </a:lnTo>
                <a:lnTo>
                  <a:pt x="0" y="54000"/>
                </a:lnTo>
                <a:lnTo>
                  <a:pt x="0" y="4667910"/>
                </a:lnTo>
                <a:lnTo>
                  <a:pt x="6048082" y="4667910"/>
                </a:lnTo>
                <a:lnTo>
                  <a:pt x="6048082" y="54000"/>
                </a:lnTo>
                <a:lnTo>
                  <a:pt x="6043838" y="32977"/>
                </a:lnTo>
                <a:lnTo>
                  <a:pt x="6032265" y="15813"/>
                </a:lnTo>
                <a:lnTo>
                  <a:pt x="6015100" y="4242"/>
                </a:lnTo>
                <a:lnTo>
                  <a:pt x="5994082" y="0"/>
                </a:lnTo>
                <a:close/>
              </a:path>
            </a:pathLst>
          </a:custGeom>
          <a:solidFill>
            <a:srgbClr val="99CC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882865" y="5326862"/>
            <a:ext cx="6012180" cy="4430395"/>
          </a:xfrm>
          <a:custGeom>
            <a:avLst/>
            <a:gdLst/>
            <a:ahLst/>
            <a:cxnLst/>
            <a:rect l="l" t="t" r="r" b="b"/>
            <a:pathLst>
              <a:path w="6012180" h="4430395">
                <a:moveTo>
                  <a:pt x="0" y="4430166"/>
                </a:moveTo>
                <a:lnTo>
                  <a:pt x="6012078" y="4430166"/>
                </a:lnTo>
                <a:lnTo>
                  <a:pt x="6012078" y="0"/>
                </a:lnTo>
                <a:lnTo>
                  <a:pt x="0" y="0"/>
                </a:lnTo>
                <a:lnTo>
                  <a:pt x="0" y="443016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6484226" y="5011420"/>
            <a:ext cx="368935" cy="368935"/>
          </a:xfrm>
          <a:custGeom>
            <a:avLst/>
            <a:gdLst/>
            <a:ahLst/>
            <a:cxnLst/>
            <a:rect l="l" t="t" r="r" b="b"/>
            <a:pathLst>
              <a:path w="368934" h="368935">
                <a:moveTo>
                  <a:pt x="297027" y="0"/>
                </a:moveTo>
                <a:lnTo>
                  <a:pt x="71653" y="0"/>
                </a:lnTo>
                <a:lnTo>
                  <a:pt x="43826" y="5652"/>
                </a:lnTo>
                <a:lnTo>
                  <a:pt x="21043" y="21042"/>
                </a:lnTo>
                <a:lnTo>
                  <a:pt x="5652" y="43821"/>
                </a:lnTo>
                <a:lnTo>
                  <a:pt x="0" y="71640"/>
                </a:lnTo>
                <a:lnTo>
                  <a:pt x="0" y="297065"/>
                </a:lnTo>
                <a:lnTo>
                  <a:pt x="5652" y="324876"/>
                </a:lnTo>
                <a:lnTo>
                  <a:pt x="21043" y="347660"/>
                </a:lnTo>
                <a:lnTo>
                  <a:pt x="43826" y="363061"/>
                </a:lnTo>
                <a:lnTo>
                  <a:pt x="71653" y="368719"/>
                </a:lnTo>
                <a:lnTo>
                  <a:pt x="297027" y="368719"/>
                </a:lnTo>
                <a:lnTo>
                  <a:pt x="324850" y="363061"/>
                </a:lnTo>
                <a:lnTo>
                  <a:pt x="347638" y="347660"/>
                </a:lnTo>
                <a:lnTo>
                  <a:pt x="363037" y="324876"/>
                </a:lnTo>
                <a:lnTo>
                  <a:pt x="368693" y="297065"/>
                </a:lnTo>
                <a:lnTo>
                  <a:pt x="368693" y="71640"/>
                </a:lnTo>
                <a:lnTo>
                  <a:pt x="363037" y="43821"/>
                </a:lnTo>
                <a:lnTo>
                  <a:pt x="347638" y="21042"/>
                </a:lnTo>
                <a:lnTo>
                  <a:pt x="324850" y="5652"/>
                </a:lnTo>
                <a:lnTo>
                  <a:pt x="297027" y="0"/>
                </a:lnTo>
                <a:close/>
              </a:path>
            </a:pathLst>
          </a:custGeom>
          <a:solidFill>
            <a:srgbClr val="0066B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6520306" y="5059681"/>
            <a:ext cx="281790" cy="27652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 txBox="1"/>
          <p:nvPr/>
        </p:nvSpPr>
        <p:spPr>
          <a:xfrm>
            <a:off x="852169" y="3890920"/>
            <a:ext cx="5953125" cy="1798320"/>
          </a:xfrm>
          <a:prstGeom prst="rect">
            <a:avLst/>
          </a:prstGeom>
        </p:spPr>
        <p:txBody>
          <a:bodyPr vert="horz" wrap="square" lIns="0" tIns="1054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830"/>
              </a:spcBef>
            </a:pPr>
            <a:r>
              <a:rPr sz="1100" b="1" spc="-20" dirty="0">
                <a:latin typeface="Arial"/>
                <a:cs typeface="Arial"/>
              </a:rPr>
              <a:t>Testing </a:t>
            </a:r>
            <a:r>
              <a:rPr sz="1100" b="1" spc="-10" dirty="0">
                <a:latin typeface="Arial"/>
                <a:cs typeface="Arial"/>
              </a:rPr>
              <a:t>SQL</a:t>
            </a:r>
            <a:r>
              <a:rPr sz="1100" b="1" spc="-35" dirty="0">
                <a:latin typeface="Arial"/>
                <a:cs typeface="Arial"/>
              </a:rPr>
              <a:t> </a:t>
            </a:r>
            <a:r>
              <a:rPr sz="1100" b="1" spc="-5" dirty="0">
                <a:latin typeface="Arial"/>
                <a:cs typeface="Arial"/>
              </a:rPr>
              <a:t>operations</a:t>
            </a:r>
            <a:endParaRPr sz="1100">
              <a:latin typeface="Arial"/>
              <a:cs typeface="Arial"/>
            </a:endParaRPr>
          </a:p>
          <a:p>
            <a:pPr marL="12700" marR="5080">
              <a:lnSpc>
                <a:spcPct val="155500"/>
              </a:lnSpc>
            </a:pPr>
            <a:r>
              <a:rPr sz="1100" spc="-20" dirty="0">
                <a:latin typeface="Arial"/>
                <a:cs typeface="Arial"/>
              </a:rPr>
              <a:t>Ultimately, </a:t>
            </a:r>
            <a:r>
              <a:rPr sz="1100" spc="-5" dirty="0">
                <a:latin typeface="Arial"/>
                <a:cs typeface="Arial"/>
              </a:rPr>
              <a:t>the </a:t>
            </a:r>
            <a:r>
              <a:rPr sz="1100" spc="-10" dirty="0">
                <a:latin typeface="Arial"/>
                <a:cs typeface="Arial"/>
              </a:rPr>
              <a:t>SQL queries </a:t>
            </a:r>
            <a:r>
              <a:rPr sz="1100" spc="-5" dirty="0">
                <a:latin typeface="Arial"/>
                <a:cs typeface="Arial"/>
              </a:rPr>
              <a:t>that </a:t>
            </a:r>
            <a:r>
              <a:rPr sz="1100" spc="-15" dirty="0">
                <a:latin typeface="Arial"/>
                <a:cs typeface="Arial"/>
              </a:rPr>
              <a:t>you </a:t>
            </a:r>
            <a:r>
              <a:rPr sz="1100" spc="-5" dirty="0">
                <a:latin typeface="Arial"/>
                <a:cs typeface="Arial"/>
              </a:rPr>
              <a:t>create should </a:t>
            </a:r>
            <a:r>
              <a:rPr sz="1100" spc="-15" dirty="0">
                <a:latin typeface="Arial"/>
                <a:cs typeface="Arial"/>
              </a:rPr>
              <a:t>generate </a:t>
            </a:r>
            <a:r>
              <a:rPr sz="1100" spc="-5" dirty="0">
                <a:latin typeface="Arial"/>
                <a:cs typeface="Arial"/>
              </a:rPr>
              <a:t>the required </a:t>
            </a:r>
            <a:r>
              <a:rPr sz="1100" spc="-20" dirty="0">
                <a:latin typeface="Arial"/>
                <a:cs typeface="Arial"/>
              </a:rPr>
              <a:t>answer </a:t>
            </a:r>
            <a:r>
              <a:rPr sz="1100" spc="-10" dirty="0">
                <a:latin typeface="Arial"/>
                <a:cs typeface="Arial"/>
              </a:rPr>
              <a:t>tables or output.  Do </a:t>
            </a:r>
            <a:r>
              <a:rPr sz="1100" spc="-15" dirty="0">
                <a:latin typeface="Arial"/>
                <a:cs typeface="Arial"/>
              </a:rPr>
              <a:t>your </a:t>
            </a:r>
            <a:r>
              <a:rPr sz="1100" spc="-35" dirty="0">
                <a:latin typeface="Arial"/>
                <a:cs typeface="Arial"/>
              </a:rPr>
              <a:t>INSERT, </a:t>
            </a:r>
            <a:r>
              <a:rPr sz="1100" spc="-40" dirty="0">
                <a:latin typeface="Arial"/>
                <a:cs typeface="Arial"/>
              </a:rPr>
              <a:t>UPDATE </a:t>
            </a:r>
            <a:r>
              <a:rPr sz="1100" spc="-10" dirty="0">
                <a:latin typeface="Arial"/>
                <a:cs typeface="Arial"/>
              </a:rPr>
              <a:t>and </a:t>
            </a:r>
            <a:r>
              <a:rPr sz="1100" spc="-15" dirty="0">
                <a:latin typeface="Arial"/>
                <a:cs typeface="Arial"/>
              </a:rPr>
              <a:t>DELETE </a:t>
            </a:r>
            <a:r>
              <a:rPr sz="1100" spc="-10" dirty="0">
                <a:latin typeface="Arial"/>
                <a:cs typeface="Arial"/>
              </a:rPr>
              <a:t>queries produce </a:t>
            </a:r>
            <a:r>
              <a:rPr sz="1100" spc="-5" dirty="0">
                <a:latin typeface="Arial"/>
                <a:cs typeface="Arial"/>
              </a:rPr>
              <a:t>the </a:t>
            </a:r>
            <a:r>
              <a:rPr sz="1100" spc="-10" dirty="0">
                <a:latin typeface="Arial"/>
                <a:cs typeface="Arial"/>
              </a:rPr>
              <a:t>intended</a:t>
            </a:r>
            <a:r>
              <a:rPr sz="1100" spc="-40" dirty="0">
                <a:latin typeface="Arial"/>
                <a:cs typeface="Arial"/>
              </a:rPr>
              <a:t> </a:t>
            </a:r>
            <a:r>
              <a:rPr sz="1100" spc="-5" dirty="0">
                <a:latin typeface="Arial"/>
                <a:cs typeface="Arial"/>
              </a:rPr>
              <a:t>results?</a:t>
            </a:r>
            <a:endParaRPr sz="11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40"/>
              </a:spcBef>
            </a:pPr>
            <a:r>
              <a:rPr sz="1100" spc="-10" dirty="0">
                <a:latin typeface="Arial"/>
                <a:cs typeface="Arial"/>
              </a:rPr>
              <a:t>Do </a:t>
            </a:r>
            <a:r>
              <a:rPr sz="1100" spc="-15" dirty="0">
                <a:latin typeface="Arial"/>
                <a:cs typeface="Arial"/>
              </a:rPr>
              <a:t>your </a:t>
            </a:r>
            <a:r>
              <a:rPr sz="1100" spc="-10" dirty="0">
                <a:latin typeface="Arial"/>
                <a:cs typeface="Arial"/>
              </a:rPr>
              <a:t>SELECT queries </a:t>
            </a:r>
            <a:r>
              <a:rPr sz="1100" spc="-15" dirty="0">
                <a:latin typeface="Arial"/>
                <a:cs typeface="Arial"/>
              </a:rPr>
              <a:t>generate </a:t>
            </a:r>
            <a:r>
              <a:rPr sz="1100" spc="-20" dirty="0">
                <a:latin typeface="Arial"/>
                <a:cs typeface="Arial"/>
              </a:rPr>
              <a:t>answer </a:t>
            </a:r>
            <a:r>
              <a:rPr sz="1100" spc="-10" dirty="0">
                <a:latin typeface="Arial"/>
                <a:cs typeface="Arial"/>
              </a:rPr>
              <a:t>tables which include </a:t>
            </a:r>
            <a:r>
              <a:rPr sz="1100" spc="-5" dirty="0">
                <a:latin typeface="Arial"/>
                <a:cs typeface="Arial"/>
              </a:rPr>
              <a:t>the required</a:t>
            </a:r>
            <a:r>
              <a:rPr sz="1100" spc="-55" dirty="0">
                <a:latin typeface="Arial"/>
                <a:cs typeface="Arial"/>
              </a:rPr>
              <a:t> </a:t>
            </a:r>
            <a:r>
              <a:rPr sz="1100" spc="-10" dirty="0">
                <a:latin typeface="Arial"/>
                <a:cs typeface="Arial"/>
              </a:rPr>
              <a:t>data?</a:t>
            </a:r>
            <a:endParaRPr sz="11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1650">
              <a:latin typeface="Arial"/>
              <a:cs typeface="Arial"/>
            </a:endParaRPr>
          </a:p>
          <a:p>
            <a:pPr marL="210185">
              <a:lnSpc>
                <a:spcPct val="100000"/>
              </a:lnSpc>
            </a:pPr>
            <a:r>
              <a:rPr sz="1100" b="1" spc="-10" dirty="0">
                <a:latin typeface="Arial"/>
                <a:cs typeface="Arial"/>
              </a:rPr>
              <a:t>Activity: SQL</a:t>
            </a:r>
            <a:r>
              <a:rPr sz="1100" b="1" spc="50" dirty="0">
                <a:latin typeface="Arial"/>
                <a:cs typeface="Arial"/>
              </a:rPr>
              <a:t> </a:t>
            </a:r>
            <a:r>
              <a:rPr sz="1100" b="1" spc="-5" dirty="0">
                <a:latin typeface="Arial"/>
                <a:cs typeface="Arial"/>
              </a:rPr>
              <a:t>operations</a:t>
            </a:r>
            <a:endParaRPr sz="11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1600">
              <a:latin typeface="Arial"/>
              <a:cs typeface="Arial"/>
            </a:endParaRPr>
          </a:p>
          <a:p>
            <a:pPr marL="210185">
              <a:lnSpc>
                <a:spcPct val="100000"/>
              </a:lnSpc>
            </a:pPr>
            <a:r>
              <a:rPr sz="1100" spc="-20" dirty="0">
                <a:latin typeface="Arial"/>
                <a:cs typeface="Arial"/>
              </a:rPr>
              <a:t>player</a:t>
            </a:r>
            <a:endParaRPr sz="1100">
              <a:latin typeface="Arial"/>
              <a:cs typeface="Arial"/>
            </a:endParaRPr>
          </a:p>
        </p:txBody>
      </p:sp>
      <p:graphicFrame>
        <p:nvGraphicFramePr>
          <p:cNvPr id="15" name="object 15"/>
          <p:cNvGraphicFramePr>
            <a:graphicFrameLocks noGrp="1"/>
          </p:cNvGraphicFramePr>
          <p:nvPr/>
        </p:nvGraphicFramePr>
        <p:xfrm>
          <a:off x="1062723" y="5775464"/>
          <a:ext cx="5654040" cy="164782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8032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5120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5120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1953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11252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906779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519684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endParaRPr sz="1050">
                        <a:latin typeface="Times New Roman"/>
                        <a:cs typeface="Times New Roman"/>
                      </a:endParaRPr>
                    </a:p>
                    <a:p>
                      <a:pPr marL="39370">
                        <a:lnSpc>
                          <a:spcPct val="100000"/>
                        </a:lnSpc>
                      </a:pPr>
                      <a:r>
                        <a:rPr sz="1100" b="1" spc="-10" dirty="0">
                          <a:latin typeface="Arial"/>
                          <a:cs typeface="Arial"/>
                        </a:rPr>
                        <a:t>username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381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endParaRPr sz="1150">
                        <a:latin typeface="Times New Roman"/>
                        <a:cs typeface="Times New Roman"/>
                      </a:endParaRPr>
                    </a:p>
                    <a:p>
                      <a:pPr marR="55880" algn="ctr">
                        <a:lnSpc>
                          <a:spcPct val="100000"/>
                        </a:lnSpc>
                      </a:pPr>
                      <a:r>
                        <a:rPr sz="1100" b="1" spc="-10" dirty="0">
                          <a:latin typeface="Arial"/>
                          <a:cs typeface="Arial"/>
                        </a:rPr>
                        <a:t>realname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127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endParaRPr sz="1050">
                        <a:latin typeface="Times New Roman"/>
                        <a:cs typeface="Times New Roman"/>
                      </a:endParaRPr>
                    </a:p>
                    <a:p>
                      <a:pPr marL="39370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100" b="1" spc="-15" dirty="0">
                          <a:latin typeface="Arial"/>
                          <a:cs typeface="Arial"/>
                        </a:rPr>
                        <a:t>password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190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endParaRPr sz="1150">
                        <a:latin typeface="Times New Roman"/>
                        <a:cs typeface="Times New Roman"/>
                      </a:endParaRPr>
                    </a:p>
                    <a:p>
                      <a:pPr marL="41275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100" b="1" spc="-10" dirty="0">
                          <a:latin typeface="Arial"/>
                          <a:cs typeface="Arial"/>
                        </a:rPr>
                        <a:t>email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254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endParaRPr sz="950">
                        <a:latin typeface="Times New Roman"/>
                        <a:cs typeface="Times New Roman"/>
                      </a:endParaRPr>
                    </a:p>
                    <a:p>
                      <a:pPr marL="39370">
                        <a:lnSpc>
                          <a:spcPct val="100000"/>
                        </a:lnSpc>
                      </a:pPr>
                      <a:r>
                        <a:rPr sz="1100" b="1" spc="-10" dirty="0">
                          <a:latin typeface="Arial"/>
                          <a:cs typeface="Arial"/>
                        </a:rPr>
                        <a:t>message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444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9370">
                        <a:lnSpc>
                          <a:spcPts val="1275"/>
                        </a:lnSpc>
                      </a:pPr>
                      <a:r>
                        <a:rPr sz="1100" b="1" spc="-10" dirty="0">
                          <a:latin typeface="Arial"/>
                          <a:cs typeface="Arial"/>
                        </a:rPr>
                        <a:t>terms</a:t>
                      </a:r>
                      <a:r>
                        <a:rPr sz="1000" i="1" dirty="0">
                          <a:latin typeface="Times New Roman"/>
                          <a:cs typeface="Times New Roman"/>
                        </a:rPr>
                        <a:t> </a:t>
                      </a: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 marL="39370"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r>
                        <a:rPr sz="1100" b="1" spc="-10" dirty="0">
                          <a:latin typeface="Arial"/>
                          <a:cs typeface="Arial"/>
                        </a:rPr>
                        <a:t>and</a:t>
                      </a:r>
                      <a:r>
                        <a:rPr sz="1000" i="1" spc="-10" dirty="0">
                          <a:latin typeface="Times New Roman"/>
                          <a:cs typeface="Times New Roman"/>
                        </a:rPr>
                        <a:t> </a:t>
                      </a: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 marL="39370"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r>
                        <a:rPr sz="1100" b="1" spc="-10" dirty="0">
                          <a:latin typeface="Arial"/>
                          <a:cs typeface="Arial"/>
                        </a:rPr>
                        <a:t>conditions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39370">
                        <a:lnSpc>
                          <a:spcPct val="100000"/>
                        </a:lnSpc>
                        <a:spcBef>
                          <a:spcPts val="795"/>
                        </a:spcBef>
                      </a:pPr>
                      <a:r>
                        <a:rPr sz="1100" spc="-15" dirty="0">
                          <a:latin typeface="Arial"/>
                          <a:cs typeface="Arial"/>
                        </a:rPr>
                        <a:t>shocker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10096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795"/>
                        </a:spcBef>
                      </a:pPr>
                      <a:r>
                        <a:rPr sz="1100" spc="-20" dirty="0">
                          <a:latin typeface="Arial"/>
                          <a:cs typeface="Arial"/>
                        </a:rPr>
                        <a:t>Paul</a:t>
                      </a:r>
                      <a:r>
                        <a:rPr sz="1100" spc="-6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5" dirty="0">
                          <a:latin typeface="Arial"/>
                          <a:cs typeface="Arial"/>
                        </a:rPr>
                        <a:t>White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10096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9370">
                        <a:lnSpc>
                          <a:spcPct val="100000"/>
                        </a:lnSpc>
                        <a:spcBef>
                          <a:spcPts val="685"/>
                        </a:spcBef>
                      </a:pPr>
                      <a:r>
                        <a:rPr sz="1100" spc="-10" dirty="0">
                          <a:latin typeface="Arial"/>
                          <a:cs typeface="Arial"/>
                        </a:rPr>
                        <a:t>pink10red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8699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1275">
                        <a:lnSpc>
                          <a:spcPct val="100000"/>
                        </a:lnSpc>
                        <a:spcBef>
                          <a:spcPts val="695"/>
                        </a:spcBef>
                      </a:pPr>
                      <a:r>
                        <a:rPr sz="1100" spc="-10" dirty="0">
                          <a:latin typeface="Arial"/>
                          <a:cs typeface="Arial"/>
                          <a:hlinkClick r:id="rId3"/>
                        </a:rPr>
                        <a:t>paul@gamers.org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8826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9370" marR="255904">
                        <a:lnSpc>
                          <a:spcPts val="1360"/>
                        </a:lnSpc>
                        <a:spcBef>
                          <a:spcPts val="15"/>
                        </a:spcBef>
                      </a:pPr>
                      <a:r>
                        <a:rPr sz="1100" spc="-5" dirty="0">
                          <a:latin typeface="Arial"/>
                          <a:cs typeface="Arial"/>
                        </a:rPr>
                        <a:t>I </a:t>
                      </a:r>
                      <a:r>
                        <a:rPr sz="1100" spc="-15" dirty="0">
                          <a:latin typeface="Arial"/>
                          <a:cs typeface="Arial"/>
                        </a:rPr>
                        <a:t>want </a:t>
                      </a:r>
                      <a:r>
                        <a:rPr sz="1100" spc="-5" dirty="0">
                          <a:latin typeface="Arial"/>
                          <a:cs typeface="Arial"/>
                        </a:rPr>
                        <a:t>to</a:t>
                      </a:r>
                      <a:r>
                        <a:rPr sz="1100" spc="-6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20" dirty="0">
                          <a:latin typeface="Arial"/>
                          <a:cs typeface="Arial"/>
                        </a:rPr>
                        <a:t>play  </a:t>
                      </a:r>
                      <a:r>
                        <a:rPr sz="1100" spc="-10" dirty="0">
                          <a:latin typeface="Arial"/>
                          <a:cs typeface="Arial"/>
                        </a:rPr>
                        <a:t>competitively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190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369570" algn="r">
                        <a:lnSpc>
                          <a:spcPct val="100000"/>
                        </a:lnSpc>
                        <a:spcBef>
                          <a:spcPts val="695"/>
                        </a:spcBef>
                      </a:pPr>
                      <a:r>
                        <a:rPr sz="1100" spc="-5" dirty="0">
                          <a:latin typeface="Arial"/>
                          <a:cs typeface="Arial"/>
                        </a:rPr>
                        <a:t>on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8826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4048">
                <a:tc>
                  <a:txBody>
                    <a:bodyPr/>
                    <a:lstStyle/>
                    <a:p>
                      <a:pPr marL="39370">
                        <a:lnSpc>
                          <a:spcPct val="100000"/>
                        </a:lnSpc>
                        <a:spcBef>
                          <a:spcPts val="695"/>
                        </a:spcBef>
                      </a:pPr>
                      <a:r>
                        <a:rPr sz="1100" spc="-10" dirty="0">
                          <a:latin typeface="Arial"/>
                          <a:cs typeface="Arial"/>
                        </a:rPr>
                        <a:t>peach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8826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9370" marR="80010">
                        <a:lnSpc>
                          <a:spcPct val="102699"/>
                        </a:lnSpc>
                        <a:spcBef>
                          <a:spcPts val="100"/>
                        </a:spcBef>
                      </a:pPr>
                      <a:r>
                        <a:rPr sz="1100" spc="-5" dirty="0">
                          <a:latin typeface="Arial"/>
                          <a:cs typeface="Arial"/>
                        </a:rPr>
                        <a:t>Sally  </a:t>
                      </a:r>
                      <a:r>
                        <a:rPr sz="1100" dirty="0">
                          <a:latin typeface="Arial"/>
                          <a:cs typeface="Arial"/>
                        </a:rPr>
                        <a:t>McDonald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1270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9370">
                        <a:lnSpc>
                          <a:spcPct val="100000"/>
                        </a:lnSpc>
                        <a:spcBef>
                          <a:spcPts val="805"/>
                        </a:spcBef>
                      </a:pPr>
                      <a:r>
                        <a:rPr sz="1100" spc="-10" dirty="0">
                          <a:latin typeface="Arial"/>
                          <a:cs typeface="Arial"/>
                        </a:rPr>
                        <a:t>trustme1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10223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1275">
                        <a:lnSpc>
                          <a:spcPct val="100000"/>
                        </a:lnSpc>
                        <a:spcBef>
                          <a:spcPts val="710"/>
                        </a:spcBef>
                      </a:pPr>
                      <a:r>
                        <a:rPr sz="1100" spc="-5" dirty="0">
                          <a:latin typeface="Arial"/>
                          <a:cs typeface="Arial"/>
                          <a:hlinkClick r:id="rId4"/>
                        </a:rPr>
                        <a:t>sally@scott.org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9017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9370" marR="236854">
                        <a:lnSpc>
                          <a:spcPts val="1360"/>
                        </a:lnSpc>
                        <a:spcBef>
                          <a:spcPts val="35"/>
                        </a:spcBef>
                      </a:pPr>
                      <a:r>
                        <a:rPr sz="1100" spc="-5" dirty="0">
                          <a:latin typeface="Arial"/>
                          <a:cs typeface="Arial"/>
                        </a:rPr>
                        <a:t>I'm </a:t>
                      </a:r>
                      <a:r>
                        <a:rPr sz="1100" dirty="0">
                          <a:latin typeface="Arial"/>
                          <a:cs typeface="Arial"/>
                        </a:rPr>
                        <a:t>part </a:t>
                      </a:r>
                      <a:r>
                        <a:rPr sz="1100" spc="-10" dirty="0">
                          <a:latin typeface="Arial"/>
                          <a:cs typeface="Arial"/>
                        </a:rPr>
                        <a:t>of an  </a:t>
                      </a:r>
                      <a:r>
                        <a:rPr sz="1100" spc="-5" dirty="0">
                          <a:latin typeface="Arial"/>
                          <a:cs typeface="Arial"/>
                        </a:rPr>
                        <a:t>eSports</a:t>
                      </a:r>
                      <a:r>
                        <a:rPr sz="1100" spc="-8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5" dirty="0">
                          <a:latin typeface="Arial"/>
                          <a:cs typeface="Arial"/>
                        </a:rPr>
                        <a:t>team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444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369570" algn="r">
                        <a:lnSpc>
                          <a:spcPct val="100000"/>
                        </a:lnSpc>
                        <a:spcBef>
                          <a:spcPts val="710"/>
                        </a:spcBef>
                      </a:pPr>
                      <a:r>
                        <a:rPr sz="1100" spc="-5" dirty="0">
                          <a:latin typeface="Arial"/>
                          <a:cs typeface="Arial"/>
                        </a:rPr>
                        <a:t>on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9017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56615">
                <a:tc>
                  <a:txBody>
                    <a:bodyPr/>
                    <a:lstStyle/>
                    <a:p>
                      <a:pPr marL="39370">
                        <a:lnSpc>
                          <a:spcPct val="100000"/>
                        </a:lnSpc>
                        <a:spcBef>
                          <a:spcPts val="590"/>
                        </a:spcBef>
                      </a:pPr>
                      <a:r>
                        <a:rPr sz="1100" spc="-15" dirty="0">
                          <a:latin typeface="Arial"/>
                          <a:cs typeface="Arial"/>
                        </a:rPr>
                        <a:t>destroyer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7493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9370" marR="128905">
                        <a:lnSpc>
                          <a:spcPts val="1360"/>
                        </a:lnSpc>
                        <a:spcBef>
                          <a:spcPts val="35"/>
                        </a:spcBef>
                      </a:pPr>
                      <a:r>
                        <a:rPr sz="1100" spc="-10" dirty="0">
                          <a:latin typeface="Arial"/>
                          <a:cs typeface="Arial"/>
                        </a:rPr>
                        <a:t>Chloe  </a:t>
                      </a:r>
                      <a:r>
                        <a:rPr sz="1100" spc="-5" dirty="0">
                          <a:latin typeface="Arial"/>
                          <a:cs typeface="Arial"/>
                        </a:rPr>
                        <a:t>D</a:t>
                      </a:r>
                      <a:r>
                        <a:rPr sz="1100" spc="-25" dirty="0">
                          <a:latin typeface="Arial"/>
                          <a:cs typeface="Arial"/>
                        </a:rPr>
                        <a:t>a</a:t>
                      </a:r>
                      <a:r>
                        <a:rPr sz="1100" dirty="0">
                          <a:latin typeface="Arial"/>
                          <a:cs typeface="Arial"/>
                        </a:rPr>
                        <a:t>vidson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444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9370">
                        <a:lnSpc>
                          <a:spcPct val="100000"/>
                        </a:lnSpc>
                        <a:spcBef>
                          <a:spcPts val="695"/>
                        </a:spcBef>
                      </a:pPr>
                      <a:r>
                        <a:rPr sz="1100" spc="-10" dirty="0">
                          <a:latin typeface="Arial"/>
                          <a:cs typeface="Arial"/>
                        </a:rPr>
                        <a:t>shadow99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8826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1275">
                        <a:lnSpc>
                          <a:spcPct val="100000"/>
                        </a:lnSpc>
                        <a:spcBef>
                          <a:spcPts val="600"/>
                        </a:spcBef>
                      </a:pPr>
                      <a:r>
                        <a:rPr sz="1100" spc="-10" dirty="0">
                          <a:latin typeface="Arial"/>
                          <a:cs typeface="Arial"/>
                          <a:hlinkClick r:id="rId5"/>
                        </a:rPr>
                        <a:t>chloe@coders.org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7620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9370">
                        <a:lnSpc>
                          <a:spcPct val="100000"/>
                        </a:lnSpc>
                        <a:spcBef>
                          <a:spcPts val="590"/>
                        </a:spcBef>
                      </a:pPr>
                      <a:r>
                        <a:rPr sz="1100" spc="-5" dirty="0">
                          <a:latin typeface="Arial"/>
                          <a:cs typeface="Arial"/>
                        </a:rPr>
                        <a:t>I </a:t>
                      </a:r>
                      <a:r>
                        <a:rPr sz="1100" spc="-20" dirty="0">
                          <a:latin typeface="Arial"/>
                          <a:cs typeface="Arial"/>
                        </a:rPr>
                        <a:t>love</a:t>
                      </a:r>
                      <a:r>
                        <a:rPr sz="1100" spc="-2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15" dirty="0">
                          <a:latin typeface="Arial"/>
                          <a:cs typeface="Arial"/>
                        </a:rPr>
                        <a:t>games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7493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369570" algn="r">
                        <a:lnSpc>
                          <a:spcPct val="100000"/>
                        </a:lnSpc>
                        <a:spcBef>
                          <a:spcPts val="600"/>
                        </a:spcBef>
                      </a:pPr>
                      <a:r>
                        <a:rPr sz="1100" spc="-5" dirty="0">
                          <a:latin typeface="Arial"/>
                          <a:cs typeface="Arial"/>
                        </a:rPr>
                        <a:t>on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7620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16" name="object 16"/>
          <p:cNvSpPr txBox="1"/>
          <p:nvPr/>
        </p:nvSpPr>
        <p:spPr>
          <a:xfrm>
            <a:off x="1050171" y="7516871"/>
            <a:ext cx="710565" cy="19177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1100" spc="-10" dirty="0">
                <a:latin typeface="Arial"/>
                <a:cs typeface="Arial"/>
              </a:rPr>
              <a:t>gamescore</a:t>
            </a:r>
            <a:endParaRPr sz="1100">
              <a:latin typeface="Arial"/>
              <a:cs typeface="Arial"/>
            </a:endParaRPr>
          </a:p>
        </p:txBody>
      </p:sp>
      <p:graphicFrame>
        <p:nvGraphicFramePr>
          <p:cNvPr id="17" name="object 17"/>
          <p:cNvGraphicFramePr>
            <a:graphicFrameLocks noGrp="1"/>
          </p:cNvGraphicFramePr>
          <p:nvPr/>
        </p:nvGraphicFramePr>
        <p:xfrm>
          <a:off x="1062723" y="7797813"/>
          <a:ext cx="5655945" cy="162306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41097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1224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1096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1097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95072">
                <a:tc>
                  <a:txBody>
                    <a:bodyPr/>
                    <a:lstStyle/>
                    <a:p>
                      <a:pPr marL="39370"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r>
                        <a:rPr sz="1100" b="1" spc="-10" dirty="0">
                          <a:latin typeface="Arial"/>
                          <a:cs typeface="Arial"/>
                        </a:rPr>
                        <a:t>score</a:t>
                      </a:r>
                      <a:r>
                        <a:rPr sz="1100" b="1" spc="25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b="1" spc="-5" dirty="0">
                          <a:latin typeface="Arial"/>
                          <a:cs typeface="Arial"/>
                        </a:rPr>
                        <a:t>id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190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9370">
                        <a:lnSpc>
                          <a:spcPts val="1275"/>
                        </a:lnSpc>
                      </a:pPr>
                      <a:r>
                        <a:rPr sz="1100" b="1" spc="-10" dirty="0">
                          <a:latin typeface="Arial"/>
                          <a:cs typeface="Arial"/>
                        </a:rPr>
                        <a:t>username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9370">
                        <a:lnSpc>
                          <a:spcPts val="1165"/>
                        </a:lnSpc>
                      </a:pPr>
                      <a:r>
                        <a:rPr sz="1100" b="1" spc="-10" dirty="0">
                          <a:latin typeface="Arial"/>
                          <a:cs typeface="Arial"/>
                        </a:rPr>
                        <a:t>game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9370">
                        <a:lnSpc>
                          <a:spcPts val="1275"/>
                        </a:lnSpc>
                      </a:pPr>
                      <a:r>
                        <a:rPr sz="1100" b="1" spc="-10" dirty="0">
                          <a:latin typeface="Arial"/>
                          <a:cs typeface="Arial"/>
                        </a:rPr>
                        <a:t>score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84403">
                <a:tc>
                  <a:txBody>
                    <a:bodyPr/>
                    <a:lstStyle/>
                    <a:p>
                      <a:pPr marL="39370">
                        <a:lnSpc>
                          <a:spcPct val="100000"/>
                        </a:lnSpc>
                      </a:pPr>
                      <a:r>
                        <a:rPr sz="1100" spc="-15" dirty="0">
                          <a:latin typeface="Arial"/>
                          <a:cs typeface="Arial"/>
                        </a:rPr>
                        <a:t>625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9370"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r>
                        <a:rPr sz="1100" spc="-15" dirty="0">
                          <a:latin typeface="Arial"/>
                          <a:cs typeface="Arial"/>
                        </a:rPr>
                        <a:t>shocker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190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9370"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r>
                        <a:rPr sz="1100" spc="-10" dirty="0">
                          <a:latin typeface="Arial"/>
                          <a:cs typeface="Arial"/>
                        </a:rPr>
                        <a:t>Massive</a:t>
                      </a:r>
                      <a:r>
                        <a:rPr sz="1100" spc="-2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15" dirty="0">
                          <a:latin typeface="Arial"/>
                          <a:cs typeface="Arial"/>
                        </a:rPr>
                        <a:t>RPG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317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9370"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r>
                        <a:rPr sz="1100" spc="-15" dirty="0">
                          <a:latin typeface="Arial"/>
                          <a:cs typeface="Arial"/>
                        </a:rPr>
                        <a:t>726122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190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13360">
                <a:tc>
                  <a:txBody>
                    <a:bodyPr/>
                    <a:lstStyle/>
                    <a:p>
                      <a:pPr marL="39370">
                        <a:lnSpc>
                          <a:spcPct val="100000"/>
                        </a:lnSpc>
                        <a:spcBef>
                          <a:spcPts val="120"/>
                        </a:spcBef>
                      </a:pPr>
                      <a:r>
                        <a:rPr sz="1100" spc="-15" dirty="0">
                          <a:latin typeface="Arial"/>
                          <a:cs typeface="Arial"/>
                        </a:rPr>
                        <a:t>626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1524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9370"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r>
                        <a:rPr sz="1100" spc="-10" dirty="0">
                          <a:latin typeface="Arial"/>
                          <a:cs typeface="Arial"/>
                        </a:rPr>
                        <a:t>peach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190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9370"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r>
                        <a:rPr sz="1100" spc="-5" dirty="0">
                          <a:latin typeface="Arial"/>
                          <a:cs typeface="Arial"/>
                        </a:rPr>
                        <a:t>SuperJoe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317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9370">
                        <a:lnSpc>
                          <a:spcPct val="100000"/>
                        </a:lnSpc>
                        <a:spcBef>
                          <a:spcPts val="120"/>
                        </a:spcBef>
                      </a:pPr>
                      <a:r>
                        <a:rPr sz="1100" spc="-15" dirty="0">
                          <a:latin typeface="Arial"/>
                          <a:cs typeface="Arial"/>
                        </a:rPr>
                        <a:t>102928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1524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08787">
                <a:tc>
                  <a:txBody>
                    <a:bodyPr/>
                    <a:lstStyle/>
                    <a:p>
                      <a:pPr marL="39370">
                        <a:lnSpc>
                          <a:spcPct val="100000"/>
                        </a:lnSpc>
                        <a:spcBef>
                          <a:spcPts val="95"/>
                        </a:spcBef>
                      </a:pPr>
                      <a:r>
                        <a:rPr sz="1100" spc="-15" dirty="0">
                          <a:latin typeface="Arial"/>
                          <a:cs typeface="Arial"/>
                        </a:rPr>
                        <a:t>627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1206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9370">
                        <a:lnSpc>
                          <a:spcPts val="1310"/>
                        </a:lnSpc>
                      </a:pPr>
                      <a:r>
                        <a:rPr sz="1100" spc="-10" dirty="0">
                          <a:latin typeface="Arial"/>
                          <a:cs typeface="Arial"/>
                        </a:rPr>
                        <a:t>peach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9370">
                        <a:lnSpc>
                          <a:spcPct val="100000"/>
                        </a:lnSpc>
                        <a:spcBef>
                          <a:spcPts val="110"/>
                        </a:spcBef>
                      </a:pPr>
                      <a:r>
                        <a:rPr sz="1100" spc="-10" dirty="0">
                          <a:latin typeface="Arial"/>
                          <a:cs typeface="Arial"/>
                        </a:rPr>
                        <a:t>Massive</a:t>
                      </a:r>
                      <a:r>
                        <a:rPr sz="1100" spc="-2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15" dirty="0">
                          <a:latin typeface="Arial"/>
                          <a:cs typeface="Arial"/>
                        </a:rPr>
                        <a:t>RPG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1397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9370">
                        <a:lnSpc>
                          <a:spcPct val="100000"/>
                        </a:lnSpc>
                        <a:spcBef>
                          <a:spcPts val="95"/>
                        </a:spcBef>
                      </a:pPr>
                      <a:r>
                        <a:rPr sz="1100" spc="-15" dirty="0">
                          <a:latin typeface="Arial"/>
                          <a:cs typeface="Arial"/>
                        </a:rPr>
                        <a:t>625100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1206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81355">
                <a:tc>
                  <a:txBody>
                    <a:bodyPr/>
                    <a:lstStyle/>
                    <a:p>
                      <a:pPr marL="39370">
                        <a:lnSpc>
                          <a:spcPts val="1310"/>
                        </a:lnSpc>
                      </a:pPr>
                      <a:r>
                        <a:rPr sz="1100" spc="-15" dirty="0">
                          <a:latin typeface="Arial"/>
                          <a:cs typeface="Arial"/>
                        </a:rPr>
                        <a:t>628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9370">
                        <a:lnSpc>
                          <a:spcPct val="100000"/>
                        </a:lnSpc>
                      </a:pPr>
                      <a:r>
                        <a:rPr sz="1100" spc="-15" dirty="0">
                          <a:latin typeface="Arial"/>
                          <a:cs typeface="Arial"/>
                        </a:rPr>
                        <a:t>shocker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0005">
                        <a:lnSpc>
                          <a:spcPct val="100000"/>
                        </a:lnSpc>
                      </a:pPr>
                      <a:r>
                        <a:rPr sz="1100" spc="-40" dirty="0">
                          <a:latin typeface="Arial"/>
                          <a:cs typeface="Arial"/>
                        </a:rPr>
                        <a:t>Terra</a:t>
                      </a:r>
                      <a:r>
                        <a:rPr sz="1100" spc="-2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15" dirty="0">
                          <a:latin typeface="Arial"/>
                          <a:cs typeface="Arial"/>
                        </a:rPr>
                        <a:t>1999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5560">
                        <a:lnSpc>
                          <a:spcPct val="100000"/>
                        </a:lnSpc>
                      </a:pPr>
                      <a:r>
                        <a:rPr sz="1100" spc="-15" dirty="0">
                          <a:latin typeface="Arial"/>
                          <a:cs typeface="Arial"/>
                        </a:rPr>
                        <a:t>821200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08787">
                <a:tc>
                  <a:txBody>
                    <a:bodyPr/>
                    <a:lstStyle/>
                    <a:p>
                      <a:pPr marL="39370">
                        <a:lnSpc>
                          <a:spcPct val="100000"/>
                        </a:lnSpc>
                        <a:spcBef>
                          <a:spcPts val="110"/>
                        </a:spcBef>
                      </a:pPr>
                      <a:r>
                        <a:rPr sz="1100" spc="-15" dirty="0">
                          <a:latin typeface="Arial"/>
                          <a:cs typeface="Arial"/>
                        </a:rPr>
                        <a:t>629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1397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9370">
                        <a:lnSpc>
                          <a:spcPct val="100000"/>
                        </a:lnSpc>
                      </a:pPr>
                      <a:r>
                        <a:rPr sz="1100" spc="-15" dirty="0">
                          <a:latin typeface="Arial"/>
                          <a:cs typeface="Arial"/>
                        </a:rPr>
                        <a:t>destroyer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9370">
                        <a:lnSpc>
                          <a:spcPct val="100000"/>
                        </a:lnSpc>
                        <a:spcBef>
                          <a:spcPts val="110"/>
                        </a:spcBef>
                      </a:pPr>
                      <a:r>
                        <a:rPr sz="1100" spc="-40" dirty="0">
                          <a:latin typeface="Arial"/>
                          <a:cs typeface="Arial"/>
                        </a:rPr>
                        <a:t>Terra</a:t>
                      </a:r>
                      <a:r>
                        <a:rPr sz="1100" spc="-2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15" dirty="0">
                          <a:latin typeface="Arial"/>
                          <a:cs typeface="Arial"/>
                        </a:rPr>
                        <a:t>1999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1397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5560">
                        <a:lnSpc>
                          <a:spcPct val="100000"/>
                        </a:lnSpc>
                        <a:spcBef>
                          <a:spcPts val="110"/>
                        </a:spcBef>
                      </a:pPr>
                      <a:r>
                        <a:rPr sz="1100" spc="-15" dirty="0">
                          <a:latin typeface="Arial"/>
                          <a:cs typeface="Arial"/>
                        </a:rPr>
                        <a:t>120001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1397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13360">
                <a:tc>
                  <a:txBody>
                    <a:bodyPr/>
                    <a:lstStyle/>
                    <a:p>
                      <a:pPr marL="39370">
                        <a:lnSpc>
                          <a:spcPct val="100000"/>
                        </a:lnSpc>
                        <a:spcBef>
                          <a:spcPts val="120"/>
                        </a:spcBef>
                      </a:pPr>
                      <a:r>
                        <a:rPr sz="1100" spc="-15" dirty="0">
                          <a:latin typeface="Arial"/>
                          <a:cs typeface="Arial"/>
                        </a:rPr>
                        <a:t>630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1524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9370"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r>
                        <a:rPr sz="1100" spc="-10" dirty="0">
                          <a:latin typeface="Arial"/>
                          <a:cs typeface="Arial"/>
                        </a:rPr>
                        <a:t>peach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190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9370"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r>
                        <a:rPr sz="1100" spc="-5" dirty="0">
                          <a:latin typeface="Arial"/>
                          <a:cs typeface="Arial"/>
                        </a:rPr>
                        <a:t>SuperJoe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317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9370">
                        <a:lnSpc>
                          <a:spcPct val="100000"/>
                        </a:lnSpc>
                        <a:spcBef>
                          <a:spcPts val="120"/>
                        </a:spcBef>
                      </a:pPr>
                      <a:r>
                        <a:rPr sz="1100" spc="-15" dirty="0">
                          <a:latin typeface="Arial"/>
                          <a:cs typeface="Arial"/>
                        </a:rPr>
                        <a:t>283102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1524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11835">
                <a:tc>
                  <a:txBody>
                    <a:bodyPr/>
                    <a:lstStyle/>
                    <a:p>
                      <a:pPr marL="39370">
                        <a:lnSpc>
                          <a:spcPct val="100000"/>
                        </a:lnSpc>
                        <a:spcBef>
                          <a:spcPts val="110"/>
                        </a:spcBef>
                      </a:pPr>
                      <a:r>
                        <a:rPr sz="1100" spc="-15" dirty="0">
                          <a:latin typeface="Arial"/>
                          <a:cs typeface="Arial"/>
                        </a:rPr>
                        <a:t>630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1397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9370">
                        <a:lnSpc>
                          <a:spcPct val="100000"/>
                        </a:lnSpc>
                      </a:pPr>
                      <a:r>
                        <a:rPr sz="1100" spc="-15" dirty="0">
                          <a:latin typeface="Arial"/>
                          <a:cs typeface="Arial"/>
                        </a:rPr>
                        <a:t>destroyer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9370"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r>
                        <a:rPr sz="1100" spc="-5" dirty="0">
                          <a:latin typeface="Arial"/>
                          <a:cs typeface="Arial"/>
                        </a:rPr>
                        <a:t>SuperJoe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190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9370">
                        <a:lnSpc>
                          <a:spcPct val="100000"/>
                        </a:lnSpc>
                        <a:spcBef>
                          <a:spcPts val="110"/>
                        </a:spcBef>
                      </a:pPr>
                      <a:r>
                        <a:rPr sz="1100" spc="-15" dirty="0">
                          <a:latin typeface="Arial"/>
                          <a:cs typeface="Arial"/>
                        </a:rPr>
                        <a:t>299000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1397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18" name="object 18"/>
          <p:cNvSpPr/>
          <p:nvPr/>
        </p:nvSpPr>
        <p:spPr>
          <a:xfrm>
            <a:off x="864717" y="9941585"/>
            <a:ext cx="6049010" cy="0"/>
          </a:xfrm>
          <a:custGeom>
            <a:avLst/>
            <a:gdLst/>
            <a:ahLst/>
            <a:cxnLst/>
            <a:rect l="l" t="t" r="r" b="b"/>
            <a:pathLst>
              <a:path w="6049009">
                <a:moveTo>
                  <a:pt x="0" y="0"/>
                </a:moveTo>
                <a:lnTo>
                  <a:pt x="6048756" y="0"/>
                </a:lnTo>
              </a:path>
            </a:pathLst>
          </a:custGeom>
          <a:ln w="609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 txBox="1"/>
          <p:nvPr/>
        </p:nvSpPr>
        <p:spPr>
          <a:xfrm>
            <a:off x="852169" y="9965447"/>
            <a:ext cx="1842135" cy="19177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1100" spc="-10" dirty="0">
                <a:latin typeface="Arial"/>
                <a:cs typeface="Arial"/>
              </a:rPr>
              <a:t>© </a:t>
            </a:r>
            <a:r>
              <a:rPr sz="1100" spc="20" dirty="0">
                <a:latin typeface="Arial"/>
                <a:cs typeface="Arial"/>
              </a:rPr>
              <a:t>H</a:t>
            </a:r>
            <a:r>
              <a:rPr sz="850" spc="20" dirty="0">
                <a:latin typeface="Arial"/>
                <a:cs typeface="Arial"/>
              </a:rPr>
              <a:t>ERIOT</a:t>
            </a:r>
            <a:r>
              <a:rPr sz="1100" spc="20" dirty="0">
                <a:latin typeface="Arial"/>
                <a:cs typeface="Arial"/>
              </a:rPr>
              <a:t>-W</a:t>
            </a:r>
            <a:r>
              <a:rPr sz="850" spc="20" dirty="0">
                <a:latin typeface="Arial"/>
                <a:cs typeface="Arial"/>
              </a:rPr>
              <a:t>ATT</a:t>
            </a:r>
            <a:r>
              <a:rPr sz="850" spc="75" dirty="0">
                <a:latin typeface="Arial"/>
                <a:cs typeface="Arial"/>
              </a:rPr>
              <a:t> </a:t>
            </a:r>
            <a:r>
              <a:rPr sz="1100" spc="55" dirty="0">
                <a:latin typeface="Arial"/>
                <a:cs typeface="Arial"/>
              </a:rPr>
              <a:t>U</a:t>
            </a:r>
            <a:r>
              <a:rPr sz="850" spc="55" dirty="0">
                <a:latin typeface="Arial"/>
                <a:cs typeface="Arial"/>
              </a:rPr>
              <a:t>NIVERSITY</a:t>
            </a:r>
            <a:endParaRPr sz="85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</TotalTime>
  <Words>34002</Words>
  <Application>Microsoft Office PowerPoint</Application>
  <PresentationFormat>Custom</PresentationFormat>
  <Paragraphs>6190</Paragraphs>
  <Slides>141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141</vt:i4>
      </vt:variant>
    </vt:vector>
  </HeadingPairs>
  <TitlesOfParts>
    <vt:vector size="148" baseType="lpstr">
      <vt:lpstr>Aptos</vt:lpstr>
      <vt:lpstr>Arial</vt:lpstr>
      <vt:lpstr>Calibri</vt:lpstr>
      <vt:lpstr>Lucida Sans Unicode</vt:lpstr>
      <vt:lpstr>Times New Roman</vt:lpstr>
      <vt:lpstr>Verdana</vt:lpstr>
      <vt:lpstr>Office Theme</vt:lpstr>
      <vt:lpstr>Contents</vt:lpstr>
      <vt:lpstr>PowerPoint Presentation</vt:lpstr>
      <vt:lpstr>Analysis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Implementation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Testing and evaluation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End of unit test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cp:lastModifiedBy>Dr Ravi JAIN</cp:lastModifiedBy>
  <cp:revision>6</cp:revision>
  <dcterms:created xsi:type="dcterms:W3CDTF">2024-11-20T02:36:36Z</dcterms:created>
  <dcterms:modified xsi:type="dcterms:W3CDTF">2024-11-24T20:24:57Z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2018-10-10T00:00:00Z</vt:filetime>
  </property>
  <property fmtid="{D5CDD505-2E9C-101B-9397-08002B2CF9AE}" pid="3" name="Creator">
    <vt:lpwstr>LaTeX with hyperref package</vt:lpwstr>
  </property>
  <property fmtid="{D5CDD505-2E9C-101B-9397-08002B2CF9AE}" pid="4" name="LastSaved">
    <vt:filetime>2024-11-20T00:00:00Z</vt:filetime>
  </property>
</Properties>
</file>